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33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80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0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347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722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78972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303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31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42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9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6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69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3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1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46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7C6A1-6E87-4046-B5C8-C2F216072255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752CCE2-4384-4F42-9743-60A278116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91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029" y="420915"/>
            <a:ext cx="10203542" cy="12917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учреждение дополнительного образования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детского и юношеского технического творчества «Импульс» городского округа Самара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 ДО «ЦДЮТТ «Импульс»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Самара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1" y="2249714"/>
            <a:ext cx="10073640" cy="442540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</a:t>
            </a:r>
          </a:p>
          <a:p>
            <a:pPr algn="ctr"/>
            <a:r>
              <a:rPr lang="ru-RU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воспитательной работы </a:t>
            </a:r>
          </a:p>
          <a:p>
            <a:pPr algn="ctr"/>
            <a:r>
              <a:rPr lang="ru-RU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игровых технологий»</a:t>
            </a:r>
          </a:p>
          <a:p>
            <a:pPr algn="ctr"/>
            <a:endParaRPr lang="ru-RU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Черкасова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Владимировна 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</a:t>
            </a:r>
          </a:p>
          <a:p>
            <a:pPr algn="ctr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05034" y="5318760"/>
            <a:ext cx="63093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04799"/>
            <a:ext cx="8708571" cy="492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Строгая учебная обстановка. В театральном зале собраны дети  двух отрядов. Лекцию по ПДД начинает вести начальник лагеря…вдруг….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Видеозвонок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телефоне у начальника лагеря. Звонит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(видео выводится на большой экран).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Известие о потере помощника инспектора ДПС (появление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видео звонок).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согласия от детей об оказании помощи в поисках помощника сотрудника ДПС.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Задание 1: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зал. Проводит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«Как идти группой детей по улице».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приз (кусок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тот отряд, который был точнее в формулировках.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«вручает» (через экран))) письмо 1 с подсказками.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487" y="3746390"/>
            <a:ext cx="2140313" cy="285375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822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-11-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04799"/>
            <a:ext cx="8708571" cy="492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Перекресток ул. Сергея Лазо/ул. Парижской коммуны.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Педагог 1.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сформулировать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перехода дороги на регулируемом пешеходном переходе»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оба отряда. Отряды обсуждают.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 рассказывает.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приз (кусок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тот отряд, который был точнее в формулировках.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Педагог 1.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1 помогает найти «заряженное» письмо 2 с подсказками.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303" y="3663047"/>
            <a:ext cx="4005977" cy="26706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241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04799"/>
            <a:ext cx="8708571" cy="492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3.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Перекресток ул. Симферопольская/ул. Сергея Лазо.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педагог 2.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сформулировать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перехода дороги на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НЕрегулируемом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пешеходном переходе»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оба отряда. Отряды обсуждают.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 рассказывает.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приз (кусок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тот отряд, который был точнее в формулировках.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Педагог 2.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2 помогает найти «заряженное» письмо 3 с подсказками.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830" y="3731603"/>
            <a:ext cx="3474129" cy="26020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5328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-13-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04799"/>
            <a:ext cx="8708571" cy="492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Банковский пер.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педагог 3.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(стоянка оборудована столиком и карточками с знаками)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«Дорожные знаки»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Классифицировать знаки по принадлежности к группам: предупреждающие, знаки приоритета, запрещающие, предписывающие, знаки особых предписаний, информационные знаки, знаки сервиса, знаки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информации (разложить карточки со знаками по группам).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Показать на месте какие знаки есть вокруг (Сказать название знака, о чем информирует знак и к какой группе относится).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приз (кусок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тот отряд, который допустил меньшее количество ошибок в раскладке знаков и был точнее в формулировках при описании знаков.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Педагог 3.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3 помогает найти «заряженное» письмо 4 с подсказками.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615" y="4187916"/>
            <a:ext cx="3908465" cy="26069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527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605" y="4114607"/>
            <a:ext cx="3326972" cy="22190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61" y="4480831"/>
            <a:ext cx="3893820" cy="259717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-14-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4400" y="304799"/>
            <a:ext cx="8708571" cy="492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им Н.Д. Кузнецова.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педагог 4.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(стоянка оборудована столиком, кроссвордами, карандашами).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решить кроссворды «Школа дорожных наук»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Участвую оба отряда. У каждого отряда свой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Отряды обсуждают.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отряда вписывает.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приз (кусок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тот отряд, который первый разгадал кроссворд.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Педагог 4.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4 помогает найти «заряженное» письмо 5 с подсказками.</a:t>
            </a:r>
          </a:p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6: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им Н.Д. Кузнецова.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собрать общий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(получился светофор).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4 вручает последнее письмо. В тем телефон. Телефон звонит –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видеозвонок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Импульсариуса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Инспектора ДПС. Благодарят детей.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2895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1" y="261982"/>
            <a:ext cx="4023360" cy="49958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8915" y="333828"/>
            <a:ext cx="8708571" cy="5370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Найден помощник.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Педагог 4.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лучшего отряда.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Раздача всем детям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фликеров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памятки пешеходам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_____________________________________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используемой литературы.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дорожного движения с примерами и комментариями. Изд-во – Питер СПб, 2020, 160 с.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Ковалько В.И. Игровой курс по ПДД или школьник вышел на улицу: 1–4 классы. – М.: ВАКО, 2006. 2008.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Козловская Е.А.. Козловский С.А. Дорожная безопасность: обучение и воспитание младшего школьника. Учебно-методическое пособие для общеобразовательных учреждений и системы дополнительного образования/Под общ. ред. В.А. Федорова.- М.: Издательский Дом Третий Рим, 2002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5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865448" y="48622"/>
            <a:ext cx="7924800" cy="163218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/>
          <a:lstStyle/>
          <a:p>
            <a:pPr algn="ctr">
              <a:defRPr/>
            </a:pPr>
            <a:r>
              <a:rPr lang="ru-RU" sz="45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690D58-CE60-446D-AA5F-D73EC64356C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7635" y="2434276"/>
            <a:ext cx="3840427" cy="2329859"/>
          </a:xfrm>
          <a:prstGeom prst="rect">
            <a:avLst/>
          </a:prstGeom>
          <a:solidFill>
            <a:srgbClr val="6AB8D4"/>
          </a:solidFill>
        </p:spPr>
      </p:pic>
      <p:sp>
        <p:nvSpPr>
          <p:cNvPr id="8" name="Прямоугольник 7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-16-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1240" y="6110514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771" y="1857830"/>
            <a:ext cx="5065487" cy="38711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602" y="406398"/>
            <a:ext cx="6425522" cy="57041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«Именно в игре ребёнок обучается легко и с интересом. В игре раскрывается перед детьми мир, раскрываются творческие способности личности. Без игры нет, и не может быть полноценного умственного развития. Игра – это огромное светлое окно, через которое в духовный мир ребёнка вливается живительный поток представлений, понятий. Игра – это искра, зажигающая огонёк пытливости и любознательности».</a:t>
            </a:r>
          </a:p>
          <a:p>
            <a:pPr algn="ctr"/>
            <a:endParaRPr lang="ru-RU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27960" y="6183370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73" y="4042559"/>
            <a:ext cx="3610880" cy="24072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33696" y="487740"/>
            <a:ext cx="930365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Применение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</a:rPr>
              <a:t>игры в воспитании и обучении является одним из древнейших методов обучения, поэтому такой метод обучения является актуальной и сейчас. Игра является предметом многих исследований, т. к. ее используют в качестве одного из важнейших средств воспитания и обучения детей, особенно детей младшего школьного возраста. Ведь в этом возрасте ведущей деятельностью остается еще игровая деятельность. Ребенок, играя, моделирует внешний взрослый мир, его взаимоотношения, благодаря чему он вырабатывает схему взаимоотношений со сверстниками.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27851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27960" y="6183370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09060" y="2669393"/>
            <a:ext cx="4130040" cy="926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ТИПЫ ПЕДАГОГИЧЕСКИХ ИГР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96834" y="696687"/>
            <a:ext cx="2434046" cy="223268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</a:rPr>
              <a:t>Дидактические: </a:t>
            </a:r>
            <a:r>
              <a:rPr lang="ru-RU" sz="1200" dirty="0">
                <a:solidFill>
                  <a:schemeClr val="tx1"/>
                </a:solidFill>
              </a:rPr>
              <a:t>расширение кругозора, познавательная деятельность,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формирование определенных умений и навыков, необходимых в практической деятельности, развитие </a:t>
            </a:r>
            <a:r>
              <a:rPr lang="ru-RU" sz="1200" dirty="0" err="1">
                <a:solidFill>
                  <a:schemeClr val="tx1"/>
                </a:solidFill>
              </a:rPr>
              <a:t>общеучебных</a:t>
            </a:r>
            <a:r>
              <a:rPr lang="ru-RU" sz="1200" dirty="0">
                <a:solidFill>
                  <a:schemeClr val="tx1"/>
                </a:solidFill>
              </a:rPr>
              <a:t> умений и навыков, развитие трудовых навыков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763000" y="646433"/>
            <a:ext cx="2598420" cy="22829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</a:rPr>
              <a:t>Воспитывающие: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воспитание самостоятельности, воли, формирование определенных позиций, нравственных, эстетических и мировоззренческих установок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906692" y="4130533"/>
            <a:ext cx="2385060" cy="22202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</a:rPr>
              <a:t>Социализирующие: </a:t>
            </a:r>
            <a:r>
              <a:rPr lang="ru-RU" sz="1200" dirty="0">
                <a:solidFill>
                  <a:schemeClr val="tx1"/>
                </a:solidFill>
              </a:rPr>
              <a:t>приобщение к нормам и ценностям общества, адаптация к условиям среды, стрессовый контроль, </a:t>
            </a:r>
            <a:r>
              <a:rPr lang="ru-RU" sz="1200" dirty="0" err="1">
                <a:solidFill>
                  <a:schemeClr val="tx1"/>
                </a:solidFill>
              </a:rPr>
              <a:t>саморегуляция</a:t>
            </a:r>
            <a:r>
              <a:rPr lang="ru-RU" sz="1200" dirty="0">
                <a:solidFill>
                  <a:schemeClr val="tx1"/>
                </a:solidFill>
              </a:rPr>
              <a:t>,  общение общению, психотерапия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6407" y="4130533"/>
            <a:ext cx="2499360" cy="222023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</a:rPr>
              <a:t>Развивающие: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развитие внимания, памяти, речи, мышления, умений сравнивать, сопоставлять, находить аналогии, воображения, фантазии, творческих способностей, развитие мотивации  к учебной деятельности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8039100" y="2578168"/>
            <a:ext cx="723900" cy="91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8039100" y="3614238"/>
            <a:ext cx="1032329" cy="608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3078479" y="3595878"/>
            <a:ext cx="830582" cy="702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3230880" y="2557509"/>
            <a:ext cx="678180" cy="111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https://maou19mgo.ucoz.ru/temp/icons/childr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1451" y="4038133"/>
            <a:ext cx="1785257" cy="1785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00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sh68-orenburg-r56.gosweb.gosuslugi.ru/netcat_files/84/1462/1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64298" y="3943150"/>
            <a:ext cx="2974704" cy="29747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27960" y="6183370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5720" y="2956560"/>
            <a:ext cx="4130040" cy="926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ЧЕРТЫ ИГРЫ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0228" y="602031"/>
            <a:ext cx="2369639" cy="190969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развивающая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предпринимаемая лишь ,  по желанию ребенка, ради удовольствия от самого процесса деятельности, а не только  от результата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25888" y="817366"/>
            <a:ext cx="2291807" cy="16110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творческий,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значительной мере импровизационный активный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</a:t>
            </a:r>
            <a:endParaRPr lang="ru-RU" sz="1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869680" y="4139267"/>
            <a:ext cx="2384151" cy="187612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прямых или косвенных правил, </a:t>
            </a:r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отражающих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содержание игры, логическую и временную  последовательность ее развития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2993" y="4140591"/>
            <a:ext cx="2603136" cy="187479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  приподнятость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соперничество, состязательность, конкуренция (чувственная природа игры, «эмоциональное напряжение»)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7985760" y="2362049"/>
            <a:ext cx="1172754" cy="594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909561" y="3883045"/>
            <a:ext cx="960119" cy="6178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496129" y="3883045"/>
            <a:ext cx="1030151" cy="6178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3002280" y="2362049"/>
            <a:ext cx="853440" cy="588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4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0" y="2053998"/>
            <a:ext cx="6061524" cy="45461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7734" y="245477"/>
            <a:ext cx="8360229" cy="4325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объединения «Школа дорожных наук» использую многие типы игровых технологий.</a:t>
            </a:r>
          </a:p>
          <a:p>
            <a:pPr algn="just"/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уделю внимание </a:t>
            </a:r>
            <a:r>
              <a:rPr lang="ru-RU" sz="2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квесту</a:t>
            </a:r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путешествие».</a:t>
            </a:r>
          </a:p>
          <a:p>
            <a:pPr algn="just"/>
            <a:r>
              <a:rPr lang="ru-RU" sz="1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форма взаимодействия педагога и детей, которая способствует формированию умений решать определенные задачи на основе выбора вариантов ответа, через реализацию определенного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сюжета.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педагогической науке (авторов добавить, наверно) определяется как специальным образом организованный вид исследовательской деятельности, для выполнения которой обучающийся осуществляет поиск информации по указанным адресам (в реальности), включающий и поиск этих адресов или иных объектов, людей или заданий.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правило стандартна: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Постановка задачи (введение) и распределение ролей.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Список заданий (этапы прохождения, список вопросов и т. д.).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Порядок выполнения поставленной задачи (штрафы, бонусы).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Конечная цель (приз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8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637" y="3608627"/>
            <a:ext cx="4397219" cy="329791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77620" y="135086"/>
            <a:ext cx="8636000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КВЕСТ: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путешествие».</a:t>
            </a:r>
          </a:p>
          <a:p>
            <a:pPr indent="90170" algn="just">
              <a:lnSpc>
                <a:spcPct val="115000"/>
              </a:lnSpc>
              <a:spcAft>
                <a:spcPts val="750"/>
              </a:spcAft>
            </a:pP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75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ПДД » (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направлено на изучение детьми ПДД и основ безопасного поведения на улице и дорогах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Название: «Безопасное путешествие»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проведения: </a:t>
            </a:r>
            <a:r>
              <a:rPr 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от 7 до 15 лет, проживающие в пос. Управленческий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Красноглинского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т.е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ети различных категорий и возрастов.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err="1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Квест</a:t>
            </a:r>
            <a:r>
              <a:rPr lang="ru-RU" sz="1600" dirty="0"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 проводится на улицах и перекрестах пос. Управленческий, где дети ходят ежедневно по маршруту: «Дом-школа (или «Импульс») – дом).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90170" algn="just"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1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82" y="4566070"/>
            <a:ext cx="3313498" cy="230051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1200" y="424388"/>
            <a:ext cx="9855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0170"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1.Пояснительная записка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Знание ПДД в наш век настоящего автомобильного бума очень важно, и подчас, знания эти спасают жизнь. И речь идет не только о водителях всевозможных транспортных средств, но, в первую очередь, о пешеходах! Ведь зачастую, страшные, трагические аварии происходят по вине неосторожного или просто невнимательного пешехода.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озорных и подвижных детей, такие знания еще более важны. В дни каникул, в выходные дни и праздники – дети играют на улице, но родители не всегда следят за своими чадами. А дети – есть дети. И если ребенок заигрался, играя в «догонялки» или преследуя укатившийся мячик, он вполне может оказаться на мостовой.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ДТП по месяцам распределяется следующим образом: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наступлением весны, особенно в мае месяце, количество случаев детского транспортного травматизма возрастает, затем в июне, с начала летних каникул, снижается, и как только кончаются каникулы, кривая происшествий снова начинает ползти вверх. Сентябрь и октябрь дают большее количество несчастных случаев.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 детей, получивших травмы на дорогах, показывает, что все они знают и о правилах перехода улицы, и о том, какую опасность таит в себе дорога. Один спешил, другой поленился идти через пешеходный переход, третий думал, что успеет, да поскользнулся!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уровень детского дорожно-транспортного травматизма неизменно заставляет искать наиболее эффективные пути сохранения жизни и здоровья детей. С этой целью обучение и воспитание как формы профилактики должны постоянно совершенствоваться.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indent="26987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Главная задача – научить ребенка безопасно вести себя и правильно ориентироваться в дорожных ситуациях, воспитать осознанные действия по выполнению ПДД. Все это эффективно осуществляется в игровой деятельности в МБУ ДО «ЦДЮТТ «Импульс» и в течении учебного года (работает объединение «Школа дорожных наук») и во время летних каникул в ЛДП.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indent="-18034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56989" y="6333698"/>
            <a:ext cx="6141720" cy="53288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организации воспитательной работы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игровых технологий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-9-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0229" y="327759"/>
            <a:ext cx="896610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Содержание  </a:t>
            </a:r>
            <a:r>
              <a:rPr lang="ru-RU" sz="14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квеста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«Безопасное путешествие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теоретических знаний ПДД и формирование устойчивых практических умений и навыков основ безопасного поведения на улице и дорогах. Применение полученных теоретических знаний на практике.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 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расширение общего кругозора по проблеме безопасного поведения на улицах и дорогах;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изучение Правил дорожного движения для пешеходов и пассажиров на основе формирования умений и навыков безопасного поведения на дороге;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формирование практических умений пешеходов;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формирование умений прогнозировать свое поведение как участника дорожного движения;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освоение детьми наборов терминов и понятий, используемых в дорожном движении и способствующих дальнейшему успешному усвоению основ безопасного поведения на дорогах.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 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развитие самостоятельности и умения рационально организовывать свою деятельность в процессе дорожного движения;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развитие логического и пространственного мышления, воображения, памяти.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 задачи: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формирование культуры участника дорожного движения;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воспитание отрицательного отношения к нарушителям норм поведения и Правил дорожного движения;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0215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 профессиональная ориентация детей на выбор профессии водителя автотранспортного средства или сотрудника ГИБДД. 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>
              <a:spcAft>
                <a:spcPts val="0"/>
              </a:spcAft>
            </a:pP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Предполагаемый</a:t>
            </a:r>
            <a:r>
              <a:rPr lang="ru-RU" sz="14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результат: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осознанное отношение к вопросам личной безопасности и безопасности окружающих, умение предвидеть возможную опасность, нахождение способов избежать ее. Знание основных правил дорожного движения, что обозначают дорожные знаки, понимание важности каждого из них. Проявление выдержки, самостоятельности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6338" y="3663296"/>
            <a:ext cx="2485662" cy="33142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715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155</TotalTime>
  <Words>1974</Words>
  <Application>Microsoft Office PowerPoint</Application>
  <PresentationFormat>Широкоэкранный</PresentationFormat>
  <Paragraphs>174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TimesNewRomanPSMT</vt:lpstr>
      <vt:lpstr>Trebuchet MS</vt:lpstr>
      <vt:lpstr>Wingdings 3</vt:lpstr>
      <vt:lpstr>Аспект</vt:lpstr>
      <vt:lpstr>Муниципальное бюджетное учреждение дополнительного образования «Центр детского и юношеского технического творчества «Импульс» городского округа Самара МБУ ДО «ЦДЮТТ «Импульс» г.о. Самара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учреждение дополнительного образования «Центр детского и юношеского технического творчества «Импульс» городского округа Самара МБУ ДО «ЦДЮТТ «Импульс» г.о. Самара </dc:title>
  <dc:creator>User</dc:creator>
  <cp:lastModifiedBy>Импульс</cp:lastModifiedBy>
  <cp:revision>40</cp:revision>
  <dcterms:created xsi:type="dcterms:W3CDTF">2023-04-11T10:51:45Z</dcterms:created>
  <dcterms:modified xsi:type="dcterms:W3CDTF">2023-04-13T08:31:13Z</dcterms:modified>
</cp:coreProperties>
</file>