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4" r:id="rId1"/>
  </p:sldMasterIdLst>
  <p:sldIdLst>
    <p:sldId id="335" r:id="rId2"/>
    <p:sldId id="357" r:id="rId3"/>
    <p:sldId id="333" r:id="rId4"/>
    <p:sldId id="355" r:id="rId5"/>
    <p:sldId id="342" r:id="rId6"/>
    <p:sldId id="318" r:id="rId7"/>
    <p:sldId id="345" r:id="rId8"/>
    <p:sldId id="356" r:id="rId9"/>
  </p:sldIdLst>
  <p:sldSz cx="12833350" cy="721836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74">
          <p15:clr>
            <a:srgbClr val="A4A3A4"/>
          </p15:clr>
        </p15:guide>
        <p15:guide id="2" pos="40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6699"/>
    <a:srgbClr val="FF6600"/>
    <a:srgbClr val="CC9900"/>
    <a:srgbClr val="FFCC66"/>
    <a:srgbClr val="D40005"/>
    <a:srgbClr val="3B9799"/>
    <a:srgbClr val="D0CB03"/>
    <a:srgbClr val="03030D"/>
    <a:srgbClr val="2A1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04" autoAdjust="0"/>
    <p:restoredTop sz="94656" autoAdjust="0"/>
  </p:normalViewPr>
  <p:slideViewPr>
    <p:cSldViewPr>
      <p:cViewPr varScale="1">
        <p:scale>
          <a:sx n="101" d="100"/>
          <a:sy n="101" d="100"/>
        </p:scale>
        <p:origin x="498" y="114"/>
      </p:cViewPr>
      <p:guideLst>
        <p:guide orient="horz" pos="2274"/>
        <p:guide pos="40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169" y="1181339"/>
            <a:ext cx="9625013" cy="2513060"/>
          </a:xfrm>
        </p:spPr>
        <p:txBody>
          <a:bodyPr anchor="b"/>
          <a:lstStyle>
            <a:lvl1pPr algn="ctr">
              <a:defRPr sz="631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169" y="3791312"/>
            <a:ext cx="9625013" cy="1742766"/>
          </a:xfrm>
        </p:spPr>
        <p:txBody>
          <a:bodyPr/>
          <a:lstStyle>
            <a:lvl1pPr marL="0" indent="0" algn="ctr">
              <a:buNone/>
              <a:defRPr sz="2526"/>
            </a:lvl1pPr>
            <a:lvl2pPr marL="481203" indent="0" algn="ctr">
              <a:buNone/>
              <a:defRPr sz="2105"/>
            </a:lvl2pPr>
            <a:lvl3pPr marL="962406" indent="0" algn="ctr">
              <a:buNone/>
              <a:defRPr sz="1895"/>
            </a:lvl3pPr>
            <a:lvl4pPr marL="1443609" indent="0" algn="ctr">
              <a:buNone/>
              <a:defRPr sz="1684"/>
            </a:lvl4pPr>
            <a:lvl5pPr marL="1924812" indent="0" algn="ctr">
              <a:buNone/>
              <a:defRPr sz="1684"/>
            </a:lvl5pPr>
            <a:lvl6pPr marL="2406015" indent="0" algn="ctr">
              <a:buNone/>
              <a:defRPr sz="1684"/>
            </a:lvl6pPr>
            <a:lvl7pPr marL="2887218" indent="0" algn="ctr">
              <a:buNone/>
              <a:defRPr sz="1684"/>
            </a:lvl7pPr>
            <a:lvl8pPr marL="3368421" indent="0" algn="ctr">
              <a:buNone/>
              <a:defRPr sz="1684"/>
            </a:lvl8pPr>
            <a:lvl9pPr marL="3849624" indent="0" algn="ctr">
              <a:buNone/>
              <a:defRPr sz="168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8D0F4-DC90-4E1B-9E49-ED668725B8B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65C8B-0BDE-4552-A97C-38A20A437B8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83866" y="384311"/>
            <a:ext cx="2767191" cy="611722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293" y="384311"/>
            <a:ext cx="8141156" cy="61172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1AAAA-3345-41A4-BF09-C573CF691C9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A68E8-8B00-47EB-BC46-993B19C05EB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609" y="1799579"/>
            <a:ext cx="11068764" cy="3002638"/>
          </a:xfrm>
        </p:spPr>
        <p:txBody>
          <a:bodyPr anchor="b"/>
          <a:lstStyle>
            <a:lvl1pPr>
              <a:defRPr sz="631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5609" y="4830623"/>
            <a:ext cx="11068764" cy="1579016"/>
          </a:xfrm>
        </p:spPr>
        <p:txBody>
          <a:bodyPr/>
          <a:lstStyle>
            <a:lvl1pPr marL="0" indent="0">
              <a:buNone/>
              <a:defRPr sz="2526">
                <a:solidFill>
                  <a:schemeClr val="tx1">
                    <a:tint val="75000"/>
                  </a:schemeClr>
                </a:solidFill>
              </a:defRPr>
            </a:lvl1pPr>
            <a:lvl2pPr marL="481203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2pPr>
            <a:lvl3pPr marL="962406" indent="0">
              <a:buNone/>
              <a:defRPr sz="1895">
                <a:solidFill>
                  <a:schemeClr val="tx1">
                    <a:tint val="75000"/>
                  </a:schemeClr>
                </a:solidFill>
              </a:defRPr>
            </a:lvl3pPr>
            <a:lvl4pPr marL="1443609" indent="0">
              <a:buNone/>
              <a:defRPr sz="1684">
                <a:solidFill>
                  <a:schemeClr val="tx1">
                    <a:tint val="75000"/>
                  </a:schemeClr>
                </a:solidFill>
              </a:defRPr>
            </a:lvl4pPr>
            <a:lvl5pPr marL="1924812" indent="0">
              <a:buNone/>
              <a:defRPr sz="1684">
                <a:solidFill>
                  <a:schemeClr val="tx1">
                    <a:tint val="75000"/>
                  </a:schemeClr>
                </a:solidFill>
              </a:defRPr>
            </a:lvl5pPr>
            <a:lvl6pPr marL="2406015" indent="0">
              <a:buNone/>
              <a:defRPr sz="1684">
                <a:solidFill>
                  <a:schemeClr val="tx1">
                    <a:tint val="75000"/>
                  </a:schemeClr>
                </a:solidFill>
              </a:defRPr>
            </a:lvl6pPr>
            <a:lvl7pPr marL="2887218" indent="0">
              <a:buNone/>
              <a:defRPr sz="1684">
                <a:solidFill>
                  <a:schemeClr val="tx1">
                    <a:tint val="75000"/>
                  </a:schemeClr>
                </a:solidFill>
              </a:defRPr>
            </a:lvl7pPr>
            <a:lvl8pPr marL="3368421" indent="0">
              <a:buNone/>
              <a:defRPr sz="1684">
                <a:solidFill>
                  <a:schemeClr val="tx1">
                    <a:tint val="75000"/>
                  </a:schemeClr>
                </a:solidFill>
              </a:defRPr>
            </a:lvl8pPr>
            <a:lvl9pPr marL="3849624" indent="0">
              <a:buNone/>
              <a:defRPr sz="16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FCC9C-1164-470A-83C2-B8B0DD2A1EF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2293" y="1921555"/>
            <a:ext cx="5454174" cy="45799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6883" y="1921555"/>
            <a:ext cx="5454174" cy="45799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A7946-2B97-4C30-9E9A-DEAC026F4C5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65" y="384311"/>
            <a:ext cx="11068764" cy="13952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3965" y="1769502"/>
            <a:ext cx="5429108" cy="867206"/>
          </a:xfrm>
        </p:spPr>
        <p:txBody>
          <a:bodyPr anchor="b"/>
          <a:lstStyle>
            <a:lvl1pPr marL="0" indent="0">
              <a:buNone/>
              <a:defRPr sz="2526" b="1"/>
            </a:lvl1pPr>
            <a:lvl2pPr marL="481203" indent="0">
              <a:buNone/>
              <a:defRPr sz="2105" b="1"/>
            </a:lvl2pPr>
            <a:lvl3pPr marL="962406" indent="0">
              <a:buNone/>
              <a:defRPr sz="1895" b="1"/>
            </a:lvl3pPr>
            <a:lvl4pPr marL="1443609" indent="0">
              <a:buNone/>
              <a:defRPr sz="1684" b="1"/>
            </a:lvl4pPr>
            <a:lvl5pPr marL="1924812" indent="0">
              <a:buNone/>
              <a:defRPr sz="1684" b="1"/>
            </a:lvl5pPr>
            <a:lvl6pPr marL="2406015" indent="0">
              <a:buNone/>
              <a:defRPr sz="1684" b="1"/>
            </a:lvl6pPr>
            <a:lvl7pPr marL="2887218" indent="0">
              <a:buNone/>
              <a:defRPr sz="1684" b="1"/>
            </a:lvl7pPr>
            <a:lvl8pPr marL="3368421" indent="0">
              <a:buNone/>
              <a:defRPr sz="1684" b="1"/>
            </a:lvl8pPr>
            <a:lvl9pPr marL="3849624" indent="0">
              <a:buNone/>
              <a:defRPr sz="168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3965" y="2636707"/>
            <a:ext cx="5429108" cy="38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6884" y="1769502"/>
            <a:ext cx="5455845" cy="867206"/>
          </a:xfrm>
        </p:spPr>
        <p:txBody>
          <a:bodyPr anchor="b"/>
          <a:lstStyle>
            <a:lvl1pPr marL="0" indent="0">
              <a:buNone/>
              <a:defRPr sz="2526" b="1"/>
            </a:lvl1pPr>
            <a:lvl2pPr marL="481203" indent="0">
              <a:buNone/>
              <a:defRPr sz="2105" b="1"/>
            </a:lvl2pPr>
            <a:lvl3pPr marL="962406" indent="0">
              <a:buNone/>
              <a:defRPr sz="1895" b="1"/>
            </a:lvl3pPr>
            <a:lvl4pPr marL="1443609" indent="0">
              <a:buNone/>
              <a:defRPr sz="1684" b="1"/>
            </a:lvl4pPr>
            <a:lvl5pPr marL="1924812" indent="0">
              <a:buNone/>
              <a:defRPr sz="1684" b="1"/>
            </a:lvl5pPr>
            <a:lvl6pPr marL="2406015" indent="0">
              <a:buNone/>
              <a:defRPr sz="1684" b="1"/>
            </a:lvl6pPr>
            <a:lvl7pPr marL="2887218" indent="0">
              <a:buNone/>
              <a:defRPr sz="1684" b="1"/>
            </a:lvl7pPr>
            <a:lvl8pPr marL="3368421" indent="0">
              <a:buNone/>
              <a:defRPr sz="1684" b="1"/>
            </a:lvl8pPr>
            <a:lvl9pPr marL="3849624" indent="0">
              <a:buNone/>
              <a:defRPr sz="168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96884" y="2636707"/>
            <a:ext cx="5455845" cy="38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7265B-40C3-4114-A6A7-307EF04FFB6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A8C08-E710-4239-BA30-C201763FD2D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E9BD9-9125-4A15-A051-34295C516F5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65" y="481224"/>
            <a:ext cx="4139089" cy="1684285"/>
          </a:xfrm>
        </p:spPr>
        <p:txBody>
          <a:bodyPr anchor="b"/>
          <a:lstStyle>
            <a:lvl1pPr>
              <a:defRPr sz="336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5846" y="1039311"/>
            <a:ext cx="6496883" cy="5129716"/>
          </a:xfrm>
        </p:spPr>
        <p:txBody>
          <a:bodyPr/>
          <a:lstStyle>
            <a:lvl1pPr>
              <a:defRPr sz="3368"/>
            </a:lvl1pPr>
            <a:lvl2pPr>
              <a:defRPr sz="2947"/>
            </a:lvl2pPr>
            <a:lvl3pPr>
              <a:defRPr sz="2526"/>
            </a:lvl3pPr>
            <a:lvl4pPr>
              <a:defRPr sz="2105"/>
            </a:lvl4pPr>
            <a:lvl5pPr>
              <a:defRPr sz="2105"/>
            </a:lvl5pPr>
            <a:lvl6pPr>
              <a:defRPr sz="2105"/>
            </a:lvl6pPr>
            <a:lvl7pPr>
              <a:defRPr sz="2105"/>
            </a:lvl7pPr>
            <a:lvl8pPr>
              <a:defRPr sz="2105"/>
            </a:lvl8pPr>
            <a:lvl9pPr>
              <a:defRPr sz="21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965" y="2165509"/>
            <a:ext cx="4139089" cy="4011873"/>
          </a:xfrm>
        </p:spPr>
        <p:txBody>
          <a:bodyPr/>
          <a:lstStyle>
            <a:lvl1pPr marL="0" indent="0">
              <a:buNone/>
              <a:defRPr sz="1684"/>
            </a:lvl1pPr>
            <a:lvl2pPr marL="481203" indent="0">
              <a:buNone/>
              <a:defRPr sz="1474"/>
            </a:lvl2pPr>
            <a:lvl3pPr marL="962406" indent="0">
              <a:buNone/>
              <a:defRPr sz="1263"/>
            </a:lvl3pPr>
            <a:lvl4pPr marL="1443609" indent="0">
              <a:buNone/>
              <a:defRPr sz="1053"/>
            </a:lvl4pPr>
            <a:lvl5pPr marL="1924812" indent="0">
              <a:buNone/>
              <a:defRPr sz="1053"/>
            </a:lvl5pPr>
            <a:lvl6pPr marL="2406015" indent="0">
              <a:buNone/>
              <a:defRPr sz="1053"/>
            </a:lvl6pPr>
            <a:lvl7pPr marL="2887218" indent="0">
              <a:buNone/>
              <a:defRPr sz="1053"/>
            </a:lvl7pPr>
            <a:lvl8pPr marL="3368421" indent="0">
              <a:buNone/>
              <a:defRPr sz="1053"/>
            </a:lvl8pPr>
            <a:lvl9pPr marL="3849624" indent="0">
              <a:buNone/>
              <a:defRPr sz="105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EE4B0-3AA8-430F-97C6-BC6FCF6F46D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65" y="481224"/>
            <a:ext cx="4139089" cy="1684285"/>
          </a:xfrm>
        </p:spPr>
        <p:txBody>
          <a:bodyPr anchor="b"/>
          <a:lstStyle>
            <a:lvl1pPr>
              <a:defRPr sz="336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55846" y="1039311"/>
            <a:ext cx="6496883" cy="5129716"/>
          </a:xfrm>
        </p:spPr>
        <p:txBody>
          <a:bodyPr rtlCol="0">
            <a:normAutofit/>
          </a:bodyPr>
          <a:lstStyle>
            <a:lvl1pPr marL="0" indent="0">
              <a:buNone/>
              <a:defRPr sz="3368"/>
            </a:lvl1pPr>
            <a:lvl2pPr marL="481203" indent="0">
              <a:buNone/>
              <a:defRPr sz="2947"/>
            </a:lvl2pPr>
            <a:lvl3pPr marL="962406" indent="0">
              <a:buNone/>
              <a:defRPr sz="2526"/>
            </a:lvl3pPr>
            <a:lvl4pPr marL="1443609" indent="0">
              <a:buNone/>
              <a:defRPr sz="2105"/>
            </a:lvl4pPr>
            <a:lvl5pPr marL="1924812" indent="0">
              <a:buNone/>
              <a:defRPr sz="2105"/>
            </a:lvl5pPr>
            <a:lvl6pPr marL="2406015" indent="0">
              <a:buNone/>
              <a:defRPr sz="2105"/>
            </a:lvl6pPr>
            <a:lvl7pPr marL="2887218" indent="0">
              <a:buNone/>
              <a:defRPr sz="2105"/>
            </a:lvl7pPr>
            <a:lvl8pPr marL="3368421" indent="0">
              <a:buNone/>
              <a:defRPr sz="2105"/>
            </a:lvl8pPr>
            <a:lvl9pPr marL="3849624" indent="0">
              <a:buNone/>
              <a:defRPr sz="2105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965" y="2165509"/>
            <a:ext cx="4139089" cy="4011873"/>
          </a:xfrm>
        </p:spPr>
        <p:txBody>
          <a:bodyPr/>
          <a:lstStyle>
            <a:lvl1pPr marL="0" indent="0">
              <a:buNone/>
              <a:defRPr sz="1684"/>
            </a:lvl1pPr>
            <a:lvl2pPr marL="481203" indent="0">
              <a:buNone/>
              <a:defRPr sz="1474"/>
            </a:lvl2pPr>
            <a:lvl3pPr marL="962406" indent="0">
              <a:buNone/>
              <a:defRPr sz="1263"/>
            </a:lvl3pPr>
            <a:lvl4pPr marL="1443609" indent="0">
              <a:buNone/>
              <a:defRPr sz="1053"/>
            </a:lvl4pPr>
            <a:lvl5pPr marL="1924812" indent="0">
              <a:buNone/>
              <a:defRPr sz="1053"/>
            </a:lvl5pPr>
            <a:lvl6pPr marL="2406015" indent="0">
              <a:buNone/>
              <a:defRPr sz="1053"/>
            </a:lvl6pPr>
            <a:lvl7pPr marL="2887218" indent="0">
              <a:buNone/>
              <a:defRPr sz="1053"/>
            </a:lvl7pPr>
            <a:lvl8pPr marL="3368421" indent="0">
              <a:buNone/>
              <a:defRPr sz="1053"/>
            </a:lvl8pPr>
            <a:lvl9pPr marL="3849624" indent="0">
              <a:buNone/>
              <a:defRPr sz="105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B0D77-D196-4718-A37F-DB110945EE9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82650" y="384175"/>
            <a:ext cx="11068050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82650" y="1920875"/>
            <a:ext cx="11068050" cy="457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2650" y="6689725"/>
            <a:ext cx="2887663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3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1325" y="6689725"/>
            <a:ext cx="4330700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3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63038" y="6689725"/>
            <a:ext cx="2887662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0F05F62-AA30-4D70-A9A8-4FADED34FFF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l" defTabSz="9620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620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2pPr>
      <a:lvl3pPr algn="l" defTabSz="9620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3pPr>
      <a:lvl4pPr algn="l" defTabSz="9620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4pPr>
      <a:lvl5pPr algn="l" defTabSz="9620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962025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962025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962025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962025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39713" indent="-239713" algn="l" defTabSz="962025" rtl="0" eaLnBrk="0" fontAlgn="base" hangingPunct="0">
        <a:lnSpc>
          <a:spcPct val="90000"/>
        </a:lnSpc>
        <a:spcBef>
          <a:spcPts val="105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239713" algn="l" defTabSz="962025" rtl="0" eaLnBrk="0" fontAlgn="base" hangingPunct="0">
        <a:lnSpc>
          <a:spcPct val="90000"/>
        </a:lnSpc>
        <a:spcBef>
          <a:spcPts val="525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38" indent="-239713" algn="l" defTabSz="962025" rtl="0" eaLnBrk="0" fontAlgn="base" hangingPunct="0">
        <a:lnSpc>
          <a:spcPct val="90000"/>
        </a:lnSpc>
        <a:spcBef>
          <a:spcPts val="525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2750" indent="-239713" algn="l" defTabSz="962025" rtl="0" eaLnBrk="0" fontAlgn="base" hangingPunct="0">
        <a:lnSpc>
          <a:spcPct val="90000"/>
        </a:lnSpc>
        <a:spcBef>
          <a:spcPts val="52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165350" indent="-239713" algn="l" defTabSz="962025" rtl="0" eaLnBrk="0" fontAlgn="base" hangingPunct="0">
        <a:lnSpc>
          <a:spcPct val="90000"/>
        </a:lnSpc>
        <a:spcBef>
          <a:spcPts val="52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646617" indent="-240602" algn="l" defTabSz="962406" rtl="0" eaLnBrk="1" latinLnBrk="0" hangingPunct="1">
        <a:lnSpc>
          <a:spcPct val="90000"/>
        </a:lnSpc>
        <a:spcBef>
          <a:spcPts val="526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6pPr>
      <a:lvl7pPr marL="3127820" indent="-240602" algn="l" defTabSz="962406" rtl="0" eaLnBrk="1" latinLnBrk="0" hangingPunct="1">
        <a:lnSpc>
          <a:spcPct val="90000"/>
        </a:lnSpc>
        <a:spcBef>
          <a:spcPts val="526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7pPr>
      <a:lvl8pPr marL="3609023" indent="-240602" algn="l" defTabSz="962406" rtl="0" eaLnBrk="1" latinLnBrk="0" hangingPunct="1">
        <a:lnSpc>
          <a:spcPct val="90000"/>
        </a:lnSpc>
        <a:spcBef>
          <a:spcPts val="526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8pPr>
      <a:lvl9pPr marL="4090226" indent="-240602" algn="l" defTabSz="962406" rtl="0" eaLnBrk="1" latinLnBrk="0" hangingPunct="1">
        <a:lnSpc>
          <a:spcPct val="90000"/>
        </a:lnSpc>
        <a:spcBef>
          <a:spcPts val="526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2406" rtl="0" eaLnBrk="1" latinLnBrk="0" hangingPunct="1">
        <a:defRPr sz="1895" kern="1200">
          <a:solidFill>
            <a:schemeClr val="tx1"/>
          </a:solidFill>
          <a:latin typeface="+mn-lt"/>
          <a:ea typeface="+mn-ea"/>
          <a:cs typeface="+mn-cs"/>
        </a:defRPr>
      </a:lvl1pPr>
      <a:lvl2pPr marL="481203" algn="l" defTabSz="962406" rtl="0" eaLnBrk="1" latinLnBrk="0" hangingPunct="1">
        <a:defRPr sz="1895" kern="1200">
          <a:solidFill>
            <a:schemeClr val="tx1"/>
          </a:solidFill>
          <a:latin typeface="+mn-lt"/>
          <a:ea typeface="+mn-ea"/>
          <a:cs typeface="+mn-cs"/>
        </a:defRPr>
      </a:lvl2pPr>
      <a:lvl3pPr marL="962406" algn="l" defTabSz="962406" rtl="0" eaLnBrk="1" latinLnBrk="0" hangingPunct="1"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443609" algn="l" defTabSz="962406" rtl="0" eaLnBrk="1" latinLnBrk="0" hangingPunct="1">
        <a:defRPr sz="1895" kern="1200">
          <a:solidFill>
            <a:schemeClr val="tx1"/>
          </a:solidFill>
          <a:latin typeface="+mn-lt"/>
          <a:ea typeface="+mn-ea"/>
          <a:cs typeface="+mn-cs"/>
        </a:defRPr>
      </a:lvl4pPr>
      <a:lvl5pPr marL="1924812" algn="l" defTabSz="962406" rtl="0" eaLnBrk="1" latinLnBrk="0" hangingPunct="1">
        <a:defRPr sz="1895" kern="1200">
          <a:solidFill>
            <a:schemeClr val="tx1"/>
          </a:solidFill>
          <a:latin typeface="+mn-lt"/>
          <a:ea typeface="+mn-ea"/>
          <a:cs typeface="+mn-cs"/>
        </a:defRPr>
      </a:lvl5pPr>
      <a:lvl6pPr marL="2406015" algn="l" defTabSz="962406" rtl="0" eaLnBrk="1" latinLnBrk="0" hangingPunct="1">
        <a:defRPr sz="1895" kern="1200">
          <a:solidFill>
            <a:schemeClr val="tx1"/>
          </a:solidFill>
          <a:latin typeface="+mn-lt"/>
          <a:ea typeface="+mn-ea"/>
          <a:cs typeface="+mn-cs"/>
        </a:defRPr>
      </a:lvl6pPr>
      <a:lvl7pPr marL="2887218" algn="l" defTabSz="962406" rtl="0" eaLnBrk="1" latinLnBrk="0" hangingPunct="1">
        <a:defRPr sz="1895" kern="1200">
          <a:solidFill>
            <a:schemeClr val="tx1"/>
          </a:solidFill>
          <a:latin typeface="+mn-lt"/>
          <a:ea typeface="+mn-ea"/>
          <a:cs typeface="+mn-cs"/>
        </a:defRPr>
      </a:lvl7pPr>
      <a:lvl8pPr marL="3368421" algn="l" defTabSz="962406" rtl="0" eaLnBrk="1" latinLnBrk="0" hangingPunct="1">
        <a:defRPr sz="1895" kern="1200">
          <a:solidFill>
            <a:schemeClr val="tx1"/>
          </a:solidFill>
          <a:latin typeface="+mn-lt"/>
          <a:ea typeface="+mn-ea"/>
          <a:cs typeface="+mn-cs"/>
        </a:defRPr>
      </a:lvl8pPr>
      <a:lvl9pPr marL="3849624" algn="l" defTabSz="962406" rtl="0" eaLnBrk="1" latinLnBrk="0" hangingPunct="1">
        <a:defRPr sz="18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AFAFA"/>
            </a:gs>
            <a:gs pos="74001">
              <a:srgbClr val="D7D7D7"/>
            </a:gs>
            <a:gs pos="83000">
              <a:srgbClr val="D7D7D7"/>
            </a:gs>
            <a:gs pos="100000">
              <a:srgbClr val="E4E4E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итва за Москву: факты которые необходимо знать | Русская семер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1" b="4567"/>
          <a:stretch/>
        </p:blipFill>
        <p:spPr bwMode="auto">
          <a:xfrm>
            <a:off x="1232099" y="1513"/>
            <a:ext cx="10563281" cy="721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AFAFA"/>
            </a:gs>
            <a:gs pos="74001">
              <a:srgbClr val="D7D7D7"/>
            </a:gs>
            <a:gs pos="83000">
              <a:srgbClr val="D7D7D7"/>
            </a:gs>
            <a:gs pos="100000">
              <a:srgbClr val="E4E4E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Битва под Москвой (Операция тайфун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79" y="440829"/>
            <a:ext cx="7758578" cy="62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00851" y="1448941"/>
            <a:ext cx="4743176" cy="4132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>
              <a:lnSpc>
                <a:spcPct val="107000"/>
              </a:lnSpc>
              <a:spcAft>
                <a:spcPts val="800"/>
              </a:spcAft>
            </a:pPr>
            <a:r>
              <a:rPr lang="ru-RU" sz="22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</a:t>
            </a:r>
            <a:r>
              <a: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меня спрашивают, что больше запомнилось из минувшей войны, я всегда отвечаю: битва за Москву. В суровых и чрезвычайно сложных условиях наши войска закалялись, мужали, набирались опыта, и … из отступающей, обороняющейся силы превращались в мощную, наступательную </a:t>
            </a:r>
            <a:r>
              <a:rPr lang="ru-RU" sz="22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силу. </a:t>
            </a:r>
            <a:endParaRPr lang="ru-RU" sz="2200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7675" algn="r"/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Маршал Советского Союза Георгий Константинович Жуков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76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AFAFA"/>
            </a:gs>
            <a:gs pos="74001">
              <a:srgbClr val="D7D7D7"/>
            </a:gs>
            <a:gs pos="83000">
              <a:srgbClr val="D7D7D7"/>
            </a:gs>
            <a:gs pos="100000">
              <a:srgbClr val="E4E4E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data:image/png;base64,iVBORw0KGgoAAAANSUhEUgAABBIAAASTCAYAAADHtB67AAAgAElEQVR4Xuy92XIkuZIlCN/oJGPJvNUzTyX9Ut9Rv96fMiI1Mt3Std2+dbeMIH0bOQoc8+NKBdRIJzMiMsmUSCfdzGCAQtcDhWJxOp1O5Vv+nEp5+PpYNptNWa4W9vv29qb2CD1bfMvOlXI8nKxf3Z/XoN41Y3yN939bEs97O8Zp/9qAF41oy3mPv9/1jSnw0vm7lr+vka1fg2R+fN3+HmtvFu2TfTtdIQBelkznnko5HkuBfC1ntH2t+aAcv5TW/v2+vax/V79/UWnV+0nfnzB4+vwVDI62F6uXUr7ZaOn/tbSMeqLj9+3PGXpGP5Opy4ZO4H/7Opnb6yj37Z4WmhwOh7JcLsuCsn46laOMf/r+2/X2/c1vSIHj4WB8brxOWWj8gdDge5//06GUhTdTc+OGOfrjDWn/Kk2r+eDvLxjXie7FHFrOpW82wKifr9V29u6516+gKV6B+HGSLTU1GDvahq71cY3ancx+HQ51JNDf6q+h/eOx7Pe7st5uy363K+vNpvz1L38pnz5/Lof9vqzW61eLrxffA5DAOf23f/338s///M/lX/7lXwqUGP7d3DRQYe7Eu/toFLPHOdk66XxmtVqZcd3tdvYV/kbf9vt9udvU/rG/dEDYzginIY8eB4KPdtgGDL4Z/cXC+oN/y2NthffQKPD9HH/v+rU4UkQvpfVz2r8UuEqUu7u7iba+LdwPR2j0gzka/WT8kfU/G3/Gv9nzc69jHBF9yJe4jrbIP/ge35F+L+Ff0FXHF8kQZUXb53xcODCdScron8l1dh30GP1k7/dyrvJHOR2/wL1/AgocYFBiIOEkysMcv+YU8lODAtVTnI/1ej3xBb4DP2g7mXxl/JnR1+tOzxsZ/ZW2Ef9l8p3xR3b90BwFr3dV3475a6y/Mvpm9KH+433+c7PZDof4yy+/2PVeP25vby+uex1+Lf09HS/6say20UuKDmjO+2lXqRMvAum3AEcyppLrj4+Pw7sz++Ltgp9/yD90NP0MyDt1wGje2Sn6RKoHVdfPkX9vB9hnfKJ/I9uhuorzh0+MCe9W/4f3clzqP0T9x/14/xz/wcsH6Yx+vIZ96bWRyX/GauCfSHexXc6vtx2qp7N3jK9X+9fTTzpXIY+d6jzTzyDvcEzUf9422N+LGmOUoQapve/Nb8bf185PSttTjUX0Pd4H4HW9j+OhjOAa9SDeST0A/e71A+UI33/58iXU/2yf/kOP/tUvPccw9FPRNv6pfxrxSUb/jH7eP/L9VPvm5YQ6M9NPyj/KR0vg+OVYFi2GU5ny/ltvHNQvuB+6iv797lj1+O39Xfkf/+N/lH/87//dQMG//PnP5fNPPxWA5QYSvgB0ivryzYGEr788mLK//3Bn/VsuV+V2e1s+f/5s32eBYMYomSCPHBVMDgUN/cA/TBaNN5TspsGhXkhV6XWNQLswAhLUGD4XSFBDqeNUgZjjaI1ofK2jGxkkbVMNjPbVC3yvj5kjkPFXNr5MkWWBWMaf2fPI5FFD4ekJXqVxpcFVBegdLTXcqrh79FVHI5oTlYOXzF8m39n1jL8z/sie97zqjXj2fPEZBc8EEvh8JN9+/rzhU4cbvOEDKXyX8V8mH5kjfS3/eSfP82BG/6z/2fM1eaOu6PGfynSuHyo4nTkKvevZ/Pj+a9/q/G+G78/7fwZCIvnP9Fsmv95B1vk+NSfoGiAhcqDpzGa8kfX9Na5n+mmu/fKBGvtG5xN/Y9zQ52iT92+3Y6CJPK9jVXuU8Q+vq53wz48cdfpo1HXkdwWHeC0KtjBeP8/6/jn6y/O90hr2efSTyW/2/uz5jAc10Ivm4P7+fuIF+hHRfGTv6V8/A+k9Hh3Rd7nYXATACpyBByL/ZNIhC2bfjDTIeGQZf1+r/1K6np4CVQwmQbfRnHnZ1UVKxjsEEeg7+IUG5c9I/w99vkZ/AAnqm2DMBAKVvyP+uFZHj+wLdaKOS+28+le9+E/75+kDIGGJsV8BJHz9+tVYBG0TfMHf+1NdJPw/f/5T2bN9y0CsRvPx4cE+b27H+j3lv3bDNwcSkNaB9A9zatZYcV+VTx8/mQD8/Ze/l+3NdQPNBDljJNAJE7I/1JXtu9u78vHjR5s0CNsvf/mrff+WQALbZiBIBgeNfEYCmYoKTh11MoU3vnOZJbovE+SM/tqnScGTORvKpoYdv+s7M0ObBQJqaF4yvsyQZI5g1r/MUQRQ4IEEVVh0CukwU0GTh1Q583c1MNn8eeUYKc7R/GX0u4Y3OcZRGxn/zB2/1yMcV/b8awMJkfyPHGXcr3oFui4y/j0aZvKfzZ93Xtl//X7URq+vc5/P+C+bPw8kaF+zZ+u9L3diM9rOuX5iNN65OQoadFxKv28BJKAvIwpmc0C9GAFpUZA8h6aveU8WKGb6y+shpQd+Z0YS+mx+zn5/kZWUAQk+UPO6PpMv33/lN9/XyD5p0GS80LZl6Oqqt4/qc2C8rwEk9Nr43oEEXdGkH6t2k/0nbf38Zrye24cxkJA9vyh1FbaXkTCU/0XNKh7pYAa4L/ENM9q8yvUGJJBOKg/4jv6jAizqZ0f+mvqGmvEU+XGZ/zocY8sIsYXxFuB6+f3WQAL9dwUQ1M5l/jP63wMTRkCCj996dIR+ZkykC4UAEkDLw+lY/uf//t/lz//1XyYjHz99umzqt5KR8Ph1V1MyWh2Cnz7/bISBAsP3RFxeKnQZo6txUgOjvxOpB0N8+PCh/PTTT9Y3MMkf/+3f7VY1gHMDsTlbG+jg0OFX1NBWTg7VjfJG1gtm7/pL6RrRKmorc+T0mcgRpaBEDi3uz+Y3u545aqkhS1JfM0cv61/miI0UGY2gzj1XoEhPps76ecrG7ec6mjt8p6mp0Tue+55r+bXX7167Gf/6gFUNzqy+vkJGQo+uKh8+YFe+USTbjI9sF8rmJ6NPRgPd+uJ1wciJ47291Ek6S9f2Lxt/i1vC9GB1yHt0yMpQXKsfvH7z41kkNRKi1FKlqTpakYN6Lf05fq9fjDcWdRX9HUjoS5lfSPDzQSCBuoJAIv5W36P3hiwQz+wX5d/7UHyf6qmer0Cda7wgQAJtby/4Vf3S049z7bf3+djvbPyZfnzr6wQKovEzQNG58aBMph+z66XEWxsi/zLy1U/Hut23ByQMbcgMIIEyEPn3+djeevZKwfjV5/AZPswg0HnTfkfjAy255Umf19F4PvAjjebKP8+tJXV7/5kP8CyBwN7WhrnxRzYDPb+XNCKQojT2tqgXm+A+n/GkzxJIwKf2g7p3jv+A+Fh1DTNIDqWCqn/9+9/KL1+/lj/96U/lD//wD0aOv/31r2dA4bcCJBx2R8tEwM9f//K38k//9E82aPwgiLxWEWeOzDD1phQDNNAGV3bRJ4AJBBL+/Mf/Y32NFA2/7zHzHCBBHe0oI8EDCXTm5mYkZIKWXc+UaUZ/rxC0PfweKUJ1WLP+ZSsCmaN+7fgyoCKjz9z3q+JWpwbjV2dc97vhGVXUvo2Mf3Hd75H18+cNlTcw18p3Nv8Z/bLn58zPKJDP2n+NjITR+w1s9MXk3ModHQcaLi9zozFk8pM54uroed4YOoGuU964p3RvN2TymfEPgQQCvE+cpbQjb5uREDl0Oib2v9dNrkj3grGRozRHf2Tk8fyr8/waQALaZ5YW9WGkB7N+vtX1TH4y/lXdwN+906qBOOc5Si2Oxqj2lfKqvJLpd/VTfL+Uf0b+lQYhfkVT+xStyqqt5Pi0/xn9lT81GGffM/2RXZ9jf67hPZ/xyLGTVqhR5eU465P2J5t/Agl+rtmGglmRfUCi8AhI8Pbpou9tb/4oI4HvV95hoDfHPmXze83c1YmpWxs0EyHiY5UfXifv65zjGmIb6H3I9p///Odpe4QG03gGNPEZC/pu9st/N811y0hYrc61u0hn0vhbZyRECxWqMzL/ZRRfskYCPlVfKJ0z/yraugxeAJBgcevxUP71P/5jYrPd46PN2/b2thZe/Onz1SyIBr6LrQ0cyX53KP/4j/9owQkmEGhLllqXUSFTehmQQMQe90HpYpLQJ660fv3b3ycmeG4g9hwgwSar7YPBJ1cOvzWQkBmKTBA4LlVu+p1f0fbGJDP02daFOf0b8VhmKLJiWBn/Zo6irrqQbqqIIENeOVP54XsN9LUvamRGffQrGh5I4LvVOdP5zfgno29Gv+z5TD9k1yNnQumf9e81gITJMLeX0Qjjzx6QwPkA/SFj1HPgN93ecK18ZPPrnR7lYT+uHi09z3mdMpqDTL6y+cu2NuT897bFFjXwVrrw+91u/H4/P16OdeuWf9fc+RvROAoup4BtRkZCNn+Yf4KruJcgmufDrJ23un5tsUWVvwhIUP3A4ABjYZZSpv9GxRbxbGaf1RaRt0bBfaQfXgokcJwqF8rf+D3bmsjUZS/nOpYRb2T6MdO/2fMZX/rnyQO9wJPtcbxZ/7L5B5CgPOZ5VBfSvH+NPux358KatHd6H/vn27W/F3XlewQk4P1oIwIS8Gw2/kz/Z/OTXj/VQqkKZCsPZws5KmscI56BX4d/kG/9XkFXfE/5D+nb9IjagYv7BEjQBS7qJMY5I/64lr4+nvC+hAdovG832SIpeKk0HbW/QqXD0+GqGgmISdW/5/yg7h7eja0N//af/2lZCIhFzN9rdVtQJ+G3UyPhWMrDw/nIRxZbBBKKIOhaRZkZwgxIwHUaEwoNt12Y4/HwmFYV7imD5wAJGAeRVypME7hDXK2fzKwKUI1AZKxTpRXckM1Ppmi9YYocX++86jPZ/Gb9ywKJa9vPaJopwuz9Ufuq/Gjs2A6veeOojkOkCLNxREEKvxvNXzb+bP7m9OuaezL+VUOiTu5s+foVtjb0nFzOiwIJBEw57mx+susZ7RlIqLOhOiDj/9EexOzdyrNdHZ0cv5QBCXkf3jYjQVcclSfP8zY+tUSDNPKLOucaKHgnTOc0p0N8h86/b39ORkL2XvAPxqgrj+rIZs+/9fVMvjL56Dn4nBtfI4FzOzcjwdtr1fX4PQ8kq8NLe+R1aBSERD4C72P/6StRv3hAm/OmARi/0zH81oEE5V+Vb/5O+e8FUJn/lM2/1miJAkYFEnRu2Z8sI0H5/4ksoGK+Zev1dbACCfp+6oy5/sGb6YkGJHifjfwebe/xdi/KyCKQqAtRBBhUV3r/R/1IvMcvdF1cFyCBckZdMM2vbLOM+CPTjxndfaDvaaO6RmUg8lEi0GAUX1omwpVAAvoxB0iYjntsBPmvP/2p/PyHP/x2Tm2oZ2i20S1Kub+r2wZewwlBG4oYRwGSBtpqfGjYAB6MHO3b9bgq74jR6/Ghp0L0SJneMyr+jvp32tUikFGw0GtP753riHjaaWCaCevoOpUS51uFke8cBaLZuzNFk6Xm9mioTkfWh2993VDIdswX+kLe1pXnXh/VaOjc0AGLlKfyowYdfm7n0CWbPx/wRo6tOqeezzKg4jmOgn+3H593ZHB9uXDHi7lTG/DMhbOzqMDhZJBP5yNh1QhTV/h6B76PzLKifiF/qHPvDajqgsyRnKNfenOGZ3V+Ivpl8pnx2LXzjxV99J/OmA9csvazYosEAjXQohPLa6Mx5vx73fF0GX2vvc6MNB2/yY1trG3FxORIZGYUkP8z/oscYe97eL7zzuVojHP1V6+N7PlsfBn9c/4Yb6KNfAntk+d/b8u59U5tEXWRzo0fZ88f4Xh5/drxRSviat+upX9kEzXYyub/2vnN9dP4Ddn4PS9MK6bTKn89wtWPWX0/tU20T5Tz1bIeX0mdyN76BTTtx/T7jK0N2i/1I16Lv3r6x/MxdRLHNdn3/eWpQeyvBxIyPvGyFvl1kTxm/KP+2ZPnF3Vr7Xpd/VNcZ0Yk/Ypsa3LGf9m46f+r/dZFNrzf+z/a5hAoGRybbDasHf/IrQ1ZX6PrPfrzJEBmJPBZHvt4BICOo2l/KzUS3hpI4OqCCqYaAlU4dAiprHCtMno/9Xe7Gp8zPDIEzwES0CcyuzqXLwESnmMIz4HMUzYeXfP0HgkJgxavqOkwekPznLYzQ+z3CI6CwejatYrsJcrjOc+gf0SXGfxTUXrnvKeoMkOv/ORp9A4knKkaBcJvDSSMEHHqOZ2/yeC0lXgF2iJAIXPUM/mgDvFySp6LgAQ6Vcqv+nwm8/rcXEeoJ3MAEjSwf20ggWPxdGa/M/pm85MVW8zaf44uesm9Ok4fbDAjofxKQILvvwazvbFlvJjPz9jTu3Z+rn2/H7fXcbQ5PvDXQAfP/ChAgtI7m9s5/P7WQELGH9eOIWvf61qfwn441FVEb6d0oUL7qL4Ifsfxj28NJKi98TbwWvkZAQm0jaoDVW7wPTIytE8/GpCA8aBGAheP8bceP+vt87X86mUS/o3ab841YxICHBp7RYCK8shcHfEOJMzRkHPveeOMBGUMdVrJPBpMqbEjiEBwQRldjd7Ncryi85pAAlHIC2f1mRkJUdAwd6qi+zJDMsdRJz0xLp4qgHfhexa7VCeS/ZijVLJ7fOrviD4/IpAAPibfqHHWgnqj+cczPdqTD78lkOD5rzff3pHlc3P4c0SfKIDt9eFbAAk9o+YD1B4duUdbnZXX1CGZI+0DZu2nPut1Qib3c3VIpt/2+5oeqwGTOrt5P/KtDVHAGslkxKe5o/t9ZyT0bI45eqVl6zQggQGpd8DnyK+XzWze5/JPNv/5/HzfQEIkjz7wUvvDa5o5QqddaUF5Uv9N57Gnz3VecM+19PWp9V7ustT9zLfK9F/GP1n7b309kxP6D+iH+q/0u6E/vY3ywbrqU88DPLWgp395f8inMzISfIDo7WA2/oz+HiTR99HO8p2UE9LSFhQPVT9oO7o4mvk3Xo95WqvPGwXQGX8O+XtRtzQBSKAcMe6K5k1lPntvRnde56kzjAf5PWmo8R9jE/q9am+i/mZ+0juQMHeW5tz3xkCCBt3MTlDDpmksyqhMseFqrmd0OivrJDdkxPBzMhKoWOisEtGdAJB9LZbl3/OcAGvWNLm9wnMFObuP51ZXhbIy4ID70nANBUJGhiTr+5z3K/1UcUZKvaccPL2jICfr61tcJ88TUeWY1CiN3pvRzxsiT7+3zkh4Dp9HhjAztM9xFPzYPV19sGIOwRtvbch4is62d1Kob7TYW2TIn0OfqC/UoypXSqcoI6H3zoz+0fsz/s7GhxU171yqjGXtZ1sbSBfqfbatRQFHc5z1X6um9+Yn46G3vE79pc40eRVpm3DuAMV42ea4M/nW51TfKw/2bALumdt+j0bXBrr5/I5n5zWej4I0/Y7+lvddCHKrfff6QJ12HYnqIj4fXb92fMZfLQ2fwYW+L0u9zmRjGGglqdFZ2z1fRZ+7lj7Z8xmQoMVevR5VmdfgmN+jbRRbpK1SWfRyFfEoii3WnxzM5ZyrLiBvzpmH3j1e/6gO4jO6AMRxTVtEGpDQ012ZfvL+m/e1/XjVtj2Hv0J5bTUS9PhH2jXezy0O3veI6PaSedCt797XoC7C98xKJz+rLojmzNM16ts7kPCSGes9850DCdxbTibz+8p/LSAB5IsyEkoCJGQClykaNeTe6Klwd6c3KVamK56gNQ0zQIRfA0jwe8i9clQDFAUqakx8oDjH0XxNUYraUvDMO+MjBegVoQ+IvAPhacO/MyBhjiPyHBqN+uWDDcrUqP2sf/psFsh6/rD3/8pAgh+PrWoc66oQ54qOizlq+/0TkFJ54bUCoR5/9TIS5vLfc3jnJfey2KJ/dj7f5E4sV0sIZtMGZbSfI9+/FSBB9TZ5GfTJiuXNBRIiR1iD3h7vZPZ1zhy+hC/nPjOfT+MWfRDvdRzBgl4NkV4NAg2iRkCBD2zUbr1GoPcOJIw5KeMfnV/qMcwLV565tcH7kpRLtU/qf9JGKZDg/RuVz5cCCer/ktfm+L2kWkYftXtRH/ku3w8ucGJrg+r5nl3M9IH3jZTW1K2R/+Ttds8O9oCE2nYFg7wPgjlWIEF1vPcvs/H1ritQre3r/eRb8pwuPlO/9+gwos87kPDSWYuee2MgQQ0NFQsml8wxrew39FcZFEyse2PUQSHTvTWQoIpBgQT2m8c/9hxx7yh55zJLzfMIHMdNocoUSeYoPTw8GHiAzAMWNkHwgr1L+HzrrQ09RcVxav+jQDFSrur4ZI7ka4pSKF6tWF/P+GXzo8/1nO5IwXtFrzTxRmVEg+fS7x1IOKfa04lT+npnxQfq6oiP5oXzmxVbzPSDOnsRf/lVAq+/tI+RfL61fDEQDx3VWS+fDySQFrpCOusVg5u0anpPf1z7jtd+nroEWxvM2Wxgta7cMaMwWzHu6TQNiOkv6L0E3zL+zvRXpn9fm3bPbS8LhHp87+nn7Q+vR/pHn9VA1Mt6ZHtVfzE4ee6Y9f73rQ1j6mX8Qf8R99HnRovnYOycmq/zRRmPbBh5CZ+7x7O9U/nn80P/d0ZGguexyF6NKJTRR/WH8r226ceFZzQjgWP1Y850U2Q7tS3v143kLZMx7/PZWBv9ASTQrmsGLcaY+RcZfbN+RYCJ1yH6t6ePZgoqveb4Ue9AQjY7z7n+xkACGdNPrAY6yky6hUFX6KgQNaUU3/0aQIIaXV+s5rlAgldW2YqNAgmeHnMUVSboABLu7+/Lx48fDTQAeIAjZ5CpEKU+RspvxG5ZHyOgQBVCBiSooaSBpFLE2DOg5jmi8tJ7NcDy9MgUtRrtyKj25GoukJA50hn9skBAEePIEGaOfkZz5e8skI0chbfOSFD6hu+3c7T7W6Mi+XlO0JzJHx0zfx8Ntp+fnrPVo/2c91+jPxRIYJ8znrm8ngMJo0D2ee96evf3DiRooKn0taBjOiu7OqIMVHCfZrTNmV/PV/o36e+BnMy24b2Z/sr0X/aOjL+v5w+mf89rydPRB+LUNdpvH0zpPF8LJGS9zujrMyYifZ+9Y3Rdfc/IPl07v9n4fo32NcD1MrRc1mr9+uNXfCMfhD4Wiw0qSKHB3giomrO1Qf07r38iu+nnOpNvts/nvPxw7NoPAgm2BfhwPv7P+6rPmduebxf5ji+xcxyH+sagf23/nBGJti2uagXuWcNM36m/X+u/RbKp/Kb9VV9Fx9PzgTP+eAcSrtGc/tk3BhJ0D4xnZnSFKwt0RPw+PjKPBxLY1nrRHPF2iiXEAkPi5xIOj/ztrx/a2Zde4feCntcAEvRdGZDAegWauUGljc9MUWasAtDg8+fP5eeffzYgAcDC3//+9wlIMIfRHQ/kBXeOo9i7JwMKsutqCNBP5Sf8nTmSGX2uvR4ZAlVw/tQK/77IiEfz4QM5/k36eSPsr/fGmdFP5YRKXz+/eyChBfLltCxlOvrRNJORhPpH93GeyqGcjlUuqLcoJwROMW7K7ihIoiwzWFKdSCDPOznP4UnOT++II+i/yCiTX0zfHc/BjB8Ljzny/JcZ8bljeuqMVX1/1kHno8u8g8U5eQ69Ivl7MhYcAYqB8/NFL6jjyAKN7PqLXv2Mh0bHP4K+++PBMhJsNMtl2WAVC6cA7HblYbcrd9utSRKuR5+Z/qD86coTvptboyLTX5n9zOj/nGDhGWSfbn3O+71sohFkGmKMzBAhL3OVlePvBTLfG5Bwlvsa/Gb0yWjO58NA6xVqJGT8dW0gNmf81Iucc9oY9G29rsc3qj7WrVuUO67A8z76WQikabtIQ/VP3gpIIB9n8pfR3z8fyZDSTfURgQT6nb8FIIE+B2IB/ENmMuWMc67zm2WcZfIX2Wj1efku1VPcVoJ5Yf9GfvboeMdFOdoxkC/96cnv+/GPdx+mfY1zlNRzJkCFlr/zeDMVVio6vD9LrZ+c+VMpmDwwhX4ed/tyWi7KqizCT62eryv+ZGZVDmRgXKOyXSFDyCliFbRM0WWBltI3ol82R5mhAnCAbARkJeAHwAK+IypJAENRajXmVAS+H1FwEvFK1v+MflRyvferolKngYYoe/9z+Ls3PlWMes+cdwNoYFCqRlkBE47FO1n6vfKkv380RsqlOprKE3Q0IkcM71TQyxtcP7c9/vZBqhp7GnZv7EkfGjr/jDpOdY/gyvYK+h/S7fJ7IPgVyYf++vDhg+kpZPFAdvBDXRE5MmqQCST6Map+HM3PanMGUvU+bxyDodntSE+3mJjbzRoJLFAmkGK/uAC+AbYouAf96nmP/Vf989RJO5ZyOFpAPo0fmvpCn/qq+doPhKb1+cgBJP+N6Lc3vIhhbnDnBbg0cY2DpoPnGr3AJxjP00AYAMihgTT9rIhM/6FGBOVZZXSkj5WnCaTr/Cm41TtdRu3j7rAvq8Wy3N7flWVZlC8PX8vj1wfLWNjgeOblwr7H3+DDKjr11AeAD5E+0vnU/lCH0P56+fc0yOjnHVnV1fxdnVmlHa5H8q06U69HPJrZ5xHvRvqdMst3jfQf5cP3S3WRAtFsW3VnRP8ezaPxQ/a8r+BpPKLBHBs6l4bKOxzrWH9lLV8CHZF9I/Csc6n0zzIWs/5xIU95Un2BTD6yEeLUBq/7dSzDQP4ZWxt6/fBAmPKmaXYuFCQD8bzJv7Pncfzl0L7saxGFnn33POdlTGk70u/ZPOn1Sce1qYMd0vdG8p+136NfBOSqzGb0Zb90nhmb4JNZ1AQUJpABdqYBzqUthHpfFNc34rtEY8wW4nryQyABQPu///GP6AyYoJyOx7LASWztMzkrICP7WfZOr6EJZ78uuPGNMxI8A3ulw2JiakxU0XFFJHLo5yhBKlIKs76HjoC+z983B0hQRaFtzXFkVWgzRREZoox9MkFF8MP6CGgLf2NOmNpER8sDCdrv3tzMmZ+s/3Pb6DnO6ijyHt/3a8Qne5aOlneWegbDt0f+1RUBOtM65og3enyp32f9V8dajTSDYV7vBfLfA5CgdPK8asHcogZ7Ea9F/KNGE8/f3d2FQAL1i2+X86eOTs/RyDJWlmsJ4mUyFUhQEEF/R0CHYA5AwDSPxFJO9SX+EwcAACAASURBVNhRM4BwhByQQMAWBpNAhOcrHXccRBxrIN2Cdbv/VAOLM6/x90sgY8ogWTw2SOPstPfk4imv23rEEEg4nlo1rXOPOiLjAI8ukFDpWgP07xdIID8o6OVtOfmbtYwgB5B3gGn4l+k+1ljQUx9Ux1BH4j3UL5QdtUd63dvQzH6ofHvb79vy4K3vq/o2o5XY5zrSIx2d6ScCld4+qi30sqm6aAQkoF8MhDVQVbrlOuD3DSREukpplq2oj/gM8/MOJDi70REmLwP8O/Of5wAJ3jeLfDXvo/huqn8S+duZHxfp7pbMbXao5z9n/Bfpa/Vts4ywTD+zLQ8k0B8GkKDZVvwefoXp61bIGn9HQEK0eBTRUmmuc9Hr/zuQ8CtnJPjjRS6d9Jqazkn0k6mOeE+QIgHx944C4QxIWB65z6iijtrXOf1T58M7LpEy0ftVYHvjzxQh6U8HjYaHQALpP3IoR/TLFJyfn9GYR3PcU4SRo6WOUvb+rP/Z9cyZzp5XR0Dn8tfKSPD99/Tk9e8VSNCtQ7Gxrku6PpDnvHgg0+siLHgggMJ9mpFAevgVJ/98D0Dg96khXy4skDddIwkVChhcfC8Mh9ttRVqBBKwcI5OEmQkOSPD5AcxGiJwj6qeI7vW7RnvpIHLH9OdcQyAGEhaLwzAjIXNUTotVOdGjshdfZgec6R9nDdSNc8ZBl6LcgARkDJAXqvzqKR37b56RAN7xwYwGhWofNPgkXZmxAIcOcgB7ATlgjR3d2ng5rzUjAe8aAQmUH3XePIhA+Y2c7Wz+1eZ6W+ztec/OeTvMfniQwgcrJrMzV0wzO+HtmM6V9xl8W75fEZCgY/TyrOP19J4DJOj8sW+kdTZ/r2G/vQ5WemQr/s+ZlyyAjGxQpv/Rv75+jYEetUEZfdPxvXFGQvp+2idX54E0mStfXgbmPp8BCb6YuPoa+nvsm5xH/1pAwgWPSUaI6jb/rmwOIt2g9Bvx2Bz+83oXc8oMP/pnpOU034fjLCAhO3o0ismUPr3+vwMJvzKQEClKFWp1qL3DA+aZi3iNFEXPGOHdc4AENYT6Hvye9S9yziKHZY4CigQ+E1RcJ6KH9+JvIndoTwW116+eg5W9e46CmnPP6P3qzHnnyjt6c9713HtIU1U+6ixl7XlH2o8ncxi9IozuH/Uher+OxddAoVFRR5D8hO8YBHh+HvH3yNFTntWxEmjprcidx3xOi1c5Zlu6tYptKqi2Wi3K7e3tRQCFdujgad+juYt4sudgPAkAWjaAfu/BBL4/AhMIJFjKecvIQAq6vV/qItjfLTDWcHnCLQBEtJR1prDz8wSDjjoMktLO1PYTtjS0jk26wmU+nI9HTIAErVmADAdkVJRDMWCi/e0/LYi2AfntEsId3DvQOes8AxK4teEsM9Xxr//yjIRcP9Q7Mkezd50Oj7dDvD/LSABgwBRTygF0AjPbrgUSouc1EFIAM6PVyD6qvlJ60v73shGiGgKRrqde1M9IBz53DNR/vbFFGZlev3jfSHVWz2/yPhrHrDYf92SB+FP5qCPp+WRPdGByvPUceo7sS9b/rP3IZ33OvGd08PT2tIsyRlR+rvXR3nprw1z6+nGQbt8aSPDxje+n+iwcazTnmX7v0SnS69N7St1SONrakPGf77PXF0r/3tjnzrH60tT78O8m32VZs5uM5jOBhPeMhIz6c69/460NynieCalwVfF5w5kVK1TEVtuhwh05IryfpIxqJODUBhVyBgtzFZkXdParp0zYl0gBjRylkaKhk4Q2dSUV32PbQ894R3On/bvWSM1m4eaY6/3q2MxxlOa+67n3qfLrGbtRm9GKnN6vKV+eN9Rh8bw/d278ivrl6mqxbTDKN+Rfz1OUw18bSOgBeWf5udwfSJqpocJ3HkTQlertdmtywyNTVW/x/T644Hz4+fNO7Yg3EAQjo0ArO2igb1WJ20pNlKFg2xLa1gbUkFGesMBfMhMm3up0yNpvgAI/uSe+DySUslhha0QNrOtPvLJ/Gezjvhr8Y0G3OkK1zgFrV/CzX+av3m/79F/8c0T+hivWdNl/1ppADQ79Yf/q/OcnR/S6eG2NBGSUeFujujPLSADPg8c1gw19xfcAE1T/XY5/XkaCX9GjfWVbUaCnejBzhNWO+qBvckpbYEuZVRnl+72v4OWdelE/VT+/lAVVf2i/+Du3RkXXvK+ivojqMPYt8s969i3yf6Lnwb/efng+GerAdyDByONpq38rfXXOvS/9Eh58ayAhk1+V9YhvvjWQkPU/8uN7vn9PV43mzQNJF7LsMhK0nbn+YU83RLqEOuW5bSt/e/8IdgdzzE+813y1fd2ukW1tyBLCohjHx3sR/d8zEn7ljAQqttHKhw+CVHlkK/5eUKOgsmf0vXPQAxJUQNTReY6i1j7490bKMlJALzEELHaJ9pguhPfDAYETh3TVXhBEAY/6G9E06l+mVDJFrH3wipB9iOY8cpReQr/smZ6j5R3KXjteIavzifE9J3VO5ymje2SUSU9NfWYxyIh/1Yh9KyCBjoSO93LsNSNBacMMCsoE50B1FL87HHYGtuEZygzfifujYpQ691GgpHM8dKITIAHPAiCw9ly8PNU4cEDCRJuWkWAJA7Ki/6RoY7tvhZWAFs6fAEi28Fi/Z3V/fuL+0wpgCIEAXYk8n29+WejxMjMhS+3N9IftD7UaDfP20l7oGOwKsb5ffHv5p9RKuNRPABaQfulrMLjHk0DpNYCESBdRnrOMBOVx0Jppp5AFAAlsx+sbc/hmbm3wel3lg/PvbdBc++idc7XZGnR5GqkujPwT7/Dq8xlPZjZFr3sgQXUz7otqrHhdOLKPftz+XvbF638+p/5Z9CyBBDyvurr3Hk+b16Clnyt991tnJOhczB1z5isoTcjPyhfKr8/xA6L3vgMJ42KLI36lvuzJmNd7XlfN0RPeB+O7jAdmZCTMeUek27zfqjIW6Yq57/H3AUAgkI12uVCFjEobY1IjARmlox/qV+87R/r9Qi+3Zt+LLT4jvWwuE0TOPBQcJ1/TB3lvz1GgMzEXcWQfI8PjnR1VtHp/BCSU/WWxNu/AZIbOC5gKuqdrRL+s/WxuACTQ+aPjpM4jMxI0c8PTxztxnJs5Riq7Z874Ru/nmFTZKc3ntJ/RcHSdhlyV54gXQ2MtwYTn1bcGEiKHXANtX8yJdFZZ5v0WPBzr3jXyiDeW/FvfO3L0vKPk36/6wc9BbbftpWt9o0PLPo+MJN692z1YoUXcz/3iBA80rVjlR+efxfz8GDO5sH4hUGjV8Ce6NcBgKlHYIHdubfBAwNOMhDY3Tf9XIOJ8gO5F4Uapy9DLSNBq/cxMOGcoHMse2QgtkL9wpLmVwuZIjP3F1ofljNTpfsbBEe+1d3N8T6WPGQXnK5fbIAAkVAil/bitGRTdc62Heh9rQRyeFHO87EOmn64FEsrqvNXCyyJ4MMtIoCOH+whKswAWCi4qkKbtmy6YASRk9jqyWc9xVL1/oe/zQR51jdo33qP6TnWYb0P1yTV2hc/6rWUaMOLdeg68pz/+5tYM7VfkJPvgVHVYpJ95fwYkHA7n7ZTUvdrPc+ZXTK1MPubQeGRffhQgoQdC/OhAQjb/Ea8qL8+NDzz9+Hf2fFYjIdIhKjua0aTfe771Om0u30M/0JehbpiyK0/12qjY4hz5UXpHfOhjnOfoZ2+T/Lt8JhzGa+B2y7A8WlHjk23VVDowZnjPSJg7w9l933hrAw05GYCMSOZ762KLGujpSqIGyyThc4AEMnymCBWF1+Cp50Cpk/IaTgn6RyAB72QwpEadv/v+eUAhckQz9ssCpjkK87cOJHgnTxXxWwMJ3tHmu9UoRfzxvQMJZ76rQAL764EEL7+eHx8evkwZCZwLbrdSWSLdVIYwr98DkOCPv+S+f4zVgASeqmAx+TloBniwaYUKAVQgTV4//XG82IaB69PnsmYjWBogVhDsE2H5uabCsqAYIrqwvDg+cHGqxwmul5tyhKPAsxtspcVQkIvPSzikQhNWo8HqTNSzGywv4bSU44OR8oHtD0t3rHD9G08skJGgR0T+gEAC9UsURGcrMjypASACjg7GD8BnPPcaQIK3cSpH/F0BSrXnuD7H/tJ+RPeq/lPbq/3InvcBwhybltlNXtdTr3zAQCBBnXvv6PsaSGg3C848qNADEnBfVOxWn/+9Awnkr14wlvlHI95SX/pHzUjI5Dfj1QwI6NHvtYCEbH6/BZAw6ctfCUigTol0dza/Pt7xtopANuPEaTEHUP1qVQ77/RBIyLYVRjGZ+t89+fx9bm2w2akLP/dta4MPzjzBKGhMnek5yhki7QXNG7reiif7l9VI8Izqx+FTfyhkZEgNtDX1f6LPvqa29hRapsjo+ERtqCPknTy+j8GLFzgVgMjQe6BD79Hf1TFT54bjV6HSNhmc8RzrnmPkV0Q0ALVAZnW5t3iugzX3Ph8o63MjJULD7Onv36uGQg17pIC8g6Y8kY3HO7ZRcJC1EV3PDLWOI/o9c5rnOkq993j6ki89f+J5dabO9DnXSFCdx/dpDYjoXUyNUzmI2vFzyfYrkHBeNff0Gjn6qEWwOxxbwcBWcE/qIuCd09YGl2E2bW2wJe2q/Jft9IZVq1mAlYpVAwqsMKC1cS5OiTa2q1rgaAVoHzRG8aZK3G5Aj/tw/2FRyu6wt08FErS2wnq5NqAA0T2/xycABoz/uMeAlziNfqrRoJkPaPdwOpbj/mAABcazXK/KZrUuy/WyHI67CihMxSDlPYAXDOA4F5PE30eAGJYyeSjrDYJVOCu1xgR55LCv2Ter1drE6mzX9GjLy/oWkfxl9mO3O9ufSIdranskQ1Zjw22fUF3iMxJUh6G/Wf9G8o95hH43DpTtRd73GNlXDQReol8znZjpLy3GGvU7su/q46iN0bHwd9RfoU/Sa79n+/F95qjP1b89Ounz3nfTZ7zupH+wXNY9zkxPxu8s1slsSeVH/765/tNz5rk35y+xb9l7VTdc6olqE56z0BS9S/1zve5tlI5NgXWdG9yjvGj+qSnv+hPql4Pf+iW9kD36PTpl/OvpE8mT9k31jNnH1erJsc/+Hj4f+YO2N28wfu3/S/jH+/3+XZl+YpYYxqmLP+Znt60NBojL8dfKG/A/6JN7/Yr2cB02Bu/BdYKZ5OXe1k3StJcxES1E+blS2ff8YwsaADLbqX/c6qD3VXtd74vG6OUvmudeMVueZvX72tpgs/62QIIyfMb8el2BBA36GOhnQIJnsOjdGmSQqTRDgsqUgog2pxXMQ//4OBXOnqL0wuCfiYyzOowMdDyTq9LT+72x6ikqbS8aB5VN1F81RNn8+KrXfgXsewESSDeO93sBEtTJ4pypIchkrceXPX7Sd/ScB2+4R++Y68hGRpiKXmVk5ASo/J77dFkjQY0l7tHUYQ2a+B6mxvUMcdTv6bsF3h0X2mM/RkCUFVtEAIYVewcgMAHf+iXZ/f5YR5M3W5mvgbBlJ7TVdvRhtayOYj2k77KvyB1Yn9opL3h2uZyABGYAEFiIMgIAEOywteQiiKyryBz/arWpv+MUhnaqTOWvCmBMWwaQCaC1HNppDQjocXqDbVHAOMuqLFelrJYb+zwUX6OgFR98UtugUtTsw6HtvwQ9lvX0BV99/nioNmKJl8iP3+JwmE6FiKUkC9T3e8kQYWFNOQpNgc7Q0U+ABHWwVK+wrax/I9k3QKgd/6hyq+8Z6SEGNpwX7+iObP9cvZjdl51qdMmzVZZUX0WBj75TT51Rm0sdGwUqPih8Df3bayPrP8evfHIZqNaq68z2NH44Hi0w0fpNPTun/fJ+Tmbb/Fx42+aff0kgOKcP0Xu9HerZl6x90t/bWS/LOo/0gU3/r1bTP9yjc2f0e+PjHzMgQefc0yjiDe8ffAsgQeci0y89/zySu4gXCMb5AN/mGIsDbXtnj798Rjj1Du8HkDoCEnpAip8b7R95jM8y/tJtcqpDo3ETSNje3FR9iwUXKcp+5ptzfayI1pFOGc0frzEjAYsY//7HP9rCChZQsAABP4mfvrZ0Js9dPXzKOOmlLc99jk7mGwIJOsQRA3hlhyEQsVKBx3csbJateEfOv/bH7+FUJqYTRSZnIKLKaCVOesZ00ZSoo0Eh7U1dxCqZI6FteuXTYz393q/iqtHzThKfU+czAwKiQEkF/hpHdY4IKDjl6dFTGOrUZIZuFAjOcXQjmdDnPFCjvPkaqqXnnHlHx/PuXEOXjY9jjZw4fafqFeUf3tPj41rp/7LYor7T70FW2lf+r3t8e33x1y7GYUFoEKBLIKhj8TS3trAqjw9XCuACPGidNr69uE+D0HoBCQgEEnA/AAR7zj55zGDb1wyAATjE8lTWeHC1tE9ucaix+8n+RmYE+7nHmA/Hgk+81dZG2vYSpDrb74d2asS0iXGq+nCu8g5QoAUeCNDPAT1WRhCgYKtWfQOgEG7hqCswtdgh8IYJgDAKEIKpQMW+rfjX71s9AWy/QB9tYwbW9A/WX6NXO4IK/am6obYz/dTzJu0Hv+6tf/2fTP8pDhHZ1swRzTISPJCgPVXnszeCkXzz2FGAYUYPJ4c92xjpZe8kRu+N/JDMRmT6KbOp3kZynPyM9GQ0Zyr7SvfM/mf2KRvfHPpk/h3lYuJ7qZUDoNCkrmUl0B7zBBy1tT17rPpa9XDWdz8X2r/o2cgGXWtjPf17/rHOubdv2TgjOWUbke3S9hXgwXtgD7mIV4V2vCI/pM8rZCTo3HsaeV0V6ZhfC0iI/Ch8l8lnpr8z+WXBWw3UQQdmJFR5aba/2SnlQb/Q5+lt2weEJyJZH8lVVEMHfSOPoS8KJPh4opcRTH/o7vZ2AhJ0geLMG5cAA/UHeWmOn+t5HH8TSIBv8w4kuCJvKpgkHiYnUva87gN5Vd76uwqa/g7AgGk5NDJEwMBEGZAQpR6qw4LUQf1RIEGVrQYiF4LG4mbiLEYGJ1P22fWew5IpGjWsURukqSpZnZdI0PXeyBAqfTJH2L/fG/fs+Yxu2fW5QELPscgcibcGEjz/U1nyMzM0GX0iAxjJrfKZ/z17x5zrPZmKeNrPyUg/0Yj6IIbtUr+pgbnsb1w4co4BOhf6qzpUjbQaX+9c6pzUBe/zCr71s52kgN8t5b/9WNlCeQ+MbdVr7XvLkKjgyGrZnPvaYEFxY3MSsKOgBcu4b92KGq2Xq7JYLW3rAD5ZfHH/uDOwA98jcDwBQDgebKsBPpFbeAYRABBXJwIB8sU8TsUXayoq+8DUy4OdG43MADSJ6wAZUGwOqy74Ds/ZYNr2jHr443p9Bg6MTFOgX7+3rQP2bq4mnzMmkEmxXxwMEMFQjN4CJKD/FcioP0b7tgWC3+0BtAwEINd/FdywrkuKJv/O5GYOkMC2NMDo6QU/lFH/jR+s6GL/+LpIJnRMOnaVuUjvKT9lejt6bzRNkZyP5JW09PPT61uky9QXiTJOdOxZoHKtfVCa+HErDdlnfKc2ikACZVp9PE2LjoJEBhkD8Um33pA+c3gjkqW5fNTr43P8Y7V1Ed/13uFlVeepN/+8h8fq4T58xwW8aicgwGMgYTQ3Z1S7f/xtRl/On9p4lTEvx97OvzWQoP2P+CeTz+z5TH41q8fzWtW8JpHh9o7JZrW7Ip47A/l1MUbl1M99JGN6vDznRoEEtOGBBJWDXsYdt3Tetq1hVuuoZTpe9uPy+G/2n/oqq0Gm/r3aSQAJNp5FeQcSekysgjoXSPBGJjKQZFxVfLqHhspMMxKy1PnnAAmqZLyB6QlIlJHgBXCoTN3FEV14ayQQI4dxZEheC0iInIhMySmd/LifYyifQ9/I0fXG5TlOZDbGXxNIUEXM37P+ZbTrBQzR/PR4MHvHnOtz2o54SPtPGVZeRY2D0fxH8qhtYn/8HEct7H87McCvCIzaU5lBJgCcgKULRW2/fwsuCSSYoy7bH4wWDYDAor/x6QQklHKzrvsfDUBYorZAvWe5Qhpy3QYBY71Z15X/Td0vMGUmsOji4XFnGQnIVDCU/nAsj4d9Oe72FoAjcwABOVc1zp/MEqEXcz4twcbSMhWg36vjgTZ2U+ZB3XuN4+/gJJ0zFGyTxnHfgIqDjZFG3zIOuJTQsg92u30DElpGwlECoXIqe/wDMMJjphY1S4I89fjArRP+eMl61gM2W1wLJFw4MM5ZGtkFPJcBCSobPdv00kAOTlbN7Dj/jAKHkSPOfnofQvsWObKZ7sn0Zy9jaZQpoPpHnWL2Rfvp2yHv09GNamBon7NAJRtfRh/fZ+8HeMdceRX3Qk7VllCuCS7iWqQPOd9ZxmM2vshv6fFgxH8jfp1Du+8VSOBYdSEJc0IgYfKRSq0B433ejO71AWq+3z6Q0NPDmXwqf0VtZHTWYqx+jkD/Gr/1MxKePON0tb7f9xXXMvlgfIZmaUM1GwHfK5CggCSf8fpBfR2tkRBlJPjjl6mv+JkBCb7GG8cLu2r9e89IuCzC5BmWBMuAhIjRMuHwxp+T6h0mvDszJE9QONkng/ai1HA1jr2+8p6lrP55hp5jSDJHRxmb9ypip+OL3q+0805LT8j1e1398H1VI6+OHJXPHEXyXBq99v1zMxI8H3O82YrhWwMJXrGyX1SaWf8yevZ4Wp2/kSORGbrM0MxxUrI2vAwor7JYojcyOu4ogDobml2IwvMd+m41ytb+VCPhMqtL7/NA30UbVjFxVxZ2CORqqgFg2xCQ9t9S+pnKvzjVlH7LOGj314yvukfZCuXYvthFublZl5vNyj4nEAGAA/AC3N9qFNwYkNBABgANbUXe8xV1AehymQpZg27NSmB9gapfVi0oPzslSlMacu98qCOgOlTftT8iI2Ftxt6KKIICqG1gEa6Voir7R7gE2BICuKYWX7TgH5kVOH5zWQtGgo7VFtaMCc7/w1eAGyCr3x9fN1yckKkxEMJcft82I0HtfGYLo2GM5F8zEtTm9sgR6SIF/FUnRe/V/mc6I9I7Ub90DzL5jDxG++j7zXd7+9mjgR+X2uRvDSRENPV8Yo79lMV0CdwiI4Gyr/cpDVXnqQ+Ie7JTITL7E9G8xxvalvelMjua8bTvR8/m6Pg9XaJ3eB7U9+CaX1FV3837ngQSLrIAEiBhKGczgISMrj9CRkLEN/yul5of8eWonR6dhsUOcWrSARl7Z7DO84fqQeV5tQu2wCDgOXmI2Qpel6o+VFtJH0x9MbZNMMH74b4tvtsXme4VW8yOvlT+imxCBATiPi5OvNdIcAG3V8jKSKpwvIL1f3vFEjlKkfKJjO8cReoFbM771VGlQ6gCdiHQhzgt+SWGJnqXGmAKnTripF/kZHlDEM1F5hz6NryiUUWgDg/7nSGumaF46+tzgASlLeeIym4ukKVzq/yl44ucsswRihwFvksdhZfSMeIrOjNe/l5i6F7i0HtjMhpbZLTUGdtsGKhe1kngc95A4lmVyboKztoB52BRZaFnSAEkIB1fVwS8vEXvn4wlVhQOX8tygTYqQIAVvhVCX/yNEPmIIoi1WCFOY5juQz5BO51hvVk1h7yeXrBaL8rt7U25227K3d1tWVq7tgthykpAhgEdEPSZNPH63DsfypvGu1NRQ62cfN4vv17VYknc6hA52Dqf2r7yqdqPi4yuJQ5wrOdM77ANAatuAIcPKGS5KMfdsRxx0gPqImDMR2QgYDEN2QiL8lhO5eFQq1ZXp02KMqJo3CNTJy8rnttBFK+QkaAAhY4xkqtIPrOMhIi2L7G7kYxGQELkZ4z0Ch3ll+rXTC9m+gmBvDq7tIfnDJWavaM0i3yZSPdT13gbTXnD9e8FSNAxKU2pz0gjXqNfACCBha05XtV5XKjyfgfnW7f2RX3I5i8KpHvPRHyYtZ/x11z73/NJM6BRM2b8u9Q/ID11vsjLHLffC2/3JkDC0P97BSBB7aynkedDr8vw91tvbYj6oHx0LZDwEv6bfIwGJIxObfALxZ6GXMwlH2rgDdpGBVN1sUEXAC7sciMcgELqOz4X+bfqN+F3AgnHA7Y71mOn1Q8780pcI0v9Fm/vIj3gfTwmNmKR4b1GwivUSPAT4g2mpraoM6AKojqScuzYYOXLK26vyEaBmWdG/B2teChjLdqpDb1gYa6geyPIv0dAgmZkeGeF/VGhjebCI26qjNWQRA6eBQKy+hb1+bcCJCjtlB+/NZDQS61V+XmOM+Pv7fFV1P7I4e/1Ya589JR3fb4WtdOievr3tCJvgbOdNWifQKMjIEHfFVYttloANaXfUgeblYrka6KfVfWrP1P7yEhoz0e6hwb+IvC42J6AAPjBAn01tjCiqA9Ao28OOu9pNQ3sfcuTjR86eLs592+9XpW7u21BoaIPH+4qQNG2M2zaEZGmV1As8lDHb6a7ferpCXbaQitGiKMu9fQE62CzuAjQa3HGc1FGBLm3mxsL6GuAD6ADxznCMaj3sZgjpoCAALZM4Hsc+AiuwP0W+Mvz+LtmBLTCiQAOrGgUsyOKnc5wBgcaQIBjKBuwsV+cysPxWL7uD+YwgResyKJlOCyQvNCKRqFaMyues5ZBfT9WLOrPmX9xHGWty3B5vOK060KEicUWl6elFX5ktWre4oNQz4MvARJGNtTLeSbfNrUy+hXm44Ia8XXed0I9DcuSbnzR5jRqx/imaQnO/5nqXovUv7P7mJGgx6upffD2VGWS9lO/87/TvvQCpu8ZSGCgOgoEmJHAgEr9FdJR+U2DCPyOPdY930n9yZ798fT19NfnIhuU8fcc2+t94gu93bZwKR/puDIgwae2q15AO1ExPYI+eCf9C1PVUgTv7Jc2u4HaLxCmdoQQyvQClT5U1HX6/uIMXwMS+tsa5tDurM8qMM4iurTz1Kv6PYvy4t3gvwrki/5tp/DgPn2e952f15o68fGXT2y+q1P01kAC/XPPx9X+nzMS1C9ReVIgQcEC8iD6b1sgIA3kqAAAIABJREFU2zHtBAaYQaDFHr0ewN8PDw/VDQjqF+B7+CYaA1E2+H7KBbdS1gWOM3B7MJtcgQR+fxlTXZ7a0JPnnv9JumILKYsH417zTTC+3eNTIGG1tIxG1JJ6rZ/F935qg0eYyEysU0AG9MguJ1gRKyoifJLRVJETmcazrBaLTzAjGQ6MxSOXVMl5QSGzwNBHxqEXIEUT6+9VQdMaCS9hCu8gqKDg9wwxf45TF/Uvez8VkSoBtEN0OjNkWf+yjAB1trwSwbWsRoYaYG9EvdKIeIL8yWt0blRhvmTetS8j/tIAU98zx0lS4/DSPmZACfnDA310rHMg6TpHovLfKPQYX1/g2IHp+TOVppp7UmV/4gEU87NAr+5wHzmTU4pdM3B+rncPD+ftAjjruRX1M3rasnjVlZOctcAT7awXxf6ZXOBec1KK1StAVgFIAz61rQj297mwIr+7Wa8KMhKgVzFnkCdsZ7i9vS13N1tz1Ot2hrr3n0bf+P/4WNZIaTw8WMYALm82W3tfPbWgBtb1sWXZ7R7K4yO+O5Tt9q4GARZgA5A4WlBtx1ii1oJVdaxbCEBlfA+K1L+5FQGR+soMOICSdvBQPU4S9ANQ09o9F3nEgZP1eWwrKKe1ZRhQn4HulZcbXScQm8djViDB7B9ev16WL4+78vXrQz1haLEup+WqHB9LeUSQe1hanYY9+oFjI228pTzua/Vzox9Or7D31W0T5oObV179b9M5+GzsaTJngM6q7L+2Yp8AbOx4S/9Tr/tTPejAI8si0oNR4NLTl3N0yyjYY5FOzDf4/zw/xYpy8nhTfuI+H5tMjlyLWer8QkTPx6P6doxvmgNYt6zUo0/1/bzu25+KiSbHd86hzegeDawj+5XZ1yzQzZ7XjACvu/C3Hj86Gof6dKpDMvqo/VcbTF+A9qfHw6Cf+p20iR6w0H6ozWUgHgEceCcXwqg32A7biIB+BUM8kOHtuvYlCuT88aNq8y2gmfRZ1R66qqsLUTp+paXS1/uK9N3qO2sgz8CbgXwVj7599vPm9YSn51N/iCfptJoLAmRAhQIMHgIZ7n4oDdMEFUWcnicwcvHZAmDyImnf89kiXs/kM5MPDfT5/hENlT8wvipfdYuL93Hp63rZ6P3di6nIg3gHi3fShnogxdPDF8NXHWi/H+r2dtRCWK6qt8X3kTYqUxrHoD+Hxwpk9OIEArU6tgudaWBTK2rdFllwvCPqRaF9AAn/+h//YZmn6J/xCrq937fY5XXAhB8aSIj233jFj79VeTEA0wn1BpIMR8cWIAL+UfHpvlhvXFSI8bumPkYCkBlSr5hVaWBsv1cggcY5o192XY1RZEQ9kED6M0CdE+j6Pqghz3iCxtsrWSqr7P2ZIZjjKPWU3BwjlNE/6182PjoaEZDAa+N3XAskZCMYXEfgZQUPn/6c8YOq6ElHC2ob4m0odzvA8LyiUdsyvWe1/uueef5MBmk6dvdQA3AL1JtBswx7OxSxAqrYnQ9D39ql4UewvbSTCvBAPYgQwMLqZlVuVuuy2DQkfr0sGwT3S/SpRvwbM3SlfPi4tZMLtpvbstmuy2Z1U25uN+X25s7+Xi83dswh7OX+uLPPw2lvK+5I7t+u8OpdHW9zFMgzlFHKuJ4NDxBhe4Nsh5UF1hrIq2H3qbnqgFj7UjWcdOe+R9CvZgkwy6DWMTjrGRB8bScuEMTmpzrNfEblkEDCblXKL4+78vj1ET6NbS1BNgF2OewPi3LYo4YCMlfwN4CNZTlY0bJ6OoUFxKBvy3Qw4KBlkwAV4okGljnQmKiCCOCGpQEW5yMr8XsDFiaO+76BBJ1rBaU5RzkQebkSqJI8Rz+q7xE9GwHlk6Mup05coYWGj35rIMEHlaoL8bueShINhDaA/h5TyX2A2yNCZP91zjTQ1TbUD6TO0EWxuUCC+rjqA5AuDOR7QEIW1Kn/c9Zfl1VTfGCq/ksGJFD3sR8eSIhsk6ejb8P3xweQyjNz5FfvH9HL+/bV0J63JkbzP+f9qoP8HCjPKO9P/oAAieRVT5+RgD9HR0XtqJ3y173sPJnrBiSMTm2I6DfSCd7fxN9qPyn/Xia9XuFYslP5kBHORWfydg9IID24MGO6Y19rXEXvZx/Zl+i+RTuuafINYJtZMwLbJk/H8r/+7V9tYQPfU7L3h31Zw0ebjpu+zoJ890AClZYagmpA6opKxDj6HR1MKnwPJKjwcTIx0Vwhg8P59etX+6foMO5VJleBUocvU+TZ9GlbakiocH5vQIKmMIH+kaMVOWQ9OvP5aJ56StIb0jlz6PvENrzxiRSK52cNRuYE2qP+RSs+SoueUVK5HLXv5TOjlb+ezS/lWmXxQlHL9qj43d8WSMj0uC1MmKG5NDamD2EVLG0OqL7ldV4MEUFiPZ7x8sd0nt16LDh9ENsQVrJda2kr1Agcq34FhGB80IJEBuw3q1XZ8Jih497SEdbIPtgAGLgpy02xoojLdf1+gX9Y80bA34CL27t1sa0MWwAH2OKwLeubtX2uUGxxfVMe949l97ArD7uHctxjpR+nONTjFFcLHI/Y+umABIxBAwc9Gx4rDTebWwMSmN3GiuAKSukedDoluL/WJMCWinPVcB6DOQUpE5BQwZZzu+ftBHgeviCBUR/gcEVTnRDav93pWB5OJ9vasH98tMyG5WJTA/zDwmotHPaLskNGwr7VYDgsGrDQzsrGivsJIFDbMiFnUNeajy0Doq6TGSNVnsQK0qqc9uc6E5F8gZeG+ocZLU1OvbOuutY7vc/RLV6/e2dU7Sz7q+9+rt7i/c8JJCJbwEUL2nsdR1Tj4aX9HNlHT2elSzYHWaDynOcjR/rXABIy+9az5eQpyr4GhZGPyPeoDPR4cO49yjeRj+p9C+V9z4/qf7Itz5/qv/B+DeR8sOV9LO/vUuf2gJLMP5grf6STfvJ35bsn/vg3BhIiv7Xns0V8nMnnNfqENkv5WvmDGQm0m5H+87rY68FIJyhPq/3Es1FWDfvk5/mir9K5i/aPdQHDby3TjGG1/ZwbykHPPnJefIzr9SV9tanv2K7QakYB8F9t1uVf/uf/Z34ivv9dAwmcQwYI5sy0lCkGEupoqQLzCluVPpWUtkvmAdKKfwAUuLWBaSaqvPT93hD0lFOPQSOhfaK43JnXv3UgQWmqwqrbUEbKLlOU3hBdOGri3OqcqXHPAvlorkfOgb/f998/m70/c9R+dCDBy5ga0WzslW/eFkhI+2BpBf26+efePS2aVjMSato4T00wYzkJDYACIAm1FQADTDGvfHWyAB9gAvpperAm57Xsg7aaDEMJMMEyCuq2L6trsF4hg64VQ0SGwcJ0JjIMuLXBgn0ACbaPsW4zmIDa9aIAjMB1C+xvbiYAlwAA+sXAHcE7wcMJLELJwdZ36mx9lsczQncrkIDvLS34iPbbVoH9+fQDOqCa+qgBAR2F0/EyNdDsku1xRdpmBbvPMlvTEFWn2ZGPtg2jBvYKEnonSm0B7tsfDuVLO85yv6t1Nyy4LyvLcqhbGDC2U3nc1f3Cx+OyHAAqGBDSjlM71e0UVtzRjkMkYID8kQogGJ3aNhpmy9hqxhH81U+PnAMkRAABx/rWQELkiOocad8iXUz7r3pI28wCGR/ceaeWK76eDvZ3A2Gu02Aj69lPuWV/Uv02bv7qqyz22WtI/TN1+H1wP8eHiIJezvscHlZe8H6p1wv+uoKb1Hf0X1VPXOqWqmtVt5h9kMAn84/UP/A0wrMZkMD3sx0FEvC8pm57282/dYXXy0u0NcP7anPmVuXX/67teX0BIFhjCqW/6oZeHyL51/YUfIr6EdkIr0Pmjj+6b658RzR4auvqN1ObrW4S7GSPv1V+Ix34ZD5c9iUzbrzf7OPAHu/5rPeL/uPUvbbIoj4HdQs+9f2UAZVf1Hwa2Tg//36OntjXlpFgdFsuyvbutvw//++/TI/R0zwcD2W1tGpWV+tgo8n3XiNBFbVfaeTEKOKpe6PpdFJY8ekNPyebDMmJYztwNunI8hqVIZWyMiXf4duLDE2ksJ4wiuwdYps6nt8bkECBpdOdSUFmKFWBsC3vzEfOJtvNEHHyg/bTKzVv/FV5e96K+GNEg6x/inhG/BXRx8vk6P1zDVGvjez5aH57fY7fcZ0b3rbtd0mQ9R+RfVTEzjcYGUyAAqtjDf2n4xdhnO3UhAYI2B46bKHATSj+V7833VWOZXuzQShbUBxO9SszFrbrjdQoqBkGBFhvNuty3D+W1aru1b3Z1joHZ5rUOgsAFmptmVoDYb3h3+tyt72ZHFsWTaLxRR+xpUydfsqDjW9xLOjfCjUNGvDr0wzRFpxVBYPxbL0fR7+x+OA5kFenBu/TjIULG1CQzXAJAtW+nrcwmKwgBG/AwlMn7/L4Sf9uOtHqcKINs0kAEna1tgPqPAA8sOMcj9iugeJ/i7Lf4d5j2e1rGnitx1ABBIAPu93BtkQYMNHAeXxafxf1AE8DEk41TdLoMWX54F3LVq8j08Qd6RtkJKie6Tnrc9+qNlPtrs9I68mdPq86Rx1dfVaDoFEfdV5Vxvn7O5AwnuEMSPAZPfTryAN+j3T0Nm+vvX3p8SbvG9nwKNiM2u8FWlGgo2O4FkhQXvc6yGxIO3ZPZUr5uJdRRZ2eAQlsl3qQY6Pc6taOC9vQAtbM/2N70TgjXvD2HBlgo/nP3h/Jv7aXAQnqs3m9lPoesij5Uv+L8x/5zHi/B89o/+x9rTZCBiSoHYiAdm1Tx0w54tjUlnr/nfcytmM7WY0CAgn6nOoLD2T499yg8KEcP+15OOLPC/luGX94znQJ3KIWMwJIuL2/ewcSSBwPFFD54nsYBm5zwKSxmAZRWFz3SliVE9pSlJTMxu894nkhCO34Fm9o9B4KklcoPmjrCbKCFv4ZtPl7AxJY3NA72D36ZYpcjTbpG7VNw+XnIFPW5GHtX8QvPWXYc0K8khzxz8gV+9GBBIKJXi7VmRm7ot8OSLAVxWDrQWbUOTYACevTxhIalgQOLO0fqD8ABQSKDwUFHXH0Yq3BU7MCTL8tTuUegbwVTqzFeQgEADDAbokKHJwDf9RSQGYBihqu16hP8FiPa9zclDVqHCxXrRYCTjHA6QWHsrStDpuyAtiAbIUbZDPUorUoqmiVpVrV7eViNRWZwsq+Vt3G2jiKV+F7ft5/+DABG9TVaqyZiYCtaQAlyO8ELeqWkHPBPy9vBCLwLI9YJJ3wPh6vyKrcZltYc6AVoDyfFY2AvBakJL9OugAZARXVsGKNtU4fsgj29j32OPrvUfPgEcX8kEmAmggAFA7MKlhZFsEeJzpYPQTUS0C1iXYvgAQcOfkIAIEgw8EABnsfgAOri1A/zZ42wMFKfGIgp7qFovqEtdjiKDsh4mu0rc6S18fqOPZs6Fi+61U+6z+5ojoKBvzzeq8PZDivtNt6qsGon96O8O9sa4M563MIcMU9vm9qvzL7l12fY5+9M335zHhF7bWAhF4gT96IeJO8HAWpGkBmz454U2u4KK39O7UNlTHtB+ncm29loagN3xZ9aO9Tq//ugRD1a9TXYrCl7yXwjWt+YSmifSYCXjdE93vafGsgQYFQP8feJ4rGk8lfthBF+VKfOeKN0D+T4zd7ut3z9Mgf7vEv+8OYkD6j9pP98351VKNE70H85dvxcqL2gzJB3kVGAvs1h4c9nZiRMH2P+kbYhtoyEm5ut+9bGxiEKZCgygPXYWi5txXXeFwHV5GYUcCAns4mJ09X4aisPKP5e9SQanuRMPSUEwVEEbtI0LkCr4Kobf4egQRznrh6hipig5/MkdGgQ+eEKclsWgEd7/iO3k8e1nuUfyKlM3LcvMK71hC8NZCQGaLMuGfXFbH3RgC0yd9/nRueZSSM3m970FnYzg+0FWGkrWXwicyByWCeFmV93BgQUI8XOrXtB0ClD5ZxcECgDyDBth0sLRvAgABsMyil3N/etoyECiLYv/XCAAEbW6sMjoB/s1lbEUXbqrDCaQpH+1drFSytNgJqHwALqKcetK0QqHWAY5TwHE50QDuWnXBjGRJVV9e1b1bfrnUD9nY8lh6rqcdqIUCHoUSfCTASVCaNmE0GIAFZCeSJWgNnc5Hap44rjT/aRRt4llsrcK3ahLWcU82q4bhaA/HzlpK6ko/xXBbFlDOkAyABIfYexzraCRVnoAGBPgAGAASoYXCE09COdwRggPuPKJ54XJRHnNZg2xuswHRbPUP9BIA02PpQvwfg8HjY2724ZvQ/ncoOmQ5txWTXdC7rJthJGI+XpzZ4IOEME7gtIHK8wyiQ+jWBBL96RqdP7a3X3VHVfPUX5qx4q6OptoV85lXD1J92xNd1GizTsE+LSSoN5tjXzD7Otd+RL1UBvP4P5kK3QVLH8Yk5QI/6hWfZv6wy3+Nh9ds4zzoOBtXeD6AtiwIZDaboq0YrospXvUBNv/f20wfyvFcDJ+2/Xlc/Rf13DfAVnPF0mmycO97bB2L0BXVbGOco402lecRbPd9Nn1st6/Gfo/kf8af3XzyP6HWlEcc2AkJ7NI3G3etj5j9xobZHf/bTf9r7cCqFFYuE3b887yfza/18he23LfDUxx5IiBZpPR38QpUHDZZHZn/G28BUhsi71EH4GxsR8Q5fnykCJyIe9UCCuR0CJCzXq/dii3T6NKhjahqFNwISmKUAxy8DEmwy29FiNBhUICqsumWCQgMG8IIcKdPIUXgHEqrIeuPkFakalPMq4q8DJKgS8SlPmaJjv3vGqGd8IuXvnVftSwZEZYbgtwokcH6y8b91jYQ5QMJ0rNzE7AzO6hfYelD1RTW4BBdwnsLqtLbUcjtJwfYc1gKEqGeAteT1Ct8dLRNgs8bxiOuyuVkVIOGob3CDrQHYGNGyEbj9APfbyvtiaccx3t3dWR2DDTIKmr40oGGB4wxroFuLLS7L+gaZB6sCI7ZZrQ1A2Kzr52qxNqAB30OeF7ZqjvoFtegfAgO0SyBBj/WyjIoVAADo7Hq+8+N+b8AEV0YY8NMBt3va8b2wB6Aft2ZUJwjbQi5PxlDZpP0gME0Ak3Kq56RPjkmboLPccg/ouV6CzWc7HhLHL+qKjuoWOhjqqNm2BPt3KGWBc8jrcZfIULCjHvd7O/YRq/373ansrQZEzVxA5ge+t7oQx1J2e4AKNSPhcb+r2x0MSKgAgh0TiWdQ3JinW1Bvn5bl4aEdPwVAo/Fv3bt/Bg7awW8XPprfzqNjVgfvrYEE8IKnvQZUmpGoepi/Qybwu/oo9CnwmQWqPljz9q/nIFfFUJ3v3zKQAF7wDrT+baeUDH6oF2jnXgok9OZ35K/05k75SANx9XXIg9nxj+BdBa7YHmkUZSx4f8K/V30Q0k91IvtG25YFdfSrGUgx+Ff/Sqcw8q3UnptdAmDdAiYGYgpMRAs/Iz6JgrToft+3bw0k6NanyBfMwJTMj838Jw8k6CKszpPy2MRfi5PZ5tHxj/45nRPyUdh2+xL8T/nAWHmKkuroEb9pLKjB/STbhzMIEsm70p/8r1s4kbFJ/jW73bYVjmTswlbK1gbTRQ5IwN//+p//UY6gwwqwRf357Z7a0Ab48cOnaXUJBAOjkRFUOZCYfhXBM9UcQaGii5DToZWSwiGRk4Hv6Ij02vHKuCc46tyoUgcilhnS0fVrA9GMPtl1zk9vfB5x90YTK40RzRSoUQXgDZZmfKhToDTOxpBdj8ZGXvPj0T70DG32vudeZ/8oB155XsNfXv68wc7kY44hHM1v9nzmhmvVfuofHUM9u7r/EwUi0xwjllwjlf+8vQpgAHlvcToaEIpP45eWKs+CiSiBWHanslnV+gPYvmDjOe3LouzLenkq2xvUJCjlbtuyADYAD2oRWWQlIKC3wojtyEcYOYAGt9saoK6X2MawMRBhe3tjWxLo3CPwX2+wao1jGbGRoZTtZlXW23rfwooprm2MVssAfcEpCbiTxXIRcGLF244rfLQVcavlsFhbbQY7lrCgMNCm3N7dlPu7j9Zf3IfAF0cbGhDTspR++eWXgn+gIU/eUb4G7VXmEIgoj+i9bIMgAoMJfK9gstqnOrfVOUAGgvI/wB3lHQAIBv4gaOdq/8XxkBVo5ftZLFId5q+PACfszMZaGLEF+9hygJoGy8VNedihRgSAB2x9YM0DFFBclq/7RYEJwXPYGqEZCQAQvnx9mNoFrQko1P6eyuNDC2NRjLE5NbZdAac9CKBQDyPFqZ0etGnHh4oIqTwrkKBSpjprJH+Z/c90ZWYfvT7T913qiSrjUUakd0B9m70+TnyfDeKK6142qLuiJiNHes6rvXxqwOlt8lMeGGckXMhfcMxaZmOz+c/Gl9kf9X+itub4R3hOae+DF7arPo1/r5cTP++TTWrBO3VePj9tG1RHvrOMHU9/5Q38ngF1EaCgvno2P7ge+YKT/nHFdjN+8NdpS1Wn6xiz8elCZk8/jvRLph8jXvI0U3r6PtCXVH6ZeIZFoK2O0+WiovK01zk+DgTtfOaO8iv7FM213zqm72Lf2RfvZ5rP8Xh5fGNEaz7Hfl/0H0WMBj+Z/jlDA7URcwVaewbWLxcGJHChx2wGlpiw5dSKaz9jb+2gn99dscUP9x8NSCAjKCIbAQmRoVAmnCMofJcHJahERhOtQIAKFN+bIXrXAgnZ1oZMUc6hz3OV43Pu98LqBVmVgDciuAagKVIUHLcipJEC7PFURpfnjFGVi/Iafldknff1FPNz3vmce9Upfy6YlvG3NwLeSf7egQQPZE1GsKUzYnV8jn7gPcpXCPyWSBOw7IF6AoLprlbUDp/4QYg4naYARw41DlAXwfZG1PoGliVgWxuOZbNCTYKagXC3XZXNGlsLsBJfT2jA90TF8TeOamSKNtq5294acID33N2gFgKyEm4qKIEsguaQI2Denx6n4oJV77bCi+0EhjWABQIX2N4wVRHHCQzn5VTQhSvtlAuuHnLVzfqw3VobCKofcfIA9vy3IwpxnwIJuP/jx4/VwEr6Kfn9ci5rxgeC8lrToP6N7ReHw64G4W1rQj2NAUE1nICWDWIFjmDCsYLaTmsAZGKDPB/PWee/bX044RSNChBZgH9CJsG5xgIAFQT2+B6ZAgBa7HSGVoMB/cfOLrAJ8BcL7u20hto+AAIAJY87bM2oGQzIPqDjhayFB9RUsNMaigEBqKNg2xkMcFiUB5yUYXUVsOWhAh4AFPiOh68AS877PG2LRRuvjbwBBx5IOMvDjw0kZPqNgQJtF/WdbsEZOfoj3fIOJNRTSoY0kuN/I6Ajs/OZI5/Z2cz/In94HeUD/Uhn+XdH4/N2x9tf9Tm0vQhI4HX6TOo39IJt/34fjCl9/ZirPbkM5Okv9vrtafKjAwkZ0HIG9d3Rz0xvb0X4SEvVV9Gc9XhKn/e/zwUSlF+sHwIkeDn0/O550/usPSAh80/1uqfHHCCh7OvR0z3Z4ffK97qQcdyd45dIl2T65x1ImDRM+wVysCjl7vZ+AhK4ShMFkBHRdULnKhpVdB7FQhvpRK6qIfPCNBdImKPIKbg+0MT3qBr6I/94w+DnwxtH/7cittH8Z0CCN5iR4XsN+kaGGWNXo6zvmaPkvUJ/ST+V/vj9LYAET1M1Gpmizxwx7b+/Vw1BnzbjxOCe88n5yYAENYhPDHArtmhZ7gAD2so6gQQACMf9riztiMaa8r9uRRl4zxor99PRjaey3izK3XZTPtzflNubVbm3AojYWrCwega16OI5EwEr2Z8+fiz39/dTqiiOdbRaMyhzYMc91u0AzEaY9BBCxuXBgBDyDoN+1FRA0M/TFHCiA0EI3DPtCdzX7WFoE9+hqCGu83hGAhygndZCuAASZDX/y5cvhVlKABI+f/48jSviwymzoAXyCIQRwAPYQQYBMiEOx50F9JYRgqKCBfUFsDVgN91X57kVPmynNhyPLUjGFobW7gWQgBAdqzGtJkHNZKi1IWrdxQpY4G87cWEP0KZ+z60DhyOOdysGANTUyGJggdkkFMwsOLXiaNkbtVYC/qEI5648Wo2FTcHBE/Ycti8QMMB9DaSpx0Liel35wf2WnYEaDI+VFnYyxqG+34pC4hhKHG1VDygFZFZ5ZAIWaPd/bCDB22/VbfidiyL0YbgCRjAn21o20um/BSBBA1sNJFXvjgKV1wQSIlAhAxoym5vZL81Y0+ybs32p/qUPrHzQHfk+eC4K1Omvqj2KAjmvL/k3eZnPZ4Gkvg+/++A+8nU4Xr9i7+/N/IfvHUiIfHrvM2Q8NqKfD4Z1Lub6mMonvRir1wf2PZpzrIac7eE5W683fu/r4T58p9v++B76I6OFKvrf3u9Wvlc9xH7pd34h18uRAoWkI77j9tDD48NwejP9kwEJ3Nrwu8tIuN3eTXUHqAT9ZCrlVZH0mHxojAWxjpTpc4AECqm2kxkS74iostZ+9wzJpjlmvTFmjJj1L3s+U3Jzr/fG5wXRt+ezSDz9MiDBK1b/fEafueOL7vOKLOKFjP7X9k+VM5WvV9ijMWaGfKSk6VSM2s/GN+qrGtH+O+YBCWpMdU6yYoveCF8YIwSYbTuC1QZotRAAINh9VoV/37YgVOODDAIzoC1I5Qo9gAbbqrBZ2LaED3cAEjbl7mZldRJqTYRTPcpxgSyEelQj0ImffvrDFHCfgLAjgG7HOB7t72LFF2n8at+wYn0oN3c3VvMA3yE4ZR0C2x5xezsF//X4x7qfGYafJyAgzGR2BL4jkIDvAATgH50UOrAEInZWJ6Du6eecWIBs+y4X0/Pq+FLeCVLjb7anIJqmIdJRUQeDK8rVUTnzUJWhVhNhOvaR21XONRKM9wHEoOJh64M6RewL+8n3Xeq7VQGQYMH/jjRtoI5lSizKzoot4mSGBhJKTQrUPzidVlNGAu61GgsGXgAQAG6i17m1oV0/Hm1rA4GJh0cAHgcDIKyMFBJmcMKDpVu2uW/AN9fPLH/kg1DwAAAgAElEQVRBbDDlhXKiwVVkDzP9mF3P9Hdm/7194vv46YEE6kvOZwYkjPRf3TqSbc7KRji+ru/3Y/NPqp+msjK3B2zf+3GU/5hPXicjwbd9Ld94P6JHA09fT+PI9yU91Lb03tfjX0/riLajPmu/RvPD9+v7fEDmn9frfE9PD2T+h/qVypNqUzL/Q+mtdK52eHxqSMb7kXx5/h+1MZaNGmh7uVQeew6fR/JtNGjZfj09HvGm3TvVEpq/tSHiHYKyZlObQ8Y+Uf8qDbWfmX/p51v5yXwMnFLV7JfyCb/zNfTwDDMt0dd3ICGTkLnX6VG0jAQPJEQTrZN5LZDQC0TR/UiB+GHpHpvIeM5l1EyR65i1X78FIGGk7FUxRPTtKQU1QF75eIPi57p3/1yWnnsf39NT5rg+x5Gd+77oPgVa0I/XzkjgPOgYn6PIM/mhoezxUPZ85ob7558a03lABJ7zKaEI2HGqAlfAbQvDstZQs0wAVDXe7ypAYKccrK1mgfFrC1I/f/5YNhtsR9jWQorYhrBalhs7QWFRtlbYEBkI2OLQft+sy7ZtPVitt+XTTz/ZFgDQ8oBUdpyW0ABKyxZAkUOsbbfjICfUf3ksy5uV1UBAersCCQAR8I9pfDyW195hK9/1H2oo8Br+BggAHmQmA8EHzz8sTPS3v/1lkhGuPrCuBUAI8rfaCQbnvKb9oYyw35FuQF+YUWH9m1ZWuK3gDBhUeWo1E06uZoLNL07XONsa7Ys6KPz+gg6LVdnh1IUDjnFEwcqdndJg95yqg/vlodLzYLV0Wp0CAAB2JCS2MNRsA6tRcaynZxj4YMdsWhGP85GRRxxHiZoYtRgjMhJ2VsyxghgofGlbMGxrDp5dWfaCAQqnGvABZMCPtV1wmsh5b2zktP3oQIL6B+QplQGMeeToj/TXbw1IiGxFHqi8LpCgMqdz81Ibm9mfbLFMryt95gaAI9+iF1zpuH0gGtnDUSCZAQmcXwV2NfU7CtJUXjI6jHxLHVtvfpX/9J7Jd3tFICHi/wwomaMfR/olox+v+zb8HESxkqf9E7/PZSR4+pIPo9hIfWcF+vV7PEf/wdtxPy61PREvaEygYweQwLajd/gaFvQD6UNlWxsy/ZFlJGCb4e+yRoLf2hAJsjLotUCC31vD95Epsol8qYHxz70USPjRtzaoUGaGMlJ61wIJnGcPKNGYZYH83Pn3/YyUrCo30iJ7f2Zosv79WkCCV7aZ4p57/a2BBF8skcbtrBfGQAKf94bInkdGwmlvK9P4sYwEC9brFgb7+4RCgwACUPegZgUAIDA9tTiWf/iHn8rmFhkId5aBYKclYPuCJZMfywY1CwAuoOChHcO4Lnc3Gwvyb25uy2KzKXcfPtnfFqzu6tYCLBZgDyMNMQwWeM2Ob2xHRC4QBa5x/GBLjW+nCeA+ZhMYEAEYYqqrwFTEmqIPAMSOrWwrG3QoaXA1NRFzrSAAfv/zn/9kgTPuwzu5QoznWZHfO8zqfPn2Ihn03zEQ3B92U/G8es/5OMfK7+fMhEsg4Hz6xkJW47mywuKK+Bvj0u/psBk9cWoCAvnjOSPBjnts2w7gRHz9+tgKJBKxr2DC3raDWF1OAwQsS8TaqUBCzWComQQsxojaCPjetjK0VagDijXa8ZE4jrLVYcB9yFix+VqUA7p6XNWijYu2xWECEmpNichJxxjnOMojHZc5ynP04+ge7/xfAD1t65ryD/lTM1pGjv5Iv1umB2icDeKK6+r/+CDbN+vHgeuZ/crsv/p/cUDxekBCFLRea18z/1FPfaGNYJBhctqOt1Z/IQraOBee/7xc9exqz//09tXzezY/Ec/o+PC76mCzg3a0bv3ngzPaX35mNQS8n6XtcWyZfI+C5NfKSOjNb8Y/7Fsv2NYxRroq04+Rf619oj7r0YhzSD1+wX9XZiTQPtA+knf4DnwPn8DPOf+eKxvkNfXh+B0Xcj0dVefrmJV29nvLSOzxYDb/70DCpPnaLy0jwRdb5KQrI3qnPFKOXmh6E+WP71KFDGbIDElPAc+13T3j7Bmop2h+9GKLOq5I0THQ7dEzUnRqbDRQ9jSlkvXOKuac+7YzQzVnnnWOI2fBGwPl7+z9GX9m/XtrIMFnlHhHJ1OU2XXv6Oh45zgKWUYCAmy0M+2lb1X1yWMoRDj6YSAeOczISFijxgCWg9tpbrgPTSLzABkJCPzrVgSAADVYRg0D2w6AYoqfUYsApxlgK8GNZR8YAIHV3lLKBqDEalFuASQAQACQcHtjNRE2N7flsFiVzfbOtjzY0Ug4UrCa3hoEtADZ4ACAGCjiaCc+4DjHVTmsl+VgNQ/OlZNZy4BFFlmMjw6j8cAJ6e+ncntTC+uSD9XxAM15vB7nQFP8EYA+PHyx53naBMED6m4e98R3eH2929diR14GvV5WucU1ZiRUR+oyNVPPxTa+ObWU/wOyPRqIgO0hAGdAhxbjc4z1OMx6rwcS1A4CKnrYoQJzzRKopzrUWgl1ewJqIRymAN+eZUYLTsNAJGrFGSt/G1CAjATLSgBNUIgRWxsqUEQgwebRroN16zGT9fhJZJkca3FHABpWTbtcAAnISLC5aEAC8hJ+ZCDBO6Web+hoU1/wb/KPncriThPQNn7rQILSRe0/+TwLVF6rRoLKvwZFoz3WmW1VP6R3L4GW0D4sKsDHdpQ+5JGefeX1qP2oXz0/ljaUwb8HDrL5UX9ax6HjZSDIvtL/MuC6FV7vAYq+3xGdI7+Pc5z5FzpebZv24FogYQ7/j/jM2y3eO/Xvyq0NPb4g3bL515ownubclV2LG8fFIr1+9TxEu+7lhO+KgITItnu6eZpHMSe+i+Iv5Snae8YT5KdJv7WC2r05zvz7tSuR509tQAHl31dGQqOkP/5RHUBlREU1lQn875mi4Z5eIqBeUWaGRBH3TClFzOKZOhrL0JD84Mc/qoAqfTjX0R5SL6ij+Z8DJCiPoW01ZOCPa3/UMRkBCWpIed9vGUiYQ9dMpujokF6eh7LnMyDh06dP0x56niqgwdz2riLeJqPBSZAIFLh1wY41xNbAqcovjmdEbnfdJ8+tDVjo3wDMWpby+f7OgICb9cIyDmzLwLYex4hTGBbrfdne4vttub3Z2lYB1kFYwdAtcEpDy0ZYb6wQ4x2Ah/uP5eZ2Wx73pZ4vLGcsmy604oc1Ld4MZgMSMJ4bHCW52pbVzbLsTsfygGMY7RjCmlmg5ySjv2iDQIPXlwBIbJsCajGslgZQYG/HAUcW7nfl/vau7rFHgcDDvuwfceTj3v5GjQYAOXgvHAbUZcC7CTagLyi8yADdg9GYsCpfWNMFIHQ+teGyqGG9jqKTOAXBTquwgL3WYjg7O3VtGAARv8fJDjXwxmo9tzacwQTygyX6n+q4d5YZsretBitsLbDnKyCAoklWzNCgHhzfiC0GxYCEyp+tkOKOR1AWe273sLP2zj+Vbq3Wo4EJRt/d0UCA/QH7f3GSQ922YmCDFVysoAUACAMFjDR1VRhFHm17CoAEvBP3AmAyyKQVxjJsqhZyxI8/IvNs62oWi9EOB1phK0XbmnFhD102g9cpmf3PdJDy6xz7re/D77q1QZ17Zp2AbzWoOvNSpdM7kND4VE5dUXv/owMJPf7LAite1z3g3pek3rukV5W7KLjWvqheo0/kMwTIn3OCWd+2+n0KDpsdbAs5kB3YOQLQCkQ/leuqv6nH9ZOn6fA6T+XBZ+Wf+LkKCEP/nU/xYbv43mKFV0gHIn2V5rRVuf8Sb8FWXTPSL5l+pP1XHlL+eQ6Q4G3/awEJo60NuhChfBrJl47L0135Vem5gFEcHL+Kvik/V5tXF13wiRO3LvnvUiPE+v/Mr/X58887kNAyEu7vPlwc/0jnVAmqgZ8G+pHQ6YoAmUcZIROkax2N7PnseqZIljOBBO/gZA6XVz69fmb9y+ibPZ/RJ3P0IgXANslHPSWZvVudvjn3arB7GYDkx9Ppu+bOjSq4CMyY03/KnfZXFbJfEfH0NmPbnEC/qqD06PUvQ2TnFDscz804o0ANkRoA451yKMvNuQIvgm0GRjxJAYF9jTWxHeEMNpheK/tSFoey3aBI4saAA7g1lkGwXdlq/R22MyAj4WZVPt7fls+fPpRP93cVSFghvvpqmQkISAAk4HsE+lbccIFCfAfLVFgtUb1/b0btp48fy8ePn0zPYj87jwzEfExbORDM7msgg7oFaIeOnR0NuUDK/b487B8sM4HgAeebTt+HDx/a/J/rfUx6+FSzIAwURlr9CVkUi3ok5uFYvu4eDXi5ubu1sfztyy/l699/sa0URtf1wkAUnELhazCwz8p7nv9qavihnCzwh2NYV9Z5ekLkQNaguh55iOs8VQKZHDjFAe+op2usymq9LF++/N0cThbQ1O0Pp9PRQIcDAsbT0rYLlP3SthicEIAjWwFbA7Div8fWg8P0Cfrge6uR0I5+tKyCVnQRwA7+tuKVFogvag2EXQUcbPsDDtxY1iKINi470aEG/9jeUHEHFGysmQrVZ0I7pRyxBQL9WWJrSwv2MEqARtyCclqUv//y1UADZE1gLnj8pBVhBKDQHHHMaeUL1gCpcol5AX0qHc7LL5MOPNrZEnPUb3hPtmKb2RcFqqlP1T8hmKCFRvlMtBjiOxkB6ZSfeszmePTX2l/vd0U2oxf0MkDSQFBtbdUVdZuWt1V8j9oPpY3ajtHk9/wLfq+BEvuJ9lgQTeffB+rPsZ8vZVAfvCuP4fdeRoL6OPpuPwZv372PovSJfBa198r33rYriKsLNaaHuiDRwsBh6HIe882ivaY7mr6rWqmeiYxPi62sRksr0AK9DhXR/rbjk9v90Ic4FYl/QwfCsuNvfM/n/CfaRx8y/yTzb/l85Bt5nona0pjG+2gqU/q7tqO+XE++RvPD+KzH3wo0KA9UgeepNm0LYMAHyp/R+DK5inhW5VbnT+niaR35tSZ/nfiL80Idr7pe/UgUsba24fkttGjzWS7qu8+LE3Zfq4F0uTBV2R5W1OQDvy0Xv7OMhARIiIIOGukRMykjR4KSGdprr2eMnl1PFdE7kDAkoVcA3qh6lNQr32x+Mv4YOT89J4nP+OtqNOb2s2dcvIIdGQJ9lxoeNaTeoHkHQ50MTxPvHKmsZ4b6rYGEyFE7O/IHC2YXSMFsx8Byz5sdeocAF0fwtVMOuFKNrQdY2VgSSLhZWqbBFsUUV8hSWJd7gAjIHrhFYcRV+XR3Y0DCPe67RS2ETVkvcazggx35CAfLQAQWUWxHKjLAR5+RXQMHGUciIsC3tPkdjuzDSnxdpaK+rMcN7s3A0dmzbISbehJDXVF9rMG/nRZRT2XwjhEDbe9EcI5PDawADzBoQhs8ChK/gza4H9kF+Iff7X2bZdneA9SoHEXnUle4+N5oNasWqzuWI457bI1o0IP2dGuKOuFsF/2z3xuQUGWiAglwRK2Y0uQg1NoTU7Vqq5FxMGDEjofEppQjgvJVW+lCtsp56wczYmwLw+GxZggY4FBpZ0cwPtYjNAEkkIZV9ng6xRlIQL9Xp00TxwYC2DYHFFCsz9hxkXaSQwWCLGwnsHA6ln1zVo7teEcEhkinBAiC9/79ly/mlhNAQJ8JNticwydqqypwo2y7RfUya5UP3N++N/DG7m/H4dnWELT+7YEE6kjqR+V3BqXGbe2oUnNCAaC5M8i9Hv7WQELPEfc2KrJzk4xLbRPex7FjfvmO6F09G6k2IrPR2XUv+7jfAwlq53u/R+/J7NecvnkfQ/8ezQ+DvKi//C5biFPb35ufaJ5pS6iXIyAB9/gAWvkK12HTWMQX11iEl3K039U0QM9DkVxF/tMEZIv+J92iRUg/F5n8Ztc1PqHu0Gey573fFflSSlOlld4bjSvyHf38zOVfju1CT6CwdNsa2OODHwVI6PEFZSMCEsy/KFhoOoOp9BW43YO8OAEJAjaYDWnFPqe5EiDB/IpFeQcSvMJUoSJjjhS1D3QiocsEIVuRyJ6/9nqmSL51RsJbjy9rP5sfCmnkeDC4HSna7P1egfTu7xmHOc9rABMZzVEfI2OgtMje71csKHde/rxsKd1J59CYSGp4JJ+ZI3Y9kDCeYe/IX/ARUvCRlWCpmG1Vra28Yis67rWVc4RSFqi31H8zoDAgCCS/lvvbjZ2acI/tCbb1YFM+3t6UrZ3CsCgf7jbl86e78uHu1uok2HYFFDxclXJ3h3efixsymOe88/hEHreIABzbNXiiAoCE+lONGf7VoLTutV8u6oo1xljBgnocI1aIdrsHW5HG2OngcS+gOpAaxLMt3GdOxL6mf+OH23jY/pcvX2pNiO3W7rUAuYEhlpGxWVpGCFb2mSroV7i4naAHJGBOuBpO/mRb+BvvGTlf1RmuK/z4RPFEO3nDgkREwFhZsEIEUy0AfI8MEaRb4BnDEGyFoRamXC5v6sraYlVWy/r+GtTjVIuvdYVu97VuG2ABxHbiBYorAmx5+Ip6CRVUqPJXsz/2e26BqADS8ljn10AMyxjg0Y+1iCIyHAAcgE0mIAGAgh0peSjw4xnYExAxYKMBCV9xaoQACazdUNuq2zksY2KqU4G/0Ze6slK3mABAWBhoxZMnOCffA5CQ8Qd4wa/MqX4caaBvDSSwb94Gcb5064ba0Uj/01brtbcGEqJ+K70v+4ICpBWUmvSTWyXN2vNzmflvY+vz9KpvT+131DfvM3Pe2HK0dbfnd6svoe0wSMJz1L+4V0F49dMoD1V3Xhao9TwEm1Nrv1Q7pcC46VxUcnVbNZ4TiDP1HM+on6IyO5KBbH6z6x5I8Lw54o/ePKmfFdEiiqO8H+h9xNF1Tx/f596zurXhRwUSUCNB+WaySwISqyzguvoiGZBwlocGmCEFQX4IJExfLQHA1x8rgv17PbXBb21QJREJJRWAElcZN0IV2U4m5GiTzm1PoLNAJwvUMkOS9XFuscXI4PRoltE86/Nzrmfjy9qaQ9+e00YFoMbLG6Vr398bnzfKz3EQnsO/+p4oUM/ody2QAPrRsPUMnN5D+rPfmXy9NZAQOb9qZA+nvR1/iH5Yn22Jta5wo2jidnNTFm0jZa2BUAN/ZDCsVqeyXOzKh/ub8tMnZAnclY+3yDq4MVABmQib1cmuf/74wTIV0BaKMK7XtfjiTz8js6AWpYLTdV7pqw4a/uZqNVf3ASJwpX3ao9+sugWTba89Prc3dyYCNh7LOKgr5HWV6GEau25toE4mIKCGFte42megw/G8nYIBPGiOYPiXX36xQB7/cC8LEBJcWK0XtrUCQIK+Q1e/MiDhBAfSQtozn+rzVuOijV9tDXkZ188ZEPu6NWMqJF9rIwAsAF+g6GJ1KmrGwmKF4JhADoCERVkucPLEuiwXmEsASRVIsAoaVjzxwcCBh8cvBiTUlf46Z/j+yxf8+2JAAh1wC9oBBuCIxkf8Awi0qxkgFv3j3RVIsOMaETxhu0I73hGgAbc6WEaCAAkPOG5SCz6davFF226BnJs9ik3Wv2sNhXpcJGls2yAa6ACnp24ZqUdLHhuoVa9XMMHmufEqQARsBxr9ZPpN5TuyexlQPbpO+Yscd/Y502/fC5BA+WC/SVf1r9SO+kBEZYqONT7BD96esW18qi7Redb2R/Ov7/V9N6lqDj/HwfvnBpKZf3Ctf+Ptj7ePvN7z7zzveRowY8zbYJ3f0fx43Uj6+fln++qL6dz2gk3aL/rhCvDYu9yKrJ+PyH9RXlYgAd9r/3UVWXlSn8/kdw5/+La9HvK0iXSap7f6eiqX2rbOeY/+ni+8jEcypfSJ2iVdocarHX351oa58jVn/rQt367nW16PgATqDuoUlR/vC69ObWsDM9NaxgEzEs4+x2X9panNBqRN8wBbzMU5LHT97ootdrY29CaUAuEVqGcYRUW9IfJCFQn9O5DgyoJmmvGZ1+cqgl6zmaOohs6/i8HHSNFmw8ne3+M/VcCqpLxy98GLNzJZ/zhmKjClhyr8XjvXAgkqj+yDV6zeWKlRzAz1WwMJ/v2eh6xOAmobcGtDC2oR7GMLg61onw5liaB+UVff4byh/gEe+XCH2gdbAxI+frovH1A00I5zRHbCqnz+eF9ut2srtGgHRLStBNuWuYAiiwhcK0DRCkC1VGLyt608ty0CDMp5bbWsVePJZ37F+sOHT1Ngh3k683OtEQAQhZkWpI2uLiBg9bxHIMEM7qn2Gz8KJCAYViCBRRRxH4+WxLgfD49nBL4VMfJFMZUO2hcrtuiqRXubgPf2HAHcu74BkLCzYoigR3UisHuhZhsc9hh/rVeATxTAJL9g6wsiYQvE7X/LsiiYD37WrI2avdJqChwqEIDMhJqNcAkkICOBQIIVsWyp9MgsANDw9Sv+fbXfzYk+tfoGLUhnAUUCCVgIrNkH9RQIZBrg0zJWDofyFfPbgBYCAXYP6iIYbZd26kMFEiqgwT4BIHhE4cwGXlhRSWYgTABDzW6oPKUnPlSN9dZAQmb/R/ofc8YV+wu+a6DVHP8D4+4Fcr9mjYReoBrZkMiefSsgQedP54DjYWDqdRf+Vt3fC0Qy/yW7ntlvBao8XfGsXo/maKp5I3pO7/PFGiP/ucd/pCcDQ/ztMxJGQS91mpcN76Mo7zyZk1O1HT051Aw5fZ/aKO2/AjcKJOg79F3Xzq/6gZkfGvGvzk3P1xu1q4Gt8qL6YNn8RLTxfKRzykAbQEKdhx8XSGBGuPq21B0RyOr9+zlAQn2mFUpu2zAn3mzrEBO9kQnbwFFkiyJr8Pd1asMzgQQSUhHZSNB0MknsSPh6Cj1bkcgUSRZoZoYka/9bZyRk48v6n13P6JO9XxWYfxcDjEyBj/qQvT9yRrzipeJRQ6ArI14pe8M+6l/PuOj3o+dfA0jwcumNlCpX70R8ayCBK/eRwbf99aUWITTjiFQyOP4IKMvJghxkDlihvRO2I7STF+62VkQKJzb833/4VD7cr8qnDx/Lhw8ADTblfntTPtzflrvtunz6eG91E1BrYbmoxQg3N6tyB6DhdmvF+nxAEhl+BN+oi8CAnKmiBBLQRj128Hz0IL67vb2vq8B23F9dIaygBVbMi9WI4PxNAWIL6Hm/ypfyugVa+K+dGqFbCurq+hfrLzIouHKGd1thStRpAO1RmNFOW2Dxrd20BcJqPLhin36F8uD215M3aV+YkaDzf+GEruupEzhlAXNRHVdEzihOuLOjPVG8q8pwPbXDTtXAmHH853ptKwgVLFiVYo6x1kZo9QBkD6/VpmggAYEE0A6gzcNDHT+3NqDfdUvE3gCEL1/w74vdgzZqgdC2bWFfC17WYx/x5LLsd8wiqEE+wIG6TaIe74iCmPUMCaZ44p4KOAA8AD2RmYBii1bNACBEO7kBNMHJHLWoJN5dQQZsf0AHrCAjMhNY6dqOq0RNiwp+eL6P9FimnzVw0PaoH+cCCT64IB/xOFINsJQnM/v3rYEEv3UhChA8jTXg1UCF902BhJ0M0wdKqD/mBDIj/0377G3RpLsbIt0LWr3N9j5D5qe89HqPzyP7Hc2Nbl2Irkf2NeJllQ1PT843/SnOG/k88leU70fzm8kvMxL0Pv2dQLC+zwBRKfJIfvT9JzgftT1X/8yZ95H8qN3xvOv11bcGEjxfRPpZg+zfEpCgPq3+3tMbky48thpanYwExq/TEZk4+attlbP53rtTO5a1ZpfJ9Wpp9vUdSGipuV6xKSF1X60aLU6grgioUKuxGwl7psjmOAJzlEnvnqx97MCe89NTtKqoPH1ew1HL+p9dnzO2bP56c03D4Z2C5/Qp44/IEfNzocoVfWFAhvsyICyjT8+4RI5I1Na1QIIH+tSpsCCj7UlVI6mK+O2BhHGhtmgP6QWdmmLH9gKTl3aenmUfYPXcahpgJXpZtrc3Vufg808fy+cPH8vd7ar8X3/4UO5RSPHu3sCBO7tnWz7c3VmhRcs2QIm7E9LhjzWbYYu6ARv7vZ40UAMwT0P0h+coIxMBATl+EFBCb1p2xLZ+h+dtpfuhHlNI2edCFovg0blCyj2DYb5X6xTQUWOhRAbmnu8sjb8VLNT31qC47u+3QpR2UsT5aFb0D5kAODHC6gzYKnntO7caqD1QkEONu9UnkG0NHLcCCeogaTsW5K2WZbergT3mYmPbP1j88LHyA4oCSuVl3IfMBHCejWu1rnt/LTtkXYNnC+4tAWX6QWhd33/ONHhEVM7tBq2KuW1daKc2kB6akUAgoWYksAhjPToS7RlgYEjC0tqxWgn2PTI42tYGO+HhYKABCy3a761mAwGDWgqxBv5o0j7biQ3oufEM/jbgpdENTIe/AUYgg4HvxPcAGNpeCm5xGOnAbCEgAxLIk5mNIQ9Rdyn/cGuRD7AUJOi1z2fUFpMff42MBG8LVRbOOiI+A14BE52HXxNIUB0Q+YfsC/W8Aglqh/y4vc+Q2eHXvO794VGgSyA06r/ylvKX76sHArw+1BX9XkZC5IPx/Wq3lK70D3qBmclc29rgx8e/q418Wq+BtgptaP99RkKW0ZH5ipl/GPmCPVr1+Jdz9z0ACb6Pnn4X+vEVtjZk/mGPL/i9Pq9z6edV50T5Ecc/4m8FJD0N1L/wsrs4nGtTVaerGnwCB2hXszawWEGdZbHBrvp/kwwtsbWyLs4ASHjYPb4DCSCOBlLq5JGYiix6o4H7rwUSrjUAmSOTtZ8pqncgYUxBdd4ip0jnxxvMbG6oIEb3eUXqjSber4oBbWmwokAEldBz+vkOJGSzOL/i+xMD35Q+UtTNkCA0tKX7g4EIy8XBQAFkKtxsFuXD7bZ8+vyh/MPPP5c//PSTFVn86SPAg7WBCAAPti0b4dOHe3t2t/9aToe9tY3sBmQs4DhH1F4A31jwJucSk9/pHBE8gEOFfwiMsGUA9wFkuPvw0QjEPfZcySZg8MsvX5ojVtPr+f16dTMEEuiQo4ik8jeDC+rtCEgALZB4DAwAACAASURBVOsJBPXYSYyBxSHZlgEfe6T5AxSp+/35Thp2fKINypwCdOQKpP/heg3cAaDUc515HGQ9HrGt0lsAXwEM3r9Yru0EhQokIOukgj8V1HgsBQUYbZsLDDydBpw2UKyWwM0tjvG8sbnZYE4XKGbZAugDj8fS7QAcZz0e6mFHx6Ot5rcimftd5QuARvgEkABaPDzUYoyk7aLxDjNRACTYSQ2WNVCLLeIYUNZIQN0CsHgFKOrxUtSDtQbCoewBAhjIUOzoSNsmYQDCuYiizYkd+XgucrbDM+20CJsrOx70vJ2CmRM8qAhU1SMhI0nP7O9rAQmqmykn+ISMEeCiP8MA6UcAEpSmUTDq/TMNajhOb/NUH4C/RoGqghHaFx9c9rS89tn7h9SV3GpF28v7fADq7T3nM7Mw11xXnyUKUCKfRvs5AhL0Pp0D/V15VH0JPkv/xet10s7LhW8jm1/13yJ/i8UW/TyT5j0ggRldKqvVDrS96A601nf7YHA0v3pvdJ+XKfK1LuBEfMvn9L6er8f3Rn5jxFMqwxy3H4eXv6iPeFa3zmg/7PlW3+aarQ3fGkgo+7og0zv+evIzNNjXU0ZmAgk8VvwdSOhqeluwqT+LUlhskQyMlSkKuzKNKntVBv41usrlBYSGwwsa74sUV2awIiEcKRrvyCjj8f1Eu9hfKneMey6QMKff0T3eUM1p5zmKdkQb0rKnxOioZG3MVfQ9RXtN+xn9IieKBo1GdDR+b2h7iqs3Bp+6n82vdwoRMOgYGMCqDM2hXzTGOc/xtIQ590b3WEarO1LH30ej6Z063Gd19ldtn7/t9duX1fJU7jbrst3gfOCTgQifPqAOwqfy3/7wU/n5589WEwG1EP7bz/e2heH+/rbcbrdls1mVzRrp+2vbCmFR23FvR0nWbIVb29oAepluW9TfGUR72bu/v5/Qclslbiv2dOY32xroICWeRfiMpzCyxcICT7YJPbTd3llwxNMhsO+dPKGreaShZT3YsZENeGhbEKb+8ui/1g6LRoKveNQj24iczoeHLxaQkwYKwnnnUmWFe2fxDgv0dljfPdgpFTDWlhVwQo0D5OejqFctyohP205ywnnl9ZjE3aEWL8TcI/MAc1X7WkElABFr25JRHQ4YvL0Vq9yV27u7sgFQsr1vJ2LUQL2eolFXI/ivAhgNSGgFIg8ttfFM+1pckxkJmFPOby2+WLdAsNji45cvlf9PKOZ4spoFyEp52FWaIEMCnwQSsPXhcPj/2XsTJTmSI0nU876qCkc3yd33/1/25K3MiHB2hsNuVFXeT9TMNELT4BGeQAHEkI2CQPKK8PDD3A51O8L74+ggKOfe8iAAALL8CV6WEn9WwQHrHCExuN76YJ2XsAgEgTDs4YKKKA4EOTDh4TXWHkMkkOgxwISazLlHPvC+IYOsZjzpszj+IX2E3jYZxKrJmi/lYQ7EAKD5vn+Z55O3t2TbPb1issXMW9VQeYv8z6EpyhPYP/JCNYbUU0F5S+5LTVbcM+5vdc09a0D9Ufk/nm9AdJLfmS5boRG8n3JfeTTmqqaz5/1zj36W6aFrI3IkjLWhfaK+TfCIJ77Zi43zQI8+tF+jndY6Zv6iNMb50f2lto7SJZ+v99+jY7XoVdcv0z/nfGz/t9rnQVjWT2x+AbCbAtbrEHl8Lf20FXpWywFSW8caP1a9T+lb1xw5Eni4Qp0Cv3O8rJqlBx3UQ+y6g3s0dHqzVfLy/Eq6f5gjgSXE2V9UbcB7tg8PzdV6be0dL2fLkfD//fu/WQ4neCrQ1D5fzmWGhM92cPL2v8m1RQlvf8Z4CxhZA0jgJI8BCbroOiRllDUBWDuR1g167/Tkzaab8F5Gqdcpsf+RgQTOiTLkMSXjS8lV17fGTO5d/6HntgS9nugMMbghRs5n6nzofNXuy/1sMWoVoCrM2I4CYdngbo29Ru86pnvW8m1AghtCY0CC0kRtPEiiaIg0jf7JpSxRsnG1tCSJqLiwXc/L0+O2vH/aGpjw/t1jeffwWLYbJFXEdch5AG+EhbnGWznH+bTMrYakHfNaosblcm5gAgxzKoUWT15xzScPQ14E/lFZ0jWDoMFnO4W2E+EwVMPnn6ENmCcHBLziA5UzAAlKI52Ai5hjfGZpSDU6SetI4se20A6BBHpI4Dci/hTQ9GbAk+ENQEVfXzNtUbBnsENDAHAPZQ3bQniF7qkbOTMpFlrBMAx4IMDzwMpSRvnHq3k5eG4LVJlwXm51D6000xLA0HxlIAK8H2Asw1D3PAku5G0fF18XVzAc9MDf8dADDT42Dz3AuHgS7t4dnvuiAwHMY+JYLvCaiD+AJnvz8jiW1z1AB1j18A65SKlJD32ABwNlK6spOP0gAeTZPBEsLwL6HOENCOHA+AEssG++9hgLfG4YumArYSEMVmkCeRGOUIpoOF8Nn0HpySNwtvB4qPHyFv/Oir6uNfeQtpF5agtIIG3/swMJtT3+Jfx9iJcTSNB5HJMBmR+r/lZ7Rt7vNRmbgQSuOw2EzF/G5NK3mJN75N69cpIeAzToyN9pvGRDLPdfPSKVBnQe1RAivXOfkH8TUKOM0TkeG2/W+zp+2MXcdSVyBpvRPo0BCdyjOrdDOZKG+EbuRL6O86LfZ77F+fxHAQl6+MP9UgOGdGyUg639R5utZh8BSHB6+35AggJhpDkdh9J/Tf9XOq3p2chRx3VS3YHjVSBFeVG3z3AW9AYggaER5FFI/ozDCfQFoP/L/vUnkIDJYcKsGwUumMiQcZmVgRrT5UK+FUioMSn0a4goh7hdZuDKqMeAhHuTLQ49t6VotYQa+52VrXsFXav9IcH/rQR2TfnUtr/V/AyNs4bYKq1nRVUFtM5xjX4y8671oQUkDK0rv8f+ycrdl9K+KihfSjctIGGcTqLvIx4JeSz5swEJk2lkj8fJ89WrLWw3Zbudl3ePm/L4sCm/vn80MOFhsy67h015eni0ag0Ia0BZR7juL5cLAxAwJpQHhIs8whnspNvCtCZ2rStlbsgd9ywf6DNH2qFQQ7uM0aYBzvmG4fb84qELLP+H32iQYo2ZjJFeAfO5l5jsTsml9l9WgMgblX9R4LGfOOl2y9r/CDrAgGSyRVWo1E2c9zC8QxVBFfp8Zge+hFeG0a6dxLsrPv6yMqBAgs6vzdkUoMGivBxeysE8Gw5RJnMauRLgXQCPOj+1YG4ErCNAGXOHXGzMq8Tn1EEEGPQABOCR4IqYZ7a2/QyvCEuI6P09HbzvvaHaAwn8nkCCK/EOPLhnyqlcz56HwmXtpeyP8ARBeUnPmQBvBNyDHAl9lQgPlTAgweIMPDzBvBWQsBG5FCy0YVKOKP9o3hWGuvg4UdFBQlEwPgcSGFjipTDhbWCeCwAykLsjvFasGkQACa9n91zIJ141pbHG/4YMghrfr/HCmvxTxVz1jBo/fosc+0d4JLTk31v6j/UATWWDnTIlt12TK63+qX5X0yXwHfkLeR/5QM3Aaj0v//7W+WnpR9lQytfDoyfzX+qn6FsGWrIsbgEJ3Gc1w5NzgVNZgt/gp+iTyoqxMWYdn/3r5vmNHgnUr5SHZjnK/tX2Pw3loTFwrvV38gH+lsfIueGr0q3eew+Pa9ErgSbKatKD9mGIb+GalkeAAgmcg042I/GTVCTIY8Pnln56L5ChOrXyEdCizqPuV+4PnYu8n+ERnmmZ+oaOp8YX7D4pX2pth0dC54HAUo4h77NHApItkoYxDniYAkiw8NDrpfz26fefQAImn4RaEyJkKqo05k0/dF+NOWQiyky1xiy4ATPx8NoWoxkbF5//RwYSyChqzPZbCGnd4F+jqLQEfauPmtWbY1WEs4ZoKmNXBlkTVq3+tRSRmvKlbWYgYYgpt/oxpIC15q9V/nH8/osZ62N/3N9KG/2clzKFImwJEWH2XMp8Ni27zaK8f9yVx92ivHvalQ/vN+XXD+8MVFgt5haegGoMHs4AgxIhAyvzSPCykDMDJiBDAARY7L6FN0RpQZziBpBwOoS/d4AIGR1HXzVkQQ1lrB2S8bg477MH+/h8YhDiQGXb3UH75IimdMR1XHd9PgUc50v5ufVjBtdag/RDoXDvDvyGPiOXAxRQ9lmBANKLJ1t0Y5pxr6qw8Doa2nTr91CES5lNEGrQu61mWZL5z43yhvwKBSUoT+W0P1iVBtwPoACeCRYicT6bh4J7cXhuBNCLhYdYuMfKKce8Ddx93508fD24Px1IQBAHQIMAFRBKA9IQIMQMcnw+RbnG8DKB4c9ncB3QznH/KcpTOmj/YlUfjmV/cI8EeDJ4aIPnSkCkh+dIgJfAqVwZ2oIcE+idhXp4gkYAPJYjIcI0LJ8CgBurboLr0X+nX9tn0KOE7pCPAX0CkIB+cExM0ggPBQAJqD3B9c3r1ZK/Klcy/xz7PKY/DMmRGi9t8bcxQ4AY3vcMbWjNT6v/bb7vHkuUcwy94j7MoEJ+3j2GUm2t9D4FKilb+Z3qd1nu1vTDITk2NA9vnb8WffMgLht0eV2zscqxqSFXo198R0NK+bwaUe5ttzIeDXBYQ9Za/c96H/vVfV+cfw/9sX/sD/kDQxsykFDTM3VN8xy09CeVRdr3Gi2pLke6UCBH53RoX+Z5aO0PynbSOQ8bdE21rzoeXNNKRpvpjmM0mR5JiemRoPuJ/W7NbwtI0PtrfLkW+p75fqZv/X2BUs1RPlv5DOes5vGj/SCQ0OkVASQ4uO5y0ecl5OTU91vHNwJI4LPhkYDQBowbesnz68tPIIEKT96MuhBjgg6/DRFibYMpU+8X8DYjcd6oKmhqpyItRlkj7ryhfgIJnyv6efO2FJYxQTNEXzVF4Uuf01IUsLZZCeYJTe2kJtOYCp/MAFtCBNd/LaMe2h95vK3xK/PV/g/tizz/LSBhfP9donzi8B7Xcd4IQbqjnRyMQGTDbHKx/AbIh/Dh6aE8PS7L//7TL+Xd06b86cNTeXxYl/V8XlbrmZV3RP4CyAnzNDAgYVU2Bix45n+4/iGpomXpv3rMHKs04CTY1vd8slNh9pNGN1+7HABRCpEKFO4FYm1u55JkCu719Apw2ozM+ufeBc9pxgXcdL4MQdeX46Pgtd9Z0ziecXPyPwMwMi/XOBmjqzzuJ5DAXAxoi0DCzalJAAn0VLg96e7rrGO8CkTQYJlbpYQolySCm0Kc9FPbdxgxjOVT1MG2EIZw1fR+IAcAKm3MyspAAz+5xxouscYIZ5gsu/KGlndhgtwUnp8ClrU9305uot72FQkfGYICjwI/VaRCRUPcKz/Ac8ATUcLwd+WGZRpxD4CE38rlCpDAjfXXg+fLIJDw+nqIZIs9kGDtIacEwIWje8RYgkgDNC4WmwmjHxiR50cAtUy75IqgO4ZtnI8eOmJyFLklPE2pf47kjJZzIZI7Gkhi5SdP5XApZX+ZdkDCrWdGwGMNBjGmP4zxf+63ft59P7T4XTZE7r2+Jnf+UUBCljFq0LT635KXoFcmgsVcMqcHZZPmyGI/aoZNS77XjEGuL0ED8hjyLTWC8jOz/Mvrys/36n+teRr6vdV+jYbJL9BHltXldXkcraoPBHrI51Uf5pz9MwEJqgvWdJyvARLyHsmAgO6vrNd+byBBZbTqoZThup5ZP8NvbwUS/P4eCs06a4u+Wzqu3p/XTveGrlFNh1X61nkAkKA0k5+hB+E1XR2hCfyzeyf08L0PSMD9qqOgHPZiuTQ5ZAccP3Mk9ApPZoZcVF1AXVzdqERUhwRJ3hy5zRah6kbT05B7DaGxMXDcY0ACkn2M/b11I7bGnxHHvFZvVTRqmz+v/9cK4aG+ap9b4289uzX+LHizsUqPBRX+qtTUmJMqBa3nt+gjewSh7VabQ3tqbK7yPN+7f743kMATC1UMCfAg7h3F7ZDLYGGZeyeWZPHpaV0+fngs73ar8v/8+Zfy+LgqH5/gobAu6wXKQC7KDiUN1ws7jUd7VtZxve6ABKL0sykMQgcRCCZQ8Nrp9vUS7uV1sO23337rkkSx35xbnG8DBYEBSEMZhj0Ve09U5O6L7m7vwCz+w/jG33zp5SOHFG2/ts/MT2PP9vAM414VuKoTCKBiw9AG3esaotHRoc1PX7mCMbgcD+nX5i9dh7HNJj4e9pNjyTyG7d0oDdgL8KrAmbudEnjyTayTj+dQTse9eZywmoPPvedMgOE8hUcCjPsLvA8AInkiSyZBsnbNOwX3RdlHJIE8R8lLnNRHmIDPCUEI90yAK7ECCQxD8LmAR8AzUhyWU1R1eD2eCip3HE4OLhiQAC8DAAMAEAxYQrJIBxJOh2PkeyCdwAvhZJ4INmfIX4CEoEyQ2OVN8GSVlyNzNMTJDrwLxDPBip/aPQAlPOQD/TDQ43ztgASlDQV9WvytBSRkoCDzPwW/1NDNPHjImGjx0rETN/fg8DKi3+sP86NGBcelYN5bng1+M+b6rifqupb3Pr+m99WMFa4D+ZiCC5m3KQ3ob6p3qu42Nj+t9W/NbYu+8XvmXegn+WQtmSCfietaHgmk/yEgAW19z9AGpBtv6RU1HV09ErJupTrVkN2g+sA965vpS2kl63za3vcGEri3Sa+UJbrnh+gf17w1tMH52/cFEtSGyHtU98+QzqlzkfcrQ8uH9jH5Z01Pt35FZGo3xwEk4LDhls/UPRLg0UAd1UC92dTCLdEe8h3BY/NnskUpmcGJzptOF1AZBq/XE9e8IbjIqhzm9/cakjVFmv1pMbqsnHBTqzBS1IkosBH4vziQoEKN80Qa0HlqCdyh33V9a4zk3vUfar+lKIw9H/fWQhvys3Q+dL4yfdf62FJEVFDk59xD363x5/XN+6/VPzLcofkf97i4zyNB9zYVTDu1h1tbQXLFWdmYR8G8PG6XFs4AD4Snx3X5yy/vy2aDnAmr8rjzxIsblF1cLwvQ41nUuUYiPihcrG7AHAhom/Hx5pkQyQ2tH5NrmUWcuhpPSlOfPn3qXIczKAKDbTpfmEdCrxhFaEWEGFgCQBid4ZHQG9wODixWm89ABN2nytvsNDlc7W29phjz2mLfGXKAPmJucR2MYNIw7vVYfy8Jye8tx0K4+uE7fQbnSk9aeK/db2ff0678otIzlQdVwj9T+JAjYb0yF32gARbiGMkDL3aCfiyffv975DRwr4KZhqcgD8IU849TBQdwVstNQR4KAALoI4AyVIGw9Z71NabhRXBF9YQAEhjWkT0S4JHic87SZj2oAyBhct2bRwKABKwBgARUbQCQcIGhHkkXFUjAnCBU4noCkIBYjPD2gIcD2jmdrXKDAgkQUwYAAKCITPFGj6jcAKUpPBfojeAhEOGxYgBJeClcJ+VwOhnAsT9dyvN5Vo5Xzz6vXimqL7xF/qohX+N/mDMaUcqr+HzKagWmshEx1r8fDSTg+eR5WQfhb18re/2+qXlige+hPbi+M24ZvAbrqs/nHr0XSMjypWYYKmigwBHHq4ZI5m28XtdU5UXL468l31pz29JPFEggT8M95MM5Bj3La/2c5wF9y/SddXDqMOyH8n81Ylv6Wdb5Onk1WYxOEfun+xE3ZCCBsoONcb/m+a3RwlgHajqlyhSdv8wj2E99ptKZytbW/A39rgAQZWevC5Dn9vqB6mcY2xh/st0tYYuf6boTyqQeSBijv9ZeqP0+yj+lqkheJ36u0bc+J9tfChhwfkjneS+ZDnLu5bHNTwAJ5ogYYQ143ljVhhqQgH6/Hg8FoQ4/gYQ7gIQaIyZTwOsQkECi1sWqvW8x6pohlJnePYpC3kDKPP7IHgk1Y1U3a4uRtZjPZ8wtnbjfu/5Dz2kZ0jVE3xnHrWtuNhQzrdboxxiVMKNaH1uKzBCQMNRunq/W82v7RwXkbf8+P3vz9vs0bUzXxlec8o79PpneIuJUblVg9oqhK9VUQubTUuZlWrbLRdls1+Vhu7TEih/eb8ufUObxYVP+/Of3ZY0qDptlecD/7apsNyvLhTCx0/pZxIa7mynrXuM0G3MPLwXL7x+8EGACBRPyKJQTToRh1HnJIBrNpCEY4wQocB9d+kkb09UqDHE/yeZ8c91g4Np6FD+15++uEF7KYr0yN3Xlp7o/jb5nrpAwTAJ96J4/d6CCLs14BksmIX8D97efQh/8v435avOG03OuyW3f3GBVBZbGdtfXABJQNYG5GPg8Ghek/27Ow3vB5Mp0UtbbTTmZh4AnQTQvFZy0W+6Ac/nP//vXqOrwamNGEk3kTLD5MEVmYXkW/GTWy0AuFgwXwXq4MgavBoBNrpc5PRjlw5hHHoEIYcCJvck/wzauZpipRwKTnTudnMvlijk+Wb4Dr9jgbTG54mHvIIR/dkAJoQsXS8IYyT4JJFjpR5SehEeC51WwfTiZWY2JY1SP0FNmAwIDSPCR9a6eFuphoAo8NxYdqIqKEc/71/KyP5fn07ycLn0VCNI3wid6/te7n0puUN/iAcQPyd8hIIHXt8pTf08gwfoPj5wuSWXmfm//bJsW9OeEaElfrVILgL2LlzV9y/NBGKhcsl4sLdTq9dNzeTnsPZfIYu7eVjhlA5A0n9n35kkFEO16se8NEEXujpFXtGOeLvHK67V9K1QDGp8UaxfPxe94Hp/rlV+tOK69kj+ogdfLi3boYEv+fon+MnQtdQfySRo43Icqb1V35XWqj6h8V56vBqnORQ1c0zZa489yhX3p9KNvASQAlAVJW7ne8ABDeBWI3dx+AugEpYO/xmvHt8i/Kq+WLafSjkV3BfBN2fKjgAQ19imbCQJQ/67pdTXdPNOgHoTpvjD+OSFA8f2AhEzjSt9K93kPcBxD+nmnH1qFpf6Pa8jXzP8znzB+IuW7vR9MzqxhDwM5EsyTcdZVgTJdYbEw3mggNzwS/u3fTNaj/KPtH4i98zls4z9I+ccWI73XUBljsiSiIQBgaBPpJhu6hs+tMWDTY+KEcah/qthzrLohWx4JLUT8nv6x78rUOWctQfDW9bl3/XV+dR1r8/s1gqy1Pq1+jv0+Nr9q2NToU++tzQHnf0hRbq2PntAMMdt7xjbEtOEyf/PXVVBwBn1LvxUnXiRwG1Fl3RB2Vde9FzwLvp3cTsCccSKK12DaVnLvc+bqew7M2CsLoMLCajYvm0kpD6tleXx8KB/fP5SPH/wVFRp262n5+OGp7Fbz8rBbWyUHAAgGGFh+AM/Ub4KkOOhJgxZu3BBiiC89HF9NKOAPQqLLq4H8COeDodgzuHhO3CDHf7SNk771wnMeIEQCQhUn1PjdjCz0YbF1dzgrP+gGLvkSFVACHPieirP1db4qV5wqdyAHRsHkQw5MoN/IgeB/fVJFXIn74PLPPtsVc7/PvA9QueHgMfTIRcBTZxi854PH/s/wPZL+XVEec2nAC8aBNjlWelGY4cskixaKsizr5brrPw1PKnYKiCiARJABv2M9kGnC9gnWYeIeFZgz5ET4r7/9XzPmkTjyGG78BGR0rqdTT7i53Tx5uAcqFRyPFu6Adgy8mjOXA4Gls5Ud5Smf9z+UBcmR4Mk26cXRhzzs96+lTE7lZKErSGp4soSR2JN4tlVx2OMz5h4VKMzxoqDkKDwR8Dvm3k6yYMhZkkenwZf9obweDj6W87UcjgQ7TA3v9iOeZ38J8HSD30tYcb5tv9i+8L1xuEzK788AOQBuBHgTNAqvBTPy4dFz8TwNRtdIPWGxJE6Lk7Mbo3yG0j5BOaUD5VVoB6CK9TRClCgP1Xi7ZXC3n1ryv/W77T0Y0OBfyDFhLM6TfVpVB6uK4t/TJurKbCLgJL7X+/k728WeBACGdtAe9qIBMPFZbK17bCu1zSzZKdbUuPjA6wShX8gpAuDVbH3QmdPt1HJpBPeGZ1LQEl5NslilE/+99mrJQtP9PoXert5vnk+pfYAJ2ThQ/YyrrTSk7xWor9GJApn+6NtcHCq/9blZ3+QzM9iKz6rXZd5XG5v2g4ZSDg2j5xd4GuUK2soeCVlvznOA9scO0i4SY6790nmnoVbbp16C0PUCeJA5RobExpGnyJLXQr4gdA0GnifN5XWQISxfq3oIrh/TSzodI1U9ymOohbbq2O6hjzF6ZI6MfFClz/BtcOuVoHSH9fEwSA9RZJ+ybZD1XC3/OMYjMy2zP/o6dP/Qfum/Hw8N53ooUKYACuQHr1H9nO2zWgllyWd7TR7fj9PlO2XR2Biwv+yABAcZkpPKKijFIc6///WvdsjRrRkOMfCb6Xvt8qlja9PRybW1k+9p5S3XYPSczEkp282ui8u6p2stQ6jVNTWUfgSQ0BqjElENSGiVf2wZ+pyf2mYlIWdGovPUav+t69NaPwrCPI/sY0sRa/WvtT6t8bf6X2OKuuYU1Kp8DDFW/T4rv3mcytDG+vi9gYTQw/suJCChn98AEXKpxi/wuNA5sPd2GooY7U6VDAOjBxKIqJuycD2bvYMTZTNa57PybrEoD+tFef/usbx//1h+/bAr7z88mjfCeuXlH7erRXncbaxagwEJs7kp5u6668wP+gSTHKJvNJwXq9Wt2/+yP5m1ZH7ng8Xiw0JyBQenxjBA3TA1AzSM9uvltrLBBKfj653lScggAhWH2okSAQ8LQbAEgcwsjDwO7u6IcZliwfKgUwcIGPvv6nspV8sl4EafKXoWygHD8xiu9gcDWcxrAcmDwuC1k5PLpSxMo3PPG84frmWZMVVE8Z7Joaj8LCxHQS/N1SBUpZrfU6ntTh7mrogzjwXvgfGP9/vDi/UFYIKBKiHQqYwweSYAg+VyZR4Jppxe3OB3xbX3THBL0ZVd0CRCJW5DXryqBr1E0IaHjXjVBphUUDB8fvblbN4UPtemkIR3hZd9RClIz5GACASbalRJAMgRQAK6o0ACcy0ASLAwFMtpgJwKTnsgd8yXnelOEcfpQFFW56hf22lweAHZnE0czDJQ6TItL6/Tcjgh3MGBJX8ewis8VwNCIgw8sMSNfirN97b9vwGQwDWv7aG3Xnk82QAAIABJREFUypeW/OoUucQHdU/WeH/NMKjpF2ifHlj4nQpxTW+4R9bla1SR/czQCAOGe1WNYBosyp8+4+/i2TfUN53f1v35d9IswSk1ulWuZx1OZfM9QEJ+bq2fWUfjZ/IZfCad4j2eS91C50Z5Hu/NYII+3/ZyeLIpiKYgdAYSVKdo6VffCkhQfaczCkPMMzySc+J8t0/Aq4Ai781A4dA+b42vSPlKpROuiZ7o85m65/8RQMIYEIHfyB/wnryZND4GAkCWOc0MZ3nJ85d5RGt+85x+/vnbAwn6jCEgiPODHFc1XlrjhTX6YBioAnqYU8hNo9tyLUNAgs39TyDBp78lqFvC7UcDCa3+KdOoCXqk5Rr7u3d+hoCELBxzf1rtt36/d/xD12UggYKNz60Jyyw4x/rQYlT/aCBB+6rMpgYi6P6oKZP37J/vDSTwZLAbVwIS+vF+HyDhMmHWYPFEuLoLL/5QNSEK21mFBJynzuc47V+U1WJaftluytNuVT6+f18+/vJUfnn3WN6935V3u3XZIKniZlG2q1V5QJWG9aqswqMAJ9fG8E+9ImZGapzIUyDPlguP/UY8+2RiJ90mnNA5uKSfD2W/fzFXc7i+Wxvh3cD41zOS/p1OlpgRz2S5NWtv89C5k2eFEZ/xPHoMgBZ42s5cDnArp1A0BfVSOsPVDNPg0ZMoGzml4DJPklJeP326UWphKOI5r1FvHOABQRUCCZ1idzGT0Col6H5nvgU8n2OlQkbFy71C5mUSipwqw1SMqEx2Qj+US56+4XuIavwxj0W/J3tXRPQDhrsbP334iSvJHk7iSRYX5uWB90gi5s+NMpysud2FuXg5SDv3imScbMf6F2U78Z7eBT72z4EEAFEsEQogwYEg5EgoHZBwOoYnwMlLPyKPAsZjJ8rmkeBeGQAbDvtjeT04OPH786uHtLDyQgAJ3Nevx1efv8SEu4O6CIvhWhBUctBgVo7nedkfivc/kjw6yHA1WrSSmgokGKAQHgoAoM6nN3kk4OQnG1JDMvOtsu5L5JQaTjXefy+QoIaC0btUCPkW42kBCZxbPfGmZxJeKX9rSjYN4bF+toCEIflnbdJ7K7xcdE6z3kAeorzSWHjDIzU/P8ts1Qk5zqwLaBvZ2Nf7cx85f2M6oAIJ2haN3ux9RWP9XtppAQkAXGs6Eb/LQDjnz8YacehjQALHQT1SgQQCDkp7X7q+LSBB9VuuI+fc5K3x9GFPFV1DnSf2k54EaLMGVNQMWp1D/E7ezDZU524BCe5xeh+QUOtLSz/PfOHzz28HEmrrz+++N5CgPIeAO14JbkJv/AkkyEnREOPJQvJeBsXrfjSQ0Op/TSFQ4tHyI1869iEGnDd/3sC6cb6FIf2WfiujzQLUFfyeUeS5bs39Pf36Fm2Mza8KDX1WvqcGJKhQqyk294zvewMJXu5N/hKQ0Pf7+wAJ7hl5KZNwde7KGuK00jJOL8osyu/BaId1BY+EzWZVtst5+fCwKu8et+XXX96VXz9+KB8srGFTnh42ZbNaWm6ENTwSNlsDH2C8wvCFK/F04kkFOwGAGOBwNcW8w0iBwQthQIXBwAGWVATufDqWVwAJp0tZrZbmhYDcDaQbO53dezgDcirA9R//CTKg6gIz6mfjAjOD/iBEAP/xOwAEuqv6zEWVgNhrLM3HE3CEaBjdJo8Ec7tGZuHn55s9CkPRKjZECIbF44cnAQxFzov17VqsYgbmE23hPhjsDF/AczFWAgM0kHEvARGsu/2T3BcKJGTlWsEFU+RY35mGflcdwvsKj3A+15MBuoHNnAagCX8eXudGE1a9YebeJL2hFe6ON3GlFhfTgRg9IDHvXPcNrIpki76X4sTePBCOlijyeNx3Hhyns+elIJC1f/UcCe5RgOoOABK8agK8EgzIQL5Fer1cGZYCL5Nz+fvvv0duDG8Da8jEj+jPAXsqgATlUfRYQZw8lXfbGwE0OXgxK5eyKIdTif4jHKavGIF8C1ZtxDx8APpMLMyhC2/Ag0/HNwEJ6jFh+8FyY/RuwPcquvfw4to1arypTOB7zl2W9XmvZ1mhbXFv4JoMJLTkn+ov2ZBx+Tx+EEIexHHQWGG+E9U/spFwz5zeCyTQeNJX9UigrjEmy3mvzlkLSPhaua3rT5rEczlfnMcMRGR+p+NSmhkznvM9NUNT53Fsnd4KJOSQC47B5iK8xlpAAmme80fjXA1mzhvplPPT8jhpAQl8VqYvztlbgYTe49J5VtYjazqB0kjWDzO9Kn3nvQGPBNdD2kDCmL47Rj/fG0hgaLnyT33/ViChxcOUv6puYvleLJ/NTyDhhqiHJrQlyFoL8RNI8BlSBlB7PyTQ/qcBCVlxyZ91k7do457f30p/Ove1vrIPQyBCTVFVgUdBlJUAzkNL0f3eQAIMp5u/BCT0gqgOJLTmv6ZoUomBIniG0d1nSOgABRipMD1Wll8AURA43jyWcj2WxXJWHrfbst3OrMTju3eb8udfPpYPHx/LuyfPj/DuYVe2lmBxW1bLeXlYb9ybAJZlGMFc+2y4MlEc1gaGMIEEGuU3Y7a8CK9lenVwA9cjc5RWNzju3a0eeRl2u13Zbrdd4jpYumPKAu7LeRcoHO1EeuE5BjrjM3I+MOmfJ9xD6EbkR7BTYj/BtueePHlk58oeSRWfI3s7gQM/ZXZQAfdxDjAmfGb+B1YpYPgFwzsMpQ9AAtdbngtU3pguDNThGtCDIRtgWcHmZ3qKaJZlVzwdSID7vip9yJPA+cSY4N3i+xX7AKEfDios5g6AeAwu2iD98wTI8CQDEvgsN/gcmGBoA9eWBhtc/fv1OhkaY9UaXp/9VP/kQAwrIBwP7omABIoEEpDsEECChZnsATx4fLv/+Yk/8i0AcPj0su+SbAJY2FsOjx5IQYw5/rRyiPU5FCFLuBcGEOmEYwI4MJmuy+kMej+VZwOfkOvB6mhYCAP6n4EE0qY99wwgoc9xYN/FqbsaEDW5YfOIkp+RgBOfCcB0PKZxGNLiXy0ZpIagKtt8/6OBhGxscV742jiQt+HXDLghQCMbDq35awEJY4YaKd6jk/u/bIzlNdbPLSCh1f+sM+Tryfe4Dnqirny01udMW0M6YJ5zpUMDU8OTi3yHfbmH9ltAAg1xfSblKl7Bz/l8yqhuLsIb7C1AAulzSD68FUjQNdJxcbxvBRKGDuL6/UmPO6fxPE4FTmt7761Awuj9rc3R8NTw8bzNIyEDCTo/aB+yQeWJ7lfja43QhtYQ+TzVc00OMXR0Un56JLSMHBVKrQkf+v1HAwn39lsVGVX8v3doQ415KcO4RxjcO8avuS4zQs7NkPDOG71FY/+I8WUhmBly7kNvHPRMUAWOouJUJCjEMcd6wtdSZL43kPBWj4TW+jSBBKtzD6Agkq8hhxgEDMIAEMYAt/PZpMxR3eF6suR+qzVyHzyUx4dFeXycl6d36/Knj7+UD+8fy+PDtjw8bMuHx13Z7TYGIFg+haWHNVhyMxhAkS3elRxfE03cZeNCVQADEsLVnKedYWThGggquKZPy6xsd2v3YICr+gsS7EWiwhNi8xGmMCsPm4eyWnsmfCoBY3wUhjlP//AsjAV9tVP1w7nMV6ubE3d4JDg9u4GMvhvtAZaJZHwEBfD9EoaiXe6/06sAHgn0LCC9E2DBaTXlP3MM8D6WjsM8sK90r1UgAd9hPVaL9Q2QoKi+8iPlv7o/AYi4odMrWb7XPAEkcCN9PoEEjg1r5dd7IkN6JMymPs+rrrxmJPUDLQIAscSL7jWDHAfc/54krM+RwKzV8GzwMfQJLy1fwwxriXwJPt8AEjCHDMVArgQDEMwbAV4JOMRHDgoPl3l9BlAQCfhMWHgCUQAsuO4YpUOx5jDyXw/78vrStz+xE6nPgQT1SFAF1hL8MREVK0IgAWT0Cckh98gHAQ8EJPs8IG8HAmCQuBEYG7wYcPJmiEG5nlH14+uBBOxZgk/oF0EY8tmvkWlfc0+WY1lh1TZr8mNIv8C1YzkSWn3N+tXNWhrtfu4xqDydHlsqt9V4qQEBen9LPtwLJCiP7AzsGDxP//Jc2P6P8ndD/WjJ35rs53OGDHvtK+U/DU416lVnyHqTzrfSi9JVa+3xu4HNUe2HOgjbuOcQqgUkIARM9SfVjV3meSgg54GeYMazI4ltC0hgv53PswKRh3LVdOG8l0bnqZEjoQa66BjfCiSgr5kf6JhURyBdqX6peSXI87iuQzyp+x7lqxuhDdwfusZK/639PaRL99+/DUhgjrpMB/z8ViBBx1ebAz34IJ0amE1wczr5CSRkQqxtyBYhtZjdjwYSWmOsMSplJN872aJu2ppy0hIGrfG11qf1uwIJmenx3tom75SB73xi1Oq/6d7RhyykVSCRiWehnudXQQLej2vAXLR9uvy1FJl/bSBhWs5VIOFSZlAS4DiNPALzUpYovTc5Q20pm+2yfHj3VJ7ebcr7d4vy+G5ZPr7/UJ7ebcvDdlMeHnfll6en8vC4LWtLorc0g9UUKjO0rpb93BSdZe+6jWzknG8ICGSc93wI7nJIZFuz8xpwcHYgYRltIWfC4fVoifNMuKMsIUCA1cKqFMziFP966uMrdT8ogq7GvJ94u0FKo7zM3KOBpz1eJtDd4U1R5e/hUu8VAHrvgu1m3W0RfA8DlokSmVDNPEYkoSPLv0GBN0Nc3N2peNH4QZv5xBgPtNCG2bxslysPM0lZ97kvhwyBrj9hmOvJhu8zX1+EwaihiXACGOrkVVgr9/qAB8O1zGdL8yqggrzbPcb8EphwwxWgkCV0lBwJ6BPuNR4QORIIJDBpI6CHng94kk8AEf7/bLTEihcEiyy0IYAEvkeOBOu3JWP0kAWnG4/bZflIeAMAOEPpSABPABJeXvYWKmOJL6cwBNwrSHkbaR57QI1PeipQAYZXgoXJXCZlfzw5SHH0flzLrOyPyNqPPYdymwhtmFnIkD0Tng/YO28EErq8JZHkUxN6tvSTlnxs8ecs4/Jn24O5IoaU1dbrdY9pv8aAhFb/QQsqx3Q/4XvQVU1O87ueflkNpk/sSkNVZeyQ4TAkh78ESFAD3egvGh0CEmhYjekArfXNJ40639wvur5ZZ8DaqZcM+Rz5mxqSeR5Vf1CdU9er9r3+Dh5BuYHvKVvYdmt/3AMkcCxZN8L3rDhEg465YIxXzinPfCXVKNZ50j4rkJBpvzaW1vhaoQ3cP3xuHutbgQRtr8YLskcFxpOBBNKXy5++RHTmPVnPvSfZoj4/077ux6E9NsQP+u+/HZCQaZpzpfpUtqFaHglKP5/NX9A3+TP5oQIJkI0/cyT8AXIk3CtIVEAo8/7e5R+5QfWZNcVgaCO3FI0xIXvPbzUgIRvkZDi60fm+Nf9NQXBPJxvXZAahzC8zQq5DRmr5iH82IOGtyRZb6zPukeBAgv9N3QsBVQgQ+Y/TWuQomEzKaoH/0zIDkDAr5WGzLB9/eW9AwsePy/L4tC7vPzyVx0eEM6wtrOHDe3x+tPjr5dxPvs1ADEPLikBcr5Y3gZkdKZBxymnGydI9ByjsATRQOFNgA6TwagCO7qOSAYxTq2qAEzGYlPNJWaEPiMePE+CrGfueaM6ShtHYCPd/eiF04EUYJJkP4cSZf7j2cMTJM4xRd31friP0oeKRgOt32003PiYlhJHJk6MbQyTKr9k8wGi9Xsvz/tnL20nmcKUJ9IWGPBVZ/G4eC/NFWc89tEEVR16HV+aSGNzCEaqSky1mIIHtMEcC9zy8ATBeGNcQdwAStGrDw8NTKN/MuXALJKBMXS3ZIvdVf6JLAKiPg8U8eOlKrwCBPgF80tKZXp3B8xrA6LsgzAG5DqIKg5eBPNi6E/ix0IfIqWBxQfRSOHloAypYwHPAQCo7Uew9Ejr+RtfMCH3ojBoj1T6uHqEzLgMm9ky0+7pHElJ4+MzKAdUnrtgXKB2JufKEoPZMAFCn/ZuABIyPQAKBMAUSWkB7S/60fs+Kqco6pXelXzW4asZDlvU1IIF8qNU/7l/2Sw0irCPoaEzZB6jIvck9zrbQB9Cq0sNQW0P7twUkEMjQeeqeH+AXgYSaLPIT19vQUe1La/4Yw65tqL6QdR3lz7jnHiCBbauuxrGoflUznIf0EN6PPa7GJQHUbHSNrU++n2CxtYGyxwmEVPolkMDs9l8LJJDehzwS2P88R639fy+QoLSv+/etQELNOFUaGgISOA8MgeM+V6PW9I/wyKnR7z3lH2tAQo1Oh+hnjLf4Pv4+QILun7cACdx/Q/ufsqfXL7z8Jg5b0Ad4TP5xgASbJQ9UZvlHbpbsJpMJP58Y6SarEVxm9jUhREGBVyoFWWAPMdrM2LmZlCGrUMXvnQEhGVC5MeiWRUKigYDPJmDDRXpoI7UYmZ44q9GSxzGoSL/xhyFGyDnKiLSdmiEbfBhVMKRUOPHE1JTiqEFcE4Bklrx36JrW8FqGbOv+1u+1ddBnqqJTY5oUgPhNBawKZ84p5zzvCc4VaUnnrEVfQ0y/e0aX5DBmolL+0dtgsrm+xi6+N0O4EgvHeVXFld/x2VAAASTY5yuAAhje8BqwFIKoLG3J2DZrnFwjV8KlLAAk7DblT3/6UD58fCh//su2rDez8vDwUJ6eHizkAaENCHFAfP7jduc111HL3mpRT8tsuigLxOab2/vEatHTYwR9mYdbvnklWHiA/47+8nSH8658xaIhrl41Acba4fhaNqu1Cct51Hr2/XH10ArLURCKvM1BlGyMWtDsk6575yXAsl+Lue1H5mRgaIPX2YbrvJ+I4bTY7j1FKEBUp0A+B/I2O8mORIRsr3fNj8oMyMIPD42zlzY6lf7EMyvR5K1KCxg/gQWErUCPYAUNlTkU0Hl/Zz6xXG8in4AnDeRcwbhG3+mRgPZ8rcIjI3iYhxXA1R8eARcLbTDvgVCQN5tdzE/khwDIZSEmHt6wXCxSsqqenpXePQeDVzGgvLF9bMkbvQKEzdclym6+vsSauicB+gggAQY56Jg84IJkhldUUAhPBNDe8778/vxc9q/H8no8eN6GKXI3LEyxQVsvz682ZiRKJJDQ7UsAUifP04CqJaRDm19JSOo83p9t905nFsrw8or5RKWTYqDCdeIeHvgdAEPvNYNa2l5HPvMJlSnKo7P+AdCPhi7uYV9JZyrfavI101OWB2hTQS6empLW1FAkb6Dxyf60ZMzY7/p85QN6Sjt2f5Y7nd4SHkDgEwQNLW9JhE6Rp7DOPXlE5vW4V+WWGqh43zLUW3Mztj5f4pEwpD+S55DeOBY1WHXs+b3qb2NycGicNb1H22kZmmxX2xlqk31XHR3ry+9Vr1BeTiNa90+3P4NPDo1PQSg16KzNCG2gratGMfeS8n/VnzjGIftEx6r9zzIK5XSz3qZz3gIKdNy5nUwrLVqv/a70mceB67N81vHhXtpP1Wd3RvxwssW36teZfjN/gPxV8EP3Ifus+m+eA82RoPuG7/X5mQdY+6gENuKRrB4p5Ak1nSTvOcgl6o4/gQRBtD4T4DH5Y0DCkPBRAqltRCWIMSCBBKaMUYmFzyczU0ZEgqSyqwyDBGOGUhgTFIo3StW/AJCQBWHejJgDnT9VpHAtBJEqTHmuFdHLjIFzquuSr2kx37cyulb7mZ7y/ChiWxMkvD4rdBSUxssCnNFra3OVFWGuzdgYlMHpXHXvG0BCf8/nQAKeC4Nf5yQ/o/pMAR6A3HqIvjPe+TUqKphDNJLhAEhYlIfVqiwR4rCYWgjDX/78a/n4y658+GXdAQkGIOyQhHFddpttWa7mZbfeeGbyC9qdRgz8rCxny4LTTMtjEODJJJRrj4GfW/w6Xlm5AOM0YDHCC2zc4i6Kz9MQ3uYVcHy18pUwOAEkcK2Nr0SSuPPeT/RUIeJ+wiv4H3+joa9gZleekuBeuFcQSECCSFx/hGs7TqDPjpRjbPbcOFzmMzXXAQ1euw6JCMU7A8fKtnYzT6ZneQfhWmmJG/0V6gmrVPPVwAOACTHXBBLy/qBywRNFlSVK032Id18G0Ntywx9rq6diQMx1fpnkEB4cABIQkqBAwnq9jXFHcsrihiVDGzKQ0GXBj31FWaKhDWrwAkhw5cnBBHgk+Bp4pQ8LScDnVyZInNgaUik/h+eLG1VTW2t4V3x6RqWPfXnZI08H8jmgGsXM6lbjGnhh7F9PZX+EeztCISI5Zaxxl4wzcmcYKBV0o+AZgASsBwA6ZDUB2PEKgGJ/LufLtLwezp7o8zo3wOFymZZThN54fougRykhqvI8y4/PDKugY9IP+TH5q8q3zD+VpoZ4qI/NaV/lnCq/uk8IEOO+mlLckjf597cCCbXnqTIP2iBoiH2y2WyMThjixJO2rDtxLjOQftv2sCfAvfOQFXS97x4g4YZnVZLVqaGmsv4fBSTUaDDrEVk/4hzfzIV4D9fmjPuDz2ObeX2rxpbMm95vz5ccA7U1vQdI0BwJPKTS+9hungfVfz7jC3ET+ZYagTd84BLAbwrf4zi/BkhQfUjXYmhdWvpbzW7hM2jo1nRP8qDB9u8AEu7dp2P8U9dP+QPeA/DPQMKQTdLL0n7NajkScl8ybdzMVQNIGKOfIbo02vkJJOxMWSbxDiF+XJx8kpAZlS5qjdhrv+tGVMOd12ZiVMUjG37ZEM7CAp+pCKB9PX3AbznmiIY0lf/v7ZHQ2shqqLWurf2e5yu3l5k1NznniS5rjOXO9KACrLZ+ioJnWrhnbPdc8zXzokxC6TG/bwEJnD/OA+cvK6IEzLKSkBWzzLy4P+9h5DpX3fs3AgnwSOgT792CCmN7359/LVckUTQTxF2/DUiAIWoZ9HGsfrYSjrvtumzXi7LdLMqHD+/K//5ffy4ff3m0HAkrAAYPGwMQNmuUR1zayRoM+M1q5QYzDMSJZ+H3+HzEws/Kp0+/mRuBrcfCja3Oq2Y6sXY0pIG5E6z/5umAEpC9RwOF9/nkcfg4bUeVicXUkzJCQQfNMBnh8cWBBF0bPblR12EFErp9uPDygp3REkn9mBkfmfQNqLo4oAAj1Gg4DLAuX0OAFqxocDr4iTQNKQWM7LtI0FcWUfEBeSdwKI11m8G7BICBv3oyTc8HgN+BXuB760cY5jQYFajEnOiJKGVLtwcuk/L86icanvywr2lOAxVeJ57TwJN+ueNHzIWEoRBIgGeMAgmgF5cBfupuaSstFtUTPNY8Eqx/sa9IS10SxgDeOr4X5SQR3oB9ACDBQ0z68BL3mDgU5EXoEi+G1wrWyf6ACIWngldQeDHw4Xl/MC8Uo0V4JkQVCjcUz+V1D/d0vHq1CMpA0schFC3SAb/vDLCo+gEgAd4wCME4nC7leLo6eIWqE/CWAICAV+uL5Vn0ShERKqH0nxXnzItvlPNQ2HC/Gu6UT1nRzvzzHtmgCjnbpZwjvfLZegjBObvnGWP8m7qGGkD3ghTZMFR57P1zjyW819KyoA+ATRoakNtCn7PSn+UVfx8aX0t+14yvbg3jzViOhMwzKL+V544ZGvm3z3hQCv/N42nJ5yF6ZDsK2o3pajd7YiQkuTaf+bsh/TrLc9tzXr958E9pl/uI+wIeCT4/fiKuAG+N5jMf4FqO8ocUEpjXBx5e/E73F9c50+8QveY22LdMP8rbyGtb/GFsffTeGq2OL04HxQ1eNrb/Wv2urVfef8gNVAu90fnL9KifYX9lnlN7bpYp3XoFEK77Wteyk3ty2KM8lO/zPP0EEjZfBiRQ0Ogm5KLp5OoGbG1GZRA01GoCUYktP1P7k0/JeZ+e9FGYKpCg11FRoZJPRtdKttgSlK0Tk9ZmbbXfuj8Lh8yc9XcqL3gmT23txDZK1OlpkPZrjBH+swMJLUVJGacyMzJPzNM9Hgm1dUR7LUWluQcbQEL/3Hr5Rxj+mWby2itjVgXOvKGnMF6Qli3CDhB6wBNwGB7HQ9ltl5b34OFxU56QSPEXAAl/sXKPTw+rslwVK6m43iDufta5s0+nk7JdrT0cwUAEGJSriM9fmZv28/PvOKTtAETjZ7MwSkV42Bgj+SISHNqfWU5Io+/hPjxNgXHs834xTwRz3UZm+7gGv+E5C+yd1zAEGe8rpe9wHWOU8TjQmoY2mPCbOhDa0WEACfRI+PTyEln93fMFkQxGh2HAYY6sHcnNYK7ORybvC8M5DGB6jnR0MfeQHTWkat4ESgMKNrpre5+HIo+xlSMBbvRYUwAJ+OMcY+7R7mbrQFIfUuHXcc66JIeWhBKhA6BDUKOHtQD6uAEqAjVzd/xia3h7qu7JrlgNpT8J66s2qMLnoQ1eZYLhQwhvOBz2kvMA5SE9CaaHOcBrwXMjAEjA/Tjd99KPVzPWPTThYuUf/fqjBQvNFksbv4ETr+dyOM4MSGCVDvxmfQ6gCaER5Fv6fbfmCAcJAMdzONjMlyNyOZw8rwO2yfFcugSQlmyRdIgcDckW0fkZkiMdX0MOiPhjP1WxfKt8RdN0/UeoFPiMV2YB2OOgoNJ/5tNqiOtvqs+MyWhVZGs6Vkv+q2tu3mfetgOnmseEgCXvNf4gNe6Vh+dx6G+8b2x8rf6PGTL3eCSofM5z2Xp2bb3ymGq6jd7Xks9qiNRolWEyOv9sv7k3pCO1eVSdlnOjRh15QaZv6r6mu3g+4cE/vVbbse+RrNZ4bHh7hRxBY6SjofXn962DzrE1tzauzpf5TF1f9lcHN0YzuR3lS7qHlL+15Bv7n/egApr4TfVonbNR+rvDI2Fs/42vvP+qY9V15foSSODcqY3BvVG7j9crkKBjzftliH8hjLbWx9oz+Z1er0DfDb/46ZHw5UBC3lxctDEmq0KtxhgzYeXNnIVZfqa2fy+QQMaZmZOeMlBxIIP83kBCayO3BNU9mz3Pf15Pbmg1FnjKB8FDIOGzeOpouEYHXL9/dSABY1f6wXg72gkX+TEggYyqto5Zaatdo3Ov69q9fyOQgFR5Y/tXFU32t3v0wOOCAAAgAElEQVQt5zK9vloSRZ+TuXkO2Gm21fiF8bG3Sgyo0vD+/UN59/6x/Prrx/LnP/1a3j89lqfHVVkuvEzjcjkt88imv4gTYyj+BiTAcI9yg+7qvrLvLdFdnFIjDIC8wk6SZ/j9YrkR0B9TtpEs0RLY2fEqOgi0w8MHjv4KIIFrjCSLZvDZaW/v4WQKgnkJwBDx01SeyChYwKzbpAP10MIzjpfjjcs1AkLQNk6GcS1c200himoB8Ejwz1TD/ZVK0yVAiYv1y46S7XcCCA74+EmSz0vkTAhDg3PN3DIKLnJulQ4uFlZyq0jSkMF83IAOSeGDEQQUyL0GHJDzxIlIdukG8Hqz9KSXFo6ACh7umcAxs3Sjz5cbwu434dU88L3zusiGLUACxk4ggeNm1QbkJLjdb0z6lpSrKTOpO5BgSqF5JfSVHDzUAf/dK8Graji9YZ2sZCTAn1hb9N+cZZCjIPI/4H7jtUEH5nmyx/Iuy+l0tSSM6l3F0AZ6JHSyMao4GL2esH/h8eFz/GqVL5CXA2EMk7I3rxYHEtA381DAHFuyzgmya1hpSCRhzIpy5inKx27kCSugBP1lnkh+O6Sj3CMfQVN4JpK3/vLLL0ZHv//+e/nb3/52oyyrLGM/6N1ZU6pJl2N9UP55o6jGqXMeV26rBiSQ17jONHEQNpKyeiJOL1uLvtO4HVLEs16WP7f0l1b/x+7/EiAhy0HqTa3nczyD9JcmPPdXQ7OGZHjHeyNxLnle1lt1DdCW9n2of9TdauuH3+iNS16rgBK+I5BB2uZz2ccWkNDxDctPcws4A0jwfSFAeBqXgitD85fXKM+FypvP1rMBJOT1HKJHrkV+5fVDry36II9Au9QPOKcEALmfdY04zh8NJCjfU57e6/+nG9CI603aJ/8m3Sl/t7mGDJKKT6R3BSTyvtG2WkBCPihXOYV2Fei74c8/gYQvAxKolHEDcdGGFm+MAdYMHRVkSog19CkzSy76GJCgzJSbVttWZVYZIZXpf3YgISsqWbDqZ92cUKZ48kgjSk8wdO4z870xJCJp49A1Y0pWpqXWtV/ze02RawnwobEofRL5d2PFT7SVwakgGGOELUUoK1C6h1yK90CAd4CJd/okfH5P1Gye9LWbYUSYq3r8ZSGq8801pwKCz7NyLJPLpzKbwPj22PTpdOaJFuOUE+2jnOOvH95bSAOqM3z8+L58+PjeAIZ3u21ZzBGCMLcQAstHsJiUJfIbLKYW84umCHwt5+6RYBUcIIBmcdIvFRmMX0RSORhS+KPQnqIWZZzgX07HMoPBfYlSfIdXAwzIM2Dcbparssf3By/DhVNNfI+qDThdtkR3UUlCTwJ5Ym4J71JJJ64p2tuf/FSUe9Mz48NzwRPPHYKuLE7d+h0upB0S78BCR2M8eUSoQgAJtnah4CGURQEBADHqWtwb1G5420m4lKXS9TdXfiRsvPbJW8ljqeAqr1AF27+flfVm52s5ceAERtDz83NB7gNz1Z/4PGBOPAZ8bUYTQw4Oh1enbluDSzlb8kKE13hyRnyvQAKLjNAjYWZ1zSM0xsJigi8mIIHeAlr+0XdVGNYoIxJ7zFJYWh6BHqCyxIhWjQP5BwAmIGfCvgD4sSoPEZpgZRet+gM8RYoZ9H56juvhgeCeM3bKfpqU03lVzshpqjQE+okEo16q0b1GuC/Qb5vT09mSlmJPIfwH847wBYB0ACxe4FWBUpAFSSQdTEB7pwATUM3hdGY1hx5MynyDn7MybuxqPutAOPJPgm4148n2gJyut2QCriUNv3v3rrx//95o57//+7/Lf/3Xf92EJal+oMptfqY+f1TRH6k2oPJhbAwEh7LM6ve8Awngk7j206dPnRcUEynn/qsyT9oY6kOWhfm6t4z/a4AE5Sc0OsaMP9VrMx3WxpzH2xqfGj75kIH8jmuVDcWWHsL9kPVW7mW8ErTG2hNsVfBgyFDqDMFGaAP6wHE4n3W9wvoQQILJEAFRdP/ye97DOdc10zmv8Qjem9fSaLfzPLstcTzEJ8bouab/tOi/xX/wO2WVy3UPN1QvIgUSsuE92v4dHgn39O+ea1SP1j0IwJ+flU6zZ0ye2472A0hQD18FSrm/hnTyWZT25norneFe5sjTvc9+cm1q8uRnaMMXhjZkIIHMQje0MrxMEC1GkYGEmiBQRVgJlsRxL5CgTI8ESAbLfpOZkzkiv/db/pSxKqPjOHR+as9pIZqtvtUQ37xe2i9eTxCBhrB6anDeFdHWfugacj6HNnqr/9rX1rVf83umpyzQvkSIkQFRkJP53QskDDHjsXFp/2r78FsACS0wQdf7BkiYnsp6+lKmk0OXLd+SwplHgrscQpn1k8AP9h8eCajO8Pj4UHardXnabsoc5RoNREDFhamBCpuVnyLjezxTQ3Hs1CUMPbiRQ7VhHxFrTuXPFC1LCDcxYIGJFjHfFsaAjPhngCEOBJnr+SsMewcNDDhAjoXzybwP4MZPfgkjzJSCMjPDlTRAxY77gskW2ScKSfYXQAK/M94rQIInWYyqEFOfTwIJMBRBGwhtUAGOEAdTsKyohHtNgMPREwFr0wntGUAwBwpI0woyKK/X7zv+MHGD9XD203A1SjAm5b0EKPQVNLLdPQYA5WvYgwm/+3qcPNYb79E+PBIAJPReCSx/h7Fc3PC9wAPDAQEmKWQOBq/W6fkRAAjBWmfVAR+j59mwLB83oTEE7HyuODdmwEeixR6sc+ADCjb6jnX0smmoquHvkf/A1teqORzKPjwUPIeCl3/EeGYw6sNDxbw1rKICaBSIw7y8vGLccKzpwRxTWKVSCdfF5mMOeo1wmtO1rGYrK62Kef/t0+/leEFJVQcSnvfed/OSwVRdfD8ZoGB5O1AyEjTbgwGZX6nsUWWP7wEkEChSpZs6ARXrLCdqyl+Nj3Ls4EPu9YT9fDavF/z3PeQeVJwX9kPDGrI85/Pvkd+qS2VFtyX/arqRjhO8x/PJeF4shnGgXRqRnOssf/J6DM3fmHxqGdpZL7jpe3wYy5FQmzvdf2q8Zz2Ha1ujO/ZjiD5rekNtHhysdDCRa6tGotKxruXQ83Nf0b+sY5GHkl9yzRVIIP/VE9maftpKtsg5VPmFPhqvnNETz4FTtE9PNo6VXq463poeo3SS36sc+oyWG0ACn5vpaGh987Oyfq+0h7bVC2xon6ieqKWm+0pEfXgj+RVlz2j7dwAJrf15j06d97DqgwDD874jfWQwQXlf99zTuTvQJB9WYIV8WfeFrhGSXo/xV/BGpYG8HzWf4A1v+umR8OUeCUNCuiYEhjZaJhJep4a0bhISIxcWCq/V7kR5MmREh9skXG/h44nTSSSDSr/je1yHrOxImIbrrZwdYqRxmgO0CieO08nN/fjeksxZ1vN/biAhn1jUmDSZCeY6I8cEEpSx8jpcq66dWRjUhNyQwBhiWC1F6h5GN3ZNTWDU6F0ZVWZMqmiq4vKlQILOvTLje/o/tL9ugITkjYB7vL+RoA+bQlwPvUTjLf3r/sZt9hnlD22/XAtPcE1RnZzKux2uOQaQAEMsYswDSFivtuXxaWfhDL/++mt5enosD49+grZezMs7nEibx4F7IwA4WK0WlqARgAKMdypOBBMUvUaZPBhHi9ncki1mWrfTESQHjIR+lh/BkvUdyxWn7Tj1Rvm9OA0/vDx3JZlMMUOVh+AfnE9T7Cwm3l3QUSYP1qt5D1zg/n0uE4t7v5YLvrMcD6hJjLKLMMCQnNKrJBzPntSxM1SQPR+G4NENcXVtdvcLj6fXU3o/EcKjT4XlBCfOPMsEyQcj/t7Wb+JlD92F3xUhGh0EC1T5IKJv30G4wgOD5SMn5/Jqsfwwkj3Wn6cveA+jU9uk2y2VTRjt8Ejg8+klBeXz5eWTGeGonIFT1r///e9mgDuoBBpDqIEbvU6zAeYQSAAgMPVyeARNexAB4w9Dy9axB6Lcs6YviQq3/1ueduvRcYiknHDvtaSjltURhoWDCei7hs0gFMbDEsILJuL0AQQARGDVjWfLjXAoK4T2TGAkTgxA+P3Ti+VbQNvTybr89glhN6Ur99gpSlHdwng5zu2wf8NLB+Mh4LVZ7GwOT4dz+fvvv5ksNTf5MvUSqADRfOK8/GPQuQFnZ3gtTMoZpVkBHAkd+5z28cu3PNXn1+T8rD9VVTqkMqk6w42id6dXAtrBePAfa8NkpAS+CHYZnxD5SFrVvcnfdSz3AgljynhLxqk8zjoUPWVoeNRk1ZiirfqZKtytPvH3lqFS0yG758SbtyRbVP6YDRo8W+VBbXx6T00HaM0DgQTuO+dPXjUItEH6UTBA5yQ/X/tAvpT3goKxGH8XkhfAPZ5LYFv5d21+WCZ3aJycwzEgAWA09SLydspK9dRUPqs8Na+Lzg/pXfUWzrX3LXLhoDS0C1VLqKuvEFomAvNrPLimM2f7hfoa9xc/g5+0/ih/sCa4nno1gQSCPgpaUG4ygW71GXcACffwp1b/x3iXVc3iPg5ATfl4fv5n+n54JOSQHM4J+fJQH74ESCBN6l78CSQoN6aP2KSUbXgkkCEpI9UNyIXJjIZCi4K2JSiU+HWz32sgGlAQZdjwznPB11+hzPB3AAC4zk7gfLCWRdrMogAI8D3Ka/FzfiXaNbZROA9DzI4MRceu7zMjUAPy3jka2+hjgrrFIDJjrwlVU1jjxEaFHJkj3Ub13qxwUfBxvlU5y0xcDVlu/LFx6P1ZAOX7ams1JOB1vbVPOhccT6YNnSe8rwE5NbS2Ns6aoqfX8WTWv8v1hPtwhts+kWGUspwx3jxalVAJyxUAHG8Co+ValpacrpQ1whAWUJbOZTY5lN3Dumw2XmZPhQjWY7XcWJz7x48fy1/+8hdzLUZVBvR7OV+U+exalnN4IThwgHKL680qTg9RncFPCgF4eIy8K2j4DtnkASRMcNq4WBaUUoQdZ2t6cuUGRpLlBzADz8cIY94AOORXOJ8snIGJFk/7gxmwMNgtJ8Nq5QY5QwXi1Q20a5nOl+UFGfr3B/s8n87s9Baf90h0h5KEUgUB7eK02Dwa4AkBDUfATCqNxndSuAbi/y2kAn2PP6sjDgAJw7ngZCgS/yHp4PVc5rOlrZ0ZyEhKaSftVrDTDd+rVy5g/XkCFMZLUXVh7bkobA8EkGDeEAgjuLrbO/pDZVblARP+GWVGngryDdI/ACXuEZZ5xGca3yxtx9wJMKbdnbI3+Kl02dqGVeLfRRnQLlkjEy+G14F5QPSlGNkPhtG4Qt7vqWyQec6MSPQVSScxT5gDKFhMHKmvlmsgktt6WUj3bHk9oOqCV16wUIcIK7gChJqiVjzCTM7l+QU5JPYGRFg4x3VqSRDd48Hp2GWW98vofIpynVj82xKgIL3NZmfA++Vw8VAGA76w59zAd1pDacgo2+EZMSJPx7T89+/wCPLyrAASLjgI6E5opwZI+Pq7oW5zaJU1nKaQT8KBrvpf1i9wlfJ82z8jf3geaAzu/7iP1Qwol2kAqVxW+cV+ZhlIudGS4a3fW4Yw7u/mKrlGOx8cL9/LOVc5p3P4LfQHnf7c3pj+aPob+OjIWU5Lv+T86frdyrrg+VIJQeU5PcZo8KhuQpBgjL70xJhrRY8E3s/9wNesT4y1P2aIk57ZLkEM6iXom8mHkfKP85l7POmc6efsldPtYdPTGSbZA+FZv1Udm/fqnqAsz2CJ6hKcH6Xlz/efH3RY3h3rl7/6/qgVMg6+xCpIobtkOlIdT+eF71U/q+m5WD8ayTwY0P2X54vrwLGO2l93AAkt/sNxqG6c+6D0yTFSfrPaGw1/pbUMutSeARRcPXgos6iPsf9jQILSru5BpT0dU76+yi8iiTVk3b//9a/lGp6tsZksJNHWxujs7X+T61s58Vv7YNw4GqkACb0L6G0sLbudBSWFqDKnsS62GH1reK3yi3q/bopMYMrglGBrJ/bKyGtEpJtbBcsQs82MWvvM+VEyqTGP1jwN/f5W8tO5qs3pvUAC5yArLjVBxGcSbeTYMqPB55YhrTTxJUAC+0v6uBGQYURl2hsTMpmOMoPmWPice4GE1vr2iO/nIIKNMbwQOBYwRP1DMkH8XcK1t8tWD2+EqZ+oLyYAHK5luShlPYe7/9SM//nsUh7ebcputzZFXU9i0G8q6zDGP3z4UP785z8XxCmzlN9yAQNnYm0BmDDDfYnyjwASogRkeJRb+jyADwEkEDj8/XCyk1YaqKwgiHAF9MGrLnBUnkOCxjKMYRjZTFDmAIQbdnweFTE77LCECD0fhZDBbAIw4MkE1wNj5389QSJ/tRMjeBbgmeGep7wXfbPnBS3iRJnCWpVXKmLaL9wHjwi8AqyhoW2vmhPjci3gvzScqfja/IRyv2T5zfDsyPIBYAGABRrABF67cJPIym9CvfMMcUMezzM3+jg55BriM41v7hu272UP/bQe1yzmyFnRl/xURaKniVsAgV4TrrT4blB5qPcN8RT/3is/wBjW+20/hTHNfnI8PEG0748XAwXgpbA/+pgAJhBIsP0TeUcsI8nxWl5eEerhXgign+PhYvRnYSDhFWLjuZB30ruiV3g6w6Yg2eS6y1NgLtIBHPdAAkEDB/S6/8EzXl8B6HlSS1OUI4cH7TbHYZDYM4AEq6ph5V4cYohqF0Py7a1AAp6lABX3JNerZojqOFVWqXykXtA6aGnJ9RaQoCAZnqkKtu8hB4JVhupnjlPlG2Vfllmtvn7N72OGzL1AQtb79HMGgvLYazqNjp/6TQb7ue4t/UP1O+U9ed3UUNbnt+in9nzlSaQH4/mSy4bPawEJs+nnrt+9rtAfONS+UyCBtJR1WzXmso6OezKQoHTM8eizs36Z6T7r9i2aZbLJWr+rY06eUJz3ITonfaqhTT0Ja8+DuBq9UC4OjuE7AQnKM3QOlBeyv93BQ8g7zofalSYB5DBS25xDBsVBBtpXDxu2lfujdgJyJCgf4x5k//JBbtandd/f8I6fQIKHNnBycdKUhUn+zMnXTf/PAiRkJkMmzY09JghIkJm4lKnUFMnMyPWZWXBlRpoZ31tdj3LfW4wz/66bsiZ07wESVDCS7sjwwSSIxKrSREOipSi2xqcMfEjpz/3LikgWGDV6qK0x13ZI4GQGinY5XjXuxtbs/vHfByT0qKM/FXkI/BkRJxyJEnGKj9AHnIDDa2C9mJbtclY2i5lVWYDxP52dy/t3u7Ldrcput/NwhfW6K6+GU2SMFzQAAAGhDciXQIQez0a5R3gduIfD3E7HCSQY4JCABHfLR8+8jv0rDBczen38DFliVTkCJzYWM8z7xIYmqCdXcz9//fR8E+PPXAJzIhNcpAASzJCYeFZ9ngIrndG1lO74ChzhuSaAkajQwAgANoyr7wEEe2SU5yOtsaxjFrIIndA/AgYEEjpPAFZ/4KkxEu7N+pN76wvc1ENAu8dDnxcAc61KMcJJ1HvgePYTcVKjCeo4CTdlInJVcD4Yw5hlEON+uWe4D9A26ApZ95EcEB4vCmBxnAyTIIhDYzIbDAiiy3tb+X8GO2+VGhjWMJ7d+4X7XXk6+krliHyQoEgPJJwMDPDvXw1IMC8XJP4sHi6EU3w4CyDZIio+WKLF66W8PB/K8+uLzQXa5/hxvQNOkaTTkjf2sbikP8RIIwEplThwAp50G/gRwMAJITWRB8N4u+V5RdtI9ggww8EkVp5wTwQkgyT4EECEhaTgl3iNkJAhHtiSD6TToftpqFAeKT/FmGvtqwwjvaicZFtc77fwbxoayjuUxlQBVyCB1yMxpv4NyYs87izrx8bwlvENGVg2x3d4JLDf2k6W+bpf81zUdJo8R8qbSeNsU0HboXlQeiAfI1jZ8W0t8auhVHeG1ir9Zv1daZj0Qr5JW2CQfid+kMC/rENl/Znzaa9hyHpYV/9XWw8Cb7yK7ZC/6hzqXshAS20ecpt6/xj94boMJPDeIfuhphuSfijz8Uq5g3YoHy9XlJP2cDvmNYEcw7W1kBDM2ah98I2BhEwHph9FyJf+RhpT24brS72ENKDX5rXAtev5rAs9wzMgLykzuRaZNm7oIx2M5eeygk2mT37Wg86b8f8EEm6BBChQt8pPf/qCiVNEV5kJF6+1EbMgvmE0d0inVtWELAAz01BjLgsdVRRqjBLf1TbKmGDCPdonRRR5nzK7zCgzI7p1Tb9jwr7wkiHFQucxr5nSy71AQq1baAfjIxpLxqRCbWg49yo6WanI6zxEv6MKjmbBF1faPE9Ke5kuOId6+kkDjHSnKPQXLmvl8jqQYG75N8qKn1z0jJTv3eBjn+AKjfdm5E+vBiBsVrOygkfCYmJ5DRDy8PiwstAFeCTgP4ACvGKsPCUFDTw8PJhXAgCH3tibla2V8+s9EjKQAKdq/PVJAiNZnrlFX8veYvEjPwAErwEhxTwR0H/EqpvgAQBg/v99CStbo6tnOj+8vHZZr+0GJCnEPEW5z27t7VnM1H81I85yH4jrLJU4vBJI4LzeCF/0KAxzGpnGT6MtyxOjoUVWbjJK9OGZMPCljFwHTkWJRzwLIAGVGoIs3X4EGHI43Sg91vdwXYeRdqMQB9FY7hkp12chGlI+E5/xx3Kc6If1LTxH6EGC7wE8ZX6LtnnSgbWhjCEAhTmFAobfELpBIIHKWO0zFDdNbsV59IoRfd6DLAPzicXtOnsIg2X3oeeI5dSg8e7rr94ICjBZSMOLV2E4nBxEYI4EAAnmoWCut8hBgNMaGOZe0QNTjPKLz59ey2+fPtl8YJ6opBJIYBUIJgTl2hsNAzQ6TwxI8L3iYYIeNzrpgAx8j7KPCpjhOngxLRcP5Xg6W+lIDzsJICzyI1glDQMjYmZnjGlG2MPZEp2O/b0VSOC41DOxpdO0dA79vXUQkA2xPNaWfCZd8T5V2PEdS3cO6Tc1ecj9WNOPvlQODRma97RzT9WGmuGmbWfDJcvk2nyrfkYjkHoaeTt5Umv9+Dy9ruN3kbCXbeZrWnQ41Pextc76kOosqlN1unK59WjJz9TQCuXT1hZKB9vGHg5t0LmureWQ/mYym16SktyWelbNuNS+s90MROTxKZDAZ+prBkDy/aAfyh3j5wEc83u8Ol90OUsZRhkFGabfm9yMKmA/CkjI+4NzXtvTnF+dJ6WTGpCg9sVmMe90R3yP+SAormunfVKa1rC4Gq1j7mvfZ/rItAnvSVMDf4Y2uMGbF2OICdWYWkvI2URLttraRmwJlO8NJCjRZgGEzy0gQZlv3lBomwxCjUIl+sz48pz+KwMJSlN4T6HNeYPSTNe7e2itRktDgojtZUOgJgiUbrleQwJkTPjfGhmuJjEHCfeKKrR6EjK0T1rKRv/MYSDhdl/exhgjxEvnyvq0mFvuBIAFSIi4gAv6YuLeCHOEOUztJB9AwtPjuixXczMIASDA8+Dp6cnWmoIVa4Df8D28FggkAEB4WKOcI1DplXkiILSB+RJs7q6RDDCSo9LzgLlSXk/nm+SDAAZMMJtx2MeEI9+DjRNAQpQrNKPqcDTh3xlh84UnOzx4JQK8N8WQJS3DI4Enup9enm+y+yvIQKVAFXflJ5aMMTJfq4sgolH4zFsgQRIwmhOJJz/MiqtXzYh8FQEqGJgQBi6NSUtwe0TpTibV7IUn6d+UuRCqmssBcwnvBLrT26n72UGOyFpjJG1zzjrREoLC/s1Xyw68ouKofBZhJ5wb0g2eAWUDv+FkW5U5zkXv9QKgqj8Fwu+2vpFLACe6HQAj2fttfCl5YE2WoEwlE4JSOeQz9ISKz+N3zGdw2LPMp+RHeH02gAqeBy97eDtcrawlgISzAWGsoFDK68vB8oQQSMAeMi+P8EhAXgWXR8yw3pdpNMDo4l4i6LOdxiaPBHhE2HwFiMUTW4B4DiRsLUfDfu/hPQeAHLZn4HTqXgkGkgV7cuBmYiCI6Q6NQvadwSPgp/LEexL1UR6TNrgv8XyVP7X1rckX/e57AwmgG+4VKuWqU9DjJMuPzxRjARyVH7UM5Zb+Ri/Dmu7HfTDUxj1AQuv5KruGdAHOn84b9zZ5Cu8lr+F4WnoJeZYatjq/GaBgu+xTq32dX71X52Vo3Fk/V9nTPfd6G+Od9Q0+n/3VsUH4gD7HPBJIX1kn5nN0bWprTfmbr9P5rt3H8TX3Z5S/zONWemD7+Rp8T9mD3wgC0zOM3uC0EZiHiHkFQBuao4N91UOFf7RHgq4T3ufnZx7poPPnITCcK/WI4TxqG/BIYPlaynXIdtV7cp+U1yDZotJSpoVWjpHcp+7zTyDh1iOhxahqm2SMMeWF+tFAghKCKh3KNIeY7hARKdPUe2uGIt2YeOpHYaUGRWaiuhFajK4lSFu/t9ZfGXSeMyrTWYEhA0XfGYOkz9H5oyCiMo9XfOe14l/NsKytQ02BrI11iFZVwRhrn4a+CnaOm0KsNcdj7UNRZR9pwKF9CuRvt/5tIMHH6L3tmG8ACf7b1UEE5CmwRIiTskLIweRi4MFqjhNuvMJDAFUbzmW3XZXV2kvyYS3hkQDAgEKUc4jf4ZXA7OkYN9p62K6tSsN2u7H74ZHgRqCfYs/Qp4jtx7wxQ7Sd2k8m5flw9BwDyClQ3PDH3zSEm7m4R8k/qzhwddd7GnZe7tFdwvF8eGJYHP7LS3f67/2IBHHhkUCDCifHcO/Hyb/14IgEdZ5jwZLWwYKCp0d8trKMHpdhr9BjPlOyQi4zL0O3/8QjwcpFIOcAUlVH+2oQs9yjzb8QMJNG2v6AUSru6t0eCICYngW8nQkTmQwX82+lCJl8LwzvyP/W5X5Au0bnmEd79fnAdQb0IRklvg/ggfsD91lFAato0Ncqx9wzuSAOtAnIKS/gd7ifMZjci2hfgQTdi1nZpiJSMzKhQKOqBMfH3B/4zPadZj25J//feG9EdQ54JDC0AQAJgATM7SfLoeC5EMwT4YpcAxPzSIAnzvFwLs8oCxmAC8EMABNZXOMAACAASURBVAlYewAJbjR9XkYO62Dl32aev8DmOLzIAATYPjEHGU9sSv5lr9YmNtrSwhdY1pJAAg3cyRShL6jwwBhuz9kBIMGMtuN41vOaHNB1bgEJqqjjPspl7l+rUCGgUZZjLf2ideLZkr+keX1VxZjylfoF5RXHAZq44efB4FXmaNu8dkg/ulfWdTwhgFZtV/tP4LzW7j1AQjbesg6WDc2aDkP+qYcKCpSSb3KvZp12bE7wvM/4tyTI5O8KSpLf4HVsfvDcDNTUdFOOj/1X/SJ7FCiPtfeXvkINx1nTqfS53fupA8ljHgncZ5wjnUulE21feW0NyNA2ajq50ntrf9bKX97wl86VKh3AxD5T3djAdKlehL1Kj2XwGXhj4prffvut81TM86rrg7GN9v8bhzZwLkmr+vzaPsTvehCar8HnDCToMzDWFfTJAL/xG3MgKZCA67RPuv6LOCxSWlJaa8kP5e83dPUTSPg6ICFvcBJ4C7F+K5AwT+XnMtPW5yuh1gSGEk3+PTMtCj5l8MpIOf5MaFmhBKMmqk2mQiHP1yFBnp/xpUJcFYihe1vrp32ozWne0Bw/x3yT4CsMZBWUZKRgKFTqMWcAEvAfxmUWBkPKXG2MNaGn841+jrWvSoYKfa7dlxj6NaEGg1rbpWDVORpb96Yg7G6+H0jQNZ8C0o3sywhfdqPLs/gvUE3BKg5cChg20OMV/i8AAuA/EjBOy27roQ2e28A9Exj7rq8QpFZFIQxKPOtxh7wKy7LbeUlIlFv09fOTVDyLQIIL6sgsH0ACDHmWd6XAOSNOPwzPzWZl4IDRa7hi0mAzYw+B56U4eIK+XUt32m1Kqh2oT60NroXxjCjjiD7NMV/wZCjXcnjdd0ACEhEawAGDOQxnAggdkBA5IFShQB9MGYzXTlGEm3gYpCwfiXXAygPYuWkj+Krt/7OfEtt7OT1An0xPit9Jk8yDcAqPDCaD7PgDAAyMZzopKFuYFWnGrfM+Azwi1ARj0RzamKOsyKsiDP6AftMw15N9XAfDlfdz33Mc+B70CN6jORJoOGYjhO3o/mASzcz3+SwAU+TD6hnB+UZbBK5oiBMIMYBEgARUo4AiBVAAni54//yKk36EQKAiAwx4XzMCCXjdo/pDlJHsZIIBDgAxPAwlV6ew/uM0B67NM8+nYLzc8qYsrDwo7kPIgvEvq63mCp312+gQ3icALIp5JfjaOI06ADEps/kyqklEnfnwAME9FtJxR/m0LOduFP1G9WbKZ4bYMfcG2wTPUXrIskd5t+oXakB8jdxWXYPPr7Wv8kI9XkhToIlsjOhnBcJqclW/+5pxcK9yPvXZ+K4FJOD6MTAoy/csY7OhqWMgX6K8UYNbeVY2xBVkaMl/bUf5ltJHa33H5r2lC6ke4fvcgUPyMs6/8jT22fbzuffa0zVkn5QmP9OhQ56OeSRkIEHb0+dxvrjfeF0tdLim82X+nJ8zNMfTlCMiX1frb+ZHyj9UFmBM0HGxb+GpiUMW8On//M//tFcetgztwaZ98I2ABNX7SRu6B/KephzAK/bHZ3Qhk6geuUpTtEuWKK0dpVJJv1lHzn3SNaJHQo2+cZ+Ch5k34PPg7z+BhHEgQTchlaGa8OTCtAzRHw0k8PnKHDNRDTEsCrq8kXXjZMHFOSNRgtGZoRGxsSYYcWJDJTy5/WSh/zXCW+/J65nba62fzpUyFI7zXiAhCxwKBp6ogOEQSMDc0DUZhoLOqa5jZti1uaoJFW1PTzpr9M5nqODX9aMhnAVrrS81WiGQQFr7UiChtb79718OJMADYbFEucLIQzBDrgIkO1xYuAISIW4WCwtjQOUGgAgIddii3OJybhUXVqtJeXzcmZBkAiG+Yj4oLPFKsIH7BSEN8EiAMv/wsDOjD+73biwjcdu5bNfh+o7EbSfEYb/4KUiAVq+IgYsTbd97ZyvnaPWaT8cuJwMBCRpxh2iHwoax5ZfjyXMmHA4eGhYhDcw1QCEKIMGMxQAhcD8+w8uGyg9oTxVpVXb4/hweF52hHQCA/R5hFKYIC18x5TlCG6ysX/yRFjwVpf+hhCTBByR05HOtTUu8GKe0J5QJdC8QjvF48VN0JkWzE+yUKAxgAk6xWUVDFWsYCKZcB1ig5SDZjzmAtlmUArQT9D5xoXmtRPky9olAAscHQ5eGgu57fmc0Fe1kHk0FEPdx/yvggfmEwjcmAzD9ChpQKdJ9y/mnTFCPBC/jeCmHkwNkCiRYycu9gwSvr0cr+Xi+wHB3YOB0mVruBJRoZJvkL/BI8LXyWvZ2fYBrHR0GkIA15L6Al4mDL57NHR4RNjeR24BAwsESKyLkwQED+z6eYQCDhUN4DP/+4B4lyEVheSpmnoAXRnAtGVaLz+vc3uORwDXh/BJcQF8wVq4flWeVOzRs8m9qfNb6m/fk0DWt9pWmOQ58Ry8drKvSbwbDcB3pPOtI2vbYGFq/qSGhchTfE8iotWGeTQ0gAe0NGYn43umqB1H1ORwveQH3tvIo0OEYkNAKPSVdqP7D51EX1OeRtvjMMaCF61qTG/o8GnOqt5AOsl7GNef3ABIyvevnbBvc0PUdyRYzkKX9YVs1AJdzBjmMeaxdk+lX6Vv7PUa/WrUiX2eyK4VUKa3z+eTvXC/1coX3AatWwVMTIPF//Md/mH4BvYcHcUP8ZVT/+05AgtI054DzzzniXFO/zvue869VQ5T2FEio2Vu8nweBNR6G9hBAR/rQvnEMLf0//9618YcDEuKQyeh9UsrD7vGzuHNdhMzIeCKQDVwScMsQbQkZKqZD131JjoSqMKrE5+h1recPCfJM3Hmj8/cWw+oUu+jUlwIJNSV2aHyZyenGzf3U/mdBTMWqxkhvBElr8VPN769Zv5YhfUcXRi9R8KQmdN/6fKW/mqBr0ee9v/NUoH+GgwNWpz08AFwYuOLgY72U7Q6KtCtjs9nUEifiFB9eAqvF1LwS4H4Gb4TlfF7Wc5RonJfNcmVAw+Pjquw2i5uwBR0nnsXTfgJJPFnzcIKV3fv4+GB8Cx4C4EkAEvAHoMHai2Rv8EgwQzpWdR5VQU5ndw03xQxu/3ZWSsQc+Rz85JvhDwAM3FB2jyLkhMBzrPTe62s5xAnvu8en7sQdj/TcCxHmEIqyKqqcW+4hPZHJvNTKIUaiO8y/GZph7KPNRXhB2FoFqEBiNmABcxsxiuTxbINGq97XlbCM9Z9csOYeemOJHRFqEbkO9OQW/bR9EAp7p3jHIgBqgBdFl4RREtKiX/yeQEV3sgoAIcAWNXLJkzP/UmXFDNELqkP0hoYq8JwP0JyGVeEaXRsqIfQmUO8yPL95Yi7JTGu8hIoQn9kbgA5EMURjb6UfUX7RgYPfUUnk9bX89vxiAAKBhNMZ4I8nLzyjEsNlVk5SFpBKLUIeXImPaixXN+p8b7l3AAAchExgfTm3k65KiQMRDG1AgMzNvg4FGyENSAjpz/W8Eh7qcCwHhAxN4dnAeCr36kH/eT1ABsof6iY1w2mIibeABPLPWpukkfx8VUgz/+55p1+VZW42PNRQHHoOwRnyB+XXeAZpE+8dgPHwLPR/uVx7boowuBTERXt5L+U+twzZlvxTmlC+qODM0DzdE9rQku8ESvS6rLvpHud+5D7EfWokqb7mMtE9GvFfr1PwMMu7PA+Zj2U9gNdzD+rc8SBC9XHV5VQvrc2/6jQ6R10bVz9Rznqwgi6Da3CHIZv5H9vivsJ8k+fSqBsD9jh3fB3af/y+tf/gkTDEG0gb+oz8PB4acP6oM3PPgoeP9ZHrV6M70m0ec0c/yFNlIYH5EKlfsXv2r+5PfZbyujE+x6fla9gu+ZnSPUFR6JUEwcn/anK0xkOMN0Z1qXxP3pOZLyuPV/rv9svcZRVk5P/7f/5PQfWvXjYitc+pzMx7NlxKW4yq8fvkqrv6jY191e0pz0UGErg4uZucWCKGynxV4P2rAwl545BgszD6nwAk5A07ttGz0KitP5mfjhX3/QQSJEnfneWZhvbuEJDAtbsXKBhr39fWhUnPQONz8ROX3sjqWwL4sFmhvJ8Lc3gi7Hab8vC4KQ+7TVnC6wB5EuAibqUZZw4kzBdlvVyVxbyUD++2Zb5wF3Ig7Axd4OkIFFyNUVc3c7wHkABPBYQ24HPnTRDgxm6zcnqM8ojMkYCTdhsrlevzsTPC4WmBso1O3+eu4gOS4tGN3wW3n9ZbScIJY8rdkEM/8NzVoi+fi/ZwnZ5aq7BUYaX8Iiv/aigsN161AH9m/B+jKgOeNfXT5CyqbL9KrgVd936e4LUgwsHAFf8zpTg+4pTYYATpw+F8cnd0yaiP35kjgYBC117YieQxDG2Ap4Iq4jRYUb2B3gF4f4gcCFTC7FkRiqEKlgIFnWGO03lR9FUBxjXMW8DQBp7e0YjU9csKPXnhmFyezYd5hfJcPs+AGsxteAfQuH+BJ0t4JWDPPL94joS//fa75UF4edmXw+FYjicoMTDcceIPjwQHElT5tjb3voZQdJzHuKePenRAScKJZLeuUpIPxj/6bGCFVQhxwKaj8TA+ACQ4+OTGlgEc+ByhDvCeAAXDM8IUs6lX8bG8Cejn0UtUqs5xy8fGtaIWkKB7sqaqqfJ6r9I9pEuRlvRV9achRZu8kjyjBiQ4AOOAjRrPSBaKdaZBQ3pX+s7z+SX63T1zwvn4EUBCPqjJ+htBszynBBJorHF+uQacI/ALXRfKawUSdH55n4IC+nvWN/X5nGvdy2ynBmjldf1nBxJqQEpn2IV8qunrtX2nc0kOknmM6QeRI0K5jO7vIQOU1xOsoy7NzwRHCPAN9YHj4ZrjOl1HPl/Hzf6Bs/5PBBLyenBdSa8YE/nUHCWwJQeSrtEQn9U1yVUbavOk/cnvVefodediOuEfHkhQZE8nKm8WChsVcLqQVOjGRfn4ry1D6Xt7JLQEIRHLLOT1sxJYZgg15URnhO1n5sR5bvWvdp9uBgWCtG/6vtX/3JdvCSS05qc1/tbvb6FNnccbJiLlht76fNJ/Nipqa1UbS2v/9P3rSzA5w46yapM+XtKNqP4pqIiwXs7KbDox0GC1XZaHh015evdQHpGzYGXO75YnYbNclBVcgWeLsl4s7T9CEz7+8ljK5GSGIYAEgAJMqAnaBCKfT3s9fMKT4OEeByHW1rFjnMyaR8F0akCHGT9Hd9GFTWQKdZzKnU7uhWAK5elsGfTNw2COOG/PpIxTe7y3+46I73ZvB0wG7oN7OnndCcYaYsWR2yAUd1xKTwSUldRT66H1UeVajUe0xfmwk/KV14HvjIQAMNAfzL71Tyov4FozTmC04T88MLQkreZDuPQxgsy70Alze+NZ9WHk2fgj6RwFOzw2bF+kOHQabxZdoa7HEcpACsN1WGMLfYg/E84sA2keCdPOEMJvTIjIUwo1mjhvnHMACAer2tGfGCpQgL5zrQhg5dADKwkq4RrKE/C+tf/4Ow0Cfe3mWpRgAgcsC4k+WjjD/rkrFXk8Hgpyf+xfDwYkuEcCPGX25XC8GrBgoAI8AM5I8tlXXnEjHTkV3MMBpOKKqeceodHKdUWOBIagGA12oASTLIYHU+RI6GRFAHUMRQFgYPoEqzwgQWRUczAeNcUeBJ25YQZPBPNmsGSBDiToH/lxi/+2gIQaT9U2a0aD/q5AQKfAp1KvSjPZ8BhShvUeNRxJcwTElAa5dp1HiSUzW3aKuPGpiDfmWmuf+X5MWc/z1Zp/lZs/Akjg+uSxcYx6YqwgIwEZ7lfyMaU7gg8KGmRjl/Mz9HztH9vWOaMbPNu1PVQJjeXvHFdNn6jNf43+b/YZqrb8YI8EBXnQF8rCIR6g88ixDOnvui75WtsjEdqR+f7QvOX9rLKDa6d7mKE3tWfzO96nfdX1phxRurFrIyzye3ok3MsP8vyPyVTsQwIJJfQ3yvka6DC0xvZ9VP3JPF3nKq9tvlbpv1uDPzqQsFm7Ip+R1bxAemJWE4QtAdJiUGMbR+/90UCCChqdI27eoY2UBcjQfOg8DwmbsbmsCX9VBDQ0pbZhyJhrCg1/65TDUOZ+AgnfziNhaB9xPVqGSmsf9nSY67GHu1sACVSi3EPdhTWAhKf1sszmxbwRrHrCDqEG2/KwW5X1ZmVlHxHCsFuty3a5KpvFyoGE5aYsltPy8IgYdzeO9dSX+0dPhKi0MdSBeRM8P4GXXURIgQtfzwg8j8zQMPAxVygZiT96LiA0AQCCneZf3U3aPCDi1PtiyVDddRun9fvDaxdX68qj5wYwpQIKXJywsqwiTxToiYBkkAokZCFf2+NqKKB/Cqzo/QREUFnB9nLnNTDpSjdSyYLnwunqiRT1z55vJQIdCEG/O16cQg4AJMAjoXd/p2t6X2HAlJyw8axcYBhR/N7mMDEwBR5MFhFgkNAIuw8hE7NpQcUCrLl7xXgyThrcGvLg60+D1EM7ECKOE3mjZykxy3mlcq2AAsEG2zuRH0TllfLDmuKow+UJFJ/D/vX7rY/fxrWQN57zwHNpoH2E67wenO4BjHm1Bq9q8+kF153Ly7PnSXjdo1zpoexfT2WP0o4XJPn0Pc19jXYBJLjLO5MB31aPMVqHu2YFSLC9FNUa6A+jtT983vo947Tms8JQE4Q5oJ1Pz3DtBWDk1VgAJBjQsQdgVwcS1FBo8ccWkMD1oWzMCq8CBTUaUNdopX1eq+3X9Kgh2Z6V2Zq+RgNLeakq3ASIyDdwnRrLatioYq36Q0u+jOkmyrvw/kcACXlNdO/iPT0WKHs6EJLgc4QsZH2Oc4/v9bRY91le+9r6a/+Urvk9QxcyQEG+R/pk/8m7stwZmv8hPZXfM9kieQfpUOlokAa+QWgD51B5cjasdV5rc1ib97zPh8bA6rN6fe3evI6c/ywrOH/cCy35wXmv7c+8N/8nAwlDvI8AHeefMpxAwum1L+9MGlaaVf5fWxdW/dF9mfmS9i2/p96g62DX/FGBBOiU0AlXS08uxc3IDToEJGRBnYn3rYKmdf//FCBBFT/OXUsJIcGOCdsa49MN0VKUtO28kfD5J5DQUnXGf1emNQTavO0JfvfQPmjtj9bvfd9uDUoY4vbc6a2BpTkSZtdLeYAnwmJqJRwX63nZbFGKcV2eHjZls56Xx4dtWaO6wmZbdvi/Wpfdcl02KwAJ83KeHsybgUkpqQARWMh8B5/pkWBAwsMu0GlPTEggAZ4Hlujq4i7aAAEIJGBO4LkA2keZx+vF3au5XwE2wAvB7/d4cDPAw0hzL55Ll+SvU6oihILCxfbm2eOM1RPBgAAYR7L/skGigo3vqVxwTmwc4YGgSn+nn2kVlKjgwJM0ACsIPbCykkJf1vc4Hcb7qZyGswpETzPTMgUKFMET5FWWeyBK/JkSLaELN/wM36O2ZvojsGBVAVIytRvFC8DGfGpVLvAc8yRZLm88Wng6R4PuRsHHCexy1bn2o+3MxznXtbk3xcVyVfYl9LQN3NPKkQCDGfdQQdJ8DNoXe0oACQAICCSgUoOtaeTrAG0iIdfff//NXo9nL+EIYABAwsvrwcIcXp4PVlEBHglXSTaH9VGPBFxLg5OyxvZCPBPlz3R96ZVCIAGeBHZ90F93whprDjjHfof+Yf1wF3zPm3C1/vqcOgB0DSBhjySSSMJo+GfvkZDlZUs+fgsgYUiJN9qV8m/fEkhQWaOKr/IKvGeyMvSDYSm4l8BYB/hEP5XvZMPje8g3fcaPABJqOpjyGP1djTvKC8wreYTOD+eXfFkBCZUXNZ1M2WE2QJW+cR2A0xueKOViaZSqsc2QMNVR+Yza/HP/ZPnUASqnWxDyRwEJKhPzHGUdqKVTqzxs6U8tIEEN4byfuM5KP6qHcF1r9KD3Zr6SaYq/857u84ShZt8vR0Jt7mv68NA+oO5FnYr5kUjHx5fnm0Nv9cTK487PQD/Oh32n/2hfda2y/p2vyzzTrv9DAgmeNLsKJDDrrBJ1FpxKGJlwWhuxRlRj7eXrvzeQ0OqfuQ5L1QUjzkCrFUhQRjfGGD5TqsPtdoiwsXHe8qeINdvRNdONnNeFv2XBSwSem3+o3Xv6nZlBvqdFX63f7+nD2DVsv6ZMZgb0rZ71JYKu9cxe+enPhX1MLlxgKFHBcFCxb3F6OZf1tJTtam7gwRplHDeLsntYlcenrb3foqTjalGetrvysN2Vp+WubBCKsNqU+XxWrrNjWW1XphCBbsz4OR7NGMR3St+kJ548W9b0LXIxwHh0IGH/6h4DBBKuyH1g5RbdoGdoAzwScHqL8rHwKuj3gbvzoyyijRvpFQEynD1zPAV95w4oieYwMwxp8GdNu5AGVJNQw5CVETDe2noqXeE9FdMsxPTkyQwEupAzhCGWC+CAGdXwRIiYQoxF+TvuRwgDlUGbb94fhqCNscuRgDHBNd7BAFVOcVqNzyjzRxrryjqKV4KVeAyPDp0HUiPa4ffZ6LNrFjM7Gbc+BR+mkoG5YlgIARcFBNDyeruzqgVc/zzPXEfex3Hafo/8IQokqLcI7mlVFWAiQbZPrxz1nFBFhZ4WzJNwCA+Z08XBFAUSUNnGPC4QIvAKT4WTGebPz6/l+RMqOpzK8YDSjLdgkj0jciTAe8F5W+8Zgc8EEhAjrOti2VbMw8DBNwUSVC4wXAUVXYxuwg3FPVxKl4ARIAhclvA95ha0ZoDh4WRAAiJzUBuFf+TDNblW44UtIKF2T03h5HO5VlzPlkdCz39v14A0P2gEMOFpCukgvbIf3N/dmkUVBgJqHeAjA9VnqpGiff1WclXl5o8AEvJYVZch3yU/5NxiqigHKJOUX5v8sBKoLpNUbqjRmOcz69jkNTc8R/RBY3+oYiLJe7nOapCy/wzPYr90DCbrpR3uVR4qkrfzOvb1dHRjlLrgjwISdO7G9izpTV/H5G/e68pnXOh9XvVIn5/187yfdT517diGAqG1fdkCSmtz0Y0hynZ/z9CGzCdq42d/eK3eQyAmy/eO3g59VaRsh3E+x9rPQILuY91/2qdME0r/3Z7+QwIJNmNetYGhDWQcJNRMALVF14nn4r3V0B3bCPjtRwMJmBcqjyR6xucSZFBldIhQRzf8CJjQmt/a87LwrjFS7Y9er5uSm1mFL37/lkBCS2EZY0w6rhYdfe3vOr81RavV/9Zzqajkec/MsdXO0O/9/PX1xP3aMLwbQMLjYmpAwsPjtmx2K/NC2D2syxOAhN26rOeep+BhvS2P28fysNxaosXNcl2mi1lZbCZlsV50ZR6ZhZ5KnLpikr9QUbPT2/WqAxJAd/BI8JKqvUeCCeuuLGK43VuyunOZmGt/P3ZEPhBAIH1bnw57o+sFKiWExxZyACCs4cb4jNN8AAUcg72GksYkhZz3wytPfPtqDkMCTJX6ThlICdTwHPuLXAccA8IVzKiRHAjkXTc8ImJsuefp3aA5Eqx9M6TR55nlSuD1AAts/0cYg5U/jM6aTEn5EggUcK8ycV9X2s2C9PubbrwbcNMCp9QSbhOnsMibASUbz7cKAFFtgAaU8erJpKw2WwMSMDc1miPv5hqTv5kSHqEwoB/u0wxmsHzt0P6Dq77yMPaPoBNjoFVRVv6KcqZWKYSAwulgY35+ffG8CAfkALkaMHA4nC0kQIGET78fuxwJpAPzfDj4nODk34Hx27AUAgkIbSAQZOsbsip7JCC0QQEq0gSABFR90coMrgBePIdDHJZZIdUoLYV2EJYBb4vTEVlYboGEIflTW4MWkDBkSLAtyvxsbNIo0/Wv7d8so7JepSfBtfuzgquymLTLvhJoIq36vbcx7kMGluoASostudOSz1kXoaHNNcyAkM7Pt6jaMKbb4Fka5qtrxf7lOcY19KbDvcxlQsBX5071BT1o0j7pmuva8HvyCdIb9Xb2D98TMMhAAmmTbdWABNyjbZosFcABVVvUkPpRQALXZkjf0u/ZR/JyXde8/zr5KTLshl9PFp9tgczP8wXalwwCqdcQ51plvbad5Xd+TmvvdbGP37FqQ7YfMw/L6zU0/5TNPCTo9h9dQiK/C3/n2ir/zW2bmnTY33j0DM1h5rO6Jkr/3Z7+wwIJMTO77YMxz8zMdPORed4SAYS5n0Q4wuWfUR5MP/P7/Dq94mTjUr7k1QyAhiRrbabW7y1BWSNwjc8lo1CG4Xq4i8F7nl8TIGR+LSBBET22o2upddZrGy0rFpwP3TyqvHADq2Kl99Tej83xkGDQjfyW+1vr2/qd/RtStFr9b7WvykZNWH6r9tWYdsPMKzmYIQ+jPEoJ0k41IXa9lI+o0LCGF8K2bDaLsl7Nyna3MI+Eh+3SQhuQaPFh/VB2m03ZLbdltViX5Rxl9aZltpqUydwVNtIqPXrwDDWkfC6g+OL7peUuMOUI+RmWS0/CFoYjrrGSjOXc9R33e7LEAyIWLMcDAAKMiQaclUwEeGKcxWPSrZzj697mwcpWLp0/mnJoeeD6KgIsl0gggXsDIQLGN+1knzHkKNd4LcjcP58h18SkTCdzi7u/XmAgne17lPQ7HS/2ioz7+B2pFE3RiBKS54PHy/MPoRyYR+xv+z6SP3aKeWDHn514BJDQKYRxQtzRYVe9gVn4p2GI9uX96CGAvnz69Mn5XHSMhhvpFmEJN8YBQYN0Sh6D7eSSKbeg08W8CzHpTt6WqB6ys0SceD7L2+F3U9gtmaa79CO0gUACnkFQWPcVDQOCWjTIzF3Zki32iUppfKhr89ge76obiFeEyleMgZ9VlrB/8EjwXAjPZb93bxyEO+yPnizx75+eyxmJCw/IpQAgAaEPe5sX5En4299fyxm0BvqQEBSv7IDTVN8DuJe0A5AI9HU6X8p0sezkmK1JAFsKJJhMkPKPppxHOI0V94zyrAQLtLwjqz6ox4LP/6UcLCFjJPO0xJ+9N43KuLESWy0goaYIq+yGNxQNLTXIaOCpR0pN5tcUZ5WR2aOhpoiTxxg/iCSWKpc4BsxJ71Hl4BuSKMbL4AAAIABJREFUaOr9CvawvSHl39axUT77nt913r4ESCBfMR4MT6qveCVNq5xVfca8YCKBaJ4nfK+u1Fw3fMcQK+xNeoDhem1Dn8m9rXpN1sFreiB5g/YjA2lcc/YLz+JhF2Uu1zrPvyW7laoueh2uPeyjFGzQwhcBCabQRKnlAf1/MV2UM3jsuZQTSlHHdfMJcueg2gx1FdcLqB+ofcHvaYdA/jrfVU/EW4+grFfpHlCaXsy9vLTRYoCofK98X/e5vlcg6EauRJu6j7VdPpP6GZi3iWqMCxI5Xs2hL0o08feuZFPM/Zh8aumXWT9VGiWt1Pqtc6jPqPFDXKsAPdqjpw80PCOj8Nqkhw6fif2n/JTX8jsFElQX0n2Y79H+om+2ByPZdDcff0gggVrepJTtZte5u2ai4IQqo+2EdCJcEvAM5ZqQkCwI3WJqJ4g3vtj3SwMakLgNLpa3rzjXqn3P60w9Tcmu8qbIGzFvcp5E1RgHxk/XQCWmfG1GcvUEjIa+Koe383fLgJTouTnqCoCfJGRBmDdNa3w4ueM6s60xxjI0v0P3qLKRmc49isi9jGzo+TWG1WrzS8bfurbGnGr3KJ3qvlPFQ+mmRtdj7Q710+oqQPmnqQeNDCcO5okAxfxsBu4KxvJsZond4Ca/3W3K08OuoI7vu6dd+fBuV+aLUq6XfVmuJuXXXx7Lx/ePBiRskRdh81A2q63t92nBhU6/CINASUb0wUIV1mvfc1AcosQdFXX/DE+Dadlsdpbc8Xw5OBARsdWaYwH9xR9BEJvXE0rL7Q1IcEPdZwbDZl6I/5+9N92OIzmyhD33BSsBklXqPt837/9Wc+bPdLfUkrgAyD3nXDO/ETcMHuFJoiiVusijUiIzNg93W6/bYt8BJIxOafsCQ3DXFFhE5wmkUZB2UbAQRiMVGHl1lGsroOWl8bFAntjJhqNmofHJ22bOFysHLqwaPcL1PA0D7dmwY2uh3Lb7jDlA6gYKSU7SfDTzVoxWdK+7806DkXSjtNi0f5TdiK7D4I6ZARuSttC0zTxhtHDMme7SFs8DOEAwCLn5Ljtzqkju0mCGLPL6cw0FKmTKPDWMuf6Mcmh4YjxKKJo9nnn+PI3Y2Xyebm9v0/X1dfry9NXSZb6+PNuYLMdyDhocWUrEbLFoDEHlLxrUWFuCTOpUNs7FuG2pp7uO6vRHmay6hPPkdTdaQIv8zRQH3WkhsAGas3f88in999/+mj5//uStRwEmAHRCRAEc/n1OBdjs0/Nmm56fXtLT00vavBzS89MxbXbHtN9szRED8G90c3R6gsOOf8cc0WIgOcAffBdwoNEhTURLbklqdAzwpu36YOskBR4he4wvs8NiIFoGDVud4Yx6OrbtvpC2sUWxVHsU27Wi5glBrTzzFjGTu0c0n270wBl5yz+lW5XVHLcCAaXnqE6MdgG+G1gVNh3U2Fb93mfDkH9Ln1hvvV88h1GVuiFBOsVvtfd7y9xecq3RnQfTFj9h4A8dRzRNdAT1uwJFasOR/8GDdNRpP2mEKvk6AjS6VnHd+d4lxzTSAr4r+En9o3YP7xPlWBdsa+sw6dji8yi7OGYUW8R9cS/u/hL8j/ZkiVe8xTBQILgIbv+r3Y/kwiMcf0QnWWITZMnIPnH+dn9IE2xIABDLjjT9DfgZOLPjOIujjd+xGTH0j+8UeaSZI0ltqNFrvAfO19QjBYDUJqcuNDstywOupb2rRVRCDzuQQqDENHQAWngePv14Xf4NyYe32tJKp33zx3elL8V5sI0B2KeoOZVrWimQirEBSFB7+tXzjiwmnDtP5cLLpHOdn2iL45z5bOZ6cofIvlzgezaz2k84H92T/vMvf3EBlYHuEfjl6OMeArlr9KTHR+dLZvJb7vit52Y+tst6gARVLq+cGWEkFXy8RhFPCmJOKJhikQ2MvmEPT09GQAaMgZLDpfesOdod41vyEXlfotKR2RmipExYIkQ6JPE91fhXxiGBK3Ks68N5jO9duj/O5Y6lMlu8xxBJ1QQJ3y/SEN+jRv61+9euV0PtW97rW9loSAh+670iH3GuXvHet964cD6BBDgRJ7gGoHGACNbf3jg1Ifx4Ph2nqdUMcIfb6h3cXKX1Ym6dGm6ul2k2wQ7NMa3Wk/T+8TY93N+muxsACIu0Xl5Zp4b5eJ5GI1QmcME9m8IY9ToGUAYEEkYnN6Jp7LC/vCmP8Ti3f5ygi7CNJ+4cNqkEMCVyrQIi/nT4ABTMUOwP1zc1AHJOfhYth72nNMB5N37JSqspOjnKKQm5PSQVD1MgUm6j2aQ05B3YxugcjRsgAutOMIBGF3eEWK0fu+ucg/l4khYJTrGHx3OXiccjkBB5zjtONEHmwWHpARKkhoJNCKavkyPbOtZmXO7oCLUh1LjMdrqRagFHXLo5UEfo7n9JNpleGaV0QGB7bgdpMsZakc7Tao0ImZV1M7Ad+82LF2SceRFN6iVEJ6hcUAAAY9EUA45JjTzQEI33hq7yDVXflWQPZSPBBOVzPoNjUGBFQ6fxrlYXYfucUBPh+fnJCzEi6gYROgASDgfv0oBuD9ujnYdii9vNMX39sm+OGa959cgGSKChQyABIILzpb8RHSWM1+YhG2JNSkIGkAgk0BBuUlfyTiavB8Dn/NaN1mMKSBdIOKU9dixyFIvPmTuGp2MbMWN0cfL3agGF3y+QQDow6SuGbdRloI1LgQTqX9WX+NsjRl8X8+V5v3cg4S0qUKOk4rzwvpraQH7GJ50+Hm+AxVwbhxFJ4I/oyESbJtqIfLbaARxf6ZOOFOmFNKM2KtdY7dRoZ0SHMY6jRH+okUJZSqeboHofCKZ2zDhHuNXmX+/V6BvYLOCPUCyWtK72dpFOLig2SPkW56ZZw98ASFD6UMCJv1Mn0Q/Ap/2WbY6mMLYURuYcxPeu2dN9/KRzqXTzvfdT2hriYZdRDhQQSKC+NX1+dnuwBCTgvqxBFfmG455iIyKn6nB+I/+o7tb3Nd2cW2xTDmOTYprrlsCmRqTgf/73X5pXxObFeDRORwAg2ISRtLy3yLLfPZCgBEnjVokKOZKRaFUo0FhqiD/HRlPwzqS9mC7YZYT2diCBBn0fo+B4JB5VvFS0JGTOhYYQlt5Lf4sCnfen4mqMLEEPLwUSOP9qkKhC1PWJ61YyML5VMPH+SiN9Cut7GEnHXLqeNBvXgGOoXf89Y9JrahEJcRxR4EUh1uG9rEBrgnjoOHfyET7IXHMDEsxBTBaNACcatQOwG4//rJ3jap2ubwAejK0uAtIYlstZWq0m6e5+lT68v0vv7m7s3OXc2z0ipWGGHfTxLE3HLBKFMDUHEqAocK4qjOyHN+HD3AFzQw1aADiwdx+gQjHFkHdLAX6oQYXUBuV5u0cuBGC0curuAGJ/xOY8F/3DXOL+eC+MgTtadAZxvQEduXsAohnsvgyjzDUUmEoyGbljyx111oig3KGhynQpBRIAajiQIGkFsmNBICHysRoutjFh/9zxavnUgQSmUFAG4ZTu9W1IqJ8T+pifaHT7da08QkG9Y5rMxtaGkvfnWCnfGsdTQqg7hqQHclp6gxnJM+8AAmVuc5rOltrwkosyQdHD0G1oIr89ZaLu2tFAJl3FKAmbB4bmS0qIGoN9hhbnWiMpdH5IT6QDzgfnh44KvlvUxHRkTv3T01cDCrZ734nZWdcGtHPMbSO3qHuwte9Id/j86SVt8284D7v8BgAdvHAjHE0D8fK6IopEHX22oOT6WYSJAAFo22hjR5qRps1k5xX7aTpHABJ0h5dFHkGftBkMpD94+8kTdpRze1C/fwYiMpBgNTx+x0CC2hfqYKnM6jOCcc63Agnkdt7Tdyb7/ykoibNUdnIn+q068i3X1xyZIf1uQfXSVaZkl/AdeR/yIWnZdIDQNeUIZYXKrzgWtY1Kz8ZvnO9IA/qdsoDn8xpda8oWBRLieX12mcr7V/N59kgz/E7dzCguOnytTvERcY7wN2uc6X31b250kfd1HQAg2nOlhtiQrf6Kzi5oP8l3inPTPOeNQILuspdABLyf0hzXwuZQgITIB3pe5Hldjxr/cL0uuf9b+LjvWryHAgmUedSPswwEkAc4n7xfLGbN3/k+iLSl3MX8Mw2J/EL7vURXdi9pn212HKIjrU3xyDZIvj4//QQSInNzcjvE1cNIJcFA5IcKCQuHvUneT4mJCzekCJrM2zdEJFCR9zGKKs44ThK1GppUDiVUq6QMKIRLSoYEHgW5CrV4z8goKuT5LjSWOVbenwKGzy2tS2T4miBSZdkaL+U1/x5BNEwf3TuWFOW3XP894/sWIKE0lpqhWZv/2pgdSDAYwWuZYHfPgAQoqgwonI+2E3+1WlihxMXcIwcQjXA67tJ6OU23d1fp/u4qvXu4Tu8f79KHx1tLazgddmk2mRqQgLoGCiS4UeNAAmULctdVuRJIUJlhyh0O+eiUENDEaAEIcnR6wPPsn+S2+vfW2LH2i4i6yHXaGsULT4a1S0YnSx8wJZWdFa7HIu9ss7igAgm2Y2yhdp6LaveW7hHOVzm3LrkhRlni+egOrOAfDVVGG8AppnEBkIRAQpSd5OEYevxKlmQ/oil219Rt4cS0HRn82jKQwDnDcRqQZgSMZ7lquQMMPA9/HixCYGy0F8OD+8bfkUljax5ohiTOny3mtv4AE2w+c6FGplHYfM6mTUV1fMcY+Cw1RmhwuzOdacC6luQdb+4Uo15FAPTU6FUZS52gBmNTw0Ly29WgiY6IGoi4N87FO8+X7rDv92jzuDEgAdciIkGBhO3u5DUjtkh5SOnT35/Tbue1RQzEOnoePYAEd1I9ZQRtFs1oZzHN7LArkGA8EIAEdG1QIKGJMmKNhEz7lJNISyAv+bu3KQmkKzuegQTUyGDKizsz7LLiwAO6ihjN/U4jEtS+IB2pniKtNDJJgBfKjHgdZYHqdf2tqxNa/o4yhM9UEIvjoS0XndGavvmtj9f035B+h8YzeszFWnUe1f7EPSj3dQOHcpjH1fng/JR25VWGlew+Hid/69qX7D0FOJVe+A5qi+JclUmlNR+yhV/R1DkD6hlIMJA9bwbguZQPffqpBiQ0ciGABTa/6PpkrWK9HpDOf4nO4ntB9zv99of399n/zb3eCCSU3k91dEffhZpqGL+P43XtjWhrR73P49HxHpo35QnSZI3/3srvZkNIRAJlHnUEUmvxTzcAyDdYO21vH/U0rkPkKH+n3lXwqG9+mvdGnaDckcv4EONhu/B0toiE//rrfzfTwIiEU45M+MNEJEShQ2aNjNRHUCp4cA4FGY0thjap8hwStF3CfHtEgjJcVB4qwHVM+q6cD76XGpoGlCDfO/+LzEwGKCl8VWpRsJSYs08hcccrhoYpYs735LuoIqsJgpog4XzoXOpa164fMgTi+gyNtY++frQhVAMSFEjSsXD9VagpTXCNavNTez4EKR0EAgkWNDSBk31O0zGUVPIWjlde7wDXwFhYYHd3ck7XV4t0/+4mfXh/nx4e7tL7h1sDFtD+EQ40HHtEIwBImCY4Fm1EgldsR0RBG2Jm65h37lEETumTzsQJeeBn5JmhwFtOO0DEBJwqOg9HVySYNzM8KC4spWKaxqj5kK+NxoSXEEQqA4CNkQEKPiwHGlgBG0UO3VDLhgwL/0gRIIwP72E8mFMkGno8ta2zcJwpUbquNFTZ8g/PM+U1QrWJqQVU8B1VDmGcNSCBkxJDvhnSDsdO55+BAc34AhBDoIHGK4AEfy/fqeZ1BBKwIYqIBN2BV5ms8xDlLnxMGpM4NgVNrpbWw9mdX4+yIX2b/skAEFIaKJvIVwQMGCGCOeaOL+fVaECKj4FHohHDc/Bc7mh2nGBJ2dFiorpbaNEB+Tx1rBVwUV2MefSoOH/33cG7VWz2qLnRpi/s9jl9BkDC4ZS+fN5YZAILUqIbwsEKKbpDTsccQILRwdiNd45JQ7ftHQVIMPrLNRKASup1TG2gw9XuuhGIaiNbTP81AEP7bAM/UUxUQD6O93hwkOX3DiSQvlTnqsGrtkF0DmhUR70Q7Y1hHd52XIm2kPIH9ZQ6pfytZiP8yOM1/TdkX5SABNIhryOvd3hNwMTSRpDegzq9JMfUttbjQ9fzPF0r8hD1BMeqY9Pf1EbV+Yk2UqQjrn1HN508Eoy6RoEEnMdioyXaMj3adFNqCwXr/cEfrWzwzjEm6/PuL77vcjtj3C+CKiUgoHln1GrDpsQAkFDiOfKqC8TL26+X5jf6HHF9qXu5Fh0daDWKvMhkpHPKjUgDSiOcryH+HKKJzjz8QCZXR53zQX8GQALnjPqbtEh7irZRSa6ylhV5IgJSuqlVekVsSBHoMF2PjY2sA2HXoOjxn//2V6thBUP6Dw0kdA3JlmiNyHr6qJIA1YElQeiiefu1Ns82/j2sKH4bIEEJrE8J9wmBqGDUiIQQ0x2nKCRoaKqxoAIjGs46Nq6JCiIldP4eDQDOL4Vzn6LjnLxFUfNZJeUX17lPDtWeXzteU5T/bCCBQI8qaTUMYagr7UWjsfb+NcTZgQR3gk8GGoy8mJF1MkBqQ0rTyShdLVEHYZ3WKCyICIPl3CIU3t1fp+urdbq/v7ZUBnRruFrP03qN6IUpas6k2WzSARLQEx55/QQ5oAgR8cB3M+PtkOsjsI2h7EgARNjDQTru03jStm+kQMf47F4nd5CoYNg5wQwRdGeYjk3Qo+CaKht774z0w1mn087oBZ6LDDfuuDQpEMxTPDjAYPhDDgsHmGCgglR3Ri0IKnc1WskPpE+i5XTcMAaMbXqeNECC5gnyGdFR4e+kG9TFcFnSAgb+7OxgNIXvmLMeKrWPux1oXkUsJO+l/rp9oO8kAcggkKDFNaPhVDK48A6IQoDyxhpB1gJMaHaqkKZirzKyFBQzuHNKCoEE5SfqJwIJ1FNKG1wrOvQRSFDgDucyoqQPSGh5oK3HgCETUOLfBBYiuID7G8B0QstTzIFHABzP6N6Awoi+K4gIBAML9hk02CJS4Zheng/WEQQGP1o9btDtAcUXDfQCfTu4RSBhhIqqUjVbIxJsbkKxRXRWsHccO8DRACHZIVDgy9eY/OB0RbnILhJNxAHuhdoa0zYiwfnHwTMACa6b84777zQi4RKgeEh/kr/7bBjMSUkHtvrW+VxBPqV3gpbkBcoo2g8/0H+46NY1/a38GG+oqQ0qB3QuO6BhBqRxXAGVqIP1XkO2nd5HzyMwwOO09UqfulZqe/L30m9x/H2yNtrCpXdBsUXKODr9GpHACLpom3KOakACI8LMSZMIQ5f13lECQAKfHbs/lWocNOt7AZBQAiJou7rifBuQoHPM9VV6imvFsbus9eLBQxEJek/V/ep81xhN7c9IgypbavcpHa9dT/tVeUrHACCBvAga4cYtIzjpYyk/6Dyc9rtXQBXuT0BKx6frwr+XM0/FpR47nBDNl4tNo4LX6dgBEmCrjKDj8ucfJiKhhGhFRoqKSr8PAQlGAHvfTewT5MOO0tuBBBWi0VhVgo3MxDFTUUdFTmLtI0R97pCycWOorSwbHQEdcxTWuk4lZReFWGkd4o5mFAY1QUADpG8ua9cPr3+9fWZct/i8miHyPcJRrxkyZCiw8I40sLkGNNS0anDkkUvGVns+gAS2rzuOEMpMAAE75ee0WE7TfDJO69U8Xa2XaTWbWgvE+7sbK6T48f1jWl/N0zXaPC4XaTYbpQX+W6Iuwiyt1ou0mM3TerH2zgYoDGjYoRv4aLdou/vzDCycclX2ne/Ior2Czc2hrV2QTgdzdtDG8Zj2VrVZd3GshE3escfc0sGG490oUOwqjUbpebexVA5DlqduFBkgYd0IkJJgze4aoMHaQ2bn2e6V1w6ghb0Vd+gbp+ngRaNRyDIDCu5QOaAASCUCCLrOWH/yEJ1LyhxLz0D3iyw/GSWh4GGfo8F5sF37XCG/ayTkLgw5pL2VFYHqZC5cNnV5Ek6q/97KMAdF3ADETjpBEvJANKTIE5R9nC8AEIhAAVBg6527NwAkwOPgaCJfEccRpUAgwR3blmaU57j+GoFAI4S8pA4xgASV/VG+YE3UEVSHrc+Bozyg7GXeJr/H4/gdEQgOMuUw3Rx+c0JhJ6Qq7BxQQGoDaySgAwh+h3OOdIiX52162mzTdrNvgASLHAFwd8ipODMUSx0Z+IDfN9vnhiBsfSQ1Bt8R4RCBBFtnAgmZX2L1ahpYTK1oIyBaMOKAQle56GZLGzlc/eh8xXLZv9fUBgUSov6N+pl0pDrte4CErr3WtjfU+9OZ1fuT7miT1HTLJfrprefU7IMh+4K0ytQGnX/+rTIpOiMRpFF7q2SXcd5UvlMeqFzQDTfaJypDVE6r3qM8cT3UFkHk76Xx6xqWbFw+S21UPe+wb8FSyAMCutwgYWi50pa+fw1IoI1k4Cjk2H5vJGO6DiAy0idy5Bb1H57N3WjIOh2vPtu6x1UiEn40kKD0G9eY9KQASieiOwMJQ8UW1b7lGpb0ax8fxrlTelB6/14+rtn/2jWFz1CgbTFxuiDgSX3LFFE9V31Z+qUxIoE8reBAXCP9DiCBGw/4HR2rdjk1FXIFQMJf/v63JiLhJ5AgO4JcUCOCjMiVCA7nERGkcCPS0xjPv3MgISqLKGwVSFCUnsRWc1TpJESFSIEXjYcoDGpAgq6Vnhvvq4JAlZOuX0lY1AQB30+VXx+tlO5fMxRqx+N6dY0oz8f9kf9qxpai+Yqs1oCEaPTUFEH5+ClBEFs/ZXcBbHceDrXvyqe0Xs/TbDpKK0QgLBfW7hGAwsf3H9LH9++8c8MSEQgrL344OlgnhtVqade8f/8+zefTdLW86gAJrBsK5xoAw3zhtRHguFuu9naXTnlX36ITICdyWgHGe7BdUwcSUIvAq48jksFrPeA7xjGbLtJ0Nk7zCdr4WdkEr6mAnfbRKT1tN16obzqySAuCDrgnXPQD6jfk7ViMD9EVaN+DG4F2AE6glY/zie++Wssxq4vglfJt1zo72AQRcA3+Rtsqo0GkPqB9kNVumNinKaLtznbTMU8odIexwIG286wIpHnyTbhnLHQVgU6lf1N8ue1gX0QCdoK7/8oRCa1c6p4Np9QNaI84wT8z/vJON0AchALSUVTgOfIuDWIaDriPAQmT3DmDhZMQBmNgwSjNln7cDDDkLwI4y0Y2eVONS+onBRJo2JMnOQ6T7SMCJVqosgVTtLBjyVBnPYxorBCsoA7VSBTOoTo5iEhAYanN5sVoEcUXbXduNnejeu8AHYAEBw12FoGAHUWAOtbZ4ukpfUFbyA0iF0CfXuMCa4XaCXDuJ/NFAyRg7C+bp86Ct9TiCMFm584FIxIYdUIgwapcBKDJ5jm3c0Q6lAJNGCvfG60/DwDieootujz14f1egYRaxJnqzaizQU/fAiSUdCGBGtpjtNNogNM55DgaAzzvzv9I3XnJvWv2x5B9oF0bqE/1k3xGvVxyxOP5JZkVbR+9zxCQQOe5RAN8rxqQoO/wPUBCn3NLmQkgkg4abSnVQXT8S0ACxsZi6yWH2o7norl4HjsaYc5MT89nTY0EnstoCO5IQ66praSyHsFKNSChBPR11vyNEQkK0JDedS5IA+rg4h1MP5wOuXBwf2qD2relOa7xzz8bSIB+py7k+BXsn4+9yLDZYnkTCPPIVD3q36i7qUOwSaZ2Cf01BRIi/+k8LqZoB55tV0uz2XtKJSJGRigofTAgAW2zre3j/+iIBJupbvtHJXAyn+7I8Ph45KGO6uBSCdEYo+FFRqFAM0UIQ1lC69zobAtg6DUqELJ54Ls9A8UW6ajp+ErM26e0aqHhEUig4NbnDSnE2v1LQIESck0QXKKMh8655P5RWev6RUQ3Kt4hRf/Wsf8eri85DyqYSkBDSeCXFPEla6PKSdfFBes5oeKafVpkwtmcXnxHSgPsf9Q/WMwn6Wa1TLfXy3R3fZ3e3d6k+7u7dJ3Bgtk8h5WjReR0bEDD3d1turlapbu7O1N2KNLobaHccd7vPPQakQpQFlNU2LeUBo9EOOwQar21yAAUbNxttul48JZ2BgTYTvkxnadnSx+w7gIj9Jn2iIHZbGG1HFarK8+BBHCQjghwSMfT3q5HiUm0j0O4u+1mTBAW3oZUo8c1IgfMrbHCk650EPHAvMp9Ln6IeabcG+eCdAQbDKixvPM27x3AgP2O+pYIyUMEBBxeWDdYCysmmex3oNroU4xPqxkx9tQMk6PZ4VLkXeUx5pKOsMom0sIpt8tr2ublOgb8Ph5NQ9izO4iNo9vsKLepD8p3ACJcvrvR1kZVsHZBW9yyZFRz/Jx77kqxXoTtWLAAHeYPNRDmszSGE411XcwNiDGAIB/DItuYELGQARmun0WjZMMAzzSgIhS50vfbH7ZFMUPeVAMHv6kDgPuzhgefwXmloaO/81gDwuccZDMsk8/tbseiiTs3ruYLN7onbpA9v+zT169f09cv6NawT9PJPD0/429ENJzS1+fn9PnzV2sTaWkBZxQMRfTI0Z37qRvvuy2etbOIBOMJK5yaW73kVBk77+DRPOccDcR3oLEFzEcdNQCAnCcCbU6rbR62R2ic0u50TDtnbbE/Moh38tzZpmZH7uJAwKxZn5zaE9dY10llaPw7ht4q7+FvOt59OjICfUpMuEZ30Ur3UPtI9QHP1dButbt4LuYx2ltKX7THosNK+6amg77lOMes71l7/9r9h2yACCSUzq3ZJ1y/KFvpiJSAHp1fyLFGb2T9wvXgPZU24xzxWpUTqou4O08eiw6Vzl+frTI0h0cPKG7+8f78ZI0EpVM9vxSRoOOwTYbcAQnyBh1pMGf4bb5ceGqhFLtVGYvnEEjgM9U3QdcDT82SaMd8YqMfpVNaaa4AxA79q81vn5/A52tqB86lPDGdjlZa9q9bLJJrjfPp/6hcUhq61P/oe8ca0FLjn9r8XF1d5bQ717OgB4IDeM/xydPo2/avAAAgAElEQVQ7+BvGo52v8HvfP5ufXMsq+lSc/9r43Rb0f7aW0EVcFeyrTcbp//75vwxIsK067GNgk+h/ZLFFm4U6kMBFV+KfjOftJOaoBRqudJL0fCqmRljmkGU1nFTh8XwVRC3xuZE6BCT0jYELPygFcq7M0DklQyC+79D1lzKyEnQk+to7vOV4TVH3GTdREJcExqVr8Jbx/7Ov7VPOJUO1NFYCMZwrNfpqa6P3i3xHIAGCeAQgDrveY3duCSRMxqe0Xi3TzXqR3r+7Sfe3t+nuam21Eu6ubyzdAVECi8XMizAuZxadcH19bUAClABSGyDo5xm5BZBgCjEX35uOXAlgF9+UUm4vt99u0vZlkxYzAAn7dETYNkEGhGhvUUxulybLXMMg11iAYPfIAUQk5Irx0qu6UbKoVwCHPzuZ5jwiEqPJ0cZuJoANjzSAY49/Nv9jd0Axh+bc521PXIuoDFsX22X3MEwrtHhy4AQRBQRDcB3aYFLe0fhSvmCIKHfso2GvQIIaoJRB5oxlJw+/8f35Lkiu8Oe1eb9+bXZ6z20xNh9nt2geLu/Kpi4VRyChdYaz4mUIvhQwVEOIO6KcGxzjblM00pHGMEEB0MXcwISECATsOFj7wXEaL3z3ACADvuN9AMhwrjBy6i7OGYGEPjmy2286qQ2NQSF1MHR3g05EyVDl+mjEha4jr9X5gaFsOs54F/UPHIDb7DwyAY6/PT/raQT2wBh/+roxIxtpDc9PG7sGEQiokfD09SVtdl4jAb95zQTs6nuxRYwPkSZmsB08dLgBspjbk2tsAEiwOXkDkOC02rbZ8/nxSJaNdZLQegqZjgOQgIgEl6VOz5SdABP5r6RjFegtHb8USFCeVp1wCZAQ9aQ6AqoPorwnPTVyK0cEqZzA+us9lN74t9pjdNT02JCOrekoPa7vxXv+qwMJ1N/qmKgcZkSKAsG6Prw+zo3aD2rj8nwFJyhzKd84t2pb9NkptfWrAQkxIiHSikYkKF9yDhTYtVQqk1nZeVzMXadK6m/kZUZycb5wX8p2AAl+/McBCRxP3/yqvtC54ftj/ug8Y01pB9ja5SKLTG2IukfnsyTjKBfewr+/FZAQ54ff0R2M0QX4TYEEk0H7XQMkmD1m9bP29ok5IpCgOl7lIYuN6/Eon4fmR4EEnGcdhPIFljL1E0hoK6RGRdQxvEZe8CQqHUUmeSwuJu4LQULmIFGqEFTlrULN//4+ICEq5iFCUUOidJ4KKI5P31PHX7q+dn+9Z0kY1AT90Ltdcqx2/9L6lIyD12vnT6/NzyVj/D2f06dASnTTR19xjvqMx6F5oFLhtQQSpgk71u4I2I592puCmk6AZieLLnh/f5P+9OExvbu/TVcLtHKcpasVaiLME3LMlqtpurm6Tuvrq3S1XqWbmxv7b71eN7lrdKa8xkAOy8duMPb34SScPDxtBKQWoWloYff8YukJACtsBz8749vnZ3OGsBs6X6G4XmscwMEnkIDuDZZaEOjM5gKpBkCH8ZI59N0MDKtncPLaCGcPB7fOEjkSAsfpbBrwkh0cqBC0Y2x2fI6uyGy+tStBTtfgmi7mnnOuSl2NRjoqRUVoc8e5zABGJgK9B+UpfouA7Wic2+P1AAmI4CDt+H1yy63cVeCce3G3z+vyNYEEAhXtbpwDFQBeaFirkUSdAiOimW+2VZLIBgUaEHEww+4VgIQl6GJqawywCAo9zRxgmuRCXZhbRMp0jLMMHpNesfMVDTz9ro40nawWLHEQh/9x/mnk4D4sDsX1VbCAf1NO6k4mzwd9G83lml9s//j08tWjHXJxREQOGi2NkKqwT89P2yad4fnZQQXrjJCSgQQvWy/CaB0c9ohIOKfTEYUxEcSEVAikRrxY8VA6mqbLmt1BB6hQI8ENrG5RUVa2xrKAr/E+Rl8jL5TaRMTk6BEWYcQYm7kajdOLFV3UThr57yMBsgwySESCyt63AgmtLOvuTOp6cv1KMr8GJKisVyee/EH7Ierpkq1V1g8+T9F2KcmbPlBlSO/U7IeSraD6rgYk1HT/0PN/64gEyjE8k1FNBDt1nJxb6hfyDz+5HrxfvDbKo28BEkhPOgZd//h3bX6Z2kwdgfOVJ0pAiOqmZY5w0t84Rr2XyZAMNjeyIlfsR/vfyGNKQ/quKqvY/vFHAgnK85zLaAuXeJVzwOgLONSgKcwBUzywOUE7TmlG76fz8M1rW118ts9s5UefLdN3q5L80vmBvvYINNcz0MeMPsC77V+eX0Up8Hwcx7mqU0lTtImQ2qD0EedLwbbSO0QgIUYkYIPuZ0SCpBmUJtEm/dxWzdRFImOzWEZJseIcCBINeeU9iBoqovt6DJcXWxwSNEP8UnP0VYDG+1yizGv3/70DCWoIlQRVTZBGxr1Adv1LnXIJkFBSMJzLqIhLhuUlE0I6jUDCDOkAABKs6N3Bqr2Pxqe0mI/TfDZO9zfX6fHhNv3p46NFI8xRO2Gc0nq5SuvlNF2vV1ZY8fbqOq0AJCxXabFe2SccOhpSoHMoQuSUtQi7xQ/YLiHSFswptHDzkQEJu+cnexbACqsDkJXodpOBhM1zmsy8pgDlhRlx6GaAcLfp1AAHm0tp/YjveLKFvOcq9w3wmQ0WpDVgPmiwW06E3acxP73/eI6wsLSKApAwze01bR1zOoOu1zKHzlM+RTlV2vFURQvHiwXl9L7KdxyXOrikh8l03uSo03B1ueUOG5xG0gzGAuCCBrA5xDnHvR23j4LPx/X+vXUkeX+X9a2B2E198HaRMfQX16jjf9y3jqwVW0RaQ45KQEQCAAQACVDop4kDTujsgLBY0CHoOALZugumoZHRALSx5G4JPjd5zrLhw7QGAiFm+Oz39h8BHQIVqh8VmFdDpmTwMHQd7rTP185AgefNk/fQnrjxCT3tRU3XtjaokYDzvnz5YrURUF/B1miEiINTerLj6OBwSgCDDidEEaW0zxEKVkdh57uD7FxhdJJBQvA0vgNIMLoqAAkACGNqA+jZnUePLOCcIzLC7Y3W8UUhSQIJOObr6FE3pwwcNF0gcvHFJtImMwtqwvBfdD5oi1xyXJ2faMgPOQql0Hd9Xpf3uqAb3pN0F3mfz1QnsywfulXnS05I1GEl579PB/1PBxLU/iPf4p0JHkZHJM6vrj91kM5l6Xo9ruAD5TfplnKfsgbHG6C7EJ1Gm4P3r62dC/bXXQsUGFFa7uoX16OrGfVPt8ZMpDG1Mxuahv61lnpMn+vWq8H9Gdqv896MrykU/OMiEqL/EnUIdUa0g8n3kO+a3oF3og5BqqSfVy7ITl3JdY22I36vOcp9fM3f+96v5LeU7hVpviRrNJ1DIxJwv+3T105qA8ZDoB5zSvBFN1AU3CeQEEF6zlltfrCx1KFVr3xtr2opd6P0E0ig4ImKtCNgzv19PMkEJm+yAa5GEn5by45QLSLhtSLMDDRQI4GMWlKiNSaJgrV2vhrvcc7eqmhLRs63jq82/tLxmjJRR5GCqs9wKimoKEC/Z4y/52uiYOyjCz0vKtE+JVOi7b65oMHDNSKSTSABzsDptLOWQpPpOV2hfeNymt4/3KfHu5v0eH+TruF8jdGqcWz1D65Wy/Tu7taKKa6WyzRfLNJ8uvA89ZzzP5166P5k4nUUECpu+Y1ztM2Z5h3ISTodPRwNu/cAEvbbrQEJcDaQ0mA5ZnBcpX4CdoP3J+/aoAY1QANTFqNx056R2YSNYZ5rEaDYoRkWTEmgrMopCxaBgK4OOZICuxegeRbJg3OqfG8FJ6FL4HghR91qT5hasfSN1shy2TUbtzl8JV6IO54cf8P7BDKkTo3KWxqT+HwNJCDPkqlpbWqDy2gfN8La+SwHa1zes9bBAfUqOjVy2nx1/M6IBIaUN8BMDjFvOoaEKAMq9pjawGfRuOiknCBdAaCSFRlE39Jxmi4XBiRYF4dMBIhIWKyWRoOIrKETSn2nQAKBHM7BK37OAFIfkIDruIYERggk0NChvFRDm3xcM2RsjdDeEbxgIZ2ecoDUBsv/RY0NhO+eMrg2X9ut2Q7yy5dPDjw8b6yoIoAEOO0AEp6eXgxIsBSHNLLCjNZOcne0+gr7vXeKYGqhzU1T38gdDKY2HM8aNYA2qGiDBZ44g0iM3jpAHIEEZLF2Cj239ZOOo3F6RopDpr9LgASmPDf2yBuBBDXOVfZGHRgdGdLRW4EERrSo4a7zdSmQUNLZQ/bApY5CzX6Iuk5lF3mnu/7tqGr3bmRkj1L8LSISqFc5bjq8lCGtvOvKRQ4pAgkcM+mTNjHPL73zUEQCzqfcVxkW57Rkp1w0v4kRbW2Z1ZLDyuep/Y/xwP7XsagOpH1DWe92RNs2mm1/D5IWF6//VwcSSF8qGxs9nlMyFEjgnHEeuJMf14TfI31FVqnZ59HniXRUu143Uks0qECF6mWeCxuRBbKV1nkdruFGAcfS0e85qp10eYm+1TnKmZktmAB7T4AE0OjPiAQp1tHrzGRBgsVhURQshvel9rDLkoKl8GBokwqYPkHE+7RjqQMJPTqkMX6HjtcUkQr9vvmpEWZNWJcUdhSWtXd4y/Ha+BRI0LVWdD7OY8l4eMsYf8/XloRjNJZ0fqJhSvpRga3n1OhLeUavI5AwR3HFMXblPKcfe4dIVbi7vUp31yuLRri9XqW7m1W6Xi7TYpIMUEDrx5srT2+A84zq6pZ/3oQm+y4Bwss91WDahKW1lZhRmPHGCiPCoTClh21PGAZ7tKZ7tmKsABmOKGqIEGirN7D346d92uw2VlSvARLyziWL6FHOQArZeHINBSpm8zARYo7wd0kxsFoRBi4DOPE6Dni/0dlBBMvbOx6s0wL+4xp2gITTwYsnwpnMuwY0hFhLYZxrEKihGNdJ6eWVQTDx4nd9iDrO57vivJjaMJ60QII6sty5BRBAGvP7+M47n7c7eLHc9r9u4V12feiLSDCaa3aTtRijRySUHK1GVxxPFnXSOEHWuxQVKr1Dw3kySvP1Kp2ti8MoHXJYCtpDAkgAqAUgQeee0QNcJ8q0yJekFSv0Kf3lOYecZxpyeAYjLpi3q/ojAuy8v/I3xxDlKWjxZfucwR1PEdruAQzsLRXBxnLMDniuleBdHHYWibDH5/Mmvbxs/XzUUXjZpqenrQNJ2CxAJMppbECCF1pEuOnO27FJ5woWvmSXDpRIsPXlOJgGaUR9dL4w0K4F2TQiASBGV++339H+8QWAg9Cjd2Xpj0iw4AypX/HWiASVGaqrVV7r8yKfR0M/2kqR36NDFiMSujzsO9DD/9riqX02DH+nU/Mt+qdmP5RsAR2H00IrX/Rd6DQNvd/Q+/8WQILyoto8GpEwNP4o36K991sACUMRCSX7pLZmOt9ImYr0rXKqy7td3sN1BBIiwKDPiPOqEQkmV4Ne45pwHDr/qg//FVIb8C4KRnUiSgKQUOIl0s8ru0E6KA3xT5QJ8VyVc8oLJb+l9Bwdc4kWdSOBPKVRDMftxqMM0eZZohU5Lm6gkAa4/o1+P3sUS4n+LuEDBRLsfGxa5FQxqK7j+fQTSMAE9yF6DZOePC/YKrMvl/aJxUe4JMKKqehKTI37z2GJhX8qmHRHKAosFEMzoTIQkVDRom8+TGWmY1OmrTFibQAlhtR7XkLstWcMHa/dv5OjnMNalTFriuqt8/OWd/tHXFt6f7OhJa8vGqOqiIeMUJz3ViBhOUV4vhdZhGOAHIDrm2X68P5deri7To+PN1YX4Wa1SFeLeVqhg8PVKt1e36TrtQMA+A9t4lzQewQCuwEgtJg9nz0KwUOere7AeZTubh+ss8JiPvWQtN02ndE+B0UJj4hKeDEg4YTd1QwknBG9YF0M9ml72LWt7rzlgi0r2yM2c02AAbXnUfHYQtGx25kdwZDb6R0gPGxwJpX8We/AwgvRM9jq5XvLSbwXakDYv1wXwY2eNhoBVYI1SiB3tLRLVMl1dl4kNxTncfxWIHPSzQGMAB7O572ULxtjK0dE9HVtQEaHOvQAEiiTcT8AOZxjf3bX8CGQQAeuRf59mgAkEJTgzoEavizWpXJIgYT5zA1ZG4NNzsiBA/yHFp451QFgEyIScC7ALQUS1LjUCBD+3syVdBNqeDZbEqrfOB94lvZR19xN3ptrEg0Z3h/vXzICeZzRMYhI8HlwowgRCXj2Nhf3BDhg83vyyBQAC+B5gP0ADzcv2/T163Pa7BH1k9LLZp+e0SJys0/WmQndU44ju58XWnQgwcad0yrsvk0hQ+dzj3A4WWpEB+yyhByNSPBNgbZrQwtW2ftbCpStRHMfAAkbpEUNFFtkasPxwOt+WyBBaUP1CeU2HWGV+Srva0BCKaJAdQcNaD57yCiOegbXKLBSAq3UvuEzyCP4rO1o1uwHPa7vpc8acsRr9sM/Ekjg3Dsdu5zk2JW/Vb/jd+VvXUf8zdSlaEfwu8mzDBbx+dQR/J3yW2lV6ZO/6yfHUVs/rZEQ7VK1T/rWSWskqMOsvBTHRdmJtDWTaQKk81zqWEYz8PlcGzv+L1BsEeOmPuTYOa+IHvX3LXe6U3qIOizSWZxvfr/Uvhyiz75798lEpT3ovxiJoDSJYuFq39CG4Lgj/aquN76TYtklv6oqXyRl1p6VIxJsjdCe+HT8CSRgEpljog4NBR+YESGOWMjFfJlW62Wazxa2w/H505f09PzVvnsUMfqv5/4XIy/cBANmav3FEfiKk3KBdCt2hqOnNMOOGxgFOw9WPR15J7BWjQwt7PgSQi0JyeErLzsaES9lWB677E7ls1RhlJi/Kujf8nApwtR3m4gYUjjQaNQdvZJyqjHqG4f/T788Cti4hqrgSg5DSbnqecOCvpv/q9e5MXhOqwUaMHlLRTgG48k53d6s0q9/ekzvH27Tx4f7tJglAxNW1p1hlq5XayvCiO9wjKng0ErOWzx633i823zm4CJz0nEunEc4ORD6q9naCjNerZCrfrBODQAKrC7C8ZQ2X7+ks7U9RKSCRyTYTutuYyCChTfOxgmFFeng2nikrZ/NUS6eSEWCdpPGn0coYsxFdtDzvDQyDs5OAzx4RAMNM6DNaB+JTwMLco0EpDA4/buSwzywRsMkKH2uP9pWotLjbOLFI/GJAnojtN9DBMYBu7qYg5EDJ2O0OMSgp1bwjm0ttTgiaY3jogHSPNO20zG+toBd64j4zi92hJnGgO+cCwAKkL8v2y6QQDChMaBzscbXxRZ9l5GGHudUP9URV76hbEFaQwQSkGqCApqMSACogLoJbAOJABREJCxR2yNHJHSMSzHK8UylqRJ/es+A1//I92x/Zs507neN9+ruWHoXAoJrDkpBL56tToEbiv4dXU/4iafi/m5MH/I9HSjAuiBlwY6jtMDhaCABognQ8s9ocjT2iB60odzurV4Cnnc4Qa/vrFUkvgNIgCMPMAApEc9b1EfwmiZGUxJRYvQDsjyP7RMAI4EEjYbxJlEOJOC9rZjq2FN98DkC3fmkWFV2FDIFKIHz9pAHB7RuPacdgIRct8Nozi/x7gw5msEcDYiTXD9B6yS8NSJB9b1SQXTUSvYTzr8ESBhypHWjJerekmOnQBnObyI4QsFspXUdO2UA7/OvDCTYfOVcZuCBTrfdT9Bb6Xc9D/SK7wYoQ88YHXu7WXzn7wdsfFmZD28hjM++1Bau3Y8GEpR++myVQSMq10iINEL64fhLth9+W2Qg2CINjXm9hV5TDBlgPjrumLQ4exHk3BYZKZQ767rQ6hHVURgDgdyoC+l8wlfxYots6exOCOWtyxLv9uLdEdrjzj/ZxtJBc/CQ2zg/f6f/o36QdcLBm+E24TqcZ92tMD401kKNHxRHHnnXK9RIYGSj8mvUleojxL9r9vePBhKiwx/HB1uPqQvclNYxz7LdRsCWUX+l+0bZZ7Zgjkig7FQecFu1rN9N7ofaWxFIAH9js+mPk9oA4YaduXFKq+W6MZ6wGHACWuPSnQY1TFtH0nuwg9G8SJkbRg06QJSg5xOGA5S6GyCnNEkT+1zOls3vCGU+w6BORzM4bAMyM7ISVx9zfI/TXbumxohvvb7P8SThR0MiCv3oqPI6/T0KeR1z7f20PY0ay0QRNbSqpEwuFVR6bZ/Q5LvpZzR8+oytkpNAQ29IkSo/lPgEx4cMQd2RaJ20thK/VVOXUFwVhvzdDXTPVaeD4mvo4eH6D9EHHDNOgTN1PiLXeWfd8hCN8MvHd+nffnlID/frNJ+M0nI+thaQKKy4Xi0SCtSYm3kEf86ssCI6NCwWS9sJtloIc3fUoOx9blvEzxS3De+crtD+0DZSc3rACQX+tmm/2aQDUgg226bYImolWI0EAAjYaUX6AZx8AAmoxi87QKRhKCEaGpwLzCFrHsCpMqXQ7DYrut9GD1hrSDzLisZ5YTsYiNiZtTHkHSh7bhOK622q6PgSFIpGOopdziezNJ5NDFg9Wbg3DNpzGp9RSf9k3/E5gYOEzXbMJwyLKQwsRG9gOh1Q6DoQnooAxz8qUleGkO/tLq9GA3DeWnrx8HOjczwnHdMB0SN5R6gFBVqK2+28BSaL5PFcnwtX1A0wk+/lTm6u0bD3iIUYrcC5xIo0fAMCBjiU002wPgAQrGYHujkgOmHqBj7qKGBtrm5v/LemSKDTQpeP8isIH/ocn9J0OrZUG6Yr6H3UwCUNdBzKvJuBAqPWeBQ2p3yCMeDgR0MTBiWAeRgqXvCyu9uvPI/IwB3apW42aW9AhqcQeT0FRC60NS52e7RXQ7rD1qMOjsf09ctzOkA3e71Tc853h6OlRDwD5ADPZd5u7gsADSlOVmB1num/jWxp5wAGe+4O1XagthxTgHH4hAww/sL6wIiGY4f3PQA8OaWd+R5eHNToxD6zOAEIZ4a4t7E0ACF3feAOBOUmeUbXB38P7Wg7Wb/uuKLyvqSrog6OOpb81neeGruQtTSeqesaHs2RTDyffIXIMMhrRJBirZsq8NlojucP6T/qL8rQ+ElHWX/XuX6rfVS7Ps5htCPseHYKSp8myyvHQX84D5+kW6dXj5Djcb0Pz7OCbCJXSC8K1Ojx4vhD4US1I6IjHdeyZj8OrT2OIUqpZh/pGihv4G8Wm817iINeAgBF34v0T2huyHBGZdHWNP2eUyqtToykxkT/xWQlZJA48pTD+B1yFp/Y+ESXBHziOxx61GZy/d76OwpIuGxze8G2SqG3p+jSBHndBY4v9ZPieTX7nLKAa9CxBbMvF9ekj1e7dtLwukeaUJmiz6N9FsdFPqB/qfqY12Pt1nOPgFUbBL+rj6o2B2UkQYnTHkB5W3dHx1GbW5wLO7JzDfg5/8DUhv/4y5/dT7UIPej4UTqe0C0NAFllJ7zGgPn46HzJaC+82Xed5tGQvUBCSdCocuwrhkXD6RJB30fk+F2rWtOgpII3YjiyKnhb7KVrSL8m+NrxSNRD81pbvtr7167ns1X56niqhg4dtKYt12vFpcpJhUhpXeJcYE2IGGKMLEJHZVYDEi55/2h4kP4oFHScpXmiY6DCrBTypnTNcyOiHt+/JLA4h1wbFZyRtiKQ0OxqZ8fGQo+DoaFr3gpQd9ja8ZRbo7p97k4xPlEoEY4QIgDQ6Q61EX79eJt+/eV9erhbp1HapeV0nNbLuUUhXKFQIiIRRmPbXbm/uTUg4erqygxT7ASDHuZzL6poxpU52h6pwHmFEzA6ntMUnRoQncTwfTg5CMl+efY+9YhQwD1O7nAiMsHmzObk5E7hxPsL63xzDaio6HhGZUiAo117AgltFWmbL/NRuSshXQkOHprKHQ4qNa5ZiQbUEYA5RCVZuke8X3eNLaCgG1puXpTnFfu5njvI2gYdeWQV8L1CPnlIQQ+V4dG54XyWgQTfwcG//T47qtq2r1McSyI8MqigPKLj4Y4+f8N5eF3KGji1+Bu1EPD+ABKsVdTc63MgzcHmGp06MpiwvFo3NTZIn7wfjQ2VwSqvfCcL6QLehYF6Sdec86S6S/nZV6cFsuLffYaw6WXjq6kDJ9axwHlE5wfyo6npkaMI8B2/7/YA5eh8e8QEUhoskmHj9Sq+PG3s09o/gv9O3qt7s917hIPZyG4M6W4Q9lzJ9y6jcq0G2flmOpAb2u2/S+wLe9d0TvudrzNTak7sInVyHthbCgecgAzonnJx6GbMGej6zlbE1rlF+thHo7wE3pHXlA5IV1EH9Z1DOiGQoE6U84XTAa6P+pJpqAB6vWimR4gRDFM9eal9wfHoJ8fRlXfltL4OAciXmn1Qs690rks01vdc5fmhc6K9oevXJzeaOcp0wxo7ula/BZCAsSioWHvX7zleAxLwHjpH0RbS9rdxfeJ4Ih3hOO6vQDPnVmW38hCv0fkt0UiJZvkc6nsWeebGgtoYHIc+WwGeKKf75r5G3zX+4LuV5pa0GmWW8vAl9H0J3ahM0efVgATINbWxdcx47iKnylLWRD1MHuDaqI62MR26qYP6LpfM7U8goZFyw0ACFUkUkJzk6AhxQUksNUboE9i8TnuGRiDBCOzUbRsTGYe7lFFYtIb2cDGi2vhrxPbW60uErc+8VNGrMaHCTcdXEtSXvJ8V2csKg0ACHQ8qstJzLhFAUfFQ2arCGGJ+nq9OrBu23VZB0YDjeC8BEviuel8KP6W7OJe4Tg1IFZhcV+aIR0Wg6+kG/M5O4VhYDR8RCN1ru32esaMKUxxR8uv1ND28u01/+uUuffzwkN7drtL5tEsoyLicT9JyMTMgwTovzKZpMZmm+9s7BxJub9NqtWpAJQWXzHmbzhtHv9lBOxxT2mxTQq/6HPaNooq77TZtnr19Hfjb1rABEBw4RGcHs8MQum7FHlsa5PtiDqOhEo2K+XzZzJvPKQsn+mcT2pbrsHhYeRsx4kBzC8xwTaMRr7ylyhnpCY1hkh1hpYsS/bR04vmR6qz6+7XgqadtaI65z46PATmmGqGSnS5xSrmj2Mc/NSDhgDXOKebKESwAACAASURBVBJqPLVAXtsyUUPfI0+rsahOEsdvhmNuwcjuDDDQ7fceIAEpELPlwoAE7mDR2CP9lvRTy8cnb4GYgQScq3xP+qFciNEeOE4ggbwbZSLflfNFWrHCn0jRWK6aiASN2lCDyoAA8BUAOvDWBoUVX9J25ztp2MXnrt7WOjIgIsF58uvz1q/be1QIgAR8AkhAvYQXIAk5jUn1M4EEAFn+/l0gwd/TQbghIIH2RYn+ACTsth4ZhIgDe36uAYFx4rlI08BnH5BAuRnla2nd49rY+kqhVb2GcuYSIKGkF6K+bnm227Ndo7BIQ/a+mYcpmxQkc6DXi+N6rQunj0bWSReW2o61jr1kP3D9lL5V/v2W9lFpfShL++a4dE2UPUPnqP3b9y5R5zRzoW3imrbCGh3XhlZHmy3qEwUM1I6o2W+147X5qQEJJftb11/pV20hpX+Ooc8+VRtR74Hr2L430invT5rXMenfylOU442+Rg0es3vzJods+JRoKG4UUF4OzfGl9n3fPZQu1MbVOR2av9JclNamRidcu/isaJ9FO7yPbynPpjm1lvKRthD1uGmZAK5zTU02no7FGiUqb4fe7SeQ0Gi9YSABp1EwkaiVGHRRSsRyqaIoEQzubQaTVBhVg8qIJftJer3+TcQrEjDPqSnKS8ffR2y/1fWRofn9UkETDZMocFXR65hrioYMS4VNhzAKG73nt9yf81py/FVRqBEXhXgUoH2CMwox3KcGJJA/+P4qyMg3kV+iEI/P1e+aQ8v7qHHIMbJoXTvvDpQg9J1C0Y91HV+rVQqgYDZNt7cosniXfn1/l94/3KWrq5mBCNPJOS0mIyuIuJzNrVPDerFMi/ksrQEiLNdpfXNt4bK285tD/fHJSAEACXg++NcclZdNOu73aYzQdwIJKKC4d2cHEQmH7S7dXF/7rgrSGiwSwZ0P5EwjJcCdRY8I4BqoTKIhoceUlpbLdSNfnC7Zu94Bi+ZcPMmiK1weErigI8t5L9GWyk+OozEMx93iiyV+jvSjhqJnUniOZ5dHJFzv3EaCdOsheGi8rhfeWXeWI5DAsfBZNSABDp7RH8LjJUWhBQO6v1O+qzzSZ+rOO37H/DfOewZ4UCfB1i7jKePFzOhyhBQHAE7o8oE0BwBcOd2BXTmYkkUgQQ2xKFdAK9vti3cRycBkNBa5y8t353kNT1qkbLeWicpcgg99QMJitWr4W0EHPgegH9cTfGUpCc/P9h+ABNDD/uiRZOZQ7r0GCRx0fP/81dtIAkiw+x+dZhiRACDBOjpIL3dbOyQBGT/5Mebiv6Zlp1/9p/IP55eMS7vPaGwpGAQSjDYy0OHFJFFXxCMQ+oAEAEHUR6qz1OYYMiSR967Xc135njUggfSl+rikr3jfqKdL8kINZz6fdKm8jr8JJGg0At+npvuH5kX1cWl+VCcN3eetY1B520djOrc67kveT4EuXQvy39DztU1c6Vm4Nto9ajvEdSrxSu0d3jq/lwAJcU4b3ScRBSoX1b7R8UU6oq6K76gyBvKvb27jukfd5nIrF3QXcA3j8M0R34Sk/NL30nXiO6jeVlk9tEY1/6S2fmo/KhjLuYzySuWQzk9JPqks6nuH0v10fZg638ebGHNrK7SbHo08EyCA64V78biuqdIYn0cgQmX/t8iAn0BCM1tvAxKUOPsY+hJFERmChB7RVd21wjmz3F5Nr9e//6cACSWm/lZGVsUTGVzvFYXM0PpR6FNh6q4bGTqOU++vuyCl51A59wEJsWq13lvnrO93GnLRWOX5NSCBiobvH4GESH9RYJYMAxVqGtoVBSWVDCMSaNT4Pd3wn866ETcsKshnzMwJP6er9Sq9e7gxIOHDO7R2XFqqA4osombUyuoejBsgAQUXl/NFWqEl5NxTGxCRQOCA82d1EqR+gDkhCJ1G27ntLk0USNgfLA8Rvx+23r7u7vbWd8oykIBk7UYm5FcDkEA5FA14BSI510pLi8WqE5ocgYRmXc9e1MnzHLNDijB6qbGgCkhlUARiO8o7Rzpw/FGeqtJVQ7GdAysU86pbAtIbWsNL61N0jVNWRabiNcrJhQGpwKOSVUflmB1oOsotjZLu2qKNCiTQMWYBvCYiJacIRGXOeVDH2nm3jQ7B4pjhEYCEodQGAAlWQyGvKYEEtiilfIrygzy2328bgMTpw8dAusFObzRmGrk0OlmuP78rXZbelzRFfjJAK+eI6hpFQ43zDiABAALqJoAHkdqAKdzuj55GBDDBihIeLWUAa/K3T1+9pkLu3mEtIHcoxLhNLzvUUTCOaRyeRr5Z2gz+lYEEnudp5DFq6nXOqsrnhjZG6RWQcDjmuhtH1kz48UAC9Vuf3uwzUnWdol6I61nSZepYqW5X8EuBDKVNPg9AgtpUKgdwTk0/D9kGHHN0ALnelGdD96g5SrXnkw/7aAxzouPReb5kfD8SSCB9qL4o0VqcA+UVpYXSXJXlWm1W2+PfAyT0yfY+Z5XnRzrC7+oo630pS5karW8UdTPntOR06vrqehifTBhR2q1DpfSkERcRSFC+65vxtwIJ7PrT3Xzobi5FG4PzEXlBaa+0FqV3iH5GfFaMGIlyHu+v9gaeofpvkoFctb9N6+TNLNJB1K0c608g4XJeHz6zUiOBjlxcYBJICRHXB9YEWRTiJaFBJsC56qhiTGwfqcJB//5XT21QRdfH2Jco4pKhqQJD/+4ziIYUkSpsFRYUhHpP/bvmqMfQTVXuuE+kv6gYa4bIW4GEkqNPhwJjIeKqSkhpPI43fsf4aNzRIcD1GnodgQRfC99BJ5DAeetGJJzTfDq2Ogm3N9fpw/vb9OHxPt1cz9N8glz7Q1rPJ2m9nKbrq3W6WaFTwzKt18t0A+Bggc/rpvUrlLamIuGZFPo23twujCHWp+0+HZ6eErwU0IEJ+1NOc9ihAOQhLbCTjPQGaxeJ7gfSLgtd/iwdwBWHGlyUGTVFjOJH3X80CnIKBQs45ur8eAydTTxjDw+r55/KzOhMkC4RmB0VdJ9TqDK3AR6QKy/FpFip3ulIQaT2b0YHmDxFfQwpoIvfVHFH/ojHa0ACfUQ+kzRMxW45+jkMm2ACeQXjUkeez9aoBNaAMJrP7wEgwb6jFSSc+4GIhKYYYy7ORQOEqQ66tCUZxm4nBEYUCMKzWeyM7xvvd7Sq4Z6+E8EY6judc17fPAcV4yUCSOUheZ7XMyIBUQmWE2+FF9Hhwesi2PznyJEDAoUOh/TXv3/xCAUUOc6pDfj+gqKMiCCyriJt1fTGoW1qYrDYbAFsMINvGEiI8r7DRyg2uT8lRAUg8gXjBZBgsiQDCT86tYERCcrratO0crdbqynqA9VTqtf0PJ6jRrzeX89VmuD6xzE6YNitpRAjampAQslWiDo3Oh06P1HfRVEa7/Wtx2k/lcY0NM9xrvtkPB3NKN/1/LjWja0lqQ1xHuO6940/8ke0n2vrV9OPNTejBiTU/IPa+pbkr85Vd/PEzya94+8IzKuNgPO40dDILdF/vI/eQ/UhgAR/flscWO+Pv9X/UHqjjq29/1vnj0BLBLhJX2pfK83pfPCdop3S0PEAkUQ+4jP4SSCBz4g2k20MhPbXOIdyCl0beA3P47rjWtJ/Hz/9BBJqHH7p8TcWW+Rj+pRHjVHImH3XkxmpEOKON/K0ldDj3yVFFZX20FS9VdG99Xp1kPrmemj8ysgqHEqKMir8OJel55SMa5xHw7l0T72mpujijoEKmijgVLDxGTX6eiuQgHmMiobKncacCs+oGEvrq+dgfujUuOHnDjV+oxB2x8rDq9uxeGpDbI/ajUhA7YNpWq5m6eH+Ln14f28pDfPZOZ0PL2m3fTYg4fZ6mR4f3qXHu1sDDm6v1/aJ4or3t++aUH91vsz5h+OfQ/dN8NvOZZuvfd4f0vbvX9BstwESEHFgDtXBi39Nmxx/BxCswj0Lh45oCPgaRAMCz8S5UUGqUu0620a5efrbbg72wyg/PwMJvHcEEqIi7ItIaXhxhExv/8ffSoaLArI6flb9bR1VBwz8Xi14gFDzVn6w4Coq2nsxRP2n6D1oS41kzjGVdg1IYLFFFoBUkAL3oiNjTqC0R6R8UkOd68jznN5d/ts6Z7o459xVpjYMRSQASLBUB6lPQb4lYBRlXNeQ9R1dAmHRyFVDhnPc0ggqujs/E0SgfuMaqPzi++v6wKnHeDVKRmme8gXXADxgS0i7Rxpb1X4ACQAXrLAjGrpiXTKQ8PfPHr3wjC4Ou13joO8Pp7Q74j/ggA4GqVHv7Ra9WrmPuy38prrnEiDh9bw5UISe3daeFC1Y8xhQ29PoA51ST6cfXmwRaRVcz2j04z0j/6gOp56IekxlCAGqPl3XmXNJr4FuYHQYeUufRz4E//BvOjqkn5KTFmWF0jvXtc+WU/uD7/NW+6hmX9aAhLhREfntUkcu2llxXopzkoEE7fwReTzSC2VdnLdoF3F+VW+8EvTS3rZ07JLfakDCJetLulNZFe1H1Y9RHke6K8210h7lLT6px6lTdf45BtXH5Eeb77HLGAIJ8Rm4F3hQbUx9R8qGoXm+ZP6GrmfqIt9P6QLjihtdSscqc/rou8Yf+u68n9rD2HzqWy/StJ6v9I/jq9wVDL9Th+J8vi83KkuyB9doREOc65pswfU/UxsaCTWc2lBr/6hGjRK0Gp9DhK6CO17P7+qQcTeKx2pAQt89LxGSKrz6zq8R21sFgTJqn6IeepcoAJSZ4/txrCXjoO8ZVNRRkamw7nsOmf/StYhCBM+MocfxHaJhoPfQ5+v4lXZrEROqBPWdo1FGYRjpsba+fUACDUXcjxEJKkCZtzdcbPFs0QbrFYCC2/QLCizeX6fp+JRenj+l7dOXtFpO0+P9dfr14y/p4+Njend/m+6ub6x2AVIZrtc3jSHtKQZw7FBZLddosBDA3CLZHEcv+rbfbNMRBv/n53TcH9I570qjE4Px+MGLf80nXkRxmtMXpugxL0CCr6cb8zrH6myrjFIn0cPmIvW1QILej4AIox9KQALHRcMD3yk/Yxijrbs5Q7m7RgFIwPXRocRo9d1GuUNDO1YCCQ4c0HlogYQ2rBFzbdflqAhV2JQbauxwPAoG1ICEDYpp2kC6efR8lqY2KEDAVVEgge+jaRCgt8ZICEBCY6APFFtUIEFlB+kEYJnKr6jXAODRUVOjXQ1SvovKGNKIRQ6hfWehxSXvoUZQBByQpkAggdE/KuORWsR1YyQQC7iineLT00t6ApiQgYQ0cmCGQMKnL15PAZ84B46D8Voap8M5pQ1qKhxbIJBjPTKCIRf+9JaMLa1zTmtAgs5pnD8ACaBrAgmWghGABHS3xHP7aiS8tf0juzZE/ae0WrKFOBcRSI56iMAx7xdpUeeHsgJ0ALrl2mt7R64P6Qg1YnRzRo/jnJg6GKUl9b+OT+0UfXelY5VNQ/q/Zl/Vjl8KJHA8nEN+rzlKUWaqDtBnl5wl1kiAnNK5ibaT8nO0X0qyRdfinw0kRHvnlbbNEZeaUqMyTuc/2na4F4EgXTflkUb/EbSR6C9cQ13a52h3bao2ItrWeey2lxZgVr2Fa9VRp02Ic/iONfoa4g1d577zMD61F/hs6nA68iVnvcTTUc7Vxn8JkBDfQ4GbaNdFerpaeO0t/KNvyDXHfRRI4Hn6vJ/FFmsUdunxEJGwXKw8zzSHk8BZ4L/oyEYmjcKQTKhKk0TdGpJtaLAutApIFaSR4JHaQGKh0tPvzLFR4iJxRuGjAigqvb7p7CP0kvFQugevV+JWgVky7imQ4nzjHmqY1JTspSRSEii8Nw3tEm1cIuioQFrD2oU1nQU6bJE2SkZpNMLw/BoQoDtGpetrcxjXP/JETK2JNBafH3nNOhfkvGsaGLyHKj92G2jv7w4xnHilIUYk+LUpzaw+wiJ9eP9gQMLVep7Ox006HjZpcj5aocU/fXxI/+v/+//Tv/3yS7q/u0uoj3CFGgmLRZrNFznlIFnxodl0bp+ISICRjtQEe/7BdzRfXp7cacHuJqq+/+Xv1sMPzRLceXNH+JQjEpoQttyzOWcwZAcb2dkeHh15mjyi9KO7HARi0P6xa7gxdcLBCa4P2z/yWa3y6hoXdOb6ZFmHtwEeTNrK7yrzyMel+/A8a8jBbff8Y9vK0ZVrE7ra5KxriHXu+JALSUZZQ/mthh35gePa55QUNRjwNyI1wHvPzy+e3jL29pycayp9pjaYE7hvixby/ozo0J16BQfZFcAMiZxHwRoJMNAtR3bmXRlSjjxAXQFLaUBUz3JhvZ3JN1w/0p3WTjC6zMgTxodzNptnd1Sl04XOY12+eAoS/1PQi/fl2DgnOIc1DfaHbfNsrrca5ZhXFEEFvfMam6vceQFAQqlGwvHgtP/0sktfv35NiEwA36JGgoNgcOCTdW1AagPWjqCuzVOuqcCIHW0xGnWdynLyLWWbAlkK0Bm/M4zZwlvdZgGQYB0qtt4Oc7vPrUBPGYBMM4+4yF0eKE9KtI/fSqHfypOxa4Meo/wY0rOwr7jOCtDxmlLXGZ0/rC/HSB7C9+trL36Lf4xEoS4kSIbxscaL6jn9u+Yo1IAEnb9oI5AO45ypjqw5wqovVTbxnhFIiPq5VsNIeU7Hz9/xfrRVTN/mNKNow3HN9B6gX3v+WMHdVhaQLvRe+nfkoygncC5Bwzg3Oj9D9Kl80egdqQODyJ/a9WpX6bnRninZs9H+ivpQnU6OlbI58i5pGevFdqc8J44x6rnS3MJo8fl9tRvRvCblGe+vdEAgI8p+XddXMi8AIZF3In1E/ovPIpCgvpDOBf6mXNL57VvTSAtx/eJxlR88pvcmv6pMUJ5H+0dGwkLeUw8xmrBm/5922ya6NwJ/Lh+9GDXX0XSb1IVCG/TOXICXJWVpd9in//jLn629OX6HrQH4+8haXxIpOsxJw0dH59pMv+Xul1ybgQQ7dZTSark2xRQRq9qtOJkdQZlDTKLxpQsWQ0+U4Ug88Z5qeHwPkEBG5TsOKbLa8uBaHU9khkvmLSrYqISiMFfhpIyiv/O5lyrivnGqcFcBxzFj1yMaIX1GSekZighzLmmU4/NHAwlKm1E4cjxDaxjXPxoqNSABz480r/REZcPnqDPcRW7bgmW+Zq7cdLcZ39HpgMYOig6vlpO0WE7S/e1Nenx3n1ZLdEI5plE6wP9K727X6cPjQ/pf//5v6ZePHywaweokrFZpMV+m0cR3hBHihVaSTc6hhWsf03y1SLDu99uX9PL0nJ6ev9gO526zTaf9IY1edul8PGFjPo2mkzSfMh3BHQG+IyMSutEHLZCgPI35iwAVFQDnkw5iDUjgekYggTTBHXWuI5Va5Juo4G09bUHOhgWUDL1IFyU6nOT2dq1ybY1ShJW/BhKyoM/UwdB6lTFqVKjhoQYFn7cT51/pEQ4KZBMiEuw9RGGqwwRH04EH39nX0FE8Q3ecdOeU80UgwYzSPCi0f7T5zbSO1Abr1gAAAbU6MpAwnc2sfajtbOf6CjRAVO7wN5V/lFuo+k+Dv+QIxh2RKGNc/vQboizWSF2IT8wDDWGsX1wXjof8w7asnGPeA10bNhu0dmyLLe5zJAGKLeJ6pDQAQGAbSHZDiKkNTO3gulwKJJSMN9VjUT6rYU2J546Y6+Hd3utSAEgwx5pFFzPgNkozo5JLgASXl8PtoZv0mWw8qi1R0/04TkdWjVPVnyVHR2kIaSfUDYyMwZgZkYC/Y0SC8qlGZEU75JL31/etXV86rvZJlJGU2TX9S76MMlR5JtponEPKlyEbLtqfOp4akFCyH5v7ZfnGqJY+GazPi/TV6Kfs7Oi5lAMqt5R2yGdD86vAJs9Tx+pHAwlRj3IMSit6DufW5D27+Aj4S5qiLKwBCaXnNXQ18rosNSAhynxdZ5V/Ue+S/+I6qbxXeijZGGpDlOjrXxFIULt8Th2f/TC1j3Fezf8573dNzSu9L+cc61uywziXsHt13gEUKMC9Px7+IECC2jCjlK7W1x3jTYVxn8ApKQBONBcH3+nA6M5UydCi8taFVWWhQr8GJOBeyqAqXMz4FE1aeo+aMaDvFwX+JUaFvqMqQs67Mn/p/qzKGhUEv+suUeldaoYSr1GFqH/HHRNVWvHvvueTaTkXWBOCCf8MIOESmo/vovTO6/le0YAq0ZnSgSpvLQZEw4D307Xri0hAMT0aGz4e30n14ocOJKArw/VqmW7vrtJ6NUvL6dhSGq5W8/TL+3sDGP79l4/p/cNjur2+9m4NC3R1mFtxM9ZrmCESweoYeIQBRCoKEh1R5f3rl/T09Wt6evpijslht7WIhMVhZNELFlkwwVh8bK/eJ9coaLsq5Ptn0IS83OfQ04Dg3LWRAx6R0NI0ayO0BZRMZuRaD7GwEoEEzjGr/XNtSvKl4W2zFAD19Fetr/En2982vJZTCJw+8+5x/ruh2SY6ITU5+pwDpT2Vj3pcHXpEJPBYdFBwr93O6U8LPKr8AJDAnQQFEpSH1EGPxhZrJBhvSESCGREZoAGQYPnic88bny3mFokAIMHmXsA10oXqCf2Nc8jjBD50jPp+Jf3WypdTaitktBJFr+f9VSa1QMIujUd5xz13u+BcorAidAPeF3yKd9DQTwNvDh45skO9AxRfzO0f7TO3f3zZeqTIBpEHufYAiy1u0GUlTTqpDaRD1khod7wV4GqBszFCcqS1WtSBSgeqJ0yGGgDEoJwukLDdeM0NFFs0fRKAhOPZAZlSRILqrdKOmcp+DQh6q/2gcig6CLSdIn0itYX6MoLMuAayVNf9tVHcdi3Q9y7pmJL+1nFGPWcSSICY0nHKa947zmHNEeD949zxPqVnlvRzVwf4aKL9pnzJuaJ9STuL68T36ZP/rr18fpSGKHNVppaeq2uBcWoUkupCXVOdY7UXS+vK33Re1I7g9bUaCfEafZbqF6VLfWZpfXX9cG7pHM6H6YFsT/I6nR+ltziGOHeRJ2Hk1IDgOOcq68gfSqNxvmlfKx8pkBDtg1djDIvL+/NTI3IiTTVrLMUO43rW7JNL+DfSdx9tluQrIhKi3KMtrfTVS+MHrzHUtaVze8+sM+OaKZ3MpEafPS+h7lEunjxClOTpjwMkwP4ye3yU0s31bQcljxEDUcD2CQolDhWKXDT+1uRrSuVwJaTIWJG50f5xKLUB55Px9L76W1RiJSXSR4hKtCVGHBLSKtj0vZRhoiKMTEdhFMdBo6vGyFFZ1sYbj1+ibIfuyTWJgpIGNA320nN0LnRtldFroU2le3zL+uu6lXhBDVE+KyovnR8KRX5iZ0kFOp24qIT6gITDcWe3Jz0gdQDOhQMJpzQZH9NkfEpXABKur9LN1SLd3qzTh4fbdH93nd7f36S7m+v0y4fH9P7+nac0LJcGJsznS9sBbHfhzwmOLcaCCAIY+psvX9N285yen75Y27n95iVXhz+k8fGcZsdRGp/ckXYjjKFqbUtHm+Mcfk/03+cEj2g7VHBucB++oxqU0UDxY7E9po+F89nQ1ZhF1bpOP3BIrpU+l/TcB+QZv+K90AJwICKhFFrdkTMGwuBObEXlR9m9wcdR7t5A2ch5ibSn80U6p1HGHWjUSIg84N+5G+Ah8qiuH2kXcxCBBNxX+UTHpgYU56CW2mCOSgYSRjMHFBCRQCABEQmjiRsS/E/lB+kyHidPxTmL8lYdpWgI2XMk9SiCEXh3jWjiuPC77z7vgAQZGNSsRw7v1DQGgrEKErlz7esEIIE7dLu9gwrbjYeJbtEVAcDCwZ+5352SdX/Y7BKBBHZt0PujRgK+14CEyXjaSe1QQ1d1G+WXrhHkCySDO2LliAQACeZI5y4SjEhgy0ryeTTmSV+qd6LuNcNR0mJUb6jcGdJ/pJeoh1R+8J0JIqiTZKBsLlSqc0Ra0uhSHqetgHMUiOM441i+1SboyKccqVGSEfxN5zjySMne0ftTv/Y5I6RJfZbyt9pNpXtQp8c5UBnFuVZZwfMp/4s6n9GsA6kNlP8l+uRvSheU6ZQHkQ7VTtI1uXSNX63PaThip88/UH1Cvom6mvOpMqF0P9K18aNEHyjYq5FuJd7sm5chIAhAgt+rP6JM5X+JhpQW4xrjOzeShoAE5Z++Zyhv63z2ARG6zqp34/z/I4EEpRM+F0ACNyDABwqa8/ch2maNBOUF3JsRq1G/cwykLUQkcD5Nz6CDkAAJ0FF/jNQGMya6QIIWCKGj37cYkbBKTKqGNpUgmV6BimjI4V7KyCro+XcNSIjGJ8enilYNgKG/S3Ogiigq0CEGV0NFBUg0RkrvTMLFuUgtiAITBK3CdYiRLhljn2FwiSKqGQIqHHQulWZU2EaBqPOoyoDvdQmQEOegZNgM0b/OQxwD3ymeE5Un718CEig06cRROem9+4AEVuXHuR6J4Dv+5lCNT2k8OhiQsF4CQFilu5tVend/k/7t42P68P4x3V+v0s3VOj2+u0sPt3cGJFhqw2KdJvNZOkpoPQrHAUhA0UWkOcBJ+9t//KcBCU9fP6fdC2ovOLCBQn84d34YWVpDu465T/DUgQTsGhu9N3n8Tts+f6+BBJxLhz62oizzr++ItuvGwbTGgR3LQAKMhi6/toj4twAJ/k4pnad2x87QlIaGgASrK4FrzxDibe0DHx/nCChFH5DQjp3yOBoNUU6RBpuohHyC/u5GG2s0+I7ofueOKfUF9QBrJOAYnVmVGRr9oI4qx6WOUExt0K4NrJFgoNdsajUSQFvzFdJzHERQo53P0oggdeDIz6djt75BpDHyblGmjM5pPB2ZGUqZru+oBh/uq7uOdh4KPaIF43HXmTtcx3lDGpE6U7gPjWoUTERqz97aQHpaCYAEAAWbl9xdJQMIABQMnNjl7g/bvXVt2J9Gibv7+g4stoiIHZ+r/ogE5af4/jr/CuaYA4lohNPRUlhYIwERUqXUBqRsGO2lmRefbIC3lp9Vtyjdq+xWW2wjGwAAIABJREFU3YvfaxEJar+U5E88Tr1NGUD9RR2vn7gfQQSsHeiDnRrIj33OFX8n/+g7lnRVaeyX/KZ0H+0cvV4dF537S+yTuCYqz+nI89lRPyuPRVtF9SvnnXPD62ijUicTtDPayDu5HI+OiwrM1kHK1kQ5QFtcnxvXh7JL7QQCCQRa4lxH+upbS7W9SmuEmilD/yjv+2w4dfx5f11PBcIoG5RH8GzKBdI0n6lgHAFq9TF0vZUuhvi9866Q3wbU9wMJJdpU+tb5UfkT9U8fkMCIhci/UZZFPozjKq0z6fWfCSQoD3I8uoYAErQuAja5GH1Hm2KIPtH+kXOnPgc3oiI/6hjMps61eRr7JwMJxv+wT6eTPy6QoOEuJUdeGVCdmj5hwcWgwCNx0OBRAUshoUTcxyT4fYpsbstT8nxD/IvfSwKdC6+M2KfMhghR36UkrAelLNuW5ZBcVXZ8/6jclLBxztXVVQdIgBGlQELt+bXjcUwcF68rGUIqKGuGFAWp3leFXBTwKiD7FIHSYQ1IqK1tzZApvX9UdNGA6qMznqfGNA1DGiwRWW/Xp1wjAW0LObcRSEChxfkspcUU3RtW6eZ2le6ulg4k/Po+/fr+wYsrLgAyXKW7m6sGSFjNV2k8m3vRtYPvNgNIALBn3RuSO/9//a//8gKLXz6bg5JQfwGOOXaKT+e0TNM0QfmZpqqyj3eSgQQUxPMX6LZl9B89JQIgivKFIsqcNzUuyLOYZ1b9p6HYAjJdIEGf36XPtp6MPleNOqXZDv3iy8wL8ERa5vVDiL/VzjcQId+1kSOtZQoHy6eqZPABSOg6seq4K29G2mycU6mYzFxsN9p8TSeTad7J9tB43EcNXzyf4fgEEpSnCD6oMaM8O5k40IR/pWKLRleh2CKBBNDW6vrKgARG1eA+CopoeyrVX3z/46GNyIhriHupfomyE+uOVKNzE+3S1mrguQACVAZrdIHNyW6bUHCRqQkqa/D3p0+fmmN0KprIkNHE6P949qgR3A8ON/LuX569OCoABBwjkICUATPQUAMjd21gvQGlEUSguDOTya8HSIgAGO6h8k9T25RuCCQcj4cGSMCTACTY+HaMpMj01QMksLvNkB4w9hEdrfzP/HbVebrOfRFJJZmguo7yqE9/qdNF3sA13JHjmGMBU96X8wz+ie+nY6vpvxLN910T9aDO0/fYXnEOS/ZTnH/OMeehAdVCRxGOjfZtqx/amlhRJrq8a1sORwAvzovBvTkFS99F6X/IUaQspb1B/iY9cOy6vnwv6pWafaTrorqoWfdz21a4xEPUIX2+QQ1IYPtEAiNRj+OZdCxNB0gbWo7ddoqtFW2341Gf/djHD3EeEZFQAxJ4jT6La4Dx0VbnGqodg79rqQ1sAX4JD6vMUNrlvJTWiPaT0qTKqW+RDyX6qAFdtNVUvhJQx7WzUW73m4FUbKx+C5CA6zl35BvyceQ9lS98b29pfmr+Q0QCdrjI17At/jARCc0Cj1K6vrrppDboLk1U8rhOgQQKWyUYXkPm0YiEeEwZjPeoOaI1IEERTR2XEk1JoZXGUmIEEnqfoChdo78po5QUYfyNc0bGRmVmzqkZfFuv4k2jK44rjqc2v8rApXlSRR0FEYXQ0ByUDJEhAc97qTGna6VCDr/XFGVtfYYcOdJ/XE81OkoCXpWz8k/fu0XjT5VpSx/fBiRYVAI6NiynabkYpbub23R3f2URCAQSfnl8lx7evUur6TRdrZfparlKq+XSIhIW05kBCaPxPKHgHlo5ApxfTrHjd0777SZtdy/py9/+lp6fv6bt01cz8JHTPc0hnYitXpzGaT6aNAbY4ewKHxEAJnuyULYWkloPAd4zwIgMJFAhcW4Y7qkOKB19VY4wpGmI+DwToW4NDx9Qty0k+Q/XqyyJxRZ1TSMtmCE5953VqKQiHRdlD4AUKC7siGRHxz4zaOBzQUNPuzXku1k9BRjGbR6pKkU1/CO/tTqjbb3UbS/ou/ynU+7Ckh1SGr/t7rqHnmtEAucWcwCnNhpXKpMIJJhczAe02KK9w8x3apHaYGCaFFtEigOABe5A+JjbNAzSitIVDUBzQhpHOe94S9E9nBeBBF1HrDtSedj+TR1lrj/kuc4HZYev0yEhNJMRCTSY8ckIA3RcQPg7u7/g+XQu0f6RQAL1yuGYTIc8P+3sEwACnnU4uYMOIMEiEzKQ8Lw9WEQC9UhznwuBBAAxoFE1cvm+6mSQR9WIRCjTAX0qLaLE6RwRUrZLv3e622RAAQCJydqUu4eM2EGkW3a+ZBiX+KAxxENqg+pI5fdv0YGqP6IzWtLnypuUP3RouVsX55LXlCISajZDh4Ypd6SmQJ9zofPIe6h+Vb0Y5Wbf/NXsr5J9QqcNnwQ3S/KNfN7VDw4kqGOlsjtGNZXG3cxDD5Cg9x8CInHvms0d5zw6gTWgqwakjFIG+nsWiHKz5KTyPdV+I89w3NhhNvkTCvFyTfC7Rmo1IKmMJzqIaiuoLtEx6poqP3ToZMSuLv0RCfo+JR3PGmcKhnBeMG6ur/KJ2jQKdMe50yUpvRueo5uOSks6Vn1eXM+arKgBDZcACfpe1JGNHjg5SBTtCr5bzf5HsUb+o/7EtRp92Ee7dp5EJBhtoCsDu6yNEa33B6qR0BqFXmwRwouCklX5VbmrEFVBMyTUSgsdndgS0dXOQXj0UEQCGI2MoIylzKHKP46h5kjWFNmQAcHnloR9PBYNLY4f68NdaxrkBBLw+yWK4hIjR5lJFT7mPhoA0VEeur8aOKXz+hyqqPijguQYaoJE17skFGvrr4Yex/AtQIIi0qWxqKDnO5OXXAhnx1tyUT13GP9a5xf3nljuV9tdAUDCejZJV+tZerx/lz68v0/3d1fp8d1t+vdf36cP79+lh5ubNJ9N0mq+sHaPXhthbkACuiwYkHDYW+HE+RSF7Gaw5tMONRG+fE6f/v63tNs8p83zkzn+0/EoTdEOAkbQ8ZxOm51dt0AFfRZGTW3v4wNBsanv9jC1AAIa3R5sVx5ZFHZMirjlUHU6TTS6mO5A/plOvQ9xqzi6QIKGqgJMiEYki5lRDhLAMLkQCFpplkpnMp8MAgnD8iNHJEQgwSaCEQgxEsHzypn6gFoKEUiIUQk8rsZFA27lAeIaAgnOc54qsN3u3DHP3QC4Du18exFA5vRz54nvbS0HpT1i5FGsn86rpQlYNofX6AD9gE5RYHGcOzaAfucAEOYzV/qzqaWI4XfsIOAf54Dj0fW147krBdYZqSmjM0qMHvHWVkCTn9PxzOpg4Dg+Ee+o3zEGi6yxNlKaYuO7GtTFNJZI4z6+Q1rMchFFdEY5HtJxf0jb/S5tXzb2ud/u0tfnJ+uSgncDTobfrVPKFLTXRnSgVAlSEQgkvOwQ6bAHh9l6IvJou0HhxZ2v1/GcXtDdQYAEzh1SWViI1BJwDOBq63hwHXFPld1cS8pV1y+InGjTTxqjGx1PEPLQtKPzfFUDOQ7+fLwLakBY1BTqiRgw6cDFqanj4dQ2ZPRGGmy+iyEa9WBN9/O40nTUY5He+76rHvXIMwfN6IBpNJC+Zws0dqOiag4Cx06+0PnTedD7RDuHsqB0LX+r6W/qZ5UB0WlSuYVjqp+/BUiobaqRLo228i6lOkqv5H9PsUXVMXymzqn+XXp/nXO1n/F7jb4izdK+0zlTXvjRQAIibungca2or/EJOVQCEviu0T7juRGgi3Ym5zCuH+WvHb8ASDA7QIAn0jXnE/JJgSreX+mnTz7iHGtvnP9F+uLvfe+G8zGnEShTO0ppmffX+5G+kJ5qofzhcwpHu/A7z8NxFDzW66C7EaWKTx6HTYn74Lt195p4V47DflvchFE9OSSHZ+OJbW5Rb8WIFuVp8pr6wqAnmxeMz/T4yIqGY4w4H7r2P/78Z0vlZVtIfJ6ajmTDET2X6pDfXfvH9eqq2UXBBKmgKim+vt9KyqQkaOn06iIps3HR1NgnA+BahFKr8REnXkN/Ll2UbzmPijQqLxLykHHyLc/pOzcaISo8OI9RgUeDZ+j4pQZF1zhpUb4S0KCKiGk0CkhReCn90ejgc0prrmvA8yIQ9VvMud4jAmlRKNMBiGAW6f143HcM2Lg2Ov7yHGewwAxad4LOI3dO4XQvZnOLDIDTsZzDYZ+m6Wyc5ii6OJ2km8Us3d9epfePj+nDu9v08O4mfXy4txoJKLb47u7GOuShOu187g4XnS4zcvJOoMli/B8M9ueX9PXTJ4tC+Pvf/mZN5aEoTLnnGgM2vtPJQtMMZQYoQiBg5Eg8hbTONw1BV8ReH6BPUeL3UlcTVZR4p+49u+1cqaid3hz57ihsq93gRXZIryzUA4US+edVKDSqDktEQuRF0kmkbRszjBnsyA78e82/zOl0WtnvfEeW7wTni84HQSzSVYc2JeoB16qx5ykKvpPN3HUACVGfuLHnc2RgQ95J5/PxmzpCkZfxHcWO7F9u4Wi7+7IjYDsEOXVhlKMRrDXeepXmi4Wtm80lohJQNyGDCZZycTpZ+0qOD4UN7R1yO0tctz3uDa4bA0gA3QIwQDRNmtgnvh/TMeF/OI7fR9NRmo3RejLXK8BBXIdPWQv8vVh4xwVLFzLg0HuXMw2E9InVRGrHcb9PTy8v6RkdUvLnGePFdQjxxbUAV2z3xEEITxByGsC67Y4oqnhOh9MxPT+/WH2L3e5gjrfRzMnTHzbbXdodxpgWS2EwIwyvaiCH389qJGQAwaNfyD85kuXc9ulWo5vFGn3NvRsMdUC0I0BjBPDMuLRuIQ6sgH62Nl8epdExgpF+A6An7DArO6l+Ut7neNAoN8ofXn+J7oxAdbympJtVFigQreNWGTWs84Zz3Gv6MuorHRuurQEBtftfelznTf+OoL6uDeeoZA/pvJfeEfcx/t96e1t9DumY9BrXkN9RlM06H53bCCi1JyNtxHFwDHHdyct8Pm0Pyl+O1XgZUYLSOlLtbcqbSJNK76iRUKK1Pp6I61njEbSuVT3A8zlmtau4DngG9Ym2N+S7ud5p5QnHVLKvBseXHdChGgnR+eT9+CwCRbpm+sxL7FfOBeWY0hDXXOdG5V2koRKNqdyL44dd17HfrIgvam8ZKu7FsP3lmu0L0D23M3Ac3/W4dTOR63kf0+v5d3oYcTzxfXStX/OBAxM6f7RjeB9cQ93CTSXexz/dfvJ6v5KaCNAe7z+dpP/9f/6Pn0AAIW96Od29Tf42tHuucdKlkvR7zzPrPV88Sum3BhKiUIsCAItBw4ACgAIQv3NHXY19N1DcMACQwOtKUzkUWvq9U1YS3KpAS0rot3hW6R76ziVBqEotMh3PLxkrZKRLybP0bNwjhhZGhU9nsQ9I0HnVv6kUdE6iEaPv3jf/l75fbf347D4gQYVxx5jNgqikzJQfVEDqXJsSw06nhbBjV9QFGPvZIppgv/faBAAR5kBzpyktF3MrsPh4d5se0J3h4V16uEWHhlV6vL9N//bLY3r/cJeWFg5+togBi37JO7fgK+Nl7KjC2Ec+NHZFXzbp5fPX9Pz5U9o+v6TjbuutHTOQwAgKd54zkAA8IrcJo+DnPJaMmNZocyQYQe06/1x3ygmd70gTq9WiAyRE3tZ6Ma8Vqs89lInlxmXj0nYD8/xE4KCNFvEnAblWGRl5UY3JqOQBJJwhPxlfXyDSGn2zqj5pjTvtVKht6HNX4bErBMeuQICHUzP8Nxt1zFHPypbGTAN+iUyno0yFbaHqlm/v68xn4h4EEgwwAN2zrzSc7vw3lDn+M4NgNvOuI+uVdW4wQwDnTWZWgBFgQrI1GTdAghoOo2M2QHO8D5xqBYJKfEy6oV5TpzfW92BRURqQjFIAe6izQtBhMl50gHRGdzCdAZ1SrMvCy0tTlIpzb05orjrdRGAYnxr6Yq/yxbquIAoB4NDB5AufYYUZ9zAEB4CEnDnQggg5KiEDJ2ZUSo0I8iwACV9vgnF+3SsH5ZwNtgw8Yo5w3fbA8TrwgigK6qLGuE8wdGdNZIKuE9fxJ5BQ03zdSI6og2sRkfW7X3ZGtCuiXaD6s2TvxHHznAjkRzsHO+K0TZU2Sw5OfC7Mbmx0KZDAc9S5jzIljqH07vH5+l1lKDfy+Ns/GkioOcqMKNYoOdX1rR5po7kaXZbz5lW/Kh1EyirZsIP6M9dm0k5S8Z4KxlC+6HNiJGUca21+urakg/dqQ6nMrPFAnBu1o9T20fPQcStGhJTkdB9/6jMiz6q9Qx7TjRW9Z2ntOJeR3nEd7cuJRbRmm1mKFPMdeS51Nu/Z0qOD/zyf47RuUD+BBM974iRG4i4xV/wtGnycaDIOjTMVwnyOLnQ0wkhINHRRI4GCQ8fJ50dU9zK1dPlZZJrIpCVFcvldLz+zxkzqOMUx6RqV5i46XUOj6mPkPkNChQSVgdKCCsSSku+jtyFFURr/oKK4YBlKuwZq8CsKHgWOf+/m18XxtA6FVOEXwdUUC8s7swok4DR0T4CzhEgAZBSgLeNiOkm3N9fpHdo6Pt6nu9sbi0S4R/vH1cJaPv7y8TE9vrvBvqrdY4W0hqWHf1uUz9jDg8eTnF+/26ft1+f09PlTeoHzYSDCPs2wQ2xAQrdN4CkrYUQksLCi0mAEEqJycppASDk64HmhOIb0UnkzGkSVbaR5BxJySJrszOjSkz5VFvG4O35HC2vrKKgMJDD/nXRJh7ehhQAkRFmr9EXa4CeABJ3b76Hvthiej59AAh33thhbN1KjBCRw58ijCBxIYI0ERiTo/DtvtIU28Z0FG+H8cjdTIxSiXlEgwd4/d2AA+m+hkViHDCR4xwYHxBarpQEJliqDqBgBEsZIeRhNbKekSc1gwa5DdnAxVwByxhMLzdS1UToh/zZrFkL0X/F/jkrgWu6RhpCjYfCb7f4AEMmpPsj5jzIGdM+IBQAJX758SZ8/f7YoAs4fgXgACX6+A/OnvLs/nS1s7j59+mxAwtPLxos25nanFrlydCABKQNsg4oii77uuWp9Bl7arg2Zjgxh892rtiOK2xx2fQYS2N7TN61ishA2etquKzRocR6iKiwCIVf1RlSCbkrYc34HQEJ0JCKPN3Imv7vKMhz70REJqtdr8qVkA9QcoQtU7EWnKG3o36o/+2xSzmnJVqQM6rNvSqH/ajfpdXFtQc3gMQAJtIejntOXV5sp0oXqjcgnao+YxZGdTcopBS3+0UBCDWiiLteNoz6fgfKRMiRuQjZOnkxqBIrURou6+BUhjthusgW4o61KWijZDhxPiXb75EAcQ4xG4DvT8S3xn8oQBedpo+hnpJVXPsTR7a4GnBUgQ+eijz9r/gnHFzfo4jz08Sf5iWupYLLd89xuZJv9k4t1Kn9R5+pmV8uv3dRijpNAAvTPz4iEC1IbImGVBJwKcxI+fsOikQgVuSMh68KpkU4FinsASOhj0os00G90UlQYKqR/o0cUb6MMWmKmGqOWFFB08i8Zfx8jlxRFCRhQgYHjFGBtLvXrIkdDRk5J6Zbe462GTtyxViEN+o3vH8elbRuj4op0XZrjYSDBhTxAhCkcdoRcj85pMZ+kx3cP6cMjWjpep6vlwiIR7u9u7DtSHD483Fnbx9k0WSSD7eIulwYkOA8jZNtDz9F9AbnYz18/p6dPX9L26Rnl061zgwN92DWX2YcCzvETSJtohG+hxkFpDto5Plt6BkFFvCtADka5xGiY14rtZCCJGpK6fmp0UXGooQEHyNfMgQSVW0hrsN1RKcZm65dzqpu1zDn5fTxGuUja6BhUAE+yMuy7vuR86bl08PiuaGeoEQAKJPDZ9plfjPKF80MHFY4mnu256kerkRCNCTqcnHMct4J+aD+42TRpKRFIUOMMxY5sbiQiwe6XIxJMfiAaASk9GUiwGh+rpbeAnHqxSwAJqFdgtRMWqJsBCA2BNg5SkcZOu9yhxHpGn63gKIGExgnO+dE0TLh2qiv5zkhtwr/GUMrROTwOIMGfv29kop2fi48CSCDdqSPNNUTXB/yHootauLFZp5OvN4AEe8fk4MtkirmZpc3Lztbi6/OLr0kTaeIAQoxIAJDgxlhOl8nt4WJEgtEPonks17gbaUIgwecrr28T0dTymb03oM7sZNPgw+/7XIQLhhzTG1Qe2NogLPefHJFA/aE0ok4E5USJdmgHRX0a6W1Yfw+H1g7p2KivLrETftQ5fY7K9wAJajPF1Iw4HwRy1FnX64fe16gbNgJi6sS5Jz/HZ5VsGr5fyfGkE0WAnXYVQWIe/5FAQm29a0BCtF+jrqZ9oDKAfEGbUq/heGo+Q+S74nsMAAl6fWltSmvZt4ZDc6hApDrBcQc9AkTqh5He9JN/czMmznNDm4fWhyN9ka5e21v+JiWfJdopvL/yF3VkSd4pr+jfOha14XgvpPjyfjhOW4PXqW7VNW3tsNAmPKc5/QQSvrFGQmTWqBBJXFwQRa5AJNreTq/VHckIROA8EkUJSOgj4JpQ+97jkXCV6TQH6nvvP6iMClWTo2CIAioKsaHjNUeEY+tjZHV8eK4qXXVOcA8VcHg221lRoZDRucYl4avz9aMNIbYn0vdUgUf+6FvDHNFf3G0jnZcEfKsQc2jVq4gEF3DYsR2Nj2k2QR0C5GifLa3hw+ND+vXDu3S1mBlYcHO1Sh8fHtKfPj6mj+/fWfeGxXyarhbzNJ86kLBYzszJsLWw/vG+gwwn57DZpuevaPP4NR23mzQ5Iw98YrlvTeh93vlv5wKOsBdKVNAQxxVcKCkfX3+0r5w2ThZ+i238+gzw1vB4XeAuAhst+txW5jc6RQ587iOtQIKNLUc3wEjk+hkt5lz+RnmFZgqRXqNBogYnIhLeCiRojp47cK+BBJdnLbhHICEa7x2HO+9I7/eITnAgQXmBcwqHU3nZnL4MJLC4Fp1eNQpIEwASbHxs48T5zUAC7g0QgUACCi5qsUVEpFj3BDjOoPXlwro7YCfcnNwMVNPIAJBg40JqHYCc+aJJbcA4mvMymMB3iDTEudMaKaQp1V8gGb+vp3Y0c3zau8w4e4qRvdMczv/UfmfxShYbxXera7DZ2Pzy970BJW0LLQAJdl8rSIjmVhO7FyISACrsUFSKQEkadSISbJ0ESDC9ndvDEUhg4cUIJKgct/fNYo2ABIuDKi9RDql9wDzWxjnL7cF2ueo76cbm8XcCJESbSZ0c5f/47vj+oyMSKJf79Bfn/kfYNt9yzyiLWv3YpsPo/TjHnF91pvXa+H7RHqJM+14gwXR85vGSrVWyq/S3CI6VdKV1aEIUYaYXdvLA83SjhvYG5Wzc3FNbr5HZlRoJtTW8BEiI9hztRI530D9g+2ipPUM5TTtD3yv+PWj/ZiBBN4Oik1uyT6P9rWsWz6/Z35R3fCfaBwQSaDerfap2ttpHlC86BzUg4bz3rhkKaKiejvIr0mfcKNEx4FrWuNIN55JM6vM/dCwlG31tmwbdzlME2jAWzq+uK+fa790Fthu/NadVwt77GZFwQUQCCI1CVEECTjYWgguoAoDoGYGEKLR47pCjiWMEEkrCBvf40YouGv5UUPz8owMJcT64rmQ4NbRVwHHd4cBSUIFmGLKr9KGKP/4d16em2L71OA13ClwqJwq+EpCgiiwKoqhkaChGBcfzWOyFRQ/b1IYMJExszy5NUVxxAsfznFaLefr4/iG9f7xP6/kkLWdo/3iTfvnwLv37rx/Tr+8f0+3VwsCH1WzmxRlzSgN3+2HoI6zfdzP3aff0kp6fvtjnCS2ZACTkKrvIP+gKeoYnnNI0gwglIEF3WFWhtnOE94Hj0xZB5PxTJg0XWzw1BhYVGOmSCoTGiipUngOchEBQBBJYeAdhq3rvCCTo8T6DRo2LjkHwG0QksJAd+TSmNrSh5W1EEIEEzg2NA9I1d6RxXgQS+I6tY92mNuB60JN2cGAkgIYYq3ECV9fGkQGbJpUkpzaYMZCBBNM12ahGLQREIKzXSwt/B5CAVAcACaiRYMCJ9fFui/HZmHNEAmhcgQTOAYEEjhv0x7ltwRPPY6Uh0pm3swMvXOfZzIE7ygkCCWj5aPc7eqoD0jUgK/GOuB/nkAYQzgWIgFQH1k0wxx98LMUyUfPBwIAMisxnSy/AuPfOGpt9W68CEQkstogIFAUSGJGCqu5OvyzK1k1tYERC1BNWfDIDWH59i7h1gOicAkE528hdAjCQUugKkmtsqMENIAHjY/cGjkF1wI+ukcD1iu/P71Eucj3V+I3Oi/JjXZ8NRyTUgIQh3Vt/9m93huqHsq7oypl4juqnEh1EB4jX14CEvrHY/bghFsBkndMakED7VnWEXo/1Y2tb/E65oONWECXa6qW5UBqsFVvU9y+tdu242kMlB7xkd6nzHGssqB433SCF70pzPTi+C4otRrqhLaByOfJQHy2X5i+CAnw//q4Rs2o78F4RQItzzGtUPvEdTO/u9q+AhPiOfbyD31W+8b1VnrEYKM5TMIHPUBCpZD/hON+Rsp/rjt8VSKAtq52+WGOvJB9wP9p/+s72TjnS4SeQcGGNBDo6anjTMMGntpIkcavhpECCEWZO2lVHkwZYZBrcB+0fI7PzvBIT/3aqy++kRK/MRgb8RxV7VObWvylUdS6isIhKSI/XBH2JeUtMpwyvQoGGdlTICiSwsJ8ZhMjTtfZyr1v+8R0vHXOcs++hDQ2jx3NVgCvaynVQ2vfzX7dkUkWtiH1RkZ5z1dhcHA1u6/9j7zuY3Eia7Aoeg7H05O5+9iSF9P9/lBR3OsW3JGcGHoqXWa/6dU51N4ZuN+IIBgMYoLu6TFaaV2nsWVk5QU4EOE+i7OJiNkrzyShdXizSyxe36eXddVotxun2epXevXqZ3r55ld69epFe392m26sLS8ZouRVyrHkb/fa9aiDC+jE9PjykzcN9AkKN7GvYl8gMP4XrvRRCtLGNPYMvXg4kNInkuHbc/yoIdX18LpBBv2HmenKW4ONfAAAgAElEQVQNvoL/SDKn86n7Ae1Z1nskq8zzRtpULwkab8qbmt9z7gdRBq1vRLlDyIMl9pNcDHDBjvu1Rpeq0BUjI1cQ+Jpki9EjQZMt+niDAcis+zm0QV1/SdvOr0kfbhjDOFU+0/D0Jtkk5Qbd8gkccl11jbjXASTYfPBUL3skMEeCyQiENczdm0aBBFRqAJCA0AfkBJgjb8Jink4ThCShjOA+zWahvNbODVN6JCC0gQk1OX56TbH/ynt5DdeQnga8drf33BA8FYlAAufocMyhDkf35qFHAk8e2QblLwEOSzyYPRPAS5Ew0X9zT4tNDnEASGKK0gj5kpB40k+/ASSYMbIFkILKDvjNcyTYM3feDtcfoQM+foYgtpMteq7ndjUUo5NcFYTlCZkjgTyWtGCeURLXStDZyn9mgKkGJBjQ8ycBEkgflHmq8P/ZgYQ+A/w5cvhLZK/eo8/SzzVDVHkp51flghpPGnpS0y+o/yq4VdO5ajwetG+0m8Oy4hwordfuN/pmkpvgMq5ylEACrqU3kvLSPxJIGFr3qPNE+U39CN9rCAfnhiXQeQCl16vuHmUun9tLw6Z7eBUk1f2V38f9EXWRPiAorm/XXKlHAHUV9hvgcpS7baC6CY2rzYGOS/cNx3XYePlN1Q2jnNb5iJ+pP8d55jypR4ICCeX5h6flz3XOI5DA57AthPzqAbh666CvcVyRB0Qgoeyln0DC88o/DgEJdP0mU1QCwL1NzHU7aaICCSR8GmlqlEUgoc9oGGJaX/K7Iva66X4CCT6bjcLcGGtkPJg7KKVUrnV9OX84aaO7uimy63Up4xXBq5qgH1Jmzj1x6WPiNIoIhlCgkUnqvWT0DU03QAJpnvOA+1TwsR1llIceIAEgAGLAUCJxOj5a+cflbJxWF7P04uYm3d6s0tXFNL1+dZv+8uF9emMhDZeWL+Hl7a19Pu1RHiqlychdqE24WUwnCkHs/XRz/ZDW9w9pv9ulyRFg7MjeRyeUmfNeu3HdxEKboT3y8n1qtKsCxNOU2roSSLDSlDNP/Mj4eswx+AqEKGLDI09QYTZfeGJZFX5Kn1yDyIMaLxmPcSdwUxSQPGbNkWBCRmLyMAfbXL5RlRpVnmoKcpmjb5BsUasmmJGaDcomjpZVEurJFjHnfHEfE0jA3/RIIJDAvkcggfvdDDw5kcd+53dm2IaEmKQveiQUpTx4JEQgAX8DSFgu5wY0zBcXBUhAfkDkDFAggTIHVRsIJODUPk2mltSRv3N/c/6Y1b3sgTxZnIfHx/sSrmDK7mFbqiugrcmEQI57KRRQ67TPhr4DHaBHGgwEMMmP1IuLwIKHOGzTp88PJdmiAQso34r5N6JGfoF8ooNQD6uG4Dx4s0biRQcSULWBZUMJJNAjoQYkWNOSI0ErVRR6z0DCbOZVKZC0Uw28hug8D43qIXbKmHOPYF/WgAQDe/4EQALL03Hv6Ds+88SU86K8jLwpGkQ1ftklv4bKjw3Jx5r+o/x1SP529+t5v9T4pLagc6QGEYG3yJd4DdenNibjl6h80lP+kXtQ93+R31lmPUnIm8NVqTOrfOriI11zThkKOkJfCSRon/9IIEF1mdqKR7shjlP3BXmggm/4bPsf4OfOwVeOXQ964ryeCyT4/nQgQfkT6adr/6rx2rV2SqdduwHPZOgK+kxeSL0R5TOjfFagGvq1roHqHnqf2jY6V98KSNA50D7QI4E6It95jXoqxn2Cv/uABLR13G2rVRtId3H9dE2cP7eToFOHZ8UoyJ+foQ35hDUKAxVmEeGLQkzvVQCACxJDG4jQcbOzTm8UBHwOgIS+V0yG1yVcnie2mqsjs9cNp4rAl7avm1k3ijK6GsPhfLF/KiyU6Q0pCuf2u8aMuJH72lCmH5Ul3MfTNiLLLGuG59VOC5QhVYU3jdrcqUiT8Z4hRUjv571kJngHo+PpOK5VIAFtW2lG6YsKOV6vfYqfWXYQteJbjDSfsqN84/GwTdN0sNwIV8tZulot0+3NZboxwGBpORHev3uTXt/eWiWHF3dewWG5mKTFdJYOMHaPnmHa1uF0TI8PnhBvcjqmh/vP6eHT57TbbhNi1s2DASfFh5xQtSRUTHb6a7RiJ4Zevg/t4j9PZd2Aar6PzFt5ATwu5nPvF+6j4UmlAonmsA4KVuA5NPSQ98GSQWYDVcGcYjzmkoVdPMgMvJy5H9fYs3LIBk9GuW4RcGAOhS5a1b1DWuQ7cyQAKLIX86WE7PY1Jbu0MXbXcypB8F9RGoUh6fPfXbVB55P7jyfSMFbtu3xyzFAm0jmrO5hxnvuN5+upPsMdVAks/OaYw2ZozOeTaHMbzqcNBiLMPQknUDHQGqs2gHZAi1alIJd/PI5HZkADSFgslq19Nckx/4DUsOcsZ8CoydmjoCLnlfOpa8nrNpvH8jWuh6eBKnos/wjPBeY5MPAVaREtV4kbCPgM4Ew9AKkoR7rh3MOx/3eUan1Yp/vPj9b+MfORHcZvijdAQGR2dM8HGN9eTnKT1ptd2sN5wLxCXIkFkGCAxNY9UWZTn78mqWd2pQdQMELIxK54BLX62eOR0OIHGamjrCW4zEz44DfmsirglM1z9kjY704W2lDTcc6RX8gp0ffqU8xxnxqyUXeIz68ZXaqLRaM+ysIaHxgCEnRsyv9U/+A19fZ7p6dlxNSurBniSie1Oel/YvvXmh6l7ethgMoG7t8h/Un5AWUDjROE9djvkpA3yvehsQzpJ7ifsg3Xkq+yXc1RFvuq/EP3nNIcQ5dq+0fXJvIgpU22p8Y1n4f+8VSaMh78By+GLXBd8J0CilYRI3uvsr1o7HMtuua5l75C+ceuNrrmpqbfKQ/Q/V/jI3EP8nAD9xE8Xq1WrcO8qEtp32r7m33gPtRn4rsZ8uhkIE37rnuFax3HRp4dx1aTV6oXk57xnXpE1uafQAQPI3Gv0jm8OTnulh4kOp/uSZXp+AyPYtCl9sX2FBKPIZRov0v/+9//3Uqd82WJoK1aEWRhf2jZ0P4vbZ7O4QTntvYl17lvob9GKa1CskUq09q0MpJzgYQuhl0DEjAlJEQ98WIfdMpY/rFr6Oo6M8Tsvmj6MtiifdMNM8Sohp7J+e/qe9ychbCC8aNMouueob70/a4MVz8TGOq6dwhIYI4EtMkTZ4ZD0ECs0QXnq48Bk0FE5hrnamjcUbFhv9AO9ocixjSSGoHmrlnaXzJN3q+MLH7uAxLAJBfzWToddmk6OqaLxdSAhAtUabhZpdvrZfrw9ja9eX2X3r99k17cAkC4Si9u8H5h1Rpg6AMQQF/c4J/ZmGB8rNcP6bjdWqlHhDYcdts0HY0tXAEeCaejn5qC2ZY5sRN58E/XntA+Ky3o3OjpgtJrS/CNT5bHgUJCDVA+D4JGBQ+eWQTJCSCPAxtd/0mfCsTpenEduQ5F4H1HIIHPPxdI6NsfllRQqgzAtYKGrwtpAgsN2ID24PLOvUUggZ4Efn+OmUcQvnXY2yGAQzqGoaoeCFyfGB5Al0M8Uz2RcBxua5c9PQjcRCDBciJ0AAmabFFDG/bmMYcSkc1rfMyKUy7cCkOSVRt0/KQLBWXIC6mM+Lw50MI1jW7+ZqYbANkACQaW5WSLyJFAfsjEtNwvKntqijwEPgCD9XqbHu5zEsZMC/jevQyyJ9nY1xteCHjeEJDAKhD0SGgUpjaQALCGoUWtPmYggaE1THqpe894S67aQJ2BgCGTLYIuokcCrrW5h5fDAbkwnlZ+Utru4/9fAiSUtT65Eqp/R9kc5b/z0ybeX+VB/F7nqvvz+Yps7bnKj7s+982f6gq16/4IIEHnisa08bxcutX3o3sHnQskcN1agHYOH/pRQILyIs71EJDAuSA/I70VeXjyqinn6NZd9KGyN+4F9I/GoiaSxXXcOwqUkAdT/mu/494iz+ijz971/QFAgvatS5flvCptEYymR43OA9dQ9Uv9js8k7yGt6zoV+kcYa0eyRdWZajocvlNZrjai7kE+l/vvuUAC+8f5UX1ndHQQXseqPDbOOWU351OBBB6G/AQSfgCQoIwJnxn/TobdLJDHEuOlCx8NriEgIaKqcWMOCbI+JhOJndfqphkSNEPtR0VCN7k+r9YXNUhV4VCFLQqAof50/a7zqJ+H2lfmEdcWz7q5uSkGCJOhqOEB1ywdexRWXcw3MsuWgZpP5Tj3fXMS16cYkvmEm8ySuTLoetaMlSUEG9caVdgUqKutfQMkeKw5TtdtzCOUXHQgIR23aTZO6XIxTRfziSVbRPjC9fUi/fPvH9KbNzfpw+s36fbmKt1erswr4friIs2nkzSG4YZ66/kkF6eTlsX984O7ON/fp912beUf03HvHgZAqeHvfNxnJp1PReCNkKsdaI4ErbRAZkyPBM5TFISkZ+R+YBlGXQvuQcuB0BE/imtY/lH3h9Iv+qYCNAo79jeWf8Q4jfdkwITtP9cjoUu4Wns52WKvR4J4quSJaM0H1lMRegAJCgyg/KP/ncseZkNmMp4VgIaeJOpWWcoJHrKyLUAC58wVcufvpHMKagIJVIjstFzcUjkv8ICxzzn3RAQSjI6CRwIEPT0SACRZAszx1E4RACQg2aIBKDnZovJZAAl4eWQsYgrg65NPFvM4VF5xbHSrJV2Sh7H8I+kDtKx8GycZTteeaBYeWdh3293a5mO78bhnAmY8ccE93EPKv9oKHcpILtJu6+EK+P+YXYD3Vr5zZJ4Ftn+Sl3wFrsA8Cxt4HcAbAZlUmBNjy4S4mV7yfHUBCQcYUymDTbJPWV60CQF/6jVgc5acfjl/CiSYoZDLw8ZkiwQSkCyOQALb0fkiXXbJgGMuP9onI8ra5r2o8lddZ2tymaewKvOiXFf+pryqi++1vz8PSOiS75G2dK8MzYny3M75zXter9V5+lr9TYGCmrHztUACeR2NVjWcjPbhlfCDPBLIi1THVldx8l4aUqo7fymQUNMFo05Yo1muBfqgOgHoQP/maTC+rwHVQ/Q4RD9/NJAQ9dfaPtT14u+UxXoCr9fRKB8KDVCaMLkXbDJk66VHqf5W43m6v8iDvjeQgHkgqKSAU9kDZwAJkYZ5r9Oxh9HiGgUSRpaw+ZR2h/1PjwQSXt/GV0OnZhSyjS5lhoyARkAEEujyHA0wboQhICEaF9oPNdjOEXq1a7oQc2WEfW0PMbKh/ncxSrY7BGTEtf3SeehSNIbar9GMrsvt7a0n9JMki2iT9EAgQZWj2jOHFCG9RwVbTbmMNMS1JvNU5JTMl+sQT18RYxUZrCpNqiTzuTqWISAB5REnOHmfjhogYTZ20OB6nv7bf/stvXl9mz68eZ3ubq7S9eoi3V4BSFhafoUCIozpvnVMD+vH9PkTciM8pvXnT+l42CVkY0PiO4AICE8eW0yz1xim4gsZZIYe3dDtZNsNHlWoMU5+p66JKpx8jcyEadzy5bSaxvDl5eWT+MVmff1EsI9Gh4AErk8NSLC9+42AhBp9wyMB89cLJGg2oGroQxPKYLw3ewjQgAeQ4MqEK2qcKxhwpG3ONQ1ov9e9D/b7XNUnG3xsl+2wXRXOVAjZLvZ/l0cCgATbWwIk2Lzn0AYFEkyRyLkELi5XVqUBQBLAHQAJEP7Il8Dyj3CdGeeyqpx/AglIJGqJTeGhk4EE8qQIfGuoAtuhgkYggXISQAJp35VAPzGBwmLAQS7juNk+Gg98fHBwAd/zRZlMIEH5WdtYciAB+T5xP9q5t/wHOzutx7UAEmDU0zHzcGo8w1DJAYa0YYakm5xskcATTvx93xLozMBPDm2A10cfkECPCK3a0JJRGaDi/JVTp5x8EyCSAV05dIayw9YEY8xAAukv8vsh/j8EJJR1DV4EpAOVf7U9Do889EGTgDX81PNnKE1xrak0a/+VzzWf+4GELv2k9n29/X6NYkj/6dKv4vx9qd5CudzeF82cDgEJ5/Sf80KDhjrdjwAS8Gw1oKh/cL7OBRKijlN0tAGPBJ2/Lh1NT5gjf6SBpiCy0hnlM/unvFf1BdWpdM2G9nevR/EP8EhgX+N7pPdoy5CfEUjQdVfDekg/x3M4p/qMIr82W9Ohojdc0RMEPI16Lv7+3kAC+q76uNpTRlMDQILaT5FHOG93HVIBLzs0zLmN9sfDTyCBQjASmyomQ0BCNH4iMamiTiHP52JxiMjTJVYZCvrxRwMJGL/OR2SWQ4LmnN9rQo73RUQ9MswhRjH0/HMFtLbzJW3WBBWeDUPQY249KSMZD5X2mCxJFSvt+1D/lPHpeg4JGmVMnHsyLip8bA/PYIx4s05Nxt+oHLFtXdP4GdnU21mfczIhU/2PBiBYfoTZ2ICE5QweCZP04u4mvbhdpX/841168+Y2fXhNIGGVblYX6Wrp5R9nONFF+MF4llBhALkRPn36lD59uk+79Sbt1o84u3UQwZIyju0/DC1ktrf1wimrntCPG+8LnHqqgsXxUcFhPKQqyI1gSAZiwD0c66SGE0/JCSSoINW2HIhqu2bqnlElJwpSp698nJQBg0I72YD/WiBBFd3IW74FkMDY9nJyFoAE/O507J4ZVCAQC09ezO84bw4A+In0drtzQzgbfIzdJI/vAhIiiBATZXE/gzZtzicZUGCIgwAJrNrggMPYSiUCSECVBgAJFmYzmhjogxNseCRMp/NMs36ywFf0SDiNJ0+AhAgWKngSFT7Qbov3jSUMyOabp+3eBxqV8EhAuw/3W/cM2myatcmlDvEs8i/ScZufY9wzAwqQFNPKQz5uPCEbcj+YAXswoAGJJU0+nzwuFd8jvwE8EmpAAnNfwFD3lwMIBBQMiBp5Hoo+IAHP0X2ma2HzBpAju5mjffINrCV+h4eJAVMCgpG2NLSBbShYpvutSw5i/fte3CNRR2DbXfKK3z8HSCDvrPOpdnWrZh7PK//YpUeoXI1rc47uMKQrfG8gAfSiaxD1U5XBKteV5obWX/VZ6i+4/0cACWpIUb8mT4gyVfk4x8r50H2hes1Q+ccafURa6gMSMF8KDhBk5VjAi/gM1bM4lmio6t7A56EY+96DuB8AJJC2uvRX0lbXPmTOHD2Ijes+tE/j2lOuGA0HIIEyKrap+0r32/cGEsgTlcZae/xAr9lGt9E5JX+o9d/H6B4JCiQY+DTJBzSn408ggRMaN74KxXOAhCgsdFFqQIKCBYyLUmaizGAo2SINbVXWdHMOCbKhTVYDEs5RQIpiqieGlYdRkCmT1/5HRF2ViS5lJTLeoTGe83sXozvn3thPXV/GyHGeyXgoSCJiGOeetHtu/5S28Zn03TUOXR9lWhTEimhHZu7Mp6kzH+lSlZha/3GSCiW/C0iw0o3gaciPMJ+kFcIa5tN0vZqnNy9fpFevLtNvv71Mb1/fpndvX1t+BJR8hDfCCu7g40maMxniaGqnYr9/uk+///57ur9/TAckijzs0/TUBhEmMDzzYOiqbfNqrv75tKfkKKOB0ZRFVEWFJ638TtFlbJ2DgQg5g31Oqsh1w3yz/BH5h+47XLdctkNjauscaUJprJxYZy+LosyEqg2kjeeGNvTRN4AEm8a+ZIsDoQ1Pkh2G0AYAAg7QeI4B7CfzENh6wkqdC47dDLcMJGiyRQ1Naq59Grrm93uyPmbb7gMSTEnoABKMXgAMoEpD9kggkLBYXXhoC8AHJJ2E8Yk9ZeVO5zlhZmMoos8x2SJzJHBvR68E0iKB8AiaMUcC5ZOG6TgtEsRoEoLa/By8DO760XMncC3wfAt9yMArvAxU9rVpGeOep8MeAKeHJKy33t5m514lWGczvLMhjtAGAkUAAfbmrQAPsZx3YJerPtCDJQMJABD82TnZqngk9OVIIJCg5R91PMb/ckiJrU/2bqK7OEAkkxUZDKISrB4JBsZKWIq232VAk088B0iIYA5lWOQ5+syh0AZVes+VhW0ZeR6Q0CVXa898jv4zpH/9CCBB9Y+49iqDa0DCkH5T9rXQZpFPPyC0oQYkRJ1I6VJBhqg7R1DS5ubIqjLtrOeqwyk9KG3jcwTq41qg6gDlAd5hDzDuH/wKVZkoW9WzkfK+Zqhq387R7zrX+AcCCRyjvuMz11f1UPIEyhraDgQE1JDnQVzX/lYgB9eovWHt7fYlB5jSS42ntQz4HMb2vYEEpW3lNWUO9n7QwfnjHPE7BRIiyOztOZCA63hIaPeMc66pn0CCI9jKSGuGzhCQwMXje0R2mCOBm4InYyTaGiKozAgu1H2viCjptZHZDQmF2u9ERFVBK0pGyJ5eu78X8czGCOcsEjLa06oUtbHVkLRaX79k7PF5Sh/Pba+m7MY2dL1UQOt1yiSVOSoT6VNe8JsKtyFBo2sdGTjaYm4E/EbjiAIUz9GqDRQSuj4q2OP8DgMJB/MSsESLs1G6XM6sEgMSKX549za9fXObfvnlNr19fZPevH6dbi8v08VsaiAC8iOgjON8lKsnjCZps9ml33//lD5+/Jge1ltL4jiDl8gISRPdEwGHuwiHYOw6SkB6eauTGWzmDg4FZARPDCj+nmyM+53zz+84flWYmzXCiSSM2SbzbgTW4v6IhgGBhD7a7dovvo5NFYoWP8kGPA0aru3XAAlKz/bsc4AE2RxRicNPMBYVpGWyxSZHgQMJWCcqCmaEFYOxCXfgvlEgASfdZjDt4SbvJbiU/vuSLeI5CiQQTKRCj/4ztEGBBOun5Xf0UwYYk/ivQMLl9VUCkGDJNgFCTGZefSGdEs7IMV4AX0guyrUzxezk6w2wDFUbULWAoQ2cswgYEkChUaTKE0Awtu8fmvn0eXKFBDkSdNzHkwMtu63zFZuLrMygJCuqleB7AAkKcpAGvC1UYrgwEIFAB4ACu2/jlRcQ5mDPQZWDvdWKaHLW2PfwVpDkmtlTxcrDIvxDQht8f2RAIXskeK7n7hwJLCMJUUo6bSnEp3r5R3oClbKgkiyPoAG8LpAMEjkS4hyR7wzx/68BErBmtWTSUa7WjFvVp2hA6f6LwKnyjvbnfiBBT+x5X0v/koOQGn+JMjz+3SeLce2PBBJ0fLWxfCmQwP2thq6BcQen+++ZIwHPafMb5/dFHklic843ZbEahqp7qo6E/a30qXIU1/FZUXbxuiEggR6F9GSD4QtwAc+E5xR4HXUD5lrCc+l1xIOcSGdDdDdEtz6B9GRsMvLX7os6R59+F43taD/FvzFO0qXKcXpmRf0x2hK1ymfaX3o0cB+y7wWoOTm4wHlWvZz0E/eV6ujfG0jQ9nVtSh8GgITaQXZLXguQQNsV4y6VnNLpp0cCN2jfRvgaIIHKD5V/CvhItF1GuvUPxwk9LzUkusZxFtPouOh7AwncjC1lX/qijIDjU2ZjRpuUd+MmUKXja8avgqP2+dy2VRipQUbElf1VRmtGgrgm1oRVnJM2E3jaOwpJPm/I9Y3zq7RFJo7fiPgSVWd7ZL7b7brVia7n14AQGKU4KYxjsjZgXKcGSFhOkwEJq4tZenlzmX57/za9f/cy/frrTXr1CpUbXqWr5UVaTMZWrWEO4/+ULLRhPp0ZOADB7UDCZzPwRqdjQipDgAgIbcB/5B6zPAkwPkdjyy5PxSSNT+lksdJHO/nFnKFOvNKNIsjKf6Ky4vNxtHwMrApRUw66gEiuFxPlRNptz7eDH0qXut52bY7R51oQMHgCJOQHsf2h8o999A3nDnfsAA3gZAiKafOOZJv6t9e79nljOT6e9BeFL2ewb07Wm7H7/mpcyY2md5n+fOCWswEuu3sk3TvsrWswNPH3GkkBUVIQ6z6d2om/ekRw/3KvoA+se97kSPAyhFxXgFhG70gMCqMmeyYQSEBbk9k4TWZwP0ROg4mFNlxeOZBgbok5NwJGYlUJTvn0H6E9U6dPAkaT0TTZfyQZhJGP/Ag5ZwtCf467vYUAkV+jb5rjoeyFQgfQxBx4s9whoSb5JFcdIOBAxQhAgin35trvew7JIvH83z9/SvcfP6X1bptO+0PaHvZpv9na38hlAprE9ckqi1xYWAMNWszhdn/0qgyWgHFrlR0USIDINXDhiHKPBysJaYq7gEvOlsb2ewtAKJ4JOXdCxRBt9laTaO1oOVca0IuGDaqHEMAh7zSZmEONjAYzeIn8GOBV8E44WknIU5pM51Y1teVRcsrhZhby4fyr6/UlQILyFs1tEZ9Bgyjypnidewx5CV3jBuLRo8+qG/rDQAL3Jd+/C5CQPVTi2L43kBD1p2jI6di/BEhQXVYPzQrYyDK1KKMKGSLvVr4WAFrPO5Ia9/2O/Q+eiP1usuhwTCiNao6BEJ7YzOH3hj940mSTUSjljJSruX9oz/bYYWT7iTljmISWQCvCG10KeXgUfy/X56TU3LukX64DQQPyUPBrljQEfyIwjfs0aTPDydQjlLQVDeXe/d13GPgDgATtfwQROFeqG9OYJWiFOaKuqYcsKp/69jc9olSPRj94P8o/qs6mwMWfAUggT4xr/C2BBOgTqFQGYJD2yn9NIEFm+eryunXKXTOUimDOyjWFoU1ort0KBRBErcnwahtWkSwKQCpbJMQuIAHXIbQhGhnaP82xgP6oYWobYMCjQdtSRkRCVEOhU9kIzKhvPPG3cwzZPkYYQRm9FmMYAkKwnmTWFIRkVhGwiG2j/ZohF6/r6/8QIzVB+RUvCNVzXpGJRwUtKldkrjFG7SlI1u9RUzOOCx2OXLjjdN9qK+QTPxj0k5yIMKH85HifVvNxul4hbGGaXtxdp798eJvev79L//zHh3T34jK9vHuRLgEkwNCazczLABbKaXewthAIjZwI958/p8f7BwcS9seEqgmWHyG7FKuyxVQIpGmENXisvXs62f4Vj4TIV8h7KOgILDTXwZ16lxCmrGAkf2dfaicyBRQo9eodKJhMm2oxbCfn5w9k4uvGEOm4igQS3BtDas1LLgUbl1QI4QP0+iFhjNwVPj/4b/4e9o6/kXIQX5mNenSQB38jTSDJfrvZtOPlUe8AACAASURBVDwNbA7MwHcjnn0pYGSOSSe9Www96ASKJhrNru6jU/YKgPFnhtsxbXbbtMUJ9+nongTIqC/GoSvXjcGIcTFEgorkEVZrNgxtj0G5tfCFXBaSgMLYFWxbZ9CHeVQkM7Yhk5bwRkCuhItLB4FQUWTquRLyIbp7J2D+AAiOZ2kymafZZJ5QsWIymqRxTpSKXYg5gKv/EeEYyB2QZc3j1nMXcP4wdjVWzI4GYAHPFoRg5D6TFg57N2Th2cN94L8537JcDqAh7M/DPm3XG0uGinf+jff9dmc1rQ+7vc0/tjTGut0D+GkyoaPNA9Yy57n4/OkhbfaHtAEQtD+kw3Fs+RMsv0BeOwAI7tHQyGKuIxBDVXR5jX+H/Clu/EY+5/TlJ4v8jaeMeniBnA2qFCvIpAC68Q4kj4UBBBAz0+tifpF2MJZyMkY7zCjJDT3JofGhnOOB8r5RrNvlY3WtqWv0yRe6Divvs9UNlUxUx1EdAfOJ8C3qWTSunDaezq3Snsqsrj7WTizbdNg3Ov+tKO0SXlLWvJT5BI+syMIR5XNdThMQ7eqFGk+xH/ibyXYpW8hvCU5paAmeQQONNDmkn6kBph4JXF+ju5x0mO8AZMtsgG5x4ksvq8xPLckuQEokWZXr8b22Z2I8e675jmoAX6vDDN7swsPawXP0e96P33m/9jMhtAFdQROV9+P+YN8bp668c1Xj/m/0g3aOhJpBy7UnGKE6iAINuofYjhrBSkPKc3S/6f6GHHX9tH2Yo2OJ9FHT56Ju2ZYPDvQVfSV3Uq/R8cfP6rFAfUoB2dhu7Av3b5d+u8zlwAncqH5b0/1rY619x+fq3PNzPGzSPuo1uI7ARuR1ZR0y0NzHPygbcE2UL9OsA0D+Fp0ve0PiGZC1//vf/911svwQC/EtpWPPq5ozxGVHp3O4+VArX/M7R5e5xOXqqgUkkLHWFoKESWHPfAeKipWTro4+tpWMpsSYLljXJjJhaYpzdx1b9EkVEAoMGhc4WRp6dW10E/jDtz/JCh8ZkwrbuHGGBFWNMel4hoAE3q8Mugj5zMD+SCBBmVGNyZkW/BWv7w0kcG15gqb7yAVff+f71hcAwgFuwdZGPjFPMxPaBBLg/u5AAnIjTNLNapHevLxOf/ntffrw/lX6219fp9u7q/Ti9i6tFss0m47TYjK1Nuz0crf104v9LsHoBIiweXhM+93WQDhLrphPiOmJEYWz0jR/U4Yf6Z8IujHi7P4ZFQi/H/H6m0EgQXmJCgVrI7Vd112Paox/xqw/BROgeLGOuHtY6KuoxDj10VcEEsLfuvf0syrBhd+dcBoAY+FpaTwCpDCYjM5ER1clBB4CFLgEFfE3wwrYdb1HhfMBVT9bJ8U0HHzclA0AALz6CmLv/ZQYBjzabYMJbqDyeYy932391Jy/uYs8qlY0YIHxdHgX4B36nSU82ufQBfdYmMwbIGG6mKeL5VU6TQBCjNIpezMc8pJBwcaJM0C6KbwQJvM0BYiQgQTbm2aRO4hip/S5wgTBBHgDtOYuJ/YsCmmmIZ4oI2eD9ZNyickWM5DQzLW3C2DD+Yif3gP8QVgDKznAsCRAT2WPIAdc+vdHnKQ0hrQZFjzR3h/T54fHtNmdEko9Pu7gjj1KW/NEcU8TKFDebuMy7X10uohAAkMVfI8BjEE1mDoT5ByRB34JkBD3uwKO6N90tihGO57HkyR4Yfh8bguQYHwq02yzpZscL9SHdL2H5LMqu7iWwDnXmbwxjoP6C+YTxi4937jGtr2ycFG5GQ2QIfUznugqHzpX7MZ7WnL8FJNVBjChE0hwuX96cn+7V1G/iX1Rj1WVW/QYINCjeqMefg3pZ1w/7tHiUUQQTpIFkt8rzeC5lKtGn1o5p5IssKYjdenupNeGp2YwVrxYlaZ1Zikjm2SqdWpQIDCOj16JEUzXMagsUH7A51MW8R7Keq5lzeMnGsUq4+IouO5lvAIKA0jw53YDCUP7K7avulD8rcZf4prwb+WZnAvachFIiPco/dXWX9uDrqjyhfbGEECj+zLSrO5Rzru+nwsksO86p3GsyPHV90IbcX8oODkReW7PATbH8N1xBhL+498NODAvSXNeRaUjhNW5H++3eP05gAQCkuOUVheXLSCBrrVdzIgCjso/hT3+hhsSDYGuySKB4HeitHiWMgQyIPZBmQuSwRXFWh7CdimoKRi4Odn+EJCgm1nHUPrylUCCCgYl8sgo++avjxCHgASur/aDa0nl9I8EErj2XczuHI+SvvlR1/LadVznyOyisK8JWVxD40zHofQKA2aIkXX9DiDhaIqWBaplg9ENYwIJM8tdsEsXs0m6uZymF9er9P7NXfrbX39Jv3x4nX795S7d3lymu+sbU0aBsGJP2QnCHq7a2R16u0kbZId/XJub9Ol4MOPUWKFkS6eipPuaY48gApUrnQ/SHr1faq7FjVBBnOSjAQmq3MU9zr1ORUyVj/HIDTFtk/2yfhcLPAJWDiTwRKILSKhVbWjRzjOAhCdGALwMzGIOXg9Y/2yI4gTaxhOABO53nKCTR6p7O+iWlQAoiFXAF/63y2BAPoGPZSJh6Ni6Jzd0WYHFAAIzko8eHpCT5jVKDk+3HUwq4QF7BxmK4sjtk8smAkgAHSOcAUACkhl6DgQHGMaziZ3gwiMBQMJycVmABFRrgE1bPBJOKU3mCwMS8G9sAMI0wZ3egnksgahJLlMQ2E/Mm4Vx4JQ+h/BwDnkuwfnbn/Y2P6B3239T/wzXYRtjBhKwn0m/bixu7XnmIZHHhusxTwASEDsMEAGAAuUq44wZJmKeCKdpARKMJrKBY/Jyj1KvGwMS1ptdegCYs09pY2EMCAM5JHieUOb7vvLka1xH81fKoAH7wevwPQz5Gv2qvsG1psKq+1c9Eozv5XKznG/qJ8oTqGuYbESSzdxfuycDBQRXHh899Mydsv3goK0LdZ8Ysg9D/J3tKYDK+aMMJviDtngdxgqPoBa/ykZgfLbyuNo+7uojlWZtb8g4im3p81QOOn1/XyCBfdE+62caV5zXCDTptdxnvAe/DYW+cN64RhFIUP1Y5YJ+VppWOsA1tfv13jj+tqxz/YRyhX1Ug1PHWtNxhoCEaOi39CA4UoHfyIm76gi4llWbIj+o6ceq87MdXZ/avPC72p7Ad9Qr9N6iK4+cz/UBCbVn6jxG/byrj/H5yh/YXo1+avo/71W9i/fG5+v+UFuIc61AAnmtrkONV9R40RCP1Hu6gASdB15f2/8tHgTFo+eFdiKQoLomykfqPP7XBRLMHdGFI1w1L5arVqzdOcn8iDoSFYeyGL/rWyxFeJQYKTDjxqPgxzsIWRcyEhOVZN08SpRDQEKXIV4U6a8EEhTRrm3UIaH9XEalc8nnxbnhCQc2DGOUce0fEdrA8dcYnQm+/siAXiaBH78FkFBT2vhgrK+CYuiz0u/XeiSYIYZTUTPWAAAwGRwy+h/T3AySbUKOhLvrZXrz8ir9+u5V+sff/5p++/AyvXt7m65vVul6dWnhCch7gLwIE/AFVEPY7tMBhsv6sYAItreRkA7G6hGnwk22dI41CrUuQRAVFRpVjHekolQH3BxIQDgClS1VilQx0nlnm/huOlm2kmtSKbBxoEJdCUuoAwnOu7o9EggklHYCcBATbamQ4+eo5BR+Z27B+N/O34BnKZBgSnLeJ7y3zGc2yvG3JkIkkEBFMBoD5e8D6EST1bnBy/8EEibZYMMzwFPgmQCXe3gVwLjWMn6uLDeeDTRUzQCWk28bV+a/ANVMwZhODMCezt07AaEvCiTQI8HKP87nabZYptFkah4MuB7TiRMyAzfSKU0BJIwmaXICQAezeJb3GVxXGGbheQ4wZs4bgQTlLzYnQV7sju4RAvp1rwT/bKEO6MchAw3ZU4bGNIEEOCo0IITLQivjmIEEgAoK4BBMMJ5/GqXdYWxAAsEFKAME3THX2/0hrbfH9LjeGpCwBaiA/AJI8ihAQmPgZIM7AxJjVmnIQBKTOrIc5Gx+Yawyyjnl92rcNff73kThWT6b+533RoWZv5P/Gh9A2c9Mr3Zf9iBiuMf9/YP1D3Nl9z2R9w2QUFPouX/6BBHHroAQ+4jv2kCNAwnkjwASOH5+rzoPeYjyX1Wuh/qnupmuU5TL54yvKsu/M5AQ6Sr+zbniPKkcIfBlfCbPOb1uSVtDQALljunXeZ+roU79r0uPU90BbXQBCVE/0vZqe4v0wP1EXTCOf+ggcQhI6NrXRksZfDX4kQch8o5rAITGfaW0XAsdUDBCZb3uhSHZSp4AGaH7pbUHoHtlIKFLP43rGueDdpLyrrh2Ol7lXXi2egxFnUv7Gtuk/Nf+dI1B93a8BodO3AtqcLPP7IM+R9e66DIiA/QZpMsu/THOZ41WeuXLAJAQk01yP7LfyEPVGsN/WY+ErwQSsEgADjDByLCK0x5sbigwUGh0I9aEDRmsKvpKPNG1jsTK93OABC60oqOF0Adc43Wjx81hCsY3AhLihqYA7xPQZIZ913QBIVEp4NxgvrFmiLkEoIBSf1/jkdAlIIfGFZm3jlXbHAKChp4ztH5KM1196KJrfA/6oYKoQpqAWT3+vmmxb/4sNwIMMcs54DHH6eQngMUjAe7fx126mI/Sixt4I9yk3359nf7597+n3z68Sm9eX6fry2VaXcBgcmAAiZKmMO6wN3bIDL9Ou8e1xV2fLIHeqZyYovwiM+erIqx7hfOmAj4KR45YFTZeT+GpAovXI1nldOaKdQQl+Axl/tEQmU0vsoKX0xbm5JX0cvD5VxBBkKtv4JEwBCToPiAfI6+A8a0eCSqAu4CEyD9hOGJ+aKyQ99IgjnwiCn6cSFPhtrjiPU+jvefkPx6CgXKdRy8vCDAhZ0ymi6u1g8oAlivB8w7A4PT2m6onNoa8JAQSEORDIMFO9ufwPoBhffBEjPnUHkACPRKMxxmQkEtAVoCE2RSKJNAF5PYYp9EJ3giTNDZE4GQJBy0cBm3kE0IDS3JJRoQ26Itj5XfwSFA6hYeS7YHskcAcEPMMMHBOASRgHh4+PzrwMJu1ylBB9jKrOdYFCjnLQpZT+jROm13yZIq7nZ9O5th8m3/M+fFUgIT7DcZ1LECCJ9MkiOTgEWkQ97psx7w14CkNX/IEAAmRrruURtKZyjQFEtAmeQbnSdtWnlRoLAME5V54pVjCUKddAAlmwGVgi8BQs9cciIivMg+Zn/TJId5fAxJo6NY8EvAbQkrI0/A36EDv0bmMPFn38pCcjHyA158j3wu/quZI+L4eCV2GhvZfDSA9/ae8Ia0SvMGY+dtQaAPXQg11BWe67me/FUigPqE6iQJBNUNQ5QfHoXTwvYGEXro/A0gAz9L+RhrWHAg6PvKBmv4WDVXStvKKCCREGrZxSbLF2tyzr/Fe/Vt5mepHnDfs+wgm4R6u2zlAgu7RyGu79FvOpfL02hgZWs49VKMx6m/RrqNcIK9WWtE9EnmY8njOZRwj29J2tH1e7wmpu1/QESgrdGwcL3Ia/QQSbAf5f8u18gWhDZhQKIZgsnd3d+nm5saY7KdPnwxMUEZXWy78zo1CgoqbS4ma15SNfkZoQ40JFMIbABLomo7rSZStDfCNgYS4ac4RhH0bYQhIiMYX1hGbh4kz//M///NPASR0Cck/C5DQx6wxx1QSKbTIiDzTfverX1E72lGzJ5VryqoBCIBngYMJhzQ+btPlcpxevbhKv7y7S3/95V36x9//kn55/zK9eXmZLle+3gAIcBSMNHkQEPA3R51gJFncPq7TAWEOABryCfgYIMbeXWvV7VMZfRQs3EddgleFJq5hsis1IhrGfUzb3bqzjjH3kgISCiSgb0i2xr6bwWDJrxz8welwe/6fxu8yNGUotKG0Q8s3u3NGw4TzpRSh/KulCEiOhEgn3BdYH7ws27bEdxbBLx4JejqGeYAhqvxBFQK2FYGEJnO/j6BZKz+5hdxG2xaqkI1sGtcGZuTEfcyHQCBBy0SaTMkGoHok2HojYSFApal/xvrQI8EMgQwkwCMBND9fOpBk10w9EzlCG6y0KhzaLXQkJwYESHfEPgOQ4OPZHhxEJ5BAJQ+JF20Oc7JErqF5X2SDyuhNSh/62ueTy7zHZjnnw2zipWS5zuAbuP/jvz75+uZQQgL3DAWBDMZnhjloCU6csj9usIc85MSU8gAknEZjAxIeHjfmkUAgYbtBwsWDVeNwRatJgmnyMRviBBLQRwerPPeAjRUBI7NZy0OL9K9KtSqD0aAGtyJv4DxQPlP2qaLH+RsCEjA3uB+hDdZ+Ho/uV+dljUdk7TlD8pt7hH2Pru86FlWaG0OpSZRpAFSmEQKDmnCxy7DpFUD5x5oOhe+4Nn1txHtbvP8HeSQof4y8UgED1UVjvynHdU1Iy13jHwISeL/SiX6mvOQ8K+iB36JHQxxnbDfqlzTEaeRx/OT1UT/kOAstHftjvONca3/IC/tCG3R8UcdCX+gRontDx6jrUtOlGn7q/KtlFIZknEXmMUFyGTpzJTxNGkta0bajPI9ron2mRysPSvAb+R1BBl2T2mflMZEfkUfG+zgvCjToXmc7SHav7ZN/6x7n/uI93EdKWxGIUCAozk8EEmo0xrUi/4vj5j1DQALkKedb+V1p/yeQQAkh76OUnptsUQUWQAR4JeA7KDCs3NAnZLgZiKxFgoqEGTf7ULLFvmcbMQ0ACczarIqNMp+hE+24yXQ8aCcKksgEhxSRGnPUMT8HSEBbdLH1eN1p+vjx41cBCUNKylD/a4JA7/na0AaNYa/1teYaxzWMfaPQoBDGOxXDyPwagdWPiPbPjwMJfk0Ti2zKh0X1IgRhnyanQ7q6GKc3r67TX9+/Tr/9+tZyJLx/+yK9ulul1cU8LWbzlI57AwZKOUcYCo+btEN+BCjUCNNAhQZLGOPlIZ25NnG7VESiQkO6jvsoKjARQWZoVQO8tI35x/W90amV8ctxIirwqYjhXQUwnwsgwWLqUUY0wdDxsnp0M/c2uxKAWUSJC9Izki0afeTrOD9DQEJUOlrK7QmGA07Mu5MtGjgkQIIKdZvTDOTSAOZ8YR5gXDKrOe/Td5tDw57cY4Cn2n6a7bQBo5sywveNn0Da83KmfAcSGoDB8ihs3BDXmHvfV6FKz9Hp30ITsmu6G/Ye7z6bIfHiOE0AIgAcWszMI4FAwuJi5UD2bGzZ0eHafhh7pQl7tuWaQEYEBxTGJ3hW4K88DstR0oS20ECFkY0xbiUG2fofki1a1ZXWibYD6/RImOYEkFOr1ugJI30v+bpuHrctmrWwjmmTAItgvie63Bqg4KElXtZxvfVEigxhQ86Msk/2Rwv7YGgDPBI0tAFA0PoB1ZkYKwy+4IBmY4gQ/HCDvwB52XMKG4jXUmlVHqLyUGmP36OcLMEFKnr6fLpmR4VZgQTycZvb4JGAZIsEEuweUITkVMH+w3O1DzWZ1ScHVVlXPaimC7Gdhg80YU2qfHN8Wt5W5ZMaXn19U9qsff6zAwkcmxo2UX7HE0c1cLRqg8oS8rAh/YyhKaQ/PVBAGzG0tWuO1ZtRZWZXDgCVvzUjijSsdEv9T/eP0kxV3xkAEqLxqX0p+WJC5SJdK9Vflfa5N7h3tF3dnzX9Sa+tGcc6Tsx7fFbR4bPsJy9WuorPpU7S6H1NOJf2V+0FXIv1pceZgowKqEYaj/3QZ/ft9bhHSJ9K95GHEEjQPsR2lG/jOj104j7iNaar5OTdeMc443rWgASdb9VxGG5f2wPWl1qlGJkk6o26f/kskzc/QxvybAUd+bnlH6l0gDhQ8xVKTJNQy0/2+l5gpLXTWm4GMk0SUxSkQ+UfyWii8CjKw0CMPYGEuJm44b8WSFBlIW5GEvE5m7/rmiEgQRkb54hgAjYsT7Zw3ZfkSOhd/ErZr9r1yiSeKARnlO/s68P3BBIw92RkSn9qDKoQGhr709+h6HuMPg20ks3e09ulCTwSRrt0fTFLb19fpb99eJP+8uvb9Nff3qd3b19Y3oTVcpEWs4mFMqDus1d9gOfeKW0fHtJ+vU27zcZBBgsjhou394YnqESZKezifuXfNSBBEWpVYmgYqHDlPLK9T59/b7l1q9BUAYRn0JDRU6TlYuVJ7mb+exPGw3CJgBCULOI+/i8BEpSevwRIKPRzHKX5fFmAhBZd5X3BdaJHQgQCNNkihTYFOPg4Tu1p6BXjS6o0EEigizX4uRmLGUjAiS15CJ6Ncp9U3qwsJMAMS7rlxhhlxwZlIg1oaKry+Nr6ehTFQIAEMwByuU1PRJrSfA7vBA9toEcC5BSSLWJsF5dXXh4T10wB9DjYY9n7BUzw3COzNDp56kX8jS2A/ByAEpA4shjgOHnPSZh2BEuyNwivI50SSOB4CMppskVT8LOnQmNku0GL5I+cX/xteR9mnnCVgD7nC+vC/AkG9G/3BiTAI4HgAuihrDMSZU5nnUACwh7uP7nXIfdUkxOhAZJ8H7pCTiCB5WoNhhF68j3llStIJ9zHarBTHhNIUMBXeUitDjrbMfrKySH53Agk7HYOLDL5Ivcr+Rj2n6676htsc0gGKpBA3sA21WhUBZZ6g3nHiCcCrrcQowwIgcaV30SDZggIqBm2XYZY1ziVL6kctH59Z4+EJ/pCpdwugU7KGzWWGKrrvCgnjpVyvtFAiXNAQ5S89Vwgge06z8yJYjPoxjnE2mlVgpohyP7ENeO1HFeks2jw1gwxm6cBIIFAnvLsMrYMytEjQedOaT3qEsovuFZsX+fA+CMOCMQDLNKiGqW15ysvibZEU2ymu2oDQSn2T/V9tW2ifsj5VyCB3kbKB3VduvRk3fORPvt0a1xbO0jV9saif6u+pe12AQkK8v5ZgQQFbMhnW6DefvcztME1sjZp1YCEIUF4zu81gcTNxdNvEBMTNdKYjYI5PksJudYPZUg1pjrkGj+0Uc8BEs6ZnyEhfE4bNUEyNH/KpGkwqDKnRleXoFLjkEyOCqMa0rUxgDlS8cGaQ/Gh8CVaT8ZF5VGZOxRuKl3x9661U6HmMc6utKrCqs/U6zmGPkGn11D5UIGljHWoakMNCGuYdE62A+M2nwS6wQOkFKFK8Mddp/n4aDkSkGjxf/zbb+l//Y9/pvdvX6b55JjevX6ZpuNcItDAh2OajieWxHQ2mab733+3ko9ItogEcEjIiFNulNWzs/osrDVBJ8bfKLp+YhYBBM4R6SMqAEorei++J3PHM+CRAOMJ/+PpI9pk2BU9GzSeGNevVqsQo91WCsZMjjhuu/EyJMWAUisD2PTYaCcbu5NFTtZEZSZ6LkioQxf/UuWnpYgcoSjBNbw5pee1ha9lQxv7hOtCxdmU1Ez3qujo/KpCSbrV3wE6cT96IkU/+SbdElDQag7eptc7Pxx32VtgZnwASQLxHyfB9pxDcxLvvIWx9x4uVCKD6JmTcxU0IT+nNFvM0ywb2KOpVxMikGAntgiHmHulhxHWM4cLuXs7lheVT+D7NktTM9w8T4Kv+zGdxr7e9OIwGZZjLxUoMD4lpS1tPXIuBIzN+eDO5nM5c88CeAOB/hHaoHyK9DefOtCjPEp5OoAD8leuJUADhB7eP6zTdj/y0o6Pj/YfdenRT2sDUOQppe0+WbJFeCQ8rlEGEkkvAaCMLLTh8cGf4fvcyy2zDdCn9e3ogBD7Ns7JJOHVQOCCvyst1vhGy5CYzAoQUZMPkb9o2ybvTj6vRfdAWNd0avzU++X8gKENyHmhe/Di4rLIH1WGz5HX51wTDbh4D4EEeqtQhiuf45ijPFQjrGZQqL6kfEDlm95XGw8NKdUt9LrpxOm3+b0x1tH28cQcI9Fzj3977pWuVwSj4lyQbvF91BXj3Nf0n6H1GVpjpXntG+ekveelGkqWqdFQ1XFwr6nHBUEJjkVDd+N642/mP4v3lT2QgaDIgzgWupbX5oHeeX0+mcozdH641/SgsssojkaqrjOBRg15VOCGvFOBIM75sQifJrRB5xCfNbSIc8S5q+3HSJ9dyf6Uj/Fz7Z30fw4tV9dIvOVqex2hr+TR3MOq8/JQougl2auOfa3Rb02eRS8Gncs+/b2sVQarKSPKgZdUXVAex7FSNuiY1P5A+UjuM/s+H0CYrmLV1Ebp//zf/zDPT+gL+B2S9UC7I3s2DvGJod//HOUfpZc/GkjAplIggdmjif4MGcIWy33GSzeSfv4JJDSl41TYc3MOAQldG4zK5JBHCjYfr2V+BjJPPQGlQGG/yIxh3P7RQIKCBGRGqsxHkEIVYcTh971I/12KngERAUiAhwLzI0zTIc2mp7RajNPbV1fpv//z1/Q///vf04e3r9J8ekzzyciMlPl0Zu9InIj/DiSM0+b+Ma0fPqfDemsgAkCG0YmJ8J4CCSq4VAnoAhPiiYDOG+aFv0dhxTlcbx5KHXVVWqlQgYYohNAfTVJEL6pGcOXY7eK6nE++WRFAKjioYLT1yyfhXEs/zU6W8E9fT0IgzgQSVHAWZaMDSLC5zgAxDH28wOe4vxVIMGCIdY+zh4DuO3W9VeWl0PnJDWj89/V2A4yeBch5gJeGJPi9DiQ47Xr4ANqgQQsggZ4NeopHN/pCTzlXAQZs6891gHFvc3tMk9nUgATL+7LwpITz5cKUPHgnWB4F5CKYeW4FKwGYK7qYBwTAg+RlH6cjeFRkIMFKVx7K9QQSTIZll0cAlXzZ/EsteOOdCCliqEcGEvD3fIIKDha4VwUSSskxjj8/RJUafEVPA4I7puAcDuaZYCUd1wd/f3iw/1t4HgmQAK8Dln8kkICqDQASADIcdkcDEtC+8yg3yikX4Ppvfx89tIjrBiDB9rSV6GxO0Mv+yYpf5I2ku6L0jT2MQ+WDGaD5/hpQqW3C04DKrgFAqEZjYU70UHJFkZ4LWE+2jWc6kJc9aySZINdhSH8ZUl1UV6ldy9w4XUBCzfjlfud+1r/j58JrsrGvqkudLgAAIABJREFUfYi8ut6/tkcRr2G/JmMPDWmU+HboyNcCCfF5uhfj+NXAjMaMzovK4qH1OWd9o4GmelizXzwEiB4EaJe6UOyrrrmCv/jeQ/Y8MTFezb5tAylsM3pS0Ijieh1zrdzafLGPXXNwDpBQeFGWyXH/cxxdNKy8QOeMPJeGIucJ10ePXD2Vbu2zM4AE5cdKX6Q91e9q9HcukKD7VGn8a4GE2tq1aH6fkxxLOBvXQnX1Nu/P+ZIysKztNXzAn8z5i2AB54r0GQE3tqNAAp+D7/qABN2PQ0BCDI1g+UejL0TOn44/gQQK5yFmeM7vkVh4DwjMXE6zCxKVisgku54xBCTEzavCA5+/FkgYKh8YhcQ5c6XXPEdQ1ZSGIUVGlQEVYOcCCWif15Jp0bDnb31jpnC0tcgeCRoXD0FHphCFKtqHwv1HAwlRiYtMM86xnugihrvvxbZ4TVxjeB/odwxtIJAwGx3TYnpIV6uZAQn/9vcP6d/++Vt6//qleSns1/dpMZ+m1WLpbtEjgAUEFEZp97hJ2/VDOm52aYqEbwYkeEUHezZOgHOCO1VQuM+iIFVQJe4N/Zuf6c7HdooCk40Huv6pu5kKZ1yvITlUxKgswPVd95g/pwEw7MQmn3ZzrpvrQfs5K70lvGxAOTeOQdTt8nDPBRJUKVBlzT7nZIvqkcDrzSPFcmV4PxjaQBChgHco+Zn7yv2vJ8TMmk2hrv2xNc5GKfYp5nS59HJ+9/eP6fPnzyUGGIak00STzwFzAXpArgSCESgLyVh+DzNxvjCdzK2fDQiXpxeeArZgDZBgfCh7FcDgRtjCdOa5EZaXHtIA0AD3XV+tSm4ES9CI9ZogN4LnWLDylQIgTFD+EeUg0yQdR8d0OO2xDJb7gACKAQk5W/965wZ2mWPWToehC0t84kAT5948feCBAO8fKPyZrrpyJMCQr+0bfof5AphAzwTSkM334ZQ+3W8NSMBamSfIei3JEMdW/hEeCfBaAJCw3hysagNySMIjAc9fP6L9hk87z3J3bKybygN4d/CQwMa5mJccGkrfagBxbtSIKHSYyzcqz1U6iaFlKkPwfIR14DusHeZpf3J5ZhlmLCloPnHK+9xSsUpVEYT0KG/W9tnuc2X+c67HfqrJRe5vzFmUz6S3yPeijIm8J+oiLX7X0emagakygaENjQHRAAloEh5L/qp7JIzHTXm+WhdoaERZw+fxoCPKaPZb9aeafvUc/azWv5qOrXReW1s1rmkocU2VT+NeJq0lHUQgATRfW0ddN6UflRW4Zr9rXJq71rqLns8BEnT9dA35rBrvi3NAma9zyfnib6oz6Om37nWTo+LBd45HAteXz450OOQRo0ACnk89p7aHlRbj/NT2rs5T1xpF+oprDI9wBSs4j2rYK0ijdl3sU63/6tGic8h1YOgFdfBInzpPcS2sjeCREHkgZYnyUXxHmTSHrqCHA1BzsrcQ9AdUpvrpkSDlnJ4j3LoYpgom/ayGGAUgmdsQox4CEmqInLb5E0j4Oo+EGpDAjTUEYnCT8zoadwSVqIBSsIImotH+vT0S+pQr/lYDwsj0VJHlOFTJG/JI0L1UU2SYY6FRzmDiIEXcMY1HCFM4pOXslK4v5+nd6+v0t9/epL/9+ia9fnWbLpczKw25ms+8dOt8keYwwuAODwsOyRbXm7TbbBMsB4AISMRoIALQeISEoGTepKlrricEZL4UWFGJj0I18g2ud0vxFKPL1EuenvbErSooRsWhUaiap/pzGmUBAEKjyDSADRVbjK+4bguQYHOQjUevqNF4TdkBt/494JGgCmIU4jDOh0IbsGYmQC0cxWPZ9QQYHgkqfNWAw+cakNAo/cjP2STqw96cz91VGUACDFPOn1nb9nLBa2uXT3+3uaqA98sTTLFUoeX2zwapni7QM2E6hmHfAAmgRVtHRODYtCMh6cjCJxDGsrr2EsUADNCP25urcj3o2b7P1TosXAGATJqk2Rhg9yxNRnNz+UfVBhiV7pHgyTbRf+YrIJDwsPHyZVR8PB+E51PA8x83bqhyj8A7wgDVqScA3WcgQoEEb8vpEYa8vpRG8Bn8h+U21agwBfmYikcC1gpgwhrhDQbgAKgapfUW1TU8/EGrNgBIAA4CNgCPBIS0UOnGOwA28zScOFDQnOo1J34YH4EEVfZVUaMHUVToOWeHDEx1AQnRUFQQA5+RcBJt4TmWcDK7nCLkwYEhDzUZ2fpPDFzCs5hYFOUslT9xnfmONr7nyz1mhb6yUkv6onymcaRzqyC18qTIl7nfa8bIEA+v6QAKJiPGvt1uY5gafX9nIEFdz2tGiK5fTf4O6adDa0/jRo26ON+YL9Jxs4+8ZepKKie0n9w/fA51FdKB5gBryaXg0q5rps9iddsnsqlSEjXOxblAguoPtTWo6Wg6Fu4F6hOcS/SZnnS8xiRUyNGihmKL3ivlH9mXSBcKQOg1vK6257i+lBfaN5XBNf7/ZK7DevTNo95L+lKa1GfD/or6A/vNMVPvUD5FGorzFP/G4ZY+j23QDmBlKe6RSMM13qW0/CRZooTfcR5IGwqOkCYW08Yj2q6Dfsf9Co/e3fYnkKBMboghDv2uBNK3yXTTkNn1tT1HwfczXl3P/wkkfBsggRsbS8E1PAdI4BqT1hT4wXc0HvhZgQT7rmSNd4WuKOzBFbOLUQ/lSGC/qCwqA2SfYmiOJqixsopSVkjnBvefCyRExl/+Pvq4m6oNbmCgNCNKPy7niLc+ptvrhQEJv769S+/e3KVXL2/S9WqWrubztFrO09XlyoAEzOdht0+H3caTL+72aY847ePJcibA0wHfwyy0uZ75Ca4ycp1rBRZUQNcQ5No25v01hdXnvym/Vrsfihc9EjD3VBwIWjXJLnMoQj5xAFvBM13ZVnfbdjw6gQQYxaQRm5fczpNkijEE4rzIrKBs55CLMzwSEKZivO/QJAOkcomxxRwJuFaNNs0KTqGshjCABLgfN7kQfI4RmuD3Nh4ZtoYnQfAzaLNGVZD1rhhnfr/nWuAJNg0h3M91BJhQAxJs/nPVBlZUAJCAMIYIJNxcX2YXe0QwTNJ4NkpHJmxM47TDictoakAC3PQBJEBbGGUPC1R4IJDgJ9g+Doa23K8fW4YmS11SObl/3Bay9T3k7scASI32c64FAAncY76PMiBVPD0a93AaG3gGFDGCR/T6YB9hRB/TzEGCh4cCJNjJPEJVjik9IsTk6Cf3j0jKuD0WjwSr+HgYmzcCPR5gWONeAwkykOCKpNNfo8x70k0DfCR+VfkCFX0FwNQowMTtcsUIynfl/5Q/ui/bczg2MMUM1uxZA3lgMimH2gBIMEMmAwnwviKQ4MBM44n0PQzNGt9TPoc9wPGpLO0CEiiLOOc1/lqTlTXDRWVilwo2BCTQNZ7GIpJ2qa42FNow5JGghpoaPEovfHbt9z8CSOAaUZcqvE/yA7H/Q0ACDR4dr+pU8cRf50DXtGutNdkin9Gn67eM3iz7+nIkRPpRWo80p3Srn9UQpC7A3xVIIJjJdnGNZv3nXBZ6wZmLeZ5150iI+0sNW+qPkW/oPGJ9o02k6zfEH2pr0uy1p+Uq45wOAQlqf+khMPUrtKfgV9TPoy0Yx6NAgtoI1CWHPBJi+3Gv49At8rao6/cBCbMMLBedKAMJtu6TsZW4/umR8AM8EhSpU0FYE1w1YbWcejKnrhcFQRdz+1ogAa6QfS81pHov7PixthG62qkpMkPGfG3ToH1u1CFByo2pLlfPARLIFFV46tozzIFMl4KA1+hJqxnQ2YCrMYeWEMsI7RCQgLGwTa6lKml+CuuZ0vE9Y5KpMLOuuwoQrokzxv6yIUo/tfWFa5avgZ8sm9ELV3zL87I3r4Pl/JRe3F6k929u0vtX1+nli4v06vYq3Vyv0i2MK3gkrLwM4mh/THuU31s/psN+n7C7rJLDMaU5XK3h9A2DAO0j0/3cT+lIL0pPXA8VzFTkuY46viGhp+3wMwx5Gr4qaPg7BA29D9QwYT+aZJe+DkVRCeEMzbia/Y72WP6NZf0KDeZTjVh3/kkuhQEgoXf/V4CEomAypIGlIQ/ujUCjrAhH8Y7A+Pm7Xsu9yX3dzPfRKnkAdIF3hHoSoApDmy5zUsacdM/az+ALhC3KPeJ+K0to7553AbH0LR4Df5sMdphb6MlDFGCQUnjbiVPOkWChwKDPHDY1v1iYRwKSK+L6i6Un6ZzOkSNhlkaINACABM+BdErwXAdYNZ/ME+K5kXQR3ggwoOGNcJwgp4J7JBBIMKAm8xeENihdE0jgnO4OjSHtfDefMOcEmhdLz7rPqg00Kiyvg5VgdQ8MXSMFgvhsrqsnxGzKP44my1K1AWDCI/4/Pnrp5v2xAAlWKnJ/LOUf6ZGAeSDow3Vj3LWVopzwRIlVHOiK7+tmHh0Z9MV66Ikp6ZHrrQAJeegQkEDwgvxJ9Q20P535/GLNAIZQHhBIYNUG/G1tzBy4bCplNPSpSnAXL3uuDjBkKBDIiLJN5Z/KRaUTylTurxp/5fU1fazLuKzJWeVjagwCSGi30wC19sxEj44vC23Qsek+UX1D+b6Ol/QX56W2zs9dV17PeakZnLgGdKl7QvcAfh8CEqhTc7/wOXgueQLnX/vQR786/vHIc4TE8Zyjt57jkVDrh9JPpKsaDVPW0bhVXVXnk5+V1rXqCeeL+2Y8Yfn2fiAh0gv7g3bYl7jP2QcCCdTDo34b92BsR3VNpdGaLlmj4aifx/UgkEAeTX6rOhfnzeWbyyvSX229dAwa2qDXctyq8+l3nD/2N46Xf8MjQXmB0hb3fx+QoECEXZeBBBsjQiN/5khwpGZIkJ3LQGvMxgQ5MiTLS4nsHGaEpHB9r59AQj/QoYxIN/e5QIIa2bp2ik6eSyNRiCtjIBOKQML39kggY1ThQ6ZJQQBhA6UZ10IJZ0km3MPyeZGxNYK33/U1KhhxPyqQ4AqRAwmWTT/t0mI6SqtFSm9ertKv71+k1y8u092tAwkv7q7TzXJpQAIMFtuLu4OVetw8PhiQsLQqDcc0OY3SYjYzIAGn0FYiEsnpMpCgyqrSlLoR4nsV5urFEgVU197Xtn0uPFkbT86jpwMMIlZ1oGJGnoD7Ly7oMRJinXO2QpZ3bARM2yOh1JHP5f/KdRlI0NAG628+7eZ1Q0Bk7945wyPBK2wcLbRBlaYy3zmWn895LpCA9pEwEW1bboNHeiI0BoKP1Q0uJt0zY/fkCpjmF8D95mJup71eLtIFeXMij3YO+zyefX5OB5AAjx+EKwBIMCN8PrU9iaoNfmKOU6eJJ19E5Y+550ewWPjT0Z6DPmCdkWGeQMLJqhYcYEcXIAH9pMs7QhswNibnK8Z9LpNUQEkUaM2u/2X/QgnZO+iDfWkGQy7/2OwfB++AeJAHk//qOpMXkWcVb4TdzksanqZ2Kk8QCEACwhyMj212aQOPpCPyWJzS5oBSkSer2qBAgnsh+NgtieN67eEgmN8M9DeKXPAgRC6LVnJGDyHgWHhfBLEK0DUQ2uBglLuGc54U6F5dXnuejhDaoDkSLOSGIQQ5twbnUXMURFlaM76fIwudHoZclppkvTUeqvxX5WuXAVt7Zpfs0vF2jYvrGOeijOtEAJyekc0JoemfzBrbkSMhpX79T8fDZ+o8qaGhv3cZsHF+ztFR+9Zc1yGuNX4jkMBcQQoSGl8I5Q3jeHX+VUZzDxD0Ux4S54l0E8dh7Y1yVZYKmDBE6+cACZF+aJNE3TCuS1xL6mrgSeQF+I5hXNR91cjHd9Ad9ACJHgymy0w9j0qfR0IX/XE/cH/WeAfXty0fmipJaCMCo3FP1uyfWp+G1kp/V5oHkMCxqM5PL13KHdW5Ik2y7dj3RudqvKYjbdbsD64laYXjrfHSmCxRr8X1Ci7pYRmfwfsLv4DTZebbP5MtTht34WFB5mRgBp2Hqlbf7eQ4/27Vm/N1dF1RYlJCGCLwP7r845AhoCeuQ2Op/f4cQdUoa43yQUSyT9Dr5lTkGn0f8kig0qdItwq7ofFDYSbDUPop30n2bp7G6bPgUaLIekRsla5qzPAcjwQTGiGWHGOkcMIJJ4EEq8+eExjRW0GVKGVu6A+Sq/W9fKyevCwKLDI6Xz+Pm8Z8OJCA2O59Sod1ulyO0rvXN+m3Dy+tBOTt1SK9fnmTXt3dpLvVIl0gvGGxNLfq4/6UdpvHtH1cp+NunxZIPoewhtHYKjvgHBan0DYns2maLqYJiZvNs2dixScNibV1GSVz0TZj+uhZ9M1le4YT3qnnVhh5rLmFVMg7+QXb4f2WNHA8svvQ7ml/SijJdtju7H60i/Z53269SdPFPF0gdh/Z+PeHtNnvcn9O6fr6yk9UUMYvn4w2+6jtNuw02Xa9ZVZ6GJ3cO3ZdBhK8coAkYvzBQALCUAgkUHlUegRYFJUu3b9QnKhIki+roYpcGjyJd28Cz8DPMdPQKs84+ukv2zBgJSekxP33n70MIZ9LIAGu8dyH2BNwxLHn5hwDJuSn2aie5rwP41OawPMggwm2LgD3lrN0sVpZqMP4eEiz+SQtLi7T4mJutAO6Al/fI0O/lZ90IGGGd7gsIDwDz8c1cI3Mxg5c/Qkk2Bznjb0TgIHfUykBjqMKmPOZXOatxNf7voZzhgJxDiQ4jUZQjmsNXsT14zqVuOk0To+bo5VAxG+4FkACciU8oFrLdpO2G8AlAERQBtI9EgAu7ODhggQSJ5Tt9HAW/PeqGxvbS1aSNeew8PE2IEI5JcR8S9UFNfjJXzUcBv3ks/DZQIBcIYOGEseLdpkEVBPB6v13d3el1CPGb3vY6JFJQJtwFbi9mIfc2GnY17pJNhxlhPP3fiB/SCcY1r/aVX+iAUxPOTWUOD86X/qc+Ezyi6iLRMW/NhaeaPL5T64xMBSyC//9Vz4Pc9eQTNc89lc9orztG1PUm+IcRh1C23qOftan36khzznAu3rU4bmYE+5f/D4EJKhMI6CGdrge2K9cx1ofeK32ibwd7+aRAPkOfR4eZvJuyXShD+Tfa+9Du4P0Q36ma6F90z7pZ5V1aIsGLtcQe17pO669Jnsm7zG6zODkwfS3Rj/zUD7oEl4xyLc/kzJ7VSNPHOrXUW/Tdy/tixBAVJyCxyXyz0Ca+HNcBwEtIIQMOYLwm+t/8d2TwTb94XNr+mQffcb55bXQC8nn+oAE5fFct7g34z7kdeRTqvezPSvfrMmMJUcM14m/x+ts/xQp3Yxe94HmGOkDEti2ln/8rwckUOMZpbS6uCxeAroJdZGVkRIwxrYxJOaZ78xq3iVQFSHUa8rC7foNMSJ+Xe0XwHtIon/h70OKgFZ9iBspMu9aF4baH+r2kCDU+VeFlYIIjNZcWKeuEEJxM5fjrNx2lRcyxnREjLMol1kQqftvDgFujB05pTHzOdNuTVGoMb+u8UYmU1OadC75OwUTQRdzj915gi56JHAdVal8qoy4Idv02Q0nGrlmmhd3e0dozZA2geNCywU7UOpRmgNMQLLF0S6tlpP09sW1gQmvby7Tzc0yvb67Ti9vrtKb24u0WszTcrGwDLbrBxgPj2lyTGlm3giuHEzw39LMjSyu3pg6Jh8u5AAEcOKHE9+caBBHyBjNfDbzLLYWd2xaohnZM4RJwGiCUSYKh52gW/iEvyMvgyXLg8CC0ZkVFTOQ4R1xwMnqwbwncAqM56BdPBfveySOy/2YY4woiYcyb4gBH53S6npVwkueCjI36LqUFJtvJJ+EMZ2BhEI3zIXA5H8sKZnnjs8ifQ/t0/rv43Q6Yv+0Ty3RB+4L5LswQSwRNC2lHifaGXnn6QxpmYZVVLSUTgHUUMGiEa1KnytAOadDNqz4/MPpZFUBjA5yH6DYerw9Swj6iT0MevSrdTKHNcRRMV8ADkCDAJKw/rNx2mP9sG/yOgBYgBfKBXKCLOcp7aGsARRbpMXFMs3gAYCShAC28Nx86jObgMfN0zR7Vjh9OjCBzMx2Qp3Hap4MBz9NHI8mCSUUDTyx/c0cEZiTWG6UIQrujYCEpm4st0+hyFfmCz+N7TqVwTxjPtUw09N4eIdsNvA4QJlILwG52Xp4yefPD+nj54f0uN5bvAX4D/JFIJ8C8iYYn8ccHKZWfYLgkxvpDl7hP+asyOoc1oK/3V3bDyz8OvcUAS/D+uN78FYzdMB5BCxxY+po8acEYrtoFHNFujTFMXum4Pr9aW8JOKO3iO3nPX53AwD8wj2enKeDDxGUQf4M0jcVY/IL0nT/3v46Q5iePp36TeZPuudbivLpHCC7bwRNKTedB96hyjy+IwDPOaLrNva3AeCULZlnDOlvNf1C+bjtI62mkzume6JmwLB/Q0DQc/SvaKTiGexfzYhnH2P/tB3VU7Qv/ExdjHOgz8F3BGxr97J/UQcn2GeALpLOgkdibSvvy/k87cBHAbyBlznD8qTNzG7fKv8pyY5LGWbXgyhnyPMoeym36G2gQHYRDdmlnuPkvOlBWY3KGVpL2uZc6N9QTSao6oLBWVljgKymnVieGXxvCXoRjgYNKl8HZUZ/5/eoBgGeivun8Mg7Hew6/G35eaQ9q/wDpUhQGl6H7yF/+Dv7w+fiHd54yjs5B117RmU5PluB4jNKwyqd6meCA10cRkNglYeZTpN5W9GlJIkxgR7SP/ez8mbrP3ToQH9su2t/6Bzgfn391y7/OAAkRCajf8PA+NKXqVVgRj3eez+BhP4Jfo4gq62TbuqudVQ0kYKIm9rijXNtYlzHRF1k9rWNXAyRDCSQD2pfzJjMtViVCdBtiH0l/cV5UGOntdE7sgkr4+xijLV21FUOYyWQQqNHczzEudY+06hoGHk2wHKMKPuHUxt+PgJMADIN4WRGiStNKKSA5GzT0SHNZ6e0mo/Sm7ub9OHtXXqDkIablYU1vLy+SK9uENowScvZPB1xKvm4TjAOsSYQ9ghpMO+GACTAI8BOYi2dfDsRnAprNXJ0TRj3yRPLOLdcA57y1dbHlIuju8Cr8UohgnupuGKdGO/IOHwMbLWalxPlqLBpn7oULXxv/cinouUeARJIvyY0JY+H0veX8VD41VtQfysO356XcxTQ0NZcMC1lCAb6VwAJh60bu80JrZ9Mc/2oqHHt+Wy8Q/GEMQogAXND93IPD4KRCHp2ryivUOEnwhTwBgYdEGbjMJopANOxe8ogTMeUJFRVcFc4y6Y89zKQq6sLSy6KfWN7dTFPAJqmi6UBCcAf4K3E9UJIgz0/l5skYI5dt7PTaZ8HVhEgeAAF007sc1LAY05+CQXQyocdMtAjZcVs7nLugP3ey0cyCR1+Q3+ZlwXeFQ1vaHIlqKFEJdzmPOfJsN+Po/TwgFwIp/Sw2ZrRvtv7Wv7+6TF9/HyfdtuDKfzgMQBHkHTRqkCY54mHOvjpmLcNBZp70ftA4e5JMmk4IXcCwQTQK/anJ4Y8GZCAtszIPFDRy2VMc6wRcnAcDjBOPFmlKoPKv0lXlEOkH+/vLs0vPCStOA5kDyKGzqA8J8aLyiJ4Afww+ju6p8L3BhJqPKgtR/qBCCrbOidKLwBT+l5Dir5WYdF1YJukV/JJ5T1U2JUuolfHEJDAkDby2MinnwMk1NoY0o+eo3+xrZaek4EONfD1OnyOcin+3ugMjSKtxlUcl8pSNbr1OfxM+Rl1QOsvdPcjeIO/auOLYy16WwaPSZ9RfhNQ0vsJ+KENynjcVwMSSHd8Huc36hlDQAL4ku4dAktxP2n7qo9w/0QeHfccf498mx4nXfv3OfSpbdh6JYQOuodErX3Sje5lXWd8PhdI6KKPIf6ioJXyF6UPpXXSK3/n/tc90rJfs50RZQbXowa06Vh+AgmFOrILgVHNU4+EmiBTAvujgQScKH2NIPzpkTCc7C8yeWwyfgf3YBqF2MQ0pMnIdSOrgWk09AOAhBrDjsKkT1DXhLQyEktQmJFzusxi7Gr0RCVXGRkZqRk84pHAJIzMWt0IojaQwANZv9ez8I/HOMk/penolC6Xk3QxT+n1zXX65d2L9O7VbXp5u0p3t9fp7nKR3lwv03IK8GHiCcceHguQAI+E2WjyBEgwIZ49EswtPbtcR7dkzJOeuHDeDOywE8lJWi5WZTmobOp8RUGswsTaPzVGqwrVuKY88cQ95YRynNJiMUvHUTtZUm19uoAEPpPAV+GNofxjUd5yYsoi/IZCoPuYmyXac48EnTPMuYWAQAnFgUXFI6Fcn9knT1ippHEvUzBHGrbrMMZjczrLuHENXSjzk93X8TeVUgAJONUnkEAg0pP9wW0ca5vdw0/ujcCcOgZcbLctIMGUh6mXJDUADyAX1FzQqAAJAJRWq6UBS6yGQCBhkkNgrAzl8ZCm8KgxPwI/FQeQUOgfBiXibLNbvwEqXjXVSiPib8Bw1tY+G/EZSCgGPcJsArhkc5Tpujlxb0pG6v65vLrw/nWcuNG1Xd35izF3GqcH7PfdId0/bmzOgT/hdwAJv39COcitGQoASAxcybkQCCSsNygVCfpzmVDWF4dnFoPsfA2/uZuo0yPXEoAC/iYwgvWGDMH1rkRnkAITKyFC/sxTWm8fnyjCUWFWl1ulH/MYmbmHCPaRzWEuCwogwWTcaOzeJhkcA5CAF4AE8xYZtavGeFtNTC8Nj+5t3A8E9Co3mTL7rlGZ25YvzngOJZlhvZUhRb8BihpDUuUj58IOjOTEUA0r1S8ikDD0/GgIRj79JUDC8Jw3V+jzhu7j/KucUnrRtvTaPv2kJvOKDBrqkITe6HroZ4LCSseFX9mJMIId/VUbH+6nF5DRWw7X0u8c1PP9RF7G32nI4ftIJ/RmYT4d8DrSGfVPToHqEdrXISCB/EJ5SjQ62Wc+S4GEWrJAXR+uvy5V1H8iP1M+GA3luORR59axQzlwncvnvcYfdP/V1ncISKBOx37FNob2NwEByjfeT11T6ZJ0ZPpP8Pzk8+N+7Uu2iGt/AglqoXgOAAAgAElEQVRnMBGnnvOAhC6GCUL60te38Ej4CSR8+fy3mErHIhbXw+DijQ0NJmxxsOoumpVqba5LEP4ZgIQuBhMZXqR//s4TLs4HGRtDHvREVgUC22sQ5zYgVurE5zrajXCXeHsYxVDes7u05UhA/gB4I5ib9yFdw40bQMLtZfr13SvzSnh1e51ury7TzeXcgASEQYCK7KTxcZ32m23xSFhMkBfBYx1LaANDGLLLeB+QACFPpk96w1hIMxfLy3LiosKmS3hGmm2yejfKjApinigwBAfPxjhtXcY4CUUOh3aiRaVdKgJdQEI5oRBPEbs2GxMIXVLFTJMtmnL0Ndu3kmyRSgw9Es4BEtA/BRLoyaGgoM6pKhw4qUdVD3rj0NtD43h5rypYplRaBkWE7HioDK4DvXh4g7uT7/cZYAtAgv2GhIz7ndEn3WRHE3gleGJFAghenhSh8OOEMpAIXwCQAN61nGdgYD5LM0u26Lk07LT9sE+L5dIVrLxQk+QgBYA39Bu7FqE1BE/g/m8KjRnSI3NJNdADoTgAGDLoU4zbUr61oV/7DSU1TSFyBQ+n76pIU5lHeIPuJ+4rKl4AS6LHSFG+Tqi4gDCFvQEJlpgxA1MIa/jXx0/p48fPNpZtNqwtQSMSLxaPBKxPAyQUYzEACaQvhrooKARjnMCi7xVPjojvAEQQoAAH0hNMtLnZrVtKcOTb5Ms0LLifCXpx7wNIMD6V82vQIwHrZX3PQAL65rSbvSvA/IJHhMq7rwUSaoZA2xDpZyBRkY9y+VsBCWrQ6jP0pJZrwf7TiFC61pPGrjafo2/SUKvJ75qMiW0/Byio9asLHKjpR7X71dCMtBD7X5NRQ88nfRZwQMIJaEgp79e1c2hv8iQNpo6DgCD1SBpm2IcEOQkyErQmD8O7hq4U2Sb6A76jRwLd4HldBFeH5qI2/9TPVO9QHhP1A/xGfoXPtftV5+yiS9WVVC/SvR91odhW3963MeSKYQoktHSVDFDH5+u+PAdIeKKziVfw0P4iXapnEuUd1tfAesn5oaBxF5jQ2nu56hnnNY5f9ffano05Fn6GNthMPvVI6FpoEhOTbTyHuRfClOyWXfdHJhY34UhjZCuNDBHqT4+Efo8EMEoyeGVierpgJ3SSaZtrxg2uipUylR8BJKjRo/1XodzVv5rhH5mqhi5QgGA+1Eujj4apGNO9rOljzmifXU8bBvcUSFChM7VswicLb5iNjg4kLEbp3Qt4JLxK79/cphfwSLi+SnereXp1s0oTnH7msBR4JCDJImQMPBIikICcFjyRtfC7AY8EO/UL9EHhgO/hkdCn5KnQimtpa5FBAG1DaZNAAuiTiXmgeJgAmuBkFKFV7ZKOykZYvrOmpOE6CjIrMainwjlzWMzx8a2BBPVI0HFbcsozPRIwNipkphrmkJBzgITp2KsqKJDA++zEVk4iyym8xlRmIIHzy/AGAAlM3mjK7sl5DBUKAgkIbeDe8BNlT95oRgryIsDOA4CQvzcFdj5PFyuvtIJ8CUaf85mFNhBIsBj846EACTi0McUQ/+Cpk3N8WFUGBCLkhINbltk0l37Ab67sGJBg4RxMdOYnbHSNpALKk7n9wU/lPWEXTuyaBJWqyDKunIo5K5SQ/6hHAum+8PPTOG23yO/gHgkKJOBvhDb8v//3L/NCWOcQFohb9Gez9zCGw9FztJD2ABToOlvMsAEhDhLRkECSMMoMVQRBf7Ppwr1FpggraDw2kG+B9EQgAAZ+VFSj0q8GSsujBZ4GBah1vkYggck8zcME9J2T61IHLuVecznSmrFV69dTFeXrQhOek8sxGqLoi/K+mg42dGLY9Xw+S4EEp+Pm1LkGJFA2cD6HgBg1MLrogPxBx9clkyN4MTT+Ib13yHht5H+9pa8FEth/1WXi55oRxX5Tp4lza3vW9PdpL5DAuSeIxP2vuaUoP1R/ohHIfFNGqxIaFWWB8VLw5Gxcct6U/pT+OQeRfvrskEg/lJVxXyltkbfVQB8axMrPI/3p+se+1fTTSOsKFD0ZW07qG3VPNaaH6PdcICHST1WXq0w++UEXkKCh0+Qvuva6f+PcuvrY5Cmq0YqCQtrnonPk8pHFLshVG5y3OuD8f/7vf5h+jcMlS2UBcProuhE8Hb/Fa3Sqje5btHxuGwMeCcqIymQJovQTSOif6CEg48+ebFE9EriplalbnGgorxUVuT8SSAAj0Ocro6UBdY6iUTN2KUg4Xm5lRUJVqNQYPxWJWo4EF9YxIVsbSLBY4VztALbrBGEK8EqwPAn7dL1apKuLafrw6jZ9ePcyvb67THfXq/Ty5jK9uL5MLy+XaXR0o2273lhYA5Q9CAisPYAEvPA3+oOqC0h8aEYAkmPhQSG0QXcE2qLQj8Y4xj6fLcvlUeh2KT+t9aoACXofTwTsWfO5PYun5UNAAtqBQUNFix3VcZC+mMyvKE75YlZtYBsmSDLIYPT3lR4JHqPsD1Ohpx4JRqfZcywq0KjSgX7w1Jo0jbboXdBHwwQSeOJsXi1SvpGGH9tvKaYY+8iTPalsAU/BKbm/u/GJE2LyGVxLoxSKQBHqGUhwQMFz7wAoAo2aR0L2VJghuehynvB+dbVy+gxAAkMbADrY+LPDEIAEtA8gAR4J8FqwTM3ZUDYDG0anZdHGHpqZwQ0gAe0g14DPpxvfNSDBxpaBBORI8LAEzwXCtaCxDiCN88I8AwwTIHhmz81GXCvsxJItwjsHIQJ7z02QMbXHzT49rDfpX//6mBC+gM+WRDH3G+Pc75BDAjHEkiMhAAmW7MtO7N1NlHsPSQyxJgruwRMFfSEoAk8F9NuAm9m8eL9h7KAPC4EYKDtHAwbv3o67P5Met3meGXLBfcwypfAwsTaKW37Ox5D3LbwkOL/RWDhPBTsPSNB9Qzns8qv/KVSqa/LL+jtwkjJkSNPDJPJ29orKudIgeQyNgwgwUA7QcOwbIdZT9Y3a53Pke1cbQ4bmkPpeM2T0HsqnSDucTzUk9buoc3TJKAUq+Nz4rvd26auRR9vzA5AQ9TyuG9cxgkK4HvlqdI9GYy2eOLON6LXA/c29jetUD1MaUnnWFXqg8qiP/ob0e+5b3b/ar0b/a1eD4pooEKDrH9ewS8clcFelj5GDvkzUzWu4X7p0XqWFISAh2o+Rjobmj3OlfIT8A99FIEHnS71BuvY39QddE+2T8na2zb7Yu3g02DN+Agl1j4TICCMhoI7ol76oPg4p0zUBXZTHnFTsS/vw0yPhvBwJFGhRMeBGjkybG7AmpIqw+AE5EiIjjkwyCq4ooLsQXd4XmdW5Sktk7F05ElhHu+l3BBJyVQH3EjflHMbT3Dy74ZEwSy9uLtKvb1+k96/v0t31Ml1dzNPrFzdWueF2MU3HnRt/li1/4yehAAjNEEE2YsQ0K5CQk+Phechaz7J0esLIeTRQIudDUKWGyvBQskVdj7hWpnBWYnyjUKVSwXwWdIUEkDCfe7m/mmKG5w0BCUVRl2zjRaDAIwBAi75yMreiKHwp48r3uSHRnWzRql3k6iZU0FWRgkHmBol7Fbjx60kqzwESgKhTEYzhDQSR2DaNWB0yDVPdZ349vRy8ioAl/ZO62TQEEePYEuwIbbCM4F4mFKErFtIAj4QMJMB4RW6M6XyWbu6uW8kWZ8sLu4/JFpG/wdYY1UWyR4IZ7jlxpidybOZvbcCHhxs5vY/cWyEbpKdiWLtxD/mj68K5YhLR7RYVLJ4CCZxL5Q8EFHS/XV5e2nTzGZw3M+gPCGfyE3+Udnx4WFtVBowToQyoqPH775/S43qbPudcChFIQI4LeItgvtRgYA4DLAR1CK4rlWo8F/uP9HZ/f28AAdcTRir5BHIpsDoQ+oeQF4vfPgOIo5cHgRV6kaEfm+wlwUoT9BhiyUkCCQAsfHyu8PO5BBJU4Xzelu4HEhTIV/5HeUtDvuuZhT+FEmmFB3wjIEGNEPZFZSF5hBqCDAtUIIH3nDuf9DjjM6OuqOPXOVIe2Hfv1xqaQ0CC0iL7pPKL/Vd9gXQQx6oGUDTqVW+nrHuqg7Qr7JjcyMlN4xzZs+33WfFI6AMScD9omeN1kHhrQEK17VCKmfSgHi0EBpkjgfSk7u3USeLaq1HYt1+HDN04r8UuyfNWyzGBPnH/ci3IEyO9EkiJe0nptwYi8Ds1tJ/s0eyRUKseRB6s4I/SHefsXCBBaS7OWd/81+aKeoACCZRv6G/RLXPer9qz2QfqD5Sdyn94H3mX8t+i6/4EEvLynemRoJOqC/MTSOhXG4YY0Z/dI4FGBjcvNxAZmRoAEWSIRjjnomzIPwmQ0CV0KbyiwFX6V0HL8eN3KtVdJw6q3Ht79WSLxOm6gATLjpZP5S3/IeL+pwAAUFrzlK4vZ+nV3WX67f3r9P7VTbpezdLlYprevnyZ3ry8TZeTlPY7BxEIJDCsAeMBkGBKAAzM0dg9EnqAhKh4QJAxHlrXX4GEqCRFIRmVSt5rtJlDP5TJ6++8F/0ikFBOReFxsZybe68qZSowh4CEIpxD2TK6Po9nPn9lvZ+UCzrDEupkMThZrYdl0D5geVU42dtLSh1hnAgh6AISqOzpeug8GU1mA5sGMO9hHgqGRvE0mm7mpAV0n4Yeukf6oYs8DF2AXJu1n8hzH9D4sHKnCCBgciUABvD4yIDNZO70CiCBuROsBORiZiUib1/ceHLGxdzCGGpVG2ztTm7wwSPB6CvnwbBykWMHcjB2BxL25mmBU/fHx012jfea4QASqPTYXOZkwbo3TBHOORLokbDbbYvnhgIzABJUCS30mA3HFy9etEJuCCQwzAF6EBIIonQlyj/C88DyA1juh5N5JDw8btKnh8e0RTLGNDIAwjwSAHDgQqOBWDEiJ/PbNyeDGC8M9hJagdayVwL67dU6thYOgjHhM9rlfkZogyZUQz+sdn0Gy2rbBPcSdDEPq8XC2iAPB5BADxjrFz2G8nojVMX4efHqyGV6WZUl07/yKOVF/dqBUXzvJQokqPFzLpBAELVmiFh7A+dAkZ/HziqQoc+IMpXykIaRnijr/ldFnvu9b4LoMRCNHP1b+8W2lKeRFmrvfwSQoHuYhmWUkeyrGmWqaw7pnSqTtK0oB+P4dd68NO7M8tNo/2r6FNYJoIGXeD0lgIb4T5nM+xWMxGc+n8YceQfpH+09B0iIsmxofw6tP4ENjjmebEcgAdeR9nEtx8NxR/5NIIA80HiReKZFvafRE51vYm7i2hTakNCG+NwGzG1yd8U9hnu+BEjQfXbO/HNOoz6O7+kRHW0LzrGF6+VXTcdDjgO2rwdhOlbSns71TyAhrtwAkDDEkIaSLfYxwuKWmGt8qzDmxuFGVYapG2Po+UOEqmXRhq6t/T40P7HfsY0hb4zI8HXsZCp9/VbGotdFQdrVxpAgQ9WGlnCRzMyxr/EZZuwcPbM8FX/ewxOfOD+kGc7rGOXjJENrS0mX0kld4xtSlIbW7xxBrgxM11OZX1dog+YA8LVseyTMZ5O0XT+6m/R0mpB8bTJC9YZjWkxG6e7qIn14+yL9+v51enO7SrfXy/Ty7jK9ur1Jl8tZupyM08PH39Pnz5/djTgr5ciPYABAVupH+TR4MfOybS4M3K3cPSGaGHYKIfwGI1DRXtzHkwlj9lBEsnFLAalrpaeZ0f3eTjKPHlrDddcTLxUMUZE2wY1a9fBIkGzwKuTQL82REIV0i6ay4VrWNK/Terct9GljkWRWuJ9AYpcSqCcCNRrmCSn7zXbA16y/2eGoC0hAVnoa5TzJoVKD8VNJo/Gq13j1T69agmshtAFGMes+lSbcw5h2gjhFuGf6YrvkNzDCXRFyF3YACaqU0ThczJ0WuTZjGnj5nZ4I8EwgoIWQBtwHj4TpcmZAgiVgvLxMy8urBPAHNhbCFhC+YO1nw3Kc31n+cXm5tDjIYqBbmUe4wmvVglHaS46EFg/IDC4qLtz38EjwtWWuhGzAWwUExO47wKCyUxXNq6srU97xnyc4XFNTkBjagmSrGyRdXFulhq2BGaN0f/+Y7h/W6eP9Q1o/bqwaBdrf7LCmoN7s2g+jPvN+768bFwjtKGsNYzyEPqwuPXSI3izoE9aeHjFWj72cTvpJHtcRbSN/Q/HOyEo6aIH0StkQeRD3yymXF7WcGPBOQM4LKOp5XZgcE7zC++Hr+qNyJER5pjwAv8GQV6Oc49L9xFAXgjOMUzeQOyOOKqMir+ySnf79cGhGmWuhU36nQHscG8fe9/wh+Y3fSZfUKVVW6P0qy4fkvtJ0TTdVWdGla+na1sZOOiZPj8aS7xX3lOJ8khfyfWgc5BsEbXhIwL4R+NFDknJPBhL22bDl/LIvlF0MuSJowL0NOoz9Vx0Az8FeV3CB41LjMtKXzjdBw0jTQ/MSaa7rfraja6SyHPOJcdKgL2FbWa5AP1J5UPus9Mt+KK+1XZh1INW9XH46kFB9SbJFrl0D5DdVNEgTaCP2Bfq30h/Hrnqb0g7Xl88bWged16jnO/9rQht1jI3MaA5q4j4xWsqhkWw77mvuC312i1cy1wETRiMvQpaDe5QEH6WfORKo1PUx8iFDXtuIjBDC2RhWVvpUGdINo0wybrSh5/f1Hb99LZAw1P7Q7+cCCVFAsN0hQ0MFWm2jDW3kvvXDb3RNqymy2ufaPJwDJIA2tI8RSED50caIaJSaGiOp9UHbVgFQY+jPuV/b6hP0DW3nk65sFOGszdqQ0oQ+zma8qOA8AePKzHQxw8krTMajlX+cz1J6/eLaqjX87Ze36eXtRbqyUIdLy5FwtVykyX6X7j/+bqcD6CeABDwHQMJ8mo3EwzEBSDDX4OmsBSSYEOsAEvAbjMCoxNMYMNfEqZ9QxP8616r4xRMJnNyqkI8KURSwnG+j15y5GCcq2oY+OyoicT9xfxRX53w6Q2DMjNFc3u97AAk0bCIdk68VIMEDWp94JKRczk5PqtXYV+CAJ4dcA1NkUTkCFJezZ2t+BIzbwJ4cJsEkjMqz4E9QVxQdSIALO5QhAAk1UGNmJR5ziUtTprJSlcFpy7kIOpsjI//U6BqeCPBIGAFMCEDCYnVp+RJgCCORIqo8WPsdQMJoOioZ/M14zQCCnWOfEMPpAIBXO2h+J42hnGRNwWkARJZOzLkicpk07hcCCQSDWjkQMhDmoRx+Eo/7uNa2DlZCdGQeCFgfeB9Yokt4DpxO6fFhY+DCvz4+GEi028PQRhUHDz9BvRfLkZCBhEbJIi9uG5qt3FQjhA55rhUAGlR6/RS+KQPZStSYQyU8fGOWK9Y4/al+QZpSIKGqLBYgDd4S+1LWkR6rueqk8QqXcfk91x9nCITyL5V7Q/J1yBAn71PlVWUT5klBXPym+wn3Yd259tyDpvv8ACBB16TG4wkkqI6nxsPQ/H0pkECDpgYkDD2zpkdFeaVyItKGrl/Xuqr+q/Oh82T89wcBCbXxuP4+TX1Agso+jkPpE7xJ54Cygd+RPhRgoFzBe7w+zjUPPVS+1+Z8SE/vup/yX9dUdT88X0P6GHbGfa0n5nGdVccnf1O64NhV/436CUHD6vg6gATKCLY/BCTEtuP+6QMSeG+8h39zf3YBJXEOVL/r6pc+C6ENOn96P+mE9MY+uBxwfV1DI2wv/gQSnle1oShCA+UfdaOpUDGBxxPjrPQpgyEDUkYRmTX+/qOBhCGho0yltpmHgIQao1JF5VwgoabcnMNQ+9YPvzFZjjLwyPS7mPS5QIIyG3OgkQRbQESVeUYaGxIQZLTKxHXNhhQV7YveF9dd51qFUjO2emhDLUcC1xKAATT4yciVxbm50YPBHdJyPkmXF7P04Q28EV6mv7x/nW4vUQpynG5W83R7s0pXy2U6PDykx48fza0Zr3nOfDybeEk2Cjx4jjiQ4DHNPr5jOh2OLSBBEXG0x1MHFUa4lxmWmWyxpmSSYSsDp2Fb6DkDLapQRcavxoTSEvjPbr9tSgdmg1/Xjq6zkcZUKbI2OzwSgEqTl1kbPOFmySImbSMAUYAk7+kQf6kBCbivAKQ5h0wt2aIJwtm86lHAfc91oaGq7/ZbtrTMWN679wBzUFg/8okMkzBGjwQYbFxnVcbokQDDzVzPN36qo2CGKVc5QrdRBhy8IM0g+ah7wHjSRYR6wBNhMZsakDBaAFjwkpAXq1UCkIAwBxh4OG9HJQejtQ4gYbPfpGNy49oUMLr4Y60TQBRXOnBybp4ZPLXP7c2yR06Ubdz38KRwjw5PiBrnD4CDgghMQknvDfTJgBTwh3njTcR5REJDvAAk4F7kQ9hsduZxACABAA7yIwBIsBwGO/eEQCgExuYeCU3VBpzkK80yGSBDFLgXJki2aFVTUhqNvYQk+kSQEe14aAM8XTwRpINUTdZ/hECMJ/C08GztNg4BWmxbykmdAgll/2b9Bf00gOXoJ3EANmxec/4RhjZYJVCs4Z8MSCCYQJ5BXcp0JHiWTR2w4h7i3Hxvj4SW7JZqLaQR8tcu+TjE/4bkM9aZ+ghpT+dInx/5bdS9aroE+8f3Ll2kpmsV2Sp8Pt5/jn5X6wPl49D8kffSUI0eCTXX+rKm1u9xL5BAulO5XWQ39I2cAFnnJ9JC/FtPh6m/qf6g6xjlN38bmpe41qqz1dZSx6Sf6VFBWmI7bKOmf6ocjOvD+3V/k66j7oV2hoAEp8F2JRWTY5mPqi6F9vjcIm9F/2a/1Y5TeuL9nAsFGJSGdW10TI2Md/Cba1nXp58mr4z7xHhjRf9SWqL8pNcXx0B6nuVD8KKjIvEyw+CSe679rNpwhmv4kCGvzFgX3xaEiGpejAgk1BitbjIjhAEgo8b89buv9UgYYkjRoIz9OQdI6GJSUfDVxsrnx37UNlWXoIxt6L2MeYubTwVr1xp8KZDQEhTZdbvGTOK81fphMbkS46ftdLWp7ej66xxrm11KhO6HLwltgBF13O/SbJLSfIZyai4UcEh7g/KOtxfpl3cvLcki8iOsFuM0T8d0tcxAwsU87T5+Sg+f701RBzNczNzjgEACx8c4dDvRLYbaKR12+wIkRKbPdSITVqWPbcAjga8aDUHxJYqP66KhwPJ3ce75TPKfKNDIfzZwHc9uaVTGa3smKni8ht4gXR4J2N8qAO3IXF5PykM+E0hgosVIYwU4yDHeXVUbYChR2bIY/xyagC4SnGHbEUwwhWPrSgjXhbkQVHnHdzACCTKocrzfNZ44nBZXFAliuTKEZIs0pNVL4nhoXDf9vnYMqgIJpAl3L3UAIS0nFsowv1hajgR6JNhpN5I1ZkW3CiSMUBZx+wRIsPnKXi5ukKYCJOzppp+D05FzISrKphgikSk8g2Y4nQdI4x4J0eMAnhZcFwURCDjwHc8AmKCeCbYOGdBAv2ydtr5Wm93JDATMuwMJn9Pnzw9pbVUeYHBDqQSxehhIUXhzSC35Bn9jqAOBgulklsaTUxpPkEPBVx73+Nq4l5IZvXvvl4fNsCRormCB0pMJRrLnTsBLT/+UH8UTLcoGSxZpL3cR3x3yHCNPBJTpHiDBxig5EuI6niOfv5VHgoIkul/VEKCBwP2He1j+sUaD36L/Uc+If9PQjHqUGlxd+sM58h3t6MFGPFVUmaR9OEd/UbmlfVRZwTns0gFqc6z3632xT1Gfrv0e5zXOZdm32aOnD0iIupFFph5HvUACy8+q4UvZQtocopE4twok0ItJ29Axc32177V92kVjOqdtfa2dpLxLz+/SieJ8RFrWZ0XjnTSt+1jnRGkKPKzzNcoe4R1AQu0QqAYkRN6jYD9z2nA8EdTj+nBNIi30HeREna+2Pv+fvTdRciPLkUXBncxNa0lV1T1z///L3rWZXkpSLtz5zAF4hBOKYKRKUlf1baVZWibJYMRZsfgBHF17Wt+bo3y5AHld+406i23hoQn6uUgy7aYfWbXBx+lH+UfmQMdCu/Qz5MhjYvocUQIJqPPNyeRJCoVNXVhsC+859PyLjf8GqQ1D4zMkyJ8LJFwSNEN97Bv/obZxTi59v5ZfqgLh0vg8B0jQteHtKae0SG2oP6o0hsaGiLuObxVQl+6hY9j1vS7h1tW+51ZtwAg0hgZSG057PwwHCeIIoWqjoy2XM3v35rW9/+mV/fWXt/bq7speXc9tOj7Ywo52dTW1lzdXdr2Y2+Nvv9nm4dENdY84yFNLAAk0AtyxSUI7Kn8/5R2bHfeHKAMpPBU6XnTOGd3Az3g9T0S7FCfGlkCCMjJraD0cRW+fhHjiGXQau05a2AbIH0fsJ8GwTyNKkXIqazXudP56gQQi5gmSNm1MYIHrZghIGFq/ut9UCfYBCbifGtZP252f1NM4oTNKuV0NNDqtjTO/a0sLqgHBz/keSRjp6LGtBCJUrsf4kgUu8913kcPOE1W2C0Sh54YjIxDilBocIoxI4PySS8SJMBNIQEQCog9QtQERCXBmfV1Moh19QAJO7XFu3QApOLFGlEVGnARQgrrRMe4067yPABMyIoPjwXXSpgsleaRlGUI48Zlzi/tNZ+EA69gTPMDnSn6JfjDNgRFBjB6JCIOInHCnfYs0jAASQMD44dODAwlPKBHrXALBg4DUlDilPycBI0ABR5nrDe0EQMS9CeDTRpA77QlThOFHmdYAjrJsJsCUXbYtwS5s3fVm7+lRKh/wvC5QkPu2Ne4nTh4ZPzGOiEjwNZpAAjhEfHwzlBVj5K+R//onARK4Zti/6iipvNK973s+iXq7vkP9f1kGXeZI6LLfdL9+bUTCkP2l8o7jxH5hLGpEQu3zc+6v31E9wXGrNpHKOr2GNojOV6MnSp3PLgCE16q9NmTj4XN1DiuQoKCvti+EImTzZSCh2o51PFXv6zrrWjef79/gAKh97LLJ6pjWsepb43pdny3X9d1znRT2Bb/P8aaO5bj2rYtLQEKjL8T+0vVW5++srSAqdrvpvMS46hO1i7iXaFO5LZipxewf20odRD2jfWe/aY2NAwoAACAASURBVAPqWKkcwvMUSOjaH5+tyexgvY/uUX2eAgl9a66OAXUt+orvn+23jEjA8xDRCD3xIyLhXxCRgIVCjgQiPbpQq6Ctm+3/dSBBHZkugTOkKHS8ugThZSMhTomqMtANp6y2dSPqd7ue8yVAAgVBH5BQBb4aVUN9rMaDXj9kSHQpLZ0nOrh1nj5XbOfIMUABf3Yaeq2BEieV+AFjPaozGErg4XcSYax3t1f268/v7df3r+yX96/t5mpmt8gHHx9sNTl5+cebq4UtJmO7/9vfbf342DjsXUCCC9LkTvDnJuEZnPgxSrQlkNA1VgokKPrc9D9ztHVtUhnRaQ1HME6o+R7HEyeyOtfcLzSIcF0DWkgpKzegSFI1DiBCjahq4KiBqHPXKOqa2sCSewIk+D3zusZAHEhtGFq7fL46az5HTW3d+EcjrxrjcWRe8o8l79A+KmCCNZTF3CMVSLBDhKTrSXmE4kcaAk63+Tw9USfQsN/smy6erx8SaMbHzKHnfTkHBBJaOdmCSA6MFSAB73mY/2LqkQijVfx18GA+91QP/D+fL/39ISDBsQAABHTwQbSIk+wsywnn19dzVjs4ZqQCDa/Trk0L4Fj7ek3eEaRkhOPNcpIBfjXjMG6JFuvcYNwZDeL8Brso9ahpDuSdAJDg+hdgwu5ga5Bc7jCvB1tvkN6wdUJWcCigkgaBhCgHiTZIekM62CEr2kOJkItt6bPxGISnGwdDCCg6yDOf+z0jgiXSHbg2MZ7oCyo84LPHJwCpIRu4RtXhUIervu/ypIkISdmSxJnkfCCQoFUbfJyT7IGpHGq8q/wf1s+XHXHdk106BP5llU2qz7T/XXruXwUk9MmxIf04PH5DEvIcONW1RCChOjKXxu/S02jv6HzouuiaP73fpe9XAEj7Ue2uM8dG0kC72t7ogp6IBH6nOmZhm0BfXE5tINBeAQq11y6NKb/PPVVt0Ysn7nLjz+2t0IvPte/6vq82jY4V/+caQ/9pv6hNX23k2j+1hXRdKbhQbRed04v75wKQQH1eo0krqEH/q9pgXK94v4Io7DPH7tIc6LjXNcAxrmOm+0HvXfcJvg8goMpufQ7bWIE79g+pDWd7OCMS8B4OiQBM/wAS/kVAAk+dFUgII+ScPE8njAvkjwYShtXY5SuGIhIUUawb5jnPVuVUlVYVYn2K5tJGJWLYJUSH7v8cIAG131WxN5U+GAqboacqMNsTpy8rrdel9Gv/6hjpc1Vo8X8aStqH7vH8fWSLVzPET4UzBqf6armyFy9v7NdffrKf376y13dXdr2c2M1ialfzsZd/vFlNbY5T6MPegYSNG+WRQrCcx+kef6GoqUxcwJ5aIAEOwAyxCuNzsKkKbN6rKl03ko8t0SGNZg1dx730+WpQsc+8L5UcvqPgAZWZPt+vpZGVThq/o/Ooyq7PYPd2V0CgIyJBr+MYfW1EAsdD++6ykyk/PDGQyB2ucyDmyIfn6aqOM0//VX7wewoajE+Ts0gBOrP8Ppw+jie+T5CB99itz8tTcZ+05QTD2INjpyfxeA/tBdmg930fHCMkW2xOvcfMEQ+2f3B8hCM9tfF8ZqPrmQMGIFgEseJoOvP/F4uMTBhIbUDw++EUJ9jePgES/KQ+Iw5Y7QAcCrGOwjkeHYIDgWueek8jEhRI4B5p9kGWLlUQgffCeBC88XQF5xiI8eaexP8+JwkkgFIDUQCIVAGQgKoZiFJ4XO+dRwUVHDxNBaUSj4i0YERCACYepSDOC6qyRH+zbGbDWQCAYW+H49qmsxZwINCD8QwgIZjdKUfBy8C+7Hdmm20QNRL4qoanAt00ENWpOWRqArksYPj5Ok+uh9M4q1Lk2gXAQSDh7DohjOVzVOb36+qvAxK4T/psA9U/1fD2uc8YGXUUq9N02c643P4um61Ph1bnkmv9OXZO3zXsl4J0Lk+Sq0T1e5ejUYGY+pyuNqqe6LIpdB6Gvo9r1Zls5EPuCdWHv2f81OmkTFWQAuOjOkafEfy9w2SL3A9dTp2+1zWHFUjosjMvrTFtr+ohvj80v+r0D31f91Crx1r7hetO7RPlMOjaw0NAAmWjyjTqgtqez8Z3FG1jNCzXLfWG2n7VxuK1ff5XY99kdBj7VgGGrvmpMrxLbulc1PWl/e7yIVU/AQio40R7kftBP9fvuh51/uq2aorbgWL7IVXuB5DwnYEETACMN0QkwPAFMdlxt/e/ftCKfFec5PjB7Mn/4n385Qmb1/P+ip8/O0dCF5CghspQ1+kIdBk3+tklRVwFnG6cLkU81CZ+TiCh9ufMMStAgm/q4AX1H18nYsRRCKnxeak9KpAo5PR+TN24ND6XBJ06r11CE4SFrdJBVAIcDHHM0yN0JeTrvt0XOE+7mk/slCVorhZzu75Z2auXt/bz+zf2/s0LW0zMgYS71dRe3Czs9c3Kbq4XNj7tbf+0scffPtrm6cH224PnYyOHmhEASG9QZeJj6046HBGEf09sOumueMC+4vsKJFSDlUCCGi/qWKlxQ6OK6xaf4WSZc6gOFJUBS05V47gxjrB2MiKhC4DSqg16ct/sCaw/pivICYcDBBKlUJWjG3C5iMMga+XYl8g0jRygUch94X9zp3RFJODzLU6gD3s77k42mY9tMV3aaXy07dPOnraPNjqi7AHYiRE5Bka6ke1POztsw3FEu3EyvN9svcoBjuJRqeKw3RmICDePG1+0U2c0HtkJUQqIVkB4PHLyBUhQ46MCCVgnCiQQKED5TxB+MpQSfcLpvRtW4BlAicrp2MEDAF/zSZx443e8mNj0agmG0cixR4odqpLMEbGwsOliaV7eVlMbfLPGqJ5G6Ou2iUiAM0qn3Ocir8X/+MydVDjfnp4UDhiqNmhaAtd2GIZ62hyRFgp2cY3T2KyRIQTmaRjiFB+/TOfyiI35PObLyz2GLMWaAMEh+BLgyKPiBF4/QF48ru1pvfZIBUQlHA4AA1tnpwIJkBPe5lGkNLTtx+Tsbbt/jIiEDLGl7EF7mNrge+PEMqURMYGUiyB7nDkRJ/gTjkdUSIlxi3ZApoGDJQCOkKvxOTgwcF/MBUpSBrB1nrLAPQuehGaMswoHwbdWV7QGqe7nanie65FhJ9x1YQEpVN9wn6gOVVmijiCv0c+/N5Cgz+qyW86M8DTIq6x+rj3RdR1lIvcVZXwFEnSe9P8hR7M6NC5zJYxd566uhb5+6vep89he3p/76HsDCZUskf1p9N945ilQsAsg3yHnnTrF04SOdgVC58x9wl+8j8+x8pn+dWl+FUjgdbpmdH7qWqNdVde92iBD8/t7gQSda4b3cy5d7idpNYD2ui+0H18CJNAWJ5CgvkPnGA8ACZCJbGcfkDDL1C/tL9d12AZtee5qv+Gevn7dVAoiard9EMXAiJf83K0jTweM9GZaS102tc5v9U/oL3A8Qle0xIzUqdyDJMvU/afraZIph1xrP4AEHx2zm+tbKe92zpGgG5gT0ZWjros2EK+YKE6SCke8P3XG+ZmfEO7B0I0QzFw4WFBcOPUvLuFCqYtBnYs+Ae4LPss5VWVdFYRuDv1fnU/td5fjUAWhv05+iEvC9FL7Lxsqcdc6b40SkHDQKnS5WYbuX/vZbKiOzaljynGbpkHd1/8uQU9AKZ7V1pHV02O2owvR1rmGoVvbXAURX1N5c/3SSdbr2Q+OC9d99zih7e1R8ckTpuE9IJe6Db2L58apNy7HX2efH5stYajb0RaLmd3cXNvtzdJur5f24nZht9dze3m9sLevru3ti2u7W83s5dXSblcL2z092oe//8PWnx68JCBywJGz3IaymU3SiA3yxTYXzFMoJvPGMdP1pHsDY6Ghhxy/szmdtDnUKqDVgFYwhspR56Luq6rEcS86MZzrRkGfooIE5ZTX/sV45InP1dVVYxhC5dFhxfNd9iRrMUADT9HKcXIjiQCDF7ho59mpLHLv7S2iSc7GUD5v9gWN7LwP+4h1gv/V4MBrRiTA5eVryl+8Duc1mfehuOGooQLGEWUPd567vz/tDVUFnHIOjvxp7+/DecbfmAuUONzb3sPdDx4Z4Hnm/npnWwAFSH1JwwBrDfJ9kyz8Chpxbr19ecqMfPlYU3FyzxN29t/Lhx0iteBwiHxZVAMIQyAiUwAkePQMgK8mImFuUwAIABKmKA05iVKPiMZBmsNqYZPZogHWxhOQmQYc46UBWSs6q1UEb0AaJBnmj7UEh3XnqQgRdeDr2q0hchvwJL/LmIk0BH9u1szmCRYAP+97phmhn7g/wQKmLOD0Ht/F2GpUAuWS3yN1hIMdIDbM8UTawsPDY/Im7O3RuQlYmePgaRDj0TK4FZK/gqkcdHBxf86fy5ZxkLkS6DkYUhsAaExtNse8oa2Igtj4fCI6AkDBZrN3joTjcWzHw8h225PtsQZPURnDgY09SBi9NxnxAU6IhR2xLn1uAHxh3+IXHBpR4rORzVk5InglAlxxnpgMN4o9llwXiMhIENL3H0ANOvxnZxvJ/5QcDNBdKp/AbdNpF+SbAbC0+/tzfZyRLRlCfMmO6PysfXznx0POCNujzk91hKqDp/o3gJ74oQOE/1Ve99kUz+mrAoyU2VWfDNlDqtNVVrPNlz6vthf7on2ueq86YrV9fWPd9SyuH+53dQg1CkrboGAl/8f3Aezhl3aP741D6LwoOn1q5L/ru/HIIxxZLQfbCPoBwDVkNl5DT9bx03mlzKzgCvtKvV0dvSGAoK6dvnlSR7Rrval90/W5cog1Nu906noFspEpatRrBOcp83W/q51Z+08bhxFYVU9q/5p7ZrWvAFrFDtWqaBkV3vc5hLDadbTbOB9dNvlZPzIFAH4A7Cf3ByCfYbeMR35Awfd5sOx2VtpBur5dVpVUnmXy7bRCpi3diHZMZpDP0X/+0k7CvStZaD3YxcHE2dj+iEj4PkDCJUHGSfHToqzXrWRfzxEGqhRUqVHYKmKrAqsR1h1AggpqCuAuYd+l4Ooz+Lp3I/4AEi7aA0NrQIGEOm9U9OrEU9C1Cv3z9JnqGHMNUcDQMMf7CpRpR/hMrh9tQ7smEkgADwIci4aKLYhauOZcUAM1yJ9GaYwndjWf2XQ8ssVy5rwHy/nMbm/m9tPrW3vz+sZ+enljr2+WDijczKf24mpm14uZrR+f7MPf/2af/vbJnSMaWe50OXAQkQZQ+BESTsKgAARbwOGcbEaNIDW0+H41CKA0aCh3GRQcc85XBRI4V32GAJVcH5BgI5LxRS43HAtXKDkm19fX4YhhduDIZjlHRlmctvuGY+CYDuwRkQisRMM5IxCQ+todfGf13UfEVRpUTaRVrUbzDCBBx5FAAgAnjFnDmZBOYxgwcMBi7XFf4B7q3Feglp83chUn7OlI0jANIyYiDhoyLCF1w3sMs2eKAyMrOM8EEqbTWaa4BeBUDSREzbDfYQikY+in+c4rHhExswQUPAc/SyEinWE5dyDBOTgAKMBxB0fCcuGRCdP5Mtb6NEonOrANoOmYzrnzCLTVFE5k+U+gAafZPp5Z2YD9wym/GqFVd3G/wNhUIIHjSUBkNInoCuhQ3AMnXCjTGBwCUd2A+5AlOPm+7+MZ928AEQARfN7y5H39FPO43UeEwDqBBDjauy2ce8gl5XkI8JApHe2ejmgEACtt282Wy6lNFmMHQgNIAHcJUho2djju7ekR3A4H26zxfJRlnNh+d3IgYbfHaC/8xFPXrMphnqiqAUgZ5LaJRH34OkowBfsC92zti5h3D7pB/5J80QFEcfSRwuI/DRdKcjcIkBBrIN5n+bGqO1QW0sDtsmUigq07KuyiYuWH/48DCXrQQ72l4Ey171q74PPSu9WhV/1GXa1/++6ltmB1lNVO4LpSu6bOqdq//Ezvj8+59lWXErSpjpE6URwvtkNlL/Xp6diuP9UNvI+eaFfdQaA9JFT3j/ala/wr0Ma7DNmN9Wld9kOdy64WDgFt5HZSR5UOKmW26jW1NXW+uJaqH0H7U20yXEu9Wvt19vo7AQnsg9sdUu5a+0Aby/+WEoqUz+gTeX30PbXhHYBIEMBBmFJKdYG8Od+obfqBzxn8vlHa75keqDJXwRGV71VOAwjWMf0RkeC75ttHJKgw7RJk3FQVSHjOJuY1dbOowOEiqwugUb4FSKjXqYHH51Vhf+kZXcJdhcGPiITL4Z3DCiHUkDqUOh80FLj2quPJ8mRcpxVdJbLK+1Cg8f2vAxLglIezE6zhLeFis6YRVs7T7+xnvI4w7ZvV0p1+VGpYrqa2AFhwu7S//vLOSz/+5d1ru5qPbDk5OdHi3Wpuy+nYHj7dO5Dw4X8+2CRP3yOsOFBYAgc4QcDeXCRpHdMuFBDQ/VaNWh1/nSdeByXicj4N82o4dAEAuJ7z9ByDgOOnTnGDmOdJMxU+gIII8w7Fc3Nz44oCoczurFjkFdJ5O252beTBNIwqAgl62oJ7uMv1nYAENVR8fDKqAUCCj2mWgaQxF0ZhhImrjKKBSWdJ51mfEeg/ynZEyoHyJuhrpB7QyaNCxmsCxjzhUifJ2+hlE6Hoo/oC2f9r1QacXaSlkHJAyCFQHvW49/kCf0gDkjlHQqQwjBezXiBhtkDUQgAJiFxyB7g5QQ4DBuH+jJTw/uXjOY7gGvC1RhKNXOvgH1BHVfeNjnkXkMDv+d6YRtTEcrn0ccJ4AkgAMSKJLrm/FMBpnIssM4mID7QfHA9+HUACL7sZ636XUQqbXQAKTyBd3Ozs8QHpBAEyhgxN4CSdbQIKkVoQ0T9RmQERH2O7uprbdDmx5XJu8wXkGpYquBw2/nykLDRAwuZg2w1ORo+eEgMgARER2GdqvFbnUQ3EaleMZ+dkrUzTIGcCx4kpGw0JY8ornMZSlvicC5DgsiC9JM4/AWJWiQBJbpWfVU7qvuP/rR4L+dkld6ts7Hz9BwMJ2Ffsi+pa1XnUzarXLznXXTacOxlC/EZZRP1UbQg+s96rrp/qiNfPq21a74s1zr5y32vb1P45sxuzYXSkVYbrM/Tzan9TRmmbq/2D1yrfGr3NiNNT7B91tvgc6m61mRQwxt7x7/UsVNeZGZGj677LluPa4a2G7cbPH9o1V8/aQxcuUllOOUynH58xdF6BUJVfkP91zXStA44J+12jTfQ7zf+jKLf7NREJo0O7r1odcH66X/dWI8/S6SeQoDKM//cBbewDHfnGfigRCbCR/UeABP9uAgm+vhJI0HWla1blT5XNBDKaa35EJHwfIEGVoBr/FGIEEojO0QjFxFQh2bdfVcHwmursV4XAz2uOPRdodTi7lL0K77q59fkXBcGPiISLsnpYIZyrIVXCNBKauc7cxXMj5Lw8mQp5KlFVUqrsq6LrWmO1DXpNfNYVUtaGmnkaRzK4sx/uGM0iSuB2tbIJSj4iteEWKQ1X9tPbl/bfv/5sP79/Zb/+9MrmtrfxYW1TcCrgZNaO9unDR/v4j7/b+sPaps4KzxPDiDYgcICIBHecM1IB6Q9dRlzdH3qNKtPGgaFRJxwYlAkcMzWwuIf4fcqSuverMVCNGjV6cC1Omhldgc+8ZI+fIEfIOXLkXQ9lhIiH1yXzP/6C08XvmVEIcGpgIOFEUlcm20Uw4VtHJKiy8z6TZDFPixkKyP1BRx6h4irHaNDQENF55FifgWuncUM0yO/Q8IQsR5QNIxMYZozv8384u2cnvNkYBRJi3XenNiAlJz5vy6I6MDdiygeAhFFGJCCknlULAkgYgXQRax8VGvy3jUgAkLBYXWd6RKwTGA4xJjFuj+sI9W1kRJ6Q8PWH+4cwxJPMkMYkIxK4N9QQVN3B1AZcpyAP9aONI7oCYAKNUqY3YGx9DvLEnvPQzv0RATlN6kGs/zgFQqUGJztMIAEOMu4DUsYAK55sDc6EB6TmZPSSOxelskqmcNChJggHMksACbBjEZGwWi1sgVKcHpEAEAOlH/fZ55NtNwAPEKEAcGFv66etbXcAs+ZNeDTXp64nlSVqfzR2gkR6hcVOToL4i77GTzo9mdJDw5VAQrP2mZaUp2wAJPy2n6U25L47hPzo+qXRqjaU2hn4Dse1y95g3y8q2D8YSECEihrtzbgWtncdA47LxX7lh5rjrGOkOl11l9pqXTZdffbXAgnYawFURroP5QPXUy2vre2rbam6jzKCY8f1H+smAXMpK6l2EucEbQrS07bii4IL1gEk0EFmNBDHtwJFBBKcQ0F+dNxrjnrV5xVA5G1oN3bZKl3rpo5d11h2fW/o/rqvu9aWp5bJibr2B9fzgLU+u8/foH1DPc/21ev9fsmR8K2AhGoraJu1Hc1ezgs0IlP3KPvCOdexZH8IJLC/NbWhST1g2mE+M1KEk58sgQTam5rOwlRC9kVlBf73FIwfZIvJXMF9/B0iEpoJltNUCkuixHFCESEoPNlSJXpJYZxNYgdZDxdjXdSN0CxkffW6qrgvbY6uZ/A9vc/Zpv4BJFya3rPKHd0XngMJqqxoSFUjXe8DQ6bLSFHAgM4VFbMiryq4u+Zf21CVTjX0Po9ICEDBDYA0+KmkPTx7NrHb1cxOx62tFjN7+/aN/fzLW/vl57f2l/c/2dtXN/b27sZGx42dtg82Pu4NGe+n3caBhIcPv9lkD8LEABKifefAAfP5EfUQ4fx6+vh5adCqOHXM0BeeSNCo8RJ8GdavDiaFOueOSrgCCXrC0aWoXdhn/9hHyiT8nc4WjRHvwKXnaKMMXjiHjFSA0eNgS7aXbWYqAvkRPApBQAUCEETE6baTBPFrUxuYc801zDXIdjXVDMjlcJbagDSAkLtcx+qs6skI719PTiZg7c6IBO49Agn4i58aUq+AUQUSOK4EEsbjALj6IhIQEdGuOa7HFkjAnuoCEjydDhEJiCJJEGGC6g0gW1wubIbUhuXcVte3Gf0SkRHkdAGAgSADONZcgy7Xk/OFjsA/P36KlIDN7jzVICMUqnxQY59rV9/jPLDP+2MLbHGtKpCD6ATOC+eJfAY+Pw2Za4wzqhTgfQIJSG3wOWekhUXUw/39Y6YdRLh/G4USDgpD9x1sAyiXgS84gSbZ5XSOz/ZNagPSG3CAhDlDJAu+5xFfHvVy8vSGh/u1PT5u7elx4xEJuy1ShNo8a/ZVDXI1EAmYcp3tMwqs0ck5LwCu8IP1GXIlUxQypYX3x15X8A3j5HOTlWAIJNSIhIYk8QuBhKpjKpBQ7aEhR6cJ6OnRwuood13C5+lz9H/aePpd1bckveShEfdSY59JjrbKuMF+5QM1x5lyDn//LEACIxIuAQmdTmCZDJ131YN6GFeBBMphHRe9hv8TSMBrJ6kdBy+OV4A5tVW1VDYxXZknypgvfZ7bVyUiQee3cRQzZUv1PPU5AQ3qc12rXwokdNkOXCeXDFQ+59I16nyqHYN2q9Oqbaj361vv1Yas9+jan829k0Poa4CEcZ70d9l9Xb6T7n2S0nZVrmIbVQ50AQkEChp5LHx8uEeTelCABLe/WDoZNnHOBfch1xSrHOmzdS5+RCRwpoKbKH6+E5DAxUPnDBOhJ159QAKuH1Jk3DhV2HLiuzanLgoiSl3OJL97SWkNOZLNMPeQmfxIbfg2qQ06zp8h3+XER4U0DJlLBhKVFZ0iKlddG9WJo2Lm2ugSsl1rq13DbUQCjGoCCXw2ohFAYrTIco7j09ZACvjrr+/sv//rL/b+57f27vWt3V0v7WY5s9FhY7Zb2+iw87/bx3t7+PjJ1g/3thqvbJblHqNNkWOOiATsS5L1TRK9BmFdCzqk2EhDvkvYUkBzL/OUsQEKQHJXyOToQPBEQ4GbCiQoYlyNKc4DwRdtNxUPSPT4PX9OkiWybnyjyKY5HnA65XTYFZkAB86NAAMpSfWaOSU5UC42RiTAkfoajgQqYXX68QgCCSA9dGMjgQQadHT8guys5blQMADfUydZQQbKb/QjHNeI4FCnld8lkKBpDPw+3usy6hVIiDnoj0hQo4NVUDzSx6MSonwpCRf5v6cMADiYOXOor3VEJ0xn8+BIWC0daLi6vs2qHjHvGFdvD9I6fIFNnDejMegESEAfEZEAZ5RlE7leI9El8u2rg6Qhwaozq5GPdiAzhWuUvB2UOxhXpDjUeQsywThldFpX100RZovyl3iN1AaPPLhHhYa9E0n6fdHf/d4jEh4fnnBm5iSILViUFSAE3/X+JeADecu0IBJdjaaovoLDhImXggxxEmPakOEex16qFO15eNg0QML6CaRt55UNdDzpyLQRVyFvKAu2SdDZGqIk6gxghazqjEBBP1S/OM9JkoAScME4gWAudMfzIhJUZ/B//q0O1rlt06Y2qA5Up65TwfHNPzgiYTyOfUWHt8oCOlp99tnFvsGRACFgyiUd1z8LkECghevTV77IUfa/OqN8TbtE7dzqwPG1gmh0lPT76rSp3GE6GT53m0CABHIk8PmUg9xjuD/vxWfir+ta4RGq88s20wbQPvF+1MO8bxeQ8BxHX+9dbYjqV9T1NgRoqQ+j+5ZzTFmtOkztKO2TPov/4/Ou8eU9+P2u70I/xvu/n2yxku3Xdcrx4/s6z5CMDjQLOW0db12TOi68jkAC10CNSABHgo9Blu2lDJhATyeQAFJot5ky0lRtfui6LruW6/0H2WKjdb4vkEDBqEa9CkssABoWeJ8RCXUjDCmMaozpxulbnLimAgn6nLrJu9rAa/qeocq96/8fQMK3BRK4ttSQUgFe5wsyhoYMBbLeA4pTiWvUmK+GW107fJYKIr3G25gnX55iI2SLjE4YJ2rsejfD6rFfVsulgSfu9mpiy/nIXr165UDCX3752V6/uvUUh+vlzMtDTmxnE5RGO2xt9/BgD59+syeEXK/XNrO5V0xpQyhD8S/nUSYPAteNjWPkcjq7ehoTFKaqPGpfIcSdpC6dbzqTNDSYKsDPlUzuOUCCKtpqBLB9GpFAw4KOw2gc5fcahZzEe2Sy9xNR6oEUdwAAIABJREFUOFpgFEb4KU6xhUm9WTNeVaNNa2BkghsMWb7WZSBulWUZncX6K4EEjJ8aaA3QkuDwYReh7eRIQBv0xBpAgu6PKpuJyHM/0SltgIumYkILOuCzljPBIud+s8lyfuFokkyRHAoKEHl/MoS8zb/vJltERIQ7dyCt9OPZyNn0VAcv7dQCCZNpnN5jHrGOASSgckMFEhiRgNSG+WKVudUZkZAREs7NAAAJAIcQo46Sk4LjdP+09r4/Pm3cKeW4MNVBT7PVqagkZY0BVKNr0P+siERDiHIH9+Z+4xrn3KMtDijsN8kvkBFHi6X3F2SL+Pzjh4eoyJC5sKPJzOcPZSABJATAg8iAeFZLohl7io407ulAzDhkjYMWfiJ5iPKgXlEjCDExT7GvYNxN/TvYNV6C0oGEJwcSULVhswZ/yXlVg2qwq8z1Nkgq18F5NNpfhJm4XZAh94xIUCBBjWFUKNH9BNzAdUQCCYwYaIAjpkhlhAM4Ei45J8P2xTkJ75mh/ozy3X90RALWT3Wi6dzGPHx+4s29MGQT0jlQp43yX2Vmn/PTZdPVZ3c5el22Z5ez2mUvUGep/cJncg/p+lb5zO/22bBc+9S1lFG8Xu9fbSH2k/PBNY+qDRUIwv34fVynwJ0COJCf3hbmypcypxgDDe2v86T219l98/lsx3PWSd/8fCsgQWW7ymf8z7bzWZwnfEYgVOdI15euDc4n7sN7ELiuY+evm7TabwckaHvYN90zFUhwoE8q2VQbjmud64mvu4AEf69UiwOQ4M88hIznmoBdC9PbbRWJfmOVIUbcULfqfqCNhL+8f7Nvf3AkfJ+IBBVuFFScCJ7GOLlbkoookEBk6JIgGFK0CjDUzeiKKnNc+q7rEiT6Hp2KH0BCO0sqLChEdCOqEv895R/P18NlskWdc1U8nC+QedEAp8PL9Qkhg3VJpUkBXYXKpTVGQVSdtVbwhKHU1Lf1vC0K9qNHC0QZu1GUuXcnaG7Xy5UtFiO7ux7bi5u5vXv3k/36y3t7/fqlV2+4vprHL3Kn7WBzOFaHrW0+fbL7336zx4dPiMs2251skazvsZYDSLgC+RnCGC3I9E6HqAcMB6wSwF0CEjB2dIrwP0PZ6dDhNFc/Z8QCo5Q45hwvVQY0CnVeqzFFgKA6Zs0atZZMyg2iWQAlKP+Iazj/IFt05QySPp+TZO9nWLUACVq1Af3zPcAQwHTwUVoTP15SUchCv7RqAxaFOkKNAdqw/oWTBSCB+44OJsaaZGd9+5OGqo6xGj5InXAwIMs1xjNaQNidzDwBh6PZONK7JK9MJc555VrqAxLOyBZPY5uO48TBHfI8WWDZR/w9MrXBc5ATSPBSkEhtmDiQgGoNKEHMiASkNSyWSy8DOZpMsxQo0nqmXnbVDeNROMIKJPgYJpBAgABki0xtoJOtZIaULewXxpmEhFyzaiRXUGwyWzZAAiMScA/el/8TSMC9nAPBSzmiCsNTAmn53OXK+wduTlz34bf7KPu2j0il8XTu4w2yRVRUCLLakQM/nOe4d1R7wPw3IEIp/wih58AhyoPm3ESJzoiOCGOY+23iVSIQjfBw/+QkjCg/idQGrdqghp86TAS+tC0+X9OWe8KvSWCZQAI5EpjqwIgE7jMvdZqpPd5fARIChMxoCUagFCABdcir/FL91mXfUJfEXgkggfvmzFD/NwUSdK6+Fkjg+NGRo5xTG+SPBBKqU1jtyNpuOu1cA23qTctKr+uJ9qnbGEnup86rgja8hmOktm11tCmTDihalOCcjinXJK5TgFN1h5exnk59/9Z1y+cxckjXvDqbOr8K6tA2qDbCue14/qo6sZeufe5nLku9NHHIT8o1tRndmXVZGflfHE/KL93fXXYk54v3oc2EZ3cBCc2a+xMACbCvGJFQ1wD7TZndtQboyFNmEEhgH1H+0dflnpF3Ob49QILbflktgrwg5/I2uIL4vNV88YMjwVdtSW24Wl03KCAGjIJcDXQVKhraUgWybrYqIPl6KEeMgqQaRzS2KhnGczc4r9OyaF3frYL+S+9PQafjp+PUsjh333no+XVcv7R9KmirssC9eCJbnWVuLkVMVcix3dyMfY4KHae+drN9dW2143KpeFAY1PWHQgB9gqELxnOyntMopECnI0rl6051Ir4kAhoa86r8VWCi+p4qCuDzfprqCWRHG6EWvVdSCALEEKpmt9c39uJuae9erez2duEAwptXL+zFizt7cXdjL++uoxwkTsZsbzOcnG03tnm4t8ePH+3+0wfbPa5ttDcHKyDQw3EJZYdn0XFy4zxzidG2sxM9CV3kWqcibE7zc4CaUwxh0IbjThmDsYXhjucRXFTlrmuQ889ICt0nep2un661jogEPsPvQS6EJJ9kaCwcBlcgfkoaY3O2NhNIcJJFpjpktAD3vqcXPANI8H3UpJtl3F+i7c61oORUCSS0OepZDSC5X1j+8SSKVA0Xrm+eCqKPROO5t9EelcN03P2vG0Agx4vn+hhJiTycIuN9MO8HeV9cxz243cEZbU9EGsMw74ET6XheRDyok8GqERhff78J0ycTvlc2TyAuTrt9XS0CLEJoPTgSAA7NEH2DcpCIrUf6jrMA4tQiAITFfOXEm0gpivWKnQqgIog2G/kmZIsYi8dNpG4wAgFj6yUaH9f+l0amEiBS9lDmVIOKc+X7bMaqErGPaPxznFTWcR1ynzlQ8Ok3bwccXgcOs+42Un5A4PjbPz9FRMkuK3NkVQbM534XXAhaqQFpDm00ClIemEYRhjTJI51XISt67I67GONlMPgDzIQ8RunV29sXdtiz7GdUGQHRonM0rFE5IpJZFIgKuR7rjLJFjUHVU+BIUHk8yjQfhty3jkA4O77mJPx852s/fn2ss4IFi3QQgPB1gnY10SsEkDWNrS35qzrhsn65HNE3pJuOSTg2dN3v/ZyOcJcD5Holq4VU+0LX/O999nO+Vx0tfoc6AeuQbat76blz1Nd32hHqmPCelCfuaLGUbMpXthH3BZCgqcFVx/IZ1FUVUFOg4UwPJjiljrDKJbZ5Mk5HTXQ65UzM73kaM8FR3+ep2vbSP+0/2kadQh3ECAXuObSvzgvHW/s2tBa6bF/tL+2LuhaGgIoum0OfRRuSOrXKeuoAjiXbQV3I8dB76no7k22Z4ss5gF0Z9wnZVfUw5/Hi2BFgFiJzfabKX91bfk2CJpCJffuf/aYNrX6Ej5VwNPh8ZR/5rMM20hZoTzVrIzkS0P/ZIuxf/DCCj+utciTo2sb/ypHgn2VEgq/vMVIP9/Z///a/dgLinmt+hHTQY6YsD4WEDS3c/Hx00hXwzC9908u+M5BAw1AXJbtMha+OCTcOF7YCGTQOcC8a812O4peMzw8g4Zy1vSpSCsI+QaUGnI47Bd6fEUhQQQeDEQYzfvFDIjJVwBQ+XH/6maLgfevuEpBwkLJwI5zMeTkw1EfHz9EWc4RmHQzk4u7kT1BzPYCDn17f2uvbmb10IOGVvXx1Z3d3d3Z3s7K7mytbLWc2hbg+7W0CY3fzaJuHB3v8+Mke7j86kDA9Tc6ABA8tzqoNrnDSMeoDEhRo4R6nEKaS51qoytIVfaZr4LvhcEZOP4EENRJU2fCe6uBWMIFKWQ2Cur4BJPBzX+sJJCAigY6PO4LHdGLTaVRnjhUaWK2BaQ1MOzhT5gkmMCIBBSW13W0OfsdqyrJFRN1dyU7DkOLapIFBBYuIEh/DHiBBFTVlrzpGdAR0Dasy3W2j6kIbKZDhgow4yGoFUWpy50CCOprrzeOZAdM4wpLaEEZrnAToL5w64FuBsUh4JgA4OW2BFRGpQS2YMJ0leeZ0ZDPk5y8Xzo0wBtvfbOKVHLAW5vOlh6kDSIBTsQCHggAJiEjoAhLYzj0qTQmQgLEikNCmAQSAprKHs69rQ51hGlTTeUQQKLilOpd6lHKKa4XAxeP6wVDlAfPj4Fie4GBf4DUqJRBIiBSHcNIJJEQ1gza9pklZSadnt4vvs8wo96vzKuw3Dv7s5LSO/YaMA+8Lfj3F1cGmkUe+eKoIgJjN9iy1Qfc2+6mGZwUTXOZk9Fej304tRwKu9xNTByW+H5BQjdMux7Pfpvm+QIKuv642DJmvf3YgQcFS7ht1qrT8Xu3r0NjUPazOKOec8k51G9csAXnaydou3iuiymKv4j2VraojaUfzHmyb2nfsn64/6nDKDwUk8N5sGqlQVa9S9xJg4zo4iwzMkHYCCRXkwH31lJ7fRTsJdncddOk+f64voHOr/1f5wXliW58LJPTdXzk8uvrvViBLzYqTTD3Pea1zV+dVP2/8rQnL5rZVh6qdP7S/kV+G8eY4cQ9VW61rTnhW8i2ABK43oVsIEIscUXmwwnYER1VEyyAykVUDqRfZJ64/3RPatx9AQrPzzzkSvnVEQl3QFT2kU0bDnAK2AglhTJY8l0Qjnyssuq77ASQ8D0jQsVOhQQVTBQ5fq6KuqLjP/Xnln8+miN+hsqp/tdJB1/xWoOPMEUGO02LVIPr4jMY8FR9DnejoVmH/HCDrEpDgYV1QEN74o3mo6+gYAaujo12vlnbcbw0xt3CGwF0AsODXX3+2X96/ttdXE7u7Wzqw8PLlnZ/iXa/mtrpa2GI2teN2YyOEfMNReXq09f293X/85KkNh/XWADWAI4ERCQokuMJJICEyGdHUiEhgnxoBLpUXMEe8Rg3Jrv2L0H+uJwUaNOKozpkaaHSE+4yHrs/PlLoF0VdjjGVuczK+NWRdBBK8HGeSg7mhl1UcCB6QaBHgggMJaSwxRw8Ovrcp1z3AI+0PX7KqQ2PA0VjD9/X0IJmvVT76mOdzENLn98jUBl6nKWQcD84PjRS+bpSv9NvnbGy2fozyhgQS/FFOPocTa6yZLJuX7wNIiD0WkQwPj5+aUEGMQ7MWmjJ7LOvY1itnHxBmfvBnsARTnuiOo6xqGDVgI8T7EaXAiBtfn8AKkOawmDm54nyxsFFGInjKyHhkq4zQm82XUW1gOgvH3YIkyskJE1xyWZX7pVmzTHVIZ5jRAOBMIKcAxsvTBzL1gzJGjXM1XnS9jCbBok4jW0/8CAwRZFLdy/mHM//4+OipAr6uMyKBVQamk0WkQmyT50KiAxAp0FQzaECenIss+9iksoDQwH/iFMz7juijBBLiwKYlTYTcBXATEUexR8fJBwHQwzk3digHeTA6Itzr6nipod8FJByzTGjrCQVHAgBm/NCRIteDRiT4OpfUBh/fLA/63IgEyPveuc3xuGzfXAYShpzdoYiEwe9L+cA+/XtZNgcHzaUx+Br7bui71E+6Tij38FffH9Ill57V54hUIIEOjIIJVS7rWOF/Ooa63ynTz3RbOuZN9AxJD4WjoOpzto/v8zUjH5aL67NIqBqxCdnC9mtb/D5JVKocJxxD9p8RywqU4n50+BRI0PHneA85wlzfZzaBRPxV+xPP0PU6tD90/Phd/cuIE+q02n+V2VwbvBZzwPurXaz2pn6f67f5PEUHdGT1yzjfQ+M3BCTo/mL7eW8QWuPnEpCg6079jkYHMoUz34AdrW1uUoY7qjYASAjS5dCfuq50/Xzuc7RpRD+AhMZK+b5AgiKhjQGYoIBuGl38el0VtFwkKpiHlMWlz4cc2SFBMfRsGkcqPHRh/tlTG1SRdm1qNXqrgnMhkadNFAIcB35vKLWhD0BoFcDnqQs6JwpkNEteCFkAJND4xud6GovXWudX1yXXHx29i2ssHTAVTm7sorq4K1SkMISTHqkNcI0irQFlHY9HVHc/enrDzRVAg1f2f/77v+2vv7yyn+6Wdnc7dyABAMNyufCykLgWJRt3CFs+7Ozw9ORpDU+fPtnDp3vbPj4YGP0RkQAgASeAEXYcIMA8IxMQGo+2RruCxI4ggTqYqmDxvzvZCfRxrmhQ+P3yc44B9zkVDx175ihXY5P3rEBVlQsKZNS97HNwbHknnGgngQSSLSLkHY47OBIc6DA6tuFwzJcLh1gYjQC0x8GETG9wrgU4GCT7SYeeQAIJNtk2yiN+3uwfnkaAfThD/H08sVYSZOAYKXCAOXawK5+LucHndPD4HXU2FfDR8eOc6YnG08O9cxO0KQuxhwAUeNiwh4K35RsBLgTxInLod+7EkijxzOE4MXc9uSmS/I7td7AD4fFb7P/2HML3DsYqwQSEbfqPAwux7giWAUgYZ0QC0hZAskggwct54trFMnhJFqsgBQb5H/bHZO4RC16vMEv9dQEJiEjwNoNHIMfdHfNNcAhgLPR99EvlqJ7oqYNDeXM4ReSMGulMH2id4ABvKKvU0UZ6AeYAJ/zuOM2yvFtGHsBR8HSMBBLWW4by537w3Cwl/AvAB+xDlKfRHxrgcWqKfgNI2O03SZbY5p5qScOpACXg80A/fR86J8bJHh9QUSJeqyzWNdynQ7yBEz3DitjUWIeZepDPI2CCfp2PX0TYcHx/L5DQZx8MGvIy9l06aMh+GQISqv6vzxgC0ofk7/dObRgaP7XP2DfuJ/xl6oPuyS+xPRV80LHj/fj8atcycoef94EJtJvVvtK1Tz3KA5Fz0JcpYK1zTBuv0UfJFcQx4f6jnbSYXzXkqXguq/DwIEDLzw4BCTomfD6eQxCBURfsAz9Tu47tv2SP6WeqO+t9aMf03WtobdW28Hr9nvpHlAGqBxVg4BzgOso7ri8+q66HCiSczW+p2tDVvsFxHIhI4D0rCOBz/YzUBrUxz+yDbFgDFCSAQCCBzyVHAlJCz/Yw9FECCbABuM+Uq0j3eZft6OqjOcSIBv1IbfAVZvatIxKGgISuhVKFdnUiugTB4ILvueAHkPBlEQmqUPD/EJDQZUjofD53/PuMwcZR6JlffT6FqK4vnDxVRF/7RMS7DzB4jjJRkEwNh3CiQ6D5CTRCrbyRABH2TgqPsotjOzmgcHNzbXe31/bmzSv7r7/+1f7y/o395e2VcyS8fPnSrq8DFPEIfTj845HttxuPSggQIYCEp4dH26+fDIz+48OoARKCRDHr0pOYbpy8DAkk+KGrhLKpglClR7BBFR1PMfiefzcddxXUqgx5wqFzpgafps6oMcVr6vqrhgPY6T0/e7HIHPGsMJFgE06pPQIA+fACJHAtgdmf1RoCTIj0CJ88/OKEO2KzY68cjhGFk0g6CQLZ3mY/8PME4iJwZeSRBnSkMCaI6FADg3OAVAY+z//2cSTkaYSGxOr619A+zku7X062fkJEAsCK5DBI0j2EsgNMiLJ/WEPhgBFI2GxAvBin3AASPgshbE60WXWBKQUBhLgjuT/ZfsuohwAUCSQAJABwgLbFB5reEFwgFUhAaoNGJABIAFDgaTazOB2fT+P1YrZ0gsYDCPUyPYdAAg1C9HeThpZDcQIkYN3R8Oa+qCkluA+BBF5DwIf7AUCCGpEOeiBywvdym/bC+7BtdDZ2h62nWgBICOLD4P8AwOZh05NFnNQcwkkAkBB5pLEOt5sc33Ro270bodaYozPj1UYt+eZ+53wHDrolwMV1tN0EYEH5HA5RVEwJmwH0TqMmIkH7x3tVma0yppEDKc+aNjaOeTuuMdYJMAiQ4HNxClCOQMIxy4MyEomRDX0cCSRbrHqky8HpVnFfV/VoCEioBnRtw787kKDAlANp4+RRyf0D+cS9pnJRddAl27MCBCob9P/qRBNIIJDDZ3Pf8jXt6+pk8XNWSKlAAveLrrOuthLg7wMSIB9U1nAfEEhA2hTbgntoGgb0o+sdOdip+wDri0ACbTHKQs5X3xpV26Nvjr4GSKD9e2n+6/2rs971/Grrcm1Qtqp8o32jOkDtTe7PLvtJyz9qH55j0zbXDwAJfX3xNZEHdZciEtS+rPYd2qmOvM93ia4BkOD7TCIy0xxwhnNPXfJDh/BlqF8beyz1DceXe5Z/fwAJHKnvzJFAQViFcRVaiv40TUuyFhXgvI4ClYL00ma+9NlzHdnfe386jroAdXP9u0UkoB+6uWmsVeHD1xR0KgQaZycFwXPG9lsACapw2vZ1l3/U9cm1hnZSwXM++wAG7VM/kIDQtAASWDWGZItjJzc82uR0dHI4kCci6uDVi5f25u0r+/XnX+znn+7sv97d2e1qZre3tzZfBVkZ+AxGACng/O63tl1v7OnTRydZBJiwfVzbYbdx4QqyRVRtYBgxTmvdmIKjhRPZBBIATIQx0dat517k3KqyorNJZY6/agDwuyC4a4z4PHVXo4jjW404ziUVZUW8qwzpky8EEuh8gfzRjadUSCRzhNrzdasHmFkS8jMgIUkxGyDBuQ3ACB/1jHEflzuoynjYhqLLMD8i7BqRkBdESkQCDLx+R9KeVHgcZ+QG+t7LHP2+1IbDMchDecLBtd7cf5dkRRn1cD6OR9vvcKIe7Pz+XUQJOGlmOFeoMx7zG9UVACTgfUYkuCF5jNN5rhWXmUfm3TN0N1IKaEQRSDjswsljpRM6mUwZidQnxM236zfWZgAJIFqaoVIH+BFQ2hOlTZH2MEVNwiBVxBoFkOBGcDoaq8WVEzQeMxWCwJnne+QP+gMgIQCGBFKSmA+OOj7nCUiMSaQ3tGkikU5EAIIOq55GnTLcn/tEgQTNv2WkA9caDSYACbgvqjDg9BB+vxvsmYIwsqxQMhrHdZtoJ9ILvH/rIEfV6gHoL6oeuHF2OJevsRWSPPF48DKOABNxj3BuzL+z2eycuyHWTsgklTfTKQgxZ161ARwLTURA7iPVMWoEVl0DHEblDcgWY4zOIxXw2tsgQIK3187JSRGR4N/PlKYhIGHaUfpMdd2wfvm+QMKQbh5qH/V/v333fVMbhtqHta7RWJhj6gLsJZL/qlxUW6fPieW4af91LFVXdq1Vrne1b9WGpj6ko0+7TO1tXKMpT2gr+1oBIG2PzpXeP/R/pKpRl49HmeoloKXrN4lIVPtJU6+Y2kC6bI6rji+BBNpddPbUPlP7gfJN73FpDet4qdzm/12fq7wYAtLqnKuur//XtVRBhi4ggfdQmdEFJNRnhWBlWmUbmaJjQH18UQYMAAkcP50XrgekNiAS8BKQoJE5VYY0dpQ0sKY2NI5+R2oDjDAcIMH+5vrnXmR7L9mVuPYHkNCsmO+b2tDlSFeBoZugSzBz4VGQqUCEYPqanx9AwvMiEqry5DxRUfcJQQhanTduUCrCodQGzq2uETUMmxPHnkWgzgkFkfaFYbQUvhX4cmM4T5PdsfbKBm1ta4beDykrFUgUWk60Nz7YyaMOwhlqgYTI617ORnZ1tbKf3ryw9+/e2ptXL+31m1f2y7v39v7tnb1/ubLrq6mTkiGdIZQ8QsoDSABgsHta2/3HD/bw4YMDCfvN2k+ox4eTl7EjkMCIBAIJPm95wuaREZ6i0YbScx4qSITvRWREGB1qVNEJ4njTMT8z5iU3mPdQQa/zrwaFrsE+Q6MqZ5wUYj7JfM0ICXIkcD0Efo5I/XAwXK4lX4ICCSM4YQnGOJDAvvDUJYEAlzsw7HabZnx8rUqZSPYhHPSIMPDKDwK4ICKhRtS4c87ye85F0J/aACChS8mr0arjyr0QjimYDgFYoG0MHRw5WKBAQuiAOB0nkECOBHcgD+E8nxn9GZEAJzLkRzi0bKs/3zkSAkiI9jLN6eSpDfhxoA7M/MLx0e51s+VqahNUKJnP3KGFczpKYAF/nb0fr6eLWP8JJl4tr51TYbxctpU+svyjGmPbQ8wPyAvpQPseyBNuGsYKJChXAvcLQQSNWvC9fmrLl9KAxz5mqlJ1UtA2BSYOWX4UQMKHDx/sYb0JhznbC0fBZV6SMCIiAae0ABJwH0Qk6DMQeaJAQszB2CbjABaY4uDrCPJpfwp2612UhsWc4nrc/+lp7e+dzXnmhM+90gaihWYOJJBtW8eeOuaSbAZHguonSLxYS21519Ah0S8CCU0ETwESAhL+MiBB9x9lS9Wv/X24DCQMHbQMRSQMOeJDDtufHUigfar6Qm0BrqGqf1QHXVxfWc2gS2e5I5IOuAIVugbUkVI9yj1H+4R2DgFNtVmoH7j3u+aU/avrT9vHvXx2n1NELOoP24L3SFbKZxJg0D2idbfUN2AftU8ERNWpVH2oe0nb0TdHzwEStE18Fm0epr5cWgNsk/7Vuaztr/fStamAis5jtYPYL430+2wNojyyr89zm0LXepc/dta+Z5At1rXR2BanqJh2CUhgOovOt46j+m9+jTzM93ZGYjaYSdpuJFt0jgpQ7krlKNUhHEd9vu4VTa3gmnbOsx9VGz4v/8jJ0g3Fwa4T1ydgq8LpUkDVWdTNRoVExUhElCeGQxu5V5AMkP0NbqSBB1NR6eLXfv7ZIxIYTqabR5UNgYKqgNQQuiToh4CcZp3Jiaiusd8DJJwL9DaElQYlP8ea44kFjXSGCvIanppdWgYtQkwCuDZf6zje02dNECGjCUYHj0a4vV7azdXK3v30yn55/87TGt6+eWXv37+3d4hQuJ3a1XJq8+XSJlOeOOzd4RyPTp7CsHla28OH3+zjh99s/enBDpu1Aw2To9lqsjCEfzkj/QKl7cKQdyK6UYRjY1xQNSKUZ/Th7AfVJEYgn8NJO0gGzeY4kZyO7YSTS3wXjOtw5hACb0e/Ho4bHCid4wrkQJGoYusyDrqUDL+jAA6vU9mD8HUCRK60SLaYgMFZP8upPEAQnEASSPBTbNwPJ6wsASknpExnwJr3MUREAngE8sf75te3FQig8ODs03HBPfDd5gTcHdsEt/wknyf+Wzvujvbp06cmxYH9ZtQAHPg4eGWee6Re0IDD3M8n0+aQHe/7iVYy8WPvYZ34WGcEAf6HExgRBy1HQlMicB+n8AytdbI9J18MLgfOL++HvsV+7yFb9ICDFkiIPgZhKX4QYRP92TuYEPfHSQKc+4Pd3FyZTU4BfGHuMZbLuU0Xc09d8EiF2dSQq8/0Foy9R/AsVra6vbUTKn3g1NzXTrTXn+mAvDWbAAAgAElEQVSpCRGaW4EElgnktQoUaEQCS0Q2n6O84mHrp/Z4xjrHjY401nIDJEyjxnWz3sH7cELZxYPzo6A0FT5D+/Ccv//9n/bh/pPzWniajo0cQPGUjuXK190mHX44/lgfu23cg45LQ4zYEHMGoNjs62MAs/wZex35UZNegffxTKyX9Xrj65frbpt95fiD32Y0nnsKDdeU7iW2q91g58Am1ojzm+RJayt7WtLHVjZhDjHPaO/R65Jj/PCz2e8cuEN0EGva9UUkeJuQspYcEgC6uAaqM+A7c4DMUPkpunTQ1wIJX3Li2vX8PzuQELKFvBhtig0diy5HU6/vsmN1HDh/fY5IX9QQ20X9VcF6BTgoN+mk4y/3I9e2RnNRxlKPV7te7VON2ECb2A7uLQBr0RamlcFGiEo6AJgXi6UfbBwQguWpnJCRHn/pw+SRfn5g0WohpDpAD/Kv61TIUoCPmQoxg0zFL+Qb9CEeKtfx+3i/1W6xW/Q1IswcTEQkVNovsE9gr+A17BS85ucopg17Bu/juWjPpfvzeWiPy5r8i/fRP/zF/Xhf/GU78Jf2kquzychmKFcdXzaUruX12n7ez4lkAfi6vot26/3DHttHah5iWPOv+ySH4IMCmaATTGM+y1+fv3JQSH+Heof+QbUZueYQ1ee8U8fkDJPnoD2L6SzlZZZZzs954NLK51hPtfwjIzFr+Ufo6/gC1lnosHqvuk/qfsEix331u//ZHAmuyc45Esj67QJI65YXwTukaLqUoxo39cS6OgVDipSTTcFb/1bUrgpNbJQKYOg1Q4qCiqZLiT7nvbNQ6ed8oVzzpY64jg/+x/jT0FPDiwpoaPyf2/4ukIiI4aVu05mvirCdd1YTaE8rtR+KKHatEQ3J1bWnilgFDJU1HbnHB9Rgl7J0xlxtnogqUNGefnHMAUS4oz6D0Q5ivq2dDmubz8Z2vZja1WrmaQ2IRvjl/U/27u1P9tObN/bmzRt7cbuy65u5O0RoD9MSjqd0FHYbJ1VcPz35393TkwMJ4EhA6sLd8spOT3tbjCOi4ebmxlAWjyg1nEiGFkbOebDgnxknkyijM8IJcv6FCuLr6XjmwnoMw3kcERB87Y7JZnuW8885oKGkoZB4j/KGgA7JnRRRVoNKFZuuMz4HjP1uyKSzw3lVw61ZN3DEBEyA0hitVnZELfnDyTkRpvMIkfdohFwXcEBQXWC7Xnv7wfyP30jo54miOvB75w3wdQVnHA5PpiCw+gDHZWwzd9ybkwcb++nsw8OTrR837qDBKfPxSScOzq0THu53Np4G+SCI7HBvr/JwiFPm4OfIOWe1CSh9GI3IK4QRCdWR98Uz4sS8Jb+LdvGUtw2J1XBi/E9HkDn1YXCq40eP6/wEdr8/v2es3aSpQASRj28CMwkuuM2Jno0R+ju2yTTKjfrJXXIgTBczr8gxv175ewATYNjscYIPg2s+s+ls4UDCaDa3Bb7v90C51ihX2ThRvrYiIgGRG3wf/TtgrzLdIYEUvy45JxDZgbmCnMDfqB7QVsNgDjK5J8gZ4ukY80WkaWRaAKJXAC5tYTw2VRQAtsx9/Xz47ZP9z9//Zo+PT03JS3wXlSvGE6yzvXNyxClRgIBRuSH6pERVIY/Aa5DpVrnH3NTI6z19wAGi5I/YHe1pCyLOve081WVk9/ePKFiThI8RCUGwBOkmTepAs/YC4ECFB+xVdbjOSSFbgi1Ni4m9HqU/8X2AF5R3Xp0DNrYYvmjP3vk6os2YX3W4mALipUppRzmgEzwq8/m0mX/qNHXWhk2CyxEJQ98n0MZ5UdtMDekuR9ivhWLInzODmqlasoerrYZ7KseNGuoq/4f6wLZTTqujz5Speg2v7XKquT7RhqGIV3WQqm2JZ3CvVyelOlY6hmpPVCBcxwLXqf3dN/7Uh2yP9lnnW9vIMTyzbTr8gGbdOOtv6BjqBq8+hdQr7Jj83L1ZT+UkMBzYmztkHX9BbgvgDgA3/gJI9+hA6CNQEEFPIJIMch5VkvI6dxwTOOX1+r04kYZv/rn9ovaMg9Ri39B+ib8AEiKyiu3SfvD5l/p3gsyX+8NOqq89agzjimw7RHbBFgMZsQHUx7jsowzy6Nh8jvb5STty1cT+ol2G++FzON7p+nX+nTDNEzopwsmCJFGiA6tdrWt7yH/wNQsgKEJdIy7XDybieSACx/sOEHhEWFvljFUf1MfEde3BHcqCZNpCkl1Tlvu6QeRbplVyHzGSlvb/0EH16YiDwDZK1YGx1HEeaTEy+79/+99Ia80oVvTywJTUBJSfI+MuXTM6DXmqX/uEoe8TiOkBEqYI1S1l+lRQOwp/4UcnWRUF378EJHQJuYuDWU6tVXmoolSh/Z8OJKhR+68GEnweHKnu/3kukKCGQVXEVdDp64aNu+NUom5NdaDpcCLHtwIJsc6jXy2QkeFjEOpSxWGzjhP5KdDmqWcm22i0tdViajerub24XdrLF9f2K1IZ3r+zd69f2atXr+zVyztbXiGCwOw0wakiT6kzdHm7scMO/Ahr262fPJ3hsNna0/29be4f3Um8mS9ttjWbjyctkDBtgQQIVY5/N5AQ1QmgwLp+1Pjk2KnscEN9DeP7vKyr7tV6EkMjiOGanoevp6455mqAVTnQrJVROJAI770EJNQ2+/wyKmM+tz0cIyhE50yYe2g8TkucTGq3C4d4f3KnHo66k/UhhN4rdjAnO0LzYyxaIAEIr79/wjjFCag7yu4gTuy0H3nFhN0mTphhOKy3G3v8tLEnzDkMDRhfcLhhBxyOBl4ItMsdHz+ND4IxbycUIwgckSvvJy9RQcTXMkp15ulPjO/Y9gcADXGCS3CA0WIqT/g/P2siEiTf1qMuEOruUQNaCaBl0Wf5Pc45/OFwvA8Z0ZBtzciZABIivcHHrqk+EoR9M+ydKeYtqozg10GqBBJmi4VNlxGlAM4EN9687OPEKxzMr66doLHJq56E49yAJ5n+QkeyplLBCCSQwpPFWANZRnMXYftIPYiUgriee4bjCIcV64vA2mgSwMgoDSbyEPC+lG3jU6Qd4J4fP360//3HP5wrAdZq9ClIJpGK4VEPBoKqeA92PYE6BYNwb44l1gmJ1+iUtaAD0lqCX4EAy3YfgMTGq0OgTwE0otRjgF8xv7NZVplJzoIWMAhJxIiWVpYwiuo8As3TXrocJI/IMN8jPp8JLKhswvewl87X9HmYMMtGantCnoQDjhrmul9UTj7PNPw6IIEREZTfnWNRSqqp/kT8XNd3m/WVD+i7L9av9pnj+6VAguof1TvcU6oDzgz/jLjrc5yHDoqGgAS1f9nG+h1tj9oSer32ScdbHTU+S8dagXF8j3Kj9rdr/Li3u9qka0D1L/Uz+0QwuGv+/f7JoaPP1/9pg3A96IGB6yQ5AGD/6pif2WfJu5ZSItJUe+wX3q+OjdoWR9d//eVL+/rF53tby/N1rDgH7GtNbajzz73EcekDmi63q/1U54/97Fu/XBP6+XOAhEv7nySh9Rq2sIIJjEho5ojcCEwZTTsfwBPuCY4gXVO6z6jHLo5VHqw1ezICTQMsH0XEzQ8g4XSy7w0kNKc2xZHrU2yXJlUFcv2+bs4zQZs54FUwUvEMKfMhRTO0YZ97ot93n6+NSPDTGyFq46Z67qnIl7S/a36+FkjgCbmOjwr21pFvUUOda9Yv7zMIVJCrMKeCBhBwpkgapdCy6YdyzZOqPNnn+MLRQx9QYWECp24Mx+7gKQ0vbhb2+uWtvX51a395/7O9e/eTvXlx55EDV8uVzZczO9nWgQQnmIfj4Ez1iEjY+C+AhNN+ZyM4mZudbR4iIgGEjKvJzK5OswZIQFQCHKpYE5HfiLb7iQY8Sv8JQz76j3SFOCFVAaz/1/1dT1g2mwASaIBQUbogzvfr57o2+wxUzqeG9n5mYKSzeUrWXjW6ajvZpzOAAuXBcOqJkw+UfExiODicfmo7m9p2EznnOAn202MCCXDcR9MIh24M9azs4MAEQ8bhNMYYaYUH9m+3PXlUx+YRwMHO9pu9PW7WtnnY+l8EyOxAhAiSQ+dYGJn7YgAUwG1gOz9tX+KEHbnwWSnEEXsHWqaRcgMuhhyvKE4Rivh0DEJCzhedXP5VOex9kOgDGrX+fkYWtE4yEe4Ii+cvHPKz72VaA05KYp1k9EE6iLM8MSWQgD5xLt0/RAqRAwmRHsJ1j9QGcCcgygAlPhc3S480OWB/wVjAmkHax2zuvApIC4rKH0HKeJJUDB+nrNpAeUNH24EJ7Fc/zW5Jn0heiRN/Lxe53rojrVwKdMLCMY8oE4AJHhmQZIEeN4J+AdzyiKI299/TRQ44wQlnFmkEf//nB7u/v8eM+/cQjeAGVwIV2O9LpHSsVg1YgLmv8+oyw+URTt3b1Cm8xrXkWdhsz6M0wBLjpI7eXxA7BnASQMLOUysok3yPSapEgBbBxYAIDY5P7K/oN9bquVPWphGpE+TlP73fySEi0Ugq7wGEEECLOYx12zpq6WgURclUHdQw5/x3GeJD9sNQasPQ96mXeJ3qQbanOkrt/kGETvuELhtryD7iQVKf/TWUmlFlerUxhoAEPv98TZyHKz/H5mxleP93u+wf1Y863rxf1Z/Vzhmyc3nCSodQ5TLb0+fk0/a55Cjzu9XJ1DXCz7Ttzed2meNM20C5X+9DWaM2Q3UIu9sQdswlIEEdcd2f1H9fCyT4HAjZH+ed46r2a6MDs5oP13ajS+RAhtUx2G+Onco4XbN9a7wCCXXsde2o7OD/Q0BCn8xju8mRcGZ3SSM+i0oQ2YvLmEaasQxtWm7KaUQk6D5QeTIku7ztafs2+zCBBLyGyEcUzQ8g4Q8GEoaceFU+fRuh7x58H7lBVcCrcBxWxCVffOgL5fMvccS7bv21QMKZ8STOG8aEQuRSl4baP6TovwWQUNeBzl+d2/q6AgkVnazCVhFw/A+DVRUtwviiPeepDXTAEfZ35qQ6WdrOqyzMJgcnip8vxvb67spe3F3Zu7eIPrixX3/+2VMa7m6vndMAofE41BrPg1jO874TSPAQ5AQSNg+P7hCCb+GE0m2Pj7Z9fLLTYW+z0dhux0sHEuAYVCABaDCUlTsinakN4dTBqYoQwchV1L/MIeT7yEnUzwEkqNKkM0+jQE9gMW4MQafzogZLNR4wDzREq4Hsc5ZkQ2h/nVcqEf3LPcH5w5H2FiCQRyAgRSLD8sajzK2f2267Dcdms/eTXvALQDkiFB7vPyWZXFVmXEeRIx8cCWoMRPSC2WZ7sM364PdGCT/klQPcguOJE12w6nv4NUIwD1iXSVqYIaYHQ53ukS399Hnq62o2n9jMCfKO7hwDLgLwBKgE7STxpkctTFB1Q6Mq2nx5yhY1ipULQE/W0TaNaEBObXw/QhBpEBNIIMM/oi3cYEhSSwAJbmAl+AIgIdbXeaRCzCFCRY++tluDO9aMpy7AUZ2MbH61stXdlaE85GkyinJlMP4QsTMOgkYCCcvlVZRDQ0oPwKU87caJfvQ3pCmNP+xhAiznsjjC8vdeRjMcakQEECwAKIXXmI8KJPh1yWFQgQSCPiGjJjZxsrTYx0iH+cdvv/lfpL3gc2e1PkZlBI9IOBEYQD8DaPSUGI+gAPdFAKNOUungJlIspoZxWSwQ9YLvoE8BoABIQKpNA2hPIHNO9vgU6Ry4DmOw2UX/QfZI49T3YwJL6E9wQyDdYWwoH4mxag3h7ogEyunqCFUgQfWc6hcACT5PTaRICyTETOcakNSG2OtJIpq8Nl0Avu6ffh38dREJTaROR8Uc6lWuT447HTcfZ4koVFursa+SmFjbr07dkI03ZMyrfVFlvBvzQqLWZYvQUVQ9Utt6yf7RZ16yG7tABLzH51dHifciGFaBDsrUoedTrtEhp8ytsln72AUC6JzxWnXytT3a1nqNftev+0IgoWu9UHfTZsBfHc8z+yzlcYxbXPclEQncE7w/Iir0/nUcL60dPB96wFM/ND1W/lf7g7ZRyPvgGUI/mOaJezBC03ltUNqwKavLiL3z1Kuh/af2r16r9grH5HJf+z/t2rd8biVbrDYeT/8b+Z2P4T3p37H6GPUlIjPdnkJ6Rx5UUI5TP+PZQ2SaGbjWdE45EqAzwEf0A0j4FwAJajx1CcWhxdm3CPk9NTq67tUQnyWS1bdx+tox9Pyh9g854kPf/xZAQiMU82RJ52To+UPt7xI+OmaVNKU+D/NHo1sNA7YRp7VdSroKyHoNX8MA1v4zp1KVU+2DGlIMxW4UbYlIaAVucAt43qCUMoOAQ479CDlTk6PNpiNbrib206s7BxB+ef/WUxt+fvfOXr98aVerYI+PlJxTAyRAH8Z983Rwsw4wYb2xBcjgUO98vXUg4YB0gMPepkez2+nKgQSQxwFM0IgEAgne356IBFciADIyJ5G5isxBhOPs1Q0A2E08M91D/vl3vW1TozQcmk6zEs8x7BztoXHLU89qCHLOzkAbyetzo8MdoABC+oAEva/eyx2UZGcfzaPcnZPrIZgNnBfuiCLtIRzi7ePGT3oRoYA2zzMEfr1bZySD5mwngeHpZI+Pj+6c0XDAvdpQ6qOtt0dbP+38NBn55A/3Tw4mbDcBHiDfHWBXhFgDHJhnGgMABYRVAiiKFI/FcmYrnB4v0HaU/jzZDM60YY8hWibKf+Iv+gBQCDmdVQaqUURDiEZePblGWoZ+BgCBDjfv4+tizPKPcYLLX+AIeH6bs5nfP0QViLYqTAsktPNozgmCPoEzhHPtfUPlDQeIRjZbLe3q5tqmy4WngoC20TkwYEUgKmESqQ1wuh1IWC6cMBD3oXwEkED+CJdd2AsOjJGsrC2ZFu0LACSAoAjzZ3lIONjkTKADC4fbUwIQ/p8Ot8uyjCxAakPIz9a5wjNmIxibsZ/WT1v7+HDv6whpMQE8haOK9qM9OIHGOIF80uWDn+iwygGBEsg4RHjAyF1k6gxSETCu86z8Eu1ZI4pmD46BNOqTlwVAAkA0RCEgKoNAAlIbdH1gfnlqG+MfpJAEEqhP+iISyBFQ9QWrs4D/wNdnlmms1xFI0Eia82sSZOuISEDbxgIk0CCn80Vw5bIO/joggfpT5VyVpV8LJFT5QOf+OU7MkH2ltoqCDl3OI5+ntkA9Me3q+6Xx77JZ+/rVZacoOFOdJDx3CEggUNau83AU2YbvDSSw/Tq2Xbq4yx7z674QSGDfWruqBQ2oR7iP1K5r7DOZzCCF/Dy1QOebe1Gfq/OE9utaq9+9vHcDSNCIhK694fpNIrzwPBIU4zPoHk81EyCB6WT4nPtXo3N0bC61kfNWbWCOcd9ar3ut7xl1/dbxYzsr0MbrnE9BfgkXc31AP/jYZQlh+hDOBQXbT9Jafw+QgJTks7WVlbq8X+ORA/I/gIR/AZDABdElRKkkLi30qjxUiNb/Veg3Qj1Z0Lkx9DvfQtFdFiQR/vI1P18LJFTjhQYRhddQ24baTyNP51nH+muBBD/Nf0ZaTFXi7Vpoa5RriHE4E8ERoILiM6EubPV+XYlIaBVeRipkGL3fB6zoMJyPewT02nQ6svls5GkNb9+8sNdv7uzXd2/t7sWV/fTqld3e3tpijlDzIP3y8OpxkPE11RbGebILYrbdxh18AAnj48HW94hGeLTRAbnuJy//eD1eeGQCgQTcJ8CbQLovRyQ41+/F1AY98alKAeHeYFx3HqasREBggMpPybLo7HOP4ppKhtM1z1wflBWc0+Bsj3HkvfXvpXv5F9HmGTxrhLhN7Iixc66EYHSGswhnDWACgATkoDPVAUACnhvKrDX+QLIXIEoYOciNdwdxHScQ7szBsUIY+3Zn683BntY7e7i/t98+fLKHT4/28Li23ebg+edbfA/e9gFI08Tm04VXI5ggrB1NnwDgCocaJ8ZXi6UtlhObTQEQHDz6wNNu/BqzBUohukM4daIrL0cpbN4qL9BWlc9q0DDCAkACQaMAB7jfQjDiPZ+TUbD/0+nldxRIiH16HpHQysdMNWrKmGZEQgIJqErC+Xagbjp2HgTwWExXc1terTxV5TA+xrwi+mc+tcl04aktc4xHcgowxQFEh34PSW1g2UQn4HIjsDVEA1hIboPMoV8/bfLEO069CRYwIgGggUYsMPUBJ/deUhPL0UMD4uRMiTAxlovJ0tcoQANcf48KL/dP9vD06HsTIJRTU4LQDISLx5MDFXDMMUaIlvFoJXAVJKmaR12NMDaQZ0v/HK890gVVIPIv9vqWRJP7WPfIucecA2BAFAb6j35v95H+4Wk6HgEQ80ygiGMHgkmMq/OGCH8KuXAqua4CCarvCSQwdJaAYBeQQAcmDPW20kLYLxkR0xORAEHOtVxtoH8FkDAUkdDlkKu+HUptqEAvx4p9Vkeiy9EftD8yNVMdjdrm6gypXO9zlNjHCjTU9qhN2XWvIfuHNm5fm/h9XRtsQ7WPu56v+gyff+vUhqHQf52L6iR6n74ASKh2GO2A1saKvYSf6njXdsR38voLHAl967PRFaNw4M+cyeyoro3udXweEVHvU/ur0Zq0VXEN0xjwPIIFtf/cb13r7dIeo63UOXdSpvtMdnZUQOh7hkdkFI4r9UloP+j+1vk+5Hw3sqMntYFAAuUPIxIgf/V+KoPwzKH9r0CCfxcpcKxSNBnbZrf9AST4Iv3OZItnTmU5MdTP+hbiEJDQJcir8K8OgwrkYWEwpOq+7+ffAkjgGKqi6XPOa2+eAyTUedQxHWp/OLVBgoYfdexDcJ4DCW60iyDrM07aOY97UwiTrIyILgVzFTBU0CzD1gjDEpHQKv08eQdDbwIfAASmONU87COMfBmlHG/vruz9u9f2+vULe/vq1q6vV/bq9tYjBlDZAd93MMF9w0NUQ0hOA5wOukG+2dhxv7X5eOpAwhEEfB8/OZAwQXgyTlwPJ5sb8uLhROI0L0pIoi+4N0PjQikl4pX9c6AFnigY1ySap64PVVzebonGgAfrp5EZYkhFSQdSlaKCACrcicTrnHNu8Dzuf84xjQ83qCzWVl9EQl1Ln+/koy1WKAuIEksBqWAijiNQZp48a8edtOPRnh7XHjWw2yCVYOKpDSDsdQWPALt0jHiy7OX1DhZ54RsQ7cXJNE5u4UT5qfRmZw/IJd+dbP3waJ8eH+3p/skeQVDnbM4AnCbOiYBccjBzAsAYT+dRfm60t8UcxlzUkp7PZ3a9Wtl8PnbyT0QrzFwxksMjKotElYeISJgj9SBR/75Tg2roNdEEzpkQDmH73nk5NjiEsV9adviYw4zaaDdYGiQZZZJVLlqgMvYd+R2irY6tRJQFyR1zf3pI5XTkVQ+Q5gC+hBMcZ3xnOnF+EqQ6jFGqEESnWf4RjjL4FXASj+/OlhGZgKoHvq7T0eR67YpIiLUaBhbKKwYAk/s6OSbIl9AAB+ttw4/AiASPYgFomKcjdMAJ4gSQcBX1x0DzejjEmnp4sPvHR49QwDqEE470Dey13RHgVkS5YIx2+yfnSonIBbTR43SaMm+zGcgno0Qp+Dbg6C8WSKPJcZlOfE3zhG2DsopOBBpgGvaNR7EgFBXpLxmBwEglB7KkHKoTkGY5UhrPsV66ORIg19SAb3R/ln9FxQ685xUvSq1xPBdgHY3TeN75CVmT9kMuj8bQjfXsKTKZUkj5SPlH3XfZgvi6iASm/KjxPuQcq7wfIlusocm0MejQkodHx1b1xJAhT/2iuqNxFrT0rpzSq71HGa9rQG0f1Std8zA0VupoVztTx5z/azv4vD5brLatz+5RAL6CVpecuK6x0TGgzVTf6wN16nV+/wGyRXU0a39Vv9M25HppUsealDcpg5sNgVzy+XkGkND17FD3868CEnxNdDyfz6tRBHrQEnqhDc1XX4h2Ttf61Hmo36lrXNdvteW6bO26Bmm398kwzm/f/te1z3Wl90LEGPuKv11ki/5+prA3+4upk2mDqX2v9oqOX1cfYE9Q3vjnCSR4vydjJ77+EZHwBwMJ4dBcVpRciLqYGmNAkK6qPLgouDlUOer3hxbSZSX//T8dcsRVGfX9z81KwaSo7lD/nwsk6PjqPYfa/xwgwfevOqhiNKiA6GpDhOAGkOAnX9tgcYWBA0e6C0ig4eqKLOu5Nwr5i4AEyB2kBRw8pWG1Wtjt9cJevLxxIOHtm5cOLPj7N9e2mi/cwePzYQTPF3gNwC8I43y7HJBbvfWIhAVylFE9YP1k9//4zYGEBUKxccKIHPdjpBugrwAq4FihL35vlDJsWJE/BxJ8b6KOsCzzPoWrxiHXm3MMpCJo+xSOAB1L/K/EQVpiDs9HGxVt51qgYamKVhWEr/XTwb9PskWi+BWI0F2ssgFG+NXV0vbHvefCJZrjqRxwhBCGjaoM+A4cIoSM77c7789ytnRHdbuPE2c4bJEDD36DtacmuGP3yLz44Dog+R74EAgk4JSWZQLxfTh54dCNbT67CufmyPDISI2B8zg67exqifEG/8HRT8cdUFpMcx3sbLWYO+AAskWEtzhPgkdweFlre3F10wAJ9fSxz5jRuUXbeLoSe61d32gnQtTjp+UbiHnMcq/c6z1ki+RgwR7xNVgiEoL7I+plN+11wtOIgADZIsLPASI44AOneD7zCAWkOsDBRrCHZ4lMoowmIj4AJCAaYQlSwiwV6akO6QhzHWEc1YhqHaIksGwAhNZhdcc6c2TxXYAKXu4zqzZ4lQdU8fDqB7sEy5JzwfkyyDNwDiT4vXYHT4f5+OnBeTYC0DrZZDb3aAKUjsSz0AaM0Xpz7+MXwEekNgQBbhBXMsUB4xLrC0AVQIUAEq6ur3P9x7p/3Gw9msAzcYxAQlR3cIONpSIzkgFlLM9P37LkXpbVavdrN5AQaRnt2HKvU68tlssAdEBMKkACZQnAQnVcWX2idQhznQ4ACe16iHVIR3vIEP9askUS5fbZBmhHdWTV2R0q/6hkadxfCly+uRoAACAASURBVCR+ayCBzqXO1bnMbiOPqHNUf3Q5FJesuCEggTnWep3+X+f3bGxLrn+1xarTpjaw/s/9gfc4LpzTxm6RTup81/boWOA6dXT5vX8FkMCx4EEB+/alQIKP4QUggeNYfQI+/2uBBB/PBK/rOsMzNKpK7RP2F5/Trq0HbhyLun+1T0PyhUBC3Rd6+Mh261ri9UP3/xZAgratq/yjj0/qk6aNCfgiopTpgbiOep8yYaj9sCe4p9yXRLRipqH85wEJZN4dmV2trmMw8+QE9T3dAMvcSBVQGDgg9aqEquCpDnxd1FyodDR0UV4S4M+9bsgRFtLhzlx7bUNVSNzAz2ln3zVfmdng83LpRzd8l5Ksjt9z+qIbx+urS81oPo/GQuM09nBQNCeBPQ/2zZkn+HUu4rmfn4hX5d6lxBtFkHXf67plnxjeT4PKT+K9jno4PAwJxvVeqmYcp2uIlKBginbnPhGlNYKTPELpvrVdLRf27v1re/ny1parqfMivHn9wl6jzONybqtlhOwetlElwnPa52NbLMfuzM4XWWHBTl5aEJECh83a0xYQjbC+v7f9A8pAbpwQcYnTUuxzZ21XZnyUVot8+RqREE6OGGLJiksAikYF97LOGwUzFT/Bgaj60IYiUnAryaLKDPxfjR8a8rwP7+2OW6L2uEbnLk45d5G+4SU3YxzwXbaB48y207hv99HJlquZbbdrd3RmOIlerTxV42G9sU8PTzadL/xUORjoAe60JIIePWIn2+yDIJEs9XCoACBgHT09Yi0hP36fJIqRN77d4rT55Oz2gHI87LsJ5w6SO/AKwDF358bz3cFtEA5cyPSjXa8AKoEPAREVERkwGYFkMUjykEqzP6DE6cGms5G/7+kviOjYbR2UWs4jmoVpJipnON98JvUH1wo4IGL+WufJ5zc9OXAO6HcwFrgn16yorrzuvGrDJSABJ+lZ1MG/64SlCVB4PXBECa1WTmoaoQxRoWOMUpGIUpgjqgRMjZMo5wkegkAmfPzx+vrmJiqbgI8AAMMiqjpAb7ruQ2pAGh4EEUKGZvnBbaSzICKBMlXXIfeJpwFg3Tw9Oa8GgQREJGC82tB8kjNiXZ1saosghsxqCYhewRiDowBgFdaar99Mc0AoO0/3Y29twhBP8s5aLx7gA+vKY2jwLMiWq9WNg1bgEtH5RUoG+oG0HZAsol/+uQNJILps+UN8nRxifPjbRASk4869zIgWtr3Ve23VBupzlzFZpQFRJb4+QaQqaW7NGnfyyI7n53sA/6IDbdnJeCOBqwEnZkgfs7xkn6M6rN8vl18e+j6AnT/yZ+igiXN2ZuxLKiQj2ioYzT5hr/Kny/7Tvquty/fp6PWNEe/fZ3+oI9M1x302Ka+l/cS1zb2mf9m2rvZ33V/XxJB9re2o44jX08niMyBP9f23en73+GeUwjP2YG0HX49HIb90fLvGuu/57uwLkFBt3cH9R/ZeaYMehAytv0u2MdtMfeNSS0qX06bqW7tuH6uuFg426jwFgmjHhZ3SphZXn1HXEeTzmT8iKbLeVmR1IuIRXF0JzPn7qedZ/rH2rQtI6BqrPdKHNbXa7ai2/CMOlf6///0fO0F3JKfWGDa5l9L2WM5vIj5Hp6GV8k0ec+EmEYmYO+EcSPCBZxj2AJCgAkMXlgqn6hDgoV2Id5fA6evB0PANCbofQMJlJEIVkc5Lg3ZOyYreChnOq85tnyL73kBCXTdVWeLEjEpV1y3fY1QCAS8NmfN+Ztk63NcZ7hNI2O3gfMXJZvx0AwkGJ+24s7vrK/v5l7f26hUIFWd2d7vyyAQACc6mn4ANgQQnd1tObLkAUeLMgQT8wCFEVQeIMwAIiDoAoLD59Mm2OEncbh1cWCHMGICDjQ3M9nRi/HR2GvnMSthDDgY9wfMx4ikdQtRh7mM5gdwRLUB4MELIkGPv3P9oDNIAENU/CsdLFKAi6nSahuaPyqdR7AkGEFkmrwDXMU9L8BoRCQQS8BwqL6LkVDx8RjVGMadwup2tHtEd05lNV8iZn3iON35Hfmq7S3K8nR334SS7E3Y62tM2ORCQvgAyTHektg4aACwIsjmAU0m2t4ncd49OQNUGcExIWUU4fdEXOPwzBxAo3AMsyZN2hOwDOJ4hzSKiWXDQj7KTvpY9DB157mZ7r7UMDg8AV3P/i+T702EX6TG4B5zCXOuUDXhuG9HSphDpeMJpDKXd1jj3fViABHeG/RS6Lf/n89Sqria1wdfCKTvesMp3pTbAYAnWbsoFgCsuq/LG89XMcx8AJmAdu4OJtI751DkSxl4CEifsSQaJARsHGSFOJwA2OPiAyCfsqwQSmIMPklXdAwS0OE/gCHDpIUCLOj1KtojIBJIwwiHHZ0/rTaQGHGPcGNkRxqHZaYftuvBn+JqyGPv1Zu/8HIg+2CN1xkkRg8Mg5ierTRy3jfykzNQ9y33HfmHOsFYQ/eRlIa/i2dFHkIfG+l8jMiHXubc5I1IqkIAFrnL79wAJ2m7aKAok4HMfl0Ls5d/LdvGzmtpAR59AQjs2aUAOnQRUAVhe/7sDCYP2maQpdg3FEJDQzks3YFQjIlR24XlfCyQMsr5nymafMzYEJHDtarurI15tni7n3GVephbrnHRdqzb30Pw9F0igbmU7mn3Ykab6e57fvY2eDyRwnPXZ4R99PZAAm7HqAL4e8m/qeqWc5fgNrb9/dyABp/+6d3DwfRZZegrCUpAr0p77lkDCYR+VkxoAqAAJgA/+I4GE66ubJiLBjYAUMEMRCVX4VMFWBQRfVyAB96mb9ZIuHdpoQ4LOz7QZtd0hSKtRVI2loftfaruP6YChMPTxkB3ytREJHN86v9y8MKrVifvWEQldApbPjrlgucV2JPvmpEtRdgEJOscVSKBjxHaRdR6OhNdWn46yRNtjkyKRZnL8KREJtnt0dvwXdzf2y6/v7M2bV7a6mtnN9dJub1f28g77seVwOGTJH5wAI+0BUQlzkJfNo0weUhYAJHiK735nE4S9Pz7Y+uNHQynI025ni/HUVvPIeYazyRP8cLJJPBiOtUdZQFA2pDSS0+th6RlRUKoxsGoDBDhyykHMh0aB5AYONB01KlE8Q0EaRcFVUVBgcx7UuadM0VBnKJHm9LqSIiWvBCMSCCTg+i7woK5FOJ3bzZMT/MH9BAEfPO/jJHgJ9l4ZYuwnu5/uHx0UaEL5ARJs9/bp8cm2ybbPSINgnEdo+sG2/p1w8pCy0JLlhRFEpF3TA2gAOznePjgZGEXDFAePOgEAgBSWWcxzZJGFUx1cCLGmACTs91v/HECCrxsAQXa03frJI1vi++fjhrtxTglK6TVoP5xfHWv41aE7wtHCOvd+HrJyhZP/tfdtQrKauW0jEmK70UjrIlsEWWaAWQhR9L954k0EZjJPYkWv0IDSpSgXOfGKDgbSSewPD9WfOVAAeQKZCE4ErHuP2EuiQidhAtiE62bT1LNZhkrC5mP9xngCXCIAUE/EOW6Y+za1Jao2IK0G13/8dB9lFvdRxaI9mY8okP06SjXiXp4S46ckE9vukDKxs48f7z8DEpC7wxQGN1QzPYByU3Uy9bvuTaZREUgImRNtQGqFpzg8rTOsF/YAYNFYWy2QAAF39IgEfa4CCT6fmRrZF5FAYJT3UCDB11mCY4ycUlmEz5na0L5/HjFB+UhgrNXnGaFwTv0xpO4/+/zfHUgYAgKqo1QHYOj7ujaqrUiny6VeIVXmc9SR73PAVS9wnfO9ofaro633V5uq3l+fge8TSFZbjRFgbsMXu7avH38EkKCpAdrPLjCDc6l/h+zvy59/OZDANjZjLWSRXU75Zf/k/Plf/v1W1ujY8bAE9/uzAAnsG/cZ956uT+oz2oLQk4xYaBx1EQA+thKh6vcsdiT0v9uS+/ATmoiK1PP7Y+jFs89yT+H9ISAPZaYVSEAEgkYkwNb9jwUS3CikQZWC6BKQUDdrNfyr4NPXKvx0sQwJ7S/WuB1faEzMPwhIcENlIDVhqJ9fCyQMKTpu9C4gwdsmtdLVyf5WqQ1cK/1r7HlAQlWS7f3a0KJzgCImBqdnGkqsaxRjRzI4ODzX19cOJESI8YML8baqQEdEgh1setrZbHKyF7c39u79T/bq1a3d3C7t5vrKrq/BmYByZrEKXClkWsPV1ZWnNCznmIKTPxeCFyfJCLP2KjQgcTycbPNwbw///Ket7x9stNvbcjLziASvNby6avggwihjqGs6XuSeECBBT0SZ047IEkYeAJjz1KiMPMAawecO2Enkgis8OAMpYxRICOexPW2sCogRB5cMRX6mNZXjVDvC3OCr4j4VSMAcU6nVHFdVGjgPf3q8d6cafdsB/cavR2PEKSqOsj/cP9iHj/delhEOBcCA9SNIETd2/7ix7e7QlO0jeADHkOBBnEZnrXpENLjTHI48csQ5hhwvnLKjzx5Cv99nacIAhDCOGHfnQkCky2RsCwA9cG6FeI4pLPgbpH1bXxkRqTCPCJbRybZP64bAkOPGU3KdVw/rbyoSRDvwOXNAaQyTc4Qn51jn7uQmCV9UEYh58zYkOSgjY4484U+AkfIx8vZbjgTOIyIL3IgghwJZ9/OkezILvggHiTwiIUs34vVs4tEICM93nTmbeug+AIQRUhtQ2tEJHVG9YeYVPeAIO1CQ30FVVdWXrT5MMr4m8rzliFCdgH44UNCQcgaQwOoG9w8oH7q39S7IOlm9gGvouMU+D6JFB6lA0DkGiSJKT+7s/n4dqQ3bBLEAGDpxITkX2oiELvnZ5bxhrCAv5wukekSZSAK6ABIALgWQEJwZvhfzL4GEAJo8LMKBPO51AgmIAMD3ngMkqAxpHLtMbegCEtSRIZDw2fMzvBV98M+ETCjGJPQO1u/X/Py7AwlDOciMBOwboyEggTJJ51jvRWBT9yBtDp8f4egaskkvOeJDc1zvrXYxv9vlaKJ9tLVoy9ERY99qu/5MQAJO9FVGdI2h7rf6/9C4fksgofPZp/OoyjpXzwUSLrezv5d1LtU+ob4fGqPa5tqWr0ltUKBAx69rLf8eIKG6T4xIaACD7wwkwPaivHBZI0CCE27/pwIJN9e3YRQxF9FPMfo5EojUNwq4nPrVRdm1YXTx66JXw+S5m+FLrvsBJLSlqvrGrQI9vK6Zm+8MJKhiqWsMbUHItSr+5/x/vgY/N9BV+JPMjwaNtoFAAoSWAgkRYhxAwsXUBjvYzWJi8/HJQYFXr+/s1csbu3txbTc3ARREysLJT1bpBCLy4e7uhV1fLWy1wGkdqj4E6AFHz/O8kYN1PDiQ8PTpowMJm08PNtkfbD6ZOpCAtq2ubhqnJkL66byH48VnRup3ngLKHsfJqZvFzj4M5zYzpdz4z6ovoUEMpXrg8OE6nGL7qUl4jj6HBBLUuFMQpwIOuI6hqVyPvJ5gh4MrrEiBSIEsoefXIV4AJX6ylnBXRERFxHU9ev7dZu1thxwEweLTbm8bACBwznC6O57bh0/3CSRsPYIDzvPD/aOHjt8/7gRICJADznLwbMRJvLPVH+BMI42h3al+doxIAQ+tSzLB8cijU4KzINIJwGuAvPQY15DneA1ugysQASLP2fdxEMqp4cBIhx3IO09HjyxpIlgmZvvN1oEM/vD7SmDEeWLUAo1zB4uy7B/ni2UvuQdXqwASolrFPngFMnUDKRYgS3IDxEP1w6n0dZJt0vKP+F4DGJD7B9VLMmcy/iY7v7M6HxKsABAQ5TzdH4Q+xGuk5mCMMyIDoAMABAAJqIwBIAGAgefZjycGhmmvPgCd6lEKE6+KQaNHozVYpWE2nad8C4O1GtoOhGVEAgDMqPCx8YgET2lIAOZxEyf8vC/HewzSTZvEteBByEojuz0qhmydo2O3PTqQ4OuRJJdJMkgOgAqG8HWVl3jNPemkiwuMT+uwAQDx0qae2gDOjoy88eeh6oU63gEkQOK0tgJTL+K6drwSmElAguvLeUeFlJkyhqknBBIw76oXGgNeSEDjPu11eA2Ax8VfAgmt4R/t+wEkXA7JGAIShhywrs91viuQQDl2CRTocw6/BZCg9lW1yfqAhCqzaU+3INr5XvgzAQl2imhL7tVL89m1/4bs/W8NJNTnadWJPue4v43pgVyo2jC0vsO0Onen1Z8aOijUtnWtX7dtUre6vPpCjoS6nrU/lLVdOuK5HAnNKVs+iGSLvKcf8sAuyBRHRmt4aqYD+yQePu8b9eNQRAIjGTnmSGVgRMJ/NJBwe3N3BiTAQMMg9UUkYLDqYlejon7WtTF04euiwtr4ko0wJFQ+EwL5xh+V2uAG8R8ckTCkqHWzVyHgQgyndN+RbFHXhs4f19hzgYQuIYn3ClfN2RLBM+D8UKhQkHJd+vuZ4sxwXUQGBPv+k3+vFUSfRySMTwd7db2w2fRoqyukMlw7ySK4EQAkgAMBbXTnL8ucoT03Nzf28uUru7qGIziyw3HrVRtweruczwJ0OOw9IuGIfOOPH+3pt99s8/hks+PJUx9QEtIBkNV1E2atQEItC9YLJEznjsI6OV3+hTDl64w58Jx6VDZwgT5G+ckM8RYggQ6nchRwfdY1RoVWc1gx5krUyNx9VqBwp5POcjqbLP/YxdFwaf25TMQ4IwrheLL1/mCPYMzf7R0c8MgEm9j907plwU/iRSfFW+/t/h6cB21EgpfDBDlQcm/EyW8q83SqXB5DoY/Mliez2TiqjCAVAc7ZcjX36BgACKj4MQMpJ0gS4fz6d0dB/Dcd281i1URfAChAqsQO62YPoOXk0TUEP7YZyYF7uKIHMIFrUxnr2LKqgI6fOsx8Hw7W2Zykg8qNGOUDUSasDeF1uekcECOPBnAAJEtIIiIB96OCJ3kiU6AIJDTt8tNwkE1GGseELMxZHsqrU3gJSKQ1ILwgok+cMwF7CKABQDlEWyB6AZwrGZGAzxarpV8HIAHAGtaJG2bpD+NAmkaTckwwhWWO6g9uaAfpcV2PlE+43ss+JpgAskV/zikiSsDFgc89yiWjcvA5xgdtdsAIqTPuCaP+9dE2671XD/EoGZQTxZp0IGHsHAkxb+cRFYw04X6l/tYoJvQT+xFA1/JqKWlT5pEUADSwfwLciDKoB+7bBBKa9eOktqFE45mpj5LcsHUM+4EEflfBD59jT+mKyIG+6kQedZQ/Z8/P98D34O9nhETrxGbExH94RMJQRMGQ/fccR+uSfaq6psupqjZHl+PWrrFzh/3StV22ahdAoe9pP/i/AiEcK36nyopqW3c5oGhXp53XwVVQr+3qU31mHRM44mynAh/aB/3Ol4IJl9fHcGoD7d86x3x9RBmf/Omanz7QKb6SvlOWgD2XI/HqOeu7a5018nGAY6Rrzddnfg2QEDZ2G3Wqhwg8pNI1woOb5wIJlM8cqxrf5ZGwTsDEg5ZYb7BDXSdZHEDgR0GSLwESzvaL80wlSAGesv9UjgQFEjC4zMnuAxKqE64gght0pXxj3VhEiLjwq+D+WkVyaSP/iEjIOrpdGiDfUweuUyF/ZyBBlYsKHLaL1RG6hDiFwyVBfwlIwPcg0FQQcp3SGR2PwggniRictTj1DpK0tl3dQMLLq6lzHVxfX9nt3cpevLj1iAREI4ALMcKRA0jAWMAxvr29tRcvXtr1zbIBEpDnfnd3F+X6kD6w2fhp//3f/2nrh3vbfPxop83OluOJXc0BXgSQAI/IyeOy3F3LORHPQ9/CoKaxHoI3hDBKASI1ICMmSiqDE5YB+cWpK04ThWwRAh7O28xDGELwUnkQfGmN7hhHyooGVW5qsrenuviOhnpivOio4h4eDp+o+olOo5czbCs24HqCEcw1VSXP/qNv0ySdQwUFlMZ72u28hN3DZu/AAljzn7Y7e3jE6e46iBSzxONma/bwCCctTmG9qkOi/zypD0XMEkMs4ZhRASOz28nIQSHPN18ubHW1cBAKawmvUfFjMgUgBmcXfUTedxIS2chLijLqAFwNBwAgKHWHSAFUlNhskuxxZ9t9EO65cQXHFqe5h70djum0psEQDmCUH+TeqcYE5wGkhJyzGFc6pq1QCtCEpKjhKMYaOLmjDjAReirGrgUSfL7pWDIEMTkgGkML2MB4bLPkkUBFE193yL3HuNv/z957djmS5ciCoNYhMquqe/rt7v//R+/Dinkz0z1dXSJVRFCLPWaAuYM3nXRmRlWLV8U8eRgkXVy/AhcwAAZf2wAJxJGgqAREKHRHDiSQH4GcEn0CB4pMwHkgWwR3Bo7pgIzRjOSHaC94NvLcqw0Db4dYnZHj32QY1BE5dflaplZF+UfMP8xlcCSIvFBROQQUNtsK7CRgBQP81LX19mDrFUoxAkg4VUCCs/TXQAJTDwIM0jrLOkAefzyv1jmBLETOTFFeFJFK/rwAMjgfAzQjr8gBQJ3LHEQkeD+gP5CHgoi0rwcSAEaVOgsVc5LMePQJXhlIONsHWfay9gaUejtSlPh7ASQoZYMVQV7x+ldPbWgzlK4bYrd1XKlbZrBL6ycbY/n4JsP1Upv0LPmZXqu/5vObdJwm/TqDdnn/Ko36fwYgAYa49va8r2s8zoy0WFxfAiZcn19fByTkawZFS6Hr1XrfrUCCnrd8tjagjUZxiqjKum7b2spzPuuq5XmvARKkQ2aAwHWauvpSnpdfCiQoYqySBFUZ6EhNRkrhrwwk5L6DzpSBhN9O1QbX4538DIrp/M5LWWEDDYW6KokVm2plxFWc2ecLpzQASnAgf/5HAglcSKEkMJUjDB6951xvGUL5XTng5XG3fuYEvG0vvHjUazkS2iIStLAl7MuG5JBPGWg4RsZc3pSbNrK2qg2/BpBwthGoYPkF9Bf312ae+0CCEIqIeBKccM0VevWb91fNO5DJFhGRcDfu2mw6tIf7O7u7m9v9w4zvozFY9E+22TqZH4xWgRUADPAf500nPTvs1wxTf3y8t/l0Qm8yQu7hLf/xr/9tu5eVbV5erLs/2qSPc0YkXMTzwOOnMGvvFw99p5HU7dL40DqBP1IACpV9bAYd1Hz3nH28YEjRO94bViAi+sTBARHLRWWBzskmSI1g2Bnuh9x35N+HsRBEedmTTXmRxorGGFjy+/BQw7j08H0vE3iw4XBkG1St2KDygH8eoUwjCCm7KCe3p5GAyhXoB7wD8DjCM4/jQZ4YnA8CQlhKDx772KBg/cKTCqPNoxJ29rLa2st6xzJ2TiCHvG+kvGxooHkee9fWKxhpbrB76Hndx+iX7HESECLOB6TEPCKdpYfIkiGjDxCtAiAKcwifuz0g8eDQONkQeflDhNR7/wI0GvWGjEIASEBDE4R7qYoCnvUY6RgwiujV9kR1XoMVK8KIF4kmgAg+3y5KXjL/PqclOBDC+Tyc1cCUAJMwKjGfcI2KDyGV2lMqB1I4BGRo3dHTgz2ti/KqdeqSeBLwPeqKgDixMmx7HtGBKAvOd84fbzPCz8l1EmlcPA8gGSIYANQgEiGABPIooJIDy0J2nWwR62kAoGdsw/GEYwrQiWsryj+Wc5ykjVifWydzKiMSJIdlKMCwxrjhmiQrXDsnAlIEmPoAwIdRG55a49EJe1s+PQeI2HdjnrH+DiSswN+xwdiZbXc4H6GgbsQ7gMAVXymyZ6BRwQmQwT08KyMSUBlm2K2ASM61mAPiRMCcE5AgIOLU6XFcqZCeHEhwnaTeTc/JDf1YV5yx5jE/lE71OZBQNb0FRKDIKyIfSiBBwJuU9poDJCIoCFjU5KK3qwM+T7V/NxmZpaHQfO1/7fKPbf1FMC5F8kg31VxV+cfcV/n4bMhL7/0lgYRshDQ9SxuQIJ1Ebc5AOuaGSHbzfS49h+bQlxjvbcZqqfOVcxKAucs+gLCQLZjXiixy/pb82de4pxDdMr9/SSCh7B98RkUbvZrW4NcCCTrvFiBB/ZDv1TSWTfPrlnP+mYGEwdBT/yqbM4AErW9E3/IZwxGn/iTpN1NQXd9x3dV13gx03JraoL7FnsAUXgDimMfdzm+DbNHzOXx54j84EqA883PkkajmplPBh2exITfnmlAvhZc+Nw1UuSCzx0ACUwP+JaykTQKU30Vud9O7crqV+81t3xMh+Y6cHKkwTe/Xfm/bBG/5vQ1IuOUarz2m8tBG/mu1WGNRX7v+rRtR3tzzBlIpl7Gz5PkhI6wU9Pmeef5cQ7rlNczhxxKw2QiAYll57JXawBy4+M+/gyG+c7DZsGuL2cjePD4QCEBEArzK5Drod229/OQ8EOG5hIcZKRCISpjBcJwifH1gd/MZoxEmyDkGALFa2fr5yT69e0+yxcN6ayCiAYDA4ozgKUDe9mZb5chzTakcJgSinZjLD5SV+V4wQoJjYEtDemuHjpOtwaDwNI8ey8nBYFdfTacTEkgilBl8DjgPgEqf9QbhDe7bALXs0TcIFex4SgjaB4HPv0WuF7WBXSYcKJLcQETlAfwfEZBwg2lj8/kd00xgwKPygI4bDseVQQ0DmJniIKAEcABP/Ape3TVTMACqIHoC79iQEPq/37qHHvwKeGelhe3BNgAFdihjh/x0M5DdAWSAQYRSek/PL7ZcLp1k8DgwUCzAKwPwhx7ig8CEPSNKOJ8ZMeG55eORE9Xxf79jc/AfDPpMa8G8cRJOj0xAmgN4BAYgVWRlgV5ElkRUwfFk0+GwCon3iAhV5ajTygCU+WbbJeDx9LJibnp/iLSDLqtP4HsYggCd8c7KAQi13254Lp6N3+12VWQNxqBjYGb28eJadnd/taHjugB+MAcAGOBaqi6BdIbJeOb8GxVHAqFhzkiRlFbrPXJROV8IVnj/YlhFTumyyw1N/Y4D/Pta6RDQhjQGki2ORtYdOdiA8p+nfrdKfdgm4sbRAOUzPSrBQQoHrry9yRAOYA7GuqfceJmxHNmhNQyjHAAcroeUGfzHnMMaAZCQyRYBHGYgYf3s5at62PM7UW1kfyTfB9JsMK+Px64dW+Y37wAAIABJREFUokILOBTkTeeaB99DpF1onAVYZHlKMCAAVpelAGC6NpoNyB2xRwRLcIBk4wjrhtEtW4/gYB8Fp4VAoLrfAgRK5Iwc3DD2BTYo9YoGiQUZYi7tmMYC5whYOKNnqDRH3LNO7ysNhzK6SiSV1R5B/QOdWtYTDzLGKqKz+B3HX8mtVvOyIyDvw6UX82uBiCpy48Imf92Qqst/5/mfjaA2j/5rdZc2ozlfv8k4yw6D0mgWiPHaNmZ9p/w7A81lW7WOLuneuX2lHnbpM9dDeJO1/l6j31XjG/MZkWdMo8RO0kWKJlap7wvlO+4LB8Ktr9wP/ndETDeso6wzlnM466LYu7N9onmsY663zfuyaR3rvKaImUtAUNO9mlJz85y5aBPFxfB7dhCWRneb/aXr5/7Isifbf9rDcaycB/hOkar4XvOv6mdWOPIoU66NSFvV73AI8d408+rUQNm0683yLNq1XMNln5brwnXKOqrGWc5rO/k3kdogLA1bKXL18fx3k4UPYlUGK3EgJCBBhBK3etS/BEjIm0rTpM+LtW2jee1G0bQZlMDGawTprULw0nG/NpBwaWFlAZGV27NF/XcAEnRvbbB5UUvw5E2h7Mc2j4OeU0CCPIDyzFds8DDQw5vnG60r8pQpsVF1OoeoWe/e0s7paNNBh0DCwwOAhAe7W3huO1IPOt2j7WFpdvY0dOFdhtGA0PU3D4hIGNvbNwubI5x9OrPhqGtDeAuPO9usXggkfHj/s21fVrbbbBm+Pex6znkP/zp9pjtQ4UCMbaSpIECAoddHs+fVkkzzDI/eeq41POowEMHNcOrunMn+CK6GrnVOIE8b2LA/tl5/yNKCk9nE5rORjSYD68ND3j+wbCXkzMCcHLKKMohctj5y05H+0HEjDga+RzpEiDejFeAtR3nDeuPJG5YbSL3grACQ4KUgK7JA5T8HgqzvMW7Oc7GpUj4khzJIhLD3zenAPkGJx9VyS1I6DwXvwNlsL6s1Pfjb7cGel0t7BsniZu0VOA492246Znv0nUexADSqmIAN0RaK1OiyygKiDAgWTFCxA1UXvJLCZAwgAQADPN/DABKcR8BLd+o/PkeqCMx4VGXY+LN6KkIYq3qPqDR5xGHQweONPhqMxgRBkLqxRgpEECHiOVAlgBEOYUTjbxIBbj1n3PsaZUqRetKhwqh1Q0Z7GX+RWoB1BsJHKJMAR7jUjkebjKaVsnnuvfN9q1qDlRBwoET/kVqDPkY/SXa5zNP6xbrzY1yJqcldCTAh8mY0sGEACccAEAAk4G8YsjCU8QJQBSCBedkAV+gRqcPos4KVIxJ8DniEguRRlRoS68MjeTxOHn2NiISatHBXj0dwJCjN4bCBcQ4vTJxLUk8HEgAqISqBZSJjfFCVxMGe4A5gwIUrUhy/ihQ0SCtVdYGEoZHOkYCEwXhgKMEl3galmslRUAEfmzqiRR5MGhIA+MiWfc5VoIgGEzCqsOiz8tLuqWJqRcwJOglyxJPSJgpFpwIVDudkvaWe08Thkg0xKJpnrwpQuAAklIBDYQSVRs8/O5BwvmZfxzHwNbrUa/XDfzSQkGVC1sk0h7NHu8loLA2jS4ZT1gN/SSAhz9dSd5NMKQGALL9RPvJLXlnGInKR/XMFSMiyIPeV/lZqQxPYkM9tbmM7kJAN7dx26bttzw75o/Ginqe0zoIUP7e//LsJSNC1bo1ozn2RxzPLx18KSMj2CJVYyPMAEtRfAhJ2+zoFuUkW5PXT1OeIyFRf8PzfgYR/DJCggdIglouVSlf2FnwBeUi5kJsEaV6ITW34rQMJ2avfBAaJQ0Ab6t8bSLi0OWaDMo/xJYHfdJ0suGWU5ogEF1hBRhqKvnJhqzJkUBQTkOCkhSgJx6BgG/aOTFF4c/9gDw/3tphP6Tk2VE8AXd/xQK4EksH1Tkw7mi+m9ubNg93fze3f/vjWFrMxgYRu72gdGAHbla2Xz4xEeP/uJwIJ+62H6Y/6I3YH2NoBJpy2XnEB0AKUWoVDwziGMQG2dxDEkbBtjXD9lef6g7ztsCGQAOHZQcgwgIQjPAlDG/TGNJzg0R+OBzafTWw8hcHbtynLW45sOh7REEabKwNJ5Hbu57TRwNFmRi2ApI2eU69SgNd+t6W3HQCLFA8aGMGkrxBu5etrHPP8KDcwXjcI6fJ8xnG6DjfXfseW+y376OnpxZ6fVrbe4BhEbiBCo8MSj9jLBCQgGgEGnivQfduvQR6BSI3I7Yd3XIz+PfcGwMgFuATwYAZQZj63+dTnCUZt2Ad3xiSiDgZ8R1UGhOrjXHjygZyLTwRlHgkWIyAEKQdI4wA3QpApyiD0+e0GYqU47H0u4HN/OGIOPYCE1dqrAmgTRyg9rsdKBxFy74atAzouV5FKMDQ79avUGBiirvh4uKLWG9q/Je/IkX0Bvgf8TjAshdE7aCLPQyhqKTqh2kuiv5EWcq7Ain8B16iNZKxXBxJEHOVlIAf9kXUw/0b+jggFAgiIvoE3vNuxfRiLSknB/cDpgOgMsjxHqUFcWx4eAAN49s1aHo86mT6DYVXUYBcg04QgE16IGnl5eYkyig4AVuBBlWpysu5RHnUfZyc7RDSNg6HPT8sKSGA6k+zeZPD6vilgIbgMeL6XjFS/MSIBWKo8Toi6GiIKwqtJ1KkpOMYBAhwvUM/7xgEfAboAG9uAhCzzFcjv33kKzGuAhNNeKROZp8F3nDx/9Vl9oXn0WiBBERXa40rDUFEc5felUdJkJN1irLw2IuF/dyChzdBrM+R1/iVDL49RE5BQGqLlmJYRM3me4u/MsaDfNHdxv9LQKp+37fmafheImPfzbAOcPUMqv3ipry/N/S8BEnKbcluQ2tCka+qY6/3TztFwzZAtddmm55d+rrHKQILGsZwTTUCC+jA/F67VBiRUUWRFlJfuWZdHlyPBJbRkPNooB4/mQ5YZ5CYKcATnqXpTpQNEeiwB43hR94iPnhr3OcGo+kD6R5Pt488QUaMB0hBgVuQE9KvfAtniP0NEQl4oTYa8ctiyEpcn+pcIqktG55cK+yxIvuT+bff5mt9/7YgEjU9WPPLflxDPvOlce65b+682Ds4Vt3KjvaQQNW24EljlNc4Uz8TGmBVYobwVp0AovjWplvK26tA1RCS4d7NDLgUYct3TlgY1IgwcSJiTEO+I3PPDhuXhEGkwGrp3GUYjUhu+/fZbe3y4sz9998bmi4nNJlPrdQ7uXV57NMLq5cne//izbddLO+yONu4PbBDkdogg6NnATlsHEfACYABjD55zeNLXDE/fsewfWNQZqo7yhiAGRLjxEf83ITjhqUSeNmMnrI+IhK4T3Xg5wiGrTMzmA7u/BxfEwuazoU36CHdwLzXm2nAwsBFz1SP9AkYDOAzowXYgwY17RHXg1F0VkaCxz4aWVx1wT6g2jLwp4jv9LmM5b1j4W8qUvOo0kFkCsGfL/ZpAwvPzmmkgABK226Pttx3bHztMqUBEBzz5yzXIFte2QW48Q8J7ttscrYMSfLxPh0CRl2Z0Yxm8D/DAT0aIRBgTaEJFBi/v2Lc+6kKkiAxuqkjPJ4EmolpgoGEcERnhAIC87zDCDjBmmVZRh+1jLA7xGQZeVpQUOeBAyoA5ogASlquVEzMGoR4iWjD2OE4AFfP3I/JB0Q+9zsDDWOkRdxI/51PwdAUARJybAEKOKKeKUqvOv0GwZ1tv5ByTiB5Qm+UxUDqR5ICAmzFSBpJHCgCVFBO/hkcjoB9LIIHVRwZjAgjI1RSQABCBlRsGPRItqrIRKjtgP8N1d5HmgbWFqAV8R0OdxjJSLUY8dr9T6P05+3WlXFVlYR1IwNzAfF1HusnLcsV1iznqqStBZhhpBL0TgHqvoojxQtlIphKAazIBCShbibYwIoEkkCJ/FNlgDcjgOpg/eB6RDQokQU40npVAFrglBl3ylKhdtZIYAMFRVXAcCEH0RJbDkDa43qWIBPApZPmOyhu1fH89kGCHOp2iVMgvKah5Hv3WgYRbjKGv0YtuPSfrC036Yb5Ok37aFpHQ1o42/afUTco5ltucgQRdNwMJTW0pgYQMErgcqlMHst57m6HcXnWg3IvzHq19+Gz9FoSLSI275VVGZnj7HSC/FpEgvSRHq3F/1D63DU6pAK+r/SURSF9uXzuQ0DY/2taPHLFogzslVAnM7639pgQP1Gbt4eo/yWftkW1AgnSl8jk0f7Qfqt/y9QWC5AhS7i3R9zgHe6pAHl4zgH49b2UfRYRwZbsEsCAS8TwPs3wWWXc5rvosrqZKR0JUb4DI8G/8DiT8nVIbSuFcfs6I0GsF2e9Awi0i9/yYto02Awk4MyPYWpDX7tomKPN8yAZNmwDNm2q+f3lezkHLm3QpWPOGQsU1vJPyjCs0uM7H9buC4E8eLwAJTjzYdSMRguYAIKFvD/cLAgn384UNUNJxv7X9bk0gAWUgJ2MYFj2Gsz/cLewPf/iDPb65s8fF1OaISJhMrdM90LAGkPDy8YMtnz/Zux9+sh084PsT+REAJMBqONG12LfTro86drGpHJlf/fTyYs/LFYEEJyeDp9I9zCAOVMj6wTysnw7hE9BpcMfhuj3rdtzY00bEtk8GNpuP7O4OJS4XNp90bTZEXv3OKzgMe6wiAOGNSAaG5dPrjBByJ7wb9nwz9BQH72MYixofssGHsYbf5OWUwqc5JCBIBlztaXbDJG8cmtPYwHJ1BaDPq8OGYeOr1c7WK/T9wdbgS1gfbEvvfRDcgbyOpI8b9iUQcRBMnYJMD/cYgv9gOPL0hfGYRjP/c9y9AsN0gmoMQyer67pnlo5vkgQFgVvHDXhxCewPnievnNCabBHVCVCSM5XZjQiEbHDy+a1XkfVV6wntP5pt9p6bz2eLPHhu+JEeQMWLRHrucWeOPoklYcGSncLLJpJnw5Ublv0LjhEfjyOBI/QNIhLwG6sTvKwJQqhMoxQclSstq7pAeayUic6Ra4JjHbnymh8EqqJUZlZU4MGgIR2lAUlmFkACqjcARABpZ3c44N8AEmgsInoh5ibuR1Bqu+VvWUmTYlalKkRqgDz2iuaQMa22of/wXcX10PcIndXaq4Hk8o8emeDGeyfKl0E/J69IkDECSFBqA74HJwqIH3dK2UpAwrnyh3KcNViBiAr/XFdCIZCAlBCAXaM+54aighSJojmGueERCT6HfUwgA4IQOnhE2oAEyfMyIoEhrq9IbeieVE3k3OOVjZ9y/8mKKoGkswOUonFbakPpUSv1pzZFvurnxM/RtOdf2sMvlcW8VdNo28dvvc7XHtem3+Tr/haBBOwzTXp307xpGoNb9Lt8/abrlnMkf+52rnMkSFafea3D2IRu9ksCCU3r/DqQ0w4klH3aZJBfm/sCEnAe9abw4Ev/gWyVrtMkszKQkMdJ/ZmjA5ra0SZ/1B61oQQqcE9FlyoCIvMhAcDXHkgdrig1WZG5V5Wvos/F/xc48yUgQY6M0nas7YuCzBU62O9Awt+fIyEvjCZBrYV4aaCvhw6118QtkcpyUWXjNS80LapbBOXXbnK3nPdrRyS0taEEErSoS8Fw6Tq39p/GIc+DPFalQtA0Pk3z65bxl5FZGSlVvjTQaCmQoQBWIb9KqnVCLxc8+9pbHEAC+AwADoAs8eHxzh4WC0YgAEjY7dY2jIgEAAmzyYBVGd68fSCQ8ObhwUaDjk0nQ5uCPZ4G/cm26xf78O69PX94b+9++tH26w2Bg2F/RIP9CON2tyfZH4CEE0qTHTssEQfj7GWFiAR4Mvf0GuL5YfzS+IkQeH53QpUCGEMAVsBgDEMR3mwIV/c0EwgkeSKAgAATZhObIhpheLK7qdl4gFx3L1cIzzsMxcloTO88rFw3PNyLmYEERHbAcKK3PfgPvD69GxkCD+roETe48crflYpSnksZcRcaTo9t5P+vj1sa0gARWNpxfbDNem+rNfrLy9oBW9lv9rYCRwBC+4+H4Lww6586NgiQhNwG47FNJmOCKeDJAJCAvhsPHTxg5YWeh/OxX3JoX1WPugYSvKKB55fjeIwBzmUFDmBcILPK5aMCSECEghubzvwNoEih8eg/XIuGaLdn20NNrshjwmOA6zJqQMZ7LAnOHR53sj08OmGUAkigwck55sBDbdjDEO/ZbD7l/GDkzPOzLZ9XZxwHlecoUhx83Yl8EfP0nCMB66tZmaxDLDHPNG/qFBREKTh/BwAEEC52AkhguOXIPyP9gakNiELC2IUHRYAKS0U1Eg156gaie2SIZ5JEjAHuTc9+kDFqHPHdaDJjhAJIEnEvpTao8oaqaoD31OeSrwuQKQLE2aBKA4GwPdc1CEQJou0hy0js4JEAMV+k8AEAwfdKDWoCEnAfAQlIbWDJrMrT5Ou2esW8QztymL6AW/DMsB0XOBJAo3q2bxcRCa8FEhDVVSrg2dDRs5T6i8YKcvXs9YUcCVjfeV/L+gr+VhpSkwGS29mkh5W6UNMe/logIV+zVNYlZ9p0kNf8XuoN1565SX9oi0hoA0ra9NdybjW1r+y3cj7oGk3tL+elrq9rNkUEl9e71v+36HdaC1orMv6vXVftuwVIyHqb9ALX6T4vyd10T5yj/dZlXs2xg+V7tn/GBfI6vPwcoTte4WioDdZ6k2ias5fuoWO1V5RAAmR6OafynIXMLUEY7T1yFF0bp7bUhiadGvfPdgT1vpS6Kr0ExzESUNV1EpCg6yKClc9zISKhTjvORMeqAlTri5fnfK2jsB9/BxL+MRwJpaAphZ0WZF6YmBjZg3irIGvaqG4xJC9twrcIvDZB+ppNkAu64Gp67fXK87Mi1LRBKfxIBtffG0goN/K8KWUhnOdR2cZrm7WeT/cpQ8NI+kZj5XMgwe8JGeZezNNp9xmQgAoLfbDvT8es2HC3mBNYOKIc335lY3qkjREJd/OxPd7f2R+++8a+++47u3+Y26B7YtoDuAT6MFZQWm79Yj//+JN9+OlHAgoAEuBwpZe/07MDKgpstoaw3O0uQpuDVZ3ey83aDY/tgQYSuQEiIoEGplibO2ZLeKBBDwgDZItQZjCwe249+kShkSxBiNSMUS+qCQAU2Ns3dyCb7NticU9vMwQ/PPNI1ZiCrT88w2TWR9QCjWs3ntC3LP8XlQ60Aen3Jk9vZRCGMqDQvlJB0JyQQaTjBGziM6o1bA578kUsX0C4uCXJHUAFpDeAPwCVCWAw7zZ+HCpIIOwfSDn6YzpClAg4DrzSwnQ8cbLNwYDjiQ2U/YbPBBXAixBe1GOH0SDwzlbpHlR6nCMCXnk3WJ34EGPAEqXgnbGDR4/sEQ6YV73nPcprDbDBUfkuQSYBNvjMPukg6sTTQwBEVedhjpycT0FAghQyTA0qAzBUN5737uUEfR6hWgB+8zXnZUPxQsTKfD7j/AHXxKdPn2j0uoda3hYZxnXIqsut+iF9LTqggNSQrCgKKPD9xUEUv/45az5TKIK/R0ACa1qDtwJpSAEs4B3AERz/5AzhePbYJ0xlSNUm9Ax4VqwzrEWxkmMclFojLgoeh7kUxJX4jHZT8RpPuTYm01k1Nl5JY++RHBFBctrJU+XzAuUdBSR4pQSkNBxthSgbcFxsnQej4kQIEkWMnxQ+9BcJG1ltwWWf5hSjUILDBBEJKJNJnogAJATwiffCIyVq/g7dtwJNAghqAxK0F5z7/1EG9JeJSMjKeGk8XtMfNjtVvYk1+BVAAs4s9STd89cGElRxpM2QuUUv+R1IuGJyJm6wEgC6BiTkKzYBCW1AhyI2q3VZkJG2jWub/iuPeXn9W3V6RFNee8mjLjmegQRGi3LxXC+Beg2AYcWlAEGzN12A9nWPfTuQkPXbvM6bdNamftD9z6LVIlIUv7VFJGQgIQMm1V7ewlnXBrTpOllXq0CicPookk8RCdLJuH+n6FPOoUhhlU4gIAH+vjPAJ1IbckRXE0CTbbwsYzUWVWWnkMHQbegciGo/v6c2/J1SGzQgWgSXFm1p/DWhgE0L6dLk0LE5h6gUyCUylhev7t8mKNt+bxPEbb//2kBCDk3KCndeVNm7mwWMAJ+bN4WGA0vwQp81Vk1kUk2bXm57E8LapMTgOwixnJOlczX+qs5VlUQLT508fPBmQli5YeJAQpXaAC87jf8OIwru7uas2jAEAyGMsu3SpiDN653Io3C3mNi3b9/YH//tWwcSFjODExTXo1ebLPI9269X9uP339uPP3xvLx8+2Xa9s87haIPewPqdPo23HUgAUR+eiLpvhjKO5a3chRdboccwWmCPKa8XYdvLLVRJ9yTDaNhsYEyGkcr85doQzM/N8bCdffc4tMf7sT0+PtLwgYE97PdIJgjPPModwn8O/jr0PYCEOqy7wzB/zQkh1fgMwxz/tclrDCVHNH541mtzlnn94DXYbHgcIwUGHloPcGW9B0P+xj59fCHh4gvTG2C4IzLDbDqd0yhGRMJyUxMt8ll6J1ssRjYcIO9/bLPxxMEUGJv9IJvE/SIaw6sVkECjSq1B7nq371EY4j5gKODQDestwQsHMDSflS4Gqx1zoXLMhIfZc9sdfIDnGc8MAw7GJ35zMMUjFI5h+Gj+CEwQ0ItUBxqCwZBdATEwrgFY8P4AEjxPH32FuaSyWpg/PoY7Ps9sDlLJAdvy8eN7zt0MJDjAVFca4tzoRC5sgAlqG4IQvVoRQC7PHaUxzpx9T61wBVQpW6F3ijej54Y7gASABExziOiEHkAwkgkOGLlzQJt6PfYlvseq4RwKUk+NjUIpEd2CeTceT9zjjsgWpBYhKoBcB64Ef3p+qitgRJQKAYkhUmP69ubtN85VoIiizY4gDIgY6Y06eHQAyrVS1hFIQORRpJccwOcAfo8NI24AJPi9I4Jhp5zVSD2KUFMBCYguEZDgCqAr7ezXfs/IWQDlKzgaNDbS8cHToDXsve/31figYgn7pyUioQlIAJiEtKnXpDaAXBavbJDlv6Ugl3qI5A/AxbPXbwxI4NgVee/5860e+zY96dLvbfphPq9JN20zlNoM9Vuf79r8atKFpZ81tS8/h+RIqafq8yVD/1a9tu24DFS06YtN1zqRLPbyKwMJ2nskj24BEvL8zDaK+hf3F9CpvhQgTGA25HRzC28DEnBuOfdKPfhSDwhIvAQkyEFyaX41AQmyizB32+a3fld/SVaWMvJWIIF7ZqTmcX8OIEFzB6kN3CXCuQAgITb1qosIDkTXo2pDaddkeX4eBVeXj6zXV5SXVDrsbx1I6B5Zntnmo5mHX0YoCMpVoTOpiIt4CgqANs8UFpsFmiZK9gDmAcoTTAulnGx54ebFlDeaPCGzoGkTYOW1m9qG7+SBK0NwdPx1xLGdbOZrN8Cq/YmNtGmj46JJ+Y95IecxyMY1jtFzSRDJACs3PgkTKYC6n8ayFHjlpifhfm2jz5uiFMg8V7JxKINRwiHPLd1bv+HeeL48RzOqjO/bxle51Dkiwe/jyiWMZ5WYGQ5F2uYEhDAad5s1c+CRsgBgYDTs2+Gwtc5hb93OgRUZUOngfjG1t2/u7Ju3j/btmzd2f3/P70HMN+qjGsKQnmzcePnpo/3w17/au59/tqd3H2wL0GADgj9QEyHa4WTr5ZLVFzQfCAdEqDaAAglr9hUMpE6HHvjT4cgohR7K3FnHntc726Kqw3ZPbyf+w4OpXGflNqOvAQxAcYBRiM9TRCd0djYduiE9ngwZiYDKBLPJxPrdLoEEVixAWUMYO8zf8OgptAnl46pNJOZ6He7tRmiWHeX8zxutlIasGGSyxixraDgfD7Y7Gctiovwj/q9XeH4YPxCQUCTCGwvwJsKYRY446HdsMgEA5GU98Xx4VvxNL3PoSOSPQEQC0hIAzIQ3m7wDYegrncO902HkBS8CDEc8J45BP8Nwqrgj4PlnG+uyd/RUoL0AEuCzTYST5DFIHhiUvOTn4EDQGlPIM7gQ8vjg+ywbVs+rABCc4Z/zBgeFp0ntAvLP6xCUi/0I6ytCG31N1/wWoT342KdKDi7bBOwdbRCs/y5DauZ9PocdvL9SaoS3PeQ6Ux4Q1BHRDcOBjScTG00nXCMkWkToPcCFycgGBBcGXskiIinBk1DOT5+jMrAC3IiIBAE8mouMdqDH3g16vOgNi3KQ0xnIW0Fq6ClKIP9U5RACDKttcI44GGWIEDgYgQRc8+V5bajtjqgj3PtlFek5THHwec4+CcJWjb/aD3mQwTzMtep5uwA8huZEjjXZpz9/lCFV+UjlNUcqjl8EiQuxv6GqjVBdZwNx2YZyuCkUmcuy0lk8IkFAL58jwJgKbIpIlJIUUZ8H3dEZSab2IsmSDCRozPJeCZmaZZJSRpS6UcucMuItdswbvanX9tdLv2U94NIxObUh62U6vkknyfqI9uvSICn1h2ttLHUK7WNZ90Cf570g6xRlG0v9MrelbJcMsUvtw7WykaSxVxtlqEtGltdp02NLQ19rK+tHbX13TT8sHW3lGLcBIdnYvKTz69mz7iVgN/dv01wC4Nz2utyHUSI4Uk+zfljO30v3KDOTyuOu9097+cdbx//S+tEaxu85RcCj01DxqpkDQ9fD+qwjQGvC3+xQu9b/GajK67G0PSQvtT6koyuCUrp4dhZJXuc5WZURD/BFHAlVBrLEpiK5W+Rn1v/VpixfvBqWR0UyDahjXo0J0ZR9L6n+5+//ykgJRjDG/Q/Hg/VAKJ5S79rm8bXfO6dyBrzmal94blPVBgAJnDhhCCEcuhLC8J6iM+hljfCNBsQtP1KePNow83sWDln4NV2j6VpNx0mY3tIdeaE2bYQlkFC2oc3QbBMEt7Tx6gT6FwAS8hg1bfpXny/lp2UDJs+VLwUScD95tf8eQALI7vAaDJxVHoYQyBbpMd/DwOsxpWG+GJNc8QCU9HRg2gKAhPGoZw+LqX3z5t7++N039s23j3a/uKPRORp0bTob0wBHmsRm+WIfP3yw9z/+aB8slMpNAAAgAElEQVTff2BEwh5RAuudHbdHEush33i7CuK/PdrmHlt4T8fw8AEojPQhCEm0E4aRHxfVAJAHfTraEh5JKP1B0oaIBHouVyBHO9DziQgFXF+bAgw5eNbHo771j3sb9j2E30scTuxuNrXpZMTKAzNEJox6Vcg/qla4II+8dZbTrJHiDPjltVeuc83DMvQX3ws4JVgQHnUBWPqd3tXjybb0KiNEEASLeHZEJCAq42TH/ZGs/vS8M+9/i0DqihSv1z/aaHC0Xv9kAGwZRTH2tAaVuQRocOZN4BVkDLOAnQ3H8NJ7ZIa850Lu8b5eI5IA3nUAEkPOP63JLqNJnBBSfcL2Iv0lAQl1/zmQwA2fZS09dP0SmMBjUyoa75EM/vXLujJIMYdOIP6MCAXnZfC2AkjQfZEX7grH8QxI8HlQgrcBJCXOBG+vt3sIYCYqNfgzRs59eEmxTn1O1fPM5dUpiBLh1PedlOOGkqajEQ135kuiIkOUhxSYAGAOCgb6AUpHnpu10e3j0QuPiiISBPDhN5wHQ5SRRCBCDAUmAwnjydT386EDblifiOZQVMNmGR6ZTt8dCFCGwLOyO1VzGqknKGEKYEHVIFDNxaPVonpDAAlaMwI2sM61nmg0Ki05auAC8GDa1AUgQYBkZWiBzyWB45B5HLMoC6u9BBAB501UbdDcvhVI0P1U3rDksdBncCRkIzXvRbhGaUhU7QiAE0CQvuN7WOYVeW+1Of46QMJr9Y+c2tCkPzUZf3m+vxZIkAGSdYys6Of+1t+lnlm2MT+H5lreY/LxrwUSSuMqz+1bdMcMJDQ9X9s18v2qtZOAt6bzc1+3Xf9rgQSNYROQkPX7NiDhevuagYR8/bbn+yXu31Y14toaVf/mMVH7XR/wFETfS9whge+VHpCjNLIcko0G2SYgQd9Jrt3iaPtaIEFyFDpR5eBK+li1hs84b7BT1S8c81ogoZzr6lO1T2m1vFff93xEGXJdMeLOfgcS0BnwhumFUEROno7ZQV6pBCS0CZ0MIJSLIwvq8rg2Qa9rXTIc2gzVLEDLeyu0RTlPTcL21ut/zaZdCojyGjm1oWnTLvvmTGlJ+W5arDpeAElObWjyrui7StGLCzS1JT9L23NVc06EZhFGJYMuC0vNHbWBaGAIURyXlTs9l8azzvmu68TrnFsEZVtEglIbXNAgrxr3AQO9wqlPDM+/v1swKgHF8nbbFUs5jgddm88GDH1/mE/sD9+9sf/xxz/ad9++ZfQCcsX7vS65FebTmW13a/v0/p29f/fOPv78s708Pdvy47MdCRxsbfOysfVyY7v1lmXzYJDtDyt6YhkOPxqS7BCggcZ1t9uwpBzq07PSRNfLEuKF1Ic11n8o6zBWASC8RA17GC0fP35ktIJCmjVGMDBI/EdM9kg5g5B1RCKgzOFsCsLBPoEFAQnoJ/BHEFlH6bgeiP7co5rDCbPyfkkmaR5oo6sMh9LoLYAFBwXAgbAl8dwGIfCobMHUjoNtVjDUNiRd3G/3NpstUn74gZwmiBggqNI3G45O1usfbEQgxdMaGFUQnnJEgPDZkHvPUph1uTm0ebvb22g0iXQDVRpwcED5jwAwEEng1RoQpeHheAzFr1IHwlAPrgyRLdaKepBMIWIgKZrYDOCd1bqkURXVGrBPSNHJgIJkLK6NiA+P5vHSjwISENIOo+oMqDg4gIB5q/HqDZB2cR514GMeSiKQs1zD+sz7dKiqNgBMkBxxeaHKDHWkjr6vlCwDqaUDCRhXgAck+xwN3fsAwGTo0QD90dAGk7ENJkhtGHhYPwD5RCiJZ9K4YS5BNgH48dfnIbRATViaFbwmK6Qe1BwWikgYDAHIOZCAl7gXaiDB01XIZ9If2WA85pihaoOii7CuAZaRUBVVOjYbW6E87HpNQBDHSyFFaopXWfByjZibDo7UvEZUsjDmJJro89oC7KAKYhzkmarkBsGlmhDIAQxcJwhvo1xstX+FpS+yRZ17CUioDMaIatD8qgzlBH5xfnUjMupYRzzkPVTgQil/spxhmwAohcxxcE7P6eu8Pv/XARLa9uESCCn1D4DJ1/SnJj0g94mAhKx35XPaDLlsqGZdR2tZ80gyK7dfsu2aflkeX+qp2j/Kfsl9oj6sANgAmJqM7KzXXLpm/j4bkpeMyWvXaQMSyue/pU1N7bs2vhoj7cnS3fCeDdHz9eBr40sM+c/nekQzdQIYP5MvinxsiXho4Wi4vr5cB7wGJNziqLw0t9E/Sq+QHSOuiFI+NYEIGjPpV3lOa4za5v+XAglqh64PwmCtz+xI1FwoKeLK0XotkNC0/jNQCV0qAzXkf4qUYOz72J9/MxEJpE5irqinNnCyRWoDFFcNKnM+kfeD0Gd56qLudZPwz4Kg3GxKgVQK6BIJykJEv5ULKG86bRtQ3nSubYQKWykN7XLhXRKwt7bj2kZ0TXjfAiQ0KTO5/RrfrDSUQIKM8bItTZthHrsMNDQ9R5uglJJ6ZpCkEi9508kbtb7PG7MUNnyn67YBCW2KVp2PXSt63rducAFIQIi0C3UYjW7kiNQNRiWMdJR0nM5GdgRx4GZl/e6RRHyTcZeEi/d3U/vjH97a//mnPxFQAJAADzMMUHArICVis1zZp4/v7fnjJ3v/ztMaVi8rO24OBBCePz7by4cnRgzAAITOPByjjScbAEiAR5WGrHthpWjBsBeQQMCBqLaX9FvvDwzVhpyAQY3yk8inRlk+eEufPjwZCMU2q72tUbEAAAby5WFKAME9ek42OgzACHgC0A/zGQCEIfkSPFLByyJOmOow5HMjP45pI4lsT+i52i9DLa/xrFwKLMpRCHnMK4Mi0rsEJIjBHkDCAXmSNKD2tmU0Bt4RleBGPo3sinUe1TOCTBEVN+5ghIEwM0o6BhkiCRVhSLBMpLzi3s9ZKUMIurxS2tC45uDN32/cMLEDw9PRN9qM8TfC9lm9ISIM+B7kecpZl1FX5bBH5EIlP0+R6hCpDZVSGF56zCfxATgIcK60KSKkBhOcb4MkVgQ1PG0ge7VV7pPP1Q9DO0IUa3kQiiY9v4lMK5X6wzOMZDjGMZILAF0qmZeunetGM4C+D+LEvXWODjhwDU3GjEwA+SINrSBg7OO78ZClIbGXkkk0ZJHkpIAERLW4bFLdb1eqa4PbRwBrgGSfSydQFHjU6TkY2OuDpNPBDJ/rnq6n66yeETHkpTjRdlR7AF8C1zIJEw9Mc9nuIlKj2yNg9vz8wqoZuJ6n0/j1HfypgQRUcfA5UYMDAhLAawBOBpKRRjSFfEranxSRorK6tZ5QAwkc3wYggWu3qNrQVP5Ra4DXLlIbQIzqg+QARzUnAkgAYa2MMc2dLDPy3qtnyvsU5kE+Hrfz43z913vyPwZIaEs9rPon8URc092yHoe/M5BbKu3lsU36Qw69v6TTXdIXy+M1Vvn4sk0l6NCmv7gOcF4pSN9p7yn7K+vCbfpHqX+Vx9+if7bph3kc1DZ91/b8Tfph2YdZF9VaKseibEO1n7dwJDRdp94/fWykizX1XVv/IVn02ut6/7QDCW3jr2e51HbI9ExOmEGB0n7Kn3W9bBuU44Z7t0XkZHAoj0V5ff1WgklwYukZs7NCfY5oxzPbs5BDIOjm3CkQh+pzS2pDnr95Xdb6sTuW0G7KogASuBcE0fJvCkhQ3AGABE62yFEUkECvGBSgBCRQGWkBEsqJ1iS0JCSykLq2GV3aGPK12wTApU2nFjJ+hAyRDCRkwXdVipx5FNqObP69TZC0AQltQjsrQU1AgpDMPDa5j/I5+fssKJqeTO1qE0S1Yu8zVIZQ3nCy0ZuRVn2fBZgMHUUkCChS2yXINN5t/X8LkFCXmPGUBvAmIC+XhkK/z9SEN/d3NptOmOpw2C5t0HMgYTQ0mwx69nA/I5Dwf/zpD/bdNxGRMOjTwCfhoB2ZrrDbrvmOqg0//vV7lsc7bnb28rS0T+8/2fP7Zxq8zLvvd21xB94CY3lB1aBH+7zvfKNDuL1I4KpKAn0YqGbr3SaABM8HQ5kd5m0j5QGh7wj1321t9byxp5dnfsb3XXgTTh37RG4Bz+EnYICyj2NwJSAqwUtaAmAAkACeBIALk+nYiRmH4Q0MDhBFJagEJD57eH79ktKuNUxDNww08QbkMc8GrOaWh5Jvmdu93oF00UkLEY0BTojt5kgeCnjVuyf3JB/3brBDpxwRsEFkh9nsHnnzCIt3sjsZZGIZHpDYsN4Ic9vwNysvxIYODzG+8xQShFzvaWD6OPq19Qw4Bmg/jsnKiELJ6x5zQ8l5FOow7Iq1v8qVd4BA0Qi8JsfODX0Y1BmwAKDg10VoP8J0cB/3MJFXYu8EfMzPD482omM4HopIiPDBPL7iQ/D567/4WLtBWPVfKBAVkBDeqG7PvTguHzwNhe0OwlTIEp9nvo4BJKAP1Td4XqzJ+Xxug+nYlquVHTGJkS+J6ASQhyYgAR4TyTgZFqx2AMJSeDYqQ9hDVBVJwL7DZVH+lGVbnZwRv/s4uPECIIF90fdnQl9nQAJAgvMuOImml42cWheT0rpe5QHzehuRHX0nn3365EDCcrmqyB4xv/Di9YOEMafM+Dj4oHAcOl3bgcyREQm+PvQS8ADQ4mx8lUrBNJbziIT6XHBp+H0AVOTvQe5Yf3ayRVXV4T4RaVKSE7cACVyfATJUkRkBPF4DEvC8iF7hOo7jM5CA718LJJx13ld8+LWBBO3HeW02GSyXmn6pfVlHzOeWxlJpGOd2NBln53PxPEqmqY15DDOAJP2iydDMekuboX4JBNBzlPpZUxv/mYCEch6UeuRn+uwXAgnn8yLWVwKXy/u19d9rgQSXOZerRtxix+Q5rfHVvC6BhBIYyOsvy0n9refP5+Xj2vT3NiCBe1QiOs79j++xj0rnz+tH80RAQmXkJw4c6kK/AJBQrvkMKADE/h1IiB7CNC6BBEUkwHMo5UnM1PAwIXyDindLakMpCP/VgIRsaDcZpG0Lve33tr29bSOR51LKTH7X39c2iiagBOfpvk2CQItYm2QW7hJqem9SCnJ72kKjcB15vHCeUEkJHG3I+C0LmrzY9feljVzCUsojni8DR9fHSIzwlyMSalbwnQ1HCH8eUHmFAIJii7J/D4s7W8wnhrrox/3a+p09UxsAJMzHQxIt/vGbR/vDd2/t27fgSJjT4J7Ppw7u7bcEEODk7B3Nfvj+b/aX//ove37/RLLFp49L+/TzB1s+LcmTMBqMaaAjdQIGPFIJaJwHS733mRu9SEHwvvd8bj5DH8QyR1ttEd6M/qpDnP1c9QdypE+2fFnb05ODGPIuglvhz3/70T58eqYRBAJKcDSgigVIFhGBAHJFpHZMSGTXt8kIJe0QIYH2D53ULgYI91VUBdnxCyBBczLPAzwzPmcvbd5cpeDLgyulXxwJABIQFYCIj9USRHRbO+wBqJD2x05RxvCwQ97cwQAMYPxBrNgDSLQAez2iMcaeo65IkIMb2r1g7AcQobbIIMP1BJTIyIShiGeSAQ+QxudzHZGA58M4o48cCKtJBmXLSebXoeXnKQ0i08NzSV6wXSm2kNeA5x0GndIdIiVOkQkAEvg6wTOL6gSQPV1GI8DW7Pd8fGDoOj+AkxvRixx5n7o25V3XlUMpJ5jDAhKywoXj8CJHQiZTjOogkhkADAQkaC8QkMD7DBxI0JxBmU4ACYu7OxvPpgTPSLrYNTv2uyReBKCAfoFxD0WnGSx147KHKh1BvogxzhwJVYohyTdPUerTS3BuSVwJVuuI2EDUUAAJeA5dB1FMAhJwPFJFOH9GU4JbuC65P7Zbz9/vOecB1jMiID58+BhGtK//SsmMXH+u9zMvUWLpB4HjHqGgaI/3YXV+kCyWQALAjdrQciBBEQn1uQ4kcK0W5AYZSHBKRo/Y0T6YIxIoFxS6fyG1oct563MpzzvJmLy3aH/J8qctIqHee74uIuH63vV5nfS248vfX5vaoDE/W5sB5tzSlmzo5PEvr5evlXWULwES8jVu1evagITcZv2ddZc2/Y8y7wqZdls78/Nf6r/crlvGJB+D8Tk33s8rEJS/5bEpn61Jl2wr/5h19nwv/9sdJdciEn5tIIF99QogAc93DUgQEC69WXJKMvTa/Mpzt0m+4fc2IEF9nudZ2d6sa5eydLFYnOlm2kuqeZJAXN4j9hrtx78UkFA+R/08rjtSV0sRCfj9N5na0AQkULEIg8CVJk9tQG5nE0dCk1DMhmgWDFrgpaGaF34pwMrfygmZhWabAG0SjqVQ06TlpAgFX99porbdp+33NsHctpG0AQlZEGahk40qPV8+NgMJ5WaT+z2j53oW9Q3ey/uXY9QGJOD3Opy+rtmbBU5lfIVnRwp/2bZ/JJDggnxL7z6qF2DzQHj8ASH9o77dzxd2t5iyhOPpsLGe7VjacToCP8LUvnl7b9+9ubc3j3f25uGOqRCz+ZSee/TPfuuKPaIMYBz99MOP9uf//E97/8M7W70s7eP7Z3t+/8lZ2jswyKc2QZWAodl0BoLDOQ0ghHRXrw7IAD3VAWIARhz6lnV9e307dVGTfmny4mZ2X3lSe10Yqz2SvL08LxkujXBnsLwjLeC/f3pnP75HG1+8fCFyzg97viPSAgUIWB4R+eejbgUk4LnhzZvOZwRjpMRrrqgtpaKalXn8XZaIFGCgOSwwIrPlax4BCFlu9gQSNqstjavdBmHiHeuw8kCHkRm8VhjM4oIYk4uiY4NF17qDyE9HREIoXtU9mBJxssPWeRk8DP1AMIgEhHtfH1pXACQwjlUkQKSgQW+SUiHekwGMWZJVuiHkQIWMIpf1Vah8VG8QgFCtJYSXZE9/GFzVOo8QcLG74zyPKvB+2e+8/N2JZfSQkgEQahBVAKAYuAecIfZbEHgGkBCgBcbdgQSPlpAsY/nMIOXUmLvc8jQjtq9zNBQXdSWpUHArcKHmTuB5QdroawSGt0Ls/Xz0GQxxjMFoPDaWw0QaEOZ1RCb0IiohAwkZEPX+dAWRRUBTWc4MaGEffn55YUQQy4LGGJLDgGVYdwaOBD53kJPiOAdm/Pf9xnkVENFATgRkYgAMmd3ZeIx5NK6ABES/HOHBj6oeGI93795XHiOPyqhzi2lEVLT+CWSIyAQ83XaPFJxwShBIqFN3OFci4kbXlQ4BoJJDaOD7AIB1fv2Ylnyes1cCO2hIpIgEXjuldPH+kaJziWwRVRsyaKBIN62JJiAhg+HkykgcCYpIIGdIqoiVqwKdPU9LaK72yUt6hqJILv3epn+8lmyxNByzXiZ95ZqOlI3LrN9Ifmeg4dLvpYHapAdeakObfpeNsSb9QxEVuR9ye9r6v6m/srxrNYQbQJumtuTnz3Oq7fm/BkjQ2LlcPi/vWI7VlwIJ5/PNnVQZSMgGI+7fFpHTdv/r66+9/OO1ua/+Ke2gWkb6Hph1/fx8eWyuze+sa0u+aR9vm5/5ftl+y/0i3S3rEdoP7+7uqr0q2wrVHIn5W+2f4QT9pYCE0uaU7lDPe9dn8Pk3S7bIgYsZxO3/ZDadzOglQT1O5X1Cz6SC1vfa5CKJ0mBlwVsK4XJhloLgnx1IyIsyT6p/NSChXMRZuPwaQEK5ked+1N9SfK8JyyYgQRuyBOmXAAkSRlL6M9ihDThft02Q52fhscEqrv7lRshyezCAdl7icDbletpsV7bd75nugEoFD/d3NgYp2nFr3ROM6T2jER4epoxGePO4IKhw/zCzN/f3tphPWfaR4fngJnh5IkkfogXe/fQzIxJ++MvfbPn8Yh/efSRHwml7oKdxOp7RKz5h1YcJIyJEbFN5WI/I8fe0BtiDaD/6i0Y6UhtOB1tvXqzbRwlD97JCMSdb/QFmFkLLUO6ub8ddh9wJpwOAk4n1OkPWtn/38mw//vTOnp7ds4l4dvQL8h9wb7Cy9wcdG/V7BFzYZvIlTBiRsbifWwdefuaBd73aAeQUDASEfsc7HND0TrJsI93eDuJE+aMceaAUBzwrjEIYTAobz+H9KIn3stoyNBtAAo2xzc6OqLTJMoZGTgjKuKgSQG6CIFbsjzo2mo+sg/5DfnrfGZXhipexwXSVIHdUGxjJEhELiNAAGIJ2errCjOSYLEUUHgMHHxA5g3bB+wtACEoa/LnYBGsgQTnpimAAOMW10hVYcV7+sVuV/asNdAcnEmkeI8Z7HqQBD3SUr0T71huPmIDBiWNQ3hJpGACgwA9ATzvSR6IPKiBFRLG9qJqA9AIYhoigC08/8mKwl+F+2MvwDmJPRuBJASEpo0cxnMlIzN6o7gDlSRVHcAyiiWhUY432XNmsUlIQFTPEXPVUlVO/a3tE8HUOzokAvoSRR9LAY6HIiQx6qpQi5peUFFKSKnIGzxMh/u8/fIgonHFFrEXOBEQMbDc2Hk8I2kim4Tz2fwBTWNMCEkCSiqoMaNMMwOJsYYvFvac3bHDcwTk08DxIR9gd7cOHD4wm2IEXZbuxI4CzWHd43nF/zM898/HnOkSfH0EUabY99ggkILIFKVGdE0JCOpzfTJOBHGEtyA7lClN+cB2SNcLwR+rD0SNhTogv8Gg6RSRwDDNPgual03sGbwTyaHB9AN+Y556CQTlIgMKvR88h2odQ6ABIvApKrUwqLUZzqRVIAG8FKoBUlVDOyRbPgfbItY9+vGVvagMSWPLzyqvN4/ja8o+VEYR9086JUW8BEkq9Ius16NM6MqkuDVsa9F8DJGTj6lr/tQEJktNNgAplTYrSaboPziuNm/L5rrVP5+ZjclvoOAxZmw3WW5//ViBBRqR0sKw/ZbDilwUSILvr9UxAgfWJIXmdBBHk0nnda/0rqvK8TsDnPd22/hhMkuTK2fVBAoklceV3tC+3W+ej/Yy6g0zsOnExI6/S9Uj8Hc+r48r74zrY5/A9ju/3QCRs3P+YYpjOb2pn7k+156y9Ad72VRox5poAC0QkaO/PslDzRPtmmR5xipRLAUFfy5HQJIPO14zLfrRDshSphthzoYfg2P9C+cejl3+Uzf2/VfnHs2kPXaPjQAKUcS6AQMQr4q9UZo1CDsQSwZGQjS8psOhgecYuCbNbECttzrouBKWM3/aF2l5ntk3QXvu9TdBnIXhpI3jN9ak4p3EpN4QSdczH4u/K4xjeNCk+8ny1tb9WUOuNOm/m2SNQGt00pjfukcyLM28WUgakqONYKdR5fkmwaG7II52NQpybBU4JImgzy+9qmxBP/SaghNeD0I7wQqHb2sxd0Km03oFGBoxg9w4fbLX8xNQBeDBRAnIxmxh4CI575IMv7dvHe3t8mNp33+J9ZvPZiCUh7xYTm0/GDgDA63g8kmsABhO83p8+fLQf//Y3+3/+5/9tTx8/2acPT7bfOHs/gIY7GAnzOYkcsUZhoKNtPg5uWMKB6kz/Hf7NZxEpB8uOHm17WNMYBZAAgrl+z6OVsOqQZw1DAKHL++3Rtjt40N17iJBgGAzf//h95ZFT6LZqHFNAm0cNADzQ5gKjGUg10jqQgj8c99h+cCaAewEkdyNwEBCUcWb0TpC6kbsBhhgNAsiw8JAzYkTGI4CfeoPQWhCIgHf/zp8JBhgMNzc+ED0A0MUtHhjmNXrvYd4AizDeA0SnzMbMKyNvAkgYwZ+BahAkpgSJ3pKVL16WTwR9tXHi2dAP94sHAgf4rxKS00hRwZoQez5z1hnCbbbZwQuNZ61TI7SmlEJwCJJDrSdxOOAZlYfPuX/qRng+DMSDodQpIkq8JJ9XY6CsBrpADaRHAEdAyWaDiBY3Ar3Pj1RW8DwARfDdklVAEILv/Ydj0a7dcUdDktAAyIFpYDrgTW6fPuz2Pg1UpoagXCQMQ3jn3eTkf6y37GnJALnKT0nuuDIDAwWcE12uGUbldLs2u1sQUFhtVuwLrIfHtw+MmNmekG6woyU9GI/o+cZ9RtOZr7ngJXFiBzcYAXxxrmKemnMkeLQBwCVPBUB0UQYy2I/HSAMBV0mk1vT7g6pywwY8Cns3QLTmAPKB8wB8CDD0Qbg4Gk5sfnfPCCI8H+a6Ezq6AsnvsK5RNeJ5ZS+rpe2Q2kPAxjlT+lTEMf7OqaLvCQhYzz4tdwQUBPQAYBDgwKAeKKw4MwAo6iI9zLm+nQBm9vcOKKC/kM6BdEvIHyjQCvsFCCO+jPj7zIFCsmncN1CK9M5KIjD1qR/575hCirhCH2TDTXuM5hP6V+PDMU2EmVif6FvHN13eSJ/C/MB5VUSEojiYroEIJ5dV2hczmK72aO1KJ8i6kv4G0HvtJSCr1Cu0x7d5bM/AuVQlSt/XqScAUIroJu4hseRT9ZWsKyhyp2nv1jOWa1v7viK0rj2/DPWsu2TDWnqB9KwcbaJn1BjlsZdOKyA7y5x8r7aIzbb2telvbfpz7pvPjPgciXahEzP4UOqe1frMVYDSdSSfro1Pr+tlj/OcyH1Jx2e6fgnYuH4qcmysKc6kSM3E+gIgX3/vksZ/b5rbaqva0zZ+fg3c9OveSTVDoN6fQ+96Dr1fur6Ov/a7rp/vw7RNVgxCamJ9X0WKefUdd1xcez5oJZDnkOuMmgtyafFFIXITex7IqrP8RL8pmipHgWn9QR/Q/Cnnbf7MmlMJKCvlSBvQisQYjXUVdRlpnNzvBn37j//+i3uWglwZ94Cc9/afR9xcFcZXfuycvmQlf+1drkrK+DHmMoAEhspG1QasLCqCEZVQLlqEbkrwZWNLynfbQNwKJJSCmm1K+VeXHrFNkLZ1adv5bUBCGZpV3q/t/LbpUY5LueG3AQn0bhY5nrhGqRxd699yTpTCOgvXvElqQeXvykWPayn0SX0powfv2IjzhqT+1EYtwaLvNUfVxjy+edOTQNGzfeaxjM1JIEIFUEQpIXnvawXPDUryAIzlPdzb6vljgAtjA/p6N50QWIAKeThs7O3DzBZ3I/vDN/f28Diz+/nIZvOx3c3HNp2M7XG6MBiOUDyw9doAACAASURBVCzpPT46KPPp3Qf74fvv7d//3//FKg7PH8BPsKXAxpqcTxcELcA9AE848/Oh+1cbpYdxIxIA14MMFCjC8YR86KJSwZJAgnLukeaQxwA2pbzKMBLBH+Bhyr4Rv7w8VcAQ5iJSIDyE3QnsNMaMigivMYy7u8U9+2E+R66/9ykiO1iZrdulkXeuZLtCgftzcz+BYdcBHhikynPTHBCQgDaWyr9/ds4CiD8YYCi/B7SfHv+te2yZ2hBVDly5ceR6CFJJhL6PBja/W3i4PY0ZGEBmx8OeoA+M8k+fPrGPsJn2hj2mc2CsxtMJAam3D9/YdDrn36oGgfkgBR9zosqtD2Nld/Bce7RJBI14Fo+8iOgLpmh4ezFW6EuEuRPM3bnCDz4AGFRIx4CygDmPcpynCDenos6N1iMN8I4UBoIttP3RjnUFJLgx5WDfBBEz47HtdifO65dnj8zw9IeIigCQ0GfxyQoEQru0xjlvw6MmeabvHGjs2G6zYmSG1m8GQSV7NO+koOIeAirBM4IIGhwDTgRslOhTGKXj6ci++e4t8yYOtrfVduXG39Arn3CyAowpyBBpWEZqA6IHsDUjwh/Pv0Rp0c3GQYnjyWbYrzvOT8C5GtURCJ4gBWEb+Zt9jyyCskPCxr3LVXGDAEh4eXkhkEBDK4g/p7P7RN55tNXaKzJQgUWcQafPewDswTipBGWdiuDtqv5HBAtldqdryxW4LoLQM6o75L2mrhZSEh/3KiABWTHYB8HXdAzg7hxI4KywA8EEBxUEJDCy4cqrNPC0V2nf0P6a9xPpJgIZtBfhXEU+ac+VwxngQAbv4b3CeWVVBEUvVIZ8xyOFsu6F3zTfS31An28FEiTLS6Mp6wzX+q/J2NJcYH8A0I2XX9Nlsl6XgQQ/Bnwq5TPl8/MaVr/k727Rv5p0EukHbUAC13tUNNE+IiCD0WnB0dOkb2nvuda/uP619rXpr236Zb53eR/1QVv7Sh0/y4OsK5ZtueX5u0iDK4CEPM7aB5vug++0P5Q6q541AxFlXzTNbR2jNrXNr6vC54Yfm8Ykn9YWUdQGBGZ5l9etxr7p+m1zrlqv4maKdMEsU+HMps6BylzQVQJIoP6xr8tX03EQVa2o3wVprdZF7v+y/fycgAQ9U56HbalfvQD6aT6Hc53zj5XZPE3w3wEkACRldLI//e9AQrFoASRo0IQMSQBIYLYJmjxZy8HMm2S5Qd4yYW855paN8NIxbYKiDUhokxWtgp4hy59HJWThXQr8fHzpvShDhNoQVT1fXqQSyr7Ru9HRJPA0T/IYNY1XNgw0B7KRWXpjdL8MPOg5SkAg93+pgOA3Ha95qGerFMyjWNzdMwhL3oEOz+VW25UuAGNXXk54bpdPH2gA4zukPNzPvArDqI8xPQRwMLBv3yzs8c3cHu8mNl9MCALAs/04m9tsMqFRISABbfzw0zv721//an/+z7/Yy6cne/n4wvYg1J850OOZzSYjmyGKINjpiSyHDsd2w1OegAQfYz+AzrkuPN4rAgkwyvhciEgIAlZ61BAVRzZ+N7KPBy9BV0VswmsKAxTh08E6r/B1NyxrRYzjc3IgBKALykQ+vpnZeOIRHUh9EO+UE0C6AewewRHbjftz7hxgyPjGAyBB0Qaas6p7j888Jso3epvqMnyw52CAAUhw7++JVRvo8QeWUCVX+zpFW5CSoWobizt43ZGfvmW4OUK8D6zcsWNFA4AUu8OW545nY5stABqMyA2BHPbpyA1uIPcC3GAwKqoMcwLtZa5+8CsQNFCOfACJJGtE5Yn1NgzCDY9H1QQ8g/elE/fB84vnALAAz7zLFxiE6EcY+0dw8nnYuBB7AkfOg6C5gPHc7tdVNICvbZdlw4GnaiDgjV74pfNDVNUiEGKPHJIeAJq6IkSp+OT1rjWLtqPPwFfy8vQ+PDr+jJKVOlYe2fybxtH7oO9eZEQ/oL1HgGEb6w56jDb59g/fWB/pM92jLTdLB/MQMQP+j8HANqjcotQIlmjss88ItDDqwn3SO8wrAD3BfSBZNR1PCQ5WUQwRJo8ooHMgAUAQ2tGt5gGBhKiusEZq1HJJIIFRXLGnDIbOt4EypnghKsGBPoBx4CyZcq6vV5sKSPDffUywjrQ3cCwqWmcs5a5tAOzBGxXPW8tgjUVNossxiUgIXguhuX0oaBGREEACQFUBCVLoLgEJPc7Jyy/JsrynlXMsn13uc1knKg1ZHIv1RgW4ABIwR3Au0r/0koKa93M46rOOVBo3WT9p2t/aIhJKPULysen7pl5sMrayrvBrAwlZF2jq/zb9Srpt1mF0Dt7bgAT0v+aA9g2cpygV7APSwSpvanQk+qnNEMztyn2tOdKm/7Y9/7W5nefhpRWU102pp+Kzfi/Xl56rtX2nqGpUcD3oellu53vouiUQWD5vBhrK39R+9UNeE239ntf0VQHU8qMM3Uv9VFatKi/3pUBC2e7SPijbcc3+gf7FV6RC5jERkICUBzo7965LU1YmTgJVFdRYZA6hpjEobY0mICH3UVv/dJGOF9V+OA+Qlvc7kOCpDV8akSBhK0VWSHybkZ0F0SVDNBtyeRP70o3sNYv12rltgq5tIrad39ruAkjIx+dNUEI0Kzrq84ziyXui49o2siwoyo1M49W02em7Emi4pIzka2f0Xp7q7HnMAgnnyfjDtTPo0NT3TYJQiloWohUAc3DvpEKx4MV3hcEV8hJIALcADG689vudbVfPnntG78TIFpOpTadDln5E5NM9Ig9mA3t7P6PR/HgPRvgxgYTRoG9vF3cEEiCTYYgjThjP8O6Hnwgk/Pef/2rLp2dbP3tpQAno8RBARN9mYxD8pfQfhIR13XgHOIDjAY54pAJH1AUnQtY6J1tvV3ZgrniPHnb8doiSgsir9/F1r7Z7kjthcLuhhNQFhWxDqS5z4GWIeH+hSoy3DaHv48nA3n7jgAKABQAw7sGSgudKNgxg5DJTLglIYMgy0i5QxtG9t5qLvlm5IaaNS0CC1grbibDrw6lKbaCn/QAgAWX69hWQ4HPAPe2DoXuhUHUCfBlo82G3pSG22248NHyHtAY3ytEGAE2IOEAlgNndjNEIrEoBNs5jx1n2GYLpRpuqP+Azctfh1fZoDy+fiGuiJCcNPoSpM3LCIyzAko+okBVLiTr5otI0XK47sAIAAaHvPXBSMLQSESzOt9DpeplLzCNU98my3UnkYDj6hrvdb85Cv0/hoQSAofuRaJE5+hgPn4car90R3vEgtEz5wlrn2pOklCvUHAo8qqU8ffyZ52clN18f9zlvv68CXR/RQ+z3gQMRO1RW2G+sj0oo87nd3c9ttphaf9Q3cBcgDQIe8dFoyFQDAQkkMEWUAtYb56V7Ndbks3BgAUYlDH98L7kCzhOXT3FeGKQw+H1MgzyT63P0GZDgY3yw7f5A+QEggalFBNswZwdM0QCQQGDw6JER4ktA9RfMid3WS1Nijnk6Tcynndrn1RaUW+zKVsf2p/5XAwkIQwCQUBWIIddCVGDIqQ2MQFAkwnlEQj/67dI+K4CxNHQ+U0gvMOd7ZZS65KXmkwBOlGfFtat0lEgVVUTCeWrD51VRUHZW+5OcALltef/Oe5v+bgMS1C/5GdQXWb+41H/ledr39f1rgQQQ297yKo2+LzH0ss7E3SWFQrcBCefOBI86wUs6g4CEHIGX+7VN/8qyqdS/bhmfL9E/y37IfXFpDPK6yTJWf+e5VLblljE6RUTKLW3Lbck6op6jbCu+vwVIKGVDnuNtz/Al/d/Ux0qNyf2Yj2ubP7faJ+UeWD5zXhP572sR6QIS4JDS+sS5WFPQOwnACUw7OCCHl4AE8hZF+WR9r3WkPrgGZHCcqppfzTO47XxFJKhs8Fl6Q8yf3yMSgieBG9WF1AYoN3lRCn2lohCK+DVBr3PzRM2TtGmi63caIgWra3mvtoV8yyZ0S/svHdPWvrb7t7UfSF0poJsEfJMihPPQvwpvlYKsMaRCmzgwmtqaxyePpY4tN7Nrm3LT9ZuUn/wsMpouAQnofxlPElJog+ZmW/9mIEvCLgMZULY97BvVDdzopicxat5LyaPHFt6Jfqci+AOQcNhunOyNYELPpsMRgYTFBCXYOmdAwsPj1O4XY0YkILUBEQnf3j8QSIChDwWevDynk73/8eczIGG73Hr4Nasw9G3QG9qwj7KKCE+uqc3p2wQnXIQ2kxIBvzPVyZnxKYADTF7v1iQlo/Af9mk8SvnW3PL0D/dGY+MnYVsYtJxjBzdAYIArxUBkcjLuYaxwk9j7mvcSdQNDn6A/7u8XNptNmCaiUHUaPlXVjxpI8PFzEjeExYN8UfelxzyiDnyO+H1hcGmTqlIFQDi33xuMAZR+ZMQFOAjWHmEB0AOGLwGEgRPywRMtIAEecfQ9uBDImL/d2AEARRj5yPfGsZM5nu/e5gQRpuR+gPFEkKHnXAk5BFNeCj4HQgK74GoAOOBpDnjpM0qDMg+d4+FpKB6Z4G1CKoiMRh+DI41GjE9/5NU3QLbJNTDy5+z1Iy8ySEYFPtWKbq38b4LcT0YQgATOsTAE6UkGmBGcFblqBI57Xj3zeSRnJNN0PQGjkmV4bhzDKI7xyFZLVB2oKz5InmkOqF+zbMpKG1JoaEygAkb3RCABc2qAcZ5MCALdP97ZdDGlsQggAcCOpxI5jwDJQROQgPYxIsFOjCTB/QAsCEignAYPRK9ny4/PfJfMRuQC1tKaxvyOQADlHoCf0Ygghsg3CXwEWFQRem52ERm0sw1BACeaHI4n5K6A6kWAAuANghJYPcQjCrQuVE5SQIZkIMc/pTEA46iABOkLRZUF5x3xyAbJAvY3QvohUnpoo48OeDAwVxGR0MV9wDWDNXwFSBhERM2lfVj7xCVdJu9vpdGM3wQaa47qeMwr/Be5qYAE8Y+QVyLmVZ5vVYRPPPR27fM5G7RZl/odSPCRLcfpVgPu0vjqmm1AgoBL6Rzy4HJNDYcEiBWpkI0g6R1t+hf34pgLv2UgQes3z/2s55XyW5/Rz5eM8Fp3O0+3UZ/r+nlt59+kT1+SLTrv2u9tv2Efk63VJKNuneeX7pP3VR2T9W/pxGUf6L7XUgMAJPD84N3SdfEdSJK5h4cNgkN0rRyRAA4ktUHrSPuExu/S2HOsCiChtAfa7INBOFEEJGDP4V4UqQ34+3cg4QYgAUpRHrhaIRTBXJ3v1jRZ24AETB5dXwszL5w2Q71tIrQt1NcuxLb7t/3e1j5wWUh4ltcqjfC8UCXwZGxl40+bI44pQ5fK9kjxLoVL3tRyu8pNrxSmZX9nj1DeLHL7telqXug3PYe8rXnTzX3R1L5yY8rPIyCBQFYiO+PcTxEJWfEl83d4l4XSkj2fHCNBHopUAuSHTwbkShiNURZyyAiEbx7mNl8MbTbpkxvgfjFh6cfvHh7PgIRecA+AI0GpDavnF9uv987qD1JC5Gxaz0sr9k/WD2HITQO0bpESQK9ZJwDBQ81ZQK9aLGuG5CO1odN1skMD58CWwAOMHRiqJLcjJwFq4CHc3VnZYYzgHjJA5OX3zcu5GTT/5AmHQcmNBkDHoGdz8CQsxvbweG+LxYxREQATHAhxkAzjAtIkbjhHBxfo2SYxY4cRCTXY5MZHHSJ3DiQ46OYEczSqkbf+sqbhTc/+Hobczqs3RDQGjE2Gh0eFDVadmI7IT3EAqSZSGzZ7O6K8JvoFRj05InY2h1f77s4WDwtGInDuICSd/AK7SJEYV+CUcvXQh3omPD/buVzaIfpDnwkiIFphjdQH92A7kODfdbuDAFGQFuLPhsgRsjgP+szlB1HgcNAj6eV0gmoFnhYD+kWARFUUS1VSsQYS4AlX9IGDTeT4rSIW4Gn3de1phrVh5+kUT8uXM5Eko1qGtfYjHJTDHjU/Dnuk/PjcxvzI+cz4jl78szJ8bpRIpmBseY9IAfIqGB3ns0Daw3FnD4+PjEwAsSfDNDs+73EOohJINhWGJVNFyCQe3hdEGCCiJOYcqipwTQRh5H6DMQpvP1IPQAAK8sO1l3UESaaAhMyRAIOb6ys4Q9AuBxNQoSEqkGy3zsoN71B3wPWMShqVLLSuwZBV2U6BL1ojAgAyGCsQ0cEIpGyADSbCQZm6cL7D1Bwj5xwJbA9SGzoAtfwccCTsd8x5qThYKKsDSEAJzjoywc9pi0g4M+IjHysbl+Uem5VtXj+VZs17juYpZAYNkojMEj8MK1Ugx3bs41ftOYncC+cJSJAOkCNxyv27qa1tEQlZP9OzZYOlTX/J+2aTrvfaiITs52jSLaRfcM9KZbz1DG3t/yWABK1PrQ/ck+lnQ+e7YSRYpJ1JZ5DcatO/2tp3y/O16ZhNelc5zy9do0kvzPpqXl+l7tfWdo5tRCTkfsjy5hoQQ7kYjsjSCNe9M9CQn1HPoPOa2q5jbu3frzlOES3aj0odv80+utW+yWORxyyv76Y5cS3iIQMJuqbWqYAEVbASkJB1Qjov+jVZbAYS8lqXDGhqXwYSrtkBl8ZmGOWuBfyyiEXIc9KRH4+/AwmcZC1ki+i4vAglNLNRd22BNG0uWfgISJCg0MLQwrk2UXHfW4TRLe37mkVeTuCma7S1r00QlEACjaVEVqQ25MWfNwb0nzY4fJ+jEaictZQfyp7Qciy5oNL5TRu9nk/nlu8ig8zX1hzLwiILIj1H6V0sFUC0LRsami+l0Mwbgua1AA7kctNwgDERtem9P2VI1iSFODdHJABIOO6Q/x5gUPdkwy7C2EcEEpD7v5j27f5hat8+IoQfgvPEkP4393d2fzetUhsQkQAltA9Pcb9vzx8+2U8//GD/8e//aeuXpR02bhTNxh6ijBximPSDHpjf6/wzGLJ5HiBqgc+D8mw0op0V3SMUZKzuWU6vN+wbWGw3+4114KrsdT3XX+XfAHKAlR2MvswLPp15ZFyZUiSTK9gwan0OK4rEZy894b2TTWZDBxIeHmxxN2eqACIj4O13wEZknWGQHsLjzcTqDtMLSLYYueIK8xeZIgwpPDMMLA/pTkDCzskK4enfbBCC7iH7GUjAM6AdLNE4QYg4SjUOCSSMhz077Te23wCI2Np+BzAiShgGUIOUDUQiTOYzGnKc8wBXDWkBO4bIO9/CmP2ijUweTlyPuftb51uAkYXPeJaX52eW59yu1wRD0G70/26LnHd/5o4B6AFJJkDFDkPfSSwJABPRTPQqYw6dGM6PSiKTKcAcGLc0jxxIiAoJvkZq8BOp9h59kAxUGu7hRWROvRj463x55584seRglneQDZJhUihLGVjLP8wjeO6dz0RjhfOklIgMLe8/mvdUUgECMCIgrNmuzzd4WZic0DnaHGO4QMlXn9sADwB4oRQkojrIVk1OEqzdIQEGRBDwOii7CnAugIQl5gmiHqrIIF+HAHk4T5H+wPSKAC77Xp4Qc4dGy8kjl9xA6VjvBB4KBx9wrlIUSLoZ6SS4v5fnxLMOKtAD7SOpKCONzgEWrWOlJkkhB5BQRfSgJCciTkgsWUeJ+YL3/pTHXvsI5okDg0h9cTAppzYASEAFG6ZQdB2IFJBAEkvcj4CCv9qABO2nNYB1jnSgLdoTsnGa94z8dwaXvU987AHG4TpV3wTPDIAE7c8EE6LluibKy+b9PO+J5f6b14n+bgMS6n6v0zOyftaqn6S0jiZd79cGEtQHTUAC10VLRGvWGUqjCb9JF9H8rgFpl3H4LDkkMAifsQ+oopmABK3rLMPa9C/JrazrZh2qTb8sdcVrem6T/tZ2fp4rmrP5Peul5bWadNnP2gcHRdJ3Nf/V520cARkoKNuKe7UBCQJ6mp4zj8mlfm2bf9fGA79h75ctVOlmcZL6ou0abWNe6sN5zJrmV9uc0/3KiIQMtAFI4BiGMxOxCQJlBQ5B9qJSlfZ3nZ/XpX6r7lk4BUogIbf9lvmniAQSJjO6IuRkEPr+DiTcWLWBxkIKU9YCzgvr2kRt2lzyuQISJPT/1YCEto2gTZC0LcpLKSel0iBlpxwLAQk6PhvWt4whlNMSldVGgWdTKHFWdrKAVbhSvlfeCKHgZsGlTbYEPLIyh/srBxX3ymhtVgbQ7uwxKjfKrIiV5wlIGI9gINRkl2KQR7i/2u2AhiugCHXOEQnIYWc+eRhXI9RenwxIujgBV8KwQ5LF797e2XjStV5nb6Nx194+oBzknT2i9N9kzAgB9NUQOc3DoS0/PdvPP/5o/+v/+w8CCcftkcbmfDL1vD84NW1vffAhdN1bwz5ErfiUFz4djUlqt98cmPtdGdzyzvF4T21Q1QSkdYCRH8ZVPQ/rkHURw+Ge4DpQDj+MGPcaK4y5y5QB73uFINYGJqI/xtOhzeYjhv4jIsGNdTfUQL6IvlbZIrQFEQPuBezR6YsSkgoZ93kijosoxXbCHHaPEd6V5iDPIUCE5TJKEzJs2w01RSQoFxbtIsHfaFBxIyA1pXMET8bSVsulk/SdgkshcgRBxjidzWw4GXvZNwBFKNPZ6xMAQcWNyXxqk8nUOjBmo4wd0jW2Wzf4h4h82B3s+fnJOgf/DM4HcGfgM4ABlO9bbXawWg1O3d36YJvd3k77jm2BFhy6tkO0wmpnz8jrBgLQh2F6tA08+ox06JCvAn06myBihIGJZh34nL3UonMoaL6jRrXnzYv7QOsM7eb6qcj1FJkgPgTfsLdhVOeyXUhtcc95RDd47b6o6MFak1E5YksQDUACxhX3Zt5lpMTgO3rxI0VPXmTJFCr+AQK4DAC44nwYPqc3jJoB6SKBnu6JkTujiYM/3RELc9sxSqxyDfWG5L7oDUZRPtNtatjrAI4IUsUzUz5FdRPMN3IU7B3AhOfdFWGP6EO7nAzSySv9ebs26IzS/N7ZjhENTropckdGqURdbgAd9KQylQsVc1yRV7SIZC1teXB0BEeC5AvWn6IfcK9DB+VALwMJqjohOYLnyUBCB2RXmE+YolFNhboC5lQYcgQQOs6NICCBCiZL3F4nW6wAkFQaNu+h6Iv6mZ1TJQPdMiTL60jJBxDDOYfUmFQhhikyAAEDSFA0Ddab9k8f/zrs+pKhlpXo8u82ICEbqqUyjvbd6si5ZGi9FkhAVZemfTvrGNJPs9Evo6NN/0K7y+tn/eRrgAQaQAEkaO5kbiDKgaj0UBrXpf4muZWfN7evTX9su36+X9kPpZHWpOc3jfuZvlSUZizv19q+K0AC+lHlxXP/5Hs0AQm5z14LJFyzffBb2/ppO19AQiUfAoDU87bN77b5IXuuae1rbPO8KOfINfsHQAKuj0g97ak6Pqc2YI0ISNBxkj0CEvL5+k1jl+dpXhvsoyJK8tJavzQO/YgQU0QC9AHudaQRc9n820ltSEWVRbYIhZabYhgYVTnI8PJXxuKgVvA0SNoktTG2LYZrv+eFlo1FKXfXcnBckbpeHigLmGwsavK1CbK8EJsEbdN11He3COJ8fu7XahEjhDyFtqpf9Oy5/eUiyv3T1PayP5oWZCmIchvxt1D2LHR0DIVIGK2XNsI85trU8+at8/Jx2ogxN0ogIs9RnIv26fgMTmRwJHtlJJxkSA76Iy+9Nxy6t5qh3MFiH8a2gAQKuL4bK65kO1O/CNsQxTAZIALhzu5nY3rcZ6MuUxsAJKAMZJ+EdgdbzKb2cD+z/+uPf7TJaGj9rkeWAEhAGwEkfHz/nkACDEZwJOC+AhKgVQNIQGG6Yd83NAjsDerIhxeFgMcBhhvC7tFeGCAeeq/IBRgyjhsfCR4cWP7PSfdEMNhDKUZ4MqNtMAaUIw6Pu5cdRHk/BzEQDaBQe8+RPwQA4DVq0Xf0nB93DiTMnEMARjdAGBrriEwgYWX9n3MkHHgI+YbyDo8mjD4qm6ws4XMC9ZEJglmPhhWMbRLdkV/BGfRx3MePH3kujnGOh0j1qqo1WBAlzgmaoG2YA+wbbKCHPaNSdvAIb7csu4s2T0aerjCZOWt+b+Sl+xgw0kMJwbENRn1H5EFW1Icx4oYoOAsQjg4biQYdy0niGV7suPMylIftgWkn6ydEU+xsvVzRiHTA4Gib5c7A5I/pzPJ8hy4Z+/eIVkDlAHqwjzRqYQh7/WfcFmG7nuIwGvdsEqShA+bPIHQd5QUxCDBu+3agu9iJAvPL61v7vGSfc2zqms9Kg0BVA8p4ABK8vpctpUHe73ipShKHeLoF0ig4T/fgHQDZ5LKqXy+5hPtmL7DkTRN4uQ/SUZdD6AQfWyoTRHlhiERUDEgzR2OWhQSw0B0NbNc5cB460aI/B4x+H183Ukmq2e2TIBPzEPNSMgukrlCWX14AaC1to9+Cs0XlackTQFK/OiIAc2Pcnxm82jiPc3rnaT0b8g3sOeZMKwo+EHAwUIYGKeZscecRGV0nx+Q9ImrHZavrB9o7PPUHpJNrzi+kOzFehVwLdTqkxne1XFf7mwM5Lt8qYwQVQlSHnPcOABBknh3jc6E/sR4Y2QFQJLheWOcb/2L/zO/a18rQ6FIfwDmK1KK+FNfi+CuaM4VPy6it9Kcge0ziwvshFgOXR6Q28NwiIgFy+dIr6xmlrqHnQKHh83XnirD6OEe/5L1T19aY5etnQzHrL/lY3fNY3L+OFfEjyvKP0llUPQjlH9VGrU85nRR5dbGDYp2X7dXxvs+cc1Dla3E/j0jEet7XZIo5WlOyS32rtmo+KFpBz6d5hGsIbHAZE4ZKzAmsI+1x0nXzvCvn7+dyto40ydfXfSAT9GrSddscZZRfweHSpE9mQ73pWnqWci5X8+1UR9TiGAH3mr8A+l/z0v3VN+V8znOlXB/5nEttUERTPjfLoRyRq2P0bHgHIOUAqqe8KUJC924DEvKc0Rws9eEMlEqu6dg8Plku63kVEZLXWDWWwfMEPU7X0VxxdgSvxkO5msRcvhaA+VK25X7X/CqdnWrfICJuy3kmmdvWf/SVBCjte74iEzuU1Fg/f/npR8/Lw5Tu2QAAIABJREFUpEeLizhFKl0Hsm+du51TuTPdeuYvdVzwYmnU/lmBhKxkZKHbhuj9FoCE0gDOHuU8vbJCp+mj/rkEgpTTrLzGLUACrpE3iaxstYXm6dyshOD8vIHnDapSkGLzKoGMLLB17VKRLDeLJiBBYe4CEujtCyDB7+FGj5QNfRaQgHtwk6aiUhOJIaXhAWkMCHu3Pd/ni5F993Zhd/cTG4ARv7e3+8XcHh/m9qdvvrE50iCGXv4PQAL6A6kN73/+2f7rP/5szx8/sWoDNllEGHDMYXCdDta1nQ164EZwIGEf4ftMHYCSvPW68srdr6KPaJ+d+D1keZe53HszGIqdkw3gHe8dbQRSuUGPJI/d/sAGULxQNq+HEO6ODRDxoNq/weQPQAFefoAJqhrgFRLAbSAjz4EEhPbD4wseAUQmuMff0weQ4jCbT6roFCqGoXgzRBsGmnmJPckUVXUAkOBGVXhoWRbPSfnIUh/9hHQBAiErB0O8ssCpMqwwT+E1mC9mFRmkK8HM1ma/AUhQv2PD9HJ7CH0dE3zoIaoCaA+9t0duVvQIjxxEoYd2OLAu/sPD7YEJjogHmIXUlO1qzRSVDoCC1dq2q619eveR7d+td0aj+NhhWPx6idB2AAd7O0JZ2zmXBI1OEkMebAvyQMwP7twx1+1EjorxCASkfZuO+0xzGI9gBOKxd1W6A6yE4wHz3JWBcxlU8yhUsl+UyCGUcDyMw1LG43t5rRXumZVrKUP47vnTh4tAAuaEjPYsI7JMhBHsjVfdVAEJEdoMUC0iMLD+HOTyih1IcehMnCtBkVHwzqPtWBcsGxmpgwR3IioGc0DKFEA+tBERBIyEicgKrDHKyDDUBCTAkK4M3z3W6YTznMAZQK0gQiX/R1TsQJrMJiIUCCTCC0MC1Q4tPfY1gcIIR6URrWgkBxekyOFeGUjwohJIjTgvBacIJLRL40m5D24EAQkAjJBuIS/QwUFIjjmACRBLHvaUNycYZEwHOpL0kukaCUhQ23VtjXHet5pUNc7BUOSb5pjmNY4TOJUNAlXbEJBQ7a/RALSzkk1FagMPKdZEuV836T9Z8W4DElzm1lEPlwyrfM0mACNf43z9lIr0OTBCHozYT3WeX9/XVwYStIZ+LSAhyyi1JUdUZkApR0Tm+Z+BBM2JPL5cDQWwpXmT55L6E2upjtCpjSqNQTYsm0wGyUKNX5bB5W9N57ddP49Z/juvs6zbl/coDbz8O+fFSZxHPh9KUIWVrF7xujTfsx58SSduAj/KplwDEiRbJDtLPRS/k0A3laRWX95yb821LOv0vIrMy0Bpvr/uk22NpnuWETMZBFDVBuiNuo7WDXYuH1+XPV8LJGhel/JH87zfOydeV/u0ZtuABEQk+P4fgFwBJGBv/h1ISBEJilDIwpSd3o/QxiIvv1Z0CvakL1zUAgryxM2Tom2g/xmAhDyZzzfDz/kMmronCwcJYH3nnkA3rMsNSxuVrlkKvFKQnCvyn7ek6XydUwp8tTMrIucKlHuVhJhnIZTHV5vZJSBCEQXlPMkCIW9UakO5YZbzWp/PvaA1ei/jF55PsebniAQBB3UfN5Et7qwTZQcRjQAh+jCfsQLBCN7Uw8omg+4ZkDDqM6Lc3jws7M3jwv7w+EhQYTGbO7t6sLSDbPHdTz+x/OPTh4/28vGF/Y1QeKK0TG2AIetRCfL8I7XBn80N4s1yFUBCXXKPfYhIGJyFOvHwiEPgd1jQzboDkDgi/7tDj/lgNKAnFh5WsOzC2EVucrffpfHqvIcwoAb0dMK7//z8wrQGVg5g3n4YCMirDpJDGLYAZsbTMcPpwS3BkoqTAcsrwmh7eLyrwtXRbkUV0LPZ95QTbGQVN8PRPRws97g/sSID2gBQA0YK+0nh2Xv3rEKZA8eARy2ItM+rYwDQAJAA/ga0Ce2F8QeCPwdyECVxsCPSCE5IM/GwV/xH1AT6DEAC3unBxxREmHoQdU2nzp2AY5BzD5DBPa97r0aBKAcYdggjhwcYJHvoP5Tpe1nZ+tkrOYBDAxjLCSACnne5s9VmS7ABXuzjDt7dPSMZ4K0GSePudOQx8JJSmUHZT0ZIGUuLgnQRkQnjId7BWwHPdYBshuoGbghgJjXJnlI+eHpCeCr0Hh5BeR4khyQTpWQJsCxByA/vfq4MNSn5ktc4l5VQkoe23G8wJvISi/shpyohOgegEQwfyChEyThPxtg6g64NH6bkRqDXHBFSR4/CYJUERKIMPKpqud4QSFAKCKsmMEKjBsFo0IqQUvhGeGxAisl5DSOagOGRY9i1oe13vqYoq8lh4hE/mD+Y71gL5MbY+FqgLI6qCChp6Qa+R1Wo2ounPcDIPjeEc0QCK5UkYkTv98SDERFE3v8OUtT/+9YBWSvHPyJAomqDg8cetArQAOvj1OtzxjF14+hRSJTxEZEgBVbjWyqel9QWHFcBoan8aN7z8zVzRII/i0fj5IgEfo4bYrzyvl7NNXmnIzIkt097XLm/5+/1dxuQkPfOpr0w7/9Ne+s1IIbX7pTRSOdAAvYWf/l+VBsi50ACjpBzQUACxrTNI18aQmU/5vY3ySiRsWoO6H6SM3keNOk/2UjM/Sf9Ce+aMzSolIsdBhZ5kSLqrkkXazP0pV9l3S4/p6Iqmp5Dc/+aSp/lsnSqLIPVv3meZV2s1Cs/G59DrUPjuhnAERB8rX1tv+X7N60xjV9eW2r/Lcb8Z/tJ2mtcftbrv1x/1OeCDDjPkXz/PH+bnrW0jzTHJMdxD6WiNUXnNH2X59IlfZvzLsBA6F/q50oOR0Q8HCFs01dGJOT5pefP+3xXZOJnsqUm/22zL1H+UfKa9pb8H12PSED//A4kBJDAiQlvVXpJ2ECpLRdRHrBLv7UtYP0uAzEv2HzNqh0XLvhaIOHWdmbhl9uUBfWXtLsUWllBztdUTrWeU+i2hFjTRt7Ujs8U9Ia62NpM8nvZ/1np5sIKQaCNQu2SQihFvbyOjs9KWCkIcA42UiHy6pdy88+bVCnYcvhhvr7aWYaK6dnVzwASIMzRBgpcEA2Gx0TH+mbqGwIMSZUEowGXOCCQ4jAfo/zjmEAC8ssnww6BhG/foCb9xMaDDg2yb97c29s3d/Zvb9/aw92CQAI9mRFKrIiEv/7le/v47r09vX+K1AcPQfbUBgSWImYcxoiqM7gXXh53pESg3Qih1TOzDyXc9ztGZCM/vgeQo28sAwijfjgSqdTApjMY9jCOw3PJ8m1dL29HpdjBMBguSBF4fl4690CkC2w3alOdY03gBukc44FNpmPeE32D/oPhjs+Pj/f0kMtz5OXuvKwdQv/RF4hsEDs8qjrQ+Nx7qUOEjANEAJki0xbCY0vvLypWMK3BWe4BKqiqBAwpPA8iBqazid0BSEC6CgpXwMhHCggqFgSQgOsAhQd4QI81Ikx6A25M/cHQRuDBGPbJkcDwefQVZa9Xn2Cpu67RuIehBCABRgiiELi2IL/3BxswL77HHInDZmu9k+c/oN14bjwjnmW13PK58fyMwEAEwtZZ/R3U8WoCMATd8Dww2uF48goeI5Y0BICA9dGzuxlSgIY2JDuR82pQNnQcSGiSLfhOQKHkRa2cMeiRURlKJcjX0PGcuyklQoq45vKn958uhg7jXIxpbbzUXChSGrrgCIjwc+4BkdbgHlNf7y6767KqAhO6g66NHxZwqnFMvU1efxVAAtfLaERjGBwFJESMFAN858d7apaeS0ACowtIJhcAcwISKHfIewHgaGBHRh/UQAINBPwMoKHb83m02RNUAZik6ir08EN+MWLT169Ci5k61OsxbSaPAdYPzse1WCUkSkxWBhKAjKiagneCiyEftLfweSE/AGAGYR6Tq3BepEdxXXQ7Dob0u2dAAjg92CZOIQ/jL40xzZkm4zHvVZQViqhKyqj2HPxWzrlsnGQgIV9X1VdUXlv7VgYS2C8BJJR6lj436T95nbQBCTo2j2G+V/aoNukVMtRLPaoyNlqABKYlRaqgdKzz/dUr8+BVRfWkCixthvSXAAmljod2iIy1DC3XmGtMS52k1M9Kg0/jhuOqKMCIVsj6H+6b9Z9SN2szJC/pp3pWRMdl/SkDH/lel/TkPKczgJD1qDzHSh2sdXwCSMB9FBYv8EJy5FLbbvk+r9Wz9RmO0zJip2x/myHapHfn/UbXbwIKcC8BCXmPy+ukDUir91NF/gRHU5T/lo4tXSfLYPxdRhzksbxkZ+iZBSQwPixAsmoMfyEgQf13Ljvq1C141LKsV39I3rWNXzdyZSWvBSR4yWHv09+BhAQkZEQoL0CxhDctSi3CWxbspWPyRpUXS2l4Xjr/Hw0kZKFWbvZ5Y7rWR9kILxFpRSRkICELv1uBhHKTvDSe5eZRCYUC0SvbqWfA+VnxFZCQ718pGak8T25PFrTKEWTOfXAulIZD3gh1bbX7FiCh3EDOFKmuM/JXAnfnOb1icddGKCABxpWOhxBePy+tCyM8mN9hZ6Gk3Axe6XHH5pO+TWcD++ZxRq6EybBLVvzv3r6xb795tP/x3Vu7m89sOp6wi1CAEa/V04s9ffzIiIT3P/1sH3/+SKEvNlyUfwTTPgLLDUZdGMjwjsNQFCEbvJY0WMJjWREhMiLhaJ0dCBs7DhqM3WiczkCACOAgSKUQkRAkiCKRogINRR/3o1HkaWQEEsBJsIS33yMSPPQ6Si7u3HihQbvfk7WfXAEgWIz7gyH//sEjAGDAs9TWyMnMRBZJwkeQ3/V6tj0AEAiD8+iGl1cpcCJCGNRoC8kW2RaQ0XkkAjxl2KxExOipcNioHLABASSABH+vgQQATiz9GVUhaDTBAB+5AYnIkRMAKIwp0kKiTCAcuBuEswcpJTzVLKN32NsaZHyHPXPAASawZkKEhiOdAZEI0+HIFpMpI0UQTTIA8SQXtc8bT9twvgc8E3JMM5DgoEr0BbzbyJ8PIAHAyOkA47nLskwAE0asoNG3u+nIZvMhUxw6qOaw33HcOyAD5IYr/gn3QEhuScFQmcVanjs4N5p5Sk8p/yR/stzQMQJ/CPytEGniIJXuKeUa52bW7yx3vMs8h4RgCEJ8KMTcU4qRg6HL6gx8+WdGDbH0W986w651JkND/VWco0gAAAlIbWCKy2TiRHwg19w50SXGRAriARFFXcgMB64wFviNfBb7Pcuecj6HwQuOAxk9HaSV7EHEWX+H8XTjGBwSDiRwXpCrxMkTmZoAIC3ACkRHCIiqFXoHDFV1QeOgFCqCEYyKUFm+83rgWo9IHdOe4/2fohKswygY3pPRLd4Opl4QKOx6qgcidTo923dO5PXAGqFMS0CCFNi8n2nuNe2NOk4KvhRWfa89KAMJmtcO8IjnIUqeRlRFtdcEkI8+zq8MWvnAnOe4571Te63Oz/uW/m4DErQWBLyVOkwJJJTGQ5MheLYf3wAk+DXryFafB1GD/uRAAr4TWCzwQG0768DiQ5uhmvsz61UavzJHPR+T580l3S/rRaVuUs4x7u+JkwHH+xp3AlLpP5f0v0v9kNtQrdOYf+JzynM3y+c2PVxtQRshz6Rvycud56aOVb9RJibi5/JebAdD9PyV17Da2AYkXZsb53KnBpH1Pd7bgIS2/sl7iv7O86YNSND45DaV5197xnzPSibAIRVAAs71ssB1ZSPNNZybydRL2ZnHM7epag+r7iBmz/fODASJk++1HAkZSNGzZvvjJIfGKyISuH7ioUogAV//DiSwrvz/z96b9kiSZNdiN/Y9t6qsZap7ekjOkKIAQvouvO8SJAj6ye+LROAJECG+J4ESOW9m2MPppbasXGJfhHOuHfcbVu7hWV0zFOdNJ9AdWRkR7mbmZtfuPXbuuYl2rFzQNGAyPgISqhZ53IibFmzd+5GyH4PiiPKfuva/FSAhGt/cYDaNjcbaAxSVQvPcISy4Kkca1xSIEY11bnDyBa7nWPU88+/mhkLXytH46Djkizme+MVx0HciMq/3Y9vg1Ma8ODk8+qzGILYh9rnKeMcx0IlodKhiP3EypjJOFAzcOtUXgQ9+IpCA3wEkUGgtiXRBFJEnCj0vIceAr7WzM9LhR3YxG7Ls4+VsRGbCsG8EFl5cP7Vn11f28uklgQScYNNpTXXJN4uVPdzdEUh49/qNvfv+HQOAYyABDjhoYx68MaAKNeRxuoeyjhS6S4KH7jhDwA+hxd66+60N+h2WM2SViVRFAer9rlcAunOHgZNAhGLzxIm6OStBQotexm7PAH4Nuj3atPZAnf+tPejj79ut3S/mLjIIemcPQn9dLwd5OSMbACkPXnoxBVoJGGHlBjISUMver03nPzAS0E9Pa0gq9im49lSGBcEE1wbwMeG8SCezEoVjykVKvRgiH56CiQhe08a8b/EkH4ET5gQC/H7SuwAdHdoHyJsHOABtgvvlwh4W/h9OqXHiC02DBYT4ILyXgATmVqfghCDwbg/JCpsMhnY1O7cpyoDiuvMF88yRasJqAQiKcayOk+HERAFQASBpDYdiiZSHJV/JeiD1ssz/xgEi0jOGSGMB1b0FzYe2nU2GNp31bTxEegcuuGEg2sKJOXUAgk5FYDEpMMUc0vyRLYULMiQ4AyAOFGmvxoBrIeAkEQNlKskGcAo8nhCqWThIBUYGKlh4cCxhq2gvYyChda/5SxYITsTISCjL8GFOEEhotbgu/D1/vlj/sBdDgAP9rq26e6Y4aJ/DWLPPSQwUQALsBYAFsBAe7hec8+4g76mZ4aKmro2SAwm9np8oArCDLROQwL10C3pMn0CCGEgCEnDISyc2ld1qd73MLb4mIGG5cSE2zANUjdA1fF9wDQWJJsoXkGaD6xggzcYddAS0rK1BQUiiU2S8DHtDBwb2eNoH6wDwghglny/oow5EyNbCfvi9unbotpkOQkZCAhKQliNGgveuFG48BT5Fhz/uHwIS4qkW3o9/j3t2/JzvTaU4V5xfyrnlGgnpPAISNC8jkBDnqn6v8n/iPt4EJOiz+f7ZtL/GNSS/RW2J12oSW4QwqrfB11f5HMrUBu2xAhI8taW5okTcn6MfENuu/ue+p54pS6oSSHYgUn2t8lWKZ5ZOKqO/c+p3+TRxHDWGOSMhP2yL96y6xyn7Vti5lEaha8d7iDFc1375Txgn2DFVwSmBeP9mbGdca01AAuhc0VcU0KJrNp3INz2DuI6q5oiACrXhaA03XTwXrk++ffyagIQcyIt+dD5f4/ebnn9uH2SnBSS4X+gsND2LOMYCEuLYVM2pyrmXdIUikCBWEew9AdckWvtDUxuqgIQYR30uIyGmNtDuJ0hBjAT87UcgIQMStKHFjcDR/0AVSUZBxqbJ0DStNUwsLaJ8E8YiaEIcPxdIyAPqvL25AZQh0eciECIHOF4jtq9uLDTecZyLZ7B1Vdx4IldnfPMFHu8X+1nX56qNMP9sNHBxI6rbiJsYCdGJqmqXUhsiUp/3P85X9SE6nwJiIiCj7+hESWh/nNf4G8S/5MDgpFBAAgIfOvaJZikqN4XoEpDAk9H50gGAjgfBoJ53OgcCCWfnY3t6OWXZx4spAIUegQQE7C+fPSGQ8PR8So0EaBDQ8CaqLoCExcODIbXhzXff2+tvXvMkU+VCwUjoYuPa7wgu4Icn0A9zBskeVLXowAs4wKuvRWgiwOnf27TfpbAegnaIHQJAAGNiOOxZr98iM8FPTOX4B4eQ9dO7PDX0QN5ZCX4SDiYATg6tYAEwj5spB6iqgPSAnT0sF2QW8Ke1czYHy0HObDpzJgDGG2wAKuMfSpuBE0uAN3DWXYsBlRu8kggCRJ3AAtBg2T0BCcs1tROWyzmp/FzXrhrHgE4aB5gXABIg/ghGBsYDASWrBWxdxBKOvDMdnAKNk3ycLnMDh/5Et0N1+w8P9/bh9s5uHu54Kj1fL9O4eF48GAjr/daWrELBOIyBGVJN+KxS8YJZv2/nE4h5DqxLIOHBOhTphBhmN4lh9hioIVeliyoHACUPLQIu29Xa5qslxRkBAHmw6ZobnOt7SDV4NYlev2ug/mEtzEYDOzsf2mw6ZupL6wBxRw+EY3AEZsKxnfISrcq/FzAIMAb3G04GTB/AOsTNCXoh+ED1g7Zra6hqA/OtD22Ov1cF2bL8oVflQAlPB3eiY8tg9aiaQKlqLyABTAJvs9AkBxLwMxiCEeApLGi7g2peQhGMhIVtWAYSmhe0F5rKSQwUOgl06voDLwNJRsyaQTarb1B4sUw7FFAAkI3zC+kxoPxTiHDLuY4+Ym6DkRCBBP69YCS47dqlKiLd/jjZOV8/AJUkUgogAWKMAmPc+fVxi1UbuB8k8Udfaztr79q+fGFnyI5yZga6hNd+Z8BXzC/9neu25XseSpnGoAE6JgDACGCQkbCxQ6dt+7YzEgQkcI2nlIyqICYHw2NwE53mKt8E1/MxLim7cb+Rs+77QynSGe8hIAFgzdG+n9JoiuBJYppZGb0YAFUFGnq/CUiIc1/jHPuv9aF9MQ+o8J24v+af334kFnmcQou1fLS2iuCrZCRUAQk+95Mg6AknszFQzfzZGMyrXwq01Ff5vGh3lc+Sj2n0caLt0TzRPPL9xee9riEgQX39VCAh+mXRd9P8z59r3vYm/1VsEbRPQAL6wTSpFcoTl0wTjVdcB03Pp91y+yY/K56Wu0+zaQoxTr6v+2s88v7G8c59S831pgbEOZXHWBFA0FjlcUC8/qc+n9ifGF8pBVW2TOBc7iPnQEI+36Nt/Sh2SqwiAAn43lGKDquFuZQx18EP1EjI48OP7DiqjaWDi/gefbrEHDv1/HBQwjFPH6KIL7VfSp2bH4GElAcEVCii9RpkTVpO7JSzSBEm81JqeJWDp/JcH702rDIBCUL4GS+kSadA7dQl/ksHEiDSdgpIeEz/NX75hvbRwg9lvPLvxH9HQxcdB31GxgjvqbxQdE6iM5JfNxpabRR5/zVHqk5AcmMvxDwX25JxiUCCjCpeZfQw70XXYzCyWbpWQQOQQBpyyitfLRc0PhTmG3Zt0O/ZbNS32XRgz55e2HDYtjME6aOODbtIHRjY82dX9uLZE5sMe3Z5fmaT0ZhDhfFBELhGSbi7e3v9u+/s9bev7dvffWPz+wWBARhn1FnH6TPEFVlZoeVlDu9v75gXz3FBWj2TrpNxpDBaMuyutW6XszGBBLAAJgiah13DyTuCxV6vBBI4D2AXotEmkACNgmQv6AyDLrez+QNOjdcp5QKsBGcqIMAXFZ2pB6s5wzcvPYnTu4MNJ70EJEzs4uKMQTyqHzC9AaoQCL4QXCPWQB73FqkSTnFXCUiITXo+twejK4AISRsAQRNK7bFKww4BrYsYolY9UhKGkzHLbPaGPTubTK077NoIFRV60CNAab0NKzUwfRuCYGRcoNRk2/opRQdDjWew2u3tfr6w1+/f2ev37+3m/sHmq7WL5u1btlhhE+vYHiKLbT/FhU4C3CfEKBTERBbHHsKYZuOe2Ww4tj7KQ+621gfYQLq4p2Lwv5aospjbnjLUaXkZP7aJqR5LBmnF+t7hdN7F+lCZY9AdWr/Xsf12bX0Iho77dnHu4Nho2LNuGxoLYFmsmeKSCj0lx9tF/lhSNLF4EHjDudH9nJ6/sSGqVgBIoL7GsSAoPitnNTo06gc0ADqHPkEilk5cobypTkB1si2n3dMvxHRwhgMCf56JF4EwwDWuw1SpgUCygSmEaivQwChryDuQsLIu9UQ8RQPXYlspRtohuOMyGPgdYpWum0FwgEJ8XoEA61plTNEHgGzuCDkQv0nVDLh28L0tKnqAkYBqMweyYni9pFHgqQWQ1XAgBwwJ6B4UOf3oN0rYAlwCiJWqOqgsalnOsdTJcfuUUocwVzD+7IyPtduGkqqMz0ODxu1uWTnA56kHVLPZlGtZp8JMmSAYBMZR29kHna4doPVge1uSkeAAjMtRJOAw2CXO9wDOy67GQEt/o6MPRhKpJACqVJ72GEhQ8JcHA7B1xd6Xqk/o33BOMSdVm1x/l7gpxqULAC3Z5BhEaL5X7f/6PF6bgAS1N66fuFfrWlVAAt6T3xgDvOg/ojKI/zjImv/UAwkqg1jS30XzJtslBQFH/Q930SxrClTR1xjMcczS3NC1I5AgPyIPIuO/1f/ch8p9GwEJun8MODXumO+R0q/Pan5+NKDZH3IgIc593C/aw3yePeYe8tsd9HM9Kfzu6YnVwG0M6JqeT7dTlj/Us4lrN5avrBsL2ldfuh+9ssw1GG9gQHVQLNYZaMJutS6izxrXRxzfqvvrGUefOI6zQKR4/Qhq5ECMPqf1yMOTEz8+h2FbxQoE+Is0IaSmwTY6ww+vLhrsTD+XyXJRahe7hU321DMx/8QQ9HWt9Q37SO6Zs/QgPo0CX7DXXWh8+b4qX/tzqzbU2S+t3c8VW+wxvdGBBK5rletNVYEw9H+SQMJ0MvOTu7A5FQd+uWI2HLXFOjmgcBDgCPgE840eiDucr3KiYQJhYupzFEzKauNqA4rIbl1wGTe4JqNZt5CbF1r9J/INIhpXGf5o3DWB9bcI0FRtJLiejEI0NtqMVG81N2TaEGL5sngttVOGLAb8+Jva3jS+csR0f30vIudxI87fp6OU7qcNUY6+0Gx8J0ea1S5tNHHco0MlBy4a/GjohWTHzSs+E419nAHxs8otL8YflQuC2KI2YuV0KujRPR4e7kkFb7V3WBk2GfXtydXMnpxPCSA8vZjZdIwTYugUrFjV4adffWHPnj5hOgQCeQn6KcUDlReX8zlBgTffvLb3b9/Z62++sw9vbkhJb+9Q+tGN9Wg0cQX2rWsPLHnSvubJM51zCPKRcoedxgMXnOKPhkMbDcBGaDF9QRoIKPUHvQSAIsiNHyKATqKGfIZJRIcgCjamDoIVD3o0rgh2cOIPnQTEBAhudgAQkMu9QYDtZRzxnRW0BlDCEYHlHvQ7VI3w+/cHPXv24jnHZ8bxBD1uNTVWAAAgAElEQVTbjT3LxjHIk1id1+sGRRv9h7gjbNdq6WkPYEcAaBErQQHT/cMNA14CEyhn2enacDxiSc7+cGDT8cS6/Q6ZBqTwoyrGAXoIHrgv5ws/uUyibKxqwc29zbz2d7e39s2bN/b9+1tbIog/HOxhtbY1GAadkb17v7AdTmUgfGcQWvRqCrwX0go6qPoxth6MMKj8uNdmbaOep8eAMQAtAzBUnJqeypaCYbD1QBRlKAE8YWzQVpxyE1BgRQPknYOm7qwG9Av0dHy+10W/4YftrD9o2TlSTi4AOPWsRzFRBHOubizggHMAewJOWlt++g6WiYAEf2alngKeNYUnE50crzFXWo6sTlS0Tvl3zKE1wMwdgRGmJpGJU6qjy1EHuAJAgFU/Dlu2D/Ma7RHsAVChpZz1lPfZTZVBfJ87cM16JY+h9cZ9u90+WG80NIhp4loI+GlzUo5/dzjifGFZyJ4/C5QzxGc8eN7yfUT9sYQgQBbvuwej+BzWOf69XG2YqoIUlta+y/QU6BX4OvSg3Nk/7gA6G8TFE8UoINMA+3tKOQCVwXNpnfGgMQRIRvvPUqpbL83IkyaAIkiSRUURB80cHFItdAdwSo0Et8Bxn8PvX375hc0mEzvstvbmzRvqwmD9YA6gXxuSUNq2g6iqdWy939sSdgNCj3iOrDpVpqVE2659R3uL9ue4fwAcUmqTs86Oadqq4uLzu+yD+oJ1UgThTNHBXlCKj0rMknt3EPUs9rPASIxBr9osn0H303oo+1CWXs37HtdUXaAU/YO4x8b9sgAoQ79icOwPFsibg3ARlJAPqLGP+7w+G5+H7lucDIaGYPyw/+iVtw3pCNH/Uhuq7hv/Fvsf26HPRP8ijkkM+OK8iv3D3+OJav45fpapW2U1mzjHtAbzdRM/LzFPzXVpTal9TYF4HIvYv3yuV72nvsbnHdeafLf8mcd7ZhIivI18K41fXezAcei0CQZjz8Krw9e+Wg94n6fLABJcLRev+Dff5/dKm5TfB9evWhNxzohJEtsc/dfHpmbk99G/c7HMeG0fV06iYv1pX6PqTGLw4X34YHplkln6t/ZpMQDjqxiC8fr5QTLXB5h6YB3isAAUyiSyrD07n/exD6N+qaGjeR7nXgQSq+aggP+6+Zn//Wi98xDmGALNNRJw/998+w19Z9a/Tgim+1EuLv77+GkdYst+H1f81Gs40OQ/LTMACXLEqhbGR5ffSFzsuF40Hr6CzKPA6wg9T8FDAhNwPyFIedBcZww+d/iaDGHT+7mR1viozxqD2C98Rhtp3CjjRhYNwykgIQd5aNzSxiJDGp2JGBjHBRrbqWtEQ35qI4gLWxuS7hlBBPVJIAc+G42F/o7PuTPrp4PxmvkY6Zrqcxw3baRx7sTxiYYnjkXcaHNEM44tv4MgPDI1EpDA4PKovGUCZ1JQrY1jtVoyIIFBa7f2djbt2/X1uV2djSmsOJ30bdzv2ACnmd22nc8m9vL5C3t2/cRGo6HNJl7lASUGEaRIm2Exv7cHUOHf3Njt2w8EEm5ev7cNqjAk3juCnm5/6NyCJDgHYJClDkGfRsrBYuUnvkRYEbDsWH5yAlX5YdfOz/DqwRE0CgAy4P0BcuT7HRsPUX1Apzh+Iqn8twJISII3GhMEsEhtQECPtuxxSrpD2UUEt2ByeC48xn1JNseupGwfID7Vtt4QJ6gdu3hywfSCs4tzjhOC/XI+tZA+XbgOeNbQYMAJNe6N312rwSsZgIkAZoQ0GpCe8HB/U+pbpHUHbYjpdMr8+LMzLz9ZBLcJAEEghrW/hogjTsLXG9rLyWjgLIXN3pabrX339q198/1r++79rW2gr9Dp2cN6Y3Okdhx6ttp2bXtAeohXa1ihkgI0H8BYOOzsr/7qF/bf/jd/Y1dnM/vtf/6lff1P/2T3H25sMujbs6sru748I3MAcwGMGvZ3vbYNgZONHXaevoMpjjFAfExbsTOybxDIcw3vUVp0YJ2Wi/v1W66NweojrbV1O3uKLV4hveFsYIO+O3FEkpI99MVe5hkj8NaG63PbBfl83ToQRZuRnA853bKpCkoVdMsOyLYQNFnBBjmIJmp+POUBCyXaz3jCxr+zzr1OWDwgOnIUCZiktIfWlkKUYO2MRiPrjjo2t431Rn0CemAcIDDHs+N1utBUGKTT8zaBhN5glMALZ4cAXKONTbnkfrqEcXMgASAYT/62qUTiAZUUVpzbTD+giCKqHaSqDQcPXlQOEtRhZ1j5SSIdzCQmitQBMJlwYod7sj2pTKvsLABKByQxn9ymoL0Arrg/UcS1rMSi8YVN4jrl3HNAo2qvf/n8mbOx9lt7//69Le7vimAcKRc71JmHHQaQAAbczhxIQJ+hpcGqGo8DErQXFfsDtDBSRZ58nyvKdILRxZ9jIKHYCxOQUACpAPWSyKrGlPNWDqhycLXnPBJIQJu1DnQvb3tZTvWjvS2Ac3EPjftjdNrjfhr9hejLRd+n6hAg+lPav6NPpWegv0UAOt4zBxI+yqBIH3ZNonrGbfT/8oAm728+LvK/6sZL/m5+j/jvaIuq7v8YIOHIP0n+lMZR5UW1J+YHQE2BbGxrlY/4GP88+o8frbFw0ar+S2wx3ifO4xykOJpLqH4EkDGkBcU+aM3oevJP4mc6NUBC1bjkz4FWIZS0jT6sxqRp/OvWn+6VHwof+8JJXyYBeBr7CGrEGCA+p6rnWvl8QupK3fzA96IYJz6nPTqf//G++H3YA6eyBG/zdjXNzyYgId7/o/VuZmAkRC5VDiRgPf1JAgmTsdejjxMunwDxYXUP7txp0UWkOaJB0ZiW105Bb4qGZVjxmlPhqtqDazYZqqaJ1IRYNV0/Ggf9HvvKEyvmlbtDofvpbwowqsfnmKqbgyu8ZtgIZQDyBX8KSIhGF9/TaZI216b+6xnEvkfjqOvlBiECDZpf+pvaEU+28r7HPtZt8PiM3tPn42eb5kZupOMmVIwbQuy0EfH9ZJTFQChPFER5Lk87fc2kHO79jhTwq4uxvXx2yQC93zkwAOvazsajgV2dTe3yfGYXZ+f29OqJXVwipQFBSM/6I2gAdBkYY6znoMDf37N6A0rcvfnme3v/5r0t7xZ2QBCBHGkezYCy3iKQQOBADj/LLm5tvZj7CR+Ra8/9BuMA1H0wEc4vkPPuDAAE8DihQ1w3HPSY3gDdBxeDg5gkggfQ+1OqBBV71zx517OS88XAfbWhuNwBzja0C0Cf36ff0zXmKwcS0GeeaB6Q6tNiWUC0ZzAeUCfh4uqSFRyQbqC2gDE16AGYSGkNqeyjU92Xtlz4K4AEAhsLBGApYGIAtLHV8p5Agm/YvjEjgEYqBYLF8/PzQgxUGyQDqUSf3jBodyABtM+zqZfxXC7Wdr9Y2tfffGPfv7mx9/OFHSDs1e7Z3WJlHx7mtkLRh+7UVtuDLcGWAHjQAscCueDo09b+3b/77+x/+Z//J/vZF6/sP/zt/2p/++//vb17/b2dT8b27OrC/uJnX1i/Cxtldn9/b/M7lN1c2vwBJ/QrWy8QZLVtm3QEEGDSNiStCQEJzkAAkOD7wbDjjJAhqIuHtbVsY8NRy67OUVEDJTEBmAAE6HuAs3cmAP7ztR6qu6SSim7fSvozpy/mVq88xcAYRyBBQKUcSs0TD6YP1tp433FiLyVxBbtoCwLsKrsKIIhtkRMGTQaCHGXASBvAvc0FOQ/QQ6AWSrsAEradg7VHAAPH7AerdAKYwJwHeNgfFkAChDcBJDDdTyU3kyiis3GwjlTG0xlFmLcO9Pgp/eHQ8YojSX8EQI6ABP9+0kbYJRCnjfKaYO94WomABP4bVFSkmySRMD7HVC1C9h42huUeF14eVYwPnycd2wAQ2wK8K8upukPrATUhTM6L0lnU3oRXpHVBaBZAwsPDg21XywK0g47D/tCxTbtFECEHEsjkII5V6nLkgUwO9Mf9UhU69P3ov+RAgv4d/QXuF9B+iPYvAxK0f0hHJLIS6NiihGxF1RL1Qyee8s+0p8oX+VwgIe6vVfvl0XilD0RgLx/vqsAo7tP5Xv+5QEI7nOhH36zO31R783ZWtZEzKzDtoh+t60cwJb/2R4FLxgh2d6OZkVDXF7TZtVZKBqrmi+ZyZETkcUBVe0/FClXfVx+rAkD5lqeefxRbjNeI36l9lo8AEiKjJAcSGKdkQEL0Ecs1Vu5Z+frXNeMa1ryRH1w3bvl8ivNF96kCEsrPSZDnuCJKDiTk143jWTXmcezzQLxuDkUdJPmADoRXa1zoHkjRrLIZ+XOoG8MmICGv2hSvg90ejM88tYHz1qsU0Bf5kwUSlPMtp65qgygmqiUHowLxrtpEjif/MSMhovoxGI1B49GD/FcAEpoWsZyAuNjiZtcEJGiha6xyw6oTmtLBLqs25ECCTuzoACeaaBzHaKC0CUSjofGv2/xOjUUVkCDnRfeNizv2N25I2jxiWyKIoPdzICG/XjRw0Xjnc/LUhqMNtm6Tk2N99Myy1Iby3ioPV1L48X3koSGcxhHvcNC266dn9vL6ivoI3dbOdtuFtXZrOz+b2pcvX9qTi3MbDft2eX5hT6+vCCR0kWIAKn8f1HIw2JfUR0De9261tvv3d/b229f27vU7m98syDY4MIkep3Je8g8J9TzB3ThFeXsEJAB5BW1iZ91Oi9UYZpMx0xkgAAmwAKfvCJAgsIeyj/j3cDhAeQceOiN9gznfrtBQ5ESvtws6M2QpkD3nQTDF/DY7Wz4smet/2KImPACPlm1Q8gntRY72FsrxKXhiLt/WDu1Dyut2YANAwtXTJ3Z1dWGj6YjBjwOVLRv2uxwvgAdcazvk1W/s/h6ik2JFeEAGIMFTHnRiu7FOe5/y4f10w8v7YQycETGbOcOLlHy0N6kfC8wAkIAfjC9KeI4GnvN5++HePtw/2Lev39nDcmUr5BD2R7bYHOzbd+/s3e2drbctW+67tgR7Aae9GNtum+NIlf7d2v7mb/7G/sf/4b+3n33x0v7j3/2d/e9/+7/Z7c0bu764tJ/+5KX9+VevCCSgbdDGAIuFrw8Lppasl15+czlf2cPDnKfKmC9KUQFo4ylIYAx4agPSRob9Edkow37bNtul7XcLpjdcno3s8mpCIUxWYugNCiAhgq24LsYTYES0rRI01LoFkBGBBPRD+5dONaKtkHPCoHYF5c5OqtQhgKg8OWfQtT+mDcsmqCoBWCmigLptcYZFuQcAbEjz0jacK+g3gbdRzw69lnVHfRsgFQYBscpAsqyk2WA0ITiENQPhxT6qbSSgHyfqrhmCco/LZPM9PQDtwt8BCvH5mAtWRiCBugOBkSAgwQM9twdgJLj9TeUZ03hEIAGpJZrfO7IkghbK3nUqFtCgWPoao91jLm2H7QdrgpobibGA98XYwfh7UJOqFKXTYx00DCnEiVK2LduslnTqtOcSSLAW1wXM3brVYWrQEpoOEFOFkB/1OVI6TwCetU/kQELcLyOQEPcAjSPbnTQAlPKQ7yUCEoo9NwAJuGYVkHDk2AcgQcGffAUfx7I0qgKTuL9/LpCg4DsPkNTGGHxpHUY/T2tFbc19jAKQSkF0XFu6R773c9wkepYuWMdIEJCQtzP6dXlQEn2G2gAlVBKpal+dT3vKx4p+ZdGmBiBB34nBX2xPBKYEbstv03Nq8oE/5/0qP61qfOPf4u+wT3Fe5W2J/mJ8j9d4BJAQ02s11+N1MH/i2OZzRfajqp/53Ndzyferx4xvvv70bx1UHvmoxQl+M5AQ50+8xkd2LGO6qM1Vn4v90X7qrDdnbmr+af+ueqZql4CEuv43rdUfCiS47++MBOw50Aui/U2Vsqj79KcMJIxHk8IRk1N2aiJ39qUyLj6vEyAtkrj49LDLh3vMSBBSre9GmlXdYm2aqI0TKWxQj1mwdRtd3g7dN1adwHcj6o3+/r6BhBiwFPm9n3hi8SlAQv5MZQyrnnsco7gpxmckZ0jjTGc2tT9+Tht96dhX1/nNDYzaF1+rDGSd4Y/Gn85PEqErPp8xEsprfwwk4L0+DGcbDjvEFnv29MnMXjy9tPGoa+0DAte5tfcbe/rk0n7+s5/Z9dUl1+fZbGJPn17ZGEBCr83gHjn5OA8FRX1+f8v8+/16R62Ed9+9sfffv7P79w+2WSxtv3ZKNPKgmSqw8bxm5SsjkHdAAeKRLuDYJkOixSAIlSKQKtAZII3BNRIgZuigQp+6BGAsoCoEKNA0+FBbT0AC782a92t36BPVGKJvq82a2gwobwiqNEQF0a4N2rrGK/AJAAkAPdbFqTBzvfcIGZJiN2K61oH6CNfX13Z9/cSm51MG+b7BH6yPEnErlHJcs7+ggANIuLt7IJDg+ggIdNYFI0FaAmAkTCcj22yg5YCKEQB0hiz36Nffk5EgO4Y+o7909AGudF2XASeqSBVBfiAAnA8fPtjbN+/t9mHOPrcHYxucnRNI+P7trf3y66/t+3c3tj20bbED8HIwqLtDFwoYC9X908k0+vxf/eXP7er8zG7eoHrH72yzmNvz62v7q5//zP7iqy+s33MhRZzo3t3eE0QAMwHgCVIcwEx4uFuSHeLVDfyUgBnzYFylSgegoUO8DX8bDyc2GQ8dSNigMsnCur09y5ieXziQgLkCECCueZziy6HFKypeuO334LR01HzvAPNEzpr2nvhvncDqHrgGtUAYuDqQ4OkIfhLvef4S39wW1PqivGeRj+zsCIBQbhMEIJT7obOSnLVApgCYGa2DQUcE66Uz7Fpr0LE21u4I4pRDgm1wQkD+x3PsD8e2TUwXAAiD0dgFGBN7bH/A+G5stfZKK1gPZBalOcmKIEgRO3hqCIAEKqYvoYYPjQMEq57aoACYgGICEsBk8PmbTn6Qy859zNczgngChCn/HRogSovA53Yon7pa0RahLZw3AB4AJFiPTAmV38TnFDirfKqAhMTkT/f24JjPH84cACn8G4AkP4G+wE5w5AogYXloEUiATgLWzuawTdUTSyChnF9lClT0ZRTwci9K7JjIkuHdyUBMudOpCoZKpMqPKfayxEioAxI051nRItNJ4N6ydWAG46E5TvtSQZmWf6W9Cp/J53W+LxZARmDdxUD0MUCCxjQGSDFQr/IZ9J3jNV8KccYAJ7an8BseCSTgRPmUL1Dns8R5oj0+9w3196r2xbGI36vzIzUH4yt/fwSQUOc7M2ALuhv/fwAJmvenxi4f6zgGf2ggQfM/zpHoU4qREOdA/GyVH5zPF63f+FnN+yZGSFxb8bpqo0D16jmWBGxPpDbEvsZ5FG1I/nxyf77q2ebrG32XxhfnZajEka+JCOayulT6yX39U/ct2pzEkes+KyCpav2hCAFTfsmo9D1EQALSNsHUQ1v/pBgJ2KjxTEZDL/OkSROp95XGLGkk4OHLuYmTTH+vMpCK4Z3+6RtwTmdXYFxnDPPrPmbyfMpnmoCIqsUVg+QmIOFzUxt0MkinKpVJQ5vkECuIiQCGxkzfkeHzQCeJYVUI+NQZe82LfEPWs88NZ3xm0ShUzZ8IakSnpQlIyA1VNHbRGYxtqXqWVcZJ38c1ASSof/xsxkgox0Cl4UpGAgJZ6B5QTK6H4KtjF+dIXxjZYNAiE2G7WZIe/vLFM/v5n/2ZXT99SnG8yXhs5+cTBu1wZBEcgwWAH6Q03N3d2Xa9tN1ya/PbB7t5855Awt27W1s8LGy/Qh62ixbymW9cKBWWkIHIEgHVkqwFAglE76Gi3iKAcHE242t/7BUqeALfxxwEqNG38aRvA5y09p36rHmoXGcvJYlgxgEFOMSr3YoijwiK8Yq8f+xxEJoDPgBgwV/3FIdEsIw+QvwIPwyAQPFO5YRcy+1g5xcze/bsmT1/fm1nl2dF+U3cu5OCQU+l8AALATSCaaQ2IMgBBR7gQtRIYPnJ7ZrlDDFO+BzuNxw6U8Mp30aNBGckqI1e6QD6Edo4+X6rzT5/eH9rb1+/JpBwP1/Z2cWlnV89s+tXP7XOcGy/+pdv7e//4f+13377va3xbPojWx8OrH6AcYMqPdX304QH0IE0E4S5g66LA0HB8uX1U/uv//oX9te/+Avrdvz0GeDJ7e293d892OJ+wdNsnNoDQHi4w7897QFBuKozQESSp8xUdXa2CfqCvHVoU4wGfdtsF2TWDHoHlgM9h/7H2FNPACTEQALjJLYGxg/AjK9LB7rKH19P0MLQHhGBBHw2pjXodA2vDLwpQLij2KKABL0XgQRUDVBgjWuWQYE7MAjYo23JxZM4B4GCtVyotN3Zk2UhIKEz6qFeZirx2DekL7Q7zgJAagNSj1QiU0AC+gs2DvdKnMSjqkgCErapJCcBOoJbqEqxopaCB44OPLhIGdgisPkuIunstyC2mBg6uB+uQ1uWqjqQTdDyig5Q3i6qMUD8MZV/xB22WDdYVwsvcwuAgIJumCtMWeoQeJCKu3KCcwZEoVIVTr5YYhNMLqjB9xLrZ5/KuLLYDMBGY6rPGqVOsU7AkACAmVJIYCswk2JgF/fvuD99FJzz2TpYpHmh66hUrutgOrAg3+ZovjSkNiigqEttUGqj9iB9PrY17pv+jMs96HOBhBjQq1/5/l4XjKjNud8Q/QX1Jz6TOH7Ha7K0Do9lJAhIqGMkxL7UtaGq3/n3cj8yzrdT34/BZeX9G4CEeO3o9+laAhLk03xqakOT/93kP8fnG+dSVbwgP/PIl7MyVql6Vke+Wdg9eK9HMBLq2qfr5kBCPpdzRkLub6pPWq+xvfhsBNJC8z/6NfdT9W/dv+q7RanlE0BCYX8yHYmq61fNz1NtxnsRqIlAluxULhapearxwmFG1Zg2zctiDjUACVX2p3jGrH4GIUoHEmjnmW7pFT6U8vcnDyRgYGTIYvAVF8t+dZxDqgBPn48GMzdkXs3BVbo1qX7fQELTQoyGunqxfVySKH5OgWKV4cN7TUBCTp3MDZ+MCV7jybz+Dkq0xkxAAu4rICE6FLh2fhKgkmp6z53mUJKqwRJEp6TKIcgR1XwDlUpwvL+uqQAhv24ck+hIRGdAzc6ffz6Pq+ZHfJbxREZGP7ZHjITC+cnEFsvN0U/jVKXE592BTITxqGfjwYCihZMxlP5Rdm9PIKFlOzufDO2LV6Chf0UgAcHVeDBkmcXBAGrynl8PFgB+Hu7vyELYgVGwWFMvAYKL71+/sw9vP9jybm47qI6l0mtMg1l7oIZqDq6N4IE15hea2oNhxGlqt10ACZPJwPpMrXBKvweBLWojEGQYoZzlkHnImoexvBzuh4CHdeL3W5YTBBNhCQCE5ei89OSeyu4IeqC032Lwg9iMavaos448tTS3GUCZRDq9lNHZ+dSeP39uL148Y3oDxo+fZ3DqNHAABWRyPDiIwCB67SKLqBThgAJKQAJU8JQHrLFBH46Mn+ACGEFABYaGNBIoqgfxR5y+dxBwOfV+MEwpIZMxg6y7D7d2e3NjN+8+MK0BbQBY8fzFK3v6/JV98ee/sOHs3H71L9/b//F//r39469+Y3eLpY1mZxSTg7DcYrW0B7AIECUC4e+1DarGZNkdNgy2UK0BeS0vnj21v/7Ln9tf/vxnBId26w1BhNvbW+ojLJJGwuJ+XaQ6AEhZzVccJ5ywkoqIGcqqE2V+PYJE9P98OiGIsd2tzPZrgy4S5gz0ETBunE8Dz8EHGOXVAZKGRddPnN0+uQ32dVmWIMXfkNog4LvIv09pJDpNkE2Tc4JXp9HvCSTwtBjzKYkTuu1MFSraXqGCoAMDsCSGx6mZgxtQgQ8Gs6WShSix4WWyACSwasNkZF2UwZz0WbqT4Ak1ECBSOvQ+ddpe0jFV4QCQgPcJJCAhCtFwu00QQKkNcg7F4IBIIkuVLlxDAUACbdoBzJGeLZYAHCAy6nYf81j95XjtyqoNeE5Yvw42w3ykzsb9OwESspUAKKl/sHQmTkFfJYiAhwogql5skSrgPHEvmR4ChXABgAnjYZ/AFcZluwGLxisBgTEBxgWShyKQsAHQDiABFVwMoqQlPTkPRrQ/54G5+y0lkBD3Hj8QSddMQIIYHnlgoqoNxT6aaSTo82IklBBhWg9JI0n2T9eJTrna5u0qgQT8He2q2te0bzUxEjTb80CmcNQLcdRmPypeS35C7muprfnf84D1XwtI4JoIAGddux8LJOTXioHgDwUS8mcTr6Nxwt8E4KpPmC9NYn9NAVsTkBB9zRxIkG+Xz6Wjax6cCZavW/lo8ner/PPHAAl5zBLHEr9HIOHUOoptjG1RjJUfqGkeNcUvdetP9zgFJHh5RuxN9RoJeX/j/Gb/U8WkuC6bnnlcu/F68s1lyzA34D/J39c9ZNtok5NZyddNPi7xnke2owFIyOen5hV9j8RIACOzCkhAyh/a9ScLJOQsAA1eDGQ18XdLp55r8sSNMhqkfML4pEmKwRVAgiZVZEdUGYMmQ5YHsvmEijlEVZOt6fvqY1XbHgMkxLGLhjQaHhnDKiABlHE5B3huQPAEJLA2fZYnWQck4HPR4Y4Lpm4RasHH+ZEbEZUPwt+rjJLqCuv+YkTIWOTGWeOifkTHqQ5IyDeDaLSbDHVM1YkbmvosVfHi+WepDeV4fCy2yPD3sLPJdGCz8dgG/baXUxygNBqCs5WB6fz06sy+fPWFffXTL+zZkyc2nUyoVusBKsTsHEjACTACLbAR7u9uWWoQVRegM3D35oO9A13+NZTNoZOw8zJ9oP4iaEpl2lApWUDCcjnnfVhXmIJ3AhJGFH2E3gBKG0LkkfoMqO7QOVDQEIESGAmajwROoO7OUo4IWBzBXSzm7gjstwyAkeeM1AaVSUSAyhKBCPQAKmyQ2+xAAv7OHDecLCCgBUMBQALTG7y9AhJevHhxBCTgee3IiPD8dQTtTu2fUx8BQAHicfy+gz4DTm4TOwEn8qpugIYorw+lITHfESxdXV2RCaEgGeCCqmoAMMKJNACNyWxqb62DUyoAACAASURBVN++td/99l/szfev/dkgtxsl8XYte/nyCwIJX/3iL212cW1ff/fa/sPf/b393//wj/b29saGkykDTmBCaNcDcuIh3JlqdqN/YCUALGhB2Z/B19aeXT+1v/z5X9hPXz3js0UgeX93x9QGpnEAKFliTJYuwPjgufYEXB7wzCAa2LcDTqBRiQJlLVOlFcx5lOSDuCUYKfv9mkAGwJTxuM+UFwBSeIIIjJ3FMuB/uCbGyYG2PPWrBBS4n4B5EvLzq4AED5ac3h+BBP/3wbZLBHwOJCiA9hSBskyhyhoKSKAtSwEi2ynAIJVUdVuAACOBstDRoPAiTvCRrpHKP6JE6tnItoY91NM8wLDog90z6FPMEA4KBdFQaxtiqv0+UwnQFjBzkOYAIAF6GN4+6TOU1QIwrx/upaHgdhiUYIAMnC+wE6naQgQSJNKIZ4Kyk57GolKNDME53+HNKUhVuUc6WhibXSo/CWXQVJqTzifswBapUqMijYJMiRToFrn7KLNJimgCcBITw8GrLZlSqHSCMquYU+sF1iaArgOBmS2esXlKAyqagJEAEGGD2dOCYjsEWlN+a4XCuE5otWeIWVUFJER/J2ckNAEJCprwzHmdFBzJ/6gCEmg3U2qD9uIcSMj3Oh066Pl8LpBQ5cDnQV1doFfnV8TgL/oTp37P/Y7HAgkAQrWXVwWy0T/Q+/FebqeOVePrfMGqACr6RPl18O+mQK0ptUHXrGtTFFvEvT61/GOT/90UVMZATWP5Kc8fqVH5T5zzmu9V/X8MkBB9Pv0eYxloJGiM4/yo8kWr1kruv+oeBYDYUPUgtqlq/mhM5Ucfj1UzkJD3OZ+vVWuy6ZnHNuCzcY1FG4pnBxHiHEiIgJczIf0nb1tud6rsTZNGguxvtBHF70kjAUCCSpiLkcB0vyS0/6cDJHDEnZmaayQ0GvKNOwwldTlRjJNDcDpQ/1jso25zqft7kyFrev9T71dltKJhiYYnBs9198k3sXzhxoksYxCfCXKE5Hx50OInevjBAsVpUFxQMejH31WhQ6c8WtQat2iIKhdipiScb7Zw6qo2YF2/LnVG92q6vxDzqoWOa0THKY5f/Lyen17j+EYQomr8WU/3yDLKgU/AQaHBUaY2FHOEddLNpuMBxRQBKPTBPT9s7LD3U9zRsGevXl7bT7/40q6fXtnl2Tnz7nECh1xrVExYQUcBpQOnIwYsC1RsmM+ZunD//oM9IN/9g9PVH97dkj6Pyg2DXo8MgB2C73QiiViTY8aqBDsbdEGzblmP4ndGZx0iitPxkBUR+sOetXsOYOFUGToJvQGYEjg9dfEcOXVMa0jia/dz6BIsGQhw/kIcjqKLe9sgPQGsCKjN45QYJ6gkUCAn2gMsnuQlcUZcH+sAgQOCT6QaYF5AhwCG7fLynJoA0JR48gTVG844Xtvdhnn6oKcjcMaYIeACxR//4RRXQAIDAYIJHhiBsYBXAB3aDKX8j/UHJB1AAe6FMplgaOCVbIXpwM7PZzaZjqnS/5vf/MZ++Y//ZB/e31BscTyaWuvQttVma4P+2L78s5/bz37xVzY+e2Jvb+/tH/7pl/Yf/9M/2C9/8xtbH7YejPcHDiCm6hsMFtOc2KwX1IHotHY2m07s2dMn9vL5tafRzKbsP3Pp1169AmsW6Q1gH9zeznma7EJ5uGaXaQwEVtYbpjF4dYflkfr8cND3k3foRXRbPq8B/bR3BJ58PFxIkak9CFbTfJE4pacF4NTDT8UV1KHUoUBPOBpktYR68PiOGFmyAWWAWga9DJo3OBl3nRA6LAyUkf7gVUt0Uk/2AjnwKQs/pebItro9KbUCXCcAJT3BQvC+u0aCcc1SQwQAD0qSQqS0N3DRSATN3Q5/pxYCvooyiwDpkAaCyidkB7mOAv6NgBygijPSnOqLNcCyj7uDl/Wcu3ZCp5P0QVAWcXew5cpBE1QJkfaHn0Q60IcV5wGGl3/E+HhqyMbWCbxAMF5Q9xNAWAABe18vKHOKdiFFgjZ/nxgVB8wBpFz4/UrQx58TKoG4f+EpZHqO+B3hNvhYsCHQjIGwKdKDbt6/YxuHozHTfza1QAJlFgkk5MGL9of8RC/un2Ak0M6kqjQxeJBGAh5gZLRoD9G+Ak2Ro/0mHa54gXfvL/0I6MuCSbMD+OlrmwAmwFXl54Y1EAGP6GDHfrqPUJZXjoG09s2moCD6OFVBcdz7T+2r0UepAiJO+U9V7xVl2NKbdWKLABJO/TQdNKBPOuCJ81PzpOn7undVkMk5noCKujZi34t+SwzGc9+nbpzUhwia6bM62NG8jdePh4Z6X88x95tODnJ6M/rRdcBHnKO8J1VS6n8iUKGA1PcUt6Nkd2WMpNj2urlYzGtQnkJqVD6WOpTN151a3DQ/muKXpvV1etwTawrOVeqD5nKc0zE2OLU2q/z8pufOPSVUtJO9xbzz/aoULxbjOh4OaP7H+5yKN/J1hr2jyvYU9jkwLvK+8Ju7LZkJudgi9nClNvzqd//iVEUeOvhV0DePfT4GwprGrOr91qFppvyQq37KdwTo/EAgQakNQom0scTgtr45f/xAQjRs0QA1bcAaE204uSHW5G5CxJEjpIUu50KLzx1Kp5TmC00bQg4kxKAa32nayPJFm/87MhLyTUAOkfpeNWZ1xkl9OoUYcp0nIbj82WjcNV/zfse2xnbF58Vn9JlAwqjfZjoDTm+n4771UNfccCK9JJCA937y4pl9+eondvXkws6mM7uYnZE6jqCh04E44YrBFoJXpE7M7+/ovMPIUoX/5p6VG5Z3S+ol3N8+UCOhD1E35FQnjQQHEFJO78ZPU7sI3nsultjpHqzX6TAAnAwHnp8O1fw+aPoIZpGS4UEPvqOUBlYQQOAJmvYWQd7OA5H1mmKMHsBtbLtHW9a22QFIQO4yAAZQj53RDoS31+lbBywJytwgxgJ9eW/dgo3j6RJ0FtCObofgwcvnz5nWgHHG2HEDOyCo7TDoyoEEshIWSHdYsfSkB507Vm0AAILPU7RvDqDMN0MJ2yHdBSACTp7xOpuN+ewuL2c2OxvbdIa/TWw4Htq7Dx/s17/+tf36l/+ZJ/2zydTOZzOe2JJ2vm3Zq6++sq9+8dd2fnVt8/XOfvPN7+wf/p9f2q+//mf7+re/dcEsgCopKPH56ifi0N7Aa6e153NDubzrZ1f27OmVnU0nntawWdt65eUiUbWDGhEUVgQbASkeO9vwRNkdL7wy9QS57ekEmKBKsjNghwAwYQrOBCfZAKKcIQIaJZ4JQAa0h23Dc+07q0Uggqo2SDOhABLC6TfGHPNNazc6P3JEdModnWoFrPBf1iv4Ag4S0I4GZoK0AxwUSAFbwgP1b7cfmMM62fTAUDZZgotgI4D5Aq0ElgedjgjEdUYDrpveYMgxIEggsIAAQpdaCWTXBIDBHWF8vstTd4Arbv/d8QI4pAobeEWaDtoEIIGOzMbBIAEJAIqU7uFj50G9Z8mU5R8FJIDBgxr06BOCcfUXk7HYbzAmYAIQSPDynvIToApK8IYniqVQoJ6NgB1oVDQBCaic4utmSnDr5uaGcxnis1uAXgezJfURzMUW0X/ycpDacBpIyPc/2X+CBiBcUAw4lrctgSa3a2W52Bh4ac42AQkCyKqABIIFqfycAhXt2QI11P64v8WATUBCVeCAzzX5MRFIkM9S5W9E/yY67lXgQt37lQ50jVj2Y4EEUNNP/TS55xFIUKCqZyY78Fh3XPeK92zyvyKQcAxkSTz1dAclDqfnn/s38UQ/nyMRbPrIL8p8zseMQVX/q/w2XYvz8wcACVojsLU86MiAxDjvqwLnOGerqjZEEO9fA0jIfeSmOVs+C1/fAKHjOEcwIYKU0cbk6zn+u8lm5LGI7l3sDSnQLoNt34NiVQft75r/alu0zxGkqJpbaEeSrvqIzRDbVDd3WeERDE+Oof9EsUWBwT8CCdlGkgdUDNRSakOkm2ijyifexw8kbVQhR+cxBid+pmnRNL3/qffLPx8D0XyBPGZBNW0UQlR17fyaAhJk/HJAR4F8NBQypHitAxLq7lfV/yojonbG9sfgPF/YcROMjkTVteN3tWnrc3FD00YePx8BhHjtJiOZG86iL58JJEyGbZuNBszjH48HFL7DyeVui9PulV2cn9nL50/s1csXZCKAwotT7ul0yhPuw25hq92awRqo4TgFXTw8ECBAWgLTGm4+UCNhcbe01f3S1vMVRRhJc2cJuQ3FC0lz3aVyayofujevCtHt8SQVVSYgFDgEiNHv2AEAQy8xYRjUJQCAsawLwuEUjbR/gAK4DwCFdHK5W+HUFgJ9lpgIa+ZeQ1Cy0+/aEiUsYYdwctbt2AAnlLi3dZgtj1cAFNhQEIiChcCALZ10j0dDiiy+evmSLACkFCidBmEEAlEEXQieIyNBQAKV/Q9dBpoIthdz11JQucj3b9+nwBHBmZ/kYm6Ipo+A+erJmX3xxSv7yaundvXk3GZnEMYcWrfXs+/evLGvv/7a/vlXv+ap7fnZzM6nZwRQQDsH8+Hpi1f2xc9+ZhfXL6zdH9r7u7l9/dvf2TfffWt//3/9Jz9xXiAlwtPMFOxjHDCuDFzHQzu/mNqTywsHNc5mrIiwnD94Kss6ieRtncU0vxNLA0KJELXzE/duC+USW4U43u3NXVG6T2sEWQvotwMJrhGB+ekOi2vqsMoI1B9xrg4xzyQUy1J+KV0B46h/Yw7qxAzrGfOca19YdEUKF95HX0rgwFGACCSs1qnUYTqBx3PGc3RQyEUICYLhfSJaOj33eSYbo8AXqU6yMSzryooLAFBcQwMgIQBAzsPJgIwEpAehOoMqIICBILGm7qAHWJHriidoKb2BlUd6fQIQZKFATyWkC2J8IiAArQNvl4tjrldIS0DZSO8n1qcYCZoPfIUoK0+rkpI2gUBnrgBIYPAUTvSgsVLuHR2KtRLIWHmqiJxUpiYRuHHQSza/DMYSG6XtwpP1jIQdhosMLZSkxbqZ392yhCxYOhRbPJiBl7dEhRPpI+A5olQu7ZXfqwm01/zWXiWNhBxIcJ/Ax0EAHcYr7sHykcCsinutHNHifCf5YAISIhWd45LExuL+Ffe4eKgQAQS1JQIJcX+OjvkpH6kKSMj9oPz7VYFyXRDZ5EPVvf9YIEHU9FN9bOp/MafTHMoBo6bvx/Go8otOfT8HEuRPCthr8n+9/GkSiMtAGfmUmjcCTfCqg8J44l/lyzbd/9TciPet87+g9XLqJ/qHcY3zmcHHCIyEqngl95vzGKhFbSBp4Ti7JwbiMT44df26PjSNX1P8cHpeO7MpBxLQZu21AovU9rw9VTFh05qNbdIc0z0FvIhxKFDGWXHOSsR3IpAQ9/d4HXw2anxU2ZgmIOHU+JIsaACznNDPn8QWxF7N86/93n79ze9+ZCRUTZS4qA/rj0sNacE2LQIMP6//BwQSfugG8djvxckZjY7GrWmhx827agOOm1JVm3QioWcSjT1+h9OHn/gsdE+8SoMiGoqqz9aNR7xWnBd5v+I8kuHVPMlPT9TefDzjNeM1qu6b379qUyoc/kyRVn2tm/tHYxEcQf69mMuPS204G3WZ2iAgAadr+93KdiiZt1/Z1eUFA2GwEnCCDIcZQAJABVRp2GznFLNzA+oB3v39LU8CoZiPFIb7mzv78OaGbAQACKjIsF1ubb9eWWu3JZCAmIdGHaXwWG7RGQntBCSMwDpAygKMOZgJ7Y4d2gdrQUEvOSNgFGzAKEBqAsa07YwYngqCJs5gDeG7nOe2bRcrr2AA/QScurYONpoM7erynGUbIRS5RQCG00vkiaPcJsYZOdZIhTi4pgPazk0HPAb0JwEJCMxfvnxuX756RRaAB7XuQIhyDkZCBBIAIqhqQwQSIDY4f/AUCPwda+bt67ceXCZKPAASMANYkaHXttlsak+vL+yrr76wn371E7t+dmGTKcayZ6gYePewtO++/96++/ZbW80XNuz1KJCIgGi5xv2WNjm/sItrVJx4auPZhW3abXt/88Hevn9nv/nVr6ntcHNzS20MtjcpeUNRGKwMpEtArwGMDE+pGNpo4AHaw919sSmTYZjSFtZzp68DyIACBUMWgAhbp8rf39/bYr5k6sdivbL9xoNqMQgAUiBYBuDFvzG1wYElPRuvXOEnuzpxQKoJKwEEjQT8ngMJEhNEakk8TePUSFRv/S66vJxrvEojYZ8o/gBh3DlOootrzFlpByClJVVJUECdGAq4NxgwChTBRoknUs4UYEtstwdTZufPBOUeR30bnc8KIA4AGXMrk4AkgDOYF5Y53W8KnQQwjwajEUGE4XhSAAnulLl1IlOAQIoDLmUusWvqACCggGhakyr/KOFDMg4gOrmS9kUCBMBOSUACq6agbGxRQg7zJOacO5CgtJkSVG67iCqewwbU/ZK+Wtp+aTn4XDgJJFBwccB82s7eGUMAEuDMoeLLFmwEazPNYZnEF6GbgJnIGi/p9LTK0cyd4qP9lboxzhbRMy8BcbdxWCPuFHuwke9hrQBE470qIIFjksa4TBPze+cncnHvklOd9+vYZzmtEfApQUGVj1C1D1ft19FHafYbyzvVte9fC0hAS+JJvQLs6FvU+U5xHGKfP8X/qgISOI9SqlDTWApIyNsrf0mBG/5dxUioAhJwraq1dGoc8vdOfV9t5bOvEFvM51Lsm/YGZ3T94VMbNBZ1gXjT82kaM8UX+Xg9bt2W8VcEUSMQEjXCNCdim6p85MfdW/uU79/5QXRcRwIRpEWFtoppCD9U+7lAo1gNK49/8nH6XCABbo3EFrmeu+77sYxzy9PaqoAE9E8HPk3P+DHv/9GnNnT2TuXMN0gtnNOB9B8/kFA6Ph+nD8RxqZsMMjRxkR4ZyvTFOoMjsZ18ccsYRGpaDMy1icWNospQNE1iPfe61/yeEQDQ79FwxfGM3803sSp0N27M0aGK/ZIzl7e3Dpiom79F21hYL/z8ACBhNu2Tlgs1ewAJAAa2q6Vtd0t7+uTKnj17ypx2UPLHw5FdXFzYk8srUuQ3e9RnX7qTirSG+dzubz8w+XU0GFpn78Hi3ftbm3+4Z0oDwIXVYm1b5C2vFhR8lEOLgBE/UFvH3Okn+h8YAgASwEhAnjsArC3yILo9ivuh4gLEGVcohQixQ9iEbseWaxRbSyeaOD1j/XivS49n0Gt5+cseadpm/V7bLp9c2BevntuT6yvqPKAePAQI8QrqvYsyujgjgAVSp9eeJ0+a/mbJ9uG6lxfnFFkEkIC8fBdgbFuPwWqL6RQRSIhVG1AKEoH0Ye/55AASxEjQCf7Nu5sCSCDdnYyO8lTi7HxsT55cEET46Vcv7dnzS5vOoAeAUhYtW272vMfd7Y0tH+a2h0BqQZdzkMQASvRBgx8TSOiNRgyU7h+Q+z5negGYAe/evWPFB1TrwLpGaUacco+GfYIoSKtg2cGkV8ANebkqlPoBiNAJRR48hSM3trxfuxAgyv3tjfPrBiUq376ljgQCbIljItgHtZ6CgmMvR1qWv3T6ujsIWyL3+HzPS0q4kGevVzA5pI9A8a9OSR1XyrDWK3gOckLwNw9yVbXDtRV0euHggQsv8r/Nznr9caoaAPbBMZAAUAjaAQyuyVzw9wk2gFmzdzaNtBRwf1RCKBkV+gxXFFNpyBLpHqgzgtSgi6dPDOxc2hn4HnBu+xiHHl9XACn2uwJIQHlIAgljlFsd2nh6ztQGlj11EQdfvxQS9fQFpSh4+xOjIqUWrNb4HL6myieev6mqJOo3AAkG6CEFAqf9+HsBJBzapHkW+xc6hDWJsUpjT/ueACt/XmWFoOP90ueL24p6IKHfQpKCsQQkGDBQXEA/OQ9Y8QKsg2MggaUfASS0keoAMdfyp84hj/tGASYkAEzlH48BLV9LD/fzxIApqyNoj6PjmyLewn9Szm4qcykHX2KLCPzifhbLn+V7Le4T96/oQ5T9LH23qqD/U4KCqv2XJ54VYpa6bl0g9NgA63OBhM/VSNAYq58K4KvGosqXiu2vej5N4x9zxPFZnSRH0PSUDxeBBH0u+kJR7Fzz3u1LKncX8tvztj72GZ4al+jn5WuQ9iKVf9Sayl/z2ETriYBfTWpDbE/Vmor9zFMbNEayBVX+brzm54wR2ll1EJj7tvXPPwlFptQGtSXaMQH/VWOCz0f78vj7llfD81DgL/ZUFcNAKY/4ptgK+JzE5iPwIHYjricgoWp+cO2m/TK3+1XPPR9HYPZwpbC3rdOBrdJ8qWfUbtMv/VFs8RGpDT1u3ccTI6JvTUAC3/8jZiQICIgTNS6opo0gOhVx8upkI14/3kMjHlV7jxwMnLiGTTy+V3w3bTy5sYvvNxm6xwIJVZtUNFw60YnjgXkUQQbNpbiJ5e3Lxzs6R+pn/nxi/+Nc1sacj3u8Jxzdo59PARJsZ9NBx2aTgV2c+UmxgITNckEg4frpE7u+fmLPr5/wxG3YHxBIeH79zBCk7m1rqzXo6V6hY7F8sA8fPth2vSJ7AAX6tgiAbxc2v72z7cJ1B9aLja0e5tZaLaCyQfFCOuwtFy/yVAeILabyj+2OdXst5tQzJ3y3oWo8lM8R6CxWqHSwtMV64cwCpB/0ULJxawcoruM0G8JQLS8710uiaz959pylJf057wlWIPB+9cVLiiMiEEZgI7AAAbw0CrBJgEqOE/LlAuUS17ZeLmy5mlOEDAEtGB0AYl48e8bgzKnm6AcAULP1FiCEMxIkSue/r3gaixN3CCySBg5huqPyj1uWSfSSlnCuACRIPMirDnhqw7l9+dPnBBJevHxiZ+fDAkiYr6DZ3yI7ZI2UieWSaSl9jDdLZXR4agoKOsrWdcdj648nHFP0v3sAS2BHPQOU/IT+BfPDO645AI0EVtUACNRvB2aAB56u0g9tDHcqcKLuiD/EF3cUn6QexaHF/j/cPhBEePfuxm4f7gmcAETCmvDqHSn1BUDCyMUmlduIz7CqBrQ4UGkDWAoCOfDcbc/2MkgeQGDPGTLQUTg+sShXG97vQAgUZShRvYABsIsM4kcnGVVAAgPNzc6Go1kSV/TgE/0h2ACSTgISSONfO4tBgThO8MnY6aQqBhunuGJui1GBeYb+4jMINlE/QEAC+tgb9h1IaLcIonmjkb7Qti4FNDt0ULYtT23AmMFBQe4/xrndH9hwPEMR2YKeitQR33+d+QFXyYEOsTCSSvbBGSYAo6DxIX0NPmdof0Bgc7VKWgqe+iIgwU+DDmQaraG9wEDRA1ylmuDOZBowhelAUVJvVzqtTGrbsbJQDiS4IUp2qUZscdgBK+lAgBPlTZHOhR8KQm5ho7wY7GqPtIaWLcGiQNUGlMFsozQkmE6pelQ6SY37Qe6/FCBCKv/ozq/blON9xR/o/GFR9NvHpBT34v5WkdrALwaxRbZH1ThSqVs5zip/VrcPN+3fvy+xr9i3+HukKsdTT41XVSBdFVAfb7Llvz4XSACQfeqnKpCKn/c1Xwpm6uAmH4+6e9QBKZz6j9CoiECC7CTGRD5SpHZXtQE2Jc6dGFCpb3puVUCC+pk/x8cEYlXtiddRP3CtqhNzfjYwEvK2x7bFMaFV/ITUhrxN8dkqtSE+r/gcoi2pO/w6OQEb3lRqsuyBPn5sS+suUgIJsW3RxkXGia4SY4nPBRLcb/Cyz7iWQAStI/pqXWf56RnGNYb5r7mu9RKBicio0DOKr58LJCC1AUACdMDQRuzbLFmNSlpJo+6fv/uWacSGvaJgDHps8/uyv3/0jITu4Vg1tS4oq57KCdH6AwIJjwnkP2ch54FqlWE9df1o4CJaGk/g4wKOi4B/D9TeiIbHUzp8rMqI5RvDUYD8ifWf6xyZvO/aFHJjpPaqfzKMMUcqAgl6P3eU8n/XMS7U3jqwRe/HqiOxzWonAq+jn08EEsa9lp2NAQ6cEUiARsJmu7Ttes4gBGX6EFBfP7n0wLDbcyDh+XO7uJxaGyyExS0FCtGXzXpJIGG1mFsXlHAEDDiBW2zt4ebWVg8bluwTkNDdLfl+N1GyBSSA9ytGAoISOKztjqceIBjabVa2QrBJ0cIDc7RZNm8PSnHLA6Fez4XYQP9KucoIWEDJHg3HNhiM7M+//IrgBE6yqe7f7zKXH30+v/BUhOKEEQERBA8Z6LgIIE70qG3w8MDAZwVWBMER1wa4ujjnf08uL3kt5bVTIAfl4DbLQiOB2gdLP43liex6zxSH1RKBOoKqHdkJ6Cf+jWoFzP1mvjfJEwlI8H0DuYfoz+XV1F59cV0ACWAkAJRBcLDZg77eolbFdrWyDZT2N2uq0SMlAEwEVK2YA+xASUKwE4ZDs7ZT1IedAfT7bL/19JE9TngPONz2OvdMHWDpQT/157JuIbTyoM7LWqICQyp3CObBzoETAQmYCxh3pjTc3jOFAuOCvPpVEpNDXwYDlAl00ALsDwAJ4+nEwYUehBUP1Mtw5xYBIk6nQf32VBQE1/69UQGC4lpuCx0YEMCqk3eIbQJcE5CAuYB5IAdEpxdiI8hRIbiw25ORQNHIROWHuKCf4ANQ2LOPEUjYJaCBp+wpTUNMBfQBFPwSFMWJ+8oBE/QV8n5MbTiwrwASRrMpaZBgGuAzPKDGYqNOgguM7hMQAYYPgAT+B04mmCIDCKzi9ENlyEogwW2hO1pgjjhbw/cCd8DbNl9grMAkcIYQ3mIZ0QevqgIwTcCSgy9lWgj1B5hJIyANZVlLLQB6TVQ1b3NOcn9SClUKqmHjYlBZOsB+kt0EJIx7ILQcrNM62KDXZ1oQmC6wDUi5WazWBOByIGF76Ni2dbAtU6rKYCrulToti0GC2sd5mOakr6WSkeh7hzMSkNogACXut8X+loDowo/IqjY4eOXlP7n/BSCB8y9VjYkHDzGIqAqEj32iNM4VTsqn+k558IJ/RyAhBgfxmcdbx2DwI1/nE9r42NSGz2UkX9iWcQAAIABJREFUoL3x9Dn6YI8J5mIglvf9MX4p7Lx+8gAWbRGoWhtKqgR7tgZyMCf2U2sEzzNW3dJ34kGiTpkf05fch8zXoq4f+ylGQry35k3e5ghIcL18AiNBfn18xe+nGAnoj3zGOCaPAYg0Xk1rEPuq9rTo45f75KmRL8UWcyBBcxf2J1+rMcaLz7fq+TU9d3wHfVCZcPl6so8sK55ABNw3Mg+4doJGhdpZMgLL0pL5fC7Gl/S4j0tH5nFEVT98q0Yqq5F9QF2s0ZD2AIcrOATAnvkjkPAIRkI7iTg51JJKP4RXnEZU/V2f9xJtP/yn6YE3LcQffmf/ZkSU1Za4gTymffGEXdfU5hSBimggi3ZXAAm4Z6QCxYWfOzx5IJ0bsMe0v8rIRqMS+5ADCTL28RQvGkb9PTIW4vsRqY4GQf04lbqRP6cIFDQBCXFTQ86/ToZydo1fJ5SEDKBZ+7CzUedgs+kwAQljAglbAgkIXBc8TUe5vsvLS54uoz8XZ+cEElAFoNNDsPuBhgvBOAzt7d2Nl3/cH9iuQbvPABNAwvJuZfv1hirqm/uFDVowhHuW8eu1e9ZtO/KLU27kfuGs0lK+NRx29A/BOCjxOPGzfr84Pdu3nYDbIiDQt3bfg6oNTgEh4pfyqYfDsU2mM+o9vHj6lCUlWTqy37XBsG/TKXQgUA5zxL/jxFobiFTQCVogh3vhmgXzey9x6KeoHkgO+z1qSSBt5Gw6Toi3U74R9dPR2voJNsGDxYpUbf639AASqQxIPXCKsp/Y4zQWwMV8vrDtyk9jeepaMBNUpm5LRsLl1RmBhC9/+oIaCeMJxsxrDw8mE/8+BS9Bt195pYrdxlqoKjEYMUce6QMPSHcBmbPfIyMB1QamgwlBBDQOa7nf9TKQeH509FBeEwEstDDAPAGYkFIFuOGRqu5sCwYd0J5gDr0H1+gj0lwwDuozAkzcEwEknilSTDjeqRIDniPYMwASkOLgpUGdubbeexlCjBVtPyp1FEBCj5oKABK4bs3FI/McdKSk0OZ4AUSntKcUBgFKHIv+kFoOAhNkK7zco+ettzs9nlrjmfOkPQMSABgIaHAdBRclFSMB/RaQ4IFTeXqCebbZuBBqu0M+P+sEdDoCEnrWZpnUPkEYln8ExwjlLbFmWjubTKeUlkYlFLJ8QvlH6BS2O31PE0EpKQTF6FfBSnBwCSOlfjg7A5oJ3Glsg0ISCUjAX4ryn9C+SGUjfX9KczoBjM4sMNsiVYI6Ew44MFgkqCaWAio3pJP46PSlv+E0x9ONAGQcKJ6qH7exiZHQ/rj8I9JaxgOvDAFtFICsk9GAcwFAwny1tIfF8ghIWGPNo58JSNiBYYVTWSRIoKFYi0hBgaYBxFg7RCpSWRSkWrSprYJXB+pQbtOrdjgL5PiEG+lQGosqIKHqRI+aM4mpgDnJPRO8EwBqnCPOguGYb7xaR/wv7munTqR9byqBhOi/xD39MT5SHkTE/bPqlFFtlP9x/Myra8JXOvMNVRvoE5zqwA+oLhAvF4NV+TayMz8USKjyY+q6UAUk6GQX7VD577rvN4ktRt8xHm7pmSJ4iu2Np8PyQx8zfzTf8nkk8CkPkgt/EIy8oHESP9cEJBCQ6KE8NYwbdhukGmELhN8EvRIXecYr1ZfS37E08T5/sO+fEFtU+6t88MfEJk2fwd5KoFiAoyoncd88XdoUK4PrDz0PukIROGBlrSQgGa+nz38ukOD7dDrFT5oCXrbY2wQ/Qu3h3MJhCqsPuS+cV4UTgKLXKgDhKAb6TCABaaisGDYYMPUYQAKu/7CY2xwC2NttJZCAz8j+PnZ9nPrcvw1Ggixty2w8wilgojdnOTBVHVH5HJbBw6qDWBuV2zxlgdTv9Peq1+bJfnqYq4x2XNhNiOhjAuVoBGJr0PZ4Yi2DGo1p3JDzBSknNLZX13/MJoTPRmpbNKhqSzypiEG8rp8DC7kDwaCkRoxKhjrfBPKNUP2W01A4nOm68X3dT2OCjarKCMdxyt+Pc+ox8yuOvxa4vtc0fyh+RVc9/WTii6ResabijuvAc7yT8NZ+zRKMs+nIri4uGUCjTB7znbcQLNzaFFUHnl2zhCECbjjbZ5OpXVye8/R2PMJJvvu5K9D0tyuyE6TkD2DggE1ivaOw4Xa+tdX93DbzNQGFUadFgAIneX2KFZodYMixMaEN1CVwJgDBBdUsJ8uAhSqt1+/bYDxyQ4qSkP1EQ2uZVxMAiwEBCEaq7RUNRuOpDQcdG4/AsvDTaHx/OvM8fgIR6bOufu/OJWnarGO/4In5Ye1pD9B8QEoD7rdbA1TpUiMC7A0AEpOhn3Jr4ycIsVnS70dgDAryCkr2Kw8qIarorytbzJH+4Hn37pw5+wJ9Ws43xImKQCuNj6+ZPQNEMEeev3hqz58/sYvLGYGEXg+BYduGUwAJSXgOtH+0Cyka3Ey95CJ+VOtaudI0t9ax2XjqFPK9gmN/RlpTEFqk+CXKNUJ8MZUo4jzfI/d/mcYUwoIITvzkGikcCCrv71ABxCnsTCnBHGJlCmcHoESlaNfUYxgNON4AA5DqgDlKMLDjzw8n9LIbXQJjDrTJlhLVH3jAjB+fB6KElyEBaYSdA9eEERQoqfOYIxT53MDh6Hl/EDHrFJy6FHN7WK5sOjt3jY/ESPCyiAB0PFUlVm1QmUg4OdIewDNQoO12JAnwgROS0EX4czxM7qYyjmnThBjpeDqyfTuVWAUQAxHOLoREUV5xyzQHGAW8ohTkaDSxwWjINmLsWbGk79RQ3ARbraopoD0AGNFGXzt7apYgyPax6Npq7kADAmGeBq2d8UNGCmwAUlcS0IbXoswlrtlCWkvSV4CdwfOFuCJSQcBW2qOiQo+gHZgKmG9Yy4jLEfi7kiTmpFcEIaBwVMLUGXf40SkkGCj44TPab5iug3kErQ2k80BgFmkOAMgeoBcDIIHVGZDG0DYBCatD23atA4rUsEqMr7OPXwkecv55CoOnhMOOJ6ZMOi1rE4B1VlIErvK9s9gm0t5XBXRjjausMNO36DQ79RfrJM43Ao7pNDmCEvl9ot8Sf9f988+r3fGaVU657FMMPqLvov1CNi5vR9xfq67/GP+srm9a73lhpfj5KFate+XBrNoe/Tf1K/Y7Xjf36ep8kqY+szxhCqpi+3S9+DflhgtIwPcEJMRnUuXvRJBA+1zeh6pxFhBR9wzQhqq+x7/l/YpjGn1p/D0eKNGmbU6Xt4z+q9oYr9+Bur6jBSw3HV/xd4g54+8UoU7/xumM7JQ8vzhWVb573ftN87vp/bo5V7V+P35GKnlUMqry+djk/zb511ozmlOK14qDUpYsdlvKfRV+VQIKqJnUdSZj8V8Ao+nDhLS0aAf1O3wW/eAepZCz/3Wz8zRI/OTrIh9b2ZPiPtay7XJBXSAACfA1p+dnvM7N7Qd7f3PDvvzLm9cuDMTCAp62hr66Pf/Mk/TUyP9ygISA7MbJ+JiJdmojaHpPTrMesiaEXpsWQtNCzQPb2B45v/FvRaBVgfDhc9qYNRkjYplfu8oI5uOBQDUuhNj/fOJrQ9QCzK+fb6D6fm5c4r81vvnGoM/gtTAaCZTQ5qBnpw1CYxINBwKJ+O+8//nzqXMG6uZR1aYax63KOdO14KDwNIpkHH8O2HD8x6GFLhy/A06E9y5SSKcUdgXgwtaBhMnELqCmPxlZD1RmnNISYV7bdDS2Z9eX9uTqiilWSFfA5y4vznjiOx0jV9oDlNV+7UKEu7UtmPe/8DrjcMY3ewIHm/uNrecLWycgYdxt26DXsTFQYZxsIthHzjsMNkpDrv2keofAIuWFM2jGeR0C4E6Lp86z6blNLwAOjHl6irx/BEM3H+5YvYFnhu09A4veoGtgJQyGHeu3AUT4qTKCz/F4xN/x3Mmq6YoeWJ54EgRYL8mYgHgkyiayxBwCxiUC3a31ez1eByfceMWGxLWZApMCxTd3tpCqgBSGzQYCe9uiagNABOolrD11BD+4F8sK4lR+A+r4sfiU2wAvdYig+Px8Ys9fPLNnz64IJIzGLoLYAsV9OGQgI3BNQIlUibXx1jmmw+Gk2EwVwMQ1hzbrmqI54313TlGVw3ULFDjiRD4CCZ7jzSmRdCr8OYCZwWuTcSYgoJ1KPg5dTBAVKEZONYedYEpMEgEkEJDKQmq90XEYOs3R6YzOrPIN11dV4SBxLeBkGJofDhp4PqTKO3ofe91RCrwcrMHJvAMLXpYU89LLkQpAiEBCqY2wSVUbxFgQkEDgPGgEaN0XmgNYCaksI1gJ3hf/G0zFcDJgQI4x6g+hf+BAAubP2tYE6aCVABEnlivrOciGcV8xsJceSUpNENsincNCW8NtpFfwAbOFAlQHtKNtqzkiY09NIABDkc1yPiAFQiwGn9e+HslwSKkKe2ifQIuFzIUWmTZbpIAkiJUAQioViRQet5Neu6W1dfCSYxQqPsBu4W/cIyKQkPY7AQkgDBBI6LRt0OkyzQX2TEACwKIIJEgjoQQS9p5OUvPDuZ5O/PGR3BEGIyQP0nIGzMn9mZozSktxICrud8SfOX9UyUTrID2HACRU+VpN/o1sWmxDbG9ToP8pQEKVDWsGKuqfzWPeafI/o02p8i30fgRnNS+jHyUbFq+Xj32Vf5X7Vnl7IrtA7csPhxSsKTccn3Ow09dyft/j+ebBWB2Q0DTGp9ZOXC+6zqkx0DqKr7nPqr7r2l4+tv6nyocur+/pckBf45rL52nVcyzWfMaIiPNAfc2vp888xr9vWr+x503t/niUytTyqvWPz5/yf2Nf655AfJaKjXRdPstUsQGfo91MFbgwl7HPRb8tAmokicFYJo2PfO6oPWJ04d9VQBvA6Dr7rPUd12S8D/arw2ZN9BhpvLPZzMYzHOy07Pb+zm7v7tinH4GEx4i9pICpyiA+dqI1GatT78dgtGpR/aGBhPz6WsxyOKIBjUZUv0fEPrZfEza/Tj4WKH9StxCiwZLRypH0+NyqjHxu7HLDJspybENulPONIW4O2hjqmBN1QELuIEQjVWXM6+ZQ1ffqjFJ+Deb+IzB6BJDAknwBSEClBAAJcIAnEKWbTXh6i+oF+4OfIB/2a5uNJ3Z5NWM6Qw9iea021fAvUOUB35v2rTv0k931YcNTQBhHAAlAY8Ei4L23B2ojbB+2BBJwgn9YbWzS69iwDyBhYH3kaiM3n3lfLuEmIAHtcX0Cz5PGqSdOznrIa5+iksQVyzX2RxCA9JNNMCTuHubM+YbIInO+213rJiChhwCzvaFIGkAEUtxSPj1zyCFaA5E6ntgnpf1E6QVrgyfqqN6wWvt4JcYCjDeABLIchqOCNcTgPJUpxLPkxsWqDeukRu+BI9gI93eLpIPgJRhxoi1HzTUSIO4IUcNREbw6GOABq6vm7xkgnp2NyUi4fnZp5+dnNhxBMwD5BXi/RyBBa4anwhSzU9k9P0mv+nEHEGPkOd5xXenkRoBJpAvq2rvd1pAjDCCBJ8gY260HlGIkgIHgqRcOSGwxjyhy6NUJ9MMT45TSglP1AkgYD5zaT+FXjLf3ByCCj6cH4jBjeN4liOSgDR1cUMkTkqBqBO74QjEZgM46aRkAfFNQ5uPRaUO4EffwfqHqgAMOTml/QHnLFGhzrJKWAPrvzrgDD0j1iONDbQmkDaQTBVzPfwBuHIuvgZkAdo2vfxcV5T3bZoNxn0ACSmECYOuRkeDgzKa1IdA0GPWpOQKnCeE3QRk8N532IW8+qfk7a8KDY9wDFR18XjhABIaCUksAJOzWPjYCUqh7wSooScuicJT9ebiuRgIc0H+UXwV4A8AhAQkUX0QpCq6xdNqV0i1yIMF2ruGCtnZCnjZTqhJwRH0WlQgLjAQydtqovNGl3Rx0Sr0MsJLuF3NqJGDGiZEAIAG/bwpGwmkggXPzBJDQytYfPh+BhLhPVQbrSZ2yDAKOqzIUAHVWIrNgKqW0oLhnadzi6ykbciqYzTWCcl+jCUiI4KX6WOUH5W1Vm/J9vtYY/gHfkF11e1uyQmKgUQSWFSebsQ+5j3Vq7ONYx/HQfHS75vNTe5OABwHrMcc9DlH00eJBj/aRPCitG14HC+t/ov9a5V/G5577XdEHjgCevsO/JbHFx85vWuiiskwKlMP+q2vXxTPH33exx6qxyv33+Jk4V5rmd+5v1/Wzrr2nv3+sUVdlnz4XSND8jPOKtl56R8m2ym7icAjvK90B4rm0p/Bdk+/Ha4oDDH2ptCbjmMf5rX4RmKCQs1dTIGsxAAlVNigHWuMcRRvgL6PNOOmA7zKceCoGmH9IbcCe+yOQ8EcAJEQDq0WZL9rP2WNOGVZtLDIu0QhVtSE3pPh3E5CgjbiuDxFIOGVM1Y9PBRKaxg6LM9/wYp/y56Nx0Wf85PHYGGjjxqtE2k6NZzQasb3RYNduhEkwTe/rOzJOpwzxpzAS6oAEBNGogT5JInMAFoiQg5GA1IbxyGaTkZ1NJ3SYcQo7HPUJMIzGfbu6nDA3vdvv2uawIRthreB4vSTNn446gYS97RdbWz8gFQBaCWub9lo2GnRtOhy5wn/LrI/yiGAndFq2R3k3nPpu9gzCpOa+Qq6aHWxyNjVQrc9nZxTWA80aAQWDETAbEPwk1XE+J1CQYdBHQy9x1wb93wNIOkbpdJvCkjyZLk/edLJOB6LllOgttQy2BEziHGfeGqoAJCE+3BvAynbtOcfauAAkOJ07ASWrHYGEu1ukSSCtARoJcwIJahNp5QlIGPYmiRqeTrxjrjjpbFvqPVw/u7Kn1xcEEsRIAOsbGxCAhNh2sRPwKuHAOgcUJ8Bxrmq+aqOOgIQQfZ1WEWSifgV0CxBEe3lDUfupa7EE9a+dSmB6CgHz1pM4J9cLA+VSELHP8oUoT+ipDgISACI4A8tFugCmCIjENTC+EUhgn5GfeqSK7s+PNgMzc4Myqc5IcJviJxVKNQGQ4MCOmAZlCgTW/Hy55kk/KIbIi8c8cI0MgDl+Ak9QjBoKzsrRCT1tc0FN5Ll6OukvqwA42IDn6xR5CS9SfLGdUjdSmgu0JbCO212sE4iU7lnmcTgBw2PINAakDThIgNQCF3liSUDoGpIa6owRAQn43I45tN5urEk+Ax4l4kugjpZAAvoqxgbnSzrxE1AiQAJlMQEqwqUDkLDbtykKemBKI+aEn9SzIgjWW2AkuCOI/4A0OJCgPRRgQuGs69QppfAVzmehEbCx3WFt/UHPBqlaBtgIABXQB6YsgVGFqg1Ia2D1BoAI/p+nNpwGEtCWKiBBexY1KtKP9q14chYd0eioF7/XAAm6JtaZf7bUMvA9yvdN6Yvke13cL5v28OhAx/1O+2/s38e/JyZeLPsZAKEcSMj32di2/N4a+1PtP7U/P7bfdbZVdkbPNfop8QCiys/Ixz8GjHXBY5wfarsC6PgdAQdKS8GrGHy4hqf+rTz9LpVnjG2MbStsaQDL6vypqvF8LJBQ5ftGf7lY89k8EjCSj4P2tU67XH9V7dO+WuUXcnvh/z6m9lfNxXzu8tp7AazuU8R+xP7l8/QxvqmuFddn1Vqs6vfj1kU9I0Hf/30ACTFO0nyTxoGohr5HgwXr+gc6SAIjgfst2LTpgIV2ASo13FD9kCH6QLoWXp0J6awyXFOaHqwwtljw0OvUWDUBCUPokgHgSPcC4I97khmcGEE/Agl/JEDCKUNeZ7Qfs8loIdcZ1njfeJ/4+dyARmP0GEPzbw1IyMezipFQGIUKIaPcmcqBBI2dNmoXsyqpn/mGk18vGvPHOCLaoPJN4DGG/jFAAjNrqZGAU1fXSKBYXGIkQBAQAMEYlQxGAxsgkKBQAfjyW4IMoMdPhgMKESLARwA2Ho1sMurb82cXrikw7NvGECismBNf5NmDxoxT2o0zEjaLjW0XG9stIe63slH7YJNRz85GExvSIW/xZA/tAMhhCDapiec58iiHCEG7ZVL5n57NrNvv2xSlKcdjBoYAGBjU7Hc2mk5oZCHMyIC/lU6eRyMCIggyqfSfUlg22/VxjhxLNjrzQwKL3BiSYOABlPMEDnAuJaYBfsO/FZhi4+EpDU4oebLu1wOt3VMlvEQeBQYTkACRRaQ5UOdhiwoM0DbwnFV31LbW746KtJaPAgmKGG1tOhvZ1dWFXT05s7OzCTUECKL0wftAMFjm+nlfyxrdoqZWOYK4HxgEei86iDrBLdkHKaBLIIrQ/e0mjQeFBB1I8IDUhfegm+BBdsphTIGhNBI89SBRRM37ARaGOwIdsmzAKMAPgh7S6iFiByCh7w6w1rQzEgQgeaAkZfx0EF2MDfPUob1Bmr6L3dE2pVx/nagDSPC14E61chIJHgHogtZDt8fypOi3Sn8KSACDBqf0ANDExlFQ7oCWgxCFSkqR2pS0LXBizBx8r5rh8xaOD0o8JFHSXou6IhivdhdaCCy7wRQHsHdAlxSQsMK6Swr+VPKHKGUSn0T71xsHa7i3QHuh23cAAaKYyRHj/EpiifsNTtRKjQ8XZXStDJ344VWpHNLQwPhg/uM6LKcIJguBHKerAkjAHBSQAHvGdZulNhBICKJghTBjJlsIJpaABDAU2MYk1Im1NEglwvpMl/HKKlijy1T+cX1wIGG9h1aCAwlIbEHecxM9+xSQAEZC3Me1b0WgPO5RMQDleg31Mv1zJRMD1wXzx9d1mQLh4+Un4yrzGW1AbM9j/ZyqIBZ/i/t7dXD1aUBC9IfyIK/q+p/LKG0KqBTY1NlXtdFtx8eMhDy4PDX2TWBC1TPAWlaQpGvj3yp5i3ZJ9V5BU1HVKAl1nvKPcc9TjIQm/7NJIyGOf5UvHPcstTO+CkiI/hl+1/7V7bjYY91PE5Dgm89x1RWNs65ZBwIISIh9yOfDY2KHU+0X6yS2qWqe1MU5p+OfUiOh6vral5vG99T7ml9qh9abgARK8SeNKL6XUhAEJMDW0x8BEzYJSnIdJiABlTfivNK1YvyA9mnNSJySJcOXS6bfxmeW96UJSBjBH0zlHzlvWS4dehoA171qyo9AwiMUbVWHt3qTKesmn1roj93smiZ0nKxVi63q+6cXmrf/lDGom4T6ThOiV7fxyJgq0K3re1TtrTPU0cnQAssdj2g0HmOU9JmqjV73qJoTdUY5P1XVNU4t5Gjo64z5p45/dCyaDOljgQSKBVYACXAC4fh2O22enEOhdkzV8Q6DJFDjccLGU/tux4YADLqglKMiAQQLe/by+ZVNpgOKHUKVH4wEAAl8RYC8XBEMgJbADqf3q63tlmvbr7bWglhZa2fnk75dzs5sMhrZoGsGlBWiZUPQqZFjjdSE7YEn8x9ubu329tYWSTuBivn9PoGNEcAEMAt6nq8NYwqWAk4qRavG+DL/beQ6CCpxBwYBT04R2CJ3HxtFagc2CwSLQHhRHhGUbi8Z2TVUjXGquju9EGOj85OqmVAfAUFtOqUEkODAgesc4HtgV+DEGZULQGFHMKnUBvyblSC2OEV3pWAF51y7PLH1zUy2ojyRREC353MDK+HsfGxTCD9OBymVo0vBRaR+5I6s5n+kpkan1tF7V87XWsTf/MS/dA61+eZrUX3YoDoIUxr8u9R72DmI4NUJXImelHaktKRAVeJ4GFsIVinX1DdtF8/EPAb4JRDAmQ9+Qq/a0RFIwPNEUOgCi66Kjx93Onx8S9uy4xqB0CIJ/8ohT0CCqjB0O0M6DBDIxBhAtA4/OFFfgq3T6VG5G64J2oayhwCQAB6Q7dHqElxCqU9Pi/Bx0lih9KLbiXQyxWdyHPhRxC+BCRJdFJiAtQLwAKAKYlIBCUgTsV6bIB1ShyiwmBgJnAeJhdAB0JpOZZxp4utEzxtAAkA8ah9APFViqXjOECBceF5+dVUGpIY4EIHUFwci3In3spjQQkhpE1iHe1SMcEZCG4yElFLC8WCN1AMrkeAV5Rr5szsWmwpxdWKdpDkQgAT8BalMFKXdbx0A7YEB4RoyGGPoXyxXG5b4RKUTshGsZRukQxFXbRk5VYXYYvUOG9cS75tOeBV8Qc897uFxH9J34/v53hiBBG9BlvOdAVOlX+Of09qKe3adv1Ln/5zap3+fqQ3RV6ryb6ra8Zj9u8430rg3vc/AJKjcHwU2IWUsfi4+x2i7c58k9jn3J3I/q8pnxZoWgKZ24XsCD/A+tWUSZRtr01OTkq1NDcj3l3gv9Stnz+AztNenflI50rqP6D5Vvmm05xobtTO+aj7HOfP7AhLYvqz8fO6j1vmsbH/B2KpmJFTNh/xZnBzelD6Y25W8TXVz63R8kw7okph1XC/5c6tr4+nrxzSSDCBNVRfgy8W+wX+Tb0Ch0XQAgEpWsr24J4BlrlmIZR5pzJSpNvI1Zat1aBnXCAU2wxqpG8c4Hnp+8FFx6MYKYBKETHsx9hW05EcgIQhbnZro/xaAhNxI1U2suo30VP/kvMfJHidePsHyxfiYjbDu2rr3qfYVZQdT7le+EHDtGOR8LpAQDUfd77E/p8avavPQd2NAFMc032j0Xu48qW1NJxpCfKvAD1z71PcfCySAkcCTtjaCUReOQ/ADJxiONalc/R6rFszGCMgHOKykTgFE6SG6iMAZ4oqDpBsAx3k86tmzp+c2Oxvx1BJcYSCsXj7OTyYf7u5ZeQHiiqjUsFtsCCLAfnZ2EHtc2eVsbE8vLmw2HdsIlQQQwA8HLJ8IMRmO5Q5lJh/s/fsPdnNzYw9U7wfd3+liEIUE+4DAwsADQZzDMlBU/nY6lVS5OgRBPA1EnhtHxCMasARYXQFpFgBVsOm0gWm4HgLV4BE0AEiAqnLKq6Pif8cZAzpJofjaYMCylgyAUmmhLZTo12A/uIggBRUBJKA6AcUW5ww296Bsp5NczWUppfd6A1shxx7FobI86uJEkroBAIH6NsJ/Y1SncNCoN+yRul5sTCkqiHMxrl/N9TKQxal8KteZnL6I2letPTlvkangAaiohR6sC0gMae4vAAAgAElEQVQA3b8AEgjk+NgKwOj3XOfAAw4/2QHwxGfRR9Du7BHcF+PmJ3t6H4KaLqYqYUXlRorFgM/r+t6f0vFgSgVzGRzsoK1lKc5UNYBlJv25f1TVAVoA0NVoQfQRjASnwwNIcAaK599ifiBoXixQJtRTG3iiz4phEFAtgQQHdkpVfazvojwgRRfL6g0AEvAfqMFIZwCQAAYCgbWua0i0Bij12bfRZMxqKCog6SceLhLZSSVh8Tdci+kXKg2YgJPlBqVNPbDg3KK2CwCjg61XqjSQcvshIJr6h+fSbvWSVoQEQVPlFFSB2e4YrBNk2nt7thgD7kUO2HTaiVGW1j7sXVG1gcSraiAhpjvgOgAICCgFscUD9QH2NgKLpYv7ldRigCYQlsT03bRaBA/Wh5atASQgNQJlTh8BJJBFcUIjYZ/ENvM9KvcRtD99tLYTW6fc44+BBIktRnXv+HyotRIc4bgPVgUbuS+RA/XxO/g97n/5e36tZkZC/F6+f8cT76rrP8Z/OuUfNY2B7Gud/ZYNrWMk6PvR74r+Z2xbXTCtz1R9D+MjwVm8L2BZdlJAAkH5VD7Pge+SmdTkH+P92H+0R0FbE5DQxEio6n8cK62HKl8w7l85sCBW4ecyEtjPDEjI51M+h2JbACTkzy2Ot/zLums0MT7EyNX39VxyHzvagKbgvuxfYkJmjIymNVP3TKvWoYJ3+R26tuZbBL3JGqBukv+Hfy/uH3hZMdU0V7EP8DkkIMFtolf40WeKz1LY2fch+YDaC+En53FM1fjlcR6vDc8Pe3ASjcS9WcVNqbxgvv2okVAqZJ8y1P9WgIT84eeBZV0fmhbdqUBYiyMaluhQ0BHTkcGJQYxG4ZMNAqoBhLzSaKTz9uE+PxRIqLuHNliNQVX/m55FvknIKGj8Tjki0YhXGdcmIEF5hvGe8X7xRCZ/hJ8PJHh+OsACOALTydhms4lNU8k8uLqeB77iyRPYCgjO4Lqx1N6gb1dXU1YFmJ1NrN3veJnAFnDWHVMqbt/fkI2wmq9Y9nE3R1nHLU/yu/sdgYSr87E9v7qi4COoWsNum845rr9bLZ2qBVDi4cHevn1r7999oJAZTichhjMYeOlH/AfxRY0ZxRgBfEDEUXXuQx4hIyvksCU0N55Ca64qwETQFTcBBKfcbMwDRTxHCDZK5VdAFAIMai20HBBQ3ijGgP/eQTthbQukMYC+TgYCxBSR1gAQBddXXn0pgChhwPsP94UQHErAaf4jAAATBeUf0XaK6YHyP0Qlg15KbxjYeDZxICU7ESv77yfxWn9iHWgj7HU9NcCD/5SukajtuKbmd5zT+iw+zwD0IyDBc+Y5hqxa5AGy6ygkkUEq7JOSwbnI55uqTyB1x4WNeiyxKTaBQIBO16s78BQNuf4J7ERbeRrB9B4vx4c2lo7FcYkmnGojbEXAnnwIMgt87JwSCVDIx8/7SeYJUlzWiX1xQBnOEkhgOssS5U+d5QDwwFMbnCoP6r8COQaZnR7FEiWKp/ti/NAOjI2PPQbSq7aAbQCgAH0Ee8gVqnvW7rk2AoEEMhTa1kd5VFQxGQ44T3ABMChwSTB9kBIBQE52bp3YP2LpQIkA7YYWhKeVJCopgDuwCXZd6keUVStKZgrajdQZt6s6USrFFgFasPynxDgBFkDEkOULXcMB85P9x0SCvgZBn1T+kY1xIEbtKgCEoJuA9+qABDhzBBL67ii6E+dlL8E42eG5g4nA8o8HW+/99w3mCOYOb+gOaNWPgIS4/tj+BC7sKvIi4npVv9S2OiCh9EOOgQSsN3eIfU3ILmh9Yo3FPT/utY8JCGQf4jOIe3j0X+L1yt//sEDCY/yz2of3iMOwaHt0L877dFIq/+8UkKDxj9+vGvs8YInPLY55bqsVVMlu47NRr0egAq4vtl2x/sNBUhynOE80lzVv43sKzurGuEkjIX4v9yHxXhOQEO+vdqJ9AhI+VyPhFJAQff+8HxorAQn589b7EajTZ6J9eCyQoPkRxyv3i/N5GOdU9fNrFls8tbby+Vv1WczduC7Ufvkmy9WqsF/U+uj1QqWmlt1/uOX3xUAQOycCCfKJMJZuKxPojLS/xFQluwH+ANmJq3SgkUp+pobH5xLbHMcxxiqsMrTbEvzAYRfeA2uQ/gFA7bQef0xtSBtzXFDaWAvnDnTFQP+SAdMDrTOuxULMcs/yjfcxEzm/lyZWNEJxAuQTo+kep96XIYhGsmrDiNeIzkQT0NC4kSaV8ro2Nn2/qe+58cs3g6rNQdfkwgrUuCpHJC58fK+khZenS6faWDW/6gyCnIZocHV/bWq6f9wIqtpNhy4r/8jvsKxaEjKDw5lOaMVIUPlHmDB87v9j702UIzmSJFHP+8BRKLJI9lxvZnbn///pyVvZXZnZ3SFZAPLOXFE10whNr4gMsFHs5rwpCClA5RHh4W5uh7qZGsmyQByIQBhpzHdo6biKoHgGkjsoqmC8Bzs9Lr1aLBmQIvv5u6e78vR0X+4f1gQSEHSs7pZle9iyBGH7+sr6si26ECA7YXMqI4BPoG047Mrj4lL+9MNT+dsffigfHtflbjGPVpCIC8sZjQVIgIgUs8hI+Pfy88+/lF+fnxmUPd49cuwRDIFDALX/weiP56MhETNv1nJD5vH6ZDYvO6SuJelRzHnrpDPQOuwikJy1bNlxmh5BEU608TlkIohwinKUJ7PIbJCuitcjkJSeev782qSuM919G8z+SGVHENm2X7PyBXIfRPDBtp6ZFaBgMp4PBjHKIHAGivWbTJHyHyACuAMQHK7v74mquzOnYAG/664ldaCAOXND6g4wxkfOCuNcqJ0PPGM8SAQpClAEnkRLkjzBzq4U3CMASlCmMok09dBjEcipA4NO3UnWyZT6kHkEfZRvgk5Bhhiy0pKGhY7OMg12+4jxBYASAAiD5wuISZHpILkJ56ElDczgMoEFpejzN46ryY0QGQacG3QhAMnkLjpBRKeSY9m8JsszQCVk54OU8oLWpcgUQOCssotopeinIwDDIjMD8xSEiwJX2LWCQBLqKwvBgwnIF7G5J2dmrWBPL9crEpkiE4Eki0ipx7zMxsxuAZhAToBtlOsAvKNsXEbUA8i04PqilAeAyAmnzQBKQle13BjZnSKBJDjqoadARBmgAf99xL+DW4R8C+cJywn2hzN/g1MDP8hYor4V0nM5sSUt849YE3vdJ9wzEaibO1pD4nrMxIPevIwSmAGYEuVUSJfFGJC5tIEeAFgGIBFykV0m9sx8wkBuAwlDwTiAk9q3cP/CTxTd7sumweXUT9zrOgUYchWyLq6Yliw09n4AZXUwqGtizW79dAEF/sxD/gnG5fqFa5P6vg6iunyJoUDK/Zc+O1zbc/dJhq7fdRByvR43p68BQf1TrqMxFvkdspP4rALhLv2ua8W+a0sbNM+YVzLEL5cGLGXXnabsKvaXA8ldwS7k89b6yZ70BcpDGQl6fs2Jz5P2ja7t8qE1Hdp/Iju8vUp974bdYumpgU4uP7XM1WNFxtatHz+o8ufTwUFtz7V/NDewkfIHtE4+l5KtroOIes6/9NWDmDMIgNXGOPxu7WG1T6Stz0wBcXEocPdn8O+6by7d5341ZcN8flx36QdRyCzcZtB/ads30u4T/D7Rd/IyHowxun2FHsUeEch+VdKQ9ghHbq5j6rX8cs7awwyYDnRtQFku7C8+C5+A/lECCZib//Zv/xpAOmQsCZIVRyuj68+T3/Zbo8vQTnnvHYa+T7aL/BBqmld3zYmihFTKQIKsAIGphlmjK2EfAhJ0TVcUtSGuFfGtR/hCMPPUXWN1pazPdimNoWnqe1+bqb5PrTD935orzcHQ8918/68AJMhBuLUBJdYO5nQ5AnKCtNkdSLh1fZ9vrWftqPj8SqZcMbjchVOm07gIbDQ23ase/1uABDjQTMGGgzhCAMTRsr6biifbzwBhxan13XLJQBMtIUGyOEWAhfRX9JXfbwsKBnDKjZT9yehEIOHjxw9svThBTfViVmbrqGt+eflcdugusN2Vza+vBBNOmz2Zxs5HtITclk8PsysgYT2flTXa0CG4BWN+ns7sN6/l8+fP5ZdfPvP3Zo/T2XOZjWfR0jEVuIyNApnGsBjzvhwq/Ab5GUnjcLaM2Ilt8tAWMmqt8dw4gUVrSp7Ign0fDPA4hSbavGAghu4lzb2xlsfIHvCaa8piBtVx2j4qP//8KwMigAhk60/G/h2DyGh1KaNKcIQRTOv84z4hK8hGaNtxsT3iVMEl2P3jNBpBNMAiEGSiBAQElTCG1KXZEsnlWYGI66xaDiOjoE1l9fkVD4Q7hK7XESDy2lnbLyChJdtra/5jf1gK/OVYZiPMT2ZNZJ0VnjPWImSaUBS/ewjAAOUzmZGwXNzzdB2fcRlC8E0dfgnQQDZI5REMriAPCBgJLiilMViaoxNHlKZw74tE8hgESCzdQGtHOCTnyGBQaQJS9gEmBWFjEE4G2WJV2oBWqdMgF9V3Vdrga9QCCUG06t0bAnBDJkJkKmAPA1Dgb7TEXM7KZBldTQAkgDhCXRuwP0DGiPIYzMcmuSBwTWZ7zKaU6+fXF8o1fjA3r/wcwC38O7o2OEdC2M5wmJSRIABGex3Pi32D6wBYOZ1GZc/2krE/T9mWTVk61IOM/cNpB5AQcpep+U3bznRkU+ly7bP9I/WxcYLgegu2BwUxJfYmtGOACCiD2p9PSbaIziiTgrOvI4CE5EkgIMXSgv6MhCH3DBwJtf/ie9UDOfdJtAffAiSEHYqMhDY4VwlSlJ5pj7jNxD2GUtO/JpBQB0rfgIT2kA3rIh0P+ZDO/nOBBDHQY44hVwIm6oMYtyW1LMuP/wYk/HYgQfM6BCR4gF77p7JpDk7Ue1n2vwtEuBXbKHDvikNaHZGlMtl1yYEH6RrJk/w4L7N5C5DgsaP74I1Nt6wUXHsxR7ljgFs8MEoibbZaTB9TQALt/Cn8HgGG8n00fthNjcG7mTR7wWvDOwIt95XqGI6HVN+AhJyWASBBAZ6cEF8wLhpTXNse5jWQoI30FsGWgLtADwWTdTCo7/6lgAQPlH2s9bhrA18Htn1gweDz/85AgiP22vzutNRBja9dbbi6gAQ8d21gfU5vgShdQIFe07zVSGutGFx+6Dhn+z697vJfB3NvBRJwcsY0qHGQ7/HUPSNcptcCFQVRO3gQ0AryLlo+gkRsDTI7BKSo+d1vyITHdmcgXRyfy9PDsnz67mN5fHooozlOMycMLvAs6GW722zL7nVTXn99Ka+/IiNhz5aJABPGp335+x8ey58+fSh/++On8uHxPjMSpk1GAhKPAWCgVg0nmyRaRH9cBgTjcsR1xpFa7f9r/jCOOFELHgE5VDRIKGso2caOpfggt8Mh8ThqocmdgBryGYEEki4i8ENUiNNqAA+Z2o+1YfA6jvvgc5IjchxkWrdqrMORO5d/7wAScBINIIHOWQIJTaBP9F4Eh9FDeMp6vUw7ZkvhcPzVujJOPIIHAOBQtLucM3MDWQkg/HO0f+gU8HofteUWMuzKDsGYkUXiOlEy3OhajDtr+/G5xoBnan5wJCCoVBtOgRbYK4cywQlzdtCIgDnkmBknU/RWxol0pvtdggQQAINSc+/WHxqyynACQlZkU9DaMWQpMgtaOwIiwHE5H/ZcA4ACsfejhIElCft9GY8itT5aHKIbRXTpQGCMTPsNSBWZ5t+2jUTKfnQlwNwiuyHIOPlvtFEloWOcaDNDgHcW6VP+VilAMhtw39Nhuw0kIBNhnBkJAhLG2O/QAyCFHE9ZOoCMBJQwAWjA/5gjslAfz5Hpsl4XtKL69RdkDkUGgrhKsH9fX7ZlR/ApShuURZFxfpNls98FyaLIKwHcwTkD8oF52mOeCM6cGyAB+/OSJ3XRLjQys7AI4+Q/EZCAzAXuF1P0Afi1J2MgFJY+GVuZD3TqMoldCxQVTnAvx7I7g//iVA6XBBLGCSAg1ZRcDgA7guMC+OR7gASgPl0+iB7H/R8PBvT+UNcGZQoBqNS+xjUF6EE39wEZ2i+3bOh7gQTouet9eV2j7MFSVyA1lDFQ+03NvN3o5KTv4PcQkOL+QO1rDYFItS71sUnn+vw6ECQ/wzNW/H4ai04u3cfGdaQ/lbLtQII/Uw0g14Hl0Im59G0XCMExZZbhLf9Vc9F7jY61lB83tAZDGQm3bWkSJA5wJLjfV/89ouLp/+mLaXx99e1GxyVgiH/7/HfNRZfucWDIn9/3RdwzT/WT7Nl9d/lsvrclv76nNR8ez4T/k2SIFhvqWXzMKmvFayyHTKJlyC39tv2B1wJZtjJOqVNhf0+n8rrdNJOv+YFMq6uJMjpUFiuOLMlXpLb1/3j845/iHoPPThvyLSMhshFuZCT0AQkSlPm4dfqEjEqRKXCQsHUF3bXy9o2qIGRoo/oGcaXlG6M2tm7UbkrSwJt6pq7nqBVEbWject9b1+Vm+AsDCQ4m1BvLlU7X/F4HQApQIv1OwYMjoFJYQ+vvykwKQvPWdSpSK1TJBsYnwytl6PKv8ev3W4AEsspDUSfZooAEOtLjIBjk9c5xsg1ywfV6VR7v0QFhXp4+PBTwaUFx7nabcj4dWHc9RyA+OpeH1YxtBZ+++8h6aSjGMb6APvRoP7PdldfPz+Xll+ey+fxaTi97posBSJhejuWf/vQ9MxL+7ieUNtyX9XxS1iB/y9IGBxJ++eWXKJfYbhsgASeWOi1zsMDn2NdXBqopNxhNr84DiR8k4IBrKCjFSb7WggYpU9JQo87AJQELGBzqJmQ4ZOBJ8ql9BKQgqcRPtMjaR0C1v277p5NWnnSf2jQ/BMZqdSgwCPuvlR8Y/jidbpxGEhllMDWJtofzeTiCI57YrxoOCbEV+zy6zHX9jfEIkZcu0r3xW8BuvUdiTyEIVkpjCxSEwY9/I4jWZ+WgRPbDpVxOx4IK9Mk09jCCfe6b5K9ANwfWcKejplZ1eD2cgllZrx4bosSQDeOLGEXQH3s6SxSy3C6yekYsa2D7pYNaeEU6sLgQZmjPSSDkGkgg38PpUl63BwIJUZqAz0TGwmGP0xpwQsChCWCi4VXgiT2CUYAJMp+qFc8T9qYkBKkSkcWi9o8CE6AXWPrDebsUxN4AEkC6iDmCj4o9jddYLpRAAub4hPUZnZndMVui+0mu9TnSOUHQCHlCu9Z9rhcdsFEQQG1ed2ULgGAbGRnqRuHkfpSfQ5Q0oDQC35vPlwQpAGSQ2BGZH7sj53FHItMMy0czZk7gM/TVtAeSv0NcCeUUe/XKzp1iLfE/nLRGp2c2QuOoXoKMNbpEjMtpHEStu/O+7LCO5czSBvIkYM4wZrR9ZBZKpDRPqgyj2tYMBTJo/+gBgMbq9k96qCuoGwISQAIa3wumfnbF4b4OOVVpQ31f933eYj9rv0vfGQI1BSTc8rX82u4T4e+hQwOXiz7/wW2+1kKv/bWBBNms2kdVUNUFJPhnsfa1D4P3FSjp9NZbu1Kzpw0dAhJ07XoduvwmlyPN81tap7pP3nWN2q+q5+qW/L4XSGCgmMGk7luPp+v+zf4eABJujV3y775qHYRHOVnrK7us+zr72OVD49ncf639XmUK6vmlp8Lvan3yev3cL+96z0EE2hw7oKvjAoWeuJ+ABFxffFbwVfH6ermKrLzkOlD3LQAJ8pc0FgFt8qcEStCuH0T4nOD0NddvM9daNx3OuF5p1hTdh74BCTkdbyhtcGUjxSRhWUyy1Vs67UOlDfVG6BLKWtkMGcLa2LhRc8F1YegKdIc2/S2F0ueA+ObtGufQPa8crI4P/6WBBCm6Wtm7QvG/3RHpcwQ8I0HKTI866MhlLVSXI4NreGpp/Rl3aiSHjpoq6K3HojG9BUhgbXBmJJCYgGFzlDaQPZ0ZCYg1oh58Oh6xXeDD3brcrRbl+++eyhQBLBlgd0zpJ4s9ALzLsawX4/L04a58+PhEYja2EgTjeypIAAmff/6FQML+dUcgAcSLaOe4HJ/LPzdAwo/l8f6+3C2nBBNmCGjKkaUN2NPbl+csbfiFbSDRUo516ZM5Ge89eK1lHu8hIHAQilwKCBKQx531ifG9yGDQXgWAwFZXixZIiHU8xWnIKFLZhRxjXvxEG4MkCn0IQkZcC99HhsXzZsv2TQg6ASiIaG+nNHYcW2aNNoPAbC3H32xHiDA8Sx9GOJmLIFYdDVp9k6erkzDss1mc2KP1BICEOImP55SDKOOouZHsSj4b0CA7ItS6zT/fp5sYjGZrR51Ia/9JxjEXjbxfcS1k2QmC2UkExOKVRaDM8ScXgDI4ABKFkxKOME63p5NVdL2w54j1j/mOGs3YG7EYlVOFNHoDEgQYRCnCvjiQQKA7ySKVkfC6BYA3aTgOeMq+D9JNZiMgWEbdf5Y5BD8C3kOHApx6t0ACy1uSQyBqH5NJ2oAEZSUIVACwBUCA2RwAUWYAEgDMBJAA8kVyaMyQ4YFWkcl9QMlDbsKpLNZLzmfMT4A0/Pc4uA3oSGVmifYpsggAJGxe0cIxunQwGGHGBYCNuA86VwCIAyABABGcJOC3QOkOszIO6HKyLy/gFyGJFQAO9pvhcDB/HFYCppNsP8mWnWy4AbrUqGdtbJ05ztjP2gM6PGqcbQEQeaJ2nlzKEUSL5xNbO+4KnrEFEo4FxK4oJ2uBBMAL78lIgP5zm9gVeLsjXZ/wDpU2TCdRpob9qYyEcLSjdAd76WruUpdq/w/6D2k/Ncf+G38PAQnqJlHb6fq+9b/r4KjPD6p9pj5bLP3nehB//7WBhAAKWwLNev3ln/i8+7PUGRuxN1O/ZqZfm0UWetK/X/tlPs+S23ot+ny7+rv43P8fgAT6ZxUpuuzrYJyQJVx98tv3fZ9zrZcH4FoD6N56T/r6uq+kz/0WIIHygvbeCdw2flQS+DrQpetKxnC/rnmqfUHXf/V8ICNB8ozsAXAkhN0ILqvtyyuB6w8PjwFgj+Cv7coGXbW2W5LqMvvR2mQ6kIDXda0AXlufjvoNXETGj1HvBc9IqH0sltyd0Yr8W0bCYEaCC7kEQoLEBRvISKg3mBtd/F0rutog9W1QvS7Eq8/AuODWglAb4KF73Xrfx91lVP3efUa76/qDjsDvnJHQN38aV41c69m6FGjXHAk1ZWAlRnHb7G89sZAcaU01Pq8x88/0GdQaSKgNjCuatwAJdIMRKJBHqwUSmIsAP51gQrCY4944J0Ppwv36rqzWs/Lx8aEsF/MymySxVolTbXwOQMJyNip3d8vy4emhLO6WDDgIJiDQHV/K/nVbfvk/v5SXnz9HT97XE5Xz6Dwq6+m4/OOPH8qfPn1X/u6nH8vjw/oaSADaWi7leDoUcCQ8Pz8XZCUgXR4cCVgmnqiXtr5fQbzkHfNFQMa6EhBYgPIfI9hpk5pDr1z3HkaZhwMJrb6IukalKEsnCUiQLAUAg9KGABJwXziXABJIQDealt0WHSmi7d92EwYMqdr4XOtU5Wk7a9mjV300FhDx36w51Q4Z8W4LceKsjAam74Nkj+l8q+CEMDBB2RoyyL4vvnAMk6jTv4PPCFyRI+Lr0TgczDoIQr4mtT0DPe0PtMTUta73RmTETMcAEqILQcxV9OUW6EKSSRramLNwGgJIAFHbqACImnNuNK6wERHEADzTfbmVUlw4xye0v0wG78xIwMtBqhRdFqaTZV43AQDwIoD7gp04Stluz1hQpupHJkNwISj7ANkpUQ4R90GgHRkgASQcGSJjUJmR0CTpx7+ZhdEQdRyb8gZlbyzmkZGAoH80PjMbYTwNUAG4BPuvQOYwh8hKSDCBoFU5kWNleRfElVxjA9KoT6YBnO2z8wjrUEHgVcZXGQniQNDzKSMFQAKeGyAbAEQ8J74/m4IEDOJ/YXaDgIQLSDtJ8hgAH+aJe1MFIJaRAGBgcsbct+mllI/sEa6SBskzsrL0gy4OBCz0XWRgobPLCOBOZCPg/y3WiwFPEC6esM4YN2UfJWXSyd3WfcgfmUxj3ruCANki7R938Ns92PYxl95w/wA6MuQ/9IkcZgE/2nd18Od76a1+Te1E43tDQMJbyMI88HH/YGhuNX8af5f/0OWf+FwMlU7UgYLP1VvGJ7tTf096WsRvDLqNg0nP5v6TruHzpfH7WPrms2vNax+79nuG/Etfr67vDnVtqA9yuq5Ry12XLPfJ8HszEnjinBwBum+jb0wv1bLYfPbsRVlfjlLy5d/35/X4SnrEr+Jkh13y4bKgtXZ77fvX5zWuJXA+dLTbdx30ONmjymf0TLi2DpZ9bDqAU2zm/oj2i8Z9SqLlvowElOWiGxiABADYuDfs0OvzC4EEdbxy8EK+lGTPO5loHZq5UAKhOv5U2R+uHwTaNOtzvnwDEprJGMhI8AXCd74ItAa6Nvim8GtpUWontUaMhpS5C6sb4Nr4dCnfWjm81eD2KrUm7Ta3aaJt+NcXQmgnB7fuO6Tof++MBDfUXeP01Kl6zuvPdzkCAhL8FNmV79cCEvqMgwLd2uBKqfv81+N/C5AAssRbQMIRgABOHFGnjZ62QDhR3rBclRWyA9BF4W7FVoxMGR/FyRSAiPNpX+7nIFabsmvD6mFd5qslgQSlzO432/Lz//4/BBIux1M57y5sAzktk3I/n5a//x4cCShtAJBwV+7Iy5AZCSTTAwt6CySAaDEyEtBeEoEOTqIDERYy7GACggWXffUDVhYKmOOv9/j1icpqvQggIVsCtoF0cCSgFlrlIQQoEtgcpWHEdxk47iNFHuOB8SNogFPr44j18JGNsC2qCUezEZUMhO4Q1wPIAqOWH8HuYRepdQ2retbakz7S2rIyZT9P6OPvOLlF1wKgJ5qPmitBAJsbat9XIiNUBoPrQ8wVnrPWfdLjhK3OaBkael3/+71Qc09uAZ6KRiCnMU4nmO/ISGjTC9uykyBMTABnZqUPGRhTbsZgVQZhZzhk+BrRhtEAACAASURBVLz0Ja6Jch4GYAj6MmBrPkcgYZQdOrK0gW0qWyABXQHCLiiToAUecDJNUnsDEtD1ACBElErg5DcyEhxIABkjZQqkn5DfBBIox1nS0AZYKm3AKAJIiM4kAaoAhGHZBl4DczGqkgxIQM0/gAQ6Z3O0xlxm+0fkIkD2T2XOtrBxMg6kRTKAeZjOI9AVkKD0eATSG5ZwjFja0HTryIwNta9UDTDmBAAiAthIQV0VECkiIwFAwvPrjhwJeABwEKB0IGQmndUsbfCMBDzu9DJj2ZZ0AMYO4lQ6sokaKQBDC9rGiUUWwzjLl8iGfWY2wqEcCSTsLqdyYHbCqBxRQjaObARwsrRAAlYOY/7zyRansyDzqk/hfA/h2bz8yIGxQ3afaX2X6xMyAFyxfzNDJH2wtjOI2kO2WVxdftBbfJv3AgkeiPn9/ppAwpD/KLBYY/RxD31X81z7aK2Niq47TdBkpLgOPPWBBPieMir6xqLAzG2s7i//1sdTr4s+47/rQNev53KN8f3RgYTbch/Bs7oWtDbo2hb6+tZyMgRkdKXG+3rIV9L6+R5yn7VeE61XDSRIJl3H1L5D+zzha8E/lY6SPywbj+Bd44gDljjVl/y6fGos7otoHPpdy6u3/sZeQUaC5J4gyvFEAAH+sA6B6H9uttFxYhpdmgReKKNTaynwQ4CM+xCc00xz8zWp5V3PVcdw9GVPx28ZCeFhDXMkaJHcQGlyL4c4tZOw1aUNEhwXMjnNEhgJ8dXJUzrhQ4Fk7TjXikMbsMuYufJ8i6Ed+owLYJdx6EL3h56vNlL1GH5vIEH38+fxv4cCnb7v6XUoWgWgkiNfs6EThVrxuoLF356a5cpMn3OlKBnWe1IcXc/QjB+mFLq4afuYrdly4uAUB5AQJQ6t0xoONhxfKV4EvySwS9JFgAfTcSn39+tyt16V2RzdCTItHsr/eCx3izGJCJd3y/Lw4ZG/eZLJoO9ctq+b8vP/+t/l9dfPpZwYeZft644kqY/Lefm77x7K33x6Kn/z0w/l6eGBZQ2rxaTMEewCJhiPCCQAGQaIgKwEcg6AC2AEsrqo4VRqPtowgkE9CAjbFMxGjhPx9cC5dpLcWEct/ThPsMNoBAoe874F2R6U2CUCKAEJ6s4ARF2INLIS9H2dOr8iANody2aD1nlb1oSH0x8EdNE+LQwnT9JZapGBzmRUXp9/bYAEym+2AXTdQqNL3oCWAwBAAmrzEUSTZ9J6H2tuGFRlKyMZQP6GSCEhfBxj1clCbQwxBuhjgFRXRnCULQz5ZNMIsNDlIonwQp6D/BJyTWZkBNTnE68F8svlHPWKIMfcl5nqKcnLgTlOZv5xEBhGG8gAEvQTjgi4OJY8NZ+OcXKuNpEtb8pm89IACfhuAziyK8ehIDGepQ3HWFsIBdaOoND+yPVgYj2BpZYngdkFl1J2WziSqHOPk/ct5QC1/sF1wcyDw7nsMpOBbQ+P0dEDwTnIPgM7aEkWa93fZiRECUOACW2rUxExooyBHBzgJ8FJyQSEgNlKCh0cULKQDhXuCZABLSJBrsja0dxbACYBguB5wKuAuWbmzukUoNxyQe6PF3ZvCJBFZTl4PnFgEOQdzznnABAAJGBOCUYswMEwLwfsndcdgbj9MWggMRcxR1jPWHGQLNIXoL+hFpClzJDzxPabZ/L98GQK159ds3fHmNq2q62OjucGoAK2C5Q1AETY4d+XczngJDjbP6LcgpwWkBG2tX0/RwIzsm4ACZh7AXQOJkhG6OBGutoVoKr3sU5XQGUCftpHCoS1v2sfo9att3wYfda/0+Wz+DWUKdEXTPcFOrWz3jcuv+4tO9x1nyHfifb3EJ1k6gDRfd2hOet7dowX9ktzqFptgWF+eKJ71M+hE9+uAzbNh2yHZEDyJt/b7YI/i8Zd/3Y5qH2yepz/GYAEt+W1nIR94SfSDl//hv2ILEv4Q/E5cCaFzhVHTmWf7cBWcti1X9p1g/8A+1pfP+4T/kHYG/9NAmgLpL1sXf4cgnj84D34QkHcGz5f2IUA/mtZlGy7/Eoe3ZdxssWwK9GBSHtFoPJ8GgcCwW215cEQPgP75gcc4FFQmR9ejw5NbUcrASDNfGZZh56hjhFaO9OSRzZ74BuQYOqEbZ5yK4xLuVvfX7V/VPsMCZOUlBYEHAl4TYvlAgWBcUQK14CAOamYTrvEptkX8Pcpc9zPFaicDQmrB6W1ksa/69QcCY4+24Uoaiy+ueuA1pWx5kqn9+HUZip7VZt1y2h1vTdAOtqcTtWKqM/Idhmy+nl9syFQq+fMFYsr4eZkKdfMEWB9rj3ZjLotT+2r17K+T9f8ONDhc9BcSwdmcsLNqZD89soeyhLOR6LyaksWctcyecd3vQavRbvhyOIUMmrAEbir5WSJ7gOTUr778IElESCtW98tClKho73euCzRpaBcCk7tUQKwBK8CSdaiLmy3eSm//PvP/L35/MLOBVPwGuQZ6vR4LP/404fytx8/lp9+/FQ+fngo92g1h1IKABWn7FFegnDt8+cobQAijMAEz4rg0mv71cZRz4L3JP++xoEcj3nSzBmychZ+Pk/g4IjhR0G1Tv6Jjh937NsbHRFEdpcnetnOUOltPMHL+ncYQwQ5DBxfgzPi+fMrjSRqvCmnGVDBaCG1DtfZH1AjPilPT49M7z6dD+XnX3/NQCICNqWsX+2JDByVrh+BQXR6QA2/G1jJvwgKlYlxnfER36WDwqBRzPo7ujMBnsVrkE8Qc2oeIuA+l8kI5QZzntgiADzjJBqv4wromoEAnXINOAnAQnB5TACW4CQd3BaQyzmADch38BcwXRxlHCxnaGuDuYjoccha+GiViZ/las06W9xPIBv3ppVs8WQ7gYIGEGGngWD2ky6N0wfZogAC4gQlyATVkUCAAsACAEfBe5DXEbkiu3acyw4yg3aQ6EoAQOWMDgAgaozSCHRRwF5w593XXpwcTRBEPgQFLpjTBA8wX9nRgRkKWbuPEqUzAMjxhU4TuzRgT00n5QSyxvkk3rfzAHCHkPcBgRIIMYlOZOvAPMWnbr2My8tLZA0oAwFzhnnU/phOFplOHxkGyEwg+DsBD8M8wIJDWy4CMArzIn8AGS2xwdtAuenCAFk4JKjAzg2Qqyzzsc4dtFV5Oos1oK5IHo7pZUL+B5aJTcdlez6Wl922bPA5cKjMJiw/QVMPyDM7lDQ165jlIMJ8y08dcFEvWR95+Rx+UCK5UPAom0IysdSvYcfavVIHzLJbui4+T7/pENlCHkg6YPgW+0kQ9l0/13r3VnDqAa0/463bO5DR9R0FHbIf9fMroKkBCY2lJXNt2z37M9RrobG6LxLrF/PY5WPK3/Pn13UwXn/fZQh/B5DdXlf38nHpO3p2f1b5t34Pn2+f3y75Hlonvz6+H1w5bbte+ecC1JTZJpmN7k/x8+fcHxkBXWvU5Sv6c8daBGfRrdKGPj+5HjNtG/Rw9Zstho878kgtV3MeAMCPgB6CHkd2Ww0EeXwwfNAYgKh4hnAfjIMtec8H3pdgAez4Jcij6XeC14odqJQJGLpEvohO9h8fH7NrD3wm8BW1HEX67K39WwOdHifRLPCgQQczwZbj97hL4BzZaSQJRscwgH/schadvCRTkD0AHxg75g2fY/nDzZ9r3V/Lu+bHx6Q9iLHCypL/Kzka4BswPuL5RfiS/+3f/rUhG+YhTYLLce3bpTFvVc2jy9BOfeuV/tzPDQAJOhHT5Cmwq4EER9tdKeh7MqQKCHQKjcdvTgxRr2Ttnd76SPqOB6r4rpS0K6gaqFBQ7PfyzziQUD8XN0LW+Oj7tbFwReoKVvcdUlRDczAEJOD6GpMrv/q+tWHyOfXNr2tp/Ar06nmtr6e5ctTzLwkkdCkCruc7gAR8n6eC9iOjXsuxG+w26DiV8TTJvhLZ1r5CJgD+RhtIgA3o4AAgAWnkSJGm0kTZw2Je7lfrsn5Yk4wGoALeO2y35XXzXP79X/9X2QJIeHkuyB5i39sx2rYirfhY/unTY/npu6fyNz98Kk+PDyR4XKFDAoKZ0xGl2vxBijdOJH/5OUobDixpihNoBxL03JJ1T+2UHDU6AIzrCKUSSNH+ijkIMGaW7R3xWuiMqPmOE+FdOFrJ9B+6Jg1RE7RK/tsASey9F5yyAkBAjffzphNIgOEiudwUoCMAnUUACcsomfj512fOj9ZNQEKjc5rTZ5E1qhUm1hfBI4C4FoBorpMbG6DQdYBy3UpTZEFok8hUvxIOCuaVoAHWEEHqKE5G4Vxg/tDdgqfpkwXb97VOQsgd5/IsNv0WjW8ddYwZ+vpQRuMIVi+XuHY4ZtdtXZtSj0twoSBlnun8MKrJi8F51Poh48XaUSKtHT/KOGn0EECQrD2+AhKO2XUCZHtsDylQu61VZtbJPjIVRMJ4IsAU5IPKPkD5DIAEtBUkkMC2WZhLJECE09IHJAg8rm0H9TL3FjgakEmT8xXVCTEPSLsnT0ICesgUApC4AL/EiEDCbDHnaTw6SFDHEUQIMIjtEDFvAA+yTRvJXdl/O8DL/R5yEUACn+EUIECQSwIoWmcWyCRPpSKQR+0+um4EGHPmCVHMgUpIYl3wb8pE/m7sAjKIAB4gY4aUEJiDaPvKPZCgKu0rngWnUeCkYCbJmc/DkpjTKFp/4hmn47JDDe1hVzbIXsBrcDRHKLUIYlsQjDa2GuADMj4qvKvW5243678px1ZLraBAAZWcXDnd8kl0gJIcmJ3BUOizlgitARkFJGB/W4cY6Y7m+a7apV4Hu5LH3xtI0PNqjhQY1T7JlRGt7Gnfe3oGz1TRHOj6XUCCz6tOVLsAAH3O57Prb/9cfR09vx++1PIiPecyoucYAhIcRHD/0uWm9tl8Pt0vcZ+wDvj61sCfC99xGdV9fU3qg744CIifPxdIGFqfLh871iAPIW9wJAz550PvKy5iplWWuag8gOD++TpzU7JU25Pu+Y/MtqaDVbZcpFVJm9ja62uwu/VX2lIqraXHaPApnWPAZfctoav2e+0PN/54HnywvTGAARs7PgPfNjjBopMDO4ZVQIJiCvg9uA7Gr4wGAYX98ptkwFaG6rJYy5bHEd+ABJ/VASDBFaMrfxlMZSR0pe3pu/49nazJ0OK9OAGJkw7/wXuu6G4ZGwXMrqi6FGMd8A4BCY4I3lJ0XRtMr7my1zP8pYCEK8HPzSLlojlzw+pzXM+VKzmtqU78/6hAgjvyXWv0ewAJDiZoPvuABKQx08u2vukMmpGRMC5lzhaB47JeL8tqDUQbjvyeweLdalmeHu7Lw/qu3D3esT0OuhvgZ7/ZlJfXzwQSdtvXsn19AdlBWaD13nRW5rjH5Vj+4eND+em7RwIJHx7uGyABgQ0zEi5xgorACQDC519fmq4NMZ/nL4AEGSn8bkjgjBhNoAC4BhAQOSs/TlL9+2CJ53za64E2g4k+0tzQ7lIn7hgng48kgGzJiiKoEqlc1N+dy/OvLwQS2AbSMhJ02ofr0wHI2nZkJwBImM0nBDH+/ZfPWb8sMkbVKucJVQMkyMly0AFAQqTVOwDB/ZnfEys71jTmJU59mlPP7HaA0waeFI/lsIReZYvGDMyoo8+RyotuAdPZooxmASQo4BFCHvs7pDeCxml12oSIF+SDm6jtZ9ATwWSQLUZgLLkXu7s4CwQkUA8CNDNAj3KVQILq4uVkI9CU3qKzdIjAVoFZ230ggASc+DiQ4IEueQF2Eezy5IhcGnEaz8D6hBP9E0sYroEEnAgjOEW7QZTb9GcktOvW1rA3jj0q9iH/4xHJVGlTyZWQ8zE6smuDgIQR24ZOy2SJdOlCIAFlCgAzBSTwxCP7u4vEk2UQCSAggwjzoZaQo9EqyjeSC0OZOAISUHoSshYAnj4XnVqAckQg3wbMmXmQ+1BAguZIhIkAMeA2TgFKCERIwIuOXMoD5SMDfQAJtO/ILCDQOmUbWwI6AFCmaO94IZCwxdoAbNGzo5zhgvX6bUBCK79fdkegP8D1b4nKpNtEVgYd4X6A7KT8FGS7yK52BUTuJ8iu6H485MAsZmlFHdS47a+dfo3jLwEkuH/hvqACnj6/rsuhr/0TXO+3AAnSHZoPD3R0Pw963P+75eN1rbGvl8uInqH2j3UND/LqjInaV5Mf7rpW+pB20A6S+nxdn+faZx4KFrWejX5Ona/nJeiYpW9ab/fzHcS75V/3ykjVNcFl/pZcxXsZX1iWWD2/Q88/FJ9ofnTqjn/TziSRMzKa8NwCvHyOtH79z/F+IMHXXrLuQII4pjw+0zrVe7lrnL4vXL8180rC6egExFgi5yeyKc/l8e6+8V+YZYuyWsyduLeYkRnrKB8F92HGl2VQ9M3h8dhm/CguqsEX188uX9+ABJ/V5EiAocdJyHp117RIkzLwiXWFAeHvAxI04XLwdUspvi4goVbauIYHgn3CoPHVChSv14LchYz1GVl81sdUK1xX0n2bSvNVB+9DCmpYCcYnhjIS6vHXm8UNQdczOFDQ5RC4o+Vz688nxaP10cbXd92YyyBqLDI6Pra++3TNWZ+ib+TinRkJOA10ReOAio+zD0iYgs2wB0hgivjoUhbLKUsX8PtyRv32gaUOaBH56eMTUdvVfShi1c1vnp8JJGw/v5TDflv2200Zny9lNZuW5XxBIGFWTuVvHlblp49P5U+fvi+PD6sEEuYkdSyXA3O+4S8j2IASx8l92/4RQVhkR8hxlhMk58FLozRPmBcq/SQtVE197K8IPiUHaBEoIEHrK0AAjPX7/S7Y7IHu0whFYIlAB68hoyD0WHvSqoyE8+FEvoj9Zk8gAcETTmfx/eaEOrOkcG9kJTw83JfHx3umBbLc4yXaM7HO/Yq9PYmM2GmgzUZQeUPsCZQ2AEGPchV3pNQOEa9L9uP6OXeZQorUduohUO+hBn4yzZOPCO4ABHHPJ8kk0x3H45CBxQp1EOS7aOoIM5MjTkQiQAYhJow9/pc+jhRJnIju2W0g1jbAYKZOJkFgu7dFj5zt0OQA5mm5Awn8jgEJWnfOj15XediNjITQNwkyUJSDQFGgN9s7bnAigUlGiuSp7LfRtePATAV0LLmUPWR/fyx7nNwjmGZQzqYRkVafc1sHfZJ37QXp3sbJBpAwhyOJLKEAipiJBE4JnMiPcVqOBoGRkQAgARkqnpEAvgoQDSpdnyn+GCNO7UthWU4NJEQ2T7QULGXJOVIpg+ReQAIAnwD/o8SoIfkjJ8wYdAdNJ4vQqZnqnvuo7QaCDKc2cwMlM1hLAJsAv8SzgZMnzlsSMApI4N4mEBBNL5l5gcTSfbTpRDYCOloQSDjuyxZAGLo4QEozIwHX+K1AQldGyVXAnt0pfO1dH9Y1xJJl7ekhIMEzIt2B1ylcAJFfplTU/kWv/byRjfE2H+R2aYP7YO6Euy4fuk/9fP5v9/noD+WprJ7XMxLq69RzUvt3Ie/tibnPqf6u36/tv57f/SzXZ+5D1q/jvTpjwn0w2qQM0uVP47XIzApgWXZROqfL173Sr96GdWhh8n09m+y2/OawIS0xXxeooUyprrnXs94aBnRA8BNcp8T7Pqu/39rZPMTJD/j+uvV9v17X3qvfx2e0TuGjBJCAuUHpmANHWieBY7eBivcDCfLF/Xn9sNflSbGMz1MdX/StlX/HZRE6Gz4iMh8gw2d2TooyCgEJsvs6cHYgQV0bnGeNQDls+AF8Y+l39AwMvrRkr967XTLlOuwbkOCTeoNsUUragQRNujYG2j/Wwu9KU2R3+p4HGvhbTl3U7rZ1ZrrmkCD44ktxCcm7ZYA0HjcmXYrcBcc3koMX/rz6jF/fA8ouY/ZGfd35sa8FJMgR8jXADWsgQZtLz+zBjz+nGyx95q8BJPQp+ub1zATw565l6tb60Im3ujH/Lr4nQzAIJODozBwhsbmjQn2xmJe7+0UACSe4xoeyWi0IJPz4/XdlvViW6SJSbJXivn15YWnDCKfNh105HfZlNhqXNYnyFmWGYP5yLD/dLcqPTx/KT99/x64Na5RQLGYNkIDaeISMWDso580muhts9+GoANEVEqzgXw4F/i0gwZ0IocdoCciun5jDTKOX0Y3gGhkNQWam76Pmuqm/Rpu3/Y4nkXKYEAxy/5cAJGSQEGwEWVCkxzG9ECfPYOTfHkgYF+RweRKdHApx36gdnM7G5KDA3LO1Jq53aGuMY5zXoIH0QbR+dMKeaPoJ9nuc9irzQJ+PDg+RlSJdGPIRTokcx9kiAnME73RMkvFepQ0qkQGQQP14iQwFAgnLBcsbDhlsh1MQ4Gs4MoHsox6eLf/YsjEMc2R+gHwRnQjC2T6d1aoxeBKk32P/qG9jZMwgZ5+cC2hXmj/cRwkU4OZ6bs6bCBOPmd5uxHvSKyGPARyolCFO25E5IT6c+B0yhPaoUe8PsASv7zaQ8Q1bgqp8AUDCHuUNeGYWFl0DCST7S6e51iMBxIR8KqhpHalzmS6QcdMCCchI4L5A5sX41GQk0J4YkKCMBHZ8mY7KJNeG6ftwpE7HcjydCmpc2WI2AQYG4pmREFwRUadL8lE4uNm1QcACTtxjP0fAqraQsV/H5bg/RT1u1tcG10ULfqE9ZMzNJbrGiCwQ3y+lrMGV0mRg2TobqWDwLgBOCS4EPgv+RzbEIbkqwDkymxbAQi+HHUGf8xQ9GbBmFxKKNhwJSrUhX8Tt0gYHymXT3U/A/PjaY448e8dtg39O+xwgnubrah/kP+TLaBySHdlryK5/3+2uxnvLx7EEjVtm7sZ7t4GE+ov1+Px0emgAXX6U/EcFNENAgvsDffPi4/Dxdv09BCS43etamzrAqmVM1699K13Ls9NaG9hm+Mr/bnVONyeG+3H1GIbWRWOR/ce1JOs1EKb5aPzNLLnye9ZrdOv+ASTEj++1rjXs9N+tNLX2fet92TWOPv9Sn/VDEbymeRHYg4wvXMNjLJfp2/HP1wESXLYwxsY/m6iFbxxSYH58nI0uv7FAtVxpz2n9F8slfURkJOCzx8w60P2Qbct1SDsu30/dvwAkQMZFaio/VRkUil/6h/iNI2Fof7/tfemVIPZkRoIrHyyoC0/jGAsJNbZhD0YlMDWir02ja0owaoWp7w9tVN+EcihrIGHoGn0K3pW8G4waQXTj7gpESlOv1ZvqLYpqaBGHgARXrrq/5l4KX3Pt8yDl4o6UP0+9Pvq8z1n93H8NIMHnz+Wg+fsrAAlaR+0NGUXJppSzxtI6lCcytDMj4QsgIYJIZCSAHX+5AlkPnO5g7Uepw+P9qnz6+F1ZzqYMOIDk7vabKBVCsHzYljHZ548F3j6yhwAkoLQBtx2f9uVP98vyw4fH8tP3n8rD/ZJAAjgS5qhLvhxIroeAUSjvfh8ntrssRdKphzsRDiSIbNHXwYGECcgmkdXRtDkTeh8kjQ4kMBMhAx4GujhtPB6uapzFkaDuCRgXg5BjACFg5CcQst0SSMCJ6mFz4us8JTiFE6QSCDln7G8wi1KNGYPfCG6QXHy9b9qOA7FfQn+2wEDyD5Bkckz2e5z2gnhSjgZ+A3gIsODaSYrWgZGxgesDSMC/lZEgIEFki5AXBrE4PUbAa0AC6uvRCYBEdEa0hLJVAQmYE52wYpy8F4AGBIhwwlD+kkDC+RKtoeKZ27afMT/xPbSbDN2RAQgySfJUlJ/Lk2wBCY185fhRiy8mZul57afQLwmCnOJ+kFcCBwc94zWQcNxemBUiIGHzso0OBLvITkHZRwAJaCUImWuBBGBIJ2ytDN5l/2qn353J2klGWQ6ugH3OfYH1QjkTyVZR9tGWNqAXqzISBCTwRAaywu4mwTvhQAJZtzs4ElAKEV1JALYFJwKdryxTiPIOSLeIY9V+UN0pyK7Jrg34jgLCKyAhORdI1MlSkbYrhzbtCmU6OLHLkhU4iLU9YjkGwAQqUnBDBA85sx14b/ByjMtoXgEJ+dnIkUmODMuljkyN63LK2t46ANxlv8WR4EGI60Jdj3uG3WDaFpa0v9Vpau0TyHnXOPR93Q+ZV5ovfbeWP7dPbps4NgvkhnyN7vdvAwl9wZ3bwlv39Xn159JauM8nOysdhe/WGQm6hq77W4AM1/P1c3WNU/5SLc8uR7U+6Fr/es18vQUo6znxWQGlmJuhjIQu/6jTT+pZJAdwHCx1IMH1onxPPcP7SxuuyerqdfE10DzKf8dvHLzc2h/u93dNwVBsIdBf6yIfMXwMkCG2ZNSSW7dnrn++vP/7gQTcy8E3zZHW0texlkOt61v0Ri3nWqf13V2T7YjXdsmBoL2LQzKOQSWKqT+bzLVRab6Pezjfnq5xa3wkNjaOm/pvxa9d+/1bRoLP7A0gQYJSb346ugkkIF366nIdrJ6uOHUtbRARj8gp9FMbX9Q+YaiDYjnEMipvEfL6Pl1Bca0Mtfn0ugy8K6saSNB7viGHFNXQ+IeAhFqRdimD2njVz99lyPSd2ij+0YAEN/D1/HNu3wkkoLbkliMnReQGwYEEBJh0ixuOBAAI6C8fQAJqp8lDMB+X1So6KiyWE7aEfLhbsqwBLSEP50OUHOw3cSKfxHoAEhAt4zKr2ZxAAoLNgrY9h235+w+P5cePj+WHjx/Lw/26rJdTZiTgmkgMRsoxSAb3+yC50Uml2NO7giTIgE5K5Ai7IcGcxOl2PJv6GBN4yZIEOeMqbUAgiqBWaW/ITEAggO4HYH7WyQcCQvzgZBXjBVKtANOBBPIhIOtgd2FGAjIVvgQSFGRELTuABJaPMJhXLToIk5iz0SD2oRvjlAGlHw6seLslzE200QNBZjhE0l+4VztHztqt1oERfU9mycafmTE1kIDSBgIBOS9RdhA8GUiLn4I5Ok982/2RmWJob5g1r/FM0YJJ88lnQ0eSVFICEtilJBmhm64F2Q3jfA7SR5BMMfneutZwr1bEhYddZLxg/HhfdZLq4iD9i/e4r9iBAWsRgMUuASIByg4aBAAAIABJREFUCU0LyMxIuJyn5IBAUMyMmxeATHsGxzhx32z3HUDCKEgJkTIPIAHtM5OnQfragx7ZIgGLzXsjAFHRprUGEtBGFUCCyBa5NpmRgIDZMxLQBGMkPooMDHn6XkoQbyaQEIFrlu5kmcfhgA4v10BCBCKRudAGygGYiesiOnC0QAK4LPi+TghZ74FyH/AoRJmIShuoEy4BSMzZYrTlRPCwAJkeGDOABIIJqAKbQrDQvlFlKgFqobQBc4Ad+wwSVpRGTMbljK4XLPXIzJ6LniP2zxCQ4Dajy35gftzm15+XX6O9rcxL6YQhskXu8fS1MF9NCZIELefRfRi33+7sd9rC3xlIGArUh3y8vgBd8/xbgAT5ipo6/BaZob/mf3cF+rTYFnz4v33u8bf0edf61LKi69RBiz7nvpU+E/boun1lowszSJR/8pbAz/25rvHV89TU+merYo0H9xRw5jJbZ2a9n2yxv9uJ9o7mw/ep7BqABL3vsiZZGZLftwIJuLZkTafkrOEfIFu8ff2vDyRoDqSfZO8Vp0jW5MP27Zv69doe6j6PHz402ZW07WjtaIcXCxL6InP0uv1vw22WQAIOeDTH4qWp79k1Vi+r7ZL3Op7xvfkNSPAZrTKdkJGg4KcWHg+YGtSdzsI1EVGtCGvl6v/myWCmsXpQIgEeMjQ1kCABvyVEtVKv71GPtw38YrL07I4g9gEJXUanNvRv3YxdnxsCEhydr59bc9xlCDWvtQw0/ouVobih+6MCCbUxbhT0HwBIQBsiONshFxEYTrNdGzIDkDKOOHC9npe79aqs7+bl4eGOHR2AQ4DPYHfclefnZwIJuM6Mke6ZpQ0IH3DSuZ4vCCSQwR8kYLtd+adP35Ufnh7KDx+fysP9qqwWEwIJykhYsEURToGjHEABhoJPseRKpiPYaGsC3dHQGghIYPvHMznwKVZdQIJKHAAkKIjEONhWbjxiqcH20NbDoSUdroMTZegWtQJiPTzT5q5LG7Yvh3LcRVs7pHgzXZqfjfaJAihwEszT4AmcyAiwce3oS59gUrb5bEBWlIHTmWuDAcod6t4ZTI+YcQGwQ0CCAg2QOapFpuY2wKhWYXOuswQCAAX+LY6Epv3j8cDrADjAdcTwjH+zrGAcdf8KeBQoisVfpSlqx4nU9iZoPoG9n80B8tpR14h7q5RDQIICfAAJ1JXI/ChxYqjkQuqnCkh4fX6JE4fsI60TBwEJIiNrnGUkt3A9IuV187rl/cB5oCwLndjhGSfjJYNflDFsNrvy+ryh7GAfIgPj8/MryRZRy75naUiciJOIkfhfACO1jaide3diBUJjzbYHcGxcAwngDlFGwngGwCU7w2RGggMJ7KOdcATvmXoDATdO6R1IoL6vgASUNtRAgoCiZp0y0yPsR5JGZm2yMhIcSKA3wDYJWN9ZAyTgtVjjlkthnO3fxIkgIIGymgHS4RLkkDw9h8ChE0O2mWxadwKQQKvH84WlDSjXYdeGKYpvIA8BIGD9PGB4C5DgdveLQKtERpD+d/uI+/DUsaPFmsofMM7aR6jtdBeQID2r7nmSf9cVfYHslS38nYEEPP9QsHXL/2n1Uhssu2+ngFV+ioMFeM8PrrqAhFvt4fB9+cJ9a1T7O7Xv6PpJz+njr+emsSVpU1ze/F6SEc+4uHLrq1NWyr46u9gHJUc+Ng+ohtZO6yt7qAxE6UOva8e9JPe67vvbP15nBNaxh7Kr3Y+lf5UcQ2jNWM8N/ZBsYfleIAHXkQ+CwwvcS2n4UUoWMqo9Ljl7C+gTba/f17Uh/JPQX5oHt1W0z1ZmpnXzOOst+9fjNN9LTx8/NnuMmaKbDe00/Epmf46jWxAyEf2QuMlcG5UgGZ/POX51dcA9lI1za3woza33bFd8VssV98239o+uSa6nuQYS/CS1a0FA2O0T3zh0qbSkPNSXlIJvaKUUbZfCrJV35/0zxZe+S6a9+OZww97195Ci/C3v18KmDak5cQPuBq5rzm45L36ftwAJ9XO7o4LNJuRYm09KBa/LUNVG2MEfVyoCWbR2Q4q4BiqkxKXcPB3U588NLl7vU1RdhtrnFie4vj61se9SIC6XCORu/eD+PicecCCtSiz6qvlqniPJTxc4gQN7+wVZCaPy9OG+fPrhiRkJOMW8Wy7L5vlzed48h6OASmCe+EVN//SC7IZRmU8nZTmdkdyMdehw8A6H8o/ffyw/fRccCXerVVnMRmU5w4k1sgN4vMt7s5Y4DQrWZHcMxU4yt+p0xvcyjGcbWLetjsKhiO4Eh0Mw8eJzyyVO6CPo5T4mOzyMXBBPsXyDzL1ovwf+iAUDi9aRz4AhT6YJOmS3BtXFN+lv+2PZPB/LaQ+CnwAjIk27ZaeXoxU1/2DUD56CBmiz1GTJLlLTY82z9V0DrLSyoO/jeWO+ElwQA3GT/XBdKoEyE8lUpLJnEJslC9HtIwAa7r3zifOJLg10ilFGk20Ux+CWQKDKz7bs51zPLDVpumY0zk5ycSShV5RMZDbGJIkdkS6Y5I9NjWKenAJI4PjHcwIZ1P/sVhCnd8FjAU6P4MxBSqMcLY4rT/4lc3AwxNBMXZIlEyXb8gGjC7mJayNTRboLoMkeJQ9HfCYyWFDzHx074sT7+WVTgFkhQN3BoQHIRCxnzBNykO7jtNudLQ8sBbooKJGjHU4b2knCkQlSVTq4VWkD4/VxzCtKGxiTsiXopZyZiRAcCTiNp23N0hfuieTSwDwHqeOo7AkKqjQJsoX9G2UCAbgEgKbSBgA+oYNVvhDr5xkJDGaTlG6sjATM3wkA5qygtIFZOwkkECyAfFESk1jTyx4SVBTAdMKzIsuIvyPTIjIuog83CBTxOvkQLqXsAa1AX4wuzFaK9GmU/8Rv/xkCElyXuW3Q35gfDzz4RCaj8ne6dGSsV87nDSPS6BoDrHTP3TZarkpPKRNMNsptm8bg/toBwp8/Xc+q67r91/Pht0g4b9nA2oZ23afv+z5vGrf8AM21AiAHEzTeVn+3Ott9As8Y0Pe7xtI3Dtraqu2ePivf2f0792EwDgHVNQDS6qg2g0Z6ULZR4+16bukjrxEXgCpwRn6exuTPoRr+4Rrz4NGSn+j+Da7bZgS2ZU2+Jrdar972rOLdel/V36nX7dY1u+TylkzU93e50t+1DPj64+/Dvg3kBVpJnvvG3u7pAIfaTMn0fQwwGhq/9JM/Sz0P9Ry7r634rW9e/Zlq2cd9kJGAMcrugyMB14dfB9lBRgLe22933CuNjCaXEsozG1DIujrQloK80chSu8d4zZEgHVPrO49TGr1zPpcVsjphexMspr2Bnk47hev9v//zf8TJA/2vGIViq9oevUXmuz4zugzthD/3ym/9XkdGgnMk1IFYfVmUNmhxJZRSJlJY7QlkpGHJEEmx1RvQ/z00PVJgWhzd25ViveH/HOXSN51dY62v78a8FlR9X4bDP6t79m1sGrFu7pxmuFJkPgc+vgg6Mo3V2tBImfl4u66lTeVr7cpzCEjoMtAuT+60uCLSPLlR0lhvrW8tT39pIOE6cyWcc7L6p4bR3LGPOmIHnBiN4OxdCCR8fHoonz59V+7uV2UyOtFt3748l9fdaziTeTLNTIXZuKxnCx7izdD2EUR8iAFwCgZG/8Oh/PMP35cfn54CSFgvGiBhMcMIkLrOauRGnrRnASTA2QAa7GuhNZIixmd8PbFG2LMCEjBGoMICEnBCXwMJIbttH2EHEnjiakACmeRZk53s9RnwNqz0GTCqtGH7cmqBBASRIuvLwOnaEY1MfHVUoCOYBf7XJItgkG/b/em9AFTasg/MS1u6EcG4HNPWOWiBhJiHWAs5lVAA1B2oAkdJyTgDygR+UD2i0gDKlgEJHA9PvINY8UoHpYfHFnuWXq3SkUZ3U/9kptZUJ4DBn+BAJALH0CkRyKk2FIEtJhWvBuATga6CTvzWvub4ss5ccgbAQadeNPYVkIDMlQAoouuIgIQQ6EnZbtV14cIgmkACZSZk6HW7I5BwOAbZIjtc5An3CWn3kJOsv7/l0OPZJffa418DSAAYRDAzT9Ci3GcSBKQAmgAozmdlPAtADiUCBAqSTBNdG1B2EODZ0YCWcEp3W5GqqkVozJzY0kW2KE4LAAnoOMH1O5/LDGUjJDC9BKCQGQkN4JAlQcpEkX6mn5BaByLDbhkJJIh0EXsPYBBLSwAkXM7s2gBAgSoOQAJALnagEYDwdYEEpSa77fEDDT/R7vQhorbt5k99bekkrKcDCdIJtfPepZ+1fyAP+luDqH0a/LsLSAiZjnKnWz9aU1/b+p593+/yD3ycejb5fdQtRmp7rb+/BG0g8/iR7vNx3PJDXSe9FUio/S5cwzP2dD/5Xhq7r3cdsGvs9XNrPmr/WMCJ1tQDJD0H7if9Pii/ScjdByQgIHQf7ouA7J1dQ2p/bkgWb73fBQQMBaJ9vqb77JLRWrboPyDRKuW1BhJcJus4LO4ru9u2j6yBnKH5UcyGsXXtT8me71cfi/ZP37zeAhLwHXAkYMy4Dsvc8/BSQALiG9qlzEjQvsMBBn4AJEj28DlkJAic+xpAgu9FnwOuKQ6yppMGSMDYBCSQDDgn5T8lkHC3vr8qbagFuBaY0SkQNZ26auJZb5xpM0pnErrpQIJv1K6NPLQR/qMCCXrWGrHsUzq1EGvjfy0gQfMsh0HrqPvWwaDkoAs08mcaUsT1+svAaRy/FUhw+XQl6M6Hf0YkdLWcuaNQX/NqDwwsgAJnPI8MdKuwIwhEcAfH2o0PA3icUl7O2T6wlPliUj4+3Zfvv38q67slmp+Vw+617DevLG3g3AH0zNIGpMc/LNdljOuUC2jTyghdHxCcAd09Hst/+fEHtn/88buP5W69LAAQkJGwYGl1cCuIOA/jVLC3ZZnDsWkV6wCJZEVrWOsQvM50fpIXogYOwUroEbweQEKk1LHFWzo2CARRv65ewggekLEgICF0QZIZnq8zn9TODoBCc+qNln6bSzkhyMy2f3HyirrreFbKUPIhBC/C5QpIQJCpNVYWQvPcWdIQe6gNJPF8LJOgA6Ea1xYRxOsCEsTF0O6pFkjgawNAAjJReD0FLNkzG3JPvT27JktzVn6Muz0xE/gTpSNNsHQ8NPODDhzKekBbJT9tw3NyHY/ZUhelB+Oof5czQ+d1HwCVSn0aByedDQAHAi25p7KLg+yNEH6QOobuCCcFpQ0qzZGDdi6T8vqKQAo8F0nCuA/52O/R+eFSdgAqEkhAJwAACQhOIyNhFJ0cstzDHTHXX9Lpbif5XDhXP6P9VJQ2ENgB8JOlDejaMELd0jhJ0zi/I9b9M5tpfKEjRZ6WLC8UkIBuEAASCOYARJiFnKkDAgLzKBfCPEUGTnCEKIsm9NF2E+uhfYPPcU9QX41JdnhJskW8PkEGEbHHcLSm2J8o28qMhIYLRmSbCXx6W0/ODbozZGaCZyQEcWJkJhDEQ7eNEpwJKHc44HQLnAqgaMjPCkhQZgKDrtxu781IEEeC28PI4IiTKYGiHohfBYrJXeKOfG1vapvswTHALwew6oxA7S3JYG3nMI9dfpde871W23yu918ISOgao3yTLmff50y2XDrUgyeVktV+V59/VgdUV6ekFSAhm6+1rYMy6VG3+y4HWit9T/oDn3fg5BaA6f6xfCk9A96rgQX3U6S/+4JEv07XaTrGOQQksJXrO37qGvffcqmY326yUD3bkP/q+6lPRvt8esrhOe2wOG4yoNf63l6DLIvIjlCy176mQ/PxViDBwTLXJUMHhZCLPt+afmrDYRU6E+lx+I66RB13wWEBn1XPhbGghJOZMAmQ4zPKWBU49xYQrIsjQTGI5kZrIT2i/RdAefCZwdZy/rN0kDYn9+l/WiDBA/46CPhCMC31VIpaaCZ+K+1JYIKEXY6fO19DQt/1/h8dSBhSwl3z6xtVwusGzA3Me4EEVyR+r64xdIEJfvqigOq3AAldSsYDUAWRjmS7c1Qbds13n1zV8/17Awl6lhpI0FzjVBJZBKNMJdfzRKkDUrsPZTKFch2x/SOAhI8fn8pyOWfrve3r53LcbUkaxj2GTAIYcLTEWUwJJPC8jvnbp3I57CNdHErwciGQ8OPTxwQS5g2QsJxHaUOcaEdgi+sKORaQINRXzjOddKsZZsZA/rjDw2B6PmH3CQAJsOk0ENnGDkAC1zBr0HGKirZ8qGMXQSuUNYGGLDWIuW5TryXDMeZgpVdAROR6fyy718LfqIuPMogMKNkKMoMm1GoLROA9IvMjArM4rZOeE8minnnMoC8CP51IB1gSgTlwpJivtkSsC0ho9ch1u0lFRMpIYCZLlkrg+RfZXlE1heTNMJZ8kTXG3CmbAUFgADFx4tBmkSiDQs77Ee03EzCpgQSdVkRwkyUR2T0BKeH8QR17tibUyQODl5SHxpjniQXIF3FvyRiABNmbkK/sfnGKTCvU/xP82qt/d1vaACDh+fMeDH6UIzraB2QuRJtQEnYyCyFKGHZoqVgBCVsE0lW/ee0B/HZH1HUBn51tT1FDfru0YTTJWu0sbQCQgDAbQAKyDQgm6UQp22HNlgsSaRLMR9YCSqTg6CSxZgTpE3ZtIC9i0+1Cp7OxPqjhDfAw+ntjXgTwca+hcYfKHs4XAgfMrgLYgGxFAA4kWgxuBLaTJR9MjIes2Xyclj2b+zaBBMwZgARlJMBRi5aOmAHsS3RqGBFEACiF8hOACnvIbraL5Do0JQ2ZEfOVgARk1uBHusYPSfCa0m7dEXfwfZzcH7UdvLLxyjaxOnc5uwAS9FkHqqS75Mh7sH11rze03/NA1/2C2Idt+9Y+X8efpc9e/1bfzwN9H1NjP61lsAcA+p7GVHOsaBz6js+f1tmf4S1AQlewqXG8JVDF97Xe78lIkC/lNlrBmb9GPZFg2JD/7+OSvhP4hPdUu+5+os+fky3+VhmIz1+npnddo29vxWfbDCWXc12n/m59/a619efz67hP2twru+I4AOj6oStQb8cZ2YY6PJK9diDhLet3a3/K1vaNb2h+6v1W70WU30lnUs4zw0V+4H6zjWyo7CxFe6b21fM5S/twzbD1kc3oBxhDMjUEJGgttAc1fuocdEXBAV0CCfQHma2YNi0PXP5TAgn3dw8UTjeONxejAhIaBzMzEhxI6AIa9FrfBh3aCH90IEEC6M9XKx8JpyudOnB25XTlZLyztEGK4mqDWOeN2rDWYIIAIRmP+kRkSNHUhlTj8BMFP+2ux3lL+fvc159rHJFs31ePU/epFXktj6hRv/XTBYr4nEuRjfNEkSm4zFDIunkACewYUAgkPD0+lA9P9wxEy3lfXp9/iSLvSQkUdx4n0MvZrCxX83I3X7Jrw+mwL6fdvhy3m6hdLqUsRqPyX3/8U/nh6ZFAwmo5Lcv5pKzmE/4OIAGnahNeF88OPgMGFGi7iBPHiboitIG3B0xwJBQMyuFT4A1w4u5u1aTr43PTabRDah2tcGqQMQAgAQBABKg4jUdniQAStD+UkaBUZoyxC0hgHf7+WLYvyEg48vpBrtgCCQiQ5Kx0AQnhhyBlPPgeeKLccLaEXLTZDPF+kDYiIyGeU7KA7+u5CTjMWp4Fly+JSaMrEhhQNwixGSNAww8yEuhY4OQcATrKaMhJEHOMILMBfhBQ62Q7SSTDKGerSYx7umjGzfKFw55gE9cOVSaoA0SQmxkJeD4BCXQYjgFGndHFgV0nWlvjQAKnlpkUAQggUwFrJhAJJEy4rggxWx2R3S8y8wHtH/n9Q6ZIWqYJ3IBff9mWEer4s7YfqfoCEnjai84ESPu/AhK4suRIAJCAjATZS9fTcnBa2XQ5DXAJFf1DGQk1kMD2h9jT40tDmOlAAuUrgQTO/TT2CB3N7HDiGQlRuJklbsfI3BBHwnQSbNjIRBCQwP13gbxOyDhJYk5MEIlf0c5xXKDPCCRgkkBcwMg/+BAC/M7MoQTk3Pbhb5JCWkYCQAGVKrDtK+pQsX+ytAHgwhF6AlktzEyIzAXoiMzhyVt8fSDB7bEHAdrbDqzy2YzroAYSaqdejrN0hQACXRNgl74jIEFyR/2c5S3yy6SDG51iurOWXZdp10G6Rjzf7wsk1IFIbWvdf/RA7VpnXnc18OfyjAR9x/0xP1Tr8mWGgIRbfhzuN3Siq7n2gN3XV/IkfSkbIhlz/xjX0v0kP5In+UqaT32/nu/63xhLnfXgQdcfAUhw3VLvr76MhCG5q/WV7x3/W/u2z79URkINNAoM8PVxOxLrnGVsqUPl62iN67iiay3lm/XZL5crlw33yW/JiF+/3l+UaQMSeC8j6mZgvg+yVvjD0mGQt+U8yBh1CBFgd3beEl+P+ZF9Y8RBXpeuqPeR1s8zb74BCVdW4XqKASToFFELd0tQwJEggfWAwRFxBQ7aVFp0/PZ7DW3OrnH8RwASaiVzbYi9lrp1SN1hqIPgrwkk4D4eAN0yIB7ka6O9F0ioFbvLkp57CEj4IrgXi34i+T5/rlz5t7HudymUrwUkSFF7elacdmSNaiP8mWqXZ25wvqfoEz+L0obH+7ty/7CK9m+HTdm8/EpUdAIAYLViwI/rrubzslovymo6J5Bw2G3LYYP/XxlULqfTsppMyj9/+pFAAro21EDCFCeho3OZz6e8LtYKQAIDjXOchAFI6HVSs/2cjKQ7egxwJqWsVgsmectRQnDiMqDabQEJ5DagzM7ipBWM+5keGfsqTwezxh/yiTnvK224zkhI0kGmeTspX4A6AAWCUycC8gjElzn269pcBfJhLCteCCOnwtXEFyEQTkBCnGa29bsxj8o4yNcBOsFgKjUpu5CIlwHkfQrQ6eAh+GQKfeqdRPRRIuLzLlYglDpIf3GckyRtxKqRoY8hXnxmHOSsQRwZJQhyRFSqgoA+dBuCwOCLyFs045Rzj/Gg/aiAhCg52Mf6Z5YEnAcCFFmGQlK9LKEIOxPjEIChdeVrl3H5/OuuyUhguYJO3rfBlwGQAOny4EIQR0KUNgBIGJcNSCErAj/XIwoEa8c09CdkaDgjAbEa5zUzEtg14nwsR6x9ciSowwECZ64TSKgEWCEbYRLzAk4KlipwvgAMRomC1gfgiUqI8LnFXGSg0TUFpUVsY8YMqvEXQMJ8NAtODlwTexFtNK20AX9TVsRZgGyKBKKu5o2lC/FZZCRglgkWJBcC1xgZUlgHECsiIwH/n85XHAkq+WhPHr8ukFCyO0iX70JNkSdobndk/7k/suTIA3z/u5Yf31OQIQAJ+qlPDSH/DiR8ASKE5958v/Yz6mfyYKjV5cMcD102vvaJ+nxMt+1d93cgoS/4u9ZrbfYIZQvp1BVpn39e81cHdBqvAz1ab40TY9PpqOybnluf0XV9DL4Oel/ff09GgvSkxqBsC7+Hnv0tvr90u3xB/47G23ZNasmafe3fW9ogO9snPy7D9R6L925nJLzluvqMy6r+lnz6va90QZY2XB+ehD3DunhMpXmTP6VuSU12ZGaRuMwNjV/X75O/Ln9cMYIAo1v3GPLvQVLoz8rTfSPQJ9kNN1Z7Yoo9CfLo6JoVfhp9nDy81rh8nvvGOAQkaGy6psbG9awyEqhPvpU2xFQ/3D82GQlSjLcEBV0bXAhd2bvCkpHD+1FzGTW0QCzrze7/dkPRNY7/SECCK4XaQEiR4DO+UV3B1IYSc/ne0gYBCdicuH6NNLoi1Py3isxqpVPp1RkJQ4pMjpFkqDb69Zjc0PH5rQ+9z68UtxvlLqU4BCQoPbt2svRvENXd+ukyEDRfySvSAAkNGVhcLc7RIiFXQMJsPi53q2VZ3+GUEPXk23I6vLL942w5K+v1muUMWIP1YkEgAa3oL+cjgYT966bsX1/o4N8tFuVuNiv/+N2n8ulDtH9cLVHaUMp6MS0rXGd8ZvcGAAk4IYfSjdPKAxUmn824HbSGtfwqK6leK/jQc2Q64JS8CmSVWdAACbsdMxIQ6OCHXWDmCwY0rIVu6pLjb6XmC6VuWPmTbJEpcCh32I7LGcEjORJaIEHp2q2xDCAhgr8IyPEzma2ulv+a06Dlj5lhDtmpIkjvlJJJ0ACBV5Y6CNTzjAQHFaeZQSD5Pl2i24UoEHQyrJaTABK4ZioJmCRwkV9oThQNMIh9IkCnrXFkRkVmJHCty4kcHug8wDGWYFxmuvol+SUyxZhBOtboKBZytJ7MzJMERxj4Z/cMtROUswtuBK7l7jp1UfqqBfx0sh66CUCCAwsi0xSQ8PzroRSmpycAkRwaKIWIziDoynApB5zIX5EtIsAdl1dcv4N53wOF+rRJegtrAyABsjAlSHXdtUEcCchIoH6ex9ySdDCBBGR0oEoAXRsoV+j6AGcMbV4TsBJHAu4Lln4CMnS6CksboG3U1lNAQuyFE0kxI800+nkLSACXAjkSdtHRAXIHuVlOFtFuFBkjozGJTAkeqLSB5Q0BJET5wonZEgCGpFNbDoRIE3UgIQgVs1PJeFzIWwFtmSSLQYYZ5SiQyET+uEbUq5WeHaqx7gquPWBQiU5tW/xE65Z9QFtR6U3t6VtAQhvAR0kVeDzcz5KOFYBaAwn6rH5zjjLzw3/XY/ax6b2Yh2vyyq5nfQ+QoMMnXdfnRuP19fD7+1z5Z3w89fV0Tc2j9I+C5Nq/1V7W5x0YINADUuMkq3RfoF5z/54+L99HNkg+g/uIuE4NLvn7tX8swNXH5IGcgwJvCRTdb9UcuTzi/gIw5Be4nL23a0MACW8rb6hlGDpPJVbXMh0Zdm/5cXnw79R6w+XMA1zPSGj0n3Wfc/lz2Qw/O2IF+SIKqLVu8odvPYd/xvdLvQ8kr/XvoXmq9z6+f+UTZ7mWXp/Dr8tYhM8Bol5kcCnjjb7SjBwJ3F+ZYScgwfeKz3PfHCBz0n/0HY1xCEgQRwIAEXz3G9liziaAhN+SkYCTBykQDwpdWKQAZRTUrguLxPZt+eObTQL4Hx1mx3onAAAgAElEQVRIEKroAXAXUCCF70ZAQX6XUtKGfi+QoKwQpfDVp/+OWruydUdJz4Nx/lYgoV5zd8ikzG5lJEg+NEe6nmTR56529nj9gYyErwUk1HukBhI4FtNokZl+5mn2fIIuAJcym03LeoWUrhlZ8UG0OCkHdIMri/WCnRwAzE0m47JazMp6uSinw44ZCMftruyeQcy4pdO+Xq7K/WJe/uHpAzMSvvv4odwtgPSOGyBhPr4wC2I+wylnBGhMLyexY1t37SAAHX9DxvEUSuWP0+q2JSJKOACSuIOkWYi1yh7CaN+3xWnotunLru4OkeaMk89oSQlQgL2p8R9ASwZN53I+HMse6f2HYxDoqRXgcWKlDdm1genvbRpo6/i0YAKzEiDv80j9Jvl5lrmInBLvB4gStaIAExzRRjBI0skEElTuIK6L9vQJwTD21iiDOtW143w2sgCEp8lRnGUWBOZ2v9+VA2vb47MEYXItpJOvdPeoJYJ0xwHBZAOEIBAEkDBGycC+HE+4PpzmzHpgcBrtmuIabRvBSIvHXEyZos7yCpwsW/vH8zEAgMZBP6otYQDQ0Htyglp9mhldZ2RhtESLWJtob2iAU/A6lV8/H0hDGqn9CXKzBWKAHgARjqfozoC0ecgWwAUEpsjaf0X/SJ7qjssFg8p5IbcHgmR0fWIr1SnniwE45wXPDwANL6CEKHgyUMpBThJmily47wEUjGfRYQP3Ah9KkAsey3SB9o8oX0jZUgcTkFAh4ym7dgBYILllck3sCOSjjAHPrXIeney0HRpAOqq9hjXEHsRexJyj18YBfx+j68d0NC5wBHFaNAcZFrgL9qcyPoEjAZyRwY9ApzEPIJBF4M5bgAuRjYDfewBUIyQ+RKaBgATqmdGobGKrB5iILBN+F7eJ0gbKd3ZtQNAyNiAB/+4DEjQ+tx8Ketx5VvkTkm+hq8ejOFGrA7KuQALXQVcQ7TEPdOT/UNar9oJyut8CJMh++z52O4gTvVa/XQdQdZBRP0OYq98fSPCx9wX+/gwevNS+k8+1X9dMb7N2CrYdROi6f70+7rs68Zv7xPqMAITfC0iQX4fngyzp1FbPpkDfwQitu+tfn5++ufJ5cp/fgQTNn2Tw9wYS/Fm+3F/RPtb3c5e89D17LT9d16nlTddqgtxLAPYuG/J3MW+w1T5u+dgCEihfqaw0z1o3xRK3xl/v8VoX1ECaX8uft+8efftVz384BecRfpDtuER5brb/FpDAg6tDAHLwl3CwNUm/AnZZB9Pu8zvAdev5h4AEL33S3DdzdrmQbFH6HrJM3zfbYbOvxnhU/j+0f0TmU/IUaS+GPzysP2+Nv5GnP0T7R2WNjEqpORKGHkIZCbc+1xd0tk5mS7T0xUbLFzxA1Mbz6+pEqu+abjxro9qlEPT59qSrNbK+gXyT15usS4lpo/p4ZIjkEOuejbK5MbkICocUXa0c3dAKrOhCorscCR8//h4CeqgMjPioRs/rPrT6rCOCrow19lpp1/fwU9wumWq+n+1L9W99TzI2BCQcSZbWnx7K9KsMrDUXruQQfAAUoGOeBHM462VNe542s3UjFOhiWmbpVMa19mV83pf7+zlLBMaTCMzv7hflfr0sc5D57Xdl+7orh9dduYBI7nlbTttzuV/fl09Pj+Vvnlblx48P5fvvnsr9csZMhPViXO6WszJFRsIM4QKitkhXp5EDwIESBNSvA0g0AfR9KscilH9wJWj9eRKfATACkFb+2s/olBTgxeY1SipocHiyPycvRIwHkUMwt59RloBevmCSR/CxOzLwgyFC8IR+xFsS6R14mjeZLMp+h/r7IGLEawgo1Q6RNciZddJkj2Qqtu/PsIU5E+ItSCAB2QYiWNRe528QaKJNn4J7BIPTMEwiG4r5QrAFhyP5DRCwsNsDgvZYFzkPDfhgZFkx7siCqPXg+RKIvO87BL0xznBy2j1hARI4Di7HMp8ty+mMdHmsjUgoQZoUtdtKHRwleSNLJRDMITWwgFxzTiAIi8S9PYogVnwIAM8wFryGjBTpKwSvCGoX0znXjQ4ygtXshEFOvxNO3JEtYfwITYeBADdenvfleB5HtwLoqTIh4/8BJILIQkBHj8O54OQ4OjREKQ3iL2QGELwi6gfSSAS/EA48W/wbJIMA9qZYr+y+iWwLfB5rBzABv7n3kS2CFq3Y7wAfUJEwGRGgoLOIaUPnFATJSOMfHQgkTBdTtmGlA6buMEk0uFyjDCpqcgA44Gd72JeXl5ey257K5hWoSDirkPU42YkTf46RJJRqDSYiy3DeaKcOeMZDAF0jdHtBVtOsTEFCimlBNxZkIZwie46QCx+lzUCQ/AWIMOa8ohMDYDIANSjlYBkDyxeC9JKgE8ggATYiMyKJUTkvCQ4DTKAN6zCRBBGwI0hcGT/iF9E4NS69z8fJPc5uB5fQRSSTDMZI7lPuQZScYO8ARGHJVVsiRBnNzCKQe8oRln2Q3qx9D9+7fK7ct6oTbsaZjjnXehtkZQIMPciN1wTwJcdFAlK1XXefofaXbvkffl8HK/UdB5fdtsum6rVb96h9CumsrsAC1/HA1nV47ScpcNB6uG/gn9U15L/hHsos8zV0efLn81NP98PcVmqe/B7yUd7q/+G7Cozc5/T1dDvgr7sfp/vqt8urAyL4vgLhety6j8jp/Blczrtkxj+LjLgh2fjC5iVHSchWd9cG9+luzm9yz9S+XVcA3XUdcNBonr8EOuIbujZ9ptyf8dlz+EQ3eLq6Ygkf27UPk13EjDD75uQSnIosxBpM03rf8o1xbWRUal+Qa2qM7Df4hnNeEwdfuBb8CR24wEdiS+HzuWy24RN23aeW66795zpC7/u1hvx/tFav7910bBiF//Hf/+1fuVZNmA2/+XIuY2QyfgMSQsR+C5AAAa5Tq94SiLtAtELnhGxRU4Sf3wokaKPUG983mD5TG5pa0fYZwvoZa4fgjwQkuOKunY86iO+aoy7Fo8/J4OC3ULy/FpDQKJV3AglShH0yAuXnSLEbaqaAIz2NQELIr1J8UY4Q8xSB5XwaKcZz5EA3Qnss80kACejigFRoAAmr9aTcreZlhiyC/aHsX3bluDmW8/5c9i+Hctyeyv0amQgP5R9+fCg/PK0bIEGlDShvmE0uZY6uA6h9zxPmY3I6yBneoh1cpcjlTGi9Oe55GAbJkNL8J1Co1gYRjxbfVx/7IEGM1n1ApVsEH589sH1eBIU0XolQ46QQ99rvVEOnto9B2ocUbuiM0WgW19/Fifc52f5JBkiSvghwBSYoGBevg3x2GXu8TmcwORQECrA8JLMT5IABSFgvlkGmKQc+Sw+YNZBEadI74WS2HQsIJOCU+9IBJCRvQHMvIx5q9+GJQaxSQ0M2EywoLWgQToF4LKIESteYTOcJlKFEIEpxAGiFzkN0HiUOOAmO1+K7LIy/jMsU7Z+YMSBySnUJiFr+5TIcrajP3+aeCJJF/HtyjqwVAEByDNmFIAEDAUIEExi0BehAO3SelO0GcoA2lCJNRC+U6O+NtPn9/lwg45AXVNVw6CjTADhVTmUPLgh0X8guAwzq8m/JMmUAoBnCaJ7KR1cKTNZkeuL3mROB9qfkOEBGAsAitXM9kZ2abR4JIET9LH7PliOWNYEfhWAd0t2TORo7E0ACQAQGvJMxg3HsJYAy2BuHHeZvFB0qsqtJ2OhQMuhmEkFwknNmNxXuL2QiAERA2un5wlOixRQ6asZshCirOvO3shEIIiR5Fu21+E0ASDK4x/xHucIBGQfouoGsF4AGSaLI7hknFNK0QEIT7Ik1Wzw5yQFQcxJzjXCCBKAmsJ/oFGJgh2yEdBY+D3AiMhnyFC0zMt0JpZ5LEA4XD/0f8on3oiwr9vduE3pNAZ5Uu2fh+bXdd3Agwf0Yt8FY59rJl5+E1yNTJ1uvZQCs1OI6yKj9nS5bX78m3VUHmHqmLn+t9is0113Xdt/KA1wPZPx17Un3Q/tsN+1xtq/zQLh3PTq6aniQ0dqINviQT6z5+a1AwlsCXl8DyVUXuOTz4OuidXfZ0zjxmubG7b7WDDpJr7tvqWv5XvL7N++nXeiTtSEgIWx8nPjrR+ON9VD3mBbo0/q+Rb5FYqu19fXrk1u/7my65D99jlymNW78ls8k+4tuV/SfB4CEOm7RuKSP9L5k0fXD0By8D0jAkVSUpsivm4yCg2kyDjLqQ2ZsBZAQcwCAHV3IMGcA+uv1qvecv1/PRReQ4J8fAhLQWv1qDwJYSn8Ysg1Oov8BIIGln+EbAED4BiRUkjUEJFwZvg5F68rHL63v1ai8FKArGgVq2gBSfL6RfRxuEP2z2sA+Dk8Nq4VQAtf1PR+/b9xaqN3Rl4L7a2Uk+FzUTkStFPX+kLLsMjhaJyiMrw0kSClLrvrWrDFadZu5PNmSnA0pEgcSuu7ljojmqnVsWiABRgE/Ta1wBmACEtQ3FynrjWEvp7Jejcp6hb67CCLQKrKQNHG9nIFfrZxx2o5Wh8gBPowIJJx353K3uieQ8F///nsCCR+fHlnaMJ9eWNqA/5GRMEXgOglyu6hojlNtAQmv+yP75dYG1Pd1DSTg+w4khCwFQNDKYDgoz59frzI6FNDo+vtTINKqcQeQEI5xINYOJEDWkHnA025kKjBgmkS6N2u9ERipVCtbCiUnAxOlGTzE8wtIQGDayBKfI5xEtWSSA0DCStaat6UcABLulqvmNXxWpw7MPsnODqEzrkltY84CSBDI4brRHWmdjskpUeAAJyDa2AdwI93Eayf3BevgvQ2mtYjE62i/F/q3BRIAPAlIUGbCW4AE1yXsCHE6MUDm6XNyc0j2mKWCIOmEU99sCMBxZgrvQeBypK/iMxGw6VoBPpyO4G5AZ4bgQ8BnWXOP1y5jcgLsELSi3IF5uEHu91uBBGQHkXn6BBAhTrPZeGRyZMaBAwkEltg2tJCbBGE0QIDoEJPtD8mRcCrz5bThR0GZID7XAAlo/7lalvEsZAnvgWRR2R7HI0p/IP9xctICbJGVg/V4fQF4E0AC5SvXnw4YMjQA4GMyAMgi9XQyLQuUbUCWo5UESxsINHignhkJJGJEMJKBPTKcCCRgHUdjZoEcxpdyAAcCM0XOZQ8HGjxLBiRIb7TnPhHsK3W6D0g4TwPA6AISmrK3TFposhHsxJ8BhNf9NtlpoUdQvkP5zSwPgkXzedMn/fV1a/wu7emqB65uV9wuQ0CYmm45YbUv0pWRoACiC0iQvtJ9ugLK2n+qXMKrfyroqcelZ3oLkFD7c12+CXVRZj5SnvLUWRla/YHkbbLJofG3tjyu4wAQ3lPXAn9+X8/3Agm35t71uY/Ng94+3/StQIKey4Nz1+N1ar77QFzXPNH356jX8dYzDgEJKi1xmfGxiiOo9t3076H5/RpAggMHNRgj+fWsRYwpwPDI3LsFJAyNX9enF2CkxQ4+3rpGlDNel2ZQ76bPUK+rZDJeDwA+DjICqAaQwOslZxZBavjFbDEd+o7ZsccocTydrzNKrq/fAr5961sDCfX3PRbz95rrGT8HdQVdhNAFsD3Ijv0GJJjB7BOmISAB31OQIWF1RSZkuC9QVSBHYUpGTxd+1Xz9uRkJbii6QA3xRXQJkb9WGwoJmsbV9Xz6vjbtHwFIuA4aWiPb93xvARLcKGnj1oG65MsdGPzt89dljN1Yas5dkfUZhOb1gYyEIUXiqVlDMuLKNZ4/DClSw2sgQQFYZG4UkstQ/jOg5LxfjuXhHrwJs7JYAKk9l+lsVJbLaVmgjgxp0CCv2+wIHqDn++EV3Aqn8rhCJsJD+Zd/ANniikDCaoaU6gvbP+J/ZCQ4kECCx0uL8CM9F4AwTkHd8Gj+5dzpdF37H7+ZpobgqqnRva4r1knZy/Pm6sRMJwiShe1hmw5kkAIKSFB6dp2RABI5BxJ4GougZJ9dGs55ncxIUJ92BxJinUNiT8kq3O6DDPitrR2eH7wWMQ/tyQLWEzwWIkbUHBJ4SSChPR1sgYRWF5/LhEeoLbij/aP5cadMMt86UqcypgJvM0CafZhAAgIhD2rkeGmNUcAfznPUapK6D+U67NpwZHBJrgTPSFDUyOyFOLFy5w5jcHBEnDq4p4BdBr6ve15XshIlKQhuxcweXAnkLWA2XJzGSwbQQWJU5uUgkAHgU0EXCWQcgHtjzBp2vI8AFqfg7BzN0gI4CegiECfmjJlTJvoyErgWCXBxnvD5afBKgGsIGQgztvSKMgFki0AOCF7hFKYDSJjMIiMBRKsob2DmQqbgY2Xny6g5RRcHggwAEph5AJ6DUdlvMUcBJBCsIT8EskGCY2K7CSLNcPTQEjYAP8o7ylEQwCX3AdaaPAmjKFtCecNbgAQG+8zMQuA/JmCA0oY9iCUxz8iMQHYIus+Q9BJdJzDzo7JnCUnbOaAuYxgCEpCRwP1cZSOozEH2Kt3exkH0AIwAIOCEnHs8hzKk0M4Wc44WotKHHhSgLKeW/zro7nRgs7SBrPhXXWvaMlFcB2va5X+1+jpkQn6WwEw/CeV+rFpCD9n92l+sn8n1kq7vQWYdbHf5H5JDD971rLK10p+aQw/a5If2+bZdz+B+iv7WnIWOadsgY3wAQt0fqZ+x/o4D8pI9+b2ynx78DK1DfwDdlrv4+tay5uvua6Zxyn+vfWetnw5S6jVu5ja7yfhc/xYgYZSZnLWfp39D/hXo6h5ua8D707e/3iIX7wUSQGarH19L/1vgnmcpho6OTM1bQIL7xPUc49++P3TAoH2B+w7JF2x7316uv1sH87SazBgL+4KfcZnFQQ27AmULYejXBBLwGjN4s/14QPBfr7ShXvMaaPjiGTJDt9EvFZCAUrtvQMJXABIgTDJajfOZC4/X3wIkSCAh9EEm15K2efsvCmJD7nXNu9Al7Pi8FF2Xstf7tfFwpeUbtcsQekZFl2KSkovTgXCo/5IZCb4+bqh8vvocm8ahvKFxZXCoAPL5tE6YeweKtBk1J/g9BCRo/G4sfC37FGmzph0ZCRqH5POWofGuDV8qynDA3DmQvIdzgPpnELlFeis+OxW6C5ygIdIbF/i7ASREbTEVeEGJwqwsV9OyWKJ+blRmc2QozMt8Nikwsixt2O7KZY9a5VE5oMRhdyoPS3AkPJR/+fvvy/ePy/L04aEs8f3JmSBCXdqAeBWB4SH77vKZSAK5YD2wSlUkE1prGUEZJQF/SuVH68rYN+HYaD9620c5umHgWsAB6/K6e22ABMpvljaInb8vIwEBU5xQJ7p/zPTCBBJw0Ipn8NKG2AfKQFBKW5vmH85UnCp6IIxnBZAgngRlaPD15ABoShsAGgF4AEdFMhSHbIvHIM5WOWeIds4AA1qwttZNPLHM0wE3iiGTkSoPR6RxsM+qXY/fKs1RhqkyFRpnjBkLR3YGiayJIJ1k6uHl2JDqeUkDx57B/QiBe55gyJHx4I1BWHb4UbYGPq9uHKMzni8ceKxVBGstWSS4NdQSVJ07QBYIMAkn8qPJgmUM6tCAbANUZKKNoAMJABF48A7OAHYJAdBwLkeUcVhZA9fGShswLq6jWlqhFAg6IYGEyxjrB/gCpy1jAgmkNEgOBcgB55W8TEyOJIcA5PAQ/QkoK4ssbRAPAh3cUgoyEpgJgy4Os5jrCGwR8IzK68uxHA+Yz9wPWeKATAx2vEgixmb9M2jHPsOEAIfiaX4qVAxxVlCaMeFvYgRVRgL1v7p5JPkiZoRcCChBYdZF/A5AoZAoFQACfh+x1uzOUMiTEAU1Sb6ZA9E+aFrDVjZKpQ1nzFNmJHhZg57JAyllNXgGgOwkgB+1UkQJhsAsdNOgfCe4pWyRNtCKQKIGE7psSe0wEyhC6ngFJGj/4L7QcXVw6jYJXDNNqU/aKj+oqe2nz8cNs3/1Vu0/aM78efwz/r77Re5f+eGLB+/ua9KeTiPQ8J9G1yWHxq3nCJvzZdZCPZba7ukZAPDJp9Ma+/Ph3vX4/Vp4/z1AgvtUHkDL1sqW1PPf7CcDkNwnlEwpo7Rrjfvm9epe07YrkD7v93Fb0Hm9U5yIuyz5v6Hn3Tf0vYZx/LWBBHRt8DWq94b2r3wB+UcCEoZKGzy+cZnVfZzY8NrPkp9Z53LVeynbl1ddLnQv//SXOu1LIGF0yf2apLjiz4oMvRgLSznRdpolp+8DEob0mc9Zl4zB77nSy2l3ua9wSPgNSGhR6FuKdigjAcLpp5W1M1sjmbUykZKVU4v0Ta87f29GguqQ3bj0PW+XcZfSrzeONqqnVnUZM83NHwFIkEOvkxNXan2G/pZsaIM5uKP113PXQIvu6Yj3LWPnTpHuI2NRr4n/u1EQCSQo0JU8yvgMIZICEvpkA+vPuq5Ed53siLI3Bit8AAm4VyhOULBEgEqnbny5YnVv73UuyyU6MCBIRYvGwsyE1Rqs/ONQtoc9OzYgG2FyHpMfAS3ZACT88HRX/svffiSQ8Phw1wAJKm1ARsJiipPRYMkXkCDnCkDCfLEmkPBl/V7Wxic4gDErKMRzyjkCb06AK5G2JsdPQZ+4DDRvMPySDazzZr+5AhJAkBdp8G2pAgGBTGlHaQNPX7O04XDIUggDEsLxy9rhrL0XD4EDCeHktSf2oasyrT8JGptShSxtQEaCyCcjwIwMhQAZgmgI5Iw8fZhlTWC2BlQ3iMb4IYzc7xqCRukijEtz5LpS39OYouNClCQ0+zsNuNpvdgEJV85Ylj4gUmJGAnkUcVKN1MsDOxTE/m25ETgOAgmooW+ddDkyAtvwPBHwBzeGTk/8BPWM42tmJXinjQCkUGf58vLanA4DaFBGAsGJI4L+WTkxWEaWQbRBRDYCSh2QVv+CGna+B2IoBOdqZ4ZU+3M5T9A9ILRgzY+geeKaCkhAyQAICK+AhAi+QSI1y5IVEZyiZIllMvofRITkSkCQfSiH865M5yhtWjSdGxDQUhdyf0a5A/fnImQM42QWzqmUl+cDs3HU7lElINonLOUg34SIuLL0J4EEtHkk6IGHzRIH6DAACchMcCCBz5wn/wISMBfiRiBnwTk6NBzRSouEi4XdGq6AhCRUBAaxY3eHL4EE2aWhjAQACdwvxo0gEIFNOOwwpau0QfoKz4NMBE4DWbvhRCIIta4R7LTRHhbg2uiI0YzVUovr4Mf9Iv2Nu2k9tX/dn9JrNZCAz+i12WzRZCTIljqQ0Nzrz8xI6HLUPVD069eBjvSYgyx6rQYS5EfUgLbsrnyI+nkcJOgLKny8rmMbO5igmObex4gsobA/SVQsLpimLe77gIQh/0tj1PPX/pf7r10+rM9JH5BQf0Z+n2y+z3Hty6Hsqs93xvfeAiT4/eq/lZHgvuw1oHIdiHb5cbfm+L0ZCSihq+XLx6r4QTZbwIBKG3gQd4MjQfGNy6Z0C36rax7tSYL27v8Pzv8bWm/WuquVh+BIiAOI5Kq4pDzkQcMM9gX8EMwcy6xRdIvi92Cr31fa0LXna3mUTHX9Zjui/OFeShJfyi7s2Tcg4esACY6IuzKXMPcF8NpM2vT4LowmFDM2kzudQnylwF1Z+SLXgTHec8TOFYaE3TdSl5JxQewyhLeCchluN4r+LD7ePmX23q4NPgb87fPta1SvXa2wbylbX0uttwz+1wISPPOhlilXDE3ApM0/kJEwBCREunH8uMHU3whYFCDi3sqgaU5XASTAqUeqMdq5ZQeDYDXPU+gEEvgdpjyrLR66KhSeSM7ZNx6O6YSdFxB8nA77MkId2Q6/A0hAhgIyEhqOhL99Kp8eFuXD4/0VkICuDQ4kQM7Yu77hbpgwQEFqOoAEpd3JcXMAUBlEMlSYhyaYvUQGjgMJmDsAASTU20R7oNbJjdQ3yemOrSiDY4HGEKnP4EDYB4HZdLLM0ogIIsWRIICiD0hg/TicvwQS2LqPJ/ttRkLoG5VCKD3/GkhQBhUAhJD5LOtIMkUw3GPugizvuvyBbQOzBCYyFjJA5Il0/A8gQYCDO4XaX5Jf1016D2M5HNr2S/GZ2rHJwNn61eO5RWKIzwM84Tk+iSBxZn4uF9Qwng8Mml0fs3tDcg1wP7CrAeYlABk/HcXzoLtAAE+RoYH3Rbo4nczYflDgEmQoAAJluURpA7uB0klSC8l06k/oQ40AMJwYBKS8BjpC7A9lezyV1+2hARL4fgIJGDfqH5FC0Ack8NQ7QTN0Y0A2EQPn5EhgFwd23jgx6MZ6w63la5kpwq4VyDiBLFAe0GlA9f/o4LAv4yyXAXCgTCGClwAP5jM6M3h9sV6xBGIynSaBKfYXyhcO5fX1NbPDglNCZJW73T5JKtXJQe08AxCZo8MHalspB9HvG3+jbElAArkSwIWg587Px6QnLwrAjeRGIKkiSxrAU3Ep+9GZpQ0AdgLUyTaPo1G0dDXm67qDwRCQACUbbSEjqwJjJfihTAvjbWnk2DgTVAMPBMS5KcjZwmqHKcEDYizGFi9QArIr++ipxfIJuoIw2ZsaSFCw0Bc0eEAu2w4gITKzviRsdZtWO9xdznaXD1DbW13TQf/aX3O/RxlVsify8aTD6gC9zezKDiMZuHf5mX1z68+msXT5F/X8aN7xWdlDjEe+qsbqgSOu8Z6MhPoZ6jXQQZ7m2IEE2eXQ59k1xy4ge6Lv+ri7MhLcJ9Rn60Be66D7IVPqPUAC7IzLi+Sqvn99yKT7/7XJFkPj9/+43VYWCQNoO7S4BSRo/7hf74eXiKe0vo0fmnsGn6v983qkkdVoWZLmB7v8+F5pZRb2K/wGcWQhI4Eykl2ewLnD8WYWHuMpcAqRlHj6brLFPr3m89419uYZ0h9s/l2RLX7jSLC6uFuCPpSRoBo9P5WWMVDQ0WdsJIja9CIp+ppAggSgy3how+r5+4CEW+MXkOCnqArYFRz9kYAEDwAdSLil7G9qQmstVyszraN/vzbcUmS1I+Drhr91iuLBVA0g1A4LFcTvACS4cYf8Q251snsTSEpKsz0AACAASURBVEBGgk6fm4AuwASStsNBSYQWwQVCn+l0UuYL9G9HL3n8BsqM48tLOQNIyPIGkNIhffqC1of7U7lf3pUfn+7Lv/zdx/JDlZEAEAH/z6el6doAAANBNMgW8UNHbjop4MIRmZtnXtSOH55BgSLWpUnbP6u3dVxTqXYI+jB3IFvU+oaTmK3q0vlF14aQmQjoj4cgk4t2joeyXNznfeN6NUcCAH068JaREI5fP5AQchXGkyeOGdSHnkpgKQEmnhQzK0MBeoBAcnhXiwVPBVTjHsAD3gdIEzsjujrgxDrAiFaOoytCnQ0i/YrPIkDUPvbgJOYsaqjZbjSdATyPO4xN14MWeOf9HUiIwDhaFAaQcGyABLTd1HiZsH+KzAQd9GKdJwRV5vycB1NY059//plH/cwwmEy4ti8vG14D83bcHct8Hun7yEwIsAgZKeAAQCCHGnWBdQHYqQTiRKLNSI9E60eSMl7AtHwqG5ByHo7lZbNlnT67efC0Ido/ItCGk3CZA0K5zkbwOn08D9dHLP6cuCBbBJBA+GJc2K2B+xvgIQAGnmqfCC6AxwLBP4AE/PusvuEgtRwd2UYUPCVaZ2YIZVcApNaDTwBZCnd3d+X+wyPnan84lA2yLQ7IStiWz58/c+7azI8JnblffvnVykYg76384TlmBZkfwREAEAERM6kfxhMSLzLzIDkUqGtT54pUViUT6ohAQsVMbjhAPkGYiqyE06XsCGRG9wYye1RAAu1qRTw4BCRg3riPEzxgVwnv4EDi0eTcMJ9I1yVHQQIElIckeAS0Ajlge1OQLWZJBvcKZC1BH8imfANPLZa817b1yqbl4Qqe2X0K+Ut4rT6hV7aPdIRKGxxIcF/F9U27j992yBR64sv2fHVQXttlDwwdSPCsgy4gQXbCSWpVOtnnP9TBcv2MHnRpXO7vub/h44Nuki0TgC4gQXMvP+E9QEINyNTy4hmxkhG3D7W/VPvBHmi5XaiBBN3X/Te8ptKCeu6+NpAQtvia9A//hr73cUsmW+Dkr9v+EV0bXDZ9H2udtAZuv+NzaZRvZCQMAQk4wNCcSE4lx78FSOiLD2p50jqFvJxpm6JsM0tWe4AEWNngXTrTL5rn4dVmW5UWVAd6rV/TXf7i8l3rIR9rHfs1//5Gtphbv/WJaU3v7x7CKZPxrNAmV7T4G8HJrZ8hRScwwY3ftSObJzijUbS/y370QtFlGPsEuevE28frCKZed0Nx8+EyoHKkX5tfmx73r4WwFl5XgFIkeq6uGr+r8d8uYaoCDw8Y8iToDTwYb13feg1chvrWp55/dyL0t+bXnSBtcgdq3EHRmOVIeHDv6wuH99aPHKE+RYKMhFuGSgBHbcC05kx/SrI6fKYBCsT2lY6xUoHBKdDM0ejMNPj5alEWswnbyC1mY9bjI8A87F7KEuny6FaLdO3Nruw/v5Db5tOHj+VP338o/8+ndZORcL+clSU4FtCXfjYuo8uh3K8WzHQAkOBdGxgIz6Zlu4saXJ3A6Hm13jDkbig9qI2/dVInDoAINFWzjcwBrXU41wEkKODEM4d85HXAsM92kf+XvTdtciRLksQe4LgRV0ZeVdPbM0Lht/3A//9rSBFyhUvZ/TBTXZkRuLGiaqbuipcOeFRlZ3cPu6IkKwKAw/2ddugzUwuncT5b52l0vBZAgdSGuC7ruO8yMqIiW4TTSQV72GbkRKRqwdnHb6RMaH1GfwIpF2+BjEk47XFdKD4BKdNxRCPAyVssA3ACOMT0hpn4IAC8jMtkqtSPkIm4X4T8dUaU7wG0B5UN3LjT57HvxMcSjv2l0o990UZktNFKeRqeJ1hnhLhnmD6BBJ6kw6GKeTseMuIhOSeUyjCOkgW8v+95L0cH7gPMkUpBYR4EBoVcDyMQn2MMQWwH4OTf//0XGrB4PxzfrpRnlBHNNQNQ4AAnfEbHDs+Dg41oBLDso2v//stfopRfmSYx6qjsT5E2Q4cWJVaDrjL/BXEg+kTnOMPIsa+jMkBWMGBkEcYS+uFMIIFAWg+QANLFMVIjUBoUVRwyUgVZKOexuClIzxpjCSAhI10QeksCxjSyZ8sFo/ow14za2SPN4Vi+fPlCMAHzg3B7jBvHirwTAGJirXipzgYlQs9BsKgKBwASGKGA9AakvRyPIdOy9OU5yejweRi5TCZl23lyz3SG4EYAoLA7n8sG3CxIWUpeBKZm8JQf0Qjod1farY9skXul1nM4ObJ8VmwAAB4CEkAUyQiFBNZcRzgnAYAIySOuB4BkmEMACUibYM3wII3k/s92tAAHntOTg6/3akf8Qo+lHIlUio4p3fex7IfaWdFrRCT4Z5Il+u0n6nrP2+An3K4j1Ya+9ru9I2fFnXDpSrwn1v9b9qHmprYdKH/S/nId7UAJ/hbAXYMsfbZIPT7+fdkiAsTxW2MrkEjXSP5DPvfNja83B4ql92r7x+0Mrcfajq1tGN2jnn8fz+7kPpx0PyzQuMnWxffqZzrZoa9pgSc4hHCwq34evuP2cgcAxLOmmZp0zYar7T61sbu+KyOva2v7/Nq9uU6tFKzWta/fIfvdIxL6nuu6W+Airgv/B2B5cBz5uqzXaN1+HxMS9OYYa41qH/h118ZAer6WCepLn2zr2jfMkUBQl2CuIhegr8GoI76Ey/Kd9Th41E1fH2r/8NZY9fUlIiW6f+TJSV0rjoT/9v/9d+pB6HC5a8fTsTS0K6yc+62FNvDZ6NznfX3HDX/zV3uABFc+up830/8G2/Stn6HFqEXsAsKFvisq5RbjeWLyduFfL14acwN1aP1Z3o9aIF7rowMh3lY/ZXCF5OOJZ7ig8LGQczIkiPJw6uoUuDL7EUttaH59HPvmpw/IqYWBjKQ+o8THsG+ca46KWjH9tYEE9bdF3JUbbYRa6F84o3m62dbxDo4EGgVUygKhorQa2h4neR0B1BjAAYn5IFBRtSGABJxoHvavDC+GcwLA77jblu2XFx4nP909lJ9Q/vHnR0YkoGrData0VRtEtriaT4MMLoEEVW3QiTqAhDYHmxEDxupuIZO+Di5PxnWadllbW0ACnEHthVgXGYYu4k6kcDCCQI6Ocv3C2UNqQ4TsRfgurhNHQsiQUMoo/8hTuQQSzpl333I0tISYMScCEtwB1/scm3T2OgMv2wdiwozIwGfzybwtBwelrjQVRrEkoXOD6hkIFZ9H1YfO4CGD2zcyxA2aiDjoQJpv/w7CRZX76/ZYyvXMVdR6FmDTGsj7bo0KSAiiyawGIfBElRRI5ggYIdYJc+8toqMFhLL8IIAGpS7gM1UXoNxPIkCkl0TUz4wAwi//8WuehAF4mvC6OA3MKJMsEYq0BuZYZs1qhM2j7jOiEcCRAEK/X7FfkL6CdQdiVJABIowdezaBBKQ2kIBRzmo6qTIoMc+xfwoBPYwdHOuGpc8ATCFDIqJW8DvKemL8DlxHTHHK9Aa8PhPEov9dShNAhH449yA/RUQC+BDwrOmEbVco/HQx78b+iPDVEwEnAAkYb6w17DPyjBzCQQXYQB6JNm0ETjYAyqzOQI5NhKSGUwsHHAACDCima1nqA8AUOiUYV5BlEjiIdcBqGOJGGEXJR6Q0IM1kf2bxWZJN6lrwVlzo7epcQ+kGNHPaqJskWEywh3sioyZYohJzk7/Zdisr2BIugs8A8SmQ4eI9UPURtiFMXURNEGQCZ0L2keuibeel/VQ7e0NAAu2PBKz6HEfZJ3hm7bDiPQGztW0gXfoWIOGaDaVn+m+XP5JTcir1Wnbb9wAJek7fQYDbCQICPCqgtsl8fdX2jr7v9qscPtk2sl/EgySHnKHZW5DBdimltY1EsJjgcoTA47WcH9kyoXcuyyf3HbDVa0tjdOEIWWc1D7KxZLN4n2Vf1WCCbuNVQ/R86XOCKhVR8zUgQeOi+VSbwbF060dzcG0tquyg25x6lvp96/4CiwUQye7XnA45sm8BEihN0l6UPS8ggW2tgIRbNnn9mQ5mtbbqqJkhn6GzUbtR8vXkz/v2778/kDDkH17b++oLgASXrTWQgCi1f0ogYb26a1Fg30i+oPzv7wUSXDC4MdQZy2EoQ5DC0FZOYoQvxynhxURWRvPQQqmVoISzC5MhQSWh4UpAAqV2ZHUvbbb6BFEb2h3Rm88fiEjwzdvXp1tC57aIjk+HhFYt+N2QwN916KSPTz1WPr71c904cINK68PH2e/7I4EE9N3LhzrSK+NgT8b5qIlLB5McCRFq60I6WNwz7LYlajrRSQDZWhgaOLlE5QUY7sgN3xFAwOs53jsdy+7ltZy2+7JeLcqHu2X5r//6sfz8fFee3z2SI6EZHVi14X41L8s5HF2E2IOrPpyei9SG8bhsd3FCL2DBT3s0v24o+fxTySdxnON9Agawd6aTIAPr5jFy5to9jxrzFoGAA/F4XleFgREFCSTAGeL1GZGA1IbgYkA5pQND2OPecdLYcilkREJXNzmAHYQuywAOZZ9jgbHMNITY05GXf8gT+jC8JgQSNE4AgNZ3yGNfUtYBSAhDMvhhBCTA4Wz3nrGK17IkHPUqJ6Ha1KwcYlUTMG7cZ9l/OSIqZ1cDDkiTiSiEAA6U269qECKsQ4AC9yUuJSAWJ7Yi8VMVDd1fBh6ujH7F6bUA5Jirc9mS4yFTH8ZTzuHLyyYN9ML1I+JO9Q3fw322ezh48NAjTx1O7Ha3K5t9lhc8nctmuyeQQH4EkicBTICDDULAcxHrfx+QoHx9nc5zzpIzAvsZ0Ss6aamBhDhoOxAYFJBAMAH8CE2ASSBqHVlEgnxqAAkgVkQ6BMYcoAIMHJzg43tKtWIqR0YE7HZ78lEgJYh6n1wQXQoL+hv7sKuygilvDEigg5ByTH0GsEDwM0/kW44I6HSiIeEgcVwRIQOOCvzGe6jWgDk4BfElyj+iZeGQByO2RyNw31aORRsl8AYgAWACIhGwZtFmnhdlScs6RUD3JZCQAAIjVTJSAhEV2BHoh4AEpW+4rsJ1+ulz9GpD/sIOSwdDqQ2SiX7/Wp/WTiNkkOvLWj9D7uiksv5Mz6vtgD7nwR1tv77PWXUbTI6Tvi+bVH2sgYK6LX2OkLfPD4L67De1xcXmkHNVz6Pu0af/BS5Ix6l/bj8KmAg9Iq6SaJHG4UcBCb42/ABA7XAgQW3w+XP7199v+4HKT+TICZlWAwm+ft1+1d8qH12ptfal6+B+m/52RMKQfRw6zO2TLjUQz3Mgo6+NQ0CCywaPSIg9iZitqJLUJzvesnYDNO4qNDio1/f9b/twyRHm8kVruZZv3R798UDC0PhfWze13Lwm4xxI4HcyIiH0c9gK/7RAAhaXO7quMOq/hzgShiayz9H3TUFDKHOnEb6qUDecoIB0yxWML4pa0fQtDBfEtfKV0HkLEFErZ90Lv4eABBe+tdB8iyAaikioN/G3hsT3h9bUwtZf18/z9uA6dwq1tvoURt0PF3718+UY6beu7QMTWLbrxk/fiYYLFQbj2okVPpOSxPPr8jqaU6UCBJAARRRhagwTzlCuThDDXA6DM33INnQaobUIgY91pDDzONEcwxEpqLwwKSucUKKs2sum7HebsphNytNyVv6P/+2n8l/eP5SPH57LjKUZtgQS3j2sy91qVhBJjZIP4RAeyymjIdRnMN7jbxkDNZDA8mQ6qTO0oN1vCSTwBC8dWkUOcG8n6Q77zqoOUf5VSg4cCQQCNpEXL0dV99vvFKEQjryABDiuUVZwxFNuAAn4fQ1IQGWNULKRmkAncDQqd3f3bf5+GFqxphWRoPWA+Y1+7SxKCufyII6Ncn7Iq314uCuPT/dlvV4RSGBUxQSEmmDcj5Kh3DegwaAz1tXB9nVYy78+QyPW8eVpmAMJWuexh0VwWeVjbwMAU3A/gQQE+/OUBKRICej0AAmUjziBZkTIgeOP0/EYXxZEbE/HCSS0XAcYy3BsN7stw+2jrUEMCdCIIPMB+2/OEP6Y2zDs0Be8fkXbAWg0wc+AXHaACAAnwLWBk3FWLqSDOmbEAUPpcSqIMHs4smNwFgRIgs8JHjCkvQN7OF9wpq1iA+QO1wsjIc+MRIjIhHjdvj/FRJ/KCBs/OShQKYKngiMAhxGR0Bp9SpFAtQcwomeJQLQJ0RYEN2ezLKMM4AU9AlfEkVEJAGGYDqY63gngEDhhZRmd7Ec6Q3PE6X23dwkkHFV9ZtxGKKjvJKFoHSCkRgT3hIABAgqoTIG0BuQ4k2TxQCABAAO+HhEgCYBVoaE1kADnnnswo15a2Z3zI6JF8lYk2SJWHgGFjAAD2NwCpYR+Ys8ANFBUGV5j/eB5BJpOABEAeOh3REEEz2hHaJocpt84Atqvtf1RAwm47iLVwkrhuSNwXad+Wyve5chQRMI1Z0Pt7wMC3GGXzte8yB7QfWtHvwYSrjn1tQ3iz/Hv1PZHyJ5LnphbdomfRPu93CF2W0Xtr53CPiAB91OOv9rUZ79J/6rPlEUJ6Hlf+3SAxln3dVOoXoMCEtzGwXMo3+wwQfcMWXxJhlg7mtgPQ0CCr916HsEBdevHI3rr+8T3bgMJ19aXngkZqzRr2XYO6vg67GvnEJDgeyUOKjLlkLZMlr68kdrQN6/1mvC15fYudcxARHdox8to0r5n+jXd339/IGFofrz/fm27l6qqFdQ/quKSkYr/lEDCarmm0tRi6DsxvhDEaRhc28xDoT0SxLeEAe4BhySYzWcUkg4k1IK+dVLyprcEUd8pnguroRM9tbsWOFpoErT1gq3H19s8JLx8rN4CJLgCqQX5ENBzU0pXH3ofaiXkwsWvGwISfPyuKUIJprpveK31JWVXr42/NpCgNsh5xnrVjxsXquQAQ1JGRAAJecoAxz1BilB3YYAL9oC9CCUMIAEnkLofnd0jThWRg3VmJAL+redT5mEftpty2LySU+FhPin/9c8fyr9+fCqfP30o4GgUkPD8eFfu1/MyQQ4YCrFxn58YTu1rmVUbzDB2QxDtHQISuqoXXa6qwtBpiFjEA/oIxxDPa8dsFMaKqjTUQMJumxwH+9tAwnaTjuxBZIDZHuaIw3GMqBEBCaqo8e7dcxt6Gn3P0HWcHqdBGhER2wQuuugTOLRwpBBCjvtirB4f78u758dyf39X5ouoTjOboYyf0hoylSErd0zTCfY5qJW2XvfJOqU+aG1GvLwbBh05ogNCAnhQAYSB6Sg1ivVBboRTaejcgnogxlH/Al+ICAO0mbnu4D7ICBEACWFsx5kw5lurHnPbAkFw9AHMcE60hzJX/BjgBJxkABK7LPnJ8TYgYQNejAJHPQk8TyBZ3BFIYBoE9hyjEToggcACc93DQTwARMg82T4goR1zHk+f2ioWKAdJngACUqB7jN8AEqJyY77P8qvBUsgSkNiPTG85MyJhTBmBv7vqBwTeASSQoDF0Jz5HtAXazlKj+HwMckqk88R+Avjy+opoDgByKscKILAQWIn1bykC53ELJCDFhuOSnCGqPoP36dTk+3TYE1iJeY0cDXIkAEDAs0jXWaIE5OlcXk8HkhWigoMiQxQBolSnVg9XEQlDQEInnM9MZxCAoN+sppHpZnSWwGRuObFI6xKwQBBBYAJSdiA5k3wRQImABMrPdPjfGpHQZ8NgSdHYT90gJ1X7F89xQ7i2K+L1JZDgckQO6q2IBDn6tfMgPSBb0sH1Plup1u21PST5pD5es/Fqe0X3rW0DXXftuX339znQ3xgbOdEOeuhkV863jxP1uJVFpn7JU231T3JDHE+1THf7UfPkff1rAgm1M6t1pWegbTrsc4JJOdj1nPhcKD1I/XUbSWPm9vg39jaIZG/8fC+QMORII9pL+0NAgvrSp4e/WZ9WtaHe43W/ayCB1ZIoS7qIhL514mPW9wxvr+ZG63ao/4R0jeNFbe4DE/y6+Ps/P5CAMtcub1X+Ee8RNB6P/rkiEphqMy5luVhdAAlDfAnI+bz1M+So9n3ugkYOIIwfpTZgcQtI8IXr7ehzzP2++l6fcY3vasO5IL/Z0SsfuiPrl/iGvabU+gRo/ZghIKE2DGpHd2h+hvrsSsbHvE+B982PX1ePD17XoXH19dcUfj3XPs8uWL83teF4DlTYx9GNJpET6ZkSzFIKMCTdiACQwLYm+R2dCDKdh8A2WrE83RqT9FAs0XE6/0owASVyUH0BQMJyCkb4ESs5gCthOhmXp/m4/O+f7su/fXpXfvr8saxRNrLsLyISACSczqj+kKHrSHWw1ILJNMh6XIH5ayfLcrRbY6bxizDr4C+ISIEksDl1px0BlgRngq5rZioFmyGfeSSpkHmQ6YVBE45nndpwOsWpD4CEKB2o+UgSzCQJRGnOMHIUgRIz+vj41JLA0qhHlYwsUSQDM4COzQWQEMYjUllwohFtR7TB3d2qPL17KI+PD2W5Qn/hCI7LAqSXWUsZhkNriFaOfz0XWnda/zIQtG+Uo9sa93a/MBiVW91F2nAcMlKkAxLgXEdYPHP7E0jAqW5rKINgoD1AyhQSnOgzJL4DA+L+QVTWNEkGx3ZEexjBkOsE3jXaiflFXwA8xRgg9//MKARWasgxVtQCSAS3yPsvU3roOF3GfQUkkBwPoamTKR1bPBsOJIAEApT4fFQKKgtEykNXMcAjEtrTqVOCmhgDVjWI06Vp7iXEDhBIAHvEJDgGQLJIIH4UPCSjjERANoCAhBHlTwAJHHuPSMjcasgHhlmy5niQFuM9/LAk5i5BmQMiOXZZXhMcDlFNQ2sVYEINJExOY0Yk0CxMIAHtEJCA1AbKN5Sdxb5I8ix8A2MalTLiVJ2QFIGELP3Iqg1R9nGHUF7IIlyPKJd8HoCiC73xG1MbWjsgqzUAQCBPDaISyqjMEBlD8sguiuDigenIo89YQwAT9uBkyYgVrBdkSxGsyYgxRSXgPgIS+vat7JDagdVrrE/ol1upDX0G/aWevRwwyQXXl7eABI84qOW7HFzuF5GzWmQI2uFyydsq/eD2iv52m6bPZnC7qc8Z9fHs0121Y+T2Qv089Euy2IEEpSzotF0Hau4o132sbRa3GRxgUP/kuGqc3Tb6EUBCDX64nSMgwcnQQ493EQN9Tiz2y62IhEFHdgBI+N7UhqHnC0hQP6VfNUfX1pLmdigioV7LDrioaoNsxD4bzL/f5/84+FGvq7Bnvq264nugi4LtyNuvrWMfi/j7xwMJg+NfgSAXsr2qXPht+yHXw/7XPwcSWOL3DyAhhL9XcOgTqENVG+qJqV8rR8eFpgsoCduaIwFpDTAc641yazMNAQmOzKk9EIa3fiTg+66pnexaCfV91x3jMORvb+S3AAnuPEipa4yHNtrQ/PUBCa6cpTh9nq4ZTZcCKgRTH+sv3u8zWnx9+lzXY+oK7a8FJLSC5KIUYIQgS1Gq3d720kSdaSkiAAl0PnqABHy/BhLOjEiYsXwgiPowXl//8pdy2O3J6P9wtyDmPWsibPq83+J4scxnk/Ju0ZQ/PUwJJPzLz5/Lw2peps2J4MPDekGOhFmD3OotT1NJacDw+o6NejaL8kGaX59b/O3RTRr3VtnCATzt2xx4OYgR4p4RGKNwFBQKqpxenXYgvDt+MkQRDh8jAMI5Ats+fjvZYgAHkRIBIIGfZ/UGAAmRh59hmQh9p+OoMoYdkID+zWZzApz4xzDnY1eiCP1kqT2WJHxNICMcKoEaTQlgJOYfp8WTcv+wJpCwvpuzmgPKeS5XCxItEshAHeV0ErM4AkegT9HV8rA+LXGDk+sygQSttM6ZUVWMruY499gOAMIhTqINSEBKA9uTRHQ60T4neZ/u3zksSaKZ6Qsqy4kc+pBV4m2AQxxA0ma3K5MsrYrxBFkg5hVrRCRyiEagkwdQATn/CVgQkGAVADApR+UFzPsruHeQ2mBAAkPpeb2qBATXw1uAhPZELFOYRgkkMCIBIFGGqjZZT9uBBJR95MpuwuCCz8y9B+5EHuSfy/mIko3njrwvgQSUf0RZTcqeCSq6BAAC3gRGKKDywQEVVyasdIFxi3V4ol5Ff6NaRoy/k5mG/ArCTAAJk1wzXA8ZUSLSWAAJdCh24VQEN4R4SEaZloLxH5U9olOYuoB5ieoNHUfCkakNwToJUCfAhzqirE5tGCJblNwSLwKABNboSDBhMZm1lTZc17EPAG9w6JBjywiECkgQOaSABMoSlhGNn5Ol1vUaqlY1y3Ua/87yj7fIFtXm63r8W7LHGnS/BSRIvusE3h3ea46yt8VT4mSTyDmXY14DEW64Sz7Vul+v++wbH5MhG60et/p+3lZ95hGG0lsOJDiYUNuc3ldcp9QSgnB5YCEHT8/+WwAJerbmS32QfRy6MFKm8LdIcX0O+9bi7nj4LiBhKLXBD3j6gIyh1Ibr+yY+AVmk27iaT83jkH09BCRort3h15qvyz/esqu/kR0mVxz8cNv0rUBC3cf6WX17Mb7z9wcShubXP++Tz8FxlOmmSXwrYl+mtpXzP29EgjsKQ0DC7I3l865NmLOGupProWFySHDqWpMtanK1eGU4+6ZyAVI7tq40awWK770FSKifeastMlwufmcdawYaGrqFPjii2zeGQ0CChEQt4KS0f8tG6rtWCq5W7hp/CaZrY1ILGd1HYyogwd93Zetz1rcW3FDoMzZ+JJAgRY/9JIfCow/QNpz4aa2jfTh19pJjcBppnNHyPDEUXiy9ESXeMBcaDidSf7a71/Lrf/xSdpsNgYSnhzuSLCKygBnTh10ZHQ9lOV+Up2VTPq9P5c+f3pU///y5PN0vy3LalNV8TLJFkC/OpjjZ3Zdyinq/QOC7dKc43fS1XM+n9qvm340h/I1QYJ62jpCnHbnt4ciEUyulKRkABxGl+hAhgbB4AIpc4whBplMWwADugbDtSRPjCzK5ABSihCAcp3COwEQfv/n6gLJ4e4Z3M78Toe9CpglayKDrTvIAIgDI4engOaoyMFw9nf0AEvA8hJaHI04g2q1+IwAAIABJREFUZI8T+jiZDcLNyCddredMcbi7X5anJ0QmzMtyOS3TWTL6j5H7Pwm+mGNXwSPGvsv51B66ZVRjzCgLFHmRJ4dtacUWNPo2IgFh6wpZPx0yZSPLNEVEAjzwLJWoHPtMFdG+xP6L/RGh9lGCEXMUESLgrKiBBMwV5hdAQoTpg1DxUH755Zfy8hXrAc7ygt3ebuBoAwwalT3AhD1Ot8EBAAdwzCoMBBLwXFZsMCCB1RKmEXaPqSK5X578Zy4/oxV6Uhski7Q/qHcyvJ/cAohGYNWOSZExDOImADAxJkGuGuvtTE4MVgpBFYesCALOhP1h03IkqBIAog3IwYL1keUfsXLRJqQ0QI+iL1iXs+mi/PLl17J9eaUWwrxg7NFeAAnixhCQgL0Sczcmb8rkPCWQoH0KIAE/KmOLNSKnQmHgrZw+KeJl1FY1OCTXBNIaYIjtTqPkSIiIBMwVHHhGJuCgw+yPrhJCR7oogkPKn6ymAPCRcAHIKpFqgSgJRIkgGgGfoHRl8iSsZnOm7WDjynYQvwXkFkAmjDGiA1TCEtU/mOaQUSuAIBlx0fImBIwQ7e0c+T5HwG2XPiBBc1k727f2/KXh3w8k+MnnLSAB60xAaJ+D7HaAO5J6XxF7clp0ki+7RX3WvQVUuL1R21R9z7lm58h+cVlZj3k9L7UtUrdF+px7KAFDRSa5/ufsZ/qb22cORCiVF+/hObqPO6r+vsbirx2RoGfo4E/zoog2fI62Yj3iJ3TetrV7fO362twe9t8FJAyRLfpa/z1AggMRfWuIez8P+2TbcG+nvLjca9/eQfZFyF5K6fY3NRMq27C8a2RDoQoR8Xmm2CU/Ucoz2oWQxSS0CjtxjIOYUUYQQqIiktB+aw0K8PnbAgnYAB7RHpG4LhPHp+hPRLJZWmdyhiGa7ZadMzT+Liv65te/3/d3VFYOcJyfpy7AfZn6+M9KtiiOBAmkoY3kZIuObLkwdCGphSsjGwY4Bz1zNCGAlE6gicP3cb3ywMPY6a6rBYQLfld0ntOlNnlonu7TByi44+2KQxvvmqLS/Wtlp9fcN2CuTTZqWBtamHSMFAqYJz2+8XHdcX87R0yKV+Ot9uhEF8Zz3wbpM2rUR1fqzvrqY4QxdBTex94VMRxghiTv921lDnwXqSv4J44Bb0/dXhfa1wwQV14+fzpB0xqUsStyLXwP7cN90VZch5rruI4gWDKo655u+NDQnQYj/DVDZTYJB1qAFQ0PSx0Qa3ass8j5VjgZngVBNV8s2DZcu9m+lK+/on2HMps25EJAJAJOPhsotx0iEo4EEp7XTfl4X8rHd4vyL58+lM/Pj+VhNSvrWVPWs0iHgDk/At8CjGsQNuaJA05zOQaJyAs0EYmklKnG3feW1gbGBQ6KThE1DjTEMk9eOc6SAVy/GImM4nBEP/atCPf2dNTlhLYpDWngAEjgKfU+Stp1J9YBKETofJS/E3CTAdXRpaxSsLxbk98A6yWMqAAJ8FrksCCC/PLlpby+YJ0DaKD3QVDoQIc5oidwH4zTbN4QQHj3/FCenu/LfDFhdMJiibJ+IwSxBOCEyBWGzIfhEsZeV4KTMobOWoxDyJWoesH5UL46TlWVqpDRETLoXQa3MouhyhGxRn5O40DgfiJXQjpLkk8tqWhWJ8nyf5BfsXYU6TIqrxsQ/oVDunmNMWHqALgPGOHQPRP6A/wKIS82BCHo5KKfAKeAne0xJ+xuGWHMcWq8OxJQADA1orEWQMLLBpEOWwIHCKFHFAJPfBm1AGc0cuQ5FkhpyL1Nw1656qqqYjXOXU+04G4ZlTlAMBqQsEESgOI6hhHZ1czm3E4iwgelXil3GxD8bVhJRc/nHsgoBMgmgIzgUSH4lqfnqGdNAAbygtUrdmW/BcFk3ic5J7AGWF2DkQaZ6tOGqMdYNqdJ2IJZ1nIEgAZ7N1Me23UA8IwVDURM2UUSMYIIgF5WYcApP8o+ohrC/ozxDn6EKMEZ+58pAbxZRDlgLrRWWRoSpIhoxwSlO4N3IeZnFISxjKg4lynSV1T6EeABZCX28nhCkALBIJB/6B+jKSjYsOhRjvJUDgBaMxc2+BKCqXt3QJpDgJ2IrqD0hrzOSBdFShAYvfHDOavSAVpdkmTOdRTGzRt+82FXAUf3df2sE3Hpb42xHFmAqB5R584U7icH2B/rTmUdrSfdgP0i/haBcRFBFqf0tePTZ7PVOleAB9oo/S6nXwc2fXq8PoxxnSa56mMmeeigh9vGrhulK2QnqI19c+7vaV8RkARomOUhVdVG8sY5AvrWha+v2qkKfdKduKsPeF82oJMp9vkKQ0AN67D0pA31Of19NqnkzLU1rz7QVkJ550wHou1sFd/8+94eXxf1M3SPvvZLV3aHLqp2c1mKub2nDoiq39DLDgQIKBAA0e1HyNUAHABAoMRyxD2x/tfV3+B+utV+n1NfH/rbSw/3zUG9pvwaRmbleUxrZ1gVG1w7JZgNG7T7JmVMrhkcROmnb30otfaaDMX69XVd7wdFXGk+XabwWh6whX8auhepeknGW860Jf77//wfQTqcNsN4hGsA8rQa5beJ7J6rR+dbI/3dt3/DDdi7vG5Uym8FEsSRIAWijVOHummC8CR3Cu7v77m5dYqIE0ayr1f10SUw5QhH3qvCjdOwszrRmvD2xM1OFHzj1EBCt0FihWsh9SHivriujXS9EX26seD4IyPPyAEVGqrc03AYOoZUKU6EFN/60TheGz8YPfXmqDdmff/aEKiNC81x20YnW6tYpWGIaC7RRhi4+F7kleM08VvEsW6v5oZDmaWENDcOYOh7F4LTDF4ZRFI+WstoB9oEpwU/KJOGtUeQI9n71U58XgMt/ly1S+uAjjhL+YSScwAGr339ao9pL9HoOB/owK7Wa7Znu3kh0HGikzQqy+mEINUMZQlh2G13TG1gRMJ6Wj49nstPz6vy86f35SOAhFlTlrNS7mdNWaEaBNHgBBIA5s0WEc4HgrTTkWCFKk74vlY/a9ZpN7jimmQhzlN6GYsM5UZ5ySxx1ArrC9ZiuHcRhaA1R+K2DKcO+RCGeEQcRG49oxW2wZdwBOHeAZFHUdFB0QnxOhzO20DCkoqO5RmTWPNwDOW0mC+jD9t9efmK58JZizB5njAcR2X7emAaCvZhrJsjqzUgteHp3V15/vjEaIT7h0VZLMdlPBuVyRQRCTAgASSIgyBJ7Fg5Ak5jggU5Hh3QgHD1PIVUon9ucDkHkXYR7akNZe19fTbhaX8qzmTsdyPwhPQSRibYNVjXOPnFPkd6GkCOEsoYjhbnZ48TuIbgC52GdJo2u2gbPlOkD3lBXpHbvy17AhABKMHpxOk6eTLIuYHVECeodPKw53h5yJj98VBwfwAKAhJ2GIvMcY/qDOEUtsR5eBYc9swnbeex4k2BM0zZkBwo3OfQtyg9CRmcKTpwbrnPuS3OdGZxIoP32d9pcisARGowrDsWS5RjCtBAtdkR3kAZlmH4Op0XASPW7BYcCUdVzIDDrP0S6x/ri/ObKSmtrEVUKqo1HOO3UrEwONQ5Jle5/3AOlkACwaAkJcV+ZdlEgHoEC8IZx0kTqzQcwdoCACLSCLJciZV3PURFm5TDHGOmD6RBl8YqJIGMVtyHMn5UynR/KEgrgRzBMCHCEhEhJFlkFY0xvGH2ByADqqQg2gaAGcpRfjnty4nRIxkpgSgXREBBppxRwQGkkegbaugk6JfjgTFQ1ZVrOtwNW7+Ge+ofAEhwoNv1phz9OqLTZYP0m+SRwGjpPMhqXINn4Jo6WkFr0fW525luJ0hGdXIw5Ifk2DUgQfbTNaDC7VTNj9rVgbeSyV2ZPclRPFeHPGq7ZK/Pd+1Y67UO1zTeLrtlL9w0EKsP3Y7R+PXZnS7z+xxRtxFrG+5CP4hc2nLV+5y+qzbqAEeb1qR8DPzW4ddbgAS31zVUFzZ8AvS1XSP7581AwpVJqvdLbUvqIMXH28fq9tzHYRBP/AfsbPWnHoPvBRJ4XwOBVZ1MfVD56BpIaA/brIN9fehLrdVXcD3TX6socO9r30GwPwdcZIo66gMSANL/ASS8pQ5qhjK6EsHffaisNgU+l/B8eHhoQ30BIghIcCHs9/YT9VoQ+P19w0noabO5QyYB7O11QVGHZtfKvE/QfKPw7Y0LIfQGIAHIG79z7EIrL4TJgCCVotNir8cPxp0rj2tCX+/3CSxtRI0z2ucoXz3++hzfU+ielBVPWVOoCZ3vE+B6TwZ83U8Jgxps8rELY7ILBa+jaNQHoZYAPfCD009cS7SzQlR9fGQoXVMy+BxAgoNu9bi5IemGgdYrfgNIuLtfBZCwfSWQcNjvCCQsJjhTHJXpGHm/o3LGifjuUBbzaXlcTcrnx3H5+cO6/Omnj+X907rcT8dlMT2zogPIF+eMikkmfjoy8zzlxEnamekTAhLqecdrR3xljF0aGcmYT16DAAfxOZwdrIXX3baN0CHqm+sj5up0YYiHQYpUjEhfoJLI1ARcq4iHCLWGg4mIhFJ2WxD1ReUHAAlRBSAcX52KxXrL0oZcREE+OV8t2zQG8BvgR2suQK1JpFOwKkE4tQQsklVutxGfQzDqs9rGZFTuHtbl/mFVnp8fysPjsjw+rcpy1RTkzYOMb7YEN8MsgAQx4hNIC3I4rX+FpuNkw+VoW27TgEjtUzdGta98DbusbKxsJ9ufckr7E0BBOM0BbGitsxDBaFQ2CKlHFENGJMCnZoRSRma9vCI8dsp5xPr4utlyfKeTSHPD/QhCJ/DIdBGGv2McENm0LcfTmNEMDMJAgg+BjwD8dvsEOjBvOkk+HiLyYVToaF8CCcpxR70ErH9E6cSJINqCEwiBZ3RUciAEJGiPMAptVMq6mTEiga421n2i+mHcIZIIEQUdkIC1QUCBpx/YgXSzO44EGEW5d85NcpRkiUCCDSmbRbiISACWK8zIkJbFP+exAxBUxlPRJihnibUH0GBkQAKAx6yZyUIVcT1JZbNkogMJTBnhfiA1VUQcEASIMpACEghcYts1UdJS86d0IMpJAxMklxEZoNQTAUZADGiDoFLGfsuULzj0swmqMjRBtkjC26imcWI6GGT1mKkgIfMAFuzLF8grENASsGH8VgskHMqJkQnXgATOd0UW6baDdFW3l+PgodW3eeL/IyMS5Gx7RIJ0knS2HGfsc52OS9ZDV9b6220g6TtKVyMulOzFc6Hf0A7JDsk3RTv0ObIasz65hc8UkeAyKeajS9NxB9rtInfu+uylS/3W5U8LMPHP8QwHEmTz9NmV/p7+9tRgfdfB3yH7VPLd7Q5fby1wWNl00gGaW7chaxvomk3JtgGtyzWttuqZmo/6GRf26oD9i++6zSvfA7+1pusx8vUk/6Deg97WW+tvyBGt93v92tea/vY1/b1AAtd4VT6yzx9Q/+u9/L1AAmWJ2dAi49VzYLvyx+aZdoyidvPCeo1pTWn+tCZ9fPEd7fF6bH1OfQ5cJvP7eWjUHmAqzQ26Dtr5ePgDSKg3ct+iH2XIPY3FzAXXBEnYtIovQ/T8WoWLKyIBRqScCXecLo3gCJkTmnRrol2ouUDyzXhNSEjh9G3mIQHwls9FynErIgEbhn1IZ8GFHvvgKUY3Hqoxr4GE2hGuhYgraxci37TDwCNcp+fpfrjelY82noce+edSbFoLLshcKDAvPY3Veo3gOzoR0Xdc4ODvaZMhSc4unzWYdT+MAdojUAnOJZ4ZjsK3E+Dtk2HiAsjXE5yJ2vDw73i/3egS6IHP0a7VekGDC2378uUvBBLQ/iU4Dc7IJQYDeQMvl07DAqR+i3H5cHcuf/pwV/78Lz+XD093ZTUtZT0dlcfFtNyvOiAh2ow+T0uDfHYcm/MQDvMap8QySrRv6z32rUEQ0QQ8+c9oATnhcs422Q/0ncZfhnCG0XQqMziZydyvuVUOvXMcIBTfgQQSwAEs2I15ko3c+uAxwClosPTjn9qjesn8nSAC53QCsCDaBjLEMFDi3iE/ZgQsUFUgqgigv6cMtz+V8z7IHY8EUNKZbE5lsZqX9d2iPD6uy9O7+/L8/p5AQhkdy7g5lPlqUe6WC2I8bvACSHCDVYBIH5CA9iEawve11lXr8Fc5vNTpxsAOdjwHtTxViPtvuw3EPknldH/mpiN14eWVss2BBDjjaDfAA0QEhMIujE6JUpmR+4kxF2C0TyAqAqwQwQAgoSmbLcKhg2QRawAkfZpbnFyDD6NNrUFUDLgSkjCTOfrpiHapDRFVwFQQHIRPpmW+XHAPYq2AuPB1C96CcOIFJHDM0ibi/GSE0BrlTJHrqnIWFyW9SpljfSeQQJmaQAKrCGREAkqoMgI2T6l1f0RKYB8xgiKrCqhk7ASAHMo/ckwwQFklRTmn+RpAQcjub4EERCKwagfDMzJVRmH4SmFIg4p7CWH+JFQMcAFjiLKOXBM82UObmqhAgfoxmS/7TUQC7cq43+4QQOM1mdOma6ScBYBF43UME/xcmtO+TABoT2ZlOot0BpyKYYsDuiBIB26TQ0RfzedLArSn/aFsAL6Q1AIyEQyYARJuEeEB++RcGOESQAKiLJCaExETiiB5C5BwzQgG0kS5W1WqeIvt0V1zO7XBgQTpMI6fVWK4BSTgYMjbXzttbwUSBNTJSeZ6Tr3c50T02SdqM/qhgxX87REAta16bSx1f8naPtvInRPvp2Sofstu1mvJ8/rZ9dhJ97ttVYMfOmy71g/ZMX6q6jLeI0pks7l973aNbBW3Z2QTXLN/oD/9R2tJv3Wi79+/sFF/MJBQn2jX/oSDNt4ujYXrYu9n35rtm6M+38Ptqjgo6dKffM0Ny4GORFrX1vax38PXX/ec2w5I35rVPaWzPCKhBhIApHPuRT4uWW+pDbXPUq+Ves68r31rVbqknrt6bGnrHSJauQ9IkK77IyLhN0Yk1MgqNpmcfRcyMrIw+HLOcK3nd2ky9T38dtRU6KuUml/nm8ER1b7N4otjSCF5H/R3LTyGhL9f/7cEEjSeAhJaRzTDevv6Hk6RWOq7FAM3DGjUW06/FJnmyp1irQeMkZSnk/VhrdQh/n1RJy6cBCRIoLuBgOs8IqHPuIAj2gqBPE1WCCWu1/0lLNB2d5q9hnef0LymMNprq9QSrR+Nm9a3FLLG2kEX5ePP5hM65F9ffi2H3Y6oLYAEeJszAAmjpoxh2ONEt5mU+/moPM425ecPd+Xf/vSn8vn5vtwv8H5TnpaTcr+akV+hoGIBDH6AJsjth/NM4xkOdFQS8KgKtFljSjKwBP38pD5OhFCDOdIJEAIWvASRswcHCGsDDqLWrk5RtS4xBiLL9PkRx0GkpOQJNPLrk4tCaTNw6AEk4NT669cXgglwVIPDoKtMcbmnL4EEBkUjfYTRB3LmBBREDj75BOjIwgFFiC5kHU6Bg+SQIbyHCDGMdYEok2lZLKdMb3h6ty7vP4B0EY4W9tupLJazsiSQEE4ZTt8lfyOqJ9qP1AwHdAkEZXoI98cuHHXtaclV7QFFCPk+luHKthpJI2Vttkfr+7BNRZuAaCt3EHFwRjQIQAOEC4QyBv5Csk1E+zdYW4V9oNPGFIjIeScokLw6bDN5LsJ54885xoAO3AlpCxEF0vJmwFlMgEKOLUPsT0mUh5PkjEpQTn7MDHLs4xG4N4GEJAHG6QMrIGy3bKPyk1WqkM2y1AaI3iEgYTGdBWmWpTwEMBNAAiqqOJAAcICnMLg59nxWaACvgww2pldw6gCaAODoysqKK6P1TZXakPPMaANyb1AjE0ggrqa0vEy1UYoDwvyZUoEQf4IIqLiQ3CUon5k8JOIvCD4HuPiRCoBnMMUhIxIQscD9n5wLryCCzUgERZch0kUcXu3+SGAkk4jZZqQowI8hyDqZM1WI+zj3AwEe2jCxPycNTtzBSl8IxiIiYba6K6PphJFa5GI4nMrrfle2AGzLiJwbLZBA8q3gaghAC/v20pGq7QfpD9e5rbMrUO9vCCRIDkgGuFMpua/QcfRF+tzBxwtHyFKAZEsIvIBcVERCreel2yXLLuwqY6SX3ajPZSfUAIbsDAcGdK3mpE+/u+3T97nr7XbeEmzTnLrucln9FhvTyRhrEAHP64DwemXFa/RbtpjbQWqbKqOpjRpv6Qncox77PufMr9M4cWx+MJCAZ6jN8kWUz+42i4+O5kl+St2f2v716/0+uI6yuFqPbhO+1X/o2/8cUyODrq/pn/HLdwVg67vqi+/zvvWvPn1vRALHp4pI8LUiMt1rQAL0gH6u+TA+f/U8961V2Zu/B0gITD1sEVVt+ANIeAOQALJFCUuFi7mh70CClEmfwsE9ZGRqA9YOqiZYhq+j0xK6vgjVjlsbygW9O2/6jrffN5RvvFv3d+FeL/i3AAnfm9rgbXPl6UCCC7N6M15DXCVIHGhw59ZROo2rHEp8V06PjG0ZJvXpwDXlrH7J6KgNBM2Pxt8FhvcRjqjCMbVeLkLs80TWjR9fawqbrYXVrTF1xQJGcJ8XfeZAjI+J3vf1h/eUo78/Rh34QEpRdaEp2KMABKbI5YZBDTLApimr6bncj1/LT8935c8/fyo/fXgq7++X5XE5LQ/LcVmTXwE5yEE4xj0K5wkn8OCymDYMrweQIMNC86AxhZOF8RShpuYeBhBO61F2Ed8BkKBrML5wzqnwQSqXxqYDCVprcBQkT+T0hoMZHBt9QIKeQ8dye2J+/a+/fi0vL6/peI/pKAFQcMMy1pyAhIxRMKKdYFlOhzjTKwhWCESA8yAgYYeIqlM5Ikc9622TXI9RRsibLSRZDCDhvrz/cF/WdxgzHICeWepzPp/xpBQ/ICvE+HTEW2HAdIST35Itcg1l5ITWdB2RIOPegQSOQkYl8FS6Jls0cjic3PK7+R31VTn0cMgYjXGCU46c5QBWkPlBxurTiOktSDvhOgA54mhEvgnNY1dxIpxVElRlnv1ksghA5RjRSQAl6DSkQ0qHFQ4uHF7ksCfjPrgWEPKPtpOZH4AEy/YF6SLHIF9PZhF6jXFANELLCwKivzQiQdrYyv/kVICvv0J0z43UBkQkOJDA6ASmigSQALJFeM0K6+d6zdMatE/pVwBlgHTJsGUE4OlALgoCg4p8A3Bgeb/gDqBsBrBjDhCsP9p/+4gsEJAAYMnXFYBNGlQJICCVAcBAyK9RRObk+glacrCMk72QQAJTgzIiggYngMGMLgDZ4Qs4CsCnIt4DsG0gmoDEmhg6GihBLJpRMBhvcquMDmWOEplIFWqwtzKXXYBekpGCCyYAlNhDslUw3/PlHUGEyXxBA3Kz25ev200CCefyiogYpHWg/yhrmUACy0ESHBoGEtxBuLAhRHr3g4GEWv+4U879kXwqlNtZpUDtlJxw2yDkVZdSKBnbBySg79AVBBnzObq+PuS4Zp/d0q9ud8h21BzLNnR979fo71uOSh9w4fLT5au/76CD23C146lIDT/c8GuGIhLUR81b/Vyl9lHnE/xPTqMkO5Z8uwUm1Dal2z8/OrUB46uoAq2XPmLLeozdob6w1ypQ4Jp9rDXTylWlMeeDroEP3o4LO9N0qtui3wskkMgxQWA9W/tF+8D3Vf33jwASfC21RR2upDYQeLafeq35Xq59CXzm/oHvbZ+fi/VqwBm/n6kNrV3+B5AQxJ6/lWwROYSaABnReC2hr83rQhJ/e45arZylaPrQzz5H6uZEmwGnjemCXwqtBhH67umLsjWkq4VcCwLvf62E3gIkfC/Zorf5GpCgdvlvV5K+qWrhohx4ja02pp7lCgpjISJNOT0+zi5A3ACp2+Wv8RxHxzWPEo61IHFhQscERIRZ/1j3qiNjXHBrbbZryVIT1HefZ1e06p8bhsyJT+PLBZsL875IDbYJBjNywWEwN7GnQL7IE9ETTsOR68tE5YhIAKgAf+ZwZLrwcnIuD822vH9A1Yb35U+fPpRPj6vytJqW9ayUBSoDnA8kXEQEL9sPVuE8mWumTZmBmTGdRJ1io+1ihVfIt6IN0HcBHzQOo7IaT/eiZGMQbEFB4HNURcBzdWqCSAWNE1Iq4EiPMxecwMMoDE7dCxEPsRbCkbwkWwQHwoGVAQgkfH1tyflw4t0CCVZys0txkEXQlfbE/KOdcPIJjmyihGREXaQzytQGkDtG9A0cNBFMgkiPPhTXBEgVQbp4R6LFjx/ugydhOSXAgIgFXA9HXOUE0X+UPZShHUZiGuDp4HX7Ixw+/5GDJDBB+8rXYr2fSMbXEj7GCa6v75ZVGyf9cOSTB4PgFBTxQUSjAdowQuOAdIRYJ0GuGI5snDzHfoeDxnttsV7CKesAhSi1h5+mQalDzH+kkMBxDuM9jGJWBiDRZUfGh+uZKsG0iiZY+VkpIMoPdkACiPWiRBecdI2XeGfoZIlkEc5yDnYrG0eZunCDbJGhnSjvlVw2DiTAW0a5Ufzm3rQSVBxbS3cgcJulW7U/Xg87po6IjyT0djjdkmGTUUT0MB0kBzXWVZR/RGoNIxLE4ZORC5E+UjiGUUEBlRgQkZBgD+aEhwcQRx2RMIACzDNBBhJMAkgI3hK+n2lMGGvQTH7FZ5BTmJmMRMCaI5iAh4F01oAFkCeyzCZTX05lMgfvitZDAnk531rHMb1d5JWcM4zxZLosMwBJ0yipCU6Pr5vXskVKA3k3zuwHOSKyjGgQTWZFlUz5qe0Gve7TGdJHsh9+dGqDbDnqS+MQkBPaByTUtlIL/CaJ9luBBNznFtmij9s1XS+71G0X9UXtqiMS2rmvTpT1vXocZK9oTDRHuO8t+Qkd4Dat7uPtc7uotkWkC7396qfbI9fWV91et/XwnRYUzcOKGkjQ53W73MZW+30tt/biDyZblE4O2RbRjVpPfnBZr6N2j1U6Uu3W9UNAwq3967bkrflpbU0jk2/H9DsjEhxI0FrQepQ9rLa5vdDZtd+X2kBbxaobiWyxXfOKuLTH0B4SPzLaAAAgAElEQVRMv8uBhHqdaXx9LdbzrIPiet2rf1jvt/xLVW1wIAE2BdaFuID+iEh4Q0QC8q590GXE9m1Sd+5q5FqfuUD0E0ZX3peGcpIRqtZ7hRjVi1/P0eLqC911peAAgxaqK0W15Zog8HbLONPvtwAJ31v+0ZWrlBOeL6PX85Pq9rkxc22jvQVIUKgjxsKZmCHQnQ+jBh20htQuFxT+d9sXq/SheQ4DUM5kdyrY9u0cHAM4OVf4pJxeB0WksCnEEpWnEkG5F6sIUivmISABiK6cZFcYMn6kzMXLgPc98qeBoc/jW7Qrwob3+y1P4fAaR+twuLFPSbzIfPE9CRiXk1N5mBzL82pafvr4XH7+9K78/HxXntbzsm5OZXLel0k5lilIxhDyi0M8FIRjSlKQLgJMQF12zYFOWATOKLVBJ9H6PATvhN5bDSRQ4efp6f3TYwskKCLBwSM4WJFikeVhx0F6p9Pql5dNti0cWQcSwFuwQ0RClmcEkLDdRslHRhJwWCNHjz9JStQqVsocjHsSRh52NFJAyol5D74XhN3jxDtLTFYcCVhPu+MuWOFJJhllnAAANc25rNbzcv8wLx/foxzkXXl4BOnirMxm4yB9y/KKWheI8tCax1gDWOA+ylz3zkDqyM3cUKACtKoNAn6kKP1antJnREm7ByogAeuMexFjTZLLCFcmLSac70OQTfI5IwBhWL+ZxtBMWTYT78PZZSZFVtIAjwErcWx3bZh4tCGrA2AOkb6Alc6SoGc6tXoWx6lpyLuAyAP0hTIlDRQACQjLV6pEpDdEqL2q7YAUEBwKouC8AGYyuoS6hKH9WbXBUvRYNQA5+QAbABYQ2EzCN0YegCQVLjJOxONzMWwzIgFAAkIAMkqB824M1Hgu99IkolUiCijSn0CCBy6KDUCrTM0BICBODcwzSAd5Yp6gWutc0agLIBMlIPnTCyScy24fKVEOJAAY4JoAwHCM9DkSnCoUOMttYi2AaJMkjSrxCMgga7fDUPsC/oEGUQjgzRhRvqmc4zhQKb4nAAHpXUxRYBnUURnPAU5gv8Gg9dJsMV/Ub9OQLwQvDpGKE/ttxiog8/mC5J9oz9eXTfnL69cAElDdAeSLUUQ3gBOMMfURIEmMQRDEXvu55Yj8PYEE6SrtezlU0mVqt0AG6QfpcneeZUNJN3hqAz5T+qOnW7led7ulT9cPAQlqo2SdO+Jua3rbZTfKVrwGJGhc3I50x0b2k8tsb4e+X9tmDi440FMfvg3Zp5pHt/W8rXK0NA+KIJWOgI6TTul7Vl/73TH70eUfvxdIqO1336fot8CJGkjRuGot+Ti77To0Pz5Wfbbk90YkUIeY/Yp2KsXlbwEk0FG3iKoaSLhWtUERaNLFfSCC/J1bQILvPweP9B1Fs1ybP5YfTluV40VdpzTLqE70Twkk3K3v29xOOUW3EBmebtpA1grGBd5VbXnjA9y7RsRdibij7MLQF5YvpHpRaSPXClvX6eQcn3chyBGW91sQ31oRhGOS1S2s/EmrrBKBwwkfftoQn2qshsgWh8bf2cRvGTPalC4wHZTxjebrxcOtBSQIhadRuw+yN/wNBwz/6FypTF+WXqStmuF0ED4oxSiHLWrIv9I4VWg3/q7BLBfEGmekNsjQ8Fw6gQkuVKVgNU64H/Kida9rRt+tdQ8j1b+vtuhZcrxq7gjuOaQsNDMCCSytdmTQcFYXKEnSxiDvPJU7EUCQ0Q2g4GlyKp/frctPH57Lx6d1+Zfn+/Lp3X25R6DB4RVseWW5mJQVgBaEb8MShoPDcF6cck7anHEfb4FCzoHRp0BxP3IakEgPp/dZzjQdIgAJWh90hMD5UCL8Hf/ojE0jTx3rgeSGYM/fbPg5+A8Yxr3Z872uMkwQRL68IhIC5RnxGcpChtN/2EcUQyjTLn0r5qUDpuAINbM586iRH491/PBwT2WM8HtEPERJyswT30epSYR0q69wZEKXttR8oKCkc7lezZjS8PnjU/np5/flw8enslrNyhjgzfkQZJN5ghxrxyM2ghyTP6atYx5i3dWGnAz+PuNaMg+ftdEnpwDqZIy0wGcuehIpMoUiKmCQ/4DcFhFxAiAMFS2Q2sJKFmyr0g0UiRBtxZg54SKui7Zke+i2BbDNNXWMlAk4/Oh/zB14GAIsYf4wQucJShwZadOMY7wALkQVh+SIQUh9npxEX4MjYQMyvgSxqYu84kxGI8T70bVWRiRoICBBkQYTAoIB2sHRhTMPIMGrOXCeHUhQpfA8MW6dtHHoLIAwSiWLvsXaQ/+2BUBKAIG8p59wJanlFMYeQvHzRA8yE8AMU4fwjSzvyakDuNSm8sCRbsouxxHkiQjxh4yK8cU+i72lPcZBYuRBd1LVclRYpAD7MRqXDUAHAAJJyDUCUSbmDFwrqOpyBsnsqMybCUkVpygzCn7E8bSMJ6NyHB/KCWMtoIKpCyGD0E7iC5ABBGUCdMJrVGgBSDc6zdrxCx6KMUuQvu725ErAikS/UYWEkRWUxvETZUSDcLa2S4b0Nsdae2wgtUE6u8/ZqQI2847dL+nEmNtO7nl7Xa7XBr3bau5s6wm6v+6nPaL76BACe1Vh9ip5KNBT9/J+Sn/6ib/rZ8krf7766L/lTDlQ4uCC25/eB/Wjz+ZwOTDEYeBAhDudsj19nehZdftrO81tuSEbFmOta2Sb4PuSnxpfjYPaKztMc6R+trJJ4fRZteGbhffGN5iuVJUurP0VX1Pqu9qhaECtB3wu2wW/teY0t/59/N3aK1fa2/e5AzU+Z7e6fG1/+Hf65r/eT7re+/PGoe69TKkN19p3a3052aLaTqLbtP3wQOq/TE2TP4rxgy1K2SIZaKkfvr+8v7WcwGvMTy3LfH/0RST4+kJ0m/u/4kjgugfJ+XxW/q//5//Oet8j2hqTJJBkO2+AyL9lXkbnt66k33LX33ItYe38wqiU3wokQFn75sKdHOF6i0K81VwZr30C1SfUh7FPYfpiuVgICpG5KJkmButwTJVT9XuABO/bNwIvlbPIuy4crX9gIMH75IKyT4CH0RUnYXS8M7RZa0YbGdfBGVSpJ4VBw/GT4JVzg3sBSFgul63TCCCBDgrZ8+NZvwVIkDBA31xJesSKAwnq618LSMBz1QYpMrwm30ECKBKQMih4ij2eJ6Nt5ngzbDbKNfKeEHQkVwtnFTRmDIVHybPzsbybnJjO8PnDU/n87qH89P6ufH66J39Cc9yU5nQoS5SERIm7KY7LVUZwWsBUNpk3YC2zdIM4bdRY6QSj3gfcozSgQxmLbLE1kBKcRGqDTrkUkRCOYjh/UDzIbYZRDyBBp1mIMhDYgLx4OLBw9MGDIJABgAGABDiyr69RtWG/iwoLcHBUeUFVHMLIyFrgOAtGmPY+QDC0Z7N94fPv7wOMxTMBYLRVAhiVkHnhqOKQjuZ5FHOiOcMZJt5AljhAnPV6UT59fCyff3pXPnx4V+7uZzxVxTzDSWqVsAEJMh5bVvict07GRK6rlLkb2VpvMvxrY9VPGUfHjsGdc1cpdHAk4EdAgoAxOJ902tNBRQQA+2EgAvkdVBqMDP9wJhBVsO/KOcopzhSWMGhHTFdgFIYMkey/XjM6BakLzSRCEFX5BY40Try5jyKnne03Zy8Y9yNcf0sQL66V3hG5IsfDwjY9+isIDhFiTxaCNtKgD0i4ltpA3ZiAE1pZG7nYgzSEeQLftMRmWhtwbPfjWIeSw4zgMB2+mq8iAgugTUaKhHMYhIM6SxcZlsqNojoJQc1zAAlYBqy+wJQFAIfYv+APiYifOKGP/BIBNpHiECUrW44KRjLEnOCk/9QgZipSGaJRQQyLaITRgcU+ywL6YoI9MyKwgP4xUmZ8LofxqRwzNYTrnPPVRa4xFiJtA9BnUQY3KAPZcP2eT0mmytSV4JDZnQ5MyQHIdAAPyyhSbRDdgnUUQEn8A+jCaAvnnzDAyZ3H2k4iZGzVQG7ZUa67dF088zYK4UBCzFOAhu449Nk4ek+GeN2/+nPdWzpOv6V/dQiB+8CeEEAhgF3Xaw86kCDnsJZxuNd/BiBBdoH6Vjs+Pp/1395n6Yk++9jH3+dT+pS2RIK/+Fs6QutTALQiAJTaqOv8IMRBB3Ek3Fq7tz77HiBBQIDafqlHw1FVu92/8PkYAmK0V9QHjb3P5Vv67vvtLfP3Vn/o+/2z1I9XOBy+B0jgvk3ZqKpC2suIIBOQ0CeLfJz9c+lpyQsHEjQPDvS4/O3zb6CBrwEJLA89m/4BJGjQ6wG8cHgTEfTF7crm+xdqntonAZQ7fL5Z6sVUb7ZakblQdeXl1+HvHw0kUNCYsanxUv3Uf6SIhHpzYtxcUPRtNFyjMHd83/P99X2BRHC+BCTgXjwxfnmpcr4jxw1lQ+E4wiGAY4jraiBBzuat9YvTNRngbig5Qq3P+wQ4gATfD66QXWhdUxbNrEsNwjVympW+8PXr1+6012qIc9xx4lbAIq6w7GBmD/JDlBM8U0+zmFqG/uo3DP8pIhKaUj4+LMpPH96Vz88P5ed3d+Xjw6qs5/h8W+bjUmbjc5lPJ0FMxpKXYdjjWc1iUkZZ9tXHzw0731/13zgxxwn9JvkR0C8aLBluPZkHCNWCUXYyRuMmnXtESIiUC/cAOCAgAcAAgCaska9fI3qFaQd75NrvynYPoGHHaASQP7KqQgIKOin18ok0hMqRTgCuxYkvox6y1OF6jRJxOM2I9+CEnRGVwJNalAyKNAfKSbhXyaKvspJQTghlR6nHxWxcVutpef98X37+6V35+PG5PNwvy3SGdRuOUqyzLrImDLWQm2QBSUcoFGSs99bArF5r3XtEgua1diK4r5J7oQWPLY+eBmdGHMEQwBi1QGI66Ik9tCfhp1EYbwB/EKWCR8CcgLNF578neiGenSemkKVOAKnUigRmI80hHFmG7TaI/QjniNUEMiCmmYazIlCAxJzgUsjPKbuQ2oA1AAK9BA00rjrl51xYNMJlqavI6weQQEJFRhpkaGlGJJC1Oqs2cL1nvj6jBwQkpHDRvLqhy4gvntiHkywjnnNTjuUwiSoVmm+uD5V+PJ3K/fqB+wqt3GaUD/cw7kjjMapvkIww05R4GnMKIAHkouRGwO9yovO/P6AKx44n9+UcETRBOkgihCCxbAEEybSuZGKro8u4jKezoHTAfsHaQ6jp8cySt5Rxo0IgYTGblzlLboLTI2QjQII90oPE/5KVMbjeM42JawsrJMFR8JKAAJZRGBlphG7EdZG6sCN57JGnT6wWgrEGgKIykBiXLHGJ8XEgwfXENYdB17wFSJAO6rOHYl8PAwluw9UyoNZrbpNJn7Xt7ck37zvxu7Av02EQkIB7Kced6wxRRfbjNgr+VhRNfQggB68Gaur2c49lxA7+VoRiref77E+/prYR9HroRFu2UW336nn13Fwba7/O21U7SrWtJMCm1ucaExzmaB7kdGOMaiChBSrrAzuzfa/ZSLfeHwISJO8udeAl14eDIJSxuea0fny8fBzqMe1rZ58TO7Svh+5z+f0O9Kz9Id2n73nd+rlN9jo0J0MRCfV+8vvpEMNLqKv8o9rsQILGnnoy56hNM7xCZimgsA/87JvfWn707S/vE201iwTkIUSCKrArYMf+EZGQpyy3HDEQGfnmqh3xt2y2ocWqRaAJ60ORrwlyv3e9qdVu//3XBhJu9V85ji0pVjaW/exidvju701tGBrbIaKm2hBRf7QmhhBZKBAoFZ0WKyzakV5X6nIYpQDg/LkghBAB2ICIBFUEkJMoIEHGiZ71FiBBz3MEuVZCfQJZp8rXFPXQ+kdqg6/LGkgQQKI+qE1UzIdzmeA/EIhNI488zvXgqIKw7sCIBK5vBhkj0DaiE+DAzI7H8jgt5f16Wj4/P5Wf3z+Vn5/X5f3dvKxn4zIf78tqMi7T0TlqqE8j1xo/MJDhWAFIaDJqR0ZHPYb1PusEcYTiw9l53SAiIMLeOQaIgEBkSZaww1zTsUshLWUPhYIxmZB1PQj0mA+fkS8YPzj7BJu+BuDUAgmnM99DzXc4rvt9pDQA2Nhto6pCEAlGWoLPvypVwBkKhYTc/l0QRK7mzOvvwnHhvAAwipzwNkLhfC670+biBDSC9QAARGY1gARwIjy/W5dPn98xBeXxaUlCRzqTrKaBU9MAEhQKXAMJkp26Tn2JHO3uRwaiK145D/rsQqYeuhNKfifJkXQNypDyJ8s1tkAiUx4ADgTZGOYPqJdIMTckU8y0kKyaQNAwq3FgvAPcuSzTiVDxVjYpcgCOQEvWFJwmBBKACjSxftp0h33MJyoxQBYhth17DW0BMAViQMnE87gph/OYYeutHEzDGNd4pQZFJnD/imAM+jX3Y8d9kCd/E/StFJEtevnHABy+BRKoJ3I/6LfadWH8KP2iwYl8Kbvzvj15a8gpEc4lvnO3uqecRdyEUsgoZwlAxbwyYqItExlpCsF5gDKNuZLxegxQ4Vw2IFbdRXSJynRqPwtE0D5v5XICZgJ96Nifx2U+W7LyyAn7gCVFj4w6YCRWOZfZpCGAgBQgRCRElaljlL8cl3KaTYLL4KIkX/BaYB/KAcKrZornzfgbz8JaoIxgRYqIlGC6RqZtIKWBIAPSIpCORTANoErIaBJHjqcEpPz5Li9v6e+3cCS43ug3in87kOBt1fxovdS6VrbaNWdG0YN9Dry+Q7mPPZuyhFwylvJar213BgQkXMrubr6/F0io583tJY1Jn52pufg9QAJXZk9OSp8jqfZcA1IUMVjbxrpXPT5aj7pe6aUOPKNviqpUW2u7un39NwASfA91etDA9Dy08jF9i/yUvB20sXvC7ofswvqePj+Xe+k/P5CgKjwczyq1QQeqTgAsIAHjID1Rz7HGyOVLH5jgc645qX/fnF/aXh0wxWiz/AIj5SbNH0BCazDdqIOqqg0XxqUp5d+6YfomzRFhKREJ6dbQyHC7+vuu6FwI9l3nylAb93sjEm7134GE2nhoN1CO/T8KkFCPYW0A1OMqIEFkhjSw82RSSrSeXzmEEBjiPtB9FbUAIAGGfuTBxymzgAQJjzr6wY0qjTdqj0tp4HNPtZABc22tyAGpBY8bU0PrfzSJMGr9UEjmCT/+hgMsR651/jKc+3Q4l3mZBnHYtKHQAkJMwjqURTuB0T/qvHt6QwYvl+npWJ6no/I4b8rH56fyJ+Thv7srz+tpuZ81ZTU5ldUUp3pnEi6iFF1UFoiQXJxkImQBQIKiAWQ4SEDLEOk35IKokKkFKJmWQAIdywQSoCa1BzkfOVZaI4goibmMeQwQKSJfMJe//vpr5NZvt+RL6DgS9nQEkNIAwrzdDlEIOKUuCSpEVAJPsJMoMeY1wnpbwylPT4OkDpUyALbA0O3KlRE4IJCAg9NoH6MURqW8Hl46IIHs/FEXgEh3AgmLZUMg4eOnJwIJKAnJqg3EjVD2IsLqA0iICBXJL1SxiLEPoKFTejjpDib5Wu7VIILW3zUgoQ1nD+KA1pHHfaOqAk6mO0JO8itkmPx2jzEDaBTtxpKKUqC7mEOmJGAOVNkjUlYAZNHwINlfkAzG/GROpRx6OrSdoy9HlVEhIP0jvX9WCYBcyhNOpMoEQWFGPSUnB6JbdEqIUinH0Yzh61H5IUAIheRzHNMpj8Z2FY5iv3dAgiIS4Pzy1DOmpxdIoJF+BUjQPhPAdg3c4xoZn0m2uD9DVoRBSu4AKxM5ny5ib5emBeEwzhNUiwEgknsC3nKsk3NWYeiABDrUCY3hKdsj0oD2ZYv0ngNZFi5OAXmfNtIm5lmvL5zY87isJosyZqRPAAncO0ybifStOSpV8O8AF9j2jPoo06aclzNyGDAE+xQcLZ3RHhUsSHbJCg1TAgkInkBaByIO0A+u26zmEWSKwYVwBIcDwBIAZOD9QYoH+FHQVq5ZTDJSM7r96rqG+kWcMT2GkdJZhg4DatvCnZJbRI9cslam0XW/7uH2Ve2M+ve1Ll02cb1lGmJtR7i+kB52PiWNjetata9+Vt1/ybueIW1BNP/M7ZM6IuHaSaf0fp/N4e0ZOoiRTNE8+PjVY+avfVxc7ks/S6Y7kODjou8rtcT3nfwCXO+pLxp33Ru/rwEYur/Sevvm4i3vvSUiQf3SnPhYcu+m76Dfbs/V81eP8TWgRW2X/K1twnp9XOurX+dt6ezKf2wg4dYcviUiQX6PuOBkv4hsEaCsr1vf+5TZJl/69uq1/fmWtRcPTg6ltL8EJHBd8ZRg9AeQIIFRC2vfaGBDrgWQK5Ruwb95ai4udKGkheGOn56t62qhceupLhTqDas+fC+Q4IKmHse+iIRW2OGgh+GTMpj7ezJEtlgrm/ourC9+40eKrBau1xR4rbRx3WV9+6znnifGPn9STO5Iw2nwuRWQACQc9+Vp9g2yRXx+a/3SjM3yi+irHES915dD5UYODFx/raHU+rm1/hnSjlOxdOZcCDoi7g6c7henv6VMTw2BhBFqoBNIwOnYoRzOyXyfpeXooDLSJaIR8JscCc2oPE6b8v7dffkzTrzfPZSnZVPuZ6NyNxuX9QTOxTnCgifj0vCkNEjZEC1waE5tRIIiQSSwMRaXzmtnMEefonwlogEAJCh/nsoCFSaQm51OTWvAJRmdXjftiXS0i/stSfjwDAAJcPJxb/AmqCwkQaYjAIZ9pDZs4oQUnAc4fd7vAEbAHUAVCCMTzJPayP3cl2aC0Ook62sZj2PvKmyYhH+Z2nA+R745a+2OA0hA1YtWYUbiCEOzWed+cmbJx+fnuwQS3pWHxyWBBGzdM1JrktE/1mw4gq38mkR5Tk9pCJnEeO4ARdJp03d8/nx/uiyOa0fdSbTypquIBAAGHCuABwkm8DffR2RARKBgHeCeKM8Y0SSRRrBPkISs/6y6EZU3GBXPsgRZmi/70pL2qWoCfMF8LvsiwkTkpmOMUZQgIxfCmUxHtIk0nvl8GfwXCSRgbbTyBM5gs2CoPvgbXFbK8ZWZ18qBizS2whNyhvRn1QakNnDPWNUGpTbQwQclSQIJAawlt4TJcDyrjdQxQ+obXTA+l9cEEnRyCyBBIB3XzTlY8xFxADmLsaceRsWVLIbJR2cJUFbNIEgTp/GISKiBBJIvIuoH878NXgw37jlP7UG5ql10YKv6MT6Ny/I0KROmmwQow2ge8sLgFSJ6AFDhs6itgX2GKi/o03k2KefZnKkXAp0p/1FSM3+ixG4YpExryL11xDo87srrZsf0GEbCpLpGuVBwb5ybcfnysiM3xQg8KiCBTQCCaMR4wqoWiEio95zWyy0yPsJmrNRxXYG73q51U9h3w6HN9T3cvqvXVP26NuwlT9RfzsONgyp8FlFmMUd4LecXc6X50H1lf/xeu7Pve7eABI9Ykb3s9sA1R8X1+FvsL4F7urZeL97/a2PhNq6uGRonAQncWWkfoU9un7jdJtBH+4myqOminGpbRkD2rTG49dlvARJ8bdRz5Gta17UywMgcdZ1+DwEJsomu3X/QPq9SQb5d3//5gQSPSFBqg8ZV8+vVHGjnKaquJ9qjBoq0dvvmwHV2vReuzZlfhzQ5l3E8LEiQn+lro/IHkCDBeEvQo6xcrRxqQfZ7hUR9XxowGb7sgtAN3BrhHRKUtaCvBcXfCkhw4cWNopSRHLzfG5EwKKh+I5BQGyM+t31GixxyD3VTyDdzlE1QakP6d8Jhi38yIsS5gLWA91nKLE/ulZuHduEzARF9a5LPQx7tNMPoncQvw8RlyLnidsHh+c/el3pd9e2BOB09UtjUyL3WIdrm/b8wKE6jMgbZH4xBhGjDC4mA3A5IYIhvBLAHyZhOQcGBALLFcVk1p/Lp3UP586f35afnu/K4GBNIeFhMymJ0LLPJiKUj4X8SZEVJLpxSzqZlc94xZ1iRQrWB0wckdA5lAAmIGEApOjj5mmcY5zRCzNDkuph2z0IUQuvAZK6+nGTJhLhnAAnbCkiAswMQA8b96wsiIpDiEBwJh/2YZRtPyGHO8H3fo+zD+VCmOLE+7mhkieHdZU7k5KPkZjLTgyKevAWRf3847wgkyMkJh6cDEiblVJarprx/f08g4fP7p/LwuGbI9miMU1gBCQG8aB7gI2MM4AhfyhYLXU+AQUCCI/YuNy4Up0Vj4HqcVGusKXuriATkrZM4Ncs+tvKVJ/sIAw+QA2ALeSZwLap3JDkiTnAJWiW/Ck54g/Q2BCTmzytVkMeA1QbilJvlmJJBGde3BjDD0KN8qyIWqO/a0P4AY1pC13wuAI4WXMSumiwJJIj9G8YDxqs7Ue/qceD9y+oNSE1Kcr+q/KMiEliCEaBCApYA8m4BCbibyydyLNiP6/Lj+FS2o3NEJByC/CGiQ8ABEPsPAALGTHsIp/4B/GBdH1kBAYhmgGWR4lMDCQjpF5iAk3mQDjIt4FTK5hXPNTA7S1mqD6iGcqHDWyDmVCancZm/jsr0jLZmWCwVZZ5SlYgQwr6ckiQ1uAkEDIxmk/Kq9jCCqYvMoEHLcQcnDzgWZrxXpLlsy2EXFRy+bF4DwEV1FEa2IFsDoO60jKYTckUASDiD+HK/L183W8o6UokARM0ypW53+H793ogE1yuuu2UnDQEJ9UGC38N1qt7vs7cu9KVVeMG9oa9v2ZeUMVnLXbpYp+B43Rea32eH1HZQ7VTX3/HPbwEJTvaoefP+duN8GY2k+9f2am0nhF65BNpqG7WeE58XjZU7Re5Ea315m30O/dDOwRy8j3trTqir80BGtpfABLfZ3T7APUB0+z0/vxVIqOfomn3ctx4ov6vKJUNtF1BW72+1Y2j+5VBfm7+QdZen8vW+9Pn2tRIlj4eBxFt9HOJIuPXdoaoNnAOR+VvKA/uTN1ZEgssfBxLqcZdP6+OP+137Tp8ddGEPISLUdS5JyeJ+LFNczn8ACW8BElBWqd5c14zQoU3X97kbt5hAF0q1YpRBe+05fUruR4TDme4AACAASURBVAMJUoK+uV1xducsXWmwdmFaR34EkCAH9ta89DnELtTqjelGEMZbFS/cAZaD70rIN6OUlIRoGG8RWYDxFFggw07h6riHQAb8jbUDR/KWoQLHx8EHr8yh+2td+VhIOF+QpxkoovnuW3M+3khBgDMDw51oJk70EBqbrP7r5YohtHgNocRUDDj1LOM4LsftMXjWeSoWdwaQgP8AUtCQQJ101n3vohJw6ex4KE/TpqzH5/LhaV3+7fMHAgkPs6Y8LMblcT4us9GpLCajMmdKQzhlcGbmy2WZLxflFYY+wvmThBHPYD14nipGaTj8Rrk/1rjP3PEzy8+F48LUg32ErIsZPvoyIrcGTvJkUE4X83ZN0XEhcWHwRZDchmzs4QCxtCGcGOQz73blZbMpe5SBRKlBOAI4rT6OGJ788rJh6gOABEQjg/wdfjGiFEiSmMoiTlfCScc8IWUH+fZMMUDUBgCCJE9s2wHn4pBOM05uMYdkp8d9QbbYGVPY5wITULWhnA9lvZ6U9+/uyudP78qnjw/l/m5ZJpOoyBGNi6gYAQlNnu6j/XCEOyVrRgOjIuDLCAhAf3Hip/J3+DzI7wggMUUiwBA4XHAsMe5ILYn9gX8BDvB0mF1C1AIiPHZltwG/wJ6ceETv6EjiRbD2Yx6xV3HyT+N8FNEVSHuJlIAAGgAkMDUih2y7Obb7QTwHdH6Q1c81eQkkKJKFbUb7mjEdQp3Ig4kfY8kSoIcDuVgoRyxSQkACoiRGUwBJAZboHppNRSsF/Bb7IQY9AEz8D2H2UZUhdm4LvDG1AeUfccIBIBDGSUYjTMJQgUNMINJOdBXyKbkjIMEdI8kzAkjTCLkXKaZkLyIT/Oe0jz7iPkG+CIBtzyomknWYk0jzQNnO4EOAw0wgAaSU3NJIB4kTeAIJG9R/zBKiWW4R8lAkuCQrZf9j/WkdsvTteVQmv+7L9Iy1ktFIY+W/kymGsV6IJJhOo2oFhxOOPqJ5mkn5C9JZsM4RoXKMUsT4Ucob9lhUE5pRlmEMSNS6A9h1Kl9eXghukp9GFaAAXiClAgS1yzUawGtfXrflP77+Wn79Grwt5EYoC6ZBSKdCbsdcBU8DOUeYQsKF001J7l+QQt6KSJCjrS/WTmhb1eVitrsXtaPp9+GKVTqPGdOc5p4DArwnp1zgOMZW66fWr7r/LSBBQETtaHkbbt2/tm9qB1J7Rf2U/NA9lW7hw+dOyfcCCbKvBh0d7KGsKqK24bfKN7pt7OC+eCdqZ6q1b5InDffCnAk4wT10kCMbnQcM04iI0zzjkIfRPBOkQnXzL3uQ6ZHf8fO9QII78j73bwEShkAAjX+959Rdjcet7r8dSIgqTiEjgrdF+ltyU6/1eayt7wUSUlaZ3dD3PLWr/q1Te1X9+QbQMiChDxSt50DrWNfKx6h9Us2v9vXFAZ1xkEinuzzxtXFKnaF2c76g3xNIwHP/T5R/JKFy2DANjLf8+f9X+UdKnjiyXC3XF3klyjHxxe+TTRbkqiSQO5dDMsInuO9aDnwinf5cP7UWO7smXZvP0U999xulYlUn6u+5knHh6+28dWIw1He25QbZDIylofEZesaQI8u5uxEa2QcUuOHaVpew8meulOr21ULVx0/OkJ+swtBwMkW8hnNEYxZ5p1mbXpEHHl3gRosEihSg1gOuETjlis7H3Y0Jbz/6phNL9cMFkq71devjobGV4ynHlyg9TvaQ4zuZMv+aTOogHmzAhzAJYACG7euWzjmcdwISTAdQuHo6GRk6z4D2jHbBd6enQ1mft+RD+Ph4x7SGf3n3UD7eL8vTHGSLp/K4nJXxeV8aVAiYlIIqE80ULPrhoE3Bbj9pSGZGgzrrscMAhvGM90OnZdk2/w1StOmMzsaJPAW7st9EZMJuE5EENIToYIwZATGbR0WE1kHcp9sGBx1CLIGYUdarh4ICISJC65H/fhRosdmSUBHlGCO1Iko1bg8ZXg/OBDjFSEkgMVo4gtxPdmqKE3P8tHXoWcYuyjnSTcbJbZacAzEQHKJg0Y95iqsBEmUljDzxx0ksog3Go31597Qqnz4+lc+fH8vnjw/l8XEBN67sNq9lBseXpINdagecg5BXQY4pIw791HpXKoFkXji74fgLEAAjf/iooRzguDKSgrne4dDDUSWokhwRkVoAcCMMDIwPAIoAHnDim59nNQlU28DpNEEEVgUI4j+6zswhj1NgRAKEMx99kAGBM30SLiHsNt93p0IGgCt/fY4mbpGDzn511Sz4eXIt4KQ5+hfPRZlK/BaYcDxjfjueCTxPqRLiY4hUli6FqS1XCEOfNkVwY3AdESDIyg00yI+Z5hCnkvqcv5nzH5UKXF5114WDLrnqxpPa72HHAmzxG2ShPFXR9+sToXQUCS7wRH5cjqczeQ+iJOa4nJomSFkx9wT2stIB+AMwjsdz+bp5jbWbJzkYA8lBPHs6mZQTgCWkwHD/gJgzALvZaVRm230ZA2hNkBkyAnIIaxByFKM6W8yZ+sVXKIU5nTI64Mv2tWzLuWywLg8AqUcEDbhfssrILB0jjmm2m6ARUxsQQbPj/SiTMhpmMmuiqtB6UVbre5I5glzyl69fy7//+qV8fX1hSk8ZzcruuCjn8zSAX0iBMfQxwLPk7gCRZ8o1OAcEVEpTJqMgokUaGyMt0gZzxx9tlqMtg1lroI1yy8gTN9Jdxw3ZD9JnfYa69Omte+tZckJxP0X34PuyP/1AyW2STn79PltJ9pfberW+ZioVZN10SmAbbVJUZYSWXP9xIKHPUcW9qdvsNF/yRbLabVdKC5Nz2Kdh00pOX0YkgZQ31kaXWnZpU3bgVJ+d4rLU7XzZ0TVQVY+Eok5lE94aK7crdd3Q+huyT319DNnKfZ/7QaD63Pdb79V9EFCGfrR6xzgZfPx8rOvxqu1OjUv0rwMOWqCVHDahlx1AuHTks3xs8ttoLPVs3Fv+l8Ah6Q3pGPYXpwbQcT2/Eal263MeTujgpfIhfN3Xa5NtzbRF1/G179FGD16p6hBRGUaWWJW4vbVmYHHyICB/2lLaGU0L4OBluyn/7//8HzyVaqMRE2iLubudWv7WNTs6X+7qt37vr3edjsSvAAkeGlVPGAV9VQO53gxDDR3qPo2aNKB0LzmDcjgjd3bXngi1E2vMtr4oL9p4pXylrvEF3Cdoh4CEof4NCcqh8Rv6fOj+QzlqQ4J6CEjw77uQ1d/1+LlSxd9w1J1MEYYRhLOQb829Awlas66Q9RydKEiwS1n3heb7Ne48+Jg74q916ga7G3D1XNTGl1670SRjHp/5umcbYOzu9gEkwExPgyRK2oXDo1MKnnQTREhivnMpk/OhzA8v5X46Lu8f1uVnAAlPT+XT/bw8zSZlMTmWx+WiTMcH8JKV0SSMbUTnI+wXZv1sEiG/cljrUEopcleE7d8kHAugAMzrNNA34DLYlN1rGG/Bih4gCsjO4HjCceF30oGWIdU9ozslxXs47ca9dMos8IlpDLszoxBYDYDkbyiHd2Lde+Z4w+FJWU+TEafABiQctrWBFs+W8cyw/FRiLj/gyDMscNQ5xlFGMMnaUNWgHMpsUsrT46p8/nBfPn16KJ8+3BNIaEaHst/uvgESRKoY9w9DnJU2zmEU4P5+Kg9+Df+RseinTPpb7eeYZroRcuhl2LqBqz7LKdD19QnCdLZqjXIBCRzzjFQACIPXO8xLpjS0xgGVfjjy3gY39KSz9NtlEE/kmYYAkCgmud2jeVJTAwmIohCogHuJ9LEmA0S7uUXzvjp1lzER7TixPGGGb6TD34UIoy3HLC8bnAmXYEKkw4Qh52tMMlSOnK+7WsYsJ4vk84jx9cgKdwBrPaixgkNOYzvDlLcgy0RUAoKrxg1BvP0xqhrQqCRAg0gipAZlSkjuK86bSj+moUiOAgByJ8irsDcQLQBuiSmAhuO+jNIwx0kPwcxpgEvUbeSOmfC+PP1kulSkxH3dbcoGaysrPoh/R0ACdYbl4FK+JAeIZA04VvBcVIQIIO6MAISyXK/KcjkvjNraIxrqUF52m/ICYtnDLghdT9Oy3S/LuaBywz7gRIDA4wAH0PFOF4CoFdJEQMKUtnukxiWPRK5NyR/MH3Sl9p6v73a/JED0e4EE7Zdal2m9yJG85fCjLX1AgtaxxroFD02eDtk/Q5+/BUjQnsC6UPUp9ItRkpkSdO05vi/9Go2bH35pjFyOCuhz2+Hi83GXGhLzm3o+o2MQjRMyPfRUpyMTAB8Hh05f2/SevkN5ZuR2XOt2uto3Bn7A0mf/+Hsum3WvIfvV7ct6LcpmurUG+p7v19dARN1GX/d97a8jbtwO0j51fdVnK+hznwe12+0rHzPtv1rf1mMBe6e1VZTbn/oU12L+LqL4cv6li4bu7+Pz7UJLcuIksJZ8qv2sPt3T3rfy3+r1ojXvY6xrwr7/fiAhJH/yYmVqo4Bx+C7/DUBCpvAwuuyfEUioFUA9yeBIcEF/c+EMSfWezx3R1b2ldBQy5ScpvlFrIeOCpr2XuAi8tnoPgce1RT4EJAxttCFBOfT50JAOff9vASS4Qrr2t68bN4QRWqzTSjn9KhEpxSYDGK/rfDyF4mktSGiGco2TTa2jPsMZ18kQkwPja8HXZP3s1tnKtdWnSK8ZGq409DyPzKGAhFHLkmeXQAJr2Y6ibyIOU2qMAtkYGgzwYfO1PExLebeeE0j407t35ePjggSMy/GBQMJyVspyTurzOOlDhAPBhEmZT+cF4eACEnT63accayVKmOMc+e+wm+nsbw5RnvHllYbaly8vYQjhPJCEjwiLQBhnGEizmUJjjfk8Q6WlCCMcHyBBOIECn1Du8fVllwSLRzo9sFFZtg6Od5Ys1B5hcgkNtQA26KiBLO0QIZ8hCwLdduXrCl7RAmEgnkszyZBRhI5n6CicLtapB1ncclIeH5YEEj58uCuf3j+Ux3uM+bEc9numtyAioVuTqs4QJ+y/B0jQ3pCh6CCay1Cur8Plaagr7m78Y9zlgF8YPONZCyQwIkXkjFgXcNTJU4F0kw4MatcRDdsoCerGtctE1wG1QRZ1nhF27lUCMjIh2epHiKjB5wx9PzLKJvoR/ebJckYbeBt0UInv87k5R16hhalHSZTpQEHs81hHSAuRzqXxlikP8V6UdJUDi/dk4Gn99YV2uvxaTsORQNvlHEmn6X617tNrzS9JOxNI2J2QKnEmkIAUBpJnJpAQQxX7FgZsm5+SOb7i6uD9s17nabdnVM8CsmY8KSB3HrM0QpR6JClphtcz5QtAAoGNiFBCigHkIaIHEJHE/Qsg8nRiGUqUfkXkAvrKE+dpx4UQMiMcsDblKgFdpow04/L1q0K3g6eBe25aAuyeR8rD1+2GpIu7E0hwx4xQAJCwPY4IJJxOk3ICoIjTOcAJDdIbAHJ5WcrrQIIIlbRPMX7SFWiH5tVtKe0FpFVofdX7pt47fbaGgG7/zNeNyDn1Xu24SdYIJMd9AvAMcEERCbVdpzV4y94csn247vNEsc+B0/cl2wU0YWzfCiTUzq3Gye2Gely9T7fmBteNR5cpSAyYs+o8AhlrIEF59U3TpZbU8+/73O0R/1sHB31rQ/Kh9hm09vz+/l7d/2v31nfcMazvUwMB9b1qR7y2u7x/ape3r15/9Wc4CHOQu15nau+1Oa99ltpe9IOmvvG4tT+4/lEBObmV1Ff3p+p96+sWzx7yb24+P3mBIqKiS/K+pnf67Ocgw+3sLekyjfmttePrz/dZvdav3QOiY4qIckYwxk9w8GSa8mjEQ7E/gIRUmr45NagaeHEkXKKdcer51/hxBFTPwIJXXjuEuxSoDFU36CQori0UndT2tbVPkdZCcWgjDQENQ+M0JAhrweLz85bx/1sACX0CuM+gqIUs+g5BLMfPjQt3+qXo8X0PEUT/vWqDC0WtFfyWs+XIrAxxrS1/Bu4rgx0gh4AtARxoR5ymx78+Rao9pROJa8oWz1e7HaigsXWI0o4OJLAPGZFAg/0Ueb8CEniCSdLFUZmAKHG7KeumlKfVpHx+d1/+y/NT+fywIpCwGB/K/WJS7hbTsl4jdxxOwaHsTwfmHU+m87KYLRgG3QfG+PrzNdD+PYKzzsGMHGCcZG4PLDMHIAFG6C+//JpAZZwcR0QAE53ptKM8n057Y0wzGiEjTmWUdpUXwlCl07o7lq9fEPmQBIvBgBal3HjSHoYmTzfB7J6VMBBs3O6zTD9qT8kz8qM2APVa6yoIAk9lMQORXYTsg7sBfBHoI8ptwpm8Q5rJw6J8eL4vz0/L8v5pXe7v4Owco/IBrrck6S5EPxxikcVijCI6IMA2GSCKSOgzWDBPCuPVOPo65frahxGgfeJ6QGtc8tiBBD3veIpICeyjOPk7tdUacF84onDacfIf3+9CmAEmMdfcCLBqmecyRQaCfkP2TWYzAgksyZc5o+GwByADpIf9Y4lB5PUrgqQDEjgOWWKyNRqZM3pm6k5aGLGO88Q93kTcRaSAOJAQ+z2c0tj/Fq487qrEwNmM0MrOCJP80zqT/HOAR7ILv5EqBUPIdajG59oaxhM1f7wvIa9ISdhjnaH87Ggc5Q+3+yyviDFmnYGMSMDp/r7Mp7OWN0VtJDEs5VphqhPAjtV8URYggkRGAABUcJegWgorLCSJYoaHnxGFAILIUSnT+YyRCIic4BwDAEyCYVZrwHoTADCZxHikM0sQRiBVkmxK9gNIwDN+fXlNQxaRJPFcAAmU1dNxlIg87Mvr9tgCCRgniJr9uSnb/TwiEpLZJoCEDEdmxEGkGwWZJUhYg8NDqQ3BpdBFJEhfSFcASGh5HbK06cUeVsRMbpxaV7/FPulzAvSMOgffgXyXG5JVrrPl4Gg9+hrWPld/fd8PtdmvHQIS1EY8B2MKHY8+vBVIcEe1TwfifuqXAz0avz77zsf7rHC57BTSz9yOYVwO11BGKLYOW6wZAQmS1RprjZEDRfXakL1Vy9yL8c0T7FqW6Dlu39b3dzlz7RkhszsgXf3Q7yH7+RqQoLYo4qKv77f6resRwVLrRtlzcsS1xiRbvE19etnHxYGEeu7eMn5eelfPddDf7ey6v2/ZZ75WvxkvAgmX5aLV5toerl/rvsEdFICjt9/tlb5x6NtXPta35lafMb4OILRpYE9vgOKG/PsDSEjH7NYC7SNb/L1CvW/y9GwX6B5K7Ru9BhRoyIkA6UrEgULzXQD5Bqk3si9oGXq3Ft0QkDC0YIcQX1ektUDF65sbOY2/IYF4S1APpTZIOTrg0icUagRRAkyhmYoskBD2Nvl3ZSTrc31PwsSFjb7niKzaJoPcAQf97e0H4ihgS/m1GHNFSfwWIKEW2riPgAY56jqhIbCxB2P/bSDhcNxxemsgASd+TdmV+XFXFuNSnhbj8tO7x/Ln9+/Kp8dleZyOy6Icy3o2LverSVmv5mUMlnc4u+djmc0n5CsAkNCnjFpBn/vvwvhRTjmcjWD8ZO4vwkQRrg8QYfOypRD+y1++tE4aTuxxGElhzVOXcZlNV+GcWKpqPCtC1eFoXgCMIH1LIAF591+/7Mthj/lC6T+OVDwDKVtgrEcYNBwOOCPHSJ/S6Q5JBZNQ0udOssrlj68/rlHk5I9PZdIESSHasjvs6bDipHO1mJXZbFrePz+Vx4dFeX5clYe7Of/drXDqei6nA/gEAkjoxjfZ9jM0v835Lk0LJGht4zs1kFAblG40O6gl2UI6BC/raOGzuJccWc2B5Ln2EFJIAigMskI57OCnwGvk19dAAicWUSejmF8BCb7G3NGtDZ5Wl2DpTYLvAw6ljNIAErKMZhVxF+1RiHAhbwP36QCQUEckRFtPBfpTzNfslxFvEmjI0GGBCa1RlEYYT0SsfCzarvnV3Pn8SH7K8CL3inEc6f5uONfjd6EfGb0TfC7cJ6NJOTApB1ShI1ZEQYQC04r4rCw5ejxzv9/PlwUltGS8cs+AymA0Jshy2u7LajYv6/mSYzXGfKMEJ0C087m8jg9MtaJcTyfqpN/NiCMT4GdUx4nSKh3pZRb/ILAq3UDASOSZidG0hmdGSmgM0D/8IDIEZSVDTsceRkdQ1hZi5VCasj3uy2YHQIEsGWU0npfNcVFOSM9hEhpino4F1TQiIiE0M/fMAJBQyxxFiJEPInmERAwoHRmKoau65XPeGssDB0J9a8N1sOtfGfySHZIJ0pFa6/qOwBDJjGtAgre1tlWG7CsdpLhj4fpde4dyPk9u8bcOCYY4EoaAhNrR1P5TG67Zb+onSIH9xyMSeE2mPfUBCdGnb8ku3d6vHW09q9bv18ZZOsPXSd/9tc79dyvrbkyiZLZf6+v4LUBCbZv46yGg41rT1F9VbXD9p/0hIMHtSo9k9L5pzHydep9rAP+t+4BpaVX6lq9/Byq8r/rO0Pi63d83Vl71oV779es+PS5S3FtAQp+/4XZIvabr51ydY6prMv+0PEkCElQGEnP7B5BgOVC+kH2g+yIShoT3peC7HbngQsGFup+AyoinQZfhwY7u+oJsFXM6MyBt8o1UKyUpvfpERwbZ0EYZ+nxorN66UbVZ+vp66xk/OiKhRttpu1jonRsJutY3vgu6WojWyqMWgJrrGmjw99Uez0WU0YB2difN/eHTMM4EbDmQEGHaHZO7z48LLle09TVaz3IOZBzi+1Q+qOSAHE04cnBAVLPZIhL2hy0f15YTVY4bQsJO+7IY78pidC4P83H56fGh/OvH5/ITnNbZuExP+3I3b8rdoimrxZSnpiTMG53LbAHiqVWZ4mQ9S+b1rdU+Rdz2n0BCOL6sQAGgIDkStq8xfgASMA482eOYpkOA079mVqaTJejXectYH5fM5l2OfqZ6ZAg3qjGw7OQGvx1IQORDnpqyPNmCoc+H055tQP9ZaQNOUUYmRHm5GU8gAYjglFRkk1B0Ipts2ddJtghmX5x0b7IKRHAyMK17Nil362VZLGblp88fy+P9qjzdzctiMS6r2bgs5gFCkJAzIyI6GaZc/xiTW0AC1t6MkRHfnui43JXR7EBCO4dZdrMGE/Q50lS0jl2GxlpvCBQ4kKDokh2iU3aY6ziVRwrBRURCAglIfejmPp7qcsDD9NVP9Y2yD4R1mEkjtqV8So6JcwUkkBjUyB7hGHI/kpjSuBoE7uQJt3MkuKGKsqoKM47GxzrVfCLPPn4uQz8DcDhFaKV9JlkhY9XlrwxTvwbOfB8Q26cTaz3CcRaQAL0LMkKUSATAA2erFAIJiCaJFBV2kGARncXTqTzOlm1qkPLNQQg7A1EouRBGEZEwm5cpIoUAOG33lHmH8am8Ts/liH2XVWFIwprh3XDmSdx6jJQGRJ8QOErQB2sLZSxj2C9TdJTSwNQxTxmpOKGQqsT7H/Zl3ERFCwAJ+A6AAQAJKAN5bmaMSHgBoesOJV8BNMzL9jQvqKkDotAOSECLlEaVKVtZXrM5Z8oSyRYhg0KDa+3ht4BtGdeKSNBekP7lfsj+146I5vqtRrWudxDBbSfcX3qSY2MlndUuD63G/Wqnqs+Zqvf3Wx0otXcISFBqkGwCtVEy8Vo1rXr8fM+7vIJ8dvno39P43ZRvDJrpZIPA7daWaKNVUJHHrwu5Oa44Eup21nu+TwbcuqbPZvN5HEodGFp/kmmS+z5W+GzIfn5r/1wf6jv+7L79ojXT5+RrfnAPRbuireL+0n52neUy2dd5vS98LIb6p/LiOsHH9fWh1bd6u6u+MTQ/Q/7PWyMSJLN87Ll+q1RSSk472NBY+PddVtbjq+vfIkdoNYHDqAISYmMxzI1t+QNIYA5ykLn0CXGMF5S9PtOi6RMe1xb0WxaiNl2fwYPPtPAlkB0F97b0LRoHEuprZUDUC9OV5ZDg/d7PhwShh8aHYuhIw9D+oY38twASakEqQ1bt08Z28Mfn3B2DvvFslWblROh9N1o0pz7Xmk+tY10DJVdHlNQOk5QVBLKnNtTEZd5GF4ZSRvXnap/GREaYl1eCkYsTfBjVfWSLuMduvwm5lo4SUhvYZpz6nQ8EEqblXO7no/L56b7864fn8vPTXXkCu/l5Wx6W07Kcjln+cdyE8wIG9PlyRiBhfMbxW4IByit/4ykWT5TTQBZL+ml7bKs2gK395euGjjxC3F93UdGBVREanPxBNiFH1AgDkyE/xjjKtWEMVa4Qf9Nx3YIsCznQAGVGzJ+Go4MoB5QeZIpDEvFEhQqcgMIZQkWBQKHBmA9FCFscQMIYZfmyGkNUbYhynUEmie8lWZvKuYFVef9aUGijQQg9wq5LU0DQ9nC/LqvVonz++KHcreflfjkv08mpzMaFBIxwU9ivrNjRyWcBszEnrfFeRSTopEFAQi2Hff3V+0cGLq/Jk9IY4y58Vt8HoOZ75lLGNmSzBy8C5iP2QpyQqNwiV9wRRHlpcCUnA6NQsH7wTEsX0D6SHPSIoD5jRI6nyJJUqlGn1gEqxUk6+9gybscKE5BwjWwRVAD8qSo3aBxmImdiacOO50MhyR2Q0EqNTpWOQNbYnTq60SSZxkf35J+24Htye7gzp3bI+btljDYAgxhRc2IkAkoqnpqo0IDyjxvwh7CUZpR7DFkfgH85HMvDdFHOWVoTJWGxb5A2gBQD/F7PF2XeTBmNgBqSh02UXqS8mI7Ly7yUwzw4Eaj/YURmlRekODBlBoRh00lZrKLiSwCSUcoSQMIFiJD5+dpPiPqigT9uLqr7tFVaRk2e+L8WYANI1ZjMYg8iFQpRRkilOI9n5ThGBRmMCarDoPztuGxOU8oZtBlyjpJckQiY2iRrVSRHCyQIOAFoWQEJCsHXaah0UQ1ac70odccqAWgd+e9ra8DtC+nN2j6SXJCjhOvkiCt1CvevgQSPNpWN4OvZ7Ru3Ed7iBKg/rJBke6S+jzgeHHyTrEO/PKK1b4yu2cJqo+ZI/dP19ffcNtE4c5+eOvs7vhMCp5XnFpFwQGCMKAAAIABJREFUKQckmIKU13/89ZD9Wn+3HgPZN/6+z+XfG0joszl9/Hx9+1j0zetb1109Zi0olVVWdHiG96XHOv1eza/USyXj9Yyh+SN5dh6uSD4oHRL7T/qbNqOlEGgOBbRdkw+1/VxfV7fz2j72932/8kDGOMj6xlbySGPp9ghKmdd7z/fXLd0HXcX9D52W48+KQwRoIxruj4iEdDiEmNYLWZvNqzY4cqUJGBI0Q5/jnq3RYyc+mmw853+x92Y9kiVJlp7abuZbRGRWZVV1T4N/ny/kHxgCxMyA5BMJ8IkEQQLD6WkMuysrMxZ3t92M+I7ouVdMwxbPiip09XQ5MtLcza7dRVVUVOSIyJHc4szonhdFqygshF5gGAiXEENf9xzC5Qj2rYV6TRBbI+/csbfGx0CC5yMby3mjvbjQUzTr0kbYKsi82d0qbXBE32PseXO0waBPlp28kDGCzgE33qCs4KxM/AxZeZyLqPqZciZCVig2HDJQ4/G0Y2UZs4LNrSevGW++x7wZtfPcrjenVQJWeKMhjLp6XXYcCecyElogAYZzyQqlDXRtGO3K+Hgo95NSfvv+sfw3P3xffvfuoTyNjmV62JYPD/MyHe3LRL3dCZcTpZ8UnN3ZbF4oUXZdfgaIrLRzxOhr+RriS0RMbU8HBdqqRXnDrnZhcctCIpvLFaznKzn0Y1LPx/Oy3tQshOqo9eMYxpHAgkT0p64M7gUvz2YSadekWmuzHInzQT3eiRbU9klyUgZEn+EwqDXcQ9pTRkQ5y5tk233tZaT2LQNDl+A0AzoQld2W8ZhIxEzR0tFwXOb3i/L09FQe7xfl3dNDebiblbvFpExwNsuujIeHAqZDicmarJeT9rs9kMDz23i/xJEAkGDdcc6AtO5r57Fbr7TdvFLa0Dlke9fq9oYQcvP8AhfGNrIPNP7BSbCqAIOcLDISkA+c3l1E/Q0kyHGsQEJrUPB37zBG1DrrCQER1ZGIUhm1UNB4mMtApTeKcoQT3LeYDAOETh9y8lK3AR1fvwcAonV+AUgYV8Mj5CdWSLf2y75ANhv9wfvPugyECiQYdDin+1rdncdAn9W1YYMw73nMuVnHL+1VAAlk6qiEiDFIQAJju6VciYyEyn0ROjYyElj8D6N5GcBfABcG0Z0jLW5HAg8mo1F5f/9UZqwnZSNsynoJkLDW37vZsHycHMpuGu0nbRA702QAEEzZxZE2tZNy9/AgGXhdLQUwcC9jz4tluIJhlpMWSOhKBiizEBlmZB2sVq/KUAJImE4D5IKfRl0+1OJsAtoI06NKG15Wa3VyWMHFon8GEigLqU5eBRZDHsyRUDMSKpDANTKQwDyhf9zZyBmauTTQz6b1Np5cBPqsF67ZMNlR8L6d92u+20ZcvS5Zm6T2+94ykMAxbdlq3hMt1y040joc1+5d93YDSKB0MYMI/J4dLwJR137O2Z9ZB/mZ87Pl31tH0t/txrhUDpcui6lpR3kDSKDrTav/8/1lR/rcc96yT899J9vbnuOsX7JNfev8tgOzrGb71ON3aY7yvtbqRq6dHeV8Xp8v318et0vymfW779mZq1zfwSjL2FuAhHa88hq45ciz53j/9v1k4mz4qiwD5hLznPE+GYdv1Q/X5Ke1hfO+1e7rJ8/bkOVn34HrZf/hzwEkiHT3CpDA9f/1ZCQYnByU8nD/eKLArdTyJsEE2TjPQEI2ZPJmdUuZf8vnXMd9nH1fefEjPH6GrKw6QT1TI5o3DtcVXrrHW4ouK7Jziugtz57Hnt/bTceKoJ2j/NyXrmOyobfcx7ljABLydVpjwkBCe4yVVt5Ic+TTGyXvZcPEz+/NqN0o2rFqgQyum+fXf/M9G10GD+ywt0BGPs4ZAgZGLGMtOHVrI7NsZIeU301W5fcNKPBKtBunm0ge6fYYoxqP2rVBRjsRKyK9tbbXGQn8jVN6N4GwbVfuh6Py3cNcIMJvnx7Kr+8m5X48KO/n4zIdHtSznlaFsxnEi4syngabPRF4MgMMcOQNtjPGa7mRN/0swxjRqv+tqDjtFHkm+rSHARqRaBw2Ip9BVHYolCaQ7r4Rl6SdwD4S45pi+XDJecn1wpQ2bHdEJcfqPIFj69Rr0pXDSKWrRGQeYDPi9I+mETEFzZ5MnA0RKdCeH8goY/4iIyTkojqE1D9j70GWN4qWmhrD2UwOAP9kUEyG5enhodzNx2Uxnyr6vN+tIouB7xP5VdlHdI3weMXV+iwRyQ6p0HUcsnE7n0TqfN6ss56yIeL1+xVosA8gl+fmM5Mmeh3m9ZfBxLgeQMJK2Qh8FucoEeEV9wC+ZgAHAAmACCbN1HgOStSbp4BaNkCyLLZGop+RdRPDVdtADWqErtbRI3cxdzXibS6EqCgqa3WZCH6AnLqtbgW0UzzEmkS++HFavcdc6ftqHRh7Kj8BTgFGWAZDrjIBY8zlvswnwbGQjdhe3mqr19o2Mh+j+VRWCx0CTktb8t/ZaGt1mDq/jOh6EX3MmQtwN5EYsi8wPyIprBkIndNeuTO2uzLdD8uQuS8AeOiiaKU4Hk7EO/D+/l0pIuJAP2/VJWW/C4LU5eBQNu/mZTmMbBgTZmpp1ajQarNWZ453796V+8cHsWj/+PNPOv7x7r4MKc2p2TTIHWCmZVEg8yGyMqe1e4ei0KNRebi7K7PFQuv2y5cv5ePHn8p2t9FamFF6pNKGXVlCxjuFeHFRRrNpmS7uBRT8/PlL+cPHT2VTxsrKYQyH42l0mHDpzCDWQ/7puW4qESyBlkoMyr3ZXnGGXF6/eZ17PdD2NGTptKSmnetLf1uXtOCBj3fE/db5W2fBfxtk0F7TgX2985P3lHM2501HWKVFbXlAv48YiLRe997VgSOVXNfnyHbJudIM36PHK3e18LrzfPiZzRWRbRRfZ9x0XSBLLq9Zt39WJuHJOg/BIhsv68l2Hm6NXx677AxmWcv66Nzv12Ttln3t6+RzZPs4fz/rP7+fS1c8J9bFPLtaJ9efc+skZ1Sce45b989+CaE4gBo//O1MBPNheYxbuz/PmwNiPjbb3a39mr/HnuKgVwYyuJbP4eMtzzwTY2N7/ZL88H7btaWVlyzzWX78vu3/jtOnyrDlHxv4kgzk+/IxWYdoPQHE0kL3pOynt4fOAX2dbBNXw15oyBb1jIDq1df4f/7+P0V8QuO2l77uf64DkdfWRv5scLy2U7/1LN9yXJ8NpYdtgYSsSLIgWYhEMHwhNSy//y23eO27CEbOSLCTlze4SwuQ8zrl24Kp9yphFYJ2K3XnlqL4cwAJ3sy4V9c2hdPTt//Kyufa+P25gYTsULfABvdrRW3FZeXlZ2mVS372c8/l73nT8PXPza9BJitho8AZpc5j6mtnGUPB8f4lIOGW3FtO2+fsDL3KSpzvw5+R1kXE7ByQoPrZ1LXBgA8RSN7nb4AEShbo3rAYDsqHxaT87t278rv39+XXd7PyOIGEcVbGw30ZD4IY8O5+URb3c7VQ0zhticr3ZR3ZWMmbQZ7XbvMgMgmQR1SbSOB2V3a0RVuvT4CE+G5UkjuKLBBgfyjPr2vVX/v8AlikqENB46TyQzo1ayXq8c1fwXsY/Tj91YFUqUbclzcMNQc87tUoAudeGRmzmUAFSCdjbkJvhNFX1yFkb5VUL+SgGnm1bhVshnMBao/he8DRmE4F1sg5H+NQjcp8Oi5zgAVcv92mHLabaHt3AUiIa74NSMhki9nQsjy2QAJ/24jQMYdYwzw3n3lseVrmoQXyTnXAsLxAqpmABDmkm50cdM2DnNDo2mCgpNPng3BaO/K8lNLbymHWC3lNkn6u8w1qyzwBSpVAUM5pyMElIKFzlBOQwPHIJLJGaUMGEtz1wbLF/hkRnpBhjkW2nHLKWoBLo9cvPRcDTsNUHQj6rD0/2zl9ksEUfV75GNp06Ft7Wh6/oGapvCJE4QES9rQ2DMeUrADNG21S+btmsMhB3BzK3XgqUAxeBBNnoZv4nfPisGcDHk6Y4CrZl9XgUJZ3UwEK0oFVt5l0kSyFTU0PBkS4v78v6922fPr0SfdyP1+UA/qhGs2KDKJPq9MqXVJCvgESvD9wX/fV+J/fPZSXl5fy/Py5bLbr6KhQORJo6cg9DSYjZU+N57Myv39UGcbHT1/K73/+WF6227IU0SslYxMZm5BToq/g6bgFJOheq84zkMB7jh62+4vlrlvrZ9p3Z9m5ZZ7a7ji3vry/e/6yc3PJ6fR95b3D6z3Lr/UQn+XvdHtLdQxuOcJu49vqPl/Ta7LfVwJ0MJCgfbQ6N35O25B24LL96ev8EiAhgxjZ9tA8j4JjoV/3fxyQ0OpL2623xi/rm1bnWNZanWTbtP38lq106fNWX7Xj7e/lOfa1s13oOZb+T1xrrUx6nmVHnTiFX9/hLV2KHAmonEZ3HwcELEOXMlY8hpb/DIJk0K5dG6f7b7Sy9vGcM4NW2se2ONo9IJ1t5Tx2J3tCAqzsP/kcec65N8tMvq88T1zD/lgLJGr83wgkeB4s17qGOL8iy/TS9f8KJLx1Vd4AErJTlReajUlaMX21OSVg4dZG9NbbvHScgQS35fFmbwfbzmJWLllozJGQFWZG8P7SgIS8mTImqhmv0QRv5r9kE/hzAwl53DOo4PnEaLZC8dxlxXVOfrJy/FoxnrY/ugUkOMJkhdFu1Bk8y8aNDZk85r6vSxvZJRlunyGvJ8tiO+8aF5xw2ObVC512aLGxKc23pjTStUGGCLX6pD/WGmD+ViR8BF/CrswO+/I0H5ffPTwISPjt4315NxuWp9mkzIaHMhkdynw2KQ9PUbtPZsB6vVJ6smtyDar4/rlny6b1SAZI8AGJLMpJ21VHf71RyzcAhdhU+4gzTgmpuCbgI4r38fOrUpVJseNakzFkZzj3fYQ8Nt1K8FVLG0I/ULrAZhYdGuIn2rp5XnujJxz3yXQgEkQiCJOp66bN1g5vQ02hV+iQMhAMBOffObzYR4c4TwAQQ9VxC0CYRoR/rAyEnZzFCQAFUYDdRmz3gAqQyak+3dkcNYMjdFmP1EuGLmQkDCsPxDljKRsrNp6s9y3/RI5tfPCZoro4idUZy1GNfI5Yl4Py+lq5Kmqkl/sW2KNMAEpfYrMPIAFnO0VOMbzoXlGnLhvDXmt5Ls89YxhS8FdEKrUNOtoWoltbVnt19OjS4IPjwxkJBpK4DkCCnI1KBuXxb4GEISVG1RjlvMgBEaqI5O7L8/NzyKI7E3SlD4BrRPIx8q5nJGQddaJHBtGN5I8FEtSecbtTtoXOC8nrkSyNrVL+cfhJ9dc4EHUHHKpAAqVMJBo8ze8C1ARISBFnlg/zqnGozxykp5F5gMzTj2Y1HgpQAGCIZ6Huv28HJo4N9MJsqjIRfiddly4Oc+5tuYmIkktnKhhByqrWYOJGUPCkGtY2/h/ffQiAck25xCqAs7KNlrZjgBXBkGUwnJbp3aLcPb0vg+lYQMI//fSH8vH1tSwBUAW6ACSMToCEnjw21jPtxvwaJT2DMhJ4GfrOnDAaT/aClMHo9ZzXCfqUn3N7czb0r+1drXOQHYGckZCdf+/rJ4Z96qzle8z35Wfy/XpP0Xgk2el19teZBu1zuKb5WkTXdq9tSdspvF4CErLd8FYgId+bv+Nndjq57RN/PkpkiTGmBj7rqxqzasQuZiRkebi0D1ya/7xH5GOyDPj9U8Aj7s/zf0u+rl2/ddbP2V/5mPw717dcOiDCe47SAxJar7fryXvcL7m39lifI8tft78cDgKVW2c7/20gL8u/91k52meAjmwTYwOedA2qc2LeOXMkeK7OgWN5vFsZyECCPzu1rWopYeockWXH45N9sixzBNOy/mllrZVtH6v3a0DnWkaCv98+o+7xrxkJabpvAAkWBKNCdhY6Yd9EDXtWnBkR+3MDCUxoS3SnVOhq0GZEKW+YXkwYDHlhZkXK7xlguKYwLn2WFWW+Tl5Ut5R0NgStcHxeUjU93nmxn3NOz13nzw0keNFn5ZhlAkcqGw3ZQW8XsZVAVio5YpqVhOfR4+D59hhZXnPEwfOdwQTLe3aA22fx/LTXfMtGec7Qy/PkZ+0jkrVWGySVqBWp+xVIYCkbSHBGAl0bFJ2qXCCHSj4Y5GGw0x/LYL8rk/2+3I9L+eFuXv7mw1P523eP5bv5qDzOqFeGOb2oBeTju6cCAdz2uJVBjnM7mYYD3BoFfrbsTJ6Mo5zDWhNegQS6NiiqvY6oo4CEGjEGSIBLgLIK0pVxGL68vpTn1xdFBTl+MqZNJX2+w6jujM2amo6PLYdAkfVS1hsIFysZnPqsh9OdneOICONoDsuMUg+IJmGAr+ULjHk4FvG9KLWPLIZIWaxGXOfw9dkOEFZSn695IwOh9kPGcdT47fZC3UmBl+e1hVQCtzeQ+mhNGU5r/HN3il6KrgEJjii3BmS7Ids48dh5nU7HRM8DfOEYReErkMA5ndqY9UC/vkh95F9f2iDwACcU2eb71M5T7mDH/A1AQjYssr7Mzxg6KMoRdmR5lGDct+EGd4PkexKRIu8dGUgAfKLriGRKxJt9C0Hwdck9ZH4YHSUcvQwkaC3s4x48vhlI4JovL1/i+6zTkxbGASSINToBCVlntoabdUkGE0i/z10f2j2iNdLbz6kMYR363hhHySElCFqPYwEIB6LutKtFdo9DZQJiBN7P73VKZyBonCFtJEuAV9KvEX34LHDR4V0oFVAoR4EJWyhWaqYM2Qh2/LT3SxdE1wZnvyGT1vtlG33A0aXdOSgvqUACQIjHS89Vv8u5Od/jwzsBeqMBsr+J1OR91NWjH5hvZc0MJmWymJfHD98L1Pj05aX808efyh+ePwlIUPcRoUWjshG4SYvbILKNn/NAAoCpSxs4Kkc0+dvp0ZeM/fE0HJXWBvIa+qX2T6tHWFMZTM62oea9OjrnDH6vOd8bx2TQzXv6Nd11y/4EUDqRl1S2K/mtZVvWIwYROjulli55r/N4tft1BgayPefSxfz8eY3ZGfRz93tXAEoGEvrn7LMTQqzdH/I6kNDava3+b9d9e4/W71n3trrjHJBwztHN536L/J27jsf7ElDh75jsU2CjypJiPzOPEkBulo8MJglIupGRcG3c8hhbtm1vOuMl84TkMfZYGkg43Rt6cvxM5pmvF/ILmWOfheA9iHO5vNJyngGLPKbe69t1bTk4V7rjdR3HfN1+Nj+Lf897VtZVbwES2rXV/V2DPR7XrGfa7/wVSLglyb8gIyGnvWijRxg3ffs7K9vsiN1S5Ldu79bnnN9pfCwaBMBAAsqg3ai8WLwJnSPLyUr1LYrs2j1+K5DgBZk3n+xIAyRkAyg7ajzrTUPwevfNW8MvRD4bIu19epHeAhL4Xkb683OfO783aiuyfKN5/t4CJFiJe6wsv7xasfucWaF4DbSKL9/LLcTdBkhW8q3SMlCXQTHJ7x5O+YGKtVXr7RKLMSzmYVAAJPB9A2ZkJGjNKCMBJ4fSgl0Z77ZlMSzlV7Np+Zv39+Xv3j+VD3ez8jQblbtxKQ8LInrT8vj4WGbzadnsN+X19bksJhGFtwOcQS0/UwvieCPhfWo0lQ1g5uB1pMeLeFEOCb3V4UWAry5Aw8X9XVncP6oFJc/5unpV7XNs7KQDBwkQ/yhZkCzRTSGxmxNFxr5/WUY9/vp1FSUVu1gzNh6QAUoMZpNJmS9wNEdlMifVOTI/RqOIyAMimCdCY1rrzzsgQY6gncHK0D8clOnkTqn5ASREHbxT9QGJ1F0DoEHswPsywOHAyT5EFFeZKLVe0UBCZFtElJGfc0BCJ7P7Pm3RazfL7zl5z8bFbBIZFZZjG0Cec0X108+pIY4DCOt98AzoPDUjgZIAzum2gcxRnDscVMgLYbjfDoNsMeu5/Lv3hGyI9LdTwRhq70vUws9mC43b80uAU+NZ1K7iiWqczZGAPBJdF0DQO7++NmSL2vtGUfqiY1mnHfdG5WTYhzNF3NrOrctm+P62pst3+jD1m1MkZfc2IOH8/kE2R5+RcE7Z39o/hoPgStGaVleSniwSOYXTgKwLMgYAEYbMcxmWKaSm6KVxcHSYMFP7s9pxHssO5xygbEg7yaNegXzo26J5YIx1vR7wd4lKt0eOoqsCY9vJKFwOFYidUtKUyzNrhqXX/3waGXMsS5dFIYdiCx/RivVOYCElTtS/blbrst69xncmAfQpKwFwcg4Q+12Z3s3Ly3Jdfvz8sfzjxz+U1826bLZkPCEHASSgsaIFaV+mpbXcZCQIjqkcGHye16ZtI+vbdh/lfYCySyCC9+RzcuH3LB+to2z9kkEy31u+D9uM+RpZ5s4FAHxf+bO851vP59dLzwAXzjUggbl1dJZzZBJlPccuypEsWx7LDK5mHer7tHwaSPD67tZ5KpfwsZ3NXYkVda7csSgUlf7f2TLmgLmRkXBeP16b+aoW69pv7fxzeiMfk8fp2lXeYn+318rjnW2mc9dxSZ7XijOb7UPYEbacZtn7UwAJ2V5yQJRr2QZtx/Xc337+vBYt+xnIy/t7nH8je4PMSgMOPDfHIffmbTA4ybWz72G9YvsjP4vlHBvM68u2sM+HrUVgyPfqZ+tsEwfGGg6fE12RyBbz+z6Xr9nKiP6u3FesmVY3nhvTr445Dv7KkdAN+hs5EhhYBMIIWecYbmAdDyPaiD9C6oyA26ro246wcFvZIzjcm2t1s+LOyt73n1PTsrC1i/KPvctbQMItR7PdYHNUid9d2uDI618akJCVujf+rAwdye6MvNR+KyuUvMGeRNQqQdm5jSzP4TmDxLLic/u82dnJG4jnIisUj3trCPjYW/PLubLctY4b5/F9+Vzd9YmGVCABhxIgQQ49BFKVzwUgQeeoCtc0Lx1nAtFE0qt3m7I47sv3s0n57bv78rfvH8qv7ubl3WxUHufj8nC/KHfzibIRIIPDAFutX8rjgi4SfST9HDLdGnzcT0RWov5djPaki9PTfhvdG3Y1mwAgQQYUh7GxTGFfvy/3j+/K/G5WFo/Tst1Hi8HYKKNWvwMSKnme+8X3m58C++X1ZV1e15vy+uVVaeSrZX8uyWQhYgWQMC3zxURlDdNZ3+95Op0rIogcsyGH4cLGJFrICkRVEEE8Cp7P2uqQdOZhMMDTPvLEMJebCqlmrR+vwIJuHCCBKKrbQFaitT4TI2ofu82fPGuNe7zfGd61xr2VMcuvDTnLXKf367lpe5nlN0fMOBaAJ6+b0+9TFhBAAvct+T5GpwVzC5ANr/2kyzCpfBgQdA4OZTvESTs1nvP9sC/ZgGr1SbBu1FKJGrHGsOEeXysQNZpWQ8ddGxKQQCb9USUjwamQ9QIrUzphHOA2QIJS4Bsgga4BihoTZa9GXICXAdTHPfdRRjITel0TpUptRkLWhe2edrp/sKDOpEOnmutb+ouIKNeT8y9EpaaaVlndLuHzGOgyAhEOxwI91XQQ6fgDygvqmKqVJ4Aizw7fwrCU9XFftqNStoAIQzIQAkjgO0rr35YyTszzHQhnR6wh0bUzxnwBdCwms67OVuNWgQSDtwYSBrUuvrNrasbMcDRRycT9w0KZSAISNi8aD3WCJWsIDBDySMorHt4JSAAY+/j6XP7hx/9SXtYrybdkKQEJnNus+t1+0gAJIoNNRkK7f9iRz7J5slfV9o8+RbaXrKev2T4ZKMjGe6dfammFdVHeCzjvrYhuvm/PSXbmvH9+vbYToHXlAZAj27ZZ97L2OLdK2CoHjO3KnO59Dkjw+Wxf5DnJ48vnGUhobRzvVdmmy0Ej3W+WfT3nqT0BmVz8XM9IaB1E33PrgJ0bSs97dgT9LFkXnfv9ln5p7bpz12/vMY93lq9z18+BRo+B5d6yes0+uzU+t+7f+yHnsR/lNWUwIe+f7fPfun4GSng+A+sGEpCLDCRwPxyH3Lvs2ACqbQHLo9evgQSvGd73MRHMcdCqDxYa3FUgJXUqymuA3zPZ5dm5vwEkXNUvA5412nhf8h9O7LG2/EKNxyd/JVuseqfPbDxDtpgnz8jSyULb7rqUoEwYYvbua5vQn+IzTzTC6owJhMIptooeVMQ+K2QvYDtYeePLC/fWQr2lKLKibBWuF9y1cZAReqEPOOduI4DtM95S1H/u0oYMHpwzZvIG1hl5Js1KbPL5uEuKPY9jNixk6FbHx2PuiIE3axskHi87RFlpnpunrDxbJXjOuGnPkZ26LHceKyPFWdl244hRTjosxvdxp8iU1sBkrEg914cjQeVJRANpL1TT0NVukbWBo0OGAvXMh315PxmU3z0GkPD9/bw8zaObwxMs5ZOhovM41tHabVXuZ1Hf7xTQPMc2+Dz++fn66LlSDRRhhz0dw4wU6H1t24iDqfmGVV91x5Mym8/L4uG+zBbjMqMeo5LRyZmfRKquUW8yBjQPxPRTvTD8CEQ0V6tdeVmuRMD28eNHAQoBzkWXBQj1qSpAXsyPsLiblsVsHiUWw2jHGSAracZhtMWaxUvn/iuAEJnWfT3vYFT2OPg1jZrSBo2ZN6zjPrpiDGi9OVI7vKEBhEpe5/o+5DCiZfHalzhE+qVr9JWJUfWJxjVlJLTGJE/i0jbPXesQwJHQyq3Xju8prz8bI/Ed9BdgaNy35qe2BrwEJFDqIt0tJ/5Qdoh/zfTw+vP9cD4bQ/z+9VpmDWxijujcUeeR88OkLwb8UQAwluu9iPD68pFjwZEOIMHv6wuDkDcDEdyvoly76Arg+zGQwN8CJQcR9Qkwc9Olpgfo0bNJO5oS7VwTMJQimdZ1l/ePUoYTAJmmrvoXAAm9I1MhysrbAsil9bzZlWmJ0pwRsrYrIlfkbzJwxrOZuj0olXhHK1M6PhzLYTgo+/GgrAfHABBGpawHB/EhCEwgO2c/KPPNqEBD2jkBdKxJ7Uit12M8AXL6VprovRltV0M7dOUlfMfEj4tZHzGT8U2mlMso6jxD4vj4cFdGkDtuNmW1ftY8A/LoVzVPAAAgAElEQVQp8EL2EpkX41GZzu8FJJBY9Lpdlr///X8pL5uVSqyOAgUmXUYCQMLhcMrq3WYkACRA1NjOcbvPtJ97D6WwI+uDvE60f6jc6/KPSyey7Psc5xzpc85mPntrT+W/s0NinXICip6U/tQsmZatsnkUcyS09oLXu7kweE4Dow7eaH1VMtXscPB+zmjLjq2vY3k1kJDHJethZyl5L832hq5ZgYReN/QP6P0/3jkPJDC9HtesH63nb9mP2aZt5ch6M+8P7e+37Ourwlc/bM+Rx9vyma/bytg5v8bHt0Cc9YnH+3Q/+/pu22tdWpd5zXjMbQ/fGoNL1/A5HexiLFy6EXs0e9Gu2nS1BK8GjLPco5sJCDj7N8sJNpd1awZeHIAzWaPXq8ER64vR8HpGgn3Kc8+oeU+k2Of0yC0goVJ4/3Fki38FEtKQ38hIyIvUCicLBWRrSjeuBFEc7/qiFm29tSD+mM+zojOQwHnsSHAPraK0otEmlASx3UysLK7d1y1F8acAEqyQrcTyRmM0sFX8fsZbG8GfG0jwxuf7yWNq2fLzcIyBkXMGRHb+8waWx8dz5XPbebwEJNiAz8Z93rSzTJyTg5yRkK9963s+to869vXVXl+8Rh/5iE7agO02r8OxTGoqv9o8uRWqWsINBCbQCcHpmNQr0xEAp9Spe4AOI4CEw6HMIVycDMtv1Abysfzqflbezyflu8dFef+wKBMcXQx4IoZc77Av00lwBxCZF+eCUnGjbWJEVSM6H/ZcRBHZvHAcFWlWV4WomQ4goRKn1cwUHGI56bRhGg0LxjVZCVO6Sczw8HdlNAmme6UY092gdtLgioHA95uk7sKOKB0Cdsfy+roqP//8c/npp5/Kp49fVBtvh3UGKKP2QOSglzJfzNT+8unhLurpD32nlJ4QrydVJFYbshA8Cz4GmcdxOGAIAiQwdrXWPOY/SlBwaAASiPxPAYlwNuAJENgSRv6A9OkKDKHv+jKAGPdufZWhsj6inn8kB4rvcX9co3PGUmrsufa33Vqu5RXMaazBcNJsLFhmLb/ZpteYlJHab65W0UWDbASOXVewAOfeHRtChoMHQiACawIHeFQU8SVro2v7J+IQEKCIKLbOUb+OyVyr9ewqK1FdSRhGlUPD+hGAQ9fMGQnI0ZGoMdc+rbEHSNC+U2vQdc7t4WsgoXYFGEoWKllgXTeUNYQh1Hf7kMtrvgTmsZItyhGuLSuz0XxqCLN2o3xGJT/DY6TkV5DinE69ZogNjoOyW0eNOSCXeA7UgWVbDmuQk63KBmYj4jZD/U7GEevcpQHTh4eypgOD5DZKEJSNMB6Uw3gY5QyACF02QikrshQqkDBbD8tsAIgHQSlr6mv5y3XHBhIk6+iHQWT8tPuEimyIzCWOjJDr0Ftag+QPjEbS0Q8PDwISmTP0x+v6Va3F0K9kXUCIeICXZjaX7gKdXO935R9+/qfyZbVSVg65GvvBqOwOQ2UmoOu6jC0tdPglQo+GtBMD6gltW/vg0r7ovUm2Ws3A8L6cHRrbctfsHzsSl4AEAxHt/n/OgTxnS/l7vi87KHmPzPfeOvQ3Hb26Ztpr+zxcz3sK845D5TK6rDfzdfndzqmdr/wceYyvAQnInwNhnkvbAJ5DVlJrd0hOUIwArQKCehCyt7/iPQMJlD4C7KFHAFcINPAqkmaA8Ep+ml99T3olEIBNQFAA/VSvr7JFiHho81w/F3+Q378mXGkfunZYK0sea17PcQzkuUY+nHHC+7kMivE3gJTlO/sT5/bHfK+3/IOw0wLIjCEJ8mDZQ8PBV+Pu4xwAzXatrxUZbNhiEUyyjWo/zc8kbiACUKnbWwREgvMKfYZuY0zILMgdHDzmznjwXs+z245wFmguNc+lyHr2usH2+qHn2+Fc5iw6N466B/y3JO/Kbk3ypbbLVf7OviLlKdOgXUve/7JMdfrmr0BCEvU3AAnXFip1jyYpcRqpkP9KunUL0T63odzQLScf3/q+N9d2cWfF/kuUVHusgYhL57jkyPu+syOZDcBrCsiIIOfIG2VrCPabxuUnfIuiuzUf5zbhbKzk+2oNgpz6fO46Hqdrr3mR53vJDgTnNujC7y6FQXbbGjAfm8c2P8/JBppqBFtjKY//uTWk+4gQtn7y9/0ccjirous3ij4FPkcsWkeQiC2K1udgQ7DhIsdbZQml7DevZbTflwfSdAf78jAs5XfvH8vffP+ufAfB4nxc3t/Py2KC84f5vFOtLs+EgxvEjbHxwFGgQAkbIe3pprOy24UTuN/jHMf76phwjBIkb9KKYuJLVaeY913DSvR/OB4rC2A8m5bZgowAjJ+ITKPwcRrZ+Nw+j/tjbl12pU31kCLCg3FZr/dl+bounz9/UVbCly8v5fnLa/nyCgv7WtwHYTgMBFhALEl5A9fhM27YWQFyqCrppJ7pGCBrP6/Vaa8s6wGMVQ6H6sxYzsSJEOaArj82K7kj4nQ1gBOCpAcMxWOwTyt6UOeZZ39dBZAKSAFwgQGCgRgZF8cyUrvLcPKyQdEZA2Z0r9wErd48HhJIMwDQCLJFE11ynjAyjhUAOO2gIfLCLhpcyxg6PoQwSDcu26hlGSbMxNlHFjB5O+wAI348UAaGlpbAgeCqO1nDyhQZCFjx+NiwkZ6oMkp9e6zdWIeqeed5djWzYzQOcsimZOE4qOu2gljcAmPg9H2P9ZGuBzLeKMGIbAfGMMj1arlHvVcDdF0GAu5mxaxU4kTWTheVjecz6ap0RzaouK9htG7tnJKauZWjtFkvyamqqfCUHhGdL6vofjAH4FM6ybEMttsyHUzKGODsGGAe38VxXhF9ByTDgQPYfHhXnikH2JJncCzbza68btflSKcSSgBw2MdRHrDeb8vrZqsMBsq30D2L4bwy51NXjJ6Jf9bdQ7GSB5DX6mBkZjGZSgZWq8hEQnZcF29wWc5RJwMAJVpEAlPJVgJEICuBeYH4lRIpsiuUNjybCuBV9gVlZ2RISU+Oyn40Kv/59z/qGQHPWNLqx4KDf4ADRDUR5WgZVk+Z6Fo+rFkkuy51vd8983NyzXM1zr1dUrv5VDm/5qh7P8vnZ4zMDeOyj7wPZaA9783+ne87AGR7JjtHvla791lmb9mXt22XfdephfvnOk6nRo54FjuaAr5r62A7k1cjnomzgvPm72htVsfV45r3f9t4bYDD35MuEpdIbwPymeaP1s/VsT+1CfvMlW7N7yPtnCCDN27pKP4dj2WKflDXH/ZOMsGiVenYmY1dwgprTE/SvSKn7PtR6hf7vj+n5TLvkzGZ953WFvI4+JXnsR3H7wYKsmxqbGrWkOW514unthZBic7+SBkt+T3/7vmzfYjsCYBJQKTH+yS7rXZWyyUynfzLF2af618ZQMabV/SsuK/Yw+s8SJ/UgSLg0M1lzbpSq+oayPF1AIyxWaR3lPEbewtdm2Jse/vTJRZ8hwAxNjpAQox3yIvngO+GXRnk2LIJaykQezDXRK8KXH19LRv2jJSxYz3dzVlNGLNOIKP0VG/0XR5Elqzt3V2qvn6NIEcf2HKgy+8rHd/tuM9wMeRrt7oE0uD5eCHyYJWyVa4f7ZmVMwjV/X///X+KdwTqbAQqd0ZJAgJv6aprnw+O1+70W8781u9+I5Dg9lUnxnrtwerI1NUBqJN36Zhbw3PJUc8K6ZwTl5X2tfu7df4/FkjwNb1R5HvM9+aNI9+jFa+NvPys7Xvts7fPemt8b32/vV5W6OcUbN40GNu3Agn5vH6G9vx508z3nTchGzbeFIyodoZnNdryZuXr5M2oNYo8Z9ngOXfPefylmC8ACR7XfJ18Hz6PIxbtZuzn98bRIsHx/UMZjYkObMrdeFQexuOyKIcyPx7LD4+L8rcf3kVZw2xU3t/Pyt1sWEbDiIKOla4/LKNDOMNW/I7+5fG3g5s3DZ5LLdwAEkTSVvvMpzZs2sCJuFaUnLZpKl+YzwIsmJOOTlZCEAY5HS90UUSEQd2zg4/HaUMVu2Z4HCsi/uXzS/ny5Uv5WF+fX5eSzU5O1OqRCDPMzvAlRJeGwZ7U+HBSDE7ZIOa5M6JtebCREZHc2FRwuE5ktpoKjpZ2spdS6wGJpkR3a52g2uNtD3LK2LA31aFnLz3UfstyTGpNO5vp+BBAAu/pGilVV/djwsZEqiqZpH0fGQQyWMIQYUNW5H0X5TRea3qPhAMZkxGFkFN92KuUQez8tT0n5Iod8KAuB5HhRveGMIDCABf5psgMT1u8kRDTR0SCOT8G+BRIAHzSPG2j9M2lCFoVum4Y3fvaHtPr0N0YnGlFe0fdLyBY6mmvmLHSQSI7iB/th4mjQnqpdm2wwatWlClVvedEaHkgMMmjTCAe72sgITIUajQykTTGyo/zZY4aDFo9S62zziCmST8tI3o2ylHWgAajMkcHAPsAJBBcwECt0SmVWo2HIk5cHtZly3ohUj+blW0ZlxdavsKJIsci5BcgAZCI8YUKEw6B1Xajto0AJpA0UsY0wmGqzlQ4zAFMdkZ/x59xymYf8FUpd5OFwNb1ellW61eNibuvKENE84/7jpyPyhEHX2BPZA1RjkQ7XAxu5v+ltqLFGZNRPaulMUQXxYNSM1+CLr38fz9/KavdsWy2u7IReScR4ZE4QnASQUoVtCPSxhKr8yj4WcBd9EHPe2LeY6yLrHtsz9g5wlC3vHHsrYh/ex2ubzDKe0wvy6EP/NPumX6/dRI5zmv4lv1zKyKcx+Lc7wBMTn/3uQz+ZmDB7xkg9Vjdsg89ztYN1v3cC+/5mtl+8F7uuct7ex4PAQnE+WugIX9POr6WUOnctQ1ktmE0HrvIRPO+7e9Zv2UdkM+v7zJPB4NsAXAZIOiAAnVdCgAhAwkGFASHNISN2c7xuFlGPG6W2Ww/57nwcxhoyHtrlgN05Dkg4avxa2TS9iGaIcuv59Hy6znm+AgcxF6r9TgOh7zVTH7G/NrOm+fUJVjxfH1rZM1V3RsZd+QXgJR7yDpyDOCeyEK1l4zQgWFDxfG1zK92OeI9P6cIqmv2nr5b+RDcZQYyWtl6u50AhRWtvWu5FMcSXKqi1IETWltwyqRASz8WoQdjDA8VUO11TLvGsz3+tf1ugoVzGTtxpqyz2nMDIEyHASQoaNcACQHsH68ACXzDoMItTXX983/xQIJIlKrwtJtQGJXXa+wuLXAPW96Izg3lLUTYiuhEeTQR3mtTdGujcOTwl4rBJeXp83ihenyyQLeKNn+nFf5b43ttoUjZ3QB6zi22fH/e+PKCzob+LwUS/KwXN4ZU36uF3SjwvEF4Y/Q582blVK3sHLTX9GfZCMhy4OPb1zz3BhIuGVkuzfEay/dgBe379rjmeWMjdaSI3zF4OS6UOum3qzIeHcv7u0V5nE3LZLspk+22fP84L3/z/qn88HRfnqbD8u5uWu7nRBmPlPqWae3VfljXNPmkA7xhcq82vHJKpufFbQuxlwESZLzU9PXueNL9zwAJPAdAwnA4KOPZWCnavi6vlHCweZJqbENJYMfY9efREWI6mgtNf3leiqX/05fX8vnz5/L5+UUoPM+gVL8ZIMZIQMJkEtfjb4CEjkOhIvE8n+Wnlf8TJxfOitrH3XOWOVv0nve6JNeSO4AHor37faQ/OmIuYsLIACGNWw4PDlolFHJZQFQjULcerPCdvqmARidn1Rh1ez6vH7gs5CPIUe6BhJDJmqJeo0IyunYYbJFymYEEHDXuLYg397VLAwZRrCRKT5RlsY5MBxsoJjNUiU390T0PT50QZEM/F4CE/WYbAErNDLFs2jj3uFrPGUiwIUskWWOSMjo0/8zJG4AEA/HngATJTucAnAcSLB8ubeiNJddEA2b07SP9HJ7vMWBYk9pvRxxwojPUFbgREtTVhascZrMvY11ioPIF+BCwCZAPusFIN2EwKqvgKKJE+A8G80kZTGfly2pXlrV1KU/IbOKEK90XAGI0LqvNWl0OFOVH71DaNMEonpTDehddUWsmgsoJunastB4M+Wh7hSv9+ljK3exOJRlkMwAkBDAb+17McXUUToCEyC7hO2QpTWcTgQ8cv9yswzms6cLoDcY6wDKMJZdClXIYTsrPy01Z7o5lvdmq5en+wDiNyo6xBzSrrLnuTNIDjhFJC/vosiHt+bMO5JX3vCdQkvZLgATrM685g6XWCwZtvTdd2tdaA9/f9/3a4b5l/3wrkECmmfW15d6p33aS2Edcq+19SSpFDlifUZj3/vx7dlS9R3X6JOnI7BRnMMZ2SrZPpKfYN12qlwl0xbPTt9SNe461qKyYKgMCoRQIOC1rk7xWniqu7Wd2pNrf11qp+1AuacyZUyrNqSWNUfrmlPso2Ypzxb3a1pcjqY5ScW0//zm7FznOn7dzkEsbsszFnkDmT3Du+DPb+z3Q1reH9zj1uoHuSf1+08qw14qfyw44z6S5mE271rTndDDnyxkX1tm+X/4mEKFsyTpeeo4KkvfPElwtzq5UeWAFW6cjNHbNcK3OsOVEXFi1NMb3F/q89ws+f/oSQ1ntP2dYOoiMfhEoMZ5pLslKwK6iRCz2Wuvn04xhdLueyazhdWL7Msqeg+qa/mv1zKk++XYggYxOgAST/LJvad6jr7Z+P81IgJMCm8Q6+69AQqS61MhZXuR5MX8rkOCo1iUlnRfauWPs7OXPsuOXN7pz378FVPwSIKG9Vme8p7Rm30NeAD7On/XG4ukd+zv5Oq3ze2kcv+X99rnOyUJ+1uwUt+3h2vto7//c85x7z/dkpZ034ayI8yadlbE3z7y55XFvN6UsUzxDvqd2PPKxGLGX5Jb3nV6ZnfO8YfH7NSDByDnnApEmBZfjI13tpby8fiyz6bi8p4SBNNz1sozW6/Lrx/vyb757X354tyiPAhLm5W46LPhlcCXMJ5EdAJDQ9zo/jQbz3I5M53GMDSSivpqLyOuLY9d9NFvPpjaLkRbsjITpIloTjRcTAQnTRWQIZMOD8gOOwam1YaJsBsoRShGQsllvy2Q4E18D3RrY5L68vpbPn57Lpy/P+pvvypCk5SNlDhP4GkzsChv9rowntWtDLWuwIWZjrF0fni/ODZCU5cNdZLoNT5F/nJ6eEE8yy+aPX7LdBypf0+sM3m4qzwAp9ryHwSQDwu35RCFARDx4ATp5bhxiS6cuUaNcmssLGQnx7EFIx+9OMwdIiEc4DyTAhaGIco3YW6a2+xI1mquIWmNIaKOuKYEmFfWaw67PhuVoWg39BCSE5VNTESvPBBkJWfe2QILXrBpmWG6Px7LccE8M2qkxvsMpxAiuZJ+c+1xGgoGE3ugLbgw/zzUgQcfUm3ZGQpeZoHQbxjyMVlL2sxEVWRQwdn8NJKgcysYlJK0Y9ji2yBRZNnRdgPR0PFEmwpEMgj18A6VMxzOVOOzWtYyKkhqyhsbDsoE4EWJFUq9Hw3IYj8vrlvdirHS/VR9KJzDPHLNaiRCVcZ/AgTKjJGsimadtK9e2nnGnlOBL6aPtOdND8kHmShmVxXRR6MwQRnPcM2CEsmBqqjtPHwYysst66tssjqeU0sTcM9aUYmm9VsMawJFx1tzXjgsYmXKghqPyehiU9e5YlhCO7uB+GBfgsh1tRQUksAJ7/gvbGzkDyEbpOfvCMs3+kZ1IAwnuUmI76VxGwrX9y86v14fLXA1WtHZXa99oKaaIaN4nMjCe7Ydurb+BDPKWXUOWmUFfjvUYCdSUvolSB0fsbRd4vG4BCXY6szOZ16H3LGdz9A5ZRPpz9DbrNY8BYIKAt0yga3DhGOCBgQSDPH5P5xbPTSWGdblCKsnwveb78v7NHqC2rrUm/7T0KoACcyT1qeRRsuXUeznXwGwuxeB+giCgK9FwDbzWbC1ZM1cMGXiZk0H7m/KYosRjPJpGK+b6vmvo/TkZcBBV+/5Y51Fihp6nbCC4nvwaeiBsnmi/i/0FuSYp+BW4PxjwDkBcLRYnM2U0Mh7w8nC+6H6ltEjpl3zdIEvelcUiSqa661WOqcjM2wtI6OzplHUWsmIC2Sifc+m5O3lQlkF52Nf2qm1KMrWCp0f25+hr4ndsJAy4HowK4NSl7TwXpV+PD+90HYI1ZH6u15E5RraE9vMKvNvf43vSCwlICBnvbZXIqzvNyGrXe14XX9vv3w4klJ3LUCqZdwUSmFPd7XB4BUgI2+tP8fMvPiMB9uXswLabzi0g4JwTmAf21ve/FUi4NYk28C4d90uBhDxWnNMbUnZ0z13LG6k/y4ui3ZyzQXFrfG89/1s+bw2YS4aHFVZGwH8pkHDuft5i6HgT9pi3UYI25dBgA5tte/483jnN69w4nJtfO2RylBMQd+7ZWiDE37VBk1HybHh53hlfOaypRasVPRvaZvuqDIOn2azcTWA1W5bhZll+eHoof/f9h/LDuwdlJDwtJuVuNiqz0aDgm80VmZ+UoQDlPqLdymd2uvKGlYEERUyPlSB1FRE9G16K4NV7H9YsA0obcBSGMza4YQckcH5HqAASIt04EG8bUUQP+VGt64aICuUPROh2AhOel0uVOTgjQXWQk0mZLWq5BFkJ6lzBtQdlirFS78/GpsGb9tnz2HgsOgM+OaKKCNQSGwgVs85wRFLgCCbGZtuVNoSBd+wyEXTuUeVOoJRA5Qa1TZ9uZliO9K9XlCgcTXMyWB9B8CgniJacqVwh7gNiOD3JSWlDdtrMgdECCRhYLm1QSUYCEmww6HnKSMYMQEKcK0aRlcNxAAXZwDaQ4PEl9bw+aveM8fcpkGBgotMPVTc7I8Fz6ZIK62Nah8b9hEyEQ0nZRk0tvgEkuLTB69Ukm51+7+o3v85IyPrCNbV+FW9GBhIqV4Cfr9MfZNUYyCZTT0gJcXA61A/0N/W5lFAoC4VoWgFInJbZdFrmpOdSA7w7al3MxjORfzJXZBKwVonS7EYDdVtYHrZltQueg+1xWLbDiaLvKnupjhzjSGo/8oGUE+Wn3IH7nE0XkamgzJdDeX3GkK1OR3WmYj2G8xdrIspspFOqE6/1OxgXInL3izvpCqQNGUcvYvDyL/RQjTzLeCdTQTyzEUiZ4fj0GQEm/JRzwzqeDFUDTYTYMuNjABJ240lZbvZluQ6S1A1AxWBYdnCeHEcCVurMVyAocT1AKubuMBc4drw/eT30gFWAGxjs3uukU1JkM7/fAvEtGG99bSCB+zIQYznN+6N/53vK+ErcMnaqtb5FNvp1K0fLbLvn5jXxlt9x7rzf5P3TQCjOVwY6DDr0Dgr545edAQFGKdru8fUz8bejt96n8zHmNOr0WcOlw9ryvfoYZ6rEHJlMrkbBKxExziQ8L9Ar+lkMNhn8yGNg0jsDUFKhPBtAQnX8M+mdyRa3dCOpJIuZjNFrNsY8yF9jy4sMBZcOCTCsjrSPiwg8QYT4noGM4OcJB7wHKsLBt+Nt7hm/CrhmbVYAA6DCHBPn3jcQ4VfGEICD5xUFNdw5iXQSoAMdsJjfl9l8os+Xqxe98j32T3/f12Vu+B7Xv1s8nAArJq008JJLK4KLIrSFwWODSPxtrpo+O2Xatb71/hOvfStj1gZAachkKgvtgKsoz+gAwJQZGdcu5enpqTw9vdc9ATyQ8ble9TZev/cFaTTn8prrgLpakul14/n7ZwcS6ETEkJsLqRJma++9CiRYO/0VSAi01qRSTYvCLBzXFPotR7dzKC6c5FbGgA31/HVv6Oc+ay9z6/7+GCDhEijgTT4QuhSVOlOKcbrw466zw+HnuHX/tz5/y0bdHpMd73xPHu8OQR0Mvuqj3I6/DfNzxkh+xl7xnLbxymOdwYQWSMg1gvl57Ji2QE/efMNYPd+Cy0qxNSBs2OaMhDwX/r2VUf7O2RI5U+EckMDGb5AkGwhhJOwLmfWovDsRqZUyWK/KaLsuv3q8K//m+/flh6e78jQblw/3s/Iwg1xmWCZ0aSClV2zskRp/Tv7yOsvyzLGK+FTjHmcX50QR6dW6M0BlqJDcW+v7xotZEHuR2jydlsGUDW5YJvOJMhL48XxR2hCM/WF420hSd4SatrynteSB6x6UlcBYva62gZo/v4o7gd+JHKi0gegtDkhtgYlBc1cdFkeyeM68sVp/tWskG9K6vwZIMDeCCO1ShkvmUpCLrKhSpJurZjYREkr2ah3mtpYOGEiwgwSQ4M3a95FlCiBBNZKuY6/t84hmYMRRux5x8TCg4tn7Ov8MJMRxkZFgIIE5AEjoCRTDGDIXAkCCnFK1iMT4iFWvaK0cuYiod7JfOxp0+sJRmiscCT5f1jEQ3klO63UMDnXcDFXfrirQc660QY6aSBSvcyT43kN2wuHs9M0bgASikjmTRdc7IWg8JRs8WZc1U0F6KCalKEuitkQEQJDMHWoaL5/RSQTnD4OeeVdLy4jm2vGiDGG92ZTF04PaOdKucXXclaUIE9dltd+qzeF+OC0HyLtqcEhZQ2opVspyvZa8KLp1qN0haKNYuzIB/i2XPY+JxwydEJwttZ1qLbHEMOfHXCa0LsWRorxhcUfXmXBKkPfPnz/K4HW7VGciKHIpx7HWhFPXUTuzELHDu9H+XdfCsAJZnFeUB9VQl8wJSJiW5XZfXpdrEUnuD1HWsB9MJOMCWQRkVI4Ep6BUvoTQI/3ek+eWazCWHYiSov+9vr5Otuj961RGaxlatUuys+/Ip3Vxtt+yDvTv3JvBB+/1LoczyOB7bffyrBdbu+Gtf+OM9lHQGGNnAfAsRFO7tZ86J8X9n0ZMz13Tew3n8D5kO8/rvLMFUocI2xQu/cz7p+0rjUut8ffn3bklfybAS/pEurNmzbBvwMEhZCzIhMkoQmZVLrTflP32UBYQLc/uyp71+7Iqy/VrtCWemB/BYFsdk5ShwL5qRz6T4tnR5xm0h9PZRE5Y1M3jUPLK+0StlfSl5RVtlnlfZY3jyEpkPW4rNxDkzhzn85kE0qSPpNOb/FGRcK2f/vwmi/ZxnD86EKrijpMAACAASURBVKCf+UcWRpTzcZ++Pu/zOfcL6TTvU2LI/c7ni7JYzHWd5dKkg+EGB69ikE9GZL4/D2TVfu78HJ3+0X5YQfEEiEQWTehOk/e6tEEthpURoV46VWz7Lg8UQ2pf3kfZn/WbASOXzSA3ALsuS+xs1bRnYltBuMg/7AXkGTBBe3mtSrQ8cz53y+plvDraFazr/YnK/6P98Z+LI4F9keBLdAuS3q+kvAYS0CHnSxusLf4KJJyUNlxS3Lcc0W91ZK04r12/vUbebG99/9aGdItssY1Y580wbw42gi7dT+uoehPNz5addt/3rfG99fmt+esNkn6kWiDhnDNvwyQj7ufG+hyQ0N7TuQ3aDh2fZUOqjbh0aVs1kuhx9v05op+fKT+ziZpaA87jmoEEz60NE33mFOL68NlIaMe2vYY/z7KTwSgbI5dl5CA0/LDflOlwUOZEB7abMtwt1fbxt08P5ddPd+X93VTAwru7WVlMRipvmNITfQTBWhMRriCY79XpoVnW+V3OaTXMiDBmICGDN7DkT2a0XLwXi7sclUmQO5JLnTkS8vOyaUYqX8+WrbGpwILml5Z724iGG0hYbaLF18srLdk25ePHj+F4QLZI9LYCCcFe3AMJNqZzmqw2loazo53DbvOtYEGWB8luZQ43R4HP6Xp1k+3hiUWngdPUewxFrkFs99QgDod9KCa3fjNzRoLlEEBD68dt7xz1lSEVGQk2ynoD42sg4bAnUh9ZDAYSuN/1ahO1vpUwr+cgcPlLAEyQLcbaDMPHQAKlDV6rWgepZFljfQNIIMqez2cd1AIJnld3y/O8kZqqzy6QLd4CEswx5LWM8c+Pn8nOb0Td+pIpU9do7DCwqx7p9Uc4LkBx8T3HteMJNTaMo8gpg+NgSD0zXSz2R5ElEiQYianzoPe4V0pxLItKUt6v5SgQIaTswOsTUAuSRJzl1WFXnmmLuNsIQFCZzbGUbSFLYVSOtOiqkawZmQ4zOr0cyutqWfk0SH2ubVRrBNUEYJCKGvhCF/DMjnDj6PDjTiJ25gAGo6XftBy3tFYNkJD3ACA5x/PzZ3VxsZG827qVbbQt7RyF/aYchn39OU4DP9tdZFZZ/6AvAPVck88xO8CF8ay8bvbly3KpMpntfhj8CGVS9jhVykqIDJysx5V5ggOk5dBHEFv9wthkYDMD4rE3Xc9IOAeEey0YJDB45Ah2BlUzh8E5IMFgQc5I8H7N8bnrzZ8DSHDE3sENk8LxN1kq7DuRpRKlVRkYsS7rC4y+tmAMJFhffJ35WDNlRPIZ5XjmaGAcsD/83L52thFwcEMv1vV+AmRFu1wB4XQPKlGugaNtHTMZRdcqAwnz6eIESCDTiGw83qckZ70k02ipDCQTVbplTvjCZOjEK+/DQ8Sr2uequ1B8LirWbi8G3ANIiDKLnEGAfOb20fwdzxPlSOgNZzLAhxTdA9AJ4Uj7c2cuBKlvZC4AjLCWnXng0omTrhcALLULEOPnTAHARNlOes5oZ0kmgTMbKKlQNhI0FJQ/jqL8kv14s10VZ2pERp/LQ/vXc90GcgmJSx0AQkF9DODzPs8dpV3huG93G4277BfZJFVfVyAh1mVkFSp4U9tzM57oYmWvKHspSjiiZCVKJVUaVbOztN/UFsq2vwFaAtSNzB3rbe/lcd4+EBUZJbWcU4hOD3Sc6g9nGlauhHPOQwqunrffv7W0oRTIKt0xSjMpfBlAIW6dZxeQEEiDwLG+a4NW4YU7/2Vv/4svbcgcCZ0Rlup5bw3HLUf2W7+fDfV8f1bOb8louHYPfyyQkBeFF2C/EPsr2nHwwmzvJQMP/7UDCe3z+W8bATaSPFY2ghTprqSf3sg9/zZ6vOE7OuHjUMRZCbXO4TkgIcu078HXkbJxhKwCCacOQl/L7GM7wz9lqfieeK5rQIKfy/eR6z3ZUJRmtwVIGJbFdFiG9H5fL8vDZFh+9TAX2SLZCL95d18+PMzLPdkBzkogkwBEtpI42aD3fTPGbhuU16GfHyCB+wdIwEHRJrNcncwVzuZ0PldkaPZAy8Wp2I4FMI0jmgEzP10bPO5xP2aijvTYLmpWo4eOfK5fgpMBIIF/pBdTv+dUepyJaP0YRI2kyvM3xgxzSkZCjtY5/f/cWs7zaKMwb6Ja2zU028m6iZmUAVCjnchBTQEkM0BjW1PpnXFg+XaNIenSAhQqeOMNm5ySvK7cBtLydajrxhwJ3RhXvoNI/a9RlKNTyHsgIXMkhLFyCiQsqXFXRKneX60/9/2tt9VoEWlXABGS6Qo8bA/Ros06INd5vAVIUPuHDEwY+HFpibtE1HHLGQncBw6xsmsqJ0U3brXLxS0gAWfd3wm91WckILO0R4vn/hpIqC24u2hIAAfWHzUCihGvyDFQ0um+oogaafk433yPbAMyVOgGcoT/g9Id8m/3ZbA7CEAgQ0VrSbwGW92faoAhap3NymxxV4bTibo00LLx55cXZSB8Xr2Wl91arQ7dDrGMJuV5R2pv3zkEvgKMV9Yi2UDi/sCwNC+FsllCJhzBinURz8bv4jQRGarrlis/iBzniNJzDcowtqs6rsNw5O7vF3p9fX3uMhI6/bAJIAtGcUVCx0PxzBxHoWPc7QGnDuLGKNsLtnYBm5UQtvpQQSw5onQDIIFI76ZsdpR7IN8ACbyOgkhVQdcAKSQvIbVKF8ngQQskWOd4bAzMewxvcSS0QHjWIcwB98JYogut+7K+zYGCc0CC78v62aCH14SBhHOBlFu24Vs+N3BnZ0dlVMulZAQQATABHSZOndqq2PoGXRRR1byyvr5qDk7k7EDkROUfBZ6bsVLfSYHHASX1nbVlh9MOKY5qV0Lg8oLo5RulNKxNse/u1RZ3T/vj+aQA0O2P+7Jerspmv5aeiKyi6QmZoufSe7T3dgM9zDn3LC4RdSU6tVe8P/g1l114/vMxsf8FoJVLFfqMBZMxBmFqCySgJwxAGEhgTgEm2KMNJLgUgvULFwrfU6Re+2eUPqBjOU7ZQ5WDgPvg/AG4YUdGV6Lu/ur3I6MuMrNU8jidd9enVIrzAVJyXwYyeG4yBc0R4fa85nzgteWAyKUNgMTYTV4znNfrkQyA+WJWo//rk3IBgA3kEAJEE+pm/QBwYOCM8zCusjNl9wQJogGBoH2p+2/ttNDbnLE3RqChz9QU2FIVNsCP7ZqQua+BhJCbNuu1Zkrc4DrNMmed0uvEbwcS1P6zllpyXgB0nZ/9/18zkHC3uO9qC5mEzEFwbiMgDfLaT0bAz2142ek697sFkNdegffp693GmnrA+n5aEOGco+1jWmcxK8Jrz2cgIQtp3rwzgn3uPBkosPOR38sb/ykaXknHmpISX8P33yrvS5+/ZdM9d4znJd8zx2Wn0qmKfj/LlDfZHDWxUsvPYNnxfGe58n3lTTpnIWQZyvPMOWIzrC25Ett+Pqfv14aEjY5WSdk48/ueO68jMz+7ztCGfzsnfsYsR5fmx8ZcXjv5eyh+OTy7cFAwjnDKmRM7yfvdpgzLvlAcAHngtOzK42Rc3s1G5Tfv78t3d7Py/cNdeZqPy9N8Xt7fL8qMsgKcD6X2RQ1ddnRtQLSs2l1kF8esyi5py454W594nqbzWRkrUki7R6KIEB5WZ2YSLaUMJPSRycgWCH1xSr6n9OP0MyQkq5IIMhGiTpmxWq7CoGSMNN+AHSD6DZBAH/r2uQ1GtbrJc2RZZz44r+fLkf8TXVcdVRzerB/kV5Bu7rS+6lV251ZbPKea9s+cieKkT0SC2DupOIvZWYCrQcdVdmqPMZF8QAvIBEnnJMrlyEVmyLdzAUcC6ZsipToMNNbU0MsQUTPoyiZfxz/Yvku5BSQ446DTv7W0wX/T1UG6qUa//L7bPxpI6Mgb3afcLdVqezyeQ+tbfnDoXv6RkSADqL7yu+a5Aj+0x/T8+vt5HzSQYBkyYGARbTMS+r3toOiHdEztAS69WduRjRztc3MxSh2+2qqPZT+A0XuofuhkHQxo6bg/qPvCHNBns4ssBJceiCU8DEmcK5wdIpYPT0/l/t1jGc8X4kD4BNfI6rV8Xq6UmUDrx81xr2h7hL5I3x+p9SH0jR1J3/Yg4xcuBt7jIeXELTeRAVlZ50m9VcS/pqZzT+gIdVJxx4QKJHAcGQK87/KLzvlYFckgeoHvw63CZwKHaieIz5+fJa+TMdHiaec8jiaj8vLypQwmPWdKOEbUzZpsdB0ZTUoDr04/YAYG6HRcNsdjWdPtYbVTG8zX9aEAHR0H01JG45NWkFGSQap3tKtkXOZ3sw5IyHrN8okOy3ZTu6em7oz6egalOdZkv3m/tY7hlcgnP7ZNPPY+/hYHUra/fB6fowUXMviawdvWrst/OyM0AxF5/VpX2XHmlXHmuZAHriOyVzHN72rWSjDQL5drOfpuO+x91uCL7YZLgQzpCmVURa2/a/8zuZ8j7DhY2eF25pla0FHuNxiqFIE1TvYc5YfoOErSJnALQXYKkLdcKRIvfhOyH0bTMqm8GLZfeGa3c7fey2PvsYq9/bStofc+lw8xbv6d+fV+4Hk3kO6adwMK2fFX8UGN3GfHnnEzAGCAwOSOrBP02sPDk0BBxjGCC+HIr9eUVm3KeEKp1NcZAfl+0CmcH0CA84dNgQO/ExeOso0S0GDAw+9zPewLrgN54mIx0/PQNYv74DiAB2dWGJBw5kAGMPI46L4Bf83NU9s/MqYAYOgyBXIAlFIXDuTMNux2vRPfjW3T0HnR0pEMEmS6B8J6MlLrgOEgAhEhHwGK9/bgWGDw68tKeiQyvtBXPVltZKCQsVLbKBuwryWaZH55v9Q13AaX+2IbSSTC3mfz/no9UFz5ZrruN6FBs77MtppBNY8JNqs6F6HXK9Dh7jyiGipkVE3Lf/yH/xxAiNqRb8uYfa3aO738X7Lw3/b+X1xGwluAhAwo/CUBCdkB6wyxulNmRyv/nh2xvMH4XNkpODelMuYvgBjZ+b0kDjJyL/QBtkPhhfpWIKF1Kt8min/cUS2QYEPaysSbqzMCujSnejk7uO1G3wJQ1z73nd8CEnxcnmfO2yliOxG1DpzjHMEP4y2Q3Xx8Nr68Eecx8NzagOX4PyWQ4Gt1DlJCfvlMDngirPIzcV8i0sFohlDyuC0TygAoJThuy/14WN7NxuW3Hx7Kh8W0fH9P94ZReT+flveg3UTX6MFtx6UaI52SrRFEz/uJM+XNojqwZB1AKqg0t7qerMxni/kJ2aLGPpU2yGgfk7ZnQqDeqA956J0+jZFL7uq1R7XOFUON+Q0g4VBeiRDiDH35IgBBGQmAEKOIOFguZtWxMmiUAaxz8mZjuZNnReMDsdfmXbs0dFG9mmlgh9fjwm6stUe5AFtWBQ5iU85/988f1+n7ZivdFHKopH/eAiTohpXSj6kBAMC97wQkxHOFE8V4OwXSQAIGF9E2DKgMJEQK61HtH0MnxLhkICHOGY65MxIOHYdAjXIkjgRdvwIJbftHBk6ymro2eF+T8eD0fxmMfQT8FpDQgTKj4G5gfDzn0uN1/Du9UDMIeuOlJ9PTMU37R8tU9GSvqZRVhnSOym0gUkGd22RQhxNSzkjHpGMCHCqDMh2MtJZHlDBgLO9rVsJg2PMgARpS0jQNZ3a1XakVIzXU8/s76p3KcruL7IP1pqwOh/KyXilFXy1Ia8az5BADcjBUxwLABTIdFNXeUu4SHRr4G0dJ+pI2jwlIiJKkndajwWAMdEeww6Ct2V/7yDrqgYS4lpyBLTIaawCHQW1jpxFpRp6fv7wK2NhsDmWiKGc4AXwOt4si7tIJsJpXYIfsD9V1h/MQ77P2Ys5IlV7M5mU0m5btYFBWu115XW7L59dleRaYOSgHHBOijawXlbCTSh0RzdhDVtJXOI3XfvzcNvCta3rbJHVsSQCZ91+ez7JpozfbIzij/ttr3tcyEHHLssh7l9eP9V++1jkgIdsF+dl8zQzm+9w9aBfRaa9PO1sGEpBzgwCMA/dJhJY9lbF/fn7WXiEgYTIXKACwgNyo00ftMgCIhVwz70SBnXGg4wT4hV6zg5od29DXgJiRlZRT9HFk4DToSksOUbIQ2XJROoAT7ey84O2IFHWDH3Qt8bjZacrOoB1/22mWgexgOUPC3RGke2p3BRE6sj/THWBA7T0tTmsJQLKbzVEQYDOOOePhlsGReq+9XlxCAUr7c47nc5w0Sp14Rhy4IFydlPUafcL6Zg8fi0sB7gKOG5O6T2mASBcpoQpQkbJHXsnxYv/n/Q2Rebok1fc5npI2H3+phIPjIHbG9pjPFuJj4XwrwMDVRpmOY9odAkigFwEE6v2o/BIAlgwK5ACAHXlBu8cUnwIbyhwo4i4gA8pZUeETID8xrlrTvLc71jKvsa7DfZobgX0h9r7ItIiMjeCIsr0xGs3Ep+AAEbKEjBrw/fLlpcteQfZzhhFzGGsySkD6bMnI/Ij1fprxkolNcdqjkiJsBftSWQ9cd9SdPdB3PYn7b7MEo9TiNJvoqOCXqmfg3KiGpeAUCECRSa3pUfm//t//2JU2ZCDB+vKWfnzL5/9igAQrYb96shypuPSwrUPoDSwbr/7uOWc/b1IZKfL7576T3/Pm4/dap/8t0cNrE9n2fe8Nvd5Av/b9W0BC/jyPfbtw8vPl8fT7veFwyoD8rYiYnJmaBuwNWcZSRUn57FTJhMPnHzM7dwZ4Ik7zs9tYyHOZ5crnugYk5OfPY+X79zPkVDyOw1ByVIMyB5cS2EBpDTQ7klnOrIRyRoIBrJ7s5uuWkV5j1+SHMWnXhY0fPgOZNpLKeeQsY4COx5WpHD24LQMMDAwASM0Om/IwLgIO/ub7d+XDYlLeL6blcTIq7+az8oFWkAAUg2OZadM/bX1nx4vnNpDg8bcBomNSRoKBBPQJ423AiYwEt38sk9rzuraehGxRREXUMFYj3veCMRXnOa0t1mbfIeilTMX+HBsZUQuABAAW2s3hQDDnkmWVUwCIs6H0QAKp3xhNbfQsr0/LQpZny7SyMUDWa/sjy7iiwOqj3KP3nBMEvFvTrqevqYPxXFEeYbJCl0q4JIBSlLwWggwrxoTzGkjwHMKRoLXZAqaKwBeRLbq0QQZiTaO3zPo87trAfWBMxlhvwjAa1UwF5KVGIgwkbDA8KYGp7zuCYYccoMBjrV9SRgJ/ZiDBOkNrvR63XUWkOtegaxxT1wbLrPRY5XXyHGxdUlJfO+OgtvWMGthe5+auD7rvmtHTAgndHN8AEuAb8Hcl7yblq9EqParu4DQjoSaKRpruENLkkcoYoN8CSDgCsGz3ilxyTq8ZQLwZHVOI1B63ZXF/V6b3szKazcvzall+//PH8tPz57JGDoiCioUy+mwL2qgprZBU4RxviURhFlenAtnY1raLkn+Roe5krGpfqaSkXSqxoklEG8dy8tCxbj/qcXemjGu6gx8hgJ5RmSpaGA73sZZEBJEoQMCnT1+kA5Bf9TZX5DF4Kd05BCBBstWBWBVpKAdxyQSL/k6GOj9ECt8/PpX540LjQwbH59dV+fnzS/n4vFRWwg7jGu6I4aRsWX5ysDDie1JZ8c+knvF5r7d+yfvQOUO7rdH18RlI0DgloDjLc1t6YPn3963PbtlAWTdmRzbv/a2NwHHZfmtt06wX8nfzng0gk5/Hz+oUf8Bk7+nIDQz0fMbeQLYacqNSmmkQ+4YsAU5Eyj4yExHeAKqISPManDyr6vAfos0doCjs9KkdYm5XKJJfZAJ5oi6d/X12p4gy86PU9iGOYfADcJ6PH3+S48jnOJbBHRR8IDiuswl8JFH6mecq2+kGg3OAJAYNDg+DrFF6EEBvlACJzHlMxl5fWx9rpweKO1u9dl7JAIxT+w1U5DaPebzU2rZEGdgGwLHsBVzwvOY0YNwACLlnOArQM5x3MoMsMDIGPG/cr++b59FY1owEHFwDP2R2yK+vQJAzSnIbSI9DZNhFRgLrn/fJKtqsIqvDJRvOTHAJhbkQ3MUicydIvrAHatcMdXtQKSIgbJR2yM5UMLzvjmHyxNguc/bJRgA/84NMc5/KJq4dPlSCo+zTKFGUPTKixXaU6HTdT1QOEv+enwFhI5ssWmD2GQZqwdntLbVrV5VFzVvlRMr2k6jBuwBU7VJRuXE6WUrcCNf0jrtcGKz3sVk/WDdYl5wEEdl72VdFNB3gDGW3yN5oMhWYAODyv/+f/0fwYcIpRUYChMHXq6Gu3/aZT//igYTs9J1T1H9JQELeOCx8rfPdzkFWnu2mm4Xo0sxmFnUfk5XwLYnwBtpuwOfOkZ8lL5q8ANrfcxTBxmB2JK6n/ty6+zCQ20iFDL6U6t5GDbJiaFtEZaPYIMQJ+l1v6a1AwjmZzU/VAgnZAOMaGKc8C+9jVASBVs8Gng2s7EBLSScSGY5Tqm7tLPCnBhIyB4MNA14BEhzd4x54huhEMJFRxI/AEQEJZATsymC/KYvRsTxMh+Xvvn8vEAHyxafJoDzNpuXD3V25n8/Ur2ExiXZJnjfLWHa+PAetUQiQILDhsFdGgu7TtZu1dzdAApaInP1aroCydtcGkZvxX01xsyFoDoOEcYXtU9P/vAZmInmKun2la28D/Hh+jXEycBRtBSHvqxwJ09goJ9BNqma6RqBTKyTrjxZU6sAUCOlwBogQJCCB4w0k4KVbrrRxVyDB4+zSBukxZTPY8a+ZDrUkousVnlIDQxZN1GRyvlp9XZ9DidqADDW1vdMd9VoALx0DNgZwBRK6zb7WsuOIuWuD6n8xPna0udp/BSQEmBdrbFdTHslUCF1dmdXdnaLrTmDW5FpaUCMUt4CEzTIcia59U1UO5oGma0OW5Y7ksQIvAAk8q8kWO31TgYToatEDCfn7sfh6IMDGXuds1+4Lsa+d1iU4ur3aRlcWZTzVnuLBv7dX6YtaixG1Mumiy0Jl2IRxSxo+AMJsPFFmAllBO6Vtb6IzC+VRcogHykCYKktoVLb0qYeccDIWceDPzy/l9x9/Kh9fX8uOgAzGFDXEtcwDYjAyDDSPzoShvWjK0gA3sXPIOHRAVy0pMQeEDXQ4MjDcce4o2cJJck07jkW/v0aJi/UweoPoJBFdnA9lm0GKRpqxapmjjzn6crPelvUqWplJ/mobSAEJdZ5jjVOnXvkoBKDsy4xWlSXIyoj00cTh4eGu/OpXvypPH96X1+260OHi8+u6/Pjxc/nx5y/lyxLSRVpmQgJDbXslW4SXQWRnfYq4COPqc3m/yftQu7+3dkXXXi1tijakeXUkPoPVGZAwyJ736Ly/n7NT8v7L967ZD3nvyN/LwH+7n1+yWs7dF+nlsb5q+9tapmcg20AC84eMvX//XsEFgASIeAMMMLFvz9/h++Y+7WDxfZEGTyYaV2QOZzci7b1nkefI45PBdS1veeS0YV70QIIyHMg2iFIaDvjppz9I/riPxd1Ua+TujuBI7BMUKHJ/tsPyuCpDsJJQZ5uxv9fgx9koHT66M+AQBxlfcKjM57D1RymAMy16MsWczeuuAdFm0BwEAM7h+Pbv54yNDFzk45y5ETX4jElwFrDvMOfmMgDo2QEI5EwJ7JnaBtKkidgH683yhLNA5MLoLjnYPQmkuA8qUNS1KVSGHRmiUXIgEJ7226tw1AE4kAU4MrBlBKju1gEYkUlSX084MgYVSOi6AhlIqMGYyuPkFtheF+5kpXncF8l1ALBB7sm8qcxrEe/5n/lEDBIgG9PJXbTOplSxBtqkj1Sqg70ZJaKcg3WDPNgGRobJUohShwgYuJzMQALgQ7Yp7YFbBjcAJxVIsOy+VR907TJTVqN1QdYJXsvWi/Y9yDobiEgTgLeCcxWklp6G92t7KP/L//a/BvcVQVWS6CAK/9cKJFxyyP65gYTWUc4bgjdYK8HWkclOcBagfsHdnm23f7Rg500gj9m1zc3fyRt4vudz99aeL29E+fc/N5CQ7y0DFSfIXb3ZdjPiPnMGgMy0upH7+44GeO7k1KQUzDwOVnA+bwtg2KDPhn2Wl/y5DSc2fgMaMipJZa0/dtDzGLcZCXKAq7GUgQS/l/2Dc3N4S4ac1msSHM7BuZ2SyAZhngKO4X2MIMYKo8K1hSO4BrgZyOt2qzIbHsr9dFj+9runKG1YzMrDhNKGWXl/Py8PRDSIro1HMp4NqNjIyc6X32vXBna5Nim6DezCCc1AgqIoCUjYm+8gZSTMZpAvBrNynsvoqhDGx8nGUhnOLRsRzRlrI9cmto+6YDISABIsbxHBPip7QBkJdHEgHfsYCLQdjxZMyvJq+epkOgEJnXFYHX/LMqUOGstUbqPndMmDI+eg9zVLQOvIj125E5T0rghsRc4raaGN3HDSe/Z/z9/A/AmJMEmOnkLz1OVG2qladDVAgkCiGumia0McF2mRMhxq1wYyEi6VNtD+UQZGAhLCca/GdMrsloPTGAUufYgSxb6G0wMEkKB15z7QXUlDGNq5/aPmtl7X6xIgQXNXx8ey5lTHDCTEcacZISIyTFlY5vTwedR17AqQgD6ykzGpzq8IM4NKW46rvl8zEjJHNHPrHgHj46DMK5BApBMggXPLSVrMCyVGhawcpf7TsnFQ1vudOjEQVV/uNuVltS6f10uVNBwUhhyX8WyqtQWIIJlEXnA6YDOnTGwyFcSRW4jFHUcWxOvL8gSU7oCyGPVax3tU3fG7d+9krCrt/OWzDNv4cecKMpd6MEH6ZQKxY5Dp4ejLOJ4GeKLPp1NF6Z6/vJTX11WB8D7quFFG43KkRrh2zdB1ajsyPSv8E6TdDnZaLzp/OZandw/lhx9+KO+/eyciSrgjvrxuBCT8/qdP5afnVVmLSH9UjiMYayJNVqCFHLU+SymcmL6sq9UxOQJomc17itedv9furW1phD/v5DN1O7JO/aVAgo+3ztHsV/BYa7oh7/Y+yWsunYt1cmqzZScgf8/3T1TY17fOzcEBzh+dDoKgDvAdcB55sus87AAAIABJREFUoUUopJqtk+9z+35cFoBzRmCCOQnnfR1AX7Jn2vvXGqlBiBws0L5yLGU6mJTpOGTVpRIC0UU0eChfvnwq+0PYLIu7CB6wViJqjh7vI8Eed8tXF+xo5Mv7l+hbj/EslApE54jgCKGNH+VutD2s4div2hxm+1s7E3tszczw65qIfc3U6Egm69+yO4YTZRjgsLEn3y0eutIkO+LYBpSeAK4AGopgmpKLSWQaGIDImRQGKnH83R0CWckZCQAQikfXUg7ZBLWEgxIX8bLUEhcDADjOAAb8re4Na7JBiNjDWwC3ARx12IzMCyVZLhWMDA9nKHQZL2Qq1Sg9QRLbGwalo+tIZAvY1kbmJOuMHTwrcvCjRClINKMTTnS9iutqzmvJYpb32TSABHgQHGiLeQ0dSdcG2uhyXmT/8eGdzsmxgA93dw8q87DN6uww26+Pj++C2JHxJOjizElKB0fDaBH8DUBC7P2nwYd2/Wa9kfdqKl0BEua0Gr9bxNpWZtJQ+7yaIG0P5X/8n/+nAqfUYDwuhz17EIs+X+Xbf/8XkZFwDkTwe+7acGkocuS4dSQ6I71++ZIj5Q2q3VysZO3A5s3N13U9pw38/CrHBXTozM+5Tefcce7f7c+yM90+36XreFwspN48ZchWZuR2A89zcm7czm2oeUP27+dQvF8q1r6W7zcbAoy37z2PTX6eU8OmZ2C3E24DozVUWsPhEpCQx+Lc/LQyKoerpmZhNPA7yiwDCT6PyQz5TutEWl49BhlI8Cb6pwISHEFxBMFjxt82ZCxXjjSE7EfpCejqeAhj+7Ycd+syHx7UueHXj4vy4W5WfnU/Lx9m4wAS6AsMAeHgEKUNNbXX0a88xt68MhDk+ca8lyNL3leN7KrlXB17GVAABSYTcplC7RNPacN8PhPZIkZCnkeTLUa6ZV9nh52T14GjuNiqKH0cQ4yM19U6SN868ryI3uKYci3XXxpIsBy0+qXVAR4bAyikpvtHznzNnfcYBDs+EYkAWrxeWyDBUYPoPxRAgp67ZiAAJPAjciAZ6ZFB4Q3b8+PWfp2utv6pGRPOdgmSWeLcBgjCiQq567s2dPO/Dy4F1fzKiQw3kBpRot0uWTBHgkngjoNxByTEvNWWfjeAhG5Mq5FwiWxxt67AYOobqWevDkx0pegZpw0keLzIkOUHEzj/ACTIMEsZCXyudmG5LVWXMWIgLIDSbn+tLQwvZSR4LY9gbK+Rf/NmqAtDraNV+qyTEDqgiTrPFV1URf5HNoJIAAGpakcVyhhmdwuBCVv4CPAd6I9eDmW535ZPL68CE+BEwCHek73FP+r7B0NlMCCDQzgFdlHKoVx9GciQdZpDIhwa7YFkCIldHdBzWUaTSWRFCHiO9RC6n/rrSNklyv/999/LIAZA+PjpJ63fYFhPdba1HawJ4OA9wMGPdRA15iKfrEDChw8fZChT4vDp42dlJkRrOTIN6Kgw1dyT3tp11hhCH4mVCWBCu6/gMsGhA+y7u5+XX3//XXn34X1ZHbca0832UH76/FL+8cdP5Q9fXspycyy7CiRASgnkw3iqi4X6zTutN+Sl3cOyzZTtLstob99UsrOGtNmfd/ovRe3zvpv3m3N2zC1bItsH3rOs595im+TslfbZvM5aW64bu9oa1ONnmfD6870ZTOB8YsOfk86NPfAiZ1C+yAkY2O9Ftgtsa6qkoGY4kjETTPt2vGp9tYyCvjQiSun6doddKj3ysD2q/Cj2eXQZDjU16ugfsmBg3N9IN8P/oa4kMwhySUdfCeCzrJzor6rzXLqRgXI7pejzMpxGhwkBvVGy4HaN/E0mQO6KkDkerONwvLxGsy3J/dh2yfd4AghXzinkILqu3HfRdWfTcE6vZ+4d/WDfYVu7XtlWk46u2Xi8uruTdHntVOHr7wDP3X43EU5zDu/HBvksc5Yxzi3bp7ZV5m+OzZxcdq4tx3kda+zgfXDKWZo8t5zl1cTa6rSxpXtEBH18HTIiTKzJ8b7vkOcgV3Q6oq/v90VoOZpJPy5fI/PAPGI98eKoAxKwpQES+Imy0a+BhCjp6Ettnp7ed0CCgxJhn/dAQnRW7ANJ2b5r/aBTfdSTLWb9ebI/nwlacizjMqEkc7gri9m03D8+SfZGIu8Mfb7d7wQ8/w//4d+XPW2Kp4Dqkdl3IHDXpsveUpZXPv+LBxLyw+YJ8jP9JQEJNtqtFDzhXgA5ui2jPaWfX5qjW5PtmlR/PztRrRNx7hretPK95/c646ohAOmVcG/AthumleI3yOebvpqNjhb0yUYBv+eIvcc2b+x57vx5CyRkQyYril8CJOT7PDE0q8Fkhe+Nn/sO0q3zGQkZSLAB4mc5ddxjc/RG9q1AguUmR1HyxsPvfMZxkbYWXSrs9HfsseUoIGF43HVAAhkJD5NB+fX9ovzweFe+u5uX7+az8m4xLwuc+7LvgAQDGVl2Pd/ZEctyi7MmVuEa0eO7Jm/0nAAkDCsRGxwJOn+t+cQDIiNhNI36z/6ZJPkdmn5i5DXtqlwqgFEk1FtOVCmrzbZLydM1a6QRjgQiDwAJEDqND7xG7Z9loI3yZ3m1LBtI2Oyp6ZRn+VUJg+aJXvI1vVBrqZIPdYZVdd6ji0JEevmhv7Fe3R6yOrC8nwFZAx92+M8BCdpkK9NyRxRagYSiCGkQOZkdOsiZAlSwo0FpA1Eq9e/eBZcDtyQSKvFPRO0kXAhxL31pgwyqSohnA6XjGqipF93eVDMSOn3sz5v2ic5cYNw0/Kmfs+49kS1aj2qsanvKFkjoWDzrhVsgoVuTTRsrk4v2MnJaChGpz5dLG1QwIsCoZnMFDZccB2WfVLJF1XJyTCptwPndr1+1hilrIKNBHAkpc+P+4UFZBfvRQIDB82ZVXg9bpeOrtn+7UUvH1XZXNjhEdEog4gaQoCwYgAk8glJGRPNpI7kflFGtHZEjJscqjG/t2dNJXYNrRTrVjWEWBlq0aYUbIDKDCGfhND09RZQfRw89/dPPP4ooFVm0vEsPVWDR+sq6MXRUpFF3EbvRSOAE8gpp2E8/fSyr5baWMk3LHp6HCiQE31fI+6ACCXDOHHabMplANkcKOZHTYGnnfh+eHsuAuu0xhGpDlYT8/ucv5cdPrx1Pwn44CeJFIlzkldRMDnfqIKp66yfvr5YzG84dYGdg4gxg4LXl62Q7owUSrLd9/va7l2wgr48ualozEhxIyTo026H5/Of28QxU+BoZsIhoc8/LYz1uZybbIFwr+BD6zhmARaS4+z5scyJXre3ocfPY8Pdut6oUIkHuB7meyfR4BegyGZ9wpEoGSOq4dPt6r7UrIGFPZDvWgwjxjvsynQV3AuUNkA2qBeEkggsiW677QTs2nieO8VrhvezkCdxSXmLUgqtGn9r2406AFxkDROhVAgCQWDMIWF8cH/PwdUZGllfvqQa8PVe2YVySEc5lOMi2A2zj2wb1Wvd3+JvyOtsHrfx4Ti0T7trV2XXkQ1Uw9Jwt6/l2sNKyaCApxp+xC1DVtly+H2eT+vMsu7xHIKRfA33QLuYvyLbNnWDQLXdtIJ8h/8Q9u7DPJLIBVObMLtvHxwMZKXS8iowEMkhs38ZcQXYJSfmxdtWZRAkFJR3iDZl1GQkBnPTZtPztUgiTO/b3Gu0VV/AvVCDBn3msPO+X9WPtVlVLc7Mv0fok/sznFPjCvjmlvAjC4TtlV9DuWSARpSkQUO8G5d/++39XyHycLsjOqRllHan4Le39ts//+YGEsGEDdBqU4q4N4u9o6t/9SO6VyTFi/rzyk5GePMF54bQbVLtptM6pnRXeR6Dz4rKiyQ5pVpJ2am5tcP781Dn5+kEvAQn5nq+Nzy0gAUWSDf98fB6nvAjy7+cQ+3Ob8tvE9fxRGUjI1/PYeVOVo1CdaCtLz012MNvn/VMACfkes7xkpe2ny8aANyaey4irj+M87q/s58hAiTc3G0PeUIyyy/lPmffn5vCWnJ6TgdZwxLjmB8MapW6UXRsbDhy8CDjxo6O4EgbUyA2P5YGUwONOWQm/e3oo39/Py/d30/I0n5UFpQQoepxAbOHaX77dUMNhTj2Ea2qa7/tl+Rop9zUqQbvB/EPrR6Hn04m6NYihF52jdHhaXU3KeEZf+IgSah7ETh3tssI46Bl3Zaw1oJzWFF0blP4XUfO16v6ibZGBhCBTO5YRG4fua1qGAzaUaMvGcTxvTiO0cZBlJpx30uZ3csgMJGTAAL2CocizO2rBuSA/zPpMWRKplMUZCQAGlr8gXKyZCqRaJnLMuBc/N6nwicwR4G8bfZ65LnJrUiUiq2rFNYzUbq5BmrUi2XRvUB/0fZnLkMGhKhpTUjk3lLHAsVAGhYwMkdgp3Q/j0q3koqrfJRCQ7cV+RDp57XKRnB+NCe9XckL+DgZlztMbRlob1enT3OiLpiPsiThVt1mv5wiwnTju2WAHZJEhY3QhOGWOlvOH/ANTiDCPi5H22Ocv0CUlr+FoH9WzSIugtYICOq5yG3SOC4669m9SnUM+WEvEy9XBQUACCbjxE0BCNaCYsfWqzCfU5tLakCyjaJEmQsLJpNw/PhQAvOVhJxJF/tGJIWr792WHg4zhBOkacfnhoBxV21/T8bEjoMEgM2NXypiOEIdIx8V2oHyIFl7MAfIlAxXgYn+srcsgJ6S0Itjl0V82rlEAmy3EscPy/v1T+c1vfqOoEEDCjz/+WD5/+VhlvcoBN0KRqgzcaIFmYCpnfHhP4Fm+f/9BzxU18Z/Larnu0nZ3pBIcZsoUsJ6RLlT3TwAdopirsphFqvluuyzr5atG/+5uGtHth3kZTqmnnZaX1ab8o4GEzaFsy7jsVT5BG0gctVgPWrNVjhV5HvSOiGUp9pJel2Z7q99f+2i05Snrq0t7dC+vfVTNTpu/Ezo2ypKu/QQAXrObDmSFVN4OMZ5HuZn3xWzMWwfG/cb3z72abT7XqgMYmbwOR8sAkKO0nNu12vxuR9LdCACSuS7s//wu/UnXoWPUrNPhhz2BbBuBeqReS59E+Zn6y0OmS0tQpAEHuxKS6h2lTIc+o2wBbAEgyvvEgMg1oN9wWg6brYAExiaABAcKgmyRTJ39Yd0BDNyvQIea7h7r3WnosXfl4JXBPb7jvc1zrZaHR/bksfQKoDgZXkTqtb7priRC1SiFYz3h+KIbyHoimwvw/pwNZvuZ+THoYZBJ0eAKGNA5w/YMc5WP4TgDELJvKtjfgeborpoB2DrxDsyw30VLWYDA065d0SARHhoAf7hedtr3eB0PJ6HXDgO9ovHYF5WdNR7oOEBUOC6cseHuCMhj7InsuWHH5O4dll8BRTXjw5mMGQgwOaLXiu0hlXfBYTAYyrnXGGH7AJQxN/DHoG8om0I8ycAkA4ssBe2zA7UMxWnebgCXouOVgYRs/6jds7IgopMDYy9Ahj1BnxGdD/shuncdxJklm6euJ2xUle1xTUXzj9pT+ByOINmD9Sf4mtyOsucpu6SDVI6TgITsX3V7bLUXrUORDXU9GY/KfDZQK3Rl7s1mZTCO9tbIFbxJ6J9/++/+g9quzhb3QTwMSWktiTSQeVVJvuHDf3YgofNj1EYsgAQt9tReLG9OMnQSeRQTfOsno9NWEFYe/juDDD5ft6H7XqoBzOdhAIfSvPYTG3zTQiTdf3bezp3HCsVKynU6Xfp1jRD6GjyHHQIjkPl5+k043n2Lo3jt+VrUuz3WSj9fNz+zN/rsyGcDIj/DuY381tzfGt9sgHCu7OTkRd3KSXcv+76G0MfnZ26/l+83z1mW8exoZnSbsTIQ4vs0mOXIjIGE/Cye52tz3Y5TVmL+fpZl/54NtWwM+jldTtEr2t6plyunyMVRGzsbC2nOStoFqd+ty4fZpDxNR+WH+1n57Yf78pt39+XdfCKggYyE6TDSBnMkQOuzRrZUp5xaHOb1z3FsQH4Wj7vGMtW9ycGZ1I2kftatv8qXECzbTpPei0BJhp8Zi+FRUIu2HnG3Y+rojmr2tSFGZwvGlvvv54LWWhOVW8yns9oSMow4yJk8TwFU9SmS8X5fG6/z8Tfp4Ztlt/EhWxgEnA8DkmvNJtOyIy2xMh87I6EHHSIi5gqJ0AcYioHsUwMexQcGEAJgCH1LKyuMLwzr6qhXfWZuBs7DuAFMSLdtI5LlebRcYXjgKBPhx3CkPZ86CqhWECs6DEraTcp4Y6OV0/x1xwT3YpZ9QeZC1f8yxLmH6ggbADCw0I1/tSvksCfCQvngtf90p5PVxaLWaKbIkKJsSrRAyr1m6px21x8IGJnVtlYc5/RXyYQY2zHQwoFgHWh+qiEtAzIDHziEPHO9fzsUGHdyPJgbCBRVi8y52KfDqSGzgffhOpggP8PI7tmsluW438qxySnN3Iv6jL+8ylF/fHxUhJwSBjoDcA+AA+v9tnx8/lI+07kAu5i61O2mLNcrlW2QiaBIuUDJnq271zd86Si52G22ajULU7gdmFyqwDpXK7taSmanhnVAZAo5ZD0CPnA92id+WT1rXAEQyB6graKNWvVfJ30bw1mcKURIGbfo8iLZoFaZ9pLq8y5TO4jPpsELcb+415xgJH/+8kncKYoY893jqBx2rP+ICDvdI+gh4no4CxPa3zG3AGz7tSLCD4t5ubtfiCh2MoV/Ylq+vO7KP/70ufz+03P5vEY7TMt+MNFneJOMt2uIlbFDZHe8UxvP/icFdnBaqj4IHRu2ktcTv4ej6LaVfdmI1nw1/PPx2eESqZzGF2e0Es7CVF65Rbx2JatEqGuplfUpGgAAeLOH5yPAYOSBloXINnPq9ZQdXJWVVDsr9meTsJ6S8kWXDrpc9F0Eum4f0iv7Mqmkg45mi4638hKIX2gHcORxjOtEF4JoLXyQ7gzHh9Wr8iLA9QoICIjFMSPyjMhUIEHAObd+3Jf53azczRc6jvMQydSWKdK62mEmARF8yP6gLCIcE/StW9RCgNqlyOMoGhSktCyA4AAKAlw3sI4s2GHXPlRtMY+1nbP8ygPttgAnEz0fDuBmtdb9q7sKDPZDnHUc1RgH7ptX7SN7OAb6jk/Zvsx2G+/b9uKe5bDV95Cr1qbLti7H52wG28sCRWgTydpT+Vrf/Ydz2+4P+yrkJ0fkbbMAmgRgFEABAAFybSBBQAHldQCldD/YAgLCehJdoJB3d0GQvqqcCFE+Bdnr+isOhyzPHMf1XBqqZ+8c46NkRGOH7j1YNnCE5+HnWR9ILg/CfwE6Qo6HZQmfFvYXgLwceJCFkG9Vqe0BmCLbVbbSIXwt886gt2Ov6nWP7kddGYLkWCNf7QGACwH1m62AKQVqh5DiAswhT5U2uIKpBCUsN7K7asaWZWI2izIk+zGMl4ILtQTTmWTZNs+/Z//Kc97J12BX7hfjMpuOymwR6wwgQVlF2K/DcXl8/FD+2//uv4d5WMGqAR0bkNn/mjgSvP1IPaqmtpSHGWQfYxkm2jScCsmHRBtAe2QbxOcgpdd+bPDb0bLC82RcAhIsHP6ej/fEhiDcrjPx8dlRyxvjLUfXCsUK1NFkRelQxK5FrmBFBhKyQPo6+Xo26K8O4I0Pb93/rXtoHdHWWf1WIOEW0JEzGLJDmcGnvHl57rpNZx9ZKUab87FyGpJzkMfC8pTnID97BhN8nhwx9vyHMxpGkufecmkDxPeUneh23tq/fa8eP//dzs9bgIS8QXv8tH5wkbSmcfgieoKhPWFd4UDu1uXdbFqeJqX8+mFafvf+vvzwtCjv7qZljjGFITgJJd9mZoBac93VJoACOZlVZ+R5YMPIa1sdDGQ89QCggISa8eDPOyBBbY4qkCFmOcXFY9NXfXz0GgaICOO+r0WPsg78uj4ig6HlTAQbL1lf2OB0yct4OjvJGJLjqVKEHhWP+a+RdndV0IZfOiDB0R6n2uP4CfnGEIDMah0tlCR31XFTyiIgAjJeN3ADX+GgwT4d5SDKHlC6bQAJYUCEkaR+2DVyKBMBWa7AAoZNXLNmftWUWLNIKxqeHBk7hrtt73xr/A4RnSTF0WCb1sshDEHfk0EE9hc5dnX9ilYP48FOfNWLLeeAP6+VHJ329F6H/OQfyI9sTMWaiOu4/aTJFrGfvOfoeZQdQKSRbgl93TPkT50hjmOQ6m0jHR+mq3C2IEQMIAHujcgT0GsaT8YFo05tRumUCWcFEXWRZhIFi+iePqtdT6bFQAJ8H5tyqFFdl0mQeYNdB2kic0FWz93jQ6Fm/+7hqRyGg/K63pTn9bL8+PHn8nn5Ul7Wa0UYh9OZ5kBOwHFQXklRVdZBgBvU7EofuiWp588AVDX80BnKCKDGunb2cKSR7zuF2usNsIPzE4Gk7Z4c4OmkPC9XYFQCRSCSw3APIjsAwOjzLYdSzwvoCaM96iUkAngGArYIEBBJCvBqPJmJKA7yNuZquX5VRtfrOoAE2SWomD2puQE2aZ2pgwxOIk4aix7jHTaFjTgShjiO83H58PhQHh7vgvF9PMX1KB9ft+WffvxU/unzsrxsSEYfl50ivrQLw1GJ8qtYq4Ct+7IHSBj2GTd9n/WagVQzk2Ld98a8128LJBiEdxah/846sN87j2W3XUU5CjajSpSCyZ9Aany3J3nl+rndMethd9xoDaiFbu1P7/XTO7HhSPpe8p6oTjqJjDHbWfxufXhuD+S6k0oWKTmjzKTqHK4B6Wbo3NMOTOhtAS3DQWQipNIz70u+Hs9iWyHrHdkGo/+fvHdpkiVNsoTU3N3c/B2Pe29mZWZVd1dThQx/gBUrVixmg4CwGmGDzGbYILCZH8KOBTsEEZAREJlBZkCAmWGmmwZ+ASuEbqqrMu+98fL3EzlH9Zip2/WIyEdVT1Z3lGRF3Ah3c7PvoZ/q0aNHvRXiYIi15i1V/czx8km326GLE6wT+RYssUCXFragC7+cey32IYL7nrevdrag+0ICZAR24XNEAsyZ/+wfyT7qe3N+o22ys9Jwr3h/Lp+UT6ZAXntZzwkb4ph6c9a3/SCdS9keAEjAtfi3ILy05/3sTIn5yb/DWIARUTPqfOa5R3y+4RM4uAI/QmKJ7XHB+SCfTLFNfU5HCanuLZ8F2TfUusj+kf6ueEPnoM9Xo8Hh0HNzTrKUTR1kACh3ewQQ1BUL64nALMoyEZxHu1G/h/CXCLb6+oMd9fv3M4s1/gHwo9wQhAAwsnCf1J6I+cDcwJfytqifAgnskkFGO2yczlx/Fvld2jvaP7JJ2RbhHprzO4GkATB5NwqPFf0+3NcTkEAjHiKVeR70c15Xef3w98XeRv2OlX0zgM4EwXG+oOUpGRs9G4+u7L/+B/8dTxqDr4P2rXFvntjIVuH7//yvlJFwCUgY911VNgMJ2iiibjJDE8b7tdKG2uEO5oIWCb7nBZE3UZ48AQl0vELQRhvn2wAJzx0k7UPpuSlUkKjP1H3r9xlIaBa0eqDmTEHjLLeN5fdfPt/tne1NkQ1QvpLmmwGgxOaSs58P7tfuQOP/3OtyIKzPzYYyB76X1ggc2OeABM3HpQC2fSBofclQ6170ugwS6DUybO15z3/XGGZnI49v22C1jVkbSGjft9ax7iF/x88SKcvXbYKzQwT4DiSQlolWSXCeEEAeNjYtewQS3o4q+8nVyD4nkNCzIajBxdFGg4pAQtvIyzlADSLXWQAJ7eejmm1YU+71ABAEJGDcOb9BZcxAAh1YiLlF9kwK96x4d2a1O6khGgQRKhdhdNqoajtdadoPMIoShaiS1nkOIHWoiYFRAxpdd6Z0HR6UFCr0YLKZ/6bNGA/qoKPqswGs0K6BQ4DnYm31jgg97ofjLCABNjQ6JWhdsG1VKhGQ1oDAEh2kjXPj/e21z3sKNgJIUA1rB9lXOF+R0cLz4bNJyY3SAd8j/twCErxUBA6IStDOgQTSw78nkIBnCGYqr0HARoBVHNB1ABELrw1EgOme7TF7TzBoEUshrhtjXgdWASSU3YGVoLFG8AsgQTX82ufsSgInP0AyUJN5v8wkhUYDk+Ohj5CcC2bui4714TwiMNp7CQPWgDtELrpFIIFdGpxVROFEYv9OwcYzSYBULQMR+KFFI+6LremuZqz1hJDix7sH+/j4QABhuV6xM0N3gN7sFV9PloV1bL2NtogxEToXBSSAgcD9swsBrb2zCAd1ydKopiNrb3Feg/0FsTC2IgtVcbTc+/Dhg7clLEH5hyihO8cQ8wIA1+w1BxJQxw4iUjXosgUeAkSMC4I4AAlOYz9QC2EDai1sX9eBhEHlZWEARKGAvwpgFM+AvdU5oisOynU8iwu2EuyMG6C9VSX2zc6K49qOp52VKBmbDO3t9ZVNZ2PbQHOn27Pd0exusbX3H58aIOGIshEIV5YUdpQKeL0GOyfbd9E+Fun1tlaCaC0Srw3WBMHTxh4JANE5k/0iOdztM6U5g5Ch9Ix9PgtzO0+dq74XnFXTnAEHO0KXx9PvZEbBFitIxLyQURdshvb5r7NV99cEuP4J+ZzNPkV9trNkyDuaKMh1++3lpE0LYQ/cpIqvUggGxAASkGkWENvSRvB95yButjO6HwoSVq67gL8DRJCP2YjmIbspwKQR5aPQHtrH0hY0gCiuAxABn+lBd9OuOtPzWW4T7ASdWzl7r32o+Wr7RN4KNQnlch/5+SWfTNeVr64yCoIatA0NAyv7f/pZoJJKTWg7Bmhf2TWUlR2250yCPOe6f633/BxYK2QTUMg01ku0faR4dLR/9LlwzZ7MWvD1hT3ZsJ3lJ9RncYBUsok8n0KUJMcyl36vtZz9R+0l+gVRjgKWQxx+Z+xmPBXe2+s2+x1rjSWTalWINRnP7vcYZULRFlgldr4mVA7n4Bq1aiCweegyC4/nApAAUFbPg/eBAeDPGvpW0oJ6AUign8HPPO9o1N5DHKOIUXzso1V1Yl/hWb2Bkd9/ZkbwPSx1c6ZjY5fO47a8bs5/PtqgDIAa5xn8S2hnIblVoTQQZ8jI/pu2N+5TAAAgAElEQVT//h96mRmFFr1DGL6iI2T9uT/khx8lkMBDIRgJQpBpBMPJz+UNrwEqrLWMjKU2tuhVjoY70pWD02yw8t9lfDkJcRjqAHxuEi4tPgVScsxfmsB8/YwK6j0CEmQ82oHv84vwhyyb7/deHWRnjnMYtryR8utygF075a12TN92/C69LgfC7YM/f16es3xP2I0ZSNC60Guy8/Gco4H7yoY730f+rHxQyDmgoYqsYwaZzlDjZBgVsOW1nD+/vV6e2x9ab98GSNBr9TnNweX1ml4LF/RpBN0IYuEA7Xc27pxs3DtRGwEgwk9mI7sdVzYsO1aejjYZD+msa5/V4x1ZBgVRdcYu1fhzbEN0xo18AyQItJRTIkYCaeHqmw7KKNTcmeQF2uvtCxFVSXAKhyfom8rKyKkSu6qLbF9kdDB/yti0D5bGufNr+fX8cHRHWo56IOqk7nlm+xw89df7fx48egDuIAZrTBGUxLjgueREMVgMR5VrDloDiRrP/aJDqi4JECDh9yenRhkXZCu0t+h4JCDB11ZQkpF1JUXSW0kx/kXpCF0RfwYd5nQC8AghnuSOjjsgmZHAv38HIIHjlBgJPE8iGav50t+VqaltSGysNpAAwCM7dQISXIUcNNTI9gWQUK9vJzkbgASER/jC+CDbTyola59DMDKABDg9PE/qTgWgAPv41eUM3Kyhm3DyLhtYAwASkODGuUzgAOwhZjB3DZBgKGvwDgxgMWBfwpFE8OABg2fM63tAWdJ4Qkoy9ilFL1E+sNvb/dOjPS7mVg2GtqZYW8fKQUVAD9TTzc7rXAuIAYZQouwMxzz8BwEJLG3Y70mN7fW6NoSAIkp3htP6LM/nvuy4WjoCJMDY393dUf8AmU/QDKCncOqFinZQrLXfuPc5Exhnb383nqCWNWptIdxxBOjlIqD4b7U52Hazs24Prxtav+9UVAAJKKkAkEAAE4kRsLhOPVuvN2xDhvtHZqoaAJzx0qHRABmxLYEE3McAZQ2Tod3OpjYcVbbebChMuT8Vtlgf7cPj0j48rexxdbT1obAtxtYgWNchkMC9GosFn7Et8P7XgQRkyRzUV9Y7MukRcFzyoy6d9/ls9KV6LlYnIE9nIoEAdU4Je9+cyUfWX1MHhl0EvN2od0U4crypEVK3rC28Q8Bh6y1FQ0Q4+1w647KPQ7sW9loBGG0hAFCUwJkHvioDVKcPBAbMMqbSBj7Xad+09Ytsp4CEfK7Lruu80BhrDGn/Q9OA6wn8FGbPc5s7BB+N1o+uT+Cj07XDZutlT3Euag8KSABopi9dG/+m/9LrMOOc/YJ2gq9depjPEAVHXr/fsB1wvQwk5PPl7PySeG3NAmtae+tzNLdtIEF+12a55lzkdZl/dlD408Se1gdLIBP7sTmb1R3IA+P6P9LxQ8CClW/dej/m+KAdw8iP073o7xgPsS20TvFa2b+8xvN76Ht0PKFLP+qsTBqi2X6fLKmJRAHnHedG9l+CkeI+jItz+Ov9ufE5BAi2wazp9IN5srPt7mBVf2LdPtqJntw+Lr0kVGu/TmRAMyR8Pz5bAAlghEBjJ4+dnl3xoc5n+S5az3xunIFgXKgLULAOmv2fANYEtrqWAu7D2T9tfy9/Rtsnb+KYo1UE7AoyXuFz4gylfgLPyoqMjH/0T/5HlmecAQlMePw1ZiSMSm93l4GEelPEhlNpQ8zApfiw/p0MtKjP2DQS7BJamw2ZFkBjbH1TyUDKGOcN+dIN+OHpX7hmO7B8DYhoH6b5GrhmrYKdAqT8PPne8rNdWqgvDuQzf3zt/tuBusYhf742Ud5M7YM4v+/S67/PvbfvRf9uHwoKUvLc1WMZwZVodBlIaD9jfr78WW1Dkj//EpDQdkw8YGrqsGT4zgxnoj/mtd1ek+0xyAeJ5jLf0yUDmH/XBtLy2mRJQw+ZNUf1EbCU3T41EgrUae53NrSDjbsnux04kID/bsd9m6BncnGy6XBQAwln6z7KPUQVd/S/qT3U/hUmrjGBbeG4RYYFryMCf4GRwNrEPhBxF5hjP2fUkYPGDIHG0utCWRONg5KiR0GFQ0h6LGw4nNZ2QUBCdgp1nxp7BRFiJNSBeaYNh5gi10UACnIWmMVUX+5ux7UcQjDRKdkeqHsBofsscqLwc3bEyOZoMYW8I0IjvsYWTXQc3CHWmqTYEluEnWdJACTwd6j5ZelYOACHaBWprFMCEpS5cEdV7SrlXAbjpAUkaL98l9IG3ldCrvEsojZq7T3HSBCDri59CDBUjIT6XAlGgoCEU4wH6fsZ8A5GQvcIGr/XP9OZjnplrjK0SYwgfY/5FCMhgARcj+u18UvDZLk4Is4WlBqRZRBAAtonUg8BDiFAQLQ3BGaBrCoFOrGHPchgZhftXKUxAQYJSpFIwezYAa8fj229dyFZBMsQ/9yjXjVEItnuEjBCr89e2XCUqFOwXDIrNRyO3ClstSdVFxK1KZVdBsCgTKlrH0xqpznbLe07AAi4X3zHHKG0AawE1uOi/VbVpVZCrdFy9HUK8AT7BowAMBKg0zoYlGy9CCABtu50AuXXHV+sW4BKyzXo2Sj96NtwMPVMmnVts9vzs1kWIiCBjnnpiuXBVCCQQNYGHPIdgQQwEQroAOAeSvSK79sYGatej4AMxSmLnm0OZk/rvd0tNva03Nlih/ahhe1OHS+5QMAWOUS2JS0gyAjV8mc0ErgpPOBugARRh2OOAZSl9oXZ3/H9H+yZ2C/nZzM3RWQynYavtVZE8OIAkLfN5f7FmEdwh3+XqPdnNt4ZTxg7sFBgJyFwiS/YUJ5PDLqgW7MiICkwJ/sHsgPZf5G9zQEUbSECMYAStj9r84d2oPgCIyHbeQT0ylDX7RnRMz4CIW75VOYoOywfOPtq8hG8br0pnfBrObuFXQ7Cf/XXy/4HGI3p3ULYT2VrYME056zPu+avCag5lmyb2rHNxjV6zmxb+vdzQII/p7MCBCTmLLISLQqg5bPk8fH10JSEyoZkH0jgjgB+2Q6MqetprHysWuUR2ffC3zOYkANTlUHW53gSYsb7dE/NmSpmQth8i/Myzty2T6u4R35eZnz4GitrIEFrPAMJPCPCX9DZH4dEHeiLEcjPBoCbGIICEhxY8P3MfRAlaFqzSrRkIAHPjN8DIICtJwhXlPRR0LoRZ8PtzedkJOC5UPq1mK+iTCyYiSqNRBlOsiX0U9g218V689xr3LP90fzkfc29zpaVLhZdj9+ZL9asDZVncK1DGwk+YBLbzOOqn2VP8r/zz+h4RCaHgLxIWoGRQNHVsrT/5Z/+MyshtIikCfUHYe+fu+L3+/2PjpEgIAEOC534UCTmIkhAQiPSeJkGouHAxKuGGT/LWRcFSoFSPgBkFLTIZeSEFsowiPry0tBnA9NeHDkge+4aOdCTAcqGqd214aUFeAlIUNDy/ZbP66qkrwEJGvd8kOS5y4YxOxmvbbDnNmX7OfP867O+K5CQs8NyWDP41D4o8/O1n+nS3/IawHUVEDMrULqYTc5YZ2OXg//ayUqFUbiGDqkcrGqt4dn0vhwgXlovlwCeS2uumXMACSG2GNlSAQmsvYRI23Fv4+JgN4PS3k28vOHNuLJJv7RB12yMbgnh4OQ1wRphoMVAfUPYSIeYDkocPqRnxhfuVUBCXUaFGu6kkeDdGtw5ZqcsAAmRZVVdn7pIwIk64jmiHpVjqh7sASRMJjMXrUu9n7UnGagii5oCSHfOPBiTs8RxDxVhHEx4ZjwIngF9mtm1ANl80F/xgGhfSREhBAqgJje1gbVauJhCB8/0SORVDoDWOUUy44AWcKF7xjMNh+Owvy5QpTWmPSNHT3sPhRN0uiKDrG4UOATpBEXGnZoMbEXgGQztgTaQgH9zDQaQgHpFOYXcM9EOSeu0rZGguag7J6RWTwIScgDaZiTUjmxkHXT9eg8ACEj7sV3aICABTk8bSGBOE9Ef2wBGx4fQOuBZ1zHOL0AErola/6MJzs7J3g14pHaNcFSwVshIQAaDkf3J2QkIII9bKr9DaJH7K9an5lf0cOwRgRlcu1Cb76Ibg9l859l2BG67YAlCPwGtud7ffWTaBBRNiN8RSFhtDd1WENSVvcoDQ84l7slZGAruBLTXgBVAkBCDI9jXG9RO/iX7JiARAaYUxnGvrMWGMOygZ/2Rgw0OgLljSVAOquihjdJnq1gITsK5K6xkIAWxzEXcq7eWnC/Q9vUcSEAwDiABn7vegq7bUNUBM/Cz6JAerawGDECdpILSL7SJ3FrnuLNeWdgI99DvURCTai6YThquksDO9tCx+XbvQML2aIvN0cDexjJjpwZKp8Ku+vv3BVphPg8kSGQ1M6ZkO1AjrkBO543OY70mJ2Ly+VwHhNHxp9FJgbCcylaxa1zEjWuC4Epqb0qNAs/gYa3hOzpZYJ2BHox7gNgcxh0ZUWVvGdhsw65HRrjtv+RzLwMJCsboY3TA7oDq+yFspLoxOJAAINoDwYZx5yBI04mC3RQuqMRncEP+7yVQBqDBebcJBxB0/26/AuiHLUilE+zSAo0fCBtK6CAFiyplclvXdILhPKYa+Hz/+lwF3vksbAfbXhromHf2gXB9+ertwC/79rwvnTcSizwTvPWOLTqbnSrv5Rq4vtflS0+C/QTIXnFzzhx9/R3AE+YN3/F3iIOCxYEBbKv2Z9+KZ1TdqrLJnEtDB0wh7qO4bz2f1qPKMGQTm4SC71m2Z0ysiew35z2YAS3NF9aOhCf9fV721tjRQ2jcIY5rmJDMoKc1I7+M2i51WUMDLuFcALBOdtDJgWTYSjhen3/2U4rtAoiGds1ysa6TaniuWmMpgIT6bMCxGcK2ABKyz6KzOQMJsj35O4VRwaeN8fNzxdeG+0L+N98zjY+nEggOWXRPyD5E/jmvBd1X/l0J/q4EBtHuF2ufOjkuEI55+9/+5E9tNLt2sUWCxs4M+21+/eiAhGHP64/gsGBABSRwgwTqImEobdfXBkSILJ2rqH1U4NUOftpBpBaFFpAMZkaBX/p8gQU6KLNhuxQ8X7qW7lEBpAwbniErn+q9+RBT4Hnpb/gds48/4KttqF9a+C8HlSmbkBzrbPj1/ksB6/d9hPbh2p5nBQLZycwAUF1LnjQ42sj2twUS8jzrPvLz18FbTWdvgIQ2CJABjZfWnhy39j2LSYCDQmu97Wi3gbBL86L1l5+jWffeM52OSojxQW2Yyr0BJPR2Wxt2jnZT9ggkgJGAdpAzqEF3DjYd9AkkyMmoxy2cbdCmmSFkmz8fLwIMYQcuAQlcS9+CkcA2SqV3nnDKKpyqJuOPA/MkIEHZHDESAhxg798Q4MG4tEGhLHbE20pBEOcuaukRYKNO+hTtLlEqglry7WrrQmzIlAKEwkEfxwgca7QvIlMiSryUsdC8qUsCsgC4P42zgn0AGLLRPDyjtlAlCXDM3VEvOaxaZ8rOefuoJhBBlwVeZ+sUffzd3xitDNkiE0WHkdFDeUUACaql9MBSwaS/vTCnLyP4FPOCQHAH1OXnxRYzkIDXiZGg9Yw6TXzpGV5iJHB+BSQpwxpARu2cPSO2mIEEOkNR2gAgAduH84H3htr6JSCB4BgyjKmeuQ9V/nB3+R2AADKGYPCczAAklAadhIJAAmtGIoDoFPjgXSMcGHvOA3RvPzcYjTyb3+vafLW0Fbqo4HNQ8tAxu9vt7AntHMkw2DFDpLWBjOPj4yPXMbQCEODhb9QEQAsv0pk90wl2DJ5d7UNlY7IzyDlSyU7ca6cTAEASpcxnpQA0PBPWsn9+MHfQpQJAwriiaBq1RHaezeW97TdkbVSDng3YHhbBo2tFVAjm+x077tceYKCMYLu3h6e1LeZbKm6DkdDtwnl2IGH+tGTZRwMkQLnAM1teK43MlOuwsEykYwQS9ocNGQkAEsZVZf0KoNCJKu4I8LekeIMhAs2Hrm2Pha12B1vtC7t7WpCVsGJbNLjO3mYUn8eyse4h9F5aJ3DQeLVPsn3WWq9bSkanFj0XriQ7koGE7JsxOMezR/a8bi3HVqPYk0C9YEc2VvSi/BCtB0tkRBulfthrgKMIuLC+AFgRqC0H/N3T08I+friz+dzbBMMeIPOpABIZ0rbjn886MRUV2OZxcC0dBKLexhkgE64lur9AYwRYfp2m45FGG+eXzuVsx3Rm417k/2aQxs/uYIOhlAllMgGIN2BHMH2idIwBYAAJnMM9/M++l5cF46M5o3wf+1fD6A05oPqeveVgFqNzYFX+S36m/LP7gi42pPdfCsDaPlXe2x5UNqlZjaMCQ7xX/oLWrHwIXIcdTOr2oq7V03RXEADjwbGXGHrm2jWTUNNeWK/yEgGVR+gsyfZLXX3yfam8CGK3CljxXvltGhMJQ8rPlX8hf1GtuTXeYupprHlGBpNT1873iHIzWoWzttDwQzAWABKa0j0+N5gI0QJbnyGgzddXJAhiosi2WqJ9qOvoQFjWu+ZAG2Bkb24/Yxtg7EkyxVYO7DS+iBgVTSko/x5AAr63gYQabGgxotrxCx6ZLTdPnuyR3cDrnJXmvidBdbSNDv/OO2MEWKcysWc0EnKiJY+7Dw/KDaOdOAWUnXlFDRXY/56DXn/6f/yZDadXvg2J4DmQ0PbfWxb8O/3zRwMk4Pmx0DKQgMWAhVcfIAEkUOk9nLfXxBY1wW3quTZSG4n6bQMJcsgzQpqDbzmqL82ajIqQu3zQor3KJQOq57h0yGWDDIfsr+rrOSBBG78JMM+FIdvvuxSwPvcMrwEdbXBCY5MdIB0iur+8AX8XQEK+hzrzIpGYlqgS1rUODa0xvD8DZo2hPhecwXO8BiRIZEwHTR6D9iF/aV50EF1+rXc2CPJyQ4GlThjq7PbW2a0M2uI3ZdfejQcEEt5OR3ZVgZFwstnQGQnZQePPkRmFMrOABPxemXzcF7OliZFAQ60gS1phMUYXxRZ7hR16qrON1nOREVU2BmI6Gn+obPt9IoPrhhx10DnL086stEEc2QBlfLdr1zSQSCN+VhAPwSZkTn1eGi0Yn0MwFkCF37GfOAIhRIqodNifdk6DgyOONor7DUWMcGDWIlCgBiJg30XP6gREZFCL2T04yZGxlTOkYBGMhbzv2a4x2kVhfqS6LCDhKBEkhBEdbwfpfa390M6MBD0n93iILQJIwJhIJwe16HltvsRIoJ0KRoLshoAEHfLfFUhQIFLPcwANyhjsQixSQEJt59jKjj0Svac15iKABFdjLigCCCANWX4xEi4BCSiNQPDFxEZ8J8PAjjbogIYKAcUOwT12R6CDCAAJZQ47ivrBEaajCd2APlqs9enIfPmzn9pwNCJ48eH+zj5+vPdsPmrS7WjrqrTH9ZKUVAAU0jTiuoOgIZz9o7MKUcbglGK08XQHF4Gexo6uVSqfkeOW7aKopM157Odn3mfZwZVDimcD5R2gCH6H9bOBUCmopMOSzw+nFwAYxwFr87Cjsj46OoyGyFSBSg2Q4ECxx8GwRyDGgTCz9Wpvdw9zmz9BgbNjg2piZTn4BEiQPWELPbWCFKUdhCMwpViDXth4MOD+Pe3WNZAA0UeEeFgbYDBstntbb3csYYCq96kobXcqbHMq7OsP97ben2y1PdmWjATIqDkjwYGEE+3IJ18tICHvMZ0TVFipO054O0MAGzgPXDNiywyfZ8QlxuYAiQsnug0SG4ECb1i/lKnB2QInvovGHGztWKE7waiycuD2iE76DkGAByloQQo76ACm/3v+tLavv/7a7u4ePMA9nAhuIZhh/bU5EJe/tAYVxLd9Sr0WfTHKHuqsnZGAe3IAykFbjIfspIAErtUIXBjgSTslGFr4DUsgYJ9DSwHdIMDcIWh/hK7Lru4CINuLazVnSzDuwGgiYOeBkv7uAAQaghyovq/6eNl93LfvY8/M1r5UiC6e7zcvycSezj6yficwou3H6t8A4fkMSTuAopQEvTAOyPhT5cLr7+N16ibk99cIUbZtgYJo2XcB+Q5i7gj4Zb+n7R/Vc52SBHUyoF9YNUZZTaPNoDNLoIaE+jQezmwIcT52aCpst09dj0I3SfZMfkIbYNA9k+UVIIAAUqx/PbfmtO0Xa07Z0peiod4G1cdv7/pJjoDUpTNs0xpA1PmecD/U2+TKR3JmGfYa7Cr2GXxR4NjYe1DSGgzHNp1cs8MPQAQwEsQUwmc769zPBGeANPMsIAH75DkgQWu+vfaaeMSBBOlEUZug9C4RjT/m5RkAEvCVS0z5i1eABPnnWn/6Lp+u2GPscN46A8a1wAAoO1iPMfuz/+v/tGo89aXI1o94rccNApg+NeDf7Tc/GiBB7Ax0baBjHRsGKsgK3FiTDNoI2vaIzh2D0UZ8NdlSQMewyFjjb9o0DWp6eeDoyLTag+RN8Npw50BWDoCul4Os567TDoQ/+XdQY557v8ZOhkiIKn7vQcd57a2u822fMRuaS/eQg4p879qcGt9Lm1V/e2mM8zWzQ6nshjaLkD0Zeq0XATk5mNGz583b3si6J3YaiOwWftdGfPO18qGSD3Ad4nmd6f5w7Qw2KVODdauWZPnwy8+Rx60xfucq9Xn+85zovvEZ2cmuD7HWpLTHLB+uWucC8/Q8cDTYHo7mT234/EDBgdOHK7Cc26A42nWvY+9GpX0+G9vn07G9GQ9t3O/wv27RqOvWcxECVXCWufaZ/WkyUfWYRQZRj1OLzgWQ0GSFom1PBJI8HMqOnfpQwz+xLpyv7TjrQYrbm9Wajgz3XQ2K4oD1D/DDrWlB2F4vslVqCan9jPeirGBNtN6dCx1SVICPumv8jWMSyv58H7NUEIksPBCIjAipzhQh2rPunkrd4XiqXRsCZ9R/w4lm/SO6J5x1hQjxpQBU1P7LGRuebZIdFLBz9sxRa6gSCrWxPO6ix3yUXGRGAgKOplwhxiJeL7ElAQkobfBsQTAbIiOvfdMGEnBvXP8hCiexzXqvJhV6vk5AQ5xV2gfQSNA6zHvIE/xNJwnqAXCdujaEShvQei/bNzgDABJOW69aF6eDHY2C1QAXB+tfwDt/hnPXdUANTg94sR0XYPDOCwwVwT6AJ36wDsoHUEeOTDeAie3GAOYwi4sApSxst12x1VQ1GlJLBNefTK/s6u2t3b55R9bLw+Pcfv3N1/b+/UfqG3DOq77NixMBBXbXCF0M34veDhYMAswZApbp9Ip7C3sB+yqveSUEzkCDxKCREylgEYEjsnFonykbKEBOZY+yCQAP8FpcQ34D57I4WjWGGKTrHHA9Y1+Ff4F9glKm8biy6WREKvt2u2QgJyBhWPUYMG+33tt8szPbrA+2WG5ts9kbxFgLQ2tDsTwc+Gh0S7yzANS68SUGFstIiqMNQQdGQG0nMiBG/T67R1TBTNkfC5svVjZfrrjWBsORdauRbQ4nW2wPdg+ABzR/K22+3tjDYm3b3dG6ZWXlaGDr7cpLp5KOVPaZ8Hv6c3BsUztknkednu1qtVK3NyyFSKr12OdwjyWuqr/r9yUycRTrRZx4suN2Q+AEvx8MoUnRt+vrK3vz9somszHZIwAUEN3g3ub3jzxHr6+vbTyaspTh48ePBDIw78vFhmwZ/J5Ci/sjtSpY7rDZEchSa1udPU1G3wGwDA43IBB2LQL0jVWl78eGceB+mQJOUpUj0Go7/rDBAOZg8/F+AK8AWvBv6A8AqPXuC86Y85bD0a0AXUOShpfuDSKPTmV3ynjjmwWzIGXQYf9VTiRAR/eN8x17Shlo3bsYZLguu58kH1vAgwJglRPoPs9soFkNvjiA7IEjM+HMuop7J7DAAXUHRkIboa6h9/Nbtrhh1jn9n3FHBPCyJTwzKCbY2Oa2/5X9WjFDGt2Ckw2GrhElW+a+kXRFpMOwJJCvdeVJkD0ZQggIxUgQ0IPfyk7ps7Q2ddbqvm5ubnhdzIOCdoFX8k+yL5f9YAAIAEnJBmJiJDoAUXsHX16iCADHz31nJOg56JPzvIwzL9a5SkTxHuwvzsneEwxgJOD33W5FEOf66o3dP80pgot9CRuqOeTra02ohpHAOYJfc4Kt3dkxadfJ5j8Xd2l+/bu3MFdpCv2bEN7UdbAPuT6iHXezPnyEusU5EJXHV75eXlP6nd9fxwZdMOq8zIy/Cs0EgLsYW9iwP/mz/z0YCUBVBHz2oj2mMzJ/6NePHkjAwqsnN2q0HMl2FJMOUHJQ2464jDiukbUS5DRkQ3ppMLORuxRofdsJyA403qPM3Hd5/6VFjmDipa+8GOXsZAEZLdxs8PA7jWN7Q7U/6zUgQUHkcwF1DvDztdsG76Vn1D3+vgIJWr91cBJrWge7G0Q3xsq8/lUBCaSTtTJ27bWS18ul9STgQHtNABZpbESxQY8NGUJScxF0g3J6smKzsupwsElxsOt+134yGdmX1zN7N5vY1bC0YQ9ouGf9NV78nAQk8GBJ6uBac3QMcNC1qOl+BDbiOQQIoiSCEgMhGEQgoXdgRx2BCKS39QAkuCO2WyNjGyKMOExju9aHQwAKWu9tQBTjj8AJziwznpGR5747nWyz2NQBpgMJWQPAg3oh4s0B7l0fUJJRDr33MGrq+NytWlE4uBCqxDhtDyFUy5YIbnePOCgjI97YNM9C4UvOE8sb0PYu9CUELGSAgetKokV1DWVoJlwAEph5Y1u/Bkiohbf0etUCBiOhrZGA2vC8Zr8NkKBx4hxIHFLU+CTWqTHg/qkFB1s9q1tAQiM8dxlIqNcNAnGKnYEdIAlPSGX4nDNbbCeyEZCipUAxKeweDMhZrPD8OEbBNDgg4HQRRf5HMT+AXnsCCxRmhF4TMuEhpNbpwpmsbHZzbZPZlOnwHejl2MfVgKyEx+XK7h+e7PHxyeasd3VHfofM5qCybSpNYTYM+h6wd6eCewmdRJB1mU2mdIzwmtV8Zevd2nabDcMFUGv1HbX8mfmCa9XAcXSwwHpEAInCDZ3xOSOngAbvQ9YO/+E62IcI3LQvPIUAACAASURBVLiOqx4HaROMGFwHiQ/ZaQAJECIfjfo2Hg2s0wUAsGL3hH6J2nzYCgBVYNKgasTFDTOQ0CkQYIJ2DptSEbDR9Z25s4y97HRVACW8Hu2dWYnyqtOhBhKGEJgc9qzCfaLO+9ix5dpbbIJl0EM7zm6P5Q0AE1brPXpK2qHo29N6a4/Lja126CrRt141YNcHlEjIxudzXucGx4oZM1+D+uK51wUDArGGxGphuxGI+HeW7VCUzL/jdfg9v6PbQQlALWqx9zvbrlcEb65mI7u+ntkf/tFPbYqWwTczG04GNhwPrDvocX8wybQ7MlsvNgACF6xTzAXGG7f79Liwp6d5MJn2botXYIJ5yzk8QPaXdJ7jd7SftMsNOFDbPAAgxc5gejNjFqeVX88ZOvIdEZC7TVE5lZdlkI4Oyjwyush8ouXqdk9mQw/t7ygvBpYM1eHYqUElcWKK8QwPwBsAgAJQPp/a09XdG/w+qM/BABcgV9ORR7YBz7TZrs8AfF1Ldkz+uYBg+Tnarx40evB5ZndjEeE+da02yHDJZ2wHxZhDjnViLGRGA8aP51bR5XhqnPF6+g9q9xvtGZs2jR5YOyDsQI4YN+zoxC5LJ2NTFmqVRCKgFvb0DDo7uaxWNZDgv8N68iD5eMCebxgdWkeXgIQ2yIrxgQ0U2IXPwfu0PjUXGscc0PLMNIBtlWuQhBiw/96BPWom+Kzx/zmXtGVYj17bT/Yc9nt0kcrzjtcvl2sH4gjigVHjbCSKN3dL65dDe1quCILg/tkWOrE/xEjohl8pWy8gAQANPMD2sz0HJJz7t5F0ifv3ddTEq7DHKgnVfvP1lxJHZ50cmu6B+pz6flPpg8YS1+kHEOEVOswEOGAI1n5hNpvN7F/86Z9YfzShbwU/GwCMA2p/gxgJrvoZiBbr/rz2V4yEBg1tjLkmIU+6DJKCaGWl2gjvJeNzvnjOg+xLQVW+RgYfMiooh/3bvF+Luv2dC+p7AAne0shRS22g3xWQIJpUG5jQ5/02gQQ5Lng2BU3aLPlzzhzLKBXIhqTtDGVDmtcWP+e3wEiQ46GDMh+mMOp0FIIiqHWD5xNSrucWYn5pTb20htprIM+VDup87eeunwOn/JqGgaAewF4X6cyD0MZw9SWqyir7glZyXdTw7zc2PGxt1i3ss3FlX91c21dvbu3NuG+lba1kL/DLQEK7/WPOJmQgQfN6SSyP9xPtu2B73FFClrCwU89rHvG7PpkIpaHcyNef0VGlgnhkW0HFVZCDMdrDUU/Ana6tjAwCJwQuOCTpUKBFY2TUKaC48aBeABP7K9edDU58L4GZEv283X6qk0JR9qyaDFjnjbUkdhYzHgFeIYCiYOVub6vN2lsxoVyDrYO6zmCIlmgZtJUjjO+4NhwWZC9UP6/no5OblMZ52CVtHNwrHcQEJHB/BIV3x3aVnwIJwDqU3eHcHr2WGA6YHHv+/VsACdxf0raI0hc9qx/K/sXXybEMRksNWgWQQFAmqZKjNl4OsD7Hxy5omKqtDEEtBWIAJhhS7FzTQF8UxAsgAd8RWOrM1OfwvXTqejbo9MlIQDYXaV9kriGs2AdrgWCe2XGzZZYX6wxMGzqffWcOlaPKPv/iM/v8yy9INV1DPXu9tKf5khnsx6eFPcwX9vD4RKeYmWxmaU9cRzuUB50abQ3OScSaCBaxl8A+gONzPZ2Fov7JFk9LW64Xtl4tvBNED/TOLgERsQ44ViGKhrGgkx0dK/Az1zzbr4amQWgfZOAW96qSBqwb1OJiD1J8cTyw7XFrm+O2DqSh8YKxVbkNMuPo0jCoANY57RdAArph0P4JWWS9f5fdEc4ZCQC6EAS6kBfaTTY27GCrxdw/D+sOonOxvlwUtrATs7TOSKDYYjAShqCkQzX/YLZFd4btlvPB7p4FShcAz5rtoE0CHYVT1xabnT0sN7ZGFheBUAn9BdgKD5TzWasOCmBfCDz0PdLUBxMgCYZp59ixY+do3VOX3/XvfqdvBzDOcB/xXX8HwwN15ie0gMS97/37ZDyyn331hX35k8/tF7/8I6uGpQ3GDiL0ASSUHVts197esRxYiTN2d2Aw8vg4p1aF16Aji9qzh/snljaAlbBeuS1WplFrJe/h9vnZ0JkdgGuE6+A/IGMv0epzkEVtg6X/0JyvEpNEaUsvOqS4KCOCS9hDlYaoJCR/Vy0/9gTWcfPl56j8VNyXl742fe792eQDdyjmS/A8dHB0FuqsAZCQzwIFRhkMwRmFc0V+Qgb6s6iw76tz9gtbBrY6B2X7mgOxT/2WDs81f33TDUFMBqxhlB5SvJRBIYB8p+rj32R41YPnvDC19dN3MP9QXlNiv4UII/Ylfg+GUK/LMDaxq5puRQi2sc48geDMHgAYfv57KRtshvwJzR2eWWtOoED+W/ZhMZ5Yj3iP1nL2kdLiSMwUnXUOJGR9DI9Hms5UAFbdwLpmic8VWG9dr+dnuaevJ3W3ykH8duu6EihZQBkHNYPJrgEQUZKBsNruCO4xaA8QWn6ya1JgTbtfqS8wnJCz4HUTkJDXiNZOjgfyWS+xxey/qYTUfQ7fPwIPmmtHS2swIcTISj5E/oxmv3zaIh6vg8ZR3ZSaLITC2V8EaTuG9sX//F/+ifUGIy5rTgNBxcZvyXP8fX/+0TMSvE94LDT0bYfKPEQuJNCSnPA8ATlQ1fszsqmN1kae2gN5KcBuG66XBl+OHz6ndp6DSpMd7+euoaAyL9azoLC1EC/dvxYjPo8BTwISngs+L22eS/d4KajMr2sDCW3DhPvJQbz+/m0/X85L+8BQYPljBxIUROXDU0AHnglGXjRsvUbzKIfkhwAJmr/n1jnWbD6Yn5vvNviSrysmjAJVAVgULS4gkgZkGo4ijN85kFBsN1bud1bttzYtTvZ2WNpPb2b20zfv7O20b1UHOgd+yOb/cDrR8YhDOjMStFa4N1P7HQZgUr+P71pH6G/vWXz/zsMWBrsXKrmd0gbs+z0grZaHHWvOvS4OAe9uvbEt/gswgIEtgACh9fEZYk5przKwDyq+mFS8BgKf1YaHEa7lAEICEo5HUvc8+9z0I3cwoQTP0IXiKs/O1nXD0p/qFE7/Dqr209KV9RE8EMAFF4T1mci0bpLQYlPzSSez6vE6cDrkcPoY4tBraiJ5+IYQkWe/YTM/BRI4YKz1kyjj86UNODS5fsPhEpBQ297vACTUAVstmoQgwJ2w2kEJIIGaBEFPxvfXShu0h6X9JSAhd23Itvo1IEGvxZrwzK/vh7yX4VX0DmrviLp5OHhmAPD6zK4XVpDOCyAMwTKU/zs2mkxsPBmRpXP9+a19/tWXdvP2Dft6f3x6tA8Pj/b+7t4+3D3Y3dPcVqu1rdbOKhiPpzaEU0NHfGcfF08gwNYBAlgIuE92k8D+ReYNdfDWtfFwZBAnxRfABbSLBJDQ6zuoSt8glfhg72O/rJF5VveVsmHFsNSxh/aA7shjT2mfuWPrlHNcW3YYTj1eC4BvMBnaer8mkCCbhky6B3RgoRysor3oWAXgpQcHm3dFgUppHNDRJQDRte3+RCBhuYKg44G/p4Abg48egQRlizEOy6dHL3VQ6QtacWK+mfXs2n6L+3VGSQMklDboOTix3HoLPNmPDRhP7OTQRdsA25967Now3+3tcbW1xxW0FFCV0LMO06koT3BWkMBuD0Q8mNij7WSqi4awpHwanWfcJwBSvI18/R0jVYEhgcd37po73tF1htoCfTA51tY5HvlMV+ORffnZO/vFH//cfvqzr+zduxuyIXr9HpkIYGChmuVpMbePD/dcVxhPtNxEnTXAAhdGK/g7AH0AFx4f5syOYv4htEjKfoBUTdDSPJvOQ2WQJWotm+4Bnlkf/jxES+PhFXTX5w6j1gjkQ9Cw9pewfwsP4qv+kAEEAit0C2HbX9Rvs9bKxRSp7h52U5nTzEio/ewANjCHCi7dvvmc6tl4Lmxcx0Z7JNPSARILHMhMBL+W20ccwV6aEZ0qgnEjMFylcQpu20CC9AVyMqa2pQGY5n/LL5HN3mNxx1fbFxLQomSKzm19Fm0N2x2edy/Ln8fEAgROg1mi8aDtgehpx6nxmCcHCByQ8xUPe4bxceFh9nwCC3HjXWGYVeZZ5OCx1gztZsRHGre8BzmTATjjOnpN9kMUdL8cHx2pN9IACRB1bgADfAYAXs59nCN1XEbA0vUDgITne8/zACCBehwkn7u4NEEfnOewe9sDxRZrRkt0uND5nhkJOWEhIAH7RECCzkytB41jXu/1YlHigOvYS2fqceU9+pwAlNTvpV3F64XGE0s/XvnK49G+F9g8lpCIiQiNGPh31Cnq0u/65//iX3r7xxNe6ywW/O23+fWjBxLUWYgLLZx4ZAUFJGCB5sD6zFGKzDQPKrVsawXxrwEJOhzPgvc0A88FVnrJDwUS9Pm1kU9iUnQMv8VCzECCqMYKDnRQXAokXxubZoM8vyR/KCPhtcWuIBXzm+9HjmD+e14bMlwy7PXh3AKm8ri0Dxp83g9lJLQNqO5D948DJx9gfvimfrwR6OeMyKU12V6/+nden20jyedLQE/7ENa60trUNfNYCi2XA4XXOLX5xKzc6bChgwJzKyABHhadP8AL6631Tzsbn1DecLI3/Z59MZvYl7e3djvu26xCL3Bv0agAn/es4A607tBIyEZYhz37HqcMMTLGHMsEJHAuIshHLbIAHAYCpQurweGHMjucKmRz2X4RrItoz7ZaLG01X9gqShTqGv2g8ss+CUTQs2hda4wV8DArttnacr7i4S1GAjIXGahAVsOdiEZoyNcW+LRdK/od61SenSVbIBT36eiWPQZMOJRw/cf5E7N4OMAhwIdbR+2ifyZaMqHVpDuEcojpMPUhlDe0wbBfAwkq/UC2h5RcZQuilhB2nwFl17sttBkJcoy9u8Pl0ga3ndEe7aBOHQ0jgWv/WwIJKjnA2ZOD1W8DJHCtPcNIAHMiO3aNiHjYs3BQctcGjofWLNkEzc7VWuazRy09xlGaE1pP/DsAqNWWNHc4fBAGREYX/0Gszt2OvU1GAwbDFIHrnGw6m9nN7RXbHo7fvrHxzRUBlfcPd/br9+8JHqC2HmwECIExyIXzglZ7UMOH0B2orUVhHx6+8WdJAmJ4GgRI+DsAA894AqBrADFEuxAK3W1WqWuKxiwcucJYN8tARW24sObhyEHRugfwb1zPp4AEjI0cb4Hushe4N6xdtlWrenYodrY+YP0FfT26QvgmOBFIQNa8j/2EXnkFbJ93FnDRVZWZIGPZAAkAXvYQ0ur4+se6IFDad60E7Zf1Ys69CWfa13MjeikgQaUNABJQ2gBgD2wTvPZpua/LJbB/oWcB3wpsA/x36lRsB/nhaWF385XNtwB+S+thDvtQUe/WugwYI9U714EiBFrpezXnM18XLQaxdnkGAjgEABuAAtu6ohwHoprRgpQ08gASsBa6vaP1y53tdyuu4Xdvbu3nX31lP//Zz+znf/gz+/yztyy7AfUaQUuBMohBz46dk90/Pdrdw709Pc4DJDq4bTvgXOoTxIEA6GKxIoCwWm49aGH23IEprs+NawjkIERnd/a7cqBcMxK6RoDJWyNG142oJddZRdsAeDtqsts+CNrlemvSIcceQDJssfe1h58AUMSvr4BHVPv8Gfnsb85JUa3je2SU66Ad5SgHLwGBmKUSBbzXAArwrK7J4PR7CTfqjJCeD/2BYDb4uG74nwDCnCXPfgjbV9bU+PM15uuxAU81R9k/QmkGOr1ov2suxbDB7wUk6MzWa5F0AHiqLjhtfxnXEpAg5of8bffDu9aL9o84z/wM9/OJ80XaO5gQe4pGEnxFWdfKkxH5XNGzyp/MY5RBqTweeo98ND9vxVpUQue8PfaZPw6RxT7+7nasXpssQaKnSrZPsz8O9FUkTognon0VkBAfpdcj2AeQoLFAhx0YBaxtgK0bMKoBwJyaLi8UUQww2X1ixX4OIOusFZAANiVC+bw22j7/pX2i18BWqmSovnYCEtimMkAHgXe+f/AfAJLzrnmX1lA7BmrsC84X39eeMPOSNq5ZAM4E+Ib2P/+v/9QGkxn1NFj7EC3AX4utvsvff/RAghgJPIxKDxZA2xOQgKycjJIePAcyMnraIArEFHi9FizrwNB12q9XIPbcoOcNrYwpriHD2iC2l6+QgYwcCOnn7wIkyEESOprr0trBZ339Vm3Od1lcGmt8z4hxnqds2C4fZk2279JnC1GVY5XHG9f+fQESlJ2RQdN4ebbEs706ELQm8iH3fYEEre8zxyUF1jlrpINH+01zl/8to6l5EGiAe1Uphg4uAAlofwbHGvEUVOYR2ImeBRtZbHc2LA42PpnNOke77fXss+nIvriaEUi4GXVqIEG0ed5zAAlwQgUkaB1qXeIedQBq/NpAQv1skZ1ERlCZewZo6H0cpQ3DvveaB7h0ANV3i1rUI5kIcFIXyM7OV7ZZo9VdUBhJn/WMJMGTbp9ZXwRaFNmCOE5klPCd7Yr2yMRCoG2LlB8P51obIMoe4JDUAVEEZf7cfuBzjLod23fdGSBtOtS98W8EbqAAox0aaME4BB/nD3SqWcPccdXfPQKJ/T7qh32diooryq7o8HDqKfIX/4EeD9o32pvJUcSj4rqy+6rle660QRoJEtWVOOM+SiEERDjg4bWl+K41+G2BBKdgelldBhJeK22QzXqJkaA9465X0EKFKAQF0SUVo81jaB1wj9VlAP5J9dnHNI5n5LHGmaUI1g73LTQRwP7Y7Ci8V0EkEdni3Zb/IfXD1oX9jr25vbbxeGTbPfQIDjZC15SrK+uNB7ZBG8du11abrb2/vycbASUNG9b7HwgwnCgX36X2AWNdtJqL9n37g2fMMY+eRQqxzqgdxe8QtA/7CJQ8k1PX8JoHTRL5AjigII01oqeT3T8+OG0/lMgFECIgx14d9kZNNj5lRrEeFbAru6Vgx8t0BtZBO8G+EUiAwws7rQyTV2qdKFKJzCPAE2TQ+bynXfRRt5qWDuYNsm2bnWcc0UkBeh7cZ5GwJoMHPlDp7BJ8bZeeHReQgPUo5hT8Zghj0qGHXkK/YwOAED0X0wQTYbFGuUnTEnezj7IzMJj6FSmxKGf45n5uH+dLW2BfdRxIsC560LugZ3NuOQAoATnYLPe9nGmi1xF8LdD+EnoLhZVgZMR3gFXoaoPgH2J++j1JyAgUiiPbDoKNUJYQtNyx7OVf+8M/sH/9j39uf/jlT+3zN29sNB4QHIN4LHQs9iiNKLt26BztabWwu4cHe5xLzE295CHEfbCnR9RdP7GsAYEc7AnWLvwNsLzw3JhfZP8/DdDxN88USgRQgX2jJwCnHkCIn09+NgWowpbIjWitykEUgOWzGiUgTp/3gE1MW51b+H32DRQsyh8GCKyvxrfNybmwKwy3ztkIDGhODu5B7+PMhwnDBIAh20vs9XwdlYj4WRr+PdZ1sIPyPsT16/UTGhJgXbT9j2xPs8+oMc3jAXqN/HIlTRpQ3q+dmZR4r+wC4jEACbLZl8ZHDDyVD+ge3JfD+X7g+nf2gUrv/Jz3WvoO9S58/WBcXKMDtf34Aqur7fPKT8z3k3+Xzwn5l2K5al3kcc9jeBb/gFHAlqXe8YfXjXUSD8Azx4GsYE3owBILE5Qc0fHDpjVsAnTu8ZaaFFntoEMIwJSjLRdbW202zoqMsj++D8AAASt1kGiABN077oVdTZidp0k52yNtIEHjmMetXktn8VECKsLPYnwXHbr8Oo3gNK/HiW72W/6sS+tYe9/jAzCSAKR5iQ2eCGuyX1Y2HI+sGowIJPwP//h/8tIGMBJAoY2z1bs75dn9/j//6IEEHDbcUgEkYOEDSJBjhgxfDrDz4GeULiOa2ZDkjN+lYcxAQjsYFnL2bYZfKJICXi3214CIdqCXAQ0ezC3V+Uv3kg28UF8aoQg6MvCi9/+2gATNQZ6j9kZ96fNfA3pw4MjoZVBC450DcH2OAimMy79qRoIMt+5d60H3j/Uukb022vxXASRoPbQPq/b6uAREaI3JAVcALlV0JKk6VK52iuDejrZjrYBnZ6g0fjIbdhxImJ72dtPt2rvJ0L64uba308puBlCU98NdrePocMSNg8XEAxpZwOgkgD/JBrAXuerKkRGAHkC0y9Pa5XqJkqD+MJUAsF1dj8e9gJJBv2IQDIE4ZDtWiwWZAwASlk9zdlnYgW5Mqp5n9rl+A0AgxTlRUAfViFn+TFVl3/hov1jWbR2bjiEeKEeXAJYhhHAfM2f+uRyLbseWh411qwAOEBjhtVRPhp1FxmBg06sJBckeF2jFtKU2BAIcUJoPR9fwoJL+dpVExXwO+WylZ80wVgrCwFDoo3Z8gMCoCQ7R/pH3F4wExsMvMBKe00gQkKDSiP1O9q6p5+Zee4WRUNvD6MLAsyfR59X+S+tJXRt8DTeB0yVGAvcHeOLpK4t38SwLRgJQpewIo7wk283aHwiGjfPTpX0AT8vBI3QXyUBC72hWdQHGIdBHLfqeYnUQA6zKns0mA7u9vaH6PcQNN4eddftw+DuG6un7/d4etxtboH58t7Ml6lV3O9vDaUEQQzoluP6eCWF2ib6TK3tDI+CEIC8E6ersWIiQYp2RLdN1XR9l+PAMYKKsAcqhDWO0jhyMR7QD0l1YrFzcEUACrr3duzAgAEGsQQAJ/D3aOQZgi89RUJPPFJ3F6vgAmnx/1COQ4JR3iD+6Y+8lO2BWdGw4Km0ICrDtfY8c0FXAM5JVDyUZJcXcsGfXaMW4hiYFsmlN21Z4fNhHAECQ3dd9obSJQEKog6u7QxRy1+3XwEDAfoP+BYHJ/c72KElC+0IAAwAdYl2zDAw1yCWeb2wPq7W9f1jaPbLzaA+LLLd1DYoatDOk62T7Chvq46x2bjUjIbLrPN/g/u5RetW1PsQb0S2ArczATAAYfLJhNeS/e52e7Qk4oZXpga8rKwTiW5uMS/uDL7+0v/WLX9of/eyndju9YpkDAROAFXaw1X7DEhQCgd2TLTZrw9rAuoX2CwJalDTAJNzfP9r7bz5SMf7p0UFfBtwQCGXG32uxGbzbrhY5BCCKecxtBhEEStxQoodYGxI9xBgICCOQfCam6T3o6+BMJb61rgxqGRh61Fnf7D8oOCeQngSbc5CItXbuPzdBDc5l+auir+dWhQBLyo6XFNWBcpQpKSAC+OWBubM4dPZwXVAo7rwrWvbNCSgncd62f8d7gf1IgWoOxPR6+VKKDQQU4HsJedkoY2rvdd2LQBr5LQ2Q0OEekg5T/WzSUOr4uUcQN3UtagJSnM0H64WIvAe43vqUwMGpw/UGQNE1O/zfABKwrmBA0TWl/cwaM8U2+fnyM+LzBCTgWcVKlK8nEKp9/frf6FoDwdlgqujc9ve7BxZEpLrkoQ6EAYyDFYXyubqUxgFInx+J6bvgJPydokCbXZy/3ioXJWsulhgdOAJI0LmIz5JGAthwGg/uhwASKLqY/EEBEG2/V//O65PzJSA/uijUcxvnl18vn/CNPgLHiH5pUtpIPqquld99Npdg4tqezCz4uRzbXpedWmZXVyxB7Jcj+6/+23/gTAS09MY5GkACjpcgaZz5IN/nH78XQEIdhJfeliYDCYu5iw2dG8NEs4ns23NAQm0onxm9NpCgxZidupcGPgfC2uACIGRYX3r/c0BCvSm+J5DgjpirsP8ugQQZnTw/GUjgpobj0hKNbM/nc2PUBhK0+fT+vy5AgpgXmSGAn1Xj2DZw7fHSOmx/f42RkOcqz2XeB/n3zSHpxrFmH0Sgj981dcgnG5Sgph3sAHo+mQkuHMY9fzrauOzboNjbEC3gTnu76nbts8nIvnpzY5/NxnZV7q2C6Fb04ZZ6tJ+uDjCIvVQHeaFY645K1DNDLgEHWGTXOJ5Awpn09SAM2RUACY3I5cGpedG+aNgHbbvie/aoJd5s7O7DR+ogsLRhsSY7AWwFIfiyCaCWg3FFcdmg8OJzJ6OxbXYAJbYunAcMHlnJKFVA4IIvzb9nwDyzqwPTAaig+AdSDyfOuid7XC+tix7rUdpAhX+h+TEP17c3VlYVHW8q1peh+I76deswG4qATm3InFLrNbnOEgmF+kFlw0HfhqORTcZDqxDMjVBO4VogBNVaQIIy1M+VNuBzBYg6HdXV7xtGRknQpulm4YwEjheTBam2MZUg0Cammm3NE84e/K3O/Kl0Bo7JhfaPsvGXSxvcyeZSDclEng0MLtw5Qos8fsV9NvMcbaXCS6llLeCAUjEPpQsOVFFnAOwAdGQQkAAmy2FvQwS64ciiFAKOHwCfq+mYTJTpdGKz66mVgw47Liy2K97farO0j4uFrTodu1usPDvUh/BTz5arje3QAaA/IA0XdeZU2kaZDdoZwjRgfbJLBOreM/XZM0nowgCHh+e2nKSisAHKKcZejrBaLWy5erTdbkubAWBgOp1a2a9qcItgFwLm0BmhWOh+z3Ib6DVg3yHrjXNktd3YAVTaTkHgDIwZ3kuMmTP4trQp+JzBdGj9yYDgRC2GuvYuKlwvYNrYiSDMeDi04ymAD7YndNFKF5NDMOPMHjCNwO5w9XG3SdTL6DqIIrFFCbttlitvGwmkjABIn/bBAwZfI5hTlHHgmSFuS3HW3YbgQ6ccco0BUFXAyf0PewGhyNHE7lcre5iv7AFgEcQgYd8O3tUBlAzaSVHya6BtS32EEpoU0dZNal/eng+BpFkFEBEgR9KiUDCNNXB1Na3p1mI+4f4wJ+h42e/v7e3tlf3yF39s/8Yvf2FfvP2MZRtsK3w82AjjDiABINhuS9Ybnmu931Fj4x5CoE8QWNxa1R9wrXzz9Z395jff2GKxtMUcNPIAH8G+iK44sJ9YHyrNkv0GMOBaDoDF0S515xlrgHp1iQZKAgAUObjlIEwDXmEeaV8O21rPSud5FjPEflIGFgDLRXqyGQAAIABJREFU7rBjpxO09e1yzfh3ADBHAFOwy+iHUXYDsOly3dbBXUQVylIqAcAzXZnmyJ76+d+xqhzUGX35Jmq/qHaWfh45sITPErhMe49niL2J8wPzgPnNAZOAj+b67lswQA+xZtnZGiSPmICgXqusWfoLGOMBWuBeUO3XeGut4Too+2G7SwB6ANphxkLgFIwq+gmA2EL8FYy+4WDAtG8XZ3C3PDvfWQYIgdsA0kXbZyJg7/Z/jfaERP99T6uLA8RBAUwt0Z4zQDz5YQIuMG6yRTkJKn9ftg1jjmvDrsLG+Hw5CKiSHI536Bbpc7Cfh6PBJ10bsjgnWKf+3kYzqJnbYNkHMObz4OKtEKmGLwY7vNkAMIgyBTBWBehRIBUaO7kFp8+c1rQDEJ74oE4QG0OhLaX7d+hUw+4X6rokIF4LINrP1m1o43XNue7+Q2772MRTcYa31te5Dx5rGfaazRagFeOMTK9GakAZrfl6/DpH6/egfXOyEmArBIR7pY2mE7u5ecMWzJ3+yP7z/+K/BATP0qyyHLlwF3Cqv26MBHZOdYFlG/e9XzPPOyiKdps+m0BdaHzCkcWA3n38+AmQIMOB18I41UBE1P/IEVRwpjVTr50EIbU3ohZBO/jOAVf7Z31+m9HABdiq0c734ohaQnET0pmBjGwY2u93h6Kp4YPzopZ+jaJoQ6XL1yLiFsY/b852MPptgYh8YOlnUild4vYTQAOvQUaHn32euKsfUyrc7TnMB0E+lHTv+ruo9zqANEeXnuniZxzVCq2pwcKaEX36ElDVni9R63B9GTSN91ndYWuMzg769Ld87/nz87PnOczrow0cyHi5kW/a02RQrP0eza3Wr9Pdz1tc4W9wwqgGrxovKo+7qBZrZ83FyqrTwYaFGQj2+D4pu/bZ7ZV9eTOzt+XRboY9G1QVnTEcWH1oqZD+e67xwO4DcPQQxIQGArJg/vxOdxMaTqeaQAIo2n7/1aC0KQKswYAHHp6rVzmYQwoj6LY41JBZfFrZKkoZ1vO1rR4XtkUrrb1nKaG2jecmrREZ4S66QMCpZm+k+iABMIEDFUACHOEzsTHQync7V5/v9vnzfO4BPZgN3nrMaX7KcPi8R1a9ONgaKvIdV++mI9Fxm8ns6vHggj34Pdr07XfM5OH3rF/GOg8aoauEJyYEjykXRgMAA6FFZIunYy+VmI6ckYAgC90cIKqmzBbF5E5eD4rSEAIFVG32YFj7BP9ebhY1KOB7J+olI6OBwAr3BjqyO6rumHlNcsHM7yW7zzWB9QTHI8oN5KDh9cpqeQWCfy7tpfZhgDCipNLFDDFPATW0ObWjgNXu+4v2kFX0HQbibrOHvG+oxu/D8SvQ/xtCbZhRdn4qrIe+2bBJoF5D6Rv3v9vzd1h3jYhlzwYI8FYLG0bJA9YBnODJ9dR+8uVP7OqzG3v7xTtSwp9WS/v1h6/tL379l/bx8R6cGGasv5mvrFNWDPaxd13s0/t9Y51BpA4yjnC8qx5ajQ25tzEPYO2wmwnWTQDiXZWQcE/uvdYTHQ+QQADLA1nm0uu+ETgtl3fM0IveTXvHjhehCUJaKcBLVz/HOsD6ZSAKVkDXAxmsEbc7sCBhIxDw8nqum8I+9YZSiz6BhOFkbOObGwpJPjzekXWEZwMQgy9oShy2GxuPhzaduF+z3W5Ih3dtALPbd1d8LWwPNQrWKMMIai5LQfzsFqhSA27RzYMtz1InGIKGTLg4y4cBMltNQmw1HOYI6qhwDllLtqLzc1bAFrrnFGgtaCdnmWwhsniyzeFoS9DOoYtiPXuAxkK34mcSlKVd2JM1wLa3UeLhWVdvj0kdR1J8T2ytB9sAwJRZ7ehFj/ehvhr2liBnL0qolr7fsSfQUvOLLz63t7c39sVPPrM3N9c2GgCschAanwPhWzAbwDSDHQWAAHuO/0AGAkBy9/jIEgaMPfbb48PCHu4XLDFBhhhAggJcidlSKDE6FWCsRwOMAQIVsNoQICJTeuD8oxsG4nCwSUbViMDNbg1QaeXlilhiqbWzzkpcl4mz8Auy/1ED+Sh1g8juBoEsmBoAksDgQIkgAiaAaNhnAEZxNlbWH5QEAGDbs8BokzkPICNYPDkwbfuwnM/UMYn3FaV4AB9guwUEwLapnNbBAved5H9k30c+hXyczORtfDVjydAhuobIl8v3e8kvP/NjakZf+MhCZCNrC5Bc/gzBYJYZAcjyPVP7j+zGAhMFwAjyQ9B0KygQC40hnG9g+aDT0ha1/VGqIMcWJ76PrY/Hbiuw2jsvQROA51/sewAJsC84f5tuCAL0zltxypeUnym/nh1XUBoee5Pnb8RISGhI70QAI/uYxPhozkajQQ2U8XOSXgWWAq7v4xcsyNRiiGdWgLT6O9mWLNnDfvVSTOxBEjSY5e+RjbHe7shGoH4E7bfrbql0QOCCShLJfsH5QU0FF9lGSYS3ZXT7qwQMj9+Yf5UoOdgAdlEkIeADHcFIQTvV9FAB6mh/0nbz63IAg/vFZ2HdNH4fpMdDF6fAXnRwDbbSwWcHlSimekIHoJON0ZGn6tv1ZGhvb2/t+vatjaa3dvX2K/t7/+nfNyvHBBNQioPEDvUZjg1jJNuW7/Pzj4KR8BKQoNIGLlI6DK6cDqoxBlOMhPzw7UAmb6R8YLYZAe0gUwa8HYheCjIvGSzdU74f/ay/5RrtfF3dS7MQPRAjkBKHvgxvOzBtf252EHD4eSDkBopLPICTfB39LHRYY3jp+6Xx0HPmccnjgGeAXWB2MAfIyrCpD/0zQILUnYlSv1Dnkxkl+fN1X20k+/cFSND9Pwc06O8/FEjQ2tc6kaMp50FA1Uv7T4rmyjQJ5YejhPpViUl5kO9X8t7gJ6ddA1AoOlZ1TjY4mU2q0t7dXNsXV2P7ctixq2HXRhVgBgSaUAruEKFVH/XcEq+mwVHMy7MVcPiQNfWDxJk6Eu2Bofc14qwHFwwMQ24HG6N9IvZUv0/njaUSuyOBhOXjwhb3c9uhZdrTynbrHQNHtuxCSEcqmjvbolJrf2v/w4lWxkaZdIwP132nYP93ZjU7nkmoFcXxGRBLYzsw1Ph6MOQHo3QjDraDk10AsHFBRAAZmC85znA2wcKAzV1u1jZfr5y1AdAHNZuom2fHCIkYeqZfwTd0FyDuNhiNPDM7HtlkOrLJBPV7pY1HOBwxft5+UqAMspG45xpI2DkAUCBALZyaeABVfLMh4yQDGXSsI4vY749qIMJFKKP9ZqwzCAHq6zkbrt/nzJaCNziVcqocSHBjJJvkImeUozoDEgBmUZAMYky4RtwE1qe/3pk5CHyhX4H/eH30h4fzR16i2QGCpRjt3ck6yG4dOq7Qf/Tvpy1a6WFfgIbsLR+7dOBLaouUyI4XBwbq1Whgs5tre/P5Z/b2q89sfHtt1Wxod0/39v998xv781//yn79/ht7XM5tB6cKGcHhzO+VAI4DNghaAIT0ir5tVluyLbg3kJE7lcEg2TNb27XSwYSDlwRAl4Fr2+DoObW7GntZDMRBqQDZgwO/s/V+adv1wkoyWpxiLfXsLtpaMrL1GnGIIWJveH07gARnwIAxwLkURTWozur2Qh+xBhI2nFcAYGgJWaE0YnZrm93e5vNHUo7hAHrwB/X8DZkgcLbBwMH9SJQUs4atOJuNyAySarsU2WsAioCMZ7w8IPPnUhYNn+nnbwBKdVDnmh74AqiqcwJZejyv+xVifXhQ5LY8mAnBxMJ6xi0g6N4c9rZcbwgqoQQDq2p5qKyAvgpbazqhGXaVaxqMsNJ1ZGiPw4FHoO8CgaVVAzAz+lQXJ0gSbeAorFl2CDzy/guApshMbmgvZ+MZAZovv/jCrmdX9vbtrV3PJlwiHIsjCm8AVHhWlu1sWVVTMJADgwbgyPuHeQAJDhyAEYJyhsdH1KGDaQLRP7eHGjcCXMGAu5qAAQOgBusJzj3EKvHaDcfAs9/4d5TflSOONQJFlLn4mpUuSoBGYd8zcJn9tDoJQBPgAIsCKfmIeo2CLJ3bKg0iWIv2n2BpBGDg4H7TClC/l91TIKp1xbUFanqwDBQUZnvqe83XLtZpvlcx16SnkQHW7MO2Ey0NkNCxMumN6f26X98nAc4Gy07/1viIqVe/TpY4gkOcD3wtWh3n1pNR6nYKrSPXanBwhG0doysRdTqg/RClWdQUkZhiME84fqFtAqCATOGNiyZvGCxvSeV3vynay4J5CLCK5Xlqq9gACfJ1NVfy4+QPOuMlAMtowUj7EvYDFtiDVZ8/ZsgB7kZQK/8PTMUz/7/WRGnAMY8ZfI2HO1/HHP0AfCW+SvArxpmASrRHPlC82u0Tz5mtlxghwaB1Kv+G9x33KyCBwGiw3Jp97B0gcBaTyUkwwZlgbO2SYiP/2ccLcw3wCj7jCecXy/fC7mQdkaCdwnfMXzW7B2sM2kFi1NetgNX5wjtCkPGK8xR2tO9dgPzzjvStoGN0PSjtelzZm+nYbm9v7eb6nVXTa+sMru3v/id/36w7tFOBZBMYNS77+DcKSFCtLBehKJisf/OgGgeLJjwv6Gww9LMMcw7SKVgWk6/vtaEO+n8bCMiBt177nBPaBifaoERmJLQNaQ7SZKxVayXnNb8n30P7WfQ6HST4+0uMhHwY5E1w6Xm+D5DAzR5AAvetst1Rv637R2DGn1uA3rcFEmBk2mOen+csO3ihVq79vGcWAf+I2uN82LUzRGdGJIE2WrdtcEjziM9WfV57jbeBgktrH+/5oUBCdg6ETOOzMpCQDW57r+A9dVCaOo540Oj1dcik1Gq70WecVDjU7WHPHw/WtxMzqAASRv2evbma2U+uJvYHs9Juhz0CCR2gwaej02VJqUPAFIFZUMaJQjPr6w4vDwaKGJ4DCayhi7n1NRLUPJZ+o6c7ankLZib7yLZD5RzmHjV3m4Ot5wtbPixs8fDkZQ4QRVt7SQPqffus2Svs1NnXqvMCE+TUa/50sF5ytAAkaC7I5pAGAsWJXB2Ydb2oJSQgIk0IwC4HBqIAcwDYei1645gCgOkPvHc9tt98ubDH1cKF60BhRqCLVmOR0d2hlRK1H2oNQAMDFIEXgi4ACZMJ6vcmzDQiEzkaoqavT0aJnHMKVgIWAv03Av8a9KUz4aUbKkPZsUTLA2x1rdggs7sFtdrb+3m5g4stcn9GKYIC90+dhk8BBo2zXsv5uAAkcC8GI8EFsxogoRbzDCDhiNKUBCTUpRZh97xvubcC43kAkCYyMPh8Mm8A7IDCidKXQ2EoMEDtLwT2jtujAwdFj0E6vruoWw/9RGxQoWriYP3ByGa3M3vz2Tu7RieGq6kVg77dz5/sLz/+xv6fv/hz++bjB1vtt0xjoHUgUqlFt8+xxPizbAC1uxQyh1OKHvUIdbysgU7g1ssIkFHDc1Rov4h5DvVqBPZ8TloFZOA6NpwOGYwXYCJ0TnYoQPld2WLzZKfDloKdEAXF+xSA97q+ntBVwG1QZPtjH+hMAILg9sAD707hAVbTNhaq3CrTgtjkicExQDes6XI0s93hyNIePD8yS15bvGfGEOsYgTJKevCZaJPKLF0ACdAIATlJYmuqwa9buqEumGUA6koDaq9T7LGeCV4ktfU6sxd1ytKlod5lMBM9qIzsHddVMD2Dro6/AxwBAwkaHWCFQHhxewQzZWUPi7ktWCICvYSRdaDzwHZjDm7CyMHu4r/B0LtEgBmwPzgLBUHKbDIhmIjSJpQ4KdOG0htqR0CfoeoZBGypCUF/Zc3SEzjTs+m1zaZje3v7xmYTF/8kKwCgDJgj1M3w9YOMPFgosFl4HpQ0PKCl43JJ7QcwEh4fwORyIcXFfM1uDdvNgToJYH3IV/KxxpwOuAaQ/WMHCe4JiGlCswJgwqau91bWH/dS9hxQAmCNteDB7qdChrL5Tcb2PFui8x4MA702+zmyUfJFlFDBnsiixBgLBVbyN+ibha4C1mobSMj3RN5UYiS0/WFcpz6fguHaJPD8TFWApvWZ/Vj5u/Jj8t8YJAdbMP8++yB5zetz8zhlIIHj2AISjiGOh1Au+z/sMAK7HKWEnh1G0O1aJF4q2CWLUfab51CUHIoRh/1LJkDP27o2JU4Oki+XXu4BRoKABI4/zhW2zc5lJw2lP/sQ8qXz+YVrUWcHIHQqDUeMyvGJ8wc2jPpGoTWFck2Mo3ygAmK67NLRrGH/HAeEJa5Zz08CzXBfFc4hfH50cSFnNOwU7fZe/lrH2aoCrANAEFOxYSRE2+AEJHBNJiBB8+j6S85KEJDgv4Nz6ExV7Rtf18FMg2YVmNQHdPNCUva8hEE2uPG/m64n7VjJGy77l39GdLShv+kdITjWAaySJRJdruB/AowdDXv2bjq0d9cze3c1tevra5vNbnk2rQ6l/Yf/8X9mVqB7DdiZ0FvEmfw3FEjgIAft0ZWLXal2FzVVjrA32fVsiPWzDKIyo3g96IiaxHYQhH8rEP0kgDyb/OZz2w6pEMEMbGiTc8NGYJM3T/4sgQmXgAQtdF37EpCgZ9P1meGp4OA57ag9bu2F3g6kL33GS0CCo4SNhkV+NgQijvA1lHlEIXo9N+IrQALH5xVGAq6Txzwfdnns8gGT5+u5uefvE5CguW4MVSNWdGmONLfZ6CtY1L20108bMGgfsJofff+hQELeK3UWNuYoOwjtNZvn3DPB3nVCY++AlgsL4rCBaBGenbR5ABUwoif0tAdVG5JgR6sgvlUUrOm+nV3ZZ9OB/fGbkd0O+zYaVgyU4KD3kaEEjS0BCU2fXaDsjjoDSEALOU4jexXLQT9SBK9xeHx/4/DAd5QjKKM2mnipA2pksZcR0KE3NUoZBCYgK3zY7MlUAGUfWX/QqnEdZNXRFq7t4GneVRai8dX8a52gnvBsDUdgQDtEKqDXOTLTidZtqTUR3Ig9/hc1xyMo0cPxJlV2S6dqDKAELdQ6hc0XDiQwgGfm8Whr0KTJCMB4OYjAL4w/hLBAqEMt8cDLG8BIuLoeu+M/rmw06DDYGFYjHphsn4me75FpYxu4lFXCB9TOMf/mGUb12haQgBIAr/10BoY7IQA6PEtYqzsrRfJJ9qHJEuaDXuta+0uOj+7Ray4bIKHNSMhAArI9CIy8mCfU7tWmE9eh7wKg50gAITukfIbdxgbQ1YBgEzJn+G9/RE6djJey6LB9IsAhp6qiDWGjh3HsHGz0Bt05zKrhyIbjsVWTEdl+ULkHDfzD4719uH+w33x4b4v1iqASSlQYXBZdsm4IbGwPkR3yTHfnBCDL5xFlB52TGDN76oS4kKCRas11GvX8oKT7gUySKx3S4XTM7HOn8rauuxMExxb2tHyybmdvQ6wf9MnmmeYOd9lz/QEWSBHoUGkL6o+TuJXWV1CLBSRIQO1Ix83n5ohMMynzXgqEbJwBqCJYJ4DAM8+waWAkAGDEeq5U7rCLDjye5LROB60WvVuL2xi1bw2tiGBWgHHkQZWXYihLjkAEv1dwCEdTfgFehz1HW9ICvABiMog6un6FfCMFMmAeYP90y76VEJgdjaktsD2ClbBlK9hHtEXc9azTH9JGoOyEz1Q60Nrrd1h+QN0aALrM4u3IfgIIgDmFDej1Cxv0hwy8yPoKYGEAOyAGJsq74K/sAQ6ixGzKcojpcGCjwdAm0zGpvZQSIf3YAzt2zwFQzbKigvXXT4uVPTw92uNizU4UHx/ndXcGZIKXy5Wtlg5Koj2kAwk4v0LsMxgU48HQbq9vfF/GObbbA0xb+tmBT0RnB4jCUYsKmWcPLPGzAzoenPBcidJVrGNl7hW057NTvhy+o0RBPl7+ns+ENlAgNgLWNBgJGYjQeOt3uO9LQEJ9PwHWyBdoAwm4j2wzs5/biCQ2KvttX1JAQjswrs/DmjrfMHDOfMwARBoWTmgrhPgh7FAeT+xvfomuHgEoPJLs/9SxSGgredtj7P04zyAmDPFQtkekFEKMs5Jm7hNj/3J8YSuDUeXtDZ0Fs1hgPYlJ5Uwysh0QgLN6LPnOOnrDz8p+NI/kAHzwez4LWxeqUWcc29LAgB4CcRpn37BEiIwEMSNc60JAQiPG6SKzWrdZCJMFpa0ucINgWFwCEvDa9dbnA+UDFEYMHw2MBJ47TF7k0oZzIAFnKO2f5jH8AF/fDiDk8gYBCWhXrH3Y+LLuo0K7BL4gfImynNgpujIIEGz2oWtEaWwa39x9XC4ztmSMIy8AFWeDAFDAOBY8O+gTEQBwZgLsejkEKNi12aSyz64m9vnNzK6nY5uNwZabWNGf2HLfs//g7/49syN8uMrA7GB7dXgdEFNN/k/eN9/15x99aQOQMRkRZXmAfvcjg7VZo2duI6ClSZch9EPdjTW+ctYP/0afaU38JSDBjX3YltYmyBs1b5D8sx8a5+n0dqDcDg7yJMowXwISMkLaNsB6JgZlqf4RG1y9sc8MY/rQfL85EM2HU178z322O1/nIit5LFUTnBkJEBvJ8yG2z3OMhN81kKCxe3ZjBZBw6aB3BPlc5C6PGw1JCsrzgSajn9dPHn/NUQYa8j3q779rIKHtOLT3EFlDQQvN615AgmjDntXee/1afAFM6AFI2G2sh7pYZIIAKPQ6djWe2LtJZb94N7M3o9ImwwFZCPBXAST0I6vZ0MDCYQB4hVp0ZLbBiIn2UXTsQjGZdbBbtxlw2CUa5RRVFyFS9wFvsQPEHu3zjnZAsI5+42jPuFjZ/O6J+i/kBqNmHYFV1Gfj3vbmVN0MJGQWSFNj6I6H1gzXAusJcZCqE0HYGR5s0aZw57RuZezVLYK2w062RoY56NhwyLGeqEC/XLNGcXYN0b2RdfolM3kQdwLYgzHcnY5GKTEEKQxImqAEBzeuBQeesg8MLjpsyTabTWogYTyE4wVwc+jZHIjclR78E3yK7g0UIQoQgSUeYBYQFPEWXCxxCMYFAgABCXhuggmofQ8gQU46WQkhbqlxbdt6AaFtm9w4x033BJ4zqrkNRoJKJJHxZqAYXUFU2uBdd7xHeN47rpHgfAZqdKACgtlQzwCRfbFZ2xVKQkKkCSACr3dwbQTQwdFylOUi0SIOOhigPo6nEzuWR7Prru066LKAmv7Igm1ceBBifPCn1putPa2QgUZ2El1VkG5yIdICjIroLoAxQjs6sGDU+xu12whYUeYgyi5KGvxcarQMZN/BrvC1DcE/vMZsMBk5I6HvbV13J/RSX9l8Nbeyd3T9DYiaRXs0rAMACdiXCozByME+cKHXBpzC/dLuBiOhCMcOYBnP/m50S4BWgqH2H1RTZORct+GAlmRdBw6YdIDuCUXOnJEwHY25rmGbOP9BDQa9nwL/BQQPPcDEl2rwsYY5RsGQANDgJRNNL3mvnXbxR9TPKkCksxsq+WBDnNkNBrceBOA/7HEyEsLPUikUg9/DnsKVXbS8HQwdUBgP7djp2t39vX398cG++bi0cjiiCCbKmDBeqNGnbksFMT4xYGCXuzYeVjYdT2w6cUYShMIAZKG2n8yFEjoCPnd4vQPqrgHiAKBnyMEGgL0aA3SAIO8QOiugkAM0cRABbjr0RDrofNAtWFcNAOTj/SPZVavd0T4+rez+YW73d48Btp5stUIHDrBmjmQmeNckCJX1WIKhUgysuelkUivUY8w3W3SAcN0K2GfMvQMJHoCxrW8wP9weNckcAQl4ZtkolaRoDtv2CeMm34O+UEsrST6Y/EDNu65H1kkqJ6197biOzp82mPASkHDJT2z7x+7r+Jgo2BSgkn0k+Tf6vHx/fF1inGZfTZ+nZFlO0OQyQgCM8rvcfkdgHsFhBz1Gg1Hm+ypq8aNzCs52T4ZFm9Wya8ORd4RB8AfGGEGMYJLVwHJkv1A+4+Mlvze6TEFskN2QHFCA/fKkggvQSqMBZ6/EDTWneT0o/pFPLd+Caw+gKNgx4UtwjdTnbTATgjEj+yzGQh2XQBsnsWylq+Cf02izsTVhAGZ1mQPEc7uw0ZcZCbgugASua7THpB6Ia/BsA0BodK2kkfApkMB7fYaRQDtLPyJaQTKhhRLbKEUMjTjfW6E3JUbCEUABgAQlkpuWrfzMoilzy/6FAAd8pjQvfH5CGJRsDvebYD+GVZ9JNz9HwOCsKEIL8HQwQnloZW+vRvZ2NrIpysUo4DuyY3do61Nlf/vv/Ed2OkBce8RzDmcoi/qCLfRsbPMd/vB7AyQwoIrMMxgJA1ALq8r2Uc8LY48NqwBMxiEDCfkA1UYAIqhNlgNY/XwpeMuvvxTIZaPZvmY+CPA6OHvPBej5Hi4BCe6YnGck2w4vXqNgVuOjOjgZxrYTna8hsZ/2OOjfCnSfe2ZRg9qBNoOCoJG5uJhvRgQMOeB8DUjg+15gJCgQyMY1P5+MGz7bnZamtZYO35f2k0pvLgEJen8+qPJ60CHfBCWN4VVm4JPgMbE3nru/PBc/FEh4rbTh0trJARFZQ3TefW/qeerSBiof7xjEEBBMbRpJycb87tYOJEB9HEBCt2tXwyFFFn8JIAHifZORIemHGttBH+3svL3YWWlDgAi4Z7YsYx123SiyARJIv/Z7Xi7Rp96z4Mg6+nM0KuPQR6j6Qxp4BHGgkpMujQB+s7Onj/fWZb26KwZDzA17noEdeoifACT4gXOptCGvlzaodeo0IEIjYhXlGmQHFN7Sjk5Jw0aQU4NnB4UZZ16/jwNqSEojgrTlEqCO2XBgDDoRRABAAJjg2T1oK5zs0A018mhh6es2hI2ixST7qTO7DNpnh5nImpEwdOq3q9dD7Ck688BHPIAaDqepIItD9s4DCtSHYh57Ibrk3WcQFGFPez28i6f5VyecuWAkYD4BiHAdNP2fs33mOkmMKtk8Xi2UwHPGxZ2zc42ENpDAz2T7qcjORB9p3UPtoOk6sfZ0HYEzbEe3W9st2DDB3EKAjvMQuguodaVwpxmDH2+/2bfZ9ZV9/vnnNpvNbNs72a927+1ujeDqzu7v7zleO6rxdylZfEk0AAAgAElEQVS2x3Z5BKVwWafmYq9SpwH1/5h3ZFqjfr8E0EDQxrM988c5afvS5QBjR89C+0fRQbRQ9f2ISQVTg85xdP1A5gVO+ZF4UFMSt9qurNc9eDcVsg9cp4EALmuOEXx7BwcHEhC0NW1RWV6MOtcAEmi30EeCtbnhuJOq7NodCPrJDgGLCLYMgTgCfXR+gPgjSxbcOacY62FnqKGngxhMAVF9KQgI4Ujsn1Zpg0p0/Dx0LQe2h+0RMuLneO0+OsA4cCHldwWTCtIcXGhOMA94PGOIoBZAGtdydG3Q+HGtQ1OjV7KkhFopo7HN3tzQ97p/erS//Oaj/cWvPlg1nlApHCJ+BEfI2HLnF5+H/TsaeFnTzfXMbq5mLG2o+shoog86MrnR3aUHWxBZV9ZsB1MnwDN0Y8AzYj1DV+VmNCJ4gM4PbJ9Yi+V5yRz3KkpiwD5FG8u7j3Z3/0BWBezb+8elfbh/sru7e1uRRg4QErXpAI1P8TPKFE7cR9TGgFhhtLMlgBx2AsDRZrPiOdFQvd1HE1MGe0FAgtsz2a0orUn+B4GHmLxse7J/BO2RfK4qaZaDyuyr1QyPuOc6A59ru1NzeSXS5BvJ7snPBpNIP2c/Jt9vBgh0X36f50BCfk8+97JvpvuXT9VNjIcMtsgHkj5TTmgJTMF3gIsaMwXXvI9o31dnsl8obeDzBXsKIDgZdih7AhBGpopr+vg96ayR8GlkucNu1ULIoWmEckGuHzC+INIYIsEOJKADge9njZfmQmtC8U8eQ/nsGUjw0oxPgQTYXWoQ0E8A0B86dUpqoDyz9kmbbhsqbSCIEmwzn4NzhnI/Sree00jYE5hGUN6jHwNAjmysGJ/ngASKMyZmYAE7BjCgZiZ6mSdL8dS5gawRnFsotfPEQ/YHskYCtGZwlhSdpp2iREYlOOkMFRfV9nlv2HYKWgQk+N45uS0D86AHYVq3fQOIUsOe0u7Ajo7s9ubGxtORXd3ObDzsUh9hNuyTrYuz/2R9O3QGtrGB/dv/3t+x4x7inxMmOlgmWScxm9KKl+Kc1/72owcS4GnUxgMMSATGfYieDV0crOstbFCi4FTWhuKE1z63kWT8pZGgjdgeMG06GZu8aduf1XZC9Rl5c+t3olpBJT0HftmAyinQdV3A5Vxs8TUgAfctVFuHwiUg4bmFojIIHQY58M6B8nPPkIGEDDoQxIigUYwEHvqtVp5qC/kcIwHveQlIyAY0B7i6X89iNkji9wUS8uGu63GtRgserR+NmdaOxofPEbVhtaOXAu98zbZT8dIm/6FAQnuNaw1pTbeNbR5j/aw1KlBCY8CDFjQ7ILxRa6g1QQFCILN4uN3WuoeDDRDwondxt7BpVdnVsGe/uJ3am0nfZpMxM1g46OCgVjDCNZDQUOrYWpEIvB/oCOz8C4GmU4tRj+hAwskW85WXXIDuv3cggd0WYh+CRM7sW5QEAEhAC8MugpS92fzpifXqoJABTEAvX7zWgQMEwhvr9hpaq0pJMuDSdhTqMUa9OGh2YAYEoMq+03UnArALtjWtEiPC4I3tEKP1WKw7lTwBiCEjAV0bDsY+0Sjf6A0r1lSC8g7kAeKL6Md+DBV9VzDvM+DhnNZdMUBp39mGdcPIJqJNX2XT2YSU9IqlDV5uhTH1NnV+DQAJAF6wTlAKwvliGYO30CTV8dhzBedoY+sZ+4IBgD8HggBlG1ydX88Ovw7r7iUgIQNg2UlX9vA1IEGZJg/G3eaRCRZAggfNnnHlV1D+FQ/VdjdUvmkjkK9nELyzWwBZMYekce8PHKsxxC2rgd3c3LC7AMYUABBKE6ZXM54JT8eV/d8f/9y+fnpv77/5YHN0YADYMxixxASMgeUKtaAOSkmcD3uGnRl2Wxsju8GsNoJiP5+YNacDfLQN2j+ybCjO7tB68J4sEAzztS+KJcQJISJGij7EVVFu03cF8R3egYARm5t7d2ddinu5loyflz7OrPKFEzZwsU2pe7tgl8pjUHIUuiFihASQgEwtz+ji5GKhA7S5i57xJ1cix2LeYW9T1DQc/aOr1BM8O+7JSKADWfe698ALXQi8xhVgjXdl8D2sDgE+XtB6wGe1gQR2d4C/k5gstMkhfheLqR4XlTyQzROUZjiUvQrP5WVZ+HzsGXwuSzcGvufhb5GBUpY2ub6yyWxqq83avv7wYP/vr7628WRm0+srG4yqui88ad2Vd2gYDgcsZYCNhp7BBN1bRmMKLfZKtLE7ENQgEICuA70G0FfXLhctdEYCxpeMhGpAQJksEFh0nxJZc28rTbDqxPaYT0t0aHiyx6d5iEUW9uFpZR8+PtrHj3cEjUEpl8Ci7CjWOj4Tui7UxKk8eMfvEGDp3AaA4OKvCPic+SE/T36GmEf5vG/7Dr6X3M/TtXUd2or4bM53MBz4nEHjl8+Tz/78Pn027ymYU/ke8hmez3ddI/uz7FKQEjDyWbO/0r533etzQILOPt2H7oFAc4hBag/3E9Cic1LPr/NCz5vP0eYZz8eYQGECEqSR8JLYIj8v2FMCEugTEAVzew/75+Pk55jaNNe0+ijtFMgvXQ3Q5jWvuo7PgzNb9sewRal0QWsn+2iXgAR2qYmOJjpnOgHMqE0wnofnXjBnYCfEJsV3tsRMyS1/xqaUGGBqEzs4GOHrO9iLbA38vEZCF11+AkgAmAK7R9v3LYEEte5+jpGQgYRGgwHns58T2X8Xe8hBQhcUVgkE5sS1EbBv4/mTeKJ3k5AOgkSvzzXM8D4KhaPEC2yW7olnOfyjyWhk48nQJiOUcY28/fCgtJt3V1ZVhV1BuLrfIRMXMdSxqAJIGNq/9bf/fTvtocUDIMH1NRxI8Dn4bXz96IEEOEaqkxLtCAcbepGzb/RkQhDh4eGh7kKQUVy891KgqMXdrkFuGx0sJBlzvScb2vxZ2ZDpZ1xfTqcMu2c33VEBkJC/dG0FtDKiOlw0Frqn7wok4H2ZAsnMUhKbbC8qdXjQ5+XvCgizIWkba9XGy6jptXSm00Gv9/22gQQ9m8ZTh1Sen0vrQ7/T/D632SRK03YG8H4dvBnxbhv0DCTkQEXOgg5mrct8QL80b/m585y0f9b1M0DUftZLWRHdn/aPnjfvDV1br5GzT0e2VogGrRg04BCyiTXhhyGa/ZzsuF1TcLEKIAF9wqdwIqvC/uh2bO/GA7ueTaleC1GgAYAEZPlCzwACjLo/gU6eiTbbIlgluo7WTKCMQ5gQJQ2ogzsyS+WBiDvudL7qntrGgImK8QYhOdTwHlmbDnE5BFjb9Y7CigQSkJml/kNhVQ+OBkCwdV1TKKAwr1GBgPX+kKoy6/5I3o1WlFJ5Rm0vKNbu6MIp5oERARwONAa0kekgqyv0K2AXACSonzfGrD8YkLaMmniotoPuDBCBgWm/MENPbYhLoU6arALPSHu2f09RXDgTyB5DLA0OdsXspAutodwBByXsDJ4VNGVS0gmSIEUAe9WzKtqgOZCwYp9pxNz7Y882a58ffIn6z1ZuSzj27uiwtjKCWwVTfD9Bl+cZCZeABHyO2COvAQk6qAUkYFzcIQzmSAISuEYp9BSZIbRuTKV1XreP8gj2ILOuHWzaY98D0isLZOKLLnUo3ty8sdnV1H7y+Rc2HKOOv7Cn5dy2CHw6Rvr2N8s7+9XyvX39+NHu770lIQK+KfpPd7rMom02IdS5xTqL0gq2edzbfrOxEXxl1L4zePfgB873EWONXueFdwHB2PsZ1tSIUy/i4C0nyTjBc1AM0+uNIeoI5wmAAgAXaDZgzZeoD0VZAWj6J69drzOkKi0JLZDRaFJnhDWWXA/R7muz8Np1BAoemJUOHKKXOVkre2aCmLQA8Efww20GyywCSGApAxgPBw90Ses9HQx19FwjrNnHmeAgZJ9Z/sJGoz6BBNdxQEY7AuYAjlCiwXELjQSVNkgjoRelLrL3dORDjAs/u82NgDruUesf7xlNASr1qa8BEAFJGXyhBAb/QRcDZaQocUFADg2NydXMdvsDdQZ+9Zs7G1/N7Ormmm1dWbPdAfji9bvY5xBXvb26suEIgKtnNVGWMEIGbYSsrdaGl1vI/mGswTrAXGzXEaQfDmSnTCYzmwwqG6HWnW07vd4b/hQlISJjiv0GHYD5ck0gYb5a24IlIWgDerKnzcHef7yz9998tMXCBRdhNwjAHgGketccrDewePCfl8v5PQMoxpd8OjHDNOaY03y2ZsddZ3kG2OUPqNRNcyWKvnwK+XAZSMB7M2gv3zWfHfJBFZwSIEpAQH6txvDTQNFZLL5fLgsvZz9FwK0+hzYiGAkC5p/zIfVat+0OJOh3eC/YiW2fNPtFec/XPkAq/xgMvK2u/kNJUwYSwFohoJPaRPL6IbZ4REYbJ0jQ0Al6V34+Yp2oXSCCVB+zBCSwRbED2bVfHHZAuhzuQzVJJuU9NP7YGzlmICgb/+n3bb9S/hzYDHiNdHsgKI3YF393IEFJXEadHrNsd3wuMHNgHx4X8xaQ0KwH2KFm/Te6AH5/kdTYqC1kiOy2ujZUw2mMP4T1UdK24X8AEjBmr2kkiHXxXYAEMBJw1GDc6OdESYvK0gAOOSiA7itN6bu0dOokU2jA1a0vtc9CWJJrOkra3Ha5vUYizAVqTwbdKuh/oRz0ejbm+YwyP/pLVWHj2chQfTNDG11oTPGswIFY2aE7tF0xtn/z3/l37bjrWqecQpWIXZbUjhKJsN/G148eSIAD3iz8oC2iH+8YAzqy66sre3p6ssdH1LhtaqOoyReqm40YfmYgG/Uv2cBkI5SDuOcGW+99aTIaJ8dfpc/GPYLm/NpXG7hQUIz36eDAzzmY03P8/+y9549kWZLdaa5VqFSlulR3VVdXd/VwhkMuQWLB5Vfuv7zAYj8tFsSQQw6HHElOa1kiM5SHq3Bf/I7d4+/GK4+I7O6ZJWbZASQi0uV7V9g1O3bsWI0oewyahZ61eN7se8CmEv/h/TZMvvbaEfG1+9CpA2q/vn1Q2fATkqWRzh+9tw1qlL5c9zESZIArVN3jcGgs6nH09x0Ckur5qO+rvTb4P0DXocfrz68PZM+H14TXmJ0NHUqFicBvDk6u0fO8d7JK9sGUXl9zey1777Tvvb1u2++rgZB6PNrvqxFbgyReLz7w7xNblKI4mUZqswvFkOBB4lxk7Mhqr1fRISu228QILQGydLRdHA7jdNSL908n8eaTaTw5OeGtMehsYzIeqHa2j8EW1bhpP7RHx0t2flEy2dttMhJS6AjkG5rrprSLs+J/I0zlz0ETQT8WMWS9wpbbUC+erApMNcZ9QDAAqKAMLA4+WgPLGA67JeOZ6H+dwfFhxjrgb2sB8H+c9QQjMhhOZ6QoCKvGsyjzkiHduY1lHuAclnwWjrrtJvsfRwFgltdgX2F44jSh0r9DlZ09WkTRdtREU98tlWrYYSkYR7DrsiVOXLfyE6K/I9DKNmMDRNam6XDRHg8nXdRhgAR1ZqAbQbYAlG0Cc9V1U7e8ynrJTT+W6tjQ1EhqnFRbim3LjIhZGHUNerICEDNstCdqO2r7Va/5DIabgEf6/oVJpAC1UE/toJsdadVv9bNXO84sceiU2nnqFdE4MIgACCX7LjorwWuhz/azTzwO7mY1j8HuNiaog48mYuQM+qN49uQ0Pnjvw3jn3bfj9PRJLDfL+OrlefzwJz+MH/7kp/Hy4mX0h6MYHU/iF+e/Sq0Lgv7tTqKFs+lx9DoDPXb+1ZXGtrtNHYthH62DbTpQCApenyuI89rT+JF9AdjQmmy6hMgmFpVqYAfGQhk5ToDCTuM89H5l7eFQcf2AUbeUuiLcKSABz53vyTID28y93SrAAPOVjnTTGSiDvhTqGnSGuZYQqdRmSk0Xrol5Bkhg3SXjJnVVWMO6F4A69rlo+aUkrgIMONph2OgOi4YCgAPXOhoOlLHnK/swLHZdBfEXF1exWHDm8p0DaT3kuVhE24q4m0sQsFkStSzAqwFe/Z+OLGrxlqCIg6oaeBmMJwme0kqN0gwBd4MY6/qGmiOLqyp4UncGICzYQNv44tWrGE3GAheOT4/1N8KqZO9Pzo7jrbdfZK046xw2Qbcbs8kkjia0ddzGZEZghQ1tAlrfA+yTm6vrZDdtmiAZ+zCbHatLwxDGCGUiKjnJpBPXzzoQw2K1iov5jdpWrra0XNzEq8tLdW24Xm7Esnj56kplPfNrujUs4upyrj2apTEDsXqwhQaBALf4WzodF9f7a2uYTpmZ5McJI//2Zwi0hdFQAKP6jK3/diDjYLBtixC7a/sodRDvM7n2KerPdyBa7yF/nn0Rf17t2+0fK6U8TpbZn/HzPF6PS+27ZvedZPi1f2o/x8/VAfP+c0pp733+z33j6scBvg3A6EwvVDAzAwhAZd9btFd3dxCMVRgJAhEQxhvl+cB9rSjLlDhizpPbzqafgT+RJXc+U1gn6LYRLHM9rDGuj+tsdGDSDxFIWNctFbDFc8EY8X6vNd7jvaW1WUAIKR4VcEVAgqRO0p4xd9wXwIJ0V1Zp+6QRNRli/Mr85uO+D2sipH/dtKdsz/VAhXnZYjd9+buCjJPZaQK7m53OnLq0QTatdGMy0GbhWM6XPIvy4+mGZDuqzxPDKcs9HyttaPzvZBmlrleu3clwvAeheMr2J+1vghG1CGOOf1PGRBLKnRiShUt5Zwp608oWFtezJyfx5hvPpYswQphXzFvsczeGs6E0waaDXkzxq7qURDCBk9j1ZrHuHsUf/pt/G9E/ic0G33omIKGpBm/EHh/bKw89/48WSDAj4eT4WMqnbD4cYhtObwwtopbKPI/ZYa/BgkPBZztwag/mY8+3A+y2kd+zX+6ZJV97bUTroPB3ARJY1KZE2zA5+ON7/bczpVxibXRrA9829v6/wZq7B0ipG7sHSJBdcZ3e7wgk+LPqMasPyjrjd2gKvnZwV/WD+hxTkSuRyPpzasaBAw6efx0ggc9XcFcyDfW42LHA0aiv0X/vHepy0Py2QEI9Vnfmpdyk10gNWNVAAi8zkFB/1p5KT49yKL1Q8nEGCyrLASm5OboS3K5iQO9unGsYNdSrDgdxPOzEB0+m8ebpLM5Oj2NIXVlnq0wXz/doQybKa1L4vO81D8WULkuglvTrVAXeAwliJmQg6sMknSILtqG6D9Je2pNyCJe/EX0kGBQTQZoIIMy04MsyB7UvDTL2ZO8yg+EMkoE62wo/x+PSPCgsJ6nBc5iX7Jgz6wYVslY9lZ7lWJeuDQkkEEyV+srSK5u5xFHgO7RGJZRGLTgnHIqJHSm3E0hAkQdQQLCPjHI6K1UdYgH3MsOD9kWOW9aXF3HJYU9AAo4KVHxQdwMJqSrM3Ofh7RZ8rIf9XNDbftlRT3bXuooyTwlGEakSBZ/M/t7hSDaYShwAPKTafD+QUAN8Xv/3AQk6U1pAQl3aoDnYFlHR/Xov59PtNrq6lvyNWCJrhPGHySHmGLT+ARRFxgNgJdf68WwSZyenmTE9OlamyJm7yWwa1zfz+PUXX8RPfvbT+PHPfxavLs4FEGne5Axix3IMELsc0Up12w+EEmmFB7ugs+vHeDiOXnekFn7sC+azs8XhzUBVwAh9wVkfhXnQBEolC0lZjdZEah1Q2pANmbJGNKs305m8lahhN7Ylg0O7brUZHCZwQOYbL/xQgKH2aJXGhf2ApBTn/mXPD2JcqLJJX99t80zEFgkk5Zpw6gRmJehRAwkr+oBLWLQA+aWEwc5hMg4TSHBQz7XTmQBxQsAJxBYNJNBuEBaI98h4lN0oLBaa7c/YA8nmSMGuZB/ZSa3XJ+UV6eskA9JnTzqz/RhOpvtyIe47VcH7YnYpCIRZJBkR1h5jjxCN8DytZTKSzMnx6VGcPXsq8GAKC4G9fDyN58+fxgDNGokgbuUAH08navcK0BsdqNncb2kDV9pCe75kf4sWlK9/OBwpsJ+hU9DhXMi64Gz3m9fNaxEMRSgUNsJ8iXjkNq6X63h1nkDCYr2J204nrmErXF7Lh7w4v1aJA2MAoIaWi8oZhkOVWmHLMrjHxszj5ioDvbQpRfRbw9yovtteOWh2oMd3VGXYBz1AgyIPAQmHzuXaz2R/2P9qgwGU8BgcPfQa7bMqg99+DWd0+/M9d15rDwEJ6Td8HUjwYLT963qv674PiKE/5pPXA10DCekXFD/BXRZKQA1j6U5MUc63XgFKOZ+y6xDCp7kfua/UCEmgkPdzRmZSgIpNgO4UKjZYzlixDlmDtqkZjDetwDmfneCje53n3/NQ+5b4Xj4LHEuYpQ2QQCnbXvTc3bIAPHTf6acnEFJG7bawSWW74MK5m0WuI323wXGBeZnczWvMsa1jIpV78q8CEur1AyNB/hdCiwVIkHB0YZQxdmYBpa/99faPOksKUAkgq/8LWM22xQYSXNpgjQT76836LTpf6pRRktrqbkFo3qvOiWSecL81UMa4qC3yoG63m+CLdBHwiwACKHkbDwQQvHj6NE5PpvH86VkczbIDzqAfYm72x4MYTHgvQEJXGmLqcobt6SOKO4tN9zj+4H/7txGD49hseG0DJPxPVdpgZEzOr3vMV2KLOKBsFmh5bLCaql8HxTZqNoQ2zPWiPQQk1AHSQUv/yIPeNIcCUoEYJaN938ekc9YIENZGm/ewUNvBY71Ra+NXGxo7HvvaQ/WGzcChdjhssHi9A5A6Y1pfdx0o+u/HgASNQWVc3LVhb3D+HoGEGszwdT8GJPj5Q/fGZ9TtU+pxrz+/XgNeT20goQYZ6jn2Gj50HTby7UO3vdbqg+bQejy0Bw4dxm0wwp/rYMsHVQ0kcP0OfuvrlLMK/a+b1GfVJLO/ySQSKCkLl0ACPcH7uxRbHBAYd24FFJwMO/H+k1k8P57G05NZtg3ro3JL/3HKGzqBCnwGoXZWmuwp10vtrA+Qu0DCWlQ6spUKRIuzmIdWtv7hMCFzzvkowKB0YxiSbafFI3RtFPQ7sBES1Xc7Ux7neOPQcNszO215yJU2mNAMy750DTO/ea36VCsQNIvFyv/puFi4qaGpA0KkPUlwJJF5nHseUwBVwAUftmKGACL0M0AE4CEAJXhARX/b3+r5tA9ZH681VoIbaqn52exWonpnRjZbQvb7vSDQJaCC6kwW02JmKRSoHgh7GqzWWZXxpRxlsQh1F9jXwKtcIZkk+ZjFJxvRMwMJCS6kXkbtLNfOjvdrDcw5cEtAKANo74H7GAnu2mAgQR1CSpCmfYNDzFohw8w/ra2kexog749KBqq7i9F0JrGlDz58N2Yns3h6eqaxoyUen/f555/Hz3/+8xTOXNzEy8sLUdHny+y+QMtPViAK+nkOMRaINNJ+bxrjwTQ6u05ck52ldekmy3GYY8p1pGq/WYhV4q4hSSNNB7M3oHQns1VypDuZmXT3EI2ngss8V8hUiwIqMcQS/HZS9R6HiSx0V10BugIYFBzT1o9+3lVHphqQ8z4yEK41DxOB0olSH9rbDhW4k6nmBxsgx9EMCdSyC5Dgrg2AYbKZ7KPeKFN4ViVHQ0SZuSwxSMZhAyQ4Iw0jgXUPGwnUiKxkaj251WCy0QwkuH1ctj8r6/rWme9kcdy1u+mwu0bZ9sR0ZduUHowkqcKn/ovsVCkXkH8BmFcALPY8pUqgpTjm1GffUCPdSSHC52++EW+89SKePH8SZ2cnMT2exBjWAJmzfk9dFbTPZ5SJ9GO3hQlC+7si/li6GeyBQoFT2I67LC30O8iIThjD3UplIi7hMMMTEEE06MUy5iuuk+zwbZxf34idc3E9V3kG9l929WYlNsirVxdaI5T30N3k+fPnKmth3G4Wc4F6GtdN+pwAyc3ZAJCQWVIzcVwL7y4ann+EdslSG2i8z/9z0FfbJ5+zek8FwNRne+0T1v5E7cfwdsRztf8KEGW/xDawThTwmbZ9znKrL22rdW7tb8j2Fz0ev7+5TtPC7wIJte9xCEioxwqxxUOvb/vy941vG0ioGQmyF5gpZZcTjN/vo14B7wrTCR9DXYfUqcE6bbSKLWKhal2IPUsgIXVkbmN+nSVjBhJ4DYxA1hbfz2vNZuH7zSD2WMIaas9vvQ74O/dG0Y4p/+f9MEEFugkcLV1FStcGEiH+HO7BTMpBlU2Xz1AA5P35yBv3el+lk00Biff+o6n9u6IbBchSykUtkOrP6A+nd4AEMcnwWyxeucsuNi47NYBnsUUlPyoggVIg2XmBq3RoWRbagltE81x2bXACKV+bCZEESnR1eZ+3WeqBTRJzo5SS5b4u3QL3OiJZesnrfSbRZhtfSOtGdhCQeSDw4Gg6ijdePNFvtBEQXRRoSvvH0TiGk0H0xvnYhDkC9FZ5CuWFYwEJq56BhJMiuAgwnWyptCP/k2gkGEjQ5JfJw6Ed0NJqOBSy7QlXO6QarSvZXBvhQ1ng2gj+QwEJh4JEG25The4zdA7E6yDOf3tDvC6QoHOnOPh1cOLShv01VUHMHpEUwtowOdoAS/uA8v0YCLmPkWAgYX/4tEobHhNb1Nw+UNpgg1sj6b62el7uG//HgCQDCW0Qwf/3/DXGtWmH6fXo6/B3tef6viDH81nfT/vv+rrqddM+oNtryP8/BGTV11eDCHZwamodfzfCQU3bNQXdBUjQQVABCaLSixsN3bsBEobUkXGw7zYxGfTjZNSPd08nElt8dnoixHZK9wFaMGGcARLImBQV+ByL0pe4tG2i5v8hIAGqq9d9zUrQuoId0Se73otpoeviKHNfI7c/hApI1hXmiv5ZrT9R7V53q0BlTwmsWxyWGj2DeDgUBkvlPABMFMFKvx/HKO8zkX4ccdYZGftUJUdLoGltRGBn+uz86lq2VEFbZI/xLB/vRUd9jPtZG4rjDpAw6EZ31MnMcMnMSARQYFA69ziqEp7rNL3dVQ8IGAEgTK0fmjejsbo5kE1XF4eiNs/hyjhlUAjo0yh9b3fU8XeDGJD7yPnJ7GYfIDUAACAASURBVKBqoKXSn6JC2dozM7l7WuMtrSOzvKENhnmN13vPj9VON/oA3r9yWFqMBGfkD5U2qHVnAUqCbAqshE0yEgASYCWkbc45mszGCuoAbp6/eBFvvvtWfPrZd/U4gTiB6HJ+o1K/n/zkJ/qHuv4CgJ3sE4Hc0UyZZdWdrzbRRW7hNrtcrG6WotA+PXsWT0+fx2w8i1//8vNYzpfqQKL63tvcz4ALyrYNRWIt41cy16W/uDPDzC9lL4y/umlQgFp0JgbDbNvIPpX9K+OJs5ZdG/oxnI737R8BQG7WrOOF9DpuS0tWxl5jJC2DBDDM7MmyhCwNqsusJGS46adS/zK1RRJMLOyo3S4mR1DwkwFxe7sU+EP7R364lt74SKUcbv/I+kznvavMU4opo4nhlpdJfwVIoEQFRsK2Q7tZyqlK20FplmS5woTPJ1Na2scZGFOgKlNWWm1WmeEEJBOI1Lqu+rdbmFKidf1eUUDPLihcN6UYXB9fqPkwZVJMJNgT2cFBpU70me/QyeVG1/r0+ZN457134+1vvBkvXryI2elEnWxgXNHBgVrf0yNKZ6ZioaxXi4jtal/qJGDpluC2CKqVVo+UUCggL/o5KfY2CeFK25Ucb91Pse9cNxndy6t5zPEJN7eyETfr23h1MY/Pv3oZl1fXAigMcmMbyQSzPilpePrkmUoaTk7OZN8BQedzKOfXKQ5c2GEixZglUjRYHIgwOwYSGkZIKRUtNj9r3u8vb2Uu7Tu0z2g9cQBIaPu0daDZ9nMAeu2H1HZt74+VlpK2j3xWjn/qlHjfOtjy++xvOfitgfEaSMj7u0tnPwQMyE+sunvZLpOBPfT6ti9/n39HtxCuzczePRW+qPuzdhT09ZP56ddJ14XHXUpYRF8VTFZAQgIMMJ3yjGFfm4kCIwEgwWeE7WW2G839yPnoZN9dZksG+jqHzQRorRWuN0UfrcuQdsv/B0jgvQYS5L+ZnVj22r7uv5MtXSdqQ9iUYMLo9I+rtNPu5LnojPz+GguworOUtIp0C+8yEu74pt2iUQCTrewvgalFvJf3GkjIuUkgAyBBa9Yc/iIEDJDgeZQG1j1Awm5b2nAWcVoDCdpykDOlLUJSqzl3AAM0niURhM2ofc4m9mqSQ5s1pa20rgVQJ1/TiZPjSbz54mk8fXIcT89S+4tSM/xZTOSYc3w2kRhulsd1Y0THhw7+A/5sL247g9jEJNa9s/isMBK26350B5Ro1Ummx0vr79s79eP/KEob9sFRWRQcgDi1LGh6ZjJZdhJcQ2yEz9kiB0R2yh0ctI2uDaF/PxZIPjbINoC1IXagxe/1wu3JDn9SHVzWxr0xxg0i2zae9Wv8OSxmj42+v6i9J1paaEEl2DEa7ev1mNUsiPvuvzb67YPMDo7rqA8xEvYBsEsHLKRQvlDUcCvwPwAkpPFuqJ/+3DpweGwO6+fbAbjFFtvrxu/xuvM6q+fB1+U16sOxDtTb313Psce1XsPtv/dGvtVW8x8CSPAYtIGEminkezWQABCjjM4tKucpsCYqfcqaRVfCdOsg80DHht7uVhoJGNPTQS/ePhrGk2lfLcWe0Ft3MorJoBuTYSeGg26KNeLcy6hnRoUfi96Z2q7ShoxjSmlDMhLOz6/yMCgaA7VDRKkFfexRIScjLMfzOBXyEVzUgXWzlAjjeomA10KBDz+IGsrZqvq6+9rslHlP+vH6wMy5zz3g8U4KIo4FQExpl7jGcU2dDcTEyLw1IFHEqrSPY47mVymcRDBPBgJwZ0XWojAQAC6oLxEDgUAfNsWspzZrcqah65eaX4ENUHdTBVAU8cw0Z805yDufO0SosgAK48lIGUu6OhB4gNQnJbrJVKtVKKwQWh0ScHcQY0s2hQECBBbd7i8zg4eAhAQZwFVy7ksg22qD1nbea6dbc1DEuWxP7gMS7mMk7GmlGwMJtwITlFmATUH5AM77aKjac2rUz56exseffDs++uTb8fStF1oD5y9fxQ//7gfx0x//OL766itpBhEYkTUHEJJwHe3rTo4VQMJSuL68jlgDWiSdf7O6lWjm86fP48XTFzGbHMWPf/zTmF9ex831QoBDd5dBeuo9Uop0q5Z/OS7ZZo+xYH/JngXZmgT9uVcxEkSpTZsMi0LrfZ1ihaqj51wfDwIGBhntnto70v5xp/V4vYR+Ppdi+IZ2pIWRoJaARbSTvZNdnNLRyyxgAjM8p3MQNsGajN9OQEJ2A8lMjUCe29uYnRxJp4E5WC6vBSR0e3nmko3rQ71V68SiY1M0EDKgyC4kWvcSkMSJT6YBQILbP663tCo1SGgmUvo3w0ERgytU6yaDje1IoDBbllmrJw9KA2+2yRZgbGwF6a9ufPnlS+Gb8ALFgBhkiRW6F4wrIKdKCwLgiFaVvRgwH8zLECbSLi6vKRNYxOx4Fm+983Z84/234913342nL840r3RnYE+TVTueTQW6whRbAkCUQEuZPET46PSxTiCBIIU1JeYO919KIUXVHgxjAJ28e6t2vw6OuOa0dTdxcTUXYLCC/lyAhJeX8/g1++OSkoS1wIz1YhHz+Y1AFTRGAA/Ozs7EsoBhg60CmFks57FYzGO9Tj0Jxnhbki7W18n+80h+uF1tEREuWhXYwlz7af9lL8Uee72fO8E0x1Jh9BzyGRQYViWXfk39GYy1bVr9u/Zn7PfZl2H8AeykZVMAwDbrwJ/l+bgPSGCt1UCCfSCPRn0P9m3sP/IbIKH2edqggs/O+0YX4NTXqPdS5kVsWwL/m1XaIxgJHgd+m4U3KOcs85raP3eBBM4rsTfEPkk9E+aBzPrNfBHg7KtVA2RQMsPaEkhQ9D5kT8v5Jl+m+HK6IImLJguwBp18HmFfzWrJEommUwAdWbhuadW4c1kpFdszwQuQCNGA+Ub8L4HaBNNg/tiWex5c6paf2ZSeuS1iXq9WWHRvS9lHi5GwX6MWv4Uxt05AUfaulOJhFxzDGEhI+512HNuh+cNeYDc6WSqcPmkyGRNtuMtIcNcG7fHiGyiRwRwW/wX/azYZCchMADvBB5daWA9HbSHLj/e+QTvOJzo00J2BvwENnj45i/fefiNePDtVckylDJwbvZ3OFEAFhGtHdDTCN+t3JKFIgg3fQeOzG8a6O41V9zS+B5DQP4ndBlYp4r/wYhOI/nsiJMCeLDDf69mxv9dXOTbkCESYTBMznGZ2riBKHJf7gNh0GzmXuXEMJBhlsoGvM3y1k+gJrA1W21msja8P6Ptu3K996Hkbvv2hXtOVHwES6umpDUj9vQ9dv0GW3wRIqI0+7zMNp/6sOkCuDfmhv18HSPDYtMUWnRD5bcUWayDBQEl9ED22/GvjXB9u+/kuCK7/X68dHzz3ATo2wL4eG//9WFSHgz/Lr2kf+vcdpvV11eunfd/tNXRoXF4H4GhQ11JfX6jZLjnyvRpI6KJCX2WcDCS4XRkZvtgsBSSgf9DfIbwIkDCI01E3no86cTzsSWDujaencTKbqLxhPOrEmIxgjxY9S9HG1ae3oPNkMzNjWRSRRWVrAwnbOD+/2AMJDvBld9THnEN8FcdH43jz+QvRYKlRB13GO+f1Kzmoy1hcZvCzLlRSDg7ZKPmQWVvuuuUUocoe45nhT2Vn/p/UvlSaFzBSygoQ7bHDkustD0cCFGdAoEziMLsVnyjDJRBZ3mRpGJfjLMYtpR84moACoqv3JbgIQ0FZScZ51heQwPXK9pYuCDrglJmWqVad9W5HvTOOUKF+0+pxMJJYXQab1OGPYjIdK/CQcJWQegIGHPSs9SYAQcVdAnm9WfCVdrQIBtR1YlnEGsv8EiAmBTkdNbMVABIENFQUTdsrA6ltG1xn7sR4KXOtc2Zf2pHnVnaFgAiZVEkDWAJd7jASttFZAyIkoNAHAN3uBJgJ+wJ4GfcDdfwPvvnN+PR7341vfPh+/OLzX0kD4Ze//GX84L//XfzkRz+Ki1fn+m4Fe72eAjK+i/8TaG8RsRONfh63KwQBJ/vSnMmIEpPTmI4obejGr375awFMBhKUzQBEQIW8ByC3VGadDDHgPmMF40BzAPNg15Wehlp6KiDLDKLHGNBKjnxp4UkkD4CEA0wXAAQHXcqwjo1aPgIgaE+tV7FaZJcB5kqZHdg0pTwvAYOmwwavc7ZI398ZRPcWVf5O3NDlA2EzxBN5fxHFhJEAqMHPzc2lQBAyjryfzHnNSJBtroAEHEQCc4mMGhCSMOZo37WBPbFY3wjgS/aJSxQy0wjYIbuzKeyCwnhR+7cOjmt2HrF9rds8Yt9Ue0sNbqnL9doV7bbTjV//6nPtZYAN7cHCpJIEMvZWrM51MlgAQ6jhJaA4mqisCi3Ji+tLAVPdQTdOn5zE2994K771rW/Gm++8qa4b7OXZZByT0VCsBLKagFKwSujikKUNA9mI7JyTZUkEAWwfzVnxxaXPgg3HfsZtjAboeuQp5z2Mbb++WsbV9TzOafVYGAmr212cXy3j85ev4vxiLiG8W2wJ5T/zXEeIk754/mbpXJIAm8Q/u1nvvVwuZH/Sfmxlh/Ls5ZzBOWdO0Dqx2GICQ3VGk3aX9kVkHx4AEmx72n6mzlFljXspgNv6137fneCz0JodaNX27tDr/N32PQwkYEsMJHhf1T4u77Nf/jpAQu2D1H/X99b2lSwV1/Zf7A89BiTASPC5rs84ACRogt3VpQTtmeygJr20b9deces+C8RDwV9mq+fSFtlUcoCy+fVNbNaU5yVTMOOUPLe4butj2J7lHs9yBx7LNXB37ts+KvoeZhDYRiR4Q+vjBBL2rDjsqMrTUteJNe+4ASBBDHAEstV1I8EPbLATk8wTtsJMMAXdBSOTjsCdNZpdDwwk3Ce2uOskY4RShhpI2JY94+5TZprtS4oKkGCtG4AEsbALkKD21iXxQUCdDK/UyLJGguNGx4o1kABowHyfzjgfskyXcclkT5alKBFWsURUqlmEgdMOhzpYiVHQB1zuS/Po+dMUV3x+diQR6kFvG2MAXErsBqESMfYeyQW66cB6G8Fs5UZUCsz5NYxN5ygWMYvvIrbYO4ndLSw0gIRMf+IHliYi+3Dmt/3jHwWQsL85HTpQ6rKungmejJMaaQNTZ8u9cH3A8LrmIM1PPQQo/EMACbVhrw03wlWv+9MOUm20XxdIyI2d6L2MW79/h5FgZLMNJDiLUQMJhwLNeiw9tu2D5c5cuc6oGgBrJPhef1cgwVldA0s+3Gpw6aHxrw+iQ8G2AY76oK//ttNc3zd/26BkkNe0H7pvnfAe7sXUuvr99VjX89IOgH4bIKHtwBz6fz3vXl8uneHeTB/19RicUseJdQrQyfBCFyNAJeDgb7KaUORul9G73QalDT36tNNCECBh2ImT/m0cD7rx/Ow03nrzWZwdTRNIGERMECMcQH9fSItEQUUpBSC4SqX/dHayJu7rQALBFhQ801d97RL7mqDZfBMnR2PV0/KPdrQDbFSpq1up5nkVy2tosbQtzKwA4ovKYKAKrYrjFOsRo6BbDk36kdP3now/yPtmKQo0vw0GcJh4P6sNZddORto2KL7DwVj3CZCBw6w1RJZOLRo7qpunxIq5hSLveWLP4GwIFKB3OmuVtk04U5qniME4qdsOxgEStM4KRZqsNTTA+4EEAtC8Byjkat9J4DEj44UDloGGxdTcZg9KIEBC7EYqJ+CeVOtMJpNsw8qZwMweEyDmayyMliDSeo32Tj5Xg3Q+J7zfbCPuOALMmliZ1nFIICH9Tqtel1Kass7aYotqq1c6NhhIIKvQx8lDVBTdjzFshJEE7d778IP4+LufxLPnzzUX//e/+3fSQ/jyyy9V1jCnvvaauvNudt1g/1EHzpwTBJKZV0DPvmOd8V+0SrJmm1LB0WCczttiHVfnV7GkZGKRivsSqypdMASU7NJRHk8mhV7e2wf61N4zfqwfnTfQ+aH5qvtUXgOJANmv2xIM32a7RYCEyRG16bFnIKx2a4FX0kmAcXC70T3L6UbkrCjh1+e6WwH6bKvbdZKZGXUQ8+oKSABoY53IJos9sYohge90pGu8vj5XQA1Vn3u/QZR0MNlrJGjfAHQW8SwzEgwkJNiRTiB1/eyf1WoeN/yjfKRk4PM+CmXZGblSi58AYmmjKSAhW5AhBGj/ht8JOq4VxHM9Hhvoxwmo0f7wNs5fXai964wWr3wvmSpE4XKYFViJbbFlvNcaF5giiF0bSFhsblQ+g6Aqug/P33geH3/7W/HBB+/Fu+++IxoubAT2Nwwj2j8KaFUXh+b0hfFgTQS1Rw3GODP/Yh9Jn6UwJhSkUja2lOios4wOaBc3m7im3SNMK2lg3MZ6142rm028PL+IL88vYnWziPXyMrblLGCcnj17EW+99ZaEFgUUiNWSgmqMA0DC9fxyHywAgLm8JFu6drWGkpmQgUn6psnG0tnfy4AiA6+HGQncTx2A1Wu7DST4M2t/pvYZ/fcdn7dicx7yDxzUGlRlTBgnMrAGEux7+3Pb19tmKzTXUQROK50Ff0bta9lfrgEN+0wkGPzT9s/sZz3k37m0YZ/EKe0wfb5S2qD4Qa1v3daxL6BRY3FAbBH7kH4jIoEZaJtSbyABoCwZCYjpJrBtH0/MrF2CeAkGApekfTRgqrMZhoGBjxb7xH4rQK3nzuCXkynsafn0AvlL2UPpkse5y3NZCpk6T7Ij5VzjWrU/AH7RhCqlRdidLMFI5uO+5EgtE7PtYLMmu9HbZrtoZ+2tkbD3XUtpAyWI2DkzEpDllZ3j8ZIYqEsbkiVGV6Sif1R1beCz8xpTJ4oDScwuyifUkhPg1t1+GjaBzw7s2EjgOFpc2PS8f553Ilu2uJ8JirprhWwY2jlF90qdZ4YIu47VKvf4aBJPinj48XQgABbW6wRNMexnH98xYzh8MAGqvc6+o5lKLSltiJE6NtzspvHpvwZIOFVZYiC2KB2M/x8BCTKK2aJUf7AnJuOpEBYxX4pC6D4bXQMJhYqDQWsbstoYsfhrICEnshGYuGNUi1H6hwASbMzaht0G5D5jd1+AKmcVh6Ic/D5g/Lh/t4N/B3oWpTItyAdGHm6Jovu9NeJYo3Ttaz40lr6O+pCr50vlDaXtY/vadRCUc6LNSPB373UzKrpXfR01kGAD6u832vrQQVMjiu2Div8/VtrgcfT8+DtrIECBTku0xvNug1MfMnyG32/K7qFDtL0mfhsgoQZS6s/zmAnYqwSP2kCC6fim6/m13JeUsNVJIIXftA6KuB/Xuu+/jrL0bkOnweirTGG710g4jlUcdXfx7OlpfOPN5/H09CiGXdrydAQkjId9AQl1dlIHJMGVWtgVIOFrXRuytIEMN9l9O9/8ZsxT2A4wbiMUGSrsk5NTUfNlX4pK+2J+oyB9tbwJhHV0HRZwsi0S/S8ZCUNlLsp6KOVGzphwqPuf18uQTHBxcAwk5NglkHB1NVcGEZnH68VSwRK1md7HlJRczef6PzXxzJ9KMAqA4E4BlDLgxJPNVp2+ontOS6hkBmSbDjnKwECLZq1KgIk5VkG+xNkonSC7iJicWBXdFLXDUUkgIbUS3HHDjplkmQpNmMOf6clMQlLZzUhQFwfVlTvIz9KLGkggOCkah3ELbZKenduOAjxEB/nN+lR7TdYJ9FXadpbnlUl1ZsilEThFxRnlN45O7pusRc3sCrX9yUjYFkFOHAABCbRaRCcBSqYE/3ZaW2fPz+KNd96O733/s/jw449ivl7Gj3/yk/g//q//U6KK6FucHZ+o/pwASUFwAXNY6xIjpt1VUbZXrXuPLPQ4HagiTJm2vugZXC/Uoox1S/cMgQHdLJMBENNe7mQHDgXHUJ3ZWwT4UtZexnyxyvGilR69sQeIEyY7g7Egr2ydGdlGBer9PSNhfbuOi6vzeHlxLnG/4WQYtBjEVvD66/mVvl96K4Vt1A6k7AoqIIFJ6wzxGgbkmaieMAKg6LNe5BR26Aiy1N4BSGDuKRXBQabEBEdMrWO7ybTQOVAorGZB9JRpyrZpUOCVgeLzcA5xvLs7UeXniywdEduhm2UD/Q7rj8/tKohmHTKP8vcRP1TGED+mn/OK4w4LRWKIlAikFsUJYpqogCOoiuO5zW4GlFSK0bFca69hzwBjAFw1L3yH9m8Gv7ewpLYwW3ZZkjQZC+jr9nex7WRHCtp0Mk4nT07j44+/FR9+64P4zicfxxG6CEcT3T/tUi3ktqPEpeNAG4X7FCkUa5kJ6HZUorAubXkBMFlHEn/VnlrH/PpcpU8W3NbaRPuAjC/2dtuNq8VSQMKGeV7dCkj46uVFzOfXsVpcKCTBXrJ+9kDCLEVL2TfyQwT4ZXkDGiTMm2ykVOCLoJtYTwla3i2Zc4vYjdZI+kKlKxZI4gM/3E87kPYZmr5PtuS1f1Wf8bUP6L9rP0H+C4DwgY5T/g6+30kY71n+r/Z/JPEeEFv0d74OkFD77G0/MoGz5jr3+5frL2VNh/wfHqt9/UPDrGCdhIWAqyZr7tIGxBZFVb9NNiPxBns3GXjL7L70tfaPgPnJJLT/mT5nXoHKddbQ61m/qetjP5GxyvLsnHe+27X3BhIE4EhIdaXuPQbyzWw0w4fvH48pz8n1yPVyDWTAs7vRutpLCSrIfyudT9inJD80/ns2QbkH4g667txmFxMxzooIqcrHSIIUjYZm3Os2kPlor1N3HXMLyKaVPX4EgLc6XNAVBezQLRvRptnsYlWAhIxbEgCRQDatwsv8iuHJeUrEtNf9CDEXGzYCibpM4uzb6xZf2/5oaiKU0p4xh0m2x8Tuwqx1QiJZYIBECcR4bAUiFFFG5gV2FmDCyemxynOfnhwrMUUL835vF0foRfW7YtfS+lHJJmlZp58B2497HAP8drKFs1hRnbFKG+bbWXz6b/73iO5RxGZwB0jATpWKnQdt0Os8+T+UkeAL3LdP60RMJzPR68pJkRuvVR/v96nPtDMa+5YezaY0pcevfygov2+wbKDue97t94xo1kbQhrQGMurMOM+LXvTAT/39h65fBOZ7xsffz+894gody47fcJgCXUWx2UbX1+tgNY1f0rWUUWq1Y6q/pz4QZChaoA2PtQNP5vGxNpiPzU87SK4PFl93DQp4PGoApR6n+t6bdVqUWl+jGsjfX4MXfqy+VhzCmpFQj7WvwcG6g3JnxY2C1uCODZbf+9j6tfBeDarUjksiqq/30/7uPFjaPczdWaAJ4L1+hCdSf2zBTZwuHHShrNsg2OJAo2+4DvW4jaexiSfjngCEF0+P49nJJI4ngxj1d9Er9bM4OzoMheKWDgWiA9/GQLVxqeaetDb3K84+wwTeXhccxHlwDtRqb3aU5Q3T6TjOTrP9HtR8OTolywD1dVtUhQ0kYOy1FgkUtK+gl0N3BvEfiomxhuq4BjQp6sm7DJShEHu/8j2wDXCuyfbWpQ3SMNqlgw3cRQaQg1gO901T43t1c7PPHCB8x/1JMTo6WeIwHOs7KWc4OUN4bBDzIgbVG/VjM9ymmn5R5+Y7nf3EXUkAKZ0qrXvcNf6vrbSVY5aUdBy0zJwOS80hDlQCwUkjVoutlEzOntZk+1TykYJVXLuU2rknWvsNRvq/gvdSh6psQylxwGHYllpYgAQCVQMGBAgYJej9AkAKkMDjBMYACgK+ilPS2LQ84LVn9TwaErVYXmbSd+rakCKR2D66kgAcwLxBMAkggXWgDNRkHG+89WZ875/8QXz/j/84jp6cxt/+4IfxZ//1P8ef/Pv/J1bUqVKSMhhm4LlcRWcTEqxk3DL7kiwUAod9drqIed1cz+PVxaVYB8PJJCbjmVgarAPGT04RwI+6LZY2gjgsau+1jQG0TMCqIsSn+y4tEakxXt+mBgBBJt0myGaLKaGWG9uYDGEelK4hcavAXS0sR2T+buPlxUsF8VwA2XAHktw04ne8N8+0aQluOhkkF8AMtoQFRXG+9/byNmLaPRZ4x7746vyV1glABWuU+4cJAo0f35WuF+w91iVzzHtYYzB16N3t2mDpMowYE2wN6ugZGFCyAUuExxVYbNhruRdptYlGTI/2YBLWGqVWzLYjRxkgQUKPmUDLjP6uI9o+Yo/sJwWWAFBQX4ej6CNyOMj2ngLgKNdYrSWAulou9t0J6HSAPcXJFROnAH8KhLa59wiixZwi2EB7prwe0GNFQKM5T+BhOB7ERx99Mz7+9Nvx/e9+qq4i6jkvECtbm/GD5gSgMPZPNGnZFUouAAezz730HkubRMqsyF7a5+L/jB1r4OoG7QLWWIJ2SpBsENFEa2ET88VGwQh/X17fxPnFdcyvr8R2u7o41z5D1+Gdd97RHJnlZco5bTQz6ZIlYEmNBsUEKErmQgMeMF5NKYrXm892+3HS7bQw7j1HrP2n9jkuu1M0olib9in82X69fQf7XT5ra/CgAaKTRq4zo9hx7tVBvAN4+3W6NmkDOAPf+Hb2BdiXfJ6DYDNhE5RIFpwztrXvWPtntT+SAXkTsKFF5OSFwRQDHjozqnbdDtabscoWuKxfutawwuUrSscgzxn2J+cJZwVnlOycQA2+l3WWGgEpyJrnHACiFfz5DMbUZZRuNSiAm04tgLT7lq6Ar87oJ1DrLh8Gn+THiPGUDD4B3YURmNT5LIUT4FZ+uzQy7ZN1C5Jar8KGMqZeG2YfACbun6vanGs+BC6mffD12L/2/fIb0MP+t7sY1L5mtsdt1o3WmK+JsF8taJMpKrbAJlk8Kh+KruymzlezekkeSIVWPb/25Qa8N7HJpoMFAAXqAoDe6kK0dmKpKXWkNE3+he6TklnAJFgEsPhECNAP9leJgbKn046Wzj4q58z2oNmOdyM21+nJUcxGA7ERSALQwpxSiWNpRY2y81gvpMEAA6LfBWjJLmR7AWGBMXRs2Ob1oM0FXNsdxyKmcTs4iw/+2b+J6B9FbAHxJwGRRQxPV8C+nnv/4Kv+xwMJhY2Qs5FA/0xSiwAAIABJREFUgrKwRvrK5d8XaILI+IeF6yDYxuexQPyxMXwsEPv7ABIcSB/6LdpsCbSVCcRXAH1KzkZWQv9/ACTYgP0uQEJtMPx3O+P92Hy0nz8UnNdABX+/DpDg6/AB1j6Y64O4/fdD11w7Ao8BCfXzNXDjw7AGEmy876hzV7XHvymQUI9Zfe+10X9sbmogwX+b6mVAojlUXI5UPtWiSYij8FMWNUCCHALxRVMll6CGA2hK9ut2KSDh2elxvDijDd44TiaIhtER4Tam434eKW5xNUCWppvijqtbiSLi0O/VtTfFCS1AAOUA/EgEiZICdVIgYzqNGWUUtCGbjMRGAEgwVVtigBxA5TcggjrKSFm40PtKK0XGilaRlDmIjcUhiUAeWd/CyqLEA4cMlW07t6Dr6TB0FXyYQinnxdTDItyUGQgU1vNzDEaoT7sc/NRBwHEnCOOzs8Y+gQOc+dnxcQbnlEKQjRv14nbcURtIfvK6koqZavWg4wlE9dxxxyrbJXsLda8WyUsnbCBnPp0Qg6BNxkT3V5TTrWZvwUTVnsKwKBmkxSKD6KRF8i+dUNVH0kJKInZJdawdfu+Bts2q17godFV/8dy/CZS5bpkgT85R0WFonKx0OliD2PDURLhNIAEAoQAJBCxHpyfx3rc+jO//0R/Gx9/7nlgMf/pf/kv86X/6D/F3P/pvqtmfDSeqx99Q3nF5ozXN/3MeXL5THLYiWszegrFDIHZxBWNhq/U7OTmKfm+sQI7SGDmthUJLppu1rZIjgTBd1erv7Y0OpGz/SSCsUo4iIEagTGAOlV7rZbGOzmoXY7VQzMAcejxBJ8E/NHnaF17dXCmYVss8g1ZaV4xrOmluq8b6xM2FkuxMosD7sj9MP2Wue9tuTLrTGHWHCq5fvXolkAdmBddD5l51wUczzalEBVfLUvqQ650SKwfV6XSTdbajl0BTBuO3un5sRbLIUjhscQ1IUIQmqz7z3teNKnnaE8+l1hRAFM7wHpBstYGsOnu5J3yCaICkBL7bOJ2eVOdjaSNbdFv2LS2j2Kxu1jxnMiTZY7bVmZUcSMOC+/zGe+/EBx+8H3/0R/8knjw9jaMTxjA7cfA8179c3mCVEmxRWdJC85Zj1rRrpZBXtmtZxM6KqBlA0fXiJlZFqFP7t2RJea3spYCaWwVsCgplHxZxeT2PJa0cb3l8LkDz/fffF5ggIKGAmrAPvGdz3LIzmGuss11o0qt1xpWSncaWOCgpQ1USMipZKwwMn6u1zZFv19JIqv0D2aW92HSjI1YHzrWf0vY9/F3aB4ibFnV/Azo6k2AMqoNI2jQH6DqeS1LJXQlq/6m+dvaG9mFhVrSBhLx3s7aqgLAIfvusrP1EB7e69sLuM5jh6/T4yxa3Ej/7cS5tk1mzjX9StH1Et6OcqQD3tL+l7GvUlFIbo+iRtBCYksAFZ5i1SbSWBSSUzjbbkjiijv12F8tVAnVeY9g7ryUeV+K50OF93c52y7csgK79tBposE32mvD32CfW2Vq1L/Zn8LmcGwJM9ozgJsio1xiA/iEgwbGYgRcDWvUa4nMYJ8+P9kMBEQApdJ1oWFDWqTK8TPSkXkweYslQgE1YOjuVtpAiLUjzIv0ei0DD4PAagW2yux0qwQKDSaUi2pdNWYPiLUQMEaNVWVqWGrrLghmT+05YhXViIIEEDPY/GUhs6ix1gKF1cnIcp0dDtTKnDfPp8VGcACSMxzGj5TFtHceUT9CdMFkuCeZmssYleJJQ4hrlG8Po6gtIWHYmsek/iff/+b+O6B7HbgdjcJRAAokQk6Hc2eIxB/+B5//RAwk4CLURs0PoTfcYkPAYUPDY2GZWuKHnHfq+hxgJouMUQODQbzg6ftwlAHJXixV7LJPvTb9HFgsjwe173DKT63iIkdAGEmwovna4lbHw4z6E6nH0eNmgPTbGDz1/KDivg2J/Rxs1N2CQxtriOI16u9eP11Zt7Hw9+4DwgQus33/oWnHmPTf18x43lzZwPQYSzKKQISltdnzP7WD+sfVtdf/6/tpB1OvOTz1mvv4aSPC11SwVG/gi4ytGgp1TOSwPAAmj2MXx+ibORv14ejKLp2eTeH4yjtPpMChr7nc3MZsMM+ulcrIU6QJIyD0JM7+zBxJ0ILWABFNbJS5E5kKZmp5q+BEFxOkkOABEUF23GQklC8xBrMC1CCoRhNXgjLKfUPAI3TtdARuSUV9Dt4SynM4z7dkYS9ed21lTq0WyECUrRKaE14PiK3NTstqeZ2jCBhKUqS4Om+ZG7KGuKIDQ3gFpCVYAFrq9fkxmU4lGKcNEoDvsRndCa0gHBmReS4aiXEeq2aSIU71vTAOndhonnn+Z4Uo6IhnpVEJ26UxTKyzXc5dMF8pPZENLsExwAZBAdoE1uFxmNsiiTAYSVB8pRkLSmm2ja4esvt723vT6FtvjDsuqON0lEIDZUc9HG0ggE8aSF/ugAhJU1lCU7U+fPokPPvo4vvPZ9+Kt99+Pi/lN/Mmf/sf4D//5T+Or86/i6HgcT4+fCDiAXTC/uNaahs4+HSGIhkNIlwHXhjZ6ENAhmbOb5VYt8mDFTE+PYzI+VoAKI6ENJCj7SmtQxJo6I6FWWmtkZKJhFMnXK/oYMO9YiwKZximIKMbNaicWjksJcOopbZAidb8TC0qCtmutTQAGsuGyg9oXW73GdjjtODuJNVyuqQTOMJHYq6yxbBG9iWFnEOPORE4V+5xOF5QDGEgAVBBtlJaZvex0AZCg4KCwfWAiZDmI1wEpqVzDWWXQ1VrFBZQGSGHZaE/Tx/yKPdOImrG/EpjIrD37Wfe7LKySysnFeZZqf+ktbudSwZMd8tL/XHtGe900+8zaAeLYLps1lNEDz6dz3ukWATbaPxYgQU5tycgCYmL7ptOJgCD2Np1F3nzzjfjss+/G2++8GW+89UKtPLdksMuckd1Hl5avw7YhGgpjgB8YMWIbFKATRsuigLKsK7EDlmuJKcq+CLhK2jLzC1CA7gTzBVBI+Qdr+eo6RUYpS+HeBt3M6J6ensYHH3wgRoKo4yWAA0hI4LF0iynsshR0TdaahWZlO4oIXONvOSgpx1oJyg0k8F6fm22fw/NS+zO2SfLrnDEuD9rXqwM9B8jNeZFsKduvZNVkaZL3hunsPFb7OA7O6/3GXLb9J8+HwQbbPAHepTY8179bBzZr0oGm/bMaQKjvy/dDH0B/T+1r1UCC7XM9Bjl+GWxiX2z33XYVpgk/Kq2B6bI12NKwvLSn1Rqy/O4VEVnVwDcl1IeABAJgrRuVNTQihWaPkbnOcW4SYbk+ErQwIyEZrY09z+C8tKYsZd3tGMA+scarlF/4ez13Fl0luZF+2OEflUdU82o74/jAjATZpIo17k/Dl6rPT9utfTkaXTUeABJS2yr9HI2zznSAhcIeLgCYu90AJPj7OCM2q56SSrQ3VuxYCLidAvTR1YX74zpVcknLRXWrIYlwK98SMK0BEPPODO5mGcw6oAjCYFH56qgfJydHcXJK4msqG4jWH2yE0+lRHE/Ge6HwY5JV7E90N1SWhx9kMBe2owx7dAErStnYjg4hvUmsSteG9wASOrQR/j2QcG/W3UBCe6Ha2NWBVG2I6s11zx55rYfZtHVgfOj7HgMStFEL06D9+zFGwmtdZHkRG8yAgIGEOjt5CEjwONlY+zV13dveqLcoSjZK9e87RqMSiPlN7qN+7e8KJNRAA59bz5UPcn/fITChvpZD66t+70NAQu0s1I5FOpXpIBlIMLqf7JC0fO11dwjAOTTGDjDbn/Hbzoe/twYS7BzUQILHyqr2jwEJBFlmJHB4QscFSJisV3E67MYZgoen03h+PI7To34co6Tb24g61kPRtvTtps6WHLAcFerhBSS4rRBZ4lTqtgCSaZ4ACRkQUE6V9DYUdzNzPkzNBJTmoRKzjkpJB+yJGkjYZ67IJHRCATOsAw4DHGqFQdAPy2PUoqsH+Zq2aEn9zTkvmW/VCeBgpHOow5owAtSeoE57rFBPVU+Z2T+r6vM+td2U/l2uM4ESiJr1+5nZFRjRUwDIQUywpc/FiRx3Fdzx/6T3fh1I0GvLCb3fAwUBrYEEXT+HYQ+gZqaxFY1cAVU6Brbzdjiur2jjluPBD459dsfIGtPVqjAQ7mEkGEiw41mDPPft3doRr4GE3EMJ79sRchsqGAl15glAQ+Oy6ebZRr14ARKUXaD8haAvbsVIePu99+PdDz+I42fP4quL8/ivf/XX8Vf//W+VTR1NJ3FCSSB1mgRbN+vs/NClVdREATtzLjooIBMB/5rAFAd5W+oku7HCIen0Y3w8i+nkRLRfsrhJ8+4J1JMqdwESVG+LOnQRvNIYqiVdE8RbPJXvBExgTtxNQi9eAySkeJlEWVVzijBjlpDMb66z9n+cLa+IZGEGASRoLZSgt7F/JUhSaUVf3ykRxehkuUShWuN8jwfjGMU4urcZfF5cX0m/QiUaKHALqOjFpLwPKr1aacpxLeJnpXyPwCHXJoG3RZ2zO4mztrQRTCZvIwS6uKGjA/58N8tOuG7Kr0p7Y7Q0BMKwfgHjsFfsaxhVuj5KFxoRZebKausuCXJQC4jgs0XAOk42OjEOxEXNTqq5fzPWOMCAIGZepG1PpiQZ+uF4GKjDT2dj0ZIZ29nxUZyeHsW7770T3/zmB/Hhtz6Mo+Mp1KSiZbGVHgPAFQEZ61MtGGFKIJ4KiCYmAV0SYB4sY3GT866uIKVd5qtXV/o8+zPcKyKL5+fncXmVOgbqCBGp/XJ+eRnYDD6DoqURbYKHaCM8ExuB34yNAzmfuW5hbEYHtg4ggf2RHXYymKtrsHNNet83nUq0Tkqggj2vAYTatuxtXSs549e3gQTbq9p/MJBQf0edvc9SHbKsSUEHROAff7sW376JbWT9PQRVPte9znje3yEgrdDO7Xv6nLL+Rs2qtI20H1YDCbb/tY+xXWUgW4MZ9fW2/fx6bLAdh4AEXd/W4HhhU0SWb3EOau7Fvkt9AJT0E8QrAV7FSHBAvdfquS0MhXWh6ssmp11tQGb0SFzaUDoc7ZNdeT4aSEBTSKwClfmx/iiz6EW/h+ZQV2sUe6SSCuwOBxLgBD5BEf2rgTL7w2YkYI8YsxQ7bkqkPY4wEtqxQX2Wel35vR4Pz6UC8sp//U2BhNiV9p2li8Q+YVCAhKrxYi7bUrKSa6QT8wVM05BmkYEEjQGdDRC9XtH1KnWb8Plg8OU1J3sC441N957e+w9qy5maOMlSKxo544GSUGdnp3FyPIlnZzP5p/iNdGg4OzKQ0Jcm2CntOxF3HKZIIzYcoHa/5+BKwFpFbBehX7G+0EKYxro3i2XnJL7xx//r74EEsy7uy7y7zZgp996MhxzCQ4FeHYDZQP4mv/29dSBYG1oFFUVIzwbWgaE20Kb0fy6Ogx0I/xZ1yTXFiHiV1ymT/RtSUnyvoi4VpVU2z0MaCd7wMiYlqPU9tYNuG4RDQXEbtfahU8/JbzLutZNfX2N9Df77PsTa15lUzURGfZB5rLjnO4bOSOcBulz7OtrvOwQkmDrWXocel5o2xrXZoWm+6+t1LfVh+diY4my3x/LQWr7vc9rzVzss/F1nGPgMz4U/7zEgweNjICHFulSpHoNdxPh2FUf9TpzNJvHkZCwg4enRME6mvZiA9A4jYOAiWEPgq2vai0NihFHZzsy0GQnpPGYGCoch5zGDutw7iE0NSx00dEcOhwx8JWpW6IzKeBXlZbe3MwAHQMiPxGIJKikVIDu16ypDLSABGr5ooU3bR12nRAt9sDvAzjZgjROVNdO63wI64AQpQEKBvThDUuEvgR8OvNqrjYbRARCRKCUd5DMLQlAoNkdpW6jWjv0QQm+A4lBpg4GEeo27HRSlDRbuktNZVO+T6ZGt4xy43FmnpTTi8uJ6T/nmdcry3tzIgcprKgKH92okJCPB9siZsHq9t+1Z7exTp373tfl/UzMPAQnpTCWQINVqHAEYHmiA3G5jsNukhqUo38ug5eM7738Qb7z3jehPp/GrL7+Iv/27H8SPf/GznF8yFAT1gGvoFfRHWksI/PV33WQpzOdynCSyO+hLLJGMMMtsPMXhmcaaNU6pwoi2nFNlVagz11lBFoYzp7RNRUxUwpSbXqwXGVQzFGJJdUKlCA723SVCHUDI7iAmaAB+Ax1zoBIFAVGRzjktJdFUgJEg0SzqRRE5LGrlt5FA0aa0W6ztPmt1OE5dBNa6xPFWCVAQVDq4SiChL2YF3w3jQM8VsUy+V60Rp0VjAbCs9E+vA576bBPgVbKGrotVtwK1bCvslNvMhgMgIPZFG0ZYESRFyARSDqO9v9vGCj0T9AkEDFIDm7W/mACed0ZP50FpseZzbB+gFfqyg4Tsd8/19GN5vWgy4iULbzo1FoQWiQAgBhKyDryIpxa19wGCYdOp1giMA4m8TSdxdDSJZ8+fxLe//VF88ukncfbkRKUpmZVO32dYVOAZj7lEEbnfFFBboG2wXMXV/EZlJbATYBgwT/NrSrw2cXl+HYM+NjhLRvgcBGYBEgAU5LdIkGyoNXoBkFCyzGQJJ+NenBxN4o033lC3BgCRxpalw55aISUzXbKqaT9hUSSjhABGdm6vm2JwvxEWlfNfarRtU2pGQu2n+HPsY9VBugNpK9Lb1tT+xx5sKMbJ/3eAbx+UMTEjgc/Fv8BW8Ddj2gYRahvO32RXm3tOZo2DHH9H7ff42vNzsz5fJ1Wp028Cbz/XJElq38KfA5Dg76uvo+1PtX0vreFSNgd42QAuRYyvlCAYAOh1sy6ey1UJjlhNxR8YZtnDcFg6og2TocQ6dxmiSyezFIZSO8An2i8XgdFS3mBAQedQARxzzgrrxoKIfD7gXslSJ4DdaCRg53gPwHoyjVLDJYFz7HCCpZyxbSCBJQOQoPVY9FNgXtVnZLM+7wI5CqjLXPLbYJRtkgE3+4Ke+/0Z2ilrwev2EUZCt0N73aZ8LltE8v/mc3J9pJ/Lee3YkDG7mieQmx0cUrso93GuA7FEYemN088jIaUWu9hkusZIPDXnxiURen8kgyDbQtKpJTUSJlOEuU/0bzoZxOnRKIb9jkS6ARJSI2EcEwkb8/gwBv3sZgUwxJnY7BuMfrbSrYGE6OH0NkDC23/0r34PJLwOkNDO2raz5V6kh4CEQ4BD7Rg+FugaXW07mzbqOvPvARLEPihAwn2B2h3nuxKO8XU9Bib4cLOj5Q1c16o9BiT4Pb8NkOD33nG+C0LdNvb3jcFDj7cPiNqh9N8PAQm85qH7MpBQj1/7MPVctAN4B5Tta7pzyJeA8r57lONd2poZSNjXyKvuv2hlHFBeboz1/SNYAwn1dR6iFh76FK//9p6pswY1Cr13gvY9pgtmfI9GQg0k8DdAAiCaOh/ADtisY9brxgmdE47G8eJkHM9OxnE27cVssItRHyHDTireFhGxLCYiV4Tj2bkDJMBIMJDgetG8t50OBokB0laS1oSo9Q6HedCUmn4DCXX2RmKOpdRBegzKLOY1KHAoQAKP9aFUKlOdGTvXl8JwIBATDV8ORqknLeI+2U88acKunRUwQHCeJ6gCQ7oj8DyaDQRFeopRLXWGALP98USsBNQTNlxbPzM+dGwQvgEan2XwpbfxYY0EjZoO3GQk2BbJFhQUn97yBjW1NiQQlR09+IcWRdqOMgsFBHLQRHYxs+2FRk4pBkJo8PTFUCi11vcACSk+dVfsqQ0m/KZAAq+/D0hoAlDAgwSOclA30dvcRq90a+gTxBY1+re/8U588r3P4r1vfhjrTif+9sc/jL/467+Jn/7i5+olrezsYiEg4XR2EqezI62d5fUycLTV9vNmrf0yVtsqHOJOLDc3olzOjoYxGh/pmunXTVtJHBQAAbUlLQrUzIOET1kTgGrbbnTWg1jeUGeeAanZBpQFEAyy9/dAFXWmpVWkQR8y7bIhnRTQBHTIbgCsZ0TsqJunI0EygQCzJBpWypUABXGwtD7LucL6gUUwmUz3ookXV/MUES3rRBm9Tj9G7Ac5klkucdcJzcAQ4INyB74D3Qg5nCVo1P3dyRiXUjm1T0umAPdDoMGaTXAyWz2y7jaMYRexxoHmEhaJxkIilRuNrUoYWM6lW4P2t7qDWkS2Ef1MW5v7WlVSdqj1O1+fDJNsxUmLT//YId7/7uG7JGBjCrvLH/gs7IAEGsmADgojAw0EMngqWRrGG28+j29/8q345DvfiafPziSWmQrvO61R9gA2kM+CeZCsj9u4Xi2kZ3B5c6PyhVdX12oxCbhweXUVF9fXsVluYj3fSBwPpXmyjQBkABKsefwaDEfa6JHmlvIJNEH4uxMbdd558vQk3n777Xj+/HmKdVY+G+MHiKBuN6VFH4+ZtYaIo9ZMoVS3gYS63lrncQESZHfFBEvDZv+o9pMElJW1VvuQ9mfMSLCtuWNfSwlF7WvU31EH+fYxWBM+8/gsAzO2WVpTPqfLmjcjwb6DgYQ6OVP7RXffnx2baiChTjzIjhax5xpEqP2tHeVR+44CbVD3bpKlBnoMJHDdBhIcQOp71Xkj2Sz8HyCB8eDctUC5SqtYX6MEXUajTNClvkbazaa0M89rtyFeLlI3QedrxVazYKv3rRl69wEJPYGHDYBV+1fe1x6vOklm8GUymRUNAQtCpj8GaKzX4CXh85SE2p55UwANMxLqdVufl7zX328/sF6nDSvFYgylXXK5eER7HyptuA9IaM5f61ckG1NHbbHZ7L35AiAhS11VpqTS07TbAlpG49RGwC+SjSuifrKlsBKSgamz8Y6ofb5WtmfYjRGdbkY9+TNPn50IsBwNImZoIIwHcXI0i+PZTPoIEwR+h6mRQBtOAb8ACTASOvh+1nNScY18Pkob8Bfk4lIq2JvsGQlv/eG/FJCw3QJqjIvYImLRHuT9EfBb//GPXiNBjm+pCXLgZufbRq29oWqD+LsCCUbg2gF/DUA8BiTc19rQxvm+65dD8Qgr4T4gwWPG8w8BCfWmrwGbGjk+dMB4PPjNJnNtHONih++xsX+dVf27AglykgpVzA5EHfjWQEI9H20QpH1Yev4xvH7foWt1QNkew/rea9CnLkXhNRxYtbNQr7v6M+8by6YWt6GY1fNjA3n/+xOprn/qseCAlaNVOd+1M/G6jARqxhkrwmL2Cwddl7W1XgddeI5HwzibjeLFyUSshGdHwzgadWLSjxj3d+quAIUMBJngI6+xF6tNV3S/DCjJ4t4FEnAachwjKWZyGBJMcBufZChkZl3U4gqVl8O6rdp7KtPQ2PDbRYpIKqgs3RSli4JjWuq7ZT+goitjTH12qi/n2soDjICPIIxxUQBYBP8U/MC4wGlXLTX16JRz4LSvUwm+29ADsaej8STF5qiDh8lRqN4JLGRgSH00gelkPNRhx49rz7WfikZCr2RhXdrg/ebAhAPWTk0GrE1XAa4dGmA6paVkwJoOhc6NiKIo8bRMLFkB2X80JgojITNAh8UWEVqyfIPm/07glevkISBhX3tZHOzM+KBRkfR1yKayK3Vtu4BlECHWcldlCKhGdQqQMJBmBms9r+ebH30z/um/+F/iw08+jqvlKv7sL/5L/Ol//vP4yS9+GT1lWjcChtDXOD0+U5nD+mYR5y8vYrNY6nvUFqsIk8kWq/XENjqDTUxoYzqYJF0f9XKJOvWVCacrSNZ7Zo88nBixaTrbGEQ/BrfjmJ9fx/nVpe6bANLBmNpA0hGoZNtYN2KZFPFC5oTssNhgWie3wfqDhQJrAuYNjIzrxVxBtfQFhqVfN4r+lIAUdh1ggh1lPg8gQSyho5nG+uX5Zfzyl79Unfx4VLo73O5ijJhXJewmQMFgQQkoxRSQ8CiU98x48ZOsCoupOatpPYEcM17L/XDf2e6xyW4L6EOjAGp+nw4pQ3V/0Dwsl9qfWzJsWAzmUHuutEcs3UcQvZT4V8kei7EGIFOC0zx7MmDbAw/lvBP4sm9P2pQO7YMWgQLJ1FMdcPksn2dmH3SxEd2yd6Qo3tc6GAy68dbbb8RHH38YH3/72/H8xdOYHKUeioTeaNG6zhITlaywXtabuAEsIHifL+KLV+fx1flFvIJVsknNhIury7i4AkigeJqOFV2tSZgMfB572j6XbYtrwWE8IH7GD+fBk7NhvHj+RGwE2qzCbqjPebEOrq/VNQS7YnuQejUbARuUkdHCr/Zn9qKYpTWtn5OGRxWM14Gfr7V+zGfxISDBjARnX30OG2jw59WBdw0m+JzmfQZvuXf7zwn22W4W0dxSZmlbuQeQKp0wPtf+JddfB5n12IrxUtrj1WBc7X+wH+trtp/h12M76/tr+z93vy/fvfeXSgmSgYTcI+mfprAfLW+TlQGQwD3BJDM7BSupILsCEnyGuQOKk5rqbMtYbnJ8ARIIXFdismS3k/q+rX1F+UE9nwYnBQSqMxWBcgbLDmjrsXRXO51B++4RZo1kq1+/3t8vn7+UwUnYGvBX4HP6HPJpCpDgzhv3zXE9HzUg5dcbSNj7j4Vp+LoaCSSDNF9VaYPGufik7I0cmwSEVqWEIfcKNifLEQE1YTgBymvNlriA9rkZH5SytL24L4wD5q60R20DCZy3Wl8ddfVCq4tzFm2Ep89OlXjqxCqm6CUcT+Lp6Wkc0fIaNh2JKVpMgjRw/bXArezsrWwlTNrbbQIJA7RnSMIgdNyjTfdYGgnr3lm88Qf/4vdAwusyEox8sYgwTjVy5kVaL2r//Vgwe8gw7Rd99cf/KCBBhvIBMKEGEmxUa0PvACDR13QafGilY54OhINtI9m/DZDgzxcyWLE0Do3n6z729wEk+NCrja1RS3flqA+whw6nNqDgLEY7GNk7E+UgbK+z+vXO2LJWa3FMrqOpIU8EuXZSeP5xIMCiXneBBN//4+9vgASvtfo6MJjtA8xjmQeLkejy/S2xRYNsEp8TaxiBm9QU0Ttc3wKJAAAgAElEQVRW6xh1dlK5PZuO443jcbw4ncXzGUACfeK7Me5T4tBRX17RwuAFF7rbct0RkODSBkSVakaCuzZASyb7koABWV1ElgqVkR6/Ahgya1EDCS6NqIMVOzPcw/xyLhq69lh0pJGg+mcC4cJIMC1SQUsJdsncyclSOE8yLlHxxnEuj/d7CqLtBPfQPigiTDyGgBmBAMHWGhsAcj6bCGyZ0ycboHY4EEgBiLBUvV/pWx67OCFgKEFcBvRZMwmQwD0PB0XjoGgk2CnKdllJ2bMNljM7yjaWXncKKstB7v0pcJI4GLrlNqnHSeGUul8RV8z/P6aRQOBSAwl2kD1fjwEJrJu7+64Elntq5deBhFz3yUhQeUCmqaJDZwIpkW9VH4lPwGsJwv75v/qX8c1vfxwvr6/jT/7sP8a//09/Fj/95a+iPyDw4YXZ+QP150l/KMHFV59/GbfLjVoAqlyAHGxhwAmcHNHN4DYGCGZ2Ua+G9RJiJAAkAFyNxtMyrkUVWy0yU4EaIGHWncarr87jqy9fxSZWMRmhFYKoYQb8VzfoeqwEZjFnsyNESaeaJ9bLy/NrdQyhdSA/0NBxvChlAHIDSLicX8Zqs8rszjgdx8UqmShqlSgqcV91xTzGtU2PjwQkvPnWO1pLX3z1Mv7u734YFxdXcXyEIzdT0EmXCjmO0svKuSPznYyBnWrplcEvzBkDCVnilOUB1hxJYK/UMKMpIar4jZxGOY6dzGZezy8T2CLbR+vLHvdQ5qiUbtjOq76/gFKpvMGZXFTIud/lQtosZLhwXPl89oOCn1IDXQvyyj6UvaO1vbZQdAIOsiWlRILtxHXrLJL2QUOr1T4p2THsBz9biT9GjNCnGcN46MbzF2fxrW99GB9/8rHYCUcnJ3F8kloVW2zY6latKrE7myKKOF+t4uJ6rjaNv/jii/jy1av46oI1sFXg/uryIi4vr+J2iUDpMDoK5N05oai9l4yi93GWhy3VTpT7Bsgc9LfxxotjAQlvvvmmxhHGQP2zXK4EJFAeYxvK+7E3AAn8xm4C5rWBBM1bESK9D0hwoqIO+msfQuNawKvmM1LIry5t8H36zHdQWZ/f/tw66DNYwG93bjCQYD/Nvp7GrZwztpNJ9b5LZz8EJNQMiMZXzqC83f6xPitrIKHtP+ocqNoS+lytfz/kq4HBi4WxS5ZR7rMScBcmGy0f9T2dFEHFfrr1J/tD7YsLkDAYFOHJkkUWULefuwZIUDJoUQJXtW/0+DVgQvp/6ZObcdWc7wliZvkE9qZR8b/7ndtid0pJVWFF1kAAqky1b7u3NaX0DiBBGhrD1H6qQSaujX3ltevrq/cP41rHWu01bCBh7//+hkBCrZEgP7MltlgDCXw3QEIyGAFTetKF4vyndCxt7lrAYK90JTmeIrSb9iJ77wJs5boZDDkvNnrObanTj8zkoZJdJLmOKPMax3RGWcNpPHtynNoJu3VMRp14enYcz58+i6PJOH3AbsRsNIwJr5GYpbU32GtpD1Rix71ssvxkCOgLc6HXlUaCuzYcAhJgacKA+5+KkSD+3wMtDlUfWg51ZwOTppI0xVwwDf27Xuw8LvrbAz91oNo2UIf+f99HtQNeGfNSCy068oHaexkwc3orWpm/l0NbAV8FJLQ3dY1O1oFeHXTUznN9INX34kOkzrjWmeYaSPH1+YDxNZnRUCOb7fe1x++x5x8LdA2QtOlHPhwNIviQMgXdgbRq2KtMZR3gy/FtaSjUhzXPO3vVHtcaSPBn1si7H+N9Rpv9efVnWYTuwUVcnqz3gV+PI9xeI36O19fO0UPfUTs/7e8xIMVY8HdSBNPxM1IswhjjDGug3vDFUSC4UklDxUhQ2EhNeezUb/doOIgXR5N4fjoWkACIcELv9lEnjnBuRwRMKQaWzjX1xsM7QELNSOD6rGDtOuF0+KHnJpCAeKMBBjtitWPl8avX0D5IZd+vqG/LujwFaDieZNBRaS8q5XJuu6XNGNRy1W7jSAx08AgYAN8uAKq+v3SmIKuMErydAIAIO3VcxxyxsF2pnWQ8YR9AKyeoip30EaCTp/gdQpWNKj/ZkhnBVEF70mnKAAwgQfNetX+sbZMdUOJH22/t0dLL3tRrB4kc5nbK+Bwp+49Gsbhx3+0MdPc0UQlocg5kFsWq9wAmCTYnS0FtQAGlCjgicEUU+Nx33r93rr0407KhpQ0V45v7qGS0CpDQ1kiwo8Z0i4UiNoIaiYuV0EPXgExXARL43O9+9mn8kz/+Z/HkxfP4xZdfxJ//5V/FX/zN38avvvgyeqOJwDicCUoaTibHAqYuXl7E1cvzuF2uRB0f9qGTZ2sr7ksiYcNubDrXMToaKjN+TR04TtR4mMCCsv4pfJf1/lnbDlOG/9M2cXeDcGN2z1B7VDI8MAkEztH1gEwWxTipZD6bHQsowOGCug6QIO2OwkbR+qMOXw1EAInmqquH21FrKPAcgSGZb7NVyMSnOOpt6g0M+/Huex/E8fGp6O4/+MGP4te//kJZ59nsSI7koOghqAtSpSzOPAGk8KM5K+wQrwOfJwBu9jfMPlMgVYCEPCMScJQDqNaraDGkWOGTpy/usFXqoDHBgFyDygRuEcdM5xSbgMO5vFkEgqUpJJmvbRzlhi5c22dA0Tz/i+J56WoilolKt0or2W43M8bFua/PCVGwKUeghWMJJnWdO4CEiJOz4zg+Ptq3OqMd5CeffDve+/A9aSUYdAXTZb9xfz1AMQReV5s4v17E/GYR/+1HP4ovzy/ETEDz4Hq5kl4CTBYEaEe7cekakuUp6spSggnZXLG30t6LVSFxNIQ3J3F8Mornz2bxhLbBT5+WLjHFVhamEx0exGgqmUz7DWk70PWgzKbp9uSg0Gcl+yJ9mAz+Gx817ZLKdSpqfg0o8Bl1UsysgQzgshRHPkHFCDRQu1+ftFytwG0H+fzmXmogoz7f7XfZXtUBoP0Uvb6sjX0g2HIS+ByDZLxmX+InvzxLfSTgWrdFptzAYsWF4Wd/tfaLtD+K7a59lvpv75/29csWFi0TgATvO2sioBVTHJGcH5VBsg+ToZG+dNbAj8bW2Er2BMJ8Zoo2LJa8d8RVBbivMxPe6Y5S02eVATk/BOcZ7Ddntea12BHPbaeDngzJou2+PNf+sO+3ZhHLphUwQS6WbEADVPq+NK6ltIGkBuuHNrd7W3iHZZLAXR1b+HvuW1/1WnFZxv6eCvPJpQmcG9IwoAystH/M/V38gY27ImWsBwiguM/+5L50Oe8T29LY6exSJZtJu9iqM44SVZ1OzGgFW8QzsRvu0qDHBsmiMxCmGKloI2gfIwY+HausljPv+GQaJydTAQsSkh504mjSjyenszg7ORXgP+r1JehIKQl+FWsFDCN9o5TGYqxV7obbcJstOikO4/UACW2NhDc/++cR/VP4o3CYVc7bU9vqLH/bAwqvE0Tc85p/9KUNWafnFkxFUKNsGG8M2Ttn0VpG29Tl+8bQBvVQEHaf8Xzos+pDI8WrMtPq7zkUkN9nJFVL6X4l5UXt+2wc3Lub3YbZwaKDm8eAhPqAssFoX3s9Vv6b77NRS2OZFKnHAtXfFUjg8+sAvTaGPOdrMpBQO2J8t1sgeVzaQMJdo9iwAjy+7fe174f5byO59Wt8fXUwbvQ81/XXxRbr9de+Pu+F5jXt2q7mGa+Nh+xLG8g5tCd87Q7OOJi4xzxki8ilVXZ/CyABkGHUJajtxrNZtoB8Dgo86sTZGMMMkIA4ImJl+J1kVTfSBsAE31fawPXZEVDrnn6K1eH8qQYST54aaoTgCiOhXdogZ7YcatZG8G+xxVdZsoGOguiEBBjQZRfpvKZDkW1+9E9BzV2VanQZQNZxyKWfsc9wbNVnnRpifqD88uNr5LNoh5ZBQWntNij0cajmtO5Td4YEEgAYFDcXW0rZAnV82UvZgf5dIKFu/3gnCCMYkpjTXbZTG0hwEJaKxekk8DkACcyFD38JV90DJGgeS2mDgYSklSa9lEyo9wV7y+CyHXY/1w4i9f8ietnY2d8MSFBGDT0M6q8NJHQQSYQEwgrZxne++2l89od/FEdnp/HzX/86/vxv/jL+9gc/jK9eXQlIwBlCXftkOouj0UytQ+evrmJ+cRnr+SKG/YEyEAleFyYIQMK4F7vRKvqoku76cYXY4LYjIAGNBKjkMFbs1Fo4Sk4oQlLdYfSWnVhRu359Ezerhfr2bVkPwH74NACVFClsOacBErJNoETLluv44vMLFoAAOQFc/QSTQNmzHnSrunr+Xi4XKrcQzRSwiyBFrSTTDtKDHU0FsQKGyWx5591vxNHsJG5W6/jRD38an3/+ZfS6qNTDikBkMh1kd0vSmVzABR53QkJU0lLS4GBNtm/fJ/7u8wYSfK4YZKu7rsDyOTo+yVatBKtq95otWWnXCWeBkgbtOf1OgI73WQwNIAqGlNunZrCTbWrdLaI5j+8KtjV7NgMkar7tS/lMWizne/Nfn/MCh0p2bH2bAI4IGbBOZn0BCXRpwG5iL0+fnsR7730jPvzom/Huu++oXa5BfDofwLBiUQGAAha8fHUZr66v4+e/+JWAhK9encclootzWjheS4SRtTbYDoJaHMRqBV5JbK0pUUrxOkTRABAQ6qVErSOK8dnpJN54cRInp1O1f0zthmRIYVewAzdi1BTmQUlOKRhbE5RljTs+aAMQpp3yj4EEPrcGEpz5tlim/cLa1vC3gQv7KmZryU8RQMJ5UJ3mFStNwXIpW/BcG8g3kND2PeqzXmeXO/qUe6r9S11rJfDZvnZ/Vg0kpLZEdj5xAAYgKJCw2HZfdx2c1tdZA1omMN7noxzyp71/3dMwO40UxpXXTgESXIoCUzF9Q7cbTiBBQfY4gVkCez6bbk5uW9wwUhNIWOpcJ+ud7LldDASGI2rq+07/LjP5ed9NC0jsSg0kDAY893UgwWPk9cLncI8124Q1CdBbg0X8neda0cOQ3aabTJbQ+pxr5vrrQILPacbL9s+vr3/nnN31z11CdQhISN2K0pGqdD2B2ZGf0mhGac+UtcsqSx/660BC+qUAartYLWCh5b7mB/0crgWNBLXyVFcezrUUVxTbS2XFheFaYkzex/MwFBBYRCyRjguceZQw0PIRdoKYLP1OPDs90uPHR0ey6bAKAW1geXIWAdQKoChtVrVviwinCI27gRJs6vT0eyChmAGodJNZZj5KcK1MwQOMBBwLZ2zrTJuD1NoYHQITXhdIuH8j3GfC8nEbh/pVPjQMJPi5Q2DCoUCwvhYhU9XB9ZsCCTY4zUGYhsE/vn5/bjtQMrpXB9j1oehAs0bK+ez6gHxoBH9XIOG+w83X276uGuCQo1pqw3yotsemBkI8RgYu6gPxPiBCAntF44NrrQ09n+Pe5w7G06kpImZirDy+/uq5bBvyfS3nvpNB83mvAyS0GRn1QeNP8rUzds4++15dY+4VZ0YCgYOutTxxHyPBPXRhJUx73TibjOLFMW0gp3E26ccptWnDTswIPEcd1cVm5Xr5fBzHBzQSfLCqdy8UNgkBJq1QlENRDw0wDPe9zL2+NIalDaPUEciIF70HAYjrBkDQe4gdSgu/zCxqFHQwIjykNYWoGC38SsvIbLFEq75FXM/JoGXGhO979eqVBBZx+q0QDh3cc4v6OVk7wAkdjmQjhynEJi0FIIYKSJA9QotBOgiMZ3YX8Fo3jVq0PoJD+Pmy3zne+/1WDkY59mX9a98URkIDoLlnckOf5XUACaKlyqFPzQgDCbItBVhYLjObazVnAwkZBFCzvhKQ4HPC+4v74fNrxlp7fzswr9e8S2Qa1WhnTNqdIZKRoA4d69voUmIhIGEjpwB4zZmIb3/6nfjuH3wWg9lR/PjnP4+/+Ju/ih/8/OcqG+j2x9FVFmMSx5NpTJjr1ToWF/NYXvFvEUOyzGqHSD15w0gYjHrRP+rEdojqfMTlzTy2u24MpuO47fTjZrGISzKygLG9bGXlNodSoB6MY7DuxOLmJi7Pr2K+uI7tBrYMtPFRtlxFzJCQeJOB7WQ8yzaOu24sVqv4/FeXscNpKzoMBPFseqlTd7bJnChAwmJxE4v1Km2IlPjRKRmU+n3ACoJZ9AEMJPTi+RsvxIJYrLbxs5/+Mr784lyZeNc+ix2BLcArK2KG0Oy9/pwtr9v/1UBCr2gs1KB4HYyzhqxrA9BRt2fT5wwHWd+7yi4XiAWq24pEU3Gas5QIMUGNq9pD9uSosh7FNimirw4OXbcsB1Tliu5vfzehwrqVbKb2S5YvOGDzfnaZRH2++wxhR3N/zDvUf8idkKeOjgESTpT1Z3zlBPdDJQ3f/Oij+Oz735UmASKNfB9gldo+QiuXkvpN/PqLl/HFy1fx1avLeHl5FS9fXUgX4fxyHlfza4EGctoFIgDEIBSKFoyD+hLgEJTtYFXQtYN538VkMhAr4tmTo3j77SdxNEsNCwVbKkVA7yWZSbScVPZfZQycu8kkUMtTIpsObUKrva2a68Z/SuAoVeDtp+o81JJLUKz9U/t8mqPCbjIIwG8DCcrkl+SYfa22r+kzeg/CKuhNwLP9Xe1rac6/r5dNyp4X0Vz7fPX68ToxkMA4sBe8p1h9uT8SADcrwf6T7Wr92e3rq4GEGmDwHPCZyaRqEia27aw/nR0FSEgfuID1t2m3h8MU36zbQteMBOYUynqewQnEIc4n5lZJaKbvmL4dXVrkM+84y3uxue2qLn8POEQjepg4ZRE9LPT2/bkoMVfWjwPbGmBoAn7fu4GEBBqbMhzsYA0k+Bw0I2Evdt3quNXYg1zf/KvBHgMzdSxQ+55ed9lBokmMcEYIiCifKUbftqM9RscLgYTaozk/8+tkcqTylAhHCQrt35/+dQ0keKx1vSQ1aa0NIwH2FZ2zZDfTB8Leyi9SdxnOsGSKAKxI33XA9ZYyRc5shHOLOCN2Dw0oSr2wMafHU4GWs1nqaVH1+eazpyoPFRBM+SxJAXxMHCt1r0mASdeaObdkhYptBaNl+DVGgts/opGw6p7G7xkJEjkpqrb3JF6hX9YHu42PjW/bENaGjgnCqD30Y4P0WED/4IdUfVLbm2nf1rK0eXS7R/92m0dt6APtHw8hxt68/l0b2LbBr4GE+nW+nzoIrMfZgbWNf+1Me6xqI2Knps7810H4feP3GJDw2EH4Os8b4dUmLeJCvjaM0KEDyvPoLFU7yKhBLY9VDSbs7xfV6lIfy+ucVbZhpm7TDgiPmZrWsG3qfMTXR7F2Lup58SstMlg7ivXrHht/HAHP/aFx8rj4NYyn32MHTd9XdW3Q57wWkKDaoOiCfCM61unE8bAfz49m8eJkGmfTYTw9msV4ADJMTTO0YB8GKRbYLR0L2hoJErArKt051wkkJBCS4juiGkr0qBGXQqvA48fhpgO8GH6PD5Rpt3+kRllCamr9mECCFNtxLtTjHWo551tp7dQHRKAtYzofUNSmI3QE+qJIXlxfZfa9AIw4+Hjx+d3Z3jGzJ0ltxYlR/XMBeVRLjzBlEcDT4UngUlTZzUaQLeD+C1OjsRMJYtgRaYst8jod7AVIgIpXO9i1uFTuIdM7mwNADvUwa9QJgNJhS2BlL35XqMjzeWa/THmE+px7PBWcEW/jMZ8TZiTx3YxF+3yo97n+/h0ZCWhiBJk4KPkACVC8yQwruZuMqE+++2l8+v3vRX88iv/2k5/EX/z1X8ePf/UrZdm3QSA5iiPaZY6mMdx1Vc6wvLwRG+Hm8irGPVpMWT27k5kP5nnci9FpP267KN0jcDdXJIhGBlAGbJZXF1daSzhTanE26mdNJs4SmgWbbizmc4nRsf6cObXDiyOmbFHpVsJ1ZG9tWjvexvnFRsogbrlI3X3uf/EYYjobq4yHzALZ8TnndWkvmAKGKfSnpqhb5jprWLul5SJiiyiTL9e7+PWvvoxXL6+iQ6tFAI7dLkZT2Dol0C6siBoI4DUucXIAVJ9lBhLqYM9r3OelAtLFYk8lFzhSKNusN5WQrDexpBc4AX0vW3nuyPZS/gJQiUOLkjdN6/v5vAKiXmqe5P7LzOo+qwijiGCxCJPuHdKKxUarSb9HgWHJaMspL5o89fnlc4/PIoCF2UFLRgsSYrJGo4ijk3HMjqbx5AmZ/hTOxPZ+4/334o//+I/io48+islsGhc3l9qHErhUcL4VePXLz7+Kz798GecX19JLePnqKi7o3nBxFdc3ONe5hnfLYjPVvo19njZA/pPKxQAS1tHtUUaAxk03prN+PHv2JJ4/PY5333kW40l2jlEAI72FjQBGMSUWaCsQZJT2pAWwFICpsc2OE/tETAlwfL5yTekH5Rz5H4AS6zjP5yYZVJ/Dng/7Il5PCpyKwJz8gBJo+Kz3fPF7D5CUbDSP1awGAcYtsWRfu+a4nAteF/v7NENhr6dR9AGqe/T1W+PJ/o01BlivsuGltMFgXNtPafuztV8pTaGqa0rtY/lx6cEUP4655HH5IaME+WxzDgEJrG/5XessM0F808kzlwjNjkZK+GCmdJYJHEqA22PIOkhthMJo2LIe+kg86Qy2Hwmob7/D51/u268z93Q2dhGcZR1lwJttHTXyd9pBJrPCWlBuA1knANJu+Mf2hfhD11ZK/QxMNEBBw1pp7EsjqF6vpUN/t4EEl8qwt/gRi3KXYB1Agvy0AiTw/M085xMwVnOP5pBae6Z9RPfnPkaCrld6J1nWwB7HGOFL7ZnK2FnGno8Ui7K0cpT93RUgAQFigvpdDNWKNoUS0X8CRBiPssXsKWUNJwAJk30XiKfo28DSm010LjPu/KaEwuMu1jHAQnFEk6uWQALaHdwHVshiiwAJdG34PZBQMRIeAxJgJNQL2IvVxrEO9A4FuH7+dQLZOih9LEBtG+M60PZhXP/GF2Jx1L/JIppyaTGomoJZB3D19bcNb21o/VztMPh5G+H62o1k8ho7UDW4YDG5diDq8akPKQcMPggZ+0Moen0vjwWyj83DY8/zXY0jVqnrl/ut77V9LT4kaueqBlv42wdX+4DzeyhtyB7ESTEj85V1vm4dlmrBteNp1kRez8NAwqE1Wz8GtfuhtfnY+FsVuHZe6vVWZwPslPg96aAv09Eqhn9XUgwijDIGpYDrMCMBsaV19KiJJkO128S034+nUzo3zOLJbBTPT45i3EdIiuwZwS9CfUXlGHAAI626+ZLBKhRGOww+XHU24eDvRY4yez4mk2WavoLvPMCklFcccwMJRpIRbLP2SwAkSMG/fH9hJKyUpcD5RuAJpzWdgyxn2sl5Z/z6XQIzgsSeAjnEIWsggUwf9dRykksrJ7WiK/WqOMpkxnJuMgsPI8HZEGjTcn4LGm47oFIPQBVE1QrAkuvoLpBA6k3vOSC2mIj/XSDBzrVtBes7bVbT4iqzPgl24DikU9OIxgkMKLWQV1cpPJe9oqmPdEYme0oveF3J+HH9zthwz6zTtoZObVtFKSxil94nBqQaamUpyai6NqQtSEbCgC2Ms7RZ74EEBBcHcnIAEoYqbfj0+38QvUkCCf/1r/4yfvKLX8TVYhnb7kDBHKJQ0+EkBmS+FstYXdyoY8P84iqGvaFYCWLAwUgQEACQ0I3pk0lsepu4Wd7Gxfw6Ot3BnpEAkPDVqws5aayH4WQsEI1sDMHhlFoh1uYCCniKH9qe2qYSAIsCj5r+7WavnZH1wog7TqITFPqWjNK+j3gyEgjyAOfUCnK9EJDA+I1n4xQS08LMLhLZ1zuvVWAYYJWAv5GAhFcvL+P6inIq6k+xt5vojzrRqVTPDQD7DJpNprov9pUDIO9r9WqnfWvF5vIZ6fu3CKCDj5p9xl6RHgcAgICWFE8184AMFPPm/6vNYgok7JlasCtqnyftVQOMcO22T3WGM99DL8yk8ntf1/aaVxBMJ1DXtL30/QNQjunwUpxxQMuXAE/biMks4uiIDh7DOD07UmkU9/vsjRfxR//0D+Ozzz6Ls+dP4vz6PGLQE8OA70IH4eLyOn71+cv4/Msv4/LiJmjd+er8SoyEi6tF3CwX6jqCEB4MDipAZCNV1pAZzNLjRUAzyuqD/m2MJ72YjHsxOxrEG8+fxZOns3jnzWcxGljDIs8B7vVmzppeipHAGJKxVKlZAS6lxQCtAPtcuunUgIyZdrUYq2xHVZbWTF2e4fW5aXvS9jFqsEDMNoltN0G8P8dzSicKfhIcyb1jX4K/a8Zl/Z21nWtscZNo8XpBt8P+dw2U1Ak7690IuKYMqmhimNZeiy0aTPD1m03R9mk9DnSqqf3XGujgcYMY3IP9K1Pu+8MUSgVIaMatYSTIzoynuf4J+OWbZdCf95rjDpCQGiWN2CK2hTG3X8f6TIZLJgAoleDMXq52sV6xblOgz+cP9iyDWTMSrLGRvzW+XboL3JbfRZQRwApAAeMBs0tbHGZYajrxOBCtWJjSiWpAsNoOcFbIlneS/SLmZ1WebCDBzAv+347DamDC/q5tVeOD3n2fGQk+kxFDvg9IkE+zKSUjRXyava9xK+ARrLeHGQkFgCR5s76Vn6BERWGxcMbnfbHVYSLg9yQgCMtpq9KGtRIKAtsHlC2MSklDP2bTUUyGPQEIZ6czsRLo3gDIwDyOu/04kVjukTQSYJ4BJmDXNqvFPummmIkzztoPnKlcG6d6C0jYdvp3ujb8npEgtdSHSxsqrat9JrAOlB4DCvan8D1/1IFUDUQ89j4//1ggqkAdRzvdIQUY9W8/rlHQQZSv87jsM5v3tOBrf/9DQELbIbJT2GS/m6DbhteB8qEg24CBn6sRdRuwx4CEtjFqj/vrAAW+5/q99aFdO481RdWGsX5tbRDb66F9oPJ/Ay2HQBqNYRGzMWJeO2x2Sp3FZ6x80LwuI6G+50Prtw0k+DWPzYs/9yFGgoEDZz38f7+nDSRorf6GQEJvtwqkBvvbkOL9eBdxMhnFsyNKG8bx5tPTGCHTNEwAACAASURBVPQ7MR7CHshguUtSj4CI+l31ZG8Q+roW0jT3svUOMhKms5mCGDl8xaFzdpWgX/ub7xAVrand9Zrq4PjCSEghBSHbyswhXrcmu9oXBV8OrrJQtOgjKEvnXih2EXJL0abGOaDmWhoUZCbxBYo4VLbny7XJezLQLz2xyZYCuIgSvZWSuWo0K0HFVCPuZKZ0TPu6PLzT1twFEraljld9rwqwovVcgIAaSNDaK4BBDSTk+DfBkYKx0vUBJ8OZpLQp6Yytlpk5AkjQPtuWzEPJKAnLoXOANBKaQKpd2uDzo30OeJ/0SR+Xn5zTxzUS8joz29yX4CJCi3TpWMZgQ78EgITUngAk+uTT78Qn36O0YRI//OnP4s//+i/jRz/7WVzMlyxkBVQACbPxJIbbbqxuFrG8uIrV9TLWN0sJOAEm2N6wphIw6sTk2TR2w12QjEEjAS4JpQ0AFPPlIr746pUo3GTHM5OeThSCUDg+FMZvUMNfpYhpUkKTGqq+1l2C7TL+tRjjzTpu5lDDjyN2AwEJ2kMGFMjSdhJkVf6l6CXcrG5y3Y8HWfaFPgiBHNFkZHaOpD2MhHS2AfZ6AkouL+axuGGj9RJIIEtegEUH+HWgxjydHB3L8TerwGDJ3mnu9dU2qQ7C6nOOALT9HPPggGe1nDfdEtyKuLAp8FWTMu0ApdQtlww2ay1reusWpY3eh1syZtCTZ3ftwGvfA/RU1Pn6rOE6sSeMtwFu7wftdVgBg8m+NSaslC9efhGLxW2gm0iAtVot48mTk5gecx8Rx2en8Z3vfFtAwpvvvh2b/i67xNxGvLq4UPePlxeX8fkXL+PLl+dx/grw4Pr/Ze9NfyTLkis/8909tszIrMpam+xpzsIZ6JOk0UDQAkEQpP//iyBIMxySzV5ryczYfRd+x+55bvHKIyLJ4mAGzYlCITJ8ect999o1O3bsmIAEyrDo++4OLZPpXMKfCu5V4sQczLmW/hF/YAN3MZ9FnJxO4mQxjrPzaXz+9nW8uTyLN29OY9pa52VwlIEF5+J+HPjR/UVBZytdUIkUTLMhu4/p1geat9vyigVmkBwfrSljKxhsui/9rgX2rTxP7HNUX0c2pDHenittuLy81LpPvYdkDNXEiYGE6p/UgLCj0pcae+aAfZPlKmu4nwIR/Dner/OI62c++Ld9hMq45Lp9fbaxff9VjC4HV42NU/011o/vl3u0FoPGtAn4ivnTtfnNDDwmmeNYQ2C9SuE79mT7xQSUHNtAAt0T0uawByVgwPkTiMsk0f1d6olYI2G9pryCeZsJnW7/afbWrATbFDEhOyCBGycRc9BQ8HuecwY9zLKyn5msPM3czhbZp5SfVoAEgQQlseZj535+6PLmeVpjjvrc/P7jZ3lIEGRwnmuoAgnPlTa4yxYJkwRoGjsUoHw0Ugvd5xkJrbSr01BiTCnJzP0DIEWAl5JIw5ipPXWyO7jW1fZeTAQxCdQmc6bSvbM5gpvjeHV6IgATNgLdGc7PKGvI1uEcm44zAAkwCuckFGGewRKDobZcxmyejF9+LKrKvrUDQMOvbAyM2v4RIGE7mMVysIjN+PK/ljZoo2uD2JUAdMOa/4B2641an++JKToQrcalfj4d5qd/jLQ9tyCe+/7BQD0WJfF3yJio7zs9kBsDwcyE/uvUj/YZCdI+M42vXEg1uPXe+4bY4/NUoMsirMG1N4xucjcFWxvzaizqvfv1uom9BBLUYz77kF54fnWT46N24nz+utHXcaivPxVI9IGMuqlWIOHY9zU+pf1jf7zSULvFYIqleaNxndtLGgn98/aNuWs46xD6Hj5lzJ0x8LPyXKvrxRsLY8u/q9gijraeT9scoe2mk/RpjITxfhWTwT6mZHroe7/dxdlsEpcLsrTT+PLNpTo6TAQkgPLT8g52wigm0PzZJESLaxmhIqqUpRdZg2dGQtIkuYfMABhIsJHXfGiOvwGFQ01b2gBlsHCkxLwloMxzZ6w+1GubBiSwqcEkAExwn3VqgXmNH2rq+K7rsHVctVQMta7LAg7mfDqeBGYWEPV30lFgo0y6sPQHVIO9V7Ao0bZSnpGtkRC8Q21qpKDNDqdbyFmsabvJVkt4Zuk05mdFkSezjbiehfbUbSJBmc5Z6mjY+boDPpdGVCAh7zOdMQMJ9/eZMcNPy8xiOhxK3CrAXHcbNNeRNOZkBB2b23Ve63p6QILnkR2hl7o2DDdbAQnq3rBdxXQr+U+JLhGIU2P+q3/+F/Grf/mvBCT8+ne/j//73/+/8dd/93fxEaFMMSfmcbY4EZAwj4kYCfcfruL+6lYO4VTdCehJnaKejJmyhLNRDM9GMT7ljOO4XZIdH8Z4MYv9KLs2EMypdh+wrnVt4L7VqYSyJt5DZVwBLevLYqQzZW84l0CfAYDYSs+BLOYDGd/bTTzcTcRIEN5FcGqnvukkMFdXfI8ZDzDbhP0Ar3hvOpt3QAI1w8T1ByABUc65QLjb+7WAhOUDa5A800TgBEACypado966jRhQoBTDdqAq6LvLw5CTCajKmdHfX8myH+Zy1vh6PxXotlvrOef5Pb9bsDBK7RWzcrqAs9lGxpYAV0BGWzcH+35gqhlEUFDSHCnZ2GYrHFR4fYmtYnHO1rlB2Xm1WXXrNOwcJSLTmC1Oulp3SqsQCIM9AQi23twrQzdDyR5R2pNFfPXVF/GrX/0qvvzFV3Hx1Zs4eX0hsOe7P34ff/jDd6mHcIUewr00LT5eXceHj7cN1EhRRRWlwbRqnatoI6nWpsRjCIoy86m3Vnu2XZyekBWcxhltgc9n8dmbi3jz5ixOFmQHAR4SUMFOAp5cXzXdhyaOZ60VHHfLnGPXmXDPAQncl+eEgIpW6iCgtLXNtc2s+633bQft9jOq78q9C0QuX7TP4t+0BeU7ZgJwvHy+6TdjB2oW3/PHPpPZBJzf66Du4/cPtz+Z8z63r9lryd/nd+4DuXeZKZMBd1XVz/VwzKfwmAK49n2P6vO7jM++VfX9pJXUwMvD+B6AhDxOEylc5R7LHLMPw37J9QEkZAlJ010qQILjCw4lfYhe14bdbtqV1nEfm1ayyDnYIw/Ps1faQMwNELPDP0n7YRtmEF77XisR8L7rpAPrGJFLhCE97ge7lL5JeiMtI9/mmPdw2zRsVgdKlPjLz8zPvvqd1Wc248I+p+C5ppGg69KeNYg1/ss2O1clK6iBp81fgzUnIKSUNmg/32b5DPZMCYbW/tG+tbSyVO7YNJY6jZOcV+qCIO2D9BkJ7Olqg83eDzbxsL5P4eFRdpE6WeRcoH0jDFiAhMXJtAEJpwISFnPWH2yP9B/m07lEHRlTStdgQ0CtWjc2hfwaMUpbDAmoDpCQuScBzRVI2JJaG8ziIeaxnbz5r0CCjOYL7R+pG3wuUD5mZOrnXwISaiD21GLggVbmQP0bh0MPnE2q3Y8ZBfrc+HFGy9frveFYINgZe0CxJkR5zNjyuZoNrkCLDVRFIY+dy0BCzUTUALter79vQ1E3v74BkiPT9ceuW+jjf/fH/+lPHn/HNDYbPi3KTqG39c1uiHq9Jhu2/gZencVjZ/QG59+mtPqzfUcTClMdt5o14nUjyY91BRwMZe3ycz8VrOk/l9y4DrS+em91A3ju+A626nPq/7tu4t7Q+AybWToVGVTmZtgEwFrdaV5H9nlXhpN6beh6BJv7bUx3+5ijktuAhOF+HSfjSbw6ncfFfB7v3r4m1o3ZVJ3FxE4Yz1DGpcXOIMZE8fT9hSIvMcQM2nkuau/1gJp4bqgE6KjpTgi0JXpGG7GTg4FXbXcGRAkm5MiZkaANsmX/cr0OYtfEuDLwzv4+Eg6TRkMTqVPXBsoZkmK7gWrY6vhUCrWGmv4gZ5FxtHNIz3XbBTZffmAQGEhQG6rSdkuI+ixr2FOcL4Nv9tKcO/kcdA7RB0ex2i+7evS0pU14qQVVULbVFaIBjiD3qvWWzkR2v5ADhFcEZZvv4yADZABWSBZzK6CDvwnsJIZH6UijeCuuaEAJg63ndr/Sb5gdilJ3Awm60S6PLAUAHq+jDQAIZJtmCnBHf8WRtdPSE6GVfW0P2XPeYk/pDGW9dv77UDeaYGVr/7gGSEgwQa0fVdZARwSyIiF1+T/75Z/HL//5v4jxyTx+/cc/xv/zV/8+/u43v433tyk6N5pM42y2iLPFWSwGCSTcvf8Y9x9uYzGZJpAwAEhAjC5tHs835qNYTTYxu1go+qaLAnHpGLr6eBLr/TY+Xt/EarNSr3U5/PIwyfoPYz6Zxg6gaJP2iDkyQzthnmJSCgK2SZ92m1eXmCwpw7ldx4/fLdX3ugOTmkOcpUE7BZ4Pq8aaGecYLtdZrjKdTWK+gHqcytlSL58AcsCWyXVIILVcbeP2ZimhPhgJ+x26CNkJgsz5jp6rDbRNhk8DWkYjOXOsnXS8U2zPNlWAF4pZhZHQ7c1tXhCUHkC2DFIPaw7GRgZS9ACXfSHLSecUslWiKLe+J4AOGpL8bdARWnTS6A8UYdc95NrPwKfSpL1nKyCcUjp1qMsWyNc0HLDLULYJgNBAgO6PzXByZS8AeCZhTT3r2MYS1gmK8wJFULAnUF0lvXqSJTVnZyfx9ddfx+dfv4svf/Xn8eqzyxhPp/H7P36vLg0frmEfLOPufhm//8MP8ZGyho93sokD7GMTRIRRhEeu4JOWcAjnAcy2Z4mrjW7GFKHHs1m8upzHKxTSL+ZxeXkel5enEjzD4Xe3BhgJ1Kx//HgdV1c3TSMh28VKkLK0G+T8PLPHazttvu1B1qwfhP7o/W6/jKxk+lVPlydyb/ZF6nPznsxckf1qRxlLlC3Lj5hY9KLn/c1qpbIgMsuMNcrwCpMb06D6Yg5KFcw20IHzGWTlms1ckYYMjDy3vWsAjijXADmtdpx9jfaw6mIBKDmaCljyvGW8PA+5FgfDvr5jPj7jMqW7UGmdXj/nce77XrLHLSOvNVZ0QTgUwWeu85ZtFwjtlvKZDHH7UrLOAGUqwdKiRDfDJQoAD03QEvaQyhtWrdNQsljojpNdWpgzyXrRnktQ2bLRB8YBawpbSqkCc5ZtL8VlK5Bge1OBBIOEHs9kGD3E+cXZo9Ilz4OauFUHgjJPGE+XjAAWmyVru2B/z/5rHf/+v7nWWrbI+534ZWNaqatNByLkOIoRJNct/QXml5+9/HvrZrTkg8UWpXNBgqV1L7KofyeyabHWVio5n2X7YoEFdF+YU4Y8TpbdfhOr9Z0YmeyF7HkACaeLeczpGjQexsXpSZwspnH5+iQuX5/FxdmpdBPkIkbEyWTRBB0pt2uABEw/sZUPbLbunoq7L79S3ZHo/cEekuAEQMImpmIkJJDwP0SMz1v7x1lr/8i6+VNr/6hRy2jcXRucZX+ptAFvq5v8Ldt5QAGTylQR4YOBT9SfBdUP/upGUNGzowGValceaxnUv3FMhCRRA0ntYmMekCnic77Wep5qGI8Fgp2z0oCEo9fVXsQ452I9qPT6nDJYLzQRNYDQHyP/XRHzimzbsD13/b4PX3+97+fu6e/zXh/A8DikM58BRH+8698vBdTHgvP+s7SB629oMrhYw5LJquPM61WYy0GOnXajy8+NB+fuz+G62dagv37O//ZcqWBHH2TxWPp3PeZL40ewxSaqQF0LLzUGVFc9iEBOThsp1DIyKDRMIom4C7EPTnbjWKj9K4r0BN7LGA22sZgTFI/i88tXKms4kQAOVNyBAASAgLGEF9mUABKyjVaDLbReYQ7ADNA6xVWaTrRhUH/NuoYhhHDOZnfI0jmDkyYtMyyioDXK/2NHB8Q8aY8SfUofM1sPKd0wFHCgXscABrASAF9wmpUp2ItKR+24QQG+3zlGLRvGe6xTi07ZvnmcbQMJGtxGjnmHg/Tx40ch9hlEbeVA8TnOsVrfx2S6Vxb4qXmSzkXJmLDeSutigAQFNNgyGBEAGARSzT6qdAvthuYYs1HiKKvPMmwpMqTq7pF0yB1tHZt4nfRzdmSxN7FbQUNMMSWyG3TGwKfPft6PwcUaMIo90+rn6hrQg2pg0aMsL0lRKWNnDbXti5kKFWggfh3iJZHlagDCCGX/7UZAgtT455Q2/GX887/8l7EZDeI//PrX8f/9zX+UEN3Nahkfrx6UGaZjw5vTV3EymsX6Zhm3769jd7uM+WgSE3QRWGMAcALLAGb2sRxuY3M2iu0cZwSHNsREGE4msSabs9vH3fJOOMyedbJfxWZLoLhqYpmkg1PjQ5mR5mzhUCE21e3DKt9hjkxiMT8TcKh6+h+v4/qGTPdKGf0FTtb0NMevteQk6LF9JPBXMMIap750To9uGAcIhq60lskS0ebv9GweJ+cn2bFkP4y720388P1VXH28j/0O3YFFag/Mt51II89abblmhzbSCpRUPtOCCQJKBX+HDCA+SAVLuV4Do9IxaftvlnIlvVzrazqJ6Wwk1gl+Dm0NSTigu0KgAICCRoM6tDSxSpVB4W90fd5p6Zl2w2Bf928L1jZG1QHEzs8yrVeAfEV13fu2gU5Kmxzk0QpRGizoLgjomsR4slAnDf7GFhL80DkDcIf5AGggXZohnWeyrR0BpGzNyUl8+xd/EV9+822cvr6IH68+xm/+8Md4f30dN/eruH1Yxu9+/52U2e+uH2SLR/uJ7GN2X9nHPchXE5XcN8ASoTJKXAhyaL22263jHF2Ed2/lzM8XE5VsvXq9iMkUiBbANT10GAOwL66vb+P2Bt2PFGGjRV8GhcmE4AcbvGq2mzFKEcPHpSJ1/z3mH/X9qhoMVb+hv0/7e8wjgdMtUcU8UivVVtYzm05VCrcBPFWwQUlFen1ipAiIqCUZj1k1rDEHit4DeNbeSxLoSIZIAiIubyNQoaMa+j3ZtSJFFXO/tThgArqPO4/1/cI6br5v+zzAVx0I2coT6uerb3TMv+Qa05/JZ6q53nQyrD2Y1Po2Rl3NfK752RSbMZMorERFd5tYw9Bqrc2ZT2LJ0d13s5MeQup5JEOQYZPQ6DK7Vni/TNZfMvOkXSRtJv5NECqYptXMsxbd2ahpJ5Q2jbZLdRzqnEtWTJ7X4Ir9OI+HhZMZG+3V7fkzBxAXFHOgXbvBhMfgzONOcNXfVenH3sm0PDbr2eeS7gmCj9KJSk2EbAGZPtD6AVYZ/t+hE1VlUPt6OS6vC6hB46IBCbtdJm4wqgmWpJ03ky4FKklGbGM2HwgUoN2nvLv9KnbrlewZjIL5HNHjuezg+RmlCmMxE07mEwEIKmvg+600E4AGPxJbKFHPpqvR2Xa18DLV7dBhJe18elHLbWNKsAcRYW62sSZpMZjHangWo9Mv482//u8jBmcNSMA+k6ixeGNxxp4LJF54b7CvFupnHOgf/FWLcT8BJLwktqhe5y2zfUDeM8tv5LE67/1AzUFZ30B9yv3oktuG/NTnD46kVcUPNYx2OA4b/GNU7VgA6vN0gZ7H74kLcGbN42FqMGMmkKU5bE9dfwUK+mPnoNzBYh3v54CEYwGrr6/+7m8ox67xpenbBxJ8/D6Q4OMY+PDYvxQIvwQk+Jr71+mxdIaw71D43s1I4H3XGJoaaLbJc3P1HwIk1OfTDxDrJlA/dwxE6AMYx64T5zKBhJFckdEOejNZuEFsARIIDkStz165UzIqdLrY7WK2iTiPWZyOM7shgaPtUqJrs+koprNhvH1NcDKMs/k0TnhtMoiZAlFEAg0kuK91o1e3WnuvkZzLKXjpjF0CBgO1octe5emQ+DPpXBEjpgDdMSABxXQCqOWGmv7HAUrCKgkk4DYQqAlIEIU3HV+VHshxt6J4XkP/+VncqlIeu8zjZBK3y1uBE4zhdEI7QUTectMjC2lKOlloXqesAOeKbN9kjFOYGSSvrXTMmiBRDyTrr2my7l4bdlCOsXIcmPnYHmeooHVNk1E00yWdo8w+SYDSzp0cimwRuVo+BhIYy/xcq5EdkZFI9kj90RiLhr8PWpbaYevaT5XMNd87dAU57FcK7teDGCJSiPAi81zshFX2k56O4vN37+LPf/Xn8eWffxu362X8h7/52/irv/vb+PHqOla7XVzdUVqwj9lwEm/PL+Niehr75TYefryN1c1dzGMU1BEDvEmwNOlxiuxXg23cnUbs5pQXjIORFDtgMo/NaCQH94H2U+OdMvwE69lKL51XZWXI4JAhbtx+qh2YkwBcbhWp7N4qlcVPFucqxUBoETDhh/dX8fCwjO1uoO4K0+msa/cld7lRSxlf1hlUUp4RtHkJnI2mGbjCjGFARzAjCMbHYjPMZ6iuD+L2disg4foKhgGChgsBJNMZAP9Sj5ZAgPrWZH/lvKEURuVFCi6YL8lKUCjPPLcWQ1djnevea80ZZeZQLZuREz4dx+vLcwkSAnhd3V5pPNF/IFgmu89v2CDSTtmnsCCiW/yttbQ9UI+l/tBEuRxoSGCzBR5UOfE+wBzWloYj96tlHq/1FrPt8Jq8uHiVlODWto9sfZd5HI3FRmCecL8EVNgInhNAAnaC11RGNm1K9tts0al9djCKz7/+Or795T+Ld199GcvtNr6/+hA/3tKp4SGuaAP5hx8ENN3fLGO3BgwbBjAjupqwce4UIKdjTUDCZGQewEKAbbBQ299hnJ+exqvXp63V4zwuLi7i7NUshqN17IdJic773ArsgcEiu7l2y8JGud9bZyId8fU2tVe4n9oNwX4Hn7EPcQxIqPup7UvdS4/5gNVXcJmgv1Ntr/1hAwEcq9pRaXNRBlfK1vr7e3ZVyD2nJpVso+1f9Pf6Crr6PQecHhv5xk0755h/5Gvp+xbd/WMvmUatHCrt7E9BEe8Px3wxdUUpQAJgtIFMHaux0TpaeQMSfA3TSTKwAAMBINnnKRlwYJ3ACQAVeibYEECFBMHwfQSOtgBS7FWVuma3OgMEErptLWm7Nr6tU42ZYpXB0fevn/I95a8IyE8goc7PCrpUm+C1byBpOkhG+DHwpn7vqVgGnRt9FxunJEHGVD4m60txBetzYzFUWjdb9wiw6sD6MRhS/fkKjrp0RvMWg7iD0SQEXWvDbT4J0infzC4SAJPbQFsYNgGEAcXhg43mXwIJqY1AeSFiimeLhRJXMF/PTmbx+vwszi8Weh8WC2wF2cxpMkTxZ5JZlYntLqYCxBDr/HFCUKUVMRRowHFkXhvwgGTvfriI9eg8Yv55vP03/zYiLiIGtF2exWa7+6cHJICg5kA+8uO6P5S5LNnlaiht5EyZ4gH5/Tr5q2GuZ3kxSP0EIKEuiv5i8iZjRLUyKWyIfuK8the8SGsf3WMj1DcIqiud4nxtUmitUV2Pj26ObX+z6wcrRh+rMfFiqN/3cXyupzafOu4vBfI+/lPXXzetGuxU8MkbTR2ruhE+dex6P33j7e8YSHpqo6xAQn8Tr8eoiCrG0nPmuWvzfR0bZ8/F/n3278NgxVMbQf/++o7FS2voJSBhCz1S1EkCoU3MmkDdpAEJr0eLOJ0k3Qz13CXCb9ulaF5QnC/PTxSQnczHcioXULLJfKsFYQMSWl1eNeAZhGYA6qDVG1Jm6zP7lhvXoSUU42WQgeP1gYQ61wASAAwEJFB/qTrz1vVBgSs1+4mOqw2k6kcT/TdzA2fdQIbH3ufgHmAQVLaCbSAbOIEYpQ739yjSA8CQESCrQfcGat1xEhDqetBmfXaGMjUtERF1TIV8BCypTa9Ogx3YrKl/zPjp2xJQeM+Rw9j9FJRwVtfPyI4T11zv10CCHYo+kODXMytE+8sUPjx8Pms0LZZmjQmXKNTrZ14KIILZUro3GIhI29RTFW99rmWXdvsYbYaPgIQhGb7tSgKJsGq+/uab+ObPvonPvvkyrpf3AhL+429+He+vb+IBAGk3Egg1HYwFJLyen8dguYu7H29ieX0bU8SnekCCxmy/FSPhdrqL3QIgYRIrmAWIJU5nAhJgdBDMoikynAxUaz4Y8tyzEwAO73bVWuahYyCnnOAccdMMyFUaRyaOEo4ge3eS2Zf1QPvPdz98UMkJjjbdFSjTyLHOAFm9shtow7y/u79R4LY4W8TlxSuVwKzWy1hvH5IZM05xPeimOHhnpxfKXN3f7uLHH67j6gbgBf2JmZwKgIT9sFGJVSqRrRm9/r3WsvuCRTzzucoeFCCh2lvPz86ONEaP9yOXGnzx5Tt1NEBj4urmY1Drz9+jwTjWjKmou3B4s8SH3wpAWi3vqAEKbhOdv5veCoFWFqCL8YCTniUT/M6WmncPd2ot9lOnP3eWV69edaKsYk01dXbNd9mJmfLQorqLqk7mFbp1lr+kYORUTjYZVdbGzc2VQCTKsRYnZ/HtP/tlfPvLP4/Z+Xk87GhD+hDfvb+KHz5+jB/R6IBNdL8JOtyMsIUEd8rwbuKe8i1KnNTjHcCZqpyhwGNKFnDmUUy/OE9VfUq3Li7O4+LVWcwW44gBpTWp1s793d0txbpYPmTwTNDHfHtoWgn7nceq1eYPWgvBImJY/dHqKykgEpslwQXbxuf2Z3++2h1/V4Fgrz11PbZtvW2b3/M1GUhIxtwha1yvmX8bSOD7tume1/b9qg9tn7euh36waTsOe+RTfo4Gw6xfyv72Bn8PzAaPad1/fD31N5lpXW8D4F3O4Jr7XbPf2DaNUfP53U4RnaXUHUptIT7D/DfwIvFjgVQJJogU18STGX/YjIABGUxnBlpzuQkMHxgJ6VdIjK9pnfC5NRorPUaCx5NrOZZsqs8KIMHP3vO2Pg/7FH5+da/Wfp080u6nfq5+16/3n7WBBPWUKkCC/fPtPq8PVlkfSJDezhaAOsE9A1V1zfDawVc47PMGiSqQoLW0G7VOa6k9wHUhommNrdxjAA3RONnHAk0g/MoGJJzM5mIs0JIbMBMNKICEN68uEshcnMivgm3I3Dw9PddzpauVW78roaIWouCimSjp4r061mJ35vyVUgrsGnwZGfgTAQm76dv4DCBh/hHZwwAAIABJREFU8KoDErb4HQJr/gmVNnwKkNAPPKtx499WHOYZ2LnxpHOg2g+O+4HTMWP3KYwEG61+4FYDuL4DfWxB1Mn0aGK9wEjw+b2gWLgSsGp1j1B8n/upY+vJ3N9oPN4ch0X8VBD+VLBdDV818t74nru+l4AE3nfQfQzwOBbo+Prt9H3KRvcpQMKxsXyKkeDjmX3gzdlZ1epMvPT8nnNU6neP3UMfSOhv6HWjqoFs56yYH/jERb4EJOzIekpBi3KGjZgI0+1ezAQYCa8np3HWBAJxtFEJV90a7ZNGKOLOD0ACAABAAorzU1BhssrkGuhlnzWd0HVBoXPTSipcZg+zXy//8zdBOHRGnM4ayDuIdu0/LZZyTj9us+lglfZxAAldsC/QgDR9ZhxToTy1E9y60K0Oc/NMJ8Rjb3vmeYKTU0FJz2movQAD1NiivG01a88rb778ZoPjOG/fvtWm/OHDB923GBlinj/W2bA9c4bumHPhucZG6Wvne3ZUddSydg0A2/Yd/j4YwHRuE2ipQEIGBAf6ZT7XZCRQM1+/Y3uSjmIyL/ysfmLXhunIKSPWgARftxkIzwIJKm2IGAEekEynzr8BCWgbQKP87PPP4xe//EW8+8XXcbdZqWsDjIQ//PBj3NDObTjTuc/npwISTkdztX68+f4qHq5uHjEShpQRSZzXQMJeQMJmiiMGkLCLPY5qAxI2sdH9jdAdmFNmAZgAiIkHkvN6s8y2eyo5UKCZWiTSIGmAm7oLoAWyQzxwIVYLn2Ne/fj+qu0Z1P1OYkAXBuLm3VCU7TweehwpNHtze6W1ApBAazvEqZYP9x2QQKkNtauwmAA7Tk7Pg+Dv/m4bHz/cxfUtjj1iWTMF6ONZdnpgvSbIDsB4EBDT82ztBQkK3Ac+9lknS3kNz7/LIJU2ybaNfQHPWmL05rNLMQQ2y3V8vLmKNZos6AtABZcQGJ0BiPmhq6YwKxnMvbVVoG2ptCdLbfJ3y9GT2Wzq3gYQqvYIn7tHLEwlOsyBNNI5z/MPAFOeE6BPZcJJnJAyM5xgUYvToc11x5jmcyOocpmUusUMsg3e1dVHtXqkrOLNu3fxxTffxpsvPk8wYbON3333Xfz2D3+Mj9e3GXyteAiUcQwlTLql2wotIykFUteYpIBPx9T107s9mQhosZyfU6ecbWpPF4t4+9ml6Mc7ShoigQTsPaUblDSIhaXxjcYAQ3GfXvPJRsl9oIkojhKo5b6dpe8ntjpbV7oK2M7WbbH6HX4OfSDB37Mvc2z/PRbUVz/J78tyjlL9vfpdfX/B9lSZz7YPmgXn66j+SPUP7Q/2/d/OjqP30Saef9dx8N7Qf4+/OSfPF7FX71/e3/r+fL2/R35YEefLzwzU7raj6hcgQRpnj4AESg4ArFJoDxvCeWHwOfMNg0daSFvWBr/xK1oXJWbf+i670ri8KJ+ElIHyHmE3DdQGlvO8BCR0z7Ydz0BTnWd1flDa0J93vkf7nL62CjR0vlBtZ1qYBPY/PO7Hnj/vuatFBRL8HYEJqG+rDCe1UTKRkoyE1CxhLRYNkrb3V1+0zk1e71iHkicxIyH1J1jXJI8MigNSoY0AE4G9L0H07KYEYHC+yMTsCeV8avU4k91BiHhCB6HhIM5P5x2QQHel2Yx2zAkkXFy8Tru5WkqHxvoYzCv5d9xoKVGrzISdyphyfIb4mWg5UKUxmnRAwnr0Ot6hkTB8/U8bSPgUjYS6SDSoTTzFEwhDz/9MogokVONfjeengAi53F8ubfC11cXaX5B2vFn0WjSt5qgG5V7cPp6v9+/DSOD4AAkYPQMJ1GY993MMFKhjVTc2jlMNyLHAtH8f9dzHDNqzF/cJb/aBhEdGqgUqdZPpP6/+pvrUKZ+712pEfzKerbSkbnz1365H7Rv1uhm8NAz9e3hqU+/PLf7+uUBCdYSOXaeF9J4qbSCm3qLGTinsbh1zyhr2EfPtPmb7QbyeoJA7l2EH2Sd7DpAAOADlnpq16QSRnHEsoC7PJnGC1sGU+l7aGBIES/Wo9QfO+jeCdq6ddaJOBtNpCxbShmSN70wtwgAJajCf67lR5ToAoQkgtEFwcEr7Op6xRBQpWbBjIwcmN0vTjt3jnABYc3aYLAUykLZ7DmiM6GszKj2e7VBKYfiEurzsUODn5GDe842/GQM2/Ddv3mhze//+vQILggdqvL3ReW4LUW/Z6OpEH7Orqj9sdrQCCb5+g4B9dsPBxh9KDvI+fgokmFli29QxO9bbeFjmd5x16+5BOhVZj5n24UhpQ6C7cNDgyTFz6cKhZEP3TUa5qcJ3gQbZlAYkkEkmdBwgWrhdaU7Tg/qrr7+Or779Kt589U5Awt/85rdiJPz++x/i6u4udvuJsu7v3nwWl+eXYiN8/MOP8fEP72N9ex+no6kYCWL9Mw9+AiREbFEipdUf14fYIJ0OxsPY6P4eYowjdUq2nnKhXDPUnWufYvyaGOHDkvr5JuaojHDWolMnnWJYxLqMK3MqGXG3Nw+ZmVVgxtrLcp9VywTzN+VDZPw4H/R/vgcbiMwyVNE87zLX8wSucwrYcdzpnNaCdG3YSh9hiTZcTGIwnGWV+3it7xF81mCAzhLMCUThOC/3lcFk2gWOIVaGas4PwZDnT82CsX5sxyVkatX8QcTi9FRMA0RBb+6uY3m/EsBhxgCiYHiH2EczEshiYla0ltetlIJ1Xkob5FC2Lk8uDQuJyxKZqKeBwBYCfQEhg2ypWjPO3jut+O9kRLcWOR8UXZV5pdaJfBYJX2bGnXu3PbQN5XMWPbt/eJD2zOmr1/Huq6/jsy+/pMZE8xsg4cPHqywz4pHqsaLLkUCCjrNficGR45oAMTYJ/QmyiKm0PpKYJQyFN29fx7t3n6m07X51qzI47CdaCMwrgAT0EHLdD5owHte7ibWEMgsbhXsczzsQ2Huy17fBzhoE26ezXau+xzH/x3b5UfDn9n+9Mra6f9eAsu/TdD6YOhaQjc9P9IN1f8/X7HI42YrVSvfd97X9t4+l/am0Pe77IoiL9n2Z6p/w/Qoi90Gak/lU11FZd/Xzx8CZOuYS8S3AEHoRAsOwaamG2Kj1ZjtYSLlpJLSSA4kPTr1npGCixBXviTsApGHjJDDaiYXuYQTdptaBQArWfXaIMpCQ7XYpbYDdBZMyKfE5jqj3t1KITqz6cReLl4CEFoM/Sv5V/7OCCH0/mfdghNREnZ+199q+7/sIxGmMGu2LT5Q27BEJLkBCV2KGTlSPkVBBAgMJHqs6t7v4Cm0EtYVOjQRK7tRuuyUedO2xVbtG9j4YCJT3ASTka9N4fUY53lQAJX9XIAFGAlrotbQBRgJAAnaKazs/f6WxdzyG5oLjQfwqJxrdfruL+2QKE0jg+wAJzBmpn4ynKm1AI2E1fBVfwEgYv/kJkMBcZO96QSbvpfAibcd/6RoJdt+eKm1gU7Txqo6qjQnvpaOeQELfgNdFUw2uj2XH/NhofiqQUCdxXZj1epLq+FNtB1Er28+xYPUlIIEFXbOMLm1IGt+dRMd+zg/XZKeJ41QD4us9dt3HNq3/FECC779u6g5SbGyeu//+xtf/7E+AgbIhe3PuP/NHz7PV6Pmz/U31pUD8peurDsKx+d1/v//M5ORbAfeIan193xtNXVM1E3JsnPtAAo6zArKmkaDkPI4pmckGJJzsh0EYsNgN42KaCrk4kSD7Dw93qusGSICSRsYCIAGKK213TiZT/QZQgP7q7CpBjOq+ZZgbrbW1our0BETVTzqpA4Jsf/WYFpQ2ptFOO0XuA4Wzbqaj8awDEvSs2/07k42VP7RwTDqvg1uNk2qiD3RZz3PPcWdWvE69RhVkUeK0on0R54ACvY/JGDGhqf6mLEMZlN0mZtN5nJ6d6PXbuxtl5/ge6Ht1WusGbiemP0ftDNp54poqYMDnHZTw74PuRGv5VNpMqY6x/ThQ7zIOLaNtx+DAUjgwEsBRXdrwyC40hoHZH4fn8TiDlkDCoX4RpzFtYAZ6HRD3BJAwWO9jjI1uQEKgW7NdxdkcwaZF/Ku//Mt48/mbWLw+j4/3twIS/uZ3v4nv3n8QI2G9Gcari8v46vMv4vXiIta3y/j+N3+M6+8+xvZ+GRfTxVEggTW1GuzjbjqKzWyUwTvrfDQsQMImlpuHGM8GMTuZxukZWRiEGVkfrZxnS11pzksyzQ/Le9F4wcR5bgAJMBAoiUl2Rz5DgnICNzJ2CGVBIbZSOk4dIqSUbAxGMBuyDhnH6ubuTuUNZOcAwnDMYNTACoJ2OlDWKNu8jgELyYqv93F9u46PH5i3gxiP0AFJ8CRGCEemqK3YCNqDW70w2ajGnhCQgOL6CgaQYMd8to35oLXYAiYdtjn2dm4dlHMeC7KS0ScI53cCFTCDUpDQ9qgvYpfzKjVStH4akGDAoWMkANwQZGCa6G+Pt9gACbXa5G+JoObx+MGmSWx1fGj15zXjgLDu96o4oXVi63rgz9gfq2tYNgI3t9ee+2G1VGkL8+7y88/j3dffxOz0LD7e3sYP7z/EDz9+SBCvrR/ABAlOEpTxx2gb48VYopQAuwDKAg8mQ92H9gVa5O0R4FzE55+/jTdvLlXqgZglJTHoOQAkJPNiqTmpdb9LjRrhNQAJsCAaiCvQkzk0GndtMW3nngISqn2pCZhj+6v35f7+WQP3vu96zN+yj9mfn/ou4nKUNTRWQN9PtV32NVQ/z90F/JmnGAldZv9IiSzXRsa2Dz5Ufwk/1fbfexfv+1oAEmR3Hh5kdzmWy+D8+er32Ec5bBoHjQSXeCiBIG0DyfhKlLLbsygNamwIfic4RpvAaStJQhh5F+tldgdYPWxVnrXXPppdBtQSWLoyKWbrlocCElgl44EAhWT1pC9hsUUERD1eYgK2EjPvn37Ovs/KWKl+56O50/Nf6hq1TfMc6CcqZq0riZ8/5+gAxZagqHFZ9XPrvv0UI8FAghpQq0QkbeUKEUYB2KmR4Gfu+MPXy/Op665enxgNrSMHGgkpbD7P7iGwEgRuoEPF/gPQSvkU5Zy0Hh4LzKa9Y5+RgD7PQp1REInG9xzH+ckiTk4TaDCQwDVT5sdPlk89qE12ZXImgnoAljx+MBP6QAJgA+KNAAnboP3jiYCEr9S14U3EcC6NBJc2/JMCEl5iJAh1b+i3J4w3cme4NDFajaIfhDf6GqhXg+PJ7+C+MzzlH58CJPSNfTWSdjS9OR8MxKFmDUNaDUD/3y8BCaZmO4tgo8x9i5L3M4EEj7XZFBVI8Fj3r7kGFjWoOgYkvBQo1+8fe0Z9IMEG1nPlOaCof/1H50Chux17Tjbk3oh+Elj3GAl1vvQ3hXo9nwq69Oef79/zsI7vMUekOhdPbkRHRI58rS8BCXZ2zUg4BiRgTJnnk+0mTvcRAAmEtLP9MM4mAAK0EUR1fhP3q3u1h0PBnQ2YGny0ElDOBXBARXcxT4cZQ8/mEJQ2NCAh24ClvbATxDOkDs5ZdoN+ONLQKg0aeGxzTbQNv4tzj9eC0oc9qc9Jxz9s4lnOkBukqXsZsLm7gyjMaj+Wx7YT5TntZ+zaZtsyZ5hyfLYxkUpylklQ8ywVeSHzKznWSa9Mccnsq+1AZhujWQIwfSe6OhbVvnGdDk4cXPnaba/rZl/ti0Erz6l06B4zEgwK+Nk5sH9KbJFA3F0bbBO0Vi2y1dpAHWMkcH6o//WnaxnWaMwKNrQ+Ds6ozkMMRDZsvRWQAPV8CCWfLkLbVVycnMbF+Un85b/+13H52WXMX53F1cNd/O1vfycgQaUNt3exC7L1J3F59irOZqexvV/H1Xcf4v79bcRqcxRIQCNBomBQ2yejWKtOdhBLnquAhGnsqNuPbdytbmM8HcT8bJZAAh0NBmt1CpE2w2gRw/1YdHYcoTvKDFSOgxMMuwE9EXRKFh2zhjlkajTZXxzBpJYvpcw9El0zPzMcZWtI1OVx6jgHwAGtR0/mC5UpqSaZ9pRoVahWfhuz1s8bYOxhtYurq7v48P46lgAJ43mMR0CRlA0kkJBr2/XvDiIIrhcdIwHwTDXPKHwPEnRQRrBlOVhvBn7r/K9JiUevE8SNxi1QYV2QyUzNFexQf71lGZNmU1J6lcTM+U/pg8gLYirRB54gcScGAr8P4ot5zRJdjJ10OEzNxybSLpNAHJCHREMHlKNV0wBlB1KAeIPRrhNfNesixSqTjaCxsh5AA9f4vtrYTbHZ67i7v48VbUJPTuP89WVMFnTCiViuN/Hj+/cdywfwIMHW7HPPfZ6cj2N6OolX5+dqxQuQALMCU6X2g/tdPCxvNC9gsFxeXqokLe3VLu6Xdxk4EJw0nZoMkrdNaDGft3U+DCS45SX93F3b3A/WbW9t0x1g2d45+Ks+YX+PrXuK99Qa6NXXjvkr9jG9J9j2VyBBJTGF3VCBjRrk+/48zzm2v1eBhGoPq623La92nCpvz6d+kJqA41KBWs6pQ6LKQALr30AC19MHnb1XPOUvWYule0YElruDMC/uWY5Haw/dEkXJoMoyR+bWZIi2zESBXHZ7WsUSsBUGE2tzgx5CitOu2V9aF7fNJhOc2nNoi4ndnAzVpchAWLaHpXxoFJTO57W2NstNo6U//tXm9H3kw/z5adey/tyqQIL38bo/013Iz6/6ij4/a8lz2O/XOdUF+a18tS+2SGmD5t0RIIGSOoRYAakBQZ24qDGI/MIW/9kH73yQHpCQjLTFI/FqlZUgmjhDMFZdkcXKg+UESEm3JJVuHRFbpFsYGgmAmnPKUlTykNpTaLVoTsvvBCTJ5FXaRsnJJjDWT1K1vzu/Xf7qTq3QYV1R+kJpw2Y/jfv9IpaDi/jmv/l3EZO3/7SBhJc0EiDSmb5SN3IbGh6WDbjVdf2weGBsmNUAVyMqxLSVGzzyFtsfnwIkVHCgbjQHZ/6A0veRWU4jlKr9dJOnim+8oJHA5uietwcHIEWPFGCsD4yHY/f41GvVOB0LADoHpFf/1t/sXgISXgr0XwpU/3MDCTZu3WbREzU6ppFQx8ibbn886zx97rlVB8Gfq9/1nDo2t/rrojotdV5XkMTH/tS5dAxIyGLdbE+WXaW2AWN5stvE2X4Qp/thnA6GsQBMoPd6BySs5RgiEKe63/Eg1qsHOcYCEtQCEhpaKuUiwjieSE7p0WaYDj3/HxR0sSMg0LWvNpks3AuOXynBjEGyG+iz7kD3p0CCnk0kla4CCTm2yU5Cdf7gBB5aNOlZqL6Vpj+ojkNTI9uKI03YwF3tYjqZxf3DXccg4HVEnWAaEIMDIgBikykBgCGzcnp+ot+IvV1/vInJbCxqNW33AHr4G+o1QQAbLWBGdQ5roG/nozKuWJNmDfje7FRXQLJSavuUa88vnnN1YAjYKyNBrTN7XRtqacN2R9B6yCZ7ryCwTSfn4EjWOe111QcSLO5oZ4aMdq6JzNR0awV9BNhIa+Y2gV0CCbuHB5XwACS8ujiNb3/xi3j31bt49e6thOhoj0dpw69/9/t4/+FjTGbnChpno2ksxvOA4bC6vo/1zUqtJU/Hs46RoLZ4rWsDQMIKsb3JKDaqk00gYYeA3mISO2qPYQDcX6m0YX4GI4F+6YAO21iuEKRbx9nsQnOYgA2n/+buNpYwCQjkmpp26vKciIbptnSMJc/h7u5B9053hKvrW2V8oZgyj8ncAcSoW4EmfFLi19vULaHcgZp/yhDUxg3aEuUKo1AN/Mn5mc4LWPH+/XX88ANAwkaMhMl4kQ4uQEJjD4mZ0xx0a5rQSUJ02lbaQIAJyASwBvCgjgoNSKiZuD6QdszJhidAKYmBQI+JAUX7NT5uTZTk8Yb6z77mwZYfZipByeGn2qD8N/W7D/fU5m7VYQFxRcaWet2rqw8dU4ighp/qtxDYoDGD/fCa5nnhbzCfMku8lw3Cbhoc4ndHkx9FUN7wsKKNKxHTWDoZw8lUINL7q49doKVzty4tKR65i7dfXcTibBqvL17JbmHj06YkVRzG2P39rfaD15cXYsikrSGrOJfAZQVyTZdmPmaHnARt0GkwXZ1xTpYNDnv6aAmapDNmMOkYkOD17/lh/8Cvc4wazNln1Fwtyu11X+8Hf9VO8R37whUA0B5DSzz2vlJe4PPYX6lMTr/mOcBnfY/HAAfe7+xpA8n7jDm6Nngs+kAC32XMDSRwnxXcZ+zI0Atc7JUu+9zV5/G9PX7tcWkFwX7HwmEyNOaPWAQ1adQ0dLxfce0Si5Xyf1LVWVO2F3nMVnoHLd/dJSgga21LFW/AboBRI3YUtfnMZ+xgll4aSLB9Gs8y0K5AQvXB6vzxfdf5YgaWv1P9QX/Xz9t7tMeWZzEpAFT1IT3W/USo54l/+9j90oYO1G9AAm2DzEjAV4KRAJDA/kGnH7Xtba2C/fy4J9aoy3Bq0ljzsgEJHA+bNJ/RUQFNqdxn8AOx8fhTtH6cUkI1B0RIUID3YA5yDgMJMOTYJ89PTlROC5AwoTsQzw4QQgw7AwmNHUCpCvOrleOl+GKWncnOFTAhmWStS5R8PCi7JNq20utAM2g3HMd6N4nb7SzQSHgKSACTBUT/kyhtaMyN9BOGEacnZw2RadS9tnifKm2AkfDcD7XMnpR27uqCwghVQ1aD/YpgVSPSLagmLiR6WLvOfmBcN5NKd/Rk1323xViNgRdlnxpWAzjOhbp3dTR8PB/Lm08NyCtKzMT2+Wuw69deCtQ9Xt6waiBghM333XdEeN2I5bMP8RPePAZI1LH1v+tm0je4fWfPp61OYZ0TNuB18+2fs467x7cGFDjC9TvHNoXOqBZ6oK+pGsdjc/ApJ8P3XrMKfQembrh1fOtm0Hc8+oDJc4wefbfRbwlQ1ZsASm6OiIAEZZx3G7WvO4l9vB6M43wwFqAw2e8lSMcmtAEY29ITncrurYTJsj/1Ntu6kanCqFOW0Fo2gRjPZ1BgD2Bk2oisv3V/a23krfTITAOukCulTMIZea8FO6pyKlD1VyCZv+ta13xrqsS8V8sWbGMQ4+nWt+uiu4mpzsFNcDEFHbNNJZvcNCmR2hjTqWFjzK4Q2YpPrQtXSwVk2GGcan7jkC9mJwIKXLMNkCAGREeZHmqcVV9bUPL+fOM+uH5+2zbYpgl8aGwLvleps57zz83JHIbHjncFEvJZNme2iWce7Gl2QaS0YdMyQt4ftMZbphdqc/4cRKmqDbHQpLs8dOuqqeqzLfg1rY32emYRYGZnaQPtH2O7ijFiomRaEW0ik7FYxNe/+Dp+8c//WczOT+P7Dx/j//3rv4q/+ttfx4/vP6gDAc96Pp7FbDiNMaryq13sH6hV2MRgtY3JIGviEVuEX5sOS8RuPIz3gAfTpIZuBvtYkRlh/SAGNR2qjhyBktF0EKdn2eYMh4jSBujgoy0ZlswGMbYACddXt3G/ShDm8vJMAILWD9kY+n0rcMlVfn9L1ps61Y0Cfjl1yvbleKsPfasJBshSwCbwrlHYVZecmWeAMEAFZYrIUF+ca979+P463v94pZaTe9kXAI0UR8N2oKWi+SkBrDarGuDr7LpahTZ6u9gkAhLGsUN0solhVZtqB1l79Aw6K8F1ZljtXDMu28FQLAzvn6a1Mj8YT9ZEdYxrAKnzKcLJizagkfvYQRjOpTeaf7rf1K/Ayd0CluKODhKQzTV60AyRMytA9KA9lffZbOss2zomoyuFYmXLFCwhppaADdcok6osbgK5E7Qixvu4vrsViLSkrAM7g+AmTApYF+P0ESj7QNCTe8ma5FmMZ6P44heXMTsZxfnpWZyc0e5zJoYHgncAwQkSLGWDqGFmXsBacJBKeYPtrmxOE3QDSIBxw9pSQKj53O6z6XxwW+4a5mdkEKHundU/4/4VABddif6+3beh1X70fUWfR9dSRHd9/Of8K2GKTSPhmJ3lNeatyxi4jupXcj7PVz7rOevPee5Wn8m+Q+fTbOg6cAjm+766mQj9ALc/vt5ba1LR4+7PHvOzWyJc+2j6Lgkg40/kuKeGhPcDAS8NxNN+33x/0dsXp9pX72hdekVbW9jEKZycvkHTW2itgQEQVksSmblW+XusksOx2pTO5zOxEgwkqNuOyp6YQ6mVAPuhln54rKt/2H+2BxtyaNtcx7POKdZGna9816AhtmFfgB7Gy8xv7+dilRXWgo9d5yrfSzAYEZ0D8MX93T004WQFWZlgAZABSEhRRHyztMXJ3nzcvYH4T1o8TcjQ59d63SBGO266PnRKwGfKTlxpqzKYBzigpSNAAoknWKzYEp4TWkYA5a9pJ4vf1MQWKW2wRgJg7Qk6RLSLJPklVmyeawAbgWRIYSwyvfBT8d9gjHfxh7r3HPSwtL5IIMGIUctQKl1omw6bcBbLwWnc7U7jm//2f1H7xzWdkcbnCRwoQfKn1LWh3VBuhKHFqOxTc8A+pbShTvz+v0GqNFFbD/F+8GjBmD6i54l+zMgfHmyrh30CSNA9lYx8dZSPOQf1Gvzdl4AEhLT6wVs1HNVIO9CpGxtULH++Hqe+9tz4+phytYX05/Hq/fWBhPrZY6Ulz53vqfdqoFv/XR0vP4v6TP3vnzhoRQ/gJSDh2Bzx83sKSPBY/32ABM/dOk9+LpDQv/+nxquOaZ1Txzb0vuPw3PNUazOpzqYzTHY1HbSmRg6YsNvGdBtxFhGvh+N4PZjE6V55UBl5wANAhK6VkurHdsrWZ/uegbQSCBwIZNAAyPZ0ZJb2qmOTzaGaoAX9+fzyb17Ptev6xOZMQJc9gbKdf/uZ8m+3ZHKQ/RyQwLkONipHy7biwIjK4Mtq4Z5XcnjESEikGsq1rhcF/CGaBzjW2bWA3xJzbF0GFHhsN3IWeWa0ZGPdyslvlEBfWwUU6/xT+7gG5lZHrf77OSChaRk+umc7A1yL77PvXHtOVY2EdMYet3jKPt6ZfUgmgluF5Z68XON4pPN4DEjIbIVm5lGw+BiQYCAi59JxIEHzChr/C0DCbD7SVudnAAAgAElEQVQXI4GuDcP5NH74eBW//sPvpJFw/7CM9z/eij2ymMxiUoCE3T397DYxXCeNXW26ALNoL0b3BkCk8TBux4PYN6YNbARU8NF9gK3AGlrtlgL7aGZCDfrJyUxt/kSzX8NwoOSl0fx3IZo6WaLbh6WCr7OLM3UGcVYxwaOcg5pbm7wmxpkWpAomMQl7KPipRSAHEdYMGUqcVzIw0IhhAuE8qVifbOVKASRrb3ay0DwmY4OA3vXVndqviSK7p/1j00OA5q9s36EUqWpeOABIICGd18yoJzAJwMK6chDlQKjuCXZyFWBTmmRKOJmjfTwCEipF13PSjrsDtEf7mMaqlWS0TFXO19p3vLTFax0mtFdj3xCUlO5LAo/5TTOf0rnv2sspqDHDoYGjkUDbYU841DLzXeZGaiNkG7cEOhFFBEhI/Yvb+5v4cIX2xYPGYkAZFewaGA8wV3awJx+SITbcxuJ0Ea8uAA6m8erzhdgy9GmfnyZ7izEWS2CTgoD8jY1MgdlD+2sAHRhsOc4GZGAwpT6HhRVhowAmWBsjbVHTsxoe9Fyqj+ln5Nf8O4PAHAOzEWxjHQzn3vOYafXc/lt9NX/OPlcf2LDdzOd8HEio5/c+oDHsAQn87eDN+1/9nALdNt99b54/na+5zcDY//eBBB/f113Hpe5N9dp8Ld5TfT/1vrrjNA1kJwO1f1TmWEvXKhveAv5uP2j+AXOWhNz89CzGMZbtu7u+i3tQ6i2A+0HpZKCWjwC67D+b2KyWHRBJAoNSJLLdpyfzZFxhY0h0EBzRZlmZ1wQAGBszsp2w8T5dfXGPk++/+m/9blL1s/y76yLQxJN5zfaIxMR+TTlkAmO2b7xfWTDpDzXtq6K35WvVftk6VxhIMAMRIEHrswEJyTBMIMFgJaUBTvTYd7AP6q4zBhK8PnwPQOwWtKaMDUCVdZ86VAZLR4HuASUNgAiUOViPhdIGgITLV6/UUlbtHWErsM5hyO22EluktAEggedrIAHGFfYRJhazpAJfYwRxecbS5Ehbnn7FYR1qDqNR0YAEfhtIoLQBjYT7/Vl8+9/9rwISNtthjEdnf6JAAva7Me5YK4v5SRqnhtK/VNrwEiMBB8YBmI1UNabOmveBBH+nGvBqiOQQuWar1z6n/x1/z4urOsr9QK4fpFXntm7YXvC0QqqLv3/urOHq03+bmBRZMTJVZZE7k+LFX8fq2L/7QMJPEOeWjewH8T5+DVBeOtdz79f7rv9+KjCum/enbNzeAGuQ7HvwXKnXVwMpv96fh3K0Ska2GlyPV73OOlc8zjXjUJ3X/sZbj/fUMY+NVb32eswa4NW10v93BVKOPb8XgQRlbncx3w3ifDCIt6PpIyABlXboxWrZtFsro6rsAllKgdi5IXBvWeLABj2P2WQa+Knj4UZtIDOD0xya5mxn1jSBhLQP1cEDst7H5flZl12tQYRLG1A1z/Fuojk9sbHB3grMGXA6yPDGaEQfyrBEmAAI3KdNjI5EzhNg4HozQ+jfBAgJYqQGQtb6N+XxtkFRt8e692brLJAzot7gqpMqgGM0jOvb625865yv9vQpIAHqu7Oxtm0GIj2WvtfqbNa5J3p1y8bld5xZyuCJrJAcygIkdBnIPbE2mc9D7e0hk5zAkGuinZHq25k+H87aCl3fcTtOTXPBWSk5vgISUiPhKUbCdDaLz7/8PD775svYT0YCEH77/R/jw81tbLa7+OG7K9H/ARLESNgOYw9o1ICEwWYnRsJYyuEbqUATKDJXtmhknM5ieDoXNXQ/jrhfr+Lm4SZuYbG0NopintCznX7ZopBSrwwgQa16A/0bs2qNUvnDKq5v71WuQMcF7oHvoXOQYapZJMmo26zWqodHzNCCdhvX/hPwNjaQngdzmVpiBWLQ+nFaU3BZug9Ns4K/+QyijWQI79GeiEmgSUJrSZw32QSVNSTVXXtZE0ftMn5yKqmXJ5hNQIq1Rl0uDvT8dCrwQl0IRIc9rPO8Jnf9yHlpG69AbzSRNsC6BVu8ZhFXz/FsL5ulQDUQSJuSJWDVHuS/H4MI3rOwH/YH1LJ2vZG1wBZKw2KYIByADEwqO7AVSMj1mZZcNq0JNR7W4IEBlMFdgjYACLlnpdMvkTq1zUOj4T6ubx7i5uY27mEADaEQn8W4dcpRW1/GeH2nYArmwWdvL+Pi9Umcv53Fyfk8Xp1faK6JFXN/pyxkgg/ZXQSgiXNyPq4DgUcBCff3+YwaGJOARyhIsUJ8H0jgXjo+8MjdWA5ApJ8zY+JAuvpVDgJtI5/bt6tvd2z/5d5qgqruIce+W/fgl4AEPst8sQ96zE96HJQedGBsr/vgSh9IINB6yj/N+XMozfnpPJcVesTE6DMS+n5P3wcBxMyfVrrTWB1isuFHNDtkEKFqJfAt7As2j8z2bHES4+FEAO/DHW2o6caC+CsljI13wB6PjVECtTEMxO7JDgEEoJQzUIJJHT42hi45SjgNEOVN222gQBpxrcOQnzf3bCDJYFWNfTqQAbC4rN/+POTvQ9eV7MzCsW2P9N0NtrgJzxZRSs/x/v7t+enrsf9vscXKSOA6DSTQ/jE7/zTBRfbzddOK6QlgVp8VX8/ta60Vlft606RqbSXF6pufSJ8nbXkG7NnimhKT/A2YMF8M4+zsJBaLeZwvTrW3odFy+eZVvDo7F5CAGGLsUHLeqqyWEtx9rAUM8D0xWaX/QzeeQ/tK7KnnPWzcBSLDSrA97iwFaKDnPJ4+AhJwd7HqBhJgJPzZv/3f/mkACUTkpllQp2IggUlG25McyGNhSCKqz/14IR0LdurCs0Gsk/ApI27DpxAF5/UII6G/KL24vcC9oKrjUR2FviGuSOOjoHyThvjRBlHUo933t96XHQs5+LCJngESXjLEfePeD4C5v7pR1M3w2Qf393yz7+DX81RjVp+p58SxDbIezxs+n+sDCfVZ+Dv1fvuBdDWkMhjNEbSD2b9WObdFV6FeK+/9XCChDnO97kdzrHzo2PV5TPtrzNf63KN8CUhAAn6838XJfhSvh8P4bDSL18NJXFAKsadd3TrWsZJA0nq7iTWvEQ6QcW09mHmPawNIOFucqRZ4QqZsuI3paPcTIMGOcwIIyUxQFv9RvRoiaxEXZMEKYnxYp42h04CEQ+b6cbaJi6zzy2NmIMHofgZOKcyjYExZ9G0s1LIo+8DzO2vxKWMgqCajn45/UsUdaKcatZ+3KNq73aNe8fxdhZL8bGsgxL/vVw/KWFfb1TkqzS4ZHDFAwXHlbI/oDZ2ZnsPmechc9MEE26kKUjAmfNcMqBrAc00I+GnNtc4CZiUo60Ad4g6xu8cCkLnG06YaSEgn5rAJdf8ur2kdNMCgDyT4+9Zc0J72CUACjIQvv/kyvvrlLwKu5O+++14aCYgtPlDHvUzF8PloGlPAps2APo4CEsgWDbfQHlsdvYEEgkTcVpykN6cxPp+rnSlCi7er+/h4cx0fHm6lNTKZI4gHOJdZJtP0BWpJiQMhMd5Nh5YgkGzux5ubuL3LssEZjtPZaYzJWsVWYAA/lN0DJEDvXSpIz+BNYIKmFI5SMgeUcYNq2vQSEqjjpSxL6ICAtk5ld4eDuL29F5CwXGXZD0CCBENb/3OoxG7Vakq/upe00gnmj8saVC/f9BEAEph7i7OZhCddsmAWjanldlqdqeU+OnbGeBRLKZADVKxVsw41H+CFBAqz7e4WwAhNkwxlVDPLft0Ckyw1asKL2XhF962aW9Yla2O/EWCt5zCbqySJkhKAw/GgdTxYwKwaZG23NGaytaPbaObfZiQcwBHE7rz+XIuclGPWEJfi55eBiJ5By6YC1hDYY58Bn26u7+Pm7l7Pfj470/XSeYNqB9o00oqU3wh/fvb563h1eRaffXER05ORtGRkj+45xm0yEhA2aD/YGj8TQJQHhDPXCTS0mdZYBo1+viFADYFbBhSwIWaEWVdlSHlMy2DXgNv28BHLqdkKz+cKJBzb45/aP+s+bep5ba1pW/iSC2WtTndt6PsWWqNNI0z2ugLYvQ5OfX/B9vEYkPDIpzkCJNhH6p/z2P1QAtPfm+rxj/mv1U8xVVzPszED9Twb01dte4t/b60EzXmCtmavsCnoZpBhJghdPiT4mKVxBxHXvIcGXsDoEO0x/RNeB9hU+9LZVCLRAAn4HrCG0IBJjYQmKiudEERjDz/enz23RH9vQGSNIRyHJAsz7fGjcWl/O5lwLAkqW7c7ALm6s8a2quBWfQb9tdL5zPavuqRNjhlCuToudk6dW9ir97FGw0hlggmm1rni9cFv1oUBQwO9XEPHlGmMlOkkmQXDQYrPYo+wE6m/ld2pEFsESJAGwvmpxF0BErArZ5Q3XF7E5cUrsRfkpW2XYn3NpyNpJAAkwAA3kACbgLLKBFqbf1HaYfPavLVmHjQBUAOSlDHIH+oxEkjArykV3E0ktggj4Zf/7n8XkLDdjWI0PNU872QXcvh+9s9/ce0fYSQI+WqZJWpF5HT9A4GEvvGrBtuTr068/oh68fUDKC08G55nGAn+Pp+vG4ivo0PkipBLRXn7yF0FPHT9UFWPAAk+vgVIvGD752Wcff99A26j9NwsOzYudUNyJqU/1jZcxwz9P2RWH3XyexTBY5tdZ8heoBIaEDgGJPSdgP6G3J+DPobGpOtjXNv6PBb2qdfYP/Y/BpDQfwbHHIannvOxrFuday893+eABJU3IbSIFsJ+FG/G4/h8OI3L4VQaCWNqjgcPsdov5WyTQZXiMuEK0goSLprEutU7QslezE+zvg0gAabDBNXxpGiaJp+lDFmewHe00jvasJWqaVC5V79yjHpdQ/zbGU1nOCtd+tH83g21uSQY0Mo7WjbVToCDD4TTFKwNmlAQdN0JQELWbGcrN4LfgyYCG20GWSmSl+0MAfdaTbPqN9MZrrRrOx9WYrdj4uetOU+fYwAb0xJLeZMdlUrpPQYkSGxSAEeOa3WufU0er76TlJ/tU4sPWTG+58xCCjVlZteiaQAJ2/1EgALneuz0PwYSnJmy3fI1WePn4LwemCUaowYsuDTiYCuG6YS9wEg4OT0VkPDln38bg9lEQMK//9u/luji7d19jAZzZcEW41lMB5MYbQexb0DCbrVG3uAnQIKzzdvRPhafXcTojNaeCwEJNw/38eHmKj7c38bDZqlgDiCBdcU9SnRU6tYolAMeDILe1wAJWU5DTfkmPl7fKihkXDnG/OREIp3KeitrkI4zOhGr+zv18oZWigq+a195vuPJNJkCJKRa1s4OgdQOBJ7BmMgsHFR5BYyI9Q2H8f7Hj3F9exP3dzj0ON68DqCQdbWURWRpQ64P7ccl43d/l23lUmMknT6yV5Q2aI5PcGpT98B7nTPupmW7xpxj8x3pE6APgEYQDI71Sirv2C3YQVZ/J4BZUyICELpB9wXwhcUOiEr51zAGONeNfwSgcOjawPupicH3sHeLs4UcXsCYm49XcXV1E4PdWCASTjQ2SvexRQmdTjVko+kgkbbQ5SgJZGYWFSqvgqotYEC24eP58xrjj7NvYDHXawUSGqtEWc69QJ/r2wc9fzprwDCYn85jRBeGEeDwSq1OTi/mCSS8uRCQgOAj64txVLeJh9Q9SBuVdm7YBGHRT0jAI8V0fZ0uvehawcLsQYD0geeaAJfKwppav0uW+kBCf6+2vah+Q7WlNeitfkTdN+ve299Puc86n2zjbMv6iYy697ACsb21/aP3MfsZtuPHfMSngrcakPZLGypjQGNfygU8FseC2qd8wk8FEqrvZ59a19+ywYdzDiR+6udFx4X8LuCjBXh3YiLIX2aOMN932Ma57APMpaUo+QBRh64+NRmh8dyjh0MknxR6tRpE2I95P6O8JzPiCSAgikwZpsX3GhgxTMa1YqTWHaXGD/zbwJKTll6PeratnPPYPPVzlB1W6+sM7g8xyUZsUfsufn6eK1r/RdfL8UXdZz3PRLgQMPI40SLJnF7XBtbjBhChqXHX8sHqK3i/So2Vg42u50dkms/NpmkDARLMYNDaOgIknMGAenUmu3l5/irB8skkzi9O4/X5hYCGKWMrbgDPdNgBCbLDC4S+8eNG8bDaaq+ivNZrlXGyqOaoJMr1/FopkGNJPov/qQIJAKbdPpaUfmzHcbebC0j4i//x/4gYvOqABBInHc/nTxVIsEaCgQRUnn8OkFAnVt9A6SGob/Thpx8wufShb8DTqcnFW2unahDlox5DAuumUQ1vdZYfL9pDi7dqFMlqdU7tEcFH1y4du3ct4l1u+DYClYJXQYunDHndePhMDQgY2+c2En/2qWP/fV73uPcd/f7GWN/vb9x1XOvxbKB9f085C/V1H6tu5MecBtUsNypa3azrtdnY+v06F7059O+rb1CPzt9elqE/3p5/3qTqMermdezcdfyee44vAQlssrPdPk4H43gzGsfno1lcDiZxTmZwv4nb/V1sAgBhI9V56hsRjQNIwEHCgZSj3TZDU4dpr8TKReh3MrLYIpuKmQQZYOBQp5iawYQDMwEbT94QReW6eWfGLTffbRNHMpBQ5xjjMtrhJCeI4WPUjV4ZAfVDzxZYB80EwfTd+pWdZJNHdJKOE8osbgQ2k8HkfcZmC40adgZB1Biad7alsuPk67OzUFu62anssgpkh6H2Is5XhL4qYFodWl+7bYLWlVT5M4i37avX4ICgzmePT66HQ+CeDtOhbCsDnJY9bX3oMyikteenMxI0l5t2R9++AyQ8thvPAwmHtTJMJ2yzizEimE+ILb56/Trevnsbb756J0bCH398H3/7+9/G77//QTXl2yUtnxB2mj4CErZ3GzESDCQoh90xErJlIUDCybuzGJwkOLAd7uKW7gm3V3ENvZN2oLNZByQkKDVS5k3riDk+2ktJnzZdEvAUNXQbVzd3cXv/oDkIhX06n8V0wRxO0U61XmzU2Pubaz0PalQpdwH82W0z+EPxnzFXSUMDEuxwMuWnk7GADIuOUVcMnXU8nem5/PDjh7i+vomba7LZ+G65hhD8Qz9EAq+NaZTP0QFCzmmyihmc5QxMkcYskWAMH9a3qnWu+2ayGRJo4LcBMX/GtkhBVeBMLtV3ngAGphRZeJ6XKofXWbbFPoE9g1lAdt3vZ0auiS12oqcHnyCBkRRko5MFNFx+bmCM3N7HZrkXpZdx40cCarKL05gvJlorSaXOrhk5fw9rDOBDwri7VDo3fdisg/s72A1VGT/ZJWnLAEbT/4Bh/vCwibtbHP5NZukm41jQqnFMbfIgxrN9zE+m8fqzs/jiq8/j1dvzOD2fqZsMAEKq968TeBGFPG2bgqBWAgX7owYVB92bBFMBQVzWoBaWy3Wq7cP00Vxp2gitC0sFEo4lGbg3B1B1z/Re7verD3hsH+7v/T4Wc8pAggM3C9695F/1GQn9c9ge1+zygfmV66T6y9VPst2v/l+12/aluqZGTzgJx/zpR74F1PDe3mM/q75efasKJABe+kdgcumuo881NoEBC69lgATmLPPBui6Ai5RPASIsafuocrqW8m6aS7nnJZuKNTwFCG0CuMxFRKHnUOHp2jD2uqM9MBqkA9ncTBgkULZtYs32IR3we86xjg+B/yGG6PbyxvCqc7TORT/TCigdxm8rnSoDCTWOqPOz+o2d79A06/xcOrZTaTObazgBDLo2WAg1925K9bJ7Tr8jUp0f8sFahzq39Pac5Llv1zkmMJpOTujoMo6H+7QnG3VtMCMhWQmz+VBAwcXFqcD3d5fvEoigc8PJLC4QfT2dBmKL+JW7zbpjJKgt8ZjnC+MMbR1AqJ2ABATAq283MssVxrlBdNabWKbJruLz8g9JePF5PN3tTkDCw3ooIIHShn/5P/2fEcPXsaMMcXCixIl0hcxE+JNiJLTVfHZ6/khsUbPkZzASbOz6QZCNzHNAAt9hYzxmxLUgWnuRSn2qQVU1UL4OI7L+nI2/F7KNtxfwMSNQHVcyOv6uAYvc8BJJNZBQjcOjILlkxKsx6d/zc8FgH6msRu0lIOG54/593qv3VP/t+/CY1OdTg/X6ufq65l5Der35+fj9oLD/+lNj+OhZFCChIpKen8ecj75h9jgd23RfuoZ6rGPjbWfE87Kei/NVoOTY3H+06R85wUtAAln/+R6hxQQS3hlIINMVm7jZ3VLY0MQWYSXsgrBGThKqtwBliAHNyCKOVWtoJ3eMGOGQ/rtJ23YZg95XFiyBBBzrCiR0m6vijnWq5bb6wcPcTyAh69FbRq+tyTq/lEVuVN9HQEKjEXuMXRNeN2viht0qA3ACDGVMNlvV/1J3TqmHSmda4CGKOtkTMpTjSUymiNGhip7Bkp9xvT5rNNiReDRHCSyGqVFhx9HrpSLmzCEHT7zfMR+4rgIk+Lt1XVWnzzbU45/XcqBZyxFsveYPdsd0sQy2nLEzkLDaoXz8NCMBmn7+/FRsUfTxg5+oT9mpOZQ4OPjybn04zqcACe+++CIuLi/U/hFGwvvrm/i7P/5ezISr65tY32cP8wok7JZblTbASEAbQXJ3ogCr7YcCQQK43XgnIGGnVlbjWO3XAhLu1/dx30r22NtwmDM4o9aXrH+285shmjfL+s3BAKV9uiAMFQhe3y6zVhjFfESgABMW0+z6MCX7jzO4jv1yHXfXV4GG4Qk1xmPaddGFpfXTFv0TtsxB1VtrQf3T98rckVk2BZc6ZUAOl5J8uLpS0Hx9m5nBVOYeCWiQTgoOqrJmhxIJ5shyleUKBBoJAGRmm7aRYhrIhd7Gx5sfuwC773TzN1krBzZco+m1DqpMvTUjQUwpsueU27Ce18myMrNA4lvt/aytrTXkuRY6mw5jSLT7FLRTv/PFQiULAtRWm7i5XjWGBSUK2dkFgEQlLPMcGwMJzqgmkJB6K8M2J1ib2SEBpfrQufgfjQffv/cCMzbE9mrMU4J1umqgq0GHR2kqjCgdWVAME7vBOsaziIvLRXzx9bv45s++jMvPXsdwso27u9vUV3h4yKBSLKUQMENGWbZonDowD6uVAIe0Dzjltt1uiQ0Im8KK2mEaEwVgK8eWwPOQlR2odepBzNtbXBcgiemSpVuP/K6WIKultxWIqFul7bKP2fflDFwJkCmtdas/eGxvVyIM3ZKeWG7fF8q9J5nBZtfU7LaP7X3MNt5lZL5ez/kKnpBpP+Y39H0rf6bv5wE8Yr+9T/aDWQPh/b3NoB77YF5fU/tvFPK1mHupOaT5W4QVu/I4GEoEnkt0OAAZAdXGAhJgQAlEaAC05o46EqD50sSY0a4BUBUikaWXJ3PW6EytqdFGSAAvgQTV6rfOMm4ZuVwfdFccXHK9ngeyheWn+oP6XOuWUH3/Og/rvl/3/hwzOgJlZy3v9xyzAqd9/7MCCY/mhf2dzmY1luIoW2oaSLCGDkBCCvHCyDi0Vk4f4JDYcNmmn5lBNs8j/CSeMRoxBhKw+2Ki0UWjAQkACAYSAArOz0/i5HQen7/+vGv/CNP1ZDaXtsUJ9nMyiO16JSABjQSAIYAEGCcE/ZTFbPfD3ItmeZ8wGDwuKYbdykYLC4znwPF8bxVIgLn2sNnF/WrQAQl/+T//XxGjy9gHQNfiTxRI8CRvIPr52YUG214Zk+KpsgapOvdo/X2DaeezGscapBlIqEFg/SyTqr8Y6qKjhZHa1LWNv/7mdXIOOEJqu4U6cqMmwgTAUYDWrBph1ZkiXqW0h15XhLLFUT9QFPm+BFbc17bpIXgB2ZGwU1OBhGMb1UsaCcc2oP5rfSCB9735VBpR3Ujq9X7KOV76TH+D6W/o1cGqAXf/uR/bsD4FSOgHzP05U+dpdSoI/Bx89oEEG92+I9E/VreEjjBS+tdRP9sHAo4F/Vp/R9r31E2gPpv+MY4d8/GzbIaytH/UMyAAVpg7iNk+4jyGElr8fDSNyxjF+QaYdh03cRfLgI67jdV+m+3rCiPhYbNRNtSdCKxJwfrCoR7uV+rzm0i+SrwbgJDBCmCCArDGSnA2IYEDSovW+Z3BgZomAKKVSuTYHVg/2mhVCkCGeB9zKM6mWTd2lOabhCAzc5fP8NAZotto2MztSDT7Y+q+0Xc7AnbuMsOYbb2mqBQPJ7FsPa/dFjKzsnnO1AjItmcWdcz69NZ2b5ytm5yp4jzdemlU5ueBhMwYyE406rZ1b+o6rWuhrhd9ptWEJ5AC1Zys4lpzIo1zq+XPclQBLKw7xAqXqGo/I7ZoIMGaCdXpFZBDI/kWvOVzacBuafOY892imwf4H7bAcLtpYosScYhRbGI6GKhkBkrkN998ExdvX8WbLz6PyWIe72+v429/+7v469/8On748WPsVxGT4Txm46n2DLoRBvW5y03saF9HIAUjpVMfz2wtz3APkPDFeewm7E0jZXbvVut42C7VlpD9Ry1VG2OFW3UXhdlsLo2A8wWiUfk6/6AsnWPQuQEH+xaaefLblbGhtnRGy1Zl+1fa926uYCRsYnF6GtPxTN9j3il4GSarzUACmeWk3Wd7LJwySgusLs6cZs4DKPEa+gi0F3x4wI6xLg9AghxvABA5noc2ZwTTgA8EwZnRy+cnp3JMq0tn4bfx/fvvu2D0McCVGfxXr151yva6nrs7iQCynrj+0/lpMmRWawUr6F0AujApCYTNVJBIJuuDud6AwaSkp1iX22lWEOHg1GedP8+cdS/GhlqljeKHH6+0lvlRJw6BftQCZ0eFtF8ZbCf92MCdbVgmLPieNRI4lhgNkxQ/zGMf6OKcO8tjclbCAIBJ4JaLrDXKdXjWp2dn8bC5i+X6PmK8iddvz+LbP/sqvv3lN/H289exG+3i+vZD3FzdCkBV4DVKZXfWOeCWbPtoomtBdFNAAplIlasd7JW6NWALBSSwU9ABIttYuh4brRlNB+ZvK1XZwpaRsjyV9QltqtsYJW5qAZwiYPzuvz9jfqkEKr/P51TDbA2MNC5aw9bGqBtdY6MAACAASURBVMfjbQAZBFcJPJS13a6UDa/dfBTQSjOj/Oa789nR0gbPI+xyBRKqqCh2xECIbXJlnXkvOgYkeE5A6a42tfppBqD6Pkvno7U9FyBBRhz/Wht07q1eP6wXM3mYvrxO8M6cTNCxAckq7+O5NjaBANLGWGhaDGsYfK37D4EgCrVLBD3VEpZjodOB3VlqjnltCaiUnwC7JhX5AQcob+M6BBQAJEj4FvFTnncKGaptoMo06RzQ9Ba2dKrK7iL8dOBc05Tz2Lu02X6gfTmPc12fXVzTukBlx6tWGlSSaQcgK4EEwBHO72SKGQAuu/G5/Dzt+/t8PJ98bmlb7E9oTCkdbW0SWR6rZT4jQiJYImgb+HoqgAGIw9+enwZWDCR4ThlIyPadyUjAFmEj2Ac0rrNhLOYIwAKi07GBMgbEFmfx6ux1nMwBIRbZyWE8iemEUgn2b+bhNoEESiRGCQQhVsw1C+RiP2nAvNZOmw/2fWAmaL6X1yuQwL6UXRtS/Ji97GG9i7v1IO62s7jdn8a/gZEwuYz9bhaD4UxArQha/0hlDXq++5c9fY/5f5LfqTNwuCcYCTwM3WNr5WVhiKZ/Jd/QPy8BCS9ddDVWDnRtqDwx60LoI6VCfck49kWQykZgw+8Nwp/XvbP5sEjZjNuGk1gCwQSKxwM5+lCS+ZvXcZAZAhauN2iDBL4HL2werxdRZhfc0zaRLwEbP/OnjomDU28+/G3Dy2kq6OAsqL9fA2aPeSeG9ARgVIGg5wCCasQ4dkftwkFr2YI+2MT19RHdbhPrZRieGsKK3D9FEfQz8730UdU6LgYbfL4KitVreApA6F+nx6WCG3Vt8Xo9Vn9zr8+uPzaee36WdR0dzpHOFRR/zY+K4O8pid0FmDpAwpvRNN4NJ3EZ4zjbALrt4268jo/r27jb3MdSzIERaUeVNsBMwJlE/VuIL5mFbXYqgUIsIVJR83I+sMGrGUGjD0qMcUYgs9JmTtACHTcZCjj1OFJpyOEtGExgzXIOpiyOpGqwUV9uFDXVLrdMxyhSwI52lIwla4U5w/UQGFK357WkjGbpQ8/mu2090u2A+hk4OAeE1JwZpjCnS7XUuQIqedBHmUwi56VncV5nZuCz9rj+LQF0Ao1p1i6vUT9Xz/YEE/h+V7MrWmFSYAWSys45aElHTiBAW9t28FSS4npPqOstyyCwoSjf57pw+yTaxCniffSbW+H1HdoIZJahRQJTwUIYDCXyJ/HsFugcnJwUcMp2UwhnPabydoGRShse21CtpU500eywVLy286SAjeBOpQ3bRk8k+bQW5f9kOoqTxTTevn0b3/7ZN/HNL7+N4XQSf3z/Q/zN3/0m/ubvABKuIlYIKUJ1z1ZRI7ozrDaxvl+LkTATfb9tmI15Yad/j5jXm3lsZ9RZIqq4juVmK0BB5S5QaIMWmdmNQAFjc6gRQSQIOlf703xdpTPbfdy3zDRrj+4NyQCYyOFi3hFgHuxIji8Byh0CV8yj1jawZmvrHqZuCczfxVQ6HdtBrkfN8322/0MkMUWzHtQCMueKafWAAen4wuy1DbV9plTB9f6c16Uc3m9TZyQdPNZNtc+myhtAVMDeHOTULlkr00XAoUCiARQ8QwUmO2qhJ3KKVpSmMN6irUoKUnXVONyisUqALUsSqs2uf+e9taC/Y1008Up63lMG1XRDuI8uu91qp53l5pgEOtm1I+uyFWRCLd/AJMgaZGd6NccGw2zByVg1O+Dn5PXNZwRA3KduQdoXaoqTmUEctyYwjm1MEKG7mMfbd5fx1bdfxedfvInN8CG2w21sVg9xKzrySgAE59e1SK+GIDvV2O/u6CayFq2Yz+D0HzQscuQIYFYAjettDMhYS1+FYJP3smSC9cbc03laAuhgV9J3rZoWrM3s0Ftfz4QQ98bBmfcEA7VdoPYsjaWMYq8nTzKsABJUpqNy+8wyAyQAHCiYbUCfhE4bgJJaH7ROznvu7/HVT/Ra4XNm1TwqTyu1+d5/qj31sWpCoh7/0QTu/eFA96nP2C5h49hjmY/C6Hl+uxQVFfg4yvIWPmdmntY286z5xNJWal0Ysg6fSBY6eIKkjC3BO3OdcgbKYBBVnE3Rf2GeD2TDaGOrcW4stoTLkgXmckjFN62mnefCDoK4Ioytk1PYQAjNAvyhlZDJDY6h9azP595XdTuq/+rxqja0P4bVl6v/Tq0YrYTDvOjEph18ZYJhwhqa5Z6f9jC1YrzH9BnJZqNon0WfgBimweww1x6ds2kmqdNRA3NhBsFKkL3BPgIylPIU768C0myjlCSCeZlaCcmyTPvPM9Y1ag9O7RrZPNnEZe4zcwRpYRKM9YwQU0Rokc4Lry7eqJzh9AxtvwSyJMyoubYReACQwGcBZhM3c+nZQKKyeS0HfSitRwtgNsFYrX/9HBgLit+mC/mJWTG40XVTvvWwHan948PoVfwLxBaHZ7HdMJcWGsssCYUl89zq+/T3/rMCCR5Ouf+i2Eec0/aHTd4Z96oBYH+IQWj3KOT3Z/506E9Th64OXw1k60L1d2owfOx9L5yK19TP9YN7G3UHD3zWVDx/Tw74ESCh/12f28FJPZcNvjNVP2cIHQhU5LkPJNjBOMZeqOPhQNmv1Y3E56nXWs9dX/d4VwS2Q1wbJV+OZEOmPXZ9oMMIu499DKx4buz8rPpgQZeFbbTvp67T11U3+no+AxX9san3/9z1ea7/fYAEzx1fW/3t4/i37//YZ3lNm6u011JAjN/+wVkma4vOOKUNl6NxfDFEI2EYFzASBtu4H27ian0XN5v7wN0U3fcIkCBxswYkcB7VIjcBIT0baRqwAaSw11CiRlttIpst6vOZpQN9J3NHXsobPA4Byvh8Jvv+Ep6nc4YyvUCriSmSTRy1aSJMho0mrlrjA+1fQeEINfIMeuzQL6k7b10PBAI2gbjOvrRgtWb59YwBVhqQIERbgj8LjTcOEe8dsw/99VWBSjK8UNfVSq6reWw9nRGNk5PQBKq6YC6BBH/elHLTaztQzy39+mKKRVgKByLFsA5zpq5xOxKPgIhWT2uQYE1MV4AEX5e7K2S7qcxQGVTj+g9AwuP2e14bBhLMZDjUVh/KKAASxtRwy4kZKqtA5mGwXcVilkDC5eVlfPXNl/HF11/EYDKOHz+8j1//7rfxm9/9Pr7/8UMMyTI0IIE5yHqBDr8hq79cqS2ZQK22n4pp0npU76fDGF1OY0/9eetJvtogQrdO8KW1aoQOjvPNs3cZn0oVABLmZ51GEEwSjv+wyYzO/YryBrLEBKiZCT+bLVI/gJIC6SQMRd3HAZXS/irbdVbQ1ePtPaTLaM8msRkQLNrhzeyhVLrvEkQgaDT1Nvek1BrpmDp0DWlirB24vKOFZZY2sP90nSoacH+oQUejYfGIto7d8N7X2OuyF8oSb3ONIXYpZ65pIqiDzGDcBR8ZICQgkvthsxncq9hRFhIk8XoQAPQeUvcC2wW/Vn/jRdwCJMA6IagiK3eS6uUGta+urrq16qwnv3UfZP0amyMpxzy7ZDJRMiIGxGSejCzaKwoASc0ZBUDWmCIgQ4sAVgbgcaehMJb2DcAWnSeGs0Eszk7UreGLr76Myy9exfR8FLthAjTL5YPAFqjj3LfspPSHEAEFMAUgWkkAD+6A8FXpswBeNUCpgQZrGKIEkmoXSgCXwnHKfusnbY67iPT9A/9t2+1x937I3wmmJOPNYFbdLzmGs7x1/6++JOPCOcxcOwChhza4fZ9GV69OJ6yXtMfen48FowICW2lDH0jw97x2qu9cfQrfb/3dnfiZf7wEJLh941PJGGrd/V59Brbzs8aIYP9hTq4baM2+ALCHfhGsFqAjiSdSOghAScecNdolqbcyGs81X+4MqMFoITbRfKHSP8UVSUPY5xHzr5VV4VeQ8T5F+FZAAkKzCd4hspi+PEB6sob0nIJgFdAsgbP+Gvdz9p5Uh/lgIx7HT5QtVR83yz0BLA+syjxOApRT9i2ALDrytDVnIME+S53zj56BAtqh9nBB1j2Nl0dxhRJN+QxgDAHgaq/Q/R86UPVFjdm3c24ms60PJACiai405q0AOQEJACIrtQsHQICFgC84HY86IIFShtfnr+Ps7KwlfNAMGkhvZi4W1E6fpyTlZDLT81SXIzFSs3PWyeLiZwAJaP7MEkjg+QBJrjexInm7m8RycBJ3g7MGJFzEZgtzaZHkHSfw/1SBhLPZaToRzfHpsimtZ7qm8D8ikFANtw1mRc1c89cP5J4CEvobyrGMeTXaNgp1sXeOUlucdmp8bH9Hzl+pB6pG3RuYNxYWkR3hukD/sYCEuoHUYKNDCJuz9sg4PNFCqBrF/sZ6zCj6vo8Zyhqgeyz8eTlprb6ubq79zbCes27i9d8vbYreQCv9y87Dp3y3jkk19DX4648tnzMw89Q5fK9PAQn+Xh3HOh79zesYkFAd2/pvjflLQALsgd0mztFIGKZGwpvhKC4Qjold3O2XcbO+j9vNAwUOwup3UFupCoq9yh3Y5Iai8rKxE2nl5iID3EoHOiCh1TACEgyHtIZk699IoT5phUm9wykgIz+GnjuA4peOGVeldk1t4AASNHbjttG3DTkpe9TOLQRqGNEnCPQz1TpyBwc23Ja5lW5L67Yi0Z4iNsUF1jXXIPCkeTbWgM7bgASo+WRhnDmoc8hrwkCkAIim2J82che393ddxtP2RXNOnSgQhsv2cASmOYcz2DPQ0QWNYmyUFovNOZCqeGnvyH3U9U7mHGekP688Dw261AzZYd0Ow0BCBR3ys9aeadfagIRq3zXuUF9KXXo3/0u3hvxO7ti2QXrGm11MyUj3gIThDoGmYZyezOKzzz6Ld19+LsHFTezj+x9/iN/+8Q/xx+9/UGeE/W6qIG24GzZGAgJSm9g+rLOlYFO9Ptj5LFnQfBsPYneGYEb+DRDgeQJ7g38DIPwESGjgGIHn6fSkAxLIIBO0LbcbtRa8oRtDK90igGfunE7n2bFggINOhjdL/wwk4OgxNhVIqDaKMXSgOaTWf5gihJpz9ARvIEBmngG5knprlkyWJhwUyDPTnHMsA7ucg5XC3a9BP2Swd/Hq7LK1JEsNB76PTciuDO4o0oC2FgRkfTOp6I0osArS9pRjZK02mbG9AD5AkEPZAsBpOtyHtobJtkhnum+jPd+q72LbwD2zJnE6YTzyt/qhv3olXQezL7777rturXIc71/6fsvkab1QykMQz3/KzGUXmewOQ/lN+5s2bgC+rfQH+0Z5i4BMzZVWQiKbTRZxFQ+0adyvY0CN8WIW8/NZvPnsbZy/PY3PvrmEzpY2BrBmn7oHXJOO2eYq1AbozgAJBCLQogE4YHTJdjTAkkyy9VM0Vuiha34k+7MPJMDG6v9UW+T2255XlbGhudLa19o+1f2T45qa7n38sX2GxZBAQn0u1a+oPp+fve16zpdWRtxu4pgdNTDGRzz3DTxzP143voa+v1TnX//fL/lQTpQ86b+0OMFz0/627Wz1331dHgd+I3ao1xt7gHZ8nJN9gZIuNFsI/wHsWJ8ACWIrNSBhMjpJZkBj9gEkCPxo2kcZG2d3Gia9ulQwR9vrsM+4drWSPZnE2fkizs7mMV9kTX1upQcg4QDAt0QFnXJKRr7uRf1/HxtDAuzHz6Cv5ZHn6boqdIBFAgmzjsmZ66TPPq5zsdoo7f+txa/gFQGkBulaR4q2X+p5aZ/NTiqsUYAEMSnXj7s99cfCXWMEWKB9oz3h0LXKjAQxw1VChJ2i2wzszVWcLhbPAgmvztJeJnOUUgtYW7M4hQE73gtIQCRzQUndOEtwAIMMJJye0PXheUaCxq17eAeAECBi07p+jQeUx2TJzkbls7NYj87ierf4pwUkDBtlFsdECJLbP+LRt59a2nAghzxlYj7t9ZrRrUCCN2EmnhfkU8Fcfb+71kZ9r9SiumD7DruNHK+rvnCeDhffoa5SFM12TBYnkx0Hx4wJH7saVC2IhrBWIMGbkpz4n9lEtAarvj5fgx2buknW8an3XI1eDU7rRlLHr95vf/zrc6qbWw1ebNQOfYQbvb0FnN5sjIj3N/hPMdL9GWiAhXN7TPzvuskf23h9Pt+3r8cbeX8T94bjjfXJjbgFnj5e/Vx9DnVM6zOsn6kbdX+8+g6KjwGQwA+lDX1GgtTG1eZxE6e7UbwejgQkvB2N41VMpFR7t32I+/VD3NGCTbJcEVtEFgn4ByEggewpFDqvac375nizzrSRi5WQ2URq2/j4aEjeKtsbEdhJcX6P07sSWMDf41kyEabUPPN9lyxkylHrS7TEUTqu7PlyzOgTTRu4QYrsdIBjq+3jWuV8WqiwbfgGAwwkSDSvtFgS0lECVoI77ldBoQTGMkhDN4KgCiCBzg2ej/1nyLViAzkv/2bDdLkPx7u+vS4aCoegOquFQ4rEcvLbRu2MQV2LGo8GrHRzqwXnbg1pO6byhw6AJJtx0MmpNtWfMZBQbafvUWJqtEt8hpGQfaufK214mZGQ13VQb9fxyDZv9zEfjp9lJKCR8OXXX8TlZ5dxu3yI3/zutwISrm+pG9/G/V3qWWj9MNfwU5lDy43q7oMSIFGinbUhw9UAtOkwHobLDkhgnQC+AR6syNQ4wN9kILynJ1XmorqaXDLO6Zihqg99cy6dkuvr6/h4c92ZV5ylBB4OQIJYKPuRGAk8JzMSanBSAyGvCQcuMCt2JLhL1yGCRbUAlBYB19Xqhyd5XoMIfh4CyURNR3sohSspPdpvaKG16l4nQJaKUXud38xJHMkEnbJEru6/gJO85g4ufCad30ONPoGMbDfHb0ACtHOmOAFtBqBkrFOnRdl+2FOtznrbSsK8bipQxb/tQ3h/sWOv9S5B2lE8FObF+fl519mBsUErwmu17nm5v2TnmPzJqv6x7CB5UuYZTn+qjvO61N0zF5Ya2rS/G40FIBwCpLTBLm1AG2O5fojlbhUDxOdm2M5xnJ6fxOJiEV//6l3Mz7OLCI7/w+pepSO53mkLmoAml8l4wkYQUKD694E6jqjFHnNpG2JGqERDQG3qT+Sx0o5ynLQtuRaWmwZEPNFq+qBxkwBvBRLS18tMrp9b9QM4PvdV915dcymrFAOjdA2qdvzYnus5mr4ZY1P865LYqXv8c6UNzOfq7/UTF8d8iHo/3rue8k+qz3fsM8rwFpZaBRL6Y3rMhwMCkE2DPq/uMHToYL9MIAFGQgIJKcZZGQnMo+n4VPYX4EFgaGP2DZtIYCZCd4pnmGAqTaLVY2Mq6N9guTP21rmABBgJ0xmlDczBfVdq2ZU2dOWm6CwkUH/Y09pqbH5A33724w6AhMff9Xo+6KHIV1aniUP3lSx628UCdlcTSjSQUGOq6k90drv5v6m9A1iXrCsDCbal9mNks3YJIqjUEBuMIC8MgyY2ffCZE1Tt5i+lYqlYmQBRS6a4tBQgwYwE3ecgE04APAC+LzESLk4vshylAQloIZydncY5wsFiIOwFLC/EUEgWGkCCfxbz82eBBBkl/Ki27mvrXR477TFhphpIEFCB8zpcxGZ8Hh83s/8KJLAIyNZ1k+JIacPPLWz4uUBCDfqq8fXixrB5c3jJKHrRVyCBYxpIqE5AotnZ/qP+HAviq9NesxYKqP6RgIT+BleNho2Jr9/3WQ1Yf9Pz330goW80vXH0N1t//x8CJDh74KxG3YDqtT8VHPefR3+j81hxfP7tzd/jI4P2qGXWIUCr92/HpAIUHtN/LCDhmCPQ37T4ux/Eecz6G1ffGVBwfQRIkJAYSD5GcruO+W4QFzEUkPDZeBKvhrS724v2isN/v17Fkhqx2MeaTOcwYj3MPtkK4nEU/3/23vRHsizJ7ru+u8eWWVXdVV0zPYvAAUcLQEICRAqCJEgCBC0fBFLf9FcLFESBokhKoxnMdE9XV2VmZET47sLvmJ33zF95RGRP9Qxn2B3dhcjw5S333WvX7NixYxkEyXnJTMT1iv7pINE4sFGbS91stLYju7sVooyaMi16jvu1FN3DCZy22XIitsGCgJDvZKZLGQhdf2gKSGmd7EKCFQYSJsfIjnoddnMgx5Ts8ll2NoN+jyPIuedEbPg9YKL7VClGOM4+tmwHmdDJPNsfZVamCLf6+WFjHOAZSAB8sdMAkHA+X1PFPB0zzqPPijnQB9SenzgNQyBB5y5Agq/F99HbUZ5pz3Lw69XO+N/VoeleI+tL7XayD3xNsR4jYFDrt1LaUG28jvMCIyHO6R3qHEhQ8L0/CkiYARZRn56lDZWR8NOf/lQaCTASvrv/0P7Vv/nX7c9+9heq4Z7MFu3d+3XQxE/oIyg5K/AJIEHsFqidrCELpuIo0VaRWtD5uH3cP3alDRL5g81DNhfR0iw5YG1pbLJXGzoVZIvpejDP9oawAWaojS8WCSR8bB8+ftTz8XMhqLqaRY299nUCy9FMa9T1q66z9z5W92e/Zpuudoh0RkmdDZ4HgaBbAZJ5DmYAwEm0bexte4iuwbwAGBmp5INadOryMSBy29uUrhEwCHaHtmOtqUYeYat4rrTe7EEag0rZqSNk+RrBOf9h69jLHx6i3aUASLeeLUACWTG1Zc3ShnCAt3JAsTFQZxFlE0gA9ymZGKadVzYF2TJnCWv5ksaBcZvNpYHBe4wTrAS3rLTTXYNb2/POTgFiRZFClDAAIEB6yRIG1+qHsBUhQ9rB1GKBGs1ik/aAkIksDUM4VKXpo/a0fWobQJ3ZqZ0IWrCh1Cuvpu3Hv/9V++zLt+2zz98KSHh//6FtNk8BuMAWS0ZUMG3oVMFYkg2NgAmdG/kQ0qeJ+vftFh2LsFfQ2uMnArYeSAj7oP2l7H9DP6Tu496va3CH3ofHt9ot2xmDtj7ucP+nrMe+lu2kr8dzfehnVXbDa0AC1/QSI6HS2H2v9fiXxqb6FNW/G/oGl/yM4WeiG833uzbYp6p7RwVZfF2jrEGvQIKapCh5HLoqBhJkX2DPQKuXhgbWDVYwAr8BJGzSH38OSAgqTg8kOFERQMJcpQ0wE2aUQo4DJBIwl2AR+2Xst2ZY9sDSEJSxn1ljlKE/ZkZCLWmI48dIa64mizKeb9/yk/VM5r3v5nLevWToE3qeyjPCJ9CaDyAhYn0DIr1uWRc7FSChbwO5b7sUO+7XxXlEKOukILzv2BTrLD5HaUMAFe6OkKUS6S0ihv1SacPt1XXHSCCxNAQSTmh0JZAgwCXbiGsss+vES4wEAU+lNw+AcjcmBUhwaYMEoH+TgQRrJAxLGzAUnfP21wAk1MX3VyltqIFsdTJtwAwk1M24BqPV0Hox1NIGFgGOERtcNYp2qur122DUIN4ggg12Xcwc77mOGJeM+nOGvm5kNVip1zHcLB18DI3f8Bzf2zgH6Ktr94ZBvf+uwIkCEbiuufFrw0vmi6/HGStfbw0uanBcjfNrY+V79DPzBu95UB0M3+/QIal/1zHh2MNr8XXq+XpHeOYivdlUJ8QfHW5AwzH2dQzn8PD89XP13/G9ABJUQ6tAKFWctdaPoTh/2LX57tRuR6P2o+mifTGetjeTRVtKSY++4WT5dm1z3EtgEQo4EgpHBAZx+4kLoBlDX1Xdd2RV+VktgpEA4jsj4MBRnweYMBvTR/xBLeZur65EW9tvH9vT04MCvzkCOitEnEZtIc2FKJdQFkGZK8TIglqNRoLWg4CEsdSIIxuXmfsBoMerGm/aVyblWteZgVlnCwqQoLlesrOa7ynOo3r0KpwJuNIQSuP4kbXzPOyzg9Rozrp6cWyZmVIGEp7ktFdadWZ2MhAn4AwAoM+I17UVIBjBQS9GqHszkFLaO8aMqK3UEKKL2slqe6tDPpx7dibDeYAaSJ3+82KLrzEShFjlz9laytKGqBmPQMsOlG0yQMICVflnNBJc2vD7f/h77Udf/UhAwr/8V/+3gAQc3ely1T7cAySN2khgQpPmgloFbqMzBZlzi4DGPA/RMVGuZ+P2dHhqB2iRsAABu2CwjEcSoTKYAJCgzH2KhQI06BhSqI6MKnNpssABnglIoLQA8TuAGj8PzmEgge8S5Km9Ius1WyN2jJucU3UuGjzHRmusOyAhgj2DEQBfBIx8F0FRf8/Od7cnSrgwdDzqT90zuOZaF25bJ9vI1yidyLIm29qYY+mgtmO7u7tTyQDH4toAEghmsRNiOilZEtRbsUtIPlCvrWwvWgnBYmCcsR1kv66vV2IV3d6+STHAntVhoUgHecO6do8HgBJpM3UxyX3E+hG2BZcSFd185wFk+1PmVXR0SE2HBA70N4wKCBXZ/UWlD1Nab9L/HBPH+0H7tYOvTC7lZPOp5ihCoG0GgKVKYIEMlOTcfvW2ffXTL9uXX34p6/D+/n1bb2g5GawZ7tFBS2jERItYB46LZNmYsYWOguZ6sqsBEoIunftStn7s7G/6pHVvHO6Tnk91n/dr4R/2a2S4P1bV/Uv+pYQfs4692iGDzz1g27cJrD7BS7R42ysDCVzbcC4N/ZUKnFS/wGMy/P2aBsJwLIdujNoel9I+n9923jb5EkjDe8dt+NUxHxDmDfCXv6OKfSIhWZc2CEDAVkkfhHr9AJ1VCgHTzKyOUXRbeo2RIKHmSbQWJLMNkIBWgvIBowAOXXYZsUZS8CcJikqnM+aP2S7VRnnPrz4E7/e+bJQonvu2qYcwDmDA+7sSIQNWAoyE6Ghlpk7/ezhfqw8rGyy2H6VpCS5Klyo0Q6oPGXt1MBLEEgLoSYBfHTZLAiTxgJ6l0ok7D1s8x9XhN+pcBUjQWKnTFlpaiGE/r5GA0OLNTejKoBXBvoYQ4zXC3LOx9mA0Eiht0LPUWrVuQ88Kek5s8RKQ0M9lhGjxU0MjgdIGbCilDTAStuPr37zShufEFl/TSAiO3A/7sTG08a3Gx6UDl4I1zjoEEuoC4N8WIfHDv4Qa+tjVKNt414ygr6uCAnXz8HHqYn8NSPih31xqwAAAIABJREFUjATuZ4g02imJIKEXQ/G1+Du89xoiXYNub2zVELq2fLgB++/qFNrg8NvXJmc759Cl5+9z2lhXw1wN43MzsHM4cpzksGfQ5mP5HHXu1OMNA/r6XgVG6uv1/l9aHb8qkOCN3cevc7Y+F99LdVqG34kN7xUggfE6bNtkd2w3p9Y+p2vDLBgJKxxNOYUg07RD2nesBFUTT0Zti/zWqLU9LcsBEhBVkv8b6tvU8oaUUiD/9OcFVV6hAA01d/3YrlfLdncDkDBt26fH9vT4UZ9fXE3bZEnwNWrLSQRRaCkQ29LWSX2W5TRP2oQWXTi2SREEWFDr110oeftHbb6KcBIbk+xMR01PTQSLhOYmzme0DnN+eb4yJvrJrK2fXwjd0cUi6kBtx5y9tJ3inqzIzmGGgQZByNk6SLFMZ+rssNNnxg6J5juOwHHfZYnJCNYgX9lqOtQMMn7u5+3xAghwFnM4/73e/bod+Q4cxAkho/UriC3WY8mmH14ubYimPuesCTt9VWxRwNSYZ3Iutkgm+3d/73fESPjw+ND+vz/70/YXv/hLObKnybStdyFAJbX/BBKokzxRB46mxtNObIQucAFIyNIG5iQaA9SVay0yT2ElkJ2l9adomKf2uIvSFtaRgjKuEeeXntgpEgoYJZX90SjasG72bb3bSmzRz5VrWM2Chh5AAg5bAAmRdQ+hx7qnDPeMqlcQQMI8MoZiI4TAIplBO5SUWnRAVwFzAtw6tvkKKddzJzPsUukmkvTX+no8+6NKIYif6+fD9vXOMPfrTD/H2O42bYsY5mEnUU2D4QoEjgkkZNAWGg4hCMZxcU7dwpGxePvm8w4stJhYFYo0MOOyprr3aR8SiNFn8ep98G9T1y/tIbIluxgnxBXdHlb3Lgc/gBEBCABNcs7jc91vAAIDCMUOqgACcHcxVfkAooaILWJrd4KHYcic2vztbfvyd79sP/nJT0QPF0Ntu1YpiGqRrX2gwCMDpmMAyrJngGYKDKN8R+0RI1zTeO8O7lqUFPB8vXPmk7HwnP9hu9zZ3VKGpi4LJTFSj+HnYLt8ybYJgIBNk6Bbt4cUsUrXhNvX6Et7Yi3XQH3o42ocshTOc7QCfrzn133u4fypx/f6qffy6wISvF9V0Gb4TIZzmPf3awMJqV8jQCGABOYfVHf2LoJeQCjsLiAgyvgSX1yjkRGlD9pvrFGUf1cggaDQpQ1q3952SmCQqaY7AyACrIQAEshdU07YAwn2peJ5hy6GqOy1q1GZX/bt7Ot2TK5kcNS5F/O5ggbRgjqAhN5fjvHtWQl0bXAXq6Hd9Hjb/vt978NmJLTUCMD/ivnSAxudT5AaCQAJfReVozQSvM8biK0+KXYnzteDdTFekZAwkKDCrATEuUcSSmJWqVX280DCm5triS3yH7aZfW25XLSr+SzKQeCsWCMBdonAmIgb43lEedFzQIIYDAljxn2GMGs8L2wkPuekzdVaNPYkdG8Op7mAhId2/ZtV2mAg4W51G87qJ3Zt+KFAghebDb4NtyenDd1zQEINlOrCcSDFpu9jDR1bL6xLxs+L3468hZf4jh3hGiRfAhF47SUgQff8A3GYl4AEORiZParX8qsACd6oapBd/z18n3vy+9Ww+Tl7w3FAD3XchqcCCdX5taH2dzvHtDiblxwtX0s9ls/r9+r883XbSamf8bMezrfOoRkAapecguecwTqe9TPVQXlu/lejXcfex6zrafhs4vmkRkIyEmr7R6kdoxB+2LTJ9tCuTqf22XjW3k6n7W66aFettSvUt6mxTiABle+9yMet7XESaQFJiQPii5NRO6UQo0X8oIRH9p/6aECEWVvSXm5G318yFut2fbVsb25v1AN48/DQHh/uFZhBMR7NKVcgQELzAGTYNZHRpmlOj2REGZWtDbquxhJmAtnGbbQi9FxV29cEE3iN0gu9V5xsrf+sKwYFt5MomzHQ+EA5X+fLLggGsQgGVX53ZI2m4Ft2jXAwx3mtw2I1/aGtGmZz7YgTHPKDsxAOllvwxW8BCWSMGcNsfauMTorCGkggK17nXlcpECXWopoO16OdVzmKpfTL61AZRyk1o3qMQv55Vic+19dCy4Z+otgi96w1mT2Kh0CC35cTD719f3yxtIFMx1dff9nefvFW5Tt/+c0v2l9++8v2uN60LdmH01xOLoFbLW0ASGCOrB/WZ6UNCuhwYuYxH2fLUMbX9TD30BMhi5vtU3mKdObY7Hdi+vA5gUcIGE6mXdtS1dri/CLexxrcRXnEwyP9uIMdMAQSYDWA6gnUS6Eua1r4mdrpdGZMZRHZdUHlT6jq57w1kBDHCCBKrf8UEJii3u8PzN3ru9tOP4R5Uen/3rOG+wN/K0Df7RvUVgE3BB+0dUyKf92PvT7d/YE5EIJtTwIusQ/e14dAwlADyTou2vekkxQ19NVfMfBnRkK1u2d2HCYS45K2oe5zTg742qtv439TvoDuo4Oazm65/OoYopVyzNNx7vYvgQcADgAJ1I6nfciDyyZkomZzXIuFMFmOJXC7lWjlvu3HxzZ9c90++/JzAQk3NysxZY6nrcAEKbRntl/aKrkmFYyYSQDYhgYDDJ4i8imA8XRqT5vQALCgpRpvls4vUd/9PCDAMTyW9XN+TfapZHTr8/G/h/v2+fkjkWObZ5/LeiCwWau/aL2D4Z5/6by8xvW9VNpgxoTXyNDnGl67r9Ov/zqABN8fx7zkS1/yhXz/28enZCSEDjPMOb2X6QXEY2EpAFij97FGFX+77YAEAEGt+XG2tE1dMrR35OemRsJFscXRXu0+yRXgS9zcQpOnY0PoibC4vl/akIGlSoPGsu22r93eWUptPCYGkDz+1cc0iFDtnDURWGd8x36rWQl6zmqc1fvPPledj7ZLQ59WCQv5BgxflIVG2+1gNPn59KC/y6fYM7jn2DPQSOjAhlKy0K0HGCUCDs6BBGlu6/shltpBqZQIoiE1C9FYns/LXRtu2u1dlDcI5BaDYdGWgOrjFFucTtXFQWBBlo14PJlfEetdbv/4GpBA1waV4yaQwJ6/Edg/a+u2ak/j298cIEEbRloWgARN+qScv8ZIoE97DcCeM1yXAlE+WxkFlxzSS4h8PVZdIBzL4jpe3LxWP2ND6+v0RlMXuD/DBGOCiqq5w2DFj7MTRhgd4Bp8cLBgJ6xuYMN//yqMhLpZ1esfjnn9uzISfD12TuQsOHX0zEH4bA2+bTR8jNe+XzcuGzVO5Q3VjIR6Tbxfg//hmNVnyHE8Hzx//P1LbIsKCPjaPFeqIfb5a0bChn64ab80/q+9Zye03uPwOfu+PK+qw6nNsgS/NYjzmNbN3XPXm3v0RicIitKGCiQgeqbvnnYKuJbHY7s7jdvddCIg4XY0bm9gAiRCK8E22vZIdBHGQTAQdmgpjE89oIBafWokyBkWjz42fWp2Cf7ZSNTKZzppN6tVu14uaE7d1o8Pbb/dZN31pM1hJZAlZGMHcVaGKNSgLdKoGkPq5wATFuEAoOugNn1P0frPzhqOgZ8J43e9XIUjm4Cf55pTrm4r6fGsuCCfhZGgIC7p7HqNzXM8UvvHykiIPuuPXb10dRIrIOnNnWOhgeCgnLlqYI8An+Pt9n27S13jwPF2n3kp+KfivoIPVKxXK/VWt+0T+ygziF5bElNTq7m+dMDrw/PS87UDEHK+MOdd2lD3kPh3uBZBhe5V5mvQpuD71AeoZ2stM5vqga1MQgIMRShNrU3H03bE2acenm4gjVaix3ZzNW8310tlOn781Y86IOEXv/ymffPuu/aEaviptY+bU6jQH2hFOGszqjDRRtjgpLa2W9NhpBeSRaSK4IJnhbr0j7/8om33BF7b6HM/Yz5PBSrA6CEQA0SAXUA3Bt1Lsnm4/9tVtL4S4A3YwHhlq9HHDcEyr0WXAsaOEqDQSKAl3zjmYgay3g9qYOBgeBjoyBYhpDhbdSUNFQDD2eQ7y2UAccreJAW2c1JPp3Z1eyUh0M5hLYCGg6jqSFf7xnFxHAXqAQrBPsIxBLBMYb2ZgYwS7HX+g4DS0qlEV9rTlH1N6tKSIswELfZJGEc51G6xOshG+rrrXtLte7kGVFJQGBh1HTiwrvth9TUIrpeTlQQUz4KHQ5YQ5m/tH2q32H8Oloz6POwBGqI8WueubVYzY3+anIRPHifR6vMwie4VgMOzN3dtskTg7KZ9/sVde/P2bZsvKEch2FtLA0MieFu6gTgTGHOP8wH8Ajqs0UUoNG4QXz3DvtF4PJ2zORSqDxburHto3aOHe6vncgjWnc9LP7Mhc9HP0DZGxxijEbQt2c1eS8lJEcCU6td2QE4eyNd5ac/3uXwsvisgUa02ozuBGbfD+/Wcqr5onWeeC5d8pGpHPd+G69/HcvtHf2foI/H30P+ox6S7jfaHbP8ZrQhFz+paPo4mM73/9LgWkCA/Y4M47LaxvsW6GYeQK+0jZUtPsRcy79HswCYjvTKVwOwhOuxM6UbA2j6pVOnzL+gAsBITgQ4tIdIaXWCGCTMAQPmGydiTiGuxE4yXgXm+W/Vh6rMCKOh8Ct13D0w5qI85GWCC56VABObgwS1q+3nMYereW+e4r8nlQ5RuRfmQRSUjqPbzdtcNlzZoP1XZYO7Ph9Sm6Lr99OxKxV0JHlb7H2sprvfjw0M87yz7xJfQeKUuhYGEq2uYIghxTwX0XF2t2mI5a5/d3QpIePv2rZgI1suB0QpDapbtRVW8huhsGUPGyBo+vmc/i2Bv4fuGjYAZEXY4gJPwowG+Jm01B0xAz2stcNsaCQYS/t4/+m9aG9127R8lIgorl+RDL0FYl92v/O/R6ZIF+JUP81f7gp3eHwIkqH3QgKpjI9MZmwF9rC6calgvGSs5i0UF1Iti6HjaWDsD74ddA82h0fYx6iZcN2pex9E2kODrON/M+2B8CCTUzac+5vrvvwkgwWNs56o6+q8BAXz2hwAJdS54vL1Z82y08EqNXR1jB8nVEagbOf9+CUgYAkg2sHVj57UhkFCDlb8NQEJ1AO2MGxDgb6+b+pzrmqwbeR3rCAYIxnAkQ8/bGglq8ZqZGngFdG9YnU7tpo3b9ai169G0XR9P7cvlVZtntt4ZRUTRIL9iX8gR7hJEEJhAR4cBkBAbCa2Z0ElAmA6qWNSzASTASEBU6IiC+NODHKjlHLryQup2JAeXKg9Ql3RR2gJIaG05T/Ex6ucSSGDTJMAPIGHXt3hkkylAApe1TOq4X/f8jD7AONj9+GveFFOsZ5UBOgG456oC8wQSED8Dj+ezOId2EA0KVMfMz77fyEB+kvWU/ZoNpO6OAQBAbdcGSJCKHe00A+JvNlLNCd7KazCQIJAhs2IcQ8BGAgmRyQonxPMzNtq+q4Pn3SUgIeYnFNY+Q+3783thr1JAKmsx69r8dQAJaCSc1msBCZPTXkACJQ7Xq5mAhM8//1yMBEobdqej2j9S2vDtu/ft43rTNsfp94CEI0HR7iDhRQFz2e5UANY2emnH3jJvb97eSshPzi8gGEACtEyERSkNolyIec9/zNkEEQB48Mburm47IEGaCtB/U6QRIMGlDQYSWCfMEUQMKaFQ8CYh0j4rPwR8aiDvZ9rZaRTToXNuQ8fBgQOChcxhO5wxj3sHNWxWk+4DGisEsKq9P8KQCG0J6PRQ9lkiEg/M3wCcfE5U4AxAbAe9B8cy7Fk4OP5nwbaynm5z1gv2maGlOdjoyhFlJfxEGR+aCZElhI0gZlHO+bqX2iZbONHj4sxkt5ZfABL8He9/w7WF7ZiOaOWZa7DQ/qXTYWAjjZKe4xmLL1rhdVTpY6w37fnkCGG4sAeMsWOokSeQMIZxdowWv4uZ5ixg1mef37XPvnirYIxAhyAJwFZB1p6AMTPWwL1pb2jBeaDVW6rod+1pTRfP0oFeI6HaiwASekHVczZk9Yqr79cDCbJYHehU/aI+A9yLtFb/pQv8xW6P0iQHjPYZGH9Aw+pv1HN7zg795fq3fZbq1zpoZR4OGYdD/+gSkFD9iU/x/4bHrP64ASh/pu5XnrdDIMEAnY6T1HiWgex9dgaIdHt0UmljWF+xPwIkqIRIdhTgN5//KDLLAAliRLUM3hNIwCZXIIH5DRMBa0Ob6eubq/bZZ2/Cp1DP3gASLBrqhFw3R3LNUQrHay454Rpc7ms78RyQEGBDagRgH+1v5Rp1SYNZCB2QkIG+5skrQEJ9LsN9uLZ/FJiYGgyV9dCxLFQqEgDCJSAhytnQ+rHdT/HWDtD/vpYCn398CkaKme0ACUoIZ2kDu1JlJCzns2jTeXOt329uKW24lgaOOqwwjONTW2TLYZ65bHWyOmDxueOO/Z8YV+tDWATWGll914bwb3ogAaFKGAkACWgkHCkB2+7OgARKG54DEmQPn8mDVNv1Kf/+Ow8kmJLiBWYjeG6sz53Famw6gzwAC6rxeglIsHG3wa0sAd6rNWQ1uKoLzNdaj+WNxGJnLm3gsza+QyNuJ8afqRt/HZ/6779uIKGWNtiQGJyxU/7SRJVTkXXfDhRqMPraRlTng8eXcXJmRgsvszN1zvi1GhzX6/ScCGe1z+p406pZNW9oXRA4qIP3uarj5nv92wYk+LrqZlzXUF1b3uDsONh59TPR2GZtzVjt674PJBCwjCfHNhuN24pShlNry+OhLY6jdr0/tq9v7lTeAMJPwNQ5OSpxOKm0YQvGP25tO2ltN0EvYdSOWY9nkcfYSKLLAkACmSoEd2AmXC3mbblYCMLdgfqfju1qgboyLcc22hjQSFAJg4TrxtpIVPuoNm2ojCOoNGtTlSIcOiDhtA3Ffgvief645IhrqYEUGdA6TwmC/LfWU5mkmk+09AN6To0EOUvJUICRgEYEAmMGERy0VOerOqJ+hn7+0BMd+MW6CpV86KDM6/uHj7oiZf4FOp33vGdsKpDgOnl1BWDMx0Hd9KYLpV5MBwVXaoPRUat9bXaQbV98zwbsql10xUj9btgJZ5VfBhKq2OKZHUsHpm/72LOc/DkCfTT/ARKOhwP63x2QYEbCZ5991n705Rdq/0imH1X6X3z3bXv34b7dP63b/WPU64LUkO1XOzSUv3bBsFnNVwEkJP0d9oJZADBkEBZVho2uAARNOFGLeZss5qTb2+OWEop92xCMIYqHtgbPk0zJAUZCAAk8K3VKgf67j84JZiTEeIdjpHUCzZOMn5ysU2gzJHOvBim27bbXDoJtT3lOlFlQdsIc9OfDcY62qlyPnzcOqG2R9qXJuH18+ighvwMBhVhJFLbSxYGOIAddJ38PX+f92vLR12TbFs5hClHKiYxAo/oSto+xfk2Br33bT+3+PoBLX7tFGfkN+yEKqKoAaT8LbTe87/nvui4ARHzN1Sep36n+Qt1PxTI4THq2QR5A4516BLIdxSh1reLzsxpzyr0Yd/WLz7r83Bv4hY7HaXTK3zyVnf6mdG2D+NokAMnb21W7e3unDCFlO/ouT5HnW0obIpOXQAelUeo7TLvKFNcjqyx2TWgs1PHhVno/TsV3Z4yEOg+qPag+Qm+/Q/a3+kV1b2S+1PadQx+Xz8KGMxMHX9FaHA4snaWue0T1u6CTX/Jr/Jptf/VrbaNr6cxzPpyBhDpvhvvJc989G/cLLQ71fplb1ffwMSO47HWpnGwwE2IqO00b4QDzQhRYvELNCYBRgAT2CYADWu5yTLQSGFuYSGIFnWJfA0jQuNBVio4xo3Fbrx8bQIJaAaLRdASghGnQ2myaAqrXq3Z3d6Us9wigUp0SuKK4fo+/78saI8fUQPJ9cQ2OOXhOAm0LI2Fop8RIwIIUppwFHTlWJAZSIyFLD+wTC/TcR8maj1tttuMRH9t+bsduFCsgwDjtA51oaC8g7uMNGQldG+kjjKIAwiNWqJ15OIEZX+caTLW0QefI+8cOab9RqQG+IGtw0pYrmAiU8s3aze2y3d3dNlgKAAmIK6JlhDCs41ESScFIiUTPfAyrJMQYHXtofOfxbAM06rVqWJaK4/bZXrVr+1rZcwFy4YsCJMBIuAQk/NE//m8vMhJ+CySAJve73vfs0DBrURfPMJivhs6fqwZ7uPnXz5wvvr4+q16QM3R1oQ0DYRv54YZv4wEjAUPha3EgPgQSOtpRZnpqkF3vqf77bwJIsKEZbpjDsb+0oYRx6DNWNejWQnulNKJuYL7v6piy8GrQ78XswKL+fWnDNZCgoK1QN+t1Du+rbqTaKkrN5fCzHrvhHK4b/Usb8WvvVaeiOjuXNn4/r/ocK9AxXBv87Xnr73qOay6L9pXtbRJIwEHXcZTFjjaNtEGCkYDbvDyeOiBhtT+037t+065HY4m+YcZhmOzWkcXbtUPbqsyhta3KGwJMOMzG0kvAh55CTa90cwiNJMOUvTypYwObCnVooNToKFCyAEWNjea0WzdaeKGRoPaRJDAnBHXUPresgY52ZVBuEbpj444sKLLPnC9KF+q8sLhiBRiElOda8Lwk4/YSkECQpjHPDJyDbEoSZtNFm03m7ekJJfmHrjNM7+j211QzIqYn6ncCCa51xcHh2br/+tMm1Oat3h/iQtnBousUQWAQ51LtJLYugQQYCQI+xiEyx8MxkCBKqRyH50sbqhNT6eudPR4wEnpAITb11xgJrwEJr5U2zLhxOvIgXEbgioBoYSSodeCbm7a8XirTz3iilaAs/PHU/vzn78LZPYZ6M+AE7IbRHmYDINi16jy9ZtEu8HgqmIYivt+qBSDgAGtyulzovxGK+bAVyOyiH0DYKpX9EGJEt+NqfiXWHGACLUq4lo/rJ5XIoM8ByBFjGvYx2qTiYEVWmDUD2MV7XJd1Dsx4cvBr58v2srNBXcY4LZ1r7VV3Gq1H47MBCPEjxxzGwnTUnjaPWWYk+b42BeiaSklC9gdGgkqsABbyN4wF/+3a1pgrvcYH547x7ee7QTSJs6XNp+5a60EZqSiLIqBVzfBkIkAm5q2kBJKSG8we2cZc38/tD/V124y6p51r0vS7xSV/wfapCySw1TsAsEhrVYDC3ZAqiFDLVHUNoxDzVNAEsJQlQNpLsb+AsTDIRtjwQzuN/Xsv263uItNlg8ejVpqLaVte0YI0sn4K8xeIOwav2PfN2GO3GFcBxvyXYJbnF0wPs2XqHkrHkt5GhNjZsGvMc37McE+NzzE3ex/Evp19PYCB+gyHx46SsGDiMN/U1hWR2rSj9ZzVl/BxmHf1pwYzw+/a36rBuK/30tzy9338ur/VPebSeHXXV4LU6rt3vlyGbpdABO91FUgwUOm9YI7IkYQ9qRLAJxA8FiK8Yv/gg0w7IAHxTe9n6CPA8AqafgSsAAkcezINUVkDCYfNVkGlhjtLG/APVkuYilFmRtcGAkuABIFaQkn60lHvmzGuAVxQGiRmVdoe3mMe8FyGQMIwXujYT9l6JcbQLKmYm8qyq630eWmSv/spQILXFMeve7A7ZUR5EKrElaMeM6CzVeqOFOyPykg4JJAQujjnQILOlV1lgkBXQbsABOlOJFvsckeYsQkkcI8LATEjddXQc1qgZbFsb9++adc3i/b27qatVst2e3utscKX4wcgQfNOXVXGCSRQ6pAlL2mPrHnTt/cM4AEgQX5UAgmG+y6VNhhI2G+f5P8eBMKupJGwmb5pzwEJAvfPccSXluKL7/2dZyRcElusQELdNKshsnEe1h4NDdIlgzc8ztmEL1RvXrcwlCZFLm47NDWIq5uwJtI0HC7O9SlAgo20A1ujfhUt9Ez4mwQSKpByCXl/beb+dQMJFq0bZtg/FUioYIgRWM8tP+ehI1ADv/pMfM66gdeN/dJmOdz4XxvP4fufAiRUgMSbgsfrUulOnV888wrG2YHWvASdt2I8IjdZ4qDxSiBhPGcN7BTsTw77tjgcGzrri9O4XR+O7ev5VbsdT9u1UFlQgmM7rCNjrcCkwUxobTM+6T8YCS5vkM4PG4eFXZXhiA1NSarRqa2WSxlzDn2zCuSZbNeWfuNPT0KC5xJbnAmRxjHFGVioWwMAB4BCMBJoA0RtLg60VMgBlLm4TItrrmctsdez1O21sZx3QFHmmW4U0OE7KuL3GQlkKzVHs8TBDidAwnRCPpxgJYAEZ68qYOnaSp/DDgvjq4yd2tb1rISuzaEzdwn24YCdZysIHkvwlUCCnQ3GSdm4LJ3QZpylDc6IaZ5J8TiyEJ6b1bn1/LYT4fnndbADzBnUKYd977UN7JDYMfU61bGkJn3h5xlGgvcOvkHQT7vGEdmUI6wb2Cm0xDt2pQ1ffPFFW10v1fUDdsDD02OWGIykkfDNLx8EKgDAoY8wYv5Tj3sctfl02lbTpeYX9xD0f7cPS0c0gxg5w2RpcYCYG8uF2jlSzqAuDJQtkPnOGNaMhPl4Kgfq6uqmTZdzzYn7p8f28PAkFoO6UWbHAZ7FfGRGQsxJZY4TSOC7BM7sdxUsHwK0DpI47nSeNa3KnAE6lTZo6RR2gXiWKQqQmy26jN/usBUj4XCijjk7qwAkNNq3zoJeTylD+R1AyLFNFKjKkgTlOWvHCUbkkFaNhAy4XZ+r3y63UGvNqP3H1kgIE60KrR/W11GdMIL6jzPN54V4nv1c2iPqB6pt1hyURsy5TsNwT6nrtpZGYGsBQ5nHw3MAMmmdJJtI9qzYNp0DRkFSo11S4PUphpm0MxRqt/0ImAcn+dhOaCQwLuNJO81WwG9Z2017yNAOONGxoR0EwIVgXTCluv0r2/NSwibblr+7+0gmAiK5HjP5L0VPI4TiCERf98Z9jOHezzMXsJECsF2AnIGGgYTL+3x0ULHfUX1Ij6PavJb94dwHDF2Pl+bHMPj3tZoFIbClHL/627arfr+u40/1W6r/WhMutqNn7eEvsBZqNp/vG4S2TUJVJvyNLK0CmFDrR/bS2NsAq/cqnwJQDWFV/g6tiOg0YyCB9o+cB+0WAwm0i65AAkfHVwFIuFpN23IFk2RAekOYAAAgAElEQVShNU9gOQZY01TFd+o7wpjlFOMZzEbYDeoSXVqbG5TlXiPbHWUWw6SPmQZR0jBYxFlyA0jskoM4b9+xQX7qIfy7uofy72Gy4GzPdCm6gAHrjLgxt+1gzMru2Nn+0UBCx/Q7BSPHTEp8gbCZsQ9YJHkIJLiEqusWlYCCtXXcpnG1WAhImM2j+4IZCQYSPn97q2eHRovYQMnagEGr5zWKfcAMhdqKmefG847net79yRoJEqLNkrCY8+eMBNIPLm0wIwEg4TRaCkjYzt7+VmyRgXtNbPG10oYa6FUAwAa7AgleDMPNdmj0hkCCDWUNBL2QDAgwWXpnrq/l1GLshDQyO5t1ThVIeK60oW48Pqed8edq2P4mgQRvZNynwY0KpLy2ofy6gQTNqVLawPyyY1oDkOrwe17UDdfXfQlIsCGzAzY8lueLj1effw20hxmEfxtAgoPKOrcqIHQJSKhz2uNtJ6cGFThvDqhxZodAAk4jAe/+tE2HdS9hxeWJ/8bSSPjRaNbuprN2s1i1FQElDuwWunNQnQmAEFvkv6fxsQcTcNwx5EK6K0Uy65WT6rhazlPc7CTU+bO3b7Uxk3F9/PCuXc9ogTdRu0gc/+jSENoKQrIllkRwFsCC2Pg4CWQd2WwOtGAMpFygC7Fxggb8Xi2ifR3U9DOAVBtwZBAItjsbVCYpY0/AJxuH6GSi9gIHpJg/lkjfdhviWZ7/ntP87YxE54CXNn1ax6PI+nptmzJISYrW7izfl6p9rQVPKuguRLu4l0qfBUhQrSdzJDsvmI7u9aqe0kAhFxhL1bn1+quOqIcJIGG4L8TnLG6UXXKe0Uh4DUiogIT3B6/jCiTgUcFIMJBwtZy266tF+4M/+IN2c3fd5qu5Mv3fvvuuffvhvbo2PFGve0DsEuCL0iDEr47tuNm12SholLMWYLTKFxSgD1p47oISCoigensGhuB+PhOQAE4CkIA+Q3TgitZ5BhLgFvCcABIW1yvNg/cPH9vT00Yihta4sM0HSAiNBEoIYk2oUwRtI4vYJ397b67BSQWyAA2WVwB4QSO2EGHUy/acZwtuxbrKNq1yrAP021M/v4+6exVYZYKMv6n/h0bPwPB7JCYA/8dZY36H/gc/CvaTZsu/tZ67Up64R1NtYy6EqJvX9eHIde9VyhUdHuZyTvnsZrNvjw+ILkdLxeMhtUkoh3lBw8lAft2T+n1u0s2P4d7m9WO75H3YwKLsOCCCVOrKWLvML18TO2YgttgBy+ORGC/RUWba6U14/4jXKU8AxIKFEBoJJ+Q11M530nZtLlZA1FgDdAGdUq6I/T+02TJKzmbQzBNI0NhnJnsMs0Yqv31ArXmCVghB2CIDzbRnzmDGPsZ1LM6AhPosvOdV/2EY1Md1BpDgsa7Bu1hYRQxzGKgDfjlQrD6Wn6cFc4c+R9i8pKWX+oBLvm/9rm29gQ8DCRUkqH40x/P9XAIShuer83DoRwztNH/Ljgy6ZvgYeh/2U8d8ixazXd29wFy39UwgAeaRACNYdcB8sQft9pHQ2+4jk82+EeyGYCRQ2qDxT4YpQIKC8BMdWh7VZtKlDSqZhOE4B0ig7eNcn2XdRylDtF7k+WCjPA4RSwTjJFhNlDzBVO7FXf1Zg5r2dV3icL7OU9BPOku91lKMZwDslGPWOdsxEXLM8dleAhK8Brz32gfQOV4BEuw7ao48o5FwPJ2zbwwk2B+BgRe+SwA8/VrL9qeZ4AXw1DUew5dym8blHKZpMBIqkPDmzZ0YCRVIUImfge0EEAwcqNQVe5KlqvEcwucJMKHXSJCtLWKLYT/zGwkk2P64tIGSWoCE3WYrjQQDCXRt+PuUNkzedGKLmOYO+nwmDzJch6/9/XeekfCa2GLdPIaGiMGpKN1zRu2ljboaWTlklT6ZtU0GE5QhJZPpliMlOKjBphAsTeCQ1HxJbLFuMnaovVgwJkOgpBpd3X/pIf3qZEmHpY7HaxvB3xYgoW5uMhRGaidTbQRG2LuA7KxmrG/v5DHyGFRnYYh+nxnNwfHqeexYeZO2ATW7pG6Mw+c3nJuvPcPh+885O55XFVmum0IX+Bax0zo2vic7EmHMezRV101QkgI/BPSXgATqX0MykTKEQ5sfjm1+3LfZobXV4dA+a5P2djxrN8urdj2dN6jitNUjw6v1CJiAunU7tqfRsW1Gx7YeHVXiwM84M8rdOsjrwciHIxKOBRs7G8XN1bWMvjIbT49tpdY+o3MgASaCAAXEG2nvNGp0V0BUaaTsWJY6TKY9kJCin7omgC6VUIzbFc5I2gk9i8xgah6oXAHK7/NAAjuiMvti0G86Wjt/q7Ycxf9kZAxtGfftGt26CduJ1Gula0E837CB1kSwg2417HPxO4KvYI/gtFWnDyBBdPb5LIQAs9aV4KIHo0KLYYI2wIWuDdXprra/rgECg/peDzZkGzDaE77QtUEd/y79/BUZCeTBABRWi0m7Ws3bH/7hH0pA7ubNjYCEn//iL9vPf/lNu394bI/bXRuNr0JEDiCOYJcOAttdE1NgNhdQhjPLGJLtZ/wJTkx/Pew2CvbFboF1wDMkKIMlABsIJ1q54FMHJPBZhBU1P7JdFkDC8oZrObYPjw9SNOe4uHHOGOnzowz8YdpkoAiQwA/zE4CO8cbx5Trt9BuEqWA0gSI1xaFujhZIdCQR8JTXFXYsskJh8/v2kbw2m9EDfq8IAOFSMvT85m9ATv62CCO2qoouKhE+65X9cULtwHP/sddHSeIk+753bQS16KBMu+UZZKoAElBzB0BABZyuTdz7er1rH95/VAbUQILWRTJ5hvuW57EClMxu14DVNsVAU93Ha8BX96RgcgT7RzZgu2sz9V7vdQNcyuDY1Hug7ZbFFjk/pnfDODAPYIKwR2ZiVNdAWUOoHOi/wxhbF6wD/jtN5m19AEw0K+TYjgjVsV/IjsfnFUQhIJp7lcZGorandtxF1lZMMU2WyLACJMhvSyDBS5xSDM1FGA8M/rgHEobB+qcACZQ1eIxrgsXPzOBqBZGrLyONiZzblcIfLJxjJ7x32YdF0A9UJu6p+hb+uwN9cgAqkOD5VM/ve7ZN5TP2t3x99Vqqj/SS71L94/rvS4yEeh+VhXLJzxtj7Lqg9tT2lDeo9CUA0+lkGa1w9yfZps0uW+AmkNBpsFDgQ7LQAfZ0KXCAJIGBBIstEqQuprM2X4zazfWi3dwu9FnalrL+qaXHR5AtyA4wjFkARqH94nazlDYAPNg+egwNHHvNujtA9dGY//I1wXQ7ocOORB/+Dy2rzxgtfacR+WTJMvKYd+u9lPn62upz0zwR4yPgW5c2xLzr2RHdvBwwEjo/ogEEB5jDTwUStHdIFDfaTNZ15vaROht+zAVGAmNCKQIaCXRqqKUNaCQEkHCtPQhGArYaEW6NudtdU9xGS0j8QZ7fJAHlnHUqRcrx5yXbbYAEjfsLXRuGYouUNqhUW6Wli6604d95ICEWcNrv/OPm+lZondpxoEpZW58leuIMQEycl9s/XgISqiHW5pJ9RC/9Vs2L2pbFtapLfKp8OkjyQrNh1QJT39AIBowGGkjAweDHBrhej+9JPUmTrvlS+8dwlBJFy/P9bQUSuC4H7PW6X9tALmUcPfavbURD0MOf9/Nh4deav+dAkiFg8hqQUI3n8PnWezdowPH83HjNoEQ973Cz93FeGr/X3vtVgQSOZyfFTkK9vxr0+tgeK2cTu2eWnQ10Hx0jIa5Ym8yYnvXRHo6SATbgGWgqdNjdrs33h/ZFm7a70azdLlbtBrEpXH0ytFA+M0BGH2FzOrRHWAnQtClxoB6fs/A5r3GegW1MZvu1TilTQIBRdONZCDviqB72bTVqbUHtN2UNs4naR0p8MVFmEv8EBs4yjEaHNpsj3LPUdwAyjjiT1LYlCFnbBNG1wY6YAYYuGMHBgVpKRgFIkIxcYs2qIaa92WKugAzbRSApUSIAHNE80ZMIR1obHA69quZPwZKQOBSOOorAh6C+7wk2aTcIiIAmRUj/4tDpc+5yQECabJ+w8eMAPKDZJzuBEKxz7jJ7ZHuuWn023uWiCw5ly/PabSe32S3iOSDhDCS4AOZ5zHvHt4qpZaZnH86jbU6s7UonvQDrfzKQcJQ4IuAXmaoJGdJ2aFfzSbtezdtXP/miff7jzyUi97BZt59/80379v0H9bentGG7Cx0H1g86ItH6MYCEqxktS4NSLu2Bx0fNE4LUCLxDPFQxFMJip32j2wY08hPiT7MAEraU4vBsydpSakKWOJ2vOW3IEEK9vmmr6yu16/wIkLDdaz7h7DDnzHihVIA5jd2FFaPgPPdwPsMcZayZs1wnr9mW2hHswZ5jUIGhs9PqkjKMNTRjHMCpgkd+c83KDEnkkd8hEMiyn8lRj+zbcwG07Zvtrfdt5vNkMc4WgZlRyprdjx8fdS8fPqxlt5xN1F6GgGOuCZgLY9aeynx2CiYARmgvxv2b2k750bt3H9rTY4iMIvKm7hudo181AHqHVHW7AAmUavB8Ae0yuFPCYhTU/eeABNarwZwKJAgc2mwbXUe08mVwgi2B8xulCgQE1sHpfyuAUQ16ky2mBxnPxQ5//yywRUAJCSbgXGMCeOZqUTptawK/1Jxg7KD+RnAdzC+0aAjMZqR/GeNkioiNNiLTHOMttlOXKAGsyFpmsWUGnXHkDEa+OkCMXiOi7smfAiRESdFezDBEP6NKJuar7XH9W10KssSGseHH+6n61ydwZGZMZSTYF6jPm3K7Or+HPobtak0i9OyzYFJoX8rMv8fQa5TfQ6Cj+li2v8/5KcPrGXZp8PWN2YtKO00fz9ddmUz2ubSfqGsJMzhKhVSmp/IokhCtTedLTST0EB4f1+1pEwANjIQAuEO3hIk5hYqYgo0Altp39wcBCbvtWpi6u0EZSLi7o74+WgkGqHSQ/6CSHoHnsQfxwxjP55TqZGtSAPtdtKK2X2bvCZbhev0UrXYzlvAc7+MW7nGnc1FqgTZMpwmTq1fikPhpzDv9BqzD/clES2EDVjDDtrSCd9VXV8zSJtLe6WCDCxoJMT/SNrici78TIIDRFUBCD1hZkJbX9fzzs+xFngfhw/Zld/ZpAaAD+A1wBfAHEIEOR6ulOzas1O0IQeQ3b24CSLi67kSH2XPcrtEdkxZoPmVy2AkhvFy+q/VDeQomNBmSsiP4c5QtkvjMjjj4TB2Yp9K4qXS80FXabTdtv1lL5+NAacNo1Q6Lz9sfw0gYByNhMgnNlW6o/11gJPSGLW9s1FoHJIR1i2xclSIvFsfOcqjp9D/Veayb/9AYdoEQTisbGQZcblyAGBJj46HgnitJEb+9sGIxnJ+3GmX+7YDQi9/omY2DqWHV8LHgMULu0SuHLylZzsYNDS/XYoNho9ItpAvtMT0uspalvMKghF/zMfi7ouLDDaPedw2yZUyL2Fc1NjrmK4yIMKbnYouvbT6XxsbX1wdrkaHCURsCCRWFd+1Vvac6Xm47fCljwOeq8awbuJ+/RfaG89R/c34H576GClK4tGA4/n6OnzJW9Zn3azIzLzn+Q0DO12QkuJ5/CLoMn0f9u0sE5Yte60KpobGWD8tlhE4qbYOjWAnXu1O7aicBCG/ni/bZbNluaN+IAeY/uaKntiardzq1x9OxPZwOyoQRMM2w4AqBx1Fzmy3hbFOwARZaxNsjg8Uzo1ZuMR21JeUXUKSzS4OABGkmkNEi04aGwqjrS8zGJDHG2TyElVKTIZwzdB3IMkN9DOfs7d2bWJ9ew0I6LFZI8G8gNe+DgN5itNizWdCjR5OpdBAe12vdo23EcU0gScV32D21bUuxyQBwyLLE62Sh629lBaJPZyiuu6Wie9S3kdhUIZgYCvuM3WQa5Q4q15pN22azFjhhW6mNdR6Za4K/M40YBad2GoK277pGrbczIOi8W4+U29Mp87QiGDr/KerJp+gQYdCgrvugSh7inur+k9oKFZiItRLBY2cL92Rfafl4lGAdjAKVuiA6etq3q8W4LVfj9vkXt+1HP/6svfnsTmU633742N5/eGwfHzdtsz+ovEFAQmptoLlAec9oG/Of4wEG4dgAAh13MXaMLXOQ+4/SktAA2ByObXPcSoyUzg3HWXQ5OU0CSFC7ROiVqYJ/s1y1zdNWe8/bzz9r4/mivb+/bx8+fgywIZ8zoBXPfjGLTB2UUa19WqVmC9D7+3s9awcmdniHtqW3o6f2uH4I3UGL8yVQ4EBMGUtKKHCU3dUisgEhxsfcVgAcYJFtoe2b91vPm7OgaIrDhl+wl6gX7y2XKwEFBB3v379vHz58lHhbgH8BInT7WXYgiWOG+GCILUb2kdfQZCHrKabFDhtxklaCGA+7tZhO/fyyg+2dNYDPHviKksr6g9isgz4+y3PheBalY47UPcEOqIIxRvBpGwAYFkSlH4CRASCILaXSkPgbYJiAK0R0Jxo7MYxKC02la5JhpSBRonNoGKSYo8Y7nGntDtOJ5qICgaQDyw6kEr32Lf5PDQrFK7k+dUxapkENT8FK2FFeG9pXWRXJBpPOQvoh4R+qSWgbTxZnjLC6R3vc6v5aQTH+zRoRaDGmi0kEDuogALKATyfGQHQQ0rgkkGBRYvlHpTzGtfAuE+LcMOlYYwYAfE8qbZhEiYPnwNAPqUDrS3t8tYE1+PfrXtMWg5RPSztZ0al6IT/WZQUMq3+kz2Z5nPaKMUFYds0SoDTsPgCQFJlqgdxpj8J+JOiVLYnjWbG3YBpCl0QdHNoshG03u/ZECeA6wG9l0k+ApACmJD4DNIXlh63HxhH0A5etn2BoPbICBHyS4b65vm6317P22WeLNskWzm4FqrWlLHVpH1tYJ52Nkr7RU6ev4TFmXqs7j4SgM1BNMVEDL7p/qYuE2GkArOwV+BQBZAn5EA/eQCz+Smz3FlMVg6d2Zcmk5hCAuhSTBdMDvaieqcpTqH6Anp2FEDUBgyEYQNm+TTpGkDWNYBf0+z52rNdQCjZjx6hMvRkDCrb1EbjHM+DZzOfjtrpaCji4vl6065ulWszSxQH/7Op62a5Xscb4D3+LklZ+tusnPQPpGJCEUjeZsQBufsNUkP0nzmQckpmq12BdZSm275lrwzZxXw+P63aQFsOoLfQMw24g+7Q5zttutGyPo5v2n/53/3Nr7bY1xBd3dCKbi/ll33vgAP2V/vy3WtoQntU5LQEgQehmZhOtgnkJTPihQIImd9m0vEBrwGdErRrRGlTitNWN9tJTcGkD3zOQ4ABzCCTwfde8qUa4qEF7I6gblI9jI2LU0QuGcw4X8dkGl9d/5gwXYMEbSXWwhhtj3Ti8Efn3kBpdx1afeQYk8jX+UCDBC9HPzxumnQIWfaXe1qCd7zpQrs+83uMQSKjPf3ivl/72Rlk3XB/f86WOve/Dx/L8rA7i8Pm8Zhnq5+tcrue4BCTwvQpU1Gv4VDBBjRv+ij/oJax2x3ZFmcN4LK2EL6aLdjuZqLvDTFRvsnwnKdw/CVBo+r2lc9Ho0MYzAuceSDhIxIv9KnuNo6JPeQAOy3GnoK+ddm0JNZH2TeMjJeUBJECdVocH0OepNhPiAwR46OIQ7YTis4FOo4Yc5QmyCwd0CqA2j9oSvYXFrNNICHsYytL8RKcCsq1WM05qqmN74BayCaNJW16t5HSpHd92kwE/geyxNYQks1yiOrleB8OMgpF7BV3UE1Jjmoi/bE6i/t78UUdXYJJ1wLZv4Jcq8ZrEbzbRyuKaSrxyLlV6C9gxvgQeDjBFz09V5s5eFCCh2iWDCGTM6w9tueLnfCJ6nF3rbjsLTZ4f/qYs4kCd6hmQPbS3KeamQKt3dtSfHCcXSiYttAASoMcecWIObTGnrGXUfuenX7Sf/sHX7auf/FjP7//9s5+1n//iu7bZEETN2ruHhwgCaCMqJs6pjcnObHm2BzFemLvKkvCcU1hPzhKtyR7WMQ+4tuk4OkPsocwf2wn1+6t5dDiZ0G6PNRPBD+UOnHcxXsr5gY3woy+/bPPlqv3y/bv2zTe/7Hp0h+MW82CVtcMErMq2jaOkhbkDdZi5YAe67o31WXb/HkH5f4xOE8kA1BxJZ5bPeT90huxsn0M9XSVM0a6QOWJH2Y60mTZynDOLHYHfROMl23KCUXTUXL1ZXSuLuXnctHf3H9v7X75ThojnyzyJ0gmF3br3yNhG9sn1x0wxd20gCAw7HBObNmgqn1jv2ma/bpvNkwJoaoitaj7KLLnKBSTK1oPCZl94DVDa4LmtBIZLF7YhYGa770wws9/jz2uHp43uxbXA0nIpyQGxl9gnxHpJNgs2KktlAEL7n0je6BmlX0YmsHacofRGtuVEXfqpjeY44BEIa3zye17vBn7ctcGv277BAog6dMY1gYRFgD3e/2v7O/tmKgkYj9UmspaWDf2oYUBlu9hlQM2Q6cpP4l7MgujGvwSb9gEk3bE/b2lKAMt3WEsfP0brXeYQr1cgIdYJaxkWx3kAXv2N6rMM/TyOfck/rPbV42j/1Czb2CuyM0YGUzpvUdcP4CCTiYOAUuAo4JDWRU/tN0vD1wCQoH0tgQTfDywQWf2OHZTHUWlDtCvWnIAxeGxts9srcAVICCHnEN7c7WDJ4DAEkHAESBgBJBBYTsV2fHi4b1uABIJSAcSzdr1atuuraXvzZtYm42BtVD/d9moIJgwTVttNr68RYxz7jROPrBP5JcmwsX2UHYANJrHmnh1dg/jq8w79/85PPHj/7JnR9RrrPfnfPi5rHT8ASMPrwufx/Vfwh3Pa55TPLsGKXuw0jp8gQsdCcCmGBRh7diHBdOzvvX5b+BYngfqjTBIBJFwtZ2r3eEUpys2y3dyyphbternS+qLjBv4K64wSh6tlALJPDx8FIMDCU1xbul9gM1XykLoJnPsMzEgbxFg4mcwY8IzYAx7XT20Da2Y2acsJjMajmI3M7NP4qu2mV+1+t+iAhFNbtO0O0ci5CLW/UUCCuzI8ByRoUn4CI6EGS2fIZKkvrpuAjeZrQILgnws/PhYTwJsPE0AOaBHWcRbEm4MD3yqO4gk2ZCN4UXlTtDNlA8/nhwaqcwJyzKpGwqXgr3ege9GXYeA53GCqAfJGWBHvc0/+ZSThrwNI0AaSCC+Lv4I7Hktf468CJNjQ+Vle+l1f0+fz9uuYDufqS4F+Z9ALPbWO/8XJOXjxpePzbCsjpG4GfK9z4C4oJn8KmPBDgQS6OCz2mMjWbifj9vlk0d5MZmoJOWdMdns5IwAJsBDWEo/L0obRoR2mLwMJce8o6cOL3Sk4G512CswWU5yGQwIJkUEESFhAQaTMQe0gE1zIrCNU6mgTSfu5QJOh5MYcpDsFpQ+jtoLxQOslknJcQ1Ll3fe9AxLyWZoeKMowAEJqKODczHEuZ/No4QezSfXtnCoysm41WW3TJWeyggjx3Km/R7AxNkBtdmxkGTjKtqUaOl0bYi1FZk/aFWRZAXQkVhVBnx0dl2TAirC2g4LC3P3smFa7IocxSzoql0X2M9kIQyBh1LWHSiCmq6mMv81GYBwNYOh1yBkn2n4ZSOi5aQ78ZMsVzPWKzFHbmj3s+S4CmDs6ePRAAowEgITr1bh9/buft//oH/z77e//8R+1h/VT+9//j/+r/ct/8ydtvaZjwLI9PK3D+QA4gIEDVR6NkO2hjRHm21GeEu1RcWZo98mPnOHdvj3dP2adLNTWCbn19rCnaepBQMLV2xsBCGSTySADIMBMsUYCESI27PbNXfvq669V4vDNu+/an//5X7Tv3r0r2aQI9mkXKSHBFDuMrgMhBqmym2QhMkYCmsrP0J5I12G/VUbXFN4h4On5NHTAZXvJnBPoRgGt9CFMwCcgJgDmOpkz9XUMArWzATiS/dm3w45s47TdXt+1+XLR1o+b9v7Dx/btN99GPT41vsrkhR5FZJTd2i2ABGckY81HgGiNIajSckSzFIGM4+64be/ff9f2AJGq3dbOps8oC0frStGBY+7Gf+f+CqUNtuGMFfcrvwIhT1ODeSbep4qdF5BAaZSouZFVY65VP0qlFNgjcYV7RosEOzMbL4Znyb6qJCLFD69urrsMNWVcULHtB6nEdDaKTF5y17zWzIZhTndgQmamPcfUNu8UQI6BhBjzsEOMi86VmW4CDGt3SJF/PlPbVDHbB50LLgVe1Y+zLY0Wl3GNfEegVhEoDIAp2GYeVz9H/Wb9peYT10QQw/Fg93z33Xe6flgtqsFP35P3g7kwausN6//7TC1f//fWXAFieY81Wu91uM6cDPM1Vn9QAq+AN7lH6LulHa9se1K7DWB1c1WZ2FnfvSS7DKgsr/hC2Cn9jR5GabNtrQsYDeG3JeAm+z9KjZ9R22xDeBdWAsyg3TbueQcTTOMZrJozIAFm0iIy1AAJ9/ffKTNN5cM12eubVbtaLtpqSQkTWe++80H1tyv4ecl+yc/fRzLHcYOBBCcSYSXEXhmlOgZWBVrCJqCcZgAkVBDDQFCNG+r7++364vM3gOZrq8+k81kpU1RJyvMxwDDmiT05fQxpYUX71f74PZCv86R4JoCB4y7vzxhiwCEDCZ4fjI26Z01O0fJ7NmqrxbStrgATFu3u7qrd3l2r7SNAQpSgBePAa3CVIpW7TbBC2Hu1F1mKJQFXRLndzaaOkeOQAJr7jn+OMQQm77YdkLAY0+pyq7LGHfvV7LYdF7ft4bBq//i//ydiJFQgARqYhTw/JUZ47TN/6xkJLwEJMU9eBxK0TRT45WxjzQ2rbn510F4DEsho1e8Oj8NGGrVNvXjiEEyIDaTPGvC3F70Dz2Eg7vO4Rs2b5XAB12MPNwWdJ2sTfR5/Zvh7GJzWv1/67Pnm17eO8eYD3faln9eAhOeem4/phTi8P48X41zLTWyw/f1PARIuBe7DMRneY2eY1WawB2lsKOrv1xZxnc/+7GvjUo9ZA53OyJfN2BtHnYuXHI3X7iu101kAACAASURBVPnSfYiy+Vf8gRZOCcMM0bXjSeABwot300m7G83bivntWvY9mcMoaRAbgWBqjOjise2lUjduCDtCFTsqiHCfe3TpyfGRwSc4i2BfTANRZvcFSCBTme0fqe+fjtv1AmfipM/wHi35DCSoDpLWlinwiJPPtoqBX0r9N3YdAZHQJ9kwVUMXVHk7uzwLO7P6TMdKAGk/SidhMltE2Qa0wC7Q37eFaNdRoqXWZmJGcB2RQbQ2DFlr9VDP39hlObxHgpW+9hAgIUCFyAJ57iCKGGU6QeXjHKrbtzZE2jx/nmuWWBUt4rKjhLIlKUAbWZbIZNe1jVMSjmM/qeTAFyDBjjqfmCRA062hFNvqj+nAP+ap11UACdEDPg7xPJBQv1eBhBGZQAKtPe0aA0gYHyBpHNp8NhKQ8PbzVftH//g/bv/wP/mHbb3btv/tn/2f7Z/983/R3r9/EqUW+q3GgMyYShn0INsY7Yrdoe3XlE9EDSzjuVpc6R5EDV1v2uZhHfWu7IMJJMBKkDI+jJgCJBAycc8EzjuD4fvYu65vb9qPv/qqXd3ctncf79vPfvbz9u13352JYPG8ltPI3LAOVMc+o30XNNUQ1LT9NbBwyTR0e4pKAaJ1n/fL3lE+L3esNq63jYqyIyObmiDyrwnuktrrNqtmJCjbnlTfE8E+pTnMAVgg00m7vbpt4+m8Pd4/tl+++659fP+gtQkHQdp82Jn8zXmjvWvQi00xj3ZrvRB0BAIpEjlO1XYd59Du79+39W7TNmtAwrQNnwAkeAyq2KICzGR0uC1yN/5mLlZGD9liaXsEEIAvMSxVhL6ugmOYROPQpWEOUR4jsC8FNwkKuxZoqULP+yo9zMBB4NcxNB60PvlvmusQiraZKCV7zTPpgPDUV6mBOnbIPt5RKvmAUgH+sa7CxiYFP4UNnRiSSCiskgGQUAPAuh/bxhh0tZ2yL2JfTQpBKVYX5S6ey73QXUfNT/vFdZIZvbu70zW/ewcr6ButK7emMzDS+6Pj9vgEa+FcI+MlH2ToQ7oT0PA7fhbu+uO/O/uZpSnYT5c26DPpDnRjBcgq6nfP5uJcEXxRUhBMAoNwFUjgGCrHi6KWM0CN6dzvAwEEOMB0WQO2+uFxq3MAeFO2IDBB7QaxgZHN7oEENISwYS5toL3yqN1/fNe2T49tuZq2N28R5Vs1ukEtZoBW0POHIFH//O3PV/t15mch2JrrIeZRgNZ+1rv9JoG0bEfYMbYCSGj7zYuMhFpe7fHy3sv5EOv1tVXQ1vPB+ipDH1XXmIyEyujRsyqATy2d9VoyEC8dwtM8hScDnO8YCWmnAkwFRKhtE+O5oecUYpm97lfcYzASABJICOFyACTw/ChrAEhAIwEg4c3NbTJ+Aijo1pba+eL3hUYepQ2RCOnnHXNj5rK8kmzw2NkG2Rcx+Ch/xowemKkkp07btlk/tM1H2kMf2mh6007Luza++rL9Z/8DQMKdgITdnpKJmbRBfgskFO/Ck7A6HJ8aWAmVLG1/qpG0wXsNSFDGc/BTgzjTA7vNJylMlZXgidNlqpK+MgQ/6qbkfxtIULai9HP1GAwD+S6Azc1JwnGD9jnPBYT1vmrw+xroUI9fF4mMyd8AkFCNsLKkXd2je6lHNpX7qECCF+yljbV3Zr8PBHzq/NNxCyOhTqM6/y45037N8/O5c3qTeekYdXz8OR+PvysjoSLEl+bnrwom/BAgAZ0EsrdT1OCPp7YiM9om7W4CoLAQsHA9m4vurU0D4bAjgTSO7KFt26k9zg4CE1QfqbrdHkjg3rWueDd2njaWInxQotloJvw3DR0FdWMASJiO2xKBo+m43SwXAhKQYoCBAENBWibJdFhvHqINXfaQRgtBlEM2mKwLFmUOOhohJiDAPpxmZQvUxzsBusyMRBAd2i6uwUVsDBoxtwEd189RXS5U2xyq/cpE0rs4Rb8cQDnQ6mp4laFHKDLQ8hCoytrlVEWPda90R5dFCLX0KPGi7vTj0zrqyzNj4rkIkEAQwZNR6UMyu1BT9/pVaUPNMuGc2udOu+55jK2XczXIfqA6ressTAQ7lDGXC4NAH+xLGyQ+Caug7CE1O6LvD0QX+3XKYyaQTUbCAXp4lDaMj/u2mI1U2vDms2X7B//wP2h//B/+sWqK//m/+NftX/yr/0dAAmPpjAu6a5Q2cD9M5xFUe+b501Y2loQ3rISrZWQsBZ7CANiGVgV1qsock+WHWr+atdn1qs2vF1nSwHo5CoQSkOD65lOAOTyXm7s7AQm09Hv//kP7cH/flSpEoIiaNV0WKPsxkBBZUcAinqso46XTQ91n6t6hD+Xnowa/Z5kZVMA+WeOmDxrCwtV9MTdAzQyCYnUMSSV/dX+JidyJLRtgo9xjDLtGcUwkNObThQLlD+/u2y+/+7bt1ocEJixmqkUdTB5KWKYz1VG7Xl/2moxYocDG9WZmfRwJidl00cYzNEge2wP/faTMgSCbewCcUMHBWbYu5vO5JhIAVvUJYBToJxk43b5xAUjARmDXuvLTXEsWYhOox/JSw/RkJGRZg+ZbdmxgckYdczxDB4N+TrJjOM5WVs/nx5Afx1Fj3T3T9GvEjkK4ziynzHrLxyoZ/6jq6YPUCARyDkqI0cKYfM5gRbKXAIaXs67zkG1yTepwHReD6LRbUOh7oL5Xq5c4bz6LYKt4zvYBcVj5yKiztrCXsA+4ZvQ5DCTwOgG9fQFraXH4zfap1BZ3T7v7R/X56rrxB2rGeehr8F21QDxjZJVSYJ4f5V2p/VDXpP0iQFaPj2znIe4//DTljc8u2nPH+0IHJAx0wtz+06Vx0aY3BXTpZpRlhB8fn6Iun30AQUxsKiDCNsWHE0iAcRTBe4ChtG2mNBH/mtIGAvqrq0V7++ZajAQxqKCjj2H0nJc2eJwvAVJhimIv0+daaKD0wXzuZ/6MwdZkHfTP4hg2Z/v0KpBgUGIIJIhdcsz2rgl8XfKfL/mmug9aUsMqKKxwmR4zgbK02NdcjxN7K/vFMtiBqX1gBqHxTidb6nPms+w3Al713HogIcb+ZSDhzZvrMyBBpQxXUVLktc+4sMeuFqGbcMV8UIeGvsOWSkpT98vPfOiLm5Xne+/vM7WsZkuBE6P9U1s/fRSQsMZHnVyLkTC7/br95//jP21tBJCw/C2Q8Jzg4qcCCUMj2BlIkOcBHcqWyQ7rc4GyygIutAmsgEQNXGvpgReL31dQXURFqvH8vnnvXzFqbiDBRsbXcCnQrJvDpfaP9fpfOrfH9FOBhOrMdcYhxR6fO8+vg5FQn6OvwQveY+7M5tmmVdp5XnJoZQxd01luoBq8OtaX/v1aQt6I8PCZXHJOavDvy/mhQILHzk5NBRKGRu9XBRFiI+ydp9fm2vffF0FW7fJgJCwOrV0dR+22jdvtaCLRxc+W1+r0QP93dQwgIw9Ncb9r63Zo99ND26BTAIAA9RaGjizzVFdGwI9TTXeH+E1dYfxHDR1RG10Z5NynQE5oIEyllXC7WsZmod7RYzkXZCHJEAMYPD3d67UFTgf1jRg6BS+cL9rgKZM8jzZjkQ05dHS4o+p6+/ITMSmyT7p+p/AiLRIRMCRgJrNtB1ddK1IROJD7vntEdeyqXbGTJjrwjlzPSGronVOpNREZ2BCfSiBBNNPYSLmPzXrbHtYbBcMGEjyHDCRAL69AAp+7BCT4mrp2eBk4dBuw24Gmrfe9WePGmgj9GupV5KtdjuAsnZ1PABLOHdUMQLKWc6zWeXsF+pRYkB2GkVCBhJ/8zmft937/J+1HX/2oPW3W7U/+7Oft53/5bVtvCT4RooxMPmKLCuxwLdUCNbLFe7oYAHZDvUc7ZN53bMBJR2xPcwoQScm9oKHPb5dtCa2c5AXgwiiBBAFxu7Y9oDbPvJ4HmAOhAed4sYy2fpttW2er47CpAQBNTpEhBkhQ9mzalBUdiizaHg8drDO7x/Fok1Yca87lQInzuOtDtZ/DwMYq5EORUYJfiy77t5ZnqpbzG80IgIfYv7PH/G4nkUXaNWLhYq8JAKUvdcHoHNSNRg5lYSTwIM1IMDU8Ah3mC91hZm3Bc1wACG3bx6eHdv/hMVpuSiAu2UvqiZ5idF2yoA+6NQ6DPIjDsu8B3M8wElAj13HSOJ/ZiSyLUzvRbPcYLX8DXAjd2ABOeb9y06Sgn2tVgENNdmTgwbHQOOjAwUwQcA2an8k2UJeOfEZiVXVAQpR+dNno5rajUe5hu6OSNeYr4rklWUP5z3TetzC271CBLJeH9GDBeakJgan1IOIeI4Mu9lXW/Wl8s8Qh7FZfigD46DVCoEJQw/kR1oWV0AGwWW8djItgtYhpkTXy1TfxWDtgr/vu0Ifx867BX/W1LfY33Ev8PAABLd5Xn3GIoUZtmX012eYEEjo7oLnel5ZYC8F7UQUSDPLqsBJZpfY8wWK222xfzDOjFI+58fi0jrKX1Hnc070Ixl128mHvU2lGByQEw2UlscWpNJHQMYH1AYDw5o7SrgADwatOp6czRoL9tQoiDJ9NBc8BEqo9s86K9zEEnePnnA2sUplngIR6bq6TY3k8ZcMz867nkuDaEPSovuj3AIACBG5hBJQWtnU++T67WKFcB3c0VqeMcyCB5xm2vmek6dplC8Me8jf7DcAr2jIGEnyd0rJKRgLJILBENBIobbi5XYmRcPfmRowE/DLWHCwTt9jUnKdlMqVhp+hARAmE2i6Xdppi1TB+pWyyWxe5p9UuO9yzEjBm782mbTJbShS27R7bYb/pShuskbCfvm3/xf/0v6hrwxBIGMuO/upe96Vv/K0vbXhJbJEbkoLuKxoJwxsfOiN18vqz/owD8WrkalBJfeBwofSOdiDsfr8uwBrADiePDaMd8HpNw2CNRWE9hXBmTPFJkZrB9Q03BSZxNfz1XM9NsWFQO7ymOj5yEAZocH2/2zCeOdlrQII39ueutQuYyjjYGDoz5zFzgOJrPgsgnik/eA5IqAH8cPM9+/sVZr/FKqthPpu/6WBVB66OxfBZXTQCA1qV57odLlPWtN4yKzS8Bh93OBdeM1M/BEjACTm0jbL3y9baYt/afH9sq8NJIMJNG7e3iyt1dFgiOAdAcITOFj3QH9u+fTfZtw30WGmtmJEADTccFImt4cwQcEMHC+5CUMhH+7YfRd93OY8wC+gYgVAiddswEq6XahOp8ga6OcwXUYMrh/TUdntUfSfhXMyCoinKu4I0FIOD4k+GgzOrN/1mp81H83e3lrNiNBwgQc/JtaZC/ckaRCcEnKdKI6d/sntxy0HK/7RRX2A4DeeZ6Z0CEhRYOzs8lYMA0GCBxHBGovacayDYRCyKzZ2Mdpc9oP85KD5Cc1naYIeYoMDXFoyEFNMyMwHaeYoy2n7KEXoGSFAPxbOfPkPLy9GdIZSgq50MQa5d0OLFSOgzY1qrndhTfK8ft/5kQyCB1lsTAIHDLjQSUmzxRz9+067vrgUk/OIX79t3949tR210m7SHh6cobaAkAlyLMFJdHLIDB0CPRBdjP4Air6COdbw/tMVkrrVAVhcAQc8KOubNQkACAMIOUTZasYqSfmib1NnASR8l1V7fU5nBNIAH2qMJ9KK9WAAJWk8JJFCLz7w/jnfK2BlI8DPjGtnXKtBe7bNsaFLgRXE3lTUzY14PQ2qtR997LsNU252aiePSBosvVrVyBSHMC8Rb9zutK65HugXZXYm5vdmQjWYdoZ2SGgcJqOg6jjBI0F/oRVd1H4WRYHG6vgVaUJTns2WbLRnTYwckUO+rsqdR1A0L+0yc1vtHJ+hodXWhR/0chREl215K7jTvLX5dxprXYWDpueTn/RwkoIb+Cjaqlhsxx1KfiBgQG67/WUSRYM6iacMsamahXbbEbxgyVfCY52oVeIGipetTFW1UAorVEqhG2q2wt+4iAlMmGKV9qamysAl+HwBAtBH04EwtsRFjrGSLazCtoFUicz3ToPcbo1OV7FiCMDH3z0t0qz1y0M9ewZxhnwBMiOvtRRG9n3AuAlz2nOf8CT/LM3+tsHmqXTOQMFxfXrP2g70/dECJALRcT4VdZk0E5p2BhLiRHkSRHTudX38PJITdRldD16mcXz/XA5zC1gcbTfY82wiq44EYV6e2yRp6gAV1asi9wMAeNf6yJTmHDV4hticgga4kh51sHQJ9N6uVwM+4f66R9rDPiy362dQt6syfPg01eFLzJdfpEEjobWiWU+3QOOjH2GNt+1j30OoP2idE86k+4+Gc8Bqo/mtnb9jbEUwsP9W/8PnshzjRIX9Mdh7xZfaISFicJ7kC4MTXc+myrnMUwIhK+7awO3tGQr+H9EBC+GDjdnO1kNgiQALtOtFIQGwRJip+ChoJLmtQx44sS10/PghAuFmFNpCBBG6ZWUPCiXJV73Med68n//YYY4/UCQuQdj5rYxhwsEL2MGf2TRAGJSdt2Z7avD0er9p/aSBhtFILSNoN4yD+FkgoE+9TgQRPShtfT04F34n+DIM/P7yXAmXa83iR1M3Qr9W2O5zTrAS/79IEG+shIjms0a/X4kXnDIwdRGdzfP11cXvoumA2xWw8LsNN42yVD5wIH/el8an3NQxq7bAMz1H//nUDCT62N2ojftVocV0eWz+P5zbTIZBQjfxwzg3H2A7aS/df22fWjb0anDr/hga7e84vnOSlzcpIsx0BAwm+F28U3eZwQXTxpfv7oUDCrm1UArBokzbfH9psF+KLVy2YCXfTRbsCVJjM24pgn0AWauJm2x5Pu/bteN+e5NDSrYGsGIFQGOMuOARso5tCBmoAFzpO27XNcdNGU1o8ptjiGMGyABNgJtxeL0JbAT0H1HXnC+kfxHMJpd0JtZJqCxQt4HgdpJ+/Wdu0FmJzwl81kq6NBFr15qmNJ8c2G89UuqC5K8poD7ICPOBg0Y4K98lAgp4d2fDs6Ux2SgwDslQ42dHrNtpwEhjTdo2mFbjAWUOgLg1kvlOBO9ZL1ENrI1fNaATn6s2d8yM2xE07HjJTPZ3LwZJDcNy12XwpuiB1Izi8fFd0b5S6ceDbRE5wON/nqu1a27Mo9bJzUYGEM8cFkcKzn3OxuOo8es6HbYja7AASwimta6AvlTjXvzlvGkEQmYyEPWyCiYAEGAloJKxWo/Y7X71tAAl3b2/b+rBr3377sb378Ng2W9pp0rVgGy07Ezhw+8eGRkJIYisI5BIDMPKzCNBoMaJ/eeR0VfNNJwLm3dW8za9Wbdf2CgTREQFI4DlvMtuL5ghF6ogLiu0irY5RAA6onEvdPDJ0gEX8GEi4yozd7rRuHz9+6Eob+AzPlH2SOe+MbnVWO3tFRppAMkGvYUBU96cK7vtzdE/oAg8yjHQCIO5QG61gB2me5991HfA6GWnU3AG9OCbBGwCCn3HU6/ZAQuw50YnJwRPMpiGQYLFFB4EBimT70GPMT4CJyTxU2ilt+Hj/FEwlamYlyNhTsc/35/MWl5Q21Hmr0qquBr1PglwSW4zP9bTqmllX2QEU9GkKTLNWMgjFARY7AzbJCMHVfTsyXzJQY616PWn/k7BedGzxPNIaxAIzdzM+lE+X7WEVPGSbOH+3zoceSIg1EXbrGG1RF4vMWgZIp/Z4SVsOv9E249jAbE5J6+C58Lm+dCCu23bD569+oplbquIvjNRa2tIJ7ip4Oi+ldADi+e1zc93MR9+LKdIuc2B8aB0oPYgztsM5Y8Jz4zn/x/a1Xnv1GTpWSILS9qfsB9NyUGCwg3QzRso89NjrGvJzHlPKFeH0dP5QlsFIoycFVOUTWeXOiRfZa9AF/PfYd8REUHeGrcofuXZEFrEJ7jrk1oKen98HEgI4DSBhpuTCaHyIYPIm1Pwtsoq5PezZv88Tjr4339Nw7M98zGPfpSZsZ+p55INjT43jxbzpgYIUeB1oJAyBhLpm6nX5GRMv+9/V17efWBm1l/x/xrnqWnh+9EF9zwLimC4JN5BA4iSrTs9AZ+ws1/P0BPOAMgZA/5O6VzlOgg20forkRgUhJK4NSAHAk0DCrUQyFwIS3LWB5A8lCzxbgCKOqzIGujgsg/XzcP8hOjkkIwFWU/c8T61dXy3lg9WE5zCOqzp43AfrlnuZLRds2m2PzsjuUb7kEgHSyaRtD7P2cJy2p9N1+68AEiZv2+k3DUgQNcRiKLnw/Xc1ygx4Df4HHuGZAb/0XldPe+nNfG04+YcfrRtMnejeVOqir4vUrzvof+4SXnsfg+xJaBqZF5sD4hdurxvnGqTa4HQOVynfGAbH9f46B6mc0Pfsa7GB8fmcDX3uGi8F4y8BF/Ua+JwBo+H9eTFfEnOp11LPVYP0zmgWR2oYkD93zuq4mVZej13RYAWLmSWuG4GP4Rrg4X37fd//S3Pg0nOuGT1vFBEM9kEb3+upt+eqyL6f187/GpAwBEa8/jX+UPOoW6C8gTY4x2Ql0JbucGrL/VHdHO7arL2dL9rtYtmuUNE/oJa/b0+nQ/t2vGuP1NkSEBOEj+eplRABoAMv7A+sBLZlXPrQZzy1/WjXjjiSZBfZgNSLfRaOxAz5vEOKLAIupHKyawLd+3eSGgv0b86OjjEuEVCtULmng0OyCegjr8yjsplKYau+ng1ZjIUDqv9LiWypM0KWdPT0Po6eree6ODr6vsf9xm/OL+pt7QuvrgOhdCxnnsR3adklOnJm43lWrgHGAyYoj9ZZB51fzfBGqSauTBNBDo7DqE2kKg73QxL3UufWb7WqxHnBQQ/QoQaQVoA3Z4/3pLINKwTa+3Ih595iflD77QSHzQ5mhNdTR2HNcertCdkw6NOZzU/qpNeuRRUrcKDxSgqtHH/NjYNALdo0TseztqAn/HHfZqNjm80O7fM3y/b3/uj32+/9wU+Vaf3TP/15+7Of/aJ9fKA85dQ2BI9KYo/FuIF5wNzeP23bfrNtsBxgHjhzQuCCI+LAYjlCrErQUDBKmJtk0hbTNl7Q33TUxoAE0yYAgXEMoGCnNpEnHFkYDDBqCKgBfg779vj41J7WoRgeQFI4tIgtSvFe2aKNBAN5hrWkhvF3ZrcClTWg4Jq7mvlSY2sbNWRO+Xk64NJzmk7aehNlGgQVKJsz/7ZbHE810dLrKvGfAHjJ+mieBlNFaYwukK32orN/PM9uDMKe2DdQC8ndNrL/2f5RNl5ZvgjQ7UT2pRHRF14lNmg0QJ3eI7QV7em0Xk8BPJB9E323sNas/u/9i3lXf4alDV1GMQM4tXdMRoGDarOCFJwnHV+K9mpWHoCi3svyAp9b2hZTbEGUjWFHzOjg2gEc3r79XOCVgjwJfCbQofa3sGAmAWIW3YOwO9lSl++U0lVBFPk8BErQ3i/ZRgRdtT0h8zOArPPe9n3gTTnQXkEE87X6o05UeP/mnAQZ/Pge1U40mQe8H9nHsI+aI9MITGLPOw/YPD9qWW71N7xP2tYZkDP92j6FWQ5eW53dS80oH8d2rc4lrUGAvGLkqi3uAqbnOloIoAkgobuenIw+H8C71nJqkdkHsmZJygJrf9A8E4geHRZ0bQlgslNWX0IVLUfG96qxnwJqRylL+DgubaA8S/sWaz1LhcKXjdjDz4d7YL6cDoirT9pyBZNw3pYL9rHWaHcLaCMtJEApGZODuj5ZbLn6bNUnq+P4PX/7mKWMCcAYpOjikkkwLbBZzpiHXdlKt2GpOR/lUt73hglVz1H78HWekfAwI5rXvb/z/KwvMrxm3yfHY5yrP3zJT63Z+ZrYE7Nxz32F0KFsf+pHmVn03Xfvk30QIq2ePwKCAeKfmCd9R4d4P5h9lM3CGKC04Xo1b3dvEFm8UWnD6grwIFoqAxTwrA0iVkaCNLNSbLEyEjSGx5Pmh30Kr1GXkxjsc9k687Ivtwrh6dF4Ju7X+EAb513X/hFGwma8VNeG//qf/K9d14bjiUTMuB13MNlr692XIoTX3/s7UdqgYNI1U3lPXmg/BEjw8LwEKFQjeWk4q3MjBDTVrLsJW2j9l4CE167/tfe9AXEddaPyZvTaFKgAjYN2X7sN2Lkj0tejVQNgB60eg/cNbvBvj88ZY6LUMl261uHx6jkvbZy+Vv8OJ7Y3VnWjk8OhlnQv/9QNaDgfFBANNsqhYRyes77/HJBQwYSXgIQhglvv/7X7qgZ9uEl4Xtfxrwbd91SDruc2jJeu49cDJKBZQKDf2vzQ2hwgARDh0KSdcDeaCkh4M1+0FaUHZGr3u7YBSDjt2yP0bQJiAtXxrBddjNxBiDsFf1oAAii1GK10fBjhqAc9Ex8aow8jYSFGAqUO6CwgwpavzSJLobpoRRAEuFl3OKOtnClntA4MIEztheYLOS8wErbrnbIwQrfJaCNYlcGC6t0PdJKYt+XVSs6P54+DGFN8eZ5dW0kxrQmL+t+SZststV+v3RtEDyUYSqfKPd67nvckfJIZUbsVmB0QYMhMQpgui3CQZUZB5Qto7Q3a9RLMucZaa93106VcJ2peU/0bOmDHkDioRvw8E2i2SAAlBhJ8T970xUhQBwtqtMPJdIASts504kE3h+wKYSChjXYqLRgdRm0xnrc54Apq/vQcnx87IOGnv/+7bbPftT/5k79of/Hzb9rTGlr1tN0/UH/LVKTrQwgtIsh5fNy2/RZ9BEplThJaBFjC6YrM+Ub3zffUxg9w4BDsg9Fs2pZXiza+IuNx6oAEujkQoAlIOOyltUF7NM351VJtRrmmx+2mffz40B6V8cwuA8nYAEhQr/sEEjb7tZgAjDNwhpkmyrgjXjqZd0wYZYbJKCVTILpmICrRC4wZzDcwMQyQvE/Jbk3GbUcJBsAiGZ5sfWhnuNrHCgZ4vvAdr4HhvtQBFqNouaasuIKHtCcEs9iAA3W0ffvHIZBg+xvtXqO1Y/yethN9zqfj9rRdt8cHAqG+tEFB8glNlXOqc20jqHO9AiR0+6cD+LNAPICMrhVodtASGwE3HC2ZDLCtU1DHQ17jCQAAIABJREFU6QDb5UR2LQJn62gQ/Gn/Q2tmAR237wojRX21rIVNwsVEAKFWkgZsMpiU472PTKSeWZ78EpDAZ6RzM4/nZDq02hMKYAxArFvj0nU4qTSHZ1DnGaex73TJPxO4m601AeB8TM8r7LlfYw30/kNtMxl+h1r9XmAB+jscx/fCvx0wGgTgHs7u66wM63nfxvO7ZnL9bO27VP/RY+Lr0t8JJPD8DfyJJ5BgFb/RE3oOSJCddfvA1N4xkNAFhwLuJtHho5NdgHUXYMBkvNQaWT/R0hEQJ4EEWiQLqEWDBmAqWDJ93NEzp+I+AwRqx52YcrDplgjW0gFmSkvoSZsvbAty7fM9xHYB0sqP77/Oo0u+uPytF4AEfYfyT4FCPZAQ4Nau7Q9b7TMVSKi+rs9/CUjwOODb+P0AcAIIMxhsv2R4XB8bIGB47/Xvbu0WAcbeLtP9CapdLzRvcWNf0/39g67H2ha+Dpd9bTeAYd8HEuTvjeieBMOIDkrzdnu3EpBAacPVNSVEASQEyyfFhLMFJD4gPwAJYtfNomRq1rFR4y7wE6PMNWIR+z9en/h7QyChA5dhdWl/ZB9Ha4oSB9o002Vk8ZsNJFxf3cSGngIU1kjw39UgafQHAMPZrBzUcw3fqy3Chu/VDe+593QtKTbkBWPD6oXmhVAXpY3CayCBj/nS+f0eY2YggcnnANmO73PHsIjlc8H2MMAcjj/v1wDT73tzYpH5J6hjvWK8DOYrQEJvNGov9u+3K3ptjKoh9r/tMLz23eFcqGM1BBIuzZveETjP/ihATaE7GzhvIjUD0AeC5x0UPNYvXd8Q+Lh0rz6X56qvwcZYyywNuTMQ1bF+afxem+M/GEgAQSAzH6XFPTPhQGvI1haHo4QX387n7c1s3m7plY6+AEHRad/eHXbtqYUAI4T+4zSAhF3StHlChDcBJET2VwI5qgkGfIj2jZ7LEzYOddJDhZ8ADoX1SVvOpkK32WDklKbA2vG4FbUxMrCTNlUniMhKUg7BcUWVW60UbJHp3T5tE/0ms0HHhL51npxnWlQeyeqTaciMjlo3nqvVS+E9KdPcj+Zy+W0RLP8WlZ/uDOU3gV7U+vbaLNUk48QRAIcoY1CEbTMUbG+j+4PbM3ZObWbqDPJ2znKpmw6mxLmz2zESSnAZQUTajMym2vE/bEJ4kgBF69H93IvGQQUaPF5aD+pW0feRj2uPUjcHsmS49VO6PYQTHqUxx1NkPQno56NZBySsJqO2WJzajz67an/47/1u+/rrr0Js8U9/1n72i2/bYTduk/miffvhXofn+zg12iehSj5tBVAAOjHXCN7f3N6qtp7nISCB1mrJpMBRxmlWdn4ybkscpeuV1shkEYwEAAQBPmRVD/v2tN209eagfWd1fSUggcn8sFm3+/uP7eHxsej3hGNVGQk4s/ePXP955p/1MaWbgbI583YA4FB3H551MFZCpjXG2T3hDSI448vfBge8j9keaV+UrkMImBpI4PUK3FYgte6F+ky2GZV6vFsPljbOAhdzHtsZ9J7e2Qv2P54Zq8gBtTo29Gs1JlAEMQYSVHpEt5j5tN0/fpTYoksbJmNKLSapZp7tUDsw/VxssZY2xFniZygCbM0EB3rxKVpempkTJQYqD0NQEZtAcE7rWTKwKXio++86vGB37xtaA/yEiOSyTQWawjiJ4N5lGgFYpN6Jui+keFqOucGHbr9K5owAwcKqBKDQWoXVURkJlCUkkKCstHwVa3xkLbyTBtoQjm08ia45DpwMrHsues5U/8xAAuO0vLourMke9DFTQPPqrGtDKSVROVKfKLGNrMF6nc9DICHskEGcnkLu8av+RZ3fnsP2FyqQUX0d3/sl/8BBLoLEKplzF4LU2vA+gOid1vigq5b3qdifsxVxtj5mvrDf6HvZJUhiE1nCErY7wN7Tcdp226iZD5sd+xglM7wvIEplTIx7AFwanwQc6HKCPdLLIzwI7OG0XV0v1C6Qu2N/p/SRuWU70OsShf/wnP99yX+3r6jxP5xrtJmR4H3MvgG2U4AvdfpaUwcBuGJMZicpg4bDeTQEEjwveIaUafoa7d/b7l1iJNRjc5xgPJ6X61T/3HuvgaZunhT/zD5C7OlRAmbmH881/I1sfb0N3R7N/SNdsJhf50CCwLULQMLN7bLdvbkWkBCdN6IrBzEOz5xxcEleBRJ4ne48KjtCH6sDlZkXwVDhx+ziOp7yDfLz/NuMBPvo0xRbpP0jQAKMxN8CCSNqRsiaTDsgwWKGz5U2/BAgQQbxFdXKVwOxVAevxnX4HaO3RpuqQ1ID3EsG97XXlFVkoib9mb8fH0MkiB9P0ueO81w3jGosntso+EzdqLosTEHuyYL5fr0QKh3uU4CEalg8zv5dN6uhkXLA8lwgzzHMjnhufC49n2rIrZFQr9Hv+5ifCiT484xpDbgqkOAN1vddn299Tj7Wa/O3Xlu9bgdaFns02lyBhEC2A00fPiP//SrjI1WqX5rnw3voHKWkA+sZuJ82Ogan1mYACceTdBNuRpP2Zjptb2bT9oYez6PW5tkK7R204NOhrfcAC63tEUcaz6STwJ0d+XfqiROk4SIrYCOckhI5KDIZsjAkAhlwOlQGcWzXq4WyEos5vYRxlIOpEI4EAQTU/HREZ2xEZGEzkKD+8NSy5m4lJ+cjfYI3G2VqyXCcyOZCaUMjIrO/vA9Vk2ezXF51IJA2eFybBP8icOYY/egP51BdX5c2dWWMM+On311PcsoSAqgA2IRCzty1GJjqm6HH36OKnYJ3GchrjmdNcmWL6doGjISg+PaZuiGQwDXrHpylzHNgLxmv7WPUQTO2DhplW5I5UJkUYe+yVj0FHKGHSmQw66N5v66VKME4BxJivCS12Q6nXTvstwICYCTMTmMxEq4Q5lyN2tdfvmk/+fqL9vnnb9vD02P785/9sn337mPb06NxMm3vHx4DoElmAXOfLg3Hzb4dcZrWCH2FzgaAFMCSxh2webdTp4jZZKrxAWDgdRQ1Jstpmy4X7TA6tDGO5zSeEYEizwDAQeyYXQqCXq3ajBZzbSRGwsPDo47VB+jB9JiPowYdB5xxB0jogobM3FeWH9+xg+pn6fVPoKo+4DnnKhvBzMBLQIKdMM5DeRIASn+drpePvY2xqnuAbWQ4ou48EOtZAapLHVKMkbGtrysgpxQkS2hEoSWwPuLcBrPIGgnn581aZ3gnKRqGoYNS+/7jh/b+3UeNBc93Nl12dd9DscVhaQOlPfVnCCR4TQSDivss7eUAAMYE6VGXzTo4SfmVFroxX5g7DrLtINOyNoL0bduPgpHADzob11e3AqQ0Rx83uh91niGYA+Q89CAd9toAncbKbKRiT3SeKvZscUgLN+5Bg2MEuM5zIGGTNuE8S65zWcuGejrWS9FGYMxCzC2CGP4TSILeQ77nrO3i6jqFAJ0c6bsUuBNnzIkqCtsLZAMkVJ/Ie3Hd1223HejYZxgCCd2+mhPiOd+hvu7A7lIg7Ou6dBy9Njqqs1Gl9ksvpCs96TstGUjw2q1AgoRis7QFdI1/AyTIrmuvZiPNbjvZKhAg9LAHcKDzyUFCqfZtuCdJzjBPVRYQ69zXpf0qgQTYXkoA0NGDDk4wyRbjdn0NI4HW0eiWkFiIzzgot99LMP+cv+g56WfqcbSfrX0kgQSPdd+iNObddrfuhERd2hB+QmgdTQCKBdxmqVAF3Lo9rdf6sK3wWKwofytsY4+h1/yZr3wuEKTrw2bVuTr0lV8GErQhq6OG7AdgzYxi1qZyFbcUDl86yhmtmSC/FJ/xNGv80+BCnD+ABEobKiMBIMFiiwhnopEAQBC+RNhlgzUACWEvY95QWqhkUZZBefx43+XBtSyEe2D+eb7zt/dB+9TsI4DGoL4z/Ejm2m+BhNA+uVpF+xozEEz7uFTaoAX2iup93YzPdkwby18DkPCcobRxs6M9DAINAly6rk99TcEBbb0kXjXXZANIcA2sUcHnjvcSkFAd6/r9zpinU+HFXgET3yutUexAGOV3tu5XeX7D5zgcc29o1dDZwA0NVQ2Wht8bjpOvfehMdsa8BDH+7nMbw6V7qIwEbxgVSDCI4IDdSLMDvNeAhNfmUX2WnqfV0TaQULN9nnOcuzNqhUpeHZKq4XDxWn4AkBDj2RFWdfjKTJhJK+HYrtBJmCC8OG1342m7AXjD+RuP29N+LRBhsz+0NcEhAc5k1vZsUBx9NFOLN2/UchrlnES/YTU/ZOORcnl2pxYcTmuhQ7u9XoVGAnTxZCVow5OYD8cNMa9o90ZdLEFG0CFV+nA8CfFGnC4YCZF5pGaazWt33IjatpgGdZ1nQoB3/+EhxbYAICLjw3MjC9eVNki5tw+M+3uMJ3UWWJdMqzI6zhBxvAQQfA5917Wpp5ECyu0WCvC0Xd1cdw41ztv7b79LybY4p+2G2zx+D0ioZUQ5bhVIUMu+DCq8/pVpce1s0i4NvG4f110GWnYhASmvhR5IOC/pUsnGid722wQSUmU9QRr1GqdjQWnPFnbHApEBIu2PMCJ2bXJiTs7a9EjzvmO7nk3a1dW4/fTrz9tnn9+ovdR6u2nffHvfPtw/tQ2UzFNrjy6lo4UmOAsiYzzvzV6Awml/Eohwe30thwWnKzpmbMRYQJdhTn0sWjunY3vcrHWePfAZju+CFlPTdpwgWEb5fWgLcG+P6yc545rPULR1jNaeYDbAhtjtdK7IgkWt92wUmRmABObLehvsmnACgx5q28Z4mV1w7uhlMDvCASSz1mfdh3uRj2fbazDCNhYgweKjLkHwvPdaqnbrbO8QgBEZeDJTzD3/xkYwd3E0pRWAtoREV5tq/y3SBQAhB3GPLkOUmxhIcIYwV0YuSrdbDI0EbMCHh/v24f2DMmsVSCCYsrp8v1+eMxIAkurPJSCB9wWUiEHY/xCmCURgrqhjx1j6GswR5gplMgITMlOHJoTWJIyZBBIO43UbT+3DXLU3b96065s7aVR8+PixvX9/HwKLJ4DJAODo1EDwFxllPPVzRojbRXIu1bbbdlVhSGwsIA5AQqItBgO4T9ak967OvqQoYT8CxzadpWhuaTvK+QwkeL8WrXmGCGbMaX4rQ7m0fQ4wJuZl0MX13TMHLUDRzs9g3ymMBPsPQ39nmMiyT3P23It+xdDX8V5Q5/7/z96b9ti2JttZ7+pXrmz23qepqisjC3/z3+AXwCcQErKEMGAaYV3JMhgJgfiZxhhk2bc5dersLpvVL/SMiDFnrLlXZu5Tp25x5VspbeXO1c75NvFGjBgxwu+te9XP+/38HvpX537bsYkBPgrBUdt/BWRmEqQuUxeg+nGDRclI8PeoZjy1aORv0rKZ9cPaO0X2mfGXjdud2m47TsX/c40n7KTer7KnVAkqAEengZOaCK6ln0yPbb6YtOurWVssJwIWgl2SehgVJElR7+H41nkcJgI9l53/maUN/XycM1YAEmLMYx+aGRPAB+WgdCXpE1feK15DXof1Oqp/CJDAe+wfVj+1Aw6LfR6ukWi/WUt2ailP34XuMiMBUHYSgqunHqzj8xAhVicgtFZyL0VstNbjWk+A742YqQcS4lp6IIFOW3RtoLSBrg3XN8uua4PbP1psUXYyYzEDCbR/NJCgcy81MnwuWUOBMZWWUwLX3jsGGfjsOsaaJ2IPgGXKZxNIoLQRv5XShvVoIbHFv1MaCQIox61dLVdnQAJInhzgFF/0ousW398CIKEaam9AP8aCqQ62N2QFF85O8sEfw4B5+Fo7RM70sRBp++MF+bWMhOHhUQ1K/U7fnw/Iio4Or5XXEgQZheVzKqqm139FaUo9mGx0/dsHWR3jGhzzff67HqD1ul8af9/n8L1DIMHr0eNWx6Ie7PW7IrDrVd19kD4HJOj1eeD7c34pkDAEJnzdwwOExxnLYWlDdRQqgOA5ew1IOGUW7rk58PxeWoM8J62CcEE6dlGo1I/blDaCx327Op3UweF23Nqb8VjlDcsJVPKRMoHKxO72bX1obU+7RAMJ6nkeQIKD71BNCKcnBHmCcq3HcIgIGqRmfxQrAVVeCRLhHKGdQK2kfs90kHOIK4swABPUVg2jB6tiDghBlhEH1f3RUT2ftv1po/UdqtA3DWf98WnTHu7vhcoTHBmMGmcdaewd6uhCnd6E5kuO4nC92m5165+uD+rKZXpmUj95kO84IhAUQbVEh1bRBknfv98nkBDkdq9FHbIJCPwSICECguga4PmDws/jduz36yhtMDAiyvhZG107M5eAhBCIVN5rQG9Xi1HYOglM9OMYVFSNH/WrRzJGewEJSHNOdqc2PR3azXzabm6m7e/95t0ZkPD+p/v2ESBhe2qbw7GtRfGmv3p0zgZIgLd7oG0ZHQUm8/bu7o16XfOdOFKABTynjMc+MiICDFn7lCxsNgLYCMKu7lZRAkCrMpwsMi9oCwAkAGpts/UprUWVHToJSCDQQwyR7whHKzJFdG1QZsbicqcEItQOMhS1uU5nZ3rKcd8iq7P5VttOEUSXPrhUwr+jzRXjznxZuC5KjKDm0xXEFFLbUwUzU8QKN1+Ypv6sjD70UfoT1H4CbkAwMxRgHkj4b7sRTVqu63LRblbX3dnIvW62gENxHap5FSsp9lLYVQMIGfif0AOJ19G14eEeQIyAfKYslZXoX2MkUE5Tf54rbehsXmmDfBxBAd+2I7aL0gU6pQh0is4d0tMAPEmGHeCpbI+6jAAAbdru9NCurmZiTrFG333zncAEQLJPHz+3f/kv/1WML5QYiSiGQx0U9GhMYm0FPT8QCTTt3ayV7oxK0Ae8dwgkMOzhp/SMAgsseqzinD+02Tzsd5dpTv0VJ0u6gEGla8FW6tgICOhOZ1rrBpEMujCvOt9Sdb9fB33gdUp9A+bBP0P/rF7v8DXV5xu+z39Xf6b+3+812OXn6nfw/y7AH7Roj9cd21TIf5yp1U8SWK9uQp7vAITMWIh3A8ZGu8/OD0FMGRuSorbrbaw/2msEiHNQIPm0BuwE0GJOsswhWQ3ydbJUL0ocoiWp5iNLlfqOTntR3A0kUOoynZ3aajkVoED3nSiBMaMnAaICiD/nM8peJu09zuwATA2W6rzOfeH1UTVQNEbJeEBLyNcvAIvM+Gx8BiTU7/BcWONs6NsZdKXNYQVv63zbTl+6P19v3/70/Hz1+vJ7nwMSADCtX3FePhSMBHXfybXHZ+CLuIvDEX2YwkgwA0DzlYwE2KELAUPzdrXCf5kLSLh7c9NWq6t2d32jsxNghmtlvjjvKPmIJR56EbW0wckSniZpxPu5Rl+Xx4bPq+3fbTs6MIn1D1ACq6EACTvW+XGu9o/b8d2fgAQGzO0VnxNbFFXwBTChGsuzEzPLGv4QpQ2dE1pEYlgEPM7ivgQ02CC8dH3VEA+v3X9bMVVK2LT92G4FJNTamufey+Oy48U5qMbKgasDjGro7fQPM9LD93tzV7XgODhDK+FrgYThOPl7uI5qyHRPpbSiAioVIf1aIMGOgO+3GnIZzUKnrIbY11fH7NI9eO3yer/WQbzvzU6JX1PvozJOPE++jvr7uTVQjVpdb76Gel3VkNWDZeg81O96rbThlwAJOBuIhcnPJNPLuZBfPiJAIQino+7x0FbHUbsdI7wIkDBu1+gWiCIcGaIHaG9kIFABTyBhNx6pzMFAgjNdoduSgIKAkNAWwCGiJpKSBjHAs+XjCG0Fsk0cSgAJ81Bz5vCZixoY9FicVfxGWAmixJFEycOJzLHGPCNr9WyAmSeNiKwvVmeH1p4227altSJaEFl+orWa9fBaFx11P4SonlszdU15XjvbheO+CdX5Xhk97Em4tmMFT9JHyJZ+UveXQx3O+ibFAhmwum87IGFwbeelDVF/ekbXLowEXYcjKbd0LW2wtI+y9RJsDx/g4QD1AMIZSJm16uFckm0IQKa3kX17Rb0mVaQ7ocsuO8MYIbQFrZ71MWpjdA52lCns2+1iJiDhN9/ftV//5pv27t0bMQB++Ov37acP922LDAZ6BNhRQAnhWSkCmkACWgnL+VX77rvvBDLRrQEVa0QQea3GZxOOtoL7Dgw4tMfdkwAB2kAy5qpjZ44IFqeT6FMP820dGgmILQIk0C6N0gYYCQR1fEew5QIIQ1RSzrjnZkyAFUJUUbsb2Vx1H8m6Zdt3z4/tFPdN6UhkZoIizW/WhNuXElD4b7dv1D4dw8IALOgdOAe8PkMc+NXvHdpzZTjpGkAZSTIOAF7mydxQjTdg0w4gYa/7pgQEhggUfpXXbLft8em+PT096P9S4S5t1SJ4iZaJZKC0/6BoB2dKXRu2G4LrYLzEa0YptNrrCcUa7bPa3AvlNPVnCCR0Dj0Re0KO3qewOQ6nbTtNQ4+F7h4NtoquKQBazXlqEgCuqAQsEwgnynpGT+36dtGurlYai9vbN+325o0YYh8/fGr/6l//P2mcplEuATanPRRgaLSXDVo268Tglbp2pj+m8XLnhmJnKiOBPWhWDO8L0DzKsayBExcSe91jGTXPsaYdOFVw3We1z1OvZbeJA4btGEJiSwWAZSChA5OSDWHtDH3XM0BCTQ4MA7KhL/ecb1cTKNXnqeeBA1OPRz8uMVIej+ofnPsNnKHJyCtAgtZZHkokEp2JjfVXtLLyvA/tjPzOcbZXTY2bRzRiEkhg7AkkHx6eZLs2G4RO6Ro0jq5ApUTT4IR662QXB56XncwyAO6FQBrRPYCEyYSEwL7BSljOx202b20xZ/34bAlG4Pn8JPDeAfH9bvT69dlcfesupmhxv/24nosXYuNizfVAbPjk0OwBr7H/PWhZ/VauswIJ/p4e7Jrgden7h3Nf/x6uj+oHu51rXSPVHvkMt+955uOSKEj9E14XcxNBObbQiS/dfwJLFtOU1gBCywdYtcFIMJuiAgkIaAMk3KxC8wIBTYCEN29v2/X1qr29vZPdYr9ybYwN550ZCadDJHMstkgyyXua+wTQUUeurn2wy6kiWWUWU41X6v8rkIBeFmKLAAm0fwRI2E/f/t0FEmSUU/zqa4AELXAOlugUdvbbNYvPPf+HAhIkHp6q0jguOuiPO4lbCRXMftRQbXidFnb2a699qt233b/l4JY+1sPnF/MrGQS+B6OxWe/aw+NnObA8Pnz98G8DCcMDp4IfZ45GZsRtDNmQdiz8GTXg5Dk2CswEO2ZsWouGkJ146ac6bvV1Nk6vAQm+Ph/kNno/B0i4dKgaPLJieL22+tlDx3N4D88BCb7eWtpQg3rfhwU2/Xf9zf9743h5lOvcdQFiafElenZpX1adeh3stZDzwlf88YGErGeEQgx9FMX6w7FdnY7t+tTam0kwEq6n47YYjduKWHKzbY/bXVtDVW+jthvP2nYybnscyulEFN3DOIJl9k8vtuhANZTxBWeMAAOoXYse68Kl1SebT8YRiR7TqqubcehQ49YLrcFeiGwkAVBPY1Wmk4BvHBkXBQq0CFzMRO0jwyvQYI+zFG2sfLgKze8C5b61oWzUgM5/af2cO38xyd5/+01QJ7Oooy+HAOWgln4bQpA4esE0CIe7cw4JBhmZAZDAAJjWKzcM5/0SBbL0QJf9MWOniC12Ylal/Mb34IxXl0lJRkLcX0+tlKMq4AkWSsZCmW1QoJhaIbIHmSkXwLA/KQAKDY2+njk+/6D2h6wPaRwQ9HZAwqS9uVm0d++u2n/49/+sff+bb8Um+H//7V+03/74QSJhk8VSGgkSQEwgQZkUMxL2h3a1WLVf//rX7e7urn3+/Ln98MOPAhRYS9RtIsbofUymXGyR8ahtdmsBCfAtyDCrCIcM+Iwsaotz5okSun1bLlZteb3S/NIF4WFN68douQlDhu4h82nUh3NtCthR3deiAMQIIMHsPWUMn8jQh1PVObcJ4tiuCZyiNWVuE6/T6qjzGv/dzXmXWSQbNG3rzaPYO6L6cnNkSBmfad8SzWdbtZc8RoaTEh0DH2bAcPZ2Nlyskb6/u8QppfS9aIurqwRlPovhAStB15yMBAcuM1qcEayrW8GpHXfR6WRH1xDmX4CYa6Y1o0nljhrv3gE/L22YT+ZdIuYcRAh41nPSg2nZHUHiiU0lL6CezAP/0NBAP0MlMrsoW3FAFPPusjCctW1rk227kXBZrA+YK9P5sj09bdpP7z9IE+YgUCS0XXQfHctn3LYq8+pZRIAXdS/CCKntH93VRdcCq0O0BhnpTucg7FOwqJQRToDKtfz9mowWaqYr13VZQSnvL9s93s/8myUUmjZBtx4CCfJtU3Ax1t5QD6ZvP3pp/XO/SczPtr29noCvx2u7zpPO9VSct1/Q+TzFDjM+mpPUBJFwKGa4aIUI/BXGldpA2ProD9RGJ9oXnzMS4vEIvs2oY32ry09hZGoeROO2/U3BSLGPIsh8etq1kUpfJm1/CP+YjjJ0u9lsDm3a6GwU4G8VUyTLjf/O96GTEEyhAJsksqduJKd2RZtndI8MJODTj2GqQLVHGwkPAD2luB8DIQCgnq8KEAxdKPtX1Q7aB5OdGEXgLFBM4xpiuNG8mbaTsBaP7biLNsXEVYDBPK5WlOMAw/093TmYPuBLQIKSWPg2OVfVT6h+4iWgqben56VVQ//D9uc5RgKsJ85XlcJM0PvBTkT8CEi3o60nehiwT1IjSutlu2sbdDRSbNHxCN9vpikMNsaHjgwGEhbLaQckAAa/ffu2LRJI8FlTgYTjPko6eYzOW9iK8N/iXBPbdLnUukBMefO0Ds0j1nAy3GS/0HDK+Db+Dn+Ue1Zpw2nXJhgyWpXCVDxM2/o0b4fFN+0/+o//DrZ/tEaCSxnsSj9Xy9+hW2nAbMj8W72aLwAMBhYuh1f9o3JW2DClVaA3F8/RxzsWBT5s9CHndyDm8j47Veoh5XJIxfTrL70v1L+NxAdFk78XC/rFX+sgpv81IldQ8i59v/tg1+8lcBn+1EBtN7fJAAAgAElEQVS4UqsujZWDWx941RDwHO830l/H0bWvFWG89PlcyxBMsJHS5+vQOO/iMAyOKwJag6AIgPr7r6+rh+tLa8QHqe9jGOy/FkjX0oZ63QZjXrsmZ/GG4+gxs1M1HEO/3gfH8DCoTsnwIKjjzf/t7PJ/Ax/1/V5PFZzqxjczPHXd1LH3/F9aXxwW5OjCDQzDi0iifmjtpC4Op7Y4ndrycGpX1J6fWrudztodpQCTWVvRFinpizi+28OhPbZ927Zx282m7Qn6+WzS1f3ioIzItKZDe5hG9optpCwSPpX+PilbIVBBLIXIsgAuAI4qiJi1RhJvuUB9PRwCUSlPbp9kJe3z2ti6Jqitdh9zxp/ARsGM2s7No+Z6RNjWdw/w/oH2u9mmwNtA48LjXZ3I6mR4T/B9nrsabOmwhCqf7CPEqVjffF5X70r7ShzQLG+pdfK6RpzM3g2Ww3DmLDdsCxlVO4KhK2H6qR1l6p117dlmk8fVcjABGN+LrrlScKmpdZN5cmei1ib4kq4ac63eEWlL1MECAILfXK8yx9G+WAFdijpioFWSQEaojSR6OD2OW3vatvF+326X0/bmZiaxxb/3H3zfvv3+XXvcbNu/+Xd/1X747fv2uI36d4IQsrBkZb2GotYyHLy76zcpsjhr68fHdv/5MdZrBgNmbClwVq/zaEfHeOFAa40c98EuINCmi8Jp39Zb/m3a9tjaImnpvJfsICDAw/2TRAyvFjAV2BfxmZydcpzGlNyEkxW2rs8giYG1j4DHzlnY2XDA6pmAWGW1bd3/Sz172ORYf7ZB7D/EJ2HMqKRgG+r7QZOP+nUcxB4ojQAcJ9PCebAsPnz4JFHAe0qJtgTGwe7wual1nF1N9P48D6fUy0p8K8pEDESoFz3rwqKiWb8sUILXjyIzH47ySWVMBhJ68k3YDbE01NL1PFtumyCQfxqvUSJEQE+yq3J989mjBDVYDYhvYsjQ1BjPgl0F2KR9ms4aAJKSBftdznXYngA0w7appe1q1sazvajgI1hg+0OM5eNTWz/RxhbG0UKdNdop28xqrxfmWYKSQ39CtgZtGoCEHo89O8rlY2YmmDF38D8Mqs79tvoRR9n4XqfnS0+hglo+N7l/7zW6/CjjvYvuLZ2NValb6CXYFsdn9eWNrHWAl8jqZmY4baQIOmKGsV9o20q2HLZbUv+Tug/grZ8EXmswiGfEXu3OC4kXnvtLcf/i0IcvxbpkzSRLTYxTAwcJJFh8lLcpYZ916XF+BDOvnnGaGz4vNTFiHOO1OuuwSypfS+A3tUvwCT7fP7UJ4qOjadtuju3T53V7uN+0NQmSI1psizZpLqkK/6W3L6zZHZte4IDWwQjGQWSSSQrcrGAVzSR8zDmGcC7XFRo882QVFo2inFPmDayGVr3Vd6z/H57B1e/qzsFjxCYGuElkON5h3JfzmebjAMCmAWQdjDtBZ667MvqGfqJjHZ/dHps4q6HVv9xBbeg7nq/l841Z157n33oi9jHq5+m+KaWKYEdlTiFmi7fDRpi0Dd2LxAhzt6kof9pTbkl5FOWsSr6kjyA9GCPTUaoKeECJ6mo1FyMB0cXb22udH7ASNBbZkaOLd/IcgI3KYzozaAGZbSJ1r8doL6kxKfuF68VoqR03LXwBQnb7APYC7Zad5qwNkZEQW1T7xyOPAybMBCR8WE/bf/KP/klrx1U7jVftwHoZT5Tgiq5dX9qs3+eR0em1SO73+dSf855I5MVPEVv82UDCM/Sa1wLhr7lUB8AOyiqQQA2WDS2Lw05sXfgvfYc3TJ2GS1NSX1cNihS5r0PATBTJx3AU62v8/V8Gpdk2b4DS2FnTRn1lpTlwtoHwffv3/19AAvdq41fve2iQfimQ4O94LpB/DUgQoJWI7hBIsFMxnL96P0Mgo75WjoTbKpWavOEc1b895/6O+vnPAQp1zb8GJAyvT65O3r9//xwgoe/6MaaTl5zOJBJGcI/gIoKFp7FKHK4bZQ2z9ma+aHfTWbs+7Ns8GkXLYG8O27Zuh0Y183o2amv6tJ8oeaAcMbK4EymJhRDTcRLBE5kAOfto59JWD2eCoCTLHtQdSiyJACY5VBYzavX3bT6NWjgOxX58wpmCRt4ZyNImys4xh5EYEj78OrHAzICnLoJrrGswxkFF28vh/hg6cbZvw/XItR6SOebrZg1X+mfNttlRcDCnwE5iVuf1m73Tkk5WVwPcl/+EU41DtBJoZDsUQnVBH5Sjlo4hTp5tggADgqJD9GvvGF9a/HZu4rcJUyqbSfBI+yBftnfgZ9GvDlCILD7lJWc2h4CNx3Lc7PQtRos2xVddAyRs2+1y3t5dz9o/+Ae/bt99f9fevLlr95un9pc//K799qeP7dM94nwHsWlU2zmJAN36BdJogI2ziMw3gJZKBfK8ko5CCQwiqAydAp2Zar93UDCmYHu/i9IhdENOJ/29Bqzge1eIQV53pXWRWQ/HzHNhsMfZGeYA27jdJqNFdcpxTVpvaA8UuxjneA8ExFoiALWC/rBzTAb+qVEkqLEACYwV18y9kQ3eUaKTZwbzhciWaolJRAjwiX1ChttBIC0qP396avQq//Tpk+4HgMB1rQJspvn+XC8OVhWIG1g7bMVqABTsGIii68vFjyy02BGhlRD0+ljzZORNv5aTn/vdAay0M1RrnqKoGTjbHugztR4Be9DXSF2GbkML/RTTYD+iaOHUjqjTi4EQDrL3s99ithH3XzOatiMGEqAKz5bs6YAiyBY/rjcCE7YweVQGMc1isSzXkKYQrDMH8LFmXP5XQSbbohf9rwT2KpBg+1dB7MufEWDxS0BCDcxsPw0kKBhlfZLxpoNFBRLSphs86ALHBAg8p5S8RNlU2hmDrfm6KD/J1rzSXBClofNZWef6KUCC/s7zhPmr7X0V5JiRcGqicL8UCMs2pe9RQRX9/wSQwNoMoK8LaLMbk8c8Pj8TRikuGEBCo4gn3pvXT7vaaO0Y7ZwfHzZtNFuqFn6zbe3T5017etpq34yOs3ZYk83m3M025vtsJYktoG3jHC0j7BgRKuwG2EKc4aFfQY27SgRyHL1mCLLFssrSAvtOBoJcHlFLO4d+EH/b//LeqT6S7NUhA9GuPPk8MUg2XTYV9lv6ggao1E1CXT/Ok3X2Q2UHU7dGZ2YBcQMsRRja9ujLhCTvH9qGuhZs/4b+bf3bsczZGVo7S0yd3e/ZSvEdoY3AOYRNFVsrmZHSP9kGywQbI9vrBIxLbNzelTW+nLbVFazqWQckvLm9a6ubq7ZcLsQUAxAwgCxgoQAJ3KdLvJdZ2qk9dDzonEGQsbIVY8zyvrJEp5/3ntXIvtzpqD62GSVmdO+ilSXn83HWtm3R7reLPwEJcg5zVb3KSEgg4dz4vB4Iv3TI2GAajLBR9OHI3xx4Dp688YP2lJlSpwme+SJv0OF1XwqqhpuJv7k2kDFlg1CjXYcK+c8BEs5rAHvasg/X18bopeftOFnLgdeGkFFQEF/DsapjUMfUBsqMBI9NPbhrQFqvsQbEvxRIGM5bNYJ8/2ulBb8USPA91vn2GNR7ruPisRqOSecglOy0174PkfrbB4UPHj83BC+G67bOixD0XwAkuB8zhvgSkNB2u7Y8NQEJlDesTiMBCTASbifTdgfQoNrtk4ABAounE4yEUdsCJMwm7TPgQqK/qK2L5YQ4I/XM41kHJMg5wCEh6zY6CUggUJafo8E6tXHS4aFNw3oESIgMRwSCUN1wiiKoSmptQiOMkzNCIfLY2kzsp975CceSTIezuZGN7MShoPMWunhIJfY/w/3oufR+q2CC1tQ4KOrVSfGhydphr6PZIgXlBBmqQ8JYMUB8lgEptaYy9b/aTyjG1SkVI2Gp+lYTUeysmgIca7TP+qhevnOKsu+bS8dSNydGI+13OqzPAQkEoPoOQRPBRhAzRkJg0G4T1kpNCmXo5Ok6sowM8LzNBSSMtvs22W/bzWImIOEf/sO/3+7eLBsK0Q/bdfvp/af24/vP7eOnp/YAbRMqJAH7LMrHGMPICCeYfIwMugAulV+Eg4V+gjPoBkUIku0MuesA71kfEAOkzCHaPwImEFDsCfbpHrKM1pLhuJmm3ZesVTA6qMHBImFtUG4xDESGtqwDKu1cWU8G9rXE6L4EI/2ZBMo+Z7g+r1NTy7kPGBQdkJDdENnjcgjHsYZ5n0AQWn6lHhFrhOzmp090F/io1yyWS423fIPtts2vljHehU2j/Zj+gbtRRC9zmIQ9cEDQgexBACazyNSK33RQqaTGKQEu70EDCd4nFjMzkMDak181ovVllEdptSNKRtb6NOnq03lcXQG4Dr4VIIHhRgphHoJtzM0wyJGdSkBoCI7bRxL9d0nZy7wdT1sxXChneFonQCYyJ/Xx7CPKOYKurua6BDS54VUeRNCYczQEEpiLl35GEm3sg2Pup/oZLydSTmrl+xqQUH0EBX8ZWBB8wk4TYwAWjsYsWFiyY8XpdVu/PhiPOYy2xynYW1tg5nuZP9a4xoxXpuif7bnOm/zxOrUfoPA9wS6LVnZ7NVm+qgUvMeTw/KgaWhVI0Dig5iFGQoABXevCAZAQ/oMDK5fmhf1cpCYO65jvVkkCtkm14oBTgJ1zlYKtN4d2/4CPjH4L7LJZ297vVWbFWMY6zhLFBKJX18soN5kBLDA3aDqEroA6K8G+yOv1Wg97FawgMtXnPlOcYR6LjhGSczAcv5rIGQblWicJJHjOqgYKj1kEECAh9n18t8snw/f/Up/L+8CxTAUSvD4rkPDcHqvz7+/2OA2BhOG9D/3C6rd0z4370re4hijpMpAgcepLQALxBzb3GK1C1f1HQGzGjFpPB9l/BFUpYUErQWKLd1ft7d0bAQkATQYSfE4JKFRL0Cj94L6VPKLEe4nwcDBgEGmI+Q/WqO9J85z2nfvxWglfJvy6MNoj+arYj8lh3QEJnPK7tmi70bI97q/+BCQwsCFs1ouvvHgqDMCEfnO99q7nn2fSfJjIYUtVTgeJ+2Pf59qHpNHG6rg8t0l8aIWx7LNX1bjX+6ibyY/jFLE4OxpxLrTq9A/HIr43KLeXFYktEPMML7AePi8EgmHMegeVv2vGYjguw5mw8avBcXVc+oy091ZPBfQ91zH2OHscXwMSvnbl1PuoQftrQIIzk3yPs3fVaA8/97k1PXS+a7Bex8GP+3P9XfU+6/VXIKEeiP4+g2vDcfXnV0fs0r1gSIfrvl67HcPhHtDfiAk6gnwGSDjhzLfWro4JJLRRu5nO2s183m7Gk/bNeNxWSoaE84vz/3TctTXJ4Wlr6/GoPY4ObU1gWLKU48x6rDmEMORJh65Agupz97T2i7Zp0NqDQRBBMwSExQxHBFbCol1dQ59byUGREOEmOjI428R+PaPpjmj7yKHUZ2y0NzpBMjIadhQDQOCQrePdO+TnmXOvB++/OMQys1UzxdMImuzIM9/O2NqJJ1sLmODnbBd1HZmxl3MBhRrnuKPbufa1r/rUeED7TXXuyWQhRgLvqeu2d44G1MsEI2IMorTA46I1bOaB3NtO0D2y8RcYCaIcDoAEiXNm/W5IF2Bn0xF2IJd/i7p8RMtj1mbHUZvsjx2Q8HY1FSPh7d2yLVbL9rTftg8f79uHz0/t8/1GpQ73Hz/p86krN5DAGoaqqQBiH2UzLiHocJlDCOLBYPCaUhlOUu+1r8YjAUAbgInDXlohZNhhyaidJuU/exT7o7Udc+igDkfets9Oqa4z2zzyf5w31sULp28HMNmO2O54X3D9dT3X8zHWbuxrv8ZnYtBSr3UfBhIEdM3c5jD2KGNi0JtrxxE044DOAQAJBMCwMPgemAYuN+O7DCRYPNR2MrqcBMgR/0IQjbBKOEPWvmp7yLs1M4l1FKWNquElkE9Kedz7OTMj6KtR5qB7HwAJKlWQ+x0B2vg0PeuQNZlPGl0BNK+jnUq8JtR/s6ZQfU+AqoI1vsca1NfHaiB9dTPX/QPKkj2k1EoBtZhlgE2EsPC7hkBCrBrbpGqbqh2oGkKX1hlAQl1TQ1Dc59/lNfo6kDD0bxxM2Uckk8m8G3gheKnntXS0zL6prW/T5htIMOPGbXMJrAV+LejgkeVnco2ibMbXBRg09CmqbpiCPZdudbYxRoPrUhvjIuDpcfIZ7q5N57Y5OzJQephahDI3suHVH42gO64VPYsAxMVGSGCBgM33F90rAjjZEiRi4zasn0mjgg8g4emRrjQRXMJnaDsEkgNI0DpIQWLOYGyzNTBmAhKitMEtm1VGB1tHeznV+dXqlkRi2P3lFePfd1uooCdj1TFCcuCG68Vs6Op7eS9pDvZ9Z5eYk3O/vQPlLX+celcADGpfrfLBHqC3/ff6rECc76NfLydpMw3Bi+pv13aGTipWcNHrpX52/f/Q7g9fx5yfj1lfwgmYYIAgBJ/jPGevqRQKRl8CCZxXBhJ0/QkkwEAFSEDrAiBBYot3V+2bt+8EJKi8IxkJ9t+HjASuz3Hj9SpitfCB6NYUQE6X6DGLI/0D1qXjJ66PBEHHch6N2gNdcwqQQBezI589WbX9+OpPjASXNvxcIOEFr+T3eopFV4MhFgEOGwuBCaW0gd+m4Hiz1AOoOjrVCPB43SjD53SwlxZQfn64oUH3nf2rVKAa5A0PiwokmJEwBDXCEXsdSPCBXge4jpmNUwVkjMAPDedwknwNzwEJqokqXScu3effJJBw6frtLHAtPwdIkCM7qGGsnz+8z0tGuB7kdczqQX52EJVexpfea6d4uPZ8XV5vFS2vzrz3wXPr6JcCCe5NPmQkKDPH+G82AhKWyUhYttZW42lbTacCEn6D8NkRlyKcegEJ+217bMf2NDq1x3Zq+8Wk7RBfzC4KzNNVCsR9+PjQAQlmJAAYCFgYAAmqIz3uo5c8WYsxNeOkoQ9tMZ23q5sIbjjkzS4KZzwzCZlN7zM78TnUOU4psciWfASRdtZ74OBLLZGY09jfzx3kXss1SHSAoOsYh6q2AwmuB3sU7Iq5wJCXgARlQjNLEo5kUCXjMI8g0GJhvcPjWnacvXPV6kuOlGxCZi56+5JdC6zDMBgHc+HkYKQJ1Bglxbbbe1n7AEWSUgJVvQAkUI7K/508SFootJlwWMLhw1nl79lx1uZt3Ka7aFl6PZ+2u+W4ffPNsn33zU27eXOrYP49NPqHTVtvjipLef/j7/Q5M4CoPJdCrDDaN0LbZU0xH6rFXwcTjPEVNVJCYOHYc9bayVOrvslYTIQQ9aM+PijQsBJk82HtwHxJ+rztPM+55t82zbbfr+EaCBwZX9eJeM5jbKOTic9AHPtwpoNp0dk2rZeX169tUzhv8ZlmJNC+UEDCdhulDAmIODPFXnX9vdZ2shHkjG4BQjbZHSGzynIMrSA+DeAlFvZZphvtjbiPAF/EICqizC21GgJAYA2aQs8+DuG5CB4TOFf5cwXNknlCN5AUqItgO4Eta5gg9CpRr2BRjqVF0IOKrM99ZjOPk4Oc5ukcMCFLLWAE0MqxK5mI+6zBuedH95mipJ4/BD65pr7NXtLSs+aecRHDx8wgM4UI1BLMrefN0F94DUgYZ4mRE0YeKwdurwEJwWh/WTB6GBg54OCdBCgxdj1IG2dlrCPrxPRnf1n7CQBpLSQ4LXBnPFY9PGKBOr+lt9GXY4WPFH5TTRQMtSRYBcqIW3chjV4PRBwTSIgnLp3xKu8p/ln1SYAoOCcDJ4tr1FYpArqdve4A8GBguMuC2q56vUpXgmKHJq0jOnqsnyh1wE619rSGjRBAAoElpD7a46ogsfNzk0nQiWjCPAAApRsM8xTikDE/AAm0gA2xZJdtRaAY63ix7Bkxtl/eKwowS436pfGrfnR35lRqfwIJ/fgP9ZSSLlJKZSJGifFmjZzZWWu4pM5LtGr+smwh1jTwXr/+h/4mz3j+fa5UEOFSvGFb4d8VSKn73M9TynIeiPdAgvIUbhebzPEeSDicAQkufXBikgQDZ43K/RJImM/HHZDw7s3bdn1LK+u5gHUAQe9rJYmytEHil6nzxlgCJPCbHzFOC5Bgu6kRTbIke9tsbu4f384C1swKQALzMD1u8EDaVMZ80k7T63aYrNrHpz9pJGgBvwYkDIPdS0FjZ4x+j//Ug4lNgENGNoP/s0nef7zvaGkGBnwY2Ql6zdGpBqJupPp+39dwMymQSFEoAxpekF8DJJChuGS4Xwvwfc1CrN0Xvai31gN5CK448HAW4bVpGQbBZ9kH28lS31rHsM7F0BDrul8RW3xtHOrmtzHvA70Qm3vpx+JrDqYMJHhM7fjWg/q5Ne5rHR7cfm819MP7qu+tr7Mhf+4erHZbs34ef67d2cg6h2eO6i9kJBhIQBtBonepkWAg4ZiMBICExenQ5ogv0q1hOpFewm8QXcRY46iDTu/3Uqt/PB3bZnRsnxF0WkzbYTFrVNShAMw93VytFIz89W/fRyaSbg1Z2qC/qVubTNWtQT3l1aY2hQWzLeMUFXxEnEa0CELJPQTgUPbd004uy39cV4mT5cMqgvhwKqG9z2bRRo6gnSAOYMFOQNiM3rmvaylaxvU/l9aF6e6BiEftu9crGgk1iLAivcut3r9/LyG6Wtqgg1IBHWNuqiVZoT4Qis9PIK5wZ2Md9YJj7iHfr6/K6kqF+Rwr76m4/wBpFbxV6qzp4ll9YDFJXXOp1fWIWbSXQEfU/yxxAIgQHdiZBZeT7DOQy7ZV6hN/QPBzKiBhjnObQMLtgh7Wh/ar7+7a3bs3+uxPj+t2/wgVnLV6bIwvPwAJnE38PD0+tod7RHcRu1upYwNrlbKdx4dQh5fdgm2z34qVoHWVQZrstcZsrMCRAEOa5WT6jqENIvabBDRnndMjcCyp7qxB/tkJcsDi9WvGDa3XxChJ4MjzK+cw2SMZh+ucwfE1/VtZxBQS7JX8Y2ZsA30+eb16rVpscb19EpvAQIIFK7EFCuTQmig0fajo/IiFs6MsYqe9puBNpY5h70NsbSF7EffWB9gKqJNVwHt1X6rhhaaqldZOCSCMxtFFQi576d7UdYFSXU+0qqp21RkuCy36nKpAAt04tlg1ieGZ0h+K532wg8BeCJVOZ62pfetionWhOaLFY5YHeIyr/ff4xz0G4ODfou1OZmJRdCJ+mRkGuEKjI0cj7j+ZPxr/XKuybRnHD0EE7YsXShskfpvgkt9bQRf7c8+dfWT3vwZIqPaxggixb13zfJ5ZNSAqO+nyk8JOi/VNm+BoB6r8epYNsXQkKEdfO5UzZIlCljtYDX6s+uwOx+tZO4V5oPPfTIiMeqvPQ2ni8KeeIdU/r36J9qgafgiajfMkuxXJvmeJUffZWcLRl+ilho26ESQol+VIvAdGwnZ/kEYC5WYACVu6q6wPbb3hbGVfo3ER+jH9tYWIYrC4xgICxgAU2Wb4xH4RXT0Bne4sy9KnLG0KwXVESc8ZsrHH+z3gRsnVZg0D7KH/6zEReyJB3O48GjASOmDdUhhda/RgL+j8KywYBcEpBOvYwvvZIID2odmJsm89C6L6jl4nfqz6xc/tqaH/cQlI8PVw3epEobnwgsn91GkLYKtPXamn5LCU+D0KSGCNuPRB+70raYx5NiMhunMEkIDYoksb0EgwkOA4h98wZQJQiIQzn12BhLCHdFqIduG9hlX6L3n9XKcZCYwjzDUzzwELKW2Q2OJp22j/aCDBjITPm/mfShu0ETMj/5xGgp3afiP1yL8X/PMHwevPGKnmlUwo2R16crNYmNC/+uF33aaS0U703wE/m9L/r9fjx4w4njsB/XX5eRsXv8+vdxaF5/vAI4wYC7gimtVAxf+zXjfbXdXnvVlfGyE7jhUUqOijx68eoNWQ1kD5ue8aGtIKJNjhq0aqjpED2frZ9fk/BJBQP9vOlK9Zdcgv/HQq7kXRu3f6+vrN5w4av3ZogKtB93vrY8P1Vt9fwZc6fnUevFakGp+MHO9FOeB50NQau7oWu/X/CzUSLgEJGu5kJND2aD4KRsL0uG8z6MbUpNMGso3bd+NJux0Fw0DSiNAhEV1EsGZ8ap+O+7abj9sWlgAHL62GZrO2ukJoZ9l++Ouf5BhXsUXGowIJbvkUelJxqESwRvYFYUZq5WZyWrqexCmGp7lL2r7Ekca1D3WITMFIIJA0IyFadqKqHBQ6B9Ax5r191DyhUZA/X9qHOHTtWBhIcCDK2hgCCdZ6YGz4v4ENtxGNwzAcP64R8T+CKQWaSVOs4othH7q0fpeJ9hrt9/05u+vMOaKWtegiePwFJKTWhATc3Gs+gxMF0HQPyPGJPULn8955HmemLK4SxyyCIndtUJmJEozJRLA4pRwFqPDhaEz2k7YcTdriNG5zgITppAEkXF2d2rs3V+367kYBPwy4+/Wuff68aQ9PawE0/CxmUdrAz+P9g1qcMearqxBCZD7IglMzKvsLKNSO7X67lsin5jg74Ogcg2I/GautI4AC6tDcEyBbtHdcR+vH2Y1AMGUulTFZC0Aw4ESGlM+2HfF8iXGDovYB5lCUtcQZESyN0LKAEmrALIJbdAQOZiU0GBN2wvpa0rOzINOsFeRg/dFxAeCONpcPj/dtu950gZjO6aS60j4s7F62MXSNvoW7dvgFcX9yDpOR4PKe+8dHm6Nun2k/5hqajCPjF7RbnMJgHqghHiwaMWCC6m9mjjNwAt4Om6xR71Ob+rzM4MPY0drPwMYilnps0trjaav2nuzFuNCJ9DNsv9XxhC4NKumctAWg5TKEIlEkP243AmB97tnGO1ngvx1M++wPMAHjNpcjT0AgW5fBKrXurFcBEWIkxJ7TuCWwon3ctYI8Zybalr0GhGNPfW1a94W9wecPfaLhUW7A67kj3gCTP8uUcdtkziENu5MwZxnqUg+dNtDXI/2EUwAJLldyT3q+E5uCeKd8QNH0+/71CDDCOGLfCzQqwIHOCOtupM/b+TSpR+B7VQb53w4AACAASURBVHcxwL4iGD30T4eMju76XbIcRStnQMJFVkIFErS2Yz/02hJ0F4myIj4R27Td7dUyV110DmOp2YPzUT5DZhcbhN2kOMPrFLuDvSLoC8FEgJQI1qLTz64TB5aNyvXHOjCQE/Yu7BFzUH1CdXboypnUAz7W/TOsWpcGeP6GPtw47Vu/Ts8ZCe76YR2i/lpSpLI7c82Q67us8Z2Vkcr92J+LewBELKDKQNCb76qJpH7dlJa+hfF8aa8ZCKzrqo+nEBY813hw6UuvMYC/cQlICDBhqxaQYX+1R/Noj3a9e52J88VEYosubbi+WbS7m1uVopLEAUgAEKxJHjMS0BDxWciZYEaCzzJwJmvfVBtipijrl3G3D0bpJ+8lrqA0kY5KDOEcefAEEihtsEbC5nTzJyCBif05QMKlzfgqtfy5EyAfrzU+TCYgwu3tbYha7XbtL//6x+7Q9Sb1wcCEu56yPlaDuJeABN2/VFF7QzM01FLkziyJF6y/i7+rIf8yUDjJaXBmswZ6ddO/NERfCyRcQjMr+PDSd9QAVs5ErdUuToxf98cEEoZjVg8N/o9T/dJPDeRsuB30yDF1f/oLh82ldeHHhkZ5OIZegwZyOkfmrA6zp8X6/TWA47vc/9prr65nrt0HT51/r08Z7l/QtYH3z01tTkaCDhJhZFHacNrvBSRQfz497dXqcZZq0as2at8cT+1uPG3Xs4XEEXFPcGIRatqOT+3+dGj3o0PbtFPbktlZWBQx6s5//O2HMyBBSTq1f4SRMGmH3U51hB1lLsW0wnlhUlO8adQr/6qFNwFqyx7pGZwoY3OKoCvmNzKFHGSwHqLN0T4ccGqex2TMIgAEIIm2XFHzarvK40NHptpR1m+tsZfyfwKUCp5S7drOuJ0NB4/MUV0b/G2EniBnu94JRLENiwxJODkOzmL/5HV2oEpkkWK/hX3s116KzZK3TGdGAUn2GzeQINvl1nUZINp2QNTQ/iusZTn/JdjWZamfcwQ4EfDE/y222GkSFCBBe84O4ATNpa1Es65aAAkwZwASbuatvXlDD+tpW15faZ7R5Hl82rUff/rcfnr/MVorjmjzddVWyyi5e6JP+ud7sVpubu4a9PFwsPmJ/UFrx8fdRkDCBAHBZLU5G601AJCAgCPCeou5Mtdk3D8/PUrbYLPbt+WENlg3Xdegjx+DgaKzKwMYrwVGJgJbAAdKCuhSEEFs2L5QPwd8COptE0gWGSfmAueP9QedM0Ad2rmRdeczBM4pYOrBtu0msrK+BgeygB/L5bydxgddL/27nY2Tk5eAy/qBxylVyFaQ7raR30/jTnQNOruYIlt2Kj+mmGStO5f9k3EKmnanSF8YfYqxKZ9Mjmulnfe2PBgBfemPd0rPhKHNnFtJCtxK9XI+4zgdt/vjRkCBgYTTManayR7YHuhmEUkU2jUG0yhakNHM/Pj01AmU+Z59bgkgS4Cl+jzhRAf74nQCAD3IKda+z0Be4o6nfL+BBAEIBhRif1LfbgHRevbZhg0D2eFZrPKzLMvQ7jgrA/myo835+4PN+dKPwMr0V/r12bM4Ecsd/vQaMQYYbIS+vJ4JQEyWKkUAHFolAhIA6zaPmdEcC6QR0Udq+8E2OpuXBBC6x8SSprShByLkm5RSr6CD9DoTBkh8xldGyNAnMSMkSnSivCH8hIFWQrdPAuiKee5LmtQejzEAEpBmwqht0dsASHhYd+1DJfBKGY3are6k3H+1oH1mr6/Dd3PeBahvfaEAEQRiZithVX6JxRW2Bhth+6EaeWrnJ5P28Pi5KxcLvy7KAGP9H0M36QKI4MfM5DMQ6vXpNWMgoT/DLwMJVUMoXusSmaITlOs/rj/AUa9fn6O19JbxiI4D510fbJ/4HpcW+X68Puqe8L0MfVTb7bpGz+MfgARriPj8d2efUepdhD3rwYSikZBAAiZWoq6FkWDmG36a2z8ul9Po4HA9F5CwXMECDEbCc0DCcj7tEryMaQUSaPnK/jeQUMfIZwIdgXjc4NZ8FmURnJ+0K0cIuQIJY0ATSguza8Np9s3fISAB+5DK2zfXt5FJS/Gz10oblA1M41+DGB8O1Xhd+j8T4vfXifSC90FoVCiQyj7T99OHXnXaxrP+rtc2/HxvkNcOIj9fN5Hvj+sxHdOZIAdtfN/LQIqIob3gWLmQagxeur4wjpVOPBR7CiPjINnAg+tOzzdPfFMdlwgqzhH1Oh41EL90nX7/c4FsL65WsgIDw35uvPpv4bqM2Nb1Vh2G14CESgtlXXku47DbnDFKLt3f8HAevqYiwsPXOqB66f48X3yuD0o7KtIIWa+7gM5z571T57EelvU6fknXBj4fJoF+FDBHzb/aXXEwQMFHcKqdgjY+OoopMAF8Oh7a8nRo37VJu2sTAQlXk1lD317BBorP7dh2s2l7mpza/WHXHmmvM5u2m7vbTtju/U+fA0yRwx1K1LyfcB0g4ZROXmprd06X4ggc8RPsAcaWVnOJ4OPYy0HOGtTsKS5nSxTkQM7JLEFhJbMEBU+ZcIAEaubIoE7H+psgRPucz+f68u/cbOFc5pqva8HrQ/dVhPSq441Ggt+jacishR0fBxW2Q3bsI5jAkSImCaeLnzjAexaCbW1X3tGBKLYVAVaFg+MWT2YwoEFBoHfu7FfnXy0O5RhHKlA6B8oQx28DCVYt9wEfZQ7BNFDrMGWsOMSza0Nm9oQZqFgz1gVr0l0bADFQVVdZzGHaRrtDm24O7Wp0atezabtetHZ3PZZGwluVNjT1RX//+bF9+PTUHp82CujESoNeT0ALI4K2iijgPz21d2+/jWAgOy2cWBcTMmUBJLxfP7RGjWdm82hHZ1vNXMI8YH0tV1dtulxorD49Pqik4tP9Q7tZvGnffvu99gMdGH73u9/KbhlEgA3x+HivoVqtADrGbb1+0t/L5VXbbUubRznn7IGehXBzswp+h+jL7Jeg4saaA6hlXFsDMDDrhZaXrNkAvOJ+AKs0v3YYXSc85XOizp/PNGDw9PAoMGa3hpETIAU/0wS9eC0BcGS+Yv9oHdIuruyVTZa21TrzLhg7kTk9SmC0+iBad2bHZNDmUPLMhkMBPwKW0dUhg9MUWpUtZs4xZGqxF+KZ/c+4bUeHdr9f02GxUUIRZ3k43s70BkhxUncB2p+p1fQyXwuw8/AgZlUPFoWj7n9DRkDPdDgoS/z0hJ0Olo+ei0Kj2FZZ2y9dDouk6hbYOZGRB1itGXGerQHJMEgbno/DRMClM/al8/E0Pg+ifAb6Pofn7xf+Dp18OhZrr6yvNYv9roys7uISEgRH2vL+vkuAbbDL4Dbb2Gt+XN1SARGg84th0NvGIdgl9h0aC4OOIwALHmfOOY+P79nnA4+73OrSuOp8UxIs7X1Xx18DXa9Z175bw8P2mjVjUVzaAeObT9rTetvu7x/FTGB/sYawF+iaxNqO6w5QOwB7OjTc3l7LB1MnjcNWACngQfirAWB2IAI2xNoiWXbYB/wB8ALkuPSYWIPg0T+ME++/tCa9TpzI7MY714r/pg1193/970uNBPlt8x4ciDVqG5rlQwVMY84d59Rrsz/X+eNyUcJ/CaC+Z9C4HHII5BnINSvRz9fPHgIK9kN8LoXtjfmg8OpMaFl6FwEu6npkD2N9iDmrDg28N4BMgGj8D2lr8HpKHfAJlISI+MiMBOzf6nrRYCTcrK7bfElSaSGbBZBg353PobSBMYyC2z62oOuPxfGZK9aDdFBOfYtIXi9GjZI2vcA/n0+nCZXi7UIoOdiRp65rg4GE/Wiprg378Zv2n/7j/6m1dtNObdkOx6l0rTR1EuK9vDN/7qOjU/X2f+67/xCvTzv2+wIJLEw7utVIfy2QUBkHl5xpbxCec6BXneGHJ2dHYjA8nMONUZHEGmi9FgjWgL4eaL4/oacs2PG4o5R6PKqDf3mq/vhAgsfz5wIJFRyp4/xzgASPZR2XPzSQ4APb1/taaYMd2Lq+7ATz3q9ZHy9tQ69Vrwm/1uvT83FprXi8zFpwGQ3vsbNJsFKdtepU8P96/ZecOgMJQzNUv3v4vrrHlim2x+mucSNOGwAJMxyi0bgRagMqTHAGjoe2OBzbu9YEJNxMF201nTdMP76VghMDCeNj+4QAI47EPICEEEWctp/e90CC5jyBBJB6BXAHSheia0PcR7ZfU+aaQCSoaXRXmCYdsq/ZVCf1Bv1Nny2SAaJPXVl0sA+sFN+ibpuDyWBWzF0v0FXHkqBTYfAgqVYdghrgVG0TOy8GEqqj48DeNsk10dVOh0MBU6IHEkLgiHKeXlAvvj+cbWesescpDulwMIJK2oEcWVdMEHjmDCUDQTZEwIFDtNTYKEBCZHADK+j3B7oKRdSOGv+urCGABPQEOnqwa9cLkKAzK0sbRiq7OLXZYdrGBUi4mc8EJHzzZt6+fXfdbu9uJEj3SSDCY7t/2LbH9VbZEFFqs9YXr+mAINN626Dlk5Ge0s98FkATEBWRH+vm6bBrn/cbKfG7YwNMlZr9AkigXl018jAb5jOV/gAaACQsxmgwvFXAAEvh06cPctIs+kbWH+CAuceB0prYxt9qozgOjYCY09YBEG5Ppr73BhLUYcPiaswBzyHWF90l1DlhHxRjAAE+l31VgQR3k4jvpKtCts4jKFXHkWjXCJBAWc76IUoeNMcCCE33HWmvAYzYzsl5lnZA341hm3XqzwEJPC34caDx0wFXnbDluX8RA8b5HVT/zq4fQ5tD61uCbzGwp6yNDj2QAGH2AAmHTTtMspWgxP2cwYtxJojiEri3m9VcDjRAgj7/uBWQAPhUy1fMOKhJnnruOJg4HScCgsgyx9rEdkU3iigPcrcBNCNSFDbvlT1JskmAa+lEY/tmgODS+XnpTHrpDK1+V30dnwOQ0NnCQtOu/l99vvqYOYVdxjrWWDBouvXQGedCjUqLIybGoe9bRV3++TrKrgdYpVJ+oABJzILwad0CtJujgjeJyWSxRdhvGcie38c5mFB9icpIuDTGfdeCpKibjXBBD6IXWXQHD1HrEgAbKciKEqSJdBBgPLEJOGdgUhlEiDMmgmmNNaUelCuu0D+7EgvKc/EFgwDw18wnAPAuiZlndD5nlgOlDc7KO/itvo27pVyKG2xzhuvnzB96BUgwoASQ4LIa3t+fsX0S0PPG/dnXq/NcfcYAukZtorLoWK/Vb3DQ73uVvchz0/6AgJRMIAzjpeG+9Zj79R5LAYz5/RqnTAiY6eUOVmgLsA6w2X0pLp08osuVuza41MSCmgAJiC1S2mAgAUYCdnC2mApIwM4aSLAPAuNHTE7jX+7cMA9GawCMUQqoziwtbKgTJwYSWMueD+YPFg3nLPcvcEx28SSxRVo0uWsDQAJdGyht+M/+63/aAQn7A/7j9N9/IOH25i6yS1/JSPAhPlywXwskWJDm0oL3BuZ3XcixEaN+/VBq9IbGwJunOtB+rGb1XjrEhoh5PdT4v9FDfgfiGRTB+t3Pf/4fD0jgPmzIuD5v5uHB6uuujkcdv6GB+VogwfM7/L4/JJDggLt+12ulNVDRvYYxPBgSxsrj89LaqOvzudfVg3+4xr2uh2tq+LkVSIga/lDq5xoBEoavHzpeLzluFhuqzsfwOs8OzgFYR2mDnk91JkTvwgGOgH0swdaT9A9m1JARVGPUKT04Htub47HdtHG7nS7a9WTerkdTCdZISRxxudkkRBcPu3a/27TTbNKub2/a6oba8Gn78OlBWVvo6ecOQlDzaf+ox531z5pEZY6lUbLvqG1xMEe2KECJKG0h40egFxoJQQ3XwT1CnXqv4E6gBeJDqu3ugYSYmyKGVNskkqxU7/hzxe06fw6iYkz77gwGytzdoDq/zkbwGmjj1RZ7PTqYEZDgICd7wvf7KK87Mx79Wu6RD8YhKPGZJc12jp4LgATZw0EtqAJSYhhyBh3NPMsZuvZ6WVvZ1Qz37TNtY9sxu2Eo9xCZZIAEIKAI2nqRS+mhAExk1wZlUwCHyGiYkbA9tOXo1O6gQS5a+/7Nor19e9Wur1dyhj9+fmz3T7TJwzk+ts1uq7kHSFDd8/HUdpttO9ArXRl5nJ1lG89noZFApMaCokyhHQWO0Y3BHRs6QCFZDOsNbSbXbb3d6DOurldiMBC43z8+tdGez78Rk0B1m5unyOxnG0XW3m4XrD8yfvwmC8P8RHePVaGWh1Mqh2oOABCsAheL9BRqZ3lY3Au60XfdQdaAKwAC1D4LZAyWD4wEvlMUV9fnt30bz44SETTTYDEPsOPpYS2wBEYCfysY2W41f3ICW9hAgART67U+M8XjYNm1/18ACWmw0YiwHa52MthVwTTgpwMHBuw/xqjaTpeuBDsmmDW6pkmwKgSfJIi3a/u2Rm5RLSBjHePPVP+BuZom6+XmetFuARIobYCxc9i07eODnGjX8No3crDgc2kYkOiaj5O228tVz0oftDuClUR5GaUNeh2ASDIROoCONSuxvvN2lfXsHfoK3Z6th2WVzX/mEH3xfBTT59we2V9xIDj0Pbox0fmUjJkU5evHLUFSRyLdtZ0DCrMsbYDpZB+L41ClbNm1QbZZDKvSWlKLLvzHIUTRlS5kaUN3HmfQbjvM++vau+T/Dv3X8yGOrgUxT18CCd4X8R5HZHE2S9OG8QO4y2wyAoqwXKRjs6eEIUrbsAmAjE7q1DMIrRhsFaAmoCcgWYDScV2Anvb1dX8JOGIDFBN0wEqvExLjlcE1yQtYHdKPoVUfwsq5F5UBjxKt4TjWtVr9n+ob6fEUd+3X+jkjAd0MrYvSVSC+q2e/1DmqiVmDAZVp4jgo7qG1+SzKzuSPFIC9A1tKytvP1/GUTRp0hbi0X+rn9b4I7WjNXoz1MQQS1PUlGYYBcKauRuoiHE9TdTJijei8tF5Gtn/kPARIQGwRIOFqNVeJ1/XVSoyE+XwWOlWzZCBkkg3mj3RypudA84IywU4ziDhoK6+BdeWSEu6ftUssB7DN9ZvZRMkOQILWMsDhNNoCW2zRQMJhfCVGwtNh1f7z//bP/24CCUJJk2LymkaCHdi6wepCfS6I8eOXatDrwvYE2tmtB6UQ92nUrPBzyZDKGRiIkDx3fZfOsXpf/o56sHF9FjZj4cnZSYpRRfwun5F/80CCx2RoWH4ukPCcg/AakDB0ZL5wLgZCQ15P9Xcd7zqOfFYEcFXl+lw856LzUj6EOmYfmJ2gSmZWTf96xr8Jw1myIJdeNwQS6mu4Nhvyc2c0XhWOd3/gVEaOs04GEi5996XDcPi61zQSvH+G8+G9oACbvHoCCeQMY39lzVvqMChAQnNAoAI2GBT32K4P+3Z9GrWb0ay9mS31G9E7fC6AhDV6CdOR2kESdB1n43a1WkmEjmzwh/sQnnsOSAgxoi+BBF9/HNzhTEiwCeaEnRRqg6GwkRFEkTrFFr0XVOtOD+HKSMjay9hvVTE6KbgDIIE+6s5pXXL2nVGqWUau3U4GYovDPVFtJYde3YNDe1bbP0b2J5wcvS59R6sym0Lp8Yra2j6Drus3UCMHLzKpGusEGPq9jBa9CobPgAQLLrJ+CBDc1cKPO/sZFOxxO2XXCwS9lFXNeu5LQIIAFXwG6mIV6AFmRPBMacNke2iz3fEMSHi7GgtIIFMmfYKHddvuKKOYteN40n748bcRONO1YTpro/1RTIQDMuWttTc3b8RIgDjx8PTUHjgfYCDMZwLFHnYbAQmsFAESmcG33aAOk/VNS1SVUSAuNZuqNAJnZ7/B6cZRNsgUcxdK8dEGkgzzbM455e4G0Z7UbDplorv2gZEdpNab33KY0qmL1/Svxf/c7ccSGmW+CPwfHgLYBEjg/VyjNBM6CnKsh9AEoAxorfZuBKS6fwEQE2l3EHxMgCBVJhGUUsRBNTZwAbT004F1V4b0A7qsm+vJSws9Od1xFUld7/U+vFc6noxqvntBvGHAQdBTBYP1mQD1jJO6hmTWltKFLH9QK8/Dqe2o+267BqAghgLvyXas3qcACZPxqC1nCIXN2931TZvPosPNcb9um4f7Np1keU0p+awspKHN7/0kxjVpxXmOSeeF7hcHtF52crBhJnSsIJd6XAASbL/qmfecT+ZrMtPhpTP2ufPfpSIuh/IZ5SAzQLMEkgc+oK+L9qzYdqv796yvAFFkf88oYzXsH7fFZK61yfnD94rlk9o81qJh/4h9phavye5K8FaZ6UH5TDc2hYmg9+Z7zAIIX7h/fz2jXxrP+pyYel27xwxKtaWyfKOj8kd3FwEIyShQi0t2Ikhg0sGtuQLLRckAWiI/JFsJfaR5dDlz4Ev7V9sbgkLmYTzObj+TsF9n5xuqHJNI9uhfBtFDnQCzAF0GwbxGkg+h116cdvPUM1C6cT9r4/q8EOPXAAnYUfmpydjrA/6+baYZaH4u7GPYJMamJrV43IGwQN9p+C9DX+9svZQBHO6l4f4c+vn2/6pPodWRzMU2DWaZAfu+lXCUSkZ7YYL5HkDVHksgAbHXp8eNRDnFpEtmKyAcbCzsnoEExBYNJKBHBCPBQAJtXNl79plxveQvZ3kS10+cBpDge7QWSPAY+5JCrtuAN4xCx6i8D0aCSxvYt5zFrDXEFvFADCRYbBEg4b/47/9Za+22ndqiVUZClOR97U59+XV/O0ob7IuOWru7fRMI3j4ynjjVWtjPaNpcWng/B0hw9ovv8KKuwZmza0YR7VBbLMVAwksH1tB5rgjf1wSCQwN9CUgQ7SWBBDtlLMBhjeL5cvjjAQkOuo1+OqNdg5dqSC8t2+Fca9PuwhB/7Y+/r/veXwgkDAPx14CD4XX6+oUaZ+9eX5vXyUv39tr6uTRmda0/d/3+3OoQxoGbjkoyEl7SgKjX9uy4ZJZk+Hx97xdzVvucoy5fVNWlTlAQaBgJgBUSNxxFdh+Lorpeajj327Y8ntrtaNbuJov2brxoS5zufdDePxPILGZtOxm1NYrLOM3LhQTsyPS9f1y3pw2H0GVGgnLT6s9+XtpQ5yD2M3XM4cCglUDtqBzRzTbADwnIjSTcqM/LWnyy3xwmkfWwiFMpbUgxoi8FkZL8Bx00r+3SfAnUTcfGNo9rHwIJtjlDQCqytuedImzPfB+2CSIzq0uC2zbGyo8DNxT99VrojJrFQictnRni83sW2TmI4NrQLD9gvUARLFkh7sFii9JxKKUN9XUdkKBgJzPACSgoiJOEQmYkXNqQrfLwkwn16J0gxgmlDftjm22P0kh4g7DvctTeXI06IAH2gYEEMvHj6az927/6S40v6uOr+aI1Wlo9PoEwaU385ld/JgDgYbNuv/v4oX18fJRoIur7o8WsbdQRIDQ0tL9xnLJlHvdAh4YamCqBThY2a9T3OzLzQYGPHwNW0RMeIADNA+jCiJdxrWbMBOuAjPm5toXBcRxuO9/O8FdabGQlKZm41nqI0orP0QUDZ7+rfYWGHx4Tj4edJRggEHlqI+jpqdpNSQTABGaJa5+OwvEDkLj//Ng2T6mFktogaj/atU5M7kQKFWovmJI/EMvtgrdOjTNGz3ulo5M7wHa5woCRoKwUNe+04QTEwi5T302gn3OkgBcQgXVM6QNBDWACQMKIprb8nZk7GJYlaMShJq6bz2btbhWMhOVsEq1sD5v28Oljx0gwLVf7p7TMrLbu/Cwbt726doSGh87zZKICJBwEKKoTe6ehYAYUr5dYH2J3xTd0AOTfdsKrf1bPmteAhOH7qo9olskQSKhJk0uls9XPAUhwIMfjYmMkGCwNga595cABVreEABJYm+wP1vVyEesbsBImEBo9Wlcp2EtJQ4xNrE3Z7YGDYWFPr9HOfnfvzS44k3OWgz/m0tn9nA8DMBgdWiyaqz7JXQmgE3mqe0+moIXzOJ+fEDNGl2Q0jaDxCPuIs3Muyjrg4nodrWj5LgK+KDUI8eEppV/qLBM6E0Fpz+AeDSIzCklYCIzshV3l06o2sBcc9B62Lk8AE1EuFGvh1AEJPPb0YHvSd52pY/WSX6TvgnpxllA6ZyQYSLBAM9ccZ3SsC8cIZsJ6rmvgXpN+UTZmTSP0XULs1QF/zGMPjLoU4TkbYL+h3nP1WX1vHYhVSiSUSJiHgGXvf2DkdEh1DDQDCeEXxj3r9cdJ2x/G6h4EI0GJ4RRd3u7WYs7R5ns6G4mRYLFFic4ur8RIUOlkMhIMUIlFWoAEjzFCtQAJ9utJ9PAZcWZatNMiorE3uXbbA9nHQ3Rs4DHtM7GE8GW3AhLQSNjDfjnN27Yt2rbdtn/0P/7zMyBB3U00jv8eAwlv7t5GlvcrgYS6aL1Yfw6QcOmAqY6v6SYWTLFB8OQSotSD4dL/6+fJ1co+st58zxnZ6lhUY1GddZc2KIuy3SZ9KtDcv02MBK7HSL0N2CUQ53mnI0apGjptrK8EEqoDUA1Vl2m8ACT5QByiqJcOzJeM/0vzC6PCxne4lj1Or62P154fGua6RodAwtCgV4pqZSQYCFKt1kAgc/h9Z47bgMaGx34Jla7r/WuABDn0BCkFSNDn4khli6qJgQQh9KM2RxQHIGF/bKs2EYjwdrJUeYOAhMOhPaJxsJi3/XTSHmn/RH0pKveLRTtNx+39PVne54EEt126BCQQjFnkB3vHDwcZjo3E76CLZ/s5whVlrlUQmGKLKi+eSCNBB/YoSob60oYUW02hsl6pOerqcConh+idPLRRnlPXd9Y9y7ja+cWxjwM6S73ykPbB7pKDus6qc6AMQDIPersdWV8DB11wkP3Q69qIYDHE+WzzNI5Zz+v68X6N9estgv0obZB2QK5j2eesKd6l2mJnA85oqGO1CTS4AKuWQG2fGZqvARJOoyhtmR9mEluc704CEt7SKgqNhJtp++YbOiNcqZzgw8f79kAnghN8/Fn78cN7XTddG64XyzbeHtS1YXxoWqO//vWfKbCke8APP/3YPj6u24EWZ4u5ShRgJXDdrDdeHsrkewAAIABJREFUf7WIjLzPqPvHh3BWALVot3Y8SKtBQelo0g57AGwcswCvLHjJPZEtx3k3iNDR8DsmCWsdJyqsTg9aBtWYtVcZdn221qyEUVte0dpyJSefMpqPHz8paHA7r5vrt1GSk3gzAEIEJ/w7tOkClWfEFiMTzvNyCI8EJhiBcIxhEPP560cCkhC444f2jT7XeJzxqQDwa0DCMND1Puw6LbjtYY7RGdg3aiptWagV7Upzwr0/bTZBt9fAxvoW0GVHOlkdkekPQIGcWGh/BJDQZZ0J5smMo5GwnAlIWC1mbaLFvW1Pj/diPtXSBo1DBsOmddtGDM8qAQnZnjLYB9nmU+yIFHltJwEfGtcEPS0cy80ZSHguCHoODKhAz0tnaD3/q89mIKErQ8mFXM/xCqRWG+trQvasrp/IhPY2igA3fr4EEiTQ1iLzzufJFxQ4B9AT+8liiETVjB9zGfYzf4sa/cWnu6lMPFfEFnlXvY+jxCafyfJlt5SXxhZRQwXkCrhdax8KGazabq+mfT4es+yTWvfjoW3Ys+qoApCuSnPpwhAkcv/YAyfYVEsuMdkMPtupvXv3rbKUcd4EqHk67TrR30MyCtFaibNmrt/+mQBCFiChH5vUh8qz17bLpVu2d+vHYGf5PDWo7s8fAgnDsXwNSGD96JoKEzE+4zxGqBonFQirAK6SHLQJzjJC6XmcsIdu5/xlMqxLElwo/+G6hv5j9R0Nevh6fD73oAW+GKyu6IBhporWd4oudjhtshLMaJE9AizejSXUSxcPMXiy7baBhGuYB1naAJCwVHlDAAlmJGCzzMqSDwqoB7iQpQ1RojBXtz+ABM60OGtG6vzQMy4D/IifLGnbR0lMlCmKv9Odk9ho7els/4hGAkACbU4BEjYCE27bf/lP/xcpgZmR8HcKSJD6OD3Mk5r6HCPBiJcXYM328/+6MeshfHYgZ8btUrDJ+3Fqaia2V/08kgAKYzvIFPhvf38NSn9fRkL9DH+n+1XzHE6EHa+6CZ835H88RoK2hqlxHTWpiEQVQ3PJeNa5qWjpzwESLqGmvxRIqI5FXVNfexC4B/cwkPNn2dF8bg4vfWd9bQ3CLzkyQyBhCG5Vp5gDZAioVUT50vheAhHO5rdTD/6SIj8EEC6tfwsTPgck0P6xAgkqF1Z3hFEjLzE7btt8d2g3h3F7M1m0bybLdkM99TadYQJdMrdQw3cblTvMV8u2XK3aZDlvf/X+o9TvQa/tQAZAlk5QCh2G89aLLXr/4vTsyVLTu/10EFBAzfFiOhML4enxMUoeEkjonOZsM3iSkF4c4ARtcuA7scU4dM41Elxq1RQMwL6oQMJwjGumgnmzk8vrIoDv23DZ6ahAaaX5Dt/Pc7NpiA7JtUmA1bYiBPcCJIg9/yXgQUB3bvt7p4b3SBG5OE792oNpMHYDBZU41ICBjC5/fz2QkCKLBFHRUiNbQsbnKoOr0oZUtlbGmGvYKyM3g+K9PwpIWI1bx0h4dz1p3357026vr6VT8LufPrbPT9t2PExU2vDxIVotrmZX7fZq1RpiTJ/v2+Q4ajerVfv+u1+rtd7Hz5/abz++bw+brRgJbTaRlgNrm0BhPg0RqCv0FMZ0E9i2DcD0fte3ssyANDQgIruz3U0iE6igIeZS2RLAEbVPO7XlFcBbZF60frp2YYc2nUWbSObQ4CRgjEFLM55UnnxWQhYO19XqJlXWI9CHNUCPeLKWjPf16k04Wy0AJxgH4eyx3rZtNN21MRtBf0d7SmXWj9OglB6iGwOUaRgPaCeEnUun79RnlA0k1D3SZXefYSREX/rzvurag1mPTrCk6x0o5+vmR6P2+eGx3b55I8FL5pEx+PzwINCAkicAAjKvgD98FriY9wBCZVL0GAVFPHah5Bs7JoUkSBkXNC7mk/ZmddOuqA1m3xFw7WmPGfbH7McafKgGv3Py+zaBYWfi2rRXNJ2h4SBbkOCe1gXXz35JICEuU/1rQqw132Q7YP/A69i2dggI6PEL7Rfr+XnpPd3znQBkLSGLZ6u/YttffdEKJMTZFffXrZ2k+7s8rb+m83OSfV41OiR/UtoNa0SlgxNAQicmJ9tjavTlT+eju2sejJOv4iRE6csf3x8Cq8//cL+RWY0uLw6iAIzCjpvl4tp3NEWwLxJOlOYLjIbo1MC/2XSpPX7Y0pp6o1InjSvsDLMDAeSn0bWCfWNRT7B4rgMgAZFEMTqy/FOirWNYTPNs28rryMi7ffp5CXMHjtLpKYNLB4/eEyrbOvaZaLMv6np91b97hZFgcMZAQh+PZHHVoDTQ57qBDcbaAG9NWjKmsDBhJFggVOd5ARo8795D/rv679atqD6h/aj6esd59jfjM1qbLoPhdq590wMJYnpKNMSJgl5slnNmvWlaSzAS1PUOfSGSIfIb6H4Fm27SMRIAEhBbrEAC9okSF88f90LXBs5TShsMJLx9+7bNZ9OuZboZCQYSqn8e63kksIMEgjsS4e+Efxk2MATZW1vgR1DClIwE2j8CJKyP1+2/+vN/QZGjgARKAUeccX+gkgbP0d+60gYzEn4OkDAMkLzwvwZI8Cavi70eSAyUMjX0085MjRElPn+9TSThGY2Euin8XT8HSPC1XAoCuWZnbrhOFhyb4XxBvrRi/jhAgo1ERRZrgFoP3uH/L/3tz5GT8RWMhJcM2S8FEgIRHKoll4N5mIEfnKpDWnk1qHauXziJC4L5/KteWkOXgAQ7Ph57G2+zc3iP6W7V0fL7uiDzgor1cC7MSDgDFwZZjyGg4NfyO0QIo+WPAseOkRBOK3YkOuuGm2qHRX20qS077tqMftKHUXs3mbVvp1ftukW9+mF3VAkDmdvH07F9Wj9KoG5+c91u7u7a9HrZ/uK3P0qMTtnLDHRjTaTYYtb7x/en8rhohUF5d0ufY6dtMGr0Nqf/MPaGoBAhPJxmUeBymj2OEzLIUouPz6NlFUJlUBk5qAxqyFlze60M3AnzVrNFCO1JZyJ/l++ITEUE9A7kvOal5I86fiyUs+crwGTHIZyPaLfFfAVqT++5DCbIjCI+Jd2AyNJYtCpq7r+sJa/29cwRT6Cjp9wP9UTCkd6jyWBl/CKMqMCKQFliVnnv2svRckkOJgFQBtHWSIjMb7SDFFOBsokjGhmXgARxs0Ns8TRqU9bb/tCuBCRM2u1i0q7nrX3/3dv25u2NAuTffQggQQD2aNJ+9/FTBMzzVQckPH783FAOubu5ad9//32jBSHCiB/uP0fnkelYIMKWwBLvmXmYznTGcZ74LKFkBzGnrdplHduRNUU2ajoJZgItqnDEjicJPU4X0wbrZ7MPgb751VT7b7GC6TA/a09KB3ay4eMJlOzYw2b74Sc5MA2xxQtaMGSYJAY3k4MP5VOB/tMmAADmRu2twiGjXCFqVOcKwPeUAe43bb1+kNginyN7Mg4gQSUAW4TR5hK8wqED1KPeOtZ/rEXUtU31ZXXY8dbEpiZBF2rlOrM9E1MggxW+24KKHeCOICaBFqzHAqJ15/t41H768Kl98+137c0373Q97z98ap/uP+uzoHxz3TBJlJVNbYQuq6ySkmgPKwXwIjzaKfkrAN0H6LiYCki4WS6ib7qATzJr1EpP2xh2VAGEInAKIM0Z2aGf5TaqnU13GZToSNHSF1APu4DDLm26zuYjEpOZdW3Nvo7fdqEGKkNQgDG6nE3ve6LVs6Zz4Mt6dLbe3+fvsP3rqfl9eVcNsLqymJEzqikSXARmgy8QLLL6IygmxWqj5Z1Qoogxcoyi7YxmtttHOp9l77PNZvnQISzAXrA+hWvR9dsMmXF2dQDoyU4aYink32hqCJCIDrj5OzQb+JvSAdn66Ujdibi2KEWLcXBJcdjR7KaUQnTYpJ0mAFCLlPukLechssq+fLh/aptNgAEnMzLokDObCNxUUmQStgxmhJiAKr86SWRxu8WXDts0naBrEICFdXJ0BghI6Mv3+jMq7oXMtunyjkewd1w7vjqJBJ91DvLrORulLcydu9cM1kAy5irgMFzTZiK6vKGCCU4UVJCLz7JNw244meXS1t5WY+cBfQIMNdAwLHGqe8i+Yd2fz/l+WguV/ViA5BgzNHuCkeBuPI6x3QknQLaYs/hxaUecy7strK69mGacH8RQBnxkuw6wCWbtCjYCgouruYCEOCtDbHEnG913oOBbFjPa5V6FTs9+067mV+3duzf62xoH0ynaKGGD7MN6KxpIwD5wTdixeE0Rp5zQPvdJCZY5DED2nTDxUdsdZ217XLSH/bL94z//X1sb3QK7k2dIQMyj8VJ08fXP/a0DEm6ub8N4ZAZC5lNOW39TNTCqBtyOpDesF3w/OX1Q7Y03XMTDoXPwFArTfbaGxcAkUtrgoNiHyPD6nMW1k2FAwbS3l6brEihQNyaL3fTjilz5AKuH35ffk+Na2ke9di1Dp+7lzw9j6tc4o21AxsFoT2nt66siNvlSxGU4ly+w6vRSPqPOtYMgrsHIsB0dH/51zKuBrdfjOVDwmtZLB05H+4rsgqmdvpYaYGldd+2Denobj5v1cgmlrg5RrUG7NHfPgQh1rQ7Hut5/HW8feB4vZb+zNMProgZ2BkIufV51uC7tTz/m+aqf64PWvz3unUNfanSjXjqCCR3F2V5L+4asKfTm7a4tDqf2djRt30wX7W40a4vdqY2TkoYT83g8ts+7bdtOWpteX7fZzaqNZ7P24/ufAsnmMOF7MnjAqeU7HAhpfFz+ycEhTyz6FrN/uRdnX69LQMfhZqewZq1iHXHgo3A/b5P5NFr6bZ8aVc84SwR2yprIwYSifGwzxBwRISR70Mb6WyADTjh7IoUencmQU5pAAv8Hqe9YMqdxW66ug0adWcd+LlPJOcfbrIdYa1y7/pcZIBw597YOwMQ/HKC1pMZrNYKtEOqqjle3R7sMxNA1Lqr0ZGRl+5IRoRrtoATvlNEOoEFOvEQZ+7Zjsiu80+K2qlA8RY0385r1+xGgpkBYtrvk5uVotxA9BOwYAQBvN215PLS76bi9W87azWzUvr27ad99S8b5rj3CSPj4sb3//KltdqFwv96GEjVCizeLq3bCKfr8oIDu5uam/epXv9I59fD41NawC8ZKsrftKQXtJpOolz+cRL189+5du396bO9/+qi1jABfZI0DaAo9iRgjsoMo7u9h05ACHB8kxDedo0dCy769NBem84k0HMgcshw2271AOtbrZD5J6nQ/j3ZK2c+0juTHZ4Wd1XiMvbPU55FRwmYeNV8pwCoxzKgdDwBx0pazaZst56odX2cpoG2XHOgEJLW+siWXwCMyPRtqaSM7FAgQ2SZEAZOKXjoTqRbXwpC6g8i6R6AUf6vGN8tg5LtkK1KVNSR4gKCrep8nM4G/bfOlg3AiC0iddwjObfZ7lTsAJjrIhUXF+G2UuQuRUdlkoFRpEGS2jmBWTIC+7psAK3RleGInZtTVctHe3t61N1eLdjPDlu3DX8PmFT0R7sldpPqzM0X0DKq6xWOnJJ+lUgmsQMMlDM78YOxBqOWMEXscwU/ASVgTUPuzFbbZLYyF7NaF0hCplGStuO2Kfhc9Q/sPOPayM+pLHyCxfIPSDcbnHM/b16uMrHqG+fsEdL7gxIT/ETXUtot90BhtWwOgjgx5B2B0QEICCKcA57ogb48uRt/hy5/pErHub9ZnJxQaAW1XXw/wSh8kXUO+TtsvbSMlV8l44uyJOWOd9KV5PdDCGZJsMoCpbC8IkKtrEUtnKkLFZkcGmeAKpsyyHY7Rspm2dtZUI8vM2cHrqn+hTDughTSIokadc7XLugtMQMASm/Ko+60JlGGr0eOJAC9sSwUCWI+OCxy79H57JBJ0tqL6f/YTILrHn/9H6cD5uWibNdaG7cvy9FGdP9+DUrV0ovMf27FRt+/nvCarb6vyGAtL5u/en9u33R77HPbEsYh9YD6vAogGKOwza3yKttRzfqL9znp9AUi0tryayCfxvrToosW2AYDic8MH5Hldk7pb0TRrJMbe9ik6e8BicVzmeRWQOh211Wrerm9W6t7A2Xq9olVwjLcBEscVBsDi77FKD2kvakFGAbu7dWsjxDwN8qWfqnGOUl06SsTZF+tJwsGd2G929WI9i8EUyYrdgXuctf1p0Z52y/bf/LP/jZRRa6d5qIUp4RY/USzxy3/+vQES6qKtwcclFNmbsB4ezw2l6TpsuAokRPYjgITqyPpzbFQqHbyiewY9+kPh8hX8HCDBpQ3eeDWIv/zpf3wgwSUivn+Pieep0oP+mECCr6ceOkPDNrweOxQ1+1ABHGdkqgEcghGvAQk9etxv9wokVKDj0hx/DZDQH3CZ3UkmQRje/rF6WPqAgBFyCXjxYxUs81offl+9bj/nx+r31/fX13m9+wAz0GGa6KVxkYEnE9z2bbrftsXh2G5H0/b9ZNFux5O22B3aZHdoS2ojJ9O2HQEm7NoGyvFq0dpySSuFdv85UGwyhwq0yHbiEOH7iLYf82ZnItuOd92OOc1ECT4eVduMYafmebVc6rOe6HoA+i79B3xO6PbqIag6ftd0w0gg4/i4W0vtHAFGavgCn852lwAI1JEiNEmYxEE8pcqWQzlAPDtagBfObDgI41YqECbHYLbshdAAK6DRev2EnEMGTH1GToyE7PYwnrnLxnlGznNmMM6Zk7oeQhH7yxrJeM3geOza2vVOFyAC1G5PjvQNxOqIbg0wCyqQcJLAHmCDu4IcQ+yKrK1FFvWbdn3h4OHAiFGcVHvFLQAJh6Crzxerdtjv2vHpoY03j1qHbxetfXu1aLfLSXu7um7fffO23by5UWnDDx8+CEhYE4wTbB3pcHSSGB5AQtsf2uP9gwKM69UqgIT1un1+fIgyBeZwEveA0OJpPmvrXXRgAKx4++037fHpqb1//zFq609khCNYUwY3HRy7IftNKmifdm0yPbTZjOwivb1xfg/SR2DuYARAC97vTm23BSiFZh+tKAmOI/iKoEH9t0WJ34uqDzRjIIE1GiUT0d6tjWAPRKYyHPdMPKQAotqpTixSGqDdfIHgFfccTAs2q+0VDlyACPGY6q3FbDpqn/MvwMFkUUiYM9au6Pb5fj/GutAOSCEQw1r8PU4BPO6P97tVJN6pAkfE8AjRhFgFUKXvyb3KXFDi0jp9mNASMLAhzQO1JyylDZnplW0nOG4EMoAcKbqnwNEt1QIMp/RDASvX245iS91e37Tbxbz96nrapsc4AyKwjjtUq9NseVfPKzvN2LP4f4irKsAsJR4ac4JTOhAAxCGmJ0h02rQP3XYTBzvb0vL9yuAmK0LAUgIqMQfnJ4HuU+NRWaXJGitgQtizZCXlS20rVcCU1+01NAQSPDZfAgkHdc6oGWcDTB3QpO4iEcDX7j4ORHsg4Tzxok4Q0krIZAyshI7l1bcvD1vZsxU0QiWxFL50t2q7AdQ9C9SZcbp0OifdazO4IosbPzFOTHR/dh8lGKvxCWla2UaWERldtZQ9RFcI+bLMe4vAb73Zte3m2BbT23Y8hp/iYJZrtl6Y/Y/LgR7gaNDYHeSaQWNf2kG2z58aM8S9nrd97Hy9BBJ8znl91/dzX2Z89CuzZ7jGesr9ZGZrmRuxWXSe9Aya7nPydbVcRH5IAQVkaxd9BwrNUkmK8dqXgQSAODL4oVHghE7VWwgGYkKnZ0Br2JZLQELnP+Q+fg5IYGwWSzXJFrsg9qFZn6kb8gKQEH5inEXRueGx00rQNkiwgvXBeQSQsLpGj2berq+v2tVqIcDLXUfq/Tup5fXDuaNSh+wYEucZ7LZH0YrMoOhFF2NfDIEEM2R68CjWCDZaYtvYfyry0C46LNqx3fVAArbzhNP0JyAh7FxppVMzsg5u/pBAAt9F8AuQ4PIGjAwODgsPdHwIJNTrY+HYCHGwWVxEjkMnoHEp1InHapB2KRAzCqhFlxoJNhbVaF3+hr95IKFeg6lRztIzXyGMlY5Yt3n7vrqvAUG/lJFQ524YJNWxr4HrMIithtKBve/JB1N3wBSWBe97DUjwAVnXVA3EvSaeW0GvrR85lAPmR1139V4NJPCebq+lSODwe4Zr9aXr83PnDme//l+6PjsIRoB5V7UDPgy9jvx6OR2UHxy3AhJmh2O7G03bt5N5uzuN29Uh2kMScE9n83aahcL9lgzBctaOcyAIKJD0IF7LuXHrP9gJOME6RDLj8ByQ4OuBmUCgyHpGUZ8aPAKspwdsTPjnkZRIBxtdBblV8R3jaQAYAAmbw1bvpdWVSizoAkENO44LFHTySOoS0dr1IhD7aWYUDBrEuoxuEc7ghO9PFjQVg9UaIdS0NUeqpy5AAgdcOkO92GQwD+KjTm08j3Z1zghVW+C1VzMm3kcaNwJEtVfCkSlqzMWh6PtKu265MBIIpOXgSvYygtkEEiKjHECCaOyi8AYjAU2LqMHft3HqYYh1AFU37ytCrni92MUEzQRXymhmhI4afgIJh8f7Nto8tWVr7e20te+v5+3uatreXK3a99++a9d31+q88Nv379tPnz62J2XCubaZSizI/K8WSwEJm4cndfdgDX333XfqKnKPk3QIIMEK/moYxRrb0jZ436jh/PZX3wtI+OGHH+XEs/YBIHR2cSOUpGRHEZyex89RSscyQDhximjahPHMVmeLqJ0nM4QTA5BAACAqKuwNNEEQM93v29PTg87at+/eRFnPw0P78OFDp7sQquc43wYScMag1c/aLB1GayPQzlGgA7XNUHCE3+yUsVTLLoQj5eRGNtcU897OZkmEyiYiu8lZZVGuzo5Q7pilLvFY0PH9mEU8Y8VXcrozzYgchiOukhnxv4MBIxCA8oAZQm/BHNkROKdtAeTYKqsW+wcgIm4n9qPbkcJOUFvFBBH6jhDsXcYy1m4wEc6BBMZ8Mg27YSCBMUXFfDWdtD+7W7QFdiI1EojvI9PYtwPVGfaFDlUGFxmMhY3X5pA90FiJLRGdOfY07xWbY6o1Y7sDCOoyWHUfyS5fwSoKO1U5STrvC6Dg/V/PoFgr+aIOZOqZpw7IZJeY19Rv8NqJACXu3+e714vP1gjEKQvi3KilC8FUcylDlNDoXRm0sm7SJp1iXuq1C/JQO9js3pDXItsjKn6KW2q8Yy0Nf3pgJf2yFxirAAkOanTm52sdAIc2SrTf7X3B1ARhL8/pfhTlXT4XABKoMScI7tY0pUqcvbCpKAsA/Nwe2nJ21+mhePxZf7FX+zJfnyFmF4QNA/CFyUSJwUyMLNsdbI8TQd3aToC8+mTOCHQJnVwLZiTYD+oY1gmYxfoOXZm6Hof+nAgpL/xURsLZyxLI0edLeyPYJzrrk5miMZhUgD+ASvlGEqWM93rtVv8v1jHAMmBsnA98vhOvfq30chJk9DjyXifuKB3wPVcf1495D3lf20ePz+TMCUCy91Pdjje7W2Xb32D0xL62j2EA2kACiWHsewdAJsjG2mV9XF8v2tUKMMBlDou2BBhIPROPq4BzlYT2Z6XH5bzsY9P2e1gvjFHPRoixC0YCQpCVkSD1B248wSO3XpZgMIwzQOP9qdFNabuft/H0m/ZP/vn/HowE7dU4V/7ESLgAJDgYMp2tBnY1EKqb9GsDHd6Pc3N9jXJ20IAwULSVYeE12i5lIOyAp24IUCgvHgMJDl5Nu37ZVPT1ocNr9sY1ymUUth5aL392UGwrAv3S6+uG9+tqoP/cez0H7htegYSqN+FD1vPpcfLnXpq/PwSQ4IO/GqmhQf/ysM1axHRcfO11XAwU1MC/P0wzc/ZKaUNPs0rDODhZ6vq+NP6X5qxeQ3VC/Flev/U5/l8PEq95MxLq/dfvHN77cC59QFQQof7fQMwQ5KkAjNFfvtcAndkIvN9OHd9dQTYEqCa03zsclAm+aeP2djTT75sDLXUOAhIWZCWnU+kj7MmKkOmH/jg6qf0UGV/WsdXRYQwoyJ9Ehsy1ofr+tOD2D3R9mfGktpygkJKE6+W1fkO525O1IhhVP/DIHvK3AwVAA5jQO4KxPfXzO/0NuIDewlSq/JO24HoARsRQiJZg1DtLIwGwIUGDcCIC6V6q3WfQO50xsqMZTnq2lTNzpZQliG6aN2p9Bs2/hAyTej2NQEwZewJ6klLKTPXoiZKP+bdoxzgweHCqdy19xUvHCGcQCcDO91zPsuE+Dll6IRsgJ5AMfDocBDDYR4IoAGOABHQTDhGEam+OeyeGqwohwgQRkhIfdowyFuxtXG/YLbL3ZNQPbbxZt7aFkXBqd9PWvruetbfLaXt3fdO++fZtu7m7bo/rdfvhp58EJDxudxKCFJAwmrYrwO7ZQkDCfk3LUFpCztu3334rgIr3GkhAIwG2C5ndDWCYgr5Te/fdt+3Xv/51+/T5c/s3/+4vBJSvrm9C1CyzTgAqPQtqLCBBThL92RfYCOZn16D84ti4rA/mjPq6b49nQALVpQBnABn39590zv7619/rO95/+Km9/+mDnF3GEPEzfHkJpY2ibGi3O7XlnLa0y2yVBVgTookCEdIhVtYfxsOYNTNVAEhgHs0NzoGEsFG5cNlnCSSEenbf6swZKKv2R+yZwpGZURclPhkJsmtpALvMGaU5yUiAJSJqbnbEEMNJASefGfuMoLrrWDCZth2CYdtdB8hTngQTSp8BI4DysxTHtAZDMB6S9VCBBLfd030EHEJ9r+aXTKYYCSHHiCbCcnxq368m7WZOtm4VtN1xlqFsg5JLIKMAptQ39xlwAlt/VwJ96bybySFBVFgxlJDCyqBTCGOh8hWUNhI4dttYlSDFfgshP8YtAnPC5mpXDipLqAFuTE6cWclcQpS/C76zXWIGTLABAFqHiRA+w8Do8FysfoU0WmQHC/3h0iE+0Aipn7EQY6G/boZTLFjAtVmAYLq+XYBVBLj1x+DRuY0cMhDyPR1IECAL4JuYQMxEMuaw83HeUdrE+RNBi5p4ZpvZeD5et0RdqGQ3AAAgAElEQVQgVqU8AcyexG4JzZWJtVO0l6KzDu+hpEt09N2xzcarMyCBPWlGgoGEylh0kGcg4Thi7zxp7QK6stZ/+umn9vHjR91jBSCqX2ofe9QJROa6yfaljLP9P1kTl2oXIEGfDyMvx8UtTQVrp4YE48n+jyMwyzO9Oq0DM2DfaX3kXA2BBNss+0zYVs999X8dCJtpMGQyxBpEi4lzMIJd3y9j5jXK+x1Q+zPr/tD9DZJrXp8e78pIqH5gyKgMdU6CKSZxTICQZBAZSNBKzLmRXWpTnT0wEkJjLoAEn++RZAgmG0DC8mohmwZAtljOdO4y1vUeLYDvx2w/OhZT58Nzfj1k6VKv72IggddLVFTnXHZd6UR+I/ERpZOwagK4l0YTzMoEEkaTd+2/+5//jz8BCcJhX9BICAc3fkx/NIo2DAZ/HyCBzzIjwUACDgWMBAMJDnhr1tOLh/f+TQIJLDbXBXJdZjzw+GtBppDtvwVAgtFJH7o2INVo1AP57HD+ElA/Pyhf0UjgxXYEhsGqA9Phd9cvqEZzaJAv+QTDORkaGQfONmYV0a3Zjeo8XPqeaoxfet7X/Nx1VSNfDaHXvMUuX9prFRioc8x7fimQYKTX4FTV3dABnvuggiTd2LUD+a02Pu4FJKzaqN2dJu12NGk3x9YWx1FbdroXk7bhwOTv5aJNrq6kfv/x6VHtHxGkk2jfeNS1x1OAP/gZAgko6ErsSWJie/FvcS6oqVtczVVLvjts9ZucJZlWexm8nvpn6TLwvcddW6s+GgE1aoZH6v5ACQMO5yLBBLWYxA08HVUzTsIWhwLQAQBBzpOU9E9q94ZDh3ie6oFhQmTwrTkfCMj1WLedp6RqpmK25l9lDdkbXjRlZwB7Cm8g9BHYm3EQTv85xVfgPIFYBny9kxAOUtde0xnRpL57PUCLjrZ3jL/KdCXoJqqkFOMDLNHnEIwQDFMvn90xtH/SaeO1tAcVFVsMhXRaknpPi88gMASgoPdCxybopxb9sGnz/a5djw7SSLhdjNs3N7ft22/etuvbVQck/O7jh/a4hZGQWa1JsBEoU6Fm/LDdKVBmT7x580Znghzvw14aCScVvbNmJu1JKs9RhgOI8Ktf/ab99P59+7/+9f/dPn361FY3txkIu4NG3JNU9NE52Ea2BsdqhjaCAmPapwWQ4HIj5pPM+Zba5U2obB9P47ajfGCxkDP3+Hiv2tPf/NmvNDa/+91vVWLhFniAPqy56A4xUURB5ls6DFMDFdGuEAbEfLro9BHkZCE0KVEwesLz9ihRMZ1U6zlLYLw+cCwjQVEU9XHoM4PE3oiJjNID2UUF7hH4A/Lob2sHJPNF504QD7rzR4wBgCaxCiLAkDPJvFHRMEMD4EpaJgQqa0Cj00llLmb2YXPQalFZBJnZXQCcusS0RW4tqfsms5VdEwIIsZBeDyRwDQAJQSyPIBHwcXbatzeLk7QSYLPgH2En3G6PPQJFXWNJkKjfhdouUdUISEI0xUFuD6hE9xMAumAIAf2qWAuHmisS2ydKWjotAdG/EEUNyrPslvZzfq7FbiVw6K4ufaeFOBMdYGUGMLUT7ONFYAVIm8F0Bic1gPIaqmfrGcg+inIWkx9eO6cv+a/zXIfdeS/wtm/Th6iozt9kiBhgV+kOYouXxKC/KGWoGd+h6G2sfwkKsl7zt84Bae+kCGYn5ssF9uK+nKWxOKMLABlq9ipdQqjlll5BMicCRJtoL2wT/KTG3TbfgZsAtPSFHfDXjHCXeBhTJgjT6Em08wokYPv46YHQc0Dan2u8sfNxdD72WhXWbDCQEGsrNCL4EVuKrkQ5PiGWF/skGgvT1plxjLas7DvmzIy+jjnzBXs5v6AwRDrwozC66SLga/J1V7BB15qMgkuMhDbCzke03o1JYRzwWM3UD/fHIhkTjgGGPr8BjMsJJSj90erZnxvBNboxUR5HIB4/5wKqBgsn42gxjEivtK5SW6NrB4mtGKE5FYwEAwmwEgAS5miiZVcp36dZ6F5zHps6RnFfre13j13r6grWuK015855XNsLTmPTsEHyj07o9qQvCHtrPxUjYXe4bv/Dv/g//wQkvAYkhKppbM464Fo6g+zt7wMkYHhZGJQ1uLSBgzKEOdZtNJm/yEgwAiqH4EJpgwOplw6Revj4Xv3bQAKfU4EEB+PDAO/8e4Ju+8diJFwqbagaCTZaDuAvBbfdgek67D8AkKAgIpF7X4M3fWVcXFo/BhKMhNdMRJ2r5+b35wAJ1VC/tF7qc8NAuo5fBUoqYOBr8mv93BBR1bi90jXjEig0PNCG3zN0vOq1Da+f8XdNNc/Zia2f4awCz5/NsxzOfZvRZupwbFen1m5Oo/b/sffmPZJlSXbf9X2JJTMra83qqu6pHoxELR9NJAQIECSSEMSRBEKUAAnQP9K3EiSRw5nWzPRSlbVkVS6x+O4u/I7Zee/6S4+IrO7pETndUShEhq/v3cWu2bFjx87LQKwE/p4rGxfIthT8e4MyPpuV0WxeDqNBefHmdbmm/SO18tm2TfXR2J8hbIPjDJAFF4PYzMfRZq6lFPq6XVPXvSfPgcaeYKKQZU3K5yEU85XZFO0wSxMaIKFfxjhnKm8gi3QoM4QUs8MEzAMOxgATwgmczaKFkZwIBfaAHbHpJMzV6VFtTQT3K4/9Q1iVtXxpqyPgKmWbrAbvt+7asIOhwL2iWbaOQ2QMonygrVduHYcWUI2MXKcWW49FHbl0EcxGSEp15NIig09QA9gQWgqRzayDRAkTUi4gmjoARFDTGzrlNufZkZ2CWFp9DtWpYbSjFem6zMu2PBrTtaEvjYT30EiogIRgJFAPGUACjBmABOYVIIHgmsCMjCnBXYhAJr0d6nmKJtKxYYkA5CBE6j78+KPy/tMPyzcvviu/+MUv1DJyjO6CGCkjidmx/gAkEDfkvBmWsTohTCbBSoAnAxuBLJXpzLIBjNkWEAEBPgCV6GqxpQRhNMysy0bXi7o16+PN1SuVNjiTJVFK6XKk4CCMjN1BdaoE9uEDRH1+vzfW43bq1JZyHWV0cj7VXSMDUIkEkt6K69TazLXEfcYabOt8dWZn9Cd8TYwG1kaIImrNZ2kCDA4HihbhtD1TJpISKQmYtt8p5kEGFnwXYpKM+Wg81fgwXhKSW23KUpoIYddkO9KpVpkVbJMVnJOsMbfYo8XzDpnVb4CEsFWtRgIEF1ggkn7UehLXJkVjKQs7H+zKo/NRefz4vXI+n2l9wCwCLJRTnwAKQILGxUBCipzGPg4OT9i+jr2EYXDoqTkDz+yg5tb7kfWr+QrGFsUGoVMZgKtEyqB5s8dFr2c/i96VwELo2ei7Gx2VCDxsi5tWbASInXUAsOvWc3XA4DXk8697pulxMRJCA+Cun/YakgVQdUISICxRReaX9R/3pQxpn/3aE9An+4vtorTJJVmwOYTFBdB7dK42MVdrT2sdicYPyERAHAMhBnnsq0YAdmTbFRdH4CeWQQJxBKMAfdIfgaGVXXqwS9hksYfYYyp3aQFfre+0pw7k+Gz72g5+Tau3L6CkTP9QbhbXTWkDGjG8jrIG/Hv2lPZbp225YwsCWM9dc/ZkCYn3uACAipFgnzBIMmSyYyzUyhSABfYNhxTlc1KfiJp25tktT2OKo3QpmzYclXvHeIe92qGXlB0ODOryuK93Mo5afF+Xz9jaZzoKcI86J4VGgrgiqb/hmMsZ/RqUqJNGXhPorXTPeI+dfYEuw6FN2AaQgN9S77PwCSc605aLEFutgYR6r5mRYLFehG1DpDPON53xlLiOBxJLRB8BXQl+8/9IrUZCH8L32i1tqP127q0dK3wJfEoOrViPrAR/VvjnbYI8YhN3KTM6jP2BAcjZGJ16CuD1biQg4XY5Lv/Zf/3npfTOorRB4qitlf2j2GIaoxpIUF1cCuzUxqs2kt1/d4PVrkHnM9mAah01iQxHKLoGnZnSBh8addBZZ4+Nap4SW3wISOgGtt7w/l0DCXXpxL8rQEIdrDJ2XbFFGxE7Ql2jVoNBpwL537W0oTagpxgJZgQcHbTVwWuD6/u0AfX6e2h9PQQkuLTBr6vHwN9xpxfSycjXTklzmKfDXK+rY2egPXRsKD0n7wIkGGAx2t0ewmEQ6z1TX4PvqXvNfo0fr1FgHjOYZoPNnnDHFd7r8h9dh7KBWwXUo92hTPeHckYrPRgJpV/Oen0xEqZKG0b/ahymCaI5s6mAhG+u3pTrzVIUYmUBU9xMTgG0/U7Gxy5blAaHxgB1z/wYda9tDvbN9Z6MlbMpvB6HA90GZZnJbqG7st+o3VtDWSXTTfBFicaA+4H22hdDAV2ECQcxnStUzzcIVkL29MbHgwY+HASzwV0SKInw4ShavhzZpObpTuyA7hTU6d5kr2NWNXc4QiDyoqu22YJ6P3gd1uCQD+H2uVVDjbQDYsdBezJV1hUnVAGir0EBhUoYUHIOVoJqJ9V4OzLfoY4fh3rUvGdbR2qcASBpgZViecqWEXAoOx1rRkCFgMoIciMBG/RVAUacLzgB21UZrVcNI+HRbFguz87K+08el4vUSPj2h5flh6sobaAUg0BpNpkKSCBbpb6QAAliPUR7USFCXpsACUkrhl2zgI6Qdvn9Dz8oT548Ld989135m7/5m3J9e1OG1DArwzORk8KYstYXC86/bZmOpmIEkKGhlj7KRQjYIxPEfWtF5LVGzWd27SBIBIhvWlrtm3NW2fTVQk49mR/2RluulOwI6U7s1HkEKqvOvP0gs689jfV4NCmTKa3bBuolj2MtcapDBic4Zwg+ZubP12zxRspHfC5o7WXtqp19MtKxZgM0hPlRAwmDIUrZ6dQneEYpk9YqQMJ0XHY4q4h+pWq9tU9UzTMM+6Ba4VHoLQEcsicoY7qlfd4gBNNsE2RrU2gRe+c9pc+rNAPU9UWWIRzLVhYgwD/NG4Gu1mq0ihYPQGlT/t6U6WFXzqelnJ1dSKE/AjYYVZMyopVe3hOUdY0LAFNmVNlNZkGYySR1/wz3g30UrCCVNTDdBPtpM1RKlKUmYnIkQIC5hvLLlBI4CxjJ57UXgfnE/LBGgEGMmsVZAQkp3BlnWFqXpE+zblw6V/tqseYjwKjtDo97PjCIBiJ93nV/n0pk1D4AcYw67kgrgYQI18j+D1z7sIWZBmgM0MA64l4FYR+dv02b3U6gKHudpTdx7cdBI3tPj2v/dEGJ0M44/RNzj+5FnAmANMH+EXRL3AyDbjKTjVULULG8gukl3yODrNoXcAezoINvmnLMIwAhYwfWwXK90Hczpg4AuR77EfgOzXzlnGp9ZuAce721Ec0ZlGB7tG1OhQtrf1Q+wQjgrw/gFjYaERsBnLDXkpGAfZKdSTsl4Cs1kmRLDGZWTAODOgCB9wEJo2EbuNbnZ3Oe53owIFPHNWIV7qNrAz/1GHvN83hdeurvcLCML6KzMxMFLUjQannUQIITQTEnBhKy9XcyQWLdRLtfzptTPnjsoX7Z72jhCyuFkoZISMi2LqLUIb4vujbMZhP9z3kSmnkjtcRlf3iNeAyidCZKQmtQxjYiHtMGzfIqW+G2hNkxXFtmwd5LEVWXW+0p8VuX7W4VmhHoZXGm7kZltRkJSPjHBhL6CJ+2QAJQPuvzHhzzLrP01uP/3ndtcNmAA1IH66cCr1OB6EOBngVX6vr+cHJW7wQk8Pn3tX/8uwAS2DBdRkJ9kN29Gn7/jIQukMBYcK02HjoQUpioPohtiOrx+X0ACb4+B7rdwFUIeVWjWB8qNpI2inxGDRbV9+45OAUE2Gjb4HANdZ1WvZb9fl9nDbScmue7HBkfCA2S3g14j0SZwvH14VnPyXYNperun4eABI9vPcb1pxkh9/WG09Fm73xoGFDsAgnsU+quoUzzE8q8EXyK+sZB2zuUMSVM+6L2ewAIdHCYAyT0sryBTNhmKyoZh5QyJYNe+eb2ulxT2iCxxV45oDRNdgWMIA/pmjRTAwlJFFagYEfGc899GbzkejnUDCS4jAPAgO/aClamp3ZknVECd9J7u9uIijwiZOiVMuP6oeUBKPSpo8fJ3MlRIQAIcbooZcA3xbFH+Ir3iBLOYZU9znFgpfOSmovcgx2naFkV/bvlZGTteCOMxL7vkZEOBfauE+N1brsW2YEUsKxabdGiy+9t927WaCoL5xrolkIer0+lb7KxWRYhwICMHU4dAUuKukVLSGd/4nHZsFQVt5q+2uwRMCtLTJASmbGGLaH0QlK7k956Ppur5GRMdmq1KMP1qpwPDuX9s0l5MhuVJ5eX5YP3QmwR0UQDCYgtAiTg8MCUI3BD9wIgARozXjZAgrJQrEPq5gd9gTdcp2ope/1ytdwISEDwED2F88vH5cWLF+WXv/6VtBVGUOlxiMaT0s/WtowpHUY2q3WZT+aqx6Y7Axk6CT6prVyMu8D2pIpDG8VZg5kgsahQaFS2mcCe7PyE6yTTp/Z0AFEblT5Qa63OKEyGMnT60LJfrwv0brVBHSE8STtKOiysC7YJgEFq2WL+xLUpytI8BcOB7xuSxcnNudV5ZBsTwV6z9rImXZoRm63uPWxT9KMHSNCaUzSLBsY4AqYseVD5TH4ej0PtVmZRwVJkv5RxF+U/tex1XfFvZ88BOHj99XpdBpNghRA5sh+tZ0FgUgPRtR1yHTb3Ld2VqkTHwb3mLYNIgATNEWufs4E5269Il5XZqJTpeFCGtP4cou8yKY8uL5XBA5UDTNB9JZjA3/4JXlJE5wEmhH6IwIqqNGm7h+kA2yf2pwG9LaU8qq8PUFhUbwIzwJVhAIkubdArBQhG1w2AB5Wj5MXYfrR08bBLOmOTreBAp+3uETYmAA0CiijJCvsCyEppx/H3SqQuX6drj0s++VvlO/m8M9auqdf4SGAyqe+d8l7T6aWT44C+ErbmvgBPo21nCNog0so5ho3newh0pa2R1yGtG4BF2+BtMFSa81v31oYm9j9so2t/Q11gANt9f9LIiS4WaHBgY2HhqLRne5CdcOvPAHazXWn6LmYd8P1OqtUBsf00+xAATNIdQschEypmzfI3Z25bmtUylXSe6f7zTGENVUwEr+1mXKr1VZc4cJ/CeNWVKYEEgC4xXwBkpT4RWksApSeABGy5WUjHfuIxI0F6AkcgUfhRnOEGCeyv2g/Xee7W2RXjwPOrtpn7hYAr75N6DjzOtV/b7p/sEJUtC+tEUz1n2LPa9+tqj2jtI/CbSSmDd04ewTBo93UtBB1ABS1E1yt0MsJus28BHwwk2J9n/OjSAJAQXRvOyvxsUs7mdC1p7VntI9dAgteRr6UFEvjO49Ih7yWPc52ctPZDk8zbx1rvAgmUNgAkLFaT8k/+6X8XjIQ/JCBhPjsLVejMINU1RqfCFRsHb4I6KPWGr51Uf0Y3IDz12d4IdvItaugMmdDTYbSHaozTHQFZN4DsOr93fX/3fd3X8bw3L8+5vKMOiJtD+y1ENOiv95U2dA+C7vjx3TYCNsb1RnCg6E1lIMHjRWB39/VFRstzXM9jcygk8uvPq393x8rXWW/wGrwwGGWjaOPksezeuw2tDbGBBAvPPDR3zYGTRtoopj/nWD22PaxPAQv3rV9nuq2s6zlwQH7f+MvRznWjgz3VaL0uCCbqcgEb/VN77r5rvGuMa8fDRprXhvO2fUvIpwYZvB+4ZoN5XdaS+lRzoB8AEg5l2kPftofGrUobLgiSdhEITwr17APR/2lntx/2y/ObV2VJN4fs1AAjgQBTRRNZMqA1mb6VGTTRhSHUCtwxoDsP/M1117aiHie+BwL5xv2DS2gmKEhUoigyJary3/dUi89+h5lA8IUTQwU3QZqyyhPYCoMACrIFHDWMYjRkhwReC+gQYuGHckGJhxzlpFa7FVoGC2Ql5TykmjWghu0D9a57NCKkPdAepl7f3uPMM3o0rF+zmvgM7w+vP+/raLkY2Td/Lo5ovb9xGOKMyYBNoEcwEVSLi6OamgjKfKWWgICGBEWY6+EM5fwIJBC7xOkF4AFIIFjBGeXw59pkm8mQkCkfhCDa+dms9GmhChthsyrD9brMe6V8eDEq7z+alw8fPynvPboss/NZuVktyncvXzVii3wH1E20AAgkpayPPYSVkI4t9zziuclYa4JrFWUWUGA6Ki+vF2LRcI1Pnjwp548uy8uXL8uXX30tcAwND9YcmY6RhDlxUFKLZ1+koSEmRJyAKfwU2WePN85czJWFgyPAA3QZTKYab+0LxhNUSswCsl17AVhRe932qVeGn6BNwSwNAXkfOg2TMh7OFHRcX9+W5Q3ZsgC/5KjnPlENtqjEcW7XmT8FVyqRiECdkgndi8PNZD5oDdNSL9eu1pmWEpT6CL64/sEIxoGajLafoQwy99UTtRvARHbJ2fsOkBC2A9ZMXFOc8QEcSjiTQEMc38gOa/9nqYP2XoLCti/WaxDQJCAhWyM6O1xllu0ko+0ivJIxJwAUqrEp0z5lJGSRIzAhwEQvg3WN003GEXtJe1KKEnTtG9TKWSPbglidaoxF02fo4rMRwo2fuKempEFkiMwmuiWjul2ESKv2sCjCOd9q4xqimjzkzD1/bw+7sqRcze008/6bVq3ZsaG+DtuupuXenrV7/P2+Dm6EfvUEqqwjCduJXRF97Pl+gsNaM4B7l1ZGZpxr7QEFjNm9xyVko2GULLC5bP8MNDu4ZW34HN+lKB5nuWvIY/0Hg2484jqzjC3nWcOdpVEBq3HJsefVPDTFSmUBOi087Xt0/QFdT7aijVmOEhcB0ay/qJor4+lUpTta7wL/sgwtgWABpLlea6DAcYAA/ypRVWfNdT72DmW1gZ5PGd9MNoRrtQ9n/9PBrfZXnlVOcmBHop1pMn4cA7jFcQ20ZGmPzvEs5YGaz76RqKqwZpfixP5k32ufjmD4lLKgRGuzDbBRm6aluzf+Uga3ZpCYNWh/15lyzufav+4G6owDr627z9mOhMgf51uAAh6b2i+2Zlsdj3gs+X02mxwxEux726d2IsDf2f1NcsPrzn5DPceUJHhMfF2yJ6wJ+QQJBAJISvsIYCFK94KZAFASIKHLGy4uzgQkjMb9cnkxTV+oTVQwnma38F6LL9bxRIw5JTqhYVL/1KBbs5cb7YcA2CK2iFI8fIzF8jqYEzBIR9PSK+ybaVltZuUfG0ioujYIxAsr+Q+TkfBjgYQaNbMB8CHqBfu7AAlenKZQ2yFsMsbZhqMOGmtgwchRDVzU19NdRN2N8lAwWgfFvPc+nYj6uuJ7gtryrkCCr62+lx8LJNTKrVyPBCvz5+3r+/0BCT5I7wIS3mXt+DX3AQkPzZ8O0QpIMFvDmXUjuF1DXIMJdxlZG9gaSOCxHwMk+DP47T1gdJXHVgvTv1qVYjstPmgfur7u/Hf3kveLx6k5CGiNlg6RspFJI60PQ/Ypz/mau+wXHHNlwMjaHw5lCvKMCGGvV2b7XjAV0EroD8vZcFJm0IvJiG1LWff25c1+XRaFtmwRQKr+XG0Ao4bRgot3AQn93ihcM1F2j8XB2JeT8ax5XDTjrIHV6wEtCEREMYz67K3+OwjEUMWxgAQcs1Bd59pxLPW/GASwEVCyH8mJRMhOmghy6gNkwNel6wMZRzQWnAEgMCCbrto+q99LECo1FDI7RcCidVz1sG8dSXodR0BvMUX/lmM5QHk82hNC4ZMaP8HlIdrd8jnHIETrWDBWBs9MVY/XthmzqK81WJZZT11LlDGEKCCaCMTmkfmUAKPKA/oVkLCT4OZqvw1xsKScthmVgeiqZvBMECgcjVU6c4CCC4iARsJ2Wy6GpTx7fF4+fnJenr3/gQIzor2bxW15eXVd3tzelKvFUqwA2vcJXBmhkdArffo7wo5Rf/Ggag7HgzKaTMuuD4OFoJaWguNShgOxWXgM0AUQAXHGV29el+dffxsMADEzUuhPNN/Q4lGZz6FItVpBSGa7VNqQjjtjzRyFg0a2uM2KhS4FiftRBIYqMSjKvEkwUAETYo6AGcTIIb4W4UaWzFC2ozUNY2YenQOGM62Vqzc35ebqRnMddeQBmMf8h2aHU6mqoSfQS4ec/SjwQ+0uk5qeQAJzbp9D95wq7bpnVoxq8929gxseai8SU5jGLtsNkKB0MqKAwXgArOL6pL+hqDfWafRKiPdL6DOBB+mvZEZXNjNfXwdzroG3TW2EFxlvlScguFgBCUQqVUb5FJDA+2LXACBsGvZSsI4Quox2pIhvnk3oWjUo8zHlKWT2U2dFJU/7clD/89RdUCApSdNYU83BwBjlGKS/pRKW1DYAqKk1EBRYivGSXVhEH06mQmonyDaUrdZ+aEJUdsPAQOPg+0raEiwuTWYu8Y6u7+K/fX77vO4G2gaz7vIf9T1VkHoccOzKSBUNbUbYnUqa73M7v1y39lnUFWEwkjhv93wNRkXOU+2bNcJ9XJOKgQTiWTPHw1X7tLWvq2vKMhGd1bieKfbHujDAx8CGpk52MFEnnX5ZccYhspg6NtHGTii/9p0YdFliIaCHdaAVlRo6eX4G5gYFnCTtQBoJXI87rInVs44EiZkcXT8u7H/synqOnABt/LWMEQ28eDxCQwSg8riTlKr+xEhwVy+YVMF0kR9HxwrZ1F3s91Ff9tIBp21vsF7CWmrOU/fZtss+UR/gqNKAcOzkezJ4XwsItmtZKiwyFz6HuXbHJC7LrH1If64/YzZpu955r/h67M/d5z8aSPDn2ke0T47PUgMJPqc8TuCI1iEAQBRgtQlBYLWFXCwSlI21MD+blrOzWQjLjnrl/Ix1FGNd7yOPL4850VszeRt7QWcZgFTsEvsr1209TvW41KCN1graXZRmrGFmZqvgwbiUw6RsdpOy3Z+Xf/LP/vtWIyHbP/4RSOisKhvGOojobgYv5G4wdt8C9XMOQOqA3YAFBud2GfRIL9D6uxyk1oF3HTTVQexd1/JQIGr0zcGiM7XePCTzpa0AACAASURBVCcXb3NABl3xPiDBG8TX53vx/RplcwaqO8aeixotr9FLjGI3kKwPopqRILOdRYrNmFdg3ikgogsU+G+PW30I1BlLf359EHbHoJ53G9IuI8ZA0n1rrTs2XEcNJNTj0TXED60P3uu14aCmbu1TI753jZ+/08h0TdNa3Nw2mcf62poDs3JKT41B9966r6nHvwYSwtE5rm3kea9/rzuzFjwPx0FnZLb4gRfA/1Q0TwmQSymTw74M1ptgJoym5enFo/L+2aWcp8Wb2/L65rrcTg4CEsjeKgsZSacmmCf4kU3oMBLiPqm5NuMgAmkH1BHsUjMeGX/F4dXzygvihIwn8V206OP/w06ZSgUvVorP9wEk4Oyrppz/k5EAXVVsEzIjlDGM6OBAliRq+MgSj/mbkggJ72XpA+9TcBjBmvcUr7d9CAAhHF3XSx8FNf1p0rjFVVewCQVd7RIJFCm8r2p/ySii5QA9vqaeej2YeRBrMYLeWEMt4GBxLgEIVQAhgUTVUkfWk3AmaqxDZNE6Caa9k2UeTmchPrhZaw243Z6CHOq7k1ElFXmcP1oT0mkHEAFdATLHq7WAhMF2pbX2dD4on7//Xvn0g8fl848/Ed33dnlT3lxfldfLZbleLsrV9W25vl2V/pBygImABFpqo9sEkEAXEK8XgJfhaFL2g0MACT3aVg7Lftwrw/lUXUdWy436qFPewPd89fxr3ZPbF1J2MJ5O5JhrrauWuVpLSXW2LoTpmNFNwEBSLRQVAbqC54zp1ZWAUgGcY+agty+r24WCbQKkHtodZOZDql9Z295mo/fM5xfKKI76U9FUX7++KrdXN8o6DQkajoCEAA8Vq6ObaKMDdVjdOQLAFlNAgpjRJcBBPp8F5Zo5pATD9djSTVAXErRSIsSgBlyZV7cGbWqborNCZBUjwyRROQSZAXAEdEC/jw4QtiEBZCXbg81C+1N3i8izUaruzq5XYnp+rLG5qVWi4CcBUN1rjoeuKUuDpI8A8JPCcSEWF3oYsgdQ0SUWF/tdYEOf9rJzMZ3OJqGjgU0JIX9PuuDOmEtlwFlXaVeqXFkD/h2iXSwAmn0tayPot/QTQlyQIF32IEsa+HuEphWdRdRhBVsJFnCfWGsmjvVlx0CCHsrxeehs8zlWn3fypRivDNy7/gV/e/xrH7I98/cqS8P+YlNqnyw68IReiH0end9ZAmQfDDvaPRNDS4Fsc7S4ba8ryjyCJj9stDLMfKg7S1qgsrn+BBAc4GHH5TsKhwhgUAyVLINz1hVQUKVvpa9ODUtU9QVkBeV/s6f8IEqbfH7wm795fLWKlrFi9Gypg2dvxfMDzrOzKJ3gWqzfxZnhAJKA8T4fUGUyBJK5aZp5TkaYGL8VGBSASfu/uuUCxJsNJD2d0OKIszOYbPIVBkOdT1yfngM4oaQIthhtptNvjDMnEj9iq1gYOa/D5RvyA0GiOowCzzdjEoy6VrTWCZt4DWuX8zWSSF5Hso+juCbeX49f7Y9zzzAe6/GwT+35rwP0eo95PzQlO3lvTixR8iB/kfImLUwnN8IAR7LpoC4NcZ4j3xLj3gIJGzETwpeMpBXlDSG6OBUjYToBFM7OVDmHvgZfm/1Ws0C4X/upgHBhP8dNSZTA2CztYQ8eAyGtdoRa3G6T5bUjjtoHCN8fNWKLh96j8p//8/+hlP65xBYPHEwJXv9BMRJq1dNTxtoIWx1I1xnJhxbiqc+sH3PQ5AVupInvYEO/vrptED0HK91NZUNSH+R1wH3fNTwUKJoOXwdKtTjHQ0DCj23/2A2e3wVI8P17g9XXauqTnYL6t0xVIpy1Y8TYGbWsxRZPBcJ+vz/Xr3HQY4PUBCLZvaELDJ0yYn5vvcYcwNo41uN/1zzXhpfXe211SxvqNVN/933rpwYS+Fw+X/2+00l0xtaf0R1Dj7vBDndI8D3fXt80pQ31Ou8evt117L9rR6m+j1PX4Tmp56wGYXjcjByL95z6zHbsyMZlT3UBCdEOcoz44uEgIGGy3Zfhblcej2blpx99Un720bMyLv3yw/MX5dffPC83o11ZELx3ShsAFBpF/7wIZWCOWGw4B6FqLfFB8XKj7ZN/I6Tnv/28Pwd3ajydyRlGkGpz2JVFZsTX2dpLZRbu04yzDvuCA/YQ9FXuFwc+wIRoAUm9s9gJiOdtN2XQP5QpQozjQZmJ3dGPUgeyXPudfofGAgFrJTAk2nd0EGi0EVyKRCu2CBnKIbPB3u+ewxpEZM5qW8C6xUkZj6eNAx37Jnpa206RWYjPPe5X7QCZu3f7xwBxogxfrANlo6PEIZTio6Z4o7KJnYJggARYCCjrLzdL6V1EliwyyjqLXAOdJR4ExdLZwJklU79eQu0p4/22oOTxwfm4fPHxh+Wzj94rP/nwIzn0tEZ8+fpV+eHmpgESbhYACdMyGdBZYySAqIfaN7TXFFzk3qE7AgTgeAt0Yn2RNWd+Rz2J9nFfT56+Vz788EMxEv72V7+W0CEAhPrBKxAcaxxslyQAtts3cx9sqmDFBWsh2Am1Gn4bEIWDbVYJjpQAD4lUJfV0H/oSocxN4OE2X8EqIeg8LDeqp4a5g1K3wKPbbbm6uimLm5XeL1ufDr0A78O2KW1ADyQCUBz6ABIU3GRpxYoaXbVTTLucQcd0dibgAsaE67GlccA6Yc9hi0TTCV0K1fdnPb6ABQVH0VmBMZbdPwSAjM4C6APzFeswTIS1RILBE6UexNMGwCP4s7ZAMCdq4F33aJfaZY50uDAjIRkNNSOhyYaljgUAgLs28I/NnvGJoEUBpsRKmTfAmn2Zw2IaDctsOi4zAh45zUHlFkNBDTCCgaD6e4APwASpnpKxVc476L8K5LMUqQEAoz2bum0koyuo7tFFQCUq0MeEGlETjlhlfJZKkNSstC3DaeUbYvzan2QtVWAC3xeaMMe2pT77Yk8ctwRsgiXWG0UvKmnh87nuNlBnPLFnkVUO7YXQZohAngBm0EeAFyZPSy2XPzEYRnCJlkqWuXAtEsFsOp2FSGh7vdm1I6n9wQRbs4Q7YnJtz3sOn8igR01/T+g2cxk1/erSodKkto0h+yzaGAerTAwu2pQSAIdUQ+73oYI6WEvMO+1OlyvYfxiFYC7BUhtOg3HIfdifdDkjNqwFJRDVi84tyrADcD26jBKuFFvkt0uX+TwDCV2wJXwRWufG+WI9hMb3z/IHnZF1V4ws2daYa17btROvSyFJloVECEOIkAAw/OZW90dddEb9MkqRU/uN8vOGPd0jbIs4/1rRQcZKumrjkcYOnQoDPPa77GupM11qJRgc4LlYMy0jofb97FvzOutR1WBB7ZPBfvT4eF/Ufl7tt5/yf72WNQcVszf0nPoBFMvWtY5XHZ+tES1GZJkSKP5PRsJqGcL97trDvTJu2HxYCYzfcIQ9gVHQdm2or8G+qeMVM3q5Vp8ZAGge19rXDgZInDkWvI0xjtGrgRCtTWSrpQ8NqxI/Jdo/AiT8F//NvyxlcHEEJLDn+tiaP5TShoeABDlKSW+uHVEfgHVA0l2IXvz1wu7+20aI9zLRLCAWEz9ssu9fvrmXkeCguXWg2jqyd/n+dwESvInq4IyF5sDR9/R2oP2w2OKpALAJ4pOJ0T0oa6NSI9o1kFAH7ndfX/bcze+pDUBjdI6yFq1WhT/TWWsbP68LG8460DdK6LmugaF6XdRBfP25tbF8VyDBgb4PPjse6mmbHUjenreW7uhrvG8New75HNGgE0hwMHbf+PvzDXa8pXFxfXPESKjHrN5v9VqvDw6uoQuKdA+deu/43z5sbLjbDEuoNdt5ag+9FpFu1g5Zq13s66Dyk1nYlmFvX4Z72kLuyjmZk8WmPBqNy88//bz8o8+/KOfDcfn6l78pf/3rX5aX+1VZFovrkSEMUTuCEXUlEE357h85VFlvLbpZtnVSOUCvlOkIVXv1cQrqdDr9OLAEI6MhQEMIPK5227KicwUijIRHMIm5FomRRdbPOTVUvOWWyHPmcQ6WoJbDSKA2nWQF9c8IL06pdZ4MA1CgDg/gAIeWGmAy06kmDJDQOBJVy0cDCaKsc7An3Zv6V1pgdsFFl47VgJ/3sgEj9sh41AIJEcCG4+w5JpiV3UiqqB0T6SgwR2qiEM6cWAfCcqKUQQTbzIbFCFHbH/RHOW1kxkbjYIHQom+7VscGWm8SfHMNDvjc9o55Q/dH4r1kgtYbAQm99VJAwoX0Eabl5598JCDh6aNHCr5wCL979UP55vsfyqvrq3K7ggEBJRIhQWrRRxEsk2FcUdoQnRtkXwASUPsfDxvGjGjy/X253a3EVEBH4dmzZ+Wjjz4pL374vvzFX/5lefXqTZnMJiHCNp7omlVCw/5CMwT2ADW0nL8DMirR2YLnyQRSHhD7vq3Rtk1o7PNmK/AJIKDtzsD7ETNeJTgQr3bmzgGVuodsCOaiuwa5bn3/al8Wt+uyQY9CvbYRZwzqaAQEwUhQrEnGCiBBVPgQFxNlWrX1+7LaoIMU7AHNOesdGvQ82kG7zIPXqbY9mSjBRoi1TbAqcEItGSPj73IG1h8ilgEkpMiuA0up+rdAAqCCflzyQMA8YMqp920DRq99Awm1vVXDBde+i5EQoJu7NmjNct0irrcMQAktpsK3fqemxZq1nhoW6lCn12xlx2AzUXoCKDkdoZOAtgylVT2BP4ghin0iHYWRSnN4PQycAyK++63YJLrlLKawyKLXj4pIlBEN5X9rIYht1DtISM2aBUxxdPcIbFMlYYNs19qU4+Ra0+JoW4ibxRTf01r08agViq39kwaASRG4Orll3wP7CUgr5fZopBB1yxX1nj3UtIXLx9VVpz8qwz5BSADA9hvcD5C/8SkAFQWqp0104sklOYipmpVX19EHUBot8Bp6fLIeTK9GF2CvLO6+HMiMShwwmFjab7TlU5cMzq1YY8EUCRCaH9P01aWAoJxym2y5zD5DF0GL/DAsS8639V7lPbS442HmckBWPrW66pIE7h9mgX34sEsBJMjfmk7K/NGFNBJqkLr2EQ1QnAYS3FK0Pd9dxufXG8A8XdoQYo8GwMKXic44dBPgM9yGkL/D5wlgivkfTbHr/UJ5guffiSGzhABatC4PuQ54b66NIUmBs4m0F7wu7Kd5jZpRYDDBrwvwkraDSwG8Dob9vH04Azsej65PaCDBMUUXRPD77hp/ugn5mmP8rBnXAglh/wzYtAycYM+FVkKIAO8L4q0w2gASBOquogsPn0Fgj80/O58FkMCR0luJmVWPT7PHYFyk5gbXaCCB17K/5N9v3xaQ5h4MJHgcmb/wfcP+uJXrapli8AIz4mzY0WFsA3MQfu1l+S//2/+xlOFlAyQcYO7K3/sDAhK8AY34nXLJXYPig9PZyG5gV7+3Dk7u8fMbpM7GBZEN6kh5P5vs2xcvm4PlroDv1Hf52rqBevdaHnq+Biq8+Z2hMJXdn3kKSPgxjARv2DrwswE3mNAFa2oDUAcF9aF79/W5TqztE+vvscGxoXaAUP/m33VWs3aM7GzVNP0aSLAT4WDg1Nqx8bCTUN+77/uhQN9AgruC1ECCKWzdwNrzUDs6961h3wO/1W5uOtWaNYXvvvGvA3Ybwho8WS+jXs/7w2vD19w4fJXgV70fDCT4ezx/3YPD+8Bj7LVUH4CB4B/TMflcf5bnvAFHcGoQpsseviEwiPNLZmRTRrt9OSPIXa3KowFZ4k/Ln33603I2GJcfnn9TfvP8q/LDbqkWjKpbVoYQTmEGqVZ15vETE2Qap57KzM2Row/rWVTp9vmo7Y42bBE8EdwVBbNcx/pQyooODr0QYZRSf1KhY07CKdfa5bfQ7KAikyNVy0eJbiGqeBAleTg4FBxmFPUBGChzEPWOc2vjbCLofzi0DUgH3yCFu3z78ptFNSZQQ5CubXfk/WmquPeunbkuOMTh7/0rzfdkCmi+EUHLA/uorCH1DfRdCvYyQy8WAtnUABFUxqDsGHKUASKoBRlAAusdx5nXQa9NKjDjjDMd7TjDye2CkW3vdwQvS9lDHd2sy2C3KfPevlwM+gISxEj44El5dHambC7dRb558V359fOvJbaIg42Ceb83K0MYCVCZWRsGEgBQcj+QUR9OxqU/GWk94Mjj3FPicLW+LsPZqJxfXJTPP/+8fPDRx+Wbb74p//ov/qJ8//IHBfIEBmgsMNbcu7JM/YGAhAnriAAjATGJVa3XZb0Kyn+tPeD5bcBdOk+m40emdEybxx7Bw6YsbxfqUkGA6Yy1f1t0TvaMqAuQjbZpADwbbEApu3XMlYEEUdoVBYatkg3qk+1kvjNjbZVy7ZkoIeB+0D3RWaL5jTk1Q0OZJbRJJMLJnFgjJUXzBsFw8JjTKUOAg5x7rtFV1m35k0AGldi4rCa7ACSOoJiz0USgU0sEil07Z39I50TTNaWTyEhRQ0E+ZiTw21oEFtoNMrlKEpQ1RiGBco/UaFGXkGzbJ+mH7NYAO0HtY7PThlTik3atYIdgCMcZIIHSFh0Au9KD4bWlK8YwBR4jGxvgnkvSEMkVTNPYkyMz2w8auMfb56VKT1JAc5f7t/VHWr2U+pztAglxDh3KbBrt344YEdXfjKO1bWRn0aRIQAD7OuxH+2EDM6x/sopW8bf9b8RIAbYliDtQu9XRILLaBmi5Lo1OBv1K5Gh/RPmAfQGfzyqd46qUvQUQTOCZkh3ONDQUBHCEdoa1SphDdSrJ9nptm93odR9nPPoDsGt8Bh8zPFS+hB3TNUaG3norFg9VoAc4uOuF4C0irbLPoS0yGPUElAKA6yQDOEndI7W8FXshgK+4H0olSnRbISM/HpQlbScRvAX4SKBNjI7JuDmX6/M5gLME3BJIq0sb6vIFrTnrB9VsBJ3FAAmUUMUYRcnBLHUZQpD25mYhcBygOuYu1ifALcAr1y+yjQFHHVohWgvzQ51SGFmV3cV9cv3cH5mCwWwsgNnlrvaRfI7XSZk6ERi+8roRW7RfaYaAfWn7c6f8QZ5TqVMyCQz41D53LXpZg3N+LYzExrdIICGuM4AEQOrwLesAvC3XYekB1lkbgXEGPFguglXHv7Wn0nemrEFaPGLBHAMJjkPrmAJfu76+GmSQThD+ZzKuBMSm/8T1x1zEu7Edb9/HQYC5XjeArZRltWynLR3JJmV3uCj/1b/4V6WMHjVAAgkoyrkG2JI/FEbCuwIJLOAaSHAm3L/rhVwHMg8F6q5VsRNLHen777+vCQftfP7NiyMHthtQ1YF+HQydAh1OBYMPXV8dqPlaeY/pwfVn/jZAQjeA8+HqxzEgDu5PBX/1YzYYnic7dL7Gu8akDk49D43Bq3rQn3p/t0a+BnCcZfdGtvFrHN1GQOw4DPT18JsxrwEIB8R2TB6aPwMJbiloIAGQqq3vPq6rqx2ch4AKv5bv4bXur8vfbivYHX+PR/d7uoCdArekTtbAiQ+C7l6wI1evIa7BTk+91rymPM9eM8422+DaUNcgAv/2Z/Jd9bXViLoSkesUdqJOsR/ZStTI+zASdpsyLf3CUfDeeFo+uXyvfHL+uEypE7+6Ka9ursr1flNuQfv3oU1AKYE6NxDTpXehQCIHudZKkMOXNajO5Mi5gmWVWUL/3WR6mvZc4gGU3bav4EblDaiQJ4iwoj64V8pGreciwI39gehiOpo4JupaoUGKftY4Z4AJyUY4B3kfIKpYykTt+cgmButAavk7NajKGl1TUjMbABAiwKFqu1TRLOUUVRlrz1W9Dw1KKBuctaF11sNCiXb02zVUAwtV60fXnqoGvygQYp7InKllI4CCWAopBkgG6NBLkbt91CRKOQ8AAiYIWehUlk99DNVcJ43dTBmteVMTAW3UcQBqPkyEXZn0DuVi2CuPRkMBCT/94Gl59sHj8uzp+8roLla35cuvn5dffvlVeXV9rX7qPfpF76dlNJgGO4DBJDO+Wqu0gXWv8gRKTiZjtQnEaWSCYcoAJCwPizKaj8vF5WX59NNPy5On7wtI+Ld/9VfSSpDKfTISuBcJSiaQAFvmEgFGBXLh+Kq+dL0um3WAegAxlC3YuWqD3egYRHYaBwjxSWqWeUyB+WqtUhF+o42ggFIlCj053qZsz4a0GISSmtmlNeBxjyRR6mLgV1O/nx6ZapfTkRQSFuKT2hsCEoKSnVKAARwpmxVrVVqnOG7Z9nG9w5mO56V5kPWnlL9wH3spwPUELkW5U7Z3w3YKMOhHe7vMGCvDJm0E1mOyaQRiRAvJiBqyHEu0aCmzNDbOtlwBaQJp/HZb1trWy0FuOle0QELNSGg+z0AC/A/uX0BCKbvRUGwoQCvuDhF5rQce227KsLfT69HvCBFWSmGi8wvO8mAaInkSfx30y1TlVdHBQeydNJgh7RfBa/xDnCwBCUx27WdYUNLtMJskR86d7Yz0EZiv6vEWtHdJWFvSUAP6sV4Qw40gpS0acfFI/HaXCD8ffeCj3n3A+/s49Nk9K7tvqB2jGGdF+zpU/FO8lyHM1/WUCSUrDHujLWlxtr8JUHz4JNDanL+qu0fsN0pNYMYw9rKLm63WL5oXWvPqBhTcBYAYgR+9QVncLiVsaQ0LnzER/UTpgnQrOiK3jRiiEqohjgkgorWV7RAFVJAh3mzLck1JEmfrMBhjAJa7bRnQdlZnEqUeIeYpoDdLLdj3KvdJ4E5nLhl5okBpLGTnjmwryzgz3mLYUQ4G0FHNhxmBzXxI5CAANv+EkGJVspDjr04xtUYCzMEDiRhYmZSczsrZ/EKJHtaJgQRYCaus1Q/thBCLHE1HZTKFyZTlg+wzzlvYPglwACCIJbXfShBazCUxGrJWnvWbQILPVQXgyZLinpyYxf7X3a8AEtBI4NZ5vQUZ/R773rU/Wft+/Nv6THWSsfbZ/N11sspxRPizs0Ttw8dwWYw1EsxyM5AAs08xIeVUdMSgrEE6AwkmwCykTHERzNYaSCDGpBMNrATYmQOYfCNB8g0joRYyZ67d6c9+iWMGMTjo/KVSiiiP03MjC2eGTbOYpHyzLO9jfMxIuLmGEQIIyP0HmA0jYb8bqWsDYov/9M//p1LGjxsgQeWctJv+BwUkCI3J2mFar83OlF0JQ5SL4x5uMJNV1+6wSPy/sl5NH/Hs351ofj2xjQU48Y9amI6JhY1AHSkbByDhy+ffNjQVL/o6+KmDzvrja4Ny3/e/SyDKgQUKjLjMaATFlM3POIRoWYQxUYNX/w7ybtBP7/o5BX7YGPCbwPTHAAkOtP2eOhC+C0ios3q/DyDBga/BlyZjVZVU1ONTzynrw+8zKNANpO8b3zAWUW6gurXUSAhqb4rqVMGwx8jz8mOBBPWcn06TNrdsVO19jd058N/14WIH1VkOZ4L5jPp6aiDBa6ZmHvA5NZDg99brya+vv1MHUJYzcT/e5zV4VgOAvo4uog4dE0ZCZOuCOg0jQTSyHWDCrkzKoTwaT8oHs4vy3mhSzsuwTDelDDfREu6mbAUk0EZMmWmYAFnSICCBDHBnAcjloIsCtbnboMXVB6z7jCs3VNFoDY40gFwZlNUSkCDrfQ90kggmAv+jyL9SJ4egaROIQC2t16/rUiPEgSofYAK/wa0nZHv6B7WFRBhJ1GQcYbKJh16ZDcYBJFhs0SBDOuc60JWdSjABJytrkg1u+d5tE+v5d+aBuQVc4znr1ASVnWxbK7xJ0Mr46HFRFiEwk+TcN6r48T2pCD4mkMgMcAIJOJI6jDMDGi339hL7AkRorhMBMOj70VYgAkkBQIx31KRKTK/OSrnnuFJrmzLab5WFPe/1yuVkWN4bD8oHZ7Py2UdPyrOnT8rPv/ipasZfX1+VX//mN+VXXz0vVwgQQkscTMp6QwcOsrmjMkCbi+zKOgJtxuDV7VWUnlBzOZsqCwdrhvWwIZM92pfRDDXqC51rl48fle+++6789d/+bVkslpGl7kfGigBbrbHW0S0DscEnF5cRzAIi7LZlixgaugESsdpJwyKYTJPImKSIqEBcsmbZN751ACNQNJj05s2bKAPBPmYrVDl4iwBaxyhU88N8EQSkCnfQACLgCBp4ChamCJrp2rAcdlnyoNrtDpCg1nNQ4HO9cN2aU7Ks1b5ScJ8lEBy5lBmp60VvEBoJWhsR1Gh9qfYVscV+Wa7CkeSzdQaMxtHqkdrozKRxHQKnk1kQeziV9aFHp51ozgV3OUj2hbOi4Va1JYB6Pe9PTQGJRTpLJZX9BE4qIEHABCAFQMJgIBCTQCUAC/YS62ClbDYMpgAn1etMjp4AAuyIyqVCy4DrA1SC6jwfo9My0fM9lU5ljX7TGSbBBEAJocGRdW18KnevyHuVaGACqTpHstSLvbzvDcshW3p67ELYNgXYjvzHAHbc6pbQXgCewaXUElCJQAroofsR52IriGhwFLBkLN0G2maOFRCHdgAMAzRZEFMcBuNEACaLm3XEmMBsAMhflu1u2WiJILqKzW065eRZqXVbAQkCFwdj7Q91YOB/layFiK8z+2S2m0AcRkVel7v0XF8tG52h2IgJGnCdKtVxxrXWuWg1F5aLRXT6gF0lE5r6CynOiOYM+2O5XMEVLP3hWHtqRWu+9Up2TcBKdmay/+TgTOVYYuvwnZR2AmqmNhGdcG5voztL+i5OSPC3wc/an/f+sfhxnUXX6/Kwb86IBAjtAgRzJEpw8CCWu4VsMeNPudTl+SP9BmjDPqDzcnO7FEOL8wem1SZ1aSjNmM1GZbULQUCYgtjJYAWk7sc+AlTBjdDpxdgM1gLYHCWQdM7AtrrEykG9fzuI58yXICVlJMlIYA0amK0TTcEM3epaah+m9j30b9ifFXBh39l+vr/7NJAwLNNJ+H8Wn2r1NcIXRc8g5siaE9FxyEBC6CJEe1GBxgLCg5XAGeZkntfDdBaMXvwhgvfpjPUe60ddrSi1TF0G+yq+Z48D42Q/nHNzuViVFTpJTUe1KH3gOg0kwJMnWwAAIABJREFUWIcmEhNuZb0v2n8CEkJQUuxT2WPaDs8EJPyzP/+fS5lUQIIAB7bNPyBGgp3scK5LOT+7CCAh2xMx+A1tyNS+iiHl1k42zvIpKoqrhbceCuhrX79+LRPKwvFjNSPh9vZWGgkACmR+jMAZhbJD1IkjTv55VxDdva7GIDn4sHhUf1RY5DhNu/0m6lNpn5W/m7Yibi+Sv+tN/i7X2X1NHejVAYDHi3mJQzmcnVMOTx1InXJ0umBKDcLYkPt99XN1oHLXvVkvwOvGugT87QOkviYfON1r8t/d73+XMZUDlnVrzmCaom+DWo9dvQa633vqufog7AIPrqnTPjO1t6P47f3E8+wFxozrY/0ToN330x2n7mvNHuju37o8yQdavY78mOep3veed69Nj2UXaed1UecZmgruXS4BJNENd+ViOi+zXq+cl0E535VyuR+Uy92gPOqPFVCvhvtyCythvSrLw7as6B0+JAMZAQROttePnK9snTbYp8jbCaDBbYCUcUsRrcgA1d1hgtq+3agiOZHoqPsF0BBDoXcI2ibZUQ4fBbao+gajgPGQmFUDJroNW7ZgIzOD80BWWXTbcKK5Dx2aZFH4H4q7xIGixRuHOe/j80HOVQss8CEymTFXKf6ULcW8LmowwWuyBoY97zo8uccNegCAKSmYl/XyUYNOF4aESHAWyBBnkBCq7UXZeAEtOxy0yAxvU49Cjtxq05SGROCn0EpjynuGfaCmyOJpniv2SSPal/RinGQ57JmZGuAQbjYCEaZlV57OJ+WTy3m5HPbK+49n5aefPSt/9mdflMl8Vr76+nn5P/+v/6d8//1LqC66N7L9+OkEBBJbI2u53CqLLwD9cCivrq4EOlBuA82kj2MnkTtEAUGCufZtmU5n6thwdn4uwObFixfl5ZurKFnqRb21MnjraInF3PDYxcVl3PhuL8d+s0TbpdWoAGzQvsv2bG7Tlm9SjSmC6xIjRGxNwnxneg9O3NWrN7qG8XBSzmZzBTqLm2VZL1ADj/mVDgnATCPA1xOwEWMQQQawnW277YL2f1JI1UsgOxeo5IagX3ump7Iha52gecACZy/yPM8x/waMVK5g1gE6FMxJMlUsuOigliu+WSf12gGUAjn3CW81Cqy00vUToqNinKsGTLtn8sNnkHPN8dtAQgMoVKrzZjbo/rUV4lprOy86dQoMAg40Z1Ls/OZvSsjmlFAhcku2Ezq5gMoo6UK3Rq1osSdS+W+BDYHClOhsFgIm/bkNYyTrhRkXAnHEaHWWJlsI539HULwfl/HoPLQxkq0k25Bgj4IOZhqKi2yVf4dw7aiMoyyDzDgAwmEjZhtCtcMhGUbalmLHg4XhQMdgjEoXEuClm4T0PnifNAZKWS/W6jLB14r9AoDd2wtAI8jQvGPjpfVD1hIbHOeEz0Rew2unk6gnt64HsM/F9FxgH/uWLi2z8SSAFkQMx+OyBrxlmgEF9pvQQjhsM2Dul/USMd629XKbTDOlPATj8ENrX1Prg5WGHcp2ncFKsV5OABIkGq5vbstqhaFDUyNK+WSrD6VMZ4+adrz1vnbg6TNE6hMqNQtGSHSN6JXl6ro5n71meSBELVkfdTlGvZMS/Feiru6Y0ba41R5RB5ZW00rrMecLThJsHliMYu1RUsj6n0zKXIAiYpkwL/Zlfbspr66uy+2bpcR+J4OZGAmjKZoJcZbqrM5WkJIeNWCZuyMSCuGTqARPpVtrlcow7tH9IYCIwWgSApZYs+ywEiKfAZgKBO4dBOhik2sguLUHAWZ4XjS+yQZzUqeOB2of0D7bXaWvtnkACbq+pvNJlO9YN0S6TvJZQ8MHRoJ8BkoFekN13YtykWDUAUYDJLDvlMhLjSXbF/k9Y/Z86FPg0wgUVZcK1kyAFr4+GBFeV+GXliM9CTEg0zZxfZEAy9Ir5nkyafS+Yl3GWMfn96QHFGMYDcc5f5QS2o3LrszKZjcv//xf/W+llBloNo5bCCbTEUslsvbIHj4l7ntF71Dv7t/ts370uxvGlVq+xM/l7CKEPzLzY8qWnTQZx8pZg17rDF1tPG1I6qxo98DTZ1bBbXPg5cHI6/mcOtg8Pz8vT5480cGDw/XqzY1+u11MTdGpD/eHBqfrIPja6gP67X+HOJtUqFHklQAIdJ0QVuHHv+/6/t91+p0l9fV63LvATXecG/Cg6j9fX6Nf3wUZ6sPRG6s21PWctofI3aNfz23NZvFn6jCpssJ+/C3nqcry+BoemvN6jruorK+lBmDuuo5T69jX5zHwPHUD+1NAgu+5XpMKtH8PQIKChyqw9fzWCLQPGO+nMMgRDNf3acDDz/ue7dzw2d39iXPIwU4gEpoF2e5NLcm2ZQ6VrQzK2aFXzne98hgQ4dAvT+RA9stmeCiL3brcbNZR4gB4MOyVDUE0zIQM8gUikAhANAnHQm0Fyei1QWisl3C0ndkgI6TrTiCh3VfZUm5HxspZ8KjhFjMCajRAwnaj37SxA2SQWBm1oBkMKTtRfa+on1Bp03kUxdOOvDKgUAJj/McEiDsy00Fr1CGIsxZs+BBhklMbtfCNg6tC1AAlQkQoKdtJnu22ubTjxR3jKEf941DXuU1BUtgHoUuQwn4S+Qrmh0QUo2NgHOpZq6puCuORMs7SZSC4gOqo8YM5EbRzghC9l8dcL6+Whvi2OOeVsn6eT977jWNNOUMCCVLyZj2QRVpvy+VwIH2ER6NB+WA+KuejUp69/6j8/E8/L1988bMyPpuUL59/U/7vf/1vyg/fvSqHLeBXKLiv1hsF35P+WGfBBpFDOUAxr7eLVYj8wVITvb4nRoLo+/1Sxmcj1elS90nJ3vzsTOfZd999X354/aoR3SNLzt7hfiSQlkDCfH4mh8aPW+xM9fTZ5lIOUtZs26nUxfVw6JZlOIqMuAKecVBHybkCSNy8uZYzR2A1p0PHoV/IYuLoMZeEoSohaEp3YuQJeOL5AEHI7NYUXa5DzzdBcJQmKFTMLgvsG60BlQZF9w3aZmpDpGAipS2ONbQ+UttASvRy3JP5oraELPtUuc/SmCUOfdUirrbT9j/q86TrJ9RAQu2U+77s/7zLWXTfa7rncHOOdBhOPrftPBsIPfXZg7ItZ71dgVwvIJ1yB7q+2G5IG2YnOysbYyX21B6RaeyF2CKBLgF2rCvqw5MBRfcalZlsolQEp12aMYAdiDuelX4PsMsaGgEgha4Kr4GhBpC0VgYS0AtKMxuY/XY5fazgv0/3BK59BLsAG4jlxwK5q0WwLeyjWtOg1xsl+hhAb1RJBHtBJTEIJSY1n2wymWB2NgwkAWQwKqpOHU0NtlpcRvkivwme1XUlH1PZ0aEnf5vOQKoLX94KVOCe2cfcD+t5sw12pH2ACIbDVo77ABetmGrj/2lMIvMfj7W8PN4vH5X9N8H+REaezxkDhKjVathqEnSL5bIsN5ThoLEYWggaE5hGo7n0EwQaVgF7G7y1IJeB+HaPBSM32isHMOzEjdZ3rm0DlO0abtuA9sGVqngh7Fv7mGxMdgkR86dKqmFDF/geUVuo13G2EfSaWQBbhLKtxWJVrt7cluvrpTLoBPxiB4wB/rLrhERMQ6OoAfOYK+w+80hXGJXwhVBw3DNMKNZ0dL6wqC72vmVkhEPCuU6gxrmu9+BXbChVajsmhK/m+4959nh3mYg18BPBf6wZ2dYMrmsgwc9ptLLX6NBdrxJIMPPR1yHdiekoy0Vc8o2AaJQIoeWDTlN0FMYuBJCA9odK9CgTTBYS88c5JtBAAp/J4hHjLso+2ntIhpQ7AuUaMcDh14l1ljGox6BOjvJvr+V6/RpIUL5LHUD4HEoq8amY/2HZHihtODsNJBw2JQS3/wgkxFpwvW86Kl5kNbpoA3AqKH8XIMH6C7wWh+vy8lILHiN9k8iVaeh10HNklDqoZO0c+PpOgQnvCiSw6Q0kWPHcBv9dHIS7XvOQI1IHcw7k7KDVQXgdBNdBuNkm9WN3zYnHzM+fcpz4nFPjeNf9PQQk1OPvoPwUSFKvt/r5bvDfvY67jEh94HTvt17Pvt+7xrd2MrrgB59TZ/7rgL6+Ll8L72e8MJgN1VyZwLt/usBF95Wm9Hrf+H66xrN+3PNQO92+Ru85P+eAwY5GDXxpPUFrVsY4elirxle91PFkdmU6GZVpb1Dm+1Iud/1yseuXx/thedyj5/2g7EdFQMJiE1oJKikY9so6a28JEkxPDkZCCD+p1lSZzwBG25+7gQQ7SjGPrrcevQUkNKUMtA/L2toN4poK3DMYzlrjgE/iRz3gFRa3zASJA6aYk/whObuRZSBfMTxkuYPZCJIeDwVh/ge5x/EwkBCBhbtHUEtNn+u2vZnbtpkCr+xglXEzNVXtzyjhQFVcYmKRl9T7s22j63aleUDmOp0nP66xMM1/gxgVgUMABiE+B72UTBzZzMgJN5nnFHccFKj1p4EE5p0yA40ZauTZlk01zAALlGms6AgyFJBw2S/l8aQvIOHzj5+WP/sP/qR8/vlPJIb41dffln/zb/+yvHzxWvRWSgjU6nCzVS3vjD7UXOtyWzYED8kUUvau7Mtqx//bAJUAdxAnG5QyO58ISJjOZgISEBOWiDDdIV69EttB8FOWN+D8t8rgAEiRMbEiup9runikc2hg4cgGUdt+WJTB8CD9A9YUoo7S3UkgYXmzEM0aAGHcH+s3Aq/co8CDfbRDM5DgGnqCHB5TgJpAggOaWiclOi1khw3tqWQiAAIIWQygAoAOh1wlDAKXo/MCY+r9G5T5VpNE3REASLRuYi3J5ia1mb2n7t+VAKjtk89VJwK6Z1pj1/MArc/M7ll6r4F+4Mmu/X7LnmewVQcF9dl1n/0HSJgcojuOAN7smgH4CEiA3WGfSIRxMgp2gmj4AWT2evsynTC+W633AACC4eFgRp0AkgEVzJVtskvQdcCGobEBiJWgdBk0pQ/hP6FBQAvEaLM4mY/UppRMJNd2Mb0sRdn2fRmNe2U6o8yI82NdDrtVgKeDqG8GIImzJYQPo3d9m9mWeGCym8RaArTE7lQ1+hLIpcxsSOAHhT0Cr2AjRBDJj1gAgKMJtKq7QQYlarlIgEc51fyizKbTsrhdldvFtfY714c/G+1W8XOXqXUQ2VTuwaUDZ+NZzkXLPA3/L4GEBGh8Zrt9Ie+HYdGfjkMcEDYCnRQo8WB/ZVB/dXOt76Yritqm5v4ki07WvD+YqnuNgQ6fkRYLbRNpMU5ep/H7UGYAGSpdg42WJUcNezaZHVXLzzwp2zMTPZYKSNC/DWI1Pn9oyLgEwK/Hbgjo38Mo2UTZj9pzI7oIIwC2DOzPvWr2r68X5eaalrZkrqN9JQSp6GITpUKUN4cUSQDjoUpCWUwwq+gmSrtiOl8EY8Fds9y+Odr8AlRo7Y6iy4mBhMS3xJKBzYl2BsG11neWNXqMdT5TsiX2gpmI2TWnCawDwHOQXK9f1hHzWgfQHvgmQZztMtvShpjXAB2ybDiBBMYm/MqwCdhklTXgO6gFZABeKnNYB4tmcXvbAIr4NdyzAJfsTkU5UuhDtBoRYbvjSgHhapseflHb8jKYRMeMLgMKDQDTARoaXxhTl/ePDRToiYwiwEgCCbvD+R+BBC2wqsDYQmU1I4E+1t2F1qKRXlDHLXu8qE8FYcfOeiCdLBQtPHrLQzuazxtjihEzetYay7a8ot4k/t5TB20dCHaDQm+e+lCOf7eMBNfd8NtGPg7C3y3Q+7FAQh0Aco1+fzfobxyPnL/mAOjUcNZj6nGoA+satPA6qH2jh66/LkOpgZD6ejz33bVRX0+dQa8NwUPf77Xgz65R2dp5rB3FU+vhFJDAdTiLUB929f3UiKiCQwV+bUur+h75t2hdWXeoVkoPAAn1XJz6tzUSfN/1d3NPtdGt9009Xt4X9T6sjXdtD7pzKAQXxyeBBAIgZcgT4SYThtji/NAr8y2MhH55XEYCEmiFSB/3ZQIJ6ppAb3WU4CkbIIPfHzSii7p/2tHpdM8+8MqkHa1Y/WFGQqhjSw3gSEtB7YxUcw2QkL2nATGSkaBsaDIicCfInKo2WzV0fGdQmPld/8T3BiMBYEE1q9X1RH81Aw2lTMkgIXYlSmoCDeqHns6BRKWDQu7X2ImTRgR96DPDWM/1qb3FOLgOswm0VtF/nHZ9shXUOysYCEBRTAQCvGynpbaOyvAFpZYzRYEiokcCEjLDzLiIfQArIRXMM6CWXcvDnUIFAlHtqYqN4LOKjAY/AN44y9C3dZ+wemF3LFYSWZwd9uXRoFeeJiPh0w8elz/9+efl08+elf5kICDhr/7fvy6vf7hSS7DtKrLtiC5yJkFJlgDkYhNBdqqV43iTgQJIgEa7YYJxwglCyKBOoDmSfRyVx48fFxh3nB8/vH5Trq6ulIF3YMC+Z5JtMwJ4jEw/Dl+dtVR2WaJf4SS5n/pRkCs65lL1nQAJYrRQCgF7APotQZ9aWQYAJ2o4402t8IbWDAdl6o5B3AxoMsNkATDeF6Bp2BT+t24I+yQCPIDFUIOXlgEO6WAUjIRsu0pQF+JlAQjotQpwArhg/8XvENxEXyI+OxgJWpMKeIOtpBKKBBJs72pA1+3T7gMSattf72X7Nw/Z4Pue7wIB3b/dHeUuO919ff1ddHbo71YqbcBBV7YOoECBZcyJNFoQYKQmmXkrh4a5wOvnM7o6RGmaadMOJPit8y+NKQyz3d5tMqMUZtibRlkAvILBUHNrWrVqjvH/Rpx7oecwmvTLCFHQBDWmg6m0B9QeEyF8uggQ3Glt074yNSiS0m3tAp/n23WATfYZDAZ4PA2GeR3X5yTvub1ZxHmRa9pnvrKpqbsh5f3UsDDAwPfzWU8uH0mPgr3++vXrBozge7HnBgYt9uYstcZos5U+S/wc+wwqYsvuGse+RwB/Age2q3IYDcSOUnnIeFxm41mAIcn4ur65UcmF6ObYL8BQ2hhzLk/nZTQ6K8sNVPRlWSEcLJoZYBP7dFB26MXEFOh3kAOyYxGlM4CWbo2YLYJbP9Dxw/EZaZAi42vdfW3X4t8RuIgdUJUd1XOljPhhUzY7NFLCjlm00NltGCLbzUFAws3NsixuaUeICQ8GAUKjALECYVIgMbphxFkmENxAAow1AcroBaUYrOxUgNJihFDSQDcLgGnEG6eTDMwR9wVb52yPMeT8DuHUuttAal1EnU/D8HAAbxvndQwTogskOG7wOqnXj/eNbT7joMfSP2qz+ZmQQcg39cdgEYRNjOfUSQexakAViYYHuCefYROg0g3Cxgk+hK8S7B6dVYCJKYIIkOAkW/jQbfvnKIlqWRrH99MyMbzuuJ/az6ljJ9+ffRtYBXH/ASRQxlUDCfty8UcgQQvsHYGEIwelUkY1wuWMRb3pfdB2D+J6osOgplBTTrCDz3AYjpVYtUAzgG9Qs6PaZgv5HNeM+X21A22j48fqQzn+3QIJGBIADu5XaO86KDl/H0BCfeg11La8Z3//XUCCS1feclAye1OPocfoLiChRULbyOyhQF70wKqesAYETgXUp9aPjZq/q3YEH/r++l7sTPh7vfbq17yLo6jAM1FPDvzjgzw+wfPhoMBrzUACf3vP+Hp4zMKmPPd3ASQYca4ZCfUeqL/7lDNtx4b3nAIS6jms58KOlxBcnE2cE4k+RQ0axysZ3il1g4dDmR1KOUsg4bKMypP+pJxJKXonIGEJ5ftAoFbKZoA+QU/Ch4iRSfXdNfSHYCR076Wd12NGQrKolYU7tgNRC1d6tPhpAxQeU2mDFK6T0k5mACFG1QVT5pABkF4j6fr2s8WWaJkJOriit1cEv41oa4jhqu2gsm1oL6QWikTmDHxES0mVNxAIokuYiH20PWvp5Z6Teo17HRoQq0W1uJ4dTrKAhBiDYCpEx4Wwz1k/vsu2e6mR0KwxnAmoyxKnbWvh+RwBCYeoJ1RNrkQoQ9Xfe4iMXfNZJ4AEsufaN4jhJpCgsVJKe1fG202ZMY7bTflgNirPHp2Vy/GgPL2clU9/8mF59tlHCvwpbfjrv/1lefP6uixvA0jQ2dYPJtrZdC7ne327EKMAaj/jSSZPoBLJTYAe7J3ano1Kb4RI51YdIRgrQIT5xbnG8RaBr+VS9cjK6uX3sN/EQNgFJXOITkOeNw46xAJQLXJU1BtIeMs+ozrf53M24dzz+gQuqAsWOMR9SMSPmnm6OoQgnPQgdrvy5iUaCi3VlVfGmonHzNJjnlQbvmkBOWWos8RDzquSzBECKovHfCN8KCABZy3LKhlLhDzZgcQ8+T7GI3Q4AlAItkM6r6mTgCEI/Y7QXyDqrBkJttXeCw8xElp9k+M67O4e+m3/9tnY9Uuav7PNaj23DpzuAjj8XoGj21UZSvstgi8BTtCos8RsjkCobHH2cqeVpJI5M7ERwLb2++xSkuyDACWwSWF3bEN3WwLSrJFOkVvAA6ngS8k/2DUqB0C3IcXlYBnM52MxC1QGB0CAUORwElT8DOIPCKwSsPd5L4BCr+w3awXxAHv1WStmASDSLkAtn6sGDJoSBd9LpaLf7redAAD7JA4yFEBuNo1mF/dTA1IOVBjHjz/8SNnUly9flm+//VbXMpsTPAZoS7mDgMpZlM36s9HhEhgevRib0oXW14h96P1mn0idGLI8arFZC9hkDwEksFfnE8ABNE3wq4u6xNyKEbEpvH4FqIAwjIQFZ2UyPi8rQIblSu0NAy0ILR7gIVXHSNkwyv909kZJ/VGWPPzUts14+BIJJPjwbjZRVdpwQqy89mUNJNiHs2+mxyXCeihrSkc2IbYnIGEUYx06Degg0eZvUxYLujcAJNBuN0sYyjpES2nrPXaZSSumerNcROKAcwx9BMBmRAVlo+gakVpFQGnKrMd3a1LQ4pCYZaVxhE5FVN3oeTo6SUzVQDDMsmQgeBwASQJkzhIMQI8sheT+zBBs10gmAfZ7nUFe37Yr9vNk3yezIz+VrgcR14Ud1r4eRdm3hfPZ2zoj8Bm3g9CLyFKdEO21L3koy5tkJIitEGWY6jKjhADde2KfC8hRki2EicN+t13d2C+OhcLPDx+dBIZAiWQScc3ee3xO7bMaZDTQIlmorOY6xUhAI+GPQEI6gO8KJHix2cHzb09GDSTwnA8+b/D6oD0VePl5B3t+DUBCfch6sfv7jMDVTnIdeNZG51RwUR/kp4AEeXq9UDLvAglGuO5zIroBfPe1DwXCbR1V227NCKMXfD0nnid/b93f2o/V4+AAor6uu4AEG+nua++7f1P1fK01EHLq+uu14ec9542DlEE8c/fQ+NVjU2cVvEbqQPgU4FWPVTOm+f0KqFLboDvPfl8NnPgwqIEzDn0bOTsgVuK1GM194/uQM2njegoE8t6p9259bTxelx15vdd7rrsWbKjldKnNW9Kit7S6Cqcz6KWg07sy5WA49Mp0fyiz3aE82vTL4/6oPOpPyjm1cbRb3NO1YSvqoIAEnANoy3wGjAQBE2YgROZTPx2gNB48DSS83V0lpdB60+hdL1ExAkYC42hNWAMJ/E1bLAIiZWJxJDIj6vaFTZmRPjqybOxvOceyc1HL6jWrx6lBl/5BqAkznzwuG5t95bUvG9ZB1lOaaYFidaL3XgP1nPG59Ro1Uu/X0upQ807k5tIGssbSSAgRRY2NzpMQVGp+EuxgvGIPpw6CpiYCS75ns91JgV92LUW4mv0EqyE/sGaW2PektCHWVQAJCFdqDQNQb3eFLu5T1vF2qW4NP33/cXk07ZfHZ+Py0Ufvlw8/eSoNh988f15++avfSKUZBXNElgh88Gqw++eTuejSy9vbsri5bYCEm8VKYlooc1OPPKC1GA7nCLV62DSrcnXzRo4e2gQACbpn1KsFEAQ9ujeI88XiT4tVdHwhI2JGQr23gtkTjjyfZ1HkI7BI2TSCnkX0hCe7JDG4rRTKmQN1BFHdNOr/MF/IvKHOSHeKXXn9w+vIGOW82j7UQAIsB4AbhDPrwFzsnMmwaf+n9nJBPE8woadxa/VFEjRgL0EbR99FqvzQ6pMVpPr7YDA0YIG7CIT33XQYUIGPSoxaqqvXlX/7/DgFosZGDO2aU/bd5/B99vmh5x4CEtSIoRKKbGzDCe2p7nfJpqn9LCORYngEeAISwt5QzhD3GeKG2GPKby4vz8v8bEIDVtKHEhzU+svWfaG10C8XZ7NoqALAulmV5S1U+aXarplKjg+FXeEsiSB3oXV+cXlW3nvvcRmNYd5gQ7ZlsbgSXZlAgGCCLgai4w+iJdt+BwOJMgeCu2HZiwWTpRcJYrodKeEumd84dx2EQGkPbQF3GYigKLLM7I3b2+tycxOAoc7gBKc5zwRScsMAbdh5svW0AAQoh4kEUEMQPhoXVP9//vM/UQ05nVq++uo3mkv7kQRCBLj8fXYWonZ8JyLLiPTJ8wXAzZIAiw42dpzgVW3tAiyxr8i9cN3L7aqsGDPV9gc1/Gw6UyDtdq24t+iPCUyAVbXdlBXlbOwaSpb6gD8HUdG1H9UqVb1StQfnk6lAddkLucrBIHIbxzYoPRabBgCJJIzV27x6j9kJUbh0zHiu/679lTif2lIIwNP9gHKD6CTAayMYnQiwjg4YRXX8MBJgotFWl8f6Pe6dMgo0RAJcQ/y5GXuV9/TLm5trsaGwYYwH2Wp1f9C/EWGm1AedqgDSRrQJTl0L/AUFrwTLYwLyobQBCJ5F0RfVH/vTalY14rWydRHIB1ttqXOcv5W5pyyjzxqn3CDG1kBCa8NbIMFjah/PPgEMCvkcybCBLcT7g3mzbrp5hOYE4AsMhnh9YGCAeQEccN6wn9W9QaUutCEGAMj9K6CyFU4VgDCJ5IjtRyQ6WjHrAN7jDN3uIrnr+8SGMKcGCPzboCJ/10DKKSABO6azocf1txoJ5UDbWHzDyz8yEjToVQ3vXaUN3qD1QeWDtwYSHJD44OP3Q0CCX9P9Di+G7G64XiuyAAAgAElEQVSjr64BgvpAdbbVAZk3Ab8dKPrauw6D39P9/nAcZA0a5NAHgGmm7wIkPBToPeRo1BlsOexZr2qDWd9P/V12fNzv+i5HqEbxTjkpNWhxyqH6ba7f12mDdCqA93d1r6/rCL7r+PI+GwqPo4N4r9FT19EFKnyQNIHWCSChXvM2wozTKSBBwUIlpuTX8HpRJqEY3/Pzrvd/ag/7Y2tQxYGIH3sISHBw431cI74EU1Y2lkaCBPFSbFHO2y5oe6VXprtDme8O5XzXL4964/JkOCkXg2GZDXuquwVIIEMJaAATAVcHIAHqMiUOzggrWEmKM86MMnEV6+o+IOF4LANIwJGKutFwoKKONIAECey5TRuPZTeHJmvKHJZRI/YmBrAUtGPk1Z0BIIEsHF0CoBXnWojxZ+5bxWbeYyAhbHcIL8pJgMacdamynSlKRYtNg4mn9i/za2fv1BrdrwPpd/OQ1u4EeOPShqhRjSxwYzN8n1nTqjxotuezgjtrZK0e00EVpXTCIFTYozYtUHdu8NplfygYroAE0W4j1a+SBhgJk/26vD8blc8ePyqPZoPy9PG8/OSzj8rFo3M5279+/rz86jdfltubdVnTU3xTymQ8ExUfu093ESjWiBPeXt+I/s84X98uS5/68vlZGc+mZTAdi07Mmtn1Ya5sy5vr16IPk7WBlSDnbxMZVDKB6tfep0PDRZnMptr3iKDh5DB3KkFI0ajGKcpyD57nOsxQ8P6Vs6iM1l6MiFCRRnYPgbi1ggKNtbRIaB0ZddPBSBgow7u6XamDg+rI7Rxk+hk2A/OlzFeWfZC5bGumQzsCIEGMgmQVaM2oFzdAW1GPdU2V2AWZxSKzB3C4WwuQiXlPlfykMbcsoSiFkP1Jqrf3sSAo2sAmuFQHHVqrmZ3yuXfqdw0k+Oypz4vuufrQedh9vgaRT30/+8tzWp/5d51Z9edrxLT/204OyhSr/aG+rWViJVKk9pCs94uLMp9Bv16VskdcNLRI0FYgwB/TqraPBgCBKV1nQmtls1qoNSXAKLZpTycCZS7j/DXF/L2nT8onn3xULi9mZbNZl8XySsHQfrsKoCNtGWJztm/BwoJkAshAMCFD3wQO7q4iVlNTzhAMKkFm3Lfyu4CxoaXA+iAAoe0qv9XzPv/22Sz2DtRsNGsACgAMUmuBPcK5MEF0jtbPo4nQcjHJxsPyj/6TPyuz2URdWn79619F+e406OIBXCyjZn4cFGoYHex77SM6EPG6ZFvoPEqdBq33ZOv6XtuyyRRn3W3Lakdbx2AdqTx3PBHTwz4HXWJulwt1hHF3FIurKsg/kNFuSwUJBNWuF2Bhuy3z6Vkw9gA7QmW3Ea/E3qs8KfVUAuywun+0ZG0YZyd1EgikVRClNRBrPlZ46/ceayh4/Wt86aq2X5e1QDDO2sicA6QIcNxFxhrwgIBztcQmh6BrgI+HcjalzCbLyIxxEOAnuysYCXQZisAZd01tjNEBULvq7J7RD2o+LA/ATcUQm6XGClAO3YbRdKy1EQE5IAZXgYYBWfqWBRt2IAaCMSWgd0KLdWRWoUoQBfTHmdwG2OE08BhrrfYLbBft/8E4rIEEs8V5jH0rQcrUyREIgjhpslBlUmivmmWQXA8aPJQ4iL2m8p30c+TvxFlfl3JS7tR0rEi9hHYPBFODUoraz7b9UHzBfFb3XpcwGbjzOJq5wOMNoOIANIEElWsWuh6O1LXhj0BCMhIeAhLo7nDfj+lYdVDthekg/r5AkdfUwYjOvix34LPRSPBPnRHlMU+40dgaaWscU6ty5Ie0BqitsfLn107BuwAJdSbvrjH6MYHeqc+oKXi+f49X7RgZxPH3+V6EoN+TUbkPSKg/q0Z6a0P+kCNVMyocwDeBRmb071sfLh1w4F47c/V13DX+fn29Rvi+mpp4l1Pm9XXknFVsCD9fgxv1+rJR9mOngARokR4jGzwOAn7+LoAEr5H6gK3vpz446jHyQVKXNpxiJBjp9z723CqzPUZfIAWWqCk/7MpQXr/VlbcKngmCx/temW4hig3K4zIsjwfTcjkalgva6imo2EXbRcoIDCRE9WGWOiSYkA6e4p79QZT3h4AEjftbFMoWSJCAVVI2g5UQ7euCom1AIRwoxBelKE82olfKmoNT2Y/4acoa0qyxP7UHK5snJxHHjDZgJztukGWUpQytB5Uw5Oc3vdahZ1IovpHTW+/fer85A+4AsHZUeQ81sAYSvD617qW6jlBZ1hC6N3zDH2Dc3aMeEI36aDM79iG+BFtCWcoEEqoOQQjuxTpBzb8NhLosWJxsMTt64byPVeefTCFqjDfrctaHlbAtjyeD8sn5WXk8H5ZPPnxcvvj5ZxLUWm7X5Zdffll+89VzaQLgUIJfROurQTk/vyzz6UzgwbWAhOh0wNzc3K7CATw7L+PzuUAFMmGIbZGNwhd/fftGexlGAkACGUsCF2qOYSYw9gRB55cXeg2vffPmjTKTmsLM3jDudnaiTjcYLAYSmudcz019aX9fFotblUqgk8BIwhzQGUsdcB/K6ERjqJ73GsuhqMwCEdydwZlGAAfrYyRlnTmUMCV147tYsypZKduyGw3FInLbTtneBJNEhR6Ns1QoOp7gw0v1nFptsog4ipr/tpOD7HVSqUOIM1mLqbnRnAvSNmmDLwft9Tlan6H1edLYcep2KwaaX2O72bWv9zpLJ558FyCBea/BhPq8esi/qO2NX9vaOoCmYDphb3geYJfzh3U4Ies/JOgOMIC9iEIKIrgCEhAlhKo/GUhQkAyqQKd9sOzGtO9dXQlgIObnPja0w+uX8pPPnpUvvvipWgK/fvN9efny+7JeEVT31WYbYCwYWGT9wwYRYEAvJ9hScMXz2706LKhv/GQu6rjGSt1kWg0pz7n1rXS27nYKpGrNqzpbSZBL4AFARtY+ylmPAzrsBfcaLI7LMqMEyuVGo0H5D//jPy2zs1n54Ycfyq9+/bf6TgJFZ5EXy5sYf2U9Yw5C/HYXOizcf9UlDDtxnHgIX4FrrZMQAkT2m7JEI2C/Uxk54w/bCLZEMDJ6EoG8WdyKiYCobH9Mu91s7Srg1xpCBLbMPsHyPksdyNZHu0i1gwUM1CWHBpCOpF6IqTqpB5Bg34YxANz0yXi8PeIT3BK53XeV2Ldo8tZwa1u6xt4E6N6V5foGrU7dx3jcK7PZmYCEA+tD+mswEoKNgN2X6K+MVYiOPj4/K8NR2+6T1px8vpKXg0FZbZKpKNx6X1a0k5RND82c/SCSD/0hQMIsgARsMJ0yKG1jXY9izQM4jfkfNkGKiBpIEKhQiQg2CRHFT5FsUtnGBOAjNefoIKGMegvu1zR/7gP/0/blFFB5dXPbBOn6/HEAQWKMbTYCZkLTIDQlHPMJ/GbdDSZNdw4JhKoDUQAJgFjYFTGKYMipJCI6a2CXYClR7nTMyDi2hQJcUhz7yE6nz8BcO07TOSlGQ3RiqZOE9n09dmEvgpWnsU5miM4idYL5AwMSQv3Y3ReK+tpqMVkh/AGNhDAdx9Si+vDy5NUBiRzmdIC7h14dnHrx15//VsCa7Xf8OXXArIOPOuoqUO6+rgtS2Fj5dV5UtRFrr4E2V7uGWuO6I14b1J5o1VXfUw1mdLPZp5yM+tpPBcmBuGVtdMKx9cZ/6DvqbGT9/b5/Awl3OUCNQ1V9dz1H3qQOIB2IeE7r1ypAatpzxaHpx7pryuuqvr46YO/eSw2uOMD355uu7ccdJHseu2BIvWZtGE+vjyMVv2Yd3LWe6/n1d3S/u2vUcSbq6z1l7H1td43PXXPL414/3c+tgYTTwWxcV9cRPwpY1RYP2t+GxtSi2KrjfGbR5ZgKKNgA46u84bIMy6P+qFz2RmW275WnIPTqjBCdfMly4pgsCUgQPwRISHBBzAQOVqj3ZKwIvIJhW+3RpFimXaOuV3aoaalke6ceBWUPGpAXTMBCaUMrtBj1kGr/RD0uQVAKLqqGG9aEsjIxzvXchqp4ZHS19t2ON2nYoSoe2Vu9DzAgW47p9XJ4dqKsRleGuG73oTe4oFaS92DBNQDkPWiGF88hLqh1kiyPxqHL8SM7FwdEioEdaVWE4jSAQkAo2SpOXTyC0aD95fZ8XL0yy66vJaMTXSd0DW3RSpuRgjadIIIECLkugt7trgy2uzIum3KBo4+C+C5AhY+fzMsXP31Wnn36fpnMJuW7Vy/K8++/L6/eXImRQGcGMm847WSzCRIQTKPtI8G1BMZS82FFVg1K6mxepudnZTSfijWzXG3K7YayhyjjkRMzQa07HGecV7KAcj7XsBXm5cMPP5Rj9vrqjWqqCeZNKe/aV88pQYH2cPJX7RC5XnW/WykIEo0W3Yb+MMtIqD2NFmQSwRIvNzOL66hjl/7EBqcZQb4QypPdyvphShoM2Iv+rXRxrAMYC9QHr4f9ciCKDFXTyLoCtqGLwV6G2ZCMBVGEsz97CCYqtxVz37T/bQMJibwR7FSMBS1FvSOAB4ASr2vbMdv9h85OfVY66bVN755Vp85IXt+17ffZ4buesybFqTOqvqaHPjv5HHpZA6yS4c82sX6/xF/lu8Fq4rVr1WmHVguintFyVnXjg36ZSqyxlMkAVgKBn9tLIv5K1ncperhkknqHMh4OVNLwwdPHKp+A6fDq9Yvy5up16R+2Agk4EwSQqQEN9dFRh03GczYelemM8gTKHugDT/Pg0ENQPfi+F92+rm6VabeuiM9bZ0+9BpzJ5HnuO/QKZvqf/UKg/erVawEBQYNuadW8/vrqNmvDo37+/PxC3VlgdAxGg/L5nzwrq+1CwCD/w8gwNZvV/ebNa5Vy8DiZZSc4yEAT9G8Wt7L1BludeR4kywYgg7XhII9uAL43tdUdkQCPJnRRIpEdbpLZcHV1E0Acdpq2xQLuAAXsq8U6xraiZ8JYCyRdriXCSNkJNfBs0w1nHCwJteGN39eLoJt7P0gbJ/0O3Uuy1PgIz1GsxWAEiHWSrw9ANT4rqO4T2bbYp91uYpTeEdjfKriONp7ZjWE4LpvNodzewPyIshZpsmzoUpRlg3TRGVICdx5tRyVUWwm6yjaFSKP0EMTQAgTtSbcCgJiOEfsR/k+cz4BcElcsASQt1yutVWmFzMZlfjYtszmtKUdiveDxDPoAmWYbBkuh9U+jhCD8ihC2tN0HOSLBz3WYsXIMRMQovxVvJevZdn21ofCvdSBsj+r4CYDPANexf4/GAR2C4kxmj8b7VYuqGAp2n/agBCmxD9EZQ35lD4A9GCk1mCB/fuRynvjdxh0uo4z44uzsvGEX2N7X/qxYf01XjBRqrpLP62V2veqHwLW6kGX7RxgJdG34F//L/17KHibSRB2tENzscw6qS0zjkT1kou99vneoT53f6aN+/Js1BX9PQEJtHGQG3hFI6CLy3cATxXQfmPWBXTsHdQDlBX5Xht6jWDvN3SlqryGAhOg/2/Zy5zNMN/VB1RrKPLKFtLWZtLtm777gmPf8uwIkeA7emp+sn3JQ6SDEr+8aq3p+HFzV8+rPt9Grx/C3ARL4fmcZHDTZSNro/f8JJBio8IHAtdRZ4VC7DUS/fk13T3ic69/1HNy1/upDXkFcU88ehtjzWc/rfRm9k0ACgSO1ulLWJ8APin84b/iX1LNvy2RL94ZSEFukrOG8DMoHk1EZEhhmOziyHlKXhkaoUocobVgTlAAoQGcbvA0ktPcfh7rNO0CC/s6SC49BhCMBJDR1nAgHpkYC+ggCNriu7N7QULalkUDZA5r5vaaeuwYSQnQoaoc1Z81ZXYkLyodSwWZTnuD6w8gQorAejpbXMIGAfyDxJixSejiGYi4c/6YGHzFEdeOU6Brq0ShFx6G6za4IoWkAA4JMX1JNU+MgxLUCKOCH530XLRejdYCcuXL7Pl1/ivhFJ4djICEy0qfB7N4WDYhUJSfABVQOJUhpJIz363Ix6JVz6pZ363LR35ePn14ISPjk2dMyHA/LNz98W7568aK8vrqWYyjnSyJt4awCJBCwE1ivEkjQvjzgqG7FvFFpw3xWetOR1gVZTPQRcBCt32FAk3tZpjbCYrmWMwyQ8OzZs/LoyeNyfX0tYTaE3uSO5DliuxAZ1xgPAnwDCQ6GnJnk907iaUsBCQQCzBBUbagSo1FkB1WeoqxiBATbzUYO7ma5KSgnNE5aNcewGXgcVoXWhjRKcGgtxhiA32qI4FkEp3QwUbtP9m3uYQmTJggnoElAQpYxRp+HBkyINdAGDLFQvNLST2hWf7ajy3Vlu2rg04kA/32XfVSKNX+6gIHX6b8PQILv4W3mVdYAd5IU8t+w0btw5gUk4OSTMVTNPe1CEfGjrIZAk/KiUJin7EDPDwdlPob2jc7KVt0ZLs7PyqNLSifmYjJcXb8W40GBEIGsOs0E24fASJR81P8nAHozgQ+z+VT2ksz95dlltEZdAJitJGLKvkE0FUbPZrcWAEF9OgEPGUqyv5QtOQCiqwCZcQK587NLfReBKZ/74uWr8uplAnvrTaP2rraj6ILQ1hHdFLRS+v3y6NFjAYKACfPzefn40/fLvhcJJ7QX8D0MimCqV+uFHn/9+mW5ug7mUtPCLoH3PTX+aoHZUvzNZELTwX6B9mnabR4D1BaIMIpuNjrbUtPG7S8ZrxAHzj0sTBiDHqAumWF9fgLc3Ldo7bTI3W7LeBwZdtsQa6coEXEo0l1owHDsViYGW5/GPsdxGXQK/0s3I4DkBCjVkjZWM9fCONTnXwu8YW+ifAQwN9ocU+IRdfzkLhZ0oqBrDXo/Td1+BOay1f1Bee/yQusZG48GhjoRuFvDgfaF1OYHQLPdww446LO5Lko/dkPEZSOYD32Gqe5mvQ7BdpggBM6AB9P5pMzmI3UtAdABgBv08U/QPkBgMHcxAS32umFRRqkFgITbSmpOlFVvu5Z0QQNe0wUXeE+jX5CCkT575b9UiV37LxHrhQBi6z8m/A9jkWsVS4U1xXqiXDWYqstbumkwx3SeCrYTIEH4M7sAEsQGiHIOn21iP6R2gksffC+UOti3n83mTSKuBV1aMNBdzWpwwb6U9lAyEmhPq1RGB0iAQysgYTcuZTj9hwskyLFLRgJzAyNBqJWzdFXpwimNhHdlJHixOeB5VyDBi68+yOsFbyDhzoPee6tyoL2Y/fu+997//egMoRIcC9i0GD7Pm+2oNifRfG/idwESHrovAwke3yOjmYHfvfeXtOb6ffWB9BAjof5ef089P91suQNOb+R6854KVLtOmq/T39FdF/V91O+9i5HA97uloufatEaDTX8fQMJd4894+Tps2ANtD0cdMTlTL52NaA1mUiI7e6C+n3ddg/V76v2joKX6v17b78JIINDXGttAQc+eyFJYT0YKIF3W+A/WuzLZ7coZrITBtDweDMt7OKSKJyLAJHgTVTLbMPL5BhGW1EQaSBjGYWRGQjv+4YXcBSS0641oJiib7lVPkOs+2wAKAAWUW4iJkACDVJtd2oAqdoIMtbOnfZAZFAcytM+rDzDNQVP7HWJm/tGcZoBT493aM5VatgUdxVjIdozd39TIq8cE2WjpN5CVUt4tgj+J8jEB0c6Rm20z0+GIGDhgZH3d7hYjpscRIyIBB8ChrGGP+2oF8WKu8JooIVkltT1FvrzWHfigyoxtHgwltEgpi77bQMI22j+eDwdldliXR8NSPn3/svxMQML7ot8/f/F1+eqbb8vVzaJsoLuShMj+82Q8qRmnrhggYXl9ExRntyWGMjudlBHq95ORuoioBAdqPkHXLHQJ+ImsVjASVJu7IRt7JSBhPJ2Vzz77rHzwwQcKOn7z/Kvy8sX3cmIbQUWc26SPsgFk85pzPP9uMsoxfwSCOquyw4HKBihhwDkejZsa2gAjCDTizIuyql2ZDEOIUQJz1EenF4++Ap8PI0PdPgUOAhgM5WzzeQL8YA0l2wfPT7mnpm1aL/ZyslDQHAkgwUGFFRVi0mMdHjMkDfK10JV3SXrdyoQ5y55K7DiISRd3IqM+Z+p/w+jxedlew2lQqwZlT51Td33HfY8/xEj4bT5T76nLhQD+jlhbFpckq7kJYCDbzwIksBQQoAM8IMgfZReIENI9SDMBIUTa9z6+mJb1iqzjptCd4emTi3L5CHo5hwBrc10eX87LB+8/LdPpsGyWq3Jze6Wzj3IihE0B06aTkYQZ+R/WAq+jZOf2miA+Mv7X17dltYjaay1n1stgJ8r4fH6uYI2Ah98XF48ETLBeQy2e+vkI9BCD/P77l2IF3ZJ5R8dkTUlGdHCBtaAGlNDY19vy5Zdflq+//l40eTQf2MM/+cnn5eNPPijPPvuwjCbQAvYCDCJwCWBEmddB0ePffvt1+e7FtxoProOf1fK2nMP6WSNiGsGUwN0tgpAhyijdk1TFlxW12KyOTErPslvAaBSsAmaoAo0IaNmPq20EvtYqASjkvfNpMJ5aICMTZdnudzI5i3NLjLToIiEhWajrMAmzmwpAhP0IBWgZSNYdjbS/EmC3DwKrJHRy2vOBQHRLtxx1z3CQGfaO8Qj/qK/rZ4zFsJC9jU4RKrti7laM4+0xSMGSYb2r3eOonE8nAhQkkggjYQAjYxfjhS1dJQWe8jzGZBegBLX/El9GJyTnRW0fs52iWmqiCUIyQa0NYdqMVWonxor8lxDLpSVkzGuctx4PfmvsMwliIMGAQ/iVbVmjbVLtW3eBVK8lAa2sK4lHh831/PFv3aPKdLI0Bb/hqIQ6S9EkSpruSiaFAVtU2sg43tJ1KXURRsMouxkGaNA7bMtIDlyARf5+lT4kkNA+FuNjH8o+ta+vXvM14zJ0OtpypbfGYxtsiLgGQDHa4AKO0EI5xBb//H/9P04CCeHV1J7bb22t0UqxPMhv/yG/7Tvtv9VAwuXs4keVNohZ8g6lDQ4SayDhLce4UhruBm/+jjpI5d81kOD3dIOeu8anBhK601B/1qnn4jpaIIEFVtcXGUiox8YLksfqAPtd5u+u63swY/LAh3sZnwqWfZ33fUQNOnQNEZ9ZMz+8qb0WPAb1RvV3Gmi467t9vfX9n5p/j/99QALGxKIwcfhkDWJmdX/fQILHrb5Xj6uBBAf8Bqy4XtYbwYsyLiuoj6bdterBDzE23hVI6M5DbXgNXHguPOc/HkiIEgJoqwEkBKWNgxowYUDGZwthrJQng3l5MhqXx2SmqKVPR8JrCnolwZGBhFXZl3WfoKVf1mhEEYBxQCDwWGkEdMUWcZT1uqo8INZUZOfxYaCnSX9JAU9oI3SBBGk1qKyhyIHgOhGD3PL6DEZ6tOxLVW/R7yPPk4KKpv217Wu1btxbrbbBBMoNLTkCJb22AhHIzLc/dzOjvFdr+1Pb4FS6OzoDHBjXn2oAoRt0Ne01G0AzshaN3WxEto7VutW6jYxSWTUaCUfX6GN1f5AuQg0kCCSHXkjd72pZzkc9sRIuhqU8mQzKZx8+Ln/ys0/LRx+/V27Wt+Wr756XL7/+plwtluWgrBJtL5nIUoaTaXRT6I/LarEsi5ubslkFkCCbA+2fkoXZVDRW3rZChVplPaWpkWVfa0/T7is7J9Bqjcwpexsg4aOPPirvvfee9vu3378ob16+Cg2RZCmZWaX5TiDBpU9ctPe650+OdZYjsC5xgBEC4/pUFDAgCMnMle8Hh1DAXgQHgDQNnTU/S2UuyTkhG9cEH2iB5L6TnT3smL1GLDEEF4MSbMaOsnmivfeiRMjshsZXEDxVBfPH5WQORE4BCZG1Dme7ZmmwjkwhNyPornPI67d7Dnr9nvIx7jqn3sUP6L7m9w0kdH20rq+njgvZalSsLXWWobyBfQcLIR8T+ynEc9FPUG/5Yb9cAK5tV2V/WJfpbFgeX56V87NJGfS2ZX/YlPP5rHz4wZPyk2cfl4uL87JeLSQ0yto9n821Bw7bjYCEJ08el8tH5wq2r8jgX12Vr7963nQ6UM19b6g6eDELpqNydj5RphdtEgvLco/WNOA99VwCSiCM+NVXX5UXL38os/m5QAg+DzvAZ0dwEnXib17fll/84hflb/7mywLLHkb65eW4/OxnX5SffvHT8h/9p4gtRl356zcvy6tXP4Ta/ZgMdbAgaK8JEPLy1QutV0AYyh2u37wpF+Nx2ed54vIxvpfOMgFuhAp+w1h0eZjaqRL0pMie6d+UnkiMMllCWXIGUAEVXwBotC3QawBO0LWA8h/Z7QALY11Ghjqy0fEYn0OWf7mIbPtuGMBxbZNUApBAHl0B7B81gr1py3jdm6urTmmn215mmVwCCXx/MDICSKAcS9dK9xxKpijHWANw/H/svemTZFly3eex77nW2lVd1d2DaQAcAYJ2M5n+POmDTDKZRJkgmpEyGWHUF1Hf9E+IopGEMEQPODPovbv23DP2RfY7fv3FzVcRGdVTM8BwgBjryayMiLfcd69f9+PHj3unHNo8Fh1zsr3S/XwvcWEer6Yp29+sqdSFBwwYO6bTEKULi6rrN00BKWDDecvR0AACSKVEkTFSOQ5CtoCsMNZmzoaEodJEZwf2JZT96NpQQ5gzSjy8u0PuDweQED/DxlEW89Y6ToYl98XDf8/90/DLBShQhjbzVta88vhHjIvZTCUN8R3AuDVrzvttCDBij5HoYfg2pky/AwmjxACpCiCkhBDwx8s4Z9asMXvw0dbda/w61loJa2aCC1OXE2Fxf+Wk2Kb7L8cCJFZCIyEHEpYLQPGOWXV/DSRQ2lCtFaUNnPd3CkgQIiYn0wwgQX04g4mwg5HwrkBCZHtvo2Dnm+62wDZ/6PweQEIYong/vn9boFQOdPPgKD/ebUACpQ3Rsz2ndwc1K+67fN3vCiTkjvym6yuP0w91RvLgInca8s1z1zG3j89NOlqOWMb9M07lQDQMz6b5UA5EckfvVwESuI6ckSB0PYmX5Y53PgZlQ3Tb/Ze/F//On+Vt46usbwI0+BxzLOHFe2cAACAASURBVK6XdUrw8j5Awq5nG2NQDiTz7+WbT8ybuObY2DbNXWIRlR4kBX1sCYmoHEigBppOBQ2AOzpYTObWtZodNtp22GzaYLWyttTCcRKq3l4KVWTVWROkVBWsELRPqugmVFTaoPIGKNUJSIg5GEACx9G9pBpoV4f2l9+LMxKqOAcAZmS6I3MqIMHruRGOIwDCYQMwQBuBAErzjPdhLqRACGFCskJcF+cnuMMpV3O2pDhfnj/l8eXaoj6eS17bP3Ea9HXZtpSR4t+3FViVbUL+3NlCccwLW5GBGVrDqfQiGArF3Eixnl/nsmg3t+kei5KGFJjGvUUpxYqAI2VP81pNgJhUdi0gATYCddqqrQ6NBALmybX1qxXbb9Rsv1mxO92WPbl/KEYCQMLF6FJAwjcvXtj1cOzOzpKSAO9IgTiYhOeqdZuMxza6GglIiEBedcNkq3D4yVZR7gBABq2jXrXZktaOVTERvEWWd8m4HrnYFg4o90UmlLpqamhVOwotG42E+UyimQEwRhcVibCpN3fqU56AhbLdaTe9rRxLkDKEyXRmk+Xc1emXfp3e19t1NwDPVMZXdyBTgEmiFQdj0WuofZ14NURoebgAmQAD0WIXYiXoe5RFJMaBWDzs7RXAjZXaqLImmC5R/qD5BZdSz37NRIj5yWz39bsZWIjP5WK9mxIBuxgJGY53EwBLJ8htd3ns33fv1lrOSjM27TU7z5ExD27bC6KjSr73uUl0m6W9XTq5C5+P1aU1lAEGWHCGFJaOGCYCMRgJrQrlV8zflVo2IuDYqK+UaSTj2uu27HB/YPfv3bGjg32VvkWmsw/wBqDIGqiaAi1K0U5PT+zs5LWNRtdr7ZkEFjFvtX/S4rBRtf2DjhgBAAesHdWmj8f6HXCBvTUE5FhzgAi0ajw/p9PKzPb2D+3ewwf24P4HsgPOgCFYdFbLy5cn9vnnn9vnf/2lnZ2NbDKhlNLs8eN79tFHT+w//s/+2NptZw28ev1CzAMYDyqvaDWlF4HAJM9xvgjhO8T4ru3i7Mz2WrQq9L0pWEyuLeDPBOBDEjupDj9KLsI/pQTL22M6s0ygfb0pppEC7kYrgdVVAYxq/wjLKLRuAOcRO556V50oDVgDB8wFZ3rwNzL/jDFggsqeaP+a+TfaEWRvXGMMu1fseQnUDN+RPQC9GH2WgDZaCIoB4es/RCMl5FchK+3MPl0f4p7SVHC1V2wcoorXVyOVogB6uF8QFH/E/dAagHkCO6Vpw/Nr30+bLh4NkIC9Hs1cLJfsNCDLdAprAxvq1H20IgJgRThYrTQTKAtYw/igi6EOH2Ik0P3GGSpO1QforVinzz1Fues6c+4bfZT8rdszRpBdxBVp989tU57w41nlfnXuD3D0K0r5EhDkQLYDPw7EOEuH5+JJpTVrWyUQ7BOskwLoSqKc7D0CkpbOOEJjBRHQYGU06q7pYTOrV6bSSgi/hrEIOx4MBIEXtNBEADPRMTTnE5My7jdnIuyym8WYKG7ezkgASPiv/+E/NpszN9oCEvBNK6lE83cOSIhurQEkvKvYYgAO5QAvFj8DntPZy1T/wglNGYZtAda2IBrxknIAmf97WyAUQEGePS0vpjyIzzfZ+K6X6Xjn6wimYqKGoc5LD+IzbizfTSMhgIjcIckDN665fP9xH/l725yEotXcBkHKeDa3ORiFkd8itpiDATmQsK6BW1NLY1xvAxLK8+V9gQRtnhklWEhrIPwpMCoblV8nkBDPdxsYkd+vb4xujNnE+D0YCcGiKM+NTQDALiOZP+983uVrOn9WYcTzTaa8jjetXwKEWaqppPOCgATIldrXUx2bWnql8ob50lqLpZc2tFq2X2vYAO0E2iJWvWYRe0S2ed1eiSywAwmUNkwCSKAuMhGho0Wer90UVieV8mjvltcO+/MXN9ZqSxwUjuVUSaHsqWsDG+yU+cT9YCooY8BJUqDkas4zwI1U6kDNgPp3i8mTVPdra4VlR/5vUgRxKLTOUylErPkACJnLYh+kTPJbtkLtp97ttcnGNwJI2Agi+HPM7UhkL/xvXNs6G6U5lUQZ4zu5ancOkpSBhBys0AkTkMCzDSAhOjZUeLaJkVCdDW0AgE5Q0ajZ3X7bPrx/aB8/eWjH9w7sanKt0obvXr2yK0obFKDjAcHwoBYc8bWegilAveHVSCryYpSkzgfKwtfrAhKg8fN1g+KP2BzjA3CU1jVzkLV8NcSZHXnnBOnvuNp8lMUwFuR0AC0ENSVGXJQ2CFBj7iUgIf5dtjPdZleBAuNJxpE2ZdMVfdOnAjO4Tn8WqUUYQEK1JiABO0QtdIhkRpZSoqOivDqrRvoIUJJVWp1apSZdF6S6xGBIXRYEOqhsxwE21ouPk2speP8UZyCIwpuAhKJNXABloZ20BUiIfQ+nPexXZOyYh7EP5Bm+TavkNkZC7PP5fhznyn++2+rb/Kn3AhI0drH6bzJ+yvu66pmiNKlQNAeuoTVoXSUMehZqJ+naNoAIRa97lU8hUgoV23WJWrBwEDmVKn1Ln0e8sVqZWbOFXgHCjHRdqNrBXt8O9w8U3LeT4OGg3bb7h8dqj0tgMJ6M7NWL5/bi5XdqMUngsb+/b91u2wb9vgsk0m4uZYjpWtDqkqWsiE0AmMALwCASDOtSBUstGr/RT/kNrabdvXff7j54aHeO7+m7EVCr5n6+tPPzS/v22+/tyy++1veurymTMDs62re7d4/tkx8/UaDINb1589pOz94oSDw42FOJh1pSVpwi3uu3dY2MLUAC7KcGnVkSZRvmEgEo147GA9fuQILvdB4Ue+mCfBwEYWcT2RC+S8kSn4G9RUDI75RuAf5V6t5hKVgJOmYNDeSJd1BJGg0esK9r3QmeRbvXPgHA4h1zpOFAe+duU8BlJG/k+0mTxf2wXPuAoPOGP7KqyE7qfiSGSIlHKk2sulAsHXWiy4LbDJ/Z8berIWLornOEDQJIuLq6ViDM56XDUfMkq+Y0OhrqHOKA1Ph6VNg2QIRqs64ExghwZTZTu8cZoEJqHQmQwB5XXaE95GPI+AaQwDW40KKXrGIHlYlvI5RI8O3Au4RNGxVrth1ccNtFxh+AJFav6z2h8cFrrR/g80CFYmJ9rvU18jiG58+8KNusws+rVOziclgACWJpJOAHbRAXKqynZ5sEhRMALdsIGID+hDp3ufijunoIRPKEnvY3dRNJ5R0AOHStUOJmZtXVWIBCXOMaVEngpkAXBxLE+EiDU2hJpS4ra/DB/auw2eXS8fh+sS8o4cQzuSm2SNcGShvQSPhv/ud/8ncPSNjv7v2g0oYfAiTwsPMgrRx45EHntuB4HcRHTbRvgOXgaFNQUzjZWc1LGKYywCF0MKPm59t4DiRI1TgpR+dAQdzn+wIJTPA1AutWMF/seUYlv+dyRnirs5JqRLcFy+8SdG4LgvMFmV8zn883jhwBje/EXAgkPe47/3uAAHFv5TmTO0NxnMg8x/jIIU8KxTJuJQpwzJl8/H5TQMLGYDsT5OT+4lojYABIKIMym+Z+eTN4y1HcMkHye42P5M9rnfFer8F8PuTXEtcQ6yeABLUBmi2shjhcCUhgo8XoV6kVXJp1KhUbVJu212hbv2LWnU6tg9hW6m8ftHU2IjkjlA7gACUgYVqtSJeAoM5FAP2612h10mZIgRhhEK8obViPRxlIiKxpKlWgGwMij6rx5r3qDWp2AAnTitena96pQjUFTQlIIFD191M7IvW9d6E/ZYwIsnAUUu1oPKNo6cj0iXv04CmrJXWO+q1AQj4n84AoxqFJey6J7HmdYnwm4rcAEuI9Aueb8wN03q9a8yLFNaERQes2fTcdUA6gYhbvA76ousBRfm79IwEJql+lawNiVgKaPOVFJo7Sho4trFdZWh/Kcb1qx92GPbp7YE8f37fjO3s2Xk3sxYl3bbik3npCjTXDRga2JhCBWu1G1dlBI4IQvMcE7CjbgqvGZSNfn7JW0glgXtTX4pSag3UXK1PGjnKlRXJmU/cF7KbGjzkr4WrP9uZ2THtX6vIRopswOTaB6u16W+UXvNRPvlbXPL28uLbT8wufk3JSmyq04THLlsY+VEGV3c8vNXaOVa0UgJn/LpnObCV5IEOJDy+JTQp0cBYO7VPFSAB44w8ACDAjWLOpO0ch7kl9SYIEtccUWiHJIVxrIfokSwBDQIbFtSeKd6ExUSrX3GIei2xwPv/y+Z37NPlayu3xtmO/y993AQm3AiESR8VAMIduAgmxftXy03nDBSuq2DuXBPodq1bW7RYljLaaKVsKCKDfExgMWwHdA2mzUJJWrVivWlenhVab8iMmFUDC3DotgliWC3OOWuiq7fV7CqR7HQ/697o9u7d/ZDXs42puZ2ev7etvvlJ5AOUQH3/8kR0dHAhQ6LRoQ8faioCTLCmtD4c2W051PLQLABsIgLwDA2UIewriWYuUM8AuQBuBILK/t2+Hx3fUlhUKtwftFev1BgrksdkEps++f2FfffWNmAxkuWFDRIBarUJPd5BmPB5pbAAYPv74qd1/cMe+f/atvX79XMHl3XtH9vDhQ90PpQ1LsrbX1wIUeSauleQTfi0gnfzHouzA948iQKczzNQ7t2AT2RQBxmNeSYuJDDAChAgZAz6wVghaG1Ubzanj97IGt9EuKOitE2EjQG13MUMHCFK5Kxl5AJJ+28aJBcI9+txal+8FMCOQYLbWedGcVIRPqQG2CWHFmcYb21KveaCPfRYoj0gsTMUUoHJ9XNNoAgiSgAWrCEBAX4K1GjpUwvYF6FCrjz2uS89Dz3BFi8eFRDu9VM3ZXTAS6LqAwCLlEmodOSWL4CBLdZVElMVGWwM3MCQYB0R25wvvaCH2QwdgxFvduri7l1gg1Mn1KRnWSBoQKSusJjnS2FoDCdJxozyC8hXR+7xJddip3BcScB37TQYihl3C3g/RHAEcrFaTPoiLa9LxQhodtYaAFJ4dx9azSm3dAXFJFAh0TqVzbIoubOlAgttz184KJgjACmAXwftqfnkDSIh7Dn+OMRLIzthkfv5tQELYcuYi45X7PeG7RhzBmpFegzpnuD+ltFcCEuja8DsPJGjA0qyQe7ZCNXdPNBJWc9B7A73PxRZjMhUU4EzqoRxI3KSUuDHIA7Q8WClvtpGxzTfVHEx4F7HFfDMvT4SckRCOVjlQyu8nHIDiOKnWDCMqu0bkg4PLwkhqvwIayAgiOgQym1qvBFJ4m8PARI7gtnx9kb2KIP19gITcsSkvnF0OzW3jE4tyG5AQ583HPJ8PAQCUg+MYk/dlJOTnlzOb5mZcTw5kFAY0Y8/smp/52JUdTN7bxThxVP4meBTriTEBsS2DH2UwplirUSuf1fzlQMC255yvn7jmHJC5bX7cBiREaQNotIst0qOeAMndfIJTd/5mVkEdvIIoXt16jZZ1yTasKtYeT62L2BbUdTJjiqvmqf0eGgkmscVxxWzMT7LC0GEzIIFsmtpOKfOQ0OgQq0vhT5Q26BkGyECMo4DybUYCmVOABOigyqRKld5F57wW3B0pAQ0JSFCQnM6vbnuLhXqfK4OTMrjqX50Cu3qqA4x5mz/LABKUbUlG3p/FTdFCqQzvWuDZ+2VbTQAdazz/Ge0gSXzcnPcLz0wLCHBNDNfcXo99gAh8r5U0A4r2kRuBBL/AEJnyFhNe2pADCQAKim1SNq4ym9pBvWpdApeqWb9qdtSp28Pjvn34wX07OB7Ysrawl+cn9uLNiV1cXts1tb3TldVgIzSord5T8EEbQUoNxlfeV1tSkMuKDSdjBdq4a0RKjXbbqs2G5h+Z96nKXdZAgJxTlTP58z85PZfDigO2ztL5HCIwE3uHOSbqqNcBQ/fWs052ijma2/T8OUV9u3jp1bqEIdnIEHl89eZEwotkJdu00SOYUEvjmVpc4kASMIl5gN1MauYAExI9ZRyoGU5dSqKEQf/WnJ47i4fvZ50YAkTg87CBVUiU0oKxfuJ+UCTJ7dta8ydl0MtAQmHEk9hXgHiJ+p1npvjoLvv42y62+E5Awob1H0BCIVZX9KhfK69jW2AkVIxAk+dIpAjQBUPTO3rCFlB7Ok1HavL9fZ4T3R169apEF9tNwCrXEKg3ltZpknE12+91bDYbWQUgGeZCw2vFYRjsd/t20G5bU8DZws7OT+zbr7+y2Xxmf/STT+0//0//E/vg0QMFyATpaCsQ3IilRVDRqNrV6NQm87EYCR88fmgHBwfeHvJ6pM+hfwBgSKANkABQcXV1oc/zWdrwsdbE4Lm+NlTg6a5ysH9HASOMhBfPX9oXX3xjr1+dqBMKQAOB7fXoyr5//to6XQJBMqhm+wcD+/TTH9sf/fFP7MmTD+zf/Ot/af/u5z8TmPDwgwf2ox89VbkDL8r95sMr7XWACqy3igA535d4hr12R4yBZaplhzlFLT8MPkmp0PFh4uUcjFOhQ5CAeGj3AiZrdYkHEhDyMJudtjVbLQEJRZcd2QEP2BEqJBjstPuu0TBHM8IBca1duvtUl1bv1BVw81ywK0Xgmuw8wICXTnjrSwHjCfjHXvUHe9biWpptfY6yBMAHbJXrK7j+gQtfOt0+6veFa1Waft7EqOC7fI575hl7a0HaKnr7QRfCTF0Umk1rt/oCl9WqcTH3xMVyZcPpTCKcq0pdnXvGo5nNp84cBHiTnUraItXUqpK1ypzjWMwngAT5AO2mtXttzRH1z0hd4hqNio2m185OSKzawjdMNYAeCEeHLdgUN1tAumYAA8G8URGlC+2KJefCxGKAwcTjOGrglNpRA7zIT3I/ttV1Foz2veFQ64F9i3K5ALh4LtHxBA0g1oPKSxJAHYATnYG4d5UVpfIBdEO6rabKfmSnqwubT68FPkY8Kb9dIKYzEqKUQz+ThkTZPw6mRs6cD5862m/ncWnEBsHY8HlB/BegK8+pZatVy+bL3ltAAuMY2ZPfidKGdWCUlLMrZv3eQK1gkmfmmY6stnaT07grkIiguxxUlQPQH+DPFh9loebXlIMM8fdyIJ4HtbschV3XhNO2kCPnk4mMDD+9Lg0KF0YNVIwNx9ttihbtVcraWGNi5o5L/rfymG8K9MvBXgRw5UVTBmqKwClTPeVvMWZxnG3jsEtzNGp+MQrFBpD1CQ5HJz9P/vum4Dv/Wx7Ib7u38thwL/mcLN9jHixtuq5t17dpjPLx3XR9MS5xTeWfETzw3RCFDJaK15HdFIMq39uu8SNoLwcZ+dzZtT5kHxJ7J+ZvDv5smj/F39QBIK1f6OZyiDysRQmc47Jt4eyQ2aLmtteiNRebiFlztrT+CPJY1XoADNWada1qdbJelDfYyobzqY1rKxtVzNBfBlCYIY4IrU7aCktlu0TlVBuoVPOJU0Bmg6BMgEEKiAFYpWXo0XnRTQFtg6SR4DXiro0g1fnUClIZV7ETvK+55wOc2idnic1a2VuyuymtEC2TkmcffdwDyHHjt5mWHM9j+7ta9LtMXAkIyIQQMyBsvZfcfH/T8w8miAeWXuxwo5I9u5+bdMSbPaA1b4lQZF9drdr7jTso5cH0QowEMhiwEmC9RGlDZT6x3nJug2rFBo2aDeor22vV7e5+2+7dP7aDw57V2nU7ubqwF29e28nZpY3HcznpjWrLarWWtdoIrAEk1CQMhQMFC0BOSaVmF1eXrpHBrapA3B15slD8PiLrpFpRF5eq1xtOwU7dWl48e5mO5bTMNQjvgQfOi5xdzQPvzw7tMwTTIhsXjLtlCAvWXP16vhjJhvC5OtnHZkuO3vVoZENa5k1wqmmN53XOvEdAgBAY1G3Wb5FgSPMBB9l7z3tZA8ABiu8KaNL81rOpeL2or5cEKESLx1TiwLNV2Yr0EdZAnNYewKPXtLzlA5TtYL6H6vdYT0WAfJMtGdkrgpfbjhVaDNsW0a69LL5X9pG22eR8f8j9hdxm59cS8yj2mbAbscd5VnL761b7L3YU9jtWb34sgpLYZz0Y88x1qpfWPF1abTGxbquu8oNet22tJn7SwirLiS2WExt06L0+d+0caqVTfXqHgKJaty6lNur2A6g+ttNXLxVM/0d/8kf2X/2X/4V9+PFTW42GdnV9YdfXVwpGleGE5tys2nAxtHmFWvy6dfc6+jsBEJRtFPebra4dHt61b7/53j772b+11QJRyIaxfPf3B0p1KyMpdlLH7ty5K4DBVnVltq8uR3Z1Obbvvntuz75/BbnC6GRA5vvN2am9vjgHQxf74uBwT6yLO3eP7dNPf89+/OnH9uLZt/bV17+wr7/+wirVuT198oF9/MlTtceEibEaTVWeQMBHjT57EwEa4nWyjTBOKa2SpA/7HWJ9tApwVhCdAZgLYhQoY++MpwAlCeTlbxgUfQJ53++DdUR3Ap60gAmOS+Cu7LJmqs0AEzo9tbN9/frEppOZd7lptlUWYbWlvTp5ZScnJwrmfc9PInzJHnI9AOqMLwEpz4fv7x8c2N7xodXbLYEXHOPi1DUTHHiuSMuG63GAIHWbmQcrrirmAKA+81z3vnT9gShpYf9nP5F9Xnq5A1luCWu22nrusKbosjBUSQKsDTPIB/MVXWu8W4My7DMAY9dnCPsCFBf+kzPRJm5b1RrIA3QCaAktany94a2be4BY2vZ6wOw2IDL/3t2Bv9Mi04FmF4l0pkXF90iVxTngXmsCILCpuEAqplVaBNpGU6chNHvUVpguFQDL+FKIHxIbO4DNOKGj4d2AzGZ0sKAjBiwVlTOk8s6lCXDSTEnPS+0xeQ6pGxTX30ggm8a9A3jftWaLuQ5YcyntldzPVRtIbFJlVdwv+z/3HHZSySqxTLxdp8/5tWB+nqiMeLGwmTcYrCG2KPjb7ZzmTMOWq47Nl237b/+X/90M4cUK3VkAmgCD4BFxnXlfrZ2u2NYP/K12bUiz8gYtASBB9L7ccYYymCl+lze5224/3+Di902B3a86hAAJNyfRzXYmOYgQn8sRpcj4/qrnl9hPxrAIVCvOK3pOWmBvB5XuGLuASmqbk6js+TXm4x3nCseofMzyeOdBcb4QcgemPC6/TiAhL80IwxjHV+Yu3fcPARLi3uN4twXC+f3nz/i3BUjIHbVtzmB8Ju8uIWowWQiciBLtLL+3HwIklNdAPKddayPmqjsknl2Na9gUSObHa9aaTo0PbYoCSKhpcyN7zMZky6nAhU6rro1VLYFmSzuc12xvVbNBra6AsAs4AGi1mKt1HxV842rFrqtVG6JZUEEzASq+H6MOkEBgnzbpYAcE3Zr1rXkmUaYMQEhAQt1cZV+ZVYnFOTU7gASCKGkmgPgTUDon3JkPZJ5hJkBnlBq2t4xy8SI2aJLEa40EnT85F5F1TsO19RHlz3/Th3Y9n/w7m+ZSvL/tvV3H33V9OeMo5nnYQAcSkoBSwl1i/kHZ5tw42zgNqvsF9iFLj42FAbOY2v5y6e0fGxXr1cz6jaod7bfs7vGBDQ671hn07ezqTIyEk7NzAQkcqVEjQ9S0Ll2OkgNPVm9KZ4cU2PIc+ZvENFONv/dtp80jGglVu5qOXDcg7SGt1AVC971c2TfffJeE7NI+F1o0iKlRG9uAVgn7wl0SMhxio6R2WwoQcKhTJhCnX/uRamkXNp1dE+q7EFar45m9xUp1wmhCDMfUcfiRYQVULLWrTN0TFisXF+MleDwBCN7UwVkXAhKY3ymIDHEuAQli9KWWn6nMQW35ktaIHL0QdktsHs2DtBaaaCTdYv92BfLeu9xPkO+tm4CETWvh1wEklEGEsj3Xus9YZPnvsTds2jvCAQ7bGv8On0F2+n2ABGxRSuRsM0D5PlDY+MT+qFUWVreJujcQJIrC3QBgAOhx8BimgoQbpatQkxgj3QwAf8k3N6eUKC1UQ40dn1xfIfluTz98bD/5/U/tk48eK0PJ3gHDQXXkah9XsSU05LbZeDG1q9GFXV2f2/X1pY0mYwX8i2XdUF/vDQ7t1TPKJr6UdkN/0FaF0t6ga61GxVqNulgGlEG4hkFdARKZ7eH13EbDqb148cZevjiVpgh0/+Fwaq/PTm28dN0Brkk6De2WWAmffPTUPvnRU+t0G/bFlz+3L/76r2w8ubB7d4/s0eP7trfXE7gCkNBuNtUWT8CdhIZp1+uANHuotEsSkOCZcP/3gvaa01mRYfbveZCnTPQKnYqGVdBzWSyVKef4EodF2wjtoXnVphJsXAqExLZE20sCSJWSJKp6aBxgi5QEQWx1BlPkUqwArfUknEggPxjsaUzJznNcxpifADQq6W0A/uyJ6QXT4PTkXJ0sJFArZsTSZrCnpJ8AaALF3oEs7k+MSOJNxiNNYNYEa78IuFPCYT73wJjvYps7tPmUHkC1ABJG04VNpjxPWtsyPghJV9TZAKBBbA5Al0xYF+CYl4M6MENgVADsQpl3lrN/fg0kaI+j4waeQoVxAJNuFmtZmlJ1NLS8ZBNQwuMMnmfLGs1UFqlWrd65x0sjvLWlk7+8iCy3PVFyIFAC4UrOSeY9aeLgKik5QteQ2di7ViDiCztj6mwXvsP6CHbLbOyAiUptVHbocyDip1YjaT8oyDfrqMNKR/OSbibz2XW6zsRyL2yl7/+sTcbA29N6hwv5BWIuuC1Q8iZsUibI6KBRfM9nSPi2HEsMPW16/N88kQwE15mtmrYQK6GbAQmw0b2rR61KDxuKIFJ7zK0e3Lu98TsPJORBRXkjDhTo3YZq86c8INi80TJhAmHNg+g8SOf92163UgNTYHFbIH4baOLMBC/12gYkhCPNcWJxxe9x35uAlDheONabriM2+XjPF4eP56+LkZADCeUANxbvbY5SPJsyWBCL+t93RsK7AAmaI6oRc1oav0d7sl8HkHDb/N/FSMid0xy0i7/nz2fTedgA41kqm4xlJruS5qJo6JQ2IMzUQNXbM7FstPXpzO5V2gIS+lX+q1gf6j9K+AlIAEQYVZY2qlRtn8G5bAAAIABJREFUBAXVqt65IWW9G1VYBynoSUryWg9Q1di8EpBA4lf2KiXdQhsmgITIlgpASMCBAwjOjFDWVSgADuwaSJCqPch8CUjQxgpVPFH7I4MatelRuuCq07+5VxkIKK/DfH5sWqO77OeuK8+BxhwULOx5chBcS2NtIwNI8L72ZFpqYiSgtRFAAoyEg9VKQot7rZr16xUbNOlt37A7R/vWP+hYu9+7ASRMJgQ/DWs1unLW+r19PVOnT49dHyHZT1S75RinLLsy9zAnqNuEpgrABZAgMNXnBA6st6JraR18/fW3RRCp+0NfMLRSEJBqev2u1NbFnkHIyyNuB/ZcoJMck76ful/4R5Y2mV7JueJ8UITR5EBQ8vLiyi6uhzYczRJbwFs6VqDlqrQGr7NqY2oPIpBPXRcKfYzEItAaoJRh6Q5iofiewDJlD2+0jvRZobaPqXuDzrEFSIgSjnwubQvOy/uJSg4TsJcnBKLEIdr/bZun3v5r+2snkLGh3KwYz6xcdBuQUN77y3sp6+d9gIRdQN+6q8r2MYg17PPRgWZeaCjUDKbZShnGVgryCWzoeQOQINo2TARa4GH/FVgQ/AAKLq1F9nIysXajboNOWyUQ8/FIzLWjwz17eP/Y9ve69uDeXbt//65YBNRYM5sBmpv9tl1NLu2777+2v/rFZ/by1QutZyj5tSplG02rNzp2dnJhFxdn1h90bLBH6z+zVhuwb6oWlegrHB4eyt88OTlTsEv9d73Wsel0YWenV3Z6ciUggbu7vhrbycWlnY9Gooez33U6LTEzjo4P7Ecff2QfffyhHR8O7Lvvv7Qvv/qlXVy+0f43GHR0bmzbXrsrEUpKGJTJns60LrEFrLdOs1X8W+A4QAMMDmwFNfcE+2RSkzhq0U1AnzMbdHtqaUzpxGgy8e4OSiz68UdThGHHCn6xCcxTmEyUhsBmgpFLeQfASrc/kH2bTOdiboW+13QxFWsB0IC/jUZjiWQ+fvRE7A6+T6aeMhN8oOuroZ2dnXlnGxgRCMWOx35OtB5CqA/QILEj4m/OWPP/ohESWBjzyllkHjhGAEl721g/AhKS1kSUEmBesckwD0YzgBXYCQAJVVssyT470BJAAucAJFHL4FZH1H4vF3NNAa7fY5IEhNcpoXMgwdlFnkASQ4IyoercUKkOkcUAH9R2M1H5Qw/AtRQoC3A/n11B7M6kpSAGA1oCxLsp4OY6PAD3uMCBaS9NMXSp6m1PhqTyCUBg9DvQvQBIUOeFMcw2koZ1MXzw+WBfMmemI2fUYtx13LRvhS1uc33MZ+05DiT0egB5DiQs5vBM16Kxa2bjTWar2monxoZYHgAEAEbthvamIgEh/anQEXEQJ/93HusVQIKMrqSBk4JPAAnoRXTsv/tf/2liJNwEEhAabqRE1C4/aNf7fyeAhNjcYjPMg9r3dTQJCHLUuzzgQU3MAY2YGAE03PaQdl1foSORnJF80wyHIAcAYix8QiZ69C1AQl6jkwdqudMT1x/j4AvfHdMykBILIc9g3AaE7JrAu0obMFibQIyyg7LNUcrPvylQiexKjHXuSOWZl03ny8egfJ4iUNmQCdrmHG4aq3e5vl1jzDFE8VJ7HRd/CSAhKHD5GJcBm7LznI+FhJVKzuymcd7qSKfvc4zYcGOt5QY4fz759YjWl8BAGfPUT1j07NR6iWwIVDsyTo0m2QMyGlOrIkBlDQEJe/WG7VWrNqAdGVgvdD5biIXgYEIqbSCDgJsqJtNCjmxTqvo+Tx1FdyV5gTep9KIMJETb29rKEeUAEhCWA0jgZwAJKmdIbAXo7V7aoFRIEqVDVG4htXyp8hdq92ZNag7Txq1xTYMXgAaU8NteZSBg11wrv79prufzJxhdm+YMfwtg8oeeN7dp+ZqOeR4/q6lNWQAJBXU6MRJEiU5AQjAS6LsOIwEgYW+1sP16zQ46Ddtr1lTaACMhgASyXsFIQHyQNl6NChnArrVoJdfuOX0fQa3JRCUvjFnQVKOlYQBMcnmStgXvTaDLinrsjBYyiziZoYnw6tUbZ68ESLLweVmIa9EmT50kvQ2fmAgAYSicq+40gexyBL2VqAJ7OX5kL6euAk7QQ8lFrSFBtaurodpd4gCqeEJdFbwvvAKVesNWtbpNoesmECA6LsgOJAFFgSysBXQRwtkMhoGT3wVQxBrSL6KH+prRc87W143PkZF2MQ59bdPetmn/uGGLkv+Q26Swt4yxlNOT1sSmc6Qep1un97sACeU1ms/xTXvUpmNu2z9/G4CE2I+4r5yxhu4MwoowEyhVI2DgJ7opKvwis0r5Q9XEQIBN0FQQFOU7S9uj3IYODdj+PnT/lU2uL2w1m1qnUbNupyFA4cnjB/bh4w/szp1j6/Zow0ZOd2HVdsOGk0v78qtf2M9+9lM7OSeIbaicgexpo9pVYHx1MZTQHSwEWAKUGdSp0Z6NrNfr2P379xX8EuB+++23CqD29w9tf+9IJRKXF2O7vBzZbIo6vWfVz66G9vr8SkACC5XyChgN9+7dsd/70cf25Okjoxv9eHppw+GFQD/ON5sjBjm0xWRsH3/4xPb6AzEMTs/PpJnU6XWtWW+oxIGfjVZTNHzs1Hg40t9lZ/o9z4wmcJWfWprqnuNlSTBuBILPvDxJQLZYBzMbjkbe4QUtAPboGir/Uzs5u5D94LZgLpycndr52VKg5/HxoXX7fWk2XI2GLsQ3n9vR4R178uSJ/Btaa8KMevDggcbwDUK3F1eFNhClDXTAOL+4suevz5zRN3U9Ae/AUFH230sVAI65KS/hJCBexwuu2VFrmLVpr4gQIZo/ibGhwkUl1tZs4QAkinMpu07wjO8AawNdJC9tgPkIrsx3YCbwwqYApsDA8c5btBydqeyG+2IP4Tq9xaOzztzvc+YdzIjC96OEE1ZNzWn50e5wHd/4+aIUIhKFKmsQE2FlLcoc0rkcSEh6HanNpEYuJXW8jMmBE5eK4jjNgnWmPUq+GUKTUwHSlLIA+MBskzixxPybRknMeDSRrlBue8Oehg0ESGDdE/jTIjYYCfx7sZjYaokoqndMSJtA+pFER9kTZU/CT/LyGYAIgASOh+8V4AxzY32/zh4pdCeybg7+OUp+UmmwWlC6srXIqmIkOJDw3/+jP3urtKFGG0gBCUlG4Fd1kNL3/h5IeIca3dvGuAwklAO3co1jHmxz3F2lDbuABPXWzoKpmIgRzOdBX2TgI0v7LoyEXzeQkI9lXHdkFXOAJUCLXfN7F5BQHr9NoEIeKGz7vRyo5E5j+b0ySLLpnHmw/S6OXH5df5NAgmhkKXAIo8bfXB8hGa/3KG0IIKEMPmx7TuX5kAeKUeftG6GjuvF+/ozyQHStBu5BDxkED8Y86wRtU1kQW6gOVpugJUXf8dj2Vkvbt7od1Vq236jbXrVmEA5xgxaVpV3PZgIRckYCW8w8lTasVp7NaiAyR//jmYs6EfgwJgAJ/FQpeqrL5ucmICE6MUR7R9o6+pW7sGAwEtZt8iiz8DZIOHEqa4AGrvaQ3kKvQfGsIpi0YWVBk8b5HajFu9bwbe+/K5CgSywFdOGEvOvxN32uHBzGeWJ+1houTrjCoYq2ZqyZxPZCGb4MJOSMhP5yZgf1uu236wWQACOB0obevgsjnl+f26vTM3UxmM2cjtisd4yynGrd6bzsA6Kkzt2BUZkKglHBRsmYKpFpj64NZPgI/gGfEK/E0ZQznIQNfU9b69bIHtCXHVCtSlmCf09rjnmN85yAhKJdaOqbztX5XMPpQwyRriZQdgulBTnEUI0JEHAGyUh6aOc/PdygLGdlcwmNrjsvRGkQzpmeUdJJCJAhnyfykp2moTErOjVmQII+vwVIAExjXUZpQ3lvK8+n3O4Uv2eJiAKcymplC22JVHriwYg7pXou28Qc08l3AQmxP8bnykDZLiBh2z3n33sfRsJO27GDkRF7QfhlOZAgJqarxKTSWexZEi5TRnSlkgW1jFS518oQmCXgkeZJtWIH7Y5VFlOxGXqtllgKs9GVVRaURVQNV7/fbdrx0b4dHR2InUAJRa0OC2aJYqFN52N79fo7e/Hye2U9Hz16ZMfHdyWUd/b6yp6/em3T4cw6/Y4NEL1DixwJX/aOVs26vZYdHx8r00xHh9ev3ggQePToQ+v3Duz6emynJ5d2fnal0qjJeG6Xl9d2BrBgTbX6G42utd65r8PDfXvy+AN78OCeLZZTOzzqqwtFr9+06eTazs7f2MnJaxtdXduPP/5EwfHF2bl9//yZ2kH3Bn0dhxIN7FG7y3X3FegPrxCMHQpYGOz3VXNOZhtGFSA6i1CZ2kZbwOL56ZlsmfblGvtxW+9fX13Z2fm5VaDJ1+s2oKSjXrezswt7/vKFSgnanZ4dHx7b1fBa+hAX11f28MEj+/QPfl/np1Ts3/3VL8Uk2N87tE8//VRgDMDBxcWlt7zsDeziAmDiqtA+INi+vHS9mtMLB2cYuxDNY64FoDwaTbxEIPkiubAeSvtWmXgnhjrdDFoCElwTwHUeJKKeOiTxBhl52A8Sh5zNrSGxWS9PBBCiEgwgAWBhtkQjYS77Wa14u+5ICDGvuSYYhdwPx5PgpcRJ17X669aObiO9MweZfi9JcaKA+yrhc3lpgtsoiRVGi+XUJrT4nAA6wB4voYhOEN7hIEoc1mMHk8DtVUoaOf7l7Rtj7ydhslyqkwX6N4AF10NaCdPGEQZAXx01YGjofqdroFa2NRMG5r5gitD2EuAAcUlAQBgJOZAQIILuOXUw8kTrQo0DNDZZvoV7AJisqa1yswA/Ijmbz5Vosx46FmGfC385gStiJKgdsQMJqyXprI6tll37H/7xPzPVUPHZpJEAkDBbLaxJXcqv4fV3AkjIg5QYs3zTfp9xnFMjmS2iOFZMigAK8o21vMnedv53BRLiGBwbY+FK294f2GufaJPjQWEOJGij/Q2WNpQdk7JjHht8OEaxYML52PVsdgEJ8WzCgcyZFOVz52O46fdNgUrumG67t99mICEf3033F45YUG0Zs3g2Dkxl1OKon85YBpuc5/xvASQE8LXpOd02B3KgIHQb+PwuIEHPRJNOKVN1Pog+wmxOTt2vWr/bs+V8JoZBiAJxz0sEGCdT6y8ndmA1O6y27LDVtsNq3eimBdpO7A911BkJVRshRKV2kO6+et/zmbXbdalQ86IOlPUaQAJZXl4BJIQ0TgAJ1WVC6bM6bgcCXBdB2z21mIne7smR9GGEWqEepywxAV6wEpSkooYO8TtFSmsgIdYQP6Giv89rl327AfpsAQtum2NlkK58rbveD5Az9pAyIMX4lIEEaa8kICEYCbnYIkACbRPFSFgsVNoQGgm9esX2+3U7PtwrShsuR5f2+uzczi8Ra1tZdYl+R0uChgAJZJdwWLDxo2un7EowMwEbAAd5yYvmRgIYaq2btc2wc3LW0brLhj//AKMBEly7iVpamDWescoZCTjBoqSqBrjmOh5IU4n14iKf9VZd+gXUsIY4FuOHSBpOLuJX8lYB1CRSmvp8U/eMA6l0j4MJXF90ZFDwoYWcQAK1h/SnXwAGlCEBSKTyodBGiM9IlDMBFcV3UolDzKNdYosbwYNsHqsNWtFb3J+ZgMPk9MfeEYFJvB/zUaJ2t7zeBUgofybWd9j+2Js37Yn5qbeBDn+bQEL4PHFtuT8mHIn2kMFekWlM4w9sRclNrW5LukBEZ5PU6g4WWb1WVfeeVnVl3Vbbegiw8bn52Fp0LEBPh7KfGpnXqvQXGgjTkXVFEK26soZaL86TVsjMjo737cmTx3Z0dEcZ1J/95S/tiy+/phmF3b1/x9rthooiqrWVLZYj67QdSBgMvH6frDL3/PDBB/bxxx9bg7KI0wt7+fKNXZwPpZcAM+HN61M7Ob2yZa0jwT8o7VD6iUV6vabdOTqwg4M9W65m9vSjR/b7n/7I7t7bV4nB5dWpjcZXAi/v3bmnlocnr17bs5cvpNECKM79UVoF2ADbrt/pao+j9IqAHhCOloLHhwcqceLvdJihZr1Sq9mg27d2r2sXp2d2PR7p73XKRfaPVG53fnpqz1++tMlyrvID2AMAFq9evrFvv/9OezfgyoP7H6j8AbHKZy+e2/37D+1P/uRPVMbw5vWJ/b//4s/t9PRMpVVPnz7VsRBNfPbsmTowKNieebeFaOkcSS58/+Wirhp8GBHozsDMCjCTtUGQHoGhWh8SkEqsGWo74rbUtruoclW6AgSeNfkidJOibaPaNSpi93aIgBNXl7QCnlij03Vqv8oYKG0ASICh4B1nJtOFVep0kPCWn+EviTW2Wtlw7IkLBxFcuDPKJgQo0Kox1fbLLicRQ98XHdwJjZqCxZCSswS2gFt5fJEssI9JlbIhB+jUZYVSudRW0ssi3A6GPaQMQ6KO7AOwztR9Bz9nrv1Mr1QCIV2M5cquLq9VHjeUFgLsgq6AGYAGng1IBGWqvrexOdy0pw10HZp1azaIqarW63cSkEDJFqUmo6wMw5sGwDIJwJJ9WeOiMUk6V8RoaCvpfl0sOPbWYn8VA8L34hygugkkeDcTjotNWAMJ6D3UbWFtWy469j/+k/8jMRJUhyh1C1zAvwcSNmSetu2lmwL4TYHdr+oMB5AQ9JNyIJQ7or/qOW77Xq5VFE4GBsNroFoFiCDRrYSaBt2feidttL9BscUI1rcF0zFeefAXwWo4NLfe/0299bc+GkBCXEdBPU6AyqbnkztW5UBjW7Cd30c+53Igpex0bXK84ji5wSg7cNucw03jlIMlm4CO/Dub7i0HycoOr3/eU+X58w0nNx+T/PdtQEIElbFRx3y+7fmHhkewJPJas9wZL4+rrlciNU6J1DjhGFDaAH07ZQr7vZ6cHHVugAomhoB3O6lPp9ZbTG3PKnZcb9tBs21HNRzLioSoCN5yIGFsFZuikQCNXBoEgBgLa7Voy9fSWiSLo8xyEiAKxlEOJGhjjX1zkZSUEzjgCvRO8YOBoM02BY5B946AasHuXUfd14V3+Gy0g8QJUaDX9Oy0rjc5HxrjJBCEg3LbqwwElD+7q/Qg1ue2uZQDEbetzV37w7b33blal9/E52IsGq12ASREwJQDCWQoqa9k3qg9qN+IgIQQW+zXzHrUX1aW1q2ZgIQobWh2O3Y1vrLTyyu7uLpWaUNlQcCOIHFVtdTURpOBJKv05tVr/dS6rXtv86LsJYFJgErK0AMUUapEoL+siJES2ahokYUzloN81OjqpYwRIDSlBcukjYAj5dE61+a3SskEzqB3CSHw94/ggEpcXkACdcvKdsFUSIJrnFsaC3wfhynNUwmZBZAA9TfEQwFOErW1ABJSGU8hxJiAgJgrUJ+DdhxgRDilkq2iNC499EJ7IXA4GAkAjj/Q/uVzOTRa+Fu+33He+C8HbnMbrn3yPYGE8voLhzbmd5mxwHWW98RN+2X+t/cBEsrnKq/T0G7Ztn5zICHfi7U+RJ5Zs+o0rROoE8oT/m/XzUnTvghsmBlIf3abNWOfAEiok4mcjfX3Vs3URrIK0KYSCWjNHjBRF16poYVAP/qFoVU46DXt6Lhvd+8c2+HhkXU7ffvpn/+lffZXP7ea1e3x08fK1NJNAjo8jIRKZSLdBAI2TxqNpXHy9OnH9vjRhwqO0Ew4PUEEcK2P8OLFK3v1GqbTEMnfxD5CzHCu4EbCk02CtpU9/vCBffT0sfUHTW+FXF3a4d5AQTfrm+z/ZEQZ0lilDaxvicvVnakAIwB23/7hgZgA/Pvy/MIms7E9uH9s9SZaD1b8nX2n3x3YYG9PzIQ3pyc6DiUSD+9/oJKIk9dv7Nvvvrfvnj+z4zv3BAL09wb2/PlL+/LLL7Wm79y7J2YH1/X82QsxDQaDfXv89InA14vzK/vrX35tFxdXWnuwEfCbsZ+ACZR/sBeHD4Vdyl+AnPVaWyKK+OESsaUlocoTnaEQcUEEjVESJi0E7KaNBNYIgKU8rNFSmddqVVNJBJR82buZB7oArJQijIboAMysppIR5gTALCDCcg0kAMTquhARRZwX8CLZGQlRLqQvEbR67i0YCyl/oRgi7JWLa7vujiy4ugE5IBGgo2s7RCncXN+PcSBx4p/1fcYDbLWgSq0tKzfABGcpeKLEs/itohyD43ipmos+AiDrFYALY7Zc2cmbcxegnOKzUGaAP1NTpxLdx9JLSRUXUDKRxOb9YEsvv0A/pQlTryah036/J0bBcoUmiJfmuZ1MIqFxvNVcjFLXWVmL6ia1H/md2luLrk9roD7GLBJ4AAp5LBV2WF2LlBQDDJlpV1+y964QYsQ369r/FEBClQ40ayBhupxbq+oaYe/7+p1nJIQTuCkg3OXkvsvgMiEDcYxNt7wZx3HKQV0svnc5z7bPBJAQ5+Qa2FTYTDCWylLRSiv1L45r1TKBykz27BYgIc6bO+n57+XgMr9XbbyZRkF5vPPvhrEIpzUPJm8bn12MhLgGjps7ZJGx3gUkBHtj0zhs+9u/T0DCJqAhf75CgBPjJjaU3Jl1R+z9gYRAnuNYOQX1tudfBhJCvDTmeS4WmjuSWi9QWqHbqS1PyriWgIRuu2eL6UQ1mQ4kOOWOsqD6fGr9+dz2KxU7bLTtqNGwfdrnqbO5Zz4vYCSotAF98IpNxUYgSKf2c2mVOr2K63JCuOfh2MWOyOKodenU1aRFoc661+Di6TXPxNqSmCJAgmsipG4Nwqu9taM24BQaASTU6k3Rw0Pdng1ZrITESGjiqKj9XVanqU3XQchdQEIOBGx6jvF8tj3jMphYBgvy51tej27jkoOx5QS7ApU8g7kJwMsZCTmQQGZSzwuRzgxIoPe66nwTkIDYIkBCt7aybnVlMBIobbh/90hdGwj6r6ETX13b5fVQQMJKU5He9RUb9A+K+mjots+++141vsx/nDgpnad6f4ClfE6oewEgmlpXuvPHvFM5G8DCYi7abxHQMoZkgKK3ObXidZzK5ABRHwzDLToRqBuKlyw4GyGxBype90wXBsALGDTqrc5+NPdMU1BWKXPwuZd0C6SV4J0gCIumqUtDDkICIih7lrryBLMgnt+akVARqyO3XwXYlsA4r/Fdv3JmgvaW9wQSckZP7HmxZwUQGiBpvhZin6R2/LbXNtC5AFKSuHG+dvK9t8hgbunasA1U+G0CEmL/yu1/jN8cYVy1CGMd+NwNcJw/yz/KadspYNFaker5wjrtpu33etZtt4zK5Nl4aKvx2Gw5sX6buveV0ein2UKskbrnmjK9lcpSXSB4v9Op2P5e2/q9hsQTnRFwZJ/95c/t3/70FwpGnj790JaVlU1nQ2u0CGQmymgP9mhn2PQOLfO5lyY8+cju3bun2n7EAofXU2u3O9bt7GmtvXjx0l69urAvvn0tVhPPnAwtjILoDkCegNKJo+M9OzwYKFDh3INB3378o48VvD9/9kr2AZ9TNO0URPE74CZlAS9hDkwmup6joyP5ot9//72dnp3Yo0cPBVrwPCi3IIB3YcOu7e0d2IcffigQgGOwHz5+/Fh/BxT46pvv7Oe//Gs7PrprTz/+WKwMjvvLX3wuW3Lnzh2BF+glCBi4Hqv1LX4xzw89hfOzazEqXKyRjLUHZt5q0gPMnFbuIn+0hF6pHKPZaGo8gUkBOnhJIJUWgI2GxkS+JuBRUumPucd3xsNLJSmwd7AO2E+wCar9R0FpurLphOz5TGAr3Tw8oPdSBsAHwFkgCfZsZyMAJkAYwZ6njDbtEglm0eaQFtQaSMiTL8Fk5nOMA89BPkNiI8S4yCep0XoyCdjm7QvrUQaHb+MsArcjPp7sIC7GiDaONpUCTJCwoUobYCR4aYTWWgU2T0t7GhoHvhUBzDkjIcQWA0iAkQCw8uL5a7EzpnPYIy7QSOcfStJlAzMgQWCC9pt1twiYha12TRoWMEcBElhvzlSa2hxdogJIcAGH3F7DaBA4g8BxtNLWHunMUJ8bDjjl/koOJOcMkRtgKEcRkMD4UcrHuWEjUvLmXRsqlYH9w//tnzkjIYAEwKUqOhrT310godvp3Wj/qDYZSb08guU8+NvlKOYZq00bbgQeefAXn9vlZMqPT6UNebCVnyc2/3wC5MfPA6j8e3HucmlEORgK6nOMA5MOQ4lR5Sf3B92NGi+JcaVN0ccytT9UZnbzaxsAE9eRZyw2gQq7xjCMRAT2OeoWz/s2R2kXkBDjy3FzIEHrOIELATblmbf8nHnwkjtz/H1XRvVWLy+9GecvnzMMOH8vA2JxTTnQkQf48Z0yeFO+nhj/3JHM51gILHKfsZkwBuHkRteGbfe56/w4ae/zChp2bhvyeXNboOqMhIWtqkur0Bsxta2TYFJqV0fNYgVDTXCiNpBs3ivVxLZrFbvXblp/sbJBpSYQYb9atxYBe9qo6dAwWi1ttKzacLmyibKqBFJ1UVuXcBTqHmipJn02dXSfujyyxanmXRTqFLjwM4CEZrVddDghyCEwdLvkARmtvXJKt4KwBPyIkcBGRJvLRA8HcICVIGo5W1Lx3pqRoPkRvY+TynS+dpgnwfzZZVff1T5vmyM4FjFfY23mNvddMqqxVjat+WAkRGYp7EhhBxgfbGnKtnAMPb8k7NenxziCeYulGAnUUVNfuZrObTkZ2l2cDLo3JLHF+mJqxwdt++jJI5U2EGS/On1lz1+/sdFkarVaS2KLSxyjGYFIV8728eGRhNa++PxzCYFxvZ1uV/XFZMgABfAecHYRcBT7ZAFMUVUtMrRd9gdow9B+Qctw+IfXo6LbAXOrWW+JxaBxqMxVN4pjrfEgo4NzS7APYwXWAa3WyIyplKIm+i9zTjoJK1rf+fxUxzdcTLVr8/Zp6igi0bsEYqkHeCqNIOMULl/RznTdIkvPJAEe5d0t1gM01FADz208zzDousWcKAnCFqBEys696/751n5YMDfcWWfc+Ew432v2YBrjTHhRe1gN63MiAAAgAElEQVQSio01kO8V/B7zN5/j+b3G8WPeln+W188m4KC8xvN/l322sBPFmkWwbcNr0zE3+RcK7G55hc8T+1Xcb2j8MPcF6Io1EzXSqYVwOm50qMltnHfLYNJOVeIAmNAjaFzMbEpwOBlbvbIwGivQ9aHpPr8YCbQPdrp01XoNaP+08yNoNzva79oHD+/aw/t3rd/bs5/+f5/ZZ5/9lZ2fmT1+sm9Hd49sOLq0+XJigz2EcEfW6Thlfjqb6Hnj9wVLieCU/YxafwJu2qwioPr9d8/t/GJkZ1cAblWVEBAkEjgyZtD+RyMzyALtjlmr5QE0/6b147373iXizemZqOIkrhhbklacnyAecOG7776THWEv428EhgCefI5g5vj4yEbja9chuET80Nvxub2tCSQFCMF/5R7VUabe0vevrsb26tW5ug9IuLFW03FOT85k2zjXYH9PQAGfV8eZFLRFsHd+cn6DTak1lSnnh5h0rAvXimF+pMmxJGtekZYGwAFsE6eq+xwCuODemwksAbCXTy8Wl2sdYTc1H2f4GAnUTQHv8HqioBdGAkACslRiEPATe6gWtqY2tmJpQfvnGhOLUPdLp4RqKgeYeelk3Beig+Fb5j5lJGKUzEgtMQNEiDHS92DIJLulOE2ggdthWJvedeCmgKCXMsAkm0t/BEaG+5QVgW2IGzqQ4fHJ2q91jQcv02hZTYAcRDUX09UzVTnc0hMhq6qdnl6qvAPRXiQ44BBJ1wm/ji5aw6sb1kN7mAJyBxRW85mAhF63Y/1+27q9pnW6Lh6qzpnRUnjpTA00Qdw38OePOKvGMnVtCIBG7U25mkbd25kmIGHTM1iPa2o1Hew19kDtYYw3c8p1EgJImK/QpxjYn/7ZPxczQSALjIQEJAC2NYN6cqsV3f3mbx0j4W8aSCgH6pucytuGMdq4bQpCy0F/ebPnuHmgsynoKgeH+TH1/XCyUuYtgAQMLoacF0ACxls1QRk1EYOoSaiN9GZAl2/am+4/riPf8H8dQEKcKw8Obhv/XUBCbAqxEYTRC2MYjlseqG8CT9YbyZrKFcfYvcxu/0TZacodvXJGtPxctj2nXQBOPs6b7jcHpsKp5W+xmfy2AAm5Ad4E2t2e8SbYoUbRM1ICNVACTs6pSK0z1H69w4nXz5JdqqpdWLdetcFqad3KyvatZgf1lgCFNj20Z/QYXqrV42S1suvVykZzfncgQW1jqyubrm4CCQhO5Q7ITiDBPJuk3tvywJw67pspwRoCiknHglKHVBuv9YUjArKeen2TsWZDZoOZogTtoZjXlKfaw8L+JHtDvWK+dspBfcyzfI5t+33TKon5v20F4SzKacnE6DYBCbnd27Q2tq35MpAQdmATkJDbiNBIaNONg+CQ7F6tYW0cLZyjKUWsY2kkdGxhx/22HbQb1ljO7OG9Pfvxjz6ygzsDO79GGfy5ff/ylQ3HAMENq63qAhLoMHKwf+zq4oM9ZekAEsi+Me8JCqaUC9CKFC8alksCEnhOME9wOgnuBSTMZsr44HxTq3s9Gtklugx8HzDEUPAOeikcbYIiD6jEEMCJIlMnIMkdO8AAZ7eofYV6wnvJjQMGUwEO6X0BYA7EiJVAwigBElEOEYwBOcti3LheIvtA3kAkbOg2ECHmUx6Ix/PTfLrBQ3Al+U1zSB04bnlt21cL+5sSEeWAO2xunsXKQexiXd0QB7t5IZw75u+m+S07kxiD5X23vG7Le9S29RS2IL+SAPB5rwwkhKL7tiHc5V/sAhJysevI8sW4qJ8695+0MHRPhfh6qmdOjnpc+/q+KS9insMYWxnrvEHQtpip/WNlOVP9N6VNxFXqBOGNcqR5RkDOf4eUMwxatr/XtHZ9Yf1uwx7eP7InHz6yO4dH9uXn39jXX39jb16fWxP70G7YDLX42sK6XWjwU5VHMK6A+jzTTtcZqaxlglPswL17D6S7wJ4EGwFRwsWiZu3BXbsezezbr762Fy9eaN1zjOvLKwWcw+ul4UZSeqEOLCtABbN+v2GtNuKLXo4E+wBbTJAbjFiOAztK19TpCKAMsIFjAyQARozH2JlL+al0UWCs17XhfswZ1PSspBl7JWy00laWmXke+kI8I7U2bLVc30CdBtYgnexQYvd5G8ipLWbO4iODHFoH6vhCSWPqoqA9VrUCAAeANwSI3qrQBREdhACUlwVJbQ0VzIuBgihilsFXhydAYRcxpAMNTAMEZtFe4FT8m1wCQfB4iv/lYwHgCpBQqdfXnZewnXQJUAkD3R94z+c4gax8ginlGq6HoD1gQSlLYiukZBt/D78ZOxRAQg50xjouAwkBuHP/8iFTbKGOKEn3Zb0OV7aYj8VQYGzUHaHpgtYwPgEi8vUvFoN0A2hD3lICpt1xIBBfx30eHxsxEpYru7gY3gASlpQEZkDCZITGwRqAZtDDFqudIoBUq/oWkNBuIo5Jq2Nnp2qMFi52HONEUE/nL5VwBJCQ4i2dJ+YHcy6VPnDusDUxlgHqrMc2MYDfAhJSqQd78bJu8xVll/0MSEDUSKRCXdPfKSAB514TMFGPYwGEQY+AZ9tGtCvjFd/ftFHmjsW2429r/5gbvXLwn2/SZSQqBxtiQW9zAng/gIQ4H8eLPrH8xCBjLAMFjsDZ7y0BCImRkDsBcc7ckd/kgOdAR74gywDItvHLjVZ+/DwYuM1R2wUk5M5LODSxWHmvfP3lMSg/j03P51ZP8h3fzM+bn2MXkLDr8JueWf6dGIvy3+Ia8vYzgeI7eux0LDbh214xvlvX53syEsrXXV6zt69/NQsqBCMRjNN8STR+nARqP709UUXtH+uNinofQ8fs0hJpPALrtcNqww7rTRtY1RrzpS3HYzkv82rFJsuKXS+WLrY4r3jHBpwftd+bKEbH+RDjA++IrAjCTdQHEokBGG5hJNSX9DN2cUXdO04MSvUJSFAdYcIIA1CIz8JIAEQogARqHlOASbZYlHMcn0RLz9dLzI+a2liuyd+53cufTT4P8993zY9d7zM/45kXDkApa7vp3OV1scnGclyeSc6WijEobHqUxCQbGtcbQIICCZgASSOB0gals6DD0r+cmuaK2b39nro2NFdz+/CDI/vJH35qdx4c2uuzU/vuxXf27fMXdjUcqXYWjQSABDL/D++h8H5s7VZL9N+vPv/Czs8vrAmFt98TkIBzpRrSEpAAUERATp3lNNW/tttdAQnMPVponZ6f6xjUARPEy5Frec0t2TfqRyX2FMKOM+q05+rbLudKmRfALUAr77wgsGoxF1hFBklsmBALBRBI5TfS7sDhhfWhWD6VRAhoiNaMiCXir65Ldsq29FYDFdoiJd2lbftXeZ78UP/jrfmcZdS1jhMjIQ96c//hre+Xay1KN7trf84zfpv8nR+6djatqzJ4n4MjEpx9h9e2/XEXkBBjyik4RjjjshWaVa7dUX4BU8V45D7EpucPnZgCGPaJCsDSfGYNsvfUzKOLIDg2KdX4KQuWwt1+3R4e9u3goG2N6swa1Yndu7NvP3r6xD64/0BtD1nP333/0p49+86uJtfWaDet3SX7vbQ22fAiSKWef5X0DZxS76UOh/bBB4/FSiDrH+KCB4d37cGjT+zqemQ/+9lf2S9+8Qtlx9HtGFOSNx4KCGCN07GIvR6NFMAQlgugH2wL8lOAC+22L+Koi4cFMJnQVrIinzRsdQ6I8VnZidQFKtZTdCrAlqjuvlIXsMExIS2oookyrMZAte9KllG6UDM7PD4UkML9v3r1ytl57GNYn6KVoGeKKU8gAFwAVEClJ9agFSNgPP+RSJCIojOhBOzXqtZrt/yekG4R+wxAc70Ha56kfZioTaKEAPsLt4ta54jmVrq2mtcE+OAvYDdhCczmdFIy7wixBCRaCmiQbQVEAWzAaCaNIzLTzDLaEdfo/tBsWKXmLTi1dmi5C5NhNnHACeC94mBuq9XWvfC56MrAJBVYEMKG6ZpDfDffE32NedAfayX0EMI/jHEXWJDaiJO/YI5JxBqmQQufxxObAncWN49Zk94A7SK9QxBRPGUGAAkBMGuvI4HDz4VJ5yIYCZSJrFSM1hBjgwe+YDLlrKak4eBzNJWsNCvW7VCq01JpA4yEppgelMbBmEggBiLHAtGdneDfTyWpPJvUtUK2SLmr1O0i+dJhW3LgQL5gNmfLvlMIBVMm5bbU58UaSNizP/2n/9ys0pHPeRNIWKnzzK/j9VvPSIj6tAAS8o2hvAluGpB3CaTie/HZckB720Ars5hRz+OztwWg+Xki0Ck7C3kgF8fPHeZ4P4CEeI+NEmRYSt4tN3ZOA6P1jyOR62sMgZK3W0iGUYg+1vk15OyLcqCbX2P+ndvGMN+oN93jbd/dBSTEQowAIICouL+yw3jDGJZq/8tB0qYg/IcuyhzUyL8bzzcHujY5yNsc3iKg2dHeNL+HmJf5XNQmnglT5uPH30MjYdt97woE37e0oQwEvuUQ3gpUkC1y46u5qslHloENEZorFQ0za0RrIqh3OG4JSGhB6x4OrVerqGvDQb1he6u6NRBnlBM1s0WtZpOl2fUCRgJ1adSFp+raKhIHFEd6EJQDCTgrcnqTl7sNSKiRuUiMhJgf3tres7qhl8CtBYAgkTu1A5SiYxLAA1RwuvgcBwNH0VZShgZIUBCXBjdfBwEklLOltwXqP8S+7lpPt2lg5N/dFBDl9mkbkBCBXeEgZWPgwUiicZYCogASllNatLWs3WxZE/p00pdAI6G+mgtI2K/XBCSgkVCbT+zp4zv2x//BH9rdh0d2cnFuX3//tX3z7Ln6YVPUgkbCakEuvWYf3H/sTnOloozi9998K12DTqelLKHEB3EicXaZU4lKyRzgOcOOETsgMRecJtx3qvR8Zme0nMQpAxxLjjht1sgIqR1bG/pkCv4BwnCEJxPRiXHotLJSCQ2AFc4xSutiSohrnFK1SXyRj7uIljNhyOBRZsE5QjDR57G3Jy2EEjPwKNZBXNetc+hvGUjwzhbrjNg6kFrTXct76g1/IG3n2+bvNvsex9zlH8XY7Vo/28ZYzy0BJPleLHsEIE3gkHWxKP+en7+8P/kXby9tiPPkzKJI3vhccy31G/tUBehrfV3Rvq7MOi1EQwmiJMxWtYoXsQtUUFtfCSs6TZu9EjhOIm60OKys7PF+x+4foAeAUN/E6quR3Tns2tNHD+3e3bv29PFTm03n9sUX39i/+vN/Za9OL+zoTt/6+x2bz0Y26LTEfPD7XBTgHmNFMMZ5KHNFb4Eg7PzsUmv9/v0H9vSj37PDOw+VAf/88y/t66+/tnpqE4hoKyVSPKM6GyCdVSZDWy3m0giazQjqoa6bXY+8ZANyGEsSDQjGajiklWAS5SN76tVV1m57EkIsgtFC5VHR0SCef0jbYHfkI0Pvn88TLR9Akwx2y0bDhYBQujpcjebW6zXs/sN78n+Ho5G9BkiIILiGPkVDAISo5QrmHVxAx0airYmxp04eienU6gCcIkq8shlCyOjhN/GtW9ZkbNKr6JSTytpoy6iWlup64AwqCctOCOZnNp9VrLHas8qCrD/YcgITYCXMsdtm49FcmfXFgmMt9XcBEUnTRvoIErLlYmE5JjZCEvDzcrGFzdF5WkxTqaSr9mO/mfftbtc6HdIhBPauqUZWX+stMZ7WfpY/2/jPn1dqtRutaYu90OOKdSyUxjppUbD2OR/zhVgFv4ryH9bJbD4pklTrwNpBBLcDLlbd73e9PiSNcXTMgGnBXsM+lAMJiFK60K+Xsi4mCdlLz1ABPn0NBCTMnE3UMOu0GyptyIEEtcZMwHeACQA0DhSlThAwbKS94na+aIWZmHTSi0hMjbAvOZAQ9jt/b20jAahgGTDOXnKrZ4GPIEZCKm34eyABOrHT4TYBCe+yCe76TL6B5AF+YRx2iHUBJOQBXnnTLwefuRNQDgw3gQmh1plv1PnnJHqaBUuMFd/xhYnybrPo3IABwxiv7zkZ06objXCWY9Ly7yiHKGc24jO5xsSmjX7X+OdOX9mh2hWEyjHZ0bWBY8S1yvFPFOhNzyyeTY62lqnV5Wt6l2vc5mTlTtOmuRBOUFxX+TPv8v0AqrZdwyZHMz/uzQ3j7fGT0Mstr13j85sAEnbNubhcgj18CoXxbIJJmZs5RRkDoTMlDDhqCGK5yjCOFY5PTarc9aVZl37itH+s1+3AGlafzmwx9FpEL22o2HC2EpgAI2HG5rx0B6DSQa4rBXtkZZJYD1labShpfu8CEjSv8SUAd1Jpg7MRomZz3f4unkkwEuSMpKywgktaA0GLBicBfBR904GE+G4R8DBKKYiLn5vs6LZAZFdG99bJlWppN9ncTfNu0zVsutZ8/pftXvl6ookBGgm5bQ8ggVppgARqKhs4P4h4wXJYUK25sO50YoethoCEFp1AFlP75Ol9+w//6B/Y8f0De/HmtX357ZdiJNATnNKGJerry5o1a0073Du2bqcj54Xs2+sXLzXvABGgNFOjix6BQCX8cbFQHDrjWa+qDZvADqBrwoJ2ZHVrtlvSxiDQJ6Pjwp1eQqB0akZRJ3snu5R0EQogYUJbMUCAuq3qqaQBoApV8bnTeJnraDJ4TbEDBwLFZKPd8SabGE4i165nkz6/aU903YO3u2zk3Y2KvT2Jk94IJEvMhLfsZ6k92FslEKUJsolxeGN+qU986hqT7U9lu1v2U+IeyVjne2i+FrbZ9vz85fl8m+3ctobLzyH/N/dxGyMhgITymsvXXb7/ldf6LiCBa87PnzM9fH+9qTyvIps0f3D6BUDgH6VnpN+DyYiYaGIkgYdI+2QxtyW0faN0geA0WiR7px+1GAWoQMuqYvbJ8Z7d6VGGBK1+Yt3Gwu4ddCW2ejjo20/+4CfsRvbLz7+2f/Ev/x97/ubc7tzrW6ffsfHwwu4e7Clb7sZnqYwuGgzsywSrTgXHH+zoulH7Z2wBEj588pH197ydIkwFgrr9wZF8xL/+6y/sq6++skG3p30PhsL5+amyra02bS6XdjXy+vKrq5F+8jnAAhgI+J/4joCcHPfqaibmAmBDv+/JCe2PM9cYgK7uiQkXBJb4pcY5z5J7aVUIIgLCXVxcWxNWw8xLs1DUP753rHu+vL7yEo25Z4jRdlG5b61qswntLkdWMxeF3N/bU0A3n00keEzLZ9Z2v9eV1kwP0cHKUgxFSiikb5CE9KCve4kMNsvBA8oPpouFTRBeVFKAtp2ABUtP7A2HNhuZNWxPQd9ygViiZ9On84VR+QaAQG2/at7Ri1EnJd9vFeADtM7pmuMtdqE2Mh/5nrfYpeNAy2bzqU1GQ5vOxkpM4LsgHujlFjDMXMSQ49ICFAYztjvO45NrLersrB7+owzU/Sdfl+vyE19DsGPaap8anSHcJq3p+6LXN5tivahLiMQg0YKYuiZVlpEvmAjqIKXcu74nIUtKDWBwpo4R7GWMJ/uaAwk8Ey8TYU4B8izpdDHhWlxw1xu0wFqI+1A/DIlCBpCwt99Vu1VEt1USmxijhc1LIFIwGhDL1rEzAUcfTffHFJ/UXfshBwuitG0TIzm3w7BPdPwqdsqTYmsgwbs2/D0jQcq47hxH5j2v03mXgGHXZ8oZzfLndwVCiKbFRheTKXes87/F7+WNf9smynEi41YO0uMcASTkDnGwEgKEEM05UcfW9TugV46ehepojjTGNWLsy/fDezHp35eREOfJHbYI+CMbWCzSDb/sAhI4xg9x1OLeYiwCKNl2De8bCOUZz/wcm8Z8G5CQP4+YS7EhvwuQEMY6n8cx78vP5e31cDs1ddf6eV8gofxcfsj6JdgjY0Stq57DurOdqI3szb1+SyACAEKlshBFVX2foVVWK9Zp1K1bqdt+rWFH9abtrWrWpFZ8PFV2dkQmB4rdbGnX85WNcRgWOAZVm+OAdNuFLoFTwX0TE10bKu4PABJ078mpVHu/BC7EE1ozElIGi7shM5Ra8gEmEGxKKwGnrlopgASh+BlgUMyvxMgq27Dc1pXtY/6M3nf9xPyMebbt5ybAIF9P2+bNpoAmvx+o+7wAEm5s8Im/ASOBbFaLuk7Ci0R/pAtHAAlH7aaAhDaZrsrSPv3RIzES9o/79vnXXwlIQCPBaxubtoDisqxZu9G2dt2ZZ8wdtBHOT041fwARpKRO7/bEThFIJCaKX/Os4nMQwUOVIkgFm/7WNZUkyLGFv5youS6K6CRt3/SipVUoYLsQmEAJMm66YNrA1cWG8PZksBG8Q4PEplCMxwEiKEtzNrJKzqYBCEuBUprbyvzB6sEJy7QL9Dyj5CEBAjE//raAhAh6Yn2EXS/WC9osJSAh5lcEVvnayvdLfsfG7LL/5blfXiPltbppH8j/ts2nym19vn/cxkigzjgfm/Lv8fzKe19xrh2MBL4ncCq1cQ0gIe5ZXUUSgOP2MVrReaDg3/O6eAIn3XsCDRVmzB3YonSJVm8rWAcED8uFtwoW8LAOGhbaP1yUrlNd2of9th22zQbdqnXbCzvo1+zeYc+O9/vWbTbt9z75PQVaL1+d2k8/+6k9e/Hcqi2YRVUbj67twdGBtYrWcoDcBIpQmJ0eHv5Fs+ldFeg24KKKPTs4PLbBwaH1+nsKvHu9vh3uH9n11UhlDrSIfPTgoQIr2i++ePFMmeJer2utRs1LDaYBMPh9sk/0eh3rdHqi0BNAX16eF2BDp0MbQtgFSwEMnTZABT60AwYuBOiq/h5MIQTr5QBicbQ6BZtBbZJhTNSdlQdwwWe6vZ7q1ynXyueetA+kKbCwq6sLG15NrV6t2+HBkd09PrYWgOxsZudXFza+HtpkPrH9/sC6g67twfpqVG02ntjVaGizsWftCUopBSkCP9o/TqcCNSapFAEmluZxpSpGAlnyy+trmw4pTd6z5dzFbqVFM0Ucl3IL7K+DAiv2Z4Ba2Fsq73LWJPNP/mkq+ZJ3graRaP2+//MsJtOxAJD5YmyIszdbNTEqvJMEWgoOhPB5WkuqewelbOk5+NpPZZ+JjUCZgZbCKsQa19oCrCElQfQsHOT2+MOfbQEWyfF0UWnKGlyk0bURvFzEAQrWUDAR1uK4XoZZq7tYMGAIx2BtMfcdSIBBstCzAEjgnvC9KM+B7bFAsHjKmvbOZDpX+DiJOVRZzQUktFt1Gww6dnDYt16/LSBBIsNJ06OwT6nMoZh3qVQVu5DbxwASfAjWbULDludAQm5vczvId2sNAEKATp6Dg4lq1b1UP5m/BxJcxOImkJAHmPlmWw4mfsi/80B404a661gACZuc0LKDnDukOZCwafPNz7nJAc4XIlnUmHzxvWAlsJAxznG+GL/1Yl4DCQpahDQmSnVybsJY5wY5D7bfF0jI2Q/rzX2tUL3NaSnudQcjQcYwGb+4fzmg6W9lBy8fBz7zNwUkbHLecqcznzO5YylDlO4lxuqHADG5w7dpHnPs3PHkMzf/vanCdD2Df9NAwjagZJuznK8tgATViEmo0EnqroUAQlxVj+N203/S5o6+z7UqjjvZDdp2VazX6lqrUrGDSsMOaw2JLraQOZDC8twuLkc2Wq7ser60a5SXZ5Q3ACTU1AZy2WoWQIKeW1Kad8Emr/3mtVMjIcQPo2tD2tBUpxklOgkBjzFQG8oMSCBgm8P6BNWXdkLFrqcTAQvKEIfDnajKss8pc5TbmPI6y+d2+fdd82PX+/mc3WRL879tsqV5oJLPjdvOm2/mZSAhzsHc0u9zRNdc7AogoeqRixgJlDZ0ZxM7brfs7l7XOpWldWtmf/jpE2kk9Pbb9osvPheQ8OzVa1F46dowHdIFomqdZsfq5qrgZEaoZ766uNRttDoeODTarRQepRagCUjg2ubVmoCEEQJepAYVLKH6nZxRHFJKL+U0oQ7udlmuCvtevSanmEhKcyG6NYBzJOXsilqO1W1Zo52ki3vRtixaSBJAUKur9qtRcpM0F1w3e82EKL8vO05mkMAsnPVEmY89riVp7fUrrwhV2IiwV8a0WQeovu4KGnxah2W7kgs8bvIVdpXeECDke1Hs7THHbuz1GWsw3s+BhJjLsVfHPld2PvM9r+xrlJ3WMphfXkPlNVf+dwQoEciH7xB7G3Y0fs9/xjXmiZR8f1s/p3crbdD8zHycOD5zNsrK/JhOEea6cdDVHjKBuspAJkYC3yerCbmZ9cIaF5CwQNDOs5BiJKj6Ys0GEwjGdTTqAg3v15d2t1Oz/UHFep2KHfZrduegZYe9joRZnzx+Yvv7+2aVhn397Bv74ssv7eXJCxvORnSus+N+U2A2YnYK4FRi4P8OEbsIwtX2cOksU9Zbp9e1bn/Pun3v8EWXiE6rIyHG09dvFDx+8sknGrfTNyf23XffKJN/eHhgvT4B4kwgwZuT1xJdRHwRsfTDowNrtzo2Gg/VunE8Gam14d7+wJqNll0Pr+z87EKgQbe7Z+2Wg568xuOJMuIBKACAqES31U2aTF4aoFKr5VzXwV7NNcJ0Gg6v9b6ed61q3W5bmgfYQj7DcWEqoBk2Hs2ssWrbYLBvd46Obe9gX3bkanhpZ6dv7PL6QozXbr9je4OBtciuL+ZiLIyHIwXdlB7UqnQQ8IwyXgSsA7oeTZkLgKYSjSXwJRNOsM4xxjYfV2w145gOljjA6iWJAmwFrrLvOmjgoKqzD5RAKwSQnc0gkUbZTC8X03xv0PEBMUkKFdHgoNOBfx+GBetLoK4y9QEGADal1vApvlkDCevShgASovbfv+/BvwC7urOj3R9wYCJo/27XJHThGnhiRwQ1H5/dNQXCXwgAIRWgFowMvgOQAGDeajUVlKs0QnvXwpkh83kBJPBcXIwRsc6KVRaINWeC0Uk80VkWPLSZVWtLAQl7e107POrbYK8nIEGfoUtRxoBbCXxf62Cgq6V7pS1jVuKFZkWIvAYjIY4TMZjboJulX7n91e9V5vXbQIKtSFN0rFrZsz/9s+C9ub4AACAASURBVP/TrELXBvbxXGzx75BGQs5IyAOkmGC7Mq6bNvf8b+/b/lESvD7dJTolEktqD+NihqwGFoi2FP1bzz+13diWdc8n0KYALxY9Ezl3RDhLTESMBEY5UPjIcORAgoCG1Ac1/1wE+KHSH6j+emG7AxSAyY3FVKpXve0Z5EBCBKm5I1S+9/KxdjESAkiI4+SZ+jh3/C2cjRxMKQMJ5esplz7smm/l93eNXzhMMb6bDEs4SPl7XNeuICycqZgz5WcYz7qYazc6fjgFcYcEw85rCNV0X0JldsNtbAffZTZ1PcE5jHsL51CH1/JcH5NgD5BA23RSskV5W2ULtBai7GE5lbp2vUY9L+q7TnVrsPnVKtZttgQk9Ct0bWh61wbYq1AD5yt79eYsMRJWdiUgoWqzOdl9griKTekLHl0HQj0c2lza3KJrg0otuEaIrkqQ+U8+J+EkV5zTv3lDjgubl+wPDgYZDf+ct72sunp+rZraSLlQI/8puCLLASNhOhM7gm21aLGUyi9wPkKUSfXBOLPJEZJ6MaUjCOVlqvqetPLMcT7/tq2bXXO4vB7iOOWAL+ZyvB/fE1BWuj7FB0lVWRnu7N+yN8mRUzBORkjDkICfIkOeQHD2gDT3AINo20noyiNoLBbWm4/tqNmw40HP2pWZ9RtV+4Mff2i//wefWLvbtK++/9q++PZrtX+sIaRVbdl4SK1rxbpkI5bM1batFgs5x9h7nDn1L08tRNlwVCaQGAlLTaCanvO8UheQgNOl2mHABVpG4kiKHuugkto1wlKYewa8npSzzy7Oizra0CvQc2X+qQmKy9SLhktNNEJiTJwEfs7S+HEOtyVe+yohLFFMcyHGdXeO6BvOmhB9WyCLB26RAeMnQYiOugHv9HLZ324gId9fckfT966aMo0hTBe2OPZPfoYzenPfiuB9XZZWBgi2ravy594CVkqlIVELH/tcDurz3VwjYROgEAJ92/yLXaUN+d4V+3ruZ8g6JtDL+7EnAbSkwD9buFhdsBECTGByS3W9Qdec1Oe+aLHna4Q1SNY9gAg9F1htHE+lDUu711zZ3UHNDgct63VW1m+ZHfTrdthtqcXwJx89tXv37kkw8ezywj77+Wf2s5//zE7Pxyqf6NTMOk3fs+S/VBE7BFz0FnrQ9ieTse4xgjqU/5Ut7vStIlo5OgsebPP4AA143b//UEACnz0/eaNWjrPpxO7cOUrgxtLO3ry2l69eKHhHi+Ho6EjXy7loxfjZZ5/pugBDHj58qGM9f/5cZVhoP7DeEYvlXH6tE3Wf4T8EFHm+tI28c+eurun09FT/YYc41t17R7pftTpfLe3Nm1fSisEOYs/4bm8wUIkFY0CL3DenJzo2ugPLad26rb6uj+vgGuhqwPW9OXklm+rt1L1UjDnENbqQ5MyuLin9SrR0xQLs7d6WD9vJLU5VdkHpWBKlJVOOfZ1XbTIkQ546IxBoh96aukDUbTzx/dfBBOac+z2xHhC9le6CBBoZz4rb/SbMj7oxfyVaKC0I7x6ikh2Ve8ys1mhKVHdBO2KYNSr8r8t3IQCnbEPAF35GlRJPF70IHSnWDEDuGsT0+S1woE5ZUzBVQhzXGQn6T7bC7bZkMNRFKO0vtE2EWVMoMyUIuGAgJZShSgtFL1mhqwnHkpgvXbMobVCZyELjOJ5NBfBwTfwNIKG6bN1gJAhg0XWlEofFxKoklNpV29/v2dHxwAZ7HWvUXWQxGKPhy1C2GIKV2O4O7WVDiBifPEp3otQBXy8TW4znGrFYDkTnvkt8Tq3KATLESEiaFOz3q6YtVk2rNw7tHwlIAKhzsUXmJ9NoQWnh71T7x8yL7PcGWgDRxx2HWQayVJuYbyzbnNB3/Xu+2ZQfVn6MfBPNA1P3iBNClf0sHPvkGMl7ZCHET1Fit6tmco4ys2HTPeUbcA4ihNErO+xr53zl4ivF5pl6niZmAt/PgYSyM5Bn7Ldt9LuAABD8WDRxv3nwnLdvyg1oOSAoP8NN82NTcCEnM8RwMtXsEP8Jo1dmXqzR2819sMvXt20uylFOmd64lhiPcAJzRePyfbmTs6bHFgYtjHVSAb9tLcQx1sZprYUQG0Q+dnlwJ7Xe5KVvckZvBVokbNhcO/mZ8KHXnCehpSIrmd8F7beccuenX2emyJIHo4nsEGg3TANQYOrueKZVQBDtmQAEAAN178pAa0dqCJtVZZRmk6HrItTMEFdkA2mwkQr0X9h+h2zwzAhX+o2G9ZtNaxOEQ6Ubz+x6OLXReGnX+m9lo1nVpgs2+JpNyRFUVrZkd1cn4IRe0x2+5srErA8HDJZqJSaWLS6FJ8fkbGjcYQZEGz7VKjKvcEtSez6+VV2qjMHr6KoqY5hiY9RuKdF4GYdWU9s3GR7VZaKZgPDTYqa/uUie10kqk0EQiONEjM3nFSi7gCQbbfxdug8q7/SfWs+3E1puAFHl+RWz4bZgZifQDHCSrnvTT2nzVL3EJK67uB/W7XSmeRUZID6Tr1H1oFei04Eg/s3cqVcb1oaWe31m+3RtOBjYoA3deWGPPji0px99YM1e016cvLSXZ6/t5OJSzs9svLD5ZCkmQr81sGa1ozpfantDUBenLMraVGeKs1Kv6jmLVcKTSYwTlTcI2qiq3aecYLJqqn2FBuzZG7UcC/Cnwvoi0F/ZlHZbiakQWSvN5bA/ZTaLd1j1LdMLhYqODEGNDgDBlRmcFeZBkgfAYVOKWunUxjCCztizwqHVPNtgAHdMPb/GDR1J8r+XGVv5e3yXICTmrdrYzbxeO67Nad1pPLJzxd/4Dvfp/dj9/vPMFq3jYr55wOp3ta5b9n8LYNTLRcYKZzkLnvW5rFSkfC/5EMbnyiXC5WHetP5ujGk5o1dkRT3YIMjN96e4ppypseHRFn8qA/XrsfJ1qvcTwBogc3l/i/04kimwFKReQxDfaWdtR5OwXCq7KWyqh4Aql9O+wX/kQZdjO2gurbVa2uFB0x49OLSDfsPqq4l1W1U76Lfs9z/9kX346L49eHDPrsdD+4u/+Av7N3/xr+31Gxc6pBUx1+IZ35Xa5yG0qoBqPlNwH2rueYJE46j2C7Tca0v3gPtTC8YJTIGuHRzs25MnTzTvroeXEl9kTwEQePTokQ16XfuKEohnDgwQzD19+tQ++OADzVcCbq6XoJtA/tNPPxXIwHEAGBB3JNj/6KMn9gd/8A/s7t27+iyAxbfffqugn2sCnPjwww/1k799+eWXYl9xjicffSRNCIAQ1gqBP0ABn0Ocls8AEHBs9rWrq6G9ePVSYMRoiOAh3205IyO1TI9xcK2AVG4x9zJj7tHH1ku4Li6uNI7YPvZC7KW6KsAoWFZtPCU4Jrj1DjUEr+pkk8oilgsogA4CeWDt+2esVdnrZLw0i9Jn4rOUGOha5nR3cCo/e1B/sGf7hwd6BiQ2i0QJ5QO0LZ1OxQ5DEwHbz0ncKwCAqrk4oOYWfyduQYsBkcalWA5igKERlUq7N69BfHsYYZ50CtsVicxIooY4dK6dIFCYfTeJK0pPKsvOF/7+gnXgQEJ0C+E9fBTpAiHuC1NlOrPhZGyj6cRmgAiM8apuddH/3SbK/hVABdeMgCplIhOUL6zba9jxnT07Ot6zfo95UFEpTOjy5PcYJVNhs8P2zxHgTixpDAFsvDz+CRucg57h3+e2NM5FaY4eqTQSeEYuAL2sNG25ouSxZX/2f/3fcBQFDlUaTbd5SqDxP+59N6vrNhvr45ZbzV2f/k28X9rNf9uABDkweVuTbAzKweumQHVXIA196X1f+XWEgxJlClC54vX29SWxkAQkxIYd3+Xf0bUhd17ywPV9SxvIZMb5ZESzGirOX87I5M5O/vs2IIFjbAuCY1zKATT3x6YRtXdxTXG+OKYbxvcDEkLLM64xDEgYF865DUjgOwGCxDPh8zmj412Wd5kVUmZo5PPnpmMdkuFrobl8vpef31vzfAuQ4BtnBiRAedsYCrgTFUCC1mpaT+qGI0UeBwzUVQjN7OXcRDsXfbVirXZVVD/6QvNvMv/16tIaGHgxwUBtl9ZC8Zl2P4ANqY1P3ZbWb1estprq+FBRe7Q2wkEj4zBb2mg4t9GYmsylXQ4XNprVbYo+wqJuUwK22koBHt6odA0WKUNecXRdQAJ3ryB0ngEJ2v7pE6lhDWS8krIe+Xoo2j/iNwq89GAOgGBKIJ0EipwCi+hRU6NPpgNxPAEO0E7nM4EJChLZ2NWn2js65K84d9jOfJ2V1y9aAbe9dh0jB1p/qP0NauFtHfTKgUfuzAgUgSYcLIukUSH7kBgKAoEyIAFgQi2NoRajmD28sr3ayu7t9a1NYLCa2oePj+2THz+1wUHPvn/93L57/cxeniB0xglr9v+z9+Y/kmXZfd+J7cWWe1XW0tXr9PQslEjRJikYpm2YkGH+o/5NNgxDECBAAgzZAgkJskjOjDgznJnu6qW6lqzMyjX2xfh8zz0vbryOzKye6h4OwYlGI7MiY3nLvWf5nu/5ntl4aY25WVHv2W7nQDcUO08SsJhOJDylimStZpeDK2eocM+bflw6NtgUGnHWkrAm+yumdQAiEARj2egphaJL9ZCvd6ZMCnxZQzAVUqCo5UhwlGwQwVwZ+OYjStVbq+ZXgRYRJFYDxVgrASREIBUsENnnFKCyV1i3PMo+66xS9uv62HV7twpWcntdfU3+7xirFr4tQI64VtW9Uz3OTUDCim0G0JiE6US5DyBAWu36qDiWFZCQ6PaJwbRcgkSs9D2+aSDhuvgnnoe5lO+x3Hbwe86o2JRI3BZfRbKS++74Pl2fynXKr1n40vDJHE8eCwAItLstV0uPZCQBbA5Wp9YY+siR5V9O05hIxsahkTKxrdbc2o2F3dnt2cMHd2yn27DF9NIai7F1OyYg4d7hrt27uy+GztOnT+2zzx7b86OXNhwKw/bRgwLVHaRQe17L+66dMo6NBjRn0oH3oguAVtIIQJVo+Qv69+mldyBhZ8cr+XwWCen5xan291tvPbBHj94RkPDZLz+2ly+e2+nJqXX7XbViHN4/tNqyZlfDK/v0k09tMBpYv9u3Dz78wB7ce2Cn56f2q1/8yp48fSLg6/DBffvOe+/rJ9fsxfFLTZ/h52w8se29XXvnrUe2d+fABheX9vjzz9R6gb98//33bXtnx7Z62/JXABpPnj2101dnqYWjYf3tLTE6elt9JfuADejJMC5yhE5krenjebsd6xRd+cbxcGIjpitMJmJSsc9IrFsNF4elVYDvQ6SSCj4JNQkcYAGA73i6cNs5AyCA0YU+glfDSW4RVyT2Y+pRbgPCwsS+1djeBP2v7Y3UpujAgU+1iLYGWAbtTjdrKwAIICnm+zwmYgwktoXk2vVmfJoBJxfFCbe3CqRS2wzAgAmsinXUMre5sW/yY7wuJgifrXPUpIEEfqZcS98rDYaa1QVEcFjrNH99D7EZLL9W3TpiyPlalg5QmlTEGh/PARImdgWQgPAkgqhcEkZ1UwJaukaHbESaUuHH7lO90Jao2VRAwv4B2iJ9jYPUPnJaZtY+HlMqUgE85R+0uOCXQntCdksxAovAc6Dc9oZGQh7f53ZL30lxogaQgH+nYOC2VK2oVtgcFaZFz/43AQkt6bnAalywphQP8x/+4M1z0H/wQMJtidJtjibfAPnCz5PLSM6rlevqd3/dQJbvIxC/6fF1jz8SyryavSkY8ucS0yNTHM/RL747gri8AhCAQ54orjnnr9HaQAKXJ8G5ums48mpyWr1PedKUb+r4/TrjFoBAfq8jcYmNHMFDABqxBnjer8nNUwtuu3/VoSA5kMDvZRUkqnJ5P1YGJMQ9iWu26Zw37ZUcRAj0dHVuaQRQ5ijWA60UgGbtAtV7dTsjYVWRc4ucSQOmKQRRmVxzTMno694l4y9zmPaTtEPUP+1VOpBl1V3VzuAjrXAE3R5qvzVrFwQTZFZz/385FRbfK5ghvVBPHEACr/HKPxXmufXaEMbmYjMU9bp1mJqCw1Ylum7jIcr3czs9HdvZ5dyGExKzps0ZzwNNEpohgo9UXqnskrWLce37QmDINUCCr+/kcFMEIt26TBTRnbBfOan2V4AEJZFpxjVrDSCBnsMAEkDv1d+ehPIAEnScSfjp2wYSqns99nQ8/5sAEnQ/EmspvpdrLCBhikJ71taQGAkhlhnrUGsxMRLUlmI1MRK2JgPbbdbtcLtvRWNmrcXU3nv30H74T79nB4d79svPPrbPn32h1gaqXDAZaGuwsYdBh9v3bAFgNXQVco6EXl6BQTWzV2en6vOe0pOJqHXBnPGYFIKops/U5n6S1HNvJ2IhwExAHBHhqqXNpt4uk5prvLqkfu+lxoSG3WQ/xvSFEA6N9Rjj0aDKquGPaSGpdaJqJ+M9XPdInIOBEEACPi4qc/wtgISYTpTbxBud7A1/3OQ7cxsYNjNfF/nHRUVd+6/sEc4nfFwfxIX/DVA7/MHKFzuQ4AmhAwn+SFX2UkXdW6X8sQ4kqGnpGvu9Zm8rbIkSCLhFJCJnBMTezQNmgIT8+fDJcY3zdVU9Hu3B1xhvnNuMHLTQd7wmkFCeb97njCo9DiC1rOpSJF8U6xf/Q9+0xkLOZ0pM5CtaDStqU2vMptYtzA73C3t4/8B2eoXZfGDw1brF0nZ3mCjQ0TSCou095+wjqP8vXry06dhsOCQp9L5y9X+TUzTMej0XXYx9wN9VoABQaDAlAaABrYNgubiuD8URALBen+9lFKwLK56fO0Ngb3/H7hwcWq/btuH5pZ0cH9nV+ZUmSbz98G3bPdi1+WRuZ5dndvTsyK5GV9Jzefj2Q7t/974NxgN79uSZvXzl4yV7Wz1pFNy9d2j9bs+uhgNnORy/NNbH1s62Pbh3XxX24dXAvvjyiTGekkT+0aO37eDuXbuzvy9RvadPn9vnT74QY8HtRN0aTaZiMDJzR+fF82g0oF90dUlblzMY0XwpmK4AuJ6mQNAyJl5UAoio6kpTgHYwKPQTxk+igdN0lh+TmdBOmLhOAkA/AEMACdhQCSEiuLykgNFeS9zl7TP/TTXdd7Tb2NyW8vxowr3q6n5Kr7/oWLe/JWD4aggbAdRi5mtwSVHCY5d5Ej6UnkSZg3h1Wt4pizOZBqAYqukTHwASWIcqxNRd2yLfr3n8GLY7L0Su2YEKkBB/gzHH4zogIfZuW+MuHbBTHpEYEg6lukjjZDETkDCYjG0wHYtFF5oVzSUzS9eBhJWd8akN88XY6rWZdbrofHRsh1HNXc7fFOvlhdUA2YNpHNclgATaYfJ2SOUPaVRnnLu3hXghM+5DDijE8YllQiENzkgCEvgbQILV2gISlrblQILYCdxDmAqAx2qC+R0jIU/+cgdT/f22RC7fAPl74/M9uHZ0V3Sb6KlLirBVukl8XnzWbd9fBRKqyd5tjnLT9+ULOxK5zQHROpCgjZsC5vgZQEKerOfOuEodrF7P284filSVkZD398dx3/Y5+fnlxxeBSbXKvunz4jMimY8gMZL53ACujPo3BySEwy+NYgqiIwCNwCnOKQ+yNgE51wXB+ZoJwCkHSHJHsGlvrT43tR58Rdtg9a5N4MXaPkuBrcAA9fivuuI0JgvHkLUClU5LQbO3N+i+JHFWHL7E7FJvuqPwCCWirA3bgCCu7nRIAAS0EFC6BhXWlzuQ4DJHAAWFxj+2pXDsjAXaIqTCu5hYr9OwloJDBxDA5+kjLGoNJX3zac0uLib26tXITs5GdjWiagHVsSiBhJKRkIAEUecrQAJJKIyKVWtD1C6SmnIae/d1gYSYzoBnZdReq96SOJWqMtA6SX7op1syxhJBp5lNNKuY+9XwcUqVPrs84NkEAubPITr4uvZ702e9iUbJ6zAS8j1ftRkCCeg/Tdc+Pk/7KxgJJHpy+L5GqQOGzkWxXNjWdGD7rabd2+tbG4BrPhGQ8Hu//0M7fLBvf/uLn9oXL57Z8+MTm88WmvM+m8ytPq1ZUWvb4d6hlPuh7AIksI+h6TLqjED3/PJCTBIl9QSB3Y6PhEyAAaRNVMXV6kALC4HwfG4TFLwFKEDJ9eqaWOCiQ/se01jJOkGMB7jhd2L6QjnKNGitUSFPGhM+Li0FrxWANOwG9ilvZeDahk/S3xISGyOP+TtV1WiJex3/edP6uw1IuM0v5eObw67moHz0uFZjj/h3Hn8IpMkSWelJpHnvbv9TawNU/QRwr/wzgi9BY0XsNaYPfLtAQpWxmAPXCnqrqudZe0XEWjcaiFv+WI0fcj/pjsNBnevuczAa8vu8ioUW1gYFyCqSAGPl58mXyFJag95vKqgke42aWhI6zbkYTbtbZg/ubtvB/ra1oCdPh9ZuLqzfAzQcWrdDUlGzTrewh4/eEiOA63p0dGzPn720l0f0/A9LnYTBgMTPrN+HseM95/n/3AMVSuotKzpoAkw0zSFaFAES2FskjXt7e0oamdZAJX84HAiwg7FAEQhA5PzVqdhQJOm0ENBOEQwpWgzYj3wnLQZ8HseOfoLrFJBIoesQOgRbWrsXF1cScmR7b2317ODgrlo2GEf74sUztRRwb2AaADDs7OxodCJtEy9eHiWtmDQOGci11ZK4ZAhO0rZwOZjY4Ar6u7cQhvYNd0y97jMq0q79w3/yfaOxjacThQnq8Fdixr6MwhIshIULJ87NWm2m5tDOAJgAmOgTA2QDFnVrN9uJlZA0x5KtjBgYKr7WU7XeKJHouiY8MJ5S0y0YRb1FD/+uAAZYF2ErA0wgtokpVWpx4PqXQdWK5r6ajpA0PdCIopgiNgLrB3ZGQ0BI6DmVH5ONsQ0GTw6iRpyrNYlZyhgJ8btrO7GxPL7JGQnl99hcAqdSjwjWeIhDIoaIn6k1bbqcC0gYTidiJKAlgd4PNrC2aJZ2Ufp1wWj1WZC2nE/MaghqzsVeZYrX9k7H+j00RRgBTrKfi7dH+5nf44jV8d3sCYCEYHn7qEoHEnK7FK1suf5XbjfLcxXbkZXp2ivLmrPLYJgGkFCr71wDJDgf4XetDWnh3Jqo3KBBkC/86ufkQEWeWIZzc+TWQYb8c6pO6bZAI1ob8s2Uf0b++df5zEgoc4eWAyHV41t9vlfVqiJ3+aIN9GzT9cmPc1MiG8dzo6+HnpOJjVSRy03Hnn/epvu/Zqiy4CsCuPzvcQ55wJEDMfw9b7eoMhK8Wn7947b7H4yEqqPP7986nXJ95ni1UnrdtblufUWgm6/3vDXipuOPnrZ8/VTvx+vsTy3BNBe5FLdLJ+I9xN4rrfVUyTvDwSqZyxI21xFYiHrWADxomrUL5ic3JIBDO4NGOkosCMaCqwbzPv7tegmMpwMQgEbOOgXxTsrCaEMsF9bt4FARKQq66lLq/DgYKdsvW3Z5MbHj46EdvxrZ5RUVDRIgBxKGIN6ptUEo+iy14ohyumIkfB0gId+XCnqvYSRwKadJgYlASuP/oHmmajaB03A69daHWl1AAgJMAAnid/wGgIR8PcdazNdkzki4cSNu+OPrAAlVsG7teKR74HoV5TpMFfl4HUDJCvenDSatU+Z5L+a2PR/anaKw+/tbAhJqk6E0En7wg49s796Offz5J/bi5NiOT89sOlmIyjxFIX2JWnvX7uzcsSm047NLBeZcm1anqyocwZJPSWCmOQPem9bq9qxeOP0TtsHlbCpGChMhFmjioIWBQBVUTIACNBNSAOws2xRsAi7Qg1qflZNGwm6yrtQTmlobSmAptBHU2hHTRLw1pmpn4j1iHaSALAKrHEiAdsx7fRa5CysCqOSj4b7uurjNhlb93qY1Wt7/VDGvJqIrP5dpu+RVwBS3RIwRgEjuHxXsC9yJRJFvdTZC9CVvBhKcCu+VdBbkyofd5ufjvOJ8UoPVtZf4NiAhGAn551Zjifx6V7//6+z/6hrTv28BEvK4YBOYQLKtR4yGTAeoBGHhwDXAAWAzDDbsBX3mPNdtwHibSBvhnUdv2XavbRfnL+3s+Mhmsyvrtmq23e9Y0YJLN9VYR7QCvv+Dj6QXQELyN3/9E7U7nJ1elG0MgArTCUmups26JkNGfMGPMQ2h1WqrPc0TGx8bGcCd7lvNNSoQM+R5T4SGWm9RMeU8ri4uS1FvQARABq6bRsDOfMoC/yaJD80QfRYHGUydmbcgIh4oAU6o+suZRlHCjNje2tXf+ffZ+SuBBqF2H3pW+CRAi2AkkcCrGFSrFKvSseFrJ6NGUvIJqXRnDKCthOYALQ98D5XfCSMdRyP9pHVDUyG6O+rBV4I4S6Obk40UNtEEtPWpRw4kzAUkyL7Bale0sLJ/GtWbtfdiQ7Xu0voq470EJAD0o3EB0I+/7vW3bWd/30bDiRgdWr+AHFShJfanZjIxJiXgTEyTgPCg93ubgz/c9jrbiesfrTP8znEh9MvPap//Cmxbid9GW1fuU+spf6qCCYov1K8T+2tVnS/tAYUm2bEkaMxx1H2tSjg4iVYDJCB2CYiA4CKtDQEkLKZwN2ifIP5zIGEVZ9ACMrF6w4GEou0MVoCEnW3WcmGdZqsEEhw08HbsYPnEZ20CEjz+cNpsNf7PNdo4wxI8yAq9amdl6o9Uj2ZrQEKt3pFOwu+ABBCjNCdaC+8ascXbHMnrVCTyRV91aDqGiphdVKj5uUk1PnfGtyaSQTWsoHLxGbcBCVUQIRbdVxx+RU3ZN2NSHVUFY5Wh5Yv6torfJkebX8/bzv82scVqEHFdoppfhyp6l9+vuD5xT8NYxjrK9SFyY1oNiFbn+GZAQm60NyVKcXxx3nFuAYq8zvqOa1g11jwf1NsyMKyM+KsCFev3c9XakN+X28CDPOr8aj06Ip5E8a9QV1diOO5APFGmrgm66i0F0jnA0UNbnU0FIjC+BxS53y0UmKlXcDmzxXysHQgzRroJqWIE6FCAvCvYBlzAl/vfyRwlsEfrQ9fHhBH78HraGwAVGtAlF7AeOnZ5PrWXiCvsPwAAIABJREFUJ1f26tVYQMJkQpCERkLDhsuZAwnwDTTv3AXx1LJA31xqbSABhWwejrNR7md3QmqlgDKeluPavb4BSEB8cYkCcQISYFHkYosg+d5XD9nWZ11DDSQcIbIYz5a/NiNBrQG3qLVtsqXVgL5q6677e77utCdST/lN3WV5RfIriQiJQimM5V011degAaFYgeBba9I0+pFHMZvZrk1tv2ja4W7PCtpvJkN7cH/HvvOd92xrr2dHZyd2dHpiZ+cXNp7MbDpe2Gw4Exuh3+7bna0dm01gJFyKfaAAu1WIEjplL9fp7nQhz1qrabV2W8ABwSxB6snwSkyFetNHZ62ABB/T6OPMqLalCo70ESSOINVvGAliEpHMMvGECQ9MiGBueAISWJKs49JSZlMvFot1FfKqrcL+cA/4GWKKuWZCAAkaEdfpyB4AJJBQ8L54T/Xev+6/r7Nrud+rrr/cB+fvz0HoFTi8fv5VH8D78/7ZdSCBQHLVA+9jwLyfOb535bdSQJ5YCb8pICG/znlcEdcogIRN8Uf1Om6KNW6LT6rxUPW+RxX+uvvsyYHv100xQwmmZ0CCRrsRN4pa7SB0Qdv3EhbbVCOHGdnYbi3s8E7bvvfh2/aD733Ptvtte3n0zL749Fd2cvxcyez9e9vyK8yz51ip6n/44XcEKNB2AIjw8uWxxAXZF6x9qvLHL69sNHLdBHK1rN6VWvm68v3T1G6DB4HxQCKGRoKDC77v2FcxnnE8cZAu4mJGTXrv90T7LVqMcnHQqEZHwrliejolHeYbY2RnM4AF9jl6JwAdDTGt+A5AD9a1V3QBJjx5BTQIsVdGTCpephqtOCYlwkmQWOMAATemyRLBGByr38uaiCUKV3LwdT6Zyu5RdVc1vHzehfqkddNqWrezZcOR69OgJSMfLJq9T6pBL0HtW2ItAL76McGkAoyoQ6vPpkyF5kvYQZ9c4EDVWh4icJ9svq62NIBfrgPH093qa0oB7R2lRhoTEWBapukNLhpds04au+iJtDOVIrZdi+OTXVkBj8mH4TfqTsPn/yqzNYDg0PmKAmzswwAS8n2p65OABK6djkvizqskX9cnjV/cBCTQvhdAAlA3QAJtmQAJ3F+BRQA7Ey9ShfYP9f24Fpp2NZtavU7BmGldCyvaJiAB9tD29pb2sdo+ksYBa471HuMzyxxCLUcJcKI4AyMlAQn4zdzG856cpV1eq3T+8Tdvn2UwwdzmNUVnrtcCMCEgoWO1+obWht+JLa6WWzilbxtIqAYJ1U32pkBCiKVVPzd3XjcFPZFAb0pCw9jH+/Pkwp9zVXWpFme6BuF8+Uw2xXVgwHXOf80A3cIIUbUOFfysbSRnDmxKCvLvrd7/MDY5mJDTquKa5Ea56uhiU+fBWJ64R3Dhf//mgIT8PsV3hyHOj5vXRUDJ3/PrUQ3cqp+ZrzP+FmJgVSAhqHW5gfvqGku00NRnGs7vuuPZtI5JQspETtMWMiABMcavAAmlaZYhXiy9quGMAio/gAJUfgELABImAg52VNXoWB9xLAR0EBuajqxYzn0SA+Pj6B1VIOCtDsE0wGF5q4QDCYHM40BaMFupMNVwyk2f6Y3BpwAwXVi3taU+zOOTUQISEN2p23wGkGB2yczhBCQQCEwzICECLu3T1wQSOO+4D+X9uAFIcFo7FD/v/cxbG6AAXo5GAhqoXI1zIEECfXUbS4Hv1xdbvA1IyAG8sEtVm1z99zcJJIT9qyZB2o9JgyNf19pf2ZQAwAOFKQlIUPUHUJxq13xme7WZNBLu7nStAwNmMbW3Hu4JSOjtdOz5q5f27PjIjkkUEFab12w+Wlhj3pTA1J3dPSX1qG9DFx6MoGI2rEYlDMYJtN1m05bev2OLpiQ7Xc3aFvby8kxMhWa7owA4dBEIvHwEJP28tLakgAvmEArfUr6m3DnXWFHZcNY+gS0hHiyINCqSf68xjdifiboKwyKu7VeuYwLxoyof7KmobGGbWKN8N0mRaMvLpYJ6EireFyyFm3zobf616j/z/ZWvtep58O+SWhyz1ZO9VmVSx+6JQr6+cjsbdj98Ttj98vVL33shtJezEfBN60BCakshxU2MBJnXrJBQjRECqK7a9PK8K3u/ei03Ad1r+3O+ij3CN+XXYpV0rsARJWspqL4NSLgudiltRhofcx2QEP6X10ecwmdGcYLkN47Xz9WbdVTfXtLKMBeIACOhKUBhaVu9tu1t92x3q23vvLVvH374yL773e/Ydr9rxy+f22cf/8q++PwTOz89Vi82TAGBCbWltVtNO7izp6kJh4d3BSZw7BLOGwzs+PhEUw+efPFU7XTBRmB9aB9DNKhRQIDB07UxbQ1SkW8m5kFLAKHiqsTWYF/F6EP2FS0OwTJAdyDWZuhbBfjA3uN1Ea/kTCLd19QaQLKLzgMAgSelUOdJUL2ST6sFP30aDZoCpkSNsYXs9RCa5G8wk2AKKJmb+R5Twp21JPtn4dPaNpHYYitpHKBn4Uk+rQ2YaVpvxCiAgaW2gLrsZNGC1djW6EdAS66LWiFg1yq5dPHkyZjvJ17zaQyxf6XtskAEuvCJCYmayjWJdaZjpLKegd5hK/SZhlB0YaPpTEACQHCn3dd7AJ0RUgRgVsIpcBFWjItxdtotxSu00lAgKeO/BCREvFvu54zl5OPs/X+mRnDOOZAQf+MzfKSon3ceh5cxfgJ5qj47WBv4qeuABNH4dd3SZCsxs5JWgqgT6Fq1DSABQAdGglgli5nuFetgPAJm1ywlf29FH0JtrqrO4Fen1mjObXu7Z3fv7Nru3rZtdXydrhJ/nzI005hJF1jU/UMbI036KJkZEsycC5AKEKaah4UuUG5jYn0IzLKWgISZJI85F7SQmOLWtUUdRgJAwr9eaSSgpQE75XdTG3xp/6aAhDCSZVBeqey/KZBQa3iPXb75cmd+W8U5BxI2BdD5+7/qLB1ZlSzJBiAhjG9+vavXoXTI1/S43ubIc7FFjiGMTZ5I54Fb9ThfB0gQEkzClvrBckPNZ8ffONYQWYxgQQ4ho5rliKtXK1+/x7saZPl5rTe/hdGN84zZz7cBCZsCvep6yEGEeP1tQEKs7zy4XX1uCu5uCEQ3nXM8p3nxONfyElBRT9RpCeAAEIC6+zX2Hw5eeF8YTp9AztcxCTwVUdgB/j8BwVhshN1+x3a3O+o3pSo0Hl7ZeHRpfRSONe6RgI2AItH4aHNQ4MZoJND8mb4z6IAADxxavcXIvBkTeq1LMtMuVMWYUzkZobGwIyDh9GRsZ68mdjVgpnFNY6cmy7pdQbNz5TlXGp674B0aCQRE2t+qbmmlloyEmOSwTMAL5899+bpAgvQNND7Se97V2tB2oT6pUgMkCOFu2qQG0AHlfeZq+1a3kYYSf3tAQrRW5esvX1N58lZ9Tezh69bg6zASqkBC/lncG6o6+Q4O8b94DuJqFUgQI4HqXQIStupmd7c6tkXbTdPs/Xcf2Hc/es/6ez37+PNP7bNnX9qLo2NVs1qMdSI2mRJC1O1w/0C3bzKa2NnFpV0OfJwXbBZAoqvxzGpF2+oEdOgmpNGOtC1M60s7Oj81xkVAKablgd01XiwUiE4QFGOsmLQ7fNepDQHVb1Uyp1ZrufJ22FRRo1Niw/rJE9G43mWiyBwS9B4y31HahuSP4h7yuSGmGFUtPjuABOxYFUjgdTz3Jo/rEsx4ftOaC3/Jz6jeam9mOktRoQuF9Dx5ztd0fBbnWiYhqdVDr0tU3BUbIWxkElVLPq9Uhk92NfzOtw0k5PFR7sfLe5KYp3FueTyjFZdGXuZ+P79WVb9Xvdeb4o/8PSHvct19jslNnjStKoeRGE0mowwEokWOe+LtIvXF1NroIdAq12Dyj9lWt2mH+7v26P49O9jv2/e//649uL9n9+4dir1wcvTCPnn8K/v0k4/t5dELY7OjQ0DiD5hAhZRE8O7du3b/waHduXMgYGF3Z18VT4CEZ8+e2ZdPntnJCfoEE11D9i9rcTQCJHDRPPYTCVXYOBfQy1uJ6mIE9Hod29nZEzOAz0N0kZ8kxp1eV5/DdQpGBNcqwIfQbeG5YC1wPFoXKiAVNqQdYTSS/yFBpy0r/FGr2SynJ9Byt7uzY0W7bcPBwE7PzuzycqIWjmhtAoDgcwAwxoCdAgSUnnsMkTj66BjVa4VdnlMo81hDaywl0vFaNBmiwhxrQO0eRUcJ4GS6FEtCDKilj4iUDUxgKj5dca3G6WJHaTOgxcC/r93srgEJjLiNHvn4HN/R69MNYkKDRBVHY02WaHd7suNT2e+J/AXgkoofKuh5Kx73vou9bDetLiHB1dQWnwCyGv8d+8lDBI/D4u++P1f6cSEOmNupsNn5+2Lv6HqnxD1nG/B8AAkwB/yerVobyj1dxp0L+SR/PhsTCfOn05dGAhMzYCQAJEwYYc30DNr4hsSPITLpoplqcUjXSzgr+gNLBE1HVm/MbWu7bfcO79je/pZta9Rqnje4po+mc8yZ1nXpn4VOhsb/OismGAn4UNZRlcET1zq/fnxO7meZFKK2mGuAhGWja1brr2skCEiojn98Ew/p7/3tmNoQuVjNLMY/lnPg6UciwUs3t+pkb0Ok88p0vkHic7ihebATiWlUrKPiG44skLQ80a0mt2GE+I5Nji4/JgRZqudUGrUNc6W/7i2v0iKj0uznhzqtU+bifKuBXG48VkZlJd5z2/XPj3dTMiBKecZaqCa71cCienz5v/MAI65xOLjYvHGe8Z1xvzcdG8+VCqvXXvibGQk5kyHWUjhujARIfPWY4pxjHeUMjbz1IpzzbWsiDHzOMpCxnvkM3vj+MPCxJ1Txm0LtSjUWEqdWq2yHwAgqUFDv3GrGe35N+Yy8UhHIqypyzONu0JoAHsw6SPOMaS9deODcbjmizcOT/NTXK0VykvhRGmvEeAaqPg3rNBsSSexQNWB0Y1G3fqdlraZPb4AuwBmpSrSkYuSOQBoJQisI/Kiael8ghhrPH6I+chwAcA16yGdWI0hsor1AgNESmCGMZEaw0rbxYGmvjkd2cjy0qwtEd+o2Gi7tcjS1ebuweofRRYUonoOhOzoARq6176/NQIIcuSCMNCWCIDbR5nObFAmcBkJED38SA9QoqkTp5Cf3gfshIaB6zYYEJIIaazZlwgSsCV13xgzVNcKS/syqDYy9eFugf9vfq0DhTYlCbkc2JRDV9waGd8vgnBu3l1pdNjwCSEBVOiY2QCvVuEsJsLlGQmdxaXeaLbu/uy1Gwk63ZT/43vv2wUfvGpOv/upvfyyxRRS4a/XCJqOZ1RdN67d31Cqxv+vCZoPLoV1cXep1ThIp1OIwGM9twv2rNW1ONTwBDJrCsZzb+fhSLSv0JNfbLSu6MBOgNy+kleCCaB6IqzqyAASD9ozPoDI4tjrTTLAjqRJXVp/YM2KurD/ievtozJh5sfkyhy2sBpphEwnew37lNihsjiqUmdhc+Nbqz7wCl9vjN12ftxUC8qk9AaJrPycV8mBU5H4xT7ppRfLgsua01jSSWGOJU6VxpW2BGUsVzpK5BGXXQQ4eOWgegWt+DXIQ3oEcT5Ty6xfvU9zGmslmyOd2Qns0tazm37Hpmlefq8YM4StXFGOvVjrYv5qqUl0Lqs7d8Ljt/sX+j57x2QQxt7FAg26nZYvpwHpFww73tuxgp2tAeb1O0/7pD39o/80/+6F99NE7Sk6o8j/94om9PH4hZhEjFY9ePBeAjY4Pve08ukVhW9s967bpTZ+rKtrv92x//0Aih3hSkpfj41f6nK2tHb2PMYUvXhzZq1dMM5iL5cC9Ob8YqaLPXgYoiPsV+6fb7a+1HChRJyGbzKQNgKgr4rxcp1g7sQ/5jLjecV+iDYLv6XZ71ulu2+UVfvFSFX8AeqYGsS74N4UmAEkYUCxZB/BdZFlMJ3R6VAH272o2mEKDXZoKDF2tN69Q69goCdByIGYV/fHrk6P0nmSkaOnKE0O3e86gpQ1kOHJ/HeCm9m3SmuB1JK5uuwBoKGbhS33Msj4Df6t4x9cp1zMAHa3baNNIbIawEVwbH3PI5AYSZKZHpMk16F6gc5NaULQABGjMNZoazYt+r6OJVPPZpeKarz78OQCjnHHAcyrMTQOA8muas3jzmF0glqab+XXLY1FV7Dnuihgo/6ZdQ3te1404y/fwWq62nIkdwh6GMaK4NQGreh2Cpu0e3V/Su5DAMJpBM+6Zj+LEfvk99jG6DiR4qynxZSGADLBw6oBVG9HTpu3u0NrQte1ey/r9rpi9nA+gkp+vs0y4BwIQJr5GY5qDnxOMjWY55Si3V3HNY13ENcpzx1g7ijcpaMFKSEWeeqNj1uzadFbY//5//huzZl+jo12R10Et2cxvYPSjPmd5m6e80cx+A3/0uN0fG4CEeRiIDEiIbw0HdpsjyIPaPCnTgv2GgIQ8MKkmpZucYGwIH5/m/+ePamD+617p64AEd/Y1WzLHOQEJ+XWqOvavBAAJ3f06y2dToB+U9Pz8qmDNbdcnjmGTQcJwOaLswW8e5IRR1NLLgo38WG4HSm4GEuI7wtjKCCc6Lg4Dh7wp6ckD501AQqy324GONMs6MS94X1SJOLcqMBFgQ1wnvjsH0zjmCM6hdVaBhNwY8hk5kBCBZew70UKb0R5St5rYCAiIudiSkpfEmJEmgcR1VnONGdHYajGa0ZkLmp9dh3bYsF7RsoLkvt1UawOsBKY2oItQW8Knngupb83pWc2paQ4YCCzQuCyOxSc5gHOEFgHPL+uYY1R3vRLFCEmBCcw0xiEtGjYaLmwyWNrp8cheHQ9tNHA2wnRodk4Q0myob72ZAqbBCNodDrKQur7f3+uBhOiRVosSVyxVOmJ9cK3LhJlzSUBCWY0HI+Fp5Ype4eSnuCI1D1LmGvHnQALVaYAFzcy2mk0SoJAnOvl++jr24dexcXmgn9uo+N6bEoHfBJDAeuSeiFLK1AZabpLgYrGY2q7N7aDbtDtbPWssp9Zr1ez7H73nQEK7YT/6+X+1z549s4shDc/0I6NrU9hOd0+TQRAioxp2dTGwq8HAe3IJDxptVXEu6fVdmtgvc+49wS33kp7f5VxK1lPd0brWG7PUocvyHlpdqEhqDRJk0QcKkIBPVrKLrgeBMv/wgFLrLaisG4CEHLT5JoAE9RpnVPdYA2HHQiMh9yGxNjatl3ztVn/ftD5vW9+bbPu6r0vU3Uybhr9H9Ttsdb6/cv+o8V8S03Mg1RlbC9mqsLM6Ri12gnO3rc5I8CFp4Zv43kgG4xgjKYx/x7WOuIKK4ab4Js479x052FB+Xor9vkkgIWxfFYTcFH/E+MfrbM9tQALTF2IyAkw0YqkFlcvlXGACUxe2Ok27f7BtDw537O7utt2/s2MfffCBvfveA7tzd0dz6o+Ojuzx48f2/Plz1/gYDAUITMYk+j5FCMaCSNiNunxMgU/Dt3UL6/f71u9tyze7UBtz7hsCEkj6ABVOTl7Z2Zm3JcT/gyG/k+ykEDzR8KNdoNcDOHDGasQK/K7kfbGUvYhkN2KsamU6kkiupVdlYSrVJBLYavbLpDdimTz2yeOH2Bd5MhlAAseodSwtBdh0C8V8YY8EriqJcsDMgRLiX25SJI85Mzjo+2lSitpC/Dqs4kxEkwE8/HpovW3QU5MoJC2ECiW8N96vJS0r7bX9U21twN/ynSSdKr4kZi3gij+/lM3nfDk3aQPUiXkdiFkRZn30I/E2bQ1bva6Ep2sLejtWYFppG1OiSQIccVywmgSGzBw8VCqazjmPp+O5sB/5GuDzws6QyOe2OfZoPrVBMfOaqGy6JxUgQfcG8cF0PBRCYGjouuPzSLWp3pMPqFXFtRO85ceTfwEJUs1aBxJobWCvtYq6tTu1NSCBqSIBJBDP+xrxlmN8cw4kcMl032AtJHaIwt1MZDNi9AB3ww/lIILuCdZg6TEycfSi5qNb8ea07Sxpb1h27V/+X//GrN7VlBAYLw4k6G794wES6FmSAUliYmHw82DgpgA0v/gR4OTG4DYgIRDavAqQO73cqMXz1yW+uTOO1/y2AAl5Eh6OOL/WeSCTX+/bHG1+TTYFaTE6Lf6Wf8+60d4MtGwKYtZQuzQ+LKdIb7pn+bHlAcebAgmByOaJeaDn3rawGukV51JFeHMgIYxk6SDz8T0bNkL+vTESLadR8ZY1lDehx7Eeqk4ixJQ8mIAqCd1rBcTE/csdSVQM8kDAkXXEYdyJaQyaxso5Sh9K7jhetRRI5JCs1/vAmG3Mc/3CDN9Jv1+TsY6g8vwv4ABV5Y4ABBdYxFlM1dpA0I2KdlNAQhLLUU+m6yCQJClwIzgUrRDk3BN62WISJvrMGiTd3mfowEXbOkXbikZHQkqjwdzGlws7PZ4ISJhc1aSPAEvhYjS1IZ/VbluDKsKCMUXu6AASuE8+R/p6IIGeeXcqKyAh379VIEGwjXIKfz1OVO/3kxJVLmiUOCT63JlLHECC2i/ETKAHtGYj52l8hZEQS7EazFeXqNgPNzxyZ7rpZZvWbm5Dbnr/NwEkXNfapCQZ0I4+xoVZQZBiLrgYRMr2Ymo7i5ntdxq21y80Ux4K9Effe88++sEH1uoV9qOf/9QeP3tip1e0LDSkk1A0O3awfahkgvO/Gl7axdmlDYYkHYAILWPoN60NA8CqBRMaltLkEEAAG4GAA9ovYAB7ER8LxRIgoWipr5h7PbjyUYrhJ9mjAiDRI5H9Wo0PC/sFrVdrKwXdWo/X3GbZ/xvuf/iAPLnI/XiILea+teqfwp7Hz1gfOsa8TSCtxfzzb1t/Ny7e1/ijj9Rc6ZrE8QSQkAficdx5Qq5JNRHIp7GPPvPdgZ+w+dwABw9SpS+1RM0XUOW9rziuR+7z8ufDR4ZP4W8kAuFDNoE1m45/7f6ku5/78apPz+1Z9T7nYEnVN1Zju3hv/vmaEPBrP9w3zWYMUUV3APAaDZGp2hqaNpPvubPdtrcOd+39R4f23ffesbffuiudhPl8bO0OE1RmYgp8/vnn9uLoyCYT32/cu9OTM2PgCh12CPtyuFDjqZT2elQchz6KT20JLbUUMNHh4cNH+tnrbqkqCighQUCAxelUDAjAhYvLgX6/vIR55NM8+Jly4nLag7NaQovDfY6SvTqMNITkZpbawa0o8JteieYRugwcJ9d+OsWfYm8QRm5LoyASKa/artpIWJtRhef5ajwPKLbGsm254J9G1god8eOIiraSykjkZmaLWcOr2KFsUQJ6YRs8ISz/z8QIxeRDXDbGOeb2LukeCFRpNqyNRk2akBCivBwnug6x/7xCv7K1/J0KuifSDiKU/5cTcdCoYU04M5AbFu0CmlYh25L2KHYBLaeiab0ucUrdIH/Ik5c2KLU5p3Znb2nz+ExrYxZTJfz6xHjG2KNV+5UDibkN93yKdsr1zXcTkBB2JuyUADwYDxxrxK0w6/IR9oACGoeIKKVDpzAqnaGwtOHYR58GkKBWgU1AAu2rFK24Zu26bfd7El3c2+6UjIRoXXD76ODUJiAhioli4LS8DaZckymez1usw+5uBBIWTU0VA0hYolcE60XFt5YtAROsZ//yX/07+I//uIEERE94RKAcCzZPum7yA28KJESPek75i+AmFnYemOSOblPgkjtjGdmyx/HbYSQEOhzBUU4/E0CrHud1+l/1elYDmNwRV3sgN713k/Mvn0sViTx5z69nFeDIg4H8dVXQIb/vAQLF/YokfC0gqzAS4njeFEjAkIZx5ZiCHcHns7ZwJG6AVg4kDyID6c4N9HVAyKZ9ENdPTip5euiyOeW0ek3zzwlQI/YdxxZ7gv5Qof6J0RKviUAzHCSviYA2KlluTF3ARmI/1irbGxxQcP1cxI7qzDDWyDgSdpwHiTbCinPrtsw6AAmF0/oIsDg3CTbVGz73mPc2aVvA8ZEeE0H4bG+U8tXioBJeonuhrwCQQIAddKlU7ROgmfQgSYLrrQQkYLoLlLgLBQ0NBJyWLY1/HF8t7fzlxE5fDm1wPrfppGGjAa0NMxvw+UVhKE5TIabnUhoJMBIY4ce6SACGp/OwBxKwIo/qB1MyJVKbQdwL/czEFnNGgv4290SEyrkHOnUX2OP+SFzRGQhUsyc1+juXAhI0G7uORoLpb3mwla+f3ySQsBbwvUZb2OtoJNzkW9yWb25tCCBBU0QSkMAaA0iAXkroWiyn1h5f2N2iEJBQX06s02rYD374HfveP/nQmv22/eVf/Wf7+Msv7XTASmnYYt60XmfL7u7ft06nq/XBtAbGvxG0AMA1moUmaVAtA5gCSBgRhApEYMRjaF3MrYD1QrWLIJiKXtHSdIdSdXxMguCK7LIljGVjGkKyA+SfCtST+nv4BgfaUoKcLmIVTLgNRKjak2rCLZ+WBfl5wBVJZay/Tf4lfGLYuLCrcS689zb/ln/uprWyKSnOXycANQMSwo8FtTWPd/JiRu4/Ze/INOnBXsyUaMb5l/6rtAsrVgKfgUJ/+BvFI5keUNjxHFjJAWZ+hz6eg8ZlIpCSyByI2HQtQnTz1wUS+Py4LjnAEbag6iurdqpVrOu73Lbf1/+O8j6A3EiV34IWERX8ZtJG6BU129su7N5B3x7d2bP33rprv/fRB/bowYG9OjmyX/7yZ0oQ2z2q6HU7v7iys4tz9W2TmLO3YRBcXThrd2+bdommLcUQwm0gtrfqz44EfG9vzx4+fCgdBcTmInHh3gajkOdgInzy6WM7OT4VmOC9+S6QSG893z8a0fq7Emrk/F3eoO7TWdC4UCsBGgx+dQAS1LWyAFzxEZQ8qOhyj6S7QucNfrbZV+LrAAYsAddNchE/f55pAySd/OTq+nZZ7ZuI43SvUwKn6r3e4/ou2LhYuxIqRKuAiUOz1FefgIRYSzHxoaphorGUKWl1P42ujLd+Rcyp/TKDNj+zXrcr+j1aDxH7aA0CSIgc5HFggH4DRBsC/BKpAAAgAElEQVS5mIk5ypQBXq9WhmRjdYypuOHXiopHU0k5vf+OJ6xGXmpfpAo77aEwNim8FK267e2hIZPaC1JrFOCwnyOgAoUuBxD8vs3FcInKejA8IhEO8C4S4dx+Vu2cvkP6AQ4wrdmAEC8B0Na99DWU2xPYcK4jlRCwNEY87IDALpaMJl7Q1scoUC+kqKXTlhIn1jSPia8xiRdeCySY9lurQDC1a1vbXbu7v2WwdoipidWDYRzrJlgkMDvctmbjMOczxakhwhn3V/FcpseS50B5XqPWhhlxLvefFltvb6Pww1Qwxj8uln37P/61AwmLuU8U+UfJSKAfUxc2q1vki+42R/+mQEKojuabOAKWuMG5s8//th4wrG+UMsH7loGEfPxVLOoIVqCXBZBQBiYbKP5vAiRUA7kwJqVRSSNzqtcyDyLzv8Vx5seUX+fciGwK0GI9bAzKNpz7bYnQbVMbWJ83AQmdTi+NhRmXVb8cjQwqW/4ZeZUnDOtNAZA7b08IeEDDCjAgnGI1yMsTgtwBRoDL3wESWFMYr/xaR2AexpDvDdpjHuBLjXkxFqLaqLeNfl/pJOAX9P/CZpOBNZsIQ6FbgE+YCRQgKGk359arL63XTNWgAjpn6j2UIXY03oGOpTVpQeDLEpWPxK29nEqUMTq1Oa+YlaxqpJgILlSkzynzRp820WjhnPhslIvr6ukUhwFrPq9b0diy+bhhw7O5gISLVzObDFELNhuOZ3YJMk5kVqvLoU1mpkQ9BxJW/EQHEpyS5sdSW7rGSA4kxN7hp6o1GZAQjISynSEBCdIqAUhIjAREFXG0quzAQKjVXSMhiWNK+b9WtyEBYGoRy4G5m9Zj/jcS2Jser7O+q7Zr7fNvYOx8E0CCC4auHoErlEACytyJiQCQgEBiAAmd5cw64ws7KBq2t9WVgna/U9gP/smH9uEPPrR6p2n/7i//vX389Es7vZrZknaaBdWkHTs8uGf0L18MB9JGOD+9SArUqIp7XzrAAToH0M/H0Dm5V9ZwhonAA59q4LbQk3JlQrTbpJYYQiv12qYWQIF8c9ciiQA4/EqAnh7Ieo/qmg/ccKNvqwevfFUmopX35FdArLAvOYh5HYgQNq5a/c8pxLeNj3xTIGFNHCwTmKwCCasEp1LCWyx9PF8XLQiqvWObTMdJW8Xb0tweuOBXsBIieH8dRsJNQAJj5vIEXusmA3c2tWbkMUBud3PfXl0qVf8Un5EDCbwnZ1e4LV/p++S+Lo4R5tqv/6CHmraRqQBngTjzqbXqS+kh3Nnv2cM723aw3baDfsfu7ffs+995ZG8/uGtPv/zcfvTjv7ajVye2tbOtFgSsOho5tBsMxmMlN4CDr47HaoU72DMJNMKYQ2yQgQi9nmsbsI8jtmHNMs2BSQuxjoI1yHMwFXZ3d/Wev/6bH0ugEf+8v79v21u7aq04OjoWi4Gebz53Np3refl7UdOXNqTtLZgFsFOmnii5MJ8zEQAS+OkTF5wt4H3j/pp2m9YL1q0zFEnAnBzHuvU+dk9sARSozif/h+hramnS+gzAHyC81BNwAWFPer1bkqRb8VMwC2aAo3zmKpn1teHMBTxrblNCtFH7ERCw6S0LMArDjsj2TqDPz6xTdJXIQpnP16IS8wWifzNpKvA37oHa01KcJnChHKEbrQRptWrcKONFfcSt4sxlTSMovV0Af57EQVPcIu7gYu4mHtCoWbPDe3teoOGalxNMXG/AwYHUUjH1SRnTiesjxBSKiC1yIIH7kgMJeSKc527SoUj3ohqHwnaRLUmMkgASYq8KvNb0AfgUTNVKWnOhkZDaxTlWxTVsACZg0LYpar9PFxqyz7hmE9YfwOCqtYFXkaTDHFK7a3ORgDu0/LrW3yrs8ACNEp8Wgv9jv7jPcrvLPVQMn0RNV+Mhp4r3BNIJdHMGTZWRE2smz2tin6voM2FKGQt74QyfBvGYAwmzJVoZHftX//b/0dQGNEEowK2AhJvZgF/HLv7WayRMxuO1QDl3NtywbxtIiN6XHEjIN0buONcCyg1TDHJnGI6QjtebEuWvczM3vTZGZsVGj4Uq0wlSp1ll66OVNm38PDjIv+e2QD9PxKsggj4nqa1Wr0H1WlUDtpuAhHzT5d8fCS5fm1fQ8s+uHuObAgk5IyF+j9497g1AAo6DKkBUwK5jkeTnpUuX6XvctE7c8Tsjgd8JICJADlpgDvjwmrzKkwdnwUjg71UgIe5JOBLOIwKHEP6J5/Taubrsfd52o22o0AZkLMY0Y3rGI2sXBBxUS+gThda5FL2s11radmtq3UY9KUc71TvQeCG0ihISmNAi2Qe8TwDDfGqN2UAjuiIBlBMAdFAFwUWdgrGj1gapLztLilTbexKhDPr8awAFndu0ZvPp0grrWavet9mwIVbCyYuBDS4WNhstbbKo2xmVJ73He9IBEpyB3NI4J6jb1wEJclQLtx/VqQ2xHpTcpSALsUWSRTnSpItAT2HolPheThRn8TYcSOB9Dhw4yCFEn7pbAhKk4pAld9Wg/6a1eRuQcFuiVrW58e94300aIpHwvonY4usACWgiACAA9vCTUIUECiBhazqwnabZXq9jRWtpu1s9++gH79vbH7xt08bC/sNf/Uf75PkzOwWxkWhU3dpF3+7s3bVm0bPzwZVdjcc2vCKxmKrSFkGxC2lCP3dWAveTSEMjPxPFl1Yg3TuBDIliKSkNr5gxrUM+g+o8eg+JxqvpHuilZBo0tMGEHVGwk4CE6vXNoaM3BRJgUeTBadjIAD+r9z/3Y5Fohl+INZMDCbfFF2/qn6OFK+x5Dm7ktrLK+OD1stOzuXQyUNZn++JHRmOqmj52b3X80dKQAwt1CyAhAIcqIyEP3OM74xpz3QJIyPdpnAM/A7DmvZt8em5389iuel2vAxI47jhmj2nWK8M56F6997z+zRgJM4F/tNmR3HMtEa9ut8we3tu1R/f27K3DHdtqwz4aW6cxV3vDe2/ft+HFqf3i41/Y85fH1up0pRfAp3A9hyME4Ug+lnZ6em7DSx8fd/+wbd959x3b3d6yi7NTCTOenQ0MrAjfQ2vFmlCfxAhdQyH8PQnPnTv7dv/+fdvZ2bFffvyJhBgR+3377bdtb/dAAMLLlydqhSA+4TPGo4lYC8FOuri4spOzU7scXFm33xeY5YmUg1jhD8ZjpyM0m7VyFCBMCOqD0vS1nk1V7faWhmqhJ45biaM0AvhsBybiXnsYmSD2lACTsPn0I2/R8uSuZrVUaNBaEfPR2QEe7/iq81jUE1kVcOBK0uKYxgvGWsav1kXPgL3oybwzbNBBWrVW6LuTFlq0WoiFOp/baDYqNSZ4bkRim4qnAsmSnY6EPc6Z2ICcEJ2DIt13ihGIFzIOUvdAZ8N+4BCJ9UFU8NzeOiLA6+62NVRgcc00z2dW988LWUuBPTASphN+zhPLI2lKJCMe90hxSQIxInZcAZruY3Qtk7AzrIEqUAqjTseSgASYFvlDifdimlgdqaiSWjP9s/0+socCSICRIHtA/CJtp6VPoUJ8cexsC5+CQwEpAQG8ds5ki6WDCC1iQwcSev2W3dnr29ZWJ1v/0wTiJuZeEswGSPA94ecqlu58pmJXAF88l++DPO6O/Cj2B/+GkbCYpqacxgIyju6jx220xbAe2vZv/++/MGv0vwIkML0hGGFv7Md+28UWpyn5iYrb1wksw7HETciD3XguT8bi77lDwkBW0aJqQpc7zjBE+c9qkJAHu982kBDjQ3IgYVXdXgcSyg2+QbyqGqzF+d2WNFQT8WqiXgUSqgFJfkz5Ys+BhDiGeG++2QJB18ZLxi2/Fvm92PT7bed3GyMhKiYRrMZa4t8hihRAAt/ltPwU3CegoBooxXmG473JCMT6DuPFe6utDfnnh8EPp6AkNQEC8TvHHUBCtDbka5xzC0Q6gIRciKl0KvMUiFFxmCfKrSbTeG+fAAZmXhd163Q5DpKZmaYvtDt16xVLu1MsrC2KJKCFBh15MNIIJWHSfhdqhD1AwCXjncZzNSZXAhL8+N2BxvFDF/YpEZ74BY1d9Q9VLXx2sxJSiWChGp36jWd1sRK6jW3rtfesPu/aq+dD+/KzEwkvAiRMlw0BCWMBPS4ENJ1r4rOABM5BVeKSPr/OSJCdmnvAkwMJ+frQva0ACUoYE5DQXHpyGPu5rASon5DEdSEAAfaB1I/V5uCciCn9+TAqKoyEfM/ctn9ukyr9uvY+grzYEzd9/zcBJEhss/JQ33rq/WdKQzAS8GFoJXhHrgMJe4uJbdcXGk9KD/TB7rZ99/vv2d1Hh3Y+Hdh//tlP7PHzZ3Y2muv6j6cEhW3b7u5YvVnY2XgiHQupxWf0SYEJBK9NqlrM0XZACGCAOdPqo9XS0m8rgU16mDXFIQEJCYTktR4oe/JKEC5bVW+JJppXU6IHWOKdmQbGxntdYXRUr2XY/7DpZRCfEgaykdz+h1/P90D+e9VvVKc6hG+IZOg2oPy29X3b+g0KbMQe4S/DV4WtrQIJcZ7TyUiVZ4AE7JNE9MQU80ryqgqa2kxSK1SMfwx7V7X7VV+b+8YceAmxxbiu8TPOe1MCEbZGr3nDqQ2swWDtRdwWSV/VBuQxTNy3YFBf50Nvvv+M40UEFc0QZ7I1a9CeC2kiPDgESNiVn6pPLmw5vbR7O117cG/PavOpHR2/tLOrK2cKLeqipY9hIYznDiQszK4uRpoItNXv26OHD+yHH33XHtw7tLNXJ/bZp5/aL3/1KzEFxmMqppaqox4/TKfOQOz2vHDAmuCBOByMBBhNjIxlbQEgvPPOO7a1tS0gAW0Uzv3+/YcOJIynAhZgJvD6ly9f2pNnTyVWRysFYo+hvRCTnnj/kydPFHdF8ULJMqMeYTY02hq/2Kh31qaG8P6ISfKiyqYW0LAxSjoDFBAgSrLo8ZT2TqpY12vOHIgHCTaC486m8meVZDddu4D9lNdtY5qD7ISAhIZPPUpgA8UQ/kZSSgLuQn5ztTr4um8IFBIospwZM5E0XjdGlFcmjdD6oPNK4G7EJi7gSOsM7NKGJmcI9F0sRNfnGvt1dL0nxQcwR7H3NcYWN9Qy2u3B4iRJxp67cCuxUjAE1FqpRD/AEROoIEaFWCfcxxXokhegwk4EK4Z7lAPN3AtJw6ZrlMehOZCga5VECuM+B5CATwPMJyFWG2EUZtMNlg9MjIRF8keSmKVlA+ZKvSYgYTxykIqbKXDX/D4Sf8qW0gKrViJnwzL1AkbC7lZb0xuwwR4Tr1oY4lx1LdPxhyaaQAPYIQlI4BwDSIiYPbdj1wEJ9WUhVvmiTpuHF8Emi7mNJ0sbTWld69q//3//k9Xbu18BEqazqRi038Tj75+RIKQ6xcppagNiaXrIGE5L2m6eIMbJcwNueuTvCWedJ6e3AQmI1+TUzTywCbQ7gptqQBMOMw9evhIoJYqWzzJV+VM/nVrlqqj581/9983LIAIlN25OnQkgQcl1bSUkUxrXDNWPzZAHTHmwdtv1j0Q+D0TiuuhnUJKuGdGVH2t+pnFNFfCF6nxCIatAQgQYkRDzb3rvQQSjArt2TFnfs5/3egicf5+q1UGNK+/WitIbhi+ScJJP7gHH6CCPU/3cYaVgPekqYMCKgrEyrp8Q51E6TZISYMivPPy16gdLUxek5pomoODUS6ZEEisiOXBk3Z1sFUgIo+a6DgAJ9ESObDIdpK2aRoAl5N2pc+uMBD+/NENa9x5la5wSFQrvU2NEHu9lbF6riVhiYd12Q8BBs0HQMbNmYyEkntbS/WJhBeMc09ge8PYVaOTJkEahIdjId7ccYIAORzBXLCaqJrHXBDnw/QImGqVzzdf7InOyvN6v40zGXE5erAQR2K2+aNje9j3b7t215qJvL56c2eNfPLejp6cSW4R6BpBAuIfxV+VY1eGaLdOYq1h5EPE8fQ+NhGQzk1iiklP2bdY7WiYnCTgQgCAmRQpq0InQdIkkjqdcwwW05PTrCPF5Aqpvh9VeS9TRBC6MVOn2AIEgRoFE+vwl4EM+327DSr1NbPG2RK6aJJbfn85J79e0D+8hj61d/qQiv6Esfh3AUX1tLjb4lYkEYow4kMDPABIaSXCxWM7sQadm/TpMhK7tbHXt7uGuffi9D+zg3oGdDM/tL3/0X+zT588FGNCWcDWm55cpJFua4nAx9pkLGpcm++6VO6l71BoSThRAxZgrAVQ+Po0Alfu+ZM9JWLQp6q96khVorVrx+DyuY7uF5kcKHlk7qu7Re+lsmjwQ1H2pAAmyK/kauAVECL8qIC8JaMVzEej6jPjNI5R5Pk8a8mQ33o8tjP2d++n4+21AwG3r+7b1mx9fzB6P4+a9VIRl/5WYONCZny8JA4kicYoDCUObziaqPjrdGUaSP1bgQYzk9IbhvPIV1Ft/w6otwL/UR2XH6xX/hJhd0laI65EHvnkCnx+7/FhSW8vji03gTPW5uC+RKAbzJAc5Yq3kP6u/a2TmWqqYL1DO9/rWh7rNrKhj80aimHdhyXVbSRdhRyMfH93bt61u3RqLic2GZ9ZtLG2737LFbGyn5+c2ATxAdR9qNSKo05laG0aMBp6b7Wz11XJweHBHs+u/+8F37PDugR09f2Z/93e/tCdfPlNS/+LFudoF+n3+7+kklATSPqXxwkwA8n8Hq5D9OR7RW92yw8NDMRJ4HUAC13d3d9/effddXQM+C1aCJ4Om6RJffPGFHdy9o1aJrf6OjcYDabVMpiMl4rSN/PRvfy7WR7fT18/JmPO7lM2oNzv27Okr6/V3bKvXV0LItIqr4UDxGbaWf4uvvaB6DENxJoYBiSPJtNYTa1Jr0f2X/F74QajvUulPf00aCnGXSbCZDKekm+q1tKugqruOFFoR0QahtR16CwDoml60qpT7GGvKElTwYzpX0xbpdwnhJsq7/BS0S4De+UTnS2Ip/8tpsfdgCgfbTz7KW5UEIqjgtLC7e31VytXawtheBAQHY7scDAUmjEeMLfRYSvGJzLIXPaStULaKus5KtIPqGi5Zl0mwco4vJ1YDUAA4ngvoopVCRRuBAl/1AQF85Mxozon7xfGqpY5rmqZR6LoINEmjCq0u36IJ3Mn2RVwj3Yj6SvtCwsYBJGQEBlo8ZC+Sbo/HCC4SWmu6oDVjLgHJlrSKplHkpc1Bi6E+t3bhjNZWYQIStvuF9XpN29npqZUo9lyAvvHTfYlrcfCAnRDny71UXDYDPJzafDIVsOSTGLzIg69Wu2z6CbqBf+fzioYDGOIb1nQH5OuvxrCD8OOF/Ye/+P+s1TvwngcWQIp3yDui0JxbvV/n9793IME3ip8b//e6famu69+J9h5BciRGEQjLbKQFky+y3FnkSWU1KAhQIJJVXhvIYCR6XGiey1HSamAT37cJSMhvyo3OMhmOMCCv/fOWu36zRsJ6X1j+UXnydNNXRCBw3WsiaV5VRsKgr2hG1XsX9ykQzKjOyJSmSlTcOwWvGMcY7xNBZWVdVDXRPK0ASU39cqm9ww0ODsWdilccs/CXRFLflwI6HKLWLsg0ZgzVe39GisIa8QLqt1DvKp8HBRGmC0n11ZX3HUYQHkmwgx4k64zfifngaYJJos8TeLYY65LQVQ/SUlIMYl6bJ2qrC+eEY4rRYJIznODcnCaFIyyTz3Sd6R8jSA2WBA5L1YfZ3M7OT7w/NNGLNRIoOWMAkE7L+8a8R8yDEFStfZ+B3E7NoKfxGWJd16zTaEkgkbFaTFnY6rc1wrHfaVmnaAgZlvPDGdUmttNxAcbSYcFKADSb+/xe3eU0faEFHTCJKAaIpjngjFKSE4fxQPtEjGSlhaJpddH+PJUPhWbpI9jSuqjuzuK7oJi2FTT1GMXV6NrdvYfWae3ZYlzYF5++tL/78Wf22SfP1PNaLzr28nJgc8CIek2VqdECYME1Cbz/D4m9VMVOlW6o8nUdyKoHuLpfI8CJ/cI6LJ10JAOAdzAgFB8F9VOc0ZRMuiifo/5aXM4+COo7Tl5jlJy5wGtJWzQeUjlKCuqS43JbndpFksGQTb/BwOSJWNVOuP13+qfS36BYan+mT6UqJcZIwxpQXfEp6hIARK2VAWZMsYj4o/QxqSLE+SkhSv3/eaIUh69zyUAJna9EPX3sI/+GkdCkvYHE3Oa205hYazFWsP/e+2/bn/zJH9l3v/+hXY4G9qvPP7Wf/uqX9vEXX9jnR6/MmoW1Ols2XTCWE5ZN3c6G2BQPUPJj4twAcqLfthrw+vr33l1dO/XPu7iWB5Fuc2Jvy96m78hpqyQ9ATrmSaTuW6KS5v4x95G6fyqB3cxLyZP6POn3YHzFNFOQlo1oC/ATkJbvjWA2by0rEvU07C6vC3o2xxZAeHV/xXnQg33T40YgARBa4CPsJZPIHkAQx81YOL6z39+SCB2UeX1n8lPRLz6ez1QNIxGBWg/oSuEBpgKVSt1T2pHYn7K1Hs9GJbDFvPElTK1CNp7vJ/nQKDSmf8Q+TYD66jqELk61t3wFdMR9F8CZTYWItRrAZw7gXAcY3BbcVmOviPtuK3QEPTq0GqjW8pAmF5XOurPvIt6g7K+4gP74+cTqs5EVdUT1ara307ZHD7ft3p0tCQAvxpf28PDQPvrgXXv01gObDC7tyZOP7fjkmc2nQ2d8zVs2uBraaDhUoq/1S35ZdzHFd99+x957/x177+13SkG3aCGg8vzJ4yf25VOS+qd2dQXVHSCBpMb3flSDfY87aEjcwfpRbNFinTl1n1jXQQcvAHCeJEg+CeKO9fvbWhsnJyc2HI71nnfef8/u3bsrdsPx8ZGdnJxKs2F/n9d37Sc/+Vt91717D/Tz88+f2PZ23+7cObQXz1/az37+S2t3e/bD7//AmkXDfvKjH9tgNLS7d/ZF80f75YK2reHEGk1igK4nsLQACDSdSiAWP8CEA7EfOj6SkvOfaJrExMbTiccIRaccX43jQ8tAQAPTkkQ/x+0y8cn1lnzfZYKys6lPu8nsjHIGmBqaBuDU+ZhmwD4q9aFEmfepB7L/CEgEEyEBJxQhmm3aGrkHNYEqiFJTwOD6cG2bHZ/OsdVjisdI+lEcs4oxAMYClb3vn3XgsaXvIB9pHYm1VqBjF03ACOLSQsUQ16egHTaNmZwRJqG1xbXiHAAAakpYYQ/UaQ8pxRpdm0L7KK2rVtuZIPIVSd+J93HdgpUV8T2AEUCMrlOz8ERbQXdiVZXjR7kPq3GcgBPVHE9AbQJE9TcJL0bugcC1t29y3bh+Yu5RPEnXi7axyWRsy8VELUtM/4KZ0O0U1us0bGfHx4q7iKmzidljYdPC93jLIf4Of5vyTBXjsNtoanirA4AxvlqTwrhfjYYmeXDmTbQwuIZoQhDPwCaYt6xW97YagAfpPowmdjmY2JCpYOO5/egXnyRgyq83n+MBw21W9fX//vcKJKyCNp+xzX3eavedQpnETqLCJvQ6RMMIVFMix+vCYW36+U0ACcFIyJO9vEKSB0p5QFe9Dbeh7q9/2/JX3hzIBDWMd8R5hFP0IHHz6LY8YLvpuK4RLS/fEtWs2OC5w1dwkQL1/N59HSAB5xEPATyl6EraKyk5LkXQspNR8q+UNB9Plqr5qQLsSFU0zzmIEFNY9V0kcwQV+hxWK5sUAMJ7raIPStd/gTND7LBI4lg19R3mdLny3JOAYQRC0bfmxihGdXEohca6+LqD2uRHR+UBZFNVWD3vPdYCGhKyqX6wmdPBHADxR1ntU3Lp6Hfct35vy/rbPlLq9PSVLTSHmB7ORDHWHN+mqHMYvbgnOn6JJSHX7OKG9JbWGD9WZ3QiTAXGEdEDTvWT9y+sYBYwCHBRWLtVF5BAsKc51PWZdQvEn5IgK4KHYvZQtSVASEACPaRSMa6pzzscqaZFULlG0dlFGXQsEiNSf/jSGgWOwd9DQi3RHITqSO6pjMBGSEkr96Xd7trOzp7dObhnO9t3rNvasdmgbq+Ohvbpx8/t8c+f2ctnZzaf4AjaAhKYfoD2wHg5twH0OI6fvQkFPbFtCJSoasfPpn53vYY8yYkKf8kKSAkh6L0SxIwiqXuzcDFQOT4AFE4+AxJgSoSmQkx8CIfOwamKygSHRaLUwbiROKPba+/TX206jdpKDDT16X9DQEJoFay+CxaCj6UQEJOS+SbAAsk81QslBEnUKZTzcx+jXkO/btHH6MccQFMMDUv7JtmRnLXAxAaCxgASAICkmSDhRUY/Lq1NItLv2KNHb9nv/7M/sPc+fF90yy+Pntt/+i9/ZZ89fW7PX53ZkkpZd8vGM5/GQGwyUXVlxYAKvxQ/A0iIwCa3lQL2EvCW+7B4bRVICN8WQAJJMIFQUHPzpC2+Pyru1e9fHUdWOrrG0XwdIEHgQmoJywsDfHTYsZwRBmsqwAKO9TcNJLAwSdwQTZUI3TRRqxso+Zt1C8YEui3TeSXNF61JEherWbvbEZCA0B9AAi1a8/FAFeCZJji43UfPpegWYqnwXlWHL7wHWrVU0VzrSkCozOn6RW9yArMDYI+fXxWpWwcS8nsRviV82DcBJCguzCqV1wE+m5aW7NPc+6z1PiWRCUhIP8s4LyUj5Xx7gQ1Lq3OdbSTWwb37Pfvu+3ftrft71qpPbTK4sHsHd+zttx7q5+XVmT158qmABMY2ajKKdbwaOhraQlXxsRw4SQsA+h/+wR/YW289kKYB63OYWgxOTs/s+NWpPX9xakcvX9nLo1MHBswTFa+qNgT6+7pmItDIFsQgSnTmNoWRxFSh6VJ/w/+R3Pb6hRJV1iUVeYoee7t3BCrMSR6vrlS9Zz+98+4jaS3wu4szAoqi2eFCj8+ePdP9gfHAWnj69Kk+BxbD0Ytj+/SzJ1qPH374oYCvn/3sZ9L4oF2CivrF+aUNBiOdW7MB2NV2BpSEHRdq60CsUMUDGJdi8XS8pQsGw2Rmo8lYewsbzmeoHVGTFebSLvBpBAv5dtcUoDCL03MAACAASURBVIXLlWxKwIBqfNqHygMQ+gOUJoFGQ0DitQDqaVgzcS1tDI5MWE1OwccvCtxRfFSzJRX/+UqfgXNRyyvTc0giZ1MbDC5tPBuIqdABROh3dA23t1u23V9Yt+PHzDWiJQUNCqj6tKMw/YKk3LUtPHaMtlP2sCYfUDwRAOMtKLAxFUPRegFQoMkNAAf1BFD49ZrNazaZSnGh3IO0jOZAdLBfAEHYY9yD8BPeQuBxcuxb2TQYIgngqbe8kCvgLvldPp97q/sxWQEJeU4WcXQO5CreyUZDwnTRWOv5Qkwg9CWwhdOkzEksAThAARDQEAChg9B3BiTs77etaPrr0KrwfCsJrwZIlIAcB+MdiIxpGLSysu5islmu6UMoy+cFEBVxqxiwxOUwXxtd/8wmgAIARd0Gk4ldXQ4F8jD95Ue/+FhMGsRUFtOl1QNIkEO/xul+zaf/QQAJEcCUs8/VWucVk28bSIgexaCihNP6hwQkxJqIyvcmICECyfJap+rTrdTNW1ZiAAl5ZSsCVD13y0LWPU6JXJ7kxjlAB8qPOaZ7lBWGVC2PXswIuWWUMIBsvnQQebIOaU1JuATDyhTbL2VGySVRcE6CO2/9VDa/msstw0GdlvnPVNf7bY0K5BxOX12sJYJxH/Lg2dfcOmDkRhVFWPqvPJhSYAYAG0CChPqcjkri7ePYUuVWQUTNGiCaGHJVqtYVt7ksIZaFYY8KBU4Mx3R2/kqCiSRrMcaMHkEZcX0+1WBaEpxKR6BL3yZpWQsgoGDs4NTanZp12x1rY4ybNUO/sAtwwOio0VCaCDAUUBmGQhqoOm0ORYPznzh7KTEPpGUgFXp6WFfCTKDuEoxLzoR+QQQdxVpIYkQACZqECHit6o0zEgQkiAaZZjoLRJqLto7gXIhcQYkESDi8+9D2tu9afdG246cX9vEvvrTPfvHMXn55ZsPLhdXmiDS17XQ8MvBmRj8O51MbLhdGjXlB8Ad7A6fuSnhe3V64WF9BwANglZge4WRLGnMSaYpkKhgJJfMgOWVGVOZAgq5Nw0dAeoVFChPeQy92XtCiWeKItXnwpMSEYDVRPiX4A6BQtk34fij1GII2/YZAQtAFq0DCipEwl48ggZdWAclzDaGpRqJXonZP0JeqHRUggapYAAkKkBKVlWui92WtdTwX9ix+0sYAkCBBS10sICizwhrWRhuhmFuX9d7t2v7Brr3z3tt2/+F9XevTy0v76x//xJ6dvLLTwcganZ61ulsa5Xg1mtqY6kJRlDPSww7m4HmIN+nYU5UobCevb6c2whw8CB8XfiP/N+dc2uNEcw4gIdbRmj3O+pHzhG8Vp9wMhOc2fw0wi3nvau9yun3Yzty/BZASVajwgWqfoq0hAad8dgANwUjguWArXpegRkHjurgrAtqNf8ePSNgVoqoDevWa09ABFqKtMxIY34bOlou1OFp48jenH345t14HCvvEFpOxtTstWy5n1tv2nvjt3S0lICQrJGDnl1f2xWdHSmSx7wAJ0aoCkKBrn4AE94d6Jvmr12Mk5P4/7qXOI1UF2Rex9vL1E9frxuuXPidfu9X33fT+HEioMhJCD0d7Fzp52fs+84oqrYn40+G5NWtT2+6Zvf3Wrn3/o7fsnUf71rSZjS7P7GBn13Z3tq1fdOzyiqT/mV1cvLL5wkXEa/W+TZh+QGsjvmgxFQ0dQUX+/70ffK/UIODcRpOZEvZnL57bl8+O7Gows7NTNA28PfDiYmSXFyScJlHF9957T99DG+L5+aldDS7EfCAWkW5AvWMjTYcYKtGEut3pOjuBdXl+fimAv93u6TmSyUhK2S8k/GWMMHUaPSAC38k+CnCO13F/j46OZOu2t7ft+NUrOzu/0msePXok4OvTTz/V+wBAABK4tySz3uvPaD5nzcRYP7cpJIMkzm6rAczkr22phIpkXAlaPfz5SoNKrQr4dIFnEBk8HsIAa++nOEa2hU9MCSy0f+oHAAnEPrKB0mVwJpgwbEbwzmGgupC0WlWbLZ2bAMzJ2ObjkcpOtAh5WyGJfmFFp211TYQyu7g4s/PLM4GCsAZ2drfs7r07drDfswf3+gISOObLy4G9Ojmzy8srMUa4bjAkWV/STEgxXAAJrGHaKqTxgS4ETFBNvnJtKB6sKX8Qv62ABJ4HSJiiBZXt4RDsDbsYtpkYikcJyKfJBq0m/jcxJMT4jCkRSachAd0Ro8d+jnGY05EfX9U+x+vCL+TAQukfGZkJa4+2ArSqpG/gRRD2OxUlAW7EWBmQQCsJjIR+t2l37/asrdaSlrU7XDsH7Zwx5qBKtBxqPSUgIXKG+SKxwMYJ7ErxhIMeKyAhAFnFIgAJNM+22tZs9VIeI26tA33jsdY9xQYYJD/51eMSSAD/qrHJS0N5nef6es//gwESdFqJliLabAokvm0gQX2GSTG2GijlTiqcWb6oq7ciD8iqwdrXu235q28OxGIjhRPPqZ/BSJCRrIxhi3O77TjDAV93/DkjIXf4gQ5GNSCuW34s8d03AQn0T+XBQ5WRUAIYc9/UajqIsUE1kkrmrbvRimujY1EVhwrtpmvt19zJCX4FAkTI5xtryRIwafMDeMzcAG0hLuS9e69OGBK9jrbm1ynWn3DuTKE8kF4QxzWmTNMrrFwXDBgov1DZXGhG6sdUsLCViHStz9LO73kEAnFt2kVXPbkkj+PhlSr3SwUmHtCTqMthJAVavgQgoUWCisK1+vygaTEqcWnd7tK6nYZt9XpWSImYRH5hnVZD1bXR8FLjiUjwGd8o/QKmNDRgCixsSdCMdZxH/27q+U2O0AEGB6MAU9RbGUBCmruu8ZMK6oSti5FAewP3SGtFLRE+Ng/cBCeG0BBrjcpFr+0Vgu5W33rtnnXaXet0tqzT6NvFq5F9+fiF/fKnn9vTz09segGIUNhy1iSnlGAhGglQlC9nYxsQEIHqg6aQYLSarjqtjg4YEN4PGmMEmWoRazpPiCPhjTWTAwmxolWlr/n4P93zZF+5AOq604glB57KxDnR9x0c8xGQBKTTBCSQK8OsUJ9o9NqTfogpsgISyn7Bit2p2pG8orA5EU193AncC0YCQIJwD46fBI02oBrrpuHtMwBKgAptD3pzrQYlGGmCAUEovqYMkEK4MtkSaYukR1ynHBxVAIDbV5TpxwKQ0W4VAhB69Yl1W7TyNK1RNFw4b7vrIlDTuX325VM7Q0xtPrdia8danb6RPF5cjW2MflDLK9f5IwcSYt+WLKMKFT8HEsL23uSnIgHUfUlgZlSZNiWCuf+p2nb/nm8GSAibXr0WBNC5/4jr4VRUEqN1gVUlLhpPR9XnzYGEfP1+5UYB8jaTANnCg/jtrX0lWpPRVAnBbEwl0auvotonppT8+XKptYDQ2mI6kY3Ev8ynY1tOJ6pekpx95zvv2/e+9z07OLyra8GIORK6o+Mz+/nffaJk0cX1GOnZlk+jsqX7EyB7EpiNBON1GQlVRmKAWbGO8BdvAiSEfyrB0ExDIvzvdbEJz1/X2uDxD6C1iyLzPXyHktqFJ8ydZl1tSd3WzHb6dXtwf9s+eP/Q3n64Z712TeAA7VTStxhPbDIZKCmZL2hjSNMNaoXNxgtNJ8L3wcbb3921dx4+sHv370poUQnfdG6D8cgnDBjTHE7t6BhgYGbDwUQJEMd2dDQQkPDuuzv2+7//+/b+++/r+l5entvTZ0/s2bOnSkyns7HGwlqtm5R3nLXiQnupHTGNbSS3CbMRHWMUS/Jimph6i7kVrUKVWf49GA5tf29PSgLdTk8996evzlREKVptZ2PWfDrRnf0DUfdPjo9tMhvLPsIkaLc6YoXh8Wqslbkp8astHGTv9fo+NnkCndtHJyrOSzGPGDZJv6NsS8O/EfNJX6ghEEFCexKQBaJ3ph1tDTGxSQCa9oDHitKj9culh7RC0AQqwQSfJIEd6W1vyb4DDHbaLbExWPfDqwubDq8EDvJ+sYPZ5mggFK5Fxe9Xwys7v7iw8WSo+tTe3ra9+/679ujRgT16sKdpP6yP4+Njn7YBeEKv/Qxg0pkKgCzEih63rlob4LPl7Z+ukxD31otNq8KYAwnQ4yeMgZQ4qAMJZdKcJmTkPDPtpcSwXZ/gAwPVW2vkgxNQL+CUNlnpJaR7lexQ5CURz4wHXkiMRxVQyFu7429he1QcqbfUEjNCUyABCbBBBSg1YYmNbEb7zHImocWCOLRVs163bVs9tEX61oGp0PF17z7DmbccP9/PfQ8RRqZB+L7xouNiyd8dBMv9Tu5nc107AQmhWdTuWrPVkU0gsiaPAS8DSMCeq+1kafZfP/6UESZCCdeAhNTmdpN9fN2//YMAEsLRUClT1UAiYO5cv20gIQJxLeq8Vy4lpGUQmYlTxYKt3oS/DyAhP5Y8WS43UxKnyYO82Kw3ofnluaWK43ULrhpIrGhNnnhG0F0NuCLg4HNvAhKiwhrfX2UkKOCS4XfDJNw3eqlUbWh5YpjNcOW8PfFcn4P+FWaC1oAbBDfQK1jFj8M9jajvC9VorY1IYL+jxJXvvDi7KgOpfH3EfXO1ZU9WclCL5wk4IdmrFzAcaJoBz7mKwotjTFXmMNZ8nvrZJZjWlRGqGuP4N68NSpUH4d5jKaE1J7Wp0hqIKQwEzoMeXZTkOW8q/7TdIZjY77VTHx7U8ontbEHhpOeM8WUkWtzRqXWaJFswAEYgFU4jrTH6kaQeUIEqHpUWvsMDHW4XNDMomS1VKP2e+7xld44x6tDPjx5lgI2k3eDu3Ef9pFYIrV99Z8unFUBFw1kynshISJvSRKDiR1/oVm9bK2E8GNvoam5ffPzMjp68siePX9jVq6m15m1rWNeWE2YYz61WtG2CyNRsalfTsV2huFtb2AwmAveyWAEJJKICEqDFixpft+lo6CBI+r/KSCgD7ZitHUKIBFsJSCC51doL6h+MBIEAIZ7oIK5sRKL2++84YuiB0AEBE6DLzh1IWDi4MNPM5ry9YX1PRVvPdfbj6wIJZUCRElTIw+i4ACRA428XLQEJ3gLDWFEHEhQApDfnQAJBe3781ZaR24AE7Rn2Bx5eQp5167Tb1ina1m82rLUcGqPsieGnIaoqWmxNrTSvzs9tDADRaFrR37ZWr2eTeU19xMMxrVKrtiPuYTWQqiZpuV3ldPPWhtyXxe/56yNZL+1nBiTk31O1JVV/uJ70vTmQ8JUAMe4jifZoVE6diWMU4KnxruibeMAXwCxvJagLimn1moZPLEGt6xZuev5GH5r6nsWAmC4ERt6/90jV2quLgUT0JkPo6L4PBXSKKUUS4720C4BjemMBlWibQ1xzPFClEz/z8P49+9P/4b+3P/3TP1UCc/zyxB5/9qk9fvyZPT16aT//u8f26uzczs8uFXRWgQREOLXXE5AQPvC3BUjIwfW8mFPGAxkjZtOtcoG7lERHTJda7+Rz687Kc1FHxP7QMZi5IHBzYXvduh1skxx27M5+2+7d6Wj048Fe37qtpp2/OrXjo5d2dnxii+XUul2qiAsbTwZihSwXTQkechidwmxvZ0t6Ch998L5aGnj/5dWFPX3+QuAPfg4NAPzwxdXIhiN64Z0aj37B0dGlzueP/uj37X/6H/9nu3fvnoCPV69O7NNPP7HHjx/b0cvnAhYYNTmdN61Rb6ciBVVmQDTAU0+U2+26jUYLGw6oTssliSlIgUJxT2qNFSU86Qngh3kvYQvsS9Yq66rUZXD6o9gVan9sNmynv2W1Vk3rHR9CwYCftMJJJ2jZ0sJfzlCjR9wYgL9pnV6vpO4PxyPtd5EPqJ206mJMRJU7AIWI9Si2UxhZJPE7tTUw1SGmEM1cVZ99p1HpKemW/UoxhwirsHfUDsj/xAckdfhPL9Cxnxmzy/n3e+hNACQwkePcRoMLMYkkOCjAkJ3mrEC1WCCSuZgKVBkOr2w4mdv2TmEffviBffjB23b//i7DJtWCgr1Ao8I1Tpyp4cmp6yUIHJEtiTaNuTVaJPEO6MquJ4ZUxNy0RsiGLR3o8FGQxMvetjgY+nmGjfJ22mj+zTTNUvsQRiriSV7n9mWlbVDGHGkkpEpPFDQAWNbiHD8XgIRqgSEH0nMxwU1Awhyg5QYgYTQaaN86kFCzFmBucyGxxZ2ttt2501fBa6Utkdql1CoLM6hTAgnyKYg5CqR0BspsDqsYrQQYRTE6cpWjBHDAZ3FecZ0V/3f6vu4kAGo2lWjo0sdBD8ZiJLAMfvr4898BCQTNUUUItVIWI0ACN8ZlGdcVPfN/54uq6tQjSPBkIwmqRQKWVPUj+cqrxO541pOv3In9NgEJ+bHGogzE1oP0lTJzbMjrjn9jzHQLkBAJZp7ExnUPICGufR6k5aDNTUCC0/X9oc+paCTwvD4rkt2MVskmBAiIOcPxnfFZccz5eQMKRN+6symcUhRCZNjkEGritVSH6g2SNpK1qfdZIWgE1X8GpdARdI1wSaKRrG8l5FDxoF4RuCDkWCCuYjaeja3T6lh/py8UHyfC/5o/jANCQVfr2JXaxZZQtXlF/5VAHk4PByc0x2lcjg6nkXBME5hMskDKQQuOV4YM+dop1PE0TSCNSRRqD1NgMbOW0HZaGcx6/abt7fTEyCAQqdXG1mvDmqB1oamkfjGbWm05FYuBoAU2AvRxVilOm0I9sSEBNQ9O2UfrJCChlYCEdK6wFQQMaS60n1e5dwEY6HlrNdL3U/X3KkQrCVB5/3TDle5ToFBrNNVrWWsUtr/3QA4fhwUbgWs9uBzay+dHdnpyZSfPTm1wOrGrk5HNhzUrFl1r1DoCElTdangiPlrO1NpwyXgsAQl1/U97g5JZdakgFOhjjtQyQhA3Hq+BYysCcoj7pBabVGEv51InIKFhaGxkc7YT4CJGQgIStA/S9S4r90p2zabsH/VaOnAAmAC7ghYHjRHEfoduhz5jHUjICEUbzcuvAyQoLtKkBrQxXKhBugQNQJ+2V//TPOdaasXZBCSIcJrUwKUfka7DWuAijRQHSuIa5S0O7EMFCFMXBO11OgIRpKTNnR1eQGp3qnHyaQrGOO56zQbQnlm7JDOdrtXbPYWzV2N6Ybn365T+3HZVfVeAAmF/lShV/Gf1JlSB3zWgIrU25FWmKlieB2/x2eug/JtpJHglL41ozSYKqLqlcVwuOBcxAfeAvRpB2WzqgSj3g+f5/TcJJDSaTVUaEamF8hxAgmzIy5diJJAIrgDRSHq9zWZKPy5VZNhnDbNeUdgQ+vrEbHurbv/dP/8T+/M//3P7sz/7M4GhP/3pz+xvfvQjAQlHr07tl598UQIJJBgSWFTS4NeMPlxdu2zkra+x0EJYMQqqMRCv+7ZbG6prPI8FZG2+UgxYX+EbgQThps5IcOYbn+MTJki0nf1mVtTmtt+v2cP72/bWw13b3kYUeG6HB9sa8bi/tW2D8wt78vkX9vzLZ6rIM3MeKYrR+Eq9/3SkoDlMYrm307H79+7aowf37Z2337K7d+/YZDQS++BXnzwWCIC4abuHfkFb7Lhmqy8ggjgC7YLz87FYDX/4h/+t/fEf/7F98MEHotSfX5xqysJnnz22Fy9eCFi4uiJmwApRaaYqO5Q/bXfMDg72bG9vR3sHxgogxtlpAhcYNpV8L0r2IehHlRpcnwdt2EXhvfURKssPl0LRLgAI2NAqWlYQD2BrYUPA3uR9+FyE7yTvxLjCls2njMecyh/WacVB0Bk6ehKspvILQKDCRTcVUeqenDvlPFHnVVgipkBzIRJszyNikhgMkQ4tBo4TuNCz9NkQxXPwxuM+kGBe1LAZmguwQ6Sl5EUwgB/AY+KMnW2KDtvy4ePRlQ0vTwTcqL2FKrwS5zR2mVg2FbQkojcmzhtbs12zd955ZB+897bdu7cjIEF6EhcXigNVN0vg48X5lYsHco1SlV/AQmKMco38EcWEFagaNjFABAEJ6bw9ua/b1RCGjie48l+JkRA3PdiyikOJD1PbifalQKhVPCabHXFKmtIQQILYM1kRUAUN2GNDF4Os2p7I+ziH8Inx/jInpGCi+Bpgb5oYCS4o7a0NJOcexzKLgy7AJkLfjaVt9Zmy5EACjARaG2iF9evuAumcL8W+nJEQemauTQfrEKbT+tSK/Hhdr2ZVIGA/sQbbbdchIXbnGnMOiDICJKCRAJAwnDpo9PNPv3AggU1JNSz8Iet3nYy8MQZ7nSd/6xkJASQoIW1671YACdygbxtIiIu4Ce3OL/BvK5AQoIFMRcaqCEaCEuGMTZE7YgXXt6lSv6ZGwnVAQgTrK4bE6jgDhLgJSChnlqcDrzIS4hykhpoxEhRcInKnqr0LCnrA6c9JBXvDaNFIGuJnOcdYdg7qaUJ3lbQubTy6VBW9UDJFsFezTgdqXxpdlHpOddygtWnMi9ToU9o1mkxcsI21j7r3dKSkdXtv23pbzII+tbOzC+8pVLtGtOO4Iq0cgAJrr9xrHSAMBGLdRPLNe/282gQSvkJ/qdj59fcEkPE0ERzS71dD0Ieklgo+SXpC7QmMAAY6CCQ25tZp1tR7udVra0QWwj6IKdZtQF3duRyqBNHa4C0MEj4ESFg4Z4LbA+NAsWGqmAgsT78ruMsQ7zIoIAjI2kfkUJT8LRTUFYyXlNCY97ALAJEYUiEQg2vqgBHViUJ08k4HWlnfdvceaGYvDnx4NbDh5VBK02cnpzY8n9p8tLTluGbLUc0W47rVJw2rUwVaePCBxseM4Rm2sOFiZpfLuY3QGmjUbNYkRHCASfdFIoXxMwnUJhsYCVtVbLG0UQlwCyBBzkoTBXAurqQcgJ6SrJSIyTYkEEF7KSoLrAUBCThjhSEaYQmAMFnMBCYAJFBJV+9e0lYoE+7QSLh5eu9aIlCtPHAO0Cp1LsG5LaEKH/XYZt1qzGXN2wk6bd1bok1XP08U9gwcVqU3nZNXgn0CgQAo6JAJuBa4lb7fjyVCstXvXEuNYUu97Nv9rZLuOGXM2eBcY0jz5F73ArVt9aw0bElATUCkSIbu65oUzUl420Wh86za8HI9ZEJ0eZJfAgIhT31NtBAU/xzsLT879dAGmFsF13NfUrIYkh8qiwNV0teG48hB5fy89HzGqMNOSdMkq9yEsGJ8hgC/Xq8EDKYp8wnNhAASYrJDHsTlAHt5LSsFherhX3dNfNESjPvYWSw/x7azfeBVrPFMiQGMLg/GXctFE9tSEM2uHS7GsmPsZUbl7vTaSlAoc+3vbQtA+F//xf9if/zH/1w+4i//4j/aX//4x/b82ZFdDif2i08/l1bC5QUJCMBZ09v1oJwDKkZ8UGEk/P/svedzpOlx7ZnlPbxptO+eHvbMkBTNlRTLqzUR+5/vftjYD7uxGyuFSI2f9gYNoLyv2vidfLLqRQ0aIDWULq/EiugoNFDmNY/JPHnynDUz4XogIfbwSOgjnoj9nnU5xm4WyM+OnesC2ey4z86hS4DXNR+wBhJ88vr98sIS94c9zndiJhmG964JJIm55cQOtvJ2/86O3bt3aPU6wOXYthpFO9zblnVjcVmw169e2fs3771Hng0sN7MRrg1onfQdFN9qFOz2ybHdOjq0na2W1as1taXgfES/+4tXrwUknF90DAG6cqmqo6qWWgIkcH5grDMH0Oi5ffu2BBppa+Exnozs/Pxczgo886/TpZfeYwJpZnRoEzQ7Pq7aF198Zo8fP9Z8AkQAeHr58rWNhmg7uDCojp3lVYkQRQd/Zp/GDa/ZrCsm8TWQdRY2Q8VBi5Hv6QIuSPhx+0G8mJhJ7k9mpSrnRw874xvKvxdSEJwEz+H8Ua4nR4r7PZ2ODf1Cwqtao5aq38QMzlAM9qnPKeIjKu4+hjlG5r0A6FJRmk0k/bRQiu5PLAIYsQTI8DhI0iTMFTQ0aCld5o0OAnrucQIQq6BAT31Vn7W3sy03C1iPCF8Ouqc2Hg1tIOZRWu+XORuR2CKgqnjMGQroGXCfeBD7He7v2O2TAzkJuG2jP4j3eB0xCSAQ19t1JtaAQgAvaDFkXcGYg4wh1iKKRdyviBkBI7xok4q3VrShWn1SzJyAhNgLFS8wZcSA9bYKwJ+sAPyqZSbtUwEkrCw3UyE5CyREAZJ7hthigMaxtmTjmOz6mwW1tR4Rk9BysqBFY5rEFrmHuhHOUJQezTwxEcAWELAESKjY9lbV9nab0kjwee2AFmu1hL2TdlZoJGjPSy1jzg5hXnoxN+wtN2MchDOzexDvY+RjCwzwzP7B52IhmwUScAAKIOFLgATirP/sQEL0iEh1+N8ZSMgGX9mfN/emv2QgISbQdUCCL0CXFZd531XJdPbcs4H0Vfu1V1JSNS/192QnRvSt/WuBhLBpiwXjKrFFnfdHgATocCyWIIey40m2SfgX48ntdi3Jh57dLNl0KnhXIT986jl7V9WGjCdRLDxdxxOrVc1qtOTYzOmn1aLVKiX9jLggrQISTklBsBbGoHbJggcKsyvqci6hjLy9t2utrR07a1/Y2YcL6w36nnBqY3RkXD2CbJjqa3M1XPq+tbjn8jYrV5SYxPgNq9UAE5Szi6ngjB0iDfmaI8xEKDCZWbVQsVLqqyMgQF+AzY3WBKoj1TK+9+6+UMKJAb/tKjaJeRsOzmUhKfcLtBTUmoCqMaiwixtx3TgOGAqlEmwN1Pap4JqVKutAlmOkpSFAK22KKdG73NKwdjwolPMSwKzyxVQpZhNVQWiFKAMkLFzUEkqa7D2LFdEhaySE5aYNxkUb9KeqGtGj2L3oyqoqJ2JDwaZdaHEVy4E8DxY260Ozz1ulUNNaRt/rAtAgbzZYzqw/n9sgN8eV06bFnJJz/h46FrQ2aEOeL9V3X8AiKauxkXoNVwyChGaHFkm2eqxrDqBxBZAQm7PGRarQRe045hqJ7jTngBTAA8ABQAJtGgQOgCMgNc5IcKo+oINrCSQAYG26cmW4fxMjYRNIUO6dQD2eaZGhtYb7DxOAcUegRhaYTAAAIABJREFUhN0S1d52b+AJBGM5gS3hD87HTBaU2JhT3pMri9TkpMG1qWQVkDMd/3H9ucdSXc5B821I4ZxzIknstS+sKKsrFwmTkjeAAWCF1L+h55all7BEUyWBfxzfaDqx6WhszUbjo0BC9oJeCSJwLtE3+5GEOBLqNfCc0XNB/A1GVWJrZMGCdVCbRGBTO1k26POg9TKz72N7yGZCvxqfyUqL90V7QhZIiPMO0UnZpjWbWkfF4roGSIhjySalMfb/LEACCd50pIQRuznRqmm7YQwsXCDPadbJKldAq7vJ6PzZX2BcFV3XZXd7y/a3W7aYjZSQHe7vqSr9D7/7B3v69HN79sML+9/+9/9DrISLzkD7wtffP7POYKieWu9uch/1fN7tIIO6zrd5oH5ZeDhbiNiMgSKm2NzbI2HX738ikLAZn1x1r65cWNIvrwYS1oACyaTaEhckmCKue4pB1XG+tPsnJXtwb9fu3zuyRp21py9xYACdZrUm8PL03Qe7+HCxsiNGaBGjXMD29vlCLQ1HBy17cO+ugATmxHiEU8FE+jvc9Xa7Yy9fvbGzdkfgoir7i7yNh85GYHyzvpycnAhAYIyrpS8JVbOHEzcMR30xF9rttnXa0OF7cq4hme30vBr/4NGO/e5/+Hv7+S9/rjXp7fv39s1X39oPz57ZiJ509FtGiC33bIjIo8QKUdL34VGu+ljc2tlW/MPrAdlJElmDibl6nZ6vp3OYii0xEdBGYDxQOEFDu1oza9DKxfopBoLPCxgJaIgAeiysrOcYY1SQRyMSOdbbuloAeKhqOxlZbzjQ+Ut8cDq3XIGWSq/Kc73HQ9wr3FmLPviDg10BCRSAcmgX2VTuW4ibsh4PuhMVF4jPFkZSypwmMeV83EoQhibg5fHhru0f7Kr9qIBLVX5mvQ6CmR3NP+4DGg00jIphgrUuRaA0VtkPVN1O2lfVWtEe3D9RdRzQhvsv4dXFTPEI/9oXHb2Ha+LtDWH16yyMEkFZiv2DPcAaxL7l/6qJ3YqFt7835i/jcIoAoxghSVQwWhui4ACwomNOYDlsTjkbhNX4ZTZ5MA2i5ZGYS0yHDCMhgARF3JBXUoE0CyRE+0S2EHoVkJArldVCwxjmujLuiGHUYpLmzxpIAOjCBWdhrSZOJrUVkEAMzxrpLXGLFNM7GOtMw9Qav1j/X7omU8aVs8Cye6YXx5wd5zlU0h5Lmj6AzdrHkpjjJpBAewtAAvf7K4AEAr//6ECCkMV0FbfrWy5uk6JWFrboHwlGAhTvuICLyfRS78xVFYBNACC72VxZdQ4xNhITepQy/fPROx+BzHWb1GYgEv/fTOiv+4yYcDF5NytDBBmxgX9sI9+8JtnXR39SttpyeUBfTz29CUjIVgmy1ywW/qA8ZY8xe33ifLP01Khc8HkaC2Ffl1oEeE8kjlp0ktWPJmQS4tH35enTG0shN4CE6LtnQ8ESCWaAKhTxrAntAd0y70k1aLVvNKlqgVuAwAQTxRQgYasOzalk1Qr+s2WrVcpSyc1DlVLy7IFbgDcgyGpVSAwJKfmWyzZJ9k+qXu3sWnNn187O29bt9oUW83rU3Fm4EMmpigqdEyLdG+BXjaiLU+E646nNKpW0cDrgw3n4IpxApdRT7y4Mc10/p20VnB4+mllFOgFQrapiWriewcJKRYQW6UPMWaMCqAD7b26l4sLKsjkio5zoOonNQC8iKaeeiZjpKwd8IRkBhEhJiTYpR2bVs55aQS4lMuEakaiUsQaoRSQFVyo0E5uEwu6cUMCdHapsokWExxyUQQ+hWKC/taYAbjDGp3duvUHezs679v79qQ16fV2XUq7ktlCTpZUWJRQVzcZkDUvLzbhuWDl6JWS2dBVwWAiDxdR6i7mNCktpJMyoxiSXDTQZlCxlgAS5EaT2rhVYlxLC6OVfJT5RLc/kbbKPnF2WS12BiallSVWFaLnZWKjERMBmS1ZRLkiIVgKMBILBIUyTYiUxFxK7AjBBLAe3SKVitwpM0ud/bA3PAp3xGqybfNQnRoWiCyJMb4dBWZ2hwjrerDesWa9pPeh1ulI/D/vHOE8FVUnMN0DK0IVYiSimz9RXaU358Qoer5VglkRb1/o+vIc9DdXuAj2XCQhy1kzaCaX+nfqEEVzDDixflBMGbX0ACexdiCVeZ8GbXdc3k2Cug0Qgr3nouqT1NQsm8F4XqfUYZTOBW43HK8Q0s+v1DczzFbj9sUMk0FYVMZ9freGeNHhypTmDFkKiPgPkoGcCiIA1XTn1vwcjjfOK/Z73ZMW6rjqGuHqx9nBu3g61doGIdT16YOPaaBzMXNm+BsOs1bJaraHr3W13BDYxhqHNklyqf3060tqnzyzA9EGPZCymzWefPrZffP6p1lz6r1nLf/Or39oXX/xCIMU//dPv7Ztvn9mH0wt7+fq9vT+7kJingEAB114l86DW9yKYMQ4mJurzhnuD6OGJfq0xkQLdmNNBLda8yoyF+Jl2o6vil3h/xGfxmhjDcQ3j8zdjn+waEscV4y77GXGvoKXr9+HeIqu2hcTxZpOB9rOaNHvGNhlMrFYx29+t2qefHNidky073GvYYt638fDMioW5tWoVgQDVcl2tbgDMrDdT7I6x/TPo8TMbds2aDROj4cnjR3awu2eTMa9vi4nQHThbZDAYKpmaLVw8kJ8F4kyXdvZ+IBDo+LhpT548sc8+/5nt7u5KB+Hs7Mx764e0LUz1TCKtBMWKdnHet7Pzno1HZsWy6zTs7u/Yr3/1S/v1b3+jvfD9h1N79+a9BP9mk4WAgPZ5xy7a6f+jiXUuOtbtm9WrABF37cnjT+zg6FDrLA4Tb169tv5wsHKH4nNpESxYSaAzV4SK+wWuAwOznW2zWyfHdrC/K9bRoN+30w/n0g4RkCLWXN6GE1ogqwIJlCfMqNoDIkD/vydmBToJJPPPnz+3F8+eyU5RcdYyb93BTDoLjA2uDYBHr7cUo+KTRw+stVWzRqOqVsvxpGez+UiMSQSm+6Oxnb1r29IU2IiZwDGBzVKpB0wAEBBTsly2nd2m3b1zy27fOpIQ6nw+UCEFW9BOp2sjNJOsZPMFjhdTfcZwNLEcbhXJSpy4bTQmFvN+2s8/u6V2mONjGDFCsqzf79q7d2/EJOFzHBB0cII4cTzydhMVrlaxUGqBTDHkigWcsV0M0DDic1k7s04QL2IfTpErOWSEa6yLPU4kDKyCMNyr9J3Z3GaVc0QLZap4QNnXmiomhMd/2pNSCwTFmlhzo2i51ndYt7Rl5/7q+2mRzzHulisgYT4LRoK3Fvue5wACrck84zIG26jVLNvOdt2KSWcLcMjXJY+VIz7wz/B1DmKGa5ohaArNxsUmXX9iLfwb1xMRUAdDQnvMXwNgJEYCFp2TiXRD3Kq6IGFmWhsQW6Rl5vuXb6DzOFWI+DFtuhL2/I/U2pAFErZqLaeZJ0SGjUZUc8qPYd+Cb2wK4mYjt9HJJtqbG/51QEIMsHjPZkDkIjtOg1XAGkJ9IeJ3bRjmf8wGczG4ssHZTYHcZgAdybUnnY70ZTfS7LlkE/nVZL30+hj8md7x9MKrPnPzWP8cQEL2GsV3Zid+tqIR1291TZIncLwv7OWyQII+Ky1IngiH0KML56GQy8QkaCSYxz6LShU0Oaq2Or504s54SCwL6gpJAwEqPlR+kmL0AEiaZVdIn10lb61GRW4HSlBLJVXAYeqhE+C8ozVlzAM6t3XkWeq7ebcYBEggCGZcNre2rdrYse5wYlCZeC0o+0h0KALZspWKXtHg9/3kxyw2wnRm/enUBtDoEJucTBUs+rV2yra68xkrSrRdoVgbEDqACC7milZeYOHorQGiw+mcnZFRyklL1ipl1MRp6cjLHxuWAueOk4M2h/DsTtZmnhR6IAf9T366EhlzhoEcNaRVgT2nx71FtXSsRXt8p3WVv5h//F3OxWkhVUBeUqishVq6A1L2R6yxLCHFxSxnsykMEd+MF/J7n1u3Dx1xZh/Ox9brTxX00yMqca4C5n4ly8G5JFGf5a0A8jxZio1AOwEJdGyI9DmTjA9Sa8OASqM0EnICEkjYI8GM1gbR9f8MQILN1x7QjOyrgITVepLJOQk75GKBaKinGd4OkDQ9YCUMl1SvSjajk4B5BfWP1+RhMaSqn3odMvftCv2ZSEI210ESbdmfAhxCi01e8Fwb0ZF1jbgniCFV3Rmk7OKlgD4weAgRoj1J35NONlgJKynApAmh12R0WRThZB6bSf2qR5PWiKTAHiA4iWEiNoraLiV0QuoUROmaIpdQzFlO4iAuTqsWEgTRZnOJJf6lAglx3zaBIQG7idMaAdfH9sCrQKXsa9UvnQIrEnHWcQKr0Izh/WKgpBiC4Asggf9D70YfhHsUbLAAHILBEAD2x45P8Xz6jtibIvmNfSvGQPQlZ0EHrWECcMsao1QAeUxG3roChVrsMG1svibmch5cQrEmqTw63rJPnzy2X/78qR0e7Nr52Tvrdzq2vdW0v/vt39nJyW0xEP7pH39vb96eW7s7sJcv3trLN+/s2Zu3rtovXYS0ByUgwTelxFb7CJAQbj2xpkZVM9bc7PWL+ZuNx7KuDZtgQFzP7PzfjPWyBYbN9SHiimxhIvvdHj856KP1NWNt62vBXMw4m4/VhleHnTAf2mIys2ajZEf7dbtz0rTbJy072m9abjmy0fCD2WIsJhSxa6lQscl4YSOEEQHx5xNPNIxSKm4OVN2xjjyyTx4+UuLM+O21O3r9qzfvpGXA3q1mgBxuP0uxSVTkmJm1zwbal4+Om3JpePr0Uzs42LPJdGxv3762TqcjBoLa73CASVXOQr5s/eFctoHEBwD7iEHu7G7JNpJ/3FfmCYxHb1MgIcqplaLfH1r7whkOnY735h8d7dpnnz21Tz55Ynt7u3Z+fiGniJcvX1mn01bcgVil93oTV7nrTG45t/6obxcf+qrqP7i3Y48/fWwP7t4T+NJr93QtLj6ci8U3n8xV+Z8tHOB3tsVAyTJAQqth9vDhA/vbv/utKrfEcgAJL188F6DD/J7O5jZFMJliy2Kh8xsPhtbrTa3RzNujh/fsEWAC4thFEvS2DYZdm86GNhoMrNvvW7czVmFhviyJSTDHtnUGI2Gh1oQuwEcee9+ydC+++OyJ3bt/Ww5U/d65vX71tT4T4czxyKnv2CqOJ8RoS81VghxiOG8R8Ko3YDzr/tFhy45v7QtIwH6QfAAm7WDYE4Ak1gXHNUd4dmL9HoKUk+RY4fR+HAq84OZ9+ySYnmwnEDwjchhrt68/gN2IYLr1uVoFpfcwkZA3r+Wz/bg5n6m0lBSHZcCE7NoajARfj9BpcjZJbLMrEDYBCdAcs/Obz8q2uG2ClLFWaw1Wy6ADc5MpuhawLrwYwnVQASXl3UWxUcbSM4IJEkDC9lbtEpDga7sXuXjEXhAgDEAC14H7IhYH7iMUnoJJqtwsCUxK08LBWW85RkPE/0YuwH5BHw5jn8IWzB3cdgASyAcQW+T93714fSWQkMLej21tf9Lv/yI0EoS3uGi4NSsN39TTQKRHbVXByCh/0rfKxQdIiA0j+3xpcF5hbRgDMrt5RdKdTfw5lkC84vOzN/2PudpXBVKbCPtNgVQWEIhA5I8BEq66JpeBh78cICEbMKyAgVXSdxnoWN03eb36pqSkNPXLZXviA0jQNcwIl5CAFMsV9UBT8FUlPonFLFBAWqDSTFKeGAiqyEdQR81mYXnoud5CreSYRLley1kdLYAqYAG0/oJUXhHukdBb0f0dPDGmx8ytX7yPbb1osGmzQDu92BdfAQWp77Ba37JiZUuUQqeWOaoOJU6eyEVYDuW0yM9tMHKbKC1qoN7LhZ0N+jbEQ3fsPZYSi6TdQuKECBlC60yuCBIPMkPzkZ4wzqVRaemaI04FEyFEEmXTmINO15OYIs4MrXrJGnV6DwvamB2QWUOiUEd5KE/LzUQlRWiM4+D6ggy7loK/lyC8WPGFm88JqqwHJj6joHbx+1LaLAP4cooeCrwuyAf7AIAHdgWgBAl7blm0+Zjq8cJGw7k2+uF4YYP+2Lq9gQ2GBD+0jbgDB5/J56N0XLSy5Rd5aSYUZnnLL3JWmOWsgNo0MAMif1wx4lSqjbnlCkjoodIMuFAgTvTkO64TwaPOjU2aTZm+2OxG/ycwEnSd5hlIOgV3midpTc5ey2w7e7T20E/I8QlqS24DanGYu+YDYcyEc8m7MByAAi0OouuzeUq/6qcDCUDL0dbAseXR1QCQW06sXqwKvafvmMvDxkt1bDgZ+wbLcWRcKTRuQvgpKiSZJEMAUPw+rTnpCmguXLpmYdkqkQ+fw3yfC1ly7xLQHJUffXCqAquCIfVWeaNbibodY8KrD1gXCpC6hlSQ3ctiH7q0Xv4bMBKu2nOye+Dl4O56kYybgIRen/azvO4vAAFgJvcXYC987LOMBIAGp327z/0ked2zz3NcUTQIoOOm72fviIp8xAnZqnz0GvPZwZLIAgkFUGetV2G55utYrFOI9QJssw4ydEoglcyvKXZuznr71a8e2v/0P/5X++zpExsPO/b7f/4nredUVH/3u3+wUrFi337/3H7/z99Ytze2wWhuP3z/0r5//tJenX5QNdUt4RzWCkaCg8hJf+MjQEIEuFkgIZvQx++vAhGUaGQ86DeT/IiJPhaj8XdR/K/ReMrGaptFI7/ugKCppUOCuj6xARKxbVbbHbbNhaXsipezoeUXZvvbFTs+aNrRYcVu396yW8fbVikvbDy8sNGgbYsJIBCfX9AaS4AvijlJ1nxiyxwCbog5oo9Qtju3TuzOnTu21WrpdX0q1KOR/fD8pZJRRBYBZQsqDOTEOtQYncxEr6cr8/Boz46P9+3e/bsCEkJkESAA4U7mBAlG6IYAWvW6jC+v+sJ8QWBx/2BPLVjs8SHip1776VxAF3OFsSeWY88ZDr3u1MoVs4cPHtnPf/G5Pbj/yJqturUvuvbm7St7+eK1tTvneg/iotDsdfzLlEQtAOc7dn42FjPi558/sF/+6hf25JNPlCDBVHj5+pW9ff3Wzi7Ordfp22DITlO3YjHAw56NBMCZ7e1W7cmTx/bw4X1nco4GEpk8PX3nYqrTiZL1Wa5shUottT54a0O/P7F6vWAP79+z3/7216KxE8d1umd2cfHBBsOO9bpt15gYsBbnRPGXVgDtjEkvArAHAIfTbDRK9rMnj+w3v/2lAArcqM7O39pXX/6/AiaGA8YGhSkE/pzyTtIJAAhDgW1AugFpvvhaM1ZcdHS8a4eH+7LVxGJUAJh0E1K1Hto+7AgKTghzipW68L0lgQDa00L/QFbeaM24blgU3nwueUVcLE5Ab5JggUsuGIh+hawmk906QELsp9xzKPg8Qj8gLLZjrn9MIyHLSOC1q9fN1oy5yJHWjNP1PprNtwLIUAGhXHSQg3um1gZvz7wEJBTgXVBFm0nrrFrL21arac06dr0VAQkU1orJat1TFo9lA5AOcECuX2LHeZFgNOEqrp0sfA/yWF4gp1G4Sq3EFNjzpZVmgvJkik0A5wlImM9zNkKDJGkksKZ/C5CgIOIyI+E/NJDQKNd9Y05V2fClj+qdBgQoWhLHix7PqzahjyX8EVxlA6vN98ffshtV9jWRuMYEuOl5M5DKbpLXvXcz+Mseu0/+H7c2ZL8rG0hubsx+PtcDCTed12Vi9I9fnQVAfAFKyWJGHT77rs2AI1oTeE2WmbBCIbPVwRUg5XTmCGj1mQmYInBY/R4f+WpN84nF1wOLZLPFM9TiCb2jAAjuHqDXJGkEUrA67IOiAwj09NXqRWs1a9Zq1axeBaWequeflgY2NOLA1bHPZxIdRLWXxZdNkEUhqjwsGmgniAJFkqqNwRFN7mupXDcrN22OhQx9XuqFc3bCKKmRo3QMsgx1VcrAYip4Ly7V43fttg2hoQ/pF6a654wD1hyxAPinQMtFodAgoKcXBgLH06htuXChGBT0feasWi7KrcGWY5sMO6rmoGy71SwJ3a9WJSXnC2WhtBKp8xYSFyHLyeQ5Kdbm52vXBcV5iSmRX1iZSCx5FGvDS01S63HpABQNFxGg+8ZYdABE/Y9FiWrVKhUrg7CzcY8X6r+bAx4M5tbtDFR9QKVYm/4Y1gq96wBRMFmSNgMMCBJjAQZ5G3QHlp/n/P9zb01Q+wQtE0pO87Jwm0GdXM6tu5hZdzY2OkphI5BwU8GX80ZKOISzUG1nKs1/GpCwXKyBhBX7JrHBAkxQYp4m6WbSCi1VQHC+oJ5X2RHRyYES8nLuIFV+qXORGwU9g4mV4P7TPw1IgJbIA+aPtCI4VulHuJjXfDGyZqVpW82W5h9zTZW58UhuKAtU6ROosVofk9Ci1qtkX5kFGrSvpBevkqYEXgnIjHUogZordlViJUi8UckK/Zai1yiYACQSwCUzcv8C+jfdCgyxJAI3OuN9/PO5AFPedvXxR+wHVwEJ0UJ43fuz7LlIghXwbLQ2xLq6mXxv7kGXE8OfBiSI+puD7eQ9o6xtqk4OHRjlkdWe4fgva9G4vS2/d6aWU3Bjv4n96mPXhzgk2ldU5UzrboAKHFPEEOEGEddDiXQp7b/Y3Emoy/c5eutZZ1kHSbwYt4wBKpnowwAusJe1mgX73e/+i/2v/8v/bLdPDu3Z99/Y//V//58KbH/z21/b3/6Xv7PxeG7/8tV39uWXzwSE9noT++abH+y7Zy/tvNsTxRwKMnPY9WDWrg03AQkrADfGdLLl/ljcsZpjsQ9fIRQa4yj7nAWfsuM5YjxemwUw4r2b8dsm6BAgLIK6zkjIgoTsR4gJz6xC4r+cio3APni8U5Ri/u1bNTu53bL7d4+t1SrYbNy19sV7612c22gwtuUUT3p0WdwdgGr6ACYUn1kw22uV7WB/R0CCKPiLhbceDIZKKN68o6WARHNi9HMXyzVVdRGHQwh5Tk//fGF7+1t2dHRg9QZAWV09/mI85XN2fv5BrAJvb0j7LkWUQsX6/bGzTmwhNgKWkwg1MvZ4/du3b3U8qP+7mKPHE/TL81msV6rkj3E4yNvdu3ftk08+ke0k6y3vhWLPP9bdAOo0T5J2pQobs6l1+l3rd+eGq90Xnz22p188tUf3H9hoOrbuRcfenr6307en9g5Q5KKrvXi2rCoOUh/+yNs3cFW4deuWffH0Z9baakrPABDl7PSd2j1U0YcxN53bmIpwqeYMBVWKpzbszxSj3L19Yr/45ecSSUTzqdu7sLNzGCIdGwKecD4zWhlQ36eije0jiSkxWk5VebEfFgvFgvfun9gvfv4zu3vvlpis5xdv7OWLL8XQIDajUDFCa2JCGxO3tWj9Ace1cB0KrQ2IOqYqPWzkxcy2d6oCgHAEI95kKtbqMJzKa5bq0Kvg0wkV7KmNhjAHEHICiAOk8Ngy2mNjXsudKmyhhZKn2Ev2s4mRoGKQt5hh6al1LsXbgB8UVohzdG2VFDsLjPERQEKsF5uuDbR0asykfT7m/up1uHZlgMQ41gBANtfv+B7tu+SR1bIDCXO/xjBmpJHA9Ydjkuw/iWeJFSuFpdUbAAgNa9QKVqvCPHKdM4AE30s8RuURQALXVuv7PIAPLxh40c9Z0hT99J40r+IeoJ+B6CLzTq12ia2hc6G9Lbk2sB+zdQ25zsn+kTX96+evHEiQxtm6teE/NJBQL7nSahZIWAVAK345omeOlgEkZDeZ2KiySPgmALCZjF+HeGc3rau+59oI7o8I7m4KVDaDv2yw5pvouhfnY4j+ZmB3+Tz+MoCETQAhex83kUYF4andJNTm4xxDbDESnhUQkRa2bMjNVC9WqlowJKgkxoIDCSCQEitSnE9Vnr+7WrMSbMT4cgvbKps1SmaNZsmaLfrpKnImqNVLqryDNoeCK1oKgdyqOjWZqpLG97qS8cTR3IlbDspWUEBCqnZrkUq+8SQPJEHlpm9iyYdW1kOTiXWTJSTVKC1Q+Zw+l0pouVxRlYrfEUi6R/FQKDXAAbm5RA3p6867bgKVMGjhKzusVLkpl2qrIJwKabVQFBOD9ob5dGRT7O2Kc6tWilKzbtZQA8bOEJumiRghawFAt+xzUIcsDK0JtBOSx3FiIoTYGOOA4xTwsAIQPKEHieW5UsTH2u0TebBmSI24SHDnegi0VgAg6NwI6McLiUhNBlOb9KcSU2xfOJBANW8hOX3xLxQ0wPyA0cD3qWecTY9OLCiFE5gtOa1ntDrkABWoYichzJm8LBOQkFtYb+5AwhCtBOh0ic4uETSS5MRIkBWkGAXuOrBKTv5ERgLnEEH4CnyTzWSytko/Z4GELJgA7dQ7qfOqmqOijTgkTAUBI7gLACJgX2VzAQoISy4Qp0p0yp/CSABIEFDEXBUTwd0sABIknrmcGO1yOy23MhuMvYLGmOcYl0nMUGtpRkeC9oMVkKAL7X/MulasNBMSiMD3+j1KjhrRXZPEoFQBob0hVXkAEgAJRFlnvCYASvTSNF61PwgoW9pS2ncLiUA56MY48/dd9/i3BhIutXpstKZsJn3ZRNLX9es1Gjb37s3zlG4ETKqkZ8S6HOLM/I6fCVqjdY3rKX0KLGVJ2BXMOphGoBvJfgAOASp87PqWU0scf3cBNwd5Y02nshuVwfh7FoxR/irRQa8eurYNYrWunF4pFhKQMPb2hiW9tQSVALYFu3trx/7r3/+tbB6bWxX75qs/2P/3j/+P2uh+9Zu/sYcPHqvy+u33b+zbb19Yuze1D2dd+/rbF/bm7TsF/sFIcGV7pynDt9P9uUEj4Y8FErL38dI9TfvyJhBwaU3LtGJeBRZsxg7ZMZdtfYjvyMY/COrqfrm6sK6FezT4HhRAQmk5sfx8qDW8XjY7OWja4WHDjg+rdnRYs3v3jm1/v2bL+cjOPry2c2nm0AbB6sh+S8tKXmJ/nc6FWipx3rtztG0P7pzY3TsnGifnpx+ka0CsgRrJAAAgAElEQVSyh2hybzCxbn8gi8clLXPFitgIqPrjLGXToTUqZVXeSVQRBETbaQYYPeyp0MR6x/7u5+1zQvpLYsF4kYHkm8TzwYP7ammAldhun9urV6/UYtHvER9Q5HDaN5Vbn2eRyCFQWLHDw0Ml8cH64bs5H4T/oo0kQDa1cOJ6IFvBidZkqvD1ptm9O7ft9t0TOzw4kEMNGgndXk+OSBedrq7thAR7XrNCCY0E4ilPyriVJyfH9sXnT+34+MgGvY6AjNP3bwUkKFZC42gytZGAhOoKQJSDRR/mhckR4f79u7a3v2u1SsG63XP7cHZqg0FHYpjD0Uhijapmj51FMIWRMAdcgKGwXLks0PK5vVO32yf7dnS8L6V/NBcGg1PNZ7k0jKjoB8OxKIYD4IRaY+h319rgSTuMNEQf0Z9CawsQCBAJIWvYCMgiAAZxrQWyjGEgEJuwPsKwZK3DgcItOtEGCFcG/w5fB7y9wUU7WX9ivZZ7BbMExg20zgSEjhlbxJmJ6cbPAAms0xwHlXOYEIrDyp50R4Ew9mDtu8n+MQskRB7A65g/2hvna9ZBrNEr4COtw9nfZ9cVWaJXaEeBUZLAGtwPEpBArBxtZQAJMI7r5XwCEigUEp+7desmkBDXKYAEZyAsBCT4w/dsgATXQuMz3K6U1xby7FkeW8MGQieF++5tcmvLY8aB1jvugfY7k/0j4AMaCcQVXwIkRJ9Gxv5RX3qz1vG1scXq2i5v2qn/qI/5170oQohsa0MwEnKJGkOlcHWIIEgkUyUXCdGAGntv+Kr9IdMD74F9iAStjzE7mCLR3ESqswl8thK+KSb0x16+zSQ/jiF6aD52Ba8CEnT/U/LAQM9ujJsbbUy+7Of/KUDCJgjxo0Du+jhwhbbFJr7JSFiptF7hBavpliodoqeXHJHj+F2wZKLEeH0tvAde1ydVOqIisUqSMm0QojQWy259l2y4ZCOHACLjKI8ivnu805tKzI+tEAwDsQxyC7u9VbBWNW/NZsOarapVaxwjjgW0LjCxR7Ys0D3n9GkQWvWSARjQl1isrry7OR/1UU5mnoyK8gT674sQgZ50HOQkAWKdtwX9gVR/9Xmg8T7mO+pb7FmRajsWcdjcgLjPl/oMiXXlCzae+nX0vklvTaiUitJykJuERHmwoSrK3YCWB6HS8ncmqck7KEHYNZ9arYjaMWKDoKIdm4+HWmybNdgLgAwFgQxoH1BtzZeLKTFyAUWB3ogxpHDO7c6SAKPamdaK2lp8S6m1JdHjgxng1TUHErQGpMQskopauSYWghhPonl4Tz0NcoAIg/bARr2JddsIVM5t0J3aYOhiOfS06b4Vq7LeYj0CuWfD1HWAggg9UPiUe1PCRshRUpgBarAB+roEkLBAhyUxEvqLufWweYJhgrAewlxihRQu2z+qR9YDwH8tkODpqB+zz5nIfFOLUGqhiMRY8zEjCcDvZ6L+OuOjiEguERg2WPTuASQwtmAmUGlTy8ZC54V/M8E74+enAAlcUh7BSOD4AG0AEtT6kVu6W0LD6ey9off0Mu7VNlIq2xwNgoxrAacdGgm6n0kXYeWEkWFBxfIXIALPfG+wEjge7U9JDFLAQbJSpfEDVNK/O7FpAJ0ABjSGUstWmg/Y/AEk8AX8rNf9NwYSggJ63f51KXhLL1zvU9dvIDcB7eWK+3QHMMDnRsIiTRk53uQlRCZxqvn8UtsDVPKIAbJMhqiYRZD3sfOrSXeD3uS5xhWvz4or0m4RbIcQvItAV/sw91GtDJ64hx2aWsQoltCZOxnaYjFVwgCQDaWZv0GJ/+TOsf393/7KfvHFU7V+vXz1gz1/8b2cgR5/+sR29vZFvX72/L19+8MbOz3r2+u3Z/by5an2CPYQHYfGm2b4yv5R9+0GIOGm1oYAVeL6/SjpT/t0xAebYyXuTTa+y96LbPyW/X02JtDadqkHOWkQLZdWw2MwAc+wvwASXAyWGUmGPREjocQ1X46tVlzY/k7D7hwf2NFB3erVqZgIhwctO9hvWD4/sc75qV2cByOhqOSNPYN9G20dKP7snY1Kzj55cGSfPLgnIIGx8+r5C3v79r2NJdJXFPV5CF2fxu0k5jckfgBYWMyttJza7lbNfv7zz+3Jp49tuZxZu/NBAn4huod2ADEElobEQ0okR8wZsyoq/6Jaz6xaK4uNQBLOntvtdcRkmKrK7BVsvXZG4QNWjDsniSlTJAYCXDnUP7kHzOdqJ4DeDyPAk3zvaRcjQQ3waw0ytl8KrlvbNTs4OFCVnZgjrAwVp4xglCGsCHuybJM5RZKKjQcuIBlCzTAinn76SO0i3Q6OSu+tfQEro2+zFO+MZuxPrKdlrRMcV07WiQhFI165L4CGNhE0rrgep+9fW7eLEOZAVeJVsj/FPpKEFA0LwAScpJ2tAevIba3n1myW7OBw2/Z3tyTaZ+hqjPvWH4xtNCQJx5mY6n3B5jMKUbSxLG04SoyC5OblLNqFbbUqNpsP/fq3atZswWQiaHK7zVgP5VqKsPGSzwWccBcvilDcR3d0cH2EcBHw3CG1jEqYOvaqVLxFo2iB1oC3aQqkjQJfEoUGsPB2vjTu0hhaJftJSDtYYmIFpfVIcz7DSMjmMgEk5JdXi7VmwcSY/9m1JUALAlz2erWlqKVgDSS42LIXFrmk5UrOmtWSNZoVa8KsLRP74ra0BhI8V+Qb1xoJsa47azdAf39GNJkxwt+wdPWc1UGFeq2h1yCQiR6JSLqr1hZf08YTQGVyYo+7uId9GHmJkcDr/4Brg9zmJGrldONV0Pexne1P+/1fnEYCQEJoJOjiYh8WapZFt8BDqR96qALxkdtjZMGELCJ1E5BwFfVtdY0TEBE9N/zeF13PSrK0+5sueyTv2Q2On2+qeGSBhE2QgL/JduQascUIqrLH95cIJGwCQdmFwM/Tq0oEbbyWzYUJGEBCgD2bQMJK7GzVu5yCcwJOUZex9XPXEFV8FtKed293mzozQZRS1waoV8qq9tSrVWsUF/Zgp2KtMmI6FatUAbgANqCkQ49l5pNwu/aAENB80QVdSOon5mrJsiByLQQWAE/qvW+TqgQbvypVyWu8mHRD2AiRa6O6O8UrWJuhn59TKEdaPKD9MoYFvqSKl1O/nI4uqp98ntEyqMhRAntKAARR54s5qxDsIqQIpMI1kpLuwrhK5WpdAAOsDVoeaigSY/HUPrXFdCTwYLuBq0NR1DCX54MSPxetn6QIiulKxNK5+wn9BkQI0RuEgRxYiM1Bdkkqk/jCHEDCWnzRe2ijBxlggXFUKVetBLoL3W88sQm9o2hUUBXoDax33hd40L1w63AqJ7K3WkJV5b01LfZcUz+Y8Hv2TVUPgnMq5omBIABhRosMwIa3bcyoCBWLqtJTrce1gYR7whXid0L+GZ9r1wYlqYnq95OBhNTD6NfIwYSoqgtYSRoAQYEPICEo/FT8qV2gCYFoKWszLIoZ1kW2sCHCP+bgCOcFoACYIEtIBe0/HUjQeu/60VYksBXIQnsMIp9lV09HmMhMQAIUW4AEARoACXJcyVCaUwAGK0GtDQm8WjFnQtld4pJ+qwEPAkQI4MWfM2A287/o6w3XG+s+gARff7wqzT+SOm9zoDLBmbl/OdJgS5gJeQIsB3vyy/K1jIRs8LUJSvM3Wbhe8/AgyEGvS5Wj1NqwCSTEHhUfmQWCN0Fpf+1lscqb9tHNv1PpChAhdA6ivcCTJg96ARJI6vmZ5Ii9A6BhO9lxxp4CGMDnhYf6TUBCo9nUnsTrELXjOdZbvhsByNjnnfXlwMYqdkig1LoVy5lUAAliLizmNhz1FJxubdetXsOOzds56pW8ffHorv3NF5/areMD6/Uv7Pzi1IbDrjW2anZ8+8QazW0Jv3337K19/d0Le3vat3fvLuzsAhE3qpOJ3ZeswrTvqE3LBdh+qtjiJYAuA+KvYqwMkBBr+iaYEPHKVbHcVczTeH/EaPG5PMd4js+qwlgT0JBP7C/JtDrw5zLFlltOrDAdWDk/s91m0e4d79vdk2Pb28X2eGi5XN9qNZTcof3PbTxAi2Do4PWslET0vJ0QnSISUWKCZq1on3961x7dO7Hbt040Nt6+fq3ku58EEAfY9s288ks5gup3b4QQNK40MOmmttOq2i9+8YU9/eyJYpbz81ONBZLm5y+e2XDI6z1Jxy3JE3l6sF0faDbzKn6zWZM9IUURquQhzugMggQeiImwfr8Xskh8TOKK9+/fV/IeWiVff/21gAQo/nE/gvnDMeVIrCQo5xS4RqNoh0e7srDc2mraCAeLblf/vLJO++bItZ4AEKYk0nnr9RA7nqb4wGx/Z9seP7on94rhgDW/Z9MxrQ/ooiA4OLLRbGGd0UzxE9V56UrlYBZ5lfnwcEtAAu0ee7s7Ambev31pZ+cfdA+pJtOC4AwEtnaS0ZKAhDHXCdHEMaAfs5v/j9UCe3jUstsnR7azW7d8cWq9XtvabdgJgDRJZ2FasNk0bxAapwASaEtw7klbQlaxRVoYYCxxbRfW2qpbawtnKUALv6e+JrLhOMtAwpA4E0y9KNLtwaICmKKly8VVmftRDCGepD0GBlQACYi9Ogjqx5Yvus6F2mc3gAQAC4VC2gd5vQO9zmSZJ20yj+8FwCaQPRgJWftHAT1p7w0goZjz+C/mc3aN0P6ZCs6bIILWAvbvgrtNIaKt+g7MBPAt5twKSFhYOb9UfN+qla3ZAkjA2hXm2JqRgGuDs83Wrg3r/SMA28jXQotlrnnGscJAEDgwoj2laPV6UwVFiovMdx3zwltIADx4TBDTFKMKIXDyiqVaG9AimRBH5Av2+++f/+cDEjbFFhHjiYoDgSo2faVqJaEvc7U2+ELn4i0ROAV98M8FJGTFmP5cQALHeFOgchWQkN1wqYxfByQE7TMbgP0lAQlaZJiy9CQlsb3NgIJKPhuTq1o7kEDA5xMwWW2lRC4Ci9BE2LTvYvquEM+kii7BrGgdWrpPMBRFVhYUlfkbG0CNhaRRta1WwxqNmrVKeTuu5qxWQkUVyjILmgtjLUiW0VWQJ7wHy9GLupB/u1PYPpz21atIkCEgQYyEiZBhF7spuQAMOwp2diTAWJJOFzaY0Oc3syL+kjlHv4NaK3QYYMEcSGAzcxaH9//GuIo+OpJberx4baNWlUUl70EjAtEpKrtub+nBv+YVG8nSbddwbuAz6O2tlYoKps4/nJrNp9aqFQx122YD7QSV5kXRZRGfkRTps7HCDHufcHJggV8r57KZOQN1XUGuJIZKgAkOIrpQECCMAi7dX4CRslVKgFEAAYjk5EWRnFIN6PZt2h/brD+zUXdkvfOR9Xv4RCveVrq1lEAifu9ly+P7nukLFtgpZd1iYp7I1kVAqIv/gQbPNM4BXGAnYHo1R6uCTSBnov6PFjMbLJ2NQII7nHEPE6ikRJ9eehdb5HOhrl6FtG+CjlnafqwFupPJVtItLkm+ab3wardMlkjMScr53qwNavo/oJKk2nJOxUbTg+sCwEfrwJTzWs4EJHSnYxsuXfsBR0z0EqCC0uIQ49HPNQkOAiaRUFOFz1To43zl2pCCCxgJEgolqBUrYS6wZbtR15hcAZAEpqOBq0sTgGAfSxVkQ2xRwUkCEjwCXifcq9dmFtVgIIgFkY4jhF81iNNnqCKXelwntIUQuQIwSKvGgQS3nPVHiNGReMyWE1GtQulfY51+h5WCRXaV959vAhJWwGtiXmicJ8ajjjoBBhpvmkepspF+70oU6+/aPILs2FytzZkXMX7DTpe0TVhuBtvYBB82P1+q5LQoVCpauzjfzRYD1kSAhN29bSXJZxcf5EPPmKCKqnsCo4B2MFgFs5laHirVqs2onGbGYYiM6tnyAgok5jbBu/1M6w02uGEbDQtC82E2034VQIKCP2kkkNhRXfY9gnWK4BcggfWWtZgEBlotNO293ZZo92gmlPIz+5snj+3pkwdikcFG6HQ/WLlasv2DHds/OrRypW69/ti++valffnNC3v/vmunZ11VXSv1uoJWaL1hN0xyyTWKNTQbK6wdNtJ+tiq0hOr7j+0fs4n+VeMkmIKb4zTit+z3b7ISuIbZQlB2bGT3iOzPm0ACIrweiPu4VnKRxh8iyyQQCCzatK+fj7eLdv/Ogd29fWC7W+jqUFE8kx6QnJrA3qfs3zAYS5ZfFmzQR8QNy06n0Le7bCoLMfR++fSeWhuooLOHnJ2e2odTWgE61huMJGYodfxCWUACDAXEfqGOg/PnpkM5SHzx2VP79GeP1crFOMQJYDzuW/v8zNo9FPw92afXn/MNez4YcySL9UrFdne3bWub8Wo2GlNxH9toMNQ1IYEheZ9OXLhvDCthSjxCMuPFzqOjbfvi6WdyOmBOMN7/8R//UQDbJpAwHBKrrAyrlMTxGVtbFbtz98RbCvb27Ozsg9gdgH+uIzWyIQ4Wc4SSazYYuz5BtwtI4NefLW13q2L3792zo4N9F3ccYZ/pOgoci6q8Y3dlJiVDd9fnnwMJLMsHB86M4FhuHR9JwBThyNPTt9YGTOgvrFyFhQAYQysD7BNvbXDNBJiztFaRPC5sjNV4EXHElt29e9v29xtWKE2s3T6zs7O2DfqMG/QEyjamyIReAp+LpeTEWQkAS9wvZ+cWLVekJbYvphKM2Hq97OOQJLfixTfNJRkXkuxzrA5y8PP5GQCMq/xTzfb+vmJyB/DEmj3Ki6kefwVjlJYASQUiCk5RVPpd3jbjLgt5xali+CSWpqr/YrTQojXz4gOts4klqzYwgPsFjg3kcy5OCFtgDVKjRUF1fyEmKHuTcsD0O+3baT0NdtjHgATst9Fq0rnwXQL4iSs8tvJzRWiVImJewptooCG0SOsyrATZQ3J9ZP/osWyslYxZHmtRcfaatcsesSWAH9eqUqvp63rDka5XtVr3e5U0E7xFzlvoWK8l/SYirV8jWp4mFBe5B9xfdNVKVfvn779PMYILeCIL4Af143jhX/ubvzhGwlVAQqD3CHspMS4WDEohgcOg012xEWJjiU2awXRV8JK9WDcxAlaV7iTIJOQt00qRpdbF4I1NUJMrCTf5YLpsRRf/j8+L1/Acv2NBziJucezxHcE4yH7n5c1/PWg3q0Vxnf61g0fHm2Lk+OzsdwQiGKgg/w8QJlgeq8mKrUlWfTkF7vRUQZkOEEH95KnHbzGbqFKufsZN9XF6yhOTIXt+6+qGB9m1MhoE9P650m3eoJf1NdlZM/FVbtXxNc7ZThMQoW7brYZtt5rWqpZtm3UM4bYpm5vM+iRyRF+fenFVsa8ZVku+OLky9AIaHKjwGBHEpM8AGDAcy0qJB8FvrdqQxzDjAVCBijiJu4SMEGeckYgArgQjAVue5C07mlij6m0MgAQKIJJdqCfcsCHYcLxlgkVQgE3yLSdJFCgCdSIHWOKoMdcqdBvm5uJLJdwKcpge5i2HeM0QK6Wu2WyiRXd7u2b1GostFwEkfyTLw2XVLe24KkoGk8CjM0SEQyRkHUaWJ+rer+70PVfV9teWECgTxcsBBCiB5UpVQkLA95Vy3SpVxM+KovJNxzOxEMaIWX3o2bQ7stxgbrlx3qbDmYKL8/OxQ86FmjQp8HkG/S3zMz33o+E68LwiocPNQrvq1G00eTEaG1yvJSJExYpNadVZzm08n6kNAI4DLg7wNnq4aSSrIwEiyTZJCSDvG47cqjOjHh+ovt/vVD24QtlcrTapAuCtGO5XrEoclaIlIpdFAQhUCPh/vE6ilurHnVqxUJDbRQW7MyqZSStA6xbtPcuFQJLBcmYD2hsWMzk6DEHfi3Ub8Q3SAnAfd4Fv9OEuce5wxkok16sOw5RwSjMg2ESJGQAjoYCjAWrZ+YLtb+9ozkiBfNTXNR7MJtblBgNMJjAlktZV8rrRY7laRzKgQrbHP45txejILDxXrb1qW4yKfMa5QloJmVYL3/SpkUYQt/5g95P56Y9I4P/U56Dif+wIrt9/ETpljM5kZclER/hU45f7nvZZXQuEKhNrKctABBykUsf9JejnNR8+fLDeAG0Wt4mOucE+oSAWCA+tklzOdnb2FGwzNzvdrvV7PQWksJXkDCUA2C1deVZv9Xikfa9UrtreHp7wVa0nH87eqzeV3t8AEoIJk62qr49/tlpruX5aU+du7YUCOwE27WIw3Br1sn3y5JH97GefKFl8+/qljYY9+/zRA/v08UMljwAJvUHPWls1+/zzz21vf1+V1mcvXturVx/s5esz++G7N9YfTK1aafr6NZlap0c1FFFhwMSoYPqaslnpiz7pdaEmxaQZcDfOlb9EK2L2nmVjobA63Uz2N4HQj42vm4Cm62cGjA9/BbojrCVZ3RN+36xVbYpA36RnjbLZXtPsaL9mt29t6blaxDVkZMQi4/FIYLj0ONTm5p8vz3iEe6laJ70jxgUuRr/5+SM7OtjWdTo/b9t52y0Se92RnZ6dWx9bZ1ny4fBDopOcm6SlBGPSbHenZPfv3lblvFzKSxthNOhqrz8/OxWy6fZ7c50f80JA72Rhs7FZpVKwvd0tu3f7RP37nAOtADgc4GpC1VPnAPqwLMhBQPoEk7k+y0H0pRgEjx8+tEePH0jwkfjn6y//II0EmJbEFuwbsAtUBMIqmMpvQjVIfne2WtJYePDgnp4nk5Gdvn9vL1++lPNE0MDVWrkwu+g7Y2+KZuTSCz7ENfu7LWk93L19R0DCuzdv7fz8TFpYMIN6nZF050Yk/VD6xTQWIVWPwEtp09jeaencEH9GYwE2Aq5eJNjdoYtiRmK+XJScocC1jaSd6rtYZV6MoQh1cvvYTo53rFJy94Zer4/Pr+LDbm9o4wkMgJrYKLNFUUDUaLy0ITHLlD3PdxvaJhS/ygEop1iLGJVWDNzClNzS0ZCD/bcQgA4d3pP7gk0GeRuPYPh6Sy26DojxrMQBCdfSGsq65i0IztjxYlJoUnlBU60BVMQZL1gzqzXKr2m8VswEAQkISK7ZCMSXyqeYNAHkpw0mXA9cGDK1PyRG3SqP4pIAiqY8UflfipdW61WSSVauKLFnZzkQA8xV2FgYTF+0Y2ZyyiHOQkR8YdswdnYatrfdtEaF/cGBJFqYg4kQOVWsgVHIjXXKc7nI72bu+AZrArYRx02LCVbWqYgIwMH+xvmXaMNemuYOwI/Yi2hT0P6CFhXOHLAVGI9EcaznhbJ9+YLWBvnTO5BA386f+fHfBZCghR46lvxnF+pJrjcaCh4mA1dnDoGlzYT6JiAhkv/rrmuACVl0PTbGzdaI7CaZDeQ3f589ziybYhOJ39yI4zhjYMZE+BiQoAl8TevDZoD7p46v64AEX5CD7uOTfxNIcP5fKMFSBUzheArWR1Oo9UnhlZaWJLSiazabWkXVSt6vM13DbAibSbSqqkWcCRnfvwpQQXblw44gjFmlnLdcHkXfoQJFRAebdbN61WyrDqBQtO2thh0f7NvdW8d2uL9j486F0O7RCPGfkQQE2fywa5JuAZWDUkWVbH5ezAgIfEKzaBAw+LrpC7P61iZQsjiemtVqdW2eUXUEgYWuR7CCNRB2Xjgz8CDp93s9l43RcNRXmlGplgSYKDBNG5o2IUQlqVJUSIzxqTcro0IO+ADbYDGXgBEJHRTbfIlAH2R7bkt6JLVBUqEvJcX8vBVVJp7bbDCyGd+PpWujZLvbdTla5HIwNghapzYnwJFIuPeZcax6DodHEq0VI8FRcTZb7YzC4GdWzI0cfIB+V644Qp1TQ4r37+FjvCgm66yKFLRBa6mITAYTZyT0x7a4GJkhsjTGHxC7cMSTltYZTLwaVKzaHEQ43B9S5ZBE3/fJtAGSGq4SX6+oM8bduQH3DwAXtldEivK2LAEkQPmbOZCA5Sj6CEBSOW9tILGRjkeyD9RcT5RgWru0DSWgM+ZbrDdXgYrxt3AkUEIbrT8J8Iz/Q81XABRABOKLqoT7SkFgwndXcgWrASbkChoDhWi9IOCAPlvI2SS/FJjQp81hNrH+0qybL9vQito8ARA4RzE05CH9Y32bPJtjcpGI4F81g5QRuNDi0opUK2ZL2y5XbG9r2+rlilS2O+O+O0jIHWMiz1b0GuKaZJ83f95cG7kuiZRy47J5FZCgOZiRCMgmRX9MghRvzVbwbzyQP/MLfiqQQO9p7H++XyTAMwVbseeuaKYJYHGWEG9269t6q6mqLo93799bt9fWOK3Wavod657Ws9TqoDGcK1qr7owC9qA1y4110fvJPRj1hJhjcR0bmHBYMVZsZ+dA6zSfS9WUIE/MnLKrjWcZcdlquCfoc+05rF08tJdLENbnM0kHdGx6n4+P9uzp0yf2+JP76ql+8/KFjUcDe/rgvj18cEdicgAJ4+lYleUvvvjMdg8O7cPphT374ZU9f/HWXr/6YC+ev5cwHNbB+UJRYqhdsfsCSEjOIUsP6i8BCeFslNhpHjT7/crOlWxRYTN+yc4DvT8N3v+WQIIfAkAC1cl1qw2/Rvx7OR0lRsLMdltmd47rdufOth3slKxaHEhDgUTOWxK9Oimh3flcgDNJGv3vYntoP8tbtVIXkPDpowM72G1qD2f8dPu+15MUtLsD9UbLXlBiMEC83powGtMaObVGLWdHh7v24M5d29lpSnYfm0JcI4bDnldx8yS6tDU6HT1fSv3s4nADJFTscHfX7tw9tpPDfbVnXpwhLPhe1Xv51KP6T2IINT4HeEA8jigelfipYhgo37Q1nJwcCYij0vrm1QsBByS/qo5bQXNETEGERNUCgOifFxHq1YqYCCcnt2x/f18tljAaPrw/lWAjIIm0oNBnoHoLdb5Q9LZEWjVSjrS/07SHDx/a7ZMTzetXL16oxaJS8hbPbrtnyCNMRGknHltT7tdj2Y/54HBPjhiwNwfDvrXbWED2BM4QG80ANWRDSJUfVgK6BlR/HUxQTCdRPAdxyFuYo3u7NSvkOrJkv5UAACAASURBVDYZd7XvNRotAUVtxCT7tFwUbTxa2oT2iQnMi4UKR84oSHoq+VR9Jz7LLa1aLtlWvaKqOQUhtFK4/6T0Y0B8NLFmFHKgRpZsMalqPSBZ5Z7oXEhEaalQf0ES9kN4m9gwgQnS60miiD7/U6v53EU4+SyBESm2VeeKwMYkAIklJS2eCxdihNGL3pXnMd72EOulZme0CIamS3I38lgqVZ/SGsr3y5EpAQkBJAswyAAJAhNQeBITqaTizQQXkvlU1X2ABLXuoE+TX1izXrLDnZbtbdWtUa2oKFas8N1esM7mmrFubraWZwFVzpH8Q2BFaEEAEum4YQQj5u32jqGbEAKeAhdgj85ogUFrAVtVWpiS6wQsBSn5FtdAAkKOUwcSInb4c5ES/uKBhGyiGkACfbjBSCBpUb95ElzyYGRd0fljArKbYisFHekzs5UFDyQ9CM2i8NlNcROoiL9ln0XdyVhORQVfgWbySc6yILKbsaOca6ZDFvmK8/r3ABLiGmSfY0GO48teo0h8mNrZ67cJJMj+LFl2wUQJipCCLmjV9BmnSmnCTv200zWBau2L0ppJwnulyAryxwJMy0Alb9Uy02oitBlLRzoG6hV8ns12YSI0WaDrdrC3ZSdHR+rDm0KFnYxcfGcCmIA14MD6AyxbCNKGqvywwUhpeea9aiDMbDCDPsGmC9rInpG2aUQOE0WcCrsWpdQbRR8VfYhUNBBlOj3tWKEE0u90Kuk82NImI1dtxlap3nBrNHyhXazLAQcC1VIRFwdEY9hwSOQLopvJSAiEdEqnOwmwJ2uiWlO94RqCAcGGoE8uHAXwvx1PbDYc22I6VR/Z9lbV9nYbEqtZLEcSB5ITQymvPnpgWSqTrKe4RIgwJzq911uVNOCuIOsjgBjXKpCrA//w+UXxltYDqKpSCa5avlARLTAohy6MtFRQBMsDEGHcG9lyPLdCf2alSc4q06IVCALYXKcL60H5kxNB1WYkxElakO9jDPdGTv1UbVlBqAMKrqS/bhVANk2sC4AE4fR+HstyySs8bL4JSJgAJCwBEpZiXxFkhTvJqucvqZ1PEdsRvXDtRZxdf7JzazOZJXEnoOA5aPhiUEiTIT1vAAkrN5QUGIymI4FLFfQ78gWrLJO9ZVT62AHhBZaLNuN+40yBnRctBoucXSwLNqR9zZWEbAmSRPVEUlJUYyKwTxoYGcBDB6ogyduj9F/YCLQWkMTNzQ4aTdvB+jFfUMLUHvXUNgKY0McLmw38GiAhNFaya1f2578CCdfvnjcxEgoZsCgCTT7RrSW9Oq+9j1aoNBaUeMNOytHb7P2k6B9QPWR4kFQjaMe8ISkRQCuLNQIt8aA0X1jr0Eypll0sNnR3+JuAA+mwepDI/0Nnhn5rgm3GRqu5q1Yp9m8SHujPIQrsSeXl1o8IjvW8nMm+lmcYdQpsU0+v5h+Caba0g4Mdu3P3lkAEQOxO99zev38rNtbnjx7bya0De/n6lb1+/VxrJUnP0y8+l53gi+ev7etvfrAfvn9lr1+d2dt3bQXvrdaugIT2cHgtkBBjXWAPx6mH69d4rOG05s04K94XLaHZ844RE0DCdUDETfHbTX+/YXQqAQ4XFGckwLF3G2KxTvKA8AUrLAATerbTMnt0b9fu39mx7VbOqsWRFQtYGbrgsaqw3Fsqs5OJNWsN6/UG1u+x7zpQzj1v1FsCEo73yxLNJDGUReOYMUGrYkE/A/CgcQFwoGos/esw0Uh0pjM73G/Yg/u37eHde2IWjEdDAQnn799JK4GkdQ0kOOOCQpz62QH8xzAoira/vW23Tg7s1sGeFYpL63W6mkNqJRgOrT+YyP1DonrS1XEqe7831krNnNzaqtvJ8bHt7m4JRCH+oLWCRH4x9blM/Ca6N7aAtEBCfVcsQTHQr8/2dtMODvYNxxNaLDmGfpf2jFSsoeo68crrEPFjYqSpC0GSTEP939/ZskePHtmd27c1L188e6ZnBCWZq712R7HAeAGQ4G0bGuPJLSDGDfPx+NahWhHQIGB+n52d2vnFB+ntEJfQZiKWAJVyPg8xQ1wQ0B9Z5HXcw4kDJUX0pioVb41tImo9kvPC1s62bW/tqth0+uHC2hdd9bgj9DxWS0lYQpakaQHQpMRfyS6FBUDIheInquXEqXW0vBpoA7lO1wgR5wkME2zAiZsRxa7ZbAKgk9wWJKIJYOEALzFVtByLDZnYVqGXACslQAQV6iiWhS2wmAe+jruLg7fv8ToYCSqszXGDgOnqGlwBJIR2Tqz51wEJ2fWHuD5bWFY7HsCecoc1k4GYB10viYdLwbsk3aYpDAAcxdABASDLMy6IsWbWrBZtb7th+9sNXV/0EayA81IqrmzkiLoeSU8v4rBNIMFt1CmgOEDIOFJemYAEWLWu+ePXBmBGrQ3YaM7zkHv1HgcSmENJLPKvQEJjJbaowDdR1hkEqlpJEQWLE1fwhyIciXg2qY6N7CZGwmZwvbnxZJP0bGIeiBOf/7HPyA7c7Oa5+ZnZ41d/ZKqGZEGB2Ijjeze/c3MzvrRZ/xsyEkIkKo5n8zl7HNmfA5jR+9nAE10pEMPoSY5qm+5jQjSjRxkgIGzefnQPEiPBFy5f7DwAIpH35zzuAZMR9VD1G2JTaAmFbNXMWq2cbdeg/TXtztGeHe5vW6NWViIomjqaAOWihAqnqMDDjMG2bzSy3sAtl7rJp5nFf8T+yVeIxup9eawzrVZNY1kVjVQhkDaCwCVfQFiwqQ6AWkNbpff2+fOX9vLVW/ViuiXi2rKSMUU1i4AP8SToeVDdGD8cqzcleiJO36Sq/akaHeAVVQwlZxrjyW5Hr0k2UnOQU9SZnWeuJJNWgSFshDFMQIEx21t1299tGF0H09nAZvOBhIIK1aKq7qDxpfRPOgmy3XKBuVUYnkQx5Xuse+lAQiEPiACq6xZEiOZYHmpw0wqlui0WxQQeeI/hcECPKsrZfQliFUBopwsrT3NWneetNi1aHtR/jLew2XlvYPN8yabFok3onZP7hvsFSzxrPPLWBlHHIHhe7jJHbFEACa4GWGkCKOilqQpJEs3mB9WUZId2Ev6vChn2pOUVI4FNT8h3pr2KACqAziyAurmOxfqRnYMcdwAJgczz2YHUe2LuIKlMCpMuQxZomM7GApfKaCRY3qrLvJWWEKR9PCgIYROvlGxeLkhokbaC/nRsSES9w66I+UAQl3jkgAmMC4VGcjzQkQRucOnUHDijsOYVjNAngJEAkHCys2utWl3Hc9ZpW2fYs0kBfQazMdcZemMCEq5KOkR7T9zM7Nobv/vPDiRIyOuax42J3gzqvquDZ4Wxos1NeyiirKrgrzWQ9Pu8q48zD0k6dnZ3da+8stvRUQEkAEqpSoVa+9StHzWGc3kBCeiY8PAAzcUQPelJAD2MKQK7kq/DJEgEb7yO9RhQkc90V4bxqt93rSlw+QKRkGu/s6nWQVGT0aih4pe+F/0WAsyjwz2pxh8c7tre/pbsIE8/vBW9ulEr2WdPntjR3rY9e/GDqOj1Rs1u3TqyR08+UdX7h2cv7csvv7Vvv3lup+/bdtEeWalYF5AA6nCOu4966LHOc5cGF1xc6x5EQKzjTho50dKTz7v3eTaYvwy0XbZn+9E+nfRArgIi4nN/yvi6Mb6jiqzWcO+HdkYC+487ZNCrvdusifm4mLRtt2n25JNDu393zxqVuVVLAAmwI33fJwnTmiUgYWq4A9HuMhi4mJ3aJasl293Zt73tum03FlYuLMRg/PDhXGKM1WrNiqWatCuoNg7HExUmKD6wVnki5nZ+9+/u2s8+fWSP799TMoawYH/QtrN3b+3t21eqIEvNfUGVFb0P7A7XQMJkSHtCzrYbDY2v/e2W9DjQRmCcq/caFXiJPmIPjabMGkigxx7AjcLG4eGu3Tk5sa0td0eBEdnrICTYtn6nn2jkztQgJGPfh9rOXJ9MaQ1xjYPdXdhFh5rTowFtNwMb9gee2CYdY1qMROWeOxOReEbVX5Lm+VxFHoCEhw8eiBHx8vlzMRo0h6cIHNLClLPRlO+PHCLduwAT1M5Z0vzDyaK11RTb9Pzivdo1ABKKJVpWSfRZo2Ak0AOfV+yA5oC+Y0gC7xV6HtRsaP3Yalbs6KBs9UbJ9vYOrNqoS//h7ftTO7voSMBRgtwTb9NcLNnFaJ0wxTG0WLGeyXqQCwPz0ZbSS9lqVq0BmFCtaEzDnIAtC4NwSiFJriRFW0zL0uriWnoLjreaOIMX621vXVm1UJcSe4DWL7VOrsXLFWMke1BZGGtNdQFw2Cs+F338SqhbtpOwRr1dIoAEQKkAKmOtvgpI4HOorX8MSOA7osACkMBjlZ8kIEH24htAguIxWBkwcYmr5xPLzSdWreRtp1UTkLC91VRhTGCvhC29eH0JrMhoNWTzt3UcwfpBQcoFK/k9zBheS3GQVgYsSt21LTlwSIeC1hFcV5Y27dOuxzjGHhSWEkWoJB6ZnLFk/ygE8T8xI4EFOarXROC62OrI8gd9ubHhxOu4EYFKRYL0sc1okzGw+bpsgpX921UJczbx3/yc7Ia2CSRINT/1Mod6aVZXICbAVWDC5ga8CShsDuzsccXfro0Eb/jjWm06M0mjKSo7cTdsOQPgifeTNGQDkPBt5xhX4kdJPT0SJ68auD7CVcAKr5MYl0T8vOeUoE8LLxXl/MxGnVNXZc7NnepfQDfB7GC3Ijunw5267e3V7cHJsd062rd6uWDdTtvevHlj5x/ODAcFLbQpyI2AUv22fQcMxMKSHZA7r+DSAEXQRYumQqLVZ0u1TNYvPqbd0nGmRQpRLASCoMT9+te/1ib77NkL++ab70SxZcEjiEUroSz1WKKjuZgWrVZTPX6wA6SYPKGn09HWYm4iYZ6g8WrzSL31YWXm9FSnWGnxpmyQhHRyJTQmvAJPorsY0t/ZttloJp8BBxJqtrtTt2KJ/jNU0SeyMitVHEhQ4A44mFgJ0NV81U8euVLVBauQiZL3PqQAlPPzRZweMxc9ov2gWGpYsdSUt/NwNLduj39D63XH1h+OrD+c2mI8sxraCYu8VecACQWrsLEhhCnf5qUC7Um+YKN8zsYEPEkaTmtNoah7tMlIWDNjnJEgdW1aIaSNgOYACa8nxtx/9RsmKn8ACCH6BWAaY5v7gh6B+tgzArPZ9SS7HmTnU2xeMZ1jXilhoy0kbaibQEIuBQphDak5l1obeAZsov0BQPcSkBD2l8wL2hWK+VV7A2ACrQX9fN7eTecCEghyYWDAOKEVgp/howSw+GMtABfmU/wkxsYaSFC4tVxaeZGzO3v71qhUDTvhD+0Law+6AhI4nr8CCT9l5U9T9KcCCVCcyXWS5sY62PPeVe8xTS1yyokcuNDYNmcYkZBQeUVTht/jN8/7mKO0PGisp9ZIF5x122DGD9R19A/4e4g0Ztk9vha7Pg3rHsGbLOSS+w3K2v75a40aLwSs19EAu9b7rYuIYdUHxwkwjr+xBxBY8rO7RpTt8aMHtn+wbbvbTdGUYb29fv3KBv2uANqfP/3Udraa9uzZ99bpXNiukp4T9ZdDP3/2/LX94fdf2zffPbNOeyjwulbdslqjqf3ovNu7FkjgWq+qaCtWyJqRgMJ7NpCPEXVpL98YZpf26qw2SObexj3ejG82R+xNf78JSHAgjLYqF/2EbSdGAm1xQJnzhdiIdUQK5x072C7Yp4+O7PbxtlXKE6tVxnJ2mFMVDDcBEgo0XigssI/wT9VCFm53eDo4OLTj/W3baRYsNx9bu9uTBgBOAIDiWAuToNKKB5Ox1x/K8pECMDEC9w6M9sG9bfv0yUP75MF92f5NcWsaduzs3Tt7+/b1SltFgACoBD3tRYor0O8n2p+YJ41KRdoaW3VsjWmpIVEfJpaF2wRKvA0GIu2CqbWh04VduLRWo2knJ4dqbaByz9yi1XPQ64oh9O7dqT4L9yFVVkXNBySmMMBrEa00q1VMWg93794RywgtEAAAWi04BxgFonyPJ94+Os+pdXTFVkKkeD637W3XSLh/567m+7u3b6SdAmjHfQKcKJYrNqZooDYqcoYk2h4WiylmbW01ZEVZr9cEauKKIuHUKW2l0M9dL0LdAoAJWAnCcoCVICZpEsJDPDEJU+7sVGx/t2m3bm1ZvQYg2VCiB3vl7AIgFJFN2A0ACQsxNxYwCIzCCOypiQ1hi4yJ3wquLZOYnOViwRpN2mJhW5XUskoMDAuBKvtcCsquhzIa5mxG20RYfJLIaky4XSlrLFVuxg5ArphcxJepwi+tJIfeLgEFXnrgONHxcpaDYpD0e7U9aI74Oq46Yd5dFsIlIuJQXwuS+1GmtSELJERxUVV92A4zZ7ApVlGhKbXMZfWmKPokJlgwEhiPYjVoqiLUDUblQEK5yDinVbIuIKFag03hjISPAQmxDkb8dbkQvJDLmVw90MsijuGLpX1RtmKhJIAgfu95hjNFBBigU9L3a0srRrBKJmLwOdMSEdm/AgkEC1Q9o88+/Leh/SaHBqaPD24XgmPAcKGDxhhJ2cdCpj8VSNhM1DfFNDY30ixjIZsQZDfAQPw0gBIj4SomRXZQXseI2AQq4n1XJds3bbQ3hZqhKp4973UwGMGmJ/oc16qlIfoqU0LFEnMVkJC9fqteYBKfnCOAUJmvClriGkCBCyAhWgYqFWezwLhuf3huOSrkgFIVs2Y1Z3vbVbt1tG1H+039jE/z8f6O7e60sJ21dvvc3r55ZWdnF7agt4rqw4yKg9PD2GQ6vbkNEpDggire2l+rNhXEEWhAT2y3u1ZrNFzwK1GhghqmBUO0JgSbPACmDxggAbXw589e2r/8y79Ys17XZoLYE20VSlwrRSsXCU6xq6mJSke1fzQa6B9RCC0B2DGS1JNIil4u94yczWnRmMyknYBLCr3pVN9B/ovlqkADetyghnP+UEAR3JsOp9ZFMGqACJ9Zo16QmjDoe67EvGWDHEvYkiQZAEbjgmuk1oYkjpbcGQRwJGq/uApqrUgtLvmcaMl8hjZc2kWmgDckoNCVK9YfEuCZ9foTsUMGg5leRyBEsNMolK2yBETIWW2eszJIAUHfxCliHWxGcU/ImQ1IRkj4pVfgjhqwCHwjdcZLMF9WzwAJOfS2Cxo7bLzBUGBcEtQQyyJ+pM9Ru6FXW0MoLuYWIIJYCbg9pCqBbMoyrU2b60927m/OdW2+qbL7sdYGgATeF5J+ASSsegsReQL8cj8Lqyz8GVaCt9t4WwZaGGopSGwAfh4V8/ZusbQ+IlDYcM5nzkRA5Z7AR07uHmgoobkkLOhAgnT5QOCjtQEQQaCG6Rhu71I5rKpC+OH8zM77HR3LHBcT6TegEr1uT9tcu7x//nLrWna9+Ssj4acxEkKYk2usMS2dFwcQCShZUwEaIjmP/cDvASAz7U7rfRNGGGsmLC31ZKNsnhRcQ6RXsQEtc4ulYTeNoOhVQALfwWeoEppiDF4nEV3s51Lyr/G38GIAD8aEYhbGuoCQdYUt7YgedFMpnA7FpwEIARymgs2DcUcysLu9JUs+gARR1ydDe/nymfV7HbkH/eaXP7dmvWrfffeN1pJbd24JRCAJ63T79v33L+wPv//Kfnj+Wr3Q+VzV6rWWkiiq3O3+9a0NMfa1JyVGglcLfb2S5/w1jIQI5uM12bmkmEBWkx9vjbgJKLiJcXpTfHcZSKDNyxulJHgqxuNSosqtSs7qpbkd7Zfs4d0dO9zD/o2kH0YWYqH0mTurQ4J05n337TPEE5O1XmLBcK/p/z/c3bLtBvY1I+v2B3Zx3l4ptocQIfobVKaH6BTAbBh7MkoOxNp3dFC1e3eP7OHdO6pAU7EASLg4PRVDRe0oqTAwJmNmyaddDn2AKWK6uO1ga1cTkNCowG5MlsgAAUnPgGPQfgQFPFdMMc9Cx8Z31CpVOz7el21jo1l1m+gl7MSBqvenp2c2GAzd4FbturgdeBUfQTyScvZpNB8AAB4+fKAx/P7tawEs79++0/WNHn2ABNo9Jgso8d6uwKMksG+ueAdQ43BvX3Mby0aOA80nBJLHw7mVq0WtH+5mwFz1FmNV5FUZdkI0cSGJfq2OmDPAmTOkaGUcwL6EBj/xhI4CUQAJXjwiAfaK/HiM0KOLQm5vFyUIub1dVrFHLVw4zuCWgRUjcVG+rLiGRBwXBxgOtJFyzQGVSDL7g6HlKYwl4BLAH50rYlzuK4xZ/R3nCKrruGTB9hQjoWDDASKgOZsKSHDAg3OQa0sRG0gXN1fBQ4m5r7XOGMalq5o+KyIEB//l8mFYGTpTV0Ba0lzwNdCdEtB9WLGFE5CAqLY7RPi99DXjaiDBY6u169ImkMBxOnvUAQ/X2knFEBbqZKsIkIAwtIAtmJrObVGstkDQm4JJYS4W2HajorUXIKFEIeuPABJ8j7is+STAOFlrbjISWJ9ZR7j3ulbJMl56p7J5xOJxbrOh23jSshKsEuJWWDYzLGP/CiSkKnNGjZ/KgzYON5P3AZah9obVh6oPSTfhJkZCBN4fe85uVB7cpAQ2RZAEFdcl7vH+bPCZBSNigMWGu2JffMS6SwH1R1wj4hyyx5hFwP6tgIQIDuL7s98TqKKSkRSMxT3xTT7jVZ1Rlg+2sao4mvkZyyn5rvv9FyJ6iZGwfp3uy4qK6aImMBFYYAUkFBY26r2VkBJJ73aTHqiqHezW7figZfs7dauWzHZaoJBNCWPNJiP1D/a7XRtN5zbPldVHTx+g+4Qnv98hjAJvXYA0w+ejb9Cob1sVS7BlXsEB6DPHGSCYFu0xFSpX/g70MYJZgISnT58qwH327Jm9ePHC9na3RZVjE+p02lKQRvegIrtU+uSwzixLNAa6In1+qo6XWMjmAhK4jqC4VFZIzKfjqeiMIN21Rl1/J/CUxWOtJiodgYjoafOl4cddwy5t6ErR48FMwkc7WzWr1kpWawAckBRORCPlmuRRdMwoxQGAACQ4KJho/GwmIpk61Z0eUYkUiuZfFAVNiD8b63huozE0PXyXqQQUrI1V1qxow4nbVAEiaOtJDhO1XNGqi6XVcMOYmhV5EerFiEAtF9adjW2UM+vnltafuz0jIYu8kwnIksozx+NaxqxN8NCS+wHfFSKL0nygxcGsrEoelEhEzryNQWsBz2mjk/hgpvqPjoWLg0LW8OqJ3peYOpvzL+bhx4BEfX6yI/yY2KLKNWmrd0Bh3fqg+cXWu1wqaeffCkigqpHWaLXyJCAhwAQAg1GxYO1C3rrQYOnxm08F0qhOK9cKF3xyJoofxWq4yH5ybY8YQILo6rBMSPKWeTvY2voRkDCGvVMEOAMBKV0LJFy3f/iadtMO4n+/au3l9/+9iy1Gy8kfdxV+/Kpg5kQyjj6N+58X3P1AgNpaeGtVHVff7cIKlbrmXOypgFEOAFSVnMd4ERiZlOsFWPgqYBUrieUTFG5aFlyZ3Cm4aNWEQGMUJVzYmeqZFzDQnImAN9gHXvxwcEQQWAT6yXnCgQSs2wbyJz8+OBRIzB5B7IJlaavVEONua6ulNZyEYzGbSQSP9wFsf/7pEzHQvvzmS+0bJGEwEtCQInn7+qvv7Q9ffmNv3pyqAlmpUgFtKZG8aHetP55eq5EQY9erib7YBZCgvfkGscWgRG+CBatCSG7NKI17eFWs9LHxdRPQcDOQ4ICOWhtIgBIzQUCCLawMMJBbCkg43C3b3eOGnRzUbKuZs0pxZot51wpFF9ElkVREgh1e+n/3om3DIa2PbpXYrGMd3ZBmUbMKuDyyPEKN05kcm0gOZfdM8shYlHhwSWMdIKHTJynzmAKbP+yp93e3XPz5aE8CezBmOmdnan+hvcCBhOVlRsKCvXCCiYE1mxRK9tXa0KyW5QpCawPxBECCbBdp9YOFY0WDa0jSTXJMa6OKF/m8xB53t3c0ngNIm9OTP3FR4wAltO6htaAWT8SoS85eGCwlbC23hbt3VCzBZhFtg7PTD4qxABoV3yrJz9l0SaHBVesZCyTOzE8KK4AaYQnbbl/o/ey9EhwczpRg50jgOZbUn+5gAnRxZ35IVLVM6wYtCBW3uqYioNGysG6vr/gD1kkACSS9CD2rAETRQs4LyaJvTG4SY6FstWq4ZiXxZdgCSVRZWkECI4gTTNafkzFOSVTdsShcqoU2+2DUOqPK46dGrSJdAwS1BSbQoiNAEPpE0aa4fi3dDUCx64hz8cq32oCXhZULgoA/rn0q8midLVcT6JuYosmBSecshwXCqam0bBycWSf9xEici7Oz6HVxoVLWfmkmFBhnqVBzDZCQXVukt5ER35e1Msec0UjwUMILHZtAAhbfiqlCNFtC8O4Ols/PZPfYqpWkkVCp5q3RqrreV0ZscbN4sxl/ZfNF2rOVt8LaTGNQh1f0Yif3mM8W62A8Vkcy/2ePQMB1iXbGdCkgQcAa7BU5mrieF+fzV0bCyis99WfT10KSUSlLyV8DbQQKvK54c5MClQp643VBzk2I9qVJmgbLiiGRQ/0d+591f0xsvAEQZMWGIpjMAgnZRD8LVMT7N4GLSxt7Ss6zAzUGabzv3wtIyAbLm0BCBH8cU4hW8XodGx48m84SKyEnv/ori7W8e8WndnT9jWrSSlFev4nEhyTJBbEU8GthXIMZGkf5qZUWfbNFzyoFkt6KHe41bH8Hm5eabTdLVs7NbVcbJEHd0joXbet1LjxALJatNzZr94ai3/X7bJpu88Sf+QezzEECFG/r1qg1rVKtqUIKMt7p96S2CqVcFXr8xodDiR82mk2JGkJhIyKmFeBw/8ju3r+j///w7Dvrdjt2cnQsj3QAApJ4hB/pc4TW5psfFLe8fJQRCqPPD+SezcVmQ1EiSXBZ8Ocg6wvEGulxdDuleqPpQMKQloi51epNKxVKev1QPXBQEqs6t9loYufYNA3ZzM0O9lv6/EqVfn82IhpFvfdMCUPe2yYiI2ejD7Gy7DfI/AAAIABJREFU6OXUn5N4DPoE9NTxD7S12yHgQbRyYoMR/Zw5Gwzn1usvbTA2WZ3NDeqjB0DUztkJc8mysr4sWG1pqbVhaeUxaANRBIDB0jrTkZF40s/fw9aTZIQEGjs6uWWk8ZsKs2vNbx+7Sqahz7ED4CZAws1mic4CCTKe45EopXUsq8If6xNMBMYEDJFNICH0RGKtyq4Hlyu4GYsA6VWugQSqs5pr6UOYLwocNlobAkhwkaKFFRPQgR4BQTftBHo2d/DQegzjAhtIim9oE+QWYieM8mb9atl6C8baWGrJ0qEAYKEtaWk2ohKSPiO0MVyTwoEEBU4SH3e6ZgAJtUJBQMJeE6smZyS8vzizs15b3w2QMFpg+VoRUHXV+sX5XwUkZJOXrP3jdfvMX4GEK64ObDRpbLpOjkOFrBtFq9UrqsC3GnW1bKlPG6A2bHWpGi7Mqs26KJwBWJMwsV4Q8PPPK2MOIuCvHaCAWhUQcAUQkAq9sxjZk0jeYt6IdaSWMw9yc8kyTHM7WVJCl1bCrDWNBMIZFQDXYiSIoRAJeIbBkZtbfzCw1lbJHt67b/fu3bNyqSJmAeAGiVS54IAKNTIYDnmqoIOe9rKjwwM72NnWz3/4l3/WNaIv/PYdhPcq9ubdqX311bf21ZffSB+BvvtGY1usOJKf96dnBg220yNhvNq14dLeHKyfdC5eMVwLPWfvcKxBYpRk4iMHH9bVOQnkXuP6cBNQcNPf/yQgIQcwG4wEXwvxW8rNJtaq5uzurZY9uEWBoWCNKlbJExsNzwXas495D7yLgC6o8iKGN57IzlnV9kbODvb2BRC5vheFjPd0qgsYx3La+8YBwidOa17QpleRExH36KKLh7wZv6rXAMGm1mwU7M7xsd27d0eV0jFiz+2OwKaz81OBsB8DEmDe7e3t2IM7dyS2SGsD1syIG1J0IImXXWLfExUq4jASospOTNPrdzTOm82qWhwUT5DMFrG5hnpfUrxCIg91n3bNohTliUmcfUN7T69HW6bZ3bu05hxr/hJrMa45HrQOYOTwQNcE+1UYCSTagBQBJDBfZQG5v7+yp6TAwu8RH2T8yX6S3QORO2nxOHuIpExgwtSBBIV5CG/XC9Zo4DyV3K9wU0IkHbaBqsMOJHBd2JscSKCo4babAAn8XveBRN3dbuUKVqkWBFRg0Y0ANYUusTaSXglOCliFj4ZTG4wAExCF9GIKTkSATB7nJ91AxRzAYAvZlBM3AjAVK742wZ4KnRbLYWtbEWjAuSuOGsJ+RVMB5pGztVS0SHpZ2Zwp4vko8nLOAAawVXlPocj6SaHHBfEpCqzm7P/P3pv9SJZd534r5nnIyLHmHkleUqJkW/CDDNgw7Be/3AvY/69gwIABQzaur3RFimQPVd015RwZc5w4EWH8vrV3xMlgZmV1k5Roy0kUs6syYzrD3mt96xsyQEKMgY9AAkDQDwUSNGzKAAnRJBIQISsVj2a7eh+BkeCx3qLrhO8wE+hPYPQAuizEPGI41qiRGliVZ0K72/hoRoLqqcC+2qyJGMazr2SABPUrkjwAavi9xLWJ3wRAiR8Xj+zMLYiDJRZ0rj8AQVsggc+QBRLwc1v9fzu1IXioWEs5777Bi1mQJFav1fVvswTN+EJU62arJbRxOhxpgaIIcF0hN4Vv4Lu0ursQ74eAhHjy43dek9fguZXdie4ryBFic6ybLlCVYyG6+9r3TQl3y62HNsrdRmH3Qr0PHYuvk/382UnA7vu/r0iOcvb7fh438vg5IggTbyQWL+9gogt09pmcCiQNEY1FOnepCwtDKOiIISyX/KZzujdSBk8AUCOgGxHKmxu6UH3GorBWXluvlbN1OrRqaS0TlYNeQwACaQ2wEZrlvB0e7Fmv21YDDj1uMKAZT+TwenmT2IwkgMnEhsOlzXyfEx0ORgBmXEpgykE3w9iros1nMhoLTR5PR4I+oKMVy2U1nlD+aKhJJ6FJAkFHy1hv1a3X6VmlXlHDz+SBIrvZcGkDenW8D1w3vrKljL9yMuDCdEdU2hSqmf/ecjW3miIvcbp3bRjuytDYUjasJcegpEWNCQK0N2pJ3hdSBnrMuMAxWQRM4H0Nbm6EjFIUHB20rdaqCL1d2sxW66nlS8Tm+Pko5sqeFBFi3+L14VPBomKxOB5k+y6IIiJWi81KGru8jcYLG0/mdtOfeBzmhOOCxCFvc6JxVhQKhEtXzAoVT8NQVn1RRoIdtGhJaqVFatXF0qrpygowEpCJMLnIL21qSxuuYSQsbGo0wUxJofD5Ik++96aJ37kR5B8IBZ8/kAnRmYYMY9HmFonSQ/gSjT9ct/FpKLK45mn0CwBxgZGg+Cso11BdNsaiW7Of2ADcVUjHe1uxjxQswSNB/x7WLV5HyPd0Hm5PX48FgLDxoSldJlbnQl+mAhCqRD+mayssloaas5JzuZno5ugO6RuhnhZytsgDJORslHfZSPwdlCWTZWoTNk7MgzjWcub061MRZDLcLbrMQ9RR+AieaV4tl73IZJqcrm2/1RJDgWMFaDeYjW0K5RZWgiYs0Fs/klZwxyL3ECOBYxjB3HgusuDwStKrLdNtd73/0Pr/MfGP2fO/27BlwZMPgSAf+lk028o+913v+a7XVsEtl3pc62nG59aoV0TpPznq2fPnTzT5oXE+PT21775/ZZfngLhm9XrRqrWG5UplG0xcy81xLZfxi/Ei3u+lnBoSXiNJV2pGaIxoEwHlynjnhKi+KENgjYg1RHQZjzFoip2NMiRSfyS98glfXLv4bzUly0Q+BzT6NFWaCMq/KTAYcjhtr+zFi33761/+FwIS2Fu+//57XdtHxwea8ELTZq0+Pz+z4eBKOnGaJCbJrVrV3r57rYavUq3aycljUbo5L6++f2PffP3KXr99Z2en14pC3t8/tkKxYoObkV3dDDRR5bh4E+SRmvrMK3dXj42/aoMMkODACFPWj5e2bI/bFtCUN8YHvj4EhD5UG6mtD8yS7EBF5UZktOrtu/Ewk8UIJABQsmbnFqlYe/tN2Ahte3JUtb1Wzpo1wCrO8VgcKkx1aUZkJgdmjD6epnHiNSuSOi6bR8duAggjIZ0PbXR9brPRQBR5vSfWKlz/Ab000fWGkgkjU93JPJFEhR0DYm6rabbXrdrjoyOldex12zJPpC5Ggtm/uZJLvxrDFTuMN6CK4TOvQ9D/f/rsmb345InttRoCEmAkUG9RW2OWeHF5Y8PRREDCrdSGCfk3vva2O3XrtjtiIDrDZ6r7V54EQ2c30HDrXAQmHxRsDZrU4GK2mJPXCb5OfIeRoOsmsE436S2ib1MH8Dm2hp74AAioCi+ArwFx2XznffT7V+H+59rwRg0gIaY2OJDgUkneD4x4AEHAvGq1op6De9kbcpgj6EyCibaABzfM80QCk8FzlqEAsKlUBAEMQU7bIka2Iwko5446TakKqCwDQMHzOFsAUJSFzT83TD6ZLs7dSwaDPs5rMgN0YDhWtGaHARZJIFznnCsHFGjwK9WGQA+9Jwz75vQ1/h0gAcYIbK5o9qc3lak3WFuz5vC+lrg8hPtAx1f+NMHEUcaBQBwuHUGC5sd+ofWFe0BsNOIgwxDQlwc/x7r+QiqE9ytRBrdNraKWcH8xTydjIBXlGLHH2UisMRAF6AxAAvUl94k8PIK0gWOGMS5eKBFIaLbqkjZglI60IconIkjK9c/7FKsgMCT4FLFX3AAb1OtaTH29jevUhklRcA8a3zeWmx5YjNdcwZIx4BdsldRmmAlz3hOiWj2BolRp2K++/ha9qNBHJFikyDnrdTs4+rH7f3zcn038431AAo740joSjyfDj7VV6rUNkADyGrNuOTlR0xqb+dhY39o8NoXANr7xvgO5CyTwXrJAAg3lvyaQsAtQ7AIJ2YZic5FmNtLsZpwFEuLjHpKG/BAgIfveYjEdC9Hs8d+6XftNLuoh+mkhnM5qoJNksahVy2pqaLYEHIWpEKs4m4nMTAK9iSkzvwP6u793IBPFWm5i6fzGCuuFAAQYCXv4IgAm1ApyMYYux3viOsPTAO0p/z2cLGy8hB5mTkskIYoUAHkhAGoxAWqGZdBdcOPka8EEdoFZjm8ATN/YpLw4iwtqWDyD+yyUSE2pKIoTNIITS2ZToaMug0hFhfXmhg3NkXnobXxmj7KBZjkX02G1SqxUpLHl9bb0PlH1EneM9kXdTX40zWNCIoaFmwDKdIkJwLpklVLJZjT11zei3tFjHu4DJBDXWrZ1fm6r3FzZu6Wq04JhlDIRjB4nNKryQZBp0doq1boRFT1LibhxquAkQcKAA/vaBkOME4OR4igx+l5kDIuUDYFmuK7ChzidXKmqTQVwguuKiXkZTWG6DCDC0urpyopooOczHacJTWduJR0/M4zZeiXDRfyCRWRls8tcvFk2gbY/pXE6kwYfAUU1Bh2/ThOcxcCi0eYanisW3aJTB68YmgtiDCOIxrUc3Yh316/sunD73tq6LHtKgotto1RIrwV4F5Dw+diRscj6UYEdDR/XSF8AfZdWyRWsWSgLUMjPU8kdyDdBGiOpDMAWQEIpLzNFWAE081MiwOQqvZKZJbjiZLlUROSUFAsOH0ZEZIXzc93XnkfNcaAJ5FpW4UUjifwD2QrI/XItaQNAAsdqMBnbYD5W9KOABMlCPI71x349BCTE582urdk9iZHch4CED72vjwES4nWU3f/u2gt/7Od3Ord/3fpcmT0m+3rZ/UZNpCZ+rKEYxSZWqzH5q9gXn72wX/7Vz+1gvyvTuO+/+87Ozs7UBBSRI1WrVgLQzxVUONFIe/ziQhM6NXGLRBN+n5q5n4kotgC1sHuKxNwWBChEHxrtMRijBh23SxMC68hvmIxMBWp3YNZlWAh8XijYrLUy9i2xZ1Eour8CNG6OAyAvE6YnT/fsL37+lwISmDoDmnD/EWdJYwawgkHt6dk7G/SvtZb6z5ral96/eyODSRovgAT+4P7/6tV39uq7t/b2DUZzfSuX6tbd2xc7DuNegNf+zWBT5MfUhiyQcOv6DYW+M/v+3wEk3HX/Za9HN3MNkY/UGbDl+HyKMybdbWXlXCog4clxy54e1qzbyVu7hsQPYHMgDbUK9TUyDZgFeAx5LNsK+d9iIbYiw+qTo7Z9/sWnShMhuvrm4r31L850Hjju+A9xHmDZSa9OChHJZKu8JpKYMcqwr0DTCOOvbN1O3fY7bQFOTJ7xFhEQTgM/HUmyCJBAkwfo7cC3a9lJWEIWCRDx6PGhdRo1mS2ytnLdsm5ilvj6zaldXF5ram1F7ilMFws2HM3UBHKPIY14dHxi7U5Dh53By3DgkgJSG7h3N1JAMTZdYCQgmHWdxl1sooqSpmhSJ6OBM46XIVYzRpByMJmiL5n+B1mgGtQwxMMwM+cgIl4LAAl4PA371/qufZl9IaQMiH2Qej3jUY6xefYtkgZfvlNlzB45J+H9BHDN6xUH46IRpQyqMamEaaIG2L0YfELvEgdkE81mRSbaeFlhSM26ka5ZD8OAQaAMceG8N6Im+bwMVPJa+yQxlYkFJoju/q+kiMXamjXMtpHTcF7Z6ldiPjiQsDDMsuXloOQJBrcwLEL8I74fC+Q7wY8GACjghnEdpxeKtRuLgn9+/8wykQ6mivybhrt6rTho3bI07gMStvvSbSBh45mwAyTQgLsngydUaJiIR0Lwyon7MM00yThiiQKshZQajqlEXIAbAAmqyWBwJLiIaThWqxctAgnsVRFIyLLAI5DA9eIDTkfOsqCL/mHpjK0PAQlx2CvZ88IjjNXCwuhQagPDRqS9nuYw5TwGICFfrNo/ASQAPv1bBhJ0ooOLPRcgC1aj3RKQwEkaXvc3UwZNooOpRnYSvlvgcP7iBfVDGAk8jteMxnjR0DHra6BFMZMd+hAj4SFUPVsIPlTsRdAjft5YoMb3lAUS4kWf3Wjv+u+Hjs9DQMJuIRvf0+amCyaLomtvAB6P8WGxU4MMAAAFHBCpiolMWZGLk8nYDve6lsynohDycyj7em5QxRXGM17EYUaDdwCvDwL/7Mlze3TStXn/nc2nfVunU+XERlnDQadqrWZNkY+z+dQL1dFYWkGKtKt+3y76iZhRKfotbUI+0RGAUKtLpxvPP8wJ0hI8q3xiKyZATpBQUcCEjUJQkzCYBYHCJLWWJm1l/ZxNlt+JbJgEja2Mdcqe5yyNXDiT0LJspeKCjRQk3RfZmY6f29c5JVf50KKFOTAQgQSKEp4bkyXp1daO7kYggc+hggt63NpseDOywTVCACQReev1Otbo4NNQsVxRWYsCEso1ByToHCPa7cU9C3NJxRhIeblSF+NjPF/aaJracEx848RuxhObzBbWHxIbtbbxFJdpFlCKC0CEssxmSmiooSqXyu5rAJBQ9Gk7ZV8RJ+jl2urLtTWWK2uQkoFcY4Yr88xGs6kl+Zym5zOKI7BpxUD6RIfniwkLd92fgFwxkzyyEiRjCWaEOcAfXevORgD950tMyEit5yIJ7BqYAjAToqfB7sQt29DdatqybvcBLBDlG/Ct6M2UkO9gCBTNF7NAgp47pDaw+SpLGsR/tbRqvmiNUkUSkUKytPwSHghpHCEfGaIlqTshvYFUBtIbVtWSGnsMgpIc31fyohguEptwzwBA0NQBSOQoGpleeYyUCm9RircTHDGQKAsyQAKMJW604XRiw2TiIAKqno2B458OSBC4+QHqNsy7u8Dfu9bi3evrhwAJu+8hXic/ZH+56/qmKM42Zh/z35vrMkxV+PsqnWkqjBSs1a7af/03f23/w//439rR4Z797re/sd/98280GeV6r5RcqwwjYbpY2XSRiCn27h3GbFc2m82DLnlprVZHjCZ3Tk8sVYoPa1pVQMIajbbqCxq1GP/orBuaA9///I+OFayoTCpRbLZEzY1Gi4ERJlMzhFUy93WwROaqazdXZE2sVta2B7X8+SfySIChwWfhPdFs9jRNrdoimdv79681YYZijZytu9e00Whg70/fqnGgYTo4PlG04GAwtm++fmlv3p7Z+fmF9W/G+sztVtfy+YLkDOPxVJn17lrvmugsIyFeu5vPu/EpcrNFnbcgTbyvNtkdVMTaK/7+D2UkxPdy1/V813vY1hQZFkTG3NGVWwiP3bMCVoL2RTW1a8tjJGxL6zUK9vSoZc+O6tbrFqxVW1mpktoqN8kACQDgsJ9ytlCjmGrIQT3Ivs8yjlP/p5+9UERnrVSw/vl7u3j/TjITvqpKASlokk2dwfHN5QsCEqAys/9RZyAfAHT74vNj63Qq1qrW1dDPlCiy0Joc6z3FCouqvlTN4RN87ToapQMknBwcKB2E90TTBKBP4wxgR9oBQMLlVV+NLPspYBRAAntuQgpTviAgATZMb7+jxwPEv/z2azERuNYUrcrnCZ4NXk+EukPNVozHdBkBr03NpgY9MPBgJKiGlGskvk6euhAbN4AE/TwkvAA2Mnyp1aua3BNHqbQKbSGkIlCHse/FQc9Kza4m6iF5I0oGAAWphagnPYbSJ+LZtdqnyt6Y6/GASgIS3NSQ45cFElhaGo2y7mWaUoAFUgJghXA+VdcxjV7kw2P5b5e/wFIBSKBOwqxZYIblBBjRUAJEAczAdOAc1wBC8MUiY3Pt5oep2C4wSx1AIQWH00L9xdBognRcYICzLmLfFAcmnoAGwFLdrJVuhO9HRQBCABeIeI5pHU4yWatudvBhIWaX6rLASMj2VXH9dTNLB2z8vYTjH70QgrQdNmlkpWdTGyLszTUCkKDBCKseEg+BbC6F5vl1LQWPBBhh+HuVSHWrF40kD77XagyptowEPUdgFvA+OTbxPsyysTeDhRAm4Cy6LSMh6weYBShgF1Gf+3Ek/pF+E78T+guGhCSjLXXdLbimcxX7h9997cVOqeJMIF7r3xojgcJQS31Aw+RuvNeVfpwLbdS/EZDAYqUJXaCS+qa+1eNkwYTd6dB9m2Dc9LLFukz6gpO3n9AspdE3jSyI8acGEu6aOGU32S3l31GxCDbEizq+198rUsNK8KcAEiKYoPeJmRaoYgASdG64gYmNwxVWaQbkNEN9XagxKZWDpnU6t16LHFyMCVzLVpRulRhHp0g1kcUwLFhyA85VPPb29+z46EQ5zlfvv7HVbADH3Jr1gu01K2ImdFtVa9Q9moXib4T5EEZ8hZqamev+yM6u8DhwNrhSByhyK67NrVfrDnigo4OiPXcAQaBHcEDmmOs9FwESyh4BJCTfF8EYh1OWaaI/LzQ7zlmkbqEZjIhwdAuP+nWnA8LAABQB2MA4LBGbIsHvQOh+LAojkOBItRxhvTa2ShldoGtAPRqIRjwskMlS8WkyJUsWcqkeDGYyloLqeHjYs3q7avVW2ayQ2CqXMNCwUs2b+QIxmND3iJbMFaxeqav5Z2HHSGmxYLNc281objejmV0PZnZ1QyrGWMDCiHxrZAwYEC3ZUDFPKlm6dk8EaLzQn/O4UQcQgUEoRku4+9f4s15Za523Rrq0xnxhOUydoPwuZtYf4PKftwRGFLnXTBmUyy0MRM+5W0tLMnCLpoB0xJtwpcxsNi88CGCR+HGOjARtKAH5j2sPBSkAhCZFNPFhbZM7dtBIRgAzAqpxU9td+za/H2InYWlEIIGLWQ1E8ExYzgM9MBpA8sG5JoolUaw1/UrmVgSMwSkfL49kZUVoqrxXiinuZaUx5GyNBEdNPNtyaqtywT0LYC0AkElCktoIgy4cyAEJ0A+SDiIncOYCXjTp/gkeG2z6bnUJuIFfg08Vj9sdSZ/4PDASRoupAIx/KSAhqxGPa2ksLAQWxjjNO3Tku03X763R4R92WTD37Wcf23x9aD/c/VlkJNwHiMf9Jj7u1ntQYg+FIdTwhRWKK0Xytjpl++//u7+1//l/+fd22Ovar379D/bP//Qr+dDAXmJd7ba6qgPIZyc6D5CBP2enF3ZxdalmrNnuWqfTlQ9Bv++MBZoxXd8hhk7Qb5iksaZSLDvtlPUwMBbD+9wwV0LSEJ/Jac6e2sCXptmSf+M/wlo61z7EWs7v8NxMCKFb427f7cImywnwIEoSptpoNBaA3u127XD/QPIIGsR3797YzeDaWq26PXn0SIA4zvxn5+/1vsmi7x0cWa3WsPOzK/vd19/Y2emlWHTjCeyMqhhyvN/RxKPjLs6vw0TXWT7o+32q7gX7rfMaprzuC+I/+1MDCXENy9Zs2Wvpvusu/k6sb7IAxLb+AHQGQQHEhc0ITR1QnfbKpQ1rkgLWS+s2Cvb8UcueHzes18lbvZJaucJexrrjZotqcgCxSQ+awupbCKji9eSjsUqtWa/Ji+DgoGfNatUmN1d2fX5m131nJJSrdbFe8B7CXI/7CzYdbxO2ynAMq5KpKPVCyf7ql59Yr9e0Fs81HdnVxYXqYY2twwR0CyQAwrpnjdiRGL3lc7a/v2fPHz8WEJBbLqx/c2HTMfy7pYYXYmIOJu6HBMCPn1KyUMNCzByRgkpAalYEfsFIoE6jbrskOSIMKAQcyD9q21AKmKBRFqPU77BKJa/BB3ULgyBRw6Fro7EPjAT1BRkgwen0nAt6gJzuSxomaqN6s2HlSkk1EzKpjYEfTTSN1eb+dsaAmkj+KMnBWaxaq2ElaJDoRnjcB/MEb4Yd7yFFOXsEE/MaAUsBSGB6rOsjSBY4r9zfsBHqjaKVK6wb7I7su4tQ/4YoSdgMCY9lXeGYkaSVGr5RUf6CpEK+DKROwWyYr+TvwJrRbFSsziCOKFPObmQKhuhLPbcGYp4OAesSFozYBTAgQm+j8xnkmKxnABMACS7zijHuDlj5saQ2895oE/sZ6n2YOz7ofBhI0H54D5AQDafjegEbwT0stv2ZaqkMqC8wIdRikZEQgQQHLgBiOJe8N0ZIWyABRsJ9QEJ2347rVlxzsoNuMY/jHhONqQMLJUobNobbYToIGBODBARQTdwvA3NW/nAO54A33Kd4cqxL9h//+be3gAT5MUQ/jR+y2X/gd//spQ0gm3ypCQ4mShQQuBJzYUxw0B+PN0CCCvJwMqIOJVtIx2ORPcEPHcsITkSggsXEUVUHDeJF4jfEbSAhsinihhdf92Nf/6GJ0V0Tr+zmGhGx+L7i82VRLi+A7tY6PrRRP8RI2D228Vxszok6Lm9OHEBwfT9IIP9OtKEycNOFGnE2Zs+cdUfYcs6sWoQelpfRD9Rmfr8e6HFPHh3beDiwq8tLGw9uJFPYA4hqNOU/PLp8Y7aaWqWYs06jbK16yWqlnGj51UpRPgQsjqJ+gfAVKpascprwXPYT6197lj1DTzn7VmtiIog2S4Ea3vdsguMwVHCXPrgxjFm9isliXpumzMGIAJpNQmwYhk6kTJRl8iNmQKRuLYgdIi/Xj90t7VXY1xS/Z0s9d09a24ZACiYMJE+kFAC8F01odhgJ2ugc7a1W646sCpGOrJ+8wbJYJ0urFtH2lW02Juqpb/PpyprNsgwgTx4fWr1dsWqDyT2t41weCfmS5waXCwBBrpmEMVBFflCoaePFOPH8emSj6cquhnMBCDfDREkM4ynxlCubwEJYMVmgyczbukAcES7EeWcNoPWvlKxQKVu+DNrj1UquSEygWbtatUauYO113lqL1MqjqRngwWBoyzngxdCp+KRUACTgWI3OUawEDASdsu/Xb/jOsCT8ZcMeYMOgRGfSJQQ8IOFhQ9Z6kGEkRL8ErWGh2RS7IRoMAsKE54m+H7sAJtdflMlk15+4TqkYYHoTgARttKFo0mvxHoNbMr4OahzCZKhRJS6M2NKiTSnOJjN5EsBI4DuGi8SBYjKpaQnFK9rMEvnGZgvzYmTJ8cOMESPGXN7m+ZwABIAEAIWpgBt+32TEqBmBIiUd1ALQ0qYfpqWcAa57wj85PiedroAEPvNwMrab+djmQdpA6ydn6j+htCHq7rOgdnbyEIGEW+BqZtG8D+jNXm+Ouc7QAAAgAElEQVQfAyTsgggPresP7YnbffS2UeXu47Lv/y4gAxmBdM9MCUUrn1utnrf/5m//K/v3/+F/sqePju316+/s1bff2vnpe5uOproOD3qHdnh8LN+Td2enahJYg64ur5VmQ2H74pPPrNvtWX/gAMP783O7vrpRvUCB7GbMHl8YGwY0xoDBXBNqXLQE+l3nDYdfYfHLJRCZyZiabU90IF5XiQ4Yt6aJQGl8D168eG4HBwdKYWi2Spo+4jHD89BgMD1mH4FhsA8FvpBTM/fu/fc2HY2s023Jkb7dbgpcwFAvXyzb0dGJtZodvb+3787sq6++EVAwER0eh/WaFUOcJVpaCs/rq8FmYhisS28BCdnaQMy1kDqx2bOh3n/gK3ud3ckOeMAjYRdIyAICOhMPaIseBhJ4ltDB5hJR1jG0dF+blYCEsi1tr1G0Tx937fmjhu2381Yuza1YmFqx7kkPuRUSNFJ8aLJXNh0FX4LZIiQQOZ2rVOCcVwUm1StFPf90OFCTzrXIeYQaL5qymlAWf08nAgQb49SOOXANUKhkP/ny2E5OenbY7Qr4vjw/F+CWzqab2hQgQUxD5AHOQfSpuwCTtbwVPn/xwg6P9my9mNvl1alMpeVJtfZYS5iYvAc+I1LD6XRm4zn1B4xMvwCgztdIOKj5sI3rljqOpjsyx2DOUINEk1UMBHkN2KPykhKQ4IwEBh/1qkc7EveoAcvSmafaX6lZ1gyVaIC3QIK038Wt70xVbEwSAhYya5QhIj2FPCgYPLkOnU0KycCWkWAaIjmQQN1JXYhM1GsxJCCzCQBQxhA83Asy8JXZosusIpDA9UGjTs2D/wANH9PoMvVmrSCWSbVGTUhNt/UoUaTkwmxBRGNIVpCkFgkGMkv26XVeEgqOBbJPms7JeK6hTqtRtU67bs16RZIYBnVSlrH3wgZEoioAwoEPSj8YCbAn+DnNKrWEp3T5UBJg1KUeRSthgB9YXKovtEFtmS8uG4mAUTDP5xxkgIS7PBK2vVuUl0XPoQDgBinLZm1RLGUEqxxI8CV7mwKmNUXplUAlYSBh3tOpatC1wJ2BVxkpEwxgGV8kbmLOeWrCiCvIxBwWU/RIiD3ndn/0ay3u73G92sgdMowErUShd42MhDQycMKgAfBH9wORssinpjBotkAC/zZXjLLXqstV0f7Pf/q1rRc5yyGbgjX9bxFIAHlUARsMOkTxbuF873pyUhucLh5i1MJETQubJqd+AWbBhLvQ7Q9thnEquDVjCk1iPOkZNCkLJDhNZxtvpHsr0Ir/WEBCtlGInzELPmwLHUd+P/TZs5v+xxaaDwEJsRCIx/c2kOCTgBjtqGkA+6bSGfzfW/WGTz3TRGgyVCiadi1g+aVV1kvFNhJ5xYZYxWxrTfOMdrBlL54/s/P37+zlt9/a1fmZaP4Y27CIjIfXtp4PrZhLrVEpWrdZtSaU+8JKRosgrbr2mIYy0ZxhbLOy8Xxl/eHEhqO5jYbB1RcWQq1h1QrT+8Imni+ZjWU6tEiYuOHSm1M8EsUmUV71mlPCKkTekOe0XNk0IaUByjkRU8QM+ndifGjoUhgaGOMQdYZyC5g7yG7ihq2kADVJbMwVO9jrKac8mc2lNWZ6p0UrfMattCEwEsSKcIZPFZZAyT0RnALrLsfoP4vLvNXg463zMgq7vhwI5d/bq1tvv2uPnx5bvV2zWqNoaX5m6XqGnsDyxdCo5jzSUFTjclWFyniSWv9majejhb0/7dtgsrT+MLXrUSJQYYIhEJTKFX4ILJggrIwBoZlVbJUnGxpNfU7ZwIAIJdwziZ/MgeAzdlypqOvUGtbMFWwvB5CwtMLN0FZXfVvcDGw1ncoJF1hrnsNqh+m5axM9RSJvs9xCm7E2gfBdNU644PlsnAu3rVg7jhFABGcobKcZETzgrGqtUESnrzW6HymAmNwE6RSPZ+ovj5Cd5JrIOMo2snH9iZsYfgOk3yBtkImjNlBnJERpA2Z0msYE2RiTIZ6T+5LzW6mXbUzMWH9ouSS1Cg0L/hhIfHhsAKP03MW8rWAkEN8MkLDi/wGIc7YGqCrmbYGprq1tlKYyt5wwiSP6jAgpQAlKU8VBOhUVMEHXuQAxX18BEqrKaC7YUasto9UskDBbLy0hjlKpNw5E/NivhzwSsiyR7GtsGiKMNHfMFnfXzPve2w+RNsQ9MPt9979/3DHYpu7sFk+xMLprX4n/xpRcatTF1Cw3lw61UFrbT798Yn/7t39j/+5nX0hHOhre2Nu3b+39m/cqbvf3enZwcGSN9p6dXZxrvW22O3bTH9qrV99rf3j+yae2t7dvo/HULi+v7fTswi7Oz+3iEsNcZycAcvFeIlUUyjaRZnxFA0IHEMJ1pv+6DT55jeHxiH5el4GV4A0GU0uc2pF6ff75Z/azn/1Ek1vossUSDdpca6mz12hki9ZudgQkNBs1XbuYxOGRsEwS6+61NdFG5vbm7feaQEOJPz5+JNbBdJqIiv7y2+/s7PxKx4t7BCAhhx9FcJmnkRpN5qGp8YbHcU0ARQeW1bQFEDFGWzqIEDPRvb657+sPBRLimnUfI+EhIOFO8GIjbWAd97XV6xCMT1lZlr5GM9AgijO3tP1WyT5/2rMXj5u21zQr56e2zo3MygsBCXgEMd+kUZxRJ4wYfBAzCIAU4owLSC1pFJExVgUkEPO0mCKjw7ejDJou6jradBnUASas8fxB975Q5DSctlKlatWq2X6P2mfPHh8dqu6YjEZKUVhM8PjZTmWdYg7bkwhdmBM8LwkAU9vbaym14fhk3yoF/BlGqhM439QJsH1JbYA6TeMdGQkY/fnk06nsDiTw+bZAAp2LPr9M9TCjRoo4l3k0xz0CCYDDWyCB48NApmK1SojAnrs2PMo+xbbUSl/2IU9obpeR6i5pgzdNGvxh8KvHpxudv8r3Na2kx1VGbxA3/3OJA5/d90tPWYA9EOW1DIRWSxgJtxNZBIyECkBRjQAAgZEQpS+KRxTDIIRGc21U1tZoFKzRhO2H9JPtPphHCnwASABs9OQGjv2ca0ONP6wB9P1FmezhzcA+7WkWa6tWCrbXblizRuPPfk65xODFPQEAmRjG8H4AHRdIDvCfkMQjH/wjljZXPKan33BcYpR6sey+Mg4ecG1FSqVLxDZmlsHLzBtmBm0RmNiaLSIDi6kN2/Uj3KdKwwgxktQqMBHD8ENrRQASxIKQaaIDCTInlSTXe0KxP5de1zho6ICyCgm9M74jTXCgAFA4VyDliZSNvFUbVbFHVH1mpA3xNe7qxWJNxvPHGoxhnMCHUEhkgQT+XUHFgR0eARDfJzwmdgMkAAQFRgJ1cRZI+D/+4T/fCSToc37YK/ejS4I/e0ZCNPfiYHJhcDDLtaqi8lSAQeUJDp3xU8eLJ1408WKM3+/aXD50xETZwXkUdxSkJjJv8n/LAhRbpG777zIGzLoE7wAJDzEOHmrodydesQjNMg92Xz/eeNkiIX7+7Of5mKvoY4CEWAxkX2NTfAUgwT9noCZjmEgzlVtZDTgVrSnUp5U33lA+cT2uMPGZXlm3VbGnT5/ai2dPNH2fTSZ6DGj2o+Mju7m+sndvXttg2FeOM3qx8XBo5+/eWHE5pz2UNrDVLFuzVrRatWCNGgaBrq9Df3Q1nNrZ5dCuRlNR6jH4Q6NPHnG5FOQM9abyvzknM5pQ2AzpPETHrBQThRcCiLuod7a2atEnWooiw8QHExwis6BdCTiAnuRMjTxTdHYXaLIs6CyUubwmWJxToeTKeHbLYQpSnptrcK/T03FDg4t5EhMu4hPZSKILrxbfRfRIcCCBx8JIiEACG2BcCFdJao181SqFsiZpaHtvrshzNjs4bFh3v2snj4+t2a1ZvVmyVTGxpc0ZsFi+FJglawfbJJ2AqjdO7Op6ZOfnQwEJZxdknecNosBotrbpAsQdBDZn8xU6sJItaSQx38NfoaicSUpBMQZo8ou1kpXq5HCuxIhYMd8urpVR36zWrF0s2X6hJCCh0h/a8vLakv6NpUQrzWFRsGETF0iLQFqF0yo59pN1YinoQIaRkJU2REaCJvwZIEGbl5qT7UrO49SOhIaYvVhrXci15/FMZpaJF4j8HSAhNv27Dak20CD3ivf1ho0Aqq34Q4AqrpqIgtw2WyyK/ol8xTdhCkzWwW6rbQfHB1aqFmx407d5ABKqmGcuVlZemgwYo1gyD+CB/pY/OY+ABEigWqPII887x7S0XDJyIkZrZA14JTg7YTCf2ZT3HMR9onOKNslGj4uUHzt93gyQ0KvVN4yE0XRiN8lE0gZFUf4LMBKyE9FsQbA578FsMXvuPmbd3b3e7nvM7v6yuxc+tL889F4U3Rq+dpu9uL9k95/d/5a8CbmW4rVIOeCkzK23V7NPXjy2v/jFl/b08SM11O/fvLVvv35pk8nUGtWm1RpN6+0fqrjVvSQTwaFAAwCidmdP0gZIW5gsYpJ7fXllF1fXmtrilE8CTWRbsSai5abopUSknNREODARiH50bw6fWPm+FnPbnf3lg4RFMP11YzPYCItFIinDl19+YV9++bnYZ+MJSQqMiGg7PFpSMb+lkqQOAL/sJ9Q315fnkjHA1ts/2LNuu2WFUl7+CJPZzDqdPTESmLH1rwFdzuz192/FTJAxaQmTaBhvLp1zJhueIzmt3TS9mj6Gf4+pDXFQoUYrMBLk/bDRhv/LAgnZa4rjH6nCD1+nvq5laxCnpuEtxDWHtCG4puh8IEdbWT5NrWpLO+5W7YvnB/bpk451GvjCwOi7sSQ/wJERy07L5zCucyBhMkycFg7bTmAMdWPe6rWypxt029Zt1W3CdXgzlBZd+6DM73KSnVB3iAqPsTRmiTSPlEVcK6TWFFNrNpZ2cNC0o96e0+CZGqdzS6dzMRQiYOAu9O4rkAUSxqORmA14JMBIIP4RSY7q7mJOezr3xWBIzPJiAyTIQR5GYqFsc14nhUIP23NPNHr059RrDIBkfDdzAJrLRo12oLrjU6l6IpgtcldxnJj6e8pV0MQHJhwmplpTQ2oDQAKfS/4Pah7diC46F5QqXl+skc8BrOia8dfkUodJgv8T64UDCd70AubwMvK2CJR8SWblB+Dm0DSQlRLJP85C0lcwYfRG2uMtqZlIlVakZGAkOJCQl+kigA7XHo0pYGOjiTcF7zsDJCyC38CCZt/9uGgWYWNiPs31IVCsUNXgC7YC4BQDVs4BLATkugAJBVK6MF2sIMtc6/dlIrtC6hOlF+7DAKDAGuepC8h1fBoOu4O/IyGW3Lvi6Q2+RrqsQTUHXhrBc0INcAASNAQIHgl+fO9PbfA9KtI+IwMsSChIuBBTYivb5vdjLaDXzDDUMV2MDHOABBjMGvSsvFbOBYYVUiUBCSUMLPEkgSWytmIZ00160LL8LFRlBkZClBhn+84sEzzu8bEuE1CbuvQiAgmb9UnyOOmlA1ASdMah8xeQg+dGZCQsPXXDGQmYlyIFdUbC//4f/9OdQEKUZD+0dn7Mz/9VgYRsMaRyZG3WqjWVoRyd+GMjxEnQQsDiXvIbmS+0vSxUnLCITkcNlF/YH845/piDlAUS4vuJk/5dIEGLZQbF/9cEEuL7yCJhPlXeSjCyjI1Y5P2Y4jILKLgsIayrka0RjRSF3sZzAorqqQW6yaCEYiKPzlQ6c5phT19Yr9ZWrebs0fGBQANcbivFtZ29+dpq1aI9fXxiL5491+YzuOnbeDAUre74cN+WC/KeJ3q+bqcjtsL5+1P77uVXlhckPLdifmWtWsmazZJMFntdT0ggIWQ0ntnb0yv77t2FXfanNmORppFlcjCBOlYVG6FRx4+hZPPZzCde45EMbthsKpWcVcpkgrP5wKgoapHiuK1Ev0IysPUD4Wd8FhbYiACzrkjeAPiAUQ5UxXxB1FU2PwcSSrofkIBEQ0Tpcptt2+t29FxIG5RVTmRm5nwwnXMgwTPV+V2KT0We4tIcFj4KZi1ks9S6tbaVrCT95vn5pfWvaDrNDg4atrff0ZSj0W1YvVsRorsC2a2YQBKYJgKJKGaJjRwyORzb+eXArvqJTWZru1K8ZskmadHmi7zN8FSIx35JrBpSBs+DJicd1+sc9FAAGJB2DFrrMBJomFeW0PivE48ELeStUSlbt1yxvVLZmlDyb0YCEtL+ta0mc0vUWCwFIqA9S5BMSARdlAkgEYUrGXT5xsMGKoaNwIaVHOZdeAny7VpaFI1853rH70D3ZGQ1hOSGyE5Ao5oFLmnkaSwAE5AhlIWdR9+KYDS6I1PKNqkqtsJEIQIJMbVBjWAAR+XDoEQGR88pDLleeH2ujb12x04eHQkUGt0MLBmMLbdYCkAoEqG5YDYi5aGXFX7ALccUJIdMgQ2e5tEbMeQnpWrV1mWYK3kZLk7XK7tBXjKf2vV0agMMlMSuJdnDC2JyxDFi9OIg1YSDeQMgRjmfs1a55kACuvD51IaLqSVIpQpoffmKZnofsxP8/u9EQPS+R8fmOk534xobWSZrDNl2sqWzz/XQWiyJlNZKJo3OJMlKHWIjeHs9pvD1avqh57/7c8Xr3eVZ2rozSUjZhi3b6O2CGDyOdcgTZVZaGzu4YBcXVi6k1u5U7KdfPLe/+It/Z88enSjN4JuvvrXhcGJF0ZEL1untS8etaSwa8snYFgJWvfDGlBn/lmKxJBOyyXBkl333U4BOfnRyLF06x4nnf/PmraIR1XwXSjYeMdGLx8onbrFY5t95XJSVeewjUga6I5oDPH4YJKBNTzVl/eST5/bik2d6TL9/YY06ZsAeDQwbQiyjEq71Tf3hPbCPnF+cqqljj0DT3m6SBrSyy/6lfBjwRwBIoMk4v7i2d+9O7f27M/v+9Ts9B+t4qQK7IQxexDbDeBagIrHxiAhN6LJuZCqAiLUOr554j8YEJQEJ3pjHY3Pf9Z+9vu4a4Dxkthivrfh6WTCOnz0EJEQ2abz/bj+eAj4OemCr+fCCmsOnlHRVM6vmV3a8V7GfvDiyT592rF1DPD+0xbJviQ3VeBfyFTWkEUgYD1ObTRaadi/VdK2sUs5bp9Ow46OunZwc2H6vY5fv39jV+YVd3fRVO+CTQZKByxjQZptkBfHc0KB6bCE33cJ6XbN2u2SdViPIKYHAVgKcYzS5G+X5HhPjbkWFX61sNBxYrZK3XrdrB4ddpTbweaidAPiur6/1XiSPEcgEOzMvUGEKOyJftsF4qgSCdjuvOqzX29P1jkSTuoF7jeehrsA7AeYFpqcyX+SzcC0BFMAygCRZ9Mk/3lDaG8R+ySm5S3slEY8yR3TZh95tmEpHQz/tE2uzWoOhnzeW3Ju6ujXECbKRNXUIIBBAXknPK8nBwhk6MW2A+5zX83s97LP5pbUa6AR8wBnTPwSUhEaZ86+mPlnJx2mZMt13MICmfTZ3sD+XW1m5upZPAtIuTGeZgjtox/TcJQdKBEmdjYesI1nmbTJdyGyana9UbliuUFEzCatFoOE8UTKXTBdZa4mARI5bJfp4pWEScd6SSCi9gT8OfPAcYqFQb2ZqQz1vkIjg8aJhk6S3zmwUKKN1w2UXv89I8BUjTRwAkkcCQ4DCNiks9ljbfSpIDiIjQQMXB2+zQILWjDCMQeYRwXyxBTJAAsM42LTaOwVwuSRV6TXRu6jAIK6glDEABAcSClap4g2BfG3LSMgCCVHioKSSwOxStRGYB76eARSmGhbCnLm17wcpBrWfmMf4kbA2CfCKQNzaFhsgAYBnKTABhsoi+IUBKPxv/9c/4K1puVJN95fw6iCt5jr4Y3z9qwMJvlH4R+FWbFUbbvylCuk2Fd9BPjQrW3AAyndcRLInLF58cUIfT2J2Y8mCD9mi6r7i6q6NkIUyNue7m132wvnQybrrcfH9ZG+m3dfn7/HzZIu37Ge/i/qX/XyKAgxFgU+HAp0/LMwfog4qpk/NoC/2uvloGoLu20+qV5orqPzkxUsP5/poXrcGZR6jLaLtoFirKE6FmFbJnCf+E5++PAZDZl98+dx+8YufSyc6Hfft9fdfyyixUWsKDWejGg0G1r+61jSZ66PTZPM+sKODnlXLJZtOxnZ5fiqmwuDqwvJr9I6kDJSt08LZuqrnJzKHYvP8sm/vL25sNEpFrR9PcFTmc5jNE2j8DWs12q7V0xQimAPNp4qBrFfy1iCVQdo3QBIYB8EMqcwCHqZeOddaCe0OU2h+xmIEiIbOTy6+ormDvnvmMfQ8CoWYL4xRoZyDUzerdCBJzHKWbs+9lqmlR5S5PliUB01ooLOBPPP4WrkuOQj35ArUmOgy5l649SLJyNUsty7azdXQ3r2+tmHflLF9fNSxdpeJYcs6h21r7tXNKjR9ZkUK/2pZG+98jDnjwC6uhnZxNbbzq6ldXCU2mtPo1e1qvLRJUrBxsrIZhj+8x2JF1HaODUwOZyARV1WySr0hvZ4aTbFaGAW5D4DL4dG0sn44YFUr5KxTrxqT63a+aNVkYavrgQ3fvrfRu1M1xPAS0RPPoNijlMN4ERAoX7TFPCDFoWGOgEL8Lid03Q+hoQ5It+uRMTWMJEhfIW55NAZwQQ711aoDGqRVBGNZ2A4NpA/RQyHjRh7v8VhoZ9eYTXMb1lO/QX2tjSaRm6YPFoUMlbyoE0MDgKlUtlajIcbQkmnmdGbrJLXiKiejxVzqPieAJhx2xTKiCV4vJd2JxnMRKInrGKyFfLkkz4SpEQO5sJtkZheTsV3jup3CZnBt5wwPiGpTbBElh3CcExzXl9YsV61Tb7ochI1XaRCJjRdzmyMNwuUZmrfoHz9S2qCN/cOPjUXMfet/ILNsGvrdZvuhx2t/kyeH+0SoELpFVwydfjDK099E3w4TdZnNBPDrjjfp/s7h2pRsxD1songnTt5+bDHifgI+tSfVplUr25OnB/boqKN4vUdHLWt3avbJs0fyFbg869tvfv07G99Mrd5qK8GJyZrH367FNMBckONSq9ZVG1DkCpRdEdPrk1U1x6WiPX72zHIFgNCJvX79Vv4KF+dMYZEjAEDjnA4QUd7Q/nmsilf4ygCDgS4bDRUFaGliv9LkGSM1b0JydnDYkz6e6wbnfTS2kR4cGY0yk+x2xUhgDSbyERCB4p37pd1pOS2ceL/R0Jp1Z+nVGi1Nwd++ObW3709tOBjb2dl5mBYSK+i5Pr4muGEs+eM0nDSLGOi5yaLUJBtz3WxdsP2McdIeG4fb7Cqv63yCu7v2xGslMjt265rde+Chn3/o2suyRuPzZhmZcX30+yjKYF1iWbDE8gDP04kdd83+6ufP7PPnPasU4H8PrVRa2GI52tKrKd5hySU5mxMFPWPKW7TVImfzydSW6Vz74k++/MSePTuUCd7N9XtJVvDwoDFrNtq63saYCw/wSvI6g2aOn08nC5vPfauu18wOe3k72KvqWmH4RsIUNZOub3Zqai6Yi6lEZIG9xVrhAPbwZmitRtk+ef5cqQ3JZGTTGUMYQFliK8fKp+dSJz2iWKhKajHGI2FC81/Q3ggJktkerE68O+oNJtTBKBGG5ow4ysSSuTeMMvYEjA+ShLVc6F0+UA5TboYpOj9CK2nuAvPPrec3dbdIQ6orYxQr4hTfz6gFYlypFq8Y2xh0/EViYYOPAUBQqVRTPQWgRvNPXRUHlVweETjmuqaZLAq5dQYSpqqwhHgN9kgYJVtWAgAA9xW+AyubYpiYwpKgTqEhZSiy1JCJ561oAs69iMdGUUxUsSXECAimhZo4VwU4MeySOXa+pIFKHLDA0NJQCH+uck6GmLA9lEmwmlujXtP1q0GHQACGVKzHXDMMeJh8h6SIDLDCeUxWC9Xx1I589iq+Fujwtf/oYPk5juaV4Zxw/rlmNK1X1KYPNuN9zjoZ19Ts/RlZCdn1RM8RhmEO4ETJlYPkXLtai+S9uV2rVRumRLuWrBCTeMLGuRkOi4HCACUvObJYCZSfIfmiUM5Zs1WUpGe73uXlRRYN+S8uLjY/i59v+/x4g/nnz/Zg8hQRSxf2BbIVDBUZqEbg1oE11fhJQf4WJLFFKZPWIExflxz7qv2vf/8PbjIFOz6UK7qjOG4/duPeedyfDZAQJ9qtmgMJTMLiwY0nKTpzZsEEz4D2KftDQEJE1nm+SDnJFoJ3TUyyx+uHAgmbC+aBk/UhICH7/u56/SxQkr1QVS9mGov4991/5wLMPu6HAQnUUbQKFPFu4KLeJHyPzs4g/R6E5X+cvu3RcdJ4yx01bxWkzuKlJVaFBljO2ePjntVr3Ky+yJ482rdPPn0qjeF4MrA3b78V4spxAkxgwjkeTsQU4JqaDG7kfP3k+EjJBavFwmZz4hcBL1Y2nwylz2WTzxeW1qgXrN1uyCgQIOHiamCD4cT6g5kDCePUbkZuSoNbP1P1bo8JUUcL/QIzIejfTI4xh1yltteq2MF+y5oNNk8Mg6aWk/vwymmGUe4SFru4iGhSDJ08dVYCn1FMnE3zktPG7nFCUB/Rznl8Dx07i7hPulgAXeuF+6xreHFsdodqNhoKSLJ152nexgAXievHFWNZKlsFJGcFSDJXowbrAPS5Vm7rWNxcDO39m4FNB2bthtnx4YF1ei3rHbatc9iy7mHHqu2m5atlyjO7Ho6sP7i2i4vXKlY4tsPJ2vqD1K6HNJAVW+bq1p+ubZyYjYi1oUHFM0KsjFAgiDcHMyM4KteqoitzTUbHXhB3HTcSPTJSDsqNBvKGesn26k1rFPNWhTY4GNj49ZmN359ZYTrXpF00wXUqIGFSWFsC8gQlLeE6/nGNaLxPbgFvuwt0zg2e2FxY3yjI5C4v6UrOajQxO0BCvO/jepddN7JrjSbXSk3xwjkCCVmgMboKR3aXQLI0tVqlam1kQuWKJZOpzUdTyW1KVrQyMh0a+MVC+xalEtcfGzFMmvli4kZHpbzVqg2rBJBCLslMDcpQLmGfYLaY2k26sMvZxPrJ3AbLlU3WJhp1s88AACAASURBVG3oJGc2qdZsYUWtPyU2iHlqBaI8K9A4kTUwEXFmCiACf2YY4Inli9+FT5l/7NdWN373M+wCvLu/FYGE+9brh4GE3ZFCKLY3FUKGHQaN9Q4gwQVl29/LvkfFrG308F6H/DGBBM4565rvx6yVLXv24sgeH3etWl9arbzUhO7F0xMx0Zbztb16+dquzqCUO/WT+DmuWe4TCmHuEfkfEO1adQ+aDXCi6VjQ1dramns9RcPyBfsA2dfp6bldX99Iz82EuNVqi5oN0DAczqzRQJ9e1VRVOt9Qe/D+aTZ8vYUlY/b5F7jqd/Wa48lQoAF7F9c5TvIVGft64SgargwgcVlviZHgTb7HD7NO8xkpVPm8pBUBJHTbbdvf39e9dHVzYy9fvrTvvn8nIIEoTD5DsVTRPgFwoNcmiadYlJRjgmxIDWqipgHDOZcNBQ15xsNjQ90GVA4eI9n1Zrdeio3Abm22qUc2EpGt9GC3bvljAgkbEJXiHaGaaN0wyUL8Lfyu4MmbyyVwA3A0s+P9gv3yp8/sxZOOlXIzy6cjSQvWUO3XJDJ46gBT5mRuNpsAKORttSjaMlnLJHS1TAQk/PQnL+zF00OrNwt2Myae81RsPs5PRcbGJZuRSDScGRp7BgQ0yzR2NOPEHfO2a7WcvXhKikTZ2o22QNpkPvfJO3tiMLn1afLSUqVTMCl2GRhr8Hw6kwT00xcv7MnTY8uvUpsnsHomYsLgzcE1g5s/S4GABMNHIbXJLLXloujvEZlcEWp+VQlUYk4WtvdaNIjzpp2m0RcoRRYq0pd/8/WFphTPKA1VaMz5CtPvLZjgACe0dQfIAogQvD0ikMAE2vdB9zGIrBPWME2gC8Rau/O94oQLWyABrwAAGDXTSwcfo4uyR0GSduR+IZI9MLCA7RCABOQW3Es8h8dAAiZ4jCNAAiFgyyWDJN4cfkWwVWlanb3Ka/BvsJAYmKjh5lyIgc1nLlm6KttsznWBhwVNE3UJx561MG9j0lmSuS2WiSbp9VZd648DCYnWH2527vco73Apgns7AGQKSOAYKcnC12r+jgR3DpigmEOMImE9ub8MQJVYgjG5IcaNBoAxAgkwZ7MMaR6bbfhj3RHXi9jrxe8xPSKuOwAJ2a95kKPfBSRwj9TWFe1wt2af9CbhelEtXoTtC0BDL+6MBMWAYizaAPDxa5nPwdrPGh0BVADqbB8b31uUiZFWpuMVWOzxs8NO8+FKuIc2npHBK0LMHKQxa0n7HEjwulDXGvLfJQPFqv3d3/+j2QKdLBJgL3eUZMww7ccWPrt16vqhSueP9EIfeppIKeF3doGEeJB1ohRVFyIDg1YkCyTcdcKyE/tYWMeJgorxzETpxwAJyqLe8T3IftZsUX7fMfhDgYR4jH4P8brjBSOlNn7nAoybPO81CyTEi/ve962L8sNAgi8m+Fvgzh4o3BoHO0UHV/c80xqYz6zBS6KEUuvUStZuVewvf/65NHwYK65XM2s0y5pys5FOJjT5N0YiAgteGZ09erTJVFQwGmCanHajaZ1208pMOyl+mESXK5JE3PTP9bwpZl/EHdWgHzZlaMWC2x9MbDJN7GY4t8FwZtfXU7seYEQDVSinSQAmX4AYLLDz0UybM0BCyvRzNrXDvabojGSGpynGSmNRzaC0ok93t2AHWFREBQAhXjtIDnSOogRkExUHct2QZpjCgw1qPGKKAGuAhb2hItI1fcwWMUcCOFpoGkZjh14OCiIbBDFT49lcHgUsrCRb4B6OThEtHFTP9QLQITH2SwyUKmWK7JX1z0Z2+nZgs7FZp1WyJyePNOF4+uljKzWKVm1VrdJqSAffn0zs+7en9v37t/bm7UtjsV+kbJRlmyYFG0zMJhRg+boNZmaTlL+vLFElU9KUoShXaEwtFz49KhS0gFdqVTUXislZetGs6TPHrOg+FLrnYSXY0mq2tkataJ1q3YEEXJSHI5u8OReQYKOJqkMcjQESxuvVBkiAGVJcwp66vxH90PLq0h2m6Xc3cdx3aqyjQVBGlqCpDiAzy2HwWti9t+Pmm10fdovy29PrbdrEhpkQ0huQOmjdhOoIk4gY3gAkzEZjm9yMxNyolapWLZYla1iTZy5m2UL3N1gO9NR5OlXBCGUQc9Qo3eAOUPFY9rQNmAPIEIbLhd0sErtJExvSkKWpjfBOWJsNihVLKADdMssKULZh0hTLkhrRdFHkAx5MkrmNkpn+W4aWWpt4Uz8eSPD8iPu/Hlr/d4GETaER5CkPbs8h1Si66O++E5c5+PW1fS9baQO007u+Qmm0YbzF3/H3A5Mm/EaY4v7YMiFq7X1KuRaQ8Pjpvj1/cmCdPUTCI1vbzA57bfv000+t09izy4u+vX99Yf3hwIj5In6OayhOgii0kTkwoWm3u2rGaaQi2BCBC4rZIdziAt41XCtM9Gf29s07Ozu7UNP27OkLOzw8ViTjf/q//9G+//7CGg3AgLoaP2dTuG6YZoPnxgRR8WC1qv31X/9SEiDe05s336vYq9b8muf6p5AH7OJ52D/4Pd4nz88fClGem/fFdwpYQAy+9DlHQzvc37eT48f62buzM/vtb38rIGEyngns5XMBJHh84FSv1Wy2lHxFLCZAAt40NCPQl7GAZbOJ08lsY8/17sCJrwPIJh4CEj5U37BP3VlohyFI9mfZ+ub29Xz/1bf7mFu1Gpa8Wtfc+d5vElnaK7Y2AgnlfGJPjuv2iy8e2+OjuuVXYwEJpRItNZNCgAQHXjA8o7gHSICVYMsqy5+ABGqMg/2Gff7ZE3tysmeEg8zSoSQuAFc0rHmSG3IlB32maQZIcPo1EgeMO3N56ORmnzxtW7ddtFYdlgp1iWvXMXKWzDYwErj+sbalsePfnOXg8Y+sgo+OjwUkNIhJzjONZnAylNyH+4fpOmtFsVB2SdkC6jwMTNfRI+eh4SUSuFr165mlIU6aI9jGVN6N+oKfTc6NcHeBBDXRAF5Oo9wACXD2BGCFUx4TgZiKq4kK8YBR+sB+L7AX3y09yOUrccfl+nVjRbor9tqKGAkAHgxkHEgIcdwBSIgNI3UV5pSWS8V2dAaFMw9Zk/yze8SoUqVglaR5DV441wAJKzyexAgLwx2MtaueBkCDWiNtCmwgyDe4LrTW6JgzrSb1BU8EZ1DofTPhku9DQd4J3N9JigS3ZM1OU6wEjgdJaNShXFii88f0rh0gIQILbm7s9yvHTCy/ZCp/CkB5agIZZus+8joL/MnPb9hnwuBCDJkAKEUgIV4r2T7NweEt2ykCCPF3I5CwqWs2Vk8ONEXvjAgkRL8pSR+WK6uu8GDb0vg2a9kOkCAwJwAJmInyWTFdLJTxUXCgKsoIo+zeZWHBODv0iPJiyXyeCCTEz+zsYZfP8W8xPpNzkAVY/Eou2GiYbBgJipiVDwUgc87mKb1p7f8HErJFVLbRcvmeX1xRY5wtlrPbSgQSIsUtFttxYftTAgkPFZHZ4uxDm+mHijRe40OPjROtLOKVpSpmgQReJx4frd27OdI7bySeBz0uRg5mvrvODvoVUgb2AhZ0QAQMTFhoTFNMMRKcBCYgoVZc2+Feyw56DfvFzz61ShmN2MTmycjKxbVcbfEVIDeZRAS5AK/RmlZsjQ42TEcrxYo1K6Qp4HnQsaODA2s16mIjQIEdDi5sOLi0YgGXZozn1tZuVq3X60jawKQIxPr6ZmQXZzd2fj22q6uR3Qy5WaEXFq23f6CCD/osIAYa3NFgbAlUbxopS62317beXsPyubnNZgO5dDeqJRWbotyCRkJbU1MSKMrsTDKdpPn1uKbZYuZGYNpYfLKgTWmONME3wsHNxC4vYUIABFTlWi6PgwqAD4XqVJQ2NXGVoj47QIISdYslGZJdXIxFnUSLC+AiKYN676XloCKmMxVa0H3z1lDBdH0xtvN3fZvBSGhX7dMXn9jJ4xP77Cef2GgxstF8pAkz+OsAz4mLKzu7urTz/pVPcwzaVc2SZVHMhOmC1IWyTTBXNNBVk3aeCMECZqeh+EYHzyZLYQ6IUBJtD6Ohhc2JlIsiMBZvkjEkGwl0XFtaxVbSiLa5Top5a8DkmExs8v7Spu/PbX7dV2MKkDCnGUVqklvZjGkLU1AjJeT+RvRDE2UABDdjvB9IiJtSvB/jRqr7WUwgNxfMbr7xHs6uP7tgp/6e6SHj7/oEmlrLb2QxN0Haw2vESRcbaafRtFaxLD8SAQnrlbVKDbEVSG2AjYPEgamdZhOKw3MwS37bTHQ4b0HGwybrjISC1veESVqpaFOiG2GDLJc2SBfyShjOErtZru0qVzSeDUZCGRkJwAd65AJAYVVT3QgkwEaYLhKbE8cnZhT9UukPAhJirvl9a/RDewD3Ufbrod/ffZ1dbeXuz5nMxa/sc8f/1nUQhApZWU18V/57Ls3xpt+/oyvVNfkHcyMjXZlGIJXU7fC4bT/5/Kk9fc76g3fKOcpsOzk5sZODxwJMT99c2unFuQ0mAytXidNrqbiT/EcJTmFNqNT0dzXo5tKwaBzLpPbtxYWATECIo6MjTeVgJJyfXaiZe/Toiab9sL1o0F++fKX9BvCJ52Tddwpq8JVh/6pV7eBgX0yEn//iZ3ZyciRA4NWrby1ZzMV080g892nBkFFFL4AqLJ68AxsRSFD83oyu1MJeAwttIRO82WioKMgnj9134bs3b+y3v/nKTs8vBAow2aK4J9WG9zCZJXptgIRqrSYggYklVHoi/VjnABIK+Cegb9akdnuSpU8XsO3aY/aADwEJ2UHOXUBABBJi/aa1J7zebm1z1+MfBNp2a5ZY0Ie4aepHjahYB0JxvstIaFTW9vSkYT/95MgO90oZIGEtLTsSQfZnpQeka5uRLDQCUDAr5pouS5gzvZ9ap1myk2NkK2WZiq5zUP5HgUGD9MDXI6bhsOBEh6cxwBMgxPHNZ4kyp8ullR3s5a3TRmaG0XNBJtU0zvgywGTki+scw0Y51QfJX5QBNKoVW8ynkqn19tsyna7VS3L5Z60mKcXjH1OZGsrAGV+CkBYwnZIiQD1EfGVeBtU1zI1hmeFDE9z9o4RBGv+QTsJ3xb/uAAlq2oIPgRgjQbLl14ivF37Wtow6EVmZnMfGFdURpWZ0VqSWUpKDG19GOjz3hyyMtBlwHyIhgEUQpvFIG/AOCV4hAB5REs10GgaBSI5FhnA5SRR4Z0759wZaTTdAwhJ/CQcpIpCwNKTRW58EmlUm3rUKtUpOslJ/z56opOMohoCbK84TOt6K/hsgQQbgc4k+JYYH6oLRNE8SK1QYkrWs0ayphmRfhmW6BRK2qQseT+l+WX58AnPRHDgUcLNe22A61sCGoYrMMfGo8rgMHXum5VovIlARvAAAEnyA6YyUzfWRScLjeVjTd4GE7O/KoDqTLhNjCGK9wwBT54G2OwxltF4Hckk5BTS9DSSofgpAAtexPEM0+8QvAdaNe9iQrLHKzXW+4h6gSzIw7FijuY7j2qa16g4gIYIHcYjr654vXBwOfRZFXTuzNrI0ABIGN7PfAxK41xdzamZAurr9naQN0gz922UkZDeTaKARpQ0c6I3beGbD2KBTwRwlS6uLRXYsyP9QIAFN/l2I+w8pCD+I2O8Yp/1eIZmZXGU32vj6u5TCeNFGZC7SYbg5402QLTJ3Xy/794eABJ2fkG6BlF90OgCgQFsTW2El2FdU/8I6VRRju1ayx0cd/QG5z9nc0vnAZsmNlQoreRmwYc6SmevFc+jyG5IX8JcBGvf+WA7GMAVOjo7tJ59/Yc+fPVFjfHlxZl9//bW9ffdKOsdCkWYM6cBaWbuPHh/JpBETMDTAp+dX9vq7UzuTzGFmo7GjfmzKTHva7Y7ivAAuMOo6e39q15eXNp8srdPK236vbQe9lpVL0B3HtlrPrVGriPEgzwPtJNAXg0mYIl88koqpP7o7No/xdKQNCNSFQh66NlIGirFSqarN6vwMo62Z6JU4oB8eUmBDN8SNmQ1orsUMkETId5EpCkkLmPfkZIx0eT0Pjz0QVZGMd5pEWAlo+tPFTPT1Srlu02nBZiOz66uJXZz2bTo0azcb9ulnX9izT15Y77Bjl4NLO708s6vxQA3gaJ7aeL6wiSL+1pYoU7Ikf4bZIm/DSWrjGfwJZBxIHPKaUBPlCLvAGRu+sNbL7gHBgi9EvOZa4BnFDwehEOKCNGxySlqkO+JAA5CAZIbnaTKZLJSsBE3w7Nom789tenYhIIFNFWNFDAAntrSpDGtyVs59GEj4UKH7MYyEzfURqZuZQpjyHqqnpJ8Z+nEWDMyuhXf9tzNdcvK70HMoVtG9EuJ3FU5BPhEppnWa9Grd6kw90JMTqwFVvFi3BucB3eEqlcRhvQQ+chOzCCTIE6VStDKSppJvxPyOGAnEouVJylhairQH1kzObLpe22SVyoBxMJnbdbq0s2XOxhQpS8AuNy9l3FYuuus31wTGjjiMM73mWks8dNKzt6NHwIcWug/8zI317v/K7i93/dYukPBD3wagGCZM26/boBYFSPy6D0i4VZjvvAEvCgGD7v7+Q/a5uz/bdkIj524SQXo1+6u/+NJ+8Zef2GGvZucXr23YvxAgetQ7sVq1adPhwq4HN/b27LXW/ywjgddhTfTCzBkDcQoaQXQVY/m8DSYTG46hqRflwQAYDcjMOs6yVKu52SkNNWsjJobIHyjO+ep2emru+R0kWv2bK61Hx8eHAhAwViRumKb/7dvXegyFvBeJnkLk/+2TT+413gvABs9LE8fz8ofXYJ/h39E+o79dzmcOsBw/1v36zatX9tXvvrH+YKgmrVLBW4X1MAAsOSaHaJlruscERiCRGMPiQNLmU1SABEACTWrDl4NOzkiIJnAPMRKyj929DtUgBHLt7jp5C+jKGHnq3O4ADR9zz9w1bBFwGaQ7WWlDlpGQX0+sWTUxEj57smf7HdhPUyuuJlYqrZXwxLFwWQMRbGbTSWqjydJmE4DempUKVZm65NYLa9bytreHhh2K+kBsGwERNOmAysHwDykBDScSQ/6b5pb2WQkOAAkY6xXX1qwurdMuWhuzRejXoQHytIS5D3LWJAMAIkBfc6PGCCQApLC/83hSRYwhQcn0dzdbdG+OeYI5LmxORS7p/TIJJ6pZskoBYFzbJF3V/J4ouxF6ZNS407xf69F8j4Yz1uJ+3zqVn/1BxMHAGAaI1s83aKf/B7UAj+e9OcshPL8aMFhwvF+/QvRU9FJiJ0Tw3ZMa1LApWpCGH/q+S0n4dzESAqPJqeMuc5B2vuQm2c5GwL8NqurW241mm+cSU0KU88Im3hNW+xI/q8DOiPIGmKoAOZJPBKmE7pXw2TfN9ypn0xkACc17QdfLZOZMFhIdFJGcd6kXQAIM2kajbvVmJRh9E3/oRrBbVh41+dZsMnok8N5VD+QdOOQLMGkwGYmtws9E6S85gyA2vQAJWi9CikM8n7omQ0JMBBLicDe7FkQgIdu37QIJt5gMYUgUnysLJMT3pFqD88/1kYTRyYaREa4Lat2Q0iHGiYxKibskVSMA13XMLseqpR1w2NZh7GVcN9v1L3hA7AAJMIfinhSBBB4jbCOYSmoYFbx4doGE4WAuIIE+ToyEFYkapHvlbZ4CBsJIyAAJzBvBpML/gB7/GF9/9h4J2Q1FiGqYakdEUROoHS+A7KYRtYdxMrhbZN9VXN1XHGUL8Xjw0S75ib+t8Ysb3scg5h8CErInObuBZjfluzbJeEwikBB/h3/PInOK6ImGNxmdTvxMD15k6G6Da3hc6N0nwS9QTSQ0bd+eOwo4R/3cuXS9SkSbLxfWViuurF0v26PDth3t161V5XeJMUK3N7ZCIdWknXhGGsOYv9zrevxVYV20929P7S0a0ZuRGvHnT4iGfG5NCrCbgWK0KATXlliny6R+ZskMc62JtVoVe/78qdyHoaieX17b+fm1vT+9sMFwbtOZmy2icYOVwC51dHhiL168sH0yy0cTe/n1N/bq25fWvzY76JkdHrTt6cmB7fVaVsSJ16DjI6tBfhFMsDJJGkwQtLjiND/yIpfNeDz1TGMyezmfFBT1elsZ4qViVSZjb16f2tkZxYbHHO3tuXeAOyC72RBsBBzE69Wi/AHcHdibb4plKL2ANRh4tVpNxVhSmNDw4WvBYoWGsV7bs5urpfWvFnZ2em3XF1O9LoZRz59/Yo+fPrFZOrer4bVdDK9tOJ0KRJggFWBjLVRsQvIBbsRayEs2T3NyIJ4BllvBilVcpItiIrCarwowMnxioesYNgLTmXJZCRs0G+y3gAgqAMJkgKm0TIuqTit24GRhVTaHQs6qxZIYCS0a0DS15LwvEGH47lRAAqZATC6JJJysU5uChLMR5T8MJHzo/vkYj4RocuhTADdxyrKruHojkJBdB3fBwOwaE9ekKJnhd4l31D25SbHami+KskcRKQqR/3u1XLZ6uWplDgIu+XgTELtYRNpAjkdeXhoCEoKLPQaqTHTSFMo1RnMFK65wM3cqbAQSMGXkHAMAkK6wyOVtwd8LpshP5An96cz6i6W9XaxsgM7Sb0bLBZkQTZCMRpE3IaegAOe1wxRd18UfAUh4iJHw0PoJiyK7R9zXUN31PJqqBAfy7c8fAhKioVwAGAByd76ysER2L7y9//lM8CGPiIc+f5RdOPNmZelsJu34X//lT+y//Juf2rPHe3YzOLOr83cqiFu1jvX2Dq1ebmvf+frV7+z1u9dyhUfGgI8C6xYNcWz2o4+BcuQxASVCulyWOSvg5AifnHSt5od/xysAjwXusxLSGRnPun9B/3og40Oei+uLPQc2BI8DgDg9fad15/BoX0yBo6NDFZp4HAAy6HWL+eBzsrRWs7lppHhOn/K7dCIyLHgs+wCvx3MyDePzvn/7To3j4eGhHR4c631/9c1L++qrb2w4msgHgWOC18NoArV+ZZUg96GBZ40UW2NJXDGZ86zfeB84kKDUn0Bl3tQ4QcoTJSkyk/2IZKx47cTradMghojibL2RrXOyg5Dd54hr4oeusfhcuwMVrRU0lFrvtoyEKG1AcpTPL+SRUC+v7KhXsmdHTQEJtVJqlRxxjStryEDWgUlSB6DDTyapDcekNuRsOceBv26FHDGDSzES9nt1sR+TpG+LdORJEUwbC0TzMbyAZbiyGfvNGMli0PAXyhvNPlNiXr/TMNvrVCXdZGJK18qaBGuQyFFkgPIRiCzefCnIHRxwnU6mVi0X7cmjY+t2mjKwTuZjKyGFjI74y1T3k9IfwqSb7zTeAAkYkkKhp9kiurDb9cQRPEC4piOjhvuCx/g+5nvZ7wEJzJrwygrUbr9OAuATmAmbvS1M6h1IiJNtKPuY7gUggSnsxi/MgQRnDgSQQnWqG4xCdhDAkcIi8LAlRR9uYlEdpNikwpUKGvICItD8E5e5ysHYcRkVfgwuuYBiD6MEMMGNHD1RAetrfA5gbiShJlwJYN94JNDQignm+y8MRl2xvE8lenAdw8IEZOK6WcsrgWaS5h/gCGYKYCHvi7hmBmT8EVWfxjtEJzri4uxXPz94btEfuE8CxzmaZAr8sZwNkdUidyVtA5ZVqK3Yzz1xIHhYhEZ9AyTQc8ibIesxszUdjPe6vDYyJol89tivCEDIO8MlskRiKkP8twgkKO0vO9HHL4vmXIM4d2OM65gAvQAkqC7JyXRMQEJkJIgBVy/ZYjUV2zf7PjFFd2DY5Wi+tt0NJDDsjMPdbG8qSC0c7wgkZEFwPSdr+BQZDaadDiTADOLccx3MkqKladn+7u//s5stKgrk3yiQoEY0NOkRSMhOwrNAwi6KzePczdkvtNjYxovZT9TvT2x+KJCwCzBkC/p/KSDhvo1Yi87GDMqLqKzu2qNEvEiKxyM7RXvw/WtUGeLuQB21MftNqv/ykObNYr4dkLluTeZ/TIYLZo1qwRpls2YlZz3cf1sFJQC00dhXkUGg5Z9Zs162g8M9a3U7NqXjzBftYO/ATo4eiaL/+tVr+91vvrGzdxeKtcFssdvtWZrM7PL8wsbDkRrOdrdiewfEEiY2n2IuNJBvAowEEh4o6E7PiUpMRO1D3wZ17Lo/tOubqab+sAePjw/ss88+s+PjR3LVf/nNS3v16pUNbxJr1Mz2unV7cnxoR8c9RUuyMKXo1hZzxQPSnGvhCTTADR2Q+LubG7mL828UfZy7erOhc4WRTr3Wtl7vUJMCpmVv35zJ1ZkNAtoexSDP7UU0SLoZGq9msy6KVqteskbNUebBeCAjSijnAAjQFCmCmX5Bf9RmKXPI1OqVsrWaB9bvm3338tJefvPOBjfyVrZmY896+8fW7nZtOB3a1XhoN1DgoENCRQcxZYID+EGUlFxzYRpAL0Xvh58GRkMU3SXfLACdhOa6EzMgD++N6EFpKcv8mwMJoM2SNsxBa8M0EkZFkeuoakU5OTOWWVqlSETjWmBEo1ywTrlmFbTKFzc2O7+0mzfvrIiZFB4NMBKWDiRMRJfjEuY934/qfmgiDZCATvU+fTs3jWupt2Zs0nsHFFsAyk5s0G5RnQUZ7wQTpG90MydtVHHyEQoA1tfISFBxF65Vfh8fgjypKkgLcgSP5q2UK0r2Aqgg6Qb3P2wjpsYF7ncHEjj+FEuFFeegoCIsOvgDesEkUaQTyS3ISJi8F/NGaT9O5zaaJHa9XNnreWrX6E1nTPWcAsj1UgDMqFbEOABEgJEgJgIaTei+1NwU2FSUf0KPhIfWz7uAhOxj7tuLQu1jeRbOID24de6jid3GwiEwTjLO1JpLCEi4zWi4JXkJE+Mokdi+N1lUuQb0FiPiYegg+xvUxU4B9Xz2FRTcUmo/+/K5/eVffWZffvbIVuupTYbXiq2FibvfO7LHR8+V2PDm9JX96je/tm+//VbTd3wUkChwWzHFV0GvQt19DJS0IEM3lzghk0I/TAMhNoxSBnArTwTURuo+P4f9+NnPugAAIABJREFUxnPq/RZcInF8DOBc01SStRqWAD/HrBdJhExuc/7YBWBsBWACoAKvAjTQbgYZ9+mos40SDP4dEIHHO3BxJJCB10K/XivXxKTo9fa13v3u6283QEKJSNtmW0DCZDbXcai3WlaXnw8MN8DzaWC2rSRtAEiASk8c3l1AQjzXW+3vtgDfvVY/NCDJAgmxdskCBXcBAD8WSNjUjzGrNDaWGSDhPrPFciGxSmFh3ebaHvVgxJStVTOrF/HfWVo1RgkGhhP1wHS2tOGIBjunyWApX7GV0pVSNf2PHu1Zq41kcGppOpTUkUZNLvfyDMhLLjCdL2w8IjHBNfwuNSF22utZIqu7zYLt9xqSbhYLSBp4zmgAyfWLRBAhV0jY4vkZZciBf2njm8S67ZJ9+fmndnTYs+mYaNQrWyRMsf3+iXT6CCR4YpIDCZMpE/AtkFBv4L8BAxKwxEEm3UvBIBj5AM8naj+dNBGqwWQRQGbTzFFJ5NdK4YrXGteJJHZRR+stmrPLomSCxl1UfP8eZYwadsFwUCJALrASt1m5zkTwFCzOoVPKARdIWQDg82mz/46Dr2qWiVEsMfBACuR+CQLZMLIOGnexcZWGQlKKmy16xDamwUUNpGgAaSr5bKyDgDvUWzw3azQDPzXCYg4G9gXAAawJjqkAdIAK6idYFKyrS7FmaaLlJYMZny0F8NQwxayVlGLGUMvvrcA0kHTCgYRotAgI6cPYKHXK67yNklQDKNaTOC1XY6z37rWn7j9SITK+JwJkSBMJkondezTe69nmOcpUIoNBQEJgnG3kJnhKBGmB1nxeA3At+I/FWioPW41PM3OvqQgkbJr6ACRoHdoBEmp11lWkDdxLqZi9DiT4NcF1z/vnutma2YdjHBgJvncSabq95rN9Y4wYjvW7PNlC77bpX7GxXsKKoMZ1EIHPCpCEbxlAQpIU7wESlOGCcPqHbdj3/PafPSPhPiAhMhJAVTnAt9GcrW7mXxNI+BjEPLuJ3jWNyoIdWaRe7XkGBMk2DLcvyK0GKbIyskACi2qkfv5gIIECMi7qoXB1AGELJPAr2fcTA+70fokfXM0Vh1gvF4XWt6o5ZYg3oA2Wl/bkUdeO2Ch7dbPV3GbToSIVMQY6efTEvv3+rRbAdqtrxwePhJi+/Po7+6d//Gd79/qd1So12+8d2tH+kW728WhgN9d9FWfpamxPX/SsWmcRRiZA7nHOentdNcpq3hdeTFYrDWUm3wxn9hZ660Xfxkz912advT2xHg4OjpTYgK7w4vxchotu7FiyvW5L5oOg/opFYqPGxGiaaNobke7Y+MbJM+wDMRIUN4b+tmadTkdTBdgP48lc0yg+9/ffv7GL82sZLDK1IzucfHCKUApPIoLYL+i1220KyrLV63nbazfUyGGuBEiwt9ey3v6e0FdkD85SAEggk5k4prVAhk7ryEbDkv3qV9/Zr3/1xkZDnrtszUbPyrWmHHzT3NIuBn3rjye2KjEhrliyJIkiZ0mhbBcUXuEaiTFrAEMgyxTOKoIU65Paco0MBd1cRaZBuPK/ffPGo0MxIavXdHxYCwASKFQ4f7q+5SpdDIZADiRAs6+WMPpc6zma5YK1K3WrrleWXg5scnaxARLWLM7pQpq/yXIhQip0SoyZPgQkbDSady7AK+UD3+eYH4EE1x6WtUlwLvlcfEbORzV4QNDPabPMfI+GQmoMYQaE79GxW0ZcEZQILsEACVqTWFdhe/E4+Zj4JilGCig67AOM1uZzqxXKVitWVPTlKRgwPIStIcycUVhqeFnIbJGtN3W9d5lJznIpyQ/rkDbK4IYtRgLeCsWSLWnGABIoTHI5my6QvpDgsLbvZgu7QioznWryptBJQBEi+4jMJGUD3Tz5yoAHgFKB2kvxIzOQP+DrIbPFHwIk7ALS/P1DQBTAWr7ChJHYx52CYB3yFjAUjmtzAAUkiQnneUVnntUcb/7mk4tIPd8CCduDReEfWU4/9hBSKHNN8znlJg7jxqb27PG+ffnTx/bLX3xmNCfLZGLv3r2z4fXYup19+/TZl7Z/dGijWd9+89Vv7auvvtL6GJvqmOAQQXImqnHi78eZrmItsAmGXNyHfW8saW3GnJDvMBwQ/cBEAEiIWmCeG/DYPReW+hmgK188Bj0yLAVuHsX3FpwJwd4DkECzxbqzBTD83oqMo1g4SuM8xyytLGkDaxzPAWhRr9T1mQ8ODtWcwUhAtkfSEPsW8gal+iCJs5wiInk8TQJAgthm7MQJprvsr6yX/CbvyxkJ8djoPzbUXKcuxQbr9h7vVwPHOdYcuyDBvxSQwOtkKdOxxtH7vQdIyEobqqXUSrm5NasLO+6W7Xi/YnutojVKNPL80VEQO0Z6+DRnk2lqw9HKZlPa95qau9lkYhirIWv45MWxHRw2ZdZoK1ggY5vSjAEmyIMkZ9O5pzBh9My5gSUCuEPKjKcIOJDA0OXosGuH+x3F0GHouEqnoflhY8U3AD09YLzaF1LvHJwAXJX8smw/+eIzOzk5tPkMj6drm02R0wByJM7cAvinuaZ5ITpSng15UesBn9hvWVIwoMMjIaY2cG/E+lLH3DydBMYP0doMO2DGcRj93Pi1w33BFx4BuuwCVS569WxixTfXmXtUiI0g4AXqPetTcePj4o0eyQquNde1QfMusNEn3dkG2se3AAkuXfHfdyCBc6TGmdqhTCPpjIQ1xxpnAhk8xmsvyCRo9COQwP2GBwGeCTTuoQnUMcQ7iD9F1kT3fcFEU/LAIEFkT2YSjTcCbAddOwyljPjuXJhIw0TJe+w6tWwyVWOLVLbZRMpSMTwyYDzo/gwxiGJQiIXBdeePFSMlxGz7GUIMbDYlTUseEp5YEI9rBBJiDxQldjrWoYZwmUiYkN9hWB/XjAhQRG+Au4CEmHbDkCkLJFBPCwgLjIQskIDRdW4a4rczjIksI8Evvq20gRqGQRzSM4CEXGFtlWqQNoQo4+iLAHBMg+9r4S4jIayRaIwyX3EdjUACUjutX5nUhtgTu2dJRaBgBBI4DkoYm64lE57PShlpQ5aRII44nN9br/9j//JnAST4juQfIaY2oHnNNtE6GdGRM5ilaMH5oyVhPnwIdxt5vafMhXDXz3eb/fgqu0Xjfa/+EJDgJh9bTdbu8/CzaBQTI0m8qIHiVN2YJsUCJrvRxgv23iOjSZRcauQy6guvx+hEDg2TXOLduLlWS0dW2Xx5/XyeSTk0OhqghXVbZXt67AZb+XSi7588O7KffvHMDg86NhicCy0nNxsjQHJr355eSKOHyQseCWy63718bS+//c6G/Ynt7/VUfD195JRXXOfPzs7s++9e2vnlmR09rlmjxYbAhLQkkxumNMTUiZ5XKNrjp88EEvRvxvbr33xlr757a7NZaoViwaajpbW7HZkdsWk5Sl1U88V0nwZuMZ/JVKu711QEJQ0s7IJVmtjoZmxlpgZE6WAaWcB34f9h701/JEuz874T+x6Re9ba3dVV07NySFm05C+G4H/SXwQYhuEPli1AgCQYAmQYkC1aJihRmiHp6elm90zXXrlnxr4Lv+e8J+JmMCuzepoGSaGzkciuzFhu3Hvf857znOc8j9t7yfprPBJ1le6bCuPRyAvIes3wQD45vZTdD7TUbrdv1UrdHj36yA727+ucYAV2cnKmJPzqqqeNoVJJ1NlKwXY6NTESKIjG474YE4A0rXZdonhHR28lbMlmH2JgvD/jHPuHH9nRu5H9h//wuf3Zn7+xyYiZYgCXuuVLVSuRsOaWopRT/OG8QHAbYZOJPU2uZJd4IRcdoPDue0UbnW9IOStXSSR8jm+2hE5csla7IcCCLvfF2fmqEOH6ck9D2eV88hoUmLHWgrkQ9Df1VfLM7vOzYHUYCbWG1RjzOLvUaAOCi8vhxAASSDooSC9HAzETEFssJFrh3dHjpkd4wX1XRzdozmwoUYTwatxntZRoqWxMc39ZoEDxaeP38fdgeHmnw7tHPD5Bgd79CTABYCHZRAq4dXlOqyJql8tbiZn0XB6ZthUjASFI7CI5v3KXyEOF58i9o8PAUx3BueTVLKDC7aclBgVtn00RVkK+jFZIWcyC0Xgi1sGi1rRvhhONOFz1+nY16Cs5W5YKVmq0rFCrW380WgEJiDYCRLjTDEJUnjx9p6/kS+7JQprbzcxwR+KU/Xs29sNI+F2/pKEi6rJb8fFecR0BSYhBSjxXnzFYCekdZVPmLgFx//hWvGYBkpwrVidRPZJ0HT/PQbOE9t23YCRsAiskWNzfnlxOrUw3q+h7wYNHHY023Lu/LdcG4uHJ2zN1QPe379vB/XtmxZmdXp4opqtoR5CwhmUjBbO/rpIr+a8nRfs0cyogppSYCUmIi+eHmJmApsTo8wLPPeUVp9N4RKPuownBMuC9cGWAjUA8AoQdDNC2Afy7LsTF8xAbrZZgXrl6fTRF4rjZl1nzfAEY8Jq8B6AG8b5Rb9nBwaHt7OwJnICRQMyHqYcQJPc3Fo8k+xRtzvpKHdccrI2u7iHiGIyEy4uuDQYTFa3EYgrjbA4T3eAsIyF7/0ZHLwssBKAQeco6WXa2yPtAiDgHihUbayreM5imN/3dweJbXFU2NBK0RjVEvzRGG3BtgJHAaMPeVsEe7tU12lDHkrQwlfAzxZ6KJQR+iU2MiAxnNhzlbTaDxl4wZImk5TSbWrtVsgcPduzgsGONet6Ws74o03Lg6I9shIUfVPs5lHpYh2MBCuOpO60ADFHEEgOhnR9slW1/p2OH+9vWbKEXhJjtwKZjAGdEGuhY8zvsHzXore612AUUsOOJNRs1O9jbtXsHu9ZsVGw8Gdj56Ts7Pz9diRWyFmBCoJVA6aUxjGLFBn0aMFhGMgpkssSr1x2wD42ELKBEYe6FIMWz2woCUJATqVjXtU57QI617BpIrpngYw66jxDxQ546jTrLYUSsAlfqp4PuOgw0IbwgLshqtaLRAb9f0AiIUQtnLjoTIbQ70ErwIo7fS4Mh6TCo6MY+NOW2dPnzjJbkKBgBJ5bao/TZBcQk7QVEHMWW4DrkbQgrIeV+3KvKUUouqIcmlQAFxqHyFPQev7Q/ajIF+ryfP15P9+6yJNYD9n8ADIxQ6FrDSqUBMh7YDFHbWtnanYaAhBjFiDElnUPFSr8+Alh0PtfuDrKKzBesP1oot5tM0MhwoJRzEnEz5v5DgylAPV6L68Q9JHvSxMblfK1YAYlZEIBq/D67l8pNJOliKHaGK1faj4ORwP3Pe0cDBsCB/IkLIGZCcplYATXknIuZsyqWjIW4WDTNNYAE8kxcz+owe5PWGU03F8uF8ebjEQC1frwpDq2AWI9gwUjIfjY/d773AOaqDkusOn4XYxTcR8sFoytoYjjQpLoBrYz+3LoDAKi6/et/8/+aVdr+hm4Sp8dOl1NpfP11fH0PJHyLs/jXBSRkk6nNxOq2w7np/T8ESAi65CaQoBlixp5vUU299fTcCCQQpFd3q2wYS1DJoH2h7moo9TrNvMAGOr5yazgzu39QtR9/9rHttqu2nF5Zwcb26cf37KPHB9Zu1ezs5J2dnB6J7rXVaclz+eXbd0LtSZZJnKajhb19e2wn7040P8SIwsOHj+3pJ09k1YhGwvPnz+3Fixd2fnFsW4cVq8te0qyMF261ZPMpLhALPf5w71BJIbPWb98c2TfPX9nZRc+mUzZnNAzGVk3OENqkShWrMINWqoiGRoe317sSVVDuCSUQaLpdA23iaCRgT0ki8fb4SEHj/v37Sq77g4G9ffvWtvd2BS54l2ywAtQkmGRFq0OzKruWQKvRtu2dXSsXa0oe3755Y2/eHtnrl6/s4urKZpOlkUt2Wm3b7jRtu12zShlbKZLNvh3sd+zps4809nB1dWFv3r7wjgKbCrD9sigQg+R1b++RPX9+ab/4xZf2//3qlUYqKpWOLfIVW+YrlqeoR+AOzYLZzIYkI7OCTebQ1os2Q7Sp2rJpsaDRAokhrroFnkxUGrAHwE7dSgftBlTP8S2GCkjxMBq4pRlMjXLVqcOhfo6uQdDrYhOR4KKKVsrJmRgJFGBYLrUqNUNlYXrRs/HpuY2PT21y1bdpdyQQimQR5f8RRSkBXmrfv2sxejeQEMcchUZ8Ntal/iZhqnWyf1PhGol4FnCMcxKFy0rrJQEGFJY+npAcHNBISGJXWSChPF8KSGC0gZGGGG1wx62FNBIADFhPWE357GEqcKFZ5hBG5HNQ0HmcyBVcdBEgIezLRN3EpQRxzinPL9iyVrczwKgFm+bQzugIM87i8ztWqNWsv5jbECeXyVQjDnApEOxUVy11Yb7FFvBXH3oHkJB9wk3gMeMgv+tXFMIrVliMoSTabXiP61pkRO2kvI++lnkCl6OTRGLI3ChAi2aG0WhxNhusEK4HAMMmkICd521AQnSk3/cZSbBYj5FslVRFjO3efluMBIAEGAmtuj9mOmTPmFthCbspb6U66tQo33uBHwybMkAmyvEajUyJdLJOC7YXqZrEWZOt7rVrlWbwWG/ZAp9Onbr4c094ASz8PQB+hzoO9idiEd8838E/TyhVdKZRQ/I5xH+jixdrOnSdxFhL3/wOEIF9ADA5gIQH9x9J7Jein9/99vlLOzu7UOeZ/ZBuMaA3toQ+zoG3uNOW+dwcM+egVKxJY+H87NK6XfQUWGPs0dcTzU0gYTP2RTy5BhaEfXFqeFwDGT4ASLgGZGzoYW3eX9nH+j2V9SLZuAs/AEiAkRAaCR8dtjTaAJBQWg4lVFciXjGiiasSrj79qfWG7tjAfPJsQkd7IeYhtss4LBwctK2zVbdiERtlt1JWl34yFa3e59Rh1c0l3Cg2FQDD0kcV0WLABpJxrt1WRU2We4e71mlXXZh6zgjo0GZL9sGJgEZpwkjKEBDBKfa8p2J33mQz2NlqyrVKltCDK4FM0UyKolSF6cLZKug5QKHeBBJqNbcCBEiItbZipkjQMFHnieVS9XfAh+JpE0jAHjg0E6LIc4Fud0aIEYIAEmSJGI4DaXyD10Voko45ORrrUx9a2RPrca0Ttp5+8R2QdeJjEpyvNZAQHXbXBcjLspi61HmBMwngagQhqe6vgATGG2YADDnkvW08Y/RurlwwCl2xohLzgJGp0BBCFJPYrREKYiGjf8l2VOLf6A0si3p9GJ+MODDJpXgjBiXNIpy/plapV6zdrAnE51QEc9KFJx2E8Z9J40B6Ea734GsKpkPOBuOcjSbuNsOXAwkO1PB8/i0gIDPWIIaAWALO2uAcZRuZEQcDCBSQFBpO12xhfcxnFU+TdXrEAIHTcCABUTKj22pYYSGeL1hhQj3CSJGPdq66/RJQXQMJWY2EStXZstxHtWZVApZiz8487yQeOMMSFxcXms4yEnwfSLEoaU/FvR35W4gtCjykWZyAhACwxbrQ6I2zlQNI0H1BvtOfu2D5rGr/6v/8IwcSaChkgAS8q0qqvH73HCQi6vdAwrfI4r4LkHBTEvltQIRIQrI/s/9/0+vHR9vsdMQ8kS/6QIjT4t5A8Dc35muni2AZPuqJkYDtjEqQRB+BPpSXVZ07I/B46P4lirfiQvR/BGtwD3jypG3/4O//zB4ebNlkeGHT0aU9uL9n9/Y7Eg588/ql5kI5JhWT5Yq9fntkw1FCw4s1m03mdnnZs0F3qM19e3vbHj9+bJ9+8kRJ2OXZub14+Vyv0+9fWqlOzVHQZk5QrWMfCA2+kFPihtsDnf3zy0v7zW9+a+cXPYkbMo9Ll8s7OFg9zleUV9BI2BFYSFIgQ3cdj9AecAE4Ag6ABnoKuEogoEUAQleBjffjJ58oCe0O+vqd5g2LLprDdS4lpweSiXy5ao3Wtm23O1Zvtm27vWXVRtPGg7Gdnl/axemFvXj1WmMe+K6P+m4yubfdtgf39+3+/raVigvrdy/sqntqh4db9uOf8Jnz9u7oteiz0hqQ32XBSuW6NZod29rZs63tQ/viy9f2q199Y1999caGE6jpbZssSjbFSqlctiHqtdr0UOHP2ZSZwyXdt7LNcgWrbG3bPIkIiXKInaOEkDzYtto1D8IEPRL0VkP6DlDksa2k40eyzvkJ0TMdb/Jj906n39sRhH0TcPFJ5g/xARa9WGKfZasR5Adjm192bXJ8ZoPjc+udXdlsOHbbK9wyKE6gLtJhSTTMbxFKYhfxzsgtHd3NDSZAP222dFnShpR9XDaBvimxDhAh0H999hBSTIboWSBBzAS9l3eu9f9SwzArzD0ZKy7zsuItwkng7wu3piRRpWoVIr+cphlV73KX6dBqrS3FWgI4KJIMlGLe0m1iAc9g5rg3eE4JJLPEc9ZSo23DXN7606md9Lt2CpgAYIC2Rq1qo1zehriDQPej+yW/F0xSHOX/zl9/w0ACXS/WhQp9dd6ZtcWVpaLiYDp2xkFIabjmxVTdSAcLuFB+3QDylMhIiJQkzDtq0ENIaFycM43QpHFCBdlb7t+bOsLX70kHjXgfzS5LxGtoTz+5b//1P/yJXBtG40tbzkYqTraaO6Ibd8+HdnZ5ZovC2Mo1OqANJYHB7Ao2gUDDvAMKJMURG9Rdy5mo/pGIRrGT7YjR5Y/P4GCeCRQAMODxxBx1pxBlnI7UVSapY68JkCE0DmKPzr5PAzHZRPflZ8QmdahxlOh6Mcdn5zU5hvg98f/Rw49V1PEer169sqOTM62RShWLyYp1AUGnALG8dk1Ags/u0qn0dQmzr1JuqKuImOT5edeGA7carlaaqyUSscqvX1ByryehWQAhQIUsgJldbyo20uzv+3KZ7P2zCShsAgWb+RT/vit/ybo26PVuYCTUSnM73C3LteHBQV1AQmGOK9TEAXCJ6kHzhlUwtS6aAUNGRtHfKIhRMBvDzJpbZ6sqsUVGABaLnlVLCHoqmqsAViFLbKMQBLgeIxzMukZEESpzYiQgkjmaWS1v9vDBgT158tB2dpuWW45sMDpP7lDoMA11nQFgNfbFeBcxFIHjxcKqRUbmANPNWthFd5pWKWNXObDhCKcQzw+ZjAFEgBlBU0HdaxoBU/QcrjMSqlWaOnRs3dEs1pfugwRgaISA5gSFayr2lKcm3CdpK69ANmn4yPY6dfmTc0gACVD4KZTkkICeUWISCAiQFgz2fewnRStR9CdxX5hym4yZKJTJY1knbi0J2JGABLr/Kb+N0VOEC3lJsivpfiUbToo6vgB/GE+R+wH2kroWCAoXBSREPF7drxw/tsswhysJyGXMRFoJvoo03gKbVSMdrCUAIlwhuFYUlC5TGTGb+wAgAbo/jM5Ww629pfGAi02Oe9aZB6EZsF5/wVJbA6Ecf29MB9wZNXzxOjq/KSdSPp2aHvqfJCTue4/ZNDE2NmNEtp7R/pWABGelrMEMBxL8HtN6j9GPYGknMUZAlIgHYnvI4aQgRiVAAuzeeG0dW9Kl4LGuewGbkvPt9pwhmktTDRt34jPMXXQofPzLheRpnLiri4/o+ijkOi5lrbuzny2ABK6dGsAAUEmYMRphWs8wl3ROXRCSL0ZlADIHY7QyyvYv//X/ZVZu+Z8LAEDa2YG7vgcSIgf82z7akN04fxcmwq0b4YZOQnZjjYUZN+ca6fJF57OgbjGTDfaxIOO479qIrwEJS6yFUgmyAhJgCnLjMmuoCT2RilU8FOdWyS+tUTVr1fP25JOHAhIO91rWuzyy7tWpdRpVazXxwZ7b27cUtmc6NAlcFUt2fHaqzjuBXbS/OXQi6ICoyLvVFaMNiFS1W4hM0cU+s4vTM+sOL20yG0gshYWFcJ2odFKfL4iJAJDA+Xnx+o19+eWX2gSe/uCZPbj/UMXI+cmp/eY33wiY8GK07K4GpapmZJu1pro+7EYklrAcuCYIPkJNBY4FSGCQ7ZsXvxUw0d5pW6vZUQJA14HZNvQQ6CwwYvHg8QNr1VtyETi56ImJQFDETx0AA6bGCHu8iys7Pz2312/f2fG7E4kzDnokA7hJ1Ozjxw/sh09xsyARvbCjdy+s0SzbD5491jlhrGEIjZ/Z2SmjHFWrVFpWriI007RyvW2//vVz+/qbt/bi5amNpwVb5us2mroTwwyRSAIbV51EHosiK9nc2MDKNs8VrdSoK/gTcEOsBvVpIdj5ubXbTZvOHEWHkri71bF2h+R/tppJ5p4l2AbgEsWCFyculhTjPdJSgBmCVZHGbaYCErwQn1ulULQKdPvR3AxF4ncn1js6te7RuYAEqTgDJLB5qyBlbv93RXSdinYXNTzm+vg8fLZA/4XUu7HSihKdXa8Rb7IIfXbDjvPD6wAk6G90IOYuksiqiG9nHeRX76WRBxYiIyTMi6KADENi4fI9RQoErDVp0yygSU4dSEAroYRbCdRCmKAzgXZiKFFIFp0WqOSm5B1yiimKJ7dAcscSqVQzQlRv2aRcstFyaZejkR33u3Y2HduYdVgpCWQYzBfWg5YLPVMrHTOxNX3/NjDhLrDXnWd8A9883xFzb3v972r/6OJZToXluimhS3ogMKxm07FfQ9Hq/XqGL7uPdzB9xWdIoMFKlE0+aQJtRBmm+EgUUiXtaW4ZUPi2r7s6xrJMS+cPGm+O7tyiL2baP/rv/tA6zYLsH3uXp1rfDw8fW73Wst7FyI6wlO2+s0od8VjAXVcv9zEDXyfuWFM2GAp80XXn75Eglyu1VdcqEs0ogFkXXnQ7aBBdOxgBfPMa6NHw3hwbMUagcdIziHgUGgdxnrJAAjovAXTyfuEcwevzWgAExCtAhNBJieOBMdCotzXPzP7z4vkr6w1HxrhFpVZXkc44G8koe6XGzgqlNCKHVdjCFeerJTkLULgCJFxc9FZAAr/3a50Ek5MmUna0YTPpj8fznKA5b66R1bkIxu+GzXU8fnN0YfNey66xiG3ZtRj5z4336AcwErB/RGyR0Yanj3bs8f2WxBYBEhYzmiCIJfs8PgU/7MgedogjRAVLNtbv33c/AAAgAElEQVSc8twmw4mo0TvbTdveqVu5BBuoZ7Uy4y0ABA5SUXA6qACAAADOvDvjXN65B0jg/kFfYDKe2mJk9ulHu/aTHz+z+w8A2YZ2dv7Ger0TWyxHmuGGwkzRrs6v1jsaRXozW8o2N2e1Kvobbdvf7ug4+71L616it1R3fSZAODF6AACc2aBxHwElayCB2F6tOiCG6JwAzowjVRZIkKgyugHEHlleg857kSXzwlwSRWXPoHtMMZmxViQ/ijiEfbTbImJdyJiJd9Vh4sR9IZCrSM6bXoteByysNC4R90jsL4oXiPhqLEFbnY82CEhw8HMFJOAyWYAlEUACjJ8ocOW54DEWRsbCmw8zRhvkWBXiji7+qDEC2Cmzmc6jZvApAEUjywIJaAg5UCCgQ8dZsCnfU0AB8ADvXLPWdd9MhuqSu15USawagIqInTH+5WKrfu28PgjR9rVD3RxPk0nBRgA3auYhQOqgREnAxNLqFWzH16sPZuLqNZEbhcmQnF9i3W4Cu7cBCT4Wk8APvxlWwKzeB/ZhEnaMhqpqH8ZHGGdlhEtjJMFe81E4gAS5XDCmkRFbLBSWyhcjX6nU3AqS+My+CgNITRM1GGDboRTlTls+IiH16dUJybqTZGNVjDYQ27XvSF/D9yAHMRB6hN3ijS0HKhy0ouc3neRsPHOxxX/2r/6NWbGWGAlrIIFHe7b2u+av2et6V6Z0a5rw1/jH/0I1Eq4HJ//XtznldwEJ8frRCYigGYs1aEE8LgJ6NlGKmbNve1wewUGQXdBH0SIDJLh+v8KnLedTjTFU2TAR91pOrVYpWqeRt/u7NdHzGvWKHR5sSa271SzL7uvy/FjAA6imAwAXmoWmmIDCTlKEBzib6lh2Xa60y+JSI20JvbOqhUeH/8G9A9vaaktwBsr/26O3NpkMhTASzUHBG4j1Wc7q5ZLt7rmIIuft5cvXmj8l4P7+H/w9++EPfyww4+jtO/vlL38p1XAWN3RSOlYkDiRpWCFKCCbRYHe291b+4IOei2gBLpTyRTs6Pbajo2Oms2x//8B293dtq71lr9++tt/+5hsbTkb2ySdP7Gc//5ndO7injtrnX35j/cHQBv2+kgUKNGbJoVJiAXZ2ciZAoXc1tPFkasM+s45mW+2yGAk/+exTO9zriA759s1zyjN7+Gjfmo2q9bCCmk3FuBhCASvWLVes2RxGAUrBuaJ9/c1re3d0bkenPRvPoF1WbTDLC0jAsg/huzle1vrGgaFiyxwUTMYfoJI5gEC3gQJSAbpoiTK6EPNknESCCMq7ezu6hlwvxMI0e5oSjqDRCThIVMEskMBaUKe25qKMAtHY/CQCyB1LUVuwGonLZG55PvfbY+sfn1nv+NKW6kIy0+gq1RMNhVa/E5CgzeOWji73TmxUrAGs4BB140sUveSHne0EZmPOZqzZjA9Bqw5HhpuABJgG5TysBbYdH3fAbUKvjVhjlpGwcLChSNcKIAHrTmb46YIbs9c5K1fwx3bdlDzFTChpC0hgk/YxE7Fw6PL2+kro2PDp/ErwEZ91BEfR2KhU5OzQW87tjK7qbGzDfMlGpaLYCQEkjEgCM5aPXjzfMkP9AbH6bxpIIAFXh4W1I0cVultQXmfumiFNQQRFXWgM1pWrgZM4kdDCdPJO/RjqLFknbi84cmCvq4QcaqjbTOn+SYmH9pE7gISbwJVsYbqaeUYvIAEJ03nPPnv6yP7bf/Rf2eFew05OX9nFqQO1e1sH1mnvWG5essF4YO/Onts854rmYnyVHTCIUQfe38EEd0dw2rNTmTVpLEqrC69d30PXLk8U9TEqxWuHVgz7Al1/1icFF/+m8A93nWxyHqAd7xE0Xrf/deA5xMICMAB8YK3ze16bfUz09+FQx8nv0ILAIQCQ+c1rbH+PBJTVBRgUtWYAVEgUiyVcbRoSF9W5GU1sDhuhVtaISM5KEluEwdDvj20qcUbf07M5RogtBiMhqM7vAxPkopO+NsEEFSh3MBLelytt3lfZ187+f4A/N2aqHwAk5BZ9K+VmttM2e/KgLSCBvIXRBgBSGRAngVso3sPRzAYwEKa4hZVsMi3YcIj7ggsg7m43be+gZbUqrfC+VQozAQk0A9x6kLhaEOiJ3gLnn4YBYIRm92EBMEYBkDAa23xo9uhBx3742RNpLywXAwEJw9G55fIoyudXQILABHXH86t1PR/NJTDdbjVsf397BSR0ry7t6ups5XoGkDCRkCHaBl78qrOOA8EE7QTPvwQSV5zi7sK5LhLs8/XXGQnEFLWV+FwptqxcQVRroUHhlPMo/qPTrfEsdXqT4HcSPeY4AV84Jv40oS0PMJOKLF5V1tEqJPP67GLNigHpTBvPnZ39BkjihToFqxduLkII3dxdIbSHlnkNuA+879SW+bDVdTaQQBcxEfhYTicHSOhiI67fJZYDTgyM4Q2JOeh0sfYrst52Vl8CEnJ8TmeoepHK8ZDIlGy+RGCVOAO7DFcIdCL88cMJ41JDLW1GJthna7x+heaOM7qi8x0MLP4dI5UhrioWWb7kQAI6D4yVzSfa+2kCoP2iURJuCEXaKJ4Tc0DMM5iE7tyRjb3XgKfEKorG5/VGifOcbwMSYrSBz58FcHXdcOrKO+hRWmkApXtVjCvi+3UggWtMvuj7xdLK1ZqaXYDJ5LDoWCg25lxjAebHzUCCF7zY00c9dn3/8ToR1plYERkgwZtgiJTCvvGRY94LRgTPAVCazwo2XTDGVrV/8i/+D7MCcZiRHhcu5553ICHp2X3HUv770YZvcQJXqHzWLeEOscXNAn1zM70LKMiiVDeh+tkCYpN1wOP5nW5ENQ89SARNyIuKdSKdPZZsF/O9p+gakOA3ezASXA4GoiCbx1Bzd4wvFGxi5fzC9ve27MFB25492rKdFjSjpVsvHnSsVMzZyfFLu7w4NebCXBU7JwsrqFd55vOwNaT7NJt6QdnrJ7VpjpaACDoIXc87zwhVPX32xB4+vC/U8Ksvv7QvvvpCAdITWGwAzepQTW0hWjBCjfs7uwpAJGkIFpZrNfvJT35iTz59pmL0+N2RmArHx8eruVg6Scfv3impZOPV2K95EQvTgOexSUiBfzTRCAXJKIk8/uBY0/zgBz+wzz77TNfvm5cv7PPPP7ezi3OxF370ox+5xZnl7TfPX9lVb2jdi0ttErkF83ELG3QHLkB3fiWngTmCTYgrjbwr0URsp9W0jx/t28FOS2DKoH9uxeLM7h1siwUyQQyy17PecGiDEd0DrKSKNhya9cfMnJsdn53Z+dXIrnpTm2JFs6zbECFFNuE8OghmC/QMCMjFilmhLjDBcmUvShcz9+eV0j6OHRQxMAlgKTBjB6rqiTxUSUQ2GVcheYPuTtIuuz9m6tO61Fzm1FFg7vGY0xRNMHX3AkhQOM3RRXAXEQkYUuAOp2bdvo3Pzm2MFeRp1+bjic1JmiSCORUtb4kg2XdgJNwFJMhKbntb91aIrFFg8KVuRaKjX99g1x3ym4CEOC9R3GiTTpoBrAMxEogbdMCWZggCIgjKxsvvlLhQiGl+kjGDNNoAMwGMmwSL2T8sNzk3EgNEH2Xqg0/lnFWFqvvkvscjB5O8uCIBZXPPpzUysPlkYRUKxWJSMQZIWC7tnGtSrtqilLdRMWfdpdnlcmFdhORgDI2n1lssJPQ5RoBQHXcQ/qDdRsJ3c5Tb7KhvPkovdQsjIfv8m/YPRkC+yxeJq9aM5mo5FixF0UCAATK3epWukwms8fNKdx4hPajCJaAzgWL9oc/jy4mE60xHqYjiunciR5OJ4oo+a4jpSqTqdkZC7EEBHsR+Ff9mbce+pfsB4cJZ1x7e27af/8FT++zpA5tMuzYdoUsztVKuYpVy3ZrVLStWitafnFlv1F0V2OjV8BmlMj+brYRYV2ABO9KKbu1dWvaSYP1Eoe/FjzMaQnshjjPcH/yzeExx4WLGrdagA8/1Geu1yBfPycYjSbaJseP7cpaRwDrnOsRIQzAU+J3EHDs7dnbes+PjUwEJAIz5oieZbgEH88IZH8WSs7AYRBKraQKxdWH1BkCoW94h2EvBOyaww/CDvTD2G3R1766s95xNlQUSAqTM3s+cl80cJx7nheXaGjqbc9wUtzYBiQ/593dlJBRzI7k27LRz9vG9tkYb2vWcVXJjdXOXM3fKkcXeFCu8uQMJs7LNl2WbT9kvpwJouM7YPx7c61inXbFiYaLXplgmb0KXwu8XZyMAHog9MHa7RLrZAEScMwcSJlaYL2273baHD3dtb79luRzjNSdmuZG0nwrFhU0WEwcC1fle2gS2YAII8WGmgQIjodNp2E67KTYiwtisTcYHuTeZtVdsgM1FEyHpBswmi2tAAkUWkicatyp6zhOFYQAJ6hCn0QakH8hjABL8RotC0+Oq9LXU5faYFECCMxg4LtdOAgjT2BuMBAQNp3RmyQE9v/ViyxtMNHiLgPBF9iF0QJI1pFh5MXMfjbekj5CABAo3t3J09Xeum+JWuah8hT1OQAK5MRpMalZ4TpoFEqQLYQW7GjGpDigTDA+Kx4mNB2i+wMisC+yrqqDlAzirj7MmR41EmeeaACIYudWSuIMOlY9PSDwWwWzjtdFxGbkNZClvDRw2cMhKQGuszShu+ZzEu9BqEW4jYIdkvmrjedkmUxxfRs6GS118QAq5fCUAIQsk+Nnw6z6QWO86d1vHZo+bMZJ6F5AQ+2x2tEHPT2MzASTw+gIBpC2VF5AA6AEjIWokMRcS8C4gMuPaAGuVfDFAJ5zJaAT6GBv9LXd40NissX/ASPBCn397XEu2yXIn8ZGSGKeLmCZdjwQkbDISWFNiiyRGgmRH5+wh4VBB8xbHM7TA2vY//7P/3SxfuwYkcIxu//g9kKBz/rd9tCG7Ib4PCLgtkfwQICFuwkh0stQgfhf0wqB0RhfSE5wUv8P2bSMpvjXJvRVI8E2BjukC33iDBshMztLazYL98Aef2E+ePbLHuzXNHCLuM50MRf2rlJd2dnpkV+dnjnIyiw7yCLUMapjhp4xwHzRYPJOdwg4bgMSFTffk+MxOTwdWq5o1GlV79OiBffbDZ/bw4QNtkF9/9aVYBKen5y72BYUIq8ZKVcEQJHV3Z8uYYQ3KKoU/+gj37t2zzvaWjuvq4tL63a42zkeP3BkCv3PABWwge1fM0Rat3d5yASJUamcLOz+/kDgWlMZPP/3UHjx4ILcBfkegePr0qX386RMF8LPzc4lDIrzIe3Z2th2MmC2kUt/rj6131RUQgUbEYDS07mXPmQo9R1DBi4YjlJqZ8cI/uKLP28YCqFKwerVozWbR9vdatn+4ZZUis29DfZbL/siu+hMbTxC5zVm/P7U+yc1iab3R2PpjEmizCQKKuZqNQcSTGwPOxUtEMJBzLlctV8TVoUKvwSnXcxIynDwQ13P3BEd83fKJDnUgrQTlKKq5LwESRPNPA+DXKHFpxnDlX506+I1aXYm5gIQSjAiC/1RiPGwYdAirKF33Rza7uLJCf2iT866Nz3o25f+H7gFPUYVGwpTZ8e8AJPhG9f5qks/EJgXizX0YjARiSWicRKIf8SULFGyu30gU4jFK0kiGqIhZstJI8NGSm4AECl9t0IgXYQspswgHEjTUhBAXyRr1KDN91J2axnN9FF6XPRtGAtcWxXryokD4pYxcyOseLSOq3B9IRwVwg85BuVB2pxxEpFh/k5nN6JzrO2+DYtGucgs7ny/scrm0k8HAeoul0dyTXhkpjBaEg6saubjl6287kED4phBR92iO6BWjDTPNXVfQDWkyv5+3armg2WexFxTz6UzkbcxMrUYi3OqW7hW0W6itnCeAUCjbrDUKJc0Go0Yui99wHn//CVRStqG4nwUTiMXe+fK5UsQWYSQ0a3l7+BiG2iPNlW+3veM/uBqpCwOQ0MC2tjqzqwECgV3FAl5LHZuUGNKRl1jszI8jQHQVM1MSfwels0BCVnyNTxbHJkZD0qHgd079Dfp1EqhMGkPxmqtkGDcTxk+SZosA/lJeSv7exXSwQbPlJbefBBhgjavblc+LkRejDgDKsNvevjuzb755Ya9evtFrFMtuF6dGrL78Pelk8/4zutGMagBwF3LWaNZkD0jR2u8PBCSgqeDU5jWQEDFm1TFOAJKL3K1nlDfXSwhpXu+2rR/vLk/XnSF0d2aEGeOTbAIVNwEXm6DFrY2aD2AkACSgkbC/XbSs2GLZRm79l8QDKawZ/4MdmQUSlvOqWArdLkDY2JrNghwb0EmolhjtZK0CZ9P9dhs9ClUp+Y/mycqPkQIoAKjSOyPBxRYnVpxTDFbs8LCj1y2VYEVcWLEw1pjizMYCMNjfNI5HxzsDJGANi5YNcRk7u1atZLV6yaqy0TO7vDx31X5pGVDwMDPugo/Q6W8CEqh5S+ytSdww9mVd1w2xRbnsZJxrVlaECVjwogwQ1Me3ggqeBgtXQAKix+7a4CAJ9z/sDtkYprEtgSeu7yf1fYpdXhfx77AfprzV51XTjbXt59u1F/h2IUyBEmxDvJ4YXp63LIzCGPCCBslSTSHtM/TkF7AGnHkgO04cVegoJyDBRSeZb58ozwBIgI2L3bW7MxFwZ5YveAOQ6xoifrw246IACcsFbJiCGA+ylkR7g/aYqPfuBMbzigUHEsRUk/sEzKzrdoAeO117J8YeVPjmSNIqtiw0bThd2ngwUMySkwXNmKqPlOXCtzAxQsjkY02S048BvtOYYXbdRxxxtxsXQYxmUdQ5Dhw5OJYFEqJm0n2Hw1/SAoqcR+8PE9Zy1iqWV6MNWcCLsRyuqQPna/tHOU7JmcOvATptNHmI0RrTI8dBcwg3l7y7d7BRus5X5BprIIFWSrZ+W382j4EAhlkgIVi1/I57j9YNIBl5DHu/QGl9aKyvsQ3ftv/xn/4LsxyMhJxEtWAkfA8kJBvIvysaCTeBB1lw4daNLnXrNl8j++9YXHEzxqa+opItl2n+yelH/J6gEZ0X3+jdcihoptlC5MbjEzLqlGw2IQUAEoowjovE0RaiTk0nfcstECaiu2l2sJO3v/8HP7U//IMfWrs8tsJiZMfH76zfu7LtnbY162W7PD+zy6sLBTEhv1IadiAB5H4wnthIIoALq7dq6tTfv/fQOp1tbdoU8r/96pUC/vZ2xZ588pE9ffaxHRzsy9bw3bs3YhF88euvpWfAA4EoapWKoUROYbW73VGyTDDjm3NNwOCbLwXX8Vjn9/79QwECFH0wF37xi1/Y119/rQL74cN9++TjT2XRxfm8uLgSiPHi+UsFoT/8wz+0J0+e2NHpiay7OP/bO3t6n9ZWRwGFRPnNu7cSFwxqLN2PRntXivUkmFBZCfbqLPX7NsGreIiFks9f9rouHNRqtjypxEmConkyUJGB7aOsNg92bDYbWa9/ZUfHx3bZHdp5d2jdESyKhcSkRtOlNA8QNaLTO5lBUSzbBDQ8B9W8aEs6mmgjCLGv2BLwoli1fAGldEerc7MRztK+6WZGHSIIK8lM6DBJNuer1Wp414bu38IdADhHsdEp6U2bi1wuEjNHSXm9cQ1IYJ+fzunYuKUbTJQqugpXXRudnVuVAlRAwpWNu32bdIeiHaq4KJVtQJKhppqvH9dL8PWkroRYOv4zu87i8SsgIa2nWFfxE8yYjkSlXBPajZgbAI/0AooBEqY1mJLvSNwCfc+WeZtAQsQNMULYaJLgFcwBMUbmS401VBlFAOyhq4VjSbLSK0nxmMeyJa6BBOx7Va/OUchwqy4m8iVsBA0fpWvE7qpQzn12n3sAxJ/PVcGbu1iyyQjWzligBTRAjkskKjqmJRgweRvlzEasx3LBxuWydW1pR8x7z6Z2zFqYL6xPJ06zuHl12r2rzuH9/8tIiI7KqhDbtLKLhHl1n7g9E+f5/T/T/UT8XaC4XpXzBbZtg35Pz202zNqtqrXrNbGNsPliFlagLB7kUxhECwEsUnGPGWo6egJrkyAYYpVjKPJDUay9ueZ9Jt1fd9hnZmfco2DMFo5SEGc0hUxdAAhq4wPLL2fW7uTso48O7Mknh/bkk8diXlycXVrvqidxwFanadVG0QZj9Ga63mnTuIHP/DJ2wP7B753i7+NASsIothlfKlAwpSIlsZp8D3VxrBBtdaq2U6YRoSM/diAhaNDrZJbfr4EJlN+dHRVxiveWpk25LFBb9z33QSEvYK1QLmk0qzcciKnV7LT12c+vLiXQW2s27NH9BxK8ff78tX3+678U0ExyXy7XBPxwPTlH2DLLY14jZEXtoVlhtBo2v5yj4cSBhP5QnzGXo8CCIs1iC02MYA9kZnw5l8Rx7htVVp68AyDyk+PX6Fnys+d+mfnAtcQ7s/dClpEQRUU2/8gCB5EDba6vLGh1G0CovwlISBafSawvPisFTwHRvOXAmjWze3s1AQnYP1YKEzlKMaVcAyDH4nk2t4HujanYe5O5CwrTJYbVwfjJeDKyei1ne/ttjTgw9VEvw4Lzjjk0euz2KArFBELEDibhhPEBzpXbd8ohBCeO0dSW46k1alV7/GhPa6VSXdhgcGKzRdfKFUa5cGyAgQIY4OKGjCbAMqIxk18Qe5diLLH2EFlu1BnRLAvMJQ+TXSEpn0YIy4qdPo+fF5DAcQuc8qkoE/mw6F1WHKxWQELSzYqCGdByiFie9g7icbJ2dKU5XSIH7BwsZSQrAGfvyftsONfcTYsBU9EYYKTBGQgApPobYKlYRg4k8DkRBSzjFER9peP1mBbAI4+tVjeBhGAkwMxAi8GBRMb1KCAZacCdI4fVcQ5Ggnd83QEHBk4SP4SqbmgkcI3ccjJsJrm2YpxMPA+l6YHttRelMHITkIC+U7KYlHtDrgjvVQKL2GtrDJPrDlgjAB0gdKKGE2/moyd05l3ceA0mONixBlTW9ow+1uHMlDlSfZX2CkhQ/F267TbHXC2XNALpSw0oRat61fxltFWi1bCW05jhetzQ8yUAMzWUxEJ2Btgqv6JjnxFbFMCRRBkjfhB7dE2lI5CJCGksr1muKrZqXwwGBG0ujcPhOsLoBbHbRzVDeDH2BzQyWp32CkgglsOeAYQgh3UgwtkzMfIgWaxUI7m+lQMlm2CrOwGNXYw4I7a4YiRI+8YZP7M5mkAJNFfDhJZt3crVbfsf/td/CX/V47iABMA7oCXyNnlz3Rkq73rA34rRBp9n90Nt1Rp+YZPNyLWNJIlsE48CSAhK1PsK8iico5sQG7qSSOiEmW7iXUX9TSfzrufoJsh0+aNIjxv91hm+DTHFm0CJGFt434W+q6PGgvfPwKyRC0u5MJ1v8ivQI/mfekLsgUSasMxEU8gpoPnjeR5MBDph03HPysW5FZnhmZt1ambPPu3Y3/u9H9mzT+9baXFh56dvReknSEATEp10MFZy6KgySF5eHTOxAhI9fTyZWJd5r0Lefvqj37N/+A/+G9ve3rfn37y0f/tv/x/743/3CwXp/f2yffTonj14eGiH93as1aKbzwxqzz7/1V/axRlz50PR3FqNhlvReV6n+0Ne68uluviinhaKTvdCuGY6tfuHBwIRsG3k3gRI+OKLv5SKNpvs/r1D++yzH4llQDccZsGf/fmf21df/cYO9vbtydNP7dmzZzpvn3/5hX3xxRdKTGA3HN6/51RdywssQFTr9PzMVcPV5WrJGoqAQyAn8JL80XFyZWGAHDYC3DJINKtKBrS5z+bWO7tUfKvXzB4+OrBnn3xk29toJoysN+jbm3fH1h+N7aw3srPewHpjNmS6wVDbyjaauonSbJ4XOwJW7JyZ4zKuGnUrVCuygIRGXW01JHom9WOw1BIe2yMV8XK6QCuC4nBKQTBTIGeDJyyyQbFWELDk+EiKtXGxscFMScl6AGmBoIsOXSr5zGYSGF2PN1SsBNA1G67EGLlvYafM+wOb90e2HIyttjQ5N/RPzkUlXYwmNqTDRPLHzKriUQLiZC+YUPYcDIvSGlBgM+HBrCXmTJO2A/RMrpU2nxyJhv87Nk4XofREQvOaorF5MuG0zPDYXtsoZTel1aa6Ek5KFHUVhW59qW6PinSK1KXiL12qOsXYZCqGAWwN/gaQwuMkNEb6loQYZVnFh+L+k8jVXADEkiQiuTbIHaWMRgIdHOwi0TFB7IjizpMGeXJzbqejBG5wPIzB0AV3lWUST4GXJYalzGBgD/NoJuTsKre0q7mPOLzt9ewCBXzu97IyXOdGpE75cu6d9ThH2Z86PUHZek+AjfgdRc7mz7vie7wsBRYdozXc5AWZADEVZtkCDdtQFwljQIgeUrXM+ALJ81Cxa7uTs73djnRpKpWyrh0dCcBGYoQEw3IwjMaaI4aeCr9vma9qhAkdFTztWdMSWsTKbInSP1ZqfKcjn3mMed9XiJzG3zcLPT5X+LGXyyWbAoYMe3L0aDTzdnCwZfcPt+3ppx/b4f629uxe91Jxt1AqyMaM2MF6h80FY4dzTixBCDH2fYBV9g6BhejgkMQCEEPtTkl0JHPZY+W1pMOywAmDee+F9fs91Tliv83c4ozHSeSVtbFcrgDnIcBfEkgNNoSK37RPkhTyd65mo9XUuoCZhtsGxT/gT6vdtulkYu+OjgTaffLkiT1+9MiKpYp9/sXX9qd/+p/s1cu3iu2lYlUdYwoWhPHQ6PGY4vuoj2V4LEV4rr29pfjOXtvvDbR3aN8QQEQiy4hMJLpBQQ7ldLpv3IXyhlNJLvlX7AwBGwF5iSqJRix7UajWxCEpo7uFn2t8OMU3CxZ4s2PNGNLfkktU5CWUwZv3VvZezDZt/so9ynpbzc57Ih95DYTkHNTkwswqxantdor28H7bDnfrAhaKeca0sE/M2ZzRn/HUBsOZDUYzG07QEQC0gc5eVA7AXjWbOlMIuvrB3pa12+hWUCg45Zm1qa55oucz3iAbyPHSRmMYADFf78r88+nC+hdd67Rr9vTTB/b06dzsLecAACAASURBVENr1Lk/j2wyu7Rymc5838aIzzKLr4mV5BYwdnACH3kBxhS9hZliMyJ82D8j8ndxekK5riJYhRo2sYCMFIDsYbOSAEnfbyd+D2i/ClDBO8nxHYW6mAIwGiisU0IfuXG2kaXXEmDu+QL3mxIWLBvhudEgBgjg94yrqdGESCqsucRQgNaPNoqKSRoWSZcpn7N6o6hGhUbrUjGXBTRWtpKMYmhkwq0rvejnXvb7NoAIxC2d3OcANVpeKvS0bwdYQD7jABsYXwA1wtfEfADA9JERhC6dbevjU7wXc/i8h1gQ+XTuJ7jQuBix3CZgVegzuw4Jn9t1Etx2kX2a/QbhQOXx0iYK7RzW4XpkT3pEEqxOriIwYxIzZZmvicUm3agU5xxwKjpTLjEJQl9JjMewlGT/kXaSjzi5T5DbcvNTmgNijQGuJTcvmBCMv0RhXXLG1eo7wRUOOMAESXWM3OeTkGJy7BEjASZBEqz20cq8qTkihxDPO4nVAhOkB5ccHNTL0JyHBDf9+pTV9GEfA6RCT0EAxdJjbrBo1DhJgEcBhmU6fq+tEtySxr6ifgtQh79HvPRY5TFzPmcvI37DSEC7o2aFQsuKlS37x//LPzfL1cwWzPQAarkQqAMJWv3v3b8/9A9/54GE1cjee1Szg+4YwAE/g2JIkkPR+F2+PhRIiA0tboy4ee5KNDcR+c1E967n37qRyvfVRaji/FA0excpLYJAFDdmI+OcASQoAUjUaCXfSeSLGUKAhFrZrFnx707dpIPw5JPkEV6Z2NXliV2cd1Uk6XhyzHH6fKs2zGR74graI9Hb790/UOfmfNDTwnjy8TP72U9/X3ZVUD3//R//if2n//hLp/XWStZoVOST/OjBnj18dM/anbqO+89++Wt7++adnRyf6iO1kjij/OzZOJNdDX7vtXrFWo2mukbaEOcTOzs5VYeccYf7Dx+IkUDS+uLFK3vz7p29e3dszXZLbAlsKAEH+qOhvXz5UoAD73FwcE9jEeVKRSDD17/9rV6Dz7e9tavOK49jjhlGwlXPabygjraoCBWfoVQOiICQFskgwkgIb1VqNgEYwq+7WLJqqWo59ymy+Wxi/csLW05BUc12tlt2sLcruiuv34cWPhrbcDqz3mQqRkIfCjTzx/IRhuKIC4PT6GTnRPgtYK9TtzxevYyGQKMtOrIuJsTM1WtB65m99s4FquIk+BR5XlCyUYp9oUDsegnbOx3b2fGxEpL26XihDnmwEQJICEqeCo6VQwlACslbLQmYcXx0QMdSSaagJKHKkczRwRxOLDeeWGWZt8HJqV29O7HCaKa/TXo9bdxjCmD0BeTg4F0bZyj4/8fainUYyygKxGKhKnpmxCVPnn2uMyjfWepbfD5PtryzSRIQSXiWRnptU8qwFa519ujK0UFNcRAGgoqcJf2dnFgBC2xGsaYrlqR9IAojmiIAEABCaTRCCZUsuJANdrp2RWMnrpcgLQySjFLSwmCjRTUaeqkAI4qKglwIEHHlnnZgg5jiRUhBvvOwJ7xg4V5zIGEhh4ZhLqeRhov5wq6WSzvu9+0crQ+6QZWiLRApyqXuKa9JIpq66tlYubpedwAJsZdsAggRp+8CIv5qEZ7aJmncZX1M0U5Zt1U0QjJfWK0AA6GswqReYaRhaq16UYwEup2eeK/t5KBQa3ae8SC8rxckndx3iKiWbQIoOKHb4x47AC8Ui7NE6UQeLIAEVNtvAxLiXt4s9lYdmRWQ4PRggITReGj1cs7anYZtbzVtZ7djTx7fs3v398W86HYvrde7shlsBjpfbDBmKob55iucWdxu1/cSWBXc6wGeOxjsHU1+ny1oYz2F5kE8j3ua96Bwkn5Ba8uppxJ4HNl4MNR9H4KuMHdURCJKKgDMNUYU/0hYSZl1TA11HcOtgddDvwAtHIBQABKseHld9HMePLhvuXzB/ujf/Yn92Z/9yo7eHVul0rBioWZ59GeIzYmVIP8UzaUDJOA848UO8TdfrugcOAgNY5ECLFTaUf/m/DjAqWuWROG8N7K0JV23pLiv/ZJEP+Vinus4CKECNCXJilFJAE6/S3PwulPDxi3NDb8PSFitr/R+78vhPghIEMNyfXzc7V5cAKIMrVoy2+sU7PHDLbu31xCQkGccjzlz9ivGECY4KaRv3A3GFJkuBKexIWlnYHvtQML+7ra1OyWr14ZWKDFq4rPorqmE8j7nfik2AqwEjSVSbC0ollknS1tM5zYZDK1eQzh5x558cmCtNsdzactl38pVGImXAhJgL6pQFcUe9tLSZpOl5WfuOhHdaXQVGs2KgAT22zdvYXU6O2cFJCTbTqwGp1P26JzyMu4v7gsXTnYg3Auq0MFx5qDrj/hoxGSWKP8Z3ZLY49IuKu0BF2KGhZfGHrWRoi9C5z8J4cteEZAFFg7nnnPhxa+cEMglUj7LMZJj1JoldfijsPN4vQba3WmBHNQBBH+dBFKoJi6vOskcJzWZxjLFrmN8KNlS6rxHgU7shc/i2hrSL5AGgxf9bJ9jAAs5ZCRNgoprnESeHueWHHsGGJzcKWARcZ2mWu8zd9hI4sQBIvj6c0ZOHqFPQCQKaBgaAkXXTm4I8jqQAIuN43QGFpoUXOhFDrFYxmWclRIW5e6OwShiUbkFP6WXJFtO11ciXxrL5WINBGT3CQdN/N7jK+J0NtfhfbJ7b0htxJ5Eg1OPV6M0fQbugwQw1DXCk5d7B+eUhgbsA5XouTSaSZ4iNW5ABd9PBTIo/4Cg4y5T7EMSxkV3oszrJoHHtG/6iMQaxIKJIMBDMXX9GbN5W9yv2bwu7lUdiSt12nwBG2FiUwQ4ARvyDcsVm/r+x//kn5tZIyWkZXZyPcbPijeDvuvX33kggZszbqQ46X6xvMCNjkg8JmiPQoDHY9HSbtuE7gIK7vp7tpCImyWbyN8FBGSPLfv8zcTsfZ/h7uPzDZRvv1mdhhmMBP//tUVd2D7F65LMeubg53uVOIPkLSaWX06s0yjYvYOOPdhvWgMhnvzUOq2qPMJbTRKwK+v3vJtOsPXA7yjoaERnuqxOPtcSRwSSq88+e2bbuzv2/OiVDYZj29k+sI8//kRJ1KtX7+zzv/hcrAAh13PYEHND/uD+/X379Olj0fhb9YZ99ZfP7c2rt2IPjEZzq8m+qGKlpBbM3sCmgPq8UMdKmiWTU9FMXTACC4kg4xV841XM+AL6Aq9evRFkTgKItsH29q4SQxKLXr8vYKBSqfrs//aW7skXr3zsAgoaXTUWPV+B/E/UVSL5KVl/6HZMdI3pLM7pztN54BtRxXrTZ6lEhQclxjUhr47RnASj15PyPgGShi2oKhu2CyzNVCRPoVihsTDP2WCeM9TvJ1AkNTeJ3gEplc9WAypA+S9WG5Zj7q5SFVtFrIDkKUwyG+AQHalQJfd7CmEwD+oUyq4GjCI057hiB4d7svPkPgRIGPYRQHQmTYigRSKS/clrcwy8FyMjPovMsZLAjXUu6KKraBVncWK5ycwagC+oK789sbPX72zR69t8MJJeAjRTyRbdAiRsJrLSDGCdJOpvIV9ZAQnqEiYgIY43yyiKDXSdcKO4XU4ihWtqXvY5Qae+ttmG40Kih6qIkh+6jzJkxxsEMEydlqjxB3XLZkmQMa+OnDMS/PkACXr/BCQAHHBZYXqQaAEsyOJRc/i8LkKb646OK0iXxGAQOyoBPEXRNgsCEpQkkJTBBMk7I2FkS7d6NLOLxcIuZwu7WC7sbDSyixmMBBOQgOinFBsQiaRjiHZSZiPfBBPuAgKCEXYNnMl0GO7eoDe7AdeBhPXzbwISllaczaRxAgh4b79tWy3sTRdWQ9Cy4gKLjIaMhkPR1+luuu84YmRLGy/cYx4gAVbCZArzK/mQzwvSoeD+JvHaBBJ0ruauQP6+ryyQEHtGdk/yLo8DSKz5KcKqs5F1GmXb3dsSq6JSLdreVsv29rc19sZ6HQx6sjGjuxYAJfdLaKLE9WC98/8RH3jvYBDwe7r/UbwGcymuaYAGAUbyPjwHkJc1oE5hhfEB3zuj4x/vQeLPeQ+QM7ruq2KGAptRs1ZD+wIxDVFfYj/HgqAiADVOHAAJACESDU7MNhgE//cf/bF99dU3dnlxZdVqUwACRXGxWFXHmMJCAnmJtkthzv+rkCrAImPWOoToABC8gGEvVndc2hIOJMQ+7+c2+aPnyRfWhSYd0Ws5j4A/B/+yBYCKWsT0EFJO6GoUmdmiIe6fYCIo1UhJdzzutvztrvUX99/7gITZ1IGEw528ffRo2+6Tw1SdraCRPNhkFP0zF0iEOTCYzAQk8DsOdQ0kEAe53lXb29myVrto1UrfCkUHktUcEOOKZN8p+gEkjMYAfXz4khfgjK8w+jBCsHFpO9t1e/Rw23Z2EVNlDHMsIKE/OBdTIKj+QCTSYMBakiYNEz+pS482Qqtds2YLKr3P/DNyqvs1MVIDKPLuOTHDrSoduHcggefJyjdpJHhRvdbBiKIIQGQ4prt8XQA11mPs32tXJ0DoZA2MIDL9kDnRn/OMlXMCELBCFLXfx2Cj0x9AQqw/eJH1FpR5BxIAU3wPXtcEXtw7sLYJJPi4rYOYuidBpYPdkLrb3OOeHnvBuCoeYQ1JD8aZO7BKA0gAMKI5JFBB4AONGNdxiVjDuXXAnSaKi5DrKwF24WSwAhIEhjgzVT/F+J6L5aFxQmwFK95o8fjno1qbQEKcz3BoA0gQY23p8Q8gQddPrI+81coVNSNoQmSBBFikgiBhNGU0VjbXtq8JBxp4PddxyFg3J9Aj7pVNIAGgQeeMY5xxrhJ7NQEJ9C80ilGm+A/bSmdlMqKiY+b8aPTS80ONWiRW/Bx3BgpyRKKrbkPcaDroA5Cg+lNjLp7/+N4npU7XLJAzznr/jHWSrck2c8gs6ACQgMAy1pJqAi/nahQGkLDI1b4HErSAsg4JN4w2gHTFBnQTkBAn3ReF+zRnkwtE6t53oe7aqD7k73HTZzfALCDwXYGEOzfKOzpq2iMyYljh4pAFEvQeq9GGjHgWm0Zm/GHVOZUfPZZvI9tqVpTgIpr18cM9W866dnV+JJABj/BGnYR2aNMx84VoDpDYEvWIyDnZFh7eu2cfPX4swaCjd2+s3mzYj3/4mR0+emBf/OZLOz7Bpgj7yAdWKtbs8rJvL795KWbCxdmJ3BsIygC6e/s1u/9g33Z3t9yGsTeWiBVFP6MDRFjN5El8puABkHnWZLVHZ5ZkTMUUFXvOqWWcw1ano0SP4t+BgqFem4DJNWekQHaUmt8tK5G7uHI18kajJYCELhHjC4hnXfa6Vq3WVh7AoNdKCrkcoMzLgl1dgULiCjSXPZtyMpRoC2XxC/lJsk1Hl82M/2Ao0O2dIrozHbnORRovcoqfmkT6HxjPU3ozEmbL22CBP23exnOKMSh0HE/RKZOgv3lEFctWALUh6JNYIu5YrVoB0UXNKk51vGw2DhI1E1Nhqs40CTvBVorRi/BxnyvhBqiBlaDEa4TIZF9AQqgKs0lmA21Qm/ndWmOhpf/nc47ndFImAhIAV+iAUyxLgGq+tEe7B1aZL+38zZEd/eaFTa6ubHrVt8lgJBphj+feAiRszohngQRttrmyEgnlAGmDjFgVBU8UAVmAwDfOmebjvbviCUd2xEOFfRqtis04m6QpbqaZxgASYGNkGQmiJMrK0YVtOTcCF9P9QsohbYQMkKDzL4r0XCr8HB+Iv2yhBBqIRK8+N24u6nmLgYJIE3atqFZxj04dSAAESurGBUQSpWicugz5vOsj2NIGlrOemV1iFTudC1A4n03tEjV19pJqaQUk6LqQfEp1Pajaa7eLiKvZ/eemWJsdLcvG9ez/3x6jvxuQUMvNbbtZt4P9LdvdaVirXrBKCSCBUSzX/BgOehrdgjpNwu2095mSVYCE0Wxpw8HEqdlDRkoIg6hCF21ZKK2AhDkjO9wzgGfJw/1DgYRNEGH1b/n/OSuGuDsZD22+mNjOVt0OD3bto8f3BSSWCktZBCMOxn0E2ElifdG9XIlwxRritYm/sBBkkZp0EaLQFwOqQse17GMEifIfFGJ3CfK1pHEF5r+TuCK/91E7t7jDMlFT5plkWN29JF42TGMRIQLJe0SM0ujSYmmdrbbtbO/Ku/wlTLa3r61cqtje/q5AU947ZmUR5SUGsld98+Klff3Vc3vz5lhCfbVaS91mCqo8xaj2MoAFBxJWBZzEF103AcYZSF8AAFL1n0ySe4MXtlJLuQFMkMVZsjmL2OTX0RXQ+QqtNb/e606nx56Fu12kQsw71R6/s2MgkX9k11Gsr2x+FX/fzOfev/6i0/h+RgJAAoSXw52Cffx4R4yEeoXHTyyPbSciREl3AHtEJlIQWwSwA0hArC+ABDSLABKazYr0l5otFPO7Vih6MezFYN4KebrVMPcYc3D2AUBCMBIEMIh9OLXRYKRistko2r17bTs8JL/F2o8xCoCNbhJbpKB2gT8BEXTWyYsmPpqhUZ1aTkACbASKawptmAaRE4rFkgu3G7dEHPN8RhQkTuiACI+T6xIiidgKpjHZyCFX12dZtN6A5tF6/VAAb+5RSj9TXoKkF7oL7BFqeEhwEMBrbc8YgAIWjTBqQn8ggIQVoIBLV91dopyN5EACIpERn1TIprEEp8Y7myJGGxbLkgMVNOCIidJ6SmOJwt7SyIwK/MTMEZuO0TKaMXMV3wAJMTJBjEanRu+RGH40abLjPwEk4Ijk+ehaq8zBBnek8RHI+P81kAB4rBEnRAGTRgLnVEK12MEqn1CmmUYCGLVIYIeEJt2xAhcvaWbIOcA/i9ZxKtQDSIDFS7ef/EqOWokdwmii2JypuRF5Stwjkc9EbA926aqe2gASGAvyL99XYfUqDiUggbWo1ww3icXcc1A0hLivEPiQkjP3IVoodELWQIKLfa6BhEV+KTCINSINrlbdWi2cT1zTgWvjIxPJYjTv5z0+bwAJcb8FYBKfM+JhNpeLcyJwAmYLjJYFgLg78QAkFHJ1s0LDvgcSPlAjgUIvu0EG+JC9MHHTiYrYaKxUkNkwT46OV/tM3MSrm/QDZmTvSjQ3j2Nzs7sLSMhuijclp3dtmne9/grJTJ81aE6OmvkC90Ae1JsMBYdchICR1q5ubNE1F5aDnm4Te3CwY08+vmc//+mndn+/bb3LI3v3+jc2nfSsWSchRKRnKns3p+ZPRc3P44vLjGixbj/8yY/t5z/9mTQSfv2rv7D+cGiffPTI9u4d2m9ffWPPX75SF2V3d9/q1aY23uOjM3vz5p3YBpqjW5pRn6IA3mrXJVBEsscMdyR3V1cX1j2/0FgFGjmiKxEASQyFhLqIVCSe8xnJm/t789krtaruLXQAlPwhwDQYiAnAeWGTFEJZyEs8r1yrytKyNxhZrVaXxgKJ1Zu3b+3ly9fW7ffk8hDzUaC+mtmTyi8oZN6GI/eN5d+UZKKRVWsqMPEOB5ihyUzXZEbwJtmhQ4HGwmxsFTZ9Nj95WDGLliz4mJkvVdRdIYyOFnkbzfMSZ0MgCCvJ6ZKRBmw4PVDTHaZLL/8nUG2sj3IFqzXqVmvWpBJO11+qsUm9t9nYUgCOxB1UHCCBANzvd7WpiUq/XMivd39/X8Fa9+Z0JncKfoZGRCDYAWp5guYJDsARoyWuxeCaA8NRTwFY5ximx4wRB4ZG8mgg27PHH1txurDTF6/s3dfPbXzRtfFlz8bdrqy4hom18b7Rhs2ObLjMiOIs8WAHErIINM8J5hTHLAp2EkqN+OEb0ZqREEBClr6pjfQDgITbGAl0E3BvINOk6AFI0LHqAy8txwznNSAhifClBCZPAYZ4oqiOZhUlaj7+BBsBD3VAA1fSxoYKNw9mJn2zDcaYFBzEeAjqtAtsTXNEGQcShpa3ruXsbDaz88nMLuZzu8TpYj4V2JCrlMWWcZVjB2/ex0jIglGrDeKG/8kyEjZjezZ+vv81bgcS1vvLDYwEm1u7mLeD3ZaAhGaNszS2UnFh7UbRmvWkNTEaiI0Q3c5cDi2CufQPGFPqDhiZ6tvV1UhCcTCQzMq2LNBtygvTVbKYgIQZiuHYedJthtt5CyMhC35tggl+TmJEhyQeOvdIQMJ2p2EH+zv2+NGBfLiLeUabAHTpnOWt3SBha9ll72olhsvrs78TT+jew/ZykLahuMo1DzYB64rnO+vNaf18BfCg5Dslu9mxKe9qeZfMP896LCJYkBoVSkACxTK/5/15Tx/tWosvLmYzjcyhZQBEc/TuxN4dvVHx39lq6RgD0OA1AZt5Hcbi/vLLr+3stGtn510VKYDRUpSfsw+XdY0LarQ4YyKb1/iZN+sNhoZlmouZoaXgVm697kA6PCqEUjG0Hk+Ie5bOI4lxhjKuMYY13TiYDIpPSdhqBWomUbMQRIt9jmOL+J0FYm9aQ9caTRkm0Iet37uBhJyNrFpa2sF2eTXaUC1x748FJEyHAwEJjDEAJEymOWkkiPkzZ57ZBSvFBsJVJIeLVMW2Oy0BCbXqwIolj0VR9HG+KSSZ84ft58wEQBjXXCC/QTw0gAR4gPVawQ4OWnZ4wH1dsFJxYrnCxOYzCgw6lYniL495xvmWAhKWjC9JnNONlep1XBtgufm6hPYfueD1PdWLd4AEFe7S7XFAwp0WnDHgQIID3StAYXUh8wISyB1C3E8jL2nvWOe7dLvWbgsSH64wh+7v62vVWVbSRWCkhE5tAkyvAwlrHSFyikoV8V3vSkPt9wJuA0hIQoh6jzT6o2OUC4MLWcs9LM3BUzSS4/meVtGBe24sGlCKl8yqO5hGIYrFp78m52INJJDbKf4wQpjySF8fXC9RMgRgIGDq58vfKwQcBXokBhHHLvZZcmJQQwCQJ++fn3PK9xpI4Jx64yDOr4iwGvdwIGHK3D0aLIx0JiBBoFICEsifg5GAthFAAk0kAQkcbwISsgBC9v+zLBKNhqURtMh3XJvNwRLVgSsyiccoHDV4LKBKlpHAedc9ufBcKwskSFhRrzdR4ysLJCgaUgdorCun0QYxdxHQLeY1jtYg303aPWtba7//3aEngRlqbrvmyOrzhMZc2j8iL+bvAXBHLqh9pVwXgIemmdaCxmkY/azZMo/Vev17RsJ6s/bIs5rLzIgtBiMhNslssR3JQFDtRLWp1ZLCpncGmHHPPnezWL+L2noXkHBbEhob5m2PuQtI+K6vL0XXRL/yhRrjCRkFXd7kPYwEFpSEeiS05gJw/BuxLOweP3q8b589fWQ/evbYGtWcXZy+tpPjl2bzkVWqdBVH6jjNQPEJMKC+BFTm2xYL+9FnP7Wf/fz37A9+/vuyNfzTf/8n9vbone1sd6yztWVvTt7aNy+eK+nptHd9Yc1ydnXZt5OTM7s4O/eRCSnwIuDldjqMKJBwVotYCnZ0X3Qvr8QG6HcvVShpY0liJkQo7HI8mAdo6ZTO6ECBfgJs0XJVYFv63C4AAxR0YpIEaUBBC2Ur1irWG07sqte3aqUuDQWSXo7hxes37gueK7pIDqMIScyYn2SBgNCAFGFlR1CKApSOFgwIzgv3OUml03tDgZcdAVo0wnfQKSmqZkZiy7GXOL5SRarKgAWTZcFG85wN8RufzvUTMGFZwK/WN0WAhIJsHmEooJWQU+GGTVuj1dBBsykCSsV9VqtAx03FoRGMfVaaYMvxAiwEkEBSjdhizApCfx/0htqYeGx4GUdHP9gIWTYSIALn2AtsbNLwsfeNSBvsdKxrXykUrZov2ieH9yw3mtrJ85d2/M1Lm3YHYiQML5lDzdlUmgjv10jIrl8lE2mji9EGgARnmniyFV053ZvJpcJV510QMmKGb5xMsCcRoozOiScIQSleb7TZDTeOiwRI3Zg02rDJSCAJAFQhQwSwIa/UGgAIgZEDxTtEe1Toe0TSiARARoaRwK1aVoKJ3Zhv1gAJuaXrWOBnDYiAjSFfYUmplCDUdRM91O2nYqzBwYRhzuxqYQISziZTu5zNxUjoo0rPsW0ACToH2GalY96M/XfF1g+J39lC+ubX+25AwnY1Z/f3tiTeVmBefdZX4bPTrlurWZETjtg2M+IUntnokCRbR9byAlYUNq8XdnE1UBdV9GcDIEQzIWcLgsMKSPCxEIAEOmYu9fj+0YYsSzDu8TgPUVxwX2NJyVw1ui2sSUYYOp2mNBIajZLtbmOBWlOcciYOmioVKeIOhwMBtly/sHYlztC1D3FeZzmZYirribVFPGG9BQgZ4wrR+dNtl+mURaEbYxL8G8YY7xlxhdjEd2g00PUXyJx+x2sGEEHXVkrgnG3F66KODxYb76tu/QJm1kifhfcDqOa1GH948fyVHR1faIwOG7BKpaaiDlCBkSn2PUYbdJsrJnjCqkIjuSZ0+4MkkOcxGCCB8yF3mDFONmt9BCwhPd9ZAwmLUCZP8StiuRcA3ulNEeH67Z9cSojRsbSzzCvuUQffvci+6d7J/i5bfPD7DwYSUsPkfaMNxcLUKsWZ7W9V7NGDjh3s1AwgIRgJ8zHiBQEk0Ok3ORpJc2TBeYL9M3UgAecnMxXq2+xDrby1m3ONIOg8SIRSUUUz8hOYdnSBZ4xJ8EwvXANI4DVnusZLMRIYb4Bx2W55gya3HNl8NnLV+DTeAnuRohAgYUHRTa1EboELSZFmi8964/Qicd8lsdjBsBAk9L3SgQRGG+TekLS1YuokwAPNiieav+73RO1Wbi7xVxdzlYgwr6lO+XrUxq9lAihUmANOuCsLqZa65kl8T4wLABJpI8CG4bg2RxvWzTExLSQKSZHuSvva29Lx8t4CR9K4bRZEUEGt91PbbNWM0LGmXJlCM/RYlB/LWtHXjutVkMMxZkATIwEoCUiY6jN4k0gjfuSjmeKSa0HBr+aPuYBiAAkS4Evvg0V4iPJxXrNAwrrb7esUkWMBNC6ssy7O3WRlNeJxE5DwPkaCGL3kdEnAXA0vdI9Skmpl+gAAIABJREFUxb+QZeL1r2zMzTKpeBSvFSOgOo/JlWG1/lcT/6HdluJdcqHQSFDSSOD55BtiotHEoCbQOYZhyfPmynkYTRCTNI94bBKnTDUoQIKDdJ5zASYAItBg9FER7ifWTwISxA5x0I3n0CgMADpyP17Hrb19lCVcdiS6jhbUcKjna1S3ii049q5o8/hoTQAJc2Os+HsgIYP6+412E5DADIujfWt6anZD4gbLdo00D5NE3/gbow2xaG7ajO7q6P9NAwl3vf9df4/AzWd3tC+5MCCCkvFL2WQkaBMnXKkodqSQAoAuPd2jBoleNW/PnjywJx8dSiNhMe2JkTCfDayA+mmO9B9q7dBmI9/JamU61yVj/0IJ9vd+8vv28adP7AefPrWrfs9++R//1N4eH1mThVqr2tnFqYAFPkej3lF0lmXSeO4q1OOZkjN+0iiP2XiABAJHtYiv8751Wm0lnQhaMX8LC0FesEuzUaIGs07LzB6joUDnPefzsoGSFglCnAeUeCV0410tUFECKqMF+v1iLmBjDgV3srDT856Vq2XNvqKVQJL46tVr6/X6ojlKMAb6ZKjuCm72KasKooYFT0LpfqzXgReQ7thAx95HBFzMKXXRYHyUFirmynicg2xCJ4eOJaVAlKeTknsea8eCDad5644m1h1MbQg9Egot3RNOPJsGtOBySd16dGqrrZq0H0BpsVmEKimqO9REhHymoOvr2TwPpjgtuFJxjDaQf9CJi7EHbSqMXsAlTUyP6CyGsFkkZ7EB8Xo8fz1r6MwI0TApYiTGQ5tmqfuiVizbLlafw4mdfvPKzl++tQKK9/2RDS6uvFNQ8Bny9zESYv2twLpg7yQ1fkSLQviH43SK6FyJUug5BE07Ptea4siM7DhRSX3zj004CobN2JbdpJUoJTeMrNiiW6E6KMDv0QeRynpyb1ByCJ+ATZb7Oxl46b5KVQEsBgFSaTaQTpyswZLCdgAJxQLOOT4rXcEuSjTPkdxS6lgRiDXgCWaoyTP+o04rQouM3OTyAhIYbbhcml3MZnYymtjFdGpn07H15zON5wDcAWxJLT4BZjlE1jKZzLcFE+6Kr1kgaSNfSv/8LkDC1HbrBbu321EHv2CMDI0MKZJOo2K1akFjDRojSnaFxWLFiihFp25Sf563k8uBnZ5cWH9A55JMpKRCg5EHYoCrhwEoON0VINTn6klXb2ckbAJpcQ7ivGHXhTsH4pokslQA4wlxb2mNWtHqtZJt77Ts0cN7tn+wbWXcESbYLwI+eaIeYIAKtaRwHiwzkq7Y27jHeCzriS/+TRQNbYUYWRColZwYIobwtwDyIqHncbj8YEmLnoG8xNMYRQAJElLLjFvBqotROL3/IsXEvOclfIWNpUYnhq79wt7Ez2q1rrjI57q4uLTXr9BUONVoCmsEhwC3syzpuaUS4IIXBQIYVjosaGUsxEjwa+mNA58FB8RlHTqwu9JHSKMJmoSTgwISnA76cZ48yfexEIEudNRXegZhHbnWTCA71zldqeWvu8XRWeV1smtsHdd83cQ8ezZ3y67huxpBPijobgjxPlmxxUJ+YpXi3Hbba9cGRhsQWyzQCcaaVhoJWCDz00f/EP1zOrXvwQ5ys68CJBRtq9WyerNg252ltJv8XkzdXml3LGw0nFqvD6MAy0aOj6aB20nCSBCQMJurEQAjodMu23anIiABx4acYRM8USHEIJnyAUAEilaJEObFSIgChhqJw0AsToVQGQclVGcc6MiK+gIcSAh7liwX077FPZhd40HR9vEiB7010y0gC1ANsMLtZ4ONEKMD165puk7gUmtRwGU6Ju/E+wiP62uFmKOPSoTYot/fcb9KZ2k+0Tipj0olRkKi+6/3zqQfltgS6+PzMZFwKxNLK2MdS3Etp4XUSQ9Gj6T6UuGvbnYazYgCnesNkCSRQ+4r8jaEj1Nx6Z/AdU48C0zrMTWvfF04AOhAArVTWDr6mmNMWNcgObRxnVRISwNsXUtFpzx7fUJzgjvMchVpY5GbKm6k0QZyVvYMGIbSQ2IPIW+lm0ZzQZ19mBeMtq2bHvFZIh7x79X9mRiWWSCBcxzP8bNxXZPFWbzvF1skL1G3P+8ggEaYS3mr6H5NtrxJdBENjAASQmxRwtp8VmKh4vxc92e97iLA0nsCgEhAgmIMwFe6/rCXA0gIpgifg2vtOgsA5b6H8W/OCzUHPzWeV6yugAQ1cRnPKUka3gASZsvK94wE3/zWmpI3AQnqhqWFGjd9XJBAbQJIiERAaGayGxoN/CLd9M0F/S8dSPD5rrWKdMyJxRzPalPYGG1QMObSzMayTaTggEbH7D24a6uZt06zYj989tge3t+xdr1kve6xTUaXShBLReYJ+/LdHaL4OyXo1m2rsyONAeiZdER2dg6kOwClE8GpX/3qL9SxoRvFtekPe3Zxdanue6Pa1syqrBGh28kCaGGDXk+FNBsF9GlXKXa6dQcF5YM967Q6Nh5750fdIPy8sR0qFO3s7MRO3h1Zf0BilVD7MpS9nBZ1bEy4K9AB4vkc+3ACHb/hHeeMGCXBbTyeSC17kavY25OhNvDPfvTU7h0c2tnFub18/kpsBgKNz4s6XZSNZ9XlQ/EA6lgJcRcf1eAxbDyiPpL8ovyrxHBNydVIBwlphQ7H0CoACQQfqfsiFMX5w+LN56lzpZrlSk1b5Ms2mObtoj+2i+7A+uOZdBPQTyAZyGHXSPCjIAQ0yS2ts9OxrZ0tjTdMsHYbjzSTyOwca7B73lc3TiMh5aKCJt/NZl3Xvdf3gp0wwKYc1GDOeQXmAgKJzAOmAiEU0gNcjFlbIe5pI47iQDOCiVLP30kEolsI8FPHIxif3uHQzn77yrrvTqzKzjGeWP/swsZ4PbNJgYoHOr7h2hDxI+ILy0hx7QOBBMAEzgeFhNPn/HN4grwQi4b7NPs+nkh4XIx7xROcKBbWCT6lwG2jDRT0AAls/njbywaSa6zZyanlYCRo1MEB3WLSG9A4hJhJjsRLBb0AsOB1KbmK76ljHX8dBkYJGu9Yc/Iwzej0knx4J5jE09dRXvOWJQlQjXDOAEhY5q2P7ePC7HQ2tdMEJJxPRtafLsQcKVYrVixXNOKjvQAP9TTzG3Hu2wIJq6x54382AaT3Pe4u14b1/nfTaMPUDlpl2+vUrNWoWh7/8sXEalXOJ2KWMD+gkzojy/czj1GAj6znnoCEvp2dXtmQQgeQwYrWH6KZgMUiXf9EvcxTYiVGAoDf7wgkZPd0GFWsWcm2Vouimg5HXVsulqJaN+t5CUkCJKBtU69UBDxMRkN14nwv9/s8iu0QVeWnx0Lv4ASIGL/zLlKi5KI4nrQQWGPSskkOL8Ry9gV+8jviEiNW3J/7u7sCEvhmHQn0S0CFwAzF+rGv4bHrNoTeAUlm9xLG3FBr1WOgj2BEMglTLfIa7pUAQ52pMLbjo3MJ+p4cn1m361oYUGUp6Pl7pdxQ8cR9DVvAk3AvuLCWY7Qu1oO/bwgzerHH5w1V8RX9PAk3aj+C4p9AhABYeI3IwQYDB20UkxKF17vbroGka18Mcezk0hPODUlpfTVnnuLamhXhnfLb8rfvCiTg2lDB0ahlYiSgkYDYIuyfUm5ho15fLEoKPlxOpnynEQSiHuyBGJ9hD8YgolYrWqfVsDo5UmtutTqaHWHD7WDCcDyz4WBsV106jbAbaBLQgvexpMFgkkAmGiQ0bQAT8rbVLlobEccyxf/Einm3COZcR0c61PcBEnIAHvKhB5RIY40VbBGxs6to9joYCQLcC54vBpCwmJeUq61z7rCddgFuAQlFL4K9SSWNeY/pet801kA4ToKG7lzgLIRN4NttD5OeAQy3MgALTbA1EIMgYNhLSitAYrIBUmXsktHXmWC/ibWkA2FxjOEKr7WXcmSxJjRC4YAEx8frOtF93cHXZ0tgCdaAa5BNVIfVegDeWYkTAuqkkYGsawNaFopL7MNJ18UL53lyhgjLCg2JKW/jeNyekfvRbSFXdoici7T/6X4Y03H3JiLnUg2eFSOBfMPHTsmjtQen0QjpN0iAsOpaCTC7Zi62GMU7IDFAgtZ7ynukQSVrdY8BjPtErhIgYTZXCVZpgLHZWk8gwyafYdVYdmCQYwogQZ83iUBH8wYAQbFRI2iujVZhvFb7igtMw+jR8Zs7e2VdGyaL+cpVTa4JU2/sSIsvOZ9oXDyjk+DsFAdAGHGOGBVjc1kggeuyth++DiSI7cJ4Med8TpxdWJHrp0aPAwnjWfF7IOFDgATN7aabMhKULCMhLtLmzbp6bLJNic0om/Dd1W2KhP39SeLtFLtVV+YWH3g2ofh82U3xry/hXdOY/DWDFr0hPJbsyGJezhODpZUWM6uUC1bU/Dszee58cLDTtN2tmj28v23NGpoAFA0jy+fG7ne+hMI61Lx+oUwBsbStrR378Y9+ajs7e3ZyfC4Faza78M+laMf2y/1qUapFb8CLJm1CEw94SobIiXAaGAJ0uAWY2AEEL1kx4RZQsFq1bO1Ww1rNjjY8zjcbZqfp86m89uXVuUZgeO94jQiMJEruMEBSlRKmHEi7GTpWCDzSSIhCX92l4ciRcQrpAYnzUrOJjz56bFvtjrQRjt4eC0hAiNC7tfjCeqK1ptYurawExEd2CF58TlgVp6ckqBMlGe4F7rQwD1YoR9dtf2/LKhVsoIbqLpdQAoYvCP0WkGDiNnFjKJCFmpWqbf3sDWd23h3YYDS38bJgYyj+bDTQ1UFyK2UrlCuaf6u36lZv1uXYgAqufMOhJxYTbWuAjZqjrxyfAwl9/Ru6MNaMfF7OAfoGPGYw6Os68RpQoWUlFHZHCWmP9cz1y27AQp9T11CdJ4pZuRIxWuMUe0R3NKvPDGWuYIPTC7t6dWTj8wsrjefSTJj3hs50gX5LRyEpFTMbCdagzTeh4dn4sDnaAOClmjsjeJqNKzHbHai8Nr0UL9j4YJDE2FH2NTb/X8eTSSBWm3Za19GVx6XEgQHGEpyRwLgDjARiLb/TZi76dC4BCd6ZdiDB4wmP4z3xY5d1l8bJ53Jt0BymWJm4ungig3YCwB52ra7XwXu6/oIYOZLDhnLvoBXRR/oIMGVyuDbkrS/bx7mdTad2Pp1bd7mw8/HEZjBXBPg4RV/nNzXOKAKCPpm9Z7J7yW3xffO6be4JEaff/xq3MxJiD4zxm5XwmSyrFvZgu2614kLsDXSlSnnO+VSjZfIYH491Xh18SvO8ycJsgtjZvGg9up8j4jHnnKSQOW+AThKTqo8oUdSpBw2Y6Ww1//ZE+n337517KCMTOAlwH1AQIEqFrwYznxRdFbN2q2wPHxzaxx8/tJ2tllhK6KfAbqrXaquCl3UdYwB8XthdPhbldP0o4PkbcZDXQBMlklM+ScTWACOIHQHiARwAIsA+ADhgbR7s7StmEI8uu1cra0gJ2sIEmzqQAYgQIxSj0GMoM1bjnUVZHaOXUG2k8a6K3qPd3lqJO9aqrutAnPd4WTb2H3QVEBZ+B9hNTEosNBJ/XCX8+kjJJN0DyVoOF6QxHWtP6iOG8lmic+vv4/RkCqg4j2L0GGw7B7iDxSGQMVdYnUeObwWi5te0ZBULy6V1e5dyOXKA47popTqqYohlx7O8sRRdPF9XWbu+63nLXY2g+KAwwyImSr9nAdOKsYGJxBX3OhW7d9CwnTYWymgoLaxazNkMAdPESPBxBAR86dQTp/I2HjkI6nE7iczi4gRjs563dmtu5QqMLG9MKMfjeYxjDWfW7Q1WQIIzEjxXGg7TuITcQ/IGs6tSXsi1ZXe3JtFVgR1FCvLolIcFIpR6Cn6/JyiuJN5IUZzznKVazauodOHFNZNAAAJ7bBJoLucbNoFxIXZEotHLBcdBgOicOhOU3SBpCXD9c+4cQ7ddIqEab0hsAtkE+nqMGCIxQuUx6EygOVL14m6lwRCd9LBazNlwOEqjCQkg0+uvGTjs0dwjDk5wH7qDkOskxMhJdMUdRFhpONBEScfp2hCue8S1DmBFrFEAgJo3hHS3kiskAcqwSwSMWXX65YhFEydn/YHnuQhp8/rELmdLUcTTjJv4Zpa6rFpDnA8xxRyc8ZFYCTKthFcdFJjbaMD4kn/eoOKvGAmsqyTG7vmD20AKhOcaawQujbESO9F6gFEI4zaJZQT7E+BAzASHE1fb4aoplnH12KzFInfJPjZyoAASVvlMZrRBeUjZG3uyJlcNkLRvkgC6K47FiIM31NDigZGg+0xi56GVQNPEwTDZUwMWETcTG0GjBeSUCThDw4M1FEBVAGBa45F3mevp8DuPu34/8qX8KTW8s/kbf3PQi6YoQCB6E3Ay3X5UDK9lVUKLfP/3/9P/ZpZvOWsnV7KFRp2IcljYlr+3f1TS9h4gIYJYXJTNhGb1bwXUv+pjupkQvi8RvDNRes8TI8HcBAlidiYWhorljJ1lvN9NwMdtCe/7j/+7AQllbJDwDVYCOLdqwWyrWbV7+x3b2apJAKxYGFsJsawS6PjUFUZnI5sicrdcWKlakYja1u6e/fizH1uzvWVHr4/t9bu30k6oo4JaLGm04er8zPooJdOZpzk8HqfC8D+z915NsmXXtd7MnZk7fWb5quO7Gw2SIij+Xb1JIT1Jcd8UitDvEK94RQIgiDbHlk+70yu+MdfM3KdwTAPdfYkrdUV01ymXZpu15hxzGGixntksMEFaM6fMHR8c7sAIJtgkNNze3jvVWhneTiOPYgp0mmjIbrfj9Kswp0nRWWymDmaw+aJP29icKMI5ujkMXiS9s0XKBGbz0xQWprYn46mxz/KabSpuuMiiAOuC5rmYzVNBupK3gksn/HNsUsEwYBGi4ddiWHXpBNMzildfeDNt9IplwhgGp+aN2cFB085PT/R5sZzZYoJVnVmn5dRZGtTxeGp392PFwa0otBIrgcnLdAHFuWr3BSkM7v5OwgNFKahRvdG0Sr1meaehlA2mG0y/PXLIvTi0/2HyVHddMR8U9xTVbJbSMGNotVzqa4AE3u9u8phRqE3dvCdMQVNDHqg2j+lFjG8osThLC4lbcUZUDpiTU7YZ32gaiZ6Taca0sOLu3qZvr215P7Z8sbIcNh7pIuiwmehpIffCSJOfhHL/FEDCw/Xl/bXKJQh/KZDAtS3jyzBPZIPaqmX/EyAhzBYBCDRlSkBC9kDaUAYSpP1WvBIwg1OhYSjkeab1ggYSU1aouQ2mIQAOTFNUwDjTZA94uOmfQxNeGC0ssyKr26KS2WxbsTFxrKuVpA03y7WABRIbVkhokvwkGABlICGulf8WgYTzg6Y1tLbCsKpZk8x11mOaPI4j/gO1zBrEvnJdrjYys91CmbXMZlnbJovUSOB5AQyBmSr67BX3KmZhyWWcazy5czNNdDab7ywfAxI+uydh1JWMQ6GAAiQAOG43hRoJhmODQc2ePX2kBIfDQVfXO9eOii1SJxIDIKQBsfaFL0EACTHZ2TMU0Zhj9rs3N+W18Pd8xJrE3gAoQYICzX1QTKVdTqki/I0DuNeaciqnO8W7STKV5CAuL3OHb7S0JydHOj+j4dBubm/FkOF4c183mm2Z/FL08TVsGvaDZhsGSt/ZCU2PRR6NJpLE8R+SOD7Q38pWJZnZBcU79O2y8qsD8Hpx7ftZiodMHgVxDOIeoQkLN3foutKYq+nyOiLqlwCXOC68+v0k0cFwpWEoLtDXXI7VrmFI7Jnw8tBgKDU+O3ZFkkMEsBb11MPPPxZIoGYBSDg9aApIOOyRiLSQtCEHFZbXQDASAkjAgBB/kUwyhLIshnWQ840kptOtWbs5t7qkEu6r5LVeVfcge7xLG5gih7QhgIS5zQrkkwBRpP84aACQcHLcsn4XCRO1GZF1icYeTvngtOmaoCGkhkF2IVNqgISmR2DTBGFM7fIRwHIGC4AInjKhtJKVv0eGFkznXX4G09HrL2e1OMNH5oDozlNcKOsR4KVSrd4DEhxQ4Fw7kLCve9x3oyIQAep4pZKiTMuNaIpM9L9fpoSFMGL0x9Wak3wE4hoSA3XHdnAgYTeRh4GVQATvLVySsU9aoLf2Bpn3rppRDXXFag1//9wnfHhigDewHwISYCSQyMXjzArX0y/wFZAG332wwhBysZprELLTfbveQecGFoOYpVq3k4FkSnDh8Xg/pE957ZhSlRrOyvD70QEB/3dIP12ylGzWbasYS2dklIEE6iH+zs02E2s8gQkeoeh+Uc423cuedPwiMjM9RgCcUb/FWiI2UjrmsQeFhEevT0Wvg0uuqHAwROvJNoF7yZ8KRgLHlPUWRkJTDBoTc1Y+ITJddCBBBpUMj1iZqSt3Ro9e35YNFiO9QWzo3AErVwqmui0BCbxGAXQJSIhexAHI/frIz4PhwrWAl1zEP7o/hzcbAAnhkfALkPADpA1RbMbBjg0pLrqHlN+4SKPAYYP+OYGEciPw8HmiqQkwobwRRwH9IcSufLN9tlD7zC9EAbAHJt5nJOz+/COMBICEjJi3ysYaeWaH3YY9Oj20JxeHdjRo2nx6b6vFvdWylbXb6Ow2tlpMVAxyc/UGx6IGLWYrpQ28ePaFNVsde/Pqnb15+1Ya+v7BQCkE4+nEbq4ubTJDDc0GUlXRRyOqhn+BAzfu5FvrND3mE6ro+emZmlJNjuYr++677+wPf/iDjUbkl3vIQKPh1LuYrFCUgtDygd4J2ilyBzXqk6GadafkVlUkLmaFjWdMD9Dt0aT6JkkTT5/P5gXAwF7K4gcVD712td628dQdw3mNPK82OvTnFS8o/ZpNNEHRUnlc0i08A53XEZR8vi4XLiz6SrpLbsrJAsCOjpp2fnFivW5TgIqb7K3FiBgAZkym9urNO3t3eWPFfG1zzH8qTQEKAAg4umf1rl0NCys2eD0slEkuGh2GPY2mVRuwE5pKbGigT0+mhmzYGrxgtldz00s2Ry+IHUjga455FKZhPBhTR+mhK3icDJ0Jk2j/IX+I48B9VJZElOUB7DE0zgAbimIC5QGZhwKvkOqVja5vZbC4vh/a5n5qtdnSssXa8hSBeDsaa1NSIsbPACSE7lvNewKSgllAMwXb5lNAQrCYyog2xyY29zKQoMnEA0aCEPjk8snGX096R8VC0kfITyHFQcps0TduSRtoxmRQ6kACG3IwFJTDTEG6ZuLXsHYLvR9UW4+OxaSRzVofqZENIIGNG3cLAIKZ1VAC22S9tRFsBAEJS7tdb22y2dqEWh/QImlEiUFV0ZHiK4My+RCYjXU71t+PLaMPi6AoaOL3H+43f/o4P4aRYHbcrVlGTFVmkir18obV6UVJvVjvj3cN0z1o/MQ+Qu+k+UESUuvJPNVp/U7a5HRDD6bYJL6VE036ihekKY+8RPctv+ePFYUfO34ygXNhkBdg7DMACeuFWD6wLI4P2/b0yZldPDqxTrup5oG1ud1oWjGbKJ2B1896LxCUaW6Bi/Va7IGY9rC2qLFNBS6FIxGyq6Uznlh/eY9I6Hi80Kk+ffrUnj9/LpCXjwANaNqH97d6PNasd5eXdnt7J6CY9F0es55y2RVDlrlxFvI01nke76uvvtC/b69v7Nvvv7PVghzwzDZox8UMW1gVEBnQj0OzhiVSt06ru3sMivWQcfDah0OXYXDCmTSrEVMKwFoTcj5jzshx6fb3qRDaR3j+xNoKaYdL43yNdf8F7mkYLrDtfP2kIeW4RCoG+y7ngtcRJsCqxfSa5jpeszlGt3Qx4csU8itvhBzE98kpnzVRlLafJsDXlx2gVGo+yvXRjwUSmg1qCVIbWgISDrpVq1UKeQ8A1mEP+zEgAaM8NPThTyQpnZIqkDb0rNfPrVEvlNoAqzCkty6J8SYVsADjQCbUQm22mC0mj4T52sCJ1JNsYdasbdCt2dlx2wY91tO1QEV+VjZ44/gIgoYNpEhDQHHkBglIaKCXb6jx6fVaWizFJuSe5MWgFYfFUqnZiphLUioAIhSz7WwEj3QMICGlLNRJ7HHnel4B+yU1g6cKOIt0l77AhF6MBAe6BaYkVilNL9cWzMF67qkD+7Qxr7ViPSf+cS9JoBkGpA7D0D29PkygAbmbLZdLafiTqP1qPuXf5PKBeA6X3PnrC/kq6+eOQYh8jgk3TJ2aN/P+/pGO7o1XuT/De6EMJCCZ0f0nAM+ZP/6fP1bE8Lp8wRkHOl5JmyFZhhgfyXQw1Y9eF64Vf64tlmQyUnFodmFKJaS9vH/trhNMtkV7oG76OJDAevcekEDtQI2QZuA8hde5+5SM8r4Z/VFQ/uP+0GtNrNIACuJ8e1qF18uqeVJ6BExEv44cRAqJsAYckpo6AFCWNtSR/FYBBBl4cJ3R5+yBBBgJSHlD1uL3iYMJMOw8FcRBH0VfC6RxP454z7HW8hoCxA1DSY5FsOjK/a0PFp2REEBCMH1gRwjE/gVI6OjkZT8w/vFDQEJsJA+Lww8VMz83kFAu5FWIlVygeT1Ba4nfe8hICESw/NofInYfK9J+yPd/HJCwtlYVN/e5mDqdptn56cBePDq2R+cDO+41bHj31orZrfR6xJFZZWGr9cx6vY4m8F988bUVi5W9e31pw/HUDvuHMlu8fHNllzfX1s671un31MTDRBgP76RBpenlQ0VRQjTFEpijm8UY6bHiFJFJSEuUmCfMO1++fGn/9E//ZN+9JBXBpQcOJuAdwPTab1Qel5v78GggTSwGRDwHxdp0xKR+IcmCFnRQ410smDMDCtEFl6K1suFwrqU51cJJVGLNKrWWzbFK303OPe6RvUbva+MLDH+v6XlID1IkYFHMZGKoGDumQxUyqNfyh8CRH+BErLYEWi8wmTazQa9uR8cH1m437PT40LqdlqhnxKr1O127vb0VXfbNO4CElVgJ801VgAIa0FqtbbVWz67HRMiRc720KcUE9y20MPwMmrmo0fgj5EwPmJwwnwJIwBF6g74zqHpOY6XYp6DlWDldLpXoAAAgAElEQVSo4k0v/2YaKAbGHB8M3shKQMKKyLhkUEgzENRldx3/UyAhzgPHc0sTwcZJ8QbSjOkS7v5sOqu13V9eWhXTMaLQpnPb3k2U2oBuBbPHycwZCZgXiWanpjXpJWMTK92If660ITaS2FzeBwScsfI5ICHA1Q9JG6IQ4bzwe8FICLNFSRw8fUsFQAAJDxkJYpdIyuATkQASMK2UiRUhfuu55CIAVw4sUFivrdPKrdvuiK1A87tFXpSQd611fL+CZMRNkwQiSNqQ2XRbtSmxj8ul3S0WdguQsF7Z3YYUh4rNKJy4P1MyCNUr54D9xRuRFAO5M4V7f9X8PBDgv18GjB+Cx59eh38ckNBtwDKY6dy0mjU76Hbk7QECu0b/m6i7AUIRuwXAqcLY6ja2ui1E+6Qgdl8USRj4noywEuX8LwQSPgXEJCFdKqqYYKHjl3jCtht1Jdbr5jY46Nij8yN5JSB9YVmERdbrd2xLzOf9zY7FFKwE7hvW4GAxcR5dGuceOPwe/3H/I5Xi5wFC0OSyH7OWfPXVV3Z+fq61hzXn5uZG/71580bSO8wsxexZr9VI43vD+qYiL6vY4dGRNdouO+M6BgTn9/g5Uokvvniu14jvz7//+zcOYNQBQzxpx+9/5GZOfd0bGPokqtd1Jh0FO4/HZ8ks7u8FKNBI6e9pQJcbAQkU0/Ua625TIH4wBHTMlr7exrrMY+JJMYfCzxVT8wYTnw3WnSxlzvMYHDexPpSQ5Ma2PFeAli6tcc23gISCxKaFHqPsXk6TQmNNo+rGk/vmMJgJQbFG3lIGDsq1Ed//sUACjIRuy+ziuGOPL3oCErLtVPGPmC3WYRLQ8HJsF57asMCfSdIGb6YZboT/Rkw+e52WdXsNazVIJvIpY4CaavATkCDJ4BI5ka/ANOh8zWMCMji1Gso9a4BZv2N2dtyR8WKjtpXsFENPxTNuPCrRO8cUi7fy6bkfT+5BZ5CFp0GzlSaomctRARI0305eN7YCjGDvXglQUPyipqS81j09u4H0Cpp3zZ9DrCIjgvZTQALXvMfMlvcujpWuz0bVWm0kKS5ZDV+Dcp0NIBreCwI6qAOJLEyxphgt7uoJzBExeG03jdcbDIJdk5qSC7xGT14RYlIgw0gDH2qKeL2J6SzpSe4mhrJIqHAsHcmOfoC/LwMJIW0QGJUYCbFX+eDRm/+IgSoDCbof5GopkY6DKh8EEjZWTBYe45wSBzimfp7cQDD2Nq879ubdwUj4kLQB34DYt6OO3jGvqf9K6VUaoCeGQuyb5b4t1rOQnAWYEma4ldpeDqXzEF4MCWik2ddzM7hLzAoBM/gKKHFqDySw/wQjoa0+ABNGVS671AZPt/Ihh7wgYPqleyGuQY93pM8BoPZrXqByYiUAJriUy9kG2itKQEJ4zfA9B2L3jC7+bs/uop7mPnb/BsWYK5qZ1+fSBlIbfmEk/BmMhNisHk5EopmIG6KMBOku+ZmlDaLffMTMke+HcdrHgIQP3Vzl4rZctP4Q4ODh73wOSNg9/gcZCQAJNK0LuO8GeP3orGvPH53KlKjXqtp6MbJlcW/bSiGaHdFedCUXF4f25Zdf2ovnX9t0Nrfvv31l7y6vrVFvaiJ2+eZapoMH/WNNdZjIoC3FiE1O2Et3sy4KgIM8ZXS7MyyU0S+ePdcUiUhFCrfLt+90U+J9QLP6n//zf7Y//OFbu4ccoYrDjXv8fASi7BsvQMLR8bF+tjPqSvC9x/s4PReUk+MVhovF0hMjeN0q3lJ8j2iu6CYx0Gl2tdjDqhD9zXxqNZfmcOVFSjIC42eRzOBU1IUV86ktNyCmFU2HSL2ASsfkFUdiAA9QWxZEGgSovEgRmvVMG+bR8aE9fnxhx0cHom9hPtPM60ozIav86vrOHaQXW5uvtwQY2FTMA0wVezZd1a0AYAAwWcxtgdswiGmzJbQWem7eaTlNGKMkIiLZqNQMLhz1r/tCGRu66F2Z63IDlY6ItQASpFtezm2mRA43U+P4MeXjuThmFKFRdPBYAUrsTBdpRmfOfqCY1dAHxBhDDzaY9dpu3761llWtn+UyWlwRk/f20uZ3I03qMfPhegREYmNhUwlpQzmNIe67PxdI4H09XNv260mKI0pxU+W1L/5dZmQ9BBI08aNhS2VVAAl4JIhKTRGy3ghIiElCGUgAhCNLHTTfpUR4KITpYoq9q2aWN9BHUrAWVlmvrJo8E9SYkPDSakhSA5BAY6fkFx4rzCIBAii0+azrxhkJAAk0wtOV2f1ibjf8t9rY/XptI6tYQTwk71F0eQc4AkiA+aAvg5v/AAx42JB8bm39jwASoP03sq2ABAqybrthR4O+dZsNpemsFnOP7ER2FiZfJJykZmKd1e12trKFJmguW0iHyA3GBPY46PmQkaBTjvY0Ukg+4vHxQ4AEMbQSK4HSV4UbzYGtbdCn4WrayVFfxrV48eBC32k1BSTgTx0NLOcsiq7Y52N6xf0vUDd5EajxhilVzWw4pOke7lgMrOmA0I8fP7Zf//rXekwa82+++UYgNL/Luq7HWs5lEgrjQEaoJPqkmC6AZth0jZZHRNK0ACTw9+wB/P752SP5LvB43333Umt+njfSpNgn7yqAdX+xlLtES8yDuxvrdTtpKu8u3jxPsLuY5uIRRPKPJCsLPDN4TKJWoa43XYaRBhwxRY0GPIpW5ZNvk446d6DdTRlXYnDFxDBYcRh6xsQMgMD3KijaMf1eujRQxsErTWwx/9V6v4vaA+Cr7GjUEQfJAstjKbVAsbhs4BF99z4t+gcBCWkd+JRHAkDCo5OuPXnUl7QBHlQACax32xXsQ/PIRqVNpVhArTnOBNFezglM7xmD6iZJC92KtTreGAdIrKYigXvSdicggak9gBCkAIAEwHtYWboPlzP1fd02QEJTEocmCQwYKm9xMoRx5FPtuDcYzMMg4DwEkKBIV8lVXLKiOEA8sAD/q8gbABO8YeP5HPyFTeHMBMVekmSgzdTBETcI9nhBJv6wEgQkkE4hf5QyI8GjGwVIIANduITqIZAQ9H5JL+SK/36CB3Il3itAguvik+Ei8v6drAM/hKbNFvinzHQdNZv4QgCCwfJxT6n4UKOazBt3TLaNS3WkCkvJEbpud4ytjRhGrpOvJlaCvzZWXO6xACL2HhHOQBFDQ/cD8tHEyNnVA8k0kka65LHkTJPEuOB9iomHX1OSHyVpg+49ZG7TshEvPgmAks7OxYNht28k6j3gpr93ZyQAcD2UNpSBBBr9qF8YVDGA0JFKYIIGFSG7KG2yUeOwFnMOQkocQMLO2BX2VvLi0PqV+rmQMLK3lIGEkMvgXRNAgupCpJRIWZResZc2MNRmP1LtXfdI6rJHAtHnASRozdPamMxI16QIedy1S1Kc7RFAQgBCvBc+QtoQbAtdvyVpe6zHMRhS/1gj9cHvTdbSJYChDEqQMrZ/ARL+HEZCgATlIiJuADb78s/LQIJOSKIMlVGwuJ5/SJP+Q36Hxys/fvnfn2MkxCQpNvuHr7N8o3+u2P3Qz38skNCurlX8s3T1Qe5Pe/bopG+ng5a1GhvLq6zckI8LPGo9mzozu3jUt6dPnlu3cyhDxct3N3Z/PzJcqrnZ37650pSm2ezuvAucXumaKiF+i42NRmbHxw378vkLO784dWSfAm7QVYH21Vdf2vh+qCIQh3smS3z88Y9/tJcv39irt3cqAijsRE/TlJKb2v0E6H97vaoooCyuQa/jvFG44bZMI7kz88rqmkABDLBBBtVTMgXMhpLuTzQmq1iz1bOsxmO1dkACjzXBzJDpTor/gYKrBpsiLeng2Ih0HNAuQhGrZprsUrxiksf3b29uxIBg4Zbj+gLtnsLitdbCCjk9PpJmk8xp4vxyNqfVWq9d7tGkFGCsuGYov7FJsRSosM6atsoGWLtJH4fr+3S+Eo08wxyS7HTMIimuadY1nYb14X4PmMQst7OdEzTnNzYKafxSk8dxRubAf0HhlbRkOrYlU7QFUyvPXQ9GgoNMGGGmbOikMwu6sq4hzCTnzn4oAwnVJowEpxG//fZ76+W5XbQHdpS3bXU3tMtvvrfh2ysd80C3ARJkMlRKbfgpgITYNGINeX/92uo1fIqR4Mj3Xn8cm1U8ThlIEDpOw1ACEmBliKWQKImACyoMNFlwLT6bMICXrs/3gARPbYDeR2xfGUgAsKJQyatbpb4AXuGnUEELusZk0QteFb/ckwISIOrASNjKj4O0hqnVbbTa2v28sCsmxquNjYhlrVRtXq3JDBMPhXCezwDc8NVJ07IAl+J4lNfIMmD7sbU1fuc/BkjI5By/Wc11vKD9H/V71mu1BP7A7pjPpmLO7IoPmoAU57ap5nY5mgqU4XsqONNxR2uq4ibFxYrCWpI2/FAg4VPHUL0Ik8sqrtlcPwuZpgAU1KrQeE0eO40mMXkdOzzsSwJTqwN2Arzm3sgkOZd098mcLe7zGCREESbt8mqVMrhzTfQnk7G8BWBhsRYAQAMgwETg9eN9wH7x7bffygOBtUWFIVr3dkdNhxIh0JUji6rVZIIGg05rAMVpi2SdhvaK0XSitYnHJqUI+QWN3OXllReOxr3iIIKnNngzQFPe7fa1pr17d2Xff/9H6d+D3aVie+XJEuxzGAjLAE+GXGjZXdrAvzFElFlj4YkRZdlUNEmcfxr1kPuFaS2/78U77vTuFUOjFswI96DwSSrsipAyeKJOmHTKokznkH0x6iB+TrMS7uq1amisaW6QDDpzjXQKXptSk35mIKHXroiREEAC0oYAEiorUlHwSAggAaNEJvPOSGDfD7NFgXQagHC/IqHb2tGgZp2u+2V47eF+PwAJHFMYLjTWREuGtIE6hfPIzwBTFQtNTOOKyFSzk8PcDnpNJWM1c1Zqwm/Z8MtxnMJUfVqfTPQ8FtJXOpnVVzA1BEgAUPDJKjRv1UCJJaKA3i3NNE0/8aPesDuQ4I041w9NFKksjUZVgwMem2sHb6WPAwkVZzkkgzxdl4DaGCLi4VHdiq2090lwdEPrVAlICEYLr8ujIQErPH6yUnWgyyUyGEHDYPTzAYjijZwfEzeQ3MsWZOgtsMTN/MIfQt9Lsg4lDYkZQyNasaree6LA4yGUkraCkRBS1GAkAFDwfgASypJVGXcCYCJ3TK9P+2UACayr+n4ACV4HeERmovZzr83w+Eh+AVWX3eA9sdPyZ+GRkHxUkpFrMBKok6n3+Jgns8X3GAmJ3alpPayHZLgoqMM3gE8yEoIlJj+akodASDwYkgUAp3snUrGSZ0vIpirBwNG1jizYpVpc8AKgdZ7Ydxw0Iw6d+EcGX9qPKkg/3Izc/b2ckaB7Pf4WwAw5L8bzMP42eJ/x98lwmgEK7CvJMnx4JjlFSraIdTf2qnKvpwFlYiMEwKDhWQ4ASzKKM3wBEvAvgpFg1c4vZos/BkgoAwpsNOVJXYAK8TkouT8XkPChiUy5uNLm+InUBi66QNzic7l4/bmBhN3jf4SR0KwsNZVsYIrVa9j5YcfOjto26BCfR9TLTJnGeR2OI/TIpeFm2urAIuhardK2rJLbzfW9ioNOp6epy+2t+xCATMc02b0AnOrDzSm61qZiT548tX/4zd/bixfPtDhcvnlt09lYiQUvvnimaR1UVFgJwRChaByNZ3Y3Wtms8OgwUVOFWPt/2gDq0Gj5zzO+eX7OA/R3p1cRf+TZ3yDbfA2NlaIvFnhRoJLhFAUS2lBeJ9RNfCGQOATdHlM0fgaQwPtfACAoktELYNYsDCKd6s5xWNuWxZ4FuU4+dd96BwMVKsRq3t/curss1MMNfhZQvTe2xrthvVHMYqeDeVdH2uomhm1M11LxShE4mhQ2nC5FgSbSclwsFP242NZtVRu4dwJO04uVTZBzKH6+aVkjtwZAQt7Ua+PYszHAhNB1bWtbbGaiTAZ1LQCaOKb8DccTgIBpG8eX33V5ydCWi5k09Xzw2AE2qMFPufJx/3PMwvFczJLJ1HJROWtiIsj0qZGpGdB1sl7bm2++s169aU8Hh3beO7DN3cRe//6PdvPqlcdkprQHGgfAFE1xk9lieVIQjeify0j4UAO7b3ppIqGfh6/J3rSozEj4GJDAe0QW4+WGI/fyjGA9op2hcPoAkKC1kyIMKigUSDbjBCRkiSbJpFib33bjRRmu7+u5GAmg9iQJgKLnFFgURWSY85/MHlMck7zM3gcSKImB4GAmACRMNnUbrtZ2VxR2PS/kjTBCe8t1onhIl0GE+Ve2TkCChmJbFbMxMSmvpR/aDz50Lv6jgQQM3zAc5Hy1GrkNOm3rANyBEm5WtpiTZxF6co24dJ2rGaxV7XaycMlIYs3t4rQU2+k+L7p+Pggk+Pl5uKeWv/7QMYvvueVYzTZs9ryu9dzfSxVKNlPaqrUbPtHpdTAmPLTDg74ozS7FIe3DCzM+fELtJrOxnvK+WMP4Xuy1AVYCYAG+sJ7yt/yHqSJMOZhNrBG/+93v5KkDE6HMbqSpZnL5+PxCa6jSVZRokRzymSaRGnJ/J7YWa4E8e5oNrRM8F+AjeyBpRRxGB50xrlt6Uk2N5JoDAQk0ADAI+F32nbdv3tm33/zBZpO7xOhyvTWT1YjFBIQYDI61PyFrkPEf5MFE8Y6YxgBbo0D1on0/web5MN/jmAa4F7UIe4rSG9jL9Hsu9XMDPx4DGr6fF77mfYRhHMA3zZpHugB8ucEgzVRo0PO6y9tgUahOUsoHMhIYCdOfHUhoNZFsbu38qG2Pzrs7jwSABEBUbF5oxB4CCRtiFROQIJd/bhOo7CUgAZPFABI4buUJJFIuvh5PZu8BCdRKHFPOJV4nASQAJhLFTQQk3lT9Tm71KklMLhdijXVS0j4CmOtVTXqKXVQibslPiWWj13NKPk0UkrTN1s0f08zFqpL781qT6WLBNeaMBKVuJM8NprneoONrwL2bgAT05O+ZLQJAsaVU0/Xg6Q1IfbyWDlo/lO6NHRzCSHD6unT9SKN4zESvl5RhF6sIMJHuAw0BYBC6Yz5/KxNIxSFnkkwI5EoN8H4K7AwcN4NkbeR65Pz7NQuPL4AEnhfvJN0f8ltA4gAA4q9xTeIZGnvFK+6jJWF3lKUN/JzUhjK9XzKJRJGXv+WOEZbM01OKkr+WlNCRpIFisNCUA6bMK7ZOkYgANA4kcC9zXFyGER9iHj1gJHwOSICpVd5fqSuj3hCYsCb74eNmi6w5wUYpD0GiZ4pUhmBTxXUp6TDvNzESABL40DnhfaQY9dU8mU0KQOdeoQ7aenJVZe3ARwIUALSRkoqtkcwWC9bVkEnA4EkSHj2XLcXu8HhNZ3TtY0b99Tnrx8HnYAwFizTYqLGfBpAQwLlMyGuehsI9xTW10GAROKn1C5Dw53gkxEQpYsKU+5mo3FxE8+nMCyeKYqi4sMvS15wg6aR/xtSG0DXFzfiQwRAXRxSxgUhHs8DmLHRLqGmiRJX0vJ/VAH6qkivReR+iX/E6/XWFNbebqsXXUE/rW6LG1tZpVuyw37DTg7adHjYVP9SsQ526tV47t3YHtK5qrUbF6i1uGho9oiO7tt3UpDe9vxtZt3ugKQwZ2JowYcKYu2ZdE/IZuneYAk6fPDo4tmePn9hvfvMbe/78qU2mI/v9739nb16/FMr85MkTGwx6Nh6NVBA6hXVqi9kCD3mrNg5tMl2Jukq84wKebxXqPyY5INJuuqUFbUOhxkTBp/kYGZHr7JpGj5d09J2EAi/sPPbQN1v+aDb3STlbDr/Xand3myOofbPhG5siw0Zjm00AHZAkMPlx40QmdY1k3sLpYcPDIMh9BNywkYKS98QxY6EL8zEacR6fYo2ClUk8RQyTzJPjQzvEj4LpQ0LN0QPfDcd2N57ZIkVBjguopWubras2zzq2rRHDVLOCfGv8FNhgaw2r1JvWbPd0HEVxY4NuuXGlvCIMRgI55oUys5mmOdDQ1utDgsJx52sKez5zfLku9N5G94rypGHifXEcKMzZDJ1GC7WMSapT8Ti+AFX8nOtodH/nE05VWVXD5QCUv463A/GUWxgJL61bq9nFwbFd9Ae2uZvZd7//vV1990qyCKh6nOdAzClFoPqx1qgpS67Bvotlas5DF8i3oIZ/Kv4xNpPYjKOg8U2R7t2Lp/JEvfxvnw6GY7FTbGPN1HVAfGbyP9BkUvRDAABnJuAcp9ebGAm8fq/65Y9s7Uau5k8RnCvae6cq+uOw6DIla0iru0X6s15ZnWIFYKmKlMbNwPg9gIQcIyUMjVxg64WY/BGYfHjkI0AV/8E0mGxzG642dlPM7Ho+s9v1xsbIZDBGreW2YGIAKJSkF5wY+eqkioN16D8WSIgFurTOqnLwNZd12c9nOVmIwrnmca0cwDVT6YqKHGQNOE0jJWEKCetGKmqK1aWvUZx/BxJq8pbguMZzqZhJVFl+h2alLG1QdnpioGCG+DkgIRhvH9qGtCwG9RZKpppXovVMxWyrQaPPuju3TqtuZ2fHdnpypPsY+QvXbqueHOEx3iXicYZnzFpgGJVwp9Wyu9GdzHBZh/Da4Z7UhAkvnErFTs+Od2vSxcWFmAi3N/f229/+1v75n/9Z+8b9/VwJN2K0IcWoZAISzo6PrN9nzWnKbJcISDEe8qYkUlfX13Y/JqpyIa8YmG28rmBPsD71+wOdDznYA4RhCjkHZAAIONT0FcAcBgHAAoXn1btL+/bbPypCGWprSDVY2/ANuLt2ht+zZy+cGg+9HvPxVTIwhIaukaqzEQJgl6wuxStzrURKBY2FAwT7tc4ZLGuPO2OtxxcnFcQBhoxG493f8PvEGIc/BWA853ANq2Yne2DqTDEP8IyhK++HPdcXHoAEgbcL6M4zDQDi2v3Q58/WR0IsUjxmaj5Ye2ReaEsbdKsCEk6OWnZx0rJBG2kDRpYACXjFeqQcx3ZOU7HEJ6HilHSBH7no9QE4xnWLRAcjx36fptVBmKjxuCYk8zBkNyPtheGRAJDAPUhDt8BHw+EMsZIwKO00q3YwaKv+qlVXVmFvRKOdpAoCEtBSU0/SDKV0hDSc3Q1RPFLRYxblaaOcZEAjGHB+N8swGXULFrowXhakV/mUtqJYY4+e1iSaIUWLOhBAytlo6y1DB2dIyZhRTIEAEvxrHtPTElKjnhIAovk/OOwISPA1nHXT5TLv1/Ss/1w35qyc+dLmRTKY3DpLkuNNvSjPDUkcYDw56yn2Uw2G8KySLMCPHxp1jxbEk8qPBd/V+4mUAMHemKQ6MwMfJqQmrJ2sRxpgIA3R4yB7TX4JAkBSLQE7Jcl5AwgVsMc6/ifx0Z6iIKifoUZK0NBavE1x1doLNrZZOMsW7xx+3KjXrAGIApBQ4xw4tMxbxwcKM1itG3rSj0kbEvNF2kcfKGhIEU19eCLgERcDB45Q6s/00EhIqCoT48YHYQ6E83MNupQAte+PBG6W/BYEeiYTSvUxpfjL2AdlmJ4Yu/I+SCaTbvRMmgqvAU8Zj4oH+MQUOgA5EpB8LV+puXSWcl3yTeozhl8uvalYVndAIUzdAW7oP2UaqvQcXydiLQ5Zg99ryWw9SWF2cucqA826Upv4+yXrqYwhYSS0bV3p2P/wP/8ngQrIonB81/0mYQ0OF3BMf/xHZVsej//4x/vLHyElogwo9DGhS7El5QeMCa90yOV3T6GVAlXk44IZC4tDvW4z6OExYpZ+Pd1kKfJIwAMIa9LZxPPF4hGUv49tVnFTBxAQqFL8/YcYCWWUk8WhPCkpF3r8HhdmGUSIBl/0LSFPackI/tUHtL5xih9Oz3Sjvff3FPBsIElPHA1DWqSlmUoTKCG3XPSLuYMIg7odH+R2dFi3Q3R/DSaMa5tPhyp2jw8Gct0+Ouzberuw4ehW8YJc8JNJoeKJDZPpEJMY12BurJjSDIJOu1s2lHum00RxaUKdmWIacdZ++uyxFoVvvvl3+/3v/tWurt7p+yB2FOY8BxTW0WioDRPDwKxyaKbXMLHr60v9/cXjR/b44pE1Ow0bje7t6upSBluhl1sL7aYeJQava+NRYRMZ+3mTL7pgGERpUk6hhWSjYtNiZXOM+yjgMor+djIwmlveqHhR0cAbAGd1Gj+zyZhpGZnWzlzApG4tOik56xXr9ZBxHNnxycDyVkMN+f39rYMIC1zaAUAovCnSnG4ZzkToeKFGHfb69uTRhT15dG7tVm6L5diKOeZkTNQWNhwXdj8q7H68tknBxl63tTVsDBpPxORyaxNcpJnC5G3b1nNbbCrW6h54Tji6O8VC+qYdEThcU7A8KHRFLUsMHTZ1jndMryhoBwfumo7khXPJ8SlGExlJcmwEpqC1rfs0Y7VeylTMw4+glVFc1fU1JmTEXio55LCr35sVU3dUb6AvbaqxGV7daOp51OraQbttm+nSLl+/sqvXb209mVqdja1Y2LJwY00V15qC44pfsTU0N7eVtgrTuOQ9UGMyTmFO8OQnVvIP3bM7oEC0dj9u8b0PAQqxVpSLK/2e6IWMUShZ3U3ZmQZ72qGQea71SpbWZadY8j2BFKIFOjjiXuCesSzAxDbWzmvy3aBw5l5VGgNmbkk7CCMBsYI8GQDnEmARwAXT2y1GmHgeUDgDvEDnRBu/yayoNu1utbar2cTezqZ2QyQnoEMtt00t16QwHN73n/cU2NBslgHe8r/LAOuHzsWPZSSogN14RFkZEHp4rlQW7tytfRLGuVOBWquKiqmJVzpPdbwpKGbwuEg+PWuiCoONwNq6WtqCY0Vdm/TTTlndf4RZXlBkNR1jhCmvBY/R0rC15JHw/rF0oL68f+7fS9Vmhe9/mvKQm4K0QQ70UPlpPjD1W9lBv20XF6eSIgj8yVj7csPME3kTBZma9M3W7ob3Vkwnnn6wWluz3VA9APBBYbyTeuFTYFs7PT2WlAFjRfYUQO3/6//+Z/u3f/s3+3/+5V+SMWJPEgQYCzTAxbSw6cIfXBoAACAASURBVHRk/V7L+oOeGtybmzu7vL5SsT44PLJB/8BevnmrWEeKYvYsqM0wzThcBweH6d9uvpXlDTc/RDtOKs98rnhHAdSVqskADMbaciXABOBkOJ7osWGhAIjwGpnGvnn1Wiy8w/6BT50x3yUJglOHwZ6McbeWN5rvMR4fnieMIMuDjJD2+VBjIzYc+xXgf7AnPb1hptc/mUx1/CKKk99zI7+azo+kJlufDkdxLI9Prm/0/3Ly931QdVBKbwiaN+/hUx/la/Hh73n8MLsXgAUNIysg1/9K12BlO7VBL7PHZx17fNK1XgvGFgCCx9ry2Lx2XhcMAZkSy3CQ/RUZRi7wX40cE/gVvgYz7XfOnqtZr7c1WA8u9UvmhFVnOvLeHDBZqgGWTwUml+ZA1BzgHro+JrcAiTngVm7tJjUU0rOlAATVHzSFm4XeG2uxUhPUK3lco2oWgJCFN+Hhc4G5omu8PXGLf8ME0Fq1YRCX7/4eWQOSC4wniYUEJAyJCtcJEiD8TppNnP7db2FbcaYlQBHHvlptOCgB40LsAQe7+J57GzgTVdepLa3dI10LULDm4ESSKfjEOiTF3pgr7hAABjalACAaKQYaTjPnI4AyGJQy3k4DK/mCUBZT70gaCvsQfwzA0HT8YFUJE09AGBLRjdnd6F7sxt4BQ56GWIDcw9Xc12cBt8LcPWZxVzvqvXrjr8QVAWpuDqz1opYAJ035w//Cr/LYK3wQwftjr06+FdJfeqM+G8/UoMvniOk4Ov5mXZ91AAGL2Rs4dgwCAMiU+lpVVSVvHaIh8bNA6qR60PcT1tuQVqpZlxl4MlukFpDnl3uDyKsuATXqSdLX7M9iXPC4a+pej4wPBmWkQkSNE4Nb96Xw+1lADfeIWLy+HwkwxSdh7Yxnznec/xi2cEwZhvCakdpxTBoCo13WBjCyWXpcsNLi8BcjOhy/E10qsK9zeSswRK0mVo/26YaDCMTayzOKAV+KBw0GBp+57lRTyqcmgamJwc45XQl0ZfiCvwPjPO4LdtKqJMezTdP+x//tfyd7TpGizmii/Oe3vAb8KT7+mwcShJaVmmgOig6sXDI9c77c3EcTr+9BgYSRkHwSyk1/3IifortGsRc0G5XSSdcdKFx8XcZrykU/N0d5IhCsg/j7MuLGY/z0QIIvTAEeVLbu5hu8fAp6Lk1uqMgT1iZCc4HZx2ZlOIcPBlU7Ocnt9LBuvc7WahkRbkubT8bWbDTs5GBgjx6d29HxQBvaze2l3d7dW73WsXmioUsjr2iZRB9JmbwsnssCY77MDgdHMsJSQVev2pvX3+smA1x49hz2wcBub6+lab28fJciuLxQYwOXfAFjHQFOLZsXxLc0bT6bKF3hsD+wX//d39qvv/pSEoF/+91v7dXbNy6XgAa1BnFfiqK43tYMr6fxaGHzxQYjZIOpyRGVx8KaZsuE6NcoAJW5zEYLLYaGnmK/JRR8s51Zs12xwUFTmy0IJtfCHI+C6VKU1B0zAuR8ObMNYMLSbHDQtvPzYzs9O7Fmuy63WNgVvFemYThuT2c05lROLKY00w4WQU3lo9Ns2dnJqZ2eHFq7CWNkqnQNZAforiazwobjhd2N1jYc4/6dWQFDgUWZGQ1FDbS3rGmVvGnbrKWc+nZ/gJui1YmlQz8MtU8xSIGZu8lMbABOAWPx3E9xuI8p1mEl0ETAKpH7+mpti8nCXfgT6OapG67n5jE12UmMo7in4j6laanmW+v0kUw4vZnKlWOBVm6NhAPWQqPpbvj1hhXDsV2+fmP3t7eWLRaWjQolOCxnC6NRQxupxqxSsXm2tRURWcIRUpoBGxfyFBlxbfQzZf9+5CPYA+Xi4KcDEigGofPtDY9Eg0/gAJu5WAlkd2dVAQmsmWpIE5BQScVdtJ9IGTTRE9qNRreuvHX+PoAE6hOZbmpSlrSJuiJ90huvx69PUh5yyRMAElY8H94HWyIfN7aqd+WLcDUd27tiYtcJSED/v61Ci/TCM2IfNb1Lxn4UKDAv4tjGKfivCiTU3ZCsvG/w/OVrNl5Xef33a8BBHBU1iebKJF7nioJQIDlNqHsBCZirYsjq8aaL7dqupiOllcTzue7XP/z5AlT2QjsAd2mMaUsAVSMShj1iZ/a1f4xdpvcDwEG029U2mbvxPM6tViyoJCdryeCYOB4fdu3Jkws7GBDRSKdJYZcbkDOAH2sj6wOvGaCR9Y9/sx7g0eHyh/37VCFZTK3batqjizP74ssv5anDXgMD4V9htb15Y3f3IzEDSP+BqQBYQbNxdXltt3c3lte3igeuV+s2ns7s7nYo7fXhwYkdnhyLZXd9e6O9g0m8+yT4lFYGtJutAHWmfXjbHJ9fWNaoi8nw9u2lnlvXhuN9VklFt67nLNOaqxoiMzEjABKYiAGuIN26v7n35gq5gA6bGwDK1FCgEhNV9y3gI2qRONfBMIjG/f1BCTGXSJTcBJIPNdViNTgQ7IC9swcFIBAbnJo29TO8Nu7J5HNBk+eAfaImJ9d66fe5T5JePrwurOLP+7GPTwIJHFQ8WcR0aOraFdWwApg1t6wytQPMC09b9vi0a/1W1RoZPEaPweV6KtYw6njPDAg2No8IRKvDOUwTZtdRs3dRO9CcA75021XrdNcCFHRdlBr5TO+LYQpTdBpfj/GEocF1zfEFuJgBCrG+AW4AJDTrkg80NPVfWaMG3TrT18gSuK8Uv6zXA+DLGgmwnmQlYpXh3E9DVHPXePxKajRiNIOAeHu/hTrvs+LyTkCTomAw4NcaHgnT5O3EHgfLiLQupI2VmkdKuucCUhr38lCyx5o6idfjgD+PE2ajHiuZgElbW95yDwdeKzWTT6Xd6MEnzN6cOyDlDTnH0+Mukd66bMiTUTC2dtYpFzXXa7uL31VdBtFuaAdryPX1DmpQL1c1BQ5TRzFcMmd+0lxTr/D7DHya7VaK4nSflWD3BsgdJo2euOxAghg4SSq0i4HMvCnGLNLfrJ8Tf9/pW8ljyPcKRhieIuLHw9dCfFy4HlVnJC0/x1JAH7K5NLDknPi97wMQWTEn6ZtqLeJlBSSYpIc63ikxaLdXVTmTLhXQ0ALKf+beIGXgPP7N93drRTIe9DXFzys/wysn9ssAPPXzBCTs9iwN+VwSzIcAI+QteADVaOK9ZpR5dmJt8nsMQcRKELCdCaxrkihWd68y/OEcfEpx7QncUdIUkZKKxzUZoIsMV/evWTfFKOT3YW8mVlgkecQ+C+jg//Zz5OfXQRmXGzpTLGevJEUnnftVpe5AgjXsf/pf/w/GmYjKLbNcrA252PxUKIKGR+UO95NL8s/8w7+QkfA5ICE0k3ESAkjQ2wZ5ZRt5kNzwselKXPBxJOImKwMJHwIXyjdJ/G08RxhflYvH8o0SGqFYuMo31k/DSPg0kIDjt25oIZ7ubCpmgpaSjbUqG+u3K3Z01LTT47odDtjMVpZXABIoYFa6AQcdn5ofHg6Eil9dv1GxxAbOGF8UJrmzOnUSk0GOQ17N1eBB5VPu9hdfScPK5Gi1Wtrvfvtf7Or6nf724uLMoKZyrCgCr6+vBCS5RskpbH78klRkldmEoPlKQ00p5+Li7Nz+/h9+Y3/767+xg6ND+5f/8s/25t1bTXiG45F08ThdU4QCCIzuVzYeETVm1upiCtZVegKv2dkmuTZ6qI+AAa5tTMi1DNFonrbW6dbs/OLAHj05EisBIykKzNFwasUM6lnKdq47UDCfT7UhjYcLGwyaeu/nFyfWHaApXSnSjGv/5v7OptOZjcYcQ5pGjF4ATxJFNC3MUIBPjo5tgDM6UU/rqW1sbo0WZk7QKFc2KTY6XvfjlU1GG5sstop+nMsfYW0zCohqy7IGsTMtm28rlmMmSVQTRmQtEH7X3tGG6H5Kk9D9/ZnciBMljiKDIqvX7+6KakCE6dSBhNUMlDxNufNcxbrLJrzpEYU7SYPKtH4Vt8QS5ltR7TVdkjFURcABr2s+K6wYj6zXatshcoysapPbe9GKZ5OxNWjObkaWzRxIEBBGgS4WwvtAQhQKMBEAEqqK89rYhqnxJ4CEWJ7L4ONufcqgtP4YRoIDCdTEwUiQ9rxshKQD6UCAQNdU8CsKkpjeZObkVEAacwcStPk+ABL8e17glYEEvgZPEFiZZBRZKhY0j4L+Wclsvt7Ygnsmq0ozOoaW29gDCW+53tcLm1B04F0Cssc08AGQ4NiBT4IiBrLccPw1AQkBhEVhEYVEFGcCX2qci5QvzvSEc4Wumc/4qHA8mECTCFCvuk9IrS7WzKvbq/eAhJ0EJBV3mmSlHWAHNmiy7xMtgAQ/80mjrGZsD+47QBhO4mVWRXpYCnk03NKieqwcQMKGhmuzUAEHEHt83Lenzx4pXQaAAThI4JR8YzzOETCZPQogAekTa4dSXBKQEPs0x26xmFsxmyjl4uzMQQI+Xr19J1NFmGuKoc3dd+X49ExNOsAE68/L12/s5upSvg44cbeIAc5qNpnM1Txhinhyeq4G6S4Bn2AyvEYYEkoemGKEWbcJU8H1yvrHh3Z2/sgq9Zq9u7q0V2/eak1p0MhkdV8riZfEqE/pCXWBQUwq1zKQrOr9Im/rtt2E6/e//b3rmqVtZt9Onkyy5/TGmYKa18MeyVpbBmK57qJpj/VzT7Nlsuba3mBNakKZ2J3av3P3mwFAiOmkg7zeXIt5J9M/ZzoVMy/MYe/xezTO/vzJiDA9fjxfre7eRX/Jh8LxEqOBZphGCx4VngIZMHiFwULVzo5yuzhuJyDBDWRZr9C4y2xSgxBnJSwUfwisugcS1Lgq0WnrBIAtpn6ZWJvN1kKSmXarq/eJ5I73T1Pte4bLEGET0rDuEqEU/7i0+YapJIW806dJaaB+wGQRBkGLRAwAEKjPAHXbpe4ngATOAdRmIhapMai99L0q0csdNeewGjUIoRmqsdaARvmew/mpafAEkMDrxByS88iQzgGr0WTqFHpjEFKxbg9PJkxJc4ETy9XU5S0CfF1iAmMmjifeAfhjhHeDP66vNzCVthkAigMJMrajed7um66giXsaiEsQuB8UdytmFWectXMPJEwnc0kOeb+9Qd/d9pE71uM6xTQ0Nd/mTBYuI7/2qWlo9Bwwo7lmveD3ARwxXdXKyRAjRQCW19e9SWOKkF4nM9nE2JnDKtV9kSIEM5deOJst2Mn7uyF6iTKQIFwyAQneOHPe3WtJfhjURby2EpCwB3B8Laf65/0BcHwKSBAgEaD3B4AEwDbVgQ+S7eJ75X4tJvX79wTz2T1Zot4LUB4gIWq/MkgaPi+wK5bUjyA2SmYIE0pf71R3pToFA6gqfgkMqwTW5Roq5XVAL0+tEtOLAYVQdSGT6fM6AQcACVuxEnR8c1iEmdW5TjQIe7A3JnDfSSEOYPkx8rpZ702yDQdSalsXOSnOnlq2UtdQ7xcg4QdKGz4HJLARP7wAdyyDEi13h3I+yBP/FKIdF29c7PF1nOjQ55ULsD/Z8JKpVXy/fJPw3DxGbJpRoJURuB8vbSgDCRSdqehLkzqABL0mTYgDSIDyA412bd3a2k4OGkprGBxUrdNaWCtfW7+F2SKaf6di4sbOpARjKhDJ++G13Vx7YkKFaQW7lSYabo6FuaCKG1RntZooniQMfPH8C33mGMyKsb16+Y29e/daGx5FWlAxob5TCComMC2SZTMomWvNoBRDie9qusVdSOrB+aPHAhQ6va4N7+4FINzf3tn9cGxTssjxapiOBSTMphsbj2YqgC8en9uL50+t1Wmq0b2TGeDWUw/GCzELmFqQhLCEAshEYbayfq9pz1+c29//5lf25a8eWyVb2qtX39vLl6/t9mai1+mmkzThGPi48zOAAbKQViu3k9Nje/Lk3E7OD7Wh4hUBEu5F7NTu7scqdJj0QG/yfOKtTRPTY9AdCOiBIismwnqi19Hu1G2FllGmghiaZTaZmk2mayOCeDhbCkgQrRPwp4Y2uCtAodDiWrNaE6+EljU7bjbGe4DaqEWxdL/FPVheVGGb0PhQzGNkwyLPOcXnArBpgzsmBYEKFQcSKIajgAi2Q6Q4OFhQdZ1uu2m1Opq7fZ4z16jkRIulTUiGGI90TcBIyCtVm43GNry9s2IysRpTorup2XRmy+nClgBgyAcTkLCogs5Xpe/3uZcZISYYEtYpNnn/ee3PAhLKa4CMpfTe/zJpg6YYYh3szRbL8gaBDFIBpPsdGBzwBNd6acxBuJnoeEGu4iiBCAE0yssDaQPFN//xuyDoKVM7r7nMQBGTSRbh0VAU3eyKVavUoQpmVhCzCShHAbPa2Bg9abNvd6uVvZtO7aqY2t16ZVPyYShI+duYOGEIlhZZGCNcf159+Hv8awUSHmpAyyCzAJgEJMggUx4XPjECQIBVA7sGbwqkUDLOrGXWCkM8jtvozraJUqljIOO0vRRhn+qzZ0loP0uFk0zGVLw4w8bPYnzeM/Rij3y4nwq4QCZH65WisdCUEl1JVHAtg5UAUH1gj1nfjp2JpmuGqQ+eObjdMD1st/XakaOx/nPPoz+N5tgnbomyDBW6spU3DBNS1gQAiG++fylpg2ilGOrWPW2h2x94hGMG+Dyxq5tbxUZOZ0P36hkcWO/gUIyz27uhGpPB4bH73cyL3VTy6ORY74XHIF4XzTH62Ab+Ao2GJmm4nxPtR5HP7+D7Aripe38demM/znjP7FJ7pO0mFrNr/U5X/375nZtE4gnEfkPGbRiRwU7TfZX8iGJdjGsu0ikCTCizEfx8SlPm+eWJVbObWKaJodOqkfEBYO8z311T7vWEAKkU8QZ7zlMO0uStQqPrKQ7BSIg6i+K9VveJ5l/0IWYlaxdvxKnfmvaJJry0aqWwk6PcTg8adnbokoEmk0mZFNCELDU0cOkgRnQAa4CtsAagbLvOX8aaK+Q6TCJ90gtgnde5tgvrdXPrtHt6C97gEqUYU3P8F8IbyYEEjgOAwxQWHMlJ0P5XSzEFXA7k/iKUNG1kJ62qgAW4g5CepddOw5TqFqYmbApnVYhBUuWe8Uk8dQylGfegAwmcGGjW3kA+BBKoiWA+AixwnTmQgK4+eTs1M9WA1EjQvdcbPKAAjrSNOLV/CTNgrePJ8SNlxFNiWHccSPBreGuLTeEu+w2PmHTg1YEtAAXV+lrTkk8QDA4BUx7lqHlGYiRwrXL9cW9yq/Cn7S73f12SUdYdHtOlmN5XVGFgJiDBEx28mQwggUuLekV+WSQTNfKUiOHDrZ3/2C5dITn+716vv27WWZmpJtNJgAS9NwAw1nylKwRj+X2Gozfyfn3rmiwBCTTUASS8ly5QYiRoYKp6hcdNQLFGAp748UOABL1U1t8HjIRgSfBYHwITAohw8DFiZKNnqSg2OoYsZUYCtTzf369LfrwjIUEsDxitMh/2YYOzhgA498xvQHiupypMnswkbcAXSn4JsAABHUUOc0BVzC2B5w4mAI6LZUsENuxkAQkVAbACiJFAJVlovA+trQlYCPDgIZCg46UoSt8XAkhgN9X7znKtDUWl+QsjIQqa2CQ+5pHwsDjhRIS0gcdg4QhA4b1CPE3eYiD4EEyIoq28ST18rvKksDw1KlMEPwUk4LwaPy+/tnjc2DSD+l1G6LzBf981Ox5jd8wS0hc3avnnQm9TeY1OMF39fmMG5TfRaZw65UFhbsRDlMvCDhpmT8679vjRwLodGo6JtRsbOz8Z2NnRwI7QgQ4ndnd1LWTWY4ByWyw8lQAgAWTYc6q5MRMzYYors2+gZ2c9e/70haZGB30KSUx80F+O7PrmlY0nmCS61pZjEtFamtiIFpgyY6sYmziC6U7ShYq046NTOz0+VkzXStopCls37cxBqpNWbDwtFCWJXKCYwDhYi43Apo727eu/+ZX9/X/3t9Yb9ORRAKX19mZo41kh+QNeB1D2Zvgk0IAjORgV1uu3BCT8w3//a/v6b56Iovj69Ut79eqNXV8NbTpZCExwWhqGKnPR0XgfUGa5JgaDjhIqXnz5TKg/1F6SKd5dX2niBZAwS4CE6iBlNWMQxSJK/nTbDg8PpP8CSKjWVjLIbLSomeZiV2Bct1jUbFbgV0GCQ8VuxwsxD6YYMK4q8kcASNAitoL6aQIS2t2etchtb2HI5UVAXIu7+zyZBmrjSoZJvDcKD0Aizi9mMi5PIfZxaRVGB58AEgJI4vfDcJLrAmAigAQ2UtYInqvR9omcQKjRWMwTGAnk1jdArhdMb2Y2GQ5tM55Y/W4mIGE+oVgnhjLJTplGZA4kIF/4GJCwRQP3FzASYgrxUwAJ3M+7pAYnp+9YCXp8ebH4pFtAAseqUpFRlL6nfHSn3wEUSMIA0EiDB+qOWRETAkkJnCUCrY8NFq9A1paqnsP9FXzikT7SOGy9zWyG1AcgwSq22GxsgsN9vWO3y4Vdyx9hbiO0/9D2VTK7L4WbXDqQIB3tXrklIOavGUiI6XB5KrHfJ8pAQsrrToVESEm6rbbOHedGgWyAtrARVgtF/91MRgISaFDKzX4waEK3vSv0ko5b+xIa6AQkaBLDHpE+h465vKftAPxUNOpnclj3aZpM+6i2MExbASQ4QNtqVwUg4JFwdDjQWstEl0jRJYtRYiTxvVj/ARrl5QFoJdpzyrSvs1YOxC7AW6fbZC+Z2fXdrZr2y8tr3fsAnkrqwdck9wmt2IFpfxmPYXxNbTi6kw727OTczi4u9PtXt3eaerZIrMGnaTZThORkNpZPwvn5qSjFL799qf2p2/VEGqaRnJPZaiGqrejuTK+rbijG3sRaDUAkzfByIbaFO8J7TrlAE/mS+Bo7uh+Lqo2ZLRNnTWAlH3J3eRoz9kFeI8cqHMSjaI+0onI9sb8WXd7iDUxKVdiZq3k94X4HDn54LeNSNhXcmuRhcevNcsRIqjBWzBpNuSdA7KQSCf8LvXy4sZdrtPK/H9aQ7/1eagLcIyutEwxvZK6GDGhmJ3g/HeZ2ftSydqNqWONp1q4kAdI4nC7P/qzUgy0TVth+0I7dLE/71dJjhmsyYnNjQICErDqxRk6D4kw6Gniaktm0kM/EdFqkFIsEIOlaYP8tJFfcVttu2Mtr4bXJswL/ELyWKtZp1gUktIjVQrIhIMEHQ6opU/0VBn/M52NCz3lTVCX3JVRsqNk1GGz7VIQqnktGsphHKy4UsegsAihfREIDFGCAytNxe8OY6PSakmAgvwgzZK5tHsdlFsg5/bzIJwCmx58ACRWbYzaKNryWycyRpl/DlhTzuq/XHQilIfbBojeNlbUzP/CE0IR9znBmYjPP2xSQwPrRUNIUcCd/Sz3J+2KvYyK8ZyQEkIC0Qb4XFff2ogbldbGWuHO/p5dw/UfdrWZ5FxvpjTXHVJ9TbGGxDCZE+Dr4xD95yyZ2wh5IiPcfaRLOzHBQBg8DgISytEHsC7yk8A2Q31eahMuscp+mAmOGD8qDHwIkSIb3AUZClh6nDCKUe5Vgl0YfxxoRXlT8XoC75eFq3PPBSAj2SAAJMeDFg4RYcymNARQkyUwxmYnRwEBJqRvJjw5GX4v9AIYtUmYAtrpLE0LWFfsO2Lq8fxT76BLnDDlnMkr3QQxeR++bKvO6A0wINkUAd/v1DACf53VGFvxCwI4AEmAkrCoNW1TbvwAJPwWQwIXITezRgW5YUQYDJNF94LMQN0950/nYxKp8oZcRsbLvwcObpPx8AAnxd7HhBgXQN9597jJf/9cFEnCTJdcbLWXSnKkSCVrb3M76mT1/1LPHjw+s3d5ath5as7mxJxfH9uT8zC5OLmx4e2/ff/tShRqbikwSa+ZxWpk3bZiV6IbAaBNEDaogN/HWlMbwqy+/drOq5JLPBlsUY/vu5e/lueDHjKIIo6eJJAU0n1AlIzaHx63XnWIZCOfhoK/C7smjx9ZotW08HNm7yyu7vx3K8IqdgGQFtFjQ+0lRmBAVOSnENLh6N5Q73fFJz/7u7/7Gvv76K3kB3Nxc2fXtnV2+u1YRNJ0sbSYWgrs7L2egqyvFOzJJECvhqzP7+ldPbXDUtSVTrPHELt/c2niC3nXhVKzFUhEvOC8zvZrOZio2O92GffHFc/vV33xpBwd9SSOYsH3/+pWOLdKGKQZY0jACRrCpom/t2HzuMTdM5pRJvp3bYNCwk3Oi1rZWLMc2oRharKUBnRcVAQnTOYyErc1WJiBhzoqcd63W6tm6ktsEsyRofkSlASR0Op5RDCov6pc3lXGfu+bPEXl3wi1U2MIyga7L7woQmGNuU0hmApAQ0gZFshGxllI+eFxYGTHtUvxYionkGsScsValSHWqIpt83nJKolIzRD2mKGsqTUMOw8n9fjoZ23Y4NuP8j6dWjGdWkBCTEHqm6asqFDP3SAggAWkDRoRVQBemQlXYGR/3SIhjUwYsd+tHYhT8WEZCAAk8h9IWSqaL3P80LWpCk58MDsoCXYh7Q1soMyZfW4ORAAOhLpo9SQwujeCUMwOVtAE5k1gKyX8lAQhMyiKuUAUaz4knwsZsTBGxrtgyA0jY2hR5wzYXkEBqw/16aVMAnKqIydJthpMlQIIjoBsBCUE9VNLEXzEjodx8lwus+DeO0m5ilSinSaoirwlMh/EnSb4jgDkyg6rVdP+MpiO7GQ9dT5qAhP3zRT63X5u7PTHQ/AQkcIzZQst79cN9O/a12EMdKATC9nXHPQ8coPaQEzoy9NOwh/CA6djF+aniH/u9jk8ImejU6rae41bvE0i9zjC/W3jELs/jRZ4XoLAe8EKA1YZmOaus7fbqUuskzb6SbKDi56kR2LqBlqe95GqIWBcwEUTiNpkQM5zLOBFAmo0N4Ha+pBF1MIC1BHnc3d2t9fodOz091dqGBwIFPowEeTgw1aKplgEqZmcV+8d//EdNzljLkVtg6iqvgYxpLow69r49E4H1j716WThwWkxZR6l/5mpIRY8nFUDGgnU1ffyM16gJa5LIBAsy1tJyj7bLJQAAIABJREFU3RH1ij7DDJETuRso7n8vFcdpQBF/E6aKavQ2PmHEiC+YMLw+91NoyFjSzQZ5L0nygKZZVIgETJSuxw+BCT8ESND1uPJGU0eFBqEGe2dpBx2z89O2PTrpiJFQA8BPbvMAELBNZHxYuPxia+wfNNbhzwLjA0bC3M1+SURKICr+GrX6zKoZwCxMGZh3fcvx4mHPHk1seE/qhSdD8DscZ98fkTasFL0MtCF6dfIWUUKCGv+t9To07DX5HsEk4HpXLbdNFO4UtemeBs4j8/tzzyaSWRxUbKaqcpkkXcXvLRgJMFsCSJgvYFN43CDNJtR+TX9ZuxPTBGuQ7oC9GkAQbb5flwAPYmPIxyCljMBI2KU5uGQijDi5DAASnHnAfZpbR54G3tQBtL0PJLhXgrMUeY97IAFwjWufe4T6kYad49BCBob5oAYM7mnga0zqJUTNZ69xuY7YNCQDJSCBe1nXhyJoPRWqzJ7gcT4HJGhFVDTqQowErXXhVZDiK8V2qfoUPjkfuwQiAXve+Ls3Srx3gZMcp8Qoos5Xk5uYHZ8CEjgnvt76ffMpjwTvW3yfgpHA+VYMZIX4Z4+/jP3sYa8UjAR+Xm7Uo8FmfY01q7xPlcHLAJW0HyajVz3e1mwqORLsF0+FAJhUL0FqFzXcfOFMbBkvUgNhasre44amrSbXDQwmQCaGc5hBen0UDCTtz8SwYiwtr5FM14C8N6hRSh/BKol6Dwmff+xjOOPrsrQBjwSkDQAJHEOEDsSzr/PeL0DCTwEkMHnkJmbzjzzp8okDSCgX6XEhl8GEhyBC+WsakiiM4oKNGzhQqocFYPn5KOJCeqEpf3IWjecINC1unECr4nX+WEbCDr17wEiIvHtcrrXx1RxMgMqzM/7YFvbipGqPzlr26NHAel2mjzPFGp0d9+3k8EhAwnQ0FcXy22+/1znodFrSyKl5yyhqfcqMDpApkwyy0gJBIQyAcHJ0qu/zIYoXjIX52P74/e9k2CPNO9nxi4XONai++yhAxfZNU+Y6mZs+yUU6JyqJyMS+nZ+eWrPdEQX09dtLu3p7ZXejkb7Om21rkrpAg7WpCMWdDCd2e39v0/HCuoPcnj17Zl9++UKPNcX0TbFfE7u7RauLN8LWCowWMRGC/jfnNfk0lMad/Oezx4f25YsLOzgZSMM4KeZ2BZBAMTh1k0cWttliZhvAhAxGAgZ/PrW7eHRuT55dyNCIyT0b4rurK8/ynlMAF5JYwIRA2mBbTJkOBSRwXbERM4Eo5iPr93M7e3Rg3V7dZktkIhTHgBiZ4VU5mS5tUmCAV7fpcmvjKUwO7CZ6Vm12bWV1AQlLaH71uo5hjryBRqaB4SIFgd97XP/KhOecNJvaqGGr8B/XSril8zsOOvkEbU50zwrDJDfSiejIAPd4XLTS4cTMPcTizZRNpox5TUUcQIKKIqiHOEpvkXw4WNHteFwZpjsyUxS4xMa5shp61u+vrDKc2Gw4leYZqjIpMeQ6w0hYZ3UBCeyiMijdOJBQh6JZAWgh3vDTQMJuqpBo67F+hDThxwAJDqwmBgGb34P0hjKQIAflxEgQDbqeWwvX5QQkqGlLjIQAEvA92JsturRBZosACWyuyX8FvoDWv1JutzZ7RT9WxWwZUZBRrNFEWcWwTL0sNna/XNntvLAJXh45sY815UCITMG4DtzfNXDvMRJ07SG7+isGEjimseZHk79rxOXWvvcUoTGPgHcZOCVZGgaLovTXnf6f19xYFMnWZDnXOhKxsLFXuSZZB223v/mek8y20rUosCbpQmNP0iKdwGb9M6LZ0sYbDT7vjdgqrj+fwAAqeY67JjjVivW6LTs7P1KiDKkt7sSOZpXfzWyN8YyKeI825RioQF554xn7Z8Sc0sgDJOAlADNqNLyROS+pPOwdedMnwzGRp6FnrWi2u95orFa+BiXJpKZeyQMi8ur5TGPBdedyC6joALHI0BzshE0HkFCvkTLTcF+XqtNjabCZltEjAyRQrAMkvHr1SlNq/l5RuBmyujv5NHB+MaSFbcFxm40nYktgZunSALwk3E3egYRkEjdHj+7xwOVBS5zLKOR3DUmpeFIDkcDgPQMzUbMTiIM0xEEEZ4bGf+4fmaJIZcYYJox+fQWwpai+OX4S3rDvCJLJBPTTmQ37ZvhDIIOYUPXkoQNSicwL/wkikesba9TndnJQtycXfXt8RprYRgA/jnJ184aDPYqmHo8BGH4kQOFDRPSjx0K6VBP5Ce7sxC1r/VPUMwAQfjJu1ObSko418qbOGfv1aDjRueNrpqUcJ+5JJufs6XgkiOIsOv/StpulZdW1pqUwCEg7QZ4IkIC3SIXpKl4kCUiAzqDGUve7a991/e7ik3nOzBpNGmCkJDSQpKsgR4BJBgDgQMKS+McEJDCkUIOdGk08IsQqQc2Xm3X7uXV7uV6jzPeSF4s8DLheiX2UxMPlDfLI4PjKk8ETPQT4L9xjgQ+GFL2eN/5ibi4dFPSPBIzq/e4ZCWzOPI+ABAFAAGvc32hu8V/IvfFnAEJkMeuP9BAu3woAhvs9XrvYWFDWYUGRLYH3h+6vheoeXie1VpmR8NBsUXbFrAUp9rTMSOD1C2vUuur3TYBTGswk/wpv4PeeBrE+uSmkDwMBEpDoRA0mj4Q8eSQknb72hGRyuU/O8Pf2OSBh3+t8mJHQTB4nZQChDCyU3wPHw1lLe3Ni1sjomXSud54nIfFDuuP7gA8SPelCe/+2onoC1gw9CIAC630ACQI3Zarpwwb2HO2liVGplIQc0MBN+5GZKUm8HmAhPiXJFLmamFsphvV9ICHJ1N5zP0zxzzsDzWB1OWPToQXOtd8HzSrx2Vw1DtLLCJ21oTn4BUj4KYAEppncxEIZC59SxEfEln0OSIhi6EOfwyk6Co+HhkR8/fBjd3NTjEUEUrrQw+GY16QbPZm6/EcBCUy+RUHW4uKmiyDfujFXc/v6SW6nRzW7OO97JnK+tnbDbNBpWrfTtpOjM03f3715Z99991IFFQ1+3nStH8MoAQNstmzQWaYiD/BAxlREYuFomo6HqEfZVg3+dDq0y9tXiinklQlo2LpsQaZBmmw0HaFDcydamKlh5TlA6/t9tEoVaRSROfBzHLnfvHlnt7f3QsYpvJjeUISxybORUdhdXd3KQIgGHiYChoeADO/eYfR4LUbDeERqCDpK9HcbK2ZrTRJkSLSG+g2VrGKHx217+uzUnj47t1YbOuzEhsOxvX1z4/rFuW/4DpQwpZhr2FoAaJP/26jawWHPBoeYizlljt8lj1zIquIzl3vzRlHYcRsfKK6KZpniFHDm5vatJgWHpx07OmnbYoWxpN87q03NFsXWxpOFjWcbW1lHXgkCEmjq612rNns239ZtRiQWxQmFIi7QTTJ2iTjzaZ/YtUkfC0gQXgicr/vhrUAArhXi2bgeeB9QlsP7AolBAAny0UjvoWwWxmOUGSllsIHCjpCcxXIumh9MCQo8pggxaYIJ4UW72WQ4sul4omuRoqK93lrxzVszvDPuJzbHfX3u1MMAEkgPQJOvCaO0bCkCEg1ptlUE3+eAhFh33gMg03TdN86/3CMhgAQVI8gRKDzYNBMrAYRdzubaSN39nym+gBsaUwEJKzGXytKGWtUlDcpgTjnM2vYAEqqe2sCmXAYSNAkuAQnEajH/Y8WeLM3umf5R9FZrtsaxfpvZm3EhjwR+NiNiLW/YtoGvh0dy4VYvM6PYpJO0IRgJf+1AQpjglQHm8kS4DCR4wef7jYKvKGRZv8VOgEpd17Xs0p2pgISMRR1DRmmO96CB58szbfbmNsCLME7UtZgiwHZAgkzE9tOlfSRZgA/+mDHtBjBEJwo11A2+3NuBySfsKNax89MTe/zkwp4+uVATjgxhOhsLUKWaFrCHPIJJ45rpkcuiAjz0Ap69ZaUCHiYCjACOJ4aLeOzQ1MvUsNW0g4MjrVH8HV44avCgIyd5gai1kpU54+NgcGRE6A5vh3Z9ey/GAMBpmOIxyGANa3eIvfOMcRoRfBhev3orPT3PSRoE74HoSmoVzomSbupMQwGGV2Ik8DPYXQAGgDCT8b32Qd5fp0u6xJGb5A1Hdnd/o1hGgencn2vX8lYSI0G7+bJqa6JwF87ci3ol1poy4zKmfAEa8P4X+AQkUEnAQgIaw5sGyn4ACdrvdwk6PsHj8eVgXndfGzfEWwn8l15+RRJAYtPNkfSFJC5RkD9jPR5106eBBEyhnXlFGgPJS818a3ltYS+eDOzpowO7OO1atl3YdHgvFiHa5vqOTYlxpwMJlWrLquiToePL78kBLfYXxbuBH1fWak5hOHS7NLAp4lDxjj6pZKJPzYJRsiKc5w42IPngg59hbMjeSzY8Dw0zE/M3mAfYiPCrJ4c9DRlIcyBxQWZsmcf9qYaTEbQPNXTrwjBIXlWcrwA9HEgA4OOXPg4kFEx455ixOsAgHJe/2MD84/pygKM3aFi3i/kya0z4BbjHgAMJnqqwXFR0XANIoKGF8QE7Q0DCcuqpV5uNmvP+wFMhQoIQNPZogFnXykDCdsk15owYZ6oCrLm8VespU/M814ABT4fQ+oecJ67TMpDgUb4p/SzV91zDDCyo91kLWMv8tcWk2YEOhVdI4pC8EXAXThICMYvETvlTIEHxnCVGQtxnO3ZzYiS414RT+Tlmas5T1LZ8ZzQ0dJmxzEElO2PolN5PAmSQm+i8ahD2cUbCvnb5MJDQbnT8OD8wW4x9JPY/ASSJyRbrCK8LyS2vNYzUYyYTaxX7S9R/PI8YekrwcTbFJstsjMSYQTP9AfsmUYxihzkDVetbYkwCFFALutSTBRVGUfI8YUAJewX2KmBCAhHcoF7PqFxtN7Ssaz/m/tsNhtK1sD8WyQtCHgzJv0WfE0tQw5I0JCCekssp+YPAEi64B1sH//8BEpJBpk7uAAoheqV0Q5XBhA95JKjgfTipK12YAAnBSAjtSnmywwURJ648+YnvRRH1ENQob7Tlm6D8+3x/j4h+cCvTwuIbqBdYQb/h8fkeF3iZuhOvI24UJjIPJ5Zx88YNGs/83rGMTNIdE8F/K2LS4m+I1gLBRhfEQqoibcVGWrFOY2XPT6r27HHPLi761u3gorqxTjuzPDMZZlVB55dm4/upqHos1Cz49FWimqd4J+jSAfJQJH354gtN+WkAKKBIYeC5Tw5PpJnHQPDy6o2Ni1tbrYtUJHlckjZI/KmF3vvx9Y2Y53ZNEaDBo/MjO+xD72TKTZECnTHXY91SGF7dyoQpIoigWvJ4PoFYiFrKtfW3f/eV/d3f/61eF43rq7evRZNFR0tBAX10tawoDnK1rIkGKd+DopAD7MGgbY+fHskn4fTsQBrh+3ucx4f25vWNQAQGb64XJcpxrCkSW8wiJWVSNHQ6ufUGrv0HRRVST9O1AnlGSrK04f3MRsOFNqxa1rDqtmt5vWvdfl9mQMPJ0O6Hl5pqdA9qSpOotyhqXXc4m64NV2MkEvNlZrNVLuTTixpYE1XbVJuWNftWy1s2nC4hKosyRk66GAmtRIP1oYWM0bjWOe9iU/AeMSha4T3hjIT4fiDSFP/3d3cyQAzjv8jwDSYQ55OJkdIUtnvGQ5hu4tWxLEZqtij0qLLYSEHaMceiQUAmQlwehQmyFwp01nFkEYNq3Yo/vrH1/ciK4dQ2sEOK5MfCpgfFEnOsEpCA9wjT8Zq+6ckB62RctS+yvQmMxq58H5fXKBpySWPQH4au7gOF9XsNYgJSBRzUmJymXLkkXZC2nrWHCwYNqPTUmB96lrMQ+uRJUdtWrNf0CLswDNqZLSYZQ850GUs3sR4cVBDVT+7oFOs1Ue95DDGUkokjuzVPs8KsarlSXvoMEDMj1gjjxY1NN2avh1MbkYe9WVlRrdiiVrcl04ZUyIeZUXguKL9cHgkJ8fckwY9+KBP6A0XOw6lJrMHltVelQyrEyj9/r3BK6SXlv3v4ux9/dQA1MXHbTyq0jqc3xRRM2d0JKOL6jmuFk+JTpX3MV0zG4vWI/svx1GTbmV8C1qp1b9aFZMZHZJmn56i6Pjj0wPwWzTv3I4/J9cd9zbpJTCgNAWsqRXaviydBxZ49faw0GsBE7pfpeCg5Ac9N06T3r/uHKarLF/ZTbwf1AMF9Ddgk5tiXWhd+97t/tbfvXgu0BbR+8eKFqOUjTZnnaiCYCiNVY+2dzBzEZH2JNAIAaDxy8CK4Hw11PCoZLIa21joAa45Xv9tRow9gAojDfvb27Vvr9o58Ct1oqHliLcQ/gbqAxAj2EwpcGjHWM1hp8Hioa05Oj+z25tKWS/c3yKUPzwSc8Pr5fYD02A8dVK/IyJHNI4dlN+fedVZYML1ikhueQwL4UoTjnnng59w11t6UCjyI+ObEREES4j/by0+CPZglnbjcztP0lEmzmhsB/2sxMHgvMBJ8cpyc+VO9VE1xbh+7Rz4HJCxWhf4UZiSpPE1ox/WK5VWa8bk9vejYF89O7FdfPrJuq2qju3u7fPfOJkOioL0BUqQzE3QxEnJN9WP9YZ92NsrC0w8asC9oyB2w6PWq1moyJYUNiC9AAgKrDTW3qiHEbHD6P8cnBiMwG4s1vh2ZGAnugYBUAPAQmvbaDvtteSR02w0xClgXiC/cyuDQTXIDSJD5oIAEp8Cz53G9un+JGy7iu0Djv5e3kqiAr5WzB8Ijgahr1Stpbgf4VswBq2BjwEioW7eHySglSiQYuH7f72GPEGTw4vGP1FGsQ9Tr7ElJgriAOUhUNUACwxSAO2cBMfzY7aOpznRvBNZ+B0LXkmHsvTx2kZspkppGVQzaFoa/TJ9NzSLraERz6jUjO01GmZpkJ609Q4mo5fEiQIfPuQfsYH1gzfNeInkOpHsRRpIa/XUaKCaPBJkDlqQN2dYBlQAAvN/Yg7kBpIS0QSCCQGKXUHnf4fcu9XUYLop2n0x4/d5ygCmYagzH2DcCSBADhyuGoVkCdiP+0fc7l0gTtxzSBr7WoDCB3rHvlXso1qTYrwIUCYmDGLobrtH6zkQxEviUApQYluW1gVpm17hXqpJIFrDMuE+RTwkEcmCT5wtAKfyb3Esq6i14j3iIbHYAAiCuD10T80j/5p7BgNMBCN1PSUIGUBFra9QL8jNK0gjJv9NrBogs1wYCm8xBCRgJSBu2SS42J44TR5e8Z//Lf/o/Ff8438CYgPH7/9H4xx8LJMSFUgYUohBiGrCfeKdYj5InAvXWp4CE+FkUfw8LvjixH2rSP1UA7n6Gs2cJbfMixSNduLk/ByTgyF1+/+XXV/73w/cRr3dvsuiP8h6QkFyNFQuTUDfUNxRk6IT67a39+knbHh037eK8p+n+oAdlz2wxHavR2yzY/OtKKYA+JKdlslFF+ZrvYh6ZUAa1naKO1AQoqNUss8vLtyq8uKkG3Z5cqefFwu6HN1asJlqMY5ISG5FPXyoCDFQ8UQBmdRWMHG+8Ek6OBnZ23LaiGEqL6JIInyYxBZAOdua0QhZ0Nns2R00IaOSlqVrbixdP7IuviKRsq8lHTgD4AaMAZFob7DwcnTGA9OxwCtAm9EOAhCfH9vzFIzs+7VilslFByd/fXI9sNsVV2Tc8L/i8uOIY0mDBTKBI6PfbdnA0UMEqN+z1UrQtijIiJwESMIccDaFa0tg1rGY9q2Yta6o5qNpoOrbR9Mbq+cb6R60EJKBxdxCjwCiywHBwY8UC+hQLlAMJM+IgMUXKiIDsyHhxynunIVReL0abTZ+KNt0FmUQIoiq53im6AQ44n5wvNpRWu2GHh4dJphLRYABsYxuPRpatPUpQU4NEW/PJmBe3PA6fnTbqkoZYxNGsGiAUG1/KHua4oZWjgABIoNFh8s4mQBwkk1DWDP62tTWbf3dpW4CE0cy2CUjAu2HFFJdpRFaTxMFJ/DStfwokEI4Vm2fcs3uU2u9L3tNuQ9mZ8WzdJyIBCQEulted+Lsyms/PdQwSkAAVUo2dfAuq7lHA61fOdkp0AKCgiMGlM5kv8ntdDIOQM/A3rBPpnXLfYv4DSIDRNwUsSL6ABH6WwAXlKAtTcSBBKQR5XZv5aruVwWKx3igZZAmVPcttjvRktbLxamNvZx73OLW1LbhGq3hSuD+CmBPJFZnaV2qePxNIiOnFxyYmZWD34TochcHDcxnnU4/5kwEJ7mETH87AcEmXrr4ETFEIyUcWAJ3Ugz8BSfbh0r63+f7kOfFOFeY+AkgQhXLqTSxFoX/stZwhWQAc8KmRN0FRPLPeAxKoUK/VdE9jYEihLXPTZtWODg80uVTRvSxsPp2mmDIAqEwGhEod2Zn5+Xv2KfDSi6ymR2RxfAArWWdo0Il5vL651OvCyPfp06e67mALsBewRjkY7dMrHjf8lmjuuQ8atbb7pqQGmt/vdLo26B96zCYMLEV4eWNDrCU0d9YS5FPEHwNKOENiYdNJIcYDUbkc5xtYcYoqY72d2xAQZb2yTq8vc1xYHRxzp+s6jX46o/n05kyvfQ2Iylre13mjOYUpB3uq3xpIIcVzw3bgvzKQEMV7GcAsX8+Y/cZk0yel7w92eF6/3v262tVorIfyyfH1NqaMktIwJU/AA5/Z6z2a0CMQY/DC84pR84mPzwEJWzwDWD+t6inr1a216hVr5Vtr5Av76tmhPX96bF9/dSGZAIy0t6/f2NXbG52rGXGVAj0oJKuW1Zo7RkKYIsrvZ8XktCJpAzJRJpYYIAaQwHkRK2TuCQbRzGuKj0dm8oaAIbQHEpAWMjlFeR5AAgMTAGBqk5UNeq0EJDAtpQHnWK8EJKi5k2xgz1hx74kEJOAZAeUJI7caNUZmDYCQOs/loCEa748DCVUZNPPh0oa5gAawn06vbp0ur4m0FsAFNw11RgKA4Fr3FOkNkk6s8S9gEIMBJ42zT40XawYyLltm0EUNxMSftYf6UutCMoH1NdxBs2DoVETZ9yGNN/M+1MMPS/f7Ck+vlhgJPA41Jc1ieDk5w4FUBY9XDbNFgAR9uOnLzrOB40AtwTCNNY1hj+/biQmSzBYlbVI6jr+ekDYEkJA81v2q/QSQsBsyCghI/L9IwIg6KRneloEEr5HKjWvyztDfUq/sgQR5AwD0IJdhYMVghuOydTaH3/9/CiRw35EqFHVLDDyiVuEz9VusG8HK0/lZJOkafkup7tO5TgBMDJhlBi1gff9e4mfa/yqZTUnownCWew1PDtUyrDPOSvC7MZ1ODUTcS4r7K8sWuh9aibXSwr9H10eKuc6dxRIAj3bUVK/pGAM7MkzJ01qdWCLBMvXhaolxml6IjhGw4dblGiFtAEjguv0FSPgzGQmqX5IuJi648qbHSdJmWspDjuI6NqRPAQmxR5Ub8fJGWqYCxvOXP5cBhg/tdzSDO/pRuGqnmy82908xEpJIa3ezlZ9bN0DJzK58g/rN7Rto2e5DLud+xPR/4ttWq0LaO9882FQq1uu07bhfty/Oczs/rNvpKdrTtp0eURSu7frqrb1+9cpWxdoadajh6E7dfdZpZyzUIOMUtUxw8iQ36HomeJe8YbKMc6UPXL55a+PJSDGNoLnc2rP5WDnOswJ6m+vk+IjJCP+miGRjZqNh8gOtVe7bq6028uNDJkFM6b2IYoFUZrcobiQrJMfopU9DwkU6NGWNdmanZzhxn4vSBEoKCID0YQgDY4OkAVMmTHhqVrGGmvrJeC7zQ7SMnW5mJ6c9O784sqMT3rMnVzDlGA3RSc5k1igHdYq+pU/1aFanc8/hZlJA03t4fGCdbjMFTWxsNHHHYIwSeTzYBIAJ8jPYVq1R68sroSqNatXGs4lNZkNrdDI7OG7b4JBYMnScXqQuAFbQQRZ4OGxsnbVsvq7LQBJGQrGCjt4QiFCpt2yxrlpBMbhYyTgPeQMTSM4t05n5yrW53Ke4qHOtBx05pp/omuVgrimBmxyJ7jqeyCKaRj9MdPhZNBJqdIpCv8/PoRnHhFnTGBpbaJ6KJvLClg0PAAFpA6+L6aic0NG3lppqpWYALLy7s81wbItxISABMT8sAUzZABJItPD4x0zsgwASKMCgy3H/6/+lGMzy+hINUrlh3W280PRpaJJO+WMNa9wXwXria00WARJkzuMblRsgenKKYo9gIKgZT/aHSdagJoXNdFuxDp4uPn9xyULaaNm4QcilZUd7nCiB8upS4otaBpmrAjaE9wLvU5NQkty3G5suN8adveDR8D6o5gIW8EsYLVd2w3WXZVZs1zbHhJGJpgz83FiL1U0eGoqT3AMJayhvbOrQkT/BSIj9I45/GVCINfThmlueGvzcjAS57yd2ha6LUpSUjCUTA8VfE0eVrtuTObgetSekz3qPpYbPrxufRkcBzuMItKs11LwsF1PFSwaV3SOCQxdqWssBB7i9BgduWBiMBO6tp0+fyIDQp3MLm03GkigIHED3iUEdF816Y8WcyNelpj/yOCG9ZzqTRMYnaA5U4KjuU82Fvs9aI5lcywF6QAIYY8jPYDaxJ3z19a+0hmOUCMBAMo9HSnY1TQ5vHdZ3/g7vGyI1B82BtZst6/cPXMLQaLtmFwaWfGeQ2znweXX9zsb3d7apbMTAqMhY2IFrPhR7TGIQsZ29rtYr4vOYuhWrtRgRN8N7G08nhuwHKQagCM/h6QobAQ3EX/I+BcrKBBXdf1PgAz5CTPlvbu7s/2XvPXglu7IsvR0RN+4N/7xJerJYbrq6R1JLAgaY3yoDWcxogBlBLUAaSX+ihWkzVcUii5lMZuZz4e0N4Vv77IibUS8zWUW2prunHkC+fC7MNefsvfYyk9HUrk8ubbsuNTUPX5qgE8ekr3rtx7Ue1zhAgjc8e6DAWQthvOgMgj3FOhq5PcsCIMEnop764Q2F/wcI4rILlyWGd0KAF6xhb/t4F5DgzUDdYFexO1PP99qZHXeZ4m/t8rRp710P7JOPruzi7Fjr4csXr+zpb5/rGI4npCo7OlHNAAAgAElEQVR4YgHnss59UctV4FPvwHQUqLWFbVrKWJJ1sihy68IU6BEl59eumzZC/0+eEjJCBKTy6Tf7s9cmHJO1vJaWZb4HEtgHWAtqRFdCtVpZv1vsgIQW8oYaoDnTBx+qASS4LHe90/sHkKBjJxNUAIWtgAiABJgJAi35GXja7zAS8C7xNXi+dPDHpQ3ULe6R0+42lArV6sTj+gSY/d2bRG/MlVpQNgUkKF4zAQl4A/D7rOKzObJlX2MYoijONWPq7t5LUe/HdSlm5Wwur6hmvZWu3eQlgMEvZpbEewJIbpbuZ1B4bCdAgmRYmTMFuF69rvVzJrNlsTm8MRQonmpSpA0MKGQymLtXVzSJkhwpRS15OcSAU8w6fAwcYAkggftCe2Utd4NkyRGCyeh3ROxVvh57/OMeKBIfMg0wUv2RznU0vlyncZ+HR4LLInywJuBAzezr0gaABEWWbmGJuK/Zm4CEfqftjMedl8XeYD7qvBiyxHrEa9JQCzk0sgHkwUqpcWaj+pq0pyMf2Pk+xWQ/WJs8Tm1rE0DU2cJrVNgk1BBbB88xXdSatJM4uHGkWH414lthmNS0nhd4XygtBdaR71+kVsU1qPcBzbICJOC9JSBBQBpchxRzKzRxzzKMIcGu/lDVuAcS2jCG6M8SKIvZIoyEdbP3R0ZCtXnXxZj2DD6nfUv541UqjKNzbpgRTXSVEiNKZMXAqqrbqwIQ1ec+fB3VzfT1Qs1v4Goh+dZdLmnHqqg/TQsLjBazxUKb+9uAhNDuvOl5YipRBRGqxTBtQPXjdSABwyGABLR3S2YH+lXuraNB1876Tbvub+36NLerq75dnHfsnMYzW9url8/t22fP2a+syDuWy1SlbkslBkC79IYwo5ktKMR6KoqYUPJ9TS+TppeJ9f3trQ2H97oRw4iRiRMTRppfkHyoP9pcRAnzCW4UEmzOPAdTJ46vZBZsEk3fHHhcGWihF2TRXgBQLCxDB7nY2IpJATeuZAKePZ/lDTs67shVnEKVAlEO02SgJ2rmeDSzqSb4tGwUGS1RIMcjj3fCwRhWQq+f2fFpW4/X7fo1wOaCOeLDPUCHUzu5CTBSVKFcwgJYi17GYIbkhsFxX80vzbE2ZZkXrR1pJTZqyuNNbDJ1mlqn6DvAUc/dvHE+s8l8ZEWnISDh8urICkbv0Mc5ztOVChuAhDHvKevacgsjwWwKULGq24roq6yl/9bbpnTtnPdtrW45Duj9njb7rMhVAJS1jc4phS8NekSR8T5kdEbGetM3VD+fjkgz1QsgIa6JKlodQALXLMczgKkAFTmJzYxpnjuF02At1u52znHgGGsagddGAyoqG0UhOvVsOrHF/YPZw9Q2o7GtEauyEeF/MWWqyPutCUjw1AZn4WC2KM9xuR47kBBUxLgPHwMSqj/b/bvuzf6h028UEdXP/DuKbxU4FSCBV8Fmy/rHZNiBBPa7rVJCBBJoUlgaEiSe04GErbUxbxMg4PdejjxEZmke9UjMWFIbVhgJIW3wJIhgJHC8VfTVgSCgTTsTAQbCglhYXPrruc3LrYCE8WptN6vSpo2aLZh64eIN2AdzYetNNbRt9ghZUO2ABACwtFa/A0iI9bNamD12fKtr/v/vQII2HS86ooDa6Sg5Z0zSdvZgfhz4PXmCJV+EHZB1aKa4Cf2yF7ham2EXZIU1G3y9sM3SqfRreQc440ya3aS1nUyIvjO7fnKhNR5GAo/D/X566g241v4ik3RmAV2Z+wtT2TJc5l2qpSxvGfF6cQfrJPb80PQGG0mpBmWpexiQAP8A1o1vvnkmhhvrDHDWe++9Zz/68eeSUAEof/3113Y/Gjq9NE2KfY8aCGTE9PDu9t7q5daOWn27PL2w9558oL8HFIftANgAY4r3WChSd2n3N6/s9u6V1riYSOa5R0xyPFy25RO2Dmtkt6s9h7WEgfdqu1HcL2DC3T2Awsz6R2fW6XXFtKDB4ees02KOiOLt+5Ukfmniim8ObLg10ZPsy2tv8qg1AFk4Zu4v5ABtAJDV9SOucdgS3insNbx+Ptz1XCaB1fjHaIgEhLshXgBZuoxFCU+aN3kBOCOQ/7RupXSRqGe+L5CwKedi2zVrSBtq1m7U7bhf2OVJ244HGMrObdCr2flZXwxG9oDxeCYz5le3QxsOYbxBF2dfwn8CaUNTDJLdpJ/kApnJbmgTRO2GadfvsOfB4HTjRt6rx1y6tINBBsfC2S6sz4dAgtmyLAQkANiGmaI8EGCq1JbWKTz+MQAFDOLEgmIvZSi0dQNRzA2F4whd5HqM/cJZlwISisxabY+V3PV9Sn9ieIO0geFL8jMQkFBX7QPYSVPpjAS/XiCqkCbR7iITbHg9kGWqWQJQcxq+G/0hlSDx6jUgod5UE8n1DphAsyozU9VPHl8ISM73tbfhx9Eg+hYz54kYJQR6OgiWIvcOgARJEZJJ5t4/wGnrfGhqLcaAAwkyEYVEkepqahyuVcmSFpg4LnaSEWcee50aQAIAodZZgeFuNCmgR9cTyQKJbQlLFkYU5p5JpqjXKeZZuiXTcMLvVR+Cuemk5x/r8av1RwVIUA2yY5n5OfB1wJ8/gATWJYAEpA2PMRJYq32/fJyREEBC1Dyxx0RP5+wUX8dlGJwYpRq0IYFdLcT6OJQyxEsn2UfrRpLAB2gRjLzZZqnHQHZDIhRMhJL6Y11Tfc29xf0Q49UwZqZmca8TUl5qArdVr7ZhJNR98ASQwIYlg3o/f+xXAjqCRZL2yx2rIkVuxvvfswyTFHOXeARQ46MB+YMlICHMFgESiGAn/vGP0oZUuETh/F2AhEC/A0iQ7jbFEmlTTdqnKD74Oi7ex4CEOKHV4jE20Xiuw4J9V5TFC3/LZxaqoJ3GBIObzxeehabbbwMSPB398Y8o+qpF8CFAolg0Ua5fjyFxzZ37ggrBrnn+MBQCR35bdtrP7MOTwj666skjgdSGVk6CO6Z+dza8vxexgazdDM0fQMLaEWc2VDmLl3W7OLtUg0+ht14txEAYj4c6L52WH4vZBI8FN86jQOVvac2zZtOmCxgJrl+rMjB8gY283lLNPkUj30d6MB0NXQ/JhK0BDc/Nu4jYwcwRulM7b2szXC8w2fLGjZqBdAnobh99/L4aeBYCcsI9JQAao5tavXp5r9hHjBbLDRMBHJmZii1tPp0agG2nW7ej47aABOh+LEROVW0KgBg+wEpg8uGLOI+vRYnmfo4BIhN1T27oDbrWbkPD899l6uXNmWs3ed7bG3wQ5vJdII0C1gSTFOLHaKDHsyFST+sdF/bRJ1dKbmDhHI9HNh8vfAIx39pwurRt1hGQAIVxugDdJZIJb4CWbeuFrWu5rZgsUQhloLaeggAzAZonQAINPAsx58HlEzP9m8LdTdiSEVwyc4tFGQftzWKuGLhgJHAt76jNOlYJsErabs7TriCWCy86Yv971hcSMWCmuPnnWtNS0e1rJhBh0O7KEHD08GCjmxurk4Axnlg5XVkNfSvnegoIgR6ShIFMjAQh9wlIoEpDQgQIqOzitPFXAYS4o6uNbPUu1xoj6VGKZa1Q96rrkc59pVkMYC2AhFKeEK6VBUA4BBJgPITxoqczeAEjIM221sZJHO+DlAxQECUotB7NHlUGxaqzGthTxTXgs1gOHgvJNIFjwr0tiQkNiG1tAXrfKGyGdAEmTr1hq3ouhsJ0ubTRurQXxNxBCxeIUMpkESNGmWdx3pIHQqyTMBE2TOq/I5BQnZQcruvVtfQ/OJAQAHaFnSCgSsafHvemZoZTwueKLt0rvQPqedKia8JWkT+ERpb3C5BgNlWSj4oZNUbtlOVOweosAgwSaRQwTUSmFJpcAU8pZov7XxN91vvS5U40CFCw9T6k6d64thwgwVxqQGMXU5wdgJD03z6RRN7W0bp/cXkm8OCLL76QPwG/3+n27ezs3K6vSbvpy62dNZyGmp9zCfIZw0MYAnwfEGI6m1u3WVi/3rLL41O7vn5Pf09zjjRCYMPNrfaFQZdkhrpNRkMbju5Sw+Myq5BORGOsqXuSN7K3ESO7Yo1g7cRjoShsNJvYl0+f2dfPXkhWVrQcyAYwKZFmrWlWHDzlvbMHAKwjc5tN9zF8nL7laCrPlp3ueAEk5yC+N17eQETdFIOTWIvUP1c+oiGKtQyPier1FWuvmi7OHAMFxcA68BDMF29qmUC79pz/+MD00l+TA+WkLrztI9a7R39HEzyGBaVSGCj6+0XTTvttuzwt7KhXs6Mua//EmtnWum2M1Npq7CejmSKVb+7GLqMinpE9tpGLig9bQAC+mBYVIKEGOMBe7UACQ+kix3jWG1zX8JPy5PLJSAaoAgn6OaADYENZ2BZWi6acADEseMjvSDBZWAsJXicTkNDu5ErKEY0gmEo7c8s0TU9AAkwIvyY9mhVfBJomgASMF/la5wvWhBgJGCQmIEFeBi5BmMyQNXmsKf4oyFu5NpsFXgM16/S2SpUQYN/kGFRNP+vOxhAbgWMCsITsAsYPYGKmJlINOgOJ7Vq1U6eLcTSpTFxPPm0PIAGzSo6zZDzjmW2S95Sn0WjHcFAveQewP6sJpuZM3hYMngIAAJhwsM7PWzASlIpVYST4/YXEhZ3NvSdCzuH3Sqpxdp+TmSEJXwAISeqj3A3qGgZI67W1M+JeHbR1w0VPw4qP2Jdg2gIkBFgU0ghnYSZ2Xj0lC6SJeZXRdggkAPDIS4rrRKMQKfTlkcDIjcvmXR4JLm1guOaygyr7MvouPocv1m5dzBy8wYB2vJhp/VAvEdJMSSf9IOC3pxpI/h8wOPz3YEJus5pNVjObbzgvG9WwACIrSavwvWDvTJ4h4SmXEp7kdVD3e0JDJgEJeQLaeHyAhFIggz6StwXm1bweUnM8AYT7w82GqxINrmW///bSdd+Hvf7SNSfjak+hCGkD7DcBV/Xc1rXij0DCdzFbDKpxbMJx81Qbc6eg7/UxVdCA77+LkRAb52HRGDdoVUN7WMDz9bvYCY4IJplB0p9SYPC8co5+ByOhCiREoVsteB8rhF/7eVAS3wAkOL/HI4MybgqMrcwnKsftmv2nn79nn75/au89ObJ6HWfaV7ZcDG0jE5y5zGx8ku50R59CeOQYN3m52NjHH35iP//5z1XMzWcTe/r0qX377Tf6e6YF0s6t1jaZjtTgqaBIQAJTm9nSm764DigwYuO4ur7cxXmx0KqQLVf27fOXNho/WL9DY+jFEpuzrgctJCz8wOH1CrUyUe22XqRxDH7y00+t3W0J/fZJ1Cu9HqitWV4ISFDkIx4Ja5BOtH54NlAozAUknJ/17L33z+38si/6IOZZQQO0bdPGo6VNRkwrfJMN3X+tUbPpbCuDGJ6/3cEN2af9ms4B+qBBz4hZ6miuDChB2sTDcCq0v0HWLM6vjZZtGwAJC3uYPogB1+6bffbjD+zsfGCtoqHmeXg3Ueb2ZlHaGICFxaoCJIyJuVxBS6cIJrGgpQi/eqNQKkIACUQtcl4xFoNVgkaMeym0b50O08rTneHP7tpO1C8xMtiYpzNNxIMeFo13mK5pDZeJpqc6BJDg4Ap1CNdyIWCDa2Ayd4mLm7Nt7XjQc4p/uRZgMeh0tQmNR0MbAyQQ9ziZ2ma2sgyncSK5xgBbzhjZNJqPAgly660ACbFmHa4X1fs31oldYyfpgFPnDv+ueo/vi4m9hELgKvTMDG2jGyvye84QcEaCJGPhh5DMFomDjRQHQAGIiywLHBvlI7OJJ1djPBJYP1yocOCRwFRcAA26ZFD/NJFlk8QEsET/u7F6q2WTTWnTTc3mxJ7VM1uQ/7xc2WhT2rdMuTIABmclyPxJIIWbcNbX3jzDnpA/AmuJPoe0Ib3XN3Qj71y/XdD82vGv/o1AlwOQ57Xz+D09EiRtSB963teABI/Y8+eLz7Hf+OvGy8J/Ya9t92vRC1s+h3Gfvo9BWWIGNeo093Prtk336uXlhT5TVLnxoU+5mcDS0J6dndjgqKe1mZ/pcWjKki4faVinjYeJM8mUDy/drYOuMBT4mRIdMjdAbRedncli3PMAFWogaw4e8x+MBKRfxDz++te/VCIP98DJ6aUMeIPRBJjK+5bOFCPj1FjQyPO6QwJQb2R23OnZVevIWilKkTVj/DAWEP5wdy8QBTMxXi8UVxoepCCsdYAm7POSVGkSn04DBX8kXwBs4g3A/d3MrXd8ZEfnp1pPvn72zL74+lv75uUESN51skg3Mo4dG4JTZs8uzq3F+Je1fTK34Yi9xb2KSLyZ3N3JZDAAg6iHwgBsD3C4TCaK2HiNgO+vf7ze2AeQIE7Ta6bYMIdYXtaaKnMdxx4c1Ha+JkrRQYwUD9twk709kMD1f/ga9q/obUBCjZBi6Nt8rmXWIUKzw4CksJN+3fqtjV2fc32NbFtO9Xt+/ddsPoNavbGHEZGUzqJgn8Vg2BkJaPTdowfg3wdG+Ob4ZBaZQZdIwYwIVJfC+LF3hihDA8k1Fa3Iup3M49hTVRviG7G15daBBKW3EOvogYM7IKHI6tZq123Qa6thb2q5cKaYmHApZSPiFoORAJDgx84Ba0Xc5f5YAAkQ+LTeiJHwbiCB63Ffu2yt0TTLW2b9Qc2BhF5b+0fEtjoA7r4ISr1a4FHkQALAgoZTGTVGpH5h1Lrw9aFbCJhgPXGJfLp2NFD09YvzAlgz5fxtXJ4gwCGlLejosCcp0cCjtjVpzgEaktyDxhXfLE3kHUQIRgL7l+4RJeL4v7kOABIUK9l0X6c9o99/L6Jk0wtXjaapvFI1tk67p1aFuUJcbaPt0hy8NxIrEKCjuieoscTbICU2VBkJmLoG2BIylqq0IertN0kbZA1SARKQBCA30HNVhpxvYiS0dO2nazv5+FT3x6jfor7fs88cCodNwBUfXgPyXJLcMjE/gcyVWONrV5g5A0BneWaL2tKWNRg5G5th6jyDiYz5orNAuJ9DZsVrUdIfoEd4QglcwlOF9Zf/WIthJPj9SHqVpEEy9Xfmsy4LARGUWJhtetRx1ecrPEg499X1rQok6H1ngNF1K7g/5QWyBxKovRf19h8ZCdXmPdU6UfPs6JkUolWPhGoBHTdTlVUQrIMo9hxxTItI5YKO78VG9CYg4bUirlrQHWyvb/qSGzkQf14TzQ7/8b3vKm2Ix34MSKg+b7zn16ZnyVX3TYyEABI815sVY6UGFerYUVGzf/anP7LPPzq3999j0oST/tc2m93ZlrhAEh7QjEObE2WzSHGXS9f1JyDh+vKJffbZZyr2YCQwLXr1rVNPOb3yUFkTmziR2V0sdDQMOFujsfSCJ5lsya3aG8ePPv5w546L2ZXT51cqJNlMcOQHLJD+LDkms9mokJQjuf8s3H6hMLIQFIVH+EDXVZQP6CY604mDHfwe+IkkCclxeDmvyS9hnrKWmbYVxdauro/to4+v5ZNQz8gcH4mJsljgL9FzY8OZ6y0xyQJQYWMA2JlOQc9Z3GA2ACT0rdP1DYprqNny5jkvuqKj3d1O7OXLV1osKdLg3bNgwlYoycUGSBiPZPLb6dfssx+9b++9f2H9Xssebu/s5uW9rfF7WNdsPFu7CR4OsXy93NpojtzCM2xJ24axgDcCjAg0va0OjAmy2tGT1mw0nXjGdpIj0TTwugeDvpttSjfp0YLakM1ZBvKIAECaL2wrHbBTginOvVHx34lNKWQyLNY7iUSSNiiWre3g3Wg6UmMTAORRvyt6f6kEkrr12zjMF7aYTRUFtiW9A4r0bP0akCCTrAQkKN2+5tIGJX0JIaeKjkmVM2kCTIjXrAbjEaZBTPVotAA1gv4W93V1rQogQkVKQrL5dzAStjkRXS5XALWP1IYAElxVKcKxfgdEncfRxg2QwN88AiR4874HEqR553iH2WICEng+1gFZetEwJCBBcaWc90ZuU0wX8Syp1W1Ra9oUH5LZ3B5Wa7srt7ZiklXHPxlGgrM/PJ4tsxrU6u8BJByu24fAQuwPr62plZHQfyggIcZSYeYIiFLdG1UMUxTtNo/9VMivRW+ombixDvM+aH7bre5eMljnvhtbkXvDfnJypDQBCnjAWjVQTPNbYYaKF47Llfi5ItFmSz2++6TUdT2r0KZwF+Xbm4vZdCqfASavAv5Yt8VoYeIU7uNJX7pNEazbjdYQJAfEPlKE4X/wmy+/0ESPhIar6w/UxiNr80QGZ0awL8sroO6+N5oAL3zSz+s/Ojq2k1bXzpodW44mdvPyVvvW3c29Hke+HI2GnRwfay/CrJh9h1YBALrNJC5Da50mZnEekpmZ2BUYNDLp3bpPSIa/zOmxZe3C7odj++bVvT19ObXZ0hkDYmaoadpqPWOdvbq+9uSGknSciWv68ayBLrxc2fJhaO1mLiCF8x6sjlh7DgcpVWDBG619HGO1DglzRfbBWMN8Ldo3Vu7RsVGTFolENMgaQKTGDklkFUjYeySwXiwNQPr7AAkFEW3bleX1zI66Xbs66tvZoGX9NtHMCzs7Yh2hQfWCnusAQAa5zny+tQl7oZzzM2tmbQcSMJde87tO0xeAtMHwdyumnyjPeWYtwPOMqaWLx3wtcW+JaCABJRxgSPuDObDix6m0RckD5glIcFBka85IoEnJGzUxFY/6mBACXHCfb1xo5+7N7se0cE8CNTtqgr1+kOwTOYb04FUgIQHYalBJVKBRBvzwhCpnJGTSntPwI1ej/vJ7vQSvc4nsCQyChoAEminO6TpFisLS8DQMlzXMpwxkeH00ny2xUzTW2jBgwYtiIZCGKGxYCa0W7AlnuuyXZN8HVQNsSBObCayQobaAKz/+XuyiVuSx53oeHjeAhDA4haESQIJAhJSKEEACfxcsWXm3YHSZGAkBJPi67ADcIZCgtIrESNAvpAm7vDTwbtnCRnEgYcdIEO3eV/YABqn9nE3m8gaheJxb3YN+PPw8e5ShBg0YTLPmyQvC16lgDOl1JY+ENzESvhOQwBqY6pFgkQfwUgUUxMKQ9MsHwwILmplNEpCg+g/D9sSiEiOBNCmgNYAYwFPYlXVntHXbHctamdVadSubft5UU5BqNsZ4kfsHHylnUkd8aEgmPH2B4+cpHMiTuD7ayUNE9xmSIKQLgEYkEWpA44CCAxL8D4ZKJLWwTwLS+XAgvOT8XO6lDdHrUEIyIOR8ASRIEPpHIMG3od8n/lGbtSZybAaJnYmGCKoOiGqiznLzypSM4oTJAgt3onhG0S008hEgoVrURyFWbcjDOKq6WVaR97ch4loX0E8ml2m+ZnJDAcBzsaHS1LzLI+HwNT4GKFRfUxQJ+rs0UdulNYTUIS1rFG7b7coynL4zJrNENpZKCThq1e3Pf/6h/fjjS3v/yamVJUkNzwQkEBsJEggzdT5jMaKIROvuRSbNS5PjXfp7ZpJFEcp5G2IoNRyJounnxPRYJCKIai0k2G82tP8UInGzhZ6KKRDF7eUVjT6GXxN34k7uqGxoLEqeQ+6buBsaKejFj/14luh2oX9jU0smlIXT54hJLDpuyKfXk+iJTPZnUwxcfBFmM0TeMJ2sbTpfqRFncRAj4WJg7z05t8FJSwvLfDFOrAOiNAeiDPK30FKJhJSJI0BC3rTpzKmfAC5Fuy4qfqeDRwLUp7URT9YsWtZUvNRWDIlXN/faPCnGa7AJtGiiY6zZeL604XRkCMs7/dw++fSJQI7jo558Kl48f6msdF7/lKKKaEqMXdbukTCalTZF3rDJbI1mNO8SmiS2Q160rd2FgttVocsCCGiBoZFQXiZNidKFIzkmaJxreXTIodunBFClJT1AQ4qj+dwZKQEWhAN6JD/w2No8knlnbEqsEEWOC70zJdjoZTg2G3v0YaNhPVJfKARhwpQb63U6MlfjuefjsUCEEiBhvrE654F0kvHEFtOFa9jQuCIzQd6BsaGGPAlIEPXc9ZtvAhKq92rc51EIqSB5C5DAsQpZSHVTrgIJ9SITEMfxC7Q9zBa5FyVJCAQ+pTawZvAYOZv3ppS2OE+bJYwEJTRA0WaDBHRAi8vURBnm/pgUqNxpTHPxoKCicRqwx3Ay6ZhBx96azZFEASI0MkPVOlou7XYysYf5wiZQgvFVCZ8E1n+xH5oqLDCSq3O803qmuE2a6tCRviP+MZqj6ucqaPAPBUjQ+ZcUBtNPBxF8UgXssgesDq9F1g1SAPg+a/TF6ZkSBSRNqZOKsLb10g0S+R2BcmpKeUK8T5oq6ima2CspdpEI8NzsbazJAQLydzB/uLeRUrXbGCoyMi51v3Hfi+Ei2VdiLaSmI0A4f0+uqeU/XjOyhsvLcz3X3/ztX9tvf/tbrRXnZxf2/vsfy0NgOJ7IIJeP/hFgiEvqWO55PSTo8PfsVU+ePLHLiysbFG1b3g5tfHtv3379zJ4/+1asLYrMfqev5InTkxMVh3obMq1j8kRz4w1QAL68bjf93A8WeF2YtSG1G7LmIdNEh9vrSvaDtOxmuBUzbDKdiwkHi4ea4uiob0cnxwLndazHM7sbPtiMtVs6cNO6uZqOrIs/TatjmdZaT6aQF0qSgu7BzN/Ncg8uQMTXxX0SQALXj8w90+iV71dlEsi/vOFxM18aZIEiaS8OTXuVkcDrca326nsCCawNS61PnTy3y+OBvX95atcnbeu1Ntaszaydb6zfrQlIB9TCY+j2/sEe7tkniKdkbWc9w7CYiX/bNlti4zBqdk8pJI/4GtUyBxCYYNJE51nNmMjGVDoc/50d4oZyrGPe4O/9Izg+eFzMZpsDIMFNkTHEtu1CtRqTUaQNR/2WgIS8Sb3sQAIQgc7FigGMO+2XZSQ2eNKIGH5iOa2VrgAo6IwEBxLq0OWrQAIeUys3W+S4zGDqNVkPkI6uPJVk7fIOPEaPT1kf8HCANYMH1VxJDKzdjbyw1WwjxuVqvhX7cj2v2WabWbPWknRU93sJ0IeR43zXpMNKYO2BmcCe4+uFgwUB7jJIIcyqVE0AACAASURBVA4bsAJJEl4kAEJqUt1235NUoM/bRmZ6rEeimyPdQy7Z6nj9mIwLd0BCAmK4vmO/0HAjMRLCg2THSFC/4psS96c+Um8jz4wA5DIYEf66VshElE4W8aywEjyuOZ4zmJVuzuj+F1W2Gd9aS8KV4kATkECdzGuM1ITwcdmZoALGUNMAeqVpO18j8SD+UeyMxCrx2oN0FJ/kc92IacwgAiABqaOOuUsCXt9fvcl2aQgsHHoJr+caRSZpA/2ehhv6+9wHE+n48xkgAT+tjeTPPqylrssw7T3CFFz0AV2bt7BuRzObwy5lVKJzuwcS/AR5TRSePGJi4h+SwATub2R/AIa8R44lZowCZw76q6zJPgCrKRleK4FiD7Y6kOueVIdggsAtPCMyPF5gPTjtRAbatdzW9ZatrWv/7f/yF3SW8oCAeSw2muNIP9hHbVsdU/xgD/sHPFDyHAsgoVbRZu42p3CXrpgt7sylEpAQgEJ8ptAWMpaAhcOf+6bkKFfQokWByUCYXPsejUcgYgE+6G92Od6Pv+fDCdbhb+03af8JKCXPG4wEiq0o7vyG3Gcuy6BHBleVbNTKE1Qnk1XwY/8rbDyJkiCUkkaORcyBGRWYQmk3Qs4bKJfLuS5AYh7Pjgr7J5+d25OLrp2edEX/m46QNkz9BmKaM2MKgy49NQqGY21dFNdut2WT8TA57tZlGNVN8X80dCwcUJCE/EHBS46+QVFy7R03RWIQLPAmIAZxoMfiWAJO8FgkOwQAwd+rWCJ7fjHdNbEBKHi841KgQeQ7uwmSNyRcEzASiHDalLNUILQsh3FRayoe0VMgkDi0tNGC+NPIQ8tDd4uZI7o+bujLq669d31mrR7eBrwugBan1IF487dzaIywGSheZivbLDfaUNEOQsEFVe71W3Z80re8DR3SHYc5FldXT5Rr/vTZc/vqy6c2HKNb9bwOKGtOtCpsuanbiFQHuYLDZqjbj3/6oaIp+73cbm9f2f3drdghxHoOaZZrTaU1oAmlcMAfYYoR4xKNXGaNdt/KLCdASsShZrtjvf6RmhFRhRcRz+jUrtjQjo+PdkkYFNyOrDvzhIKBon5BIgNFZ9Dyk/st13cVnON5uKdoAgCzeAyAJP4j0ku5v/WmCntlfi9oXX094FyvKFDWTGQaAhHEeJiTYDG1+fDeWKsy+MbLtRgKkjaMZwJcuu2eTIEwDpQ2XakCvjHyH2CaaoY0QTj8HBPBR38uD5P9BvPYCqQGJT12TBP5OqQNZM+vUhHBxch71u+lSVUPvUzSF3LhBnMBMAGwADABZgJMg7yG2WJd02Q8/SPXuAHtjlhJpWNEjKWsyYwA0iZGioonTbKlVls+B9PV2kYcp6Jl67xlkItvl0u7m87tfja1CayfZstWmgxwvXlCRkxaVDwqfizJD96SzvCmHSv2hsN1vApAx98+tsbG8X/T3x9KEarXQhRQb9tNA1A9/Lt4vtcYdRUgIVIbXEaQfC/SueE+o7nYlBvrtvyepLj5+OOP7Sc//pGKF84/63eRQwcdCviN6ZUbvSJbWGkddtOuFDGaJjl6fbXS7odDa0P9x6MkaVm1nwlkW+ueVZ651uyFs0uSwz3MLArP2BPjfnXXbAcbaKQBLgARh8Oh/eVf/qX95je/EVPhZz//ufV6x3L/vhsStztUhdXppPSY1VIMMIH6E6jQCzs5PrPPPvlE6+pmsbKHm1uBCC+/eW6r6UIMmNzqdjY4tauzU02bKZox5mX9YBKL+SWSE5h97SYRlgChDu7s3dtpkEwg34QGG1p0uVW0GgyFBtTcomfLdcsepmt7eTeym+HE5puttQcDO7+4suPjgWjes+lYIMlkOnUzwGZuCzxtiNsc3ik1oNvqaq+lY4X1t5hhorlSYb6/dl1IKSBTaS9Bf/c92M9pNDFRkyBh8H878zL5LaTJmdzd01rjzD9f412zjtfKfhLq98F+vZQbulzQ3y1tqN5/u4FQuTEYCc3tyjpF3T64OrE/+/lH9pNPrq1VX9hs9MJW8ztN889Pz3QNTaYL++rpc/v66XO7u5/bZMT7oQlqim1npMqsoEczWXdjQ5iKDAcAwrln8FQqaOi30JH3jaBSoZIxHzWDH1+a/fK1JpcmDWCI10IyEmw/TzlRsquD8SV+MwsxFHqdpg36PG9uhWJzABoAihzEdnNHtOhELoZXip9P7T81j5TEc4AISHThanZgZjZy265qtuQcyqiaOm9rc/wM0tfQ3cWsABSeL22qwRL68rqdnLWt18+tw0QFQxv8uOQMS31jtiQyHCM/GAnUQGCJZWZ5BtPSr03Wnclk7KlbYotSA3YFYAImSPpXd7+HYDfqSqo3bbWATen1GE2+5mrI+zK8OPyaHU/H7sfCwKHFcdl7LtRKwBnqttTc408icCOxhHZDrhShK9nVvoZXHC/7uAabqYlOFH9J/GSK6SBD1Pli76T3Mh1Nd/GxYdoseWLyheN1qx5imr/2fTjWWq5Tji3+VcFcc3mEJzDxfPhVuZwgMTV2QzfWAPwQGskfAlNf3gtdAgzapcA0uIzuXeCgj4APV3zo+4UGlHgzNWTsjklh2L+zB1ADR61EryMgKNgbYvjUbU4s8GJl25SsxnM5uwGGQEu1GnXdEkdwjD4TwFS0O5bDPkuMGdaf0RRGAuadXA+AJRx7B194b96DeVKFczv8XmBtxytBIEJek8EuDB4DzGtmVohpAPgeDC7qIOohZ4EAsgSzjudQvZSMF6l3eR5nsNQ91Sj56DiALp2a5Eouu+Hgsi50bG0d+6//BUBCWzLzRtF6zVXvh8IS/sEBCTqRjwAJbyq2AhyoNtWHv/s2IIFCpqpLf60wY+L3AwEJUXBWnZKFhk6JtfGJJR/VCZgocCm67RCQCNBht2keNCpeeLLA+kIjfEJT6QQkyDsBunMpM6K84eg95kRFZnZ22rar0459cJXb2XHTBr3CrCS+aGg42KgoUnUP9dCdh9UM1nAszu34hHirts3mDzYH8cVYkdxtihxtDJ5nvYt1qRhlCkhIus6gTkYxwvFjCoUXAsgjj6GmkylXQj2dGjgXMCE9YRQ/ivKJaEqXYziI5CAAxwj9U5Gj53PqV4mxkVBcjBSJKaprU5YHwoIJNO8dcySQeveLgGIGWLFaz8XIuLgkHeFMFMSy5saWG4PG5V4PPD96SGQR0/nWFjM2fs4ZAAoeDl4UYIDZP0E6QJHpiCmFtIresm5Pn35jX/72mRIjKNg4J806Gkuogm3blA0bjhaKHNvAGMnNPvn8fbu87lun1bD7hxc2vh96OobVbb4sYfTbdOFAAmABRRUTMr5PYkO96NumntkKCQQGfa2Otfs9ASRu9JNijJIppid6bJSRfp38LfgetEXOu5ocObvDEvDJWTjhhk9CFEBVXV0ACVwTvkHOBSIhbVHub5rG4dHhkgifOKiw1rTe00IwyeJjPsVZfmyL0diaKX2kQeG4WNkSHfJwasvZ3HpF168hCmgohFDxkwkexQaNd7URrRa8u0LuTUDD9wQSZNAU0gaNvBIrhFs/mQOJaQNbS/QKNy0KMIE9MSMKUkBC3QpYCoA2MEASkODrB+kMUZywMDjVFCChU2vJ7I37dKaozprVc3wlMhtv3Adhkxe2bnVsVqvZHZGP87lSG6bEbm0zW0vy4uZP2hsCaicnOjGu4hgna4SdC/ObWxD/i+8KJByet3i+7wskvJPRlii43wVIqO57/npLFcewEuK+88kR65kzwWREl2PW1rFPPv1AEjTXMq+t32XK2ZR3AZGnVZ8awDcZnTKB04v7XTBny1SeKXuR6NwA+khlskyRjnwEzZami98N12zWcxhqgBVuNBZSjIbHB/f72k8ADFRIr9fyLiCRAZ8EfobcAVCTe3MMKDifi4IN2IjJofb9mU/I5xizbTZ2derGwOxTs/HEfvmrv7Wb58Q6jq3byO20M7Be3rLjdteOej2ZjXLtYwrYwElezqRonX1aVdIZrWmgfSDAPiIwT+kjNE8rMQ3Q75LasEDfvWZfyKze7Jg1erZY1e1mvLRvHyY2xNyu3ZU3Ap4UJUZii6liLgFtjT2qiTmu+9PMxnfWbjJZbStGl9QJ1lSlFK043sGW8nNE0yFKc2IP7c3AfB3bY3WJWp2oP8g0vIlLKVv8GHaMdOX+eCFh0HQutRNBCw+Gww8BJERtxJreKNfWzrd2cdy1n3x2bf/Fn31uP/nk0loNBxJePPtKBoVH/WMbHJ3I4PDLr7+xp18/t9FoZeMhKUo0UE1rMHTa1mzCkGDhvgg0g8vlzBaruSaUnTZ+AIVy57nGAWGpZcSShb0W9QcT0SpDJTE0+B2tldOFzQBeGx1ds/KloalgjwSk0pRTbZ4m/sdHHQEJrYJlnuPLVD2Z4ilJAwM/Z16Gu7/vP67pp5YIRkIACYIHAHrWWxnVUU+sAT5WyDfTcGHNNQMLqinzxdkCmRJsvYaAhOOjpvX67iPC8XHQwiOZNfDBI2RT25ktIg9lGKOoTYBrgH6Ox2wq1il1DWwPMaNamcAf/B14L1QoMZDQe0J6uW2JnUkjKiBL01rMC71pc+NXIlgxcswsb7tsVKavGaavLbECOeowpmR0Gn48XO87tlcaSHKMaO7TZJp7r5o/TFqDav20h3GvqXlOUoS4dmFPODPFo7PDq00iGcD81Ph7zcS58SY8jKk5DrBmt0Z8qNdgHiOdZJYJSECeVmWpMV4MRiTHin2aJAkxHtjXG5lArzkMMkmFHQxEaqhtQO2GD2CpIztFbgwa8BLAR0ZSAABt+Xg4SBhDIYAecEN9IL1rmNULQBXYP7AV1qaUevmV+DpaNJnAx2Mgg8U402N58cVqd470WDwj5388mwvo4vUrtaFMwwmkHQyyA8RICUn+up1F4IxZEk5IQ8t1fRPHyvVY0HtIVuTSM34X83qPFHVAQsBh8jLSmgBosPRBG+dG5rdIZBniiNnm12IAEhq0ccXJ2Jq9ATlz2/6rf/m/m23bYmfWcup9P4Qcytcz+6oVwu/373/wQEK4c77pbVeBhLgJq0VetVh8jJFAQ8pCEo2tUHKZ/TiSnhLW33jUDydRh7+4p/z5FuzTbmckBJWnStsMatbueynC601Awu8Wj1VjMC7I8IhIMTuKeWND4sKmSfBiEiChtp0bd2q3ZaLif/hkYMcdNuKV5Rm3GAgktDSP5YJKVGQ9vxnTAkohpcSHs4H1+x1brmIDcMkCyFwAN9LNJqBGFKVd/J/HxoV+vgqysECgiQ0ggbzwMAuLrNYdULFeanPQTZWkDXFeWcO4sTGLUrzThnODDIM4wk6asHjDL60TbvHa8AAMXDeIlm+5BKl3DV4ACSoWcDverkX3Pj3leBzJaJExL+DOts7C7yZT0rRiYjgrbaYIJDZrf3wSINT41jA0K6x7RPJDS+kNvFaOBcdnPFnYs2fP7cWrO5vPnMoI9RIqIwBI1uhI3gCQAM0XIKHe3Nr7H54rArLXbdhkemez0cSTMDBhW5HSgEEhjTKTkIYtN5kkDgAJzObwSNjUGjD/BSQ0irYV3Y78MtjAwuSM86AGf+Fu6WdnUJKvtUkqDm4+TcV2oiniXot+eL7Q9LRKDYupelwvh4wEB2dW0mxyjuWYm3wxeH6Opyj9gAtJ582CTYPSbbnsiGnobDS0zWxuJBW36pkmkTUm67BRbodqNLpFV9eXqLtordcrW6CT5HaHGVC5QR9rRqvAobbgKiCYKOpv0wgfTuLiOEkulYAEyHC+y+P640UMYIE2LFygy4S+y3fLwQT3HUCJg7Blq2OAxKEgZgtmVQISeH/8fDcxa8TEcqu/bxNfVRIP6npiphwAATgnTzZrG603ti4KW+Ztm9fr9gANfbmwCcWjJrYNAQma2niqlVgJet8JqKqugb8vkFA9/nEsq6B0HM94jtfOT1pX3gryHpgjVs/x4X712CYTa9/h38XrqALfv7sXeLQZxQdrjTeHJCGgWXYPGAohpnC4a19cngqYdPWXx+n2el0V29yDAZrwnAEkTIYPeloJTiS8jqLVw09VAIs9nczlNDEqNMFR8Y8zv6ZLXsCGJEM0+MVUQEIwEGJyxd8HmMw+wOPgOQOIQOIC71MJER2aq4E7ysstn/3QIw/XkSKCVwcsJaLiGg27PrvS3jKfzu325Uv7m7/+dzZ5mIqdc312Zh9eXtsR032DmdOwkshKbqtm3eq5MxNY9Ems4civkOulJprjRNHtgLdru5lswzibI380pzhPFnMHVRsAxkdWNjo2WdftxcPYXtyNbF7WJGs4OT2y6WRo9S3sEtKI8DeqyXdkWZqi6BbTsbEFUnBDCcZN3CWJGwEJ66XT25nQqqlnl0+xjVCiU7e7A4SdvLQ/x2IJAaQmYDIGG3QBui94PamWCqBB19EPBCTsnu+RmwcgIa9trFfU7Pri2P7kpx/Yf/lPfyypZqsxt9nk1n791/+vzWcj7flXl0/UFH/x1VP77Vd4QbH3kuLAlNCTZjBgHE1oKElMIpMeKv7GtjBH68TFAXQ1rYdhaO4TWaRd2rMwFRR9m70J0MUHFLoP0jSUfUS/M2cvof5AxpgJ/FNtmqj+ASRkNVIRagIS+oOWtVvUrxxfBxJ8wBNAAmsAdWDS0WvfciBBtamkDdDKkWekpg8YmehHPHh5LEBhBinfEUgg6QsgAQkCQALHSI0/BFk1wDSBJDZ4vCQDFB1vpBNM2JODv/wHkoEr3aoc8Js1DVF4PK2TxG8mZqNYADV2qvYOSOC4unIV0NsbURm9Ysy4ZrLcEJAQ6Q15I7dmHSAhT/GWM9UUqieTKTRsHK/VPS1qCUuDdVa3ztY68vgAV9gzDmLv4vsACc5w8AvYPQ326XMkigXTVnt6AhKifgnWEAxDHrdTOPuL98rACAAs9P9hiOiAZvIASIPKwx5E9zSvA56y1nSvHWBccs/TiCOZZaIv34l0PzuQgIoF3yyzToufIUUEXNgIXBNHVg0yqVrum8EaKEa4gB6ei8hy1lRmHs6mkefOXNCNWBp5E9Nx1i5nenAuGT5xP3J9NHO8sY4EIvg9sLLpYimGGt40vHakDbhayPQUwCWxRgCaOdYYpcq4MXNZrvt0lNovkRLpfTU8HlvXd0pX8WhkB+sFKlRM930fcEBnhXQjJaxoX0ggAD8LXwyliMh8SwKbPZBQ79l63bL/5l/9EUjY0RbjJvJF1TOwdUHu7aIeq7N2k/zqD2Oji03mbYwEphYUIdAepVlLpnAqllarHwxICOQwGAm8Ni1saVLB+44NN4rXQC6jUD0ELaqb6OMTM9CyiPfy5leFvCf+6NhncnLHzwDTsrlQwqOe2Scff2Cffnhu/WJhtXJk2w2e6nNR9lqia65sPplZpzjyZhhaPzKJBCTASIDmV27ZOF3zrkU+FRXhdeBupz4FjUVRG2ZaMPl3RP/xb4pINg/orCwW5HkHvSt8DACGkDvwnIOj/k66oqnIKqiVDuxMpyDifvV0OnUbDFw/6+d/IT2fCiwMB2EOwBaAvaAGPdfCJvbBMmiKnovtRbdZOzc7Om7Z4KhjuYpMmjcubKfyKy5pC31vK38FjBoBEMoNvgtMrEDtKVJgdBTWGUBhbNnp+Yky2jkGFCY3t/d2c3NnkxmsEqYaawEKkwlZ6ix4GHJlcq0dT2ai3wJsYAB5BWB0VNhqTUFNXvNWxcNssbHJqrQp+kJJG9hUmgIS5uQfJyCB+EeABKi59RzDRdgInuAhvwQah8KpbzTofL64OLcnT650v9EwMFETMyD0dIlaSdQi11rcJxGho808IdFC6JMRY5iKxc+Cth1Agsyg1m6s6LIGZ0LwgUmaqP5cF7OxTccT205nVjQamuZ1YKWstja9H9rDyzub3A8tzwqBYTqH65WKd2KLtmGueDAxf9M9fNig6uvvCCRUm8oqkMC9WG8y+UwTG00UmB7tmwFNgMUucqmTPgeIsAMSmEyZwIQCvwQ2WK4qQBo2RMU/so6gHSTqLUm0ACSwrknNh6Yv6D8B8JYrm6xXNqFwLnJbZIUYCQ/rrY2gDqOZxAwLmAKUnmKrwkiIfeLweP4hQMLbgIDH1tjqc8bxfuy86m/fASQ8uqlVvvn4ur4HnN4FJLD2YgaFHIWChmL56Ghg11dndnI6kAs1BR4Tv/VmLgqqm+3mdnFxZr1B313FlQSwN9aTIwgSovHIC+AAqxKQ4McN93Yi3NwDh8eJNRwgQfcwjbj23ET7TTnq0givF9KeUpTFfhnMM9Z/WAkACvyb9f6v/uqvlAjEGgBTod1xQFP1RMqRB0gQQB3mn0xbYa8tN0r4OT0+0/X/7bPn9vTr39rdqxurlRsbtPv2/tW1XZ+eG3PK7XwpaQAK25A2ZK2GAIVaw6d3/qylbVQkOzCqIpLGMBleOvsKWYP7euCXMIUqjxyCZJLWkdVbA6Xn3Ixn9vTmwe4nE9F1AYLK9Uw+MMQbrwCLeMaG+9doHVojF+E10hhmlslZnHmBN12zyXz3Wtyxzk3WZIrKPpA+6xwn9/pDIEFrbQVA0nlNOfbUvbtmR4+VqPV/B0BCAF08P9cZ0qtewdpd2tV53372ow/tn/7sI/vgemD1cmTz0Y198cu/stHDnczZPv7kM2tmLfvVb35rX3711GZz4pMvbLVuqPGfr1Y2RBo4mYuKDkNB0as0xpqurtVMYMqGJwCSkgERkE0Hjzab0iV3eCsxiS+5H2lSiJX0RpTvKwmCtCCkhEJNXWeu90X9hFRNjATqNjdhBkigYT8EEpiMO+uSRt2BhL0pX2KPJDM4TVYLopqdyq1mtRR1QECC0q5g3DFIWGzEUoQ98DZGQgAJVUYCjRc3Ga8fIIXHw2zRTRzxdGKowiBkLV8P3+vdkFk1JrF7CUigvpDJJc18PcXhcoEnRoIZjASXR4iVkNJBaqw59aaawwASxMpoIXd2BhT3TFYD9MwFwrMehWTW08lWpscREOrSrT2QIP2GgBBFraf1rTog5H1pxsz9k0xNY28O0JS4Wu7JYCXIF4jmPUkzd71OGgowCGHt5j09jMbOykj7vXqQtE5L3qA16HejGeO5FW9NzZf2b9gImKmxiim+NLFeKdpgNondhAeHXh/ng9ho6mD39pBXAowE9qFUJyBdg9mj2jyZqgNUBNgCUKPhAWvVDEY0z16zVhFec4C37k9Avc79BTCB9wz7QA5jFmnPauMeM4uVQAvKMq1Zljwg8AKpAAnUb/QmSNfaBalo7uUlT4kaewWSnVYCBEq9n2AOUMNyfboNh7MT2CNiDdUekIAE9hCuwVizABx0/FL9CIgOMOjpJA7m8wX1/LbWtdWqsP/uX/8fYiQI5WvCQPGZ0X9UjITXJj5VympM4pPe6E0F12GTXQURvguQgOEbRUgVSPBF36lFbpD05o/DAvLwN6vTU15PMBKiMKq+/0MgQe8tLUBvKnbfXmi+zkhQ9ivUxh2Q4O7ZYHJZbYnlmW7y06PMPk1AwqAFnejelnOPSMK1tJ03VFjOxlPrtPpqXHGN1Q2SsRFlQutAttETCXGU0dJc2uzqR+TWi+GQFlPdVOm4c0N0ux1Nl+LYwUrg3xxDIhk5V6Ep4m8DSGDRPz0913n0uEXouL4hRdERkgZufhaGAfp+dOVpgjqdzxTdBOIMywAPg+XCKVGgmB71uNTGzz3uz0XBbW5Y2ctcI9hpiwLFaAskvdbwTY+/ZaMASCAGcoGEsIYpmWcrj8ZQVylQXBfY6uWSjgAkUOizaWAU9vLVrd3fjURppVgDSMC8Eaqmon1gN2waNptTuDrdGNry6VnXjk9b1u9SeM7lCyDAR7m7ZqPF2iZMR6BFJiBhtmL6XrMNsomsYwAJ01UpIKGZt63ZYZFziiagApN+mnTR7WZjbRIACUgbWDBJ6wggIWJyaH4oZBZTp1DzHx9CmplyRnwTYJ80fq4NDO2grwNUsW7e5iwFJnRsNH489TgURq4j0d8roYOifL5QVCnRjwAJ7bxlnWZhyBumdw/28puXNr65E+IZhrA8LpurJnkNf00cx+/y8YcCCdWJNddTNJYqbqDa5Q0rU6EVdMrX6P5hxpp8UxS5CxpPXcyVCbi6TUACUY6CpZA2ACxAnDSrQ+8GXJDZrRe9eh2b0uZTfBG8EMLBHp0lGzqGihOuMdy+s8xmjaaNMZhbb3ZAwgpvBYo92YY9Lm34vkBC7BHV9bXaKMXxfPT8fAdpxLuAhHftH9Vr57G1/l1AAhMPmnQmP7CCAA9+9KNP7c9+8TP75NMP1fSUm6W9ePnMnn/71MajOxuPh7p2YTtB94YiOxmNVaTFWgsQoIkedHrvcPzza/v1VvvX3mxuI1NO3aepOKSwdaquF+S7mNCU5EIDIvPeRN1Vg5hlTgMlNeHkRHsDHgF/+7d/q6EAwwH+YxGm+ExzHGffKIqUZtk3GExTOYbETF6cXliv1bXR/YP96le/sudff619qN9u2cXJqZ0dnVi7ntuSNWk8FZAAu4NpFetbAAno2XzS6JMx5A+a5qqL89g79xTxqDcSJdj6mMAx/QNIQJaA7woeNI1O36zZtYfFxr65G9rLmwf9XB4TxPUVmSjgsMwAH8juIzJS22nJgMCBbSWdcKdCHMG7YLVR0oM3+j75k45fEzCn3pag2Vpsd3am6ZL0zhamh+6XVBgzx9NkVhPklaQNcY/5fRUuqA4cCaSvfv/39EiIfeDwPtZEzzbWaW6tl5s9uTq2n37+of3kkwvrt2o2eXhmo/tv7dunX9lsWtrZccs+/+lPrd3q25df/tZ++/U3tlgS83ZmC8yQARIWaxtPoUYvVcw3MexU7KM3BhHLSCPaE5DQsPOTnrUL37O4BmC+DicTSWqod/LCwS43XdxoYgrQAIUfMGYu9jhMzuQ9UwESkCwhQwX7fpO0QckHqmVhEqSBgEwXHeDhHKgeUtSc9+nVAQAAIABJREFU+w/AUAJwlM4d9ioNJQzWPwBIGPSb1kfq0YF5wZ24EhDgenGimTvu37AERICFkAlAmE5hZQBo+lCH9xqmzA2ZWtLcOYUdIEHSpwQkuFkib5B9vyNPBxge1IDcX5o1x3rDNYzEieQG2FFqQN2DgPdNO8na0Ez+TtQQMUEXqJnz/Hsgge3eB2Zys3DZYMgJaLgDEUp3UfgpUTPE+eCzGwymeFg8miLeOsVbcg9Hn6J9IRkvw0jgWqPWhnkqqVB4c8AsS88TUZJRG7n9iXspRO8D0AUwCYtDzS2ZntTdSsEhPhevDk8AoQ5i7QBI8Pqdx4J5gvzGGQhIiKgP+A+AAYDYGd9+HcbS4CpL1hR/LAAN6nbYw8gSqEwKJLTtrjWzwupNZBBIgOeK92a/UHx70fEB2trrbJgIDiaxHrsPjBhcDIIOgAT5EOh11wQk0NBzfXDOuc567Zb6BVxjdf3tJAiRiuGMAnVcMENJNpNPQgKTU9JIeADGcff9wUFojoHkDQ2eA2AmsRKQjdQKs3pPQML/8L/+WwcSFApDvfRHIGGHRHGD6cC/oxCvAgl+ovYmQUIvU+QRP3tM2oBZFAVSSBuiKdkV5d8ByHhboxBAQhRC0QxrE5YhYKJlhclRovfv3tcfACTsC07QW4990Q1fgr45xc4ZCSBpVBVLaxhO2qUVTYCEpn304RP78PrYjjtEAY5stRhbuZlY3txau9nUdIUmD1McJvNoltzgLeg8XM7o+gvdPOFlQDEVVC1eJzpzaSfV4PsN4AWpsyr5GokE50m6p9Qs8is8ZgAJnLcwmQmjPRaQKpAgjRuxWJUpcQpxsCxrqCAN8y/OjTwsZjASKD5hCUBNBD1HukCRxfXW0MZP4x6vSdJG4hW7NTs9ytWwkwEuJD7zhYYxLQs2CxyZyRQpw4e59LBZw4EEkPmHIf4PFKQ1xa+1+4VT+o770sgykXt4GNmLlzcCEqDCYYIkM5wFjsrORGBygExiBoNiXer1AHCcnBIbhRYRgGFqqzl+FhtRYJmnjaZLm6DjJT4qSRsCSCjrhVnWtQUO/AAJW8CTjoAEinUaRunUEpAgkGXpSRnn52d2fn6qYwYjAWMwjocccmkSgq42c8pbsE6CkeAFUNJVV+KFfFPfe44oekjatUQrnbo3h65B0TddBkHBzPPG+adJwOxxNRlZ0cism7es12pDKBET4dWzF3b/8saWGGKlKX5s/gp7okCmukxMm1gjouCNr9/UoOr73KRaf96s9FdzlNa9QyABtuy2aFitmeRaMVVMNLv4OzESEngnNkJkNIupUGqKCVAgw8UAEgAXmFyz2a437jHRqMulmU1TzROpDBPiUd3clmkPBfgENsJiYfLKLlqSNEy3DRuu14p8HMOmQavNFEj62787RkIUb4cNfRWQftO5UpGTKKVv+vt3AQlv2ztUkO0WxMf//TYggXOCuRWu0bxOTHDff3Jt/9mf/5n983/+z+xP/uRzOcBTmN/dvrSvn/7GXr16brevXopF1ukPrCj6NiE26+4+RdYunFWQYqw0bdMLfczw0v0y9jRaqKxucMqUXxO9ZADJ9E/gcGICqvHV1MxEJ+b+5/6EhcAUMkwo+TdFM0wE4hlhq33++ee6jx+GQ0P65ukqvv/L4A3qOLGhgFrjmbXytl1fXNvVxaU1ypp98/SZDBsf7u6sqNXt5HhglydnilFcMpG+H9p6MtNrDRMxGFfNdiZpA/edgl/xoyBFKrEqkXdwK8tYK9HdRWEHSEBLn1Ok1z1RaD7zhAbSFroDq7WPbLra2vP7kT2/ubXhGAbX0s5OjyxvAmYC7vI4xJ0xhST21dlAO48ZNMX1XM7i7uS/sYf74U5ex32qV8c9jJ8C6QLJ7Dmq/Cj2w8uAhkLXoM4zDa8PYfBroOguUwpSNPzxd06vd0O2HxpIiPUfIKG2mdhxJ7OPP7iyX/yTT+zTD84t287s5vlv7P7mG7u7uVWjc3V1bJ999rnlzY49ffrcnj1/YcslzUkuZgL7M8AO0oYlDRT6/bwlirtY9TRDGAnKuNrZbRg8Xp71rE1MYd7WxBXgBqNmop45NDnxblwjdRiIeCShi6dOQa4Cy88bQaeCU7e5ZDKkDc5IqNnRgAkp03OfAHtM5Eb0b85PeCQwOHEDTG/WaFBokDSbZZKa5A14RSmJh+mwGls36w5pA69zsSTlK3srI+Goh2cENRA7BVc597ybxgWQgMSDOEmGMpgjUu8wsGE40+n0xORYItNJ9RtrhpJSlMhErOTrQIK/H94gv9MVW1ZyksVaAB/XoEsb3OhTXgR6bCbZxIozTHADWKbs+ItQx7g8zM0BJRtaUN90EiuaerAu/wAGdXoOxXx6ckswnd0/aD+drgIJ1fU+wASMtzl3/D3MK+RJGqokr5noHyLJAY8EDULkKzETALTzY0jpcfxNeNOwpjqgl6QOrFwRn8l1g2x5x0hoigkFq3lBfZRqdrGPhFoC3nGevWSB2QaQwEQdfwT2ItY9yGjyDxFzMZn0UjALdKZhBmQM01WuCzxu5m5wDphdAqLkAnHoC/Af4ekXK7wPPIFDzO9myxq1pgZ/kkUkZhjniGuKx5HsQxGoKUlBCQ7Speq1hXcWQAJvSse+tpFHAuAYJZ6GX6nvcVYC1yM+HH4vUmd6+tYeIIjzBSNcgK1kEwCvLjcNrzBdN5JJuETC5Q0OJGzreMQV9j//b/+3UhsCSOBYKC3oPyaPhENGgg42JzaxE9DxvesjkO24QeNG8IXSDW7eBCRAf4mmMZqV6o3++oTld1/JYQF5+BtVIIHXUQUSpAlSJI1fxNXXHUBCLDy7rytP8FgR/HpjInWoijxt3Oj8w4tUlDkYCfgdIF8AFEDTZHYyaNqTJ2d2fda3kw60SFztYRPMLGtsrJVo5z7VQEfUsW6354t6k+O9kDcCiz83WyxsgDXQ1EPewWtdiIqU4jtTA6b3muJdKNAoHvkvaOv8nOMmHdho9JrGiMPj7AOf9DNhiN+FmhY6YV+0WZBwT62l8+JgCAuRpuBLvAE8MonBDBsFDTmeCKDcfAZEmUymO9quJAVz91voD+p2dgIaz9SoqefZkj3bYHH2JhhZhAMJpd3fTQ2CQp5Br89sPlsp85Y8ayYFl1en1um3faGENjnoCUgYj6d2/0CBMrXxlGQCtGRMxqEWM9EDcc1tta4pEQJGAhsxIE+v37ReL7NuB1IVdF1vOvDQUNFNFvN8KSABnag8EhbkW9cNIKGstwUkzDkeFMitruXdtq43gASKY64Lnk+UuXIlQAiPBFzHw8uAIoHrXw65NBqJylmy+SeNcUgY4p6K+yUKx9isw3TTm2zfxCGu7U0+F5oIauog52BfY4oit27HCwNdQ4AOs6kV9UwgQr/dtbzesPlwbDfPntvdyxsb3t45WLCzIdhr97Uh0Qin6WcU09Wvg1HwKKDwHYCEaKiiqY3GUscESvgBkEAxSzG1AypTUePG+241VJU78H6ZhlFQUiK4xMGsta1bE/CFt0tk62ZjrXpdmlCABLTvG7l6I+FC67u1ZpFbSQwT2d2AQFlu83pNkobJtm4PAIPLjbwToFTivQGt8m2MhMP19veVNlRBguq6H+foTYyE+Lu/70BCq2jaZuWsHgqb66tz+8UvfmZ//p//J/bjzz/SFJI1ejEb2qub5/bwcG8P96/kWVK0enKNp2HAfBSmV4DfYf6mhfENHgkxaYpYV36PQtjZZL5+e3qDm3HxfW963DuHNRNpGeCj2E2t1s4bgX/HfQ+Y/NVXX8lsEYYhhpE81u3dnZgKMiymOW7kmqLx+0SBydJhvbWjoxP76P2P7OLs3Cb3I/v1L7+wl8+/FVDQbtTt9HhgR90jq21KG90+2PjuQQkP9QQkuBkkrze3Jiy8lhsvMiWDPgt9W6bCotV4CJyy4QExaVCXS/Xp7G9Q3PlajTj3AelSRyfW6BzLr+ab2wd7df8gGRU0+s8++UBgEJ4V0/lEwFsp+jEMNDctVlLChqLYgVN6rAUA7WJtoxEDAqf5Ih8KIKHecMZJeFbE2qV7Ma1n3uykuMdkFqiiuIT6nmjgeAlUGifPbHfDPz5rv/2BGAmamiYQmdfexGxwObRuc2vvPTmzX/z0U/v04wtrNVY2Gb6UtGE6frBupyUQ6ezsQtPwp89e2MuXN4p2Hk/ZM2ls3X9CXgka59eVrOFsG75eSyLUqG8lNSlaTSsaWzsesLciOejK3I2UECjnPB5AQrPJIMa7BIAEGRxL2oK0h9PBXvi62eIutUFmi+XOI+ExaYOzStzDyZMbkCbAUHBKvcegAvrSIDmQAJOfJp17nKQegAQyvf4QIKHXdo8EmEUCEGypCStrA405DaGeOCVULRdEYfNa1ccrbhOggSY/gAQqDeo21i6aazyTda3W3ddM8bBKtiCFopc8Elxe5GaL/K17gsRgifuNfSoriK+FJcIehmSvbq28kESLx+XxuSlgEFA3ZIq0TRr8JV4s7o+g6XwaYu7kmmnIoSsmyQ3kY5ESngQ/pChVrmVwR+o/6ijeHyApQIHSc0qXd/B7otEnkz4lJihe1MEjrRPJf8PZsv4eJN0QsyuZ2KbBjZxtkoREZqJ4FCkKEnYZCABykJqSSwATiByUweoBkCCTVZhQNWc5y7yyWVfyASxoJ2YEV8zrEbGImoVlrKNIfhpuDsuw7X441loFI8Gfinq6YYOTY5euIZnc4IHhAJoGRfyOZL4ePcv7B0fSaBU5ttgZ4f3grFUqoBjIOKvSAWyAhIiD5PrzBAfek8e9wkxzwNyBBF+HMDKGjekgStR6WqcqDKOoZwVSBIstpHdiW3ucrMxK5ZEg9wbb1ru2Xuf2L/7i/zGrdZ01hqxNe452Vpmm/xAff+/NFg+BBB1sjJcSI4Goond9xOZxOJnzxsQbmDcBCdHAR7NSLfK1Af5AjIQADQJI4LE1iagACVo8qjm4XNjvMFusUpuriKZv3sS/JDMdIcp7IEEUpAQkrJcTq5XQNM16XQcSzs8GdnHcsbMeCymu9kRDEtC2kgu0qDplzUYPM+u0eyrGWOiYyIhiNCXTeuy01abHNyIhQRLBjamiCUAgTZtDPxpNYAAJNJthnBU0yCg2AzDQAlEpSuJYi6aJ7EIRSz7VppHdQaboW1lQ0RCLogo9LpIcFtqAsJljUwPNBlCwLVMzJA0y4xaqjQ+B63/Z8IiG8s346LhuZ8e5taCftkB+k5t3ncLN0yK0eTUKMQXubiggzAo0EdumaLnTGcgyRoBmT967EJCAlwF7A8clPBL4PYoggAKKFIwhRUGjYNiyKea22tRtkoAGNmJ/XWan512fnLSbcp1087GpnKlxCMd3QXE5JT4ADQEJPNa6gaFiYfjfEDe2Ime+07ei09bCPl3M1Ty6FMUBPTeN7Njp6Yn1+11v2NXouBuyjI6oDKShLDXRAkyM+0SbZppi8b1A5KsgQsgfvEh1xg/LqiZ9KS1E5uqim7oBHb8js8WOpz7QNGGmWM7n2gT6rY4d9/rWypq2HE3t1fNv7f7Vjb16/sK2mEGu3CguGAJswnrNKd4sCvHDz8GS+j5AQqx7cTwCQKXrR9oAIwEqJ68JIzU20Ni4d+sHm1sCE7SOpNx7jIbYv5ir7mIg5Y9gVpRbK2gqMK/clAISennTmjLR80IL6iHTBKYBVBQACUtSBDjHrZbdM3nFLHRTE5AwWpXyTYBuWNadFUPz8ndltvh9gASOYdXjprpPBaPhXYyEQ4bK7wAjB6kf1derUiyxqx5jusi1niVLsVrOPDg+6tkHH1zbZ59+ZJdXONV3VehvVjMbjm5szVRnPtbjdnpEzR4rbzvMcLWGapzpyNl0NPRGME2ywsTT378XiHKPT/saQIJ72ThgUKbiHAppFUjg95gM4tgNY4l1gp8zgQpfBL7WNHE2k8ki7AMe+/r6WvcyVFYoy3w0oEI3mypEaRIf7pnob6zT6tr5ybl99MHHNugN7OWzF/Y3/+6v7OFuaO1Wbmd4MfS6aiaIfxzBzHgY2nrG9GhlhczUnN6uPPFObi3SLjotrX0LVE4NB9e4v2Rayf0HXZmpEevmyuU/rJMArz4hhYZd2niztA6+DL1TGy7W9vWre7sbjdTY4Jnzp7/4ma3WU5uOhzacjG2BiWoGG6EumRVTOfwf1oAVUBRoMBZrm45nAlPco0cZNomnxPhUOa5eMyVEN85fTCf5Wut13vJBDCL6NAjgM9FwAvMP6qed8dsPBCRE/Rb32yGQkNncbDO1415hP/7sffvRJ0/seFBYUWO/Xtl6PrGjvgPyxFnf3DzIaPHbVzc2n2N+mdtkyp6+8uklUdRimSX3fMCvLfIvBgJbsUNaAAnQoRtra7dK63cdSGCIA9j/MBwr9YmEn0azrboM1hXRjJJQEGcnE861NYuOGgcmuHpvca9t2C9xPF5bt1ezk+OuzBaRumh6Sex3alIFFKUISBiV+DlJOlGWuuZCNkA/T8OSYxqKRyrMI6bEusJ/fyDBj8O2YrZIE+SAJlec07xpsKRG1+uaz5Ah0Ix7coNqMF221EveDMqLAjljBlu1/ztAglgDJfUqbMQimTm6ATVAAuwP90ppap/n2pG30YpIbI8Xp8HmPuW+lZ+LPBIqDOI0+GNdAQBS0z6HqbB8DUjw6b/XluFLoLo3khQqQIJmqOGtxOPb1u4fxjadw6D0+HS8muQ3lhha3GuseQ4Y4onie3vcF8TKRuQsCRkBJAhoazZViyuVLE3UvbkP00o8MNzDQGaQEvt7zCfDKMAEBm34Tri0GXCU4QwmtPwNkq2lzpPiEwESFPmqdt1lV5JB7llNrCftbse6nZ4YP1Y2tE49PAxtROy2TBLZU0CPMvngyENBQgpspeGChcwOaQ61eilj+BigSM4QBrDJayK8c+SZkGoXZNjsnWJT4hnCIFAADwCeGyB22y2lHrUEKLBm+rWtc1DfyIMoI4GhCevId28BCdxsnHsNVh0QUg+R4iu9tvDhF8+LRBxmh4bCiZFQ1rh32/Yv/+L/ksxhByTgWYVs7h8bkCCKetK8a6pHdEnobpJGThtTNM0sXk1HiKC+V4vvw0IqiugqSl6d3kfz+VihFTdb3LxRVFcRqXelNrwL5AhGRDQ80QhFERiapV3hWXlAvb5q4FLV0T393iGQ8PrrYdENQ4QqkADlMZnByOEXq9y5CpuTIxyOMd/rWquxsfNBZkW2skYNY6mVZY3SOuRl89pWpT3cTqzbObLzcxD9M5lNjSf3NhzeaZIU54dFTg1+YpgEYLBLbUhFcUwVaGBoPqG/R9ES51WTkITixoQsgKA4nv67DiRw/bFZetPKBkwTSeHa8FQBNa9+l8v5VZp8R5bXmAmtPbFBG35JBGTNXYWZ7CgZgckrUgg3bmQTbrfr1mo37OKssHrDqfRsTrh588GCKCdamSNmatQnY1xwmQQUAi/QhDEV4bQPBh27uDyxdp/FA0dnik+neKGvZPo0JB5sDABCodOwDUi5EdeI7hJ2Ba+7JmmD6FhFzdAwdnoNO6UI6eLqnSZMaMkoPsQ2KPX6RLtcmC14bPwhGoXNlzUrs1ySmQ0Ghu2uUhuYRBO51ul1pWOmCMCHpNtrq2jD9wL6Z4A7QRlkU1GTmwonxZRhDpYkQIGkx3XvC61vigEm7ICEJufVAQwmgmo4vn2m5+x3e44gJzd59kgZeDYyN7tagaQ3rJzNrJXlojUzDdBkcbm20f2dDW/ulDPPtHbFOsVuy2QvvVY2wiiw4xqOz3G/C7xKG3913dJ6VStVyCv2p8JqUKNf+Zv4WtTitFuJhQOI2KzbFvO3xPQSlTI1dZGqEeurMttlwOpUPIEipW/8bR2DTIXrdj4XC0ExkNuttZC0gJED3PJfijxzXSATja2M3xYlYNTWVgBuUDSzht3P5rZq5jZab+1mMrMxLIYmcaJQ2jFvzd8qbThc//5QRsKb1vFo1N/083cBATvvgDc8wNvX79flDO/aaw5/DpBAow79nstCU8ctcXGZXV6c2slp166uz5Xsg6xtUy7kl0A8m6YwRAZ2T63XP1EjLS0xdCuApAS84qmioix8DJh+71z9ScWZerZ2SgmhceE+45rise5vb/yaBWRFE0qyAI2wpmcza2BytfEC3j1M2vp7iv2Ibv7mm2/ETIsPfs5/gE9EUC4U2QY9lIagIeD3xbev7Obm1s5PL+wnP/qJXZ1d2XQ0sa9+9aX96t//WjjJRx+8p2ucaT9vgeQDCvXxEKkfsY/JqFRmWhiTscfNtQeeX5za+dWlmFw0hjKrZM3nep87I4oidDKcyJOnLc0vjD6f0AtsKzc2QyLEXtgZWJl37MXDxJ69eiWdL4yyP/3FT8UkvL15ac9fPLeSRqRoWck0LsM4rhCAwHNzLwOq41sCUMJz07gGkAClmOZKUqIUAycmQ4UxyXpW3WMnc9+H8FQIvbWkDXOXBlLBvP4R1bR/3l//MTmrTtB8/VPxXGFBVB+vyk6rrq38Ds19K1sbib4YRPd6ub1/fWKffXxll+eAwnVbzsfW63YU9cd+++IbZyNMJx5haPW2Tefos6dayzXBFMfYXyeANDUWMooGbM2ioajsQb9rvRYDF5icS02FYTDQbN7ejwToi/8F46DWVGNE04ZUZDqfuyHjstTEO4AENTSJBr1eweQkqnurpAWkDccnXRv0qZtgIHozLVkgCVIs7TKM3so7iVqFho97KpiaYie1Gxp6ME3dlmvrM8GA0p88EmgiISGR6EQpp5SFsqbJtBgPG1Kt+AyrdCXzxk6rnlJiSFrw5AbVpQITHWyvIYnB1HKxfU06WhJfqD3Vva24ppBqNZs0ke6JhKeBpvBbr8UidYYGHyNIGjL+Uyx3avqRNii9Ze3pabt6qvB4WEknGFjQSCIv1gh9bwiuuhyph9ZCajI8ruYe2anamvpwq+m6O/lHzKoDdN5w4kfhLKwysZN1byVDRED0h/FUdxA1jZidaTAq9mDqnVQvVeVTlfqAmscTWTi+frx9sOp7wiGQoKVYDasDg7pmSDwAPINQBUsQyeIS80LkIs58pSbmOVgjo24QCLyZaZKOGaGbMUPLR4CFZwuDo4bqcmIueUbOZbfn7OZm0bLlzM092SsULYrxt6K2PaqxaOPH5SxQwQiAHrBRkJUh49Yc2t371eIn1pUAAb6dJD4h2QrQJ1JsSA3S8dBH8oOBeyujxpV1Whg6NpXi4KwF90Hw+g0ggRoUKaAD2b7ewWB1iRJ7QdStSnlIANUOuMWDRlcAvl4MPllHmuoRABK22679T//m32qdCmnDPv7xHxkj4Q8BEqAictA50FHoVjeQ6gSv2oTz779PQALvIS4K/h0NdLwnTXdCu1zR7sf7CyAhvtZtUdHN/l5AAjEouspAttONQU53fWlZDcMps4vzloCEXrewpi3tuM0mjJeCpzpkWakIOKoPgITJcCEd2+nJpRpG6NSwEabTkaPCiWVxCCSE1p1psxbZJFfgWPEzGj0mUioIpbd+3bQupq8ycExa+Shw4jrRYllzsyGfmrjWNlxVA0gIGn0sFAEmgIZvNkytmRb4xIC4mNDzudZwz2CQS7Z8AmhKm9buwkiAguXyFU2fkY/LMXajx5uModhC34LSuBJwgf4JnSDFDOaLsBtOTnsCVYpu7mkSCUhg8YYCxkLPtGM0WfrrRHoAIwFpwgzjxbXMFuWMjOSh4e7MAAntLkyUzLqFUyhV9KeoJyZcRJMpAWKBwU7dlqDUTAtqua3MQYQFtE+rWdbqWKvd1kSZiWCr27Hj0xNpC2GkdLqua5OkJCU0eLMVMaU+KREtjr48UTCj6DwEEkQvTDnLUcjGsVZjreO9BxLQUXNdOpDgZnEUW1xzvX5HhSvXFAwWHJeb6PHq7hHgudp1q7ORjijERwITYG+spslIVMfOz7caIjacNH2LeyHWK030fiAgofqeeVzdb1D9PJ9Rmy3FkDbPZObE72EupUIkSYkoUNDGApr4a4Mcx5QtswKzJZg9NIfLpVgJsBBQCkvqgG4TKh4mjEzRxARJNMtyY0v+UxLD1pas7Q2XM6waTRuuyx2QsEkGi2jE0ZizXr0pteGPQMJBn1b50pM43FCXNW4teRoTIqaEsG9yNR+Kq+sCxFEcrdXkIyvIi7b1js8tL7q6BihKWUc55uGRwLkO1oGKp5S64Hues1Kg/geQEAWxx36tbXh/p1e83jhjjEnPnpqL2YwnQvCc/C1FPgAC+4JYB/O5Yh8BEmIdCCCBGDDuAdGNMU4X/bmhhpFm8e7Vg3343of26cef20nvyO5u7u03//4L++rLLzWd/vjDj2yN6SHFntWcAYZ5XdKyai+XyR7mtCubzkZ2P7rXMcS/5uLqWmAYcYGYvK5ogmYLARMwfNqtlo6LmzW2dsw7ah+x7gJIIC2m3ROQ8Go0s69fvJBBLZ4XH390rfN2f/fK7h7uLe+0BeZinUwj0uHcbf1epLCmcF6Qo57YCDd3pOg4BipTNhhUNfMpI01ZYhTsBgLp+7GGqaBXgef7m6atSqLwwQHX0t8VkBBDh+p6WgX2MJHut6h12BNXAn7OTpv26UdP7L2rE+u0PVaR5hwqNsDK7e292Boy2s9atm0UaprVwFLUsyeJGu0NGU2mARRsl/KPOu637PSkZ2cnR9btNG27GttyNvbYRcxjifeEFbiAgp3Le4GMu5rWvEyyA5pRN0pO6T80vaJOw2qhOYaiDbi2siIrNRDodXMbHLWt38PYkfrM6f27umvtgxCABPZyGAnBllPNrAhFJsc+YBElmxpBXgF7IIGaogokkFqlZr0kstEbzgAS8N5qNrcCElhvWGcOgQRqEV4HNzp1iwMJPAagF0w06jdVyDsgAVNomq5W200swxyR+86vCfdsAUiAju9pFQ6mzJGrotesMyFjeehRAAAgAElEQVSnEUveSSkqGuCSdUWO/0TnlgzQ3Osl6m7tr5WEAZI+eOzpBNNGjJt5AQ6GRh/jzWJERe5N91gbuc/C+yLqe91vpBhpCu9gntKvkpyBRrTaAwVzSA1uJZ41/KDYxxWByDUlUDUZgG7crBp6vli5UOiV8OOPv8SrgtQP3i9rCqag5VaeWFyfs+lSBpaAYMihHEiA2Yosdmkbos6h8SvdBqlKTdN7mDtcXwCqk/lUsgWAM85d0YbF2rEGIGhi/8rjgEQTgAT2GIAxZFaKP/BjxfN48oIzExiWZluvHwSiigSQYqTDbHfuSUI8RuwxMvLEALVRk+H2vudy3xvdL8lMF9aaZMJtB58cFI9zsxHIB0DH/SvJburdACgEwMss3I0zdX9XEjaQi7gpKsfe42Ulc0A+2ujII2G7bdv/CJBQg73hZosOJDgv4x+VtOFtQEKVUVBlJITxRkgbHpvIVTeouHmqN1d1gv2miV4AD4G6V5t6v2DeXKhFc/P230gROwngCPQp3vfhhDJeZxVIeAxEqL7PNz8/m1U42Gp1TXnFCUiorW0DLbm2NJIJBz2zq8uBgIQir1ltPbUe5or51oomy8jC6kRFskiDbNIVbGAo92zQPxVVnY5kvhjbcgUbwW8EFUWJ6ggjgdceQALnV8e+QtNlIT8eHEmr5oyO5AD9iNac5pRjVqV17xdjbl6fpEUsDM8dHg1qpotCRWx1yhLmkCChbGSwD0DeBSwo49iReHSGPJ57HcwMX1Aa124XWUNXJoZHfRZYB0t4nRRoKkLkbgvVkSlgzZYwBUB3ZYxYUyExnZICAChhynjHcR1GA0ACBbJfq+jNmnru8Xhu4wnvhequIQfv2XorRgKUQUAK93qgSHIgodttWCsnWrJm7eTUzGLr2tiazYmkojBkKrMEkKnbUvp1BxKIJYNGi4SCKXKjaEvaIK0WTIBWISCBc8g56A+6oiPSZPA9+V7IaNwR+zj2MEeI6nRN7d6Yq5rMEPfqnjqYssuT3s5VUn68WaiJuHv17QudL4EGjYZHPG431s4dtGITYPoEGED0D0kNclJg0rpm8rRVU7Fh4jad2eju1ubjic2YiKbfQb+o+FLYEPKn2JvAHha9UXwfMgy8OH83IyGu9TgGu+uM+229sBXNIdqE5BjtxkJeDOs5IpYqDJWSPAMqnoAZTKlqdTmP52xSaFXxJZnPBBz0sqaAhCIBCXUmOICBtC00fxwxqIRc+0yHbWsLYk+JusNYjtSObc3uFiu7m85tgo4Vc9NaXewFCqC3AQnVtVHrcRqAxlzzzTaV71q1/eeH+8bhX73r59+XkfCuV3n4/qu/L71syutWIU4DkijR3HP8rD/I7fT0yK4uT60/6LijOgscU2AxgwrL8kLrQeiJda0lmqf0rjCC8kTfFYPGm1DJisSa8imcpD44blOkN9OgIGXDL2ZEwE50n4XcZw3LQWaQvl8E8yiABJpv1v8vvvhCQEJI4PjMHoJelukUk7Ew1qI4QzI2ehjbeDSzzz7+zD58/xNrNXL75qtn9sUvv9BUmgb8k48+svHwQa8LhgLr1lFv4K8jJUeoCTXiMed2e/fSXrx8Lo+ak5OeXV5fqQkFuJhPpmLjiZGX7g8kUyr0KZ6JNT46suPjY1F7VcRv1vYwGdoKMK/dM2v17H62sqcvX9rD8E5eRJcXR0oHmM6GAm67R8eWd7o2SWaK9W3T8jR9RTPM+1gvAIbdxO3m1YMkFEwVRaiioUMClfYpgAS/xtMdFYVw2tdpjrWmhUly0hgDqgvkjWD03YX5OiNhf/0+zkgICnD1Xnzsnqs2T/GYeBZ08OZZz2y5gPln1u2YXZ637OyYNAWnrQO5AFgDGNGsUNMAztMgbkmaSVNLwXKKQnSQBLlIQ9TahTVrazXzF6dduzg/seNBx9pF3TbTsU0nQ1sIOECqmqlhgqkCQ9ATIIgXzN3MmJQkzL+nS/0bnUKTSGU8lrjWkjwT2B6qc5N6LGcQkEvawEAAIIGfA5jDxIR9gGyAdViMxAX3Jvc/6VTenLAeRHwdwBRTVpq9ABIi/jGABOoS/CKmE4wNuWa8tvB4SE98Yq3Bow65BZHVeLHwWmt1zB98eOAMApBu/h5ZrNcaGngATmygfbN+eHOk9K/FVF+TLsF902ol35UUYymjxCQZgLLu/hBu/osHBccDKY9qCXxTAG4WpDZsxIRGliSDaOQNEbWZ/DdibSKVRHIRJSrAUq3rdQNaui8ScawwLwDY9vGN4RcD08H7i2AbAuYgd3LAQXVBI7O78VTGq7w2MbKYUrEvCfnzDw0RdnHTXu9w7wUzUtcNiRtM8le+p8KWZE2lJnMNPnWxAwpKUwBYwlRRCSJpPVDTzuAIiSt+EBtdp35t8LoBCPCuycSCEpCQ8Xr8OgRMgM3c73Zs0PckL/YVIsHv74Y2nk6c0UucbQE7K7dyi9TLDXIlzVh61KxK3CRDCBm8piHy1vOoaOrYZgOZsEdTUvOorg1/imTYflhDBaOV4waQ4OtJHG8feAWQwD7mQALgkxvURkoHjX9eeBrKjuFZT2EAkhatrdRg0xnR6g1DSpYGaap9NFhjKOuJJ/hINLOu/IswWfzv//X/CZdjBySUAm78GGQpZvdddcS7fv73wiPhuwAJvkyk6YasMJMBYaLCvw1IiJ8FKFBlJFSBiurBqoIMjxXxO2DiewIJhxucpn+JKsi/D4GEw9f4LmnD2wpJ5Y4KSGBxA/WtAgno1TBgorhbaUPCH+HqYmCXZ11R0rbLsfWyrXVbTCSZyPo8sbHdGCxZhuL9TsuyDG1eT1MVdEqLJREs7lbL5hULmzwhEpAQ0yMYCUJk04LIxqD0hJSHy2MwzY4itnr8OFbQ5atAQhzPOI5F0U7UKZgLFGyuvZWkIUUA8bpkYEMZpSbG9Uo09p5DzCYBGMJC7KCCAwuufwvDQIY3rPODgcesdTExbBOb44Zk/D7mN4qglGdFZqPhXEj8mik/nxX7SPEJ3Qs0F1CCKLYT6/W7Vtag6ZFj7QU3EwYxEgAMxnMbjfHdSNMHJk31piIc51Om1Gh0nXInEAWPhLy0dss3e2I9VffhGbBxHd9K2kC0f6VQ6NWqISfpdQ333txma66eupt8sQkWbdH5QKU1c2m37OjkeBcBenwyULEcukxtgsmszCeRXqQFkOCaWp8GxDVTRXar91KsA8EGiIkhBZVAg+nUXj5/rk1W+dNZTUACH8T58D2unzHFO14eWVMmiz6U4ZoHREMt0LAaDe98YQ+3N7YYjm3Kdci1LQYCfgkc40zFEJq8KISr16dPT4Lq6O8x7ufvCiTEY1TBFJ6Da1rTWDLOYejieJTAhGAlRD4z4ALgiDbUBCRAxSOu0Q3F3HCKortcLsTGYLLaKNfW+//Ye7Mnya7r3G+dPCfnOauqqycABEFQlGSZ5oMV98H/7XXYr7IjHPaN8IMj/BeIoggQIMAGutFTTTnPg+P3rb0zTye6qkCCkmVfVERHd9eQdfIMe6/1rW9gCiHzRROwkLIxwuLg2u9Sg9cktlFitsaB33Y2JfLOdkptWGdFG222djNZWB/qItpKaK7wGtSkhNg5wELAD65FdJgOUrh3muefgIR3agIYA9oXVQixFnkBDymXBpio3tOTtn3wwWM7f3gmJhrPJmaLTIFGk7Ho9nIZUTxgiOwLNOMtTufItoggRA6xZ7K48RTtoaLkggEYjAWe31q1vI9blcP4xCOYecYi60jUZ/YRaU8DEFEA/HQwkmL/6upKsY8ACoqrlL7ZKc8ACZjSsmZSd3s6E94ACxmBJtuC/ezDj+3Jww8tWe/sT3/8xr756hv5IDRrTXv06JHNJjO7vr6WTpd9qdPyuEn9qVfEvkEax4Tp+uatvXjxrQ1HQyUNYfxIo0ghzvuCypuaT8HFcNq59IM72/0fmtY9PdF74+QBJLx++0braqHSsrTRtMna7NXVlb29fCPm34OTlibgXFf2hEqjabusbEMZY25tx5SPuRTNA9G5gM4rwFKfenM+oHvzOdgFSOsikKDrDUjgAumg+43XInjYBPNFGbMF00SXuvj/72Mk/FAgIV//Hf87//98Lce1QcoDMwGaMc01y2BZ01Co1UxIYZyZlTPu3bJrvMXCCvGUGesQXhFeO7lKhyaSP9Q4a0t3S7E2e5266qezXsNq1ZKV8FtazrTHcP9Qf6XEJW9M3keT2VopENukpMkr5QZSx9F4ZuMpfklbq1YriroDSNAzQA3Fflag9qCEm0tC2WpWrN2piZEAlRrGAszKhdIzPJ7aTaOpX6izMYAjiSBE7clhn7jw4DgPuJBsrQmrgkEO8kL+sA4gY+DP2mwyZkV3IMFp8M5IAEADSKgUqS2gqyOdhJHAsMVlDd8DEjYYLW4DkACwBQiETw7NmTdzavrnDI/cGNIToXzt0TVWOssBSKDZdNkr0oYIJFCZeDNNmoZMmGfBMDukd9XrVatVuC74EXAuN4fIaDxAiD8E1IBRizRlx7FSv/F7vMZSBCzXvMiknin3YWIdJ9KcW83Wg0Gf2I/BCBEgoT+ZKi4UIKpUSq1OPSLJhW90cU1GhumMFY8g1/6/Wil23GsPfL4cSOBZpi7mnLEmOhOFZpaBtmv7w5XW+iEmg/Zll+LwJCF35Rpz/yJtUeJa6kkJByBhbYtdGGjIq4ZeIrNep22neGQ13DCX6O9+f6iUHRkOAkhUMLjEOwzphIPYEaCS1CXENu6ZygK9PUKXc7kf2GwxC73dcDAOXuKmGdePWJch7/HPvStvAEjgAxCY/Y3YTWQqfu38WqSZAwku7fBrH48tJumsl7BrDuCREq9CIcavQPakBAekSpuFD5eQ85SaVig2LEnq9p//6X93ICGYLW5gL8iHY2PFmKJxH1Jwz9f/wwMJ+ePfo9o5s0Xn3H1/MvROwZ37en4jyX/P+4CICDLouuXkAvnf92MZCfFBPwYIROffZyjnbvwwdY/HcyxtiJ+/G0CIvy2aLYIGQvGJQIJHvOmmFCGd+MeNpA0PzspiJLD4FzYLa2LAiN4fe/YtiwFAApMtJldm7QYRfpk2JRamCCSgY/PNwl2DeeDlkRAc8veND9t7yNcGiKCI4m/OOxshSF3Uz+ebpnidmURFICHSDQ++E65BEyLPkC0xq1aKKgJjDjlnShvCHIkBjZ3rnBxIIAe36vFBc9fusbFFRoIm/3JXxWGZfNkQxdSpWqfT9NjHEkWMG/BI94tOFvMr6f4LQvRB39drpulM8TNtGhQeTEcw/6FAoMhksWe65rFivuGAfGuysN7ZEGnDmMI1aNto7oslG89XAhKWYlS4KY+ABOUwk9SReHJDhQKKAmCjDYSNkC2XiRVFDWgwZosACSupQkvWhwGRpLbFYbdcEZAAnY9ijIaPwrjRakrvTNHc7fnULVIVdc69x93ry7Txg2IHbWMsYnm/sUmIz6421ZxnBv/m+w5RoW6ew4LPZBFTNvwPmrW6e7AsZrqGrr2uieOLq7uQ+oIJSJBztUzrfNLONLLAZAg34csLm/aHNh0OBCSkgd6tSEWcuI+AhDyweAx8/qVAghdPB40yr6v7d73Aq0gYoooMiuIgb5BeEFYAucg5AENiBGLiaMagUQbKnSY/OFcDJExGknIAJCBtqDJlRisKQLXdWGFNZOTOytvUqgnOy/g0FGxTMKzPbG4bm0Dbhs2TptafL+2GApriDJAKxodo1jgx3Q0kHO9//96MhHv35xCLeNv3HUszjr/vfdPXd4CTnBnjbb9DuepQYRVLFeirooBScOysUSsrEebJk0f26OGZfEz8HprZYDTQOhxTGzS104QrxFWhIQ1FnIqooJV3mZFHx6GL5f+xouX+olAHEOi1WyqGF3NfH/hgfaZgBkBQUZQ5/Ziv8/tjI89r8jx//vnnWr+fPHki2VTcv5E21NpMtnwPolhF0gATAYlCvdKwp48/sMfnH9h6trQ/ffHM3nz32hbTpdXKVet2OjJnfPPmQukPavabHWcmtNve8CPrqTDZTGw4urHvvv1G6Rd8L+scDYxPt/EaIj+9pOYadhP+FZw7mlKtQfWK1Vu+/4lJsVpJrrAjsrHWVAzkbJfam6tLe/n6O7vpX1mvXbGnH5xbs1lV4UinBoNsSOwqOnV07DP3iKhXSFdqqrAe9MeKDVacYQ5IoCKg5sCUzinXnlG/r5GCA3yUazId5CN6KsTPe/6LPnt0W77LSDh88f2MBNVf4Rl6H5hwW10X1zTYNazjTAWZtOuO2iDx0RbkdOvUrMpeWILO7mCCNNV4dpTRx3tkp+jPzp0U4uor1coKu7lYm71O2R6fd+zBaUs+CRgVAriORyO7uR6p+cyKNTVc7KUACcPRwtaKlk7F6oMpMpmSwIGscatnBImRDP8ggOaABAEG66lVa5nApN5J09otBiTs83PVJOPxSEBCNIuOEs0IJHBfsAfAcsQsrtGoKhoanxRkUK16SUACx6I6DvVSABJgJOSBBBgJEUiIjAQiMKklJW2oYVpHw8fJh6rt03OXNlBXeZ2F2aKGHkRWLx1IYKp/ABJcjuNeVC6ZkHk3oLmAziBtkMSGBixQxDGFlkyFmgwWQ9kq5Zre/3Q+09/cLLEWqFeh1gMkzCVlYD3jueYDI2peByABAIX6mj/c7W5miVbfGRqsP86CdXafIHEZ4ALU+Y0YnxOPivR42F2a2XC2FJAwn8NISKxRrbnkUNHoXqfyN0CCBiehnmY9ZM1sNWg23RuFepZj5njxAOD9c93dzK+ga4NfDtde9HwYgQyUYCfhPYABK7XmzsROxSeB+zgmmwGoRM8ugAUYGSQ0zTh/i7nWkWa1bCc9hpUw4BqS0M1mExsOHUjGoBuQQIyMYtGGU9hkkcnraQueEMGo4iAb55o4s8Lj5x3MpObm9B6AhOO+CUaB1q8AfObrMz7Pun4MJGgtjLHHSllIxRQBTI8gkBjXRfxLAM6QdRykX9qfSJdAIoP/TviaMxLyvajfV25k7N4gMgbPqM8alpYaVig07D//0/+hUO6fgISwm0QgQVOnQJWLPhfv2zDiDZDfqb6HKAW90H1Awm1F2F8LSIiNTzwOp8D4Db5Hz95jqHYfI+G24/bPQ+2cBzTN9cpQ67TYStaIycvc0gJxW2aVktnpSaLNEPOecmFjzWJBjIRSxqR1IqpXWeZSoJ9oqYkgYfFJHQAgOm85sfliogbbmRDhwYbSf0S5Yror6jnmU2HSxEMIzRAKm8cGhtidwFrYo4W47QYAIIII7irOguOG0XgVxdMKKBETIzJ0pyGex80VXfPo18PBDUdvyWrdahFWJNHGaWxsyPI60O+DKrfSwkFmcrtDU1q1cpVJBwshm5FvZhRoGDkSRoJ0QnS4hcsO0gIFJHQqnMgBBFZWa2bWalfERmAjhS4mAqoWTN5PTUCCtLjDhcwWeV3eAyyBZVKw8QzzK849sgyKap+iycuhhulXwZqYLspEk4Z5ZVuol9uNIsgAEtgcYSTMYWcgxVACSMkG0zUkS0tKaHNrlqBrkwEVN0lqTz78QECCbxZDSQqU/RsmDHpePS4g3Ce+wW5YaMnRZtMPmcyRkRDphbERzwMJvEjUUlNcxLSId4GElTVDzCN6ZX4f9y7TTKZYHCcAFa697XrNp6wcL0UBsXQYEWJkt1hZ/+1bTTAnNze2XeLezeYL9Q0kAaM4zyiOz/n7/r4N/Pwh0oa4nkQwIQ+sQA3f8WBDY6e6pGoOSTCRlYBbdR5IYL0TYKONsAjPUN4KFEF8jgn0ZDyUdpxzUN4lVi7srJZkSnEoQE3fbiwjumubWCspWwbVk6I6dSBhZhubk+phW7ESrmZzG6Ab5p61zJbyrAymZj8BCXcu8fcBEV5EeoKIAEg1TsitWLNhM1G4oGMuST71wQdP7PHjh2qCS+XUFsuRjScDu3jz1vAXAWDT8xUmpDTH3IPKtpeO7eBRJEaCGk1nbukeDCwcgASXCjigtwt+CqzPrA+dZsuKlaIVikmQczE9h/rq03t+J4U/sY8wEvj/p59+Goxdg1QNk9BWRWsl6y9Awtu3l/KSSZPMqqWaPX74xB6dPBbz4NmX39i4P7Jsl1qJCXWxYtc3I7u4uFS0JMcp2USjbp12z9qdpt4TU79aJbPZdGzfffetvXn9UnsCgEer1RNo2ag5AwpCiBeQUONhOVR82haSY9KS+4Hg54NWHgYBa2pab1taqzuQcHNlL1++tMurC2s1U/v5xwAodYHMtLZ42gznmGamlhBdOF3IzwjpVq/TszQt2831wK6vB5qMRyBBWmdGCoCmUY61ds+UvWRKWvNA76WRCWaMUeKwB/G1ZvM6Pnn+HmDwvSnhDwcSjmu52xgJahoA02ElILORBwhMgoX2OVKqZKQnFRlrdqJrL/04wHiaqAmmsYrPGXsVzwtabwxKs2xtWQLwtLWTbs0en7fs0YO20lHq5ZItR3MbD0Z2edm34XiuRqxYqknKiOfQ6zd9SQMZUEgeCPUeKj5NOeuopEVoogOgyjBmi1GiSxuyZKWBhXwZTjHJhiGKj4EDCcS5RiCBoYOGFhqqOCOB2g2AbrHYeoJTr22tNrI/mAdLq5Zg4zmoIU+oYLYII4G9DQZBNFukXoLunvdIYDgRgQSO8xhI0B4u+vW7QAJMS8CVxQJg6wAkSKY69+ERze9tQEJMHpjOXBYgZtsu1SCHWo7JAI10uVQ/xK2ShmA71QLIdOukWO2QxFBHH5KO+N3LIB0Si0fNKsO0qtgrqumQUpBuwHAhuP6ruQwaepkyk2ggRo8bW7I+c28JGGBNTDPVXJFdhEE4k29nWvozGZ83nlHVR6Gedk+BuZhfGlqGBAyGU5GVwH3OOqXoWlgdZcAESgRnK+PbsKO2h3FASQdyk5W1P2s4tVgrbpzac0mtjCeBGGk0tZmGUPMdvlq+1vEeK6WidVp163ZaYoECJgBmIDcbjDEhhUmF8SIsjcwmeFoEVqrkaRuX6BwMLd1Ti2siyVmRoY+zpSTvwDA1rDV5ECH++/uMKV+p9n1aGHDF6xLXsggkAAZz3tkHBSLI4NsHXmx3+I9FIMHB9cB0CubCpDYc4iKJ5/0+kKA9fAeQgMEqUiiGgA4kpGnL/sf/JQAJwSNhK/aVMxIyDZB//Md/eEZCbAZ08QJ4EOM8+Fyk3P45QMIx3fkYZeJ1vzf9O2I1xO+5L/7xvkvE747sg4jW633Fwiq8wDGYEG/02xgJ9/3ePJCgyYCyRw9AAjRLaYmWMysVN+7+WzRrt0yMBOKEakUTkIDrcVagER2563cpdemBjKdILvBmz9HzsuIJR+O+mke0U/F6qKAN8WH7BgiDtiyzatl1adLMY1DJhoSJUXAbV5GaY47E4jguIvHcuozCDQ0FJFRojDAsxEjQwQO/9pwPp70pLjaYSOnnZaLIAgXiS/PN3xw7ixKbCxGQAApezMqgLN2KYkiUWqNJ5COTP1zIYSvM9JrSe0MtxXBp4mAB4ASJCjAU0D0B9AAkMJngdZudsjVbZavVyVN2va+8J0JET7XaDIwE/BZmMltkoxAYYqkNobFikogpEh4JOnaTkzsaw2Yd/TtTwMzYN72/p4pxHdoMnf0RkMDlXm1TW7JZYAzJ4p6VxUgopCVb0rBQjFXKdv7ksaQNUKWZ9Fdr5RDZ5FoyPf+i9cUF3AEdGAmcX1c2+aYZgYRY1OYL2vi8aBPeMxfcMCp6JFAwvX3zyj0SGnU9g0Q88n9MczAL5T4BRBje9JUVDwWPyEfuFpkoUoCyWTLOIinj4sL6V9c2ury09WJhGedCPFB/Jpg2HQMJx2DCjwESIkgXnw0h+bF5hDIEok6dRvMoeYPLDBSXREEUJ8qBoowMwTfkogqgrFaXoRETIYoUGpz5aCQmB++sbIlVC2bVJLMKv2aztRQGiOIhE+sY9G83eVwVzBaJ2TxB2lCwWbKzwXxpl3hNzNdKckDWMCeuFRMu2EGhCLjNbPF4X/j3ZiQcTzi+ty7/SEZCXPduW+8jqHbb1+NkWPeJ3Kyl1D6Yq6lBoTEqWK3OM9Cxs7MTOz09tXazaqUKIOTYri4u7eLiQkU363SrWXd2UNCbxsJdEqBgRKf4R6jOFD9hzxPGmDAdd08SZWzLhdonwMSbASQoShgH9XrZas2a9oVYLPJarCXEPQIifPXVVzqmX//61zpu1mTOW4qkogJ4thOQQLHK5GtE/N50ZdvVTqkNDzrnNulP7NlXzwSgtuoty9D5bhN79frSLq8Hkk7EtYXnqNFoWavVcGChWrZ6jX1vYRdvXtrFm9d6TgAgz87OrdfuWavh7AXARtfG+v4W6d00KmIC7PDFWQkg51wTT1mq1azc6llabyBCtKvRQEyMq+tX8kd4/OSBNWpFpVMQ/cjkkGJf8rLh3BaA7eud5IedVkd02eHNUO+LiSJAAhPrPJDgvgAkM63FTpIPz5pEgRh17OsxKQOakHowvM6zahlF2ckv/U4g4fD83g4kRBf743VTO0OO1Rmfgf16yqotl/m1JojQ9tEaIw0k9x3XfwFfMotz6Rr7XsZQpEQtgrmnsxkcSHCzNdTWLKXFFOkBrMzMHp7WnY1wUhMoXy6ZjHk3041tAeFhJkyRJaD9z2wwnNvVYGyXV2PD+2+1BKBH/hi8Knap1kw1qTB7IhgjfyWiDd2gqt0oyeuIwY+Yiy2YodQpbrYYgQRPbvABiBppDDhJW5JnCNT5jZpIACn8nWDZEGeJmeOGNT+YFDJhd1NFBxI0nECSwX202Khx5h7AfBHGRo3mFzPXJjXMAUiAPu9pBtRiLvPEcwpGArWP/Ki2RZvPkdqw/zu9nGebQRXXGKCTNahWC3HiYfHXRDoYTS5WSEe9HhL7AtnFXG2q3j9AAvc1HgmKVUSSVyqJnQiQALRNS+aFkdcrXp+4eeNyw5AF5gTAC5oAACAASURBVA1Ae003vYwyadiZpHN/Zamn0RTdL4Hm1Zk2QQoZgARNm8N1Vo1XSG21y2yy8NhL1TWpDwIj8yvu9ezb8esRZAVIoHlXzGMRlpn7YyheU+U0wzBe9wAkyAwzCeZ+GgxQt1I7eIpPklVsuYNNs7LJYmWD0UysJkAFBmwACUhGZHLOnp9wjta2XiInc08Rkg487aBgbdbFxAGoKDEhkhaDRwy7Z/ghuPBZRvEFrqOGC56MAaHDa3VYtsi3vK6UyShTuwRp20Eyupdwhl6T595rpzwADpMurCbBOPHw9cDOCowEZC/6vVzXALjqOoidgHwYABOzevfx2Mse4nrCwxOSNTXgBQIIngyeOheYfQXARY9JZ5/gehaKdcuytv1P/+t/MUsOHgm7UHN4/GNgAv6whvHW7/r/NJDAAxHjAe8CEvJTOV2MnO74uEE/3mzi4vC+19cFPcpB/nOvx/uABL2vQBnOMxXygMcPARLiz95+TM5IcIohGruCmgJNLwNmBXWrWsYDYW3FdGeNqlmvU7Fuu2b1YmLtChmpW+nl1suxpA3NaslTFUplJQ0QVQTkQ/FHcUjh2O/f2Gg8CDpJdyTVIoy2PIAJLAWY3NLE8nqYlagI8GGuUHFeCwf/vbZ877ngzX48T7z2AUyIbqdmFVgBFWdLQDGFosbv9+sNSOBRODQsQtLJGlYeL400G5mF2EQ2DjZ0Nhen4vEzbMKcX7RlxKqxYcJKAHnHVKiYuWcEE6FETrkVLXBEBeGPAEgxxUV5xfAXky0HEtiUd4WNtTsla3SqBs1OwUCwH+STgI55LndbDNHY0IfjmU3GNOC+0C6hsCKTWCDTYBcE3efYC6Kpk3FbrZJxa1bFbKfIwrOTdpfpDJsnqQ00dVACF9DZYCUQ/7QmAaRoxUbbJpJBpJaUy7aBqgs4VCzLQbzV7dnJWU/XajjsO9rfqgfzNDeOdLNFNkjPltaEjixopl8gyioYPYfZY3lCkYubNNRhxXeiiwYkimkQ/n16vsNmyjT18uKNNOBMQ3m9Yb+vgp3joglhQsjkE130cjKzJw8fKbpIbvSKzNpZJS2KtkoBOr7C/f3ChheXcmZPcPZeLSVzUCGO/jUalb1HohWlT3kwIboLxw0GTql7BRwme3kgVM9GTr8ep2eATfzqHUCNEkMw+yJxI0xF5YRNsLa/9h6Fj+Z2RD42W7rvfE3d2Qo96QgPiZnulWohdXlDmgpIgIlQkNu7AwndQlmggjwSkBFxT0H/JB2jkNrFaGJXk6lkDbtiydYFGiISJ/z+Y0KoBiVo/TWMCC7Lfkq8aYkbf/z738ts8T86kMAUJ2owdR6jNCo0esvl3I00S6TLeNMHmObJByVpvsl+J3GA54ev87V2oKXqng+FmvavYKwrMBajMsw5Yf3oOfVrKcCgxDrp4GgEJLgXWQdozhv1umWYWLXq8ofB/4Dfy5SfQurNq9f27Yvn9tvf/taePftaDIp//Md/tPPz8z1LrUSMHWwEARvu6L2ab2zEPXfZt1F/ZJ1Gz3rtrg0uh/bsj8/U/J12T61UyGSc9t3LtzYYTYOXgVNpmRQzzSXa9qTbEzjKukGzenP9VusB6xfFY7VaU9xtm+cIeR8pVAAs2uc20gfruebZ3GG2y/rn0YmSoBVwvG9arXdm5WZbniLj2VzyhqvBhe02Szs97WjaPge8qFWsWC6rCcFkcTVdGobGPOYwLDCR5FwMbybKqAdUAEhwirIbmfE8UYNr/Vq6IS57J8eEZ4ZH7vrUDQkeBnW+fjsNWmtKYJrFBvxQo7wrbbgbSODUhPjq8ALx++Pfx6xObwpCMS6/B7/fnI2YabK3XMJIYPJckmEibDPXdQMmUOskVskq7vtRZG+HRg8oESUp/DxMhLV1W0RKduxXv3hin3x0at1WUVKH6aSvqM/COrNapWmlUlnWZzAR+6O5PXv+2l68vFAKkmvNiVgGOPfaBfSXem3OXqL0glizeHoBLAGe7YfnNSUjwCpstSrWapSsUoZx5HR5dOdMx3244IwErjUNig9WMHikifZnG28H9mcYQxXkHhhGMjGmhgjpB9KsAyywRiclTaQxj5zNndnJ52GU8fsr8thKZQQJUEmtgbRBDvSJJ3TRPh0YCcSlrm214B5MbbbgGjo4zgcgG8cqd/+KJ1SQPsO/oyEjfhY+kSZRgIYemQb3Ae91oxhrqP6kcnh0o6d6wc5TQ1oqWqtBHCv1KMOsQ9SiD6rCXrlLJUHhNQUkVBqqg5FDkWagBjjoaqIprVhJwvPdPwTzTDfBdfkZnfH+/k1SWxRghQE+BmAuNLisC54uAKsAxk1gEirlyM0JiV/HAwUPiWqlqfsJZinSWTff9D/IZBXnW3Kmmsdo+jGViS1lsFCuWKVal3SVtWEyX8nEG5bNdI6RNgbg1GeAaPg4FLUG0cQDJLg/2lKvCZjA88RgAhA2Tuq5ZkRKSmrDeTGTnxLPje8bUaYQhoFhyBCNJQ9AgsuhFb2dHJIS8sMmnnHud9ar6H+Q7yXcbJx7xNeSKL31ZchNhPmANSx2iOS5flxx4CVpQwmAA6Ce9fIAJiBFEThBf5kHKzwAJxSuPEchPavAfUd8vTNoPdq3aVnWsv8ZIEHxj4lYwP9VpjbkqZnRSTzPSOBmU7F4S456nNjcBjTERn7fmEcToIAeHejs77oq5m+6u8AD6fvv+IgbbGz64/FGaUMEFfg6D5tukiP/hFh85TfJeHx5RP4YiBAylaw89kQPTrRWdrfYZActf22lglm3ZXIcbtVTMROYcHQxyEmgX4GkL205nwkBrCvd4cROul1NhsjJphGultC9uiZrPJ6qcYTBwPuiKEFOgP6QzcZ9ERxllgt3HfOXTG7+THP1cGuCAJAQr403itLiyYk36HVDdJ0jk16kCfnLEquWS9pUNY1l4UDrtUchSUcgiYKZKbRtp9IL7OfYClVbbit2M5yL+ioARoCIT7kTqP8U4kykGmVnJEBzrZc1/YCKZAkSjbHOG6ZJOEGD7qNRnU5A7123J+QxLQvdxuVbaQyl1B4+btsOaiUbj+LLmFg4kCDPCTZtGSBlAjwkk1g5IwPDuqvJXLQzCkTFPQU6HO8FeZhyr5s1GS1u8Hlg85BeFG2iRz1yvCzKik8idxnaYVKSnGHGsWclW6dFARfocxnhIHMoVqp29uBc1EyOdTolMz1TY8AEUWkcawe6dG8H2qiWauVGQ1cLLBK1raEg0Bbt0Y4UWSD9FPZyG04y/U2BwLMXTTrZVDG9gn7M4s9EivvNXYs98omoSgo4PscfPBEetFryReAsU2gyOQVIgNbP/+fjkfwRhpdXkjgscXjHQJQEBw0ykHr4zrAHw/xB1v2ED8XxR74xluoDU1TRPw+RTzE3miJEG114nfy6hXuv1gDFI4VijOsfgAQozNxHuq8kewibWtwUmaSU62pMYt74dDTWOaToAV9p1Wq6Z4q7RGACoAFACvKOcpJYE328GAn4ezBxzWyTZjZdbW282Nj1dG7j1drGPM+F1HbQ1tPMi4/VRuaW+Y8oedOaGFa0+Pf7lmHX397/cdv+cf9P3v0d9zEK7pMm/Dm/Pw9qHAPRexAqRK3q7IV/o79mUhZz2vm8TG8rRXvyuGcnPTfSdYbZxhqNikAATf7kPs0yH8EudwgHOPDJ3cLBT2W6+14ZXcndFC0mPMSIR2fDyIekQCJQRaaFklpoUli3erOhe/DN27f2z//8z/b1n/5olXrFfvOb3whIEN2XCMtiWfI7N5pzMGo5XWlvcnf+giQHzWrD3n73xp798SsVhQ/PTsU6AkB9/fbCbgZD6dZFBTaAXyZDNEOZnZ890P6llIjVQkwmpD/sq16AlwRQcvycX6UHkUgDmM6UTowglw/IuRuoMpilblbISArW7LStdXpqpXpTiSY3k5nkDdejgSVpYpVaWTIQgAgM5zCYdOCcdaFgo/7YJpOppoR1JBKFkk3GCweycURfrGwmXbo6WLfBU53kDTb3EtuySwBdNqI9k+nrDCDYmw2f1vr11P0XfMPihMyXvfjJg9zLayH8fvzn84MhZDh5tuHxcxplLse1TyzqY7qRbzAH5/X4XMncLFq5H7Ipwpdd48zkWBNFpH/UGvgJJCurZmYfPzkRiPAPf/OhPT1vWKvGOZ/a4OatXb19Y/Ph2lqNrvVOHli9eaL99LtXl/b5H5/bNy/e2ATvJcD5JQaMyMZ4XnYO1nW6ArAAEyLLhuvNsyyvpO3WOu3UTnt168BarCbWaZZkvIh3Asw6GCPjycKmMwASwIOKrTawEpjkUjmgy6aV5x7cGVYMSAbKgENFJsZ1DXJIPZBzvv4GmHBzzh2sF1Kmlhs3kFQaBbNQb64AEvBJgLHTqOFdVBCYkBUwKfT7TJTwFMZR6h4R44W8o+bUYxuuT8WyYOLH+5FXynYhpgiyT+rVcsn3c0kHROXgLwwBx5INaUCEQTjSDun+HSzTYEJJGrA5J1on6k1qooaRYljMkFA4bZ37fjGb2wYKiVKJ3KNqRI2FDx4RnjvAD/ydMDh2PwFqT49+9AEZk2rqLlKhlnNkVqaBKdcTyRNrqeLVMXWuVPUarDeAvtQkPC+NWmUfB8mxR2ZlvebxuEiD8Vehp2o2mlahLjfMubcy9JxMF6oz+V7WRU3q474fWMD4izCE4dgwzW61u9Zod+QvMZrNbThd2NuLKw2YuC7UmBhEKhGi5DGQ41w8uwZ0otg4A4CPyDTLD3z3LGPqT9ahQz77u34HATTMM1PzvZPWDTFRvt8/avIPQER9QEJR7nvyQ5rYt3GsvLYzPkPyQqjDOT/xZyJzViAPrKTSQrJw9/binmH/CwkNgBRyVGSAF+tf74nckwWPLTcuR24CQzn6xW3FdOXZK9v/9n/+32ZpfQ8kaBUPrFNMff8aH//hGQm3AQnu8eN55O+7EeKFuw9IiDfA+4AER9CjLv79QMJ9F+GHFIpxU8u/jwgkRASLrwm1gxb8zsb87vHF950HElRUh4l8PF49ADwgBpDgLr3+Eak5lERoutGcmnWaBQEJ7RqIopuitBtFq2xnVti6maCmxwaQULCTXsfa7ZaNx454wzTIUiYeNaGyNOjEutCcUnzIZRdKOI7sFBtEJ4ZmkEYcIAF9ExULxiLa9FMQ+pkWQ0W4UISgzVceLmZgKEKDRjfogAXEpEgZeHDR5xEb5jpb3jlTMtGmglQCxBb9WBqAhDVIrdKJeABrNl1XbMimhrt2iOoRS0Juu94DN9h4QPEb/j4qWBUnsBvmttqMFIXJ8ZdF/S+LcYDhF5svwAFuvywM0PvQh7HQ75KiGAMnD5p7GrIMy4L+S5v6ZivkW47BFO8bN22iOES7utomNkRCwSYqsyDPFndwjSlLwWqlopB3JuzQJTlLAhLIMleeRybqGoU3AK8nTxApWLRCqWpzgAwlNKTSuLPwG3TDetvKjZr1uieivXoyBg7TxM31RBvlfgKIUQEcmuQ8mOAgm6cGqJhVNr3/cZTYUfm4wMdNhM/JbLFYsYkivRY2G4/EkFnNmbxgLEpznNl0OnZzwVrdqjTFCVOGmU1mgCpb61VrTlvjFmR6KvfzTK7rNMyrCdGPQxteXtvo5sYW46mSDSKQAEAkCl4omvaFcAAS8o2xns6jdV8m+2K3hlSFsAFHIMHNmg4bc/y803qQMbARewHPJB/GSwQSSCDVJiydfGIb3JpBx6XAoRDExMpTOCIow3mUKRXrRiGV1wTc1iLmioXMCsR6KrlhY+WkQOaJaJgUAzCH8REGTJitzMZEPs6WNoNeiws015i4NZhIuF6jEb5nHzxuLI7X65+AhPy+Fm6mHJgQmV+i0jIRFzDuxT3xb08fndrTx2d2etrzfO7VUvntrNn8LPGIav4Cfdj1qIlANO4tAOj4zMb18xCPFabXe6aNH2uc7ui5X2/lRSD/nSTRdL53QlO+tZth3/74xz/qD0X/3//936tp1/ocJEjFtKK4Q0XrYn4mmZdP6PFJwGyxXqrYq+cv7MvPPrd0u7Wz01MB0HyMpq7d1XpNjO7KAS7WWwq8Wg0mXTAaXm+UPrEAhJQfRSjAO02xLGS2u4CFRkO+CEACzAUaN2jWmZ4hgHQaAb6n1ihas92w1umZlRpNW2wTux5P7fX1lV0CJLDHtZvuzp6yYmPol0iqwnluVBt2dXVjV5c3MlkDSKiUm5K6kXsPM84j9zw2WAlb1A7RWwpHerG63DcoAgnUE6yb0JDzQxFo5HumIO7pAjHv9kjwdTuYCR4BCTRZsbbJP+v5OijfhPha6HsDH/jE3BXBejeQt7VdgQ5xI88E5IAKkVstZKvHNv93nzyx//Sbv7W/+/SRVdK5VbO1dVqZLcbX9uLb53b56toq5ZZ1e2fWPTm39a4kIOGLZy/tzcXAxsQ8L7aawgMkQIsHQGcgA8NTRnMhOpuG2Ids3H/OSKhXzR49qNuj84712iWZbzabpOvMBSRcDUY2HM1sOHSzRKST7ElMOql7ZpO59sFqkee9IFYq/g+wEajHAMCi0Snr/nrp7B5FYMr/B/NlBxLwfMCLidRKRccWEquWtooSb9aQ/8DOwH8ETywFSQrE0P1DCtQ6sTl+TpwT2A1rpJWZ7TDsJYozyUTNJ2GBGpH7nPeKMz4xnzT8iA4lhVwDmK9tuRnrHoB1Q80os0mABDxANMgq6liZ9I5GYzFY6nVYQEi3CpYU3UNAgBMSGABAalfVo16zjTHGnm9sWyiJ3j8npnAFgI+5cSYgweP9iOr2KTd+B1IaQj9nos11XixtCVCxXssbpYCJVbUmqehitpQ8FJCB9ylGcLUitqSm75JzrSURZq2EOTgkGh3vs1pVbFfeL+CRn8O5TcZTKxSdBQw7RdehGCJOWZ/WK61RfF0eUt2edbo9sU2R6QynM3t7eWmzJUAY9SG1AwAUTBEkypkYG9oHgtwt3/THwVzsX/L9kf5NzbRxWeRtH7Eu5Pvjc38sfY3rRh6gPF4n/jwgwdfH+L5ifRpfMzISALiKxYWVis6IEgudultyPh94qSt5B0hwhgT1nswkd1UB1iS/wRRxRgz+YQ4kbLd1BxKyAyPhv2ogId443psx8fRbh2ngjwES4s0VN8d4I8eLfx+QcF+hmp8Cve9m96bNG6H4wMQHKAIG/C20E41WABLUNOZyTvMPQR4xixrZ922mbOCa6L8DJOgonJEQvPfZENvNzE5IG2iWrFopCEjAZLGKNALX1Q2sAia5BeUBO4PAJ82iFokLmVmmuJLEqW9QcRbE6nghAQLLAima9vYgQYFiiCmM8o+JOpF5IdR+ZAUACeyA3wcS1kzBgilUfKh5KDl3aiTR0EElYxEn56mAm+7a5orGc+o5CLjmQFsymgu2WeKE7Hq6nVVsPM9swuaoa4PWCxogD7VTzag3W+2i9TpQgaHvObOCSnrJFHx+rQl4ouzxHOo+c9SaRR0NIEUeiPls4XFh6O2gAjbazqjAMCyyW6TpW3Ju1zYaTYWC8/NMnKyAzAF2C4g+/ggmIIEpgRbdUJhRJMAOAEjQwqapzErFUrWSCVigLAUoYNIAkICOTa/N5QhAAmePKRmeCWPYCkwYajVrd06t3mlZtVJTQxjPH2aL0JTZVKEoAiRE7ak2g8BKiKAAG5KEODnTuAgC8T1MbvJFpYxvQoQogMJwMpW+mZhGYh1B2bnPABI4B0xZRYmr1gQksLUDJEwxK9tsrUlaAQwEQBjQeYORwOSdrmRlO6Z5o6GNr69tfHNj89FEsZD4JCimaOMRhjEebb9GxJSYoC2On/9zgQSukq8t/oztAQYkDZITuL4zAgmAfFK+AKdIo0rB5Yj8OsEeaeM+mWU2OpymK2pW+D43RZpJN820k6ltDRo1hlLbjUAWAAT+D0MCIKG0W1qRBA9opZiN7pjqFmy63MkXoT9dGvAkIWJLViQBGm62qDSjAHzeVkjcuz7/wBzl49e5b12/vbR59yv3Ht9RWtAPfd33fV/+mPf/ll7haBKbBxLQmMsV2s2+/Bn06Ush2VinVbW/+eXP7W//5lOBpWLHaJLjFOvrq4vQYHqBI2MugQheaLm0OE58YmZ6MLNif9JE0ptSfrezyrwJ1+dWa1HQIxCHJOnhwweakFFYP3v2zD77w2d6nV98+nPrnpyI+cDPuglWWWaDRD4CANAIAUADaOPQ//OffWKNctVefvvcPv/dv9puubTz0zNRm3mN1Rbq+dL6NyN7e3VtN6Ox07YLNNgAhP5saI+nuGRNINEorGUU8exFcbKO9wsdIIAMlHEAaVreUgaNvGi1IlRfzj17ELn2Zo1O0zoBSMB87M3NwF4hbRiNrVgtW7OHXwNxYAzXyRo/xC6iQSap4uLtlSRvzcaJlUpVTXzx1KFpQ5vurv5OH87XKi6FC1IoGRAfgFy+jz3YayzYhP411VTsaawrAUg4PAfvShsOxb8zEuRtlPNDiqZm76t/Yk0Xj+99QIOAhDs+7nzOk7WtdwTVAppipheBhJVWlXrJ7Dd/95H9D//p1/bzJ10bXH1rRVvYR09PFZ39p6++srcvrpRl3z17YE+efmzbpCxZw7MXr204Xtp1fyKtOaCOEjQkOyCNoKyEDflchMQrWAg6vzBJt0geiFY0e/iwak8f9TQI6nWqGgBxH0xmM3v59tr6g4nd3MwMDF1pCtReadWKWckmo6kYQDASGSDAQqpLulq2aq0iCRISSvZQ1n5PwFoFbw2SYJi6ZwFIQDaA5wZTVpqfnQMJ5Z01KiWr14h9LVhJ0ZvUnwAKYZors0X0+1vJZfFcoNmfr4FsuLH5O1XDjp8BAzLFIdapY8zqZY+WRAonNucWWv3OFuuRzhc1lXs7YDbN5ogbPnuzM2RmkgHAVlTvbvUmPhGZFctu0kmzr3tV7Fe0evwcnhNmkylN/kp7G88Y0hFYnJrQF53O7pp5PJu8boRNAQkQWQ1+ZQweYDss8TPZbLVuZehyK1VbbNe2EKtkrLWLugWpFLWUS7/9wWW9kDE0QzNATQYarFWq5Rgy8U5ZnwsCEsajiYZRqn9KwWeCdKXNRnWRjC2nJL4wG0qs2zsROwy2KTXhaDKzi6srm692qlsBEhgYMIDgvgWg4XjzA6DjZv6u/VEyRl3H2x/gHwIkHK8P+f4pAol3AQn59SgPmkYwId/fqQYLfl4wEcpl1mOui0tzPSED1jd+IUiqPU1JPRnMNPVqMSWHe7TiMqcCnifea0UgAVmRWfMnICGiSMdF9DvShr8CkBBvnHjh8+jVfYyG+wrK+74u6nAoNOL75GeiR0K+OWTBjqYq8fPKVb0l3pLP833HIMLh90AlXnwPSEADLy2WwYHfyJm31UiEZndbZWux4IMeFxOrGpNZzy8tlzFZZFFUFp4KPt/MGaK4oRXTfJrNqOlekt6gwgogoaACTgt94rpKPoSIV5xemwcS2AgAFQQkKNc5z0hg4o9m/cBIiGwE0D4ZN5Ihvl6IqgeQwH2Fg6w3xd7IqxgERGCDWRKvBC3XkVAQv9Esc8diTWMWknfM515sE13caRes2apZu4npFufGnWM5P9B6p9OhCluhijTcS7LDyYj28bObCZJB7KACC7KMK2ttqzUxpPEc2kPco8cXUSTgxjwao5nitaAD41Be1bFj5IghzhJdJoyEMOmBxsaHG0lVNImAugkzhWxtJnGwOGiegU/7E5gl6KMXAhJ4bZgOAAlJsSJZwwot3zqxIdrejVmp0bDTs3NrMx1cYcDERouusaBpYq+H4VeiRoApaGxgIoDkQJtP/GAVxGeM6xv1cNoSmVAGICE2Htq0w6bI/TWaziS/AUhgI2bCDQCGdIMNHYCDvwESKjhn0eSiccS8Y7O1RqnsGdDKbgYJ3opuX0DaggESKRzjsY36Nza9ubHZYGTr6VzGXejf0HeKVp2TMOiZic/0jwQS3DT1dkbCigcyByQcMxI4V4AN0olKRrR20KpMEUVig2sMWWPiZIzChY1Qf9JM6RXIGyhqUoGKrC1bq5BwgeaeOF8cs2EZbDIlfkCBHc1XSmvYIIspYA6a2EKABt2Mg0e3uSrHNe4+Rpg7gt//8f9vIGF/tsI/nE4Z0xQAOmFqxf/z7Ol84HRvS/ubX35iv/6Hv7cnT881+UbfjHkWTCto/NIXB3NAvGBE2w+TaY/XOkhy9kXlXvPt9Fb+8LH3z8lR/WEARdkjU1qABGRIrBf/+tnv7bPP/lXH8PHHH1vv7CSYrcb9hZzy6T5OV8yq+dIKu6JMVD98+pF1Gy27ePXavvjd72yzWNqDXlfmiJ5Nj7cI5ngTe/7ipV3c9G3NJDMlqhffBS+8o8SRdUJ62qCxxT/BDbScPsy+QfFIMg6gpvxPSD5gTQY0qCMvrFldU8TUBtOx1dstNaLFes36s4V9+/rCXl5eiF5cbzetddK2ZqclLe5u4zHEUo0U3Lzy+rovKR3snEa9Z7tdwS4vBnZ50bcU4BnDsqDNjyrCuOZK7RBqMF27wDQ5PH8+CXzne+TZwgqAYZozovJAgt9bDijE2ihKG46BhND97B/geFzx7zh9zNdI+aedJvIv/hAQ4nHLTKSpX+Rkv8JXgSbZ7B8+/dD+u//mEzvv1Wzcf2314sY+enJq29XIvvnqT9a/GGjff/joqf3sk79R4/3F18/tT9++kpzkajCxCdNm0eF9Gkx95Ky6qoYzsW4FFGH6LLcPAKPCzhr1xM5OG/bwrGntZkkgArJU9nIA/JeXQxsMp3Zzg6yPJhx/AzYMvgfj6BDBiKN+ObVuu2GnJ239DZixmHskK/c4z/hkPJPHCNR4mv1iCeo9QMJOAxeYCQDGMCphHVTx3ipu90BCvUYTxRSee2SpPVIa+aSkBn0+c5Ylngv4RWwKFVvDoNhm2ktp2GEGsQaVyonp9Soki3mjxmSfezSlpktpcEd+lsAvzAAAIABJREFUH2pQg6kfNyPjAJiMMDO8VgVIgJ24XCJlMGu2qzJxbLSg6yEDdvmBegm8N8IzA5uH68hAaiX2IbUQdQXJXEvb4VVSKulcVgOYoChSD1DydWADo9fXhNg1y9wZRkO5KkYC3ip4N/H7AEyIdcQQkud7r84BeAxsHI6VBlzsqR0SDz8veBhwrgESMJ2FsenHR4xmVewJ9nm8W7jeoxFJAdDxzTrdloAE2JuT+VpSkMFwbIvVxqZLGCouJdAzGSRMGvblkvNi7xWf37zP2fGz7WGtd1MS7wMS4rrwvv09DyjcByTE445AQv51j1/H61ek1VurVzAed8DMwW33asHcmz4lCMnEOtb+K9ZojNQFUK76HpS4vDzuj2K6JtzD7Z+AhGMEOZ/aEFGo7BaNS7x49wEBcbOKN1xkJMTPx03mtkIyTvz/0s0oAgl5MCM2PXFqwtc0ZUY/icFSmKbw+WPGRHyd+NDdCyQEal98sN0V9gAkUPTXK2akCwIiCExokqCQWrmwtdJmakV0l+VMWdXNOvR8FvuxNO+eq+tUVuXnLphaU1yg6/E8YwpVagc9hEwqlC3uZk3uZIpujgLMDaiYdFHYbtjkMBaKU0ndIDTdLmsAwc4jirqmKYWpL4yYLC7mEy28ONCDlgIkQMdE17Xa7GR+uCOVYWmGrGG7TMKizmYBkLCzJahoKLYXMCzWXvTRdz446yofWdnLmMigd2OiBJZg6AndHMUdWNmw0EHO9Pt8I3NwRIZLcxIXyAtGg9wR8yMpLC3JDskfyDIAENhU+P7Z3CcYbNw4uRYFJICSg2CvbJuhiYR97gs6RmH87VP7ipz3FV1JIVsqaBpBQcFkDBOty8FEGkuABBB2RViykdKgZWVLSjUxEmA/DDDKWe8EJDw4f2TdB6fS4c0URbTQ7zw961m361nvAAmuuPFJlvRfMoPz4sK1k8GAMzwLkSIXn9+8tEHaat1Pruvlz3Sx1DRlPOiLIUNMD0CCDBRtq+Pi+4rlqiiAKirm8wOQUKtbBfYCerXVStRGNv6Ek4qrepbaZja3eX+0BxKQO7jZIppBT+mgqOPDNXZQK0OMWnCD3q9Df6a04T4g4T5GAs8JYIMYUVsSSDZuvlQtCUhgqsDzJ6O4oI9mOgOjo0Kjhfs8AtE1UUOJFWRUCmW1YJW0YHXctZFYAGgJSCiIni02Ai76MHNgKTH9ZYIB0cNDsv0a3rPw3jXR0I9+L2bu/S/4bwUk/KX7xl/yc3FP4Gdjc3dwbuKTUeZwYCiwTvHc+T7lDQwTLZ06ZAmrlZ2dduzJ00f24MGJdaHR13kmne3G7QvASoxqlOaJVaDkG9g/fr/HY+M8Ry8bAb8FZxApBz7koovZEJzJeU55jTjlwS/g9PREIChrxT//9rf22Wef2WQ+sw8/fOqFLlIDoiMLnsrjIAdAsFP451McdD1i7aMnH9l579SGV5f2x999ZvPJ1LrNhjXxsyHmktjGcsVmi7W9fPXG3l7feNyZIuDwYiCijqbKG87ozs0+y/urlSohwQWn/9Qy3dM05Cuxd2geWIrAc9E9M2mU0RsgXimzt/1rqxKHeXpmWbVuV6OJffX8hRgJ0/XaOqcn1uo2rd5q6Pdv18Q54w/humykSYP+SLRtQANkDezTb15f29u319Kmi2AtgCDPBvCmyU0X3Zj4nYYAoED7mn/+UEcdaL94G5FCkQcSfMDgU/F4n0ZpgzfMh2PQ3h7WzfzzEH8ffwvsyX3kGwK9noYQf+EHlGOBajBrfE/SoGO1tFK61aDl0VnHPnjUtSfnLTtplgUoUEONh9f2+sVzG15cS5736PFT+/jnn6oZ/v0XX9lXz17YeLaU6z0AvaTSOPIHvyfeO3GCmxW1lIOhDiQg1cDEGT8DjE8zO+s17ey0aa16MIfEU8mIzdvZ5WBm/dHCRuOZdPxzzPbmrMMud+N+lVRtbYZF0PlZ13rdpppe6oLVcuax3HXur8T6g6FdXQ4ErNHsF9KK6iP8DJBoTPEhECGF1J+NVQoLKxY3Vlf9GHwSSlC6PXkCIMHB/4oMC5E2IDcdT5E9wppzTwekn0gpaNgdSCCuMrFajcSBgjUqTMELYhGyvhA5TLc+W7qZKb4IyEhXME75GrHEmU97uY8lf5xNbKr3ZNZqYTpZtk6vItAGtpGDCFJGak9n+MM5oJaEKbEiOhRgjiHJjIQT1sW1Vapea+FfIB8HpEcwEQqwJFZKe6Lhxn8Jlgi/SyyQ+cKyas02IcWM45vPWTOp14ueGCMTj8D4Yl0JKQCqhcolWxF3uWbo5kACpp9IkCOQgHEr5ojVek1+CUzJ3c9qrGNgCLMMpB7WmHanp1qJaNrxxJmbAAhR2hCNpaOElhpe7KT3eNyp8ot+KjmT1DyggK/SXR8/BEjQenOHB8JdX4/HGI8zssjjz+TXsAj48Tn1Oim9FYPAKFdP9t5c9AvUoXsgQWC7fpvergxDBUEHMPsISPDP/wQkyNX7e0VgjFhRTKhvNDF3+TZE6T4ggRstUk8i7e4YFcvfFPGmjTezN8q3f9w3EXNjooO0Id548YaMjqURSOAhznskxN8c3/8xkHCXtMHNBdduJhI2IzdvY6V3RgLFDPS4Zj0Vmn3arUniwMJfwF991lc0JAthp0ORA0KGxp9IrFFojEAMWIBATplGeWZvgU1YKBqyCBpnN3/igykvlFUaGbRCorhBa5dHAgv/0tZhgfdCJDox47HAhuBToHhu9Tf6MzLviQ1D2lDCVGiqCavkI8r1Japm6QgtFL+kpKZeEgMxEuQPadsVzV5qozn6ORZhqEVoa6F/b61eTRVnhOkkvwdzRRkHMpmVDMGLX4pdAA+tpzsQ8o2aa0UGycjK4xhB9+V3oBjNptUbLSU/RI2m7kcYDJIJYEgEq4GNnkLJYz3ZIHzChAO0UyV3xboAABpXfv9i7fTIiJKrmIUmiPM+7r5MotOCayarFbsZz2U0BpAgdHgH3ZfjQH+fCUjQRHlj1l8sJaMo1mp2dv5QxS/HSmPOfc10DlkDsWncmzIX3bsUIztZup8GMEUA09Du5UHD2IRwD0UQKQJzEXzg//6swwhIBNAtMIrbEXPKBAOvDlgBTuFT01KqWLnKpgwjAf8Kd8sG+de9hPkajBQ0jDBhBCQsrEEhi9noaGrz/sCm/aF8EzSl58pkJRkHIqXZbzC6L4Ju8Ii6/9eWNiBbuIuRQNMFkMD5gpGgc49WlnMki21cs3nW+OP6XZ6xaqWiacgGzffcUyoUMAtgBWsDR+Y0DUACcoowqSEBZGMCEAbThY15jpPMtlwzXJ4BbCRtCAZJRwXIn90S/AQkBAu5nE49Bygw/RBoK0kdTTtgnANx8sEIefKizSquq2G9k5ay5vGCaTZqTrPm/g7u07pGKuihdb4btUxRmae6AiT4c1vas158vXSZE+tQ1Jdyr7a6He1DYtJsN/bll1/aZ5/93sazqT1+/FgeCTyvgGHaR9BHi0kkWzlRs9GFr2f4A5l98OgDe3r+yOb9vv3hd7+38c211QGiJTEoyWAMx3LkZ/3xxG76Q2mDZ5ifIZXY7mwK8KhkBI9oE3gSzkEZRg/Gi+jOFXOJwynJOgtLNT0l4rFonUZNEz8aNibfMr7crG2wXFix2bTOyakVqjV7cz2wL7/51t7c3Nhqt3UgodO2aqPqxpYLwFki1hykb9RbNhzi8cBkmUazKiDh+mpk19dD34fE9HMzORlVqmkKOfX7QU4A9gI7iabEp4kHgMFrrcMEnTVOdPywxnkxH9ku/nOxPruNkeDORv7B974DZgRAPL8mxK/HgdG7/gzfXz3y4Nv71hZJ4xXL5xJJsczWSytp2m5WKxWs1Sjazz94YH//y5/ZLz56ZPVKwUY3xAJf2mTQV2Qf/ggnZw/EPvjy6z/Z199+p2YZ2UFScP8k7m+Oe6X0gK1MMbcr5KKZmB2sv0g9ieKOiUuNSmanpw17fA6LBnPRla2XU3lT0dBejRd2DZgwmPqwZOvO/RgzC7SRKaoZiZHtVmanvZbVqplh9DlfTFQPdDst6/VOJc2cTBZ2cXllNxh4ki7FEGZL0k5iE6KseW016tQjWyslE8uy9R5IaDeZzLPL+jNA3ScgsYR5a0nRhPh2kEAlb6ZtpvSG7bYoQAEpDk0s3TzrEfGcDHJatZCUBft1m1gRaUWR52gpMInjFNMB5oAYGf588wfZJ3UHtcBYsdsACZl1ulVrdTJLEzppbUq228eD+72MFEORkoAUMn6uKyqRBAtMXWFQwH7EnJYhDUxQJSQgbcB0zxLVFdQq1DzsmxzLYDC0/nhm5WbVdtAXGEIJSOCZ8XodNiZ1tGqivX+X+5hQw7FuWcq6yqAynBcYnoXMJuO5DcYT+XEBOAAi8Id1lZ6ByNg5YMF4bAsxUU3fV67y/jCnhBVLUgNSFoZySFH8CYoggiQgoe847t+O+5n4fB///WOBhPyakX++8+B27P/ed0x6P6FW42ciIyGuGw6G+1oZvze+BwwSyyU86IKhKLVnMPmm9wG0ATDQvhlMF6OHnSQ0AuCpSblfnZGwX5+NwSUg8E/Shv2msJ9WxHQBqLBhFPVjgYTYqEfkKjYi+eYk3kjHNxr/j/T72wrY+4AEfi42u3lULN6QPLj8m9eh4WERyE/Z85OceIPmH4L89+aPxX8O99xoxpbTytJcQLcPZouNamLNeiIg4aRbs7OTltVAjbczW41vBCQQB0S+cKuOThYq18Tdc4NZJUCC6F6kBkiH52dsR5GqKbO7lcoYPvE0heh2LffU4FqKtlpU0Y1nydKIeiGiHLug8fJ4GxZHf7gjlSjk3UcH3yKL9ExFJWWkAwmeOoD5DmwAzAkBEUg72CwBRHAz4nq4lmw0JZqJKBmPR/LomkQRj5grnnRb0ugRj4nmn2ZYrAi5jrORHTK6OR/U28rJFWeU95TKBAwEm0U9K5Ws1eoo85vzbCkN6Do8D16Eo2elcGXTZdKGOBbaKqAEukIKcTkrMwEuUARLgaXnDQdobTSSf5Q1LVbBnkG3Kkq7yL1BAY/T7xj2A9OBxUo0PaIv2VgoHCgYMFrcFWlGE+vPlzJcKpTLKpraJz0VK2gaAX0AjciI5/cq6gy9l6aWbohJwRalC9pUi0wVD+yCOM08BgLjfR8BhfyzDiNA90owdST2EiBB1yc1Gw6Hfg8xFan4dG4297grfg+gDsetDRZzyNlcZoo7zvtqZa1S2QoAIhNYCQOb3wyV3JAsoUNiSlkQeBOBhLgexeSNKDWJ68ufCyTcZ7YowkswW/Q8TPdIEHoetPDRI2GF1AkNPGZQAUgoFHkW3GNDPikhJQPtrJztmbrQRC3ReieWMWFgypRlVsOrBO9NklYEJAAiYKy4kzfCYLYwIs25j7jLkwy5TEkgMgwa0cXvARLi+nfb+hwnn7d9fX/eb5mY3Pdz9339vkble2D6fS94x9fzv8v/zSRPO1D4qWi2eGAm+N4T2DMCYt2BX8URxqvFzGbzkU3HIxm/lcsF63Qb9uC0LTCh22l66Zi6oZTo3yGJASDBNdDv7Ky5CZVngWs/e0eiFpMciI8DifDsMxoO1g8abpchmT1//tx+/4fPtRc9ekSzdrpnNywo0I1mn2QETwZYydNkZgvSejY7++D8iX30+KmtRiP7/F/+1foXb7X2wSQAKPNIXkBxJECJpoQ3w5F07RTMoxmAboyOc70x54EPkl0AHJFC1SpVazbq8kLYwoLarWXiyv5E09+qV63VBrQs6bzDZAOUneATgtyhd2KFUsVeXlzbF8++sYvBwHZZ0RrtlrU6zT2QsJyONCgg0lPrqpozJtnsXTRPZe13AAn9GzThHn8MkKAmFtbV3swWgNprk0NxHE0RHXTgunnTnnc19yaVZ3i5oZHz+y0PJERvIz4XGQnaH3OpD7ovQlRmrKGOwYQ4SMnXSRGo0u+7h9J03/rhXiDBf0axwzSTAAmYEsMwWVk53dmDXt1+8fFj+9UnH9r5Sdsyfm41s9Vsqn2gUPDEj+v+0J6/emVv3l4LoJ8DsO/3xaqiPyejgUvudpmlVvc9UAlRU1uuYJZAbSfBJLNmjUa/auenbWuQFqXpOU12asVK3a7na3vx6spefPfaJmPiwKlrUk3olcI0dbCvXjZrNsoCI2Akwmig0e+0Yce4qahSCJY7gQiXV30bYNS5on4p2WxVUILTbOl1ARIOgIR0O7Asc9Zru1WV50qtwtoSwDRJDZnO4oVU1GSfJhe2htIANgVbb9CKF221RrK5kvRQ7J8SbIad1RuZdVtVSW/FiivAhivLJBhWKkA4TIfhYCpAxQ2q8ZNyJgTDGJdfTm0yoWEza7SRYdat0wbIZGCVChz1WiIk1CSpTcbUqfgiIOkAiK1bWirLOJPaAgsoZg3Ed1PzeqQo/kIALTAqaq6LDxK8OFDE24l0mAL+MPRDG1I9ABJcEtGWqWbTSsFfLT5H0RhzywAzzaxSazlNV6wAHsJM9Sb+CIPRWLUkYIpSq2rODCMuGp8jgExYrQyvYAHzi1XTYqqNHxapVUuYww4quq+Rm0BEIM/fV9x/DsyAuO+9j/Gd38eO66Pj7S/Weu+Ckg5SxnUs/q48UBDXs/z+fxuQkGfB5vdHX698UHzMjHaAFCbTwhQDWfRrH4F6nilnYrNAHRKUhPFHc1oBciG+MgAJ+7UoKQtI+MlsMTAS8hfPC17PD/9rAQmRMnkbkBC1jccFXbyZ75M23FcIRsT9sJEGZ+qgmVFGM07lW5x7fXIbP/K0n+ObPB6f9EhHGqT8QxIR+cPDqbBANYuU78l2LUobQALUOKKEzk+aMly01dQ204FofDR/zVZVLu2KNoTGvsQvYO4NPqgxm5Midg4xTiDj7qXAdFa2eXro6lWPEHOgxs2hYq5qBBJYrCiAWKD20ZWaaEUgwQtgFbCK6PFIQHdFTZVVu1oyoXHXfNB4aKmwEWAb7HbQzhks0+zDQsCPEaokG3eipn80RXIyl8bfKYXEOOLqW7V6g7xhl1BQ7wIkUAAqNQK33iTT8ZONi2TBF5uC0Fy9L+lrXZ/KxJ8saaZpOCVXyjX5W6Czohj2SsyvNdpBgAKxGGZQWd0hl/MkQ6EQrwmosJS/tASzzohA27x0p21cf9v1mvSGNWi8ZRzDkVcsVcBXG3WbrTFQwpV4JXQbUiINIZMHNk5ZhZXw5i/YYEG28Mp2GROYU2v1ut6YL+ZacCmSoeN5ZJczT5CuOLXxUKDytQgkeAPgzUbcHPKbBp/fG9Dsi9K4kZilxZJ/neY/MBKY5tQxQCuldnV1lQMSqgLAOF7ijEDyiezkmAEf8D2AkcAEAVkDU/hOsWIpxfd0Zsv+yBb9gS1xQw58QPgrAAl4cnCsewZSaJR/bGqDR6XebrYorc0dZou6BmHjiqkN8uPQppeJIk5EpTxCkHQEiZLo4ymeH0tbw1aBkcDXKPx3xH65cVxxRbwsxWZqC8BSnod1YoPJTIwEoiBnUEW5dnhRQAUn5SNEzcFuuOvj3vX5Lqem3Avftv7/iL5+33zd9Rr37R9/zu+/H0jg1d4FE/z8hVx0fc2BAKdmitDusi6xyljHd4q3PelCc61bt9NwMzKZSAEk+O8AROCZx7z1HRgBLZMA4fhMHybUXpC5FIJnD4CDiX18LdYJgITuSU/TOKRXAAlffPGFQPhHjx9L2sAaysdsMbV1gYKYxsFB6NV8ZZP+UEACmq9PPvjYfvb0iZ7ZL/7lX2xwcWG1Usma1brVKhVbTN09nnuzVK7YfL2xy/7AZgCJWdFuBiNbbJB0eQPuhabvccgblsOZVXG/b7XtrNuxaqmoRhTiOP9m8itJSeZeQcXg3cJ7xy9kDOW91rBWt2tJuWzfvb2yP/zpmV0OJ3r/eEW0uy2rNWtiJCwm7smjRiXLbDjATNbTV6qVumVp1SaTub19cy2KOtI+B6Hd8PmQyhCSD2AJhVrNAabDOi0JSg5IyBfZEUhYsP/ngIT4WnEvO0z03jVbjMOSCCTswa0w+Yv1VL5Gyn8uggnB7fPWx+i+9QOJVhyWODuB2N/VPtkAdgB7ZrZbyaj6k4+e2q8+/cSenJ+KabKcDPXsQAO/vO7bxdW1XV3fyLQTKYDkos26mHoMaxazqV1fX9psOrXCNrVy1laDDbNzMRsL1KNk6jQK1mpVnD1aTa2FOSKNNKBAtWxnpz1rn57bcGX25Z+e2+d/+EqeGEz18YTSEGVrtpjR6MCsSK0iz4HMmg0kNvh0ZFarworgGQTs89prOJ7bm7c3dnkzV6OzFCMhtSlTfwEJbuaYFlaWbK+tWNgKqOh0Ktbr1HW8AAnIXrm+zjgqC6SmDsNDajoHvN7ZYgsQwL1RFjMBnwfOJc8HQEKabqzZKtlJJ3hUFXyPrZdrmv7jHQKQSMN/fYUsY2gjIjbX3N+wA2ra68VIWGDMvJA0o9k0Oz1rWqebWqXkr0lzPmcKDyMxcRnD9c1QdSW1G0y7UrkmnypAogF+SUsiADHmJF3iACIAuAIqCgwQkIJHBKzUhdhVkmLhbYBUsIBpIXIDYqmpb816vYbqRI4r+gzwb2o7AAzWQ56xWqMthgTrqrOIYNiubTgcW38wUq0I65P9nAhd/mb/96HNTgxe5Anyg5Eck2XTmVhR0gDwoq+xpgfppmo1fJ7DepHvf/L9yn3PX2Sm3/YA/xAg4bj3yg9ifyyQkGeQx98T+y+AhM16rH0RCQrru8dC8lx7vCosYN+TQ/S22sO4H7uXifb1BPau7zF8EOOKrGi9rv7kkRBvqHji3wckMDW46yOPUL9bsDgVL554HpD40IL2Eo3jRmsHtOx9vyffqMev7ze50NzcdXx5WUPc3Pj5qOWW1jO68gYN8jGz4PsF4pGzcqCt5x+QPCJ3OF6ni8r8SskNC22KUM26rcQenNQkbcBdN0PXs51ZsppYqUCMSSo6XafZlHYfIAHzOp8s4JGAjCFV4gFNM5os3hdmi9ENmgWQzU40qkpZDxJ+BkpowKgFl0NRpLwIxcNArq0ccdBwOjp40NnKj0AuuJxTCjEWfZcyIK3YYBTJz4uSz8SlENgIjnKTKzyb72SOs1tR5CLpoKFG2mCa3IynmNysxTxoBiYCdDoABRYCNmKQYYHWahCXHv8HcrvYqIhjUSe2iMm+T4BIP3CJBmaIfB8FaLXatDIZ4JwsKE8FWeF5dI/7nwUHYtXBHr+FySKmd5Lth3gyzhPvOynblgkB+sskcbPJJewKrikbLhTYVIUE8U/yqNDEJbGUVA4M8IifWuBgTU/KZCW1ucAEpBNlWzNt3iQ24QCzohVrZDAzwfOGBLSf98Pzx3MoynOYMM4XbsLoz6pT7P3YfKJGakN8biLKnV+wY4743oQm+Cu4tIWpg1MFMcnk99bKziShvVEk5dJ/fxXmQb0mTWN/OBDizu+OaD3XhPsURsJqMROFn0n7ejg2eAxFwCGojFc3Nh+OrYDjEs0MySWkfWzz4Agmm86+YGqS31hj0R2feeLv+Ijxj/uYzLAsUoz4R5gaxuWSrGPINUfxjxRPsCS4LjtFR1GwOCBHaoPYQTB4iCZCikQzGQqLJccbrlsEPxl5AyQspzOPgUxL2jRxwif5w2boiX0KMlwsbThb2njhUWHEP+r+wb+b6SNFBzpXeUgESqHiCA/0+PzaGz+fLwby94b+/QOBhDs3mTu+mF+b3/dt9309v9b/pcdw+8/h1eJxaIePdyUO+XvP7yF3AffzTLY8a7R7iiyXmMeO5ZHT67bETNAEs4rPASkfPqXVVD14L6D79aIysgyiNt4BQtYV182Hz4eEFhXqib8ex8FezToCqIeEodvtavJFasOzb7+xm5sbNWNPnz41JEp6ttcLm29mmkgiTWLqSfzjEMBvPJcx2+PTU3v64CHWa/byT3+yN8+fK5GlXmGNoIUriqJMQY1XQpKVbLp0wJSEmgGMJgzMMs8X0VoVDP4wNYap1KyW7BTH825HIIXSXrZrsdsqMm2EXQcAjVeLm8bxOtPd1kZ4znS6Vm82xeR5eXlj3128tRukVNutfF06Jx3JxaC+wkhAqoaMolwsa3rMNQVE6PVOrFxqynjxu+/eeCTkjmxzZ35pDcAocy9vSDSFfvf5erdeYi8WE0yvkZdwurcK8kTWvgj2Slsu+dO7KVaReZY3beR4KiUizvyeddmIe+DEuo3X4t7w5i42QA5Sq3YLsdf79fQoJeXe+i/cl/6cBEAf7wSYe7YR4L7bzDWFoCdg4v7w9NQePuhZu1GjU5c3j4zpRmPrY3CnabsZYVbNZmoPH57bh08fSz46nYzs8u0bGzPNXuCx0bNiAQB/Y5Np3+YT5KRmp12zbqdmHz45FYO03ajacj62ieSmifU6Has2W1Y7eWzDydK++PIr++0/f2bX/Y3V60XFUENbxyNBxoXUeHp+vcZ5cNqRVwJpCI8fnYudOYCJM5nZ189e2HcvBzIonq8KttpkNp5tbYCZ4xKTKCQDdcsyvJeGVsoAuDbWbpv96pcfKv5xNLjUNBZ/EIZUAAkMKxaYLC63NpqgwV9ZVq0KQFitUhlUM/RBRuAS05VSGwASOk1qoJ2MMPmol/H5qlg9JM0gQVB6xfXYphOPz0vxeILpsAUggHmJwaCnFtXrmdXqqZ2fVeSXQD1BzUu9BcsU7yaeDRlm3gyt359qsJIVa0pIYFjEPTkcLOWlxfkFYGe97HU7SiPCZ8zlBDAH6tqTx9N5AEp2luJxsPPBBsAAQzukDVz/s7OuPXz4UOuhmA9hOMTf/X5f/8/KDEtqkjM503IpjwkibHm/1KKsbWmU4Zr7gFCTi6nG8wv4IFAXmbTLRd0rC+DAY5r5uvbaOOwJfiq+btzdX8W15X09zvFeftf++L7nOw8y5HvN/O+8b3++D6i4GwihnuKPSz0VTxqGZgBJMLS3qIXhAAAgAElEQVTrVfeSo+7Ci0UUQnmzODMwMlW2pOdpzYmJSmV5JCRJy/7pv/xfSmvT9J31KLCwGAAVw/r3Y2uLZPfXHHn8hUejSKFQ4IL0a1qbYyTEi/lvASREtE45qK2WLqS7kbor6b2I2Hsorxzvofm5e2J2G5AQ9dwcDw9ljFGMm3i+SL4LSMh/7d2i8N2LlQcTiPmT9nC3sEJC9qxZp5koPgiEu1kj15cIt4WAhGrRc2QpGGEkeBoC2vfJwaQppDUw1WeSL0Nq0fAntsWlmtQGcn/rVauDnldYrNzXQJtCiMxiwsrP+QQUIMENCeV8HzScUZ7C+2XzjUCCTGwwmaIfETLqhZHQVabnGO6sE1sQ8wjSvSWXGIk7ud0YYBHPU94nS1D0XF8NdJ9Q7FUqqTUbVavVMVckdsgjkyis0dzHokRFEyY6RADymhm6M5B2dIpupslBUkyNJtO9yzlgQKVK7BCbIrE3FKVM0nFlgN7mKLEiGOWKzkKPnMPZD5owhA1M50iGiFVRkqns90CCNIYg5alVNLnyiQRAgsw4mdyzkGG8E4AE0WNzQALoO8wE+SOgFcQICaS0XJPZYlb0TVDXbOdMC54/QB75IAR96wzDxVw0KvdCfL4igyN+PQIKkZEQvy+CZnE6FV2IHV2HdcL1dSABaQOTHxoj4jwxE6LpAUigKF8uVk75W5NSUlYOO38DqnBsuheWcxUCVRgnk6mVofKv1rahuL/y5AYaaI5rspwBA2lTzq8b0WyRaMW4Yfp1jikMobG6B0hw00g+bgcSfCpHUe1TGDYbFdmhYQGqOgYSuHUAEsgV59+aMCLbKbj/yN47BjBssZTbvYCEpChKuJIuYMFMMdtyWu9wtgi+CCt5I0zRXgbKOJ72gAhxvcwDCfki4Scg4c/ZhCOQEAu67+9V7gAf/ChyLy12GJKfJLC9Eo//RDcts69GRaysbpv9gGK+ao0GU28KdL8fKfQBVB0ADMwDUdy9MM1PrPbbrGJ+D+aMxA1DAY7NKIUzPgjNdlv3youX39k333xjl5fXWl8ePnokmq6e+S2gFa7tayuFKNPdemfT8cRW06UYNA97PXvQPbFSYvb2xQt7/e1zSZcalbIYNfPRwqYCEtYyGcsqdVtuAMKWtpT3DO0kMjkaQ9Buf5Y4R2LZrVZWz4oyUQRIALiVP9EGDpdHwIlxgcmpvHzwxXHH/TleN1nRKu2etMnD+dxevLm019c3+v1k1AOa4I8AeCN3+Q1sMzTifjExygUcr1Zr1uV9FmsCEl6+fKu9zSUPDiToqgUT2Fh/iM0WPryUfLcxAPDR9doDQPHaORPKp5cOJHiN40ACpyred369fU06NnWE0RJL2MhSYz2Ja8IxkMChxj1f36P408Pg5biWureRCHXr4RmJcW2AbZhGc9rxhVrAzbAKwwAiFGskIpFS5ewcUeehvwMgUCt5aJM16wU7Pe3Zw0cPrFGt2GI+s9HgRlIihjHltKPI7M12bssp12tuzZrZ4/OmnZ+17JeffKjmtJwlNhje2JuX3wkgUPpH98x+/rf/rY2mK/v62Tf2+3/9wq5uxvI6oB4aDmdiMCBXqpUBg9baKrhFO63M2q26/eJnH9nTx080DJnPae4X9vkXX9sXXzyzJZHTxZYMHG/GGxvP1jYjFrFQtiQlrQQ+5NDq1Y0VtmtJG5487lqyQx4wsV63bo2aywbx2ohAApLN4Xhqw9FMNtACEpA1zJGAIjX1QROBwRxro1WUUTj1JYUnLMdywb1eai3qQ498pIkGnJhNqc8YfDEEYlBhMg10IIH6g3rAoyUFJDRdhss9wAQf0DOyeEi0uhlN9kACdHOkHbyXKczGqdfXMI7wZzrpdO30pKO1h2SE8XCglRI/A2oQPJVgIcDI49lbbGAlALAsVHvMZtSPmHw/sPNHD7XWATLEPwADgL08Tww/ShUYoGVJaAFBkIUA1iCNZegEA2IPGgDaF9z8kjWEem+HuXnw93IwIcgiWeow6sZEfA8g+NqeXy+iUeh9u9aPARKOQYT8a0UQMt8Gx3/7On030PHjgAToZCsBdQAJMKZjFCgeFqo7A3DM+daQV1rEg7k6tT0Aw84wwvbaWHVkkDb8BCT8QLPFH8tIiLQ0il8molxIHjoW24ji3XWTH0+M8k1OvMnu+vk8LTtfsL3PuyGCCPFGP97kjh8Yfu8euQrsi7zGUQ0rUVWhUWPj0/SfQkYeCUsrZugpYSRkYiP0WkWrVRxISHdzS7cLa1bdIVbmNiH/FCBBZnlq8ElrcGfYzQIQgEmg08vXK09toB4hHrHTalirVbNyiQk5Tfw0ByTgNuzFjAMJyAuchhfjxPLTaZA7JjF5IAFUGlOkuD64yYxv3sQSLdcUxA4obHaASkQubm01JzrHKaBZITSfi7Xd3Azct8LWmmQ3WwAqDiAUKfwK8rTfN4nE7nA+WPTR+6FRjbRRuYdTuAlt9EnPTX/gucQFYmFKmhzxt/K3Q4Qk4gYWaEVESu7hYAKbI1pEJULsY8jC9EeLT8EKWU0UwdigStuGcI8itliwOhT1UkGTFdy+mQLynqpsJqVUxaxYDHO0cu4gjbEjm6XO5y6Tzh2GwoK4v3pLLuMACcQWAZ6QmEGRDy2Ze5HECe51nsUlWeq54jU+S/nP8axogp5zfM+DCPFn1PikaUikgNpIQRO0vwuc2+fazAESMEBigX7z5o1rKiVfYJK5tsEIuqJZrVyxbrsnvT9TClgEXEOoqtI3Mt1fLq0UgYTh1GZX1/JJ2EzcP2SMJEZZT+8ahXHzq8AJfgV7EDCn6dWmcQ+QsCck/IVAAr8jAgl5aYP6egBuDFALTIDwFaFJCdGqgDQCtwAO1/KMQAuc7twwSuZkJDBM53qmuMWRMlxOpjZZrpXcMKf5Yt3i3hZrxpkSfDhDyamUsRHIN5jvWwvzBcK+mPl/mZFwXwH1b43z7yfKQum/z+67DXz2c+356dEwUVG8xJqS5iMafiKPBNhZjx+e2tMPzpXoMJ2ONG2LoKD2HIxtg5yPZtEbSxJqAiPnqB7w5pR70F3K43FiAMs60mp29LOX1zdiJbx6/VrP+9nZAxX9XHaooJOlHwfNmMAv6NPIk5Y0Nzt7eHpinWpD69/o+spefvOtDW+urVYqWq/RkonqFMf79cbKlarWNxp4JA5QhLc0QMjMtLZ7lJsaXqR2HPhyYYUt5rxVO+20rdWoC2Djc5J3EflGAYkcIsNslAmf65NhHCS1pmWNthheF/2RffvytfsjACLUGwI/ASB8vyN/HkaeaTKrHPg57QhrXsu6HaIxy3ZzPbJXLy/s+vpGjXseSDg09w4k7c3Ovmc2EOMbD/HT/uA6GKi6R/n1BxCI49nL7hQ3efBe2AMSwZxNL0WhT7MSTBk5r0oVOWIkxNhsjlc1Rxge+DE4QHIXmHDnM6qkVO5gP1akovHZUCQ2xqTstWRHi1HJguiTxRjpqXhsJy+7X0gAaZFcAiohbeh1WmJpUqws51MB39RRxbRlBe39/H9s1XRlD8+b9qtPn9pHT88EJFCrbddLe/v6lf3hs8/t1asba9QKdv74Q/u7X//3Npqt7Nvn39mXX3xt132aTJ+YQ+Nna6pWE2tUMwEJO447MQOXokn/2eNT++jph/bgwQOrNVqqxb5+9p39/rMv5TewKdRtMJ7b5YDIxq2tEjT2ZRkPJtuFVbOpteqeqsBkv14r2HI2skp5Z0+fnNvPPnyqBkuyIzwRiBUcTu3t5bVd34ysP53ZBqPFVWbT+damE+IWAaTc9FpG4a2SkjJgjALqYDxYxsRVptcOIpGWAZsBaQTsBNKDYLvCSnCp7Nob+5kzGkiDaNRTewCQ0CB1oebXP3h8qabbpToWwITBeKEaCPYnQ5YoUeB+51wCIDbrNXt09sDOTrtKlxgO+1q7MGRksWuddK3dPVHWIswEUh9cWuDsSWqp6WSlWuTs7ETXBPCBD/qZi4sLuxkMta7g/cB6x9eJfOS6TSdumg371VmwIdfRsHuCbTHX0CcahTPRpr7UypJLz1PNAhM5NLWRkeDnJxdtren54fm76zm7DUhQHNw9H7EuOO6X4oAp//W4vkV2648FEu7+eRYPegOXNbNuwSAF4OLe5PGHmcD/MWF0bx2PZvbIYJfU5IEEToXW18QZCcQ//sRIyE37tQmEIpq/8x4J992A75+o+IWINxMPlYxNoFpDk1zglOoN4F0fx6+dvynv+9l40ePrv4vAh0YiyBLy09b8ppc/tvcVz5Hqx/ticY3vi5tNtG/F/ORRQnfpB0iAkVDOtlarJdZtYbRYtk69aNUS5i8rK+yW1sCpu16WJhWWI3RNsQjWvphTiNA404izCaxm6IJ8txTQEjSuFKX1RsVOum0BCTjXUpCymKpADbE1uJg68ouu3Gyzypw9ENgI78o+2EQwI8LsS0N+/ZvXFWjCooZLMQyJNRo2IrtSgQnkCSuKDk0faQ1k7KZQ2Gqq61hwZzQ9OPBvKRgSa7Xr1miicTJN7zkfFBFIMUSlTDIrpbjoBs+D2UIRTn6OvMGnQORG172QmI1GTORhAwadWrnmuje2SUzutkGaAVjDe1gBzjiIwEJOUoNceUPsUTQr5OdBk9EqUgTH+EFYHmxKLFgsZifttkyKoKFjjCmjpmIiIAF6+5QNR6ARhoGUQsRoZkpsYKaGGdJ8s7Mp05ZCquK2hnavWLbFdqMNDmM0aMfQkTlPe+odukPitMK5yYMDkQobp1DR9DSyUWJTIp1uRGnDYg1oyLNeLlU0CRfjZz4TaIHBGSwWJA4s2C9ffucyCyiG5bJQ++F4JKS9Ua3ZaavjDbNhVIl3QvBagD0Cm4OEAmLIoFvignw1sOn1jc0HY1sT9bmYS8usJgGGjsC3rcAVnk8263wzd8xIiEDqbdKGGP94GyOBxsTX1fczElRkIX8ApClsPDmFui4ACUU0wCH+kftA+tM6rJmqmkzudRXOmLbRD+HgCGoACMA0ekFRUxb9sT+d2tV4amNcnhPYLoBRABl+fPsGhDXgDiAhDyjk18f3AQn3xT/+2Eb+h+wB9+0v9xVKP+brNHP+EYqU91BNb98/aYYCkyA0UIIsxcV0v4R6raT0mo9/9th++cufyz/h6vqN9a+v9GyTde4AuYN80Vw4rufx/MG22h8HNxIpPRzymmg0NNr+dZ4lBgI0xaQVQLWmGH/+4oXeZbfb09f5PtbV1Xaqwprf7+8lsQ2eNciyVmt7dHYqMLVZrdl2MbNXz7+115I3bO2k2bbqrmCrKSCBWblasyqa5nJdbARSG6aLhU2mUzEcNZhAJlVlfaloHR0Nr227XApc67TbdtJuSWbB6/N+cGJn7S+UAStTbHVtSdIE2fFJYvXOqTxokME9f3tp37x4adfjmVUbTWv2OntmhlpdUoMYEGxxpg9Nw2onanO7dSLnfcxyYW+8eP5aQEKlDBDPs3dIW/DG3a8zU0l9xNSk8N84aYzskrguRyBBUYlM3WCE5RgJHsOJPv5uIGH/XAWGB782ShvchNfv61jzRGlD/FyUNkQg7bZG5d7nF/2Bj1/CaYgpOA60SEbpOLGkMBRcxN9K2rhdWqWUSuqixktSMZfBxEaBKXjMlWfPxdKGn8Nzhga3lLVdGrqdWmE3s16zZL/8xUP7za9/aZ/+/Ikm8auZSxpev35tXwhI6NvZScN+8enf2vkHH1t/MLNn33xrz569sOv+SMcCPZ37lclouZJZrZwYIT2lIvs/uBYg1w5ptj1+2LWPPvzYPvjgI2nuafD/+PVze/Xmxq7HS7u4GtpbqP27ohnx00lZXlTr9dRaxZWh8Oi16vJISBPYgQNrNYv25PED+7tf/WLvhwSgtVxu7fLixp59+9JevX4r9s3OyrZeF20639lkxDR9IUNp9m/6+1bbY8upy2DksG60qnX34CqG+3ib2Hi0sP7NVH4Jmw2DEzyRXP7iQAKpDS77rNdL1mxk9ughEYt+7wGYb2Tw/f+w96ZNkmbHlZ7HvmdELrX3gm6gCYAzokSTmUym3y0bUSbqgzRDiUNKMyJFmREE0NVL7ZV77LvsOX494mYgM6OAAgly2AFrZFZm5Bvvchf348fPodBWdpaouYjwcLJUDEQYC5CAI8dwOJBNebVWsINGwx4dH9knj5/YYa9rs/HIri7P7fnz52J5sMseHPWsd3xML6ENRmO5w8AcIa0M7YN+33fLw0NcXo4FqlbqdRVH3717Z4PhUMA9ay1/A8OVc8eyezSEucC9M4GgXHO729M6RN4AUIGehLN5PW5ivIYLg2PR2zyNn+cVf8F+N6xgacO43/Uu9rbfB5CQJ/U5YMCx45oiH4z1ah8jPe5DgJkRo8Rx9gEJgNmxlmr/kx6ItzWQszD/0M5oYjFehZXFHQkemBcdWX/uam34AUhIFYgbSW4GJMTCXd4juxtgwW5AmCf8kWyE53z0AaoiuEfMK87vNkBB4dkeakxUUnMQIQ8MAxnTXr1DMY1r43e3gQj8LHrJcyCB6+PfQrMEJDA6QzmZO0vQjwAVidXKOs2CQITDblVtDbVysoZcz+xBryUgQYhsAY94EF8QcKeXsagisjifIhQzt9l4KcE/bBUdOXNiN0wBFvajXsfa7bp6X9kIrq/PbU6gSLZPsEDFOwEJiAmuFtDwHCTZoojJp7VYsGYL6hqJGSxGRwDlViElcmc0wD4AfZU44KJsM6nsIjqDACMtDtKb36C4y/lKgeGoP3CAo4DYZMUOuihv05KBN+x6AyRoPM19g2HhFHhBv98ERwISfapMfv8FJlCRlYCR6z2QVDI21dJAULmxL6SdYJYQdZNi8ozNak6dxjt4YTwgehOtMfSkbhKqAmBHS+gzuR7jhcSVDYbgmoXsweGhaLFoIqAgTq8nATBJMiHU1Obu/iCLHwcSsKVZWtWV+Kksr9hIF8YWXKm3xUiAogc5j80Z7QHQ86MjXBxW6mcWU4ExWnL2h4NS/lx5BbgQbIQAEnIkOcZ8ABCB+nIfofxRoSQAl95GAhJgJAAk8JV5AIrP31HpLIuthOf2SH3PvXbLuthS8U4JH82dcrhG6djBl0apIiChhqf8cGzT82sbnZ/b8MJbYqBhBpAQNFyugc/imcuaLhdL3WEk7AMS1Iqi1+2tDeHacBeQoHudxBZXpUTbBXwQO2WFiogL7gHGYG2KG0On7cJtJBpctxSYnJZXxBICRtEc6vrSCgtP/hhDF4OxndPriY0pQEKhoDkpqCJVrMs7jISgUufgwQ9AQr6D3P+9Awlb7YPbelb3AfFisKW56UmcV2kJkljfEZN6/OTIvvjiM9GAB4MraY8QMEHpj6DNEy9nF2nEMm4E+Pp/26A0OQkQwq5ciwcXFX7PMZjbjx4/VY8w4Oq3339n337zvYLhNq4O9Ic3sJMDYJ1sgATOWU4WjE/UxqczUas7jbqd9A6tWS7Z6ZvX9s3zX9tk0LeDSs2O0bdRUlhUzzEJfKXWVIWOaiGtaYCl11cD9cKjDwJLDttY1tHL8/c2Gfe1v3Wa7KVt9aVrHVuubDQZGe0JlUbDVuWiAIQpID9AO+KSJ09svl5LnO+7V2/txeu3agsiATg4OrKTRw+tjEBjYW2T0bWNR32bjVFjR/iXNZW9u2Mnx6y/J9qr3749s+++fWEXF5dWq7ZSbBGWud52tgF1d1sDkkhmjLoAEqJlIWIisRyoNCPyloBI9ihZRKvtzxlHET9tKdA3W1tgeMT5qKKHWFkCEjhHjrWrkZAzEgQkpBjyzmTlvimU2A1e2HIQwcVrWSP9q8Y1LBO5TDjBxEVi0eYAzGLsEsS5WKX+LvWZ0y7EFKUYWYGxI38lwCAvhFSqB04XX46sUlna4+O6/Vc//8z+u//25/bTLz+xyfDCRsNr2XFfnp3by5cvZS/92adf2M9//m9sta7am7en9stff23fCkgYKOYopFZHBJZhmmIjiXgjAAQJ/3pJIWVgL5+/tnatZk8/+dS+/OLHsrEkDHj1+sy+f/XOvv7+nb15fykgYVmsWqV5oNiAdlHYqI3C0OqVlT08PrAHJx0JOlbLC+sd1KzdgvHniS7gNG5VCBi+f39qv/r6OzlN0MpTKNVttaraeGo2uF6IBeDXsJSuQ6eLdldVwtTr+UTtrUcHuLt07Oi4462M5br1r6f2/ctTe/vm3MboJBSg7ngcRbGFeYygIetbu4tjQ82++PRQemGMs2HSiPBW9KoVSlUrEd8VKmrthM1AGAtbc0j79ABxzKlcGw47LYGWzx4/sTaJ/wDXlAt7+eqVihfwKwAp0bVYlUqKG3CCoEWEtYa2EuKmq6up2JK0XTTbfs/Yi4lPOH/ODYcN5sT5+blVkivcQvaRtEfMxGwV9r9YWe/wSKM/gIQ52i3JtUdr1IbNLIl2WejyGcpNErNsk7skQe/t2rAWu/dDXrfPTW+zve8lcDkxoHL2d8SJsWf8YwEJ9wOR7prn/gEUjoNBTsuod105kFcR+IwW0ZZhyj2GHUxeeHtrA4yEUqn3AyMhBsF2IEZIvN4wEn4fQEK0N8RgiqQlFE/vG6gMzt1K112B7G3HUf9RltzFxpn/LK4/n4C3Heu2yRbgCMeN5IuvG+QMtV0tBr7heVsDDYozKxaooCyt2ylIGwEgAZueasnbHqgZPjvGipBqOfSoha1SIhWMBCwHaR2AoQmQMB0tlPDSJqAKAm0GpbVQd2ivnRZJXkVAAon/YHAtIIE+a16VVBlhYUMEcb1CjNKBhE1Agc+9+rhMQIKoQ0ruJQ8j72CxBJZ4JhdtiivDbGUzCcewaRRsMisYjDIoX2wmAABoGUAD5bOH2lQG0vOA6t+UPVddbR/OeFiqog8jgeAIIIENH0BC9P85PfjOUlAgXfD+VzZAkmiEF0nOqzWnakoFn17B1BPq2gIAAPSlF0X9JviClofyrhmLSE2AgoTFaD2g0qPnnMpIEnhpa5NkM3LdBafJwQLhddBE86GmpHg6GUhRnLYNhATZVFawgWE3rIrawBQ4IjK4rghImEHlg8GBQBJgQKkmjYRqrWHLImKQEwXKqKnDSuAFIwGAgZdYAzf8y7daE/w+B/Li3xHkRjISYz3AM+l51F2B2HUxpjYdjaVqjj88YqEEbLO5a6WIvYO4GkJqIw8ASBqODjrWhvpL5UGuHwis0fPtlXuqR016r7kORMewQsRf++zCBmeXUt5G4Eg6CEWevQuDMY4BEhjD9FXnQMIuIwFsTMH5hlWUqLXpEX8II+E+jQSBXKnaHEAC9F0BCVhsGQKLPrbpd+acWwAJtabuGxUX6O6rGWrm9GiLB+kV5CX1GqCOogSezodD6+P2wvgp+tihsisCU6JER0AejIRdIGEXUNitgOyupX9oRsIuwP0hQdXv9T0S173rtXVDuQuID2tIxl9UhAUEwBhZzxLjbGr1RkVBe7fjLjbNJm1gLatVcFDYAhk+1j041P6fND7yn2/n/UouEOPhUFVIrw55MAaQ8Nlnn4m6jnPDN8+/01yGWQRgCYOOqg8CdMFO0zyC8owAK/a547HcXA47bXv68IH12m0bXF3ay++f2+X7Myst5vag1rB6EWZXxbCSLVfoO25oPYaRgNAZCuh85dVrkbz0rANgUC1af3Bmw8GV2in4XNxMuPwoZkypGnZaVqUdo1y0yWphy1LBau2m1dsda3WP7HowtjfvT+37t2/tlLapQlmsr1a3K72IZtsZftNx364uz5SkwEhgvyiVG9Zq8r6H1usdqhr5+vVbe/nijVTlAfA8LvAKJOyPHEgAUM3XYfE6Mg0LFRL0d0lEMQJ7nCBK7Ftp/0htabxP154YCdv1PTQ0nGmw+Yy0PgYIFQr3EUfdBiTkrLWgZt+4hj0s1JgtWpYSwC3pYmnNCA8QGMC/iWs0d9ggpPPkbKoQTaNvH4tjdIpUaCDGAIhPex6sLlI0XDzUbrpaGhbYIBLc60oNIIHjU/SZ2cOjuv3sq0f2p//2J/bljx7ZfHhl8+nIppORA9fYmpaq9uzZp/bZp1/am9fv7eXL1/arX39jr16+EyOBWEgWv1Df1XLQlH3ko0dd+/TZiR0dtWw26dv56Zn95//jPxkmRScPDu2rr35qj59+Yu1OT84N33z32v7T3/2DvXx3bmeXE7ERKq0Dm8vFwB1XClO3D3/6sGdPnx7ZyVFbDIfuQVWg14vvvtZ6gM3yo0dPrNPu2XAwtm9fvLY3b9/Zy3cXVsTRYV1LQAKik87qIzHDoAVRRKzLwfwqgN+VkhhGrEm9QxwxDu3o8IEKMN+/fGffPH9p795eyhKS+UzMh+YUMQmVfQDQw5NDOdP85IsTKxVnNhmOVPE/O+ur5aRcLVq5WpMGAS4N83XJ+thkw24tlAR89ofX1h+NFafiqvH4+NgeHx+pPXgyGCr2ff/+zOMzdE3qDSvC3ivIT01tBRTkAAFgXgEM0I7Cik5bLUAdDFqYUspl1ug6NaxSQ0hzpCKJktGK62cRi9DWkNuOs04CCHhrA23GK8UrkU9s5kIGKIiZkOwqN7FLEvXbzZVKgDUf8LoTSEjig3cdInLIAD98j3CQMsDpWEt8nduC1nn+edfx43j5mhg5YYAU912eAwnMbYCDABMKAgzk1lOBpVe2RpP430WNA5zkK4WVNXnXHWKLPwAJiZGQV/SVsCTKd/QOV/aofuaDI3+g+WYnKnHypef4oSOQgwT3DdR8Y4skJpIXp4nf/QogIQZdXO991Jo8sbhtIueb4kb0LGM03AiulwVHyIWeQ1nzQI7WhYJNrVxaWLdTktBi76AiIKFSpNI0F5DwCG/rmltaSY2aKiMVy2WIJ0l6xlaLksRsUOfFwZIEmmun749e2noDj1q3GKInv1ZzWiCL13Q2UU8gL3pZuVcgsAjBF9aIBaZkPKGlUIHcNtNped7aQPMauC6q01j4gAZhoFoAACAASURBVLwWbDGjD9+kV8Biv1iXbb4qu13P3LUTjKAnLYxq01DFxC3t6KUXYNGoWbtTE3qPgApLPZ/PAkFwJDCBjAgBogIVIip3bukjBgAew1XYDy66yIbF7/DulfBmAhQiyKD6SxCvhF+LC1Z7KBa7PgL2LxJxhBGA4vAEW0fXPhAyq6Jf0Urlps2oFiOcR48wwbV6VamSLOSZTssGPcIBJPC8mXdT3CeIIxk7MBGS/dOCVgp0K+i1XBVl4TeZr+2K42LcQM9xo2WFalmWmFB3aWsg6OWcCbpBz5VQw+C4sbhvKdDOQvD7F/PMAaQt9S7mdoAI/P4GI2HhOhwEAlRQW9igNSuytCJwCNcGhNQIfNmwoQeiSP2g27XWiuCEIUL/sjM6EHNS/7etBLjUCgWrr8zKs7mt+mMbnp1Z/wzBLI41dr0LgIjEvOB6YaFwfRJoS3PXKwA+42Nj/VggAZzsQ4AEsWASI+EGkLCaWLnkPtesz/ReNlota1QbOke1vExnNqNKNJsLSCA0ljbLCmpjWboeV+OxXY2nNgJkgK1SMBuh9SE9cgcSOJ70FVJrQzCe4l7kAcEuwBT3MP+q+5jm9V0r9D5G2r4Y6P6KhCfLf7AXTJP7gIR0z2P++XneTOSU9HOcAHoIbpOjo34HYAtrypbqR6Z9rYfWTq8j5g/jBRCaAJfAX2D3kkQgRFWT4ndY3Grsp4p4YS37SJxduM/M6/nCwTiq6zg0AFgqUfr6GwXaJJqsNW2EXQFgpyM/X9kGEwf4+oH7CgDF9eWF2u2ePX5kJ72eeqzPz97a+dv3Nru+si5K63XanhreJsV9EOusJNFFxFphI4wGAx33uHtoxyeHYh/AkptMr9R7DajIfEBkeinRvZlAX5g6AAmVVlMAwphEvF617smRdQ6PBMi9O72w7169tjenFzZBY6fRUOUS8IFEoH3QlrgfDkxUpwFPABLoOR9Plmpf6PUAVzpyAnj37tTevzvXWieKeHrm3J8AmCO+iRbTrYaBAw/s+b5OOZCwBYP9eSrOUR/5hhCQAvskwJuAhO3an6wVM/aAYq1MIyEA99gD+Jzo7d5tbYjAX3t7Bhzka8nuWrE7TzdAAqLHuigP8r2PgUzA10NeEo9MAqIC2VIiAw7DGi/mIdpIsuKj6EPMQGsBwBaVXlrEcI6CKYroIXs8OkVNT4yWIyvayLpNs0+fduxnXzyxZ4+71iH+KeCj5PedxA2lfqrSjXrbvn3+nb19c2qvXr8X4AXlHsG+SEYRR/30s6f2Rz/+xD559tAePmiL+XB++tpev3xlf/uXf29XF2bHx0X72c//2D770Zf26MlTtVj++vkL+4u//s/24u2ZnV9NrVBtWrHeUrsjYn6F5dzK84E162afPX0gIOHJoyP74599odaGly++sb/6y7+w4dAFDh886NrJ8SPFSmeXfbu6Htq7iysl6mZNG43Xdn2FYGK0Ja/FnqjVVyqEPXjYs5ND7BTLtkTocDq04eBMwN7x8ROrVtrWv57Yq5fv7eXrM7u+GluFfYxId56AhOlEDM1Hjx7ofD590rFq2a3ZX716Za9fnxmO52XaW2tVa7S6Vmu2FVNeDigcrGxVLMpSkmLRVb/v+mCwEg7adgzrgJbjucfPMCAmtAnzJrQMZJVMIFwS22GKGdJqbYP+SGvNjCId7FsVepbSTgE4QFCR+EVuEnz+ZKoWTYoewYrmmVCE8ti8quKSxi/MQjFlE0BDhSSxQncZ19u5lPp50qTZBRBibu3bf2PO3TpHmXUfCCTcpjmX7+13FRz2Mcr3AQl79/ZwyRP4ynNLQrxJJ4VWh2htQishrIPJ01hCq7JKl4n4rWKLPwAJe4CEaG34WCAhEngmjKPH0ISoBnsf/c3e0V0KqG+QsTEy6CJhiWSGpPC+131AAseWRV32ypOq39jYMlQwfudiHFvV7Qi2YyPbaCRoE/SNWXRouTKQJKys1ynbg+OGHR9UrVlfWrk4V49cyaZ21KmpKhSADTEZKJnTQ91GhoSZsqLUYAczaQ5Q+WFSdFrYg1XEahCKisNBZa2EnOcxm042mhVKsIrJfYAeszEBZV3MAn8OVFgKCkzrAigAOFyzAXQPqhsBKhUAKk1oIBStJdAA6yCSbmh381VJCTmtEyDneLXy2aEsTTuDKiCltYVqOMlnq0UfHsHkFkiI6qsomzNszkAdq1YrN4RYL2drG03GqlKQUENTkhBjqrBV687coKUhFvxN1UaiWwjcJfrdHBcMElnOrWmlalUVJuhq9OlGss09UmLIk6bHFzHeZNsXQILAjSXWn1VRABGNmk+H6q8luPAkcaoKPJua/N2VTFJhITgCSimJjbDGumm5lrXfmOSx3rBmu2Plal0tHGxw9PIBJDDeAREGfdeeiPHK/XdwzfsRoSa7H/xqo0jMmI+K1Pb9W5DQrXWq+ttobRjP5vr7Uf9aVR6ozDiG8AzQ56CKjttnlcpEoSCrTwJsdB1ODo+svS6IrcHzwTaRkNJ7fj0ZYmPAOo4GiCqVhcHYxqfnNsC9gUplf+hjS9ZJrgdBrKxnmtg3YpFI0Otm0hmbK3uRB+8KWf379FaCUP8+2URuFg1ndemceU8E/6gAZ/aParlJYm/6iv5JMVQLllZeTtTXFxsugFczOVkUqcpOpzabzGw6nNp8NlNrAxwORotaqopV4xlcDUd2NR7ZhDFZrdmMsHgOvRQhLHeVCCCB60GMSoFA6vG/DUzYTQRuC2YikLmN4K87Jhuru3eBfYHCvzggYa2+BCXWvGJd3wZaOZCQWGwk+en9JCpuIexjjoCnzHqjFraF2AgHB6ixV8XcItGF6s/8l/Ur/fsJxNQaFT3wqb3G14MtkEAVn7nGfEawlXULMVSo0E+ePLNmq2WvXr2xX//6ub09fa/ki9YG7BIBEmQ6Aq4FdL5YOMhaKAjMvb66sP7VtT04PrRPHj+wE9q8AFSHI7t4/876799b6XpoR+221ZotVdGxQOVe0FfNfgFYqDa4wVDr1gNsHk+O1AoIa41khtaM+WSqPQCBR1nppko3quxiJLRbtsAtlR2q3bSTx0+s9/ChvXl/bi/fnto337+ws8srs1LVmp0Da7SphGJBBxDctm67o721sADQxtptLHu3V6+x2QNw6Fit2tAeje3jJZVpqsap5Y1sh70ppwKzf9PO5WN866iSAwmhXRGFkVy1XUOkvHVY0HwFSIGqm1Tf1bIoa2e3lsv/XntwkYqct7qocEDFlSRLvdcO4BPP8TXiOWdVJCbmjv3ZbwckJP2XBCS4qxgaMmT+Po7YCzyucnBbDA+1JXBNSytWvdrrDiVUsbkfITY6d1tStfjxtwtbzqZqCSOXA3QvlhNjb45DFmKLZseHJfv0cddOjlp2AmAHNbpeFShBnOtaAySpE3sLW+D0UiAC50BsMR5PJJ7LfaT95t/+8Vf2p3/yU3v27FiFpNH4wr777lf2/dff2eXbKzt/s7beUVGtEp9+AZDwqU3nK/v7Xz23//h//42AhLPrqbQ8YCWgFQA1Hx2QdmlhB42KffbpI3v0sGdPHh/bf/MnP7NOq2q//MXf2X/8q7+w03djI4zGHvLBg57aEBi7HOdiMFJ7JrvseERbJELpsG2chXrYa1mltrSHJx376qvP7csfPdO9ODt7b+/evrJf//IfxI5qHxyLmYODyWAwttNTmEQjF6sWkOCtDexVAKBPnz62xw8P7bhL/7o/Q4CE7168MciUAAm1RtU63WOrNttqkb24Gtpgwp5G8WrpQMLgwvW3cLpp1q3bRHMBCrsD5ghuTrCVpNUKoFXipGBwOGLU7ex8tGFL9K/Hih2If5mPk/lM9r4C1tBhKiQLV+bXYi2ggblQqsCq9vZebamADxTsaH2lPaNU0Zx0IMHXSHF7FzONz9teYau6dw+OfSbERu/4quJBmABnsc7vA0i4rTAbe9++/ftjgQQJqm72NhcydZDW1xIYCBJbrOPowDrgv1PbQ7Fg9RpsHLc6ddeG2BtdbLFcPsxaG3BpE13ErYjX7M8fZr+5N875527/mD/I30Vs0YMRp7FEUsJN2Yj/RIBarlqtXtVGRgXcFyLuOAI4LOIkmvR1eU8/lVLU/xVYJxcBPoOAhiAm+rNFJ1cCtFUg9vjUEwcWjH1Ag5KLRAkMik6eKN2sGMVA9I09ks+g8exWwHLbOQ1gpSNQjgmIZtaqFq3dMHt4UreHh6jZI7I4sWYNa6KylQuT5JmMhQ7CxK6k7smC6wFQjVxQ8Z+v9T0LFokn/Xeo9HYOarISKpahk2PDNxWToNqoKpEbTsY2GkL59ko77QZQ9IbQ9ApunQgDwv1VTTaUJPaiApW99WTz7GkBoPJLj9mcZ1d3UcU5VjrYdRUFJKCb4LR3D4p5jm6hMyKkElCBx+t6NZZFCy0UddB/UXHd2ixeev4KhlxrgZ477jRih4VVRei8WjeoYCCqldoLCIAIOL33E4aB08Cgi7tvOgKHiB26Zy/ezzw5rgFEGqSe4AthnsE1lDvvYUdQUEwI7lmpol5eEmxEyFDWd2TbqyHycK4UBCQgKMn39Gj6nEL4KyoxLFAEdS7UJGtHgAT84UtYPRZsMFtYfzq3QrlmrU7XmgfdZDmIAFlj45rCZwNAcc9jI4o5rGArVes1x1KiEVRgkhGpsq8cYIg5oGpPqXTjcwhAxzNvX+Czup2WO0cY2hywIq5VmRS7peLjBoCBY/OzVr1h5XVJfc9U/KSQLkuzhYQX57Be8BJHJ4HbNJ5agSCH9ob3pzY4v7QZDhUSDvUgHcFCNniuEdYGn3dTUH+78GszyBgKyt9C0Tfyf1WzSOSSbWSyZ5IIKGJzWMnFQMWqDdpi1VkwBWi3SqShVqLxtFbgC5sFlfLCem5lKhpFlJy9P5lWn+hRJqlcoz8xntuoPxSIWDbuV0MWqgREtC8Mp1P1j15jYbXE3cMEJDgbIYEIVvI+4zXwlxnaENifsvPq6x2vvYFAuoFJv0+gS9xv7Tf0KrPtZl/5uYT5MtHfuz5/X0VjH+Nh399/aEVnF0SJf+fbj+5VAhJ2j5vfx833SYTTwaubNnpeAcU6kKBl4YkPa0eRtrq1qJrY5GJ19vnnz+zp06e6heGWlIus5ufu3yeFfNiD2Bwul6oSkjyzZjJvu4cc93OBC2cX5/bLf/i1PX/+rcYTn3V0eCK1+1KhaqsFlf+lLQo866XmLmwkjoUoZLfVtKPugT07ObHPnj21o1bHzt69s1e//tpG706tjuihBEbd1YXWrMnIWRJU/qV2PnPQmfWld0BV1J13WPckJiyBR3e9yNt+R/TIVyu2LBfV2lDvdaz78MRaBwe2qJTtl29P7R++/d6+/+6l1qdmB6YH3vPeEifNkmbTXZVKJESw6ZxtxjPr931fpQJO+9t4jP0d6y9sN9e+cWAAYNP30W1yALjr4mvB5NgCT0nTKXNFCTAg1nLvpXZ9GX6mtRqnG6JpwOilg6IkcSReNxhIvGfl9qO8iCdoVUGBHn0aknFO1ZNi4idP3OWAJBaDz9hdADKuLcbc/etHFGicKXbjvanNQaw61lJAhQQOqVkB2Zj5VAmhgIYEYGm+p+SKc2Gfl01oek98r2tmjee5SCwUMA8nrZlVKmtrVstyVfjk6SP1kQPrVyu+RhOiABggqHd6PZC2EfGQWDBoOdFmoXYKmJZF++Offm7/w3//X9tP/+hzq1Xm9vbNd/bN17+w0zdv7ezltRHqoP7/46/+yH7y038jJsyLN2f2/MUr+3/+7u/lxnM1ZG0HOKpK9Vr73Wxu9dXCHh117PHDB3Z03LZPnj2WW0Oj5q2Uf/WX/6e9evG9nZ+trdUye/Kwp7HMmEXE8N31WDoBBot0vLDrPgLYY10H6wQFKtoXHj0+sqePj+zho0NrNEp2cXGmVoSvf/mNXZwTt5t99ZOvrHt0JCANVo5cY2p1gYr9IWCGJ9rtdtmefvLMPn3yyJ4eNm06urbBeKg44t3pe7voz+XcdXTy0JoHPYF7i2XJ+uOFnV8M7OKyb4ORa2BdXtFa5dkzX7H4BFhtqEhCiwIML4CfmfVHQ40h/s1rPF/a5Xipllxv7d06sInZlXKOEFxnzOsZpwQScGGBM0zKjzTmOYZYMBWBGJ575I5S3hoQ63AUTPP9bzcxj9h7dy5FTqN5uLPvxr8lSpoMhXa/5vP3rv2X9S50U3hPFGt8zchiqUyDZ3ddiGPfxlrYtz/f+/u0f+b3J29bUPtSYe2F0QZtc85Mkv4abg7sBxXarZn7OHtswVKYVgAJ63Xb/t2f/3uzctuDxXISw4y48c7I6bf7ReFfO5BAosuDDDE7BguL92bRTwt8JO6R1DsNjWSQGJNN15kJBBNUWZyeBhruiccukBCJ/T5EaLsxO/UtVyRW4iFhvK0gVQzKoB4GIyFfLDbvF/rl4yuQftWVC07XLhYX1ii72OLDo4Yd9yrWqMytUnLLx8Mu9PwJXMzUA7mGyWrrdcmKy5Ir3kqHYCV1drUFTNFIAEgoW71asEYTDYa6HXRxzMAmEFs8R0lJqjlXksqxeup8csBAmE4XCnyoqOveQvcrrQRA1OqO4ondsImUZTgn8E+bqFgITLyWTeXOgFhgQcKNWBPRLoElMDZI3s4wVS+9sxEowjsjodOmfcIT4WotVR1iY08LBVUInSIr4dqTbb6Cfi9wiZBSNT2+7tHLQuF6FjMlrM5yARnmb5MgI/dxtbT5YiWrMR0/MRNI2tXriwfyuqTgHE0HFlVRJbHHQruBAKuIuORC3tGqkq3XSqIJ0Kk4CchIQAJsi6pobW5pSRUd6ivos5BVJbawHPA59yRwOF3YulJVq8MIwSKQB6pm7QMBCTA02NCYMwAZXCNzRgrBqUKYA2URUG0AtWSPGEAC8zg8nRWEJXeSCKp5TuHOQhAMkEBFkPvNOXTbLY2nQb+fHDlSlVICnUITdZ0EqwStlVJVzwhBNm8jWju4s4aO6AAgzJgqaNdkboX+UDoJJCCILhYR+ZxggUpqzt+6g4YYO9WKxvhNPdlUEU4bL2BAJLbaHBMjAYq0iAQJSBA1NlXWtSECZBYhChWUQMmMTHB4Wc8DQAEgAUaC3BoIeBUD8p5VYlBM5YMOMo5dq4AEBfIOI6qKMFtpzgMkzIYwdUpWBxQT82cthspwtrT+eGLD+cLGiDYq7AUgQHfD12e0FNwykiCXa/MxSDvJxwAJEn+857W7bt54a0oW7nOQ3Bdo/MGBhCyYuhUsSBd81+94BvcBCdgXsn40YFSVUQNnXrOuVa3VrtgXXzyxzxKQwL1i3ker0rbFKvXNJ0A9Aj0lZxIIm7ggW5v2Aq9Atw9a9vjxI3v8+IkAxefffGe/+MUvbTSd2aNHjxKQgPNKLyVVc7G7ZuuFTRae/HOuOPNUcVqolO3x0ZH90Y9+ZM8ePbYpScOLV3b2zfe2TusMDDpGE5+H5goVZAAF1lIwUQqF3e6B9TptZ1PJIabt7Dbp5xDpJmFcgIUVrg/0lldsjWYQYEm3Y43egfbsq/nC/vbFK3t9eWX9yytvFUwggmw51Suy2rRycY+oZsdaycLR7hxq/wGopyrd7w/1Pa1+LHcVBao3QSKtH9rbPNFXhQydiCxWImFXzLS4CT5wzC3TzKuigBrxTMNFASYdazJgggAIaFNJw0L7TBJ4LQui9aQgZ4PGvGMP2AAXWRyWAwV3gQVRgLh7eQjb5JtFojwR2QUSInninGQbnQEIuwkX72UO5DHdjXkIkMBewd1QIiRfba35dXSi5P6AIwT3192WalSnJdfAOF9YpdmVDg1tZ7gOwJunUIJAMABxq16wn3zx1P70T76yP/rJU2s1SzYendvF+VsbXQ9tdDqxklWt1mjZ0YOH1u4d2Xi+sO9fvbcXb97bPzz/3gaTufUlGFiyotyeKrZYFmw1nVplMbOHx4d2ctizdqdhJ8dde/T42DoNbBcX9s2vfmnv3r+1/tWlNetVO+z2rFquecvKfGnn44WtijXCPxsDRtNGNJrYiuDN1nbQaUkE++RBzx4+6trxUcdK5aWdnb8TWHD2pi/wrF5r2pMnTwRSXPav7erq2uOPAraSgAgj2VdSe2k2SxJyffzo2E5aVVvP3eXtanhlF9dXaluAcdnucU2HKqKMpmu77k/s9KwvVwtYE2IaDJeG3iAzjDlNYlinKFWpa187wE4Wy9fZ0gbjga0ASKRDXrDxYm0DCnVoe6X8I8ZKXjgMICHGXIB27PHoOuXvleNEAvRy8CvABIkyZwxnr5zf3EN/KyAh8SjvmmP79sf7gT6PlUNwPq4nZ5HzubvnG+cS93IXSMgBhX37+77fhzV8tG4GWOvsKfQ8ABBoe2addQFRxeO1ipgrtM4CFApMKHgLkC+mwIDoezTtf7wFSFDNIBge90ZAH/bLf/FAQqiW33W5PMgYKJGExMTxSrGjeCQDJBl8ryAiJehRBQ4gIa+MAiQsxf3btjgQILAYhVAjC1CwD2LDy8EBZwDc/4oNLYCEOCf+iuPfXAhSi0LaoGTxuCMgsnk/CXGFnqugDbrWf5nEoFQ0rN0qpZkdtIv2oFe3ow5iUHNrVJfW69LnSr8V1RanSdKbj/0LlffVhEnsoqoACQW+p/Ih25+FWhTQQ2g0lu7D2/GEdb4Y23w+URakeygK1UrHUHCxwgWC6rBrAbCwi/64nov+Q3sBQAITEiHCpNWVknfGQrJ6nCwFHhSLbZsiuIjYovJEev2xZILOZephd40DepCWqoBwf+QNbTN78rgr+x6vWidyuRwhtiJ5/nRhbDigoP+WsFzcu5j7RFIr8RSqSJUQFIxAze23fNGjVdLF6kRNW669hw6En/fQqiDhxIpVqnWxHnaBBC1OKvpQ1aWX15V4FdwusZzsK/hlk1DSXSYIdvVmVGSh5HIv+H/YJQISWJkQskGZl7AFgKdQFP0wgITBbG79KeBFRUACfbwwNCp4KHdw62hrrFINZFwzP3ONj9g08gXehYK2iUZoIDDvGRe8N1oa4ndcp28qMxtNx5rvzGHmLSwDUZLpWx6PVelkLaBayDHRxFBAnj4zgAR8oHktYBTQywrmVUnBLaBYAAmDkRgJ4/dnAhIqi7VNSZ4Q5EgCXQ4meOsBzzpnYm0o54kCKBvPVCFPo8yD+wxIEKCQxFQ3GDznTzUQwFOOjAmpLroImgQgGU480xLiWyUr1goCEtaFpSjN2MmVims5XECx417VoFPDbFLhb70BEibD8QZIqFVqVlqjZL2y69nShiheT2cKDDEzXdA7jXWkaJwBJMCqcIs+6N8uOOasin9MICGA4zx42qzW2LXBeLtnCd8X6ORByW27wL6//2hGwu8FSNhqTfg6wArqgCNAAqAuQQ+bwBga/2IipfRur2VffvnYHj7aWr/Gvst9D0DBQVUH6/O9UEEa7VyzqeZ47/DAihVA5rHGK5/x9Okn+t3rN2/sb//27+zd2bmsIY+Ojo3Wm17nRGvpZDFNAOBCTCIxCVdeUJjDKJhO1MLwxz/+sf3kR19ajdabq0t7/avnNu5f23QycWo6Qo3zqcQTYSPAMKC9ZzFzi2BcKmBJyIGHwkDNGTzMG/Q/GEy8fyxLSQcTViRftYqVWnWrdlpiJuDS8O7q2v6/71/aBI5bsq8mUYy1Sfv8wtlNMIWiT1jjLKn+P332qRKvi/NrOz+/tOsr9HlmyTXBrNGgBcOZKvFst4G3B7puX7YVTfPCiQMJAM1R1PC4I4loJvou9OtNO5aahFNbZAIShmNcNQAu3K0o7OK4L4yH0toBjPgvAOZI0EPvKmKeSExi3u0N9O/VMIm1eT+Q4HuDC0JHTHoXkJCvA/cBCXLBoUExOZsQDMHkITahFQKAF2cEkRXWeNLToufsZvBwdPVqbUB+Wi6J1ZJFL40C0mBYya3hycOu/eSLx/bpp8xTWv/Yqpay8l0M1lYpN9WSwX6PyOKrd6f2/et39v78yt6eXfu6TvwHi7dWl+Wn4rb5zMpzgISuHckS2qxeo/WoYz1ZMxZsOgTcupJYJGO4VqWQ5HEvscUAZ611UXHlaDRTSyTuA1D3GZcACWhXHR117eikab2DhmLF07M39v7dmS2mzI264g9EgkmkiZdk1zonyS7YeDZVMYt2ELUhVAt2fHwiNtVhAwDdCz/XqfiwplLcoKWiJb0gHKsGw5ldXk/s6mpsV33aL4YSC2eVhEELOEJSz/yX0GWpamgRIVrMZsr1jacjsae0ua4KNmV+leo2TUKoAWDlOQ8/Czam5mNaR2O+INi9CyQofkDHS2LJwazNbYJ9hPpanJiOGVPpPiAh9rPNvieG0O/+2rc/cr05I2EDomaMhPx8Y3+JM4r1Ic4336/5nnt732vf+W3bGpK2zKY93YEE9gkKiwAIamwpwpLxvY1YlVgIhnCRCmkCEpRfwgZfI8bZciChkhgJsOs9VBezPrRsfvcn4H/5rwJIyNkAMTCi3UCM+MRIIGni96KNT12wRRTERHvZUnpST7EAfw9oYzCSUJIQBROARWmXThMT3R/A/Y8wBjbnGAtCbJIBeuQLQb6Y8PscCMkBBW32DLcEJPhluC84iDabEEBCrbKwXqtoR52KtZtra1RmQqmPjqB7kpCNBSSItYfQlOGnW7DZcCakl7VRQkJKCAiUPAlWn3uNivfa2q2yUFiqvNhxTdn8SBRENPXgA5tGvIfnMwcPSMI9OXcXBYK+er2i4BTfcgS+ECvyTdbpWS6oxeaKDsFMIosrQ2yQPrSV2hhIvNGil07yuqge9mAHkDxXkjc0aqroLzx80JE/MVVYPVfOeekor9tMhsI0AIiDBnw+VFKuQdpJaSMQkCDHCTYnF6MMZkwgwg5G+HGVzqO2S7CKMr7YAKDM0J9qVqm54rBcIDJGglPQi6KQSlYzaREQFIJ48353yfCFLIAEwxZa1wAAIABJREFUZyTAutjSi1HbD7VqbS5Q0tVzjAMEvlU1ARyg51fjiQ2oIJSr1j4Are9KMAgwgLnHZ3GvmTOi9K8Rq3IV63zM5wt/AAkxn3lf0Hr5O+5VAAlqF0jWjwEkUEFYAqSUnWZMsKJqx3ioryi8E8jQ48xxDrsdgUZhh0SFPe4nFZ3JZKzgv4zmR71i1dQWQV2vOJ5biWrJYGzTswubnF9YCVvMft+mam0p6l7w91Q1JKhJBSAlqqLS74jLhotDAJK7jATGv6tXJHpsLDeJkYCVlCjdG//nojQSJADJBsZGSfBZrSiAcpYC1SBosGOrlAtW5/mF7gSCQNS0EnsDNgJBEOsBlqfFtQdNTk1d2ll/bGOcSmYzGy+WtkADBXBDYxm9EXcS8fYMBxLorZVVn4CE1Ucl8vsYCbtAQh5ohJbFH5KRsM91Ih73biB0WyKVBz27AdBdv4vj5CCfglcFRJ7QsFJ5Vy2A51QgL/RdV0xvqBLJHIrqMXM09l1+prw30XRjfwswsZRsQUkEDg97VqqWbDwhSJ8I7Hz86Kk0EdBN+Ju/+X/tm+9eWL3uegq0mLUbHa0vMFvgBM3Xy2TH5wE2a/mUNodBXw4snz95Yj/+/DProTlAP/n5hU34/XDkwAGV5gmJB0yEicAB/XzmLQDuX9/UGsJaBRzLulQTk6esBEHCZlMAyZXVmg1blcpWqFdsWalIJ+FqPLS3Z2f2vn9t372/sGqn7QKSxB1FF8sVhZlEm3kEFTm1KER1DmYayX/n4MiGw5FdXlCF7duIeSprVu40e3ZyYdhpbUiphOIHfyZuy7yNMbaMhEjuHeDIdRZcnDZ81PUcqK0BHCUggbY8xTfY8EkfI9n/RjvEKlVQk8Bu7BWbRCm1le4DEvIEIcZYJEt3R2gfDiREEhfJB19vAxJ2PytEImO85/OQuCYYZ9IlkWUkc811PyKOg31A66csJJNHve4x1scIMrNeKx5ZJTmcotwNYJs1Gzge1OzhcdMePOjY8WFTYMJBh0SmZetpSZaMDBdipZdv38mWEeHPa9pPhzgZueVhoVJ1FwR67mlNW8ysuJjbo+Mj6x3if8RzXlqzXrZOuyERb+JQdFMAOQROrtzpScURmG4UlQA05ksBCDiDLShupHZW9Jxocz08aouN0O7Ubbma2PnFO7s6v7LiqmkPjh5p/rD/0goDiCBdE7SrSNgpDswdzJR2Wsms0+5a96ApEUd0vmhpvBqwj0+lSwKzD7YobQJDmBLXnBu23mvpbhF/8pVYL9qiQhh0wxjIKv1RjAw2D+NEPBMcISje8PxuaQFgv6QwoHWA+8seqzHiriLi9mTzNrSIABL0GakdJ36+tWH1uDZEcfNxex+QsPs+aRzc89qXiO/7feRwUZCKVnOtbjuOe3He+fy/Od+25xrrxe8LSMj3te3nr5QHbBzncG0RkIAeG/OvpkZpVk2AhEKRYmRYbzqQYIWWtzbcABJSH80PQELWG0yj7T2vHJ2LzSUCEyVkVIahHydEn81cPdpUIZZLbfj5JI6PcnSeRM691WMQBrU6AqGorOZodGwKWuw+AJCL9+8OcCFPt7AN8sQrgJMcCfRE1IEENnEP1NNGzRhTukK/3dza9YIdtIrWaxetWUPFf2YHrbJ1uzXrNNnEZxLgo3xZKlatXKxJVHB0NUoUsy2QoH4qXa/bMzbr6CPQwkBLCBR+kpSFWghI7kKADkxhDpAwpUrlCb90Bgp4D1bSs5pao1m1w6OOtdq4IQAUYOuQ+rkQwOJeoYEAQo5GwpQkuiZGAowHKGIkwAj3UFEnSYfq6QGFq4kX1R9fEdINYNFquEAk586LTTuSD1+kUxKcHA1oqQDZVmC8hmqaWh20sNFHjGBUVQsIYzESauVliUHjgJY/JbQIECxErVwEJ66P3lKeRbXmQAKCldgbopFQKrmVJIAAWglyWJCJtW8MAlkmqsBzzZwDQALvDyAhhGB0vRuJv2SbA+tEAYEng5VmB7xU9HWAhOFkaaVa0w6PTqQ6jtcy4zBaD7g2mAARQEUrTz5386BQ15DZp8YGkdPZQsU7BxIUxC/n9uL1K8EfqgoS3NvKgak5i/ZaApCyo+xf6/cILAJ60A5BsEEiV4lWEZLh8UjXU8Oup4XgZ1WtDTWYLPOVlbF7HM1scXll84srW1wMbHKNv/tELACABBgJiDoRwNAPCWNA91ptDKmFJBailGDdBSQwSsQyShtM1BVoYZF4E8yN1NrgoATii25nCZCgoCgBCVWsTROQQJUGIAGmCoKcuJYIiIG5QExL6Wa5kiaKWEkpwANIoE2H0x5Nl/buom9jWsBInrB6TEAC6tQBJGg9S5ZyVNsQyOMzxIn5JwASYr/Ikw2tvUkU8w/JSPjnASSkanXuJsK6QNtLmWB0Jtl6xdfJhtctrQD2VtY58MSaecweASjAvyOQ3Z37wVAAmC2u3K2BJJrgqlBmfUc/hna7mT18+FhzmOD5F3//S/vl11/LrUCVniIVzqYYUYiEFhAPlOYMwLSDwSQ3AALT0dCK86V1mg17eHisCmqzXLaHB12NR5gHwyEisS6sOKc3n4orQB0CeaDWZtbADhYWAuAAWiCy70VszcV0JaCnCjv85ZI1Dw8FyMKH689mdta/sldnqOBf2/V0bNezmbV7h3ZydJwsLZOdNPsB8UvFhWOjZQSggXvL9Su4Xpc9eYKmPkIImVYDFwWUpSvrYPTnp8p/BKtcT+x7sRzd7KcGiPFnyj7E/hNto7I6xG1IVnJbO0eIWyq8LDy2YS8TsDL3qu/GQSK5NRRXrn0TAX0kkPGziHXuAhJyDakcFIuYK2jQt4eYyaEhaXbcBbZFDBoxYHwmx87jszwu9JjDr/k2ECFiEvYoQg89o3SSAhJgu0jjC22quS3nzs5k3MlhCyCZWA97ZeaqrCkdjJDVpEoprjFQr/AVYeyydTtV6/WasoQESCgY9oMU32YCEt6fX9jZ+bVdAZYjVg2TlJiAIlO5InFIg22WWEaF+cxOjnrW6x2I3UbsB9uhVnMWEy1zFZg+cc5YXKOlM4SRsLC+ijK4dgHM0Da73GiMSGQby8N6WQWmByfdDZBAcWA8GFut1LSjw4dK5l1geWAjWpOkQQUYt7UjVSsn7FdYBDVsU6t2dNjYrF/8jT6/WFBhZzCeiLGJltdwOLUFVkTErNLp8mIB7APWrgBSo6Uzf+Y56JsDtmtcnYoOBEE5IReRM0hq/2M3Z/1hoWH/5Of8XsXPxLSRJEf63r+m1smNS5m3bG81cALQ27Jv87xkF0TI86U8j9l8ZmoVvSuF28cY2gckRG4XzGwHg7atVDHPchBh95zjPds1bpu0fez5sUfeuAYAt0ys2HMC9gXfO9XaIMZLTe2C2AUzX2h7kJjuJqGENYvwMRoJf2FWaW41EkKQ4wcg4cOBhEi2I8GIBx8bDL3qQu5TfyEDLja8qGbGoheb1CaBp+Isqzbf9Hi/Ku0E1MltQeJG0CMlcLRVoY9jfAiQkNNrImmKSRkTZHM9mcfy5jOyim5MijiOav5FEg0XBNL5IM6zmlthPbODZkkaCd1WQUDCQXMtO0gS6HKR+4YNJDZ9MAoQEay4/kB/ZuMRmgKOasJIUGVCooCuJUEijsYAzhBUNlRsSG0iMwSoktUimxCJPn2bbE4wEgAuoMWvF15BFjW97bS4YCRMZyjib4W5oGnbsqTgZIYV5axg42nZZmIGeB8mSa8QbkAFUegmaaKvNkBCA0/0w651e9CFxprAgezKEzr1q0Up2QVpCKRWssAEyNDiy2K9dioq4ydABNdF8MR+S/X1oMz9tROLwTsgJbpIi4Pgn6XZBAqwJQp+8gCmSqbxWXJfWnrZpS4NjTyJT2kMwfrgeAI70J2ACQPVrigggcTRe2Jd575U9QQgqKac31zzwoGEYrWhnvfJYq0+yfHCrNY6sOOTh9Y9PpG6MxReXgEa5PSzXapqLLpRoaRqn8/tmAfRxrCpwCVbSOYl95f7zb399sW3EukKFgNVEn4Ogs/7ur2OxCdHg/4GSGB+YxkJkIA4mM5pMRe9eUpPM61BzZpVmlRgYCWUBSSUsHJDxHU8t8V139aXfRu9ObPp1bWNhmP9nfctLsUyQUVelk9JByGAhLytX0rvXjv0+7CjkRBAgkR6JKaaehqDkYArgtoDvCVFavNqecGpdGUlNDvo4axUrNJAiBHvd1fWpw2J8VCv0q9Xlxo2jA7WDyqgAhDgtMLEwdJuCqjh9OTlzGwwm9mby74EFvHKBhQTgCAwIYCE1KqV1Pq9Cz3ZPiXO0sck8vsYCXlgtFuxUEvJH7i14Q8PJPi4ywNcJZgJSGARhS3G+oEYLXRlADxAWWxyu92KBNBI9iO5Zd7F2hfJViSKsTd70L6wagFrMxx/0GAoiJGAyC5zic9xpsKh9GLevn1nv37+rZ2dXfh6W0arpWU1HGCaDf3NeDZWIoFeAu+RI4l6yGe2mE7kFgIDB/vGTq1hX33+uXVaDatV6jYeDuzqAlvXga3E5XZBOQAFAWuAKbL+dRcWgFr0R9gPUUd35yjWJ1haNfWSV5stG84RIp3b6dW1vTo9tTfnpzag0EFLUrEkSvZBu7NxshEgmhJy1oVNBXc4VGU3YhRcGmgRZJ9GoA5wncKKM/28Be83gYScgrsNgrfB8NbVw4Eg/zz2OtbVADQCSGALDKCI+62WrgSyc0zAcBV2pp4QBzElrMALSxffjfERe2/oJURcdheQsKshFWM5GHDbiuxtqc5vByRw/pxHfq67QEKerOyuN3kxKIAE9Lk2jI7k3gNYpPZFLIkBlFir2ZdSYungj7flIqyr6EX9lj4u+S1Ac2mNvTVAz1yW30wr2hoAFxoNxiv7W1NVdoCE8WRmIyrtWP4CICwL2t/FMkETSrod9PwRcyeR8vnYOq2mtXEmKRG/YIUNe4e5R0slQDzif85UIT4R6wfQntYGARVFaQYIxNrUFRGcJmZaCFBpt+t2dNyxdgtnmIlYS+xJnVrXKthH0mYHEDgYKJYKIAr9EJxYaNWRKk9yVvLCQ9UaTXS+qgmY1O6r85P+AfdjiN7KQkwJ5hROTNr/EPYm72DvpH20VHL3qNQKHeOPZxZ5A/c7QCnGAu4KCBML7kygUzAzIyby2HMrkJoDaxqLCX3aguR+rNhX8p97zrGrl+KxbMyb3f0yfn4bMKI/+kdmJERcGczsyMfyPeuuc457uL0Hu6CLA3b3vfYBHdHasDlG1kLmz35hlSqxKJp8zu7jKzE8cVdLLizY2+NYxz4cduEUKGsJSICRsAUSVioceRwV8vr3XsQH/PJffGuDFPHued1oI0jtATzcmFBUtaP6SSAjCypEflLizwAMFCuAhDgmNCzQvgASIugJamYk8kLUE9Uwn1g63ge0NsRGmzMj4mcsLruLQz5pJRiTKgmxqNxADZNgWExonQ89rigA21yODQEkACIcdyt22MNKCMoyllZQ4IjBWOQqtoY5MFvaYuSKzyzWUPnx39biLNV9RKYaSvxbTRbXVPUQeJoE3hIlEdE+UF4ScMQRJdwoOhs2SiWbjT2YYVHv9hp20G2J4TBbsoCjT+FuDpqUTJu1KwbPsaSbFW04YVND/CcJBKqiD6JMgut0Nv9jnvVS2hHq7wWRb9fN1qhz+xgMwCmCmRCu0eYJGDJ3Spvuh1okQPNdA4Jn6FU6Dya9LWLrN+3tHa5loU1Y7AnuFWwNry6sASsAPyTURZADPc03YDZUggSojYxpVcSkxE8bhweNQtuTOrYCEKohiPVtgISSNvuthoOJehvXrSogQARsEp6bktSyrUoVURuH2IEuC1autzaMhNEE9wzaKFyPgSSdl84lAW+xoKvqknq6Y4EeE9wnHYQAAZlrfM+xAlCQhkUKOHl/VOlOL06dWlzzTXox8/5oFmkqBbAJCC5wb+C5HB503K9eHs8jJf4kzSusMCXS6loKWD+VEP5suh0ZiVR5sbbqfGll5sR131ZXfRu/eG9zKMWjsVcMcFJIIpoSQ5T0FcwBZyQAzvAe/i3genE/kEA2nzMSCDK1BiVGAm0tzkBQWVBAQoLFbCkgoWzr8trKBI31opVqJWkkaE1cTnRdsBDq1VqqHnn7kuwZAQewXWPsqi0JBhQBXlkq9rg0vL0eyiKUMUz75xo7t2Q9pXaL5KoTauVUfzXyeS9kdADcj9Ao2Ack8Gl3VVncN97ZG3e99gUSeZBy2zH2/v19H54d8GbVaRsQ5RWV/LN2P/eu34VIr6w8bzASfB9hoSLZgaJMbycBzwqQGg2cytqePOnas08eSujM7Vz9xRwmsGae5vOetSao+9CZSytnuASbq91FtLUtZXK0VoJp2Gy1NWe/e/HKvv32ewHEMBG6WDo2HUiA4QKIIDYi7RjoDMmHkPGMnpK7K5B0AMS6AOOJHR/2JIpGEjQdjPQ+tfLRKjGaCFBQL6sWbbfxc7B0blZ2MVaSetYoxA1Zt9ViVygIULwYDu18MLLLEV+HdjXG5q2o1qla3d18IvFpt1pat7hnYlapr3tpM9otkvaTiiY1XIbq1u+PlOwMBohcqpHddQjE4KPNYrci7m1tGk84xGTrsZ5T6q2ORMhtGSlSeMsFz0TWxriwlMs2pQIdQr0CpD0ggi6va0KoFyYDCaP2BE+sAriGkRBsNgERSYcg/9mmaHKL2GIOJAQ4HfES17PtEb9tdiarxw9gJCj5zYAExTm3MBLy9Sa+z+dVnIWvSTTjEJckjYYUS7rNY9XBtVSMEDMM5q3cLRKQgMZRJHIkMIpHfT/hq0BoWcHONA/U5abk3tTOyRsBu8TeJGZO8QkkYVgtYpQt036ioe9rv1uJeoVcZ0LVtVwScCB2r9hAxB4+z9g/OSc9C+yjJTrtVf/hxLWh5GCBvk9KdLVJwl5LtpmsPZ1OQw5biKiio0J1/qB+mOJUnJOSc8XCGZKsD2rBS1oJai1M2kicA/GaVZkL6MA4y4exI5CdvERW8rB8nC3B2PX5QQuTC4Yyf6Gq82zy9S70TCL34LgBJER8WaxWvQUwxfABcnCOvD/WhByQugGowVxNY3c7rhLoIGBmK5S6bWm4uc679eo/ntji3Tur/2bf/uhxtuvQcD27QMJtIEJ8ZuRR+ZzL5yTffywjwdkHYTDt7eF+YVsBVdmwAiRQXCQmK7uTA+1wtJSWYSWVKGi7dgkvWsHWK9oiOqm14QcgYTOWbrN//FAggQETkysHEsolR7z5fd6bmbci5EBCbJCakFrsihsgIZJ2UcdTbzeTmcErwbZbKDX7gAQWhajK5htlbHa7jISY/DEJ+FzemydR+WYVPeYE/YFK00tX1eBEWHFtB42CWht6B2aPjlt2fFix4opA71wq/vosiHAk+DMElsgMUiCSKglUbHX/6dNDpb/TtM5B3eo16uHeB6tFIYlEerDAplKy6WShPjNaG7x3EsojSVTRhv2ZKlCdDnT5jhR6CVZHk4FQZ4CEjUWe6FpetZcN5dxsMHIKEEkMVXTYCIAIUQFxpBcrCoT/ytauV3TuzQYbNc4NLpIYiHAEO77IuHevA08ExwuJ9gQDhs1nSuU5WYRiPyqbripUPQ+YPdBhQ3YAQZZcQuWJZ0miUO0FSGCRKRmxIGg4dlmy0UoIeTAz5EuLRR8PouiotgT1sOJjHizSApZAFBgJnP+GkQD9Xn2WrpVQbzU35yo6YOrt5/mQBM/Z2LE/QidBwnorW5dr0kfAtWGG2CBaFkW3RqN3mWNzLhF45cBYHuTxc7yYlbinOcffcB4cg3vJe8KpwYXBPDiETYA7BZXHABvkuJAcW1qNpnW7HV0b44hAnDl90GprEefn6ukmuMCOczKyxZQ2HxcmREStUC3awWHP/X+514u1VeYLAQlzgAS82l+eboGERDskSFZSXSp6gq0WhC2QgIB5jOkiYmb3MBLuAxJYTyckekqISeA9cXeNC1oftkACLQ7VRsnKVd7nABdAgkAK2nEQwlLgCsYNKiURDwVQnCxMFfWXouDIOJ0ubDCZ2eloalPGHsAD41w8Z1gyfi6KVqHtJQtLZ/1xHOYrUMLH9VjuAxICDM6Dsc2G9AGuDfsCnf/SgQTGvaqmCYhFEKpcLthBt23dXtOePTu0p88e2IMHDzbJb8xhEl/YQAEk5M9CICvaGlcutChtok7dTh4+1LH7w769fft2w1boHHT1nldvTu0Xv/iFXV0OrNaoW/eoZ/V23aqNugfzk4kXFhA8q1RsOh4KEAMQYa8WQLZE64M+dGcr0FZweNAVs4BxT4DHfFCQDpCW2ovi7yXIyvpG9ZWe1zpOMy2dHwk2ewIAKyDC2fXQTi+v7AxBR1oNBM4CyjTEeup22up/Z28hqG836QNvCmgejvo2G3vrBFoutHowBwlIoaWzLr74/rXYCLTwMSdLSkKpcgUrZGtj7LaJDgxF0h2VvnhGMLRyFlm93kxMM9cyCiCBfZH7ezXw58tLgDSAC8Bw2UHgYChI5T+0gVh71bqyMIAEr767w1PsGZE83ATjt+5ZMe/423jPLpDAvsI+dPfrtwMS4lhR0AkgIa4/xvcumLCbMG2SHwE5zhyjSCDgfU1SDjDurFjGrrdxTrUeR3LJegrYRtyQ2wuznkupQq0SjPWpHLFoX2UrR4O3SgGCsV7Cvpd9ChvwokQbQwha2lDS9ymqTQZgQdehFlr/j/SJ+08rEUm9sxDgzjkbkvFGS4OADxy0BEA5m5XxA1NgTGFJAIVrZbjop7uVMFZpuUOMlZgWrQQo4LAJARI4gXatrViQV7RTUZygaKP2kCS+DAOf4weQoJiaG1Fd2XAy1HrQaLQ2GmvMP0BBAHQvAnmMSMvShv1L3ExrT9l1UaRNNZ9vEl8+I4qaPI9gagW4BUuQa5fDUiqO8n4+Z/OcM7H5GFf5eKfAl782rUkJSNhW3H9TbNH/7jeFRgO4y4+bg8F5Mv4hYvP3TMAPAhJ214c8D/tQICHfp/PvPwpI2LQ1OJCg42ZAQtwn2hpobygyz2W1TWtD1Vsbqg4kyBoSe24ACBU/YI4CPnTsf/pfbmMkeNz0r4aRcGOQ56Jj6Xtsk/KBuVt5iSQkEj1HEkNh3RH4fCHPv99d0PNj63tRRNz+MRb7mMRUBUiKmPz0WJO0BChw43z39AjdtqnEZ+WTcxd1jHP1asDWyUFTP/ONDeCBBVh/gy98YW1V2g0QWyzj3DCxw07RPn3SsacP2nJaKKymtlqOrcC1JxFDuSgAIqwxZappsR9ce7UVoKzRJCGFdrBQVR8BnHJpKhVdEgIHJHxCEUB40kzvF60NOATg8e0ODopLVwXrXy2FZCPW8/DhkdWaZZtORzaeDeRfDprsgU1ZpAsCKah4qryvanY9QOm45r3n3INVSSI4qEVD0+NeSFCG/tZG2XodhLrw+a1YuYhew0iTO87bhRN943DP6qQoTRVW4IBXo/y+w35YekKvcVlxAAqV3mT/KCRY1SFvZwgrSX2GKrmuwDzj2HPssvDldrrbCmeCxOxw5B+xxGgxSZUfeQn7/RTSLYVnxoHPPAVrwUioUHl2evKW3eKItOh8c1geLhK4pvJQruh5qe+dvnislKDSzki2oco3RUsEzCI4YL6EdSpBV4ivBXgXIEI+1wASovq0rYI5+CEAhNaCalVBM//xMzZs5iRMA6iFADe8T89njIPD2noHXTs66m3ouLQtENC0G9t+brGMZDfnqu4EU2UxahA+cpumBmOlUVMLQHmJIY9ZfVmwxXBoy/MrW7w+F5AwwM9blQxaBujDxPMXK9K1TddLmynhpzOnbIVKSvqpSiFgmERbI/jT1+TaQCCmak1YtUXrU2I/zAAMtIQmgcVkA8njB0gg2Qr7R6usZcvKo9V6Y3NVPAWsVetaO2i1oOpFYMvvhClQqQIZAQ4oVjRGqdTg4vH6cmALolLGuNgQDiB4q8XW51lJmHpe3XveF1wPhGM8xF6RJ+/7EvWK3NJ/t5eYIcyvexgJ+468D2jY9/cuivdxr9v2vNh39p1fVKriPsdeo4SkuLbZZCy3F3KB2WykPs/j40N78vSR1v/Hjw9U3QyQL9h7Aa5GW2Bezd2A+Yzxpav5M8db7ZraFICXRhPcB1yoj7Xl6PhEoouoyj9//lwJNGJq3ZNDsYcqddqdlqpKxt+ohWkyEoiIResq2H0wd0QZX6iVB40UKqfh6AJQC5Cg3vXUCoGriayIWaPRYJAGDWKhcyUS2p+MxHVhI1wb2OsWS3t/filAYYCFJGBxrSaWk1ThaelI+jVQutHnqZahWXMtiNKNbQIjwtZ2dX4piviPv/yJKqDvXr/TujUdzQUkyPJ3BljO3zeVyHNf0U8IRptXQqHRerIqd8lUVQ/XhkhSPGF01l2IyXlV/masNEnCkKylSoSlHeGVbM2tBISH/aMSUGyvJYA3t0bFXSV4ZsHYZOxGIhXV24h74vxixvC+zTlnWhARTwVbNcZ1PtNkfylu+N2uDcGqi3OMRE8rbkpMbz+2J573Uae1x5Dss9gnDSivzLPvOQNP4nqA0ewpyYpT+4M0Zui53va8wxbVK2xWYeOodO7tBq55wjP1tRgG24RxtxH5o+He2Q6hhSWAWvpO/ozc/cM1LRT/aAFLsR+tsiLGue5YtLDJYjYlWDAsPE5kDyyp6CPmWurzL6T3xT2VkhTFK+y6KXoVAbRnNp2MbT5hvhDHOQihS9/Yk4KWbBd2h649rorXqsi+PJE9o/a8xIZQDEhr3wrhckHgboecPoN/aTwmC+2cdr+dTw5aiBUa15zF8RpPAP57GHlR0IzxrzmV+oM4xmICozZvV/LPlYtHKr76/hoU/puaVJnpz62b0N794wMY2fftT/mH7r6P38W+ctv1e4HP51nsd36t25hiX/xwW6yR/w2fnx/7xmdlQMLGXjO1Nui46fdHbDSmAAAgAElEQVTEO4p50EJQGzhAoe83CFfL7UQtfRS1PT4SkLCicNayf/e//m9m5YbAPPYatYWl/0kb7+PCB/31P/vWhhsL9+8AJMSCHRsNkzYHEsK1IT5nd1GPgbI72AJIYDFFmGmzuCRaEZsn/ZkEMVRVqIDGxpAP3n09QrcNwnygx+K0O+Dj33lylV9LnEMOJIjCiT4C4nNlBxJKhYnViks76Zp9+knPPnnUtmaDCg0o8nSDhNNriaOC9ptCxWoFKgo1uzg7dwr4ci0gQe2rpbWAhN4hAQuJ/NSR8ST2spRytScf01lybZiz6QAsYI9FFd/75WYT76VDr4AAlaop9pHTxUgq3Nq4GTdyM3DKHQHTfE71An9fBAfL/vloLsBIWCxtOJ56rzyBzNrdHwAPegdNKQqDBhZLBIVD0f9jAw0QQa4MVJBm9Ihue9skCJQYCIQB3medLAqTFRjPCcEw3ieAR5mK20X6guMMBbERuA76/RGQRFmYBM6LwQmZTJWKABKoHlTAIZPiNAr94UriDjM3gIRobyA4JoCoSfglgRHScfBFOKibuDjIG5yNvoQDBlZ+JVuSQBZKAhEGqFqCzNcborEDJBC0AyQwb6ISFIrtuxtpviZMZs4+iCpYzPf4dw4khO0j45E5CZBAAuFMJG9hQsSJVw+/915PYMZ4PJT+AcdsN7z1hPsCcCJht+nU1vOZVbmmFBwS5GEBWZNCO2CFoDWrFwpWZ5Efjqxw2bf5qzObnl1a/3pgi9ROpaBPA6PgYpoIZq1XNof2WSqLqSCBRDb6xEiI3Brgi1cJkU+qpqkF4i4gAf0nD4O9ZYL2GAALWCoACbg10NoAy6JQpgLHwel79WCSSnMT3+tyVVEYYqTocCAbQqIFYMdcFms6SXihUSIgYTq394OxgKak7rBhIYQ7RbDQNlUygveNGBFg2h8WSFDQdc9O/NsEIr/Lfv77AhJ2A77YH/ZVXCIY84qKi+GxJihAEU3ZK+KrxVQMlkajbk+fPbRPPnkqIKFadeveqLzlgIFTmB1UzavFSjQTI6FVxSGpqjVJACz/Wy4E5sW6JCZRt6f1BRDr/fsze/XqjV1eX9l8vbBWp2mtg84GTIQRBNuAdYmIWoBhoqUzv/l8HFporaAVivc6ZRzdoLKVafcBSKAtDNu9UtFqZZTdYVujQ8PxSIAAXEkUHGRjXoynqc9c6+jaRtOF2Dpj2HlpzYQFVlOyX1TLIO1mca2AGrSIRcvj29dvtP+OB0Mxvj777DNd59n7UwnLjQesb2O1N7BnwUao15qbPYsigO8PPANvE/TANlmfpngnXBviWQWQQAwQmlH+uy0zlHMG6M8p2QISVdn2Z+wFBYSOY5574g9Yzc8pWcQr9jHOLQcS8lhnF0iIZH4bByX3pZRgfCyQkCdj+VjO7999QML9888B6/uABKakg3E+h1SBzHrmWdC3+6u3GuhehIBxak+i+CMtIcacCmjEGiubkZaktiZ/DgzyABIS0w1G2tL3KxJ9fz7KeFT02OwlsjF2zQdf47MsM7VgbFxE0nmjvRQAhe510olQcqNWGwckgtnAqYphPHWLd4nVbZgMHsdwTn4pkXCk+ZWuM37NvZ8RA0O6lLuJRL78fCDisRcmDaUQC97kGWKThnPalna/CyTk+8dtcZCu7p79Jy8kBpsiwC1i28V8unn+8fxUaBSLxFskfLxsGQn5fNoHJOR5Vb6/bfabPRoJMS/jed6WD+1+Rr6Xhe4W74l1JgdnbjvePy2QECBGDrQ5sKNXYh05kMDaudpoqcF0hVlWLq2tVqHl2HUStPHgdiVdkpb92Z8DJLR87YX94pmB6y1Y5Qcggfu8j5Gg9SBDniKx4GfqvZvcpPbkgzAW+3yjuvG9Hq5TN2NyRsDD5hlIPCAClL7bgIR9rQ3558Wikm88t200uyjZfRsVq1Bcpy/0N4EEmw/VE/f42OyzT3v26eOONRskDFM43To9AhCE1KbTpS1n3ubQKLcFJJyfnikRU2WmUbB6rSDxEICEThexHqiSVCMIspL908K8r4xkbezo6FzS9UVbLaDvu9XPbLK0agFv5LJ1Oi0p81brVP6xzpppg9XiKWYDrFMma0l0cZ47IMV8BX0Sy0oq+c5+kIZCEsnUQso9KUCTq1q3U7N2q66EGuQcIMEbtlOCn9gISVvLJhP655x6yX2mLSFo+/PVXH14lK5cMMz7PVk8op0melVzIGHDUDAshrhPtAfAvoCRsMiABN8EYByQSMIsAIGnsg7VT7aY0NnD35sdKVU4CylBCyBBgbWoh65xoYqUjpNoqUnRGEs/WBCkEgiBYf84Y8OCimhFBxImyDEWrVyr25rKSbWi4FdezjtAQr555htRzAUF/WKcbAMk0Q5T33AAh8zHEFkkcKYCx5yE0sxn8zue+XjQ18d0D/B77ygId2E3BxLw7nXdlJmABCqWAnxWSwUlVEwUrELOp6e0WbdyDfDS6c5NRBypmuA73x/Z/MWpTU7P7fLiSom31JUJZmC0iFNTkHglz3AGO6ZM7zRxioNkZYWGPgQ1jxMsEEACgdR9jARo0sFIIHDiuQSQ4KwKdBGKYm6sywRZtAph+ektXSQxaith80KhHRE7mBlc45I1wcVmARJoxVHr0IJe9Kn1Z3O7hBkkigNARrJoJWALit828kqba7KLSz//QwMJmjsfASTkY/p3+f5jgYQ8aNoFmmPvvO+8tLemiuGmcojGjqpuBPCehK6hSBeWahd69skje/z4kTRyxuMLAQmx3kXwGj3eW6AixVUZhVf04xXVGRdcBNAf4bW+WmpdrdddP0gU5WrdGo2mVeu0YgEmvLc3797axeDS2gctgYYAiryf5Bb2AfsB7ToRgHIusdaEhsx07G2RYUdahE5K1VZ0axcTE89G41m0AWkpSDtoMRPIIACPnu/F3MbQ0GGtifGIS0rVdVKoGiI8ByOq7kCBGAFoxBAWplY07gPikoddv57/66//2i4uLnR/0KHodQ50vsQkgPwACYDdOAnx/CX4WEF3Adam6yz4WuttDd67GzQYr5j7Gr2toHoMlBLylVOyuXesk/zK9zpvM5NVcWKP8YRdM2ghRgKfy74mkIn1Q5XyBDQk+8fVzP+eY8WekK///pm51tBWfDmSk0iMIg6KMReJ19170H5GQv63UWHOz/O2mC7OZ/96kJhv6Y1+rC0TL9oig9XjQMJN8T32+d+MD7cuZBJUVgIDyyEE3/wZEb+wDwUQvT1fB7GdfeAMTRbJm2BgSe0IocnjOg+uu+HQgtuqB5jI8TTPwl0MwJt2Clol3bRADJ/YB6POGswGfk44IuWSpFHCHBfgJFCMcwkgYXtP9CxSEn0TMOGSEOgmEWc7TPc1aYtEQSbYBk7hT2OPXybxRu5PVK1DR23L9txTrvcBfO8wibiTN8X4yxkJ6LXEPPCkOjnBpdaGbX4Rc2zrFOcg2f2j9DYg4EaivoeR/bFAQs7IcJavrydxzfn+ks/FfG247wp3cy2/h9vntp+R4EBXFAhjzuRAQjASXMYK/Q6c7mDRIvrbVmGWfRbNIddKYLSRR9RsbXX7MxgJJQcSaNnzdlAHAwFif2AkfACQEMl7PODoh+ZBMaDGo9t74OJB7ibq+SCJ1oZgJOSDis2T5IWJTOUTGmEEZvnGtQ9IiA3yxufuODPkC8HuphDo222TQce8A0igtaFcXth6OpJS79MHBfvR50f27GHLGjUCp9GmrQEggcR/Ml7anJa6Fd4NVImqNuwPvB9tsbB6g/aAktS7my2oqFUrltnooXmG+mxJrgwSV5qvZUlFH/1i7rQ5WANITUwEJCysVStbPXxV2zUrQftOwY4C/GJJwRlijU6PBEjg7+c2mixsXWyo2gFTwFsDohfTFwNfp1dWLa2t2SjbQbtuLRT5xVtFfXy8XQhW0DG9HQPggg0UwMIDJ69IuRK2V7Fny4XVm1VR4zZBahKcjPEKQOMgQqgSO+qtCqCUl7EsA3hZ2nhBhZzqtW9+2sTT5giQwAIjIAHxPKHrJKi+kYQTBO0iLGaenqZ2hwTOB0UwAA8ACUAcHQd1dok6IuBE2wgJKipKNfeR5r4Xijaar+X/rNpIpaqWB4J+WhoAEkjqOe8QVItNNR+/Dnyk3ovito0hn7Pcc/42gIRQhOfvAAeYkwAKAAm5/dJkONCz6MhOriVLNwWjCKiVStaouggYzxALRPo7SSqQR1N1I7WDKKkqOSOBxRsxKX4PkFCGkk0lczgxe3Np/bfv7eLsQloL0Cx5ugRIup8JSICRgFbCItk1qtVBFQ8PhO5iJAgauKe1ASAhAIRgJDg7lecnTxerNMpibqxKnvws8eGgt7NSdGYOwA2J03pllbW2MAEJPCcSJo2JOTRQKpA4UsyleYIl6ADWjsRIYztLrQa3Agm+6aoLKe3VXj3agkj5Wri7qd+2Bn5sa4Pmzj078Wac3h9v/c6/dbbSx73ywC6/Z/needcnuPWx9+VGIiP6ewK2CFtUVTHWwWJqQXugdhiCnn7/vYSkcuAgD/KYt3FsVcoyCjukg8lgvGlbIsjC7YfzoSWHliJEFXmxPuGMcHB4aK1mR0Di67dv7Hrc13ubAITVSqKCb9vPBFDQgpAo/AFQEqpJiG2yZVMQlMf+q/VV100bRMZCSy1rtEsQ1AJU6P4jxiuRVdhcVI6q0q8R8MEFwHCAeVGr6usG9JmjHTQWk4rjqY3j6MiOeodaS//iP/wHAaaPHz+2Z8+eiZnA2seadn01sOnAWwrYf2G/VaDKJhAh1n+3e4wkz5XESdr4u2B5RSU2qPsufOf3J9oHZCu8cGerABJgIBArBdgQ9o+w71hXYGhwTDHvBO7756p9jDEnBuRNEV5Peh285zPzSuzuPpKPd44TrQT5OPsYIGELtCSGRSYinMeLedyWAwm7cd9vzkMHExyzShV/HJbS9avGn7uGpdYHv25x47fVz83Bt2BLxL/RzqLEnn1hjqDyXM+BJUiWv+mrDrNZv1Pvt1xKUnvbhkoPa8nFnrVfZkBCgFWwJ3W4jfhfuAYkS1FAygQyiPOW9oVorXIgY7H9ebI7DOYMIMkGHExxENe0eR4CuH2PubHUcn3EmbT3Mj9wEUuV+2hB5XojkXRRw8RCQmcknLrEpvI9L9p7AlgLUHV3Tc7/7UCuR4S3fYWhFPaPanMlpqCFaNNac7tGQrTKbPcGv++5vauv0/eDHbcBZTfG+h8ISAiAIoCq3XUg9qB98+/3CyR4W/juWiAn4MSs2YifU3SsFK3daEv3AyCBFkHaHCROWqpJm2y9rNqf/fm/T60NDiQs3KdNTaRlca73oEEfEF78F9/asAskELDE5id68jgXE9resV106tZ7SYVQVWw/Rk4jCsBCYAV2Ukn0MAcGtEh/oP1JvrnkA233+5gAMcBjY7/t/HUuMp7wCoquWSqsrpFQLUFNHslZ4ZNHVfvysyN7fNKwenVuSyrxoJlKGIqiIqJhMB0DKiCDkPrl1lQlx/CcDWmKVqusSlSzWbNaHXG1ia2VzCYUDaBAibGzEgbytobx4LoJBBgSBqQHbbawdqMqAcRGG3EhfIoLqgR7Eu3JtnpORwQjBB9VARNY8qCFsC5WXXwRIUT6+6EAKghO/tbq31tbvWKyDgJIaNShsLO5zW2xJlB1RBHrLACEOboAEoWEIuYBUdBvZbsEYwIBzuXMao2Kknk930QHiASYr6MhFS83jXDWhgMJopIqfS0ZTmNSOQ+6raiHbIC8J2jBq6SwX9FikwMJPrY8MA4gIRgJseGx6HAfAFBCU0DIKKr+aWNUUAFogFggzxANB84PcKVQVi88rg1jkmSo91Tb8HJv1AUiRCsQYzX0AmKTjfG7m1RAPw4QJgcSIuAPBpJbarrVK0BCiH7VGi0F3FQRFehOXXyxldwzABKUDOJ4UfG+tAA6JvOJmAf8vkL1kv7eUA5H9R0RwnZTlQvaVwASagS9KFHOZlabzK18PrT+63d2cXqu4AwoIgcSqIIAIsxob8DOin8XaGfx5AbNEa0BEUDttDZ8LJAAE6LarAhwyYEEeoPFTMHtQowXBFoLAhIEXCwR/pGvpBhBsIAmi5UcRUgOBgAJ86WNimWNDY1pXYMHVcVdIEECYE4HzZm0zmD/5wsk7AtE9v1+3x7+sUDCLoiQzzPd2ftKTgmwDSDB/9YBSsAtpQcLb20IQaiDg5YdHffESMMTe4mFaL0s0C6SybyCDBgflbRgBsQep4B76SJp7tBSdrow62lqvSFZ5gWQQHLbPTy2w8MjrS9nF+d2PRh4UgpTIGl8REIZ1+4gqU+wSIJLifE0uB4qufXKd3IfSveMtZd4AzHEvBqGRbB0cha4TpC8OhgnRhyfgx1ztW6VWs3qDdwkaJ9k/G+1UULTBrbceOh6EJx3veq2fHHutDCwbn35oy/U2vDtt9+KjUH4yDlP+ggd+36ihEo20OyxDtZCZ/dEPQnsKdmCgUkwuhR7YQNqCORJrVWp3Yx9VevldCsm54kSIsdOI+f5BdDrKn7cgqrOB+HgABIEvieNobB/RGwxGAlxHrF/8qz4mxuJdEpiYx/J46rYR/j8GIN8/RggIY8J8xaOGMO78druPvdh60MGJGjc50BCtDY4MyPmtJJjtbK6W8PNl4MDeu6pvYjz2NwfqDa0nEhbaf4bCWx+rDj/zXVkGgZiT5Tc/sGBgy0jIYAEuQQRn6QsXjEKTJ3QGUjXFM9RAGYS5xXonBjDAZg4UyqeL/HfWszKSMgZvxvAIzGZ/aMzan+6QPFnl7NUbNphJCStL49ftgwLMfrS3OGaKiUvMvEKRkIACXHP+d0uuBT3M+Z5IsUGOXbzlcIR6wlRBeuYmFTB3CjBInIgYXv88INMAM7GueH21oZ9QEI+Fm7da/4JWhvyXMjF0LeaJv+8GAk5kOCMPoFJssjVqE3tDb4PSXSxUnfdhKpZtVawWhW9INqXsTOu2WpZsT/78//drNIQI5SxHkACWUL1ByDBh+i+1oZdICESfAaQKLeUc7NXvnDnkzdf+DffF9aicQMkMFijChoBBxt6KFDzWYFO31jQ9yByMdB3N5TbNrccHdu3IcXf3wYklApUb1DnndlqPrFuy+zTJw374vNDe3TcsEppKiBhzSaiVbYkKiLJ/5SEfbbCMUgiO1RMZ/OxrRdTJbDtVtE6BzV57zL4lzaW+KJT1khK6T83AQcOJABaFEThpzoPG4HeVIIrEphuveLJfduTQYEIiSq5SK0E4+nKRmMoo1RG6W91USuqHNDvqZ4DIkjdWCJYoNTeAkAWD+LXrFGlrlu3Qw9pyUpsomg7JMcJ10bg3NgQkruEGOAu7BnBaQQWLOBcBT2y/I/gN0AfUXET/XM4mHpQJzFEwAqO5hupU+2qEuVCm0BK1qiKSzDPVx/Gpo8dDwpJhGUByWOjhQJkHCBk5dRULDWF1gqw2Apz8jC5Bijs0Kro+xczIW1Gm2ohGxb9/Dyv1drG6FyQSEozoWKzdcnGEoREsbgiIAHrNYJcgIRoP4jWkrvGdHwelfFcbDHudWzG4cQSwTXHBUgIheRGq+P9xOuFgnECEZKaRt2fm7ckeeVfHu8Vvy9s+g4kuBgn7wZIAEmBMkm8QktDuVETBZQgieoj71tPNUisOV9ZvT+z0dtTu3h/LscItAVIahDG8pQMV46FTVcL9aMyXsVMSBoJMc8/prVBhakksggw6F1Ev8lIwBXOR+vcgxOGGUASCRGMjFJFrUayVJG1FIBVLYmCwkRYiI3SR8h0PLEhLTnlulgWDlzx1QOWm0BC2viLVGtlR56CMxTB9e4bVbXbqgQ3FvnsHx/LSGCufAwp4MMShbvOPq/83fOePb/aDfDy4P+2+bc5nIAEEonEDlJKilaBr1AEmfTgyqqqQivM2pqtmh0edtXiAIDQaVNhdzp2rDc5+B1K9zm4kFecu81OohaTlCS68dItZWHPBJW+LNHVutVwR6gCTrhbDLT/YWp1Yv7zOczTaJdQNTu5BTBEN0lqheS/bOOhuzzQUiZAXgCD039ZB73amYDtoFSnaiRgy3yMoLEL4wEkKJlg/+E4WNB2uh6npAQakFagBKC4NAcWtph5kqjPMtsApRwLAAFtiIcnD3Sc7777zk5PT9WKQVI2GoytLBDBwQwqYpy7a/ywDyax4LSleOLgoLcSHQEPzorxZ3QTSHCFfm/p4/6G4rxbS7JneVwUFXREeHWPS8lKL50HrEEX4HUQPjQwRM1N4MBmLUzPwVvQnA2yW+3VvM3sILWrphY5vo+KtfbCG2J028n0IWKLu0DCbiKTn3sOyPApu/HnbdN4UxBOdnFaDROQwBjSOFy6A9IWFEl0fdrQsInbsIm8JUWFkWRty/4a7VM611K4UPn9AySTboZ3d/7G1zxpy89fawxCy8X6loy2ARK2VXKqriJJJkZCAAlBAY9z11jcrEPOBHK2lOy49NGanwKt4/nSpudMTWJGH8OJ7ZjG7XZtT4l1LgDMrglQynnTky7sNMR7ncngDJcAEmiXcgDOWT0U7FyPJGIKxl3e2hDrYr4m53vGPkZzUPsFqCTryhwcE+cwPf8AUHQyqS0lPisXkszfvw9IuHf/SC2Z921PMf/i+cW8yL/m8z5/X8zpfH2KeZ3P6fze5n/Pe/btz7fFGvnf/HatDbtAAuPU3e4cX/VxJKJv0imTNg8tpoAI9eIGSIC1BpBQKDTsf/4BSLiJlN5m/7gPSIiFNQYeC3swEtSXOd+qdt62eO8uhDeCLiqE6sH39ohIVrSopT5tvo9FPDaV6NHhPbKWuue1DzHbXWjiUNsF4GZPU0yUDwUSlpOJbB8/f9ayH39xbA+P6lYuQqMcKHMmcSZsXC5KYg7MJ96GUFwmUSoocMupreZjTYZOu2gH3brVG9BvllYouxqwL1xUKSqGcON4gpbAykbDuRULdVXeqWoMAQSmVOnpz1/bYbNqvYOWNTtNF7Ni8UZZnvev1zYaTuXSMB5zzKVNZiT7bK4I/XjvKVgOlOsAEmRdhK8xSTJ96GXsskrWPWg6kFBHFZ+K8NSs5LZbqxX9eoAfgCBUqLzPvVSqJQeH6NX1hJRgk01sPB0q6QzfWBYOBx2cmjmduECVU93dRk9/IGpd2eZQYqn2ZkACTAQCMgEJie0Aeg69nkRY1KekBKtNQTZPqYcx9aYGoBAB1xr7MyyIOAYMkAZ9yRyHxHeuYFvzRzZQK7E/pvTIA9JQscuABASSuOdrvH0R42o11aMMkKAKXub3m4td5WN7E/yEUKXuqQet+dgP4bEQWCWgBERwmu3COt1Dp+BKVHEsoIUe41qlKnV1KNACUGSpVbM6dpkSt5wISMAqSkBCsWA1+VlT5VlbCW/4RtWWpYLeR/BNtRDmwmoys8J8bi3sp8YrG78/t6vTC5sgbDZfiGlDVALbQEACvdM4YqyXtqRCVE7e0Ygx4q2dbci/rdiixK4gRiWxReZNDiQQUKKRAPOgUlOGmMQWU890qSgFeoCpFokaOgvTua3ouZbYY03K61C2ARKuJzMHEiZTG8MsqjbFVCmq7YhA1BkZ+4AEVyyXtcQfFEhQMnJPd8G+QGpfoHLv5pACvr3v2fOG3UTstn3w1kPwDAqMv22FJ5hcMJ4I5NFQOT45sgfHXatWWfNXWjtobajVynbYayv74D4KnJu4CFrskST6wS6KRC9YRioKlFzDQMAj2gNit7llCfltq9VW61Lv8Fj2bOPZXEKr7CWwavi7y/61nb8/1c9pcUMPRhowKSGTMj9zW8hZethKLksSTSTphpmIRRcsAv7WAQgHcQFeZdWGs81sqnVFaylsuPHS6sybWk3HYB1iLefk1UrVbuln09E4VdedibQFVjwhj4SC+ydx49Vaa+nPf/Yzrausbe/evRN7IWwYaaUCsKwUAT+2QEIAAh7HhIbSBpt2KnfqLaJdJPYIZ11s7eeCeSD6sASUt9VAtTthiZ3EFDfFFVT0AVGS/SRrh9Z0tTRuAZWgn8NIyBOFmE/5mNH9w6p3x0o77mPERLtAQt5Lffsc2a+RkPeoByPhtuPurhMfAiLEuh+1Yr9217UJYCb0ANhDgjHjuI/vkwJSN4kkSa7PW2lypLY3Z4smxkrZhQHRkWLfB0COVia1NiTNhKQIcqP66/GBrySRtBasph/q/uI+oUTJwRvW+KCeB5BAASnOh+PweZs1VIBB+vvk7qNENIFBYlQkIIF4SvOzxDNkWieAIbXM/P/svYevJGeS7RdZWVn+etOOZuzOzgJP+yBI0N8uQQIECVg96a0kYLR6uzs7w+VyyCbb9723TJrKLOEX8UXVd7PLNNnkznA0RTauK5PmMxEnTpyjkKjGT3bA6867ACRwpBSTMlwV9LojbsfXAKzhZBa1BLnDBnavCiIgeYdeSAd71E3M4y1UmhsENkx77b23Z6DEv6e7wFuIeA9lAEXCtQoWEUoGUM3G3MYVw8EHG5vbGQm+9u/aYuJWoThh9+9Za/c9PhRI0DESaag4SB3P5z9tIAEmnbPBTJ/G2xt0f0KAN6O4Z0ACzg0qpk4uJcTpZ/Lf/0//i7Y2wEhAj80aVu2/P3tGgiKc71CuNhPa+7Hch1T7vQLFPP5q4jPe24O9Ef14oNj4Kpvy8rYBvm9w+cajAVBAfHVR1iqFLQA8vHqhNEYCjSC4F1eeoTPve8RAQZwg+cZzCLGMGQ1OY4qpgByqGtRoVdBAFbT2jZGwlGo+l7MTkZ9+PFEgAUZCJ51LU0H5Rv2WBZEk2hgJiC2uGix1BpIlmUxnt7KscqmrmQDOjieJnCqQwOxAbJAgAasAo+k3NXTGRvUWilJkMV9KLxtqYIGQ3/SOajLJm0iWiJwdE4xCix+bmrCjwB3Eq0Te3kz1a1EkMl/gz03AyhXvqmc9GyduDihmF7lZDpKrq23olWwAACAASURBVCAhiD7tB6mY0OLJQM6OhjLss/miuVAqPVcn5pKEHpcGdBFquxZK74aVQs+tIYsk4YiAQT8iKbudvVUKvCfBHmxwf3UxUOska5UwJ4vQ2xiABNVHiIAEXSwIeruZJARwAXFWnYeugQg9mARBI2ENYKhdpbUm6PANPe7q/hRaF7haABEcv4oX9qhmWM8Fwpi2+dv4BzwASFiuaL1oJFcXgkwK6UjBJq4JbCrpaCyDyZEyEqicMYcsUDH6r1N2deEPfde+4Sn1i8UQpkAI4H3z87ni+gcOUHB/XUCR9z+7vNDjnU0Xsshnau94eXmpQAKf/fbmtd4b2maGfXNs0OPDtqzK5c3Na+07oeUDIAG7J7ZG9fkdjWReLaSocgVrBr2+jtkaIKFeyniVyhjA5cVbuXn9RqrpXJp5oYk4LQI9pX2KJuBzdDVob+CewgIIFpDY6/nDBZ1cM4HrpYg1bJIQfmnbgQYGtkZp/7f3gCK8GWwgFVwgUVQtBJG0T792qgAJoosWlDCmRSuinPfRYCR91tW8sHMMVl9qu6otLQAJhUznucyKUnKSiMFYlsFaSg8jAAmm0+EPT1Q3rQ3r2OmPzEjQwGwPkODr8641/k8FSFCR0OggPZHRrzvPr5GkS2Bjd8P2EaNhwlQC1JqMhvLpTz6WX/zsU5lMRlIvcQfAUtaeZ/2cNreZ884WYu4xP2EEeeuCswRgF2CnyFoB+KbCp1gZlsYo6A0y/SwXPAYYfPDwsQIJz16+kH/9139TsUFo+cenJ/Lq7Rt5+ey5vHr1Su0SY4E+1iW0E5TCz6boc8aTeV3+TPBNe/1HtFhY+x2JCvdftZL6lgjfzUwviSkIrVkqs5QdjSY210PSqwF0SAjRU9BWrMVC/e03SabNENrxtLrP2jad6e8uLq5UF+Hs5Fyv02effSaff/65TAZmG8m58p7DwUCyjiXvnkytrchC8mFBN7RY2xct4baEwxlkDuaw13kCxLlzbMrUZBGJtJ3UhhkGFutsUUqxyJXVwfPs/S2xYz9RkCM1IMatDD3BAAixB0A4bA3ruMcVQNvJBkMpilzyHCCBogDvzx513w3EwPvIBjAIs8WVy3eT/W8PJGwTe4uvi55zZEm3a93w3zuAxEiAyaJV+QhIYI1WVoa211iRYn0etOt1bL/VZDJYeROXGJOEXctiQwAjTUpxYlIb61L/mWOItbZttBL4mUTa4glrMbDKvLEorRVUz7sxxx4AOh1j1EcCkGCggLEqNv9M94n3v3c/lGETRPSi1gb/fJgIfn95LxtHpbY2JNrasJnbviYzH/S63Fv/AjNB2ReNdKGe89nayhDOidagMNb1vbTfwkCSVXC88HYwGHsACTzarQ27gIR4TLju6f3rv9GsYP/XYkBgigIemvi2qfvDOLFC2Gbc6RgJopabY9jsxh5/bURXd49Sj+fWY6xlPY8b2L7HhwIJvD4GEnStDr/zXO2PDyT4tQ/jJxJE1Rwiaiuza24sGo6f+QdwAChvAoy0I6n9ltSrVI7PruR/+B//Z9Uq89aGjdjin5NGgjHlfC/QjU4T7rCg7kPbdCHyXtrAq1Kqa8SzwibPf1aRLmh80EJChYGKoi/e8YDeVkmKf2ffUymulGbig5JF1jdYT260yhBEf7zSweD15x6aSL7RrDePSKmVBVGTzoC6OdXIJ/m9QNWreNEHrl+nVW7MhRutVg+6WFbhwnAnZydd+fjRWD56ciwPznvS69JucCtFSXuDbRbYMi7LrsiyJ0kzkER6em/evnqtwSMI7GQscnbRl+Njc2tYqZ4/m4WxERBDVPAgX8k8aC3QdoDTglY0oKXPCskLKNMk9yKnk64ck9yPTJSLzaI/GOgZFmUtt7NcptNS7uYIWSVSLDuSl+bOgNAPdnpzPLqx9woewmy60BZpAaDN42Q8lMk4C7oRjfQyRAbNBom2DG1vga2OPkKZSF1h2ci/VLUCWEyLmmBwqvTe09NjBbOqplCVcQuoCeast1VtL5XCiXq1iWDpRszmrKrW6FCY1WOuyLo5NxDp4QtNddlFq5xap/oGCP7R2qBBvokFcR1ZXLEa04oStpKhWqExgLLUq2AJCgKa6PxBnGw0GqwdJjhmRfypEK5gWiy1+kfbxRKwZkWlG9o8LAoDPxDfSwZHko2P5fLyXM4vL3QxzAmItdJvwaYDHGpnmITKoDp8cHHsuB3Ig23kegj8znuvmSPMQWciOGBDta4sc/VSR0CRny8uLhQw8Aqpb2a90G7C8ZDoLBZzyRd3aoFIcs597OMnPzSw0vsjqZQSxGqFMYgTosXQFLmM6o50qM6/vpHZs1dSv72TrGykz6nVAGCFqrYXAGOcQ9aRil5wfFRTkXI6NWpl66Eq1YCxJFYE/ATWBIVk9Q2QnVE/FZsOjCCK+yrgCdih7B4DEujHAEhIBx3p9swGUh0WkqW6VbAGENhl2OAlmdJlsX2kWuuaJrQMwUS4nRcqtqgtIWlP5mplacHEnnw8ChptvfOHg7a71tBt63j8XOz5vutD618EJqFKHQfpcZV0//sHJkbkXR2v9+3z2xX0vO/5t1+/VjcP1OT1dfXKoTNV3DLOQZ9QMSwb2GmVZL1URv2eVOVCE96z06F8/NFj+fTjR/Lxk8fyyUdPFMCc3d3Kze0brbCz5pLUaYsXekWBuq6V6+AtzzxV+8AAFKptHE4HS5KZYr02+bVnHT06Odb2CW+VWtvorlbyzTffqE4A82pycqqtAzgO8DmIEKIfAPWf+c2DNQ1WE+sI721MAxuDWi0N4LXS7dEsAeQYsI53VQNHgY1It8CSYSss8NBYZ2VaA7yWY4CFQfbC8WvSAzW/qNSCkuTGgVO+mphkR96+fStPv/paqqKUhw8fy0cffSInxxeCfeOzb17oezpIzGcAmrOOK5ATWgEVCA7VSWcPOJNrE2NsqP7sH4Ag5uhgiZC3ELjmgrohBdBFA1+0H4LApFn/JSqGXOWFFEpvNK0mABOr3Bs7xPfGdVU1EDl13w4ifgaO2r7sibDWrGkjVI0LS2jNZ92ZaxuFfp+zceK6bV5t1hQDe0wzwqzyvALr+wtjh4cnMP7VP8PjtXdBigDOud5Gy+t+neyGuE/dfkx1UNkszsjQLdzV6htrb/D9jM/EnnDzsOvn+4GKhYbWFS908FyPXf0cfO1ei/1pq4O9j7a+hv3lna/hvYzFZAW/e9fBXx+Scj9O13eI18mt6x+ikEuzkiRucCBB4x3akZhPtMPual1R/ZJ0LewZP8/niYqM6UXZXlnXObVmYdhz9d6FWBwXDS9AOkDj7Q3a7hQcBuJzja/R+h4AZkStJVpUAJzZ0XLiv/fj2bSObNpA4s+8l0fo/QjAS3R82+6BM0r8c3z8+c8xY2F9f6MC8rY9tb2H+c9t0I+fla3Vur8WT3rrlp3HD/Xwe9X+6tcWjZF9D9UCeSdvc8jfioOIzaOlQ4sDYKIyAdOeAeCDofyv//t/ViHvDjFjeGgJLsTTG7bJd78Kf3yxxRaQMBoakLCxe7GT2wUoeC/3tkEYX5Z44fUFn69QDdeTO3rB+wIJUN9B6R1IcATPgwcmyj5q3ftWrN4FMexgXbx+M+ECxXxt0RROaj0Y47qT9UJrkEBqEZIPgISMf51ask4h58eZPHk0lsePJnJ5Qk862gm3UlZzTbi1Yl50FEhoShLovkhN1T6Vxd1U6hrBrVJGk0QuzgcyOaYqbuZ2qnStm2UqVdOVquzILMdNA3o8LQgUfK13WivUAUjoKUtAFOQ4PhpphQrwhOtJMglnCxuvm7cLuZtXqrVQ1V0DEmCOQ+FPM20NKEqABFtwLFAJ/a5qd5jI8ThTxwYVoOyshPkIlZ3O/yb0qgMcoL1Q8a8I7IxlR5qVaWcQJM3mt8pgODkZy2A0UNtLgARidAJkBRPSYEGGfzjH5fZWwS+bdduYNAYglPystnqhRxFwpGMCd4wNW8hJdOnHS6VPUNtF6T9QEgOtmMSe/lsVdSQxVUAiuDYE1WO6JXps+jhYACSMTWjL9QwYaVZ56khZLSUnOaDdA3xKE1SsCxP9meOjIt0Znsng+Fiurq7k9PxcOlkiC+i5AAliVF8FCsJ+3UuMTWT2SQYgqNVi0ChRK8KeqZrzN7d2jIGEOKiDZu0sBZ5PBZIKpq4NOUKgG4eIOBAh0Shy/k1NbDAkFjBNtILaN297CjYuxIYYHNef9UITj6KUsXQkwzP+Zip3T59J+eyNJLNCBqVZytX0RnMdOonk3Y4U3a6U/UyWsKo4xru3arkYz2pmk1eqsF1F3wG2BPCsAwm0hLHhqFikrg0GICiQgK0cABNUUyoW2Uo3oU4/0bYhu8UAcbUCCQlgJkACvc5J3xwbYLhUnKcJb6JBMlvkcrdYKLjEvKBNo+x2pTrkIdUKJO8DCfsZXT80kKBrcAsBaQd6+7fn/UBCHKzH+1QcPO17f2ektffHdSLrINRanTzsKzoWdOc1ezUHS1SbxcVsEcvDVadQ0dUh1rvVXMGEi/OxfPLkofx3/+1/I8eToYz7iNpWsridymx+p735WKcCOnoiy6exjtnHBgG0MIdhITBvywDU2/xWs1Jld8E2ANgcDEaB8YWFYUdubu5kPoc9p3dK3ry5kadPv1TNAdoGjiYnMjkG2O3regtTgXYmKvZum2iMJGM9xe2LCigEqqiuyUEHyZ/jybgzE31NchCCwI+5x/pMyxRxz3Q6V1tG1jvWrm5gOFJ516C4NhaAOdyM9f5wzAYW3OjvHj/6SE5OznSP++abZ/Ly5Wu5vWGf4Uamuq4xL5V1N7DEOg7Yfc3zhNPjpbh1zILxpYwGrLVcW3PB2rAtjVkA4O2Bu8YZ2kZh7QiACAD60NX9OQAIrmlgbVsbIGGzP9dr8b0YlPExvi1xaLcTbOaV21duKvX7gIT768kGSIivVXycBiZv2LXthCxuC9oVr257fRtI8LHlx+FAgl9XZ0I4MOkFpPeJP31++nP9PR082bf+vHu+7z7b75cf07br0F7H33f982JdHPM7kBDrlsXjP14r46p1PK58jmistOexbS+Irwlxmd8rBxL8usZAwq6ENAam4sPYdj5bDzMwT9tjvv157wIJtum5CO2uS7BuTQnggI8//zwHEnbNkfg8/Ji+DZDg+diuOXQoPth7c9/jj7vu23qMBbHLXW+1//jIRxA/BzAwMXFl68AgIpfomc3u3/2ffy8NjOhsAyRoY4OyUwMj6D3OZe84X73PTP/AD9n78g8EEqxHdvNoX3gPpHzgthctqs/xIPN32nYD49/Z96jJ0se1CXp84XI7K94vRurjZIRBHk+kbddp24J5f3FyOpVHs0593Hil6vvuABLcIxcggaRHPeBBlBGQbBZyMknl4qQnjx+O5eEVGgEM1FxWy5lUy0UIHkSWObT+jjRlKsuqq0CCCviVpSbcaaeS8VFXzs/694AEU/2l/JlK2aDunGyABJwblMpviSP9l/mcBFukn4mMhyKXFyM5mvSFarFd+5UCCVAh6dN/8eKNTBdLmeb4HqO/kAYgAfG/rtCvT9Lr943rrdRbqidZIsNBRy0mcWoAWKHNod9LlC6OhzCNDbrR4tkKEFKlki9okzCnCah5TGYE86azG70Wk8lARpOR9gvTP48AD1UxHTPdod4u3ERMpTpUYIOIjwo6atCKNgeihYF9oHoP0AIzXUxUgyBQuDS4UAvLDZCA64QGMfTdo3VRE6RbBcF07yzAsuDQ+t3VWgbIqStK8wdIIIn2IFo/h5YKkGAsNWkXWRqQUCGuBSsB6jvVK9gUdSLJ8EhGp2dyfX0tpxenmkBMZzO1VuR9cipxAAkBMaOnU8d/YCRogAgCGyzFTH9io5Wg1UzsQrim0J8LAw59DlGRczo174F1GnoNzE1+z2u9ouavcxpxhf1jsdA+UeaO9W5bxXDQg5HAuAi+6M1SNSqgEpsIGD0wlQxXIgNAn+lCbr76Ru6+fCaru5kMlxABOpLPC6QNFUgosnQNJFS4R6Qi+e2tAgntRxtIAACi+g6QoPcSdwWmVZBPJGAHsFBybIrQIlOSJ6bSdANrCP0egIR+Ih2qhAANgFS1qX8DVPSSvgkn0q207CizBiCBqiOMhBk98ACPJBEkGszbA32S8f1qf3+IXnkoUPhQRoLOont9v992szwMJKyDjlZV8n0+KU4U2gEYr19rDEVgyPp89APc/szOcx3MhfNG/QTGDSBSf8CAKmTVlHJ9daJAwt/+h79RQbZlgbPATDVASECrYqnzkWCH+epVOZgumlBgd0hgFCwGO2k3CJyWodXI5nkfzaNhTwGB45OJCSmulmo7SKvDH774ShkQaCJAAQWAvb17q5VKnEigFdPeAOPAExl1dHj1StkJntSyBjCvneXAccGggJrP7HNqv1XdDcj0SrDHF379HZjoKmh6Z3sWbU9ZJotFoewCbFN5H7ebZX4p9blc6u9Zp7TtotuTly9ey9On3+jfLy+v5PrqoQIFr1/dyrNnzxVMyResP13ppv2gVWBtConGlhuNi3YsFVdHPVZxVgX7Aq1ucQLoPdY814EEi73senjio1RyHFtq9GTs3HlUpbk7uDCjg+Gcpyfo+h5hkMYVzjh2i5O++59rlPgNQLwfSNi/fpjDhtPUtyWa22LL+9erFaeFk4iBgvg92nPY38vPqQ0kOJgVgzw6q53JcADE5XXt58ZAvAMlu9ai90kv2jF5e71rr/nx9Ti0vm8DEjgmL354rBDfu/Y9a7M44vGzu+3r3Suybf0lPmgzJRxIiKv57+Ye9v5/6kCC7z8b4O5+6058jtvG+YcCCZ7/OfjldyUGxd5nH/2uz9l23+7lbx8IJNAQToGKfVTPFcYw+ym5RN/WzL//f35jtm/0lgfGEpGeuvWo6NV+nYr3OfcfPSPhEJCgiuyByrJtQXD1312IW3tjjTcrrdlosmYBVgxWeBWC33mi5QtE/NxDiPD9z7Of7i+e9wNR39RcFXYNVOwDEhBsoaKL7RRVCgKLOkfwQM5PU7k8G8hHj8ZydTmUyYjqYy6req6JdFEstW8fbQSAhLroGLVfgQSRhEQvWUrWrRVAODvtKaDAz5LU2l9tdsZdtWVEy2C2wDKTBN9cEAAkSCRVbClnExAZ9swB4upyImMcINKuVCRn9KcrkNBV7/qvn7+S+Xwp84JkFvu/TMGDuiaQ6cmiqrV/0JFSZyRQLcJKZTLqy6jH94gvNjLorvR7KrHLOlcgARAgkWwNJNAtU+QcPzUXcxWg2j9f3Ok1G416CiSkfahXCE5BdRX18Ib6ScUd6mmew5QgIzNBOe08CZUp1UvgNtHuQFKmGgRWcXIVfqcHK/U8iC1S+VK3BR2zuEEY/RZrIBJ/7ZWDHoqVYQwkqOtDEhLQRCvuozGprrkWOGihtl7042nrQqIVxKrpSIXqNscG84TEGN0KAIVOT8anpwokHF+c6TnMsUsNYE4MJPAZ9DoqbS8ACVVd6vWN6cPx/KCq5316Hpwy55xeyzVAZA26L5U+9BEcSOD5vn54pY3x5ZWDZQVjJFcggXnjInCmUg8dt6tIsLU2LPXvw4GLsXEBKmUjTLg707m8/cM3cvOHryS5y2WcdGXU7cn09k6T7rwjkisroStF1pESpgBii7PZztYGXSsCIwEAyBkJKoIY+tkBGNWJgbEUAQkr6OPpSpKsK3WqHrGqjQCQ0EV8URPAVWj/hJkAjbIjqSk3SqdGKyXVyi8OHvO8lCktHLijQDVGlJN/f2QgQdtX32en3PIcxcBDpT4OEuPvD6/v3x5I2Jac7DqFbUBC/HptcYnaGmJ2RcxIWAf3fr46uGAkwBrLtR+9jwCIlNoOdnV5Io8fXcn58USkKaVeAjAsNTGGOdBNTaNoNMZ1wT3KAUbDpwb1fpJjTVaC9go6BcxpAEJNyIOKvNHfbc0CoIBVQEIKGEBiDoCobixDA2p5HnN7upgr84m5iUYLmipcM6c+AyiwNvCPddLXGe4xgnPdrK9rpQHQlnQ5mMnznerviVycJHQ6jeTFnaSdRpkUrD987uxuqvNG1yl1ixloKxp9/rSEcN60X52dXShwAvjA8cEMHA4ARLrKTnj+jBYNxBdz3Uf12LNhiFMIOAEMTSw4jjO4NjGosq0i7cl5D8X7e4yGVlCK1omyKoyZtekDTyVB9wDG3mC4FsDOF6YHsWlBs0SLlrk2kLAGtVpAapwU+mv2MRLejak2DIJ7QX/rc9y1IbY/3ZaQbqv2+vPWff1Ru1Y8P+NEbFuidQhIcL0PH39+rvHr9i1/HhfFCV2cFB4qhL3P0tq+X9vWtzZgsK3Atu2zYgaGJ+wekztIxuticKd9nX9oIME/29cQr6J7kr0vGfW4ZFv+cghk0et1gJGwLf+Ir48zovftP20AJf7Zx098/LtysfZ8b79vexzxswvftse/jwUXq36fcfohz/Fjb39lT9z32H8PGy1oqrNONxTPyOGIh2kFDK0Mv/nnfzILPYAGWHRre2Jin78ACTYPlvcr8u0bpWrIAUhoVxb19TuqSdtu4LsT2hgJvpHGA8I3X35nyelG1DGeEIcDTXvXbYuJ/eVDgAQGllH6EEujXz5DqGa1VDZC0jRydd6R68uBfPL4VC4vBzLISLrn0tToIyxlNqfvDiCB1oZUGQlQ/JslugZwVRHWaqTfr2VylMnJcVdbHLr43AEkaL8oyVlXXePQP0AfAZ2ECqtGrWyTvTmQYBaQtDUcT/pydT6W0dCqH/TM8jA/8lSKspFvnr+SKdWpAv9UEvpMSnQMsDlMe5Kr1sDGAofEngo9QAI2j0fjgYz7HRkOssBIQCOBpMxslVAJ5xpC0VSdiAo6J0wKHB+CXSN9wAgUVQuhgkflbjQaKpBAIKH+vgoYUpnDsgWHCoKu0Nupiz30T3pHTSNBF0aCM7WYyNaq+wq6qNbKpiqvwWuwf6SHn6o54oBJQqXf+iZpIXUgQT26w7jyTRdGgwMJFJABEsbDTFXbKS7hV5xmJtiF3gIVwBKRp6arWggwSwporKtU2QkVbg6NyO2ylv7RkSbwJ6enSr+iDYSEhgXRgQQX1VIhQWUkmAATgmbKAEA0LFS14moOiQHXlevlQALPc/0SdBFev36tYAK/A9Cg0ufJRAz6+Qbqm1JNu8r01hgJWJahK6IUaK6xVVpRtuYzYN4okKBVUECnRpKylH5Vywgg6G4mrz7/St5+8aUk07kcp32Z9AYmJodGQiJCyjPrdGSR8jMiUIkkQbG9XRmJGQmqQo9oGUkzFcAgwqgitIGR0AYS2GyadCXpoCe1CoquDEjoJpLCzlFNDxNuVI0ImCw44NDSsGwUSFABVRKgEhCtUIFFBe6wTqUvnXHO3PgARsIh1ehDwdQhDZ5DwUObjdCuvBxe3/cDCf75uwKtQxW/Q4GaayT459xnI2zO3seXCTXZw1scqEzTpsYKCyOBKhutDbASAGIRp2UtNWB2JMeTIxkMbI1WBgwaO6rIT5tEECrOjHHg1HU4Vczz49NzrcYzV3VNDbonXsV29p+zj1jbABUIGAESmNuuoaKig29fKdDAOEGckL/7HgKgyNpA64CvEa51pDEF7UHpQLDa8oSV++1ri1c++RpXztdjhPVXcummABnWNsE5mUODrctoHvT7A9VeAVRWgcI0ldNjLDRPZDg6VmcKByHevrnVVgb+3d3OtGWP1wHqcb5Z19rRXJxa25oiK1kPxj25iROVdvJG3AMg7bGOXoPQeucVXwASuzZWBVbNF2ICeu8BQwE4YxHboorYCAZs8/4ACR5L6XEEsT1fn+N5GicUvHYfIwFtJl/X2+/Rjrvac1sLSQqseTvppr/cr0k7kXk3Md/OBon3sPj42snTtwES4oQ4jk/3rXF83jvJT8SMOry+HVpBLbaNgYp4zWt/dns9PLS+x9fbWTK8h+/h25LPeE313MGvgz/f5/TaxWXHaW5bt+PfmXvWfc2f+LMOjckfmpHQPm8fiz4XXGBy111uJ//t+3cI6I7n4HcBEljznBnmYKKtJ54zWPHx3+OxdSy3W9C/1YEYkKBjMg3io+HcYCOYkOZKfvtvn6/f1XKbsOahQ/QXIMGuDRbt8Q2KFyS+j1WF4w3FB+j3BSRsG/D8TukmrUDi24yVbYMvXng2SrHfpbXBgAQEd0gsO0ktiVr6VJJJKVlH5MFVVx5ej+XTjy9U3yBNCqnKG6nKmQY60xmVpo40FS0NBiSQUDdLKpKYG1TSzbD8SmR81JHjo1QGQ4ALYySoX3WTCqKKVK3zXGSOa0MOGwHrO7M8bNAEINiEAVHT1tCRk+OBXJwMZDwOVonFYi26B8BSlEt5iYhdgWgf1HoDEgrcFQAnkkzygipYCAQEGzECHY4Z8ICAbSTHMAiGmV6XdLVU/TmKbyRh6DCoRgFiiwVfCX65riT3qQZxthnhWYxnNnZgVMS7kmS0PlDT3/R8AiIoaEDbglZ1LehzNgI9aetEFttKEkkVDsWH3PpOWR60yuf9tQoMQb+nakj1vitUknQTC3ZpvBYwwfQWwme4wx4XfFXjHGOV7AQgIVNmRZKWkum1MpFD1DZgeKiVZrWya70UbScpa0QXOwoiVHWqyfCbopSkZz2/iJ9lw4EeN4sdloPqnw4lNqhzAyTYxA9K01IriOAVSp/jvlHwvg4KUOkimOU4nakwm92puBrJAu8DoEFl0imbXh2IK0PK4AAAa2p58/qltnfw0Applpp6e5/+tK4ING7EBWsTZeU4+b0DCUdJqu0Ny9upvPz8C3nz+Veyup3KWLoyzvoqZLhMVgJENl81gib7XFYyZ+5QzYuS8BhMWKt5o0Mh+Gd3rK0BIEFFtmjVoSJpdlQACag5q/p08NWmm6bTzxRIsHaXWpJeR1IshrBoQ8GdMcSog5WEuGLZCEPKbBwRCuqqhO8beAAAIABJREFU6ObdHD2QQgquHSAC4AktMAT6P2Ig4V5ivaXF5PBa/35Aggdw8df299s+K64YtpMQHbMRH+NdNsLmHW1smdq6a2qoerSq6WM/qEoeCkxm2UrOToZyfjaRJ4+uZDLuyWTcN9eY1FoRnBG0WADimiiWru9BPLjbM+aOVbOVW6Vz9vzyWhlDPKjE47bAvKYCf3v7VllcppUDO8ESdNViqFc6J3FHMA9uaz2a5TPVbOB4mPusAYARfAWwYK8FPABscN0EX0cAEpYN9lt9FXMD1NQWnx6ML9Z/lGFgiJmGCEsyz+Nn1jPYac1qIana3AVqanCEwcWghK2HfWQ2kNFgYC1bwYZvhGtOvy9pt6/HyZq1mBfy5ZdP5Q9/+Epu3t7p3sr1sKTbmHFpx0GP4FGOaHBEItiWmMWMTo9pvKJH8QHQ3d47WFzmiNfO9P4A3jAtfM1Uqr0SnBJZgUDrRTHWAueKRoL381vcZOuquzj4sbiqvL8uHvttIMELOR6jxeAwQMImKdoAAe3kNp47G0AhCNyFxdZ/z2u9790LWQ6stAtK35fY4v1z2ny+n3vc2hCDRYfWp0OJ+qHXH/r7PhBhV0wdr3uHji++JzGQsG1MtN/LX7uPkfChQILunS5ke2D/2JYLtMeuX+9twMzWe3GAkeAMKt7PYyC/HgbSfBgtfhfjZts9/i5AgutM7GIksNb8kI8YiNs6nj8YSLB92bXuNHZmn1DLYgPoPv/66foULbcxUJZyIUzq7+Pxo29tAEiIN4j2wkRAEC+mjlD6xftQIMHSmg2qfD/Jv482xpPej7N9PO2beghI+DCxxY7a72iFFpCqqaQuZ9JZVTLKSBZFPn40kCcPT+Qnn17J2clAVs1cZtPXRtPXKi+BICrtQWCwoJpuLgacW9o0kvVFyA9paTia4HlKUks00WhQgRUjQEJZ8S+VeUj8FVhYADZQzViqX32xsCrFZJQqkHB2lsnR2AJTAkDTrACYADyo5Xa6kFlOP6sxEpZ1JosCu0IafrvaRmFe1SY+iMc34pAk+1g+Xp4fy+lkoO0TtHvUxRwajPQJflKReZ6rHsCStoyyUVYGjAyABNoOABLcwznrUa1K6aiQDl7N2GwyqbWqYQEzPbzW12ftEtbS4MBCxEYIdo20DqAH4UACYABnQrXPK/GKxJJQYlGYddW5gaDe1IxNWBKKNoExbAIU9t1SjMqRLrYanJvoqQMJwyGV/Vp6fXr/N8kBfa/qLLGsFcThviK6iNBlpaARYENHq+w3TSUlrfjdnownx2oF2YWWhVhhf6DjIw6CYiBBxxcgxnBDjXUqp1bfMmzgzFaNsQH9l7+zJrgt5MuXzzVJoKKpicr5+Rpk0AU5iCj69x4Qm8tHLbc3qKEbUMSjj4ruAHtTrgeAQQASKlTSsSMLFpLc42Ulx6uOAgna2vDlU7n54mtpbu6kV9WqkcDIoNbLNcL7ZJo0Mls1agXJ77Hv2ms/CIAEiEA7gw5xLH8MSAAIUHp6jZUp7BbzEZeMscFXa5dp0uBMgFYCjAQshmCfMB5wowiaFVjZAiQgsKDuGurEkigT4W5RyhRNCUCqxGxXa4AMRD1/QCDhUMXsQxkJXLNda3YcDO3erPcDCbuCJ3/vuLq17TP2ib3x2m3XR9OpllK07l2RCrursXOPlZGEl3WWCE5mrMdn52M5Ox3Lg+tTZSIAvq60Ty2sI0FYcYlriTuxqO6CVVZY0yzZ14Yc1WxR5tFool9hF8E0ePnspVa5p9OZuuIUBcK+sBeo8PN6kltbT6GAWiML+zJgWCrZIJXhCODPGA7uEuPrB1V/n/MACiTIliQvFNQGkMZqF9cS1bspa7WU42fYasPeUL/yM79nvqpLhQIJpZT5TJIOOjumNeB0ZnUxKGytouUNoFbXuf7IbIk1yV4JrlP8ndeSuAN2vHr1RkEFzpV1nOvrQIUDCWtxSFxYQmtmnIzGyVN7XMVVcNYQZ3jRgsGDawPDazZ1jRlr79yM1cjYFQA7sFx0rAc3hU3F2DUYrP1lfVzBIu3bAgnxeDeQeD+QECc6cfxm54JYrbW2+nz0xMs1e3xceauMAwmbuO6+Sv46LvUWn/d0bdgFJPg12yW2eCiJ2JXkHkrg/X3f53nbkl6/1n79tyX5HvfvO4d4fXQggfdyQMpird2MiHtjLnre98VIcNPdOOH0e+mfHZ9nfB3ie9PeB75PIMFjoPjzNoDY9wMkxHtlm8XRzoHagLj/HN9H/96B6DYb3dewQ/nXoflx6O/xsW2bE/dNl999t/37e6OxnAMJuhaGMaquWIEp+9WL59qayqOqStVP2Dz2228eOr/1Of3YxRY/BEjQBSVsYtsmYvsivjuJSYhJ9CyY9MHpkyJGQ+OF3hcNfud0m1037BCQ8N72j1s1EgxIGPb72vtf1wupEX9qRI4GJOsiP/t4LE8en8lPPrmW0+OhlOVU7m5eyHR6p+KH5bKjyQKtDVqRz9E5QPvAFJz79Hn2aUWAkZDKeCQKJHQ6AQFa9aQh6KI1ALu70iwgy9KSzfmsUuVnTchxMcip3huQcHQ8kMvznrY4GJCQCy4aBKF89mxRyiJfyjyHOUBgl6lzA9aEJSzcTk9m04rcyrzMEcarsR209oPxKJMHV2dyfjJSIKEp55LPbqWpC1XBp18cJXpyCawliZOVkYBaPa4Q9IhDR1V/86UMhpkMxlhfEhBVUq+WKohiSarReBEJ47oCDGDhYmwEgAQX7wptDctguRW8t3k+oBjMYPV+DmJlJrZkYoXkjQoiKJCANzfUVGvNUdABcnK9MtvGRSHlstYqk24aiAUquMHz0ajoy3CUymi8kqy3kr6qjns7hQV8zSqVmynvs5K8SJRdUikrxGwx81UiedqRW6j/jchgPJHx0Yn0RmPpIUpIRT6xtgTfuNpAQoYQZgASmEPek+wq626/RRIA64DrQXDuomkouPN7XsfvnPrsPddG4bf+a6fJOn1aE498oWwDC5Rr7dnG/o3PxcpyCV1bEwys7gxIwCpPB11ZSb8qZYITRl7J9PlLmT59JvXbW+nmS+lw7wDQqN6jk5A0Ml+JshEKBKO0P66/JptvAxRUYJHxEEAEWAkAC4jjdUGEtM89uIBEjAQYITASzKbRgIROd2V2WWBfVAkpKKJloX325tRQk7hQlU36mmAVVaPaCHezXO4Qi+Nc1BUCcUfeByDkcDCyLYCyNbPlQtNaSH9oIIE2nHiNbq/XhwOV7w4kxIHmrv1jH5DgAerati1+k3tAggn4rvc1QFe97EbZ7/e6Mh4P5eRoJMcnA7m4OJLrB2dycTaWrAuyiXVhLnkxV80Qvd1Uy8tKsu5YupmxmTRBpt1BBaECiNcxN4O1DsEq0bkKiICI4O2bm2CR2Og6y17BmEY7gPmnSTQV87SnwKna5uIilHQFscPTi2N5/OShrn9fffWVtjBwLOq0UxRB0HCjwcL95fcKJiCEivtBZi0JgJGsMx608pV14J4YbdBS0jWtKrX1iVwR4I2eVkQXaRGDsYANLgAC1Xd3aqCNwUAD7GcLuVP9hrmCpCpsGlh7ah2stsyNnssaSEApF4FetGsAQwE9gli0xyheeInZWE6Fj+ch90lZWL3eWn+C581nCwVnWVfZ1zauPhtKMa91FpSDA7y2G1oY1vZ8wabbdTRiIMHjrV1JlCdAh1ob2lXdOCFxYKcNIuwDEng918S1e7gnMSPB551dyx+2tcETqVin6/7nv1+qsCs+PgQUvO/f2+PKP++HBhK4Lu0ENE5qfY2NY/Z4nnwfjIT42vqx+Hjz/WNXHhDnFfeWb28BPXR734OR8O8NJMTXvw2wtP8W/7wNSPC/+7oR38dDl+b7+Hv73vrcWyfgB+KX/UACJdhgaxu1Nujaigh6U+sa9M2rl8ry5XEfSDDtte/j8aNnJHRWVjFlELnYkqOMbAJUHl3kx1Hxe0Gp+gC708F9ats2tPv+Rd9oJMQDJJ70/t7bJrkvAvtu5CFEy3rnN97A7iBhNFSjf+tjB5AABbNc5Nr/Pxokkq0KSZuVPLhI5JOPTuXxg2M5Gne1Kj/ok8xWspgjZDVVe0at7qMHQLGJ/vdFI7PZQoEEHkMqVX08sTM5Ou7JcEBPZqFAgk38odTLRBMOKtcACSTluB8ALtxNLckEq9Fep6LURLufZTIep/Lgcijjo572kKJv4BUBKPGwEaDVz4pK8gAkLJddKUqEsqh+9WQxXyqln2SaxBpXhSRpNEk+mlABErk8najFpCwRu7qTZbUQJB7cZpHXw0JYVpYwV7AfSKo4L3QOGgvYBgOuwVAGQwJjEyksqlJ7RZVRoImpAQkm0mjUfgK/hnYA9RM3xwa/reqyQfUe0CHpSEErBVWSUM3zCr26HjS1tjTASgA8oiUhSUqpNJjtaEBMlgiQgEYD19JFv0hENcBcltpVhUtGD4BotNJrNRlBtbWkmweB7t1sIQtAHL0OiTISStpgGgQZe1ImIm/rSkocCapaHSdOzs7l4vqxDMZjc3dYGgPFN1Rzm+BnE8gk+XeVdLeK5Bg8MeFvzIG4P5dx58nCzc0bTQD4HSCCAw+8h4IBISBkLeHzzEmDMWgMBAQXVVdD1yATbQNIQNSSBKZYLDSB4Rh43goEJWn0Og06qUyU1rKQ4vWtDJqVnKd9yelx/vwLqacL1SBQgAnQjhYHnA5wa8Blg0nR6d1jJLj4n68pPdw3VFa+0TYJxBcBEpg/ULsBPxifCtYFRgKtDdpHh/kKgFCKNkIqSU/M/rFnNEfdm5ZYcxrlXVkPgCKM19p63wHtsHuc0vtM8sJcAUTgeqjf7MZ+aFuwtN5wA6Lefk5brKwd8MfU/m3r7KFA99BG7kDwriDmXSpz22Yu2O8GajefF4MPcSLjx+8JFF93VRr9Ovh83LXHABy6/3iYWff2C8as6X9wn8J+AhVfWQQGKE5nt4KN6l//6mfy67/5heojNCta4GgboA1uIau6kAxGgPbj1zLGPnZyIqPhqVQBKNRtKoVJ1Nf1iwcVdNYSQAfWvrv5Qm0ZHfzLGJT6YDA61Xbz1VwElKP1zlf6cX76s4/02AEGABIAAmAlsa4YCGt2hHwFBKStgpiCn3GWYS3g3ttaWeqxug6AB62emMcJrf5NUlnmpnkw6A0VVAaQBUjg+oLYIkrpvQfGjIjWoKqRm7tbBRRUoHBh+5+3Eui+SeuiitGaW4zbNDLfOZ5uv7uuzupVDGr+cewQJ/rOzHJwl72G6/XgwQNtr+AawIh4/hy3iJt1u4ONaWOb3Et+EHUNcYp+DW5Dm0TSK2bvijjGMVc8vmPGRBzbbY/zNhW5eK63E1ne/921wAJ2F9v253ji5fPG73/csuHHq6ywdwS0N5+1i/odH198Pf2z3TXMx5wDGXGs6Pd719rwPr93sMnPIV4H3+f1fh7brn37umzbHw4Bxe1ENC728X7M931AQnt/iBN8fW9lOR1+bBt7tr7Za7eBCfw+Bjp8b+CrtxbF937bZ8TX517e4y2iKuS9cVKI5yK/Z/w4U8r30hho9JajXVcgPi9nhDi4xfvE+VE71/k2+dHhO7D9GYf2/+/6vu/7Ogp07XEd/3wo/oARGhYQYxeuAQW1WNLx882b15GitCY76zzpL0BCuFOpkEDazfBNLv6ZHr1YLThe8PQmqX2PBUjxQPbFZf+AuA8kxO/tr4vf138XL1yHBkp7crUX10NAwvr4dwAJUJGpqPa7tQx7K0mbWmDx/+yTkfz1zx7L+Wlfsk6lStwo/Ou1rKjaE0IghrfSZLEqeB+YCSsNaKhMUnka9bAF6yiQMDlCcAvVUAROzN5PZKRABAn/oqB6T8JM72kmq1Ums1mhCTq0aao/UD6b1UrGw74CE5fnfRmPuloJxrWB6wXtelnBSMjl5o7AbqVAAgyEuu5p6wRK8iSz84WJJZLcabFGADksOT466stokMr58VAm44GslrmU87kCCdimrYGEhgkLmwL7KpgZtChwDmgmmCo+yWS/31Wng8Eos89KsEf0imZHtSC0hUPZBqZzQMAHDVf7iAFbUMHXwNYAIlS9teKU9RVAUFtIWqYQP8QtQin4JJEkvo22ZPQHmSYAtFqssLAMQELWH8iKnva8VDABnQbeTzcSuAhLtApMnKaPR20PcKTWazVWEUGqU12r/BWlzOa5AjYAQ1x/XDhKRDUbWkzQd+/IrTSSU+UDcFl1ZHJyLhdXj2R4dKSghrZJYLUZxErdbcI3P+b3mg7Mua64zkZV9g1QE/GC6qH93Tc0vt7d3WjwS5Ct4mXDobXkpGnQMzC1cP5xDA4ieIBSFnnQSwiWoUFskRYH3gN7SGXsigmLNpUF+1yjDH0E2g6KUlazXE7STC4HIymev5Zv/uX3Mn/zRnpJpmO/AHBhY1BdAa4drhfWJuAOuFpZZpMIMhKa2GtfNUAcLQeN6iTAIICRAqjEvccur1Ir0WD/iX4GiW0AEhKqygAJ3ZV0+6m2Nthai4sG9AIDe8jjUnrCcdTQ9hVEU5eyqJba1rBAKBTWSwqYALflPiL+5wgkxMHdtvNzu7w4aIr3BAez27+Lx2RM24wDZT57H5Cg+FLLOTQJeh8GPHv/bmAjsI45Ls1+C3CWsnaXcn5yrCDCL375ia6VRXknVYV2wQvVT8i6HQXYuhkwZKPrT384kePjc2O00X6lAo7GRIDNpNcOMPnuTm5u5wr4TRe5Vt+ZhyAgvRQgYbcFdAzK+DVbV9c7tTx4cClpd6XvCUDBWnp1daXrB8k5n+17LskZIAJrDu9lhYlGmg4UUzRvEmnKRublXGra+xBTrBjzePby/1ISBHhpZcDdRF1VusYWCkm20VM70kUbIuiuuIYEwrMkPgqs5LmJL6pzjK9LJhps4ywkCEFMmYDf5uzm9xqbdDaaO/7aeMz5uhfHIXzvQAKgBwACLhLoT3BNYCNwLWfThZ6jA8G8l43PCDyIEik9nu8AJLRjKP+cdgwWJy2bWGw/kLA/0TD6sOsceKynzArVkDEAzgAgs5j25Mk//4cCErw1JwYxHBiLk+tDifihhOjHBiS0gQ5dR8K+Gcf82+JujznihP59gIQ4v4ivPe+H29O2HMDH3XcBEuJ79qFAAvfX4yh/rzWIqHHS/h77+Dr6fPC9zueFP+fPEUg4lN/FrQ374p9d87ANJChzVHtO0UozIOgvQIKi9vbY1cvaTYxWyA3z3sH4Z6oISvcrQwAfWRtZ4HLf17Sd7O9fSLcDCe3XbNvofNE6NNA+FEhYb4Q77B9rKNRQQbu19DpL6YvI+bHIr395Ib/+q4/l6nQkdTmV+exWgy1VrcZhgKpJt69tA9Mp2gVcX5TbAQKWmvwQdZ5O+jIaZwokILKYdfk9IAJ6BgSQfamxfqywiIMe2siyRs0ZC8eezGelqr6XC+wQc9VfIE46PRrK+flILs56MhhSCTWfba6XW/bNF5U8e/FGrQYBKyQdKUCxKNABoHJPtcvEvlQ4LIMtUUonrWU8wZu8p/2+JxN6VLvSUIGa41hRrIEEiBdLgIQgtkh7B8wKgAQViUQUkI8mCUMjYZBoiwMJNzTxXCmoVPqDeOA9ZwbGF0msJVwGNBA0Vvo9wT4AirYUQAvmOSTenMa91gYDEgh4HEgYoZSNr/pyqtR2GA29wVAFIgES5gVV9lBppvoMI2EJHbfQZGINJPRr6Q/8Zyr9JjII4LAo6L2npUFUo0JbGxrAgQAcrRK5S0QWK6tco53QHx3J2fm1jI7PhR4QKpMwNIoAEiEKGrNuUAXn4YEaawCBvjMRGA9GA6a9xGi+vk7wGoTYeAAgACTwOn7PYuxghAcQTlH15IS5tcjnVkFGe6Br1m8ANapBAfjA9WJ4qRYBLT+mWq6AF/n5qpGsSSSrGrnoj+TBcCjzr5/LV//8O5m/fCVD1jeosfyTRpYqkGgChSUgDOdu7cO6cbTXEwcStJUiAhIQvUNQFGBDnRtUqNPGWxOqZLg2ANpBv+kQGKPtkcFcMSABMgUVVGM7GOlJW3G01cdcQNBGYIzfOZBAogS7Q33k7bnxmutBXXsN3YXafygj4dtQU7ftBcyJ+NjiYNQDpjhQigNJ+/t988ldiUt8X+NEqZ2cxEACr9nHyAikyHuMFhcOtQDHgAhvjeJaq11k2Iz5GW4Ra9v11aX88pc/lUePL2XVlHJ790aKxY30B7RoJVr1p/0BNhTHr0Flr69AAtos9jBwSdlDpTEB8kWlle3Xb+6s6l7RhuM2iwM8S+2VEWMlvoZrgCIk2J7kaaLXXakOTlUt9L2Zl15d59qRDPPZrBmeXPN17RCjiuvmHNNHEHEyVCbBPJ9JxaZDkl41KrrodrV6sTuI3JoA4qoAoDUAeU1/Z/22k9I1qKyNhUArhbtT5LqOYAEc7IejsaTXt2PHrKyEqEji2jneqgWAuG1di8e6J7+eiHsCwOuURTEcBvbWYO2Ow3ECesfggN93bcNT5g1CwWHt8taZbwkk+NrsX+NEMY6x2tXazZrz3YEElYYJ1GIHV3zOxS1xnnjFjBT/fNdXaM97n+/vw0jw8R+/JgYS4vu1jUG1P8bd/9cfK5Dg18wZRfG67WfcTvp9jH0IkBBfTZun969ve/92dnWcfPsYi9lDu8b3hwIJHN0aeI3bsgIoBmt23yMek94iGp+Lx+zxPI7X8vfNj77rGN4PFH7Xd928Lgayt70bguebtWg7O2nfUXS8EhAABIAEPSf+ESu2gQRtGwSoN4Do+3r86Fsbso6JJPnk4qsH6u0etRhd8wHkGgnbBnIcoGy/4PR/Wji26+GTpr2A/CkACeonr+OtVpeGXrKUcSby4ELklz+5kp88uZAnD8+kKuaymN7J3Z0pMZMgaLkyzVSscDYvpMzpbUBzIXhwU2WVlTy8PJbJEar8mWT9paRJKdJB3buwSlQ1MDeFUjTpWMyp0oOqjbR/lt5qej/zmflhFwvNL9X28fqaSkhfBn2yXBLG2QZIkEQT2adfvTTnBz3egdSrngoAAk4giIibg1X3aw0sk85S0mypQMLxUSanJ0MZY+eXJVIXC1nmC3MwIHdMEKjDlYBzbgT3SdgPFVUoZSTY8EDkC+AWBgAOFgTXPewks1Qp69oPqq0gidJdGad5bg4VgAiqQK6/RwMAIUQDEkgAaenoQmdS0TpyOvQmCC5RbrV2CRUCxKJPGlVNH0G97/ek1zMggb/T1tDrD5Hhk1leKJhAAIvQGVVmxorOKxJPVRLvKiOBVhVaV9QSUwU6TSOAOaEAHhT80pw4lstUrz8aCdxvNBJeN7XMValcpFLFcyjP5zKYnEq3N5LhaKxilbl+LsePuJdZLbIQQtl1pgDHBSBAhSy2/aGfGhCMOecgg9OQ0dUgWOc17vDgbQvqQhESlHZlx9ecnAHJncNSUW0lAYl6WoElyQBQsblurAQST+jiXh0ix+AeDpeNHHe6csL1//pref7Z50wIGdBIAgDB6+h7I9lSIEGUmTBd1VJ5MO6gaLTY+GahuR/zVjUSEh0HJHg1gxYRPZIaXg+QYD4ipi7PnpSijZBKJ9u0Nhi1UgRASsGAOlDyEdNc0jqEfspK7vCxr2qZlqXkVOZIbtCb6GYq6EiitU4jW+0L7TUzXo/9vhwCEg5R+9u2md92Y+V+bjuuOECJAycPvD0480Qv/v3m3KLWtHBgbUDFx2X7fT15PAQkUP2OtTUMSPB7YnoojAbGjdn92bjW8Y9LQV1pq9aTx9fy85//VM7OJ7pf3N69lmq5kKuLCxWuBUggAef1LnbIAKKKbVazVqVmb8FpADYT6/5sirbJTO6mc0ucNQ5iDTDWEftCHIjFiSS/bwfYLoKnLUsZrUkkvHxWsXZuODs7U1CayjrXzwXzTIeg0J85F7QFrEiR61pEK5SykELrU3ztPfmI4wzBqrdAWwTQxIQeFUQJTj+8Rm0ddQ01YNafgzMOt4qvXAt3wfDzVQ2ILm2f91scUwWeTWCZ4wNIiIUA42vpY8iP3cfaOjEOwWgSXBV8nNvfw9gN4oken1HB9OdZkmD2k35dnBCzSUD2tzbsA+kccIvPw5+/mZ8BhW2BsG3gbttapK0+uuYa08CBAq6rtxZ4S1xcxY2P4UNdG+Lxvi1p83vHOF3vOVsq8N923fPn/9iAhPZazdhvg0/35mjrwvhYWrNbVCh7/yMeo/H84nsHEuI1P/78Q0DCet5sYVXH57rz+wOtDQ5WxMcXg9fvAyT4PPR1h58dnGQ9a1+fPycgwYG7XSOEGOxDHuQh+ggAQhtI4DrfYyT8BUjYfrkPAQlsmI64O8IY9xchSLELleL5+1Gbd4GENoLmlYz2RvQnASTISnokuVJJVxbq1PDwrCsfPZrIo/OxjIcAAaeSNLQqkCgvZZFXMlvg9VxKWSaS07NJ5YF2bRJeLAkJeBAhXIl88vhUTs4GcnyEryn2WPkaSCixdCz7WqWmkj/NK8nnK+2jRzuh0x3K9C6XQpkKc1nMKilzEURHH12fysOHJ3L9oC+9zGjjVJUI7LnnVLmg5z/75rVWxJernkgXB4+ezPJaclo60NeoLPHBirKTUiExIAHwAyDh/GwsQyqwnUYaWC2l+aSDBPIyVLuxMuRcOE6zgDR7Q28/SDPaD1A0xzqPqji6EUZ/1ESblg1KuLqxmLjhYkE1jv5kEwwDGFD3inVrg/LVrRdfRfMsIYASDJDgVNk1lVJ7saAio4+QKZDAMTXNXJoVjgI9yXp4jGcyVyABKibjO1CltH1jqefPGM9QPO8lJp6ZifTAabqIanZlSOsGQTbaEAgqqp1nE/QReirQyc/T5UpeQX/nOjapsiESRPp6Y+kNjyWD+nxyqkACLSAACbwvFX9vHWAj8/nNnIJ67PaNXEe3boOizPXmb676buKLpb6G5IFEwKs3Hgz6PPUN29skjFpsoI5rYJTqAAAgAElEQVSuKx2cJ3DEAEzAlo3rBn5jgUpXleitOqhBJ9oKDQl3IwMSgWIpWZ5LNstl+tUzmX3zXMYIUKKVoUCpbb5aQdTK7UrKVGQqS/2qAU4AEjhWZRJEAaNWkmHHqEaCuTY4kKAaDmoXanaj2iIDZRs4gQ0qAAm0NqCRwH12IIHebmttMDAPnRRacIoKQVPmNC0NjcxIkEgU01RWOD6kmb43rVU/ZiBBW0aiR3sviRkCcQuCU5/dztUrFw4w6D0M2jft4Df+vLha7AFbXMXct38ptqT2syaiqvFIABL0M1Vnh/vjgnCAUIxfE29d4W7TFZlMuvLpxx/Jz3/xqVxcnFkL3HKhLWLKmuqZU4y3HuqcAhhNRPr9odq7qstLVenaA2AMcACgUACoqgUs7ApV+QyBpwn30erWBm3a98CDf37v85o1gDk6n73V9h4ezFt3c3Gg8fr6WtcLAl6EGJn3rBP849oWuYEQrouwXm9DW4Kzn+IExJ+ToF/Q9IytQOeRXoel7ge6poXYxFxwSASDjolX7wXQuFbXBgfM/D1Y/zm+TaJkP8dtXXof0mwrkODH64lM/PM6kWDk4OqjrWcbbQ+7v4ZuuquU7m3q3b4BErjumkhHQIL5zNrD4q9vByT4a33djudCPA58Tq1CIuWfF392O+KM9wIbYxsg4T7d29oNHayJQQaf05tk6cNcG7YBCbrfhNYKX0ccSLgPYmz0Wtrn+r4//6kDCdvuYXv9bIOP+8bAtwUS9oEIuh6FIkC8ZsXgp19fB9/8b57DtIE0z3HiPSOeE+98fwBIcDDUPz8GFQ0cPGwf6PuSs3T42efLnzsj4Y8BJOg9hj0SltK/AAnfQ2tDDCQ4IyEO1ugL9kkXo24xurt7Ub0PJMQggn/v/dvxe2xb/Hd9xrsI+obGaZvfdxdbpIsG1f5uUsqw28jFSVf+6tNL+fknF3Lcb6TKb6SX0v+50qo0fc9oIkxnpby5mam+QNV0tEpEa4FabVWN0sihdrJFfvLkWM4vJnJy3A8AwlST9abOlb5aAiQszUlBk80qNfFG3BwkVVcFqvU5CQmfl4sKID55eCmPHp3IxWVPel0LvO6mN9pSwSZKfA+Q8ObNTMUV6ctfdYZSN8FesoK23ZW6ojWGYAYQoRRJKgUScIRwIGHQNdbGCpo69HAorQAoVImprtf0+BuIoEKLMBL4PM2tVpIq5Z22hq5kAxJOkkpTwldwQL2zDdBSy7x6pUE0QALXFKYHCRqLEkCCVcyxTVtJn+quUpkMSMApQivKUUCmi5naEzaC+B6B/XBA8An4k6sNGUKHAAm8L/eCe0MQSECo8yKIPQIkMI8AEvoZ3u4wEWrJcIDIEhnidjHpS6q0eEQjCXZR6M5Uo2K16kteNPL2JpfXeSlvapEZIAUWmrRm6H3qS390JsOjUzk6PrHqdk0vo7UP4KhBFZ/rCoOCOcI5Mq9JBGAWWDVuqUwEKot8ZS1ALI3EANAJ2jJsDFoaoDTzezY23oukAnZDOzB1cAJgyxMITQKD8wWq6yo6iSgh1VvWF8QVQxKzBhOWlVoh5g1gXk9W07msbmeS3t7J3VffyPLFG2UoTJJM4Hd00R6AuUFrS71Ux4ays5J5utKvPGARaHsCoEIIxH0TB0jQIGNpfe9UhnFtAOiAqbKLkaD0aFobaG+BsYNrA+4NoTLd13sKVdv6slmPAOYcSMD6ESABocUcxkynK00XvRKrBCZ0OoWLvAmu30Xp23/brNX3GQEe6PnXH5qR8D5AgoMJHjxx7IxFxpvqvgRAissQB4hxEBIDEnHS40mpB5CeLPpz2kl1vM8wRpaMK5aPLUAC4Crgk4nJMZ+Xyo7R8ZOmkqW1PLg6Vh2ZBw+v5OOPH8vJ8UTqoLsCcErrENX7fmbj10RkzQFFp003VXcCwAPVQJgv9HvVVymBzGw9TDomGAiQYNfLWIhoxOx7xHu6zwWn2AIkLOY3kUjqwMCJyl1YVioi6NbCrBc8WEMAEjguYHjuE20QT58+VU0Ff3+Oz4EET+jiqj5AQtZ09T00UGeZpVUOEKG2nvpE7Stp9zNhMpJ2v448n0RbHVSCWKcnjM4I8B5rAGkHEeL4A20dBx8czNK1JOrn9+fHx65xCTab2UBBXu6Hgw46VgOQAEDk8ZWNTUs87L3uAwn6h3daffz+bhdb9HHu8z1er30+xX/zebIZF5v33Ra/7Uq820CC70EeY/oYcI2E+HreP8YPc23gveK1wc8vLpY5OO7HEN//fevD3okV/vhjAxLa5xSPB78u8foaj4l4rK2T/fcoKLffI77+Gku2HBZ8nvm49b97Em8J/GbO7xvf8fnG93r9/XsyEvx9/LP8/A+JLfrc53gdWON3m3XK1vH4msd7ffvabbt/7zNOdz3nQ8f/oc+O19Rtz40ZCe3rcOi9+Ttabb538FUZpOwlYSnl+78ACe8BJBwSW7RgzSqHvuh5ZUQHdED924uIT5h91FDtSo5aG9qbWTuQiDeQeHHYN2Dijay9Sdrk2w8krAfyFo0EhluyKmTUFzkeJfL4ciz/1a+eyK9+/khGaSHTt88kn95IQlCBkOIylaJCZH4pt3dYK1aSazUf2yZSlVTt7haLXBkK5MAPLsdy/eBUTk9oK0Bf4E41CGhtWORUoXqS5x2ZU3min3TVV42EsjIbSJ5T11RwrU90WaCBIPL40UN58uhcjibQ7C3wIzmsloX19dai7zmlJUL7bUm0B1oVp/2gqDj7TFa1UeOpygNwrCQPQAKtDX1lJPSpyBJU1zA3SPZXsiqXClQAJNA6gcZDxeeUJGdQ+AmcEbWH6UDikMho3JfBmEA60WCbhNDa60ny7O7qNVyaqCIMEAJA05Iw1wb6gzUAD2j2IMvcGd0oyiu6lg1I8PGui35N5byWLAHU6CojQdssegAZuUFF3Z4yH2j7ANwAvEhhmQQgQZPsIjc9Eii/WUeybq0CmqoBkdHqkMpkbGKSMBI4lxTq/vhMJpNzSbORtsM8f3kjz2+m8nReyS2Jp1p8JlJgm9npy+TkWo7PryTr9RWIqKBRJ7QPIN6ZqjYE1xUNSZ/PTi+mfUHBpBDgq6f5bKaJm+sgACxYYtAoiAAjgfOk4sj58R78i+e0LtDBAYLnMR5JHNYBWsc0A2jtwOJRN09UyQVLREu+SV50wQccaVYyRbAIkO5uJsl8If1FIYuvnsni6+cyWK7kgvYO7lmC+CgtIGiGlFIiIIkd5CBRFwcNZCMgwRkJHmgiishzvKcOIEFZddqXYFoY3tqgCY1aupvoZN0xkEY6iKOQy7ladSMZ1g7a2gEDo6u934B4gD84sdzlhRQr0baGgkoE7TawVUhdG5Eu2gphYYsDiPaa2P7bJhHYDyQQvOx7KPCy5wn7Ao21iGX0+nbgEydvHiDyni4ICnuLe+oUT0+yY9DB94qYXeDj0oNLT2A8wPTAbN/xc960E1nuFhKaoI2g2BQsLW3NMmFF1g9WTXMvOJaTo6E8uBhKN63l+ORI2QjMz0V+p1ogDBl+BpBz3RrAJgV3mNM1rU9LmS2mcnc7UxvDhbrykDib4Cxiiw4kwF4wIMHsgDlmBRJozYntKe9pAti4j8ePFxJYT+plrus55wQ4wHNZK7j+rrfirQ3ORkCMkb8hJnhx/lDddZ49eya/+c1v5JtvvjHgpN/Xe9pub4gTTiZKP8nMOjWiJjN3vfWV9jS7O4EOHFHwuW8k5jbXN+rrDgw4ld3Gz4aRENOVYSR4e40PYx+nay0XdWgxy0hPAGzSAyRPApBg8RWDya+1JRsBwExsPXTAA7ARt5gkYQGI+oTfEc7cDyTc/6z7M3lbTBePA12Ho76eeO5uS27iBDCc/lojQe9RUKHne5/3DiTEyaG91le97x9I8M/3+xwDCbsS5/dJWrY958cOJMQxdXt99TU0Pu92In2oNa49puIxxPcOJMTMGR8rHrvHuYIn8D6X/Dkx6ODjy+OVbXnDevwdABK27cn358b+Pns/do7X9zaPobyF9M8ZSDgEhMQaGd8NSNiA0Dpew7qisZwCzR355s3L+1NXmctrR8jvOvXvve5PTiNhMrAkQIO0IEi270wP2T+6eNouscUYSPDJvEYbD4hVxUBCexD4z3FFIp7Q3x+QYJRC3yCgDHuRxoMWr4raV0TePGhcSjdp5Hgscn7Ul8fXY/nbX38qf/NXT2SYlHL7+muZ3byRMi9U9Ao2QrmkBxRxPNgDK7mZFhrcQZnn84rFTPI5egPQ3EVOjwfy4PpUTs+hsM6kqWcKJFAJzhfQn4cyz1eymFdSkUQmJPapzPNGK9c4IBAnUfmr0QcoofN35NHjB/L40bn0spkmsgQ50zmCWY0KBxLTzPNKgYhZjtME7Q0I/XVlAXtAK6E9WUlfqdjNqlLHBvQb0u4y2FUO1LGhl60k7eBoEdgZHZFlyXsvFZhYLrFdpNcUtwas71Cut0ofDIKkg45AR8bjgYyOqFbjhW4VbeTLlFqssSBc+JUG0bhgkMxjp6eC+7SWwIAolwo8QE0nKQVIsCTSQAijt0fgEknqysQvVRwNXYFuKj1EEbsiwxHCh4u1gCZABD25ABaACjoXk1T/bloO5tjhYn0dKVQ/gnPK0kZGw0wBE4AF2gZub6cynkzk8vqxXD/4SC3fuG5ff/NCvnp1J79/+UZuckT5CkFmg3+IYp5cPpSLB4+lWcFooAV/qcCBHTsuHRbckog5ZY7NigDee5U5zpcvX6rnPNVOBxJ4vjMSSIxRHKfKyPNh0/BwzYRdlTkHJ3l/Ddgrc47JAGm0Amv+9bAT1B4RMKGTaOJDK4GyS+qVzIPjAUBCv27kaNWRxdPn8vrzLySZLeR6eCxj2lGY1/VKyoK5WAhiazmuHyOzg9QxQNtE0DeIE2QFMMLY0vYG1jVVhqeo6C0JVJyDgnTo+4QxQxIJoEC8wXFrizticYGS7IFGh7qqgonWVsRYzatGbucLKSWRctWRAgZO2lEQAX6JjiPERMPC+F2BBN0wSXFVM9WugX/FncLtDbd91QDs3wFI0L2lsSoz33uyCetIW8EKY/pYgGhK74BFGmwGSz59jwAIbwMSeK4Ha+8LJJTr8w8uAgogNAogsF8AoDLnYFAlQnItcnF2Ik+ePJYHD46l08wF2U9At7OzE2UJTae3CsiR/nKeg/Eo6AzYXmVgqTmp3M2mMl3M5fbmTueeVvnVuranSXKRG7AgCUyqgWprWPBsTCnETP1cHVSJr807ABQTXlVB0ZWBIUFFrFawAyYTrwVkZO1yW1nWFE8UWSeuH1ypEC02h7/46V9rMv3111/L3/3df5IvvvhCRsPJmvXEecQJbZxwMhcng6HtbcECU49dGSIAqmEdTwIrLAoULWgEpIQ9EK5rGCu8h7d7bZIhm2XOWFGAQ1kM1sqk0xmtHdNklSVrPaKzgBAACbhUKCOOthUsifUFMjoye20DuN3lwxgNBsaYGBt7iI9jj0s4xk7nXX0pu2dhPK4T7u2MBAcm4nseJ+obwNHWvXeBhHVUpm08BmvyXL1y2rJl2mXcg/tfVT2EfSmIlsXjz8EqbbMMAAPXw+PCTfx3Hwj1o/Hnxe8dJ7ZxgtJmJPh99mPwe+Gf305mPyST+LEBCe3Ebt+18DH1fQAJ7fvu91UdcQMjwRN/v19/CkBCPJfa39tatn/0rM8zAhJ0bws6Mj5/47Edz9FDifihvx8a2xtA79Azf5i/c/935Y7xerXr07vYBLdV+jx+YylLO/L89f8fgAQFDDag9NFwrNVGNrRtF9IRwCB+LElzf4O6l1QHGx7fVL1q4wssN+BQa8P+geauErtnU4xyfshQbC9EdlxYLiJOYJRRFc7SDTgosCOKp9WfktKLpMlSVfu7PJ8+11UpStsXkU8fD+Q//odfyJOrY+lJLtfnY/nZJ4/k9s0refnylXz19Lm8ePlWbmck/+yoBEhDuZvTdlBa73VXpCrws8b2UeT8LJWr6xN1PugNCETmUtaFBaUk2dgCzlMpSqrgBM5U3VMpqfJzyDXUU1wiSKArWVW19FORs9ORPL6+ltNzLP7eqmc5rQGqhUBCDwMXAcRVV96+nWuLRAOIoMKIYvRwrYjwHEvUtUbaIXCvpJNWcjTO5Pi4J8eTvvR7HRUTTFaVXlnSpSUCgCVuApmCFIAiMBIQcKRsqwmVwFKolX1Aon103JdTGA59mB1TVeGmog6YQOAOvZxXaq0N8UGSogphyEqKeaX99FoppNJNr3AHvYCBzhO32PLFXhOQUPWFjQCQ4Js+IADJOMyIyTE9sgsNPAEZXLQLcMX7a7Wqm1qrACKMJvBlzhOAEUv6TUTMknM80n5o2xQbefvW2AAPnzyWv/2P/7Wcnl8qffn5ixfy9esb+fL1nbyc5/Li9VRe3c2lXKUymFzI0cVjmZycKfUaYIMEaTgc6HuT/Cr8oj3AtaQ9c2JQjYIBNpTW9+v6CHw+1whwgISBBIZkgedgkfno0SN9Dc/nPV0UiOe6NaTPY9/0lRmQ59o2oWCDayGgHUF/bGoaCYMhPdCWeJNkAQBZoI+VKmMjUT2RAsAFDYe0JzdfPpWv/+VfpbmdytVgJOejIzkdDKWD2NyikAZmTlnKrKkkH2SSpwYisJYpkLBmFARGTKgoOjjL8eh5AiaEJGJb0KTnqgPOq2YhEekG1waSgJ6JjVlfN2sRvec9ZVvMikqmi1KqTiIVFPCkIxVVYNapwIBQADIk2O21exuw0P6dAmfr8N/TgM1XEqBdf4+Dl0NrcxywxMcAq4N5oVVz5hxJdwBtFBhwmITkFSutUI2krYREuVSAzy2IN5aYOn9ElN2l76fjCeTHaaCWgPgc9T0tTio8MPXzbCdSUNNzmEokeeoigDuLMThUU4P7jnWjAr9zSSSXhw9O5a9//XP56ONrGQ9Sef383ySf3qrl7sOHD+Xy6kqvAWNB1yWBbbaQ6dzsCq3lBtFYNHaWcnszD040G1clGG6elLkIo47XFHAhtPgoi6NSEJvzjFmGVtGz5Dqet3aNCLysbQswG+FZxHDVRUeBSdM7oDUJcKQoFqHf3IAyBSrHAxn00UhI5fz0SpZlLV99+VT+y3/5J3n+7LUmz1mG28pmXY6TAk/mNf8MRYD2/IvHmLPL/D3WAb1afFlrYQwi8V5cXwc7vTpugX/QwgjrHPoz3BVADWIqtXPtdHUvoLq1AhDgPsII5LnsZ3D5uO7cZ2WGaOq6nkJxIaaduMdjUb8PKOI7CR6AT/TYlgDqOFVGxUboUI8knJvfz/b5+zzg2PxY7bIEkWJD9XVds3nNP7O7jb+6Pap/vt+XeA769/4cT+Z9DMTjYn1f7zEW7CLsSjZi4fU4VvXvnRETgzd8H8fA+9a+eMxte57HFP5+vubEwI7/LT4WB1fiQtu2c4xfE983f0+vau/aK/z+7rqG+xnHh3aFzXza9cxDiW77unnhwsfCode385Ndz982D7fNr/j1vgZ7zNN+vt7jyMo1/ru/xtflGCRpz799V/mdPas1F7bty/E8+rbXr30sh4CGNpDWHmeHXq/UgD2PQ69vi7XqdfY1NQAKz9+83nxCEFtE4wiAeF3FOTzU9x/n6tCV/sAPeJ+XbwMSiFHbQML6AoVAWTeS2gIJH6jxRun0n31AgvkAvys64wvh/ht52LXhhwcSCKZMvArhLO2np1KjwWktA/pRSZIbQvlK09ssWUqm1Ytajgci56eZfPrRI/npxw/k0dVE2xwm9PRrVRmdgbfy8tWNvL2Zy+ubXN7eFZo8J52RVMtUFlgy1nS4U5kotHp9eiLy4PpEHlydajWeJB3Ka15R8aUn25L9oqQv3doYqEajkVCqqCBVzZUGLiRpVWH6BMMuxzuSh5cXcnbWk052p3aSChKU+NaLvpc6NdSp3NxS9YctgQghQIKJG6pwFZ8jPQOTqL4htigACbUcj1M5Ou7JyXioIAj251ZL1aVCE0Ho+HnF8SMwWSuIoUDCiiDIqj1Gb8XyMZXRuKvWj2kXBkSuCUiyQgAyQnZX9A5TsV5JvQSwQMSRdpFKWx14oJtgFSXcH/oa2PkC5hVnZ4sS3inCTcKCvkMIsgaIjaWo8KMLUWqADQ0/04qoJTbMJUtUzNOcTYPmDxX/hyWgau5oCljlClr/yeRILs7P5friUhP3zz77TD7/wxf6uT/7+c/l+tFDtQwrq0rezBfy+bPX8npWyrPXN/Lydi75qiv9yZlMzh/K4OhMlrSIBJcBgIQ+vb4JzArEHmmBqTWJceocgb7rolDhfPXqlYlwNo1WHNVOrSyVoYB1Gr87v7rU68fzCGxUiC1NFZTgdZue7k3FzcXYbt8YkGA0XcaJAQkkIizygKKwEajuakALDUA7CtC6sAoY3vPVfCaDTleGTSIvvvhKvv7d71U34Xp4JBfDkZz0h9KtVMlU6C9CqwIgYdHvSQ7DAdAqAhK8PUGr89H6qBtIqFxyDWE5mGb+hmqra19IOLIwFqjiasKWuGBbh4KkdGADJVjXAc7V6hSSdAdS1I3MSRTzUoGyijUJtwkSH+a+kuTNR7udCPjxbVuX44BovR98wEa87ina8R7t4DYOUnT/4VyCGKYGhfeABNxSbLLoXkYbyQpGguj45fkUd721iRYmXTe02o7WCWugjSsqCzov14wES+DioGxbMN1OUP34tRKUiJQozivJpKvrVkeywEYALKYVCoC4kaSZSZLm6pTzi188lgcPz9Uy+OblU2txePBIrh48UAtZADbVOFjWMlvkktMGhuYLyb/a17KeFQokVIsApMBMgfWFNQhWqYH6zjWBYcfvVcA06SrDSgHaupY0MyDV75OPHW2zSawdzJIWu8Gbv1uVnzYktZOlTSpQ93UeZ6YlwzrB5xpwaroWgLCAjOP+WPrZUO5u5vL5v/6bfPbZ52pXPBxO9Dg5RzQePGmKP591gHsAmBEnXT4M43u5SXY3BQv9uwIJtNHZ+u8Jc5w0ci/iloI4PoKBgHDmuq9W38cAK47f34/rAmjDeso9sz3InB/Mjvm+QGJ8PtsSmPh+2erzrm3toQTJ/+7snTgB8ySd42es+fnzGr8X8dqybY6074k/P36dH4PvlT4XHTy4t1YFHZ/vG0jwRMLHVnvNjBNxAzwN4Pu+gIR2cu/jN75+bZDTr5cCrQQh4bFtrfX4OY7H4/2B84nX5H3j5tBavm0LOJQefejf+Uy/Pj5v2+DSnu3tvf4UX5Nduc6ue+CJ8rbrqvfkPYCE+B7GrBxb//ZTGuIcMJ5vvmbE1799ntvWlfYFa5/Xt/37HxtI8MJCe+9fd2x1Ennx+i9Awv1NypGWFpDgN983XE+WXGgr1kiIEUAuvtII9wAJ+2fqHxtIMFV4SxSs4kcgoEl6CK5oA6B9oUt/a5NLB0ZAAmMgkWFvJZ8+vpSffHQhj68v5HjclavTgVorNsVMXr74Wu7ubq2qPF9KnaQyy1fy+vVMgYSsdywFzg1GBZAECv2ykm4q8ujhkTx+dCFXF8eSdOi5n8tsfiMLpcYvNXlX1kA1UDACoUX0FgpABVgDmi8ttVLGOVKBTaWWcT+Vi5MjuTo7lqMTBAKtVYIFjaBmOqtlvsCVgUS4K3fTypLRBnVpWBAbl4QKDYNVz3QyCN8DkJB2ARK6CiQcDfvSH5Jgw5qBkaDLk9r6wUiYFV0FEsqS8wGPMCDBqozWcz8aDdROsj8gWIb+AFiB/gE095H1BC9NTEtV8wEStJrV0bYLhCYJUC2IQ+iMipf5hJOUs2h45XO9SYeKIAr9GjwtjXpqopgWBNKy0axmkmXoTPQVSNC5AOsi9LMqmICiOteI5KeLCOZKEwNAkrLJ9bN5316WyfnJqXz66afyq1/+lVb6//mf/1n+/u//Xr744isZTQZycX0lZ+fn0h8OZLps5PldLq9mpbxQIGEq5SqT7uhURmdXMhyfmigfCXZvIH2CfhLZpFbQYjjqK5BAZcyDR7fdUvbEYiHPnz9fAwlUGDlvt1Bj3lBFhZ7LfULvwEUWOX8HFDzYiasbDiRMb27XQAIjAwZQDCRQQFaROuw3CdDTAFoqI8i0MToNvTKVAgn9eiVf/+5z+fK3/yLNdCbXo2M57w/ltDeQHjETQAKV3aqURVPJvJdJkTKOAxuBgBVhPOA6kvQAlNJHrZt2oPfqGFAKUa0uDps2ZRuHPI+x1AYSABwsweBcRLo9NbUMwNxSVrxnt69uJHdFpf8AErB9NEaC0bGxsLS0xZJsv7btxDgGYtub5fsACYeA3ENaWXHgs20viJlzNgbt/iZ6TrXUS2xLTbQQECFgAjZfSeRqWyeUYh7Gg0M7VPP5na44bu/UAhIOVdS2BWrr/a6TyHK11LVT7Xw5ptrYUfTto4TZgwzRRSshVyDh/Hwkn3x6JdfXpzLqdaRT5/Kzn3wsP/vZz2Q4OZLZfKHuBi9fvZHb2VzevL0N7iS1FAAItIQtFpIXrOk1hIeQtJodLhVmrpetibAUSFphSiHgGq5TY9oyjJVuD7FAo/JzrtwD5i16CsxDBQwDQOBJh459nA4ys6Xkfasl4MZC7505NwAAmFgrAAeg4nhs9o48ZzwZyvnxuRSLWr5++kx+97vfy7NvXunxHx+d6fFhW5l2aLMLcyoCMnT+EEhz/SN9hBgQ8QSp/fd7CSpzKwTj/N6Pz1/D+Xti68exDs61YoWA6ka7YO001DGWF2umumkggDmbGfuQdSG4EsRAgsZTLRu6GBiJE4F1UveBQIICbuH6xgmYXwcFm8Jexue3K77x9eJY42vUTlK2gQjtxDlODONEyZNEH4O+X7WTxvYatyvB2yTFBuRs+xcn2PHnfxsg4X0T5fjz44Q9/ix/TjxG4vX5EJDQHku8X7y+7bp28bodn8+hc/Px8F7Z+o4nHfqM+Pq0gQQfS/s+f9f7b7sW+xLtbbwgtqcAACAASURBVNfe79O+/OgQkGCtsUEXKmIOxWPh0Pm9s++39HDicdH+/tD1P3RvD8UPHwokbAo424/k4PEHhmI813VeeGDzFyDh/RkJPuBjtN0TCn7njAQW8Xiz1VsX6B/xZPH3O7yQIMJnLQa7Hh+KeLU3knjB1uMLav9qi6UBehBN0w290f51FPUzasnlXJqSKpPI8UTkaNSRX33yQD56dC5XZ0cy6nfk4eVYPnp4KU29kJcvvpHf/e538vWzl3I3BTjAsmugughlBa3+SPKFJb2rppRmCVW/lsFA5ONH5/L4yaUcjQcqZAiQkFfQWwupAAZUmbojVYEYJu0NtSwq2AQdWWgFC82BpfS7fQ3Gm+VSeulKjoY9BRLOTicyHlFJupW0ZzZR7igxnS+lKqh+duX2rkDrX2qsHhEsDDZjBXZaOAXg3KAWZ/eBhKNJVy0rj0cDZSTQUrFaVSERQ7OAPvVa7haAIVS+uA7EZT0VCHOWAUEYQAJ2koMhzAwoRfT73wcS1OKMYLhGrHFdyNSfCd4AEgqoFitrPyCwpqJE8E2SASXVAzlnIGiPakB9GSeMawcSLJgm8J7LoGcVN8YywbN6IWjwnslkcixFVRqLw1rPtcViUeT6ryJQ6ybqPDDs9+Tq4lp++fOfys9//ku5urqQzz/7N/lP/8f/Jv/0T7+V5Wolk6OJnJ6fyIj3XSXyphR5Pc3l5etbeT2byzLpS298IqOTS7WAJDFNETDsD1UgEtE3qvvDPnoTQ72fBMKcuycRnBvX3YEE69cW834P9GXWhW6WyUcffSTdfk+FFwESCJxJJJzh4ErDXDsXH+O9HEhYTE2YDUYCD2ckuP0j9A3lC+D7HlGvSKNNy4LR2dU5eTIcS18S+eq3n8ln//D/SvHmrTwYHstZfyAnAD0ImNJXDJeZ1pq6klnWlSKxtgZYCTBGwCWMQWIJqDs50OMM04Bzs/aLrqgPsYpxBiBLk10qvwHw0EFtffM8YkYCQEKvz5QAbMKabiUrRRcytYVFaHGGMF5yH0iAkeCVSJLrdvIRr8W+kbeDCR3rDizviQYOrr8HIol2oBrvDXo/AzXRxx/j07RzrPceXQS3UKSdgZYXkkhtGVGRPUBfxgGgQqDCK6PJaOuQVjTRD7uMfn7wrveErn0K7cAvvr4emPj1W3WCpgRAAqwABo9+GO1yjfRIwlLGQC6JzOXsbCif/uSh/OTTx3J+NpKH52fy8MGVaoywHrx+9VZevn4jz168kJevX8vb26mehyosUNkO1oY6mgCJiyBCqq4C1l4BAANjDKYT1wcmAK0CMDIQ3uXvXjlHLNCAAnMBYB8wIMEsEV3E0vuOdQwDEmaDNZAAQ2SRz3X+89rLy0sTjVwsZDa70/lAOwPsJUtG0dA5ksvLK3n97I384Yun8vvf/6u8fXMrw+GRTMZHej8RY0Qs97sACbsC4nuJUGhj9KKBhjPB4tHHgK99cYzkY9rmz2rN6LJExoA9GCCsEZyngbKFAgl8jeMo9qdd4y0el7viqw9lJHjriwN+HLvPRd8P49YGBxL8GjBOHGjxRM5BKU/y4nuxLanx3/k1jhkRsaCcf7a/L8f1oUAC+3UcE8bnHl9/P7cYyDiUJOnocBXoA+ukbhERM8Vf274ffk/idWjfW+9av/33h67ftmOKP+9QRdyv165jPLS/vM/1a4+/+JwOvf82ICW+F+3x2j6PNoDQPl6/f7vu7fsACT7OONY2c+jQ9fHPj88pPub49fExxnPyPYbuzqccuv6Hju/Q6z8USHCG4jvrUshryW//wkiIxHF0YdrCSOgsN9Q4r2qtA+Wg2O2MBN8AfeL6e7Y3wngR3D/Q2XC10fE7D8RDA83fOF544+M1ICF4wGvoZ5RVTV5W2PSJug50V6U01VxWpcggE7k4QWBxKI/PEBTsa3J+cTqQx48u5ZMnl3J8NFSS7W/+4R/ks88/ly+/eiMlzNzOUBaLWuYlVfyeCRbqBy6lWaJnsJTRMJHH1+dy/fBM2RDYC1L5gpnAsVc11XVoroksZiThXXVsWJQrydFNyBuZ51SwljKEXl6pYIIMex05OxrKxclEjiYkliS3b5R620l62gqBowRCjQAJMBGms0r1EWpE+2rcFVD8XmpASz5GTz7VXFT1qbyhkaAq5EdUlu4DCQ02iUoDXmkLx6Kq5XZO+4FRlJ2RoLoHtCaEvmmC0tEYEcKuDEe4JSDwVlgCJQOzNywCkNCgVO6+4gTzXbWBnM9LKekJVtXznlbUNGdTiuzGuYDIm3HOmFcgQQNzSxR90dMkWR0FEE1cSIbjglaocRWgpcX0D/jd+fmlshGK0jzeb6a5zPLcjlcAFApJM6rwfZmMhvLk4RP55OMncnF2qZW+p394Kv/423+UZy9eSgfAYTCSo5OJCpTltcjXb+fyalbJq5sbmS5qWXUH0p+cyvjkUrLBWEhhsCiDSgwQoIlaUws2i8MJIBV2hFZRcyaSgwVU49AwIJiLWxVIELgWvX5fHj9+rK/Hvo1EgnYMnB08+IyVhj0oZE66RsL8bmqJjNpTQlk3xoe5M0A8JiE0IEE30kBlVuFTrTgDPvRk0E3l6uRMjro9+fK3v5d//L/+b5k+fyEX/bGc9vqqndBfJZLVjfSAeuqlFCjeJ4kUJINBaHGZGJigrQ2ACHwNlpC+iWsixT1GKwPxOkC9wnqqSX51/Qw+5BWCJ7qLW7XXgYRuN1Wxxp4yUxvVsSihSXdSabpdmS9rmRZLmSHaFoAEWAlNp6utDesEIlyP9gLq6+IPzUg41NrgAUw7WVgzKBCdpxKsLSShjUFdOkyckPUX0ABGk9muGpXehdy0l18tMxOpGB+0ZLEGKEMBRxgcZexndeUIbRLuysG9au8NcQXWq6Jx1XYNLNCukgWBTQU1EklqAzEMSFipbSOtT7LKJes38vD6RH7165/I3/z6F/LRwys5Pz5SDRvm2TfPXqiw6aKoFJgDUJgtAHJptbP2AkATnac9S/SFdh2uBs40TaUgKl+1zSOIIv5/7L1nkyNJkiyoQcGBpFVZrPnM7JDd92b37j25///1Tnb2De0hzYonB+cRJ6oeBnhGIzOqq7pnplcKIimZCQSACA93czM1NTUC2LR3EiklU4s0htytd2q36Ho4ZiqY2YKKvC/GUrB5ZDZQmiqJa8tLnIa2goEybQyBBN4j2gMC3xxPCriShaDZnmUCHA/2j/Dq6Ws8f/4CT58+F3AQx3Wxu9iwVXiHdVvwWAMu0HTnXw7wy/7GXRlbxzaiRsK2tIPfaLaL7/WD183csQy+U6yQ/bN5RGBTgW7gNCN43XyoxG7OFsxOQ8JAVTIufH+kHCjauv6hgYTNeiwCXz+4NlDYXYej91uAyPste12sI99XtIC/7KP5//vH8G+bb6bZUwYS/E4Y3weQILCyCOLLgIJvU+3cyoyIqkDuuwRh5c+yuVC2of5nVvm/uwJh/3t2BZL+Z1aBJVVAgb/n7xqLqs+vGl/zW2ysyoyZKqCjDMiUx+u28b0LQNh1H98WSDDNLbOb5eurml9Vgfp7IKFU7lbYAmMkMNn4Hkj4DkCCTVSbeJZJtOykdW3gcWUg4TZnUQ7OnYhsNZBQtVCqDJG9/zYgAazLF+2V7Q11dY7WzLZKOTP6VPh3+gjBaoEkB9pN4P5hG/d6dXx8bx/tWoAehQDbdbRbbJFXxz6D9U4LX379FF99/Qx/+fIZrgbsbBBhmSWYFV0K0rDhaNFy/hbqbsC2ifeOe9g/6GK9mGKxnKqenrWlFLdjyy9mSlgeMR5SMIzig7nABOokjOeZukQQSGg2GgISgixDuxHhaK8rscU2HYBojmV2qVIBtltktwQJOM6pteCYAuwuQcE+Zk4MSCAbgTW2FIQja8GABGbewnClloadtgMSeh2KBzpWB1jaoAykAxJm8xUGZCSsi1rnokUmgQTHMMiKEgSgVg8lttjpNpHW6DRPJV6VZcyosbuDKz1QAMHPYYCxdhk6dq6gA0cNCN5fOYphIseavjjp8mzTyN+8+ZbR4+9Q2U4GsnTAOSdcPXAYULCRtPaxa3+Whq6F215PDrOJArJ0wmX9clwPxzi7uMJ1fyQghtnnubjHrmsHM/lPHjxUSQOD1MlorLZop+dnulaWM8ipowZBEmM8W+P1YI6r0QJXw5Fq6sNaG83OARq9fcS1pgJUivfRoSWYYDX1yu7WY/WXp9iiOc9G9VZP+tFIP1xjdBj5fjqKDBC4nihUyaCBGgsMhBhI+ECCZZbM4fedsI3q/HXfsWtWDhhimYACuSLAlnAsxU3JGBDgULRJU9tZlrYwqK+hkcQ47PTQCCN88+e/4c+/+S+Mz87RjWroxgl6YYJaHqIWBGjwmjNqEqwwouAewQMGagS4yE4QiODgTQZwtA88N/1d2FQJbkaxAJk1g/0CSGCGy2Vs3ZguppMbQIK6dUjY0gEJtQJEJduBLR4NSBgtVxgw8GApETs1FKUNPpAgYLhgPOzKJuxyOG84NKZOfIeRrXJUq4AE2yt8IMGnP2fLora/YCHQDlK4lXaQorJtAgdxjnoSo9Wuo9VgJpzgIxlZ1FXJsFLnFydYSW0Y6tdRaJYdS/gcQVABk2TXEUejnShds91XPxtqTqruPQVBSxRwBd6RE9kTeEDBxSxSWYMrdckkbrpaTxGFKxwctfDTz57g57/4DJ988hgHez0sJlOcvz7F118/xevzM9ftJQqdkCIFTddFaRSV/U3kk6BlzdkCldeoawEFAp0go1hRtGfU/St+s2TA2pTy9U27Q3UDcEGvJIJk75z4JRkKvG/0BSzzbPuo7IVEQwnmOhVx2gbaCNoxfgbtwabzRBFwCjRit5xaUzbl1fMznL46w+nrc+kIWLvKKKwVLS9dcOlnGcmsMLBnF5Dg+xzmH/jzeBM0y9xv9Z3ss3SOKj9yAKtlAu11CypdxyrX6nUb6PvAkithcGPr2umSHUcgVh2HCFRHtRsZ8bK/8kMDCbSh/hiW/TUDCazM1Wen8lgT57U2sU4ElLo/u7splG0Sx9a/l5ascpoarqzFfFP7bn+tVgWC5fEsB4B+EmuXDfWf80Elmx9VgW6V/1oGWMuBX1WgX2nj72A6lMfO/Phdv/3n/L+rgIIqoKFqf6kaX7PRvo/hz703ARJ88KAM6u1aj/45+Z//7bl1s6OEf682tqRCI8E63/C9BuD51/cm41cGR/zzfFcgoer+VJ3frrnmn1/V+9+VkUAe6q51T59P5/YeSHiz0oaAjtwdYot0IHyU2YCEzQZXNPL0F6AtkiojKjTfbRPVh95yxPcDJKhyWcGDzkZ9tdUzAA225gsIJMwltNhKgeODhjQRTnpN/MfPP8H9XlMZ/vlijEH/HIsZ60KdyBw7Blz2B/jm+TlenY+lBxAmdQXP7FTA0gPSpclGIJ231Yyki3D/3gG6vZa6OIzHI8yWCzklDCApusW6f3ZQIJCwWodiE8yWZAxkmMxzzGYOSOBGz9KGKF+i26rh3kEXB3stNFOKcrGmdYTlaqbAVm0XkTjNBWosqF0lyxdYd8s2h04fgUACM+oGJFCkjusuZslBASSIjdBJsddtbYAEAiUEEpj7Yp90lmAMZ+wqQEefWUUyzkMF/HQq6RQ7R4zq/RHanVTBRBlIIOXfZa+c7B2T1Y7hwNlFEckc85lzjuXsS0GawmgrAQkKWgqH29WMUlyTgQhLJRw7xTJ5lunjfOH1BvkMrI7utEM8evQAHz55gN5eV+KMDMYHwxGitCbGx2g6xdlFH5dXA2UaV0VLv5wOaw454Y9OHqhcgEEqg3iKHTLbz0CXDAAzbvy/P1pgtIhwPSaQMJRGRlxvotk5RLPTQ1SrS1E+iJONg58mkROMWq9caQfLHQoRNN9xJlhgbR9pAwgQEIygA8zz4WcQSNjfJ2CRClxg4EAqr1GYfYaDOYPmpHMDpsM59IAEfqbuINv1Fd0OyO5QwFKwqQgkyNlkxppOMAI06xRti9TicT2d4as//hlfff45MJ6ingXohDG6YYw6IrTCCM04RUztivVKOhPURCALgWPKrPU6ZGcEx+AiS2BTX1+ACbqGIJTyOrUmqMxOZpPLljkHmkwrHreau7IQCd4VgZ8rrYmRMiBaLlUKw+/helpGoVo8jpZL9GczTNjOlCBC5MobMorlaVq7VqU+kODb4F0OUHnD/D5KG9T15o6Hn93nYRaEbTIr60gsGYJxWbZEmJPRlKGWBKCJ6jRZaw60mgQRG2i1GhpLzkOCqbQXavdKm7FcSduFbXWpH0OAgaACwQOuXwEPAgqdWK2cdnIhvLr0chBpma5yxtYtRH4OKRWuHaLKBdS1oQASggyNNMF4MhBL69OfPMb//PUv8eFHD5HGGWbUQzi9wOX5ldqsUgOB79UcpOZLsTvSjoshxba1zP4mrqWsxIBZGxOw+xD1a+YCVmivTFzRxBdptzblIGbPBLw6YNUFjEWpyJrfRyB3qee5/q3UQXoVRZtMMhJYrkaWEB8W/PF1dmvgPXLlXa6dI6+Ba5v3kAws/n952sfp6TmurvpOIHLNDj5OvLbRaLryDe6PZFEoKNqWHxjwYXPKB6hsSvpAlt1LO16/C3HE8n22QJHn72fg7XPFWqNIrnQyHNDh7F3i1n3RtcdsoLVxJEDEeWusBDLmbN2W12/ZyS8HnVpP76iRwHH253/Zd/MTSvw+2jgDCnjNVgZjLT7FlCxAkjdx6vh9NtYG2PA6JcqZOrYGH8YSNKZgeazKwVI5ACkHedsg+iakWA6MfP/Szk/2vQCa3jWQKs9JGzPfJy+Poz9f3gRoKI+Vv07K4+bW2Fb5Ztff/nNVQEHV61WB4puMr4EJdl3fBUgorz1/rPh3GSjwz8fsSHmv9Y8pA+n+sVpr74GEzXzz7Zv5ClXz4127NtDj2zXnjZFA8ef3jIQ3YCQYkGCInjlMtqAYPPibh5xir2cOB/o2B9ZHV3dvKqZu/o8FEpi1ZsAl51IZBjpjrlNDoxYKRIiDBepsndiO8Oh4D48f3sfJXgv/z69+ik8fn6C318bZ2Us8/eavOD8/VS9w9vfu7vWwzEOcXozw7Nkp+iMWalPgKsJkNFUf7IxO23KhYHyvF0sb4cHJMTqdBlaLGS77VwrSmH0lFVWiWwxE1yGmYwZEsWvLSGd5BUzmFEx04oLc4AkkxFhjr5Pi/lEP+3sd1GNe7AxJMsOELSdndAgpEFbDmoyJWa7yiPWa8EksujA/myACv18q8wxy9JoDEqRbwI4WCRkJqb6PzAxjJASkr5ORwMDNAxJWGduduZiIgQEFqJi54fk7YcNo07WBpQ2brg0Ce6jR4ET3HC3XCTWulgQmGJw4IIGBhpIbcvgLnf18qbIEl7krqL7FROURnL8W8JgzeWOTCFYCmTiUe70Un376IX7y2SfY2+thOh5KNO3Zi9cSLouTBmbLDNf9Mc4vqScwxmSZYVRkoQlypHGIhyeP8PEHT9BqdeSMX5xd4vzyTOyMuOYYBPzNayTDoT8LcTVc4Ho4woIZrnoLLWbm212EKYUuW+oEUG80BAbUmCFlNnfpGABkORAIsECB48DXSa3mD8EQAhwHBwcKCKyTAx06AhsEEtJGfUNtJmXZ6LzmEBrLwbJPvKcGJMwnUwUUi+WsAAiKLjAFkMBgndTstLAzDFr4XgMSVusM7WZHtfM5s7gXF/jL7/6IU/ajZ2HLfI0O2R7q6BCqRWQrrrGgSNfJtUIWgmBDAglsR1iwEvKIQqgLAS4U9uPDyhyklcEfCmjqBUdpZqAlG2pt6YquAY794kohnP4MgYQI4WwuIIHlLzMyIhiYRBGGqyWuZzNMKZzHexImjiVBMIHfyHIsUdq/XePr21rfESo7jX8PIMGnnppjZg655kNmAqUE5Vznmnqco9Ug2yNAq8H7D7RbNQGrDEIZOKv+fkIgQXqXEmslw2k2p44AGUquxIGMKf6meKVjL2QFld1pRKiLQZHxtrVdznKZU1N28nlPVxRRlGIkA8KQfCdXNlBo/xDgur6+UInGr/71Z/hf//vXODru4vXLZ/jqq6/QvxjIlnM9c17wHHhdtDfsKEMggGwkBvYcvyRNNY+cQOJCzBcGsza2AgkpoljQzd2xjorOY2zv5ppT553FetP61dYpSyMsYHMggrMPjr7uRE/5PxlybH3LNWnCgqarMJmMtL4IZFupkzo4RJH0IBjAEigdXJJ1dSZ9BLaDJIuMwoS057Qjm/vzLSDBXYu1/vTZIrc58uWgzQcSjCZv48dj+Zz2z2L8eLyf+SQjgeCL2joWooS1Wl3jTKCdATX/dnuYA4G1b3pZe18joexH/T2ABCfOabbr5m+eL+ekzSUfSDAdBAINvMf84eMuIGFXUMj75pdGqBNTASRs55zbh431Yllw3w99WyDBCZBuuzb5Y8HrMSaGgRlmT78vIMH3u8u+t81XP/gsB77aC4vAf9dv88H9gGwXkOAHU7cFb+Ug28Zkt2/vnq1iBNz13rLdve1YC9Z9f82upwqIsPfa8eX/fSDEB9nsc6sYCd8nkMDvsi46dr5VgbYfg+0K1HcBUf5cqBq/qterzm/XvPPXY+X737H9owEJ5fN4DyQ0Wspmvmn7RzBDXgRRnKhWg2YbKTdz3/GzxWxGj0CCfxPKf99tSN6dkVA10cyBug3siCXMRd/PqaA78cjc6RGAAoWZQIRGnGG/neLBURePTg5wcryHw0YNv/r4ET558gD1RozTs5dOXCpc4/nzp/j9H/+ApNHGg4cfYDBe4Pd/+AtOL+YII2ZZa4iCGMvpTAryDMY5lL1OhJP7+3jy6AT7Bx3Mlq6mcjyeYDKdY0Jq5HyB6WyuzgwB6mrXOGdGjpk5BvsscWAwvuT5k6+6Vj1/jyUTB10cipFAWvgKccKMKTdpdmyYYzrLsFqzkwKDKAbibO8YCbRg20IGq2QlMMhnizrEqQIwjh7puwwEfCDh/vEB0piUdaYG55vaYXZtmMxXuJ4GzvFnCwi2TwvqagNJ59qEqVgbbe0fm60aGk0G1EsFX6x/Vu2wQAMiBewwQRDBCTamSbMAJlYq96ADbm3ieJ8IJLDswhyD8mbMtUHjTUaIbdo0dHKkVgwCcwlvEvh5/Pghjg/3xXAgCOCcqhWu+0MEUQ17+/cwmszx1y++wdXVEGG9icE6x4SfP10oM9tpdXF8eIDDw2O0202cvz7H9ZBlA1NECcs79hDVIkzGM1wNJ7gYrjS3mJWN6cQmqcCGeruN7t6+ALJWh3/3Ns6eZc7lsBXlEpZ15BKgw08QhEACjyU4QMCAgAJfI0tCbcHiGI8ePVLG3gmrjeV4E3SgA8rMm2X0OI50NmlPRPkXq2aG5WxeaB84Z5zZfdkQljMU7R9r9URClDxfqsOrpSbnHFvUiRVQV0FS/+oaL7/+Bi+/+gb9szNgMkVtDdRWGZoI0Y1r6CQpWhRCK+pxKerG+cuggKwAgQrE2GLqEZAmz24rXCHbzJU5B8Q6SC1nhwHT0LB2dEb5Z9cGd0FFxjJ02V+WNiRBKHAjp+ZIvqbqBxZhDq7I8XqFSZZhyo4OrOMOYlDOhq08rZWoHDUTiy0Mc3n++s7XLiBBjuwd3lyVIyhr6Tni5Q3Zd2RtH/ED9mCVib0RcXyCJepJhm4zxeF+E712DbWE9HD+BEhrpJs7LYApS7sWK3WZoRbCkkys2QqT8Vz2kCKwCBIxqiRWyDIHKxOg3SA7ScCQa/17myNZDjJuOHBkAuRzx6hT1wZipK4FpT0IJCyXM7XwffDwntgI7XYdw8E1rs7JNhqKG++EIl1mW9K1ypYzO7jVLLA2xZtgp6BlmsaLzUs/UPCDLXvfDYo251URvHGtOmfcMRHY1YXrWdoqanW47erAa54vyGhbo96oCSwg0Mi9inaD65ufwec57ywYtzIJlnDQXrx6eSlQlfsbWRVc0xo/6k2wk1IBgLj9m/uylVbarCUM57QS7DvsPP357gPFNg8tSDDbr/ngCZrxM81e8f0GfpqPxFs9n89k/zY2oWhLSgCEj2323vysLYiqMYocwOA75FXOub9cuQXf9TAgydax+UE2F6y0wZ/XfvCzK1AtrwnrQMH3WcBvQIPNPz8IK/tifvBmn233xEDn8n2x8y3TvMvBko1N2UbZmHs5sVuHsQwu+MG8Pz5l22fzqRys+e+38yh/h2+P7rq/d/m/5cDXbDHHm+Nbngv+8fad5XM1cGNXIL3rPKv2j7tnr1sz/tjY9/rXzb99gI/HbNdjwWjyNFbsvvDcrPTInhNr0NOG889v1xyiL/K290fvo8j7HfungcvaD0zfp1Tq5d8rfw6W7cqu86yKn6psUdXrVfeX69f0UHguZZDLf07DVTA9N9f2jkCCiS2Wz9OABNr4q37fsRcdBU60ODIxQ7ZerWpbVTUAxetB/q4j+YZfdNdhnpg5Ou8IJJiTYRuvIc02ke1GbyZvkanbZURtcd5+7v8EQII1JCwyfOotLaeWQMIaYTaXc0tBRYEIxz0c7DXQikPE+RIP2nXcP9pDo8nM/Vq6Br1eB89ePMV//p/fqj798PgEF1dj/O4Pf8HVYIEkbSBgjT67IIxHCvRJ3WYpwMFeB/uHbbTqiWqBWX8uB2a5wmiywHA0xXA8wZSZ1GWOMKuBXQ1Z0jCX0FaozDd/uJkzW06nrxbnAhLYXeKg10QtDRGFpJDOkAe5hAglskixsnUEMrIp3pexoCOPsM5YglC0fyz6mbN+N4sSp5HAmnuKLYIZ+gUa9VAtIB89uKfsYiMJVb6xXjBgXCFfMzjPlFEXHXnBLC6dwpqui1kpl6ljEBEJPKDYIksbqJdAATN+DrtsEIRZk0rK81m64EAU44AZYJacrDGfEFxZgN0+GVg4VX22bWRWiUACa9qd8+occ1dSQaeW2Xu2XWMG8GYNMTUtgrCR9QAAIABJREFUMvS6qZTXj48P0Gk19JzAqICCYyMBNHHaQm/vCMPJEl98+QwX531kaQ39dY7RfIk5AaUsQ7NWdzoDna4ceOtuoH7mSYxakxnZQE54n2DC2LX9VDeKeg21ehNJrYak0URar6PWaKLZbjk2QlEaQYo36c98qNViQV82p5OZQmoeqHUbNQUKNgM3NZVrDAaak2QkHB8fK8jm8wQTeM4EHaxNJL/TMkj82xxz00jIV+48nLgpA/KiFl1t3dZOuLIWo8aULjN6q4U+j+Evgw4yEtK0LpnUAYGEp0/x4qtvcPX6NdajMZqIUF/nGyBhL05VAkEggR0XVFJDcCxbY8nsP8FUZv6ZqYoIMrDGvhBfNEygKAWjEOSbAgkERuTAsf2maq+DLZDA7DIDs0L4kcyEATtKkGJOmnShj+DKLW4CCQQw/MePDkggPVzdLBzY2akF2O+5Frr7XXYboZ0ihZxaH66On/ZGegAroN+fg4wmggpkYU3G7FhDSxwjDxLHSggKRpWAVqe1QRDSCTK6sjbbv8qO813OGO+pAxKM6WRAgrMbWl9RgAUD7jDHwUEP908OJRhLwLl/NRALSz4uGRMs1xGLYiv+xyBZ97QIVu1eu0y8q9FXh1eK+8mvYbkPu4s48UQG51bSYCUYWvtiZlF3lWVbLqsZs4ONHFbHMKjXU63lesNlpakVYwkGHkMWUaPBFsKx1rWxEcSeC4Ki5WNLn6nAkqwrsXFcC1kCCK9fkW03ETCqkhAyyjSl3XX7ATDvve6Pfjv7yj3DHj6QYMGFvWb+jB9o3hbkbAAd2uMC+DTGgt8K27GT3H2zzyKrQgwEJgqiaFPC4LQrinKsYjzEYghTN308Lanv4lJae9PbfCyfaeHPcR9IKNuP7wIk8JrEtCrKEPi/Y7u4Ljv+ePtBoB/AvAmQ4N9b/3PKAMl3ARLcdd+NxPiBc/n87bW77K+d3673lsfGD+TvsuP+9/lA4a45sAug8MvN7HssSC1fi91D/3z886wCCqpev23e2vPlMS4H3f5c5Ws+o8hsgK1n37bbcwYk2DUZkMD/fZDgtvX5QwMJBu7693HXvbK17f++a+/yx/eue1Bli6per7q/fL+fxPNBbr7X7NfWvhb7odnM90BC1RC/+evfB5BgC9YmqS06q5GzTd0ojxsWQxEwlSemb6Buv5J/BiChoLURSGCtKz0zAglSEWf/8jla9QAPD9r49IMTfPT4GK1ahPmoj0n/ApPzV9IeaLXqODw+wM9/8TM8fPIIL149x3/+128V1O3tH+P12SX+8Ie/YTCaI6215MCypCGbThEHOdrNOo7v7eH4qIt6I5HOAmtr66R3hrGOZ8atPxhjOJqpdSID/BW7K5DaSzCBzmjmRBHnrNlmNoeFCQHQqkfodlMc77UkCllLKTjIHOhM1FRqCMxI/89Jm08wnWQYjJfIg1TPOQV01h8XbISineGiKAdR276YDio7M8zQSAO0GyE+eHiCbreOdj1Bvp5jMSWYsFC5BbUPr2ehBB0JJJDmyfaPPpDAucPOCmWNBDISpNxOHQP+JY2IJVZkVGRsp1hHlNSlok4hyqU6WSyw5vewc4Mcb7b3zBAKSKDgmBPdVLaYquhUXA8ZpLAem8wQ165RAIao7AxucjFHjg4IItRYeQIKGTL4pXPVvx6Kch2nbXS6hxhNlvjqq5c4O7/CIkwxzKB6eI4LnS9mZxssSUic865AnBlURhtUKmc2n9lqqqQzA8s4JnLK2XGaqC1ku9uRI0sHl0yERqupbCHnIteliQbKXQ+cIBjPlQ+CAdQ74A+dfctIkpXANe9amLEtG8GdpvQQeD7qbT9jYNFwugkUBV04XQ+fBsvXDWXXplFQtp24omulKKeRCvQULmR5QsISAhdUmEaCGDARQS7OD557huFggFdPn+HZV1/j4uVLLIdDdMIU9awAEqIaelGCNjs4sOUngzE1NFmrg8NCQMIaSwLP/L4o2JQ7WE296SUooOK5hRTXc20M3WbvABEi1/zNtSeHhlOJzK+NuBuLcgI0qLBBWxARMABmYYDReoXhco4x9SCiCEtpI5CV4EAy9ygCwSLTcpsjcZeTK2r/P5SRAIQMriTn6vRo9loxTo67eHDcxUGPdooXTTvlOmLovmQrd5/WAa4uyMYJMZ8tMZ7Mwda1BA4XFLogkEAQgeNL+8X5o9aIBB25ppzt3AUk2Hje6ShJG4G1+07EVY8yI6GWYL5gqcIStXqEdrul7hMMwhdT2kpXpsT5w3XJ32UpSN8BJpDkzomZOmZF9KWyW9q6Sr8XVOQV58Qx7RjoOp2BSPOXAKw5aUbz5hm44DDGvXtHYiZsM2Mmfsf2vwscHHY2pWFcRwSAXcteZxvYgUHADVlEQbQJOB1YOcDZ6TWmE9pW97oy/0UbT8uWu+t3DCW3ltz/fBCIUdclT4zMssR+kOGP4c3A1WmbWGab122+Dp+zki/L4BqQwPdwLrFEiaCUUY45rmJdpNSBcLbPgcGOWWjLdROYSWHn7YGETRvYW5wsY1LY9fmBpwEbZRthAZiNQzmo9YM5XrfPSJCNLsbz+wASfCCkHGT4QaZ/f8vjaddXDkLdcXdrvFQxKnz7sCv494NuPyj3gRQ73y24Uwi9ldpB7rrF5c/x94Hy59pr5rvbOtgFNpQBGRtffwz5dxVQ8H0EmjfsX7GvloEA5zp8uz2izREbe/+afUaCXUsZSPDvnz+v7LqqxCZ33Z8b97GCkeCv113z1x//2+bfLaZBT1edX9X9q3r9ru+21wzYMhvuAyU+I4mvv2ckvMmIvuUx7wIkmEZC2dja/7xxlrX0aWsm0MTNtDwh/cl590R7dyChasjMqTBjdON4MgGKtmOkgOshKnJR848VwmyBdjPBRycH+OXPPsJnH1JRP8Pps6/x+sU3uHxxgb02sH+0h8dPHuAnP/sp9g738OLFM/zx8z+h1e7i4OgEF5d9/O4Pf8Z1f4I4qsuBZXY+Wa9Qr0U46HVx8uAQR0ddiYvNJkOMxgMEUaQ2i6zxH7E145TMgbWycQy8l3OKLW6BhMUyUCcAJ9ZFEcIV6inFABtyzA+7DXRarD92YoFhtMRsTpbDDNMJnWKKd6WYTHMMR3MgrCOTIJkDEmbzJWZFRwUmwpdFi7w4CiUoRnoyNSWaNcdION7vSTCN10iNhBVb5NEJY9eGVYbxunYDSCAjgc4hHS/qJLgHs9+BxBbZtYGgAjXGkpS0Nark0xGnQOQS0/FUZR5RwPIRtr6kSCSwYNA9XWI5Y7DIUgsCBxnqdWY5c9XB2xxRNq7pAl52SOBmwSBZwfJiXrT5cxT4tJ6g222jSy2ImvvMlJ0+Eqe5wJIFAiVhVEeadjCarPHixTkuroaYI8IkjDFlIEvFcqqkZ8zAmnOcoZ7UwV71ApMokqbyEtOoENcESa0lgIHf1+51VVrAa2BfeoIKZCZI8Iw11+y97WXWOdi1og5W4oeFyCKvleudwYB1fOD/BBLoEHNsmq2WHG2WfRDYsACCdGbaDH6eIftGYSOQwB+rx6ZGws1A291xx5hgW9GizKHI+pGRwDXNW07tB2Vsid5ka5376YsXePHNU5w9f47J9bXKGRoZ0KToYpRKL6ET1yS6WKOw5jxXecCcYBoZAAQTuG7CAOuYIa5jIxgrQY5JUZPOc/M1EpyjUYA+JSDBtbPU2RaAA7PPQD1MXd16XLR9RI7ReoHhYi5Aga0gxZAo2tLeBiSUnYiyI+jb6M1r/2AggfeQ9iLP5tJw6TRC3Ntv4cn9fTy4v4f9bg1hTqYO2UdLOIvGNZAJvCJ7anCVqzSKZUtsrzqdZmorS5YCtV0oTrlkll9YjxPGI4uF76e+AuNsH0jYNU67HC7taxsgoTBTJRCBz3Kukz2xoKFWgB7KNmyCNLCcIJAILVv8hgQ9CGSLMeC60FjQbHPP38P0mok9sh0lXMcTMhTIRGCt/m2vK6BQq0zLHFtXEqexQCCVmhTNZlGSFBcdbHQ8qZ45jo5ZuuAygbQZtNt80G6QBRVHSZGhduCEK3XKJdh6ddnHxcU15rTJK1c2wRXCvxlw+3P6JpCwzXQTdPaBBD8Tzs8zYMBfD34gJWZFoVnA52nPtiUeTg/Cggu7Z9J0oU4QbWctFZBgGXNjJKSJ66rB9/BYAiy0nWQm8GF03qLpylszEkwr5TY/iOdvAbjN45vBVVHauaPtox13F5BgJSyW2S0Hc75fab5g2Re7i5HgAyE+kFAOgG4DEsp2sByMVQEJThdkd/GXzYddNsO+12ck+MCKPwa3gQ1yRytqL3xGxk274Db5cuCvPahU2mDH7QJFzH+2ayyDDj80kOCDggK9C/DC5gLXq42lrUH+3gU+2HX7n8N16P9v8Y75Lf717QrkDaC7bf1VPl8BJJTfX573/ve/DZBQeX5/hwPMTnJ87R7a19KuGGhk68Ff0wWe/NZn+b60wRu6dwESwpVbnPbYhVAZ4swbaoq8tkkbkFB2tnY5st++2/8EQAJr9xksWLuPAgV2evB07FYSDfzpx4/w7//6M/zsw0dYL8b48+//C3/7/A+oxSGePHqAz372GZ58QK2EBvrDPv72xV/w5ddf497JA5w8fITRcIbf/v5PODu9lKCUMtrrDPEK6LUiHB8d4vgeyyZaaLZSlTXQeRqOpxiMxri6HOF6OMFiWTADqIuwZDPJWN0JyEhgRp6x99zo4XS716xxj9X28XCvoWtp1yMBCVFM1W9HS7+47mM4mKmdIoGE2TzAaEyhuYZYCawBptDiVBoNpC5mol3nyVZskUACachptEK35cQW2b6NZRWJnNwVYnUoYBeFCYYEC9BUacOcdRmFRgIBEgbW/OGDpQVkD3S6qUQtW+1008GhXqMoFlXSI4mUDa6HGAwnWM4YOIRIoobKPcRImC4wm1DYj33UGZwHaDQ5Dm7DlsEqqFYEEtTysN1y51Bk3S2QZkaTHnut1dI9J12Z5SL8zVaQDHwIPjAQmM1JqWb2M8FkmuHycqQylUUQY0zGA1Xl1VFi7ZgS6nfvglJSnYOYmz8zqyt11+BvqW1HbN3YQVprKkvHdUzmwB4ZAQlLRhwjgAACwQCWRcQUZyuEC9U6Z7WUYBvXK8+XJQ2u/zszwLmE0RgUWJmFvcYNnIwEAgrjmdNH4PgRsODx3KDp1DvneStGxsBK51KIt40HQ42vZezFbGG5hYAYSNBQVG1qFXjtH8UY4ibMcWK2nqUAwxHOTl/j5TfPcPriOSaXl2r/mHJcsgAtxOgEkYCENkXC2AZy7urdGFgaK4HtIAkkbBkJrl7dxAktoGNGV8R4ZkwLE2qMBBNb9BkJcm5EVuD95b0l9Z3MkxQB11ESY5KTjbDAaMXShqWABCbXVefPwNtOojCmFBot227fhu+y7f80QAIBMswRZDOxsnrtBI+Pe/jgwT5OjjoCIheTvoRv3biyCW6uTPB8ucB8EWI+TTGfU6NjhvGU9o+dZlgp4HgOZGctcwIJgcaPPwTjJGAogcatvkF5D/MDr12Ov9o/Sh+meBTlAmohXNwWOkmcmy5jvRItn2DChlJLjQxh15xjFBFlaZ2KryRKK5q/5y3ddBZdSYILhghOuKCav6UfogDfsWSMweCCbkex5yOBc6T5OWQBcb4QmOUPbQrPmWAC1zS1StTNKHclCmRY7O23NkAC9xGCv7zmVrNdlAW4rDztoGX3WcZAnRUyEtjBhmK4XNsMwnmergzC6SVYlwjTTNG5hluBOQMSfCfUzz5a20oL+szxNjpttipAgaKjBO2cBScWFJuvQ5tm3yPwQV0ttsCsW2tFF6yiXMZKuzgujs1l5Xrs3JIULYnfnpHwJkCCXYc54n7gaF0b7LlyQO6viV1BuQEJFpCZ018OMP1g+R8BJNj1+b/5t2uFevvDAG9/HHybepd99cfZD0LL1+8f569v/u1//66zNGp9OYgs7wE+iOMDabuCY//8ykCFDyT49/S2EbwNhLlz0L0XfyggwcbcD2L5XT6QYImQXXPHrqsKSKm8zgogoWp+/diBhDLgUwY9qxgJ74GEyhn25ge8C5AQrdnubtsfvUx34lkYes5JbbS1DQroChpvZA/szJ2Tc5eU17sDCVWGypyKXcbbaROsFOCSiUCX0Awwhe9YrZotljjq1fDzzz7A//71L/HTDx9hNr7Gb//z/8Uff/c5Tu638LOf/RT/8R+/xoNHJ7juX+J3f/wdPv/zn3F+dYmf/exnePj4iQMSfvt7vHxxtqmLDeksrYG9doijwz30GOh3G9JZODzaV6b7qj/E6fkFvnn6GudU+J5lmK8iJyC4yNCqt10fdQoULpbSThCQIIfGAQm9Xn0jsthpRmikuVTE2WaNugnsLsH2W1dXY5DRsM5SLOY5xnMiuwxSU2X3SBlm20K1XSMVl15xmoj+HZHGXQAJ1JSgUBozigfdthgcBBLSGKLtE7OZjoa4GI1xOcwwXrjSBgMS+FtijszS52xlOZED3ttLNkBCt1dHr8tuAm2XsVtD2hH9y6Gy/eP+RJnKdqOLHCkYjU1mS8zGC5U4sDafmX6CEswWc96LhioKbgB2M5A4YKcth8/1dl9IN4A/C9I3SUxudhHXU41nrR6r3SUFIVmawqCc94b6FbNprjKE2RSYLnJ1lSCQMAxI6g6k2cBzSAt6r1qCFjRROWliphSqvQGbd7ANXB1JvY0oqbnMW5hLU6DWrEtXgvlbOSNpoazdaKjdI3U3hM7ze6k3UNQim/4Bf5sAG8sUmFnkWNARpj6CARZkJHAj7o+GGhMxIgogwQVQa4k2ms2wjB+BBH4ez5lAgtZm0dWgVqiAszSEAZfKf6iXwAwyx7zo2sD/CSAkcaq5SLCJ53B5cY7T5y/FSBhdXUpYkYwE9xOigxCtKEU3TfU7XcUCEpbsRpKRkbDVSFCpwYrlPa5bgyvddoECgUeOH6cegQQrWSh3bXAaJSYeuQUSGJAx6CBwxPvHDhurOMAkX2O0nKtrAwUYWdqgkgYuAH59ARzYBiqx0aJ8wrfD9vdd1Md/dGkDRUkDTBDmC6QRcNRN8cHJAR7d6+KoV0c9yTEXkECmztqJYAZQBti1RIyArENNTdXYD6cEF6h3wfIuuIKJFbBU204tGgSxW0dzZZXJsCGA6ejlux62b5SzprZnxgWjzTQHNiUnxX23jKLbp9xeySBdazpmDb0DS/3XbzhXa7c3l8GEm/uZAQOuxMIxGLaMhi1w4BgObo66q00IRZMCp9Z+BDsydUkRy4scqGwlRgL3IoKAWot5pr9dO86aAnsGNGQk8HMdtb9eABQuo0uwTN1c8lA2hO0uqZHQH0zVOWK9duAA368WlrkLogS+FPbBASTOVhhoQjDoLkaCAZZGkfdFAJVtNrtSZDFNw8Hum7WsNAam/zkElwkI+mKLvFUCPIuSEdo5gTRr7mOzTekHP4ffxX3cD1TKf1d5gVWlDaZ7Y/PV9+9c4LQtrTBfyWzHbcGpH3yqHK9oH+qDNWW/7G2BhHctbbBss43jtwPnao2EuwJ/P0C/y/76AXh5XHeBDHaMrc3b5gETe7vuVxlIsHnF531Ggs+YsO8oB3f+d9t12Hyq8r+r5m/V62X/3f9+2Sp1rdmW+fmBqM11u8YyI4GfZaAK/3ZgpgN5+R5Lptw+d24CgLuupXJ8vgOQUJ5f/P+u/f1NbEnV+fnz6Lb9seoe3vW6f3/tHvjgUZVGgpJhdzyqru89I8EbvO8DSDA0zupVDFk2w1PegDaGxLuPZQNZPcH+0UDC8gaQoKyNMRLovBRAQrcBfPToHv79Vz/Fzz/5AAlW+PqLP+OrL/4iJ+zjjz/EL3/5c+wd7uPV6Uv8/k+/x9n5azm9v/jFL3B0fB+Xl9f4r9/8DmevL50QFjPQa6DF1maNFJ1WXYKNLKPYO2jh/v1j7O/3pHtwenaFr795hVevLzEYLDBbufaGZEnWooaCDAIJFC9kJwS+h5kKJZ3IqNhr4ORoT6UNDPKTkMwBdonIsLfflMEcDqa47o8wmbIrA8UWMwEJYUjafCrhMjrpo0IEUadPx541ojmBAootUoHdMRJYzsAM48nRAdqNGJ1GimY9VkcRptnGg76AhKevhgISyEggEyEKGxLQMiCB84zZRr5t/8AxEii22GonAhLIslCmcpmpm8WoP8FgOMV4OBUToBYzC99EFKTqLz8ZzkSB5vE0IgQSGLDSGVR3BoIk67UCbjp6ZCQo8G02tNH0h0OpkqsPODOdZAOkCeIoV6nFwV4be72W9BQYRFMck2ACxSsptLhaJEBUk6gkCd2jMJKYHg2iNBGk1RAqbWpgAlkEBAM4n1xtbqYgJIxZvtFElKRFC65UmhirotzDZdZyAQe6nlpNnR1cH3oX1MasUaea/XK5aeHIMbANyoAEbq4MAMhI4N98vtPt6nyuBn0F8bQdBB3IirANgJlHq5FW4FIABZadJJCgzTt1TIR60T/cghl2dZBoXNFijYGNggH+n7MtYEcimwSbeA796yucvT7FxYsXGF9doRHETiNhDdRXQCuDAIROjR0camhmNV2/GAk5BRcdkMCuDZwTo/l0U95grATf0TIggSKKzv45AGhz7wr7aOKWBgBs6tmRqNNGVEukzTBZr1TaMGGwzPaCtEL6jN1AgjEVdjmxVY7GPx5IYBA/RoQ1mglwfFDHB/fJRmijW6N6ANkKZLPMkRNIKMAcrQM5fglCHGI8zTDoTzCekC21wpxaLvyRcCEZCQ5ICFOCNm4dsRyHlPrhkOykNwMSfIf1BpCgjc54CdYm1O1+Rq2Xw0p7XGjwmIPD0oOtJoILprXnFr83XUAKDY7N69IJ2JYlCMpSz1oKSLquFFJbyEjc4eex5IHihCQ/OIFFXkM9dplxPqgFw/OytSex0zptS4pOx5UxLVdzrT9qPVAbpl4nlOJaHfKHgalKlyiESltVlCw0m22BjOyuQ7t4cXElu05bbUCCcyTZqtcxKFwZhANatoyEm0AC90ErTTFabNkRNUYlP8cHNQkgC5D02h/6/k45+LISTwcMOD0V2nnWotm9INNQYoOF2LHpzxBIcQwtpyUjgJcgYZEQ9x3eKufX96uqxBYtKLLMpc0fu2ZjJOwKZs2m3BX48n131Tj7QZgfdPsBShmk43uMMWIZSf/e+p/jZ8z9gN+OuQnkubO5Ob7Vrcd9e2/v94ERu0b/muxvf26VwRT/PpbHpvydt/nSTG7496n8PpuX/udb8GzzuDzfbA3s+k4e64MI32WuVscD3z7Czt+fR/49tLljx3Ge3AY+2Jrzx8SPdwxIMObRLrHF8vVWXX/V61VdG3bNkdue2xV/VX1/1es/NJBgtprfYzGnzWdji/jPl23FeyDhbVbVLe/5PoEEc3wMHTJD7G+wvLGbWhZrb1YS7qiagIVJL/CkamN+23BVLYSyUbmxCLFEGCwQkjCr1h4WDFBdPRdtFeuF5JCOeqlYCb/6+Wc47nUwGV/h8uwVLk9Pcbjfw8OHJ2i0Gzi/vMCzl8/lrB4c7OHJBx8puHrx4iX+6z9/g8vLIUjfJnUzW6xxfNBkUh9sExbHAdIkkA4A36tMcLOFy+s+Xry8wIvXl7i6mop1QAFEutpUnaeQGINwahcw2F9muWpklWnHWmABgQSKLTLIp8JcFPLaVzg86Ko+l585GM4wHjGzlGMkTYEcYdxAGNexDiJpD4wmU9X9q/Ui6y+Z1QmAJA5Qi6im4Lo2UCOB7IejXkvtJo/3u2g2UiQBHdYZRv0BrkdTvLgYY7LIMJ0tVaIRBjWVIjBTQ4YFHc85tSQS4PCooyxYFGcSpOy1UrTq1IGgkj87NjBLSeHINWazlWijrINOk5ay9xyr6WSJ6YT1rS7Tx4xamLhaVjrCzMY7ymrogu9GHe2Oa23GjGh/OMDVdV/ZNwYq8zBBxOA8dtkyggj7Bz0HOvT7ePnqlNr+qsWmtgXbaUaJA2cWeYxVmkoQjt/PDgDK7pDOv3ZrTEF2LUVctD+UWFyxWbJjBWKCGNSOaIl+nK+WGE5GypJzPgqxp2ZDlOpzCEiILsl1m+VIGHgsF1iwxSipyVNqTCwUCDPo2d/bQ7vTkQjk1fU1xqORShpO7t9Hb29P40UgQYBAEmO/20O91URCgCR3nRQYpKtbByg+GOpayJygrSE44YTdUqnDO5FJZkTZnjRHSG0ECmrK5iylZ0DBRQsImq22U+yfjMSYGPYHOD87xdWrU4wuL9EME9TyHI1VgHS1Rn0doBUl6NYb6MV1MRQI2qjNI7MQBALYuaVo/zicjNUSkuwbF9A7VoIxEkLpbTg9jN1AghPF851IZUYY9AnpY2Y6QUAgIcgxzly3hilBDba7ZFa4YCNwoVm4aoDE5rVbWGFVjAS1NLrjUUXdfJf2jxFb7OZD6dQ0U+DksIXH9/dwfNhEPWLpxwSNhMEWWz1a+1UGxAlyReXs1rGH4YRrbYjBaKrSK9op6q8sVhny0HWVWasrQaI1wCCVZT887npAoMqUPr0goyhT8Pe9MpDAseG6cFoeVnrCRqTbB+8738c5rgw4W0YW2S6t7/hmDbbLultXGRewqjRBtRKOccCv9LNtfmBg+7Zl5ixBYKLJPDMFwYUgXqsQP+V8ov4LKQGyN2yzma9wsNdDWk/RahKApF2eYr6co9Nq4/CILWXZOcWxEaSdktRkK8kS4P+k8vO7O+2e7BM1AshGuLy8kn4DO9pQENLpItBeO1BT9rAQK3QggmPY+YwElZCso00Hil1AAsfDWtvyM3wgQQGDGA8s/3BlHOUEitXI2/nQTm2yZPlaNtOVHLluIhnFiMlUUBehtdYrBZNb9ZZenwwpkjuVzaG2i4Q230Fssar9I8/X/DU/4Py+gAR/fdjcKtOT7fpMj8AP+N18Limx7wAS7BosiLVrKQMkfgAvU+3ZNx9KKTdpAAAgAElEQVQssRVq+iN3+Zd2jf5n++ex/axviyTeBiTY+ZfvvQ8ElIPoXedoYn/l9/lBZRnAMHvB3wZE+NewC4zY3sO/L5BgjBJ/HP2xs7/tOAMSfIDB7lXZTsp+F9pS/ro3IIFjUwai/HijKvYo39td94920oBkH+wpX6P/WfSjaG/Kjx8jkODrWRhIZevWynreAwl3umjf34t3AQk+Yss9S8aJmeQCAKBGQtkQ7lqoPjBgN1ZOSuycMN/h9Besr2rqf4b7u1B9Zf18kYHxDVZ5I9i5EO+qnCht0N9aaMEKiGaijbIWXZu6AnRHIaYae5Czhpw08AXa7Ri//tef43/93/9TCv3XZy8xePYNhtcXclAaVLaPEzkQVMt/8OAB6s2agq3nT59JN2FwPUerAbRaTYRBhjZr6msUP2S/7hRdiuKlMSbzGQb9EdrdHmr1hmrqv3z6Aqen1065nQ6yQISao/GyzpQgAtsosmRCoEiORp0tE1McHnZwcNhCq0MFfFK5x9J66DWYkWXNMVQvTKd8OGQwusZkTjpwHYjrogVP1YJyhinVpznpohCzgsrKjDxWM8T5HO0a0G5GaCcBemzZWIvQaaW61majJred9exXoyH6oyXGUzIdnIAk6epsOblYUSQxd0ACv4/tMXttHPR6Ym4o0A/X2O8EWC9GOobAj8t0p1hQxX08lZJ7FNYkdpixG8V0idFoIdYGM1lUJGeZAOMSzmGXWXMdFGjgKVTYYY/0vX2VNwwmU1xeDzAaTyRqmSdNzEiVVjYuxOHhoX7Ienj9+jWu+0P1Cg+T1NW5s90gtSBYwxwmWDIjHTkRMqsz9ecpz4EZPpZa0NBK0IwOv3QFIt0DaiBQYJEih/Mpz+9KbINWh3PJMS5cO0t37IZuq6ysEwGj6CHBIYJK/C2RwzhCr90RmEIAgCUwBAQIFBwfHAroYnbt5cuXWMzmajPZrDf0m8H1aDLG4LqvIJ2ghVgU4ky44NsCBY69gARlP1mWUdRth671p1T6VdZAoU7XNcMCgqRel2L/hGyEfh/XlxRxO8fo/Arz4RhxBtSyALU1kKxz1LMA9SBGmwFPGKDHecQ2r3modatsIsXTpEsAzNg5gRlwtWDctoVUOz5CeesA6vZZBPI3nWQXtFEMwXfmeKzKIpglDiKxRDjW02yFSbbEPAwwy9eYsHuFQAzX8tEo3Lo3BXOKwYmv3VC25T7iX3Y2ZbfvLD1za8LfQ8o1pQyky86yb6d5/X7G8obDhhXW8z4aKdDr1nDvsI2jo5a0EWJ2ZcmmqFHgb+nERcniigO3vrmmENQR1w9xNZiK8TUYDQWmsrMMAUUCCa4zqltvCYNAMnsYNM/nmM3XOB/MBCSU9wYb6834Fcds768DiDbjfaM3wnYEqpzNKsBd7y9EFE00Ue0ci4cJA5bnV3mv9YOgjar+mmULrm1jSi0OMgKWS8xXC9kBGupuu4mHTx6qZGs46WMxm6LZYWBcE8DXrNd0/62bS6vVkf2jvRmPpgJ4eP8PDg5lo/jcl19+qVI63ke17GQ3nQI0NRvMy+M+qMCgaFVLEIG2TM49ARkSWjIyH4r2lYWGgZUv8Hu5nrknGADgB7m0abR/LN2o15uyM9yrzZZzbBsN13WCLA4+TDDS5jQZWiyHW8s+OY0LMWdWTstDrC+WlqUN2Ws+TxHc2YSAzBJhTLHVgiFWMEz8oLlqflR5kVXvJzvyrocfiH/bf3NdZG4Gns5eGJPmxvdTFKb0UHvSgm5vc5j/GyPBgBwfJPL9U1unt11D1fWr7c8dj7Lt8wNWzjNj8/j23z8/y2rvAhQMZPSPL/99WyC7AUWKMf22/boJauy6d7suuzxeFuj5x+6y97f579/F/n3XIN3GyvwmYz7yntk65TG25g3Q5W9bY3beZTDLrtGAKj/I9e9R1fVVve40bbZriJ8tMLjQotlVtsg92wB8+hFV83fX3LDn7Pqq7Mhbr6/ijbfNPxvnMkDoA+V3nVvV+r7t9e2YuO5aZWBwo3GUxDi/upKmmtiE9rD/7x7+Nx7WIK+aKW/8UW9/4A8JJPDyzNDbGZozqNeUWvtxAgk5gYSQQSoDCSf0FGQOGInYn5oBgNobcaEv1dP8s08f4t/+7Ze4f+8A8WqO2esXmA2vNRHZoaHebCtjSeeBTgg3kqurCzx7/hQvX7xUl4VeB9jrtVGrRXhw/8jpFcQxGvW6nLBmoy1V6+cvX2FO8aq4jsliibOLa1xcDzFfiq8q3YJV5gSbFuzkMF+BwBCz0TFisSrIcuh0UtyjEvrjQxwdtxAnOaazvrQeanTTFk6kjEDCZBpgOF7hakQV9Bw5gQQG4WEkIGHM7gWLuZwldrpY5cy2McNK9sYMScaODcBBKxEjoZOGap9JNkK7GaNLgb5aqMCT7IbTi5ECgeu+U18PYiZq61iuqS1Ap4ttKV2Gik5vt91S8F9PKG6Yo1NjcDmUI8e6XmbOGHgzMKSRvLweKfvPtpLj2VpdMwbDhcTY6MjW6s2NRgKdHzqRZEzI2Uau12vtJpqtjmjm/fEY14OhtCLmeaDyhEAUXFJdM7RapPB21a+e+hbskc4MKh1r4VQErNgijG3YohQBQQ4GRkXG0nUNcQ85VIlrAcnuEZxjDNyVRWCtcFw4XMm2pMA6L1iZgeZy5DL8NM4SSeT4FJoQFL1kEEAH2pwm+833EJyw1pCmncDM4vHxsYCE4eW1ABN+LzOREqhsNHTu9rlWa2hOkU8hNNtCcUUJuNVcK0oKaBJgcOaVgbjrhiDV/k0LTmaECRrNVHLRv7qWLsXg4gpDMiFGkw2QkKyBdM1SDnZKiNFgG8gwxEGSo85AhbXjhSYFGR+89+rWwJrtIMcCGRYM6hkMcOwjrrPwBpBQdgJ9u1jOCrljQ9TYbz6psf0DxiuWNCwxCzLMM8dOIFOKoIav36J7SkCGwAbHxO/CUWKGWSBs5/Ytp6Vi27EN1vaBMpBACv7GqS0o4v5HCmxmht1T3LbPSihqObuWZgu1Wg6OWjg8aKHVIjNpiWw9Q40AH+ntBEcRISF4ECYI80QdS9ZRC/3RxIF71C6hGKnEMwlMuhIvXTsZMGmitqg8pylb8s3XuBpOseYaLpwE3hP/Plr3ACli3HD4TKT4bjZdlXtQ5QjZ+29zxLhudoEIPnDgv9ecJmM6iAGUsHVvqs8RkLZipwdm/6F1fvLgCO12A5PpQK0suW/RjnAtttmelvoicyeoyhIG2geOl2t76ARf2y2nszIYjPDs2TMJLdIdptCimGcFkMB1zvcRBBfQuHadXwjrOTvmarwlwJpRKJVaLC4YtEyiDyTwb2M8+RmuzX1Z8ZybTv8hy8RsIlhrn0dwU+Nb8EwsGCHAyc+1dpcmKCs7Isd0246O35umBEgTjYvpSZAVY/uBH7D7QIK/lqrmyq6lXPWetwES/M/k0L8RkLABEW6uFwpPVwEJ5m9attnsh1unWzbR21z/2wAJ/B4D43wNg3LAZseV7ePuveDborl8/w8NJJTnR9le+QlCHrsLRPD3Fv7tX993sX9vAyRwfMy3MSCBn8PnDOSx+WPH2nXsAtltDtm+58+58rXY59y1hVZdP7uH6VFoL5nPIP+adqSkfyRLWID//O3Snrc/fCDM39fsvvv3t8IV2PlylX2xN/2zAQl2XiKie6Vtm7G1RHscvQcSzGmwCfQ2jAQz2rZZbCa6CTT+twASSE11/dyZUZDLmhWiVaslQtJswcxahoO9Bj748IE6NBx3OmhnK+QLqvPnaDRbarfHrNd07pTsL69Ocfb6Fc5PTyW0V68BR/spTu4f4+igi/29DsLAOb8UInzy5Anu338gVevP//I3fP75XxVQz5ak+K8xYvZ1OuPZIEkb6qU+m64wG82xWqyRBDGSKFGgyrUQBxnqLDE47uLDj07w5IN7aO+xfGAhQcDh+RnmkxmGY9JTWU4QYDTNcD0k+2AJxNRgSJWRJZAwnc1VX6ysCyO9wGW6eQ0EEuL1TEDCcbeG/U4ND4+6qMVrlT6kMcUhGSjGqnEnSHA5XODyaoSz8zFGU+f3E0hg+zYyFEhXZmaRDhpbLTbYBaJGx7SFTiMSkBAEU2XM67VEjAeX1U5U3sESh5hlDasIZ5dDPH9xJjFGdXRIm6g12h5N2DmxBiSw3SKzxUmd5R0JZqs1+qMx+iwBWBBoAKZ5hLTZFFDAzBTnTpzWJaTHdpSk3WuTANW9Q9UoMwhVGUNcR5w2XIa1aENkNDdbbw2WCUjs0YkXEkgQ9ZeBNpkyLAGIgkIjoa7XrD0jA33+bxutAQl0nI2eO52MFIQTJOAcNsdFIAbV11stnZuBGDyGn3vv3j0FDFen56Iq89zUYrLQOKCdUGC3YNmJowxbMGksJXPw9V0FKMK54eqKqf/gWqf5rd8UQBRdD2SbslDZPWMjqOvE1TUm/SGW05mAA/4IRFjlSPg3QtSjBK0gwFEC1As6OVGDDe2bbRq5iYehygtm2UosAdNPEDhUAAm+cnDZcfA3/XJQwKC1USOQlUqHYbScYbRaYE4ggewT0q6Lrg1VQMIuJ5bPlam/ZafvBsq+w1WwPcT2AQMFzNHy3Zhd11oJJCz60m3pdmo43G/j4IBBHZlgLGWYuW4vzOpyrMNEjATaaYqtL9YRZutE2iMMUBkALimiSlFgAkBk1kSs/w/FqGJpQxyTf5K7tqyLJfrjuYCErcNzs9TDtV906/dtgIS3cc7899iY3uaIqcKjcC7tGJ/Wa6Kp9pk3naa12pcmaaw2jXxtExAXQMKjR49wcNgVkLBazwQksMWtibsSSLDuNAzGmdnneYgtoCSEA0IJ4NAukTlCe8H7xZI11w3IgYTOMXd7Idc8v4OaDO5zXFBF0HobCEAaA7uABLNl9rkWWJQz3LUwlY1rthzjy8BPllHx+wgYmP3U2LEZciGUSFvH8dq0g2Snm02c7AAeo45zf1CJRWqAxQQTgsLzVcGY2c47f82VA7nyOq8KVCod/U2nkd0zdde885+j0O3fA0iwrLJ/ve487i7Nqrz+78hIKM8fP5PtB2o2mrbX+bbR1uCuwK78GT80kOADWL5tsPOvYiT4cYGNdfla77KB/v3x7+0uu7frc8xPkc0pEgF8L++TgTx+MG33y9aYbyt9G2k2lffvps3ctp59E9tetT65p+lRBK72Xd83kFCeV7v8hTe5nvIxVde33Vd3A2V2b8projyXbju3qvV92+t23gSmd837TRe/KHwPJNhisUn0NkCCbcRl6s+GClIsAH/DM2eTN/GfvbQhowuvWmwVLSMgmIAIZOrzQbYAMjo8TJcvVdtM2v7xvQOcHO3jQbeLmrwc53DWGg3EaaTg7PziFUbDAYb9a4EI7Sawvxfj+HAPH33wGB88PFGrwOV8IgEqOiQfPH6CDz/6GJPRFH/94kv85j9/q8B3QuHDqA42NxiNHR233mop2GYd6mw812kmzDrHtaK//Qo19QPP0O4kOHlwiMcf3sPJgwO0e01d27MvvpJewTlbEo4WmC1DdRcYjKmHwIxoQzX8lPQhkDCbL0T35oNAAs9J84v08GyBaD1RhvFkr4Wj/To+eXwPCWnK+UJlIvUkVF0tCaACCqbA1WCCi/M+roczLFak/idY56natg2GY2UWTcWbC5+AAYNZdoXoNVcKRNqNupzBJArFTtB8zEOcnDxEs9WTNsGzF6/xp798g5evzqXYHsR8z94m20uqLucrOwAo6832iwriYx3DwIOlDWMKLbJdW5BgQaey0Slo+nwPs+RkH/A8cjnJMlQkbDB7Q75w5GqmSWmt1xyQILBAFHY38bSGYhfIu9pqJwZp7Vd9IIG+lKmN22bK/wkYGLWcn83PVCeKgs7MY0fD/gZI4DGmgmzHaw1sxNhczSDHnjRlfg4ZCWTP8HgCCZta8Dy/ASTY5q4gr9iceayVWYi+LfAiKMCIRKJvDFKIGvN5BRAFkKCGiBT8JGtlPJEWA8+jf32t+TwZjbGazQUiUAciFpCQIVhlAhLSMBKQcJxEaIQMqDj+pCS7+nHVTFPTIUmwyNeYrpdqD0kdgzVbU0aJ1hhLG7atH10WYdfmWnaAnQMWin1EkIpdQIaLKQaLGRYhGRAQcEEBFdc1YltHzHtijAR9X4mR4DsNPpBgz98IDio0EjaOTRHolR0xH0jwN3/fmTRn09+PFKRxLOfXqMcQa4qtBAnUNpu0xTPk66lEXJl/ZpvMJGRr1ASZ2sU6FtVowW4spKTPVK5AsTt1d2AZkZT/E5fVYatP6YMUoJiAhDWuJwsdu3V4flxAgl/mYHbD1q7tv7scdHe97KTDVquRxBEtoyfwQToMwNHREdqdOnq9tphkEmpcz52jnvBuUPNmgVqtoWOZeSeASKCGxzSbHZftX0Pg+NnZhV53ZWdThEEqTZ+t/+DKgEwHQtTwIptNlpJjxLjjXYcHJ9DIh89IcJ/hKMw2Lr7oogEA3UZHdox7B8eLgCrBBILJ/AxHkXZBCf+n2KvZUdouGzPaZYEwRLBkvx3LReK9ZHgQvKTtbbT1uvRc2Bp3wW4k39YJsHvmB0E3A3Z3B6sc+SpHe9ttZLerXrZb23XiVv4PzUiwe2hZ5W8HmHcDCbuvavtsVfs4C6Q5jgb267rFiiPgdTMjXP7fp8bb/dp1z27YZO8zf2ggweZ1OVguB1dl226vG8unfN3l+XvbfXhXIMGPNYzJY+vdzs3G3Q+et4HkTUaLv2/xfbtKU/z9tWp+Vb1uQILYql5m3PzA74uRUF639r8PJFWd667Xq+zPru/177kfN357bb/NGd18z23zy+aEhNZ3+GwGJDCue1/aUNR+2MR/DySUxXAyZAGD4qL/M1jD7UocjDLE2v/Vas7u1qAcRMZMGRXgG5DYXy+to1VkeOl8qKwhDjGbsz58rGCdx1NM7OgwxL3DLo4Oe/jw8SN88Oge6kmE6/Ozom70CvePj/HRJ5/pTF6dXuKvf/kSL16e43LAgI4Ug1T90lkDwGy1RP/YqWFGqieQBoFo/wxyyBLYa7eQpECzlaBNZ/2IQo49dA/a6DQbuLy4QP+ij1enV7gcUDArEJgwnrGsgAr2dZUvzNeZgIQFf1QvSkYCnSV2TaC4Y4Y4WCJcTlBLlnh40MEJWRAP9iW+mGdzIJ+Lqky6aEIxuzzC6RW7KOQYDCjaNxZ4sWRL0rAuHYir65GABAYIxHrkxCUx9vb2sL+XYr+5RrvB9pn7ONjrqjaTdfIU8WNd9b//+/+Fg8P7CKMWnj57id/+7q/48qtnGIzGWKxD1DvHCtKcEXP1nazFl6NA1g1LSKQSTyBlicmc/cMdZTpPUiyDBHHN1RkTJHCtwGK9ly3N6Mey9p7OrmjSDFp0jHMea2zhWIjACUgoHF+WNPB5ZrHoVVsATiFIy/KytEGBXeQAAAv4jSZsugu3MRJ43HBwLcee84jXYO3SzGbQQTahNn4vjyFgYEyFxXgqIILfwef9QJNOOT/XsqK2sRu4yP+tZ7vpCPAeuPNgl4lYQYqjM7sNwnrdq16aYM08w2w8wfXVlYCE4XUfo8EQU7awnKrwBDGBBFYDEUhYZ/o/YRBPEdUkRCsAUoJvKj3JBCYoA8YAli3a8rXaQBJMIJBAIUZqGpDxkpC5VICOZefL39L8TXIbEDgggYAcdST60zEGyxkWkdNkIO8HDGAKIEFgZfFdZSDhNke0TG0sO0FVYos8fgMaFwCXzVMH1pUzku6q/c3Zzs2CAb6urG4IrKZ9JMla+in7ey0c7LOlIEulKDA4RxgQMs0F9IgGug5k61hrT4HWeZZiqq4vZBKRBk8mCYFdUpvcWmSgFtAeJrFAPjIVZrOFGEODGbkgfja47Lw4AOdtGQlVgVyVI7bLuboJBN2s8bb1Z7+Nmuvfw+38y9GQUCzB86L97YJ6FMsNkCCwrxHj6GgfR8d7Yi/M52MNEsVR84XTN9jbO5AmEIEbtXYcjHWPez0HOHKPevXqFU5Pz2UTOP4EEshIEFOraL8myKywjfzblVkYyOjYAdx7XCCXFR0fija3es05//w8Y10ZqGA2ktdfBhJozxT4zycbnQTuJTwXB9I6UUxLrNQbNdkuA24dk22BFbU8BGI4nZct+Ju7LkD1ls6RNpdAgpU22D25K0jxj7HjfEd8l9tdNf+qgAQLhMsBwSawLLrVbM/tFo2Etyxt4OfauO+awyZW+bYhx3cFEmwPMyCh/L3l9bwrULL3VIE0PO7HACT4AbrZfvv9XeanPx72d1Wga6/788Tmov/abWPuj++ugLLMSPDvd+XaeoNJSYBce2yhF7cBYIqE0rsCCVX7S9X4Vl1C1eeX7UbZvpUZV/78qfruN3m9DCSUgaJdQILmkpUYvwcSnDPnO5JvAyQY6rrd3Es1JQUg+6NkJFARPXf9l5zx2QIJcq1yggCu/VysPvc07MxaL1Vax1bblAboNNnznkHPDNRWY6tCli4tFwBFwikmdtAFHtxrqR3i0VEHx3TM9jpYTYc4ffEcX3/xFcZj4OSki08+/gytJoXsVvjTn/+Gp89e4eyCehRAUqs7cUXGGGmiII40X30vnbsYEsDqNlsScWRwTRCh006RkgkQLpGFZDeQohkijRJc9cc4O7/CVZ8OXogZhReXIaYrKpGnYDculTWwK8JqLaq3I3AwS0OxLbZtzJBGmYCEJJzj4WEHj056+PmnjxBhjvWKgMcQYbZkowHpOKyzCFejtYCE4XCK/miuzgYsa6A2AxXXL6/GmC9XjqIdBqKTsyUZa/fJSLi/H4gh8uDeMe7fOxKQcPb6Nc7OzpQN+vm//CvuP3iMVvsAz1+c43e//zP+9sU3OD2/wmC6Qto8Ur95rhXmoGVEgqIrCcEA1coTRgoEaMxZe01mARW3wwSLkDoHVGR3gT/1DvgZZCxwExKoQP0EdYlg7fe2HlvOeKEJYCCANi52wSANu1AIN4NJtoNtbDKQbL6gDgdbVXjbUG1TNPaBqy92vcuNBcDPIiNBYovzuRxjK3uw9xuQYIGJEyBrbHQT1rOFnGJ+LoEEjWNRS87x52ebDTGqoV2D0Y11fOiCA3PeCSTU6k57QtpqRRaSNdN8sLMDOz+sJyvMx5NNaQMBpNFwiOlojOWcHVcKIIFso3UuIIFCcgQhCCTsI0cnilCnIBsXGNHppQuOBJwkFMTkfV9hnhWMBLIjYkd1T9bxJrjftQn6G5dtaht2F8txKPJG/ZHVAv3xCGN2IIkCZPzekERq1/6Rc1DjVAIS6IDsAhE2jv4OMcUbDlApo1benHmsDwD4jpcce4+pcJtTZt9XBhIEzM4GiMMVGrUY3V5dYEKnHSOJuR5Xsru8ZukLsu58FYiBNVUb1xWyiC0JGTyy7SN1FRxNVCUNaqUaS1CSWhMUVWWgy3vLz6DuDHVTfsxAQlVpg5zUosuSBWLbLJ4DEtgW0oAEtbUtGAkE8Pg/7fXJyTE++fQDNFsNDIdXTg+hVcd6NpNd2d8/VLkTQXgDEnjf9/fJUkgFJJyengpIcPZmqTI5td4sWCIOYCzKJjbzzu3PPGd1ISoQRatRX8ydrXY2wZWo+ECCb3t8tpQFgq3U6SOY3WMphcD5TZcQx0qwkgo7l7TmgFub05vyhoVjw9GXMCDDsRWc6ChLG2gTaDNHk4n2AwFd1vaz6GBQDs5uc5q/S6C26zOsdeZtn28dNMoBwcaGUOvnhnbI9w8k+GwEf39xtunucKIq0KlqH+f7vz5d3uZPOfgsf9+u4NQ/4yqg8IcGEvxA0s7Vv4ZdrAv/ONvLykG1HfNd5ue7AAm2935rj/VEkC0e8ucQz99/fhcQ5F9v+X5VgQlVrzOBwc+kb2f2Wd9ncdU7aiSUA2mbe28K1FQF61Xr602BBLMhdh93rYtd51L1/buABH9NWmmD/9kGJOi974GEHw5IMOfkxoT3LLpPN/qnLm0QNc+ABOb4mGV0ThXXMefRekk1fs4nyguvEVGYMWStJHvbuzaLclCoLp65gJcBaewSzyqFaNWB416Ak3v7+PDxMR4/vIcOuwVgidPnX+Pl029w+jJDowF8+vF9PHn8EWopyxZy/Ob//AEvX13g9ZmjmzYaLeRRirmUyamXMFU+jT/8zmYa4uhgHw/vHWN/r41ut4MGOyi0WI/PYHiG4YgZ+yupR1OWcTxbYjiaYjhZYTYLMF1AWgmLjM0jE0zXuZzumZTQ10XXDwckrFYUowrEvCCIEa4miDDFw8MWnjzcx7//6jOVNhBIWC5GyJczgRg8XwIik2WKy+spzs6uVNqwFIhQw5oSeFmAi+uxxBYdkBBKXZwBL+vze+0ID48pvJjh+PAA90/uKat8dvpKziwzjgcHR3j8wcfYP7iH07Nr/OnzL/Hl18/w6vQC14MlVnHXfSczWKLQO6aAnG+2jSOQEDKYIzhAZgLHhGUdRC3Zso8BS4q0YBZsAy8X8fFK3QbhnGDrnmBrqFOvK/POOcRMqTmwjqVQc/atKJuxDY/nxIcEydQWcqvi7zMCOGbMtPnMBNMw4GdJDG0yUgaO65TONMEAOkzmqPO3ZWH4HgMSzIkmkMD383P5XbZJ8z2an5PJDSCBr/N5Y1VYKQUDIgEuKwcUUCOB42LXadlJAglipdRraKY1zAczkBVBAGHQ7+u3lTYsZ+zYEYqBwN9SoicroaA9N6j3sFqhG6do1epIWUfPEpTVAvnC1UayhISdEZb5CosgEyOB9z4rSi2iNen220fZcdidCS6YJOQ/pTW1d6TuyBWF3lifRA0RtgWNAsdmkVMhNGUjrWQOsDkcbpy+3X6sypGpaHrjym2Kzg3+Zr9x7j0xRX/u2XX7gIb/OQKRuFgXY5U98W+yErq9htrU1lNOe5YJiYbi1hBJCss15ixLmCy1vqNaC0sCq0u2e+S8cvwyrjO+mfoTXK+y7QLdEixXK6PNp3EAACAASURBVAdGzBeYLgnFGCPJiTObM+PGtAiU3lIjoXL8K7pmVAUaVWKLXF9uXbmyLX99qmQo4Bg5RgKP26zNyJUZMagOwjUeP36AX/zyp2h3Wri8PNXzrXYDwWqltd/t7skmk3nFNThlfRyAvb1DzSFS+MkYIpDA32QkEJRW5p73iAKZYpS4zD3f4/sOznY63RYeY9fjRB5vZyTwuNvEFvVdgSuvarAzDfVIivOgnXGAQNGOsxB1s3MwlhdRLrPLPH+KI7vgy4nb8seBMwWrInTgA8dvzLEVi80xKXw2yQZsLExLOcizefFdArVdjngVkGAgzW22ZQNwbrpufb9Agq1FH4T0gYu/B5DAczAg3q+7L7MS7J7sCoh3jf1NO/PjFFv0s/6+rbcxKDNayuPwroGu2QPfTpbXTtknMt+jDIr7e7XtpzeC+5Kt9vfD2+5vlf0nI3XjaxZtvXUtVjL+jkCC77v5823XXL3tGu56vur67L3+cf7fPlBX9hV4jlWMiSogwYAi3376125MV3/++EAC/b/3pQ3fAyPBZVXdhrgLvdzU8vxIgQS1aPKoq2FRi0xAQS7pOkOSMiW4xnw+EYBA1WrW4i/1GttGcblkyqrmbE23ZitCshggh7jdAPZaIR6d7ONffvoxPvvoMRppiOmwj9fffIGnaocF3DuM8JOf/BQH+0dq50jq7h8//1ItH88uFmI5NNp7Eg9kecN4QjbCQixeVT1Qv6GV4vHJfXz60Yd4+OCe2j/GSaD6VmZVeG6DwSXOLs7QHw5wdjFQQE9NwDk7N8zgyhoWIebUK4jSolvDCrPVQtfMIErRUxBjvogpa49aLRCIESzH6v/+8LCNDx4d4Jc/eSLNhDhiTn+BNMyL0gbWu5ORkOPZiwt8+fVzdVSgJkMQNzBfR1JVvx5N9FuigUmsgJ2ZagatbBN31KMrNMdep417948QhwGuLi+kOUGaabPdwYcffYKjwwc4vx7hr397phKH12fnuLhaYJo3sMwpNOZEtFhyEQoUYokDS19cfTWzxitSzPNAjAQGH2v2AGb7roTtw+iIbh1izgj+z/VjLa6cQ1vbiA5mmSs9qaV0pl3gzSy+svA6NnWCf4W+AX8TRNg6jxTSbGyovrZB+rXCBAdMP8EYCeYwq0PFfCqnlu8liMBggOvcaUUUAI5XE2raCz6QwPcT3OE9cc73tgc8nWtzJvwMnWMaONqwnPKi/Sb1KRxgwXZ9heK+nHUXDLG0gcc3mw206w3MLsdYTGcOSChAhCE1EoYjtXZTiQ+DADISeFOKxusMnRpBgNZ8gS7LNepN1AkIsoaFYNlypbWszg3I2agQbOTCzg0UXNQaKLq7OH2Vsnq520J5neVNauPYsDaaGXIJmS5U2sDyiaCWAGz3GYWYMLgqav6dnXKPMpBw20Z920a82UwrvIc3ARJ4jAVW2oS9dkq3AQnK8pI5sJohz5ZiH9QbkdpAdjpN2ZM4zMT60lrk/Vi5tnoUMFUpw3yFuN4S4Ciq+splp63mXIKY7HZSCCbyf44Ha/LVRnU2x3xJUPjHCyRwjZSDTJuL/E27ZGtZtqhYn+5+keGxlkYC25DytY1+iXQBXJ/5HEs8efIQ//Y/fiEg4fXr58qok5GgUjrprrQLnRjXWYbAAR+dzp7Oj/9zfRJIIFuMmhbE9ZLEda3hfaM9MrBS4APbIxaeHn9bjTptATP8fA8BCXNGzWn2GQn823WDcXbXD0i1Dlf5holFlpMBnVq3sBr4bXtJB8pu9UqKJh+b9xFIcHXVzl+SYKQEGd1nMfHgznsGdm3g3lBmJPiJGHP+7R77gY28jopIusrR5/nc9Sg76mVA4Y3bP75laYNd/z8DkGCMFu3DhUaCHyjbPfIDtl1j698Tu39V9rsc+G3+/we3f/SDad/W2xj8vYEE21v98bT1pH2kYBrac3bP7Hl/r7Z7t8u++vv9uwTaPzSQYMDXbfOnyn5UuAff0gi57fh/NiBhe59valrZfGbyUPb6fdcGU03eIp2WvVLNbfE02wXa47abbQvJD2jsOQbi/sOOsQV9tyEp0j9Fn3V/4drfVYhUVY3bLqNuk8Wc5E2dXTFAbsPnRCrEjIIVQsntEzFwHFsnxRYiC9k+i84FKbQrrJZ0jBdIqAUQA0m0Rhrl6DUjPLy/h598/Bg/+cmH+PDRAxz1mvjTb/4/nL96qcC30+rik08+wf7eES5Or/DFV8/wt789xXA8EwWX3Qzq9S4QphJcHI2HWC2nBRPBgZitZox/+8XP8ev/8Ssc7HcwHvUxGF4qs9IuWiey68FsMcXrs1O8Puvj2fNXeH12hdWK2fYaRjMyD0g5rSNpdDCazXHN75tPwdZ4zPRxgQWsN17XXGu2gB0j1kjyOdJoofaP+90EP/3oRAF/r9tAqxFJbDFlS8gmAYE2LgZLMRK+efYa37x4jf5wIYbAMktAKYjhZI7xhG3EZhJ2YoDJvt8qbejVEecj1JIMNdWwrrFesT6WY+5KDY7un6Dd2UMSN3F2OcA3T1/h5esLDIYTzJYRBosEq6CG3NgkRdsx1uALJKNGAlvEBJEyx8we6UeU8xi5gITUBcQUWSxqfZ3TjqKOdmusNhtvTsgqw36H7TidiBiNOp1Ly8Rx7pNxIOdR2hsOXJCTzQxjQfPnufrrhK+b02NsBAMTeJxl3URbpejlcqnjCQRY4GH0XlvHyrYV5Q/7+/s6TsDF2imdG5DA6zcbYO/xnSULNI3xQODCgTaOpWA10tb+USCAlHUdmESwTirwrHdnzD+g0OhEpQw8j8F1X6Ju44FrCUogQYG3mRrPWKXrDN0MaOQZqN7eTGI02BmAGYElGUcemBBSL8QBCdLMCFzAmpKRUqF8btlTA1ikp6ESmgBJrYHFOsNkOcdktdh0hshoT4gM8jfBo0IFX6UXROoNUvDahX6XTdxsPcGy7+IIGUhgAU1c1KXf9hm3OTA6PmPvmbX0Z6KidIwAQqPGEhyCeoAo5BS15DrMcpWrKHhcrLFc56g32q7kqKCP6/uKDg1hkqgGnWVGUsGJCyBhtRZThqyENTUVbnJKblwKM+Z6fOseG3hUxem42xWr3N8Klslt4+iXNpT3Yc17T0zz24EOa0VYp0VktHCcLGkgxo2bayxtePjwPj797EO02k1cXZ1prZGFt99mG+OaQFOnB1DoE3AdiT3W1L2ZjF2L1vPzS+11vIfUreD7yNoyR951bKHNcyKOZk98sMqBig704H2U7oz38B1/H4gwW8hDDVxpJPVNS0nZW2nNuGB/vpjqmqwcjDoJZj/d+bIjUCRbyGP4mWMC39OpGGgGfLismANGyNSwzjtcedwzOF93AXEGDFsQbWvO91+qArXK+aWCyJuPMnhw5wy2Cbg5yOxJya7cAiTkRbttvn2X/+mDKra3+nuMk2lxa7AcBFrAf9f5k5Fz18P3fY2V4O6nCX4aA2NLTbdreZPvr7o/Va+TM2nzYdexBhzuCrD9MbNz9teOby/eZIzsXsm0F0G7gXu3vd98A/+7fHDCX//+MRtGUElw1F8bZdBrF9Bh/kh5jdn5fttm7mb+VY3PbfOT4u56rdTF0S9t8Oe39jGPeWii8HfvMre/+p3W+lt8ib+mb3v7Xeu36vy+y+u77Av3kl0Pi4+ZvHzPSCic+s2iKCbr3wNIsAV9N+L1zwAkFBuQt5JvAgksadhujgz+MtIdqZ/AFnEUAUtrRSC4QrZipmWJJMyRxrl0A+oJBCTsd5t4cG8fHz85wacfPcGD4wNgPsFi4uq56cS0G205uH/58xf4/C9fKks/m6/VzYCBfVrrqHXhcDzHdNxHzI4I2RI1BueNBEf7HfzrL/8FP/n4A9GFX58+VylDPWWfdgpfuew59//JdC6a/zdPX+Lp89eYzTMF8NRIYI/2qNZErdXDcLLAFYO06VhAArOxoTJaCTJqJDCLm2+BBGok9OrUjojwwf0DaRns7TWQRBny5RxRnGOv20N3bx9RfV/q66fnfXzx9Us8e3mGwXil88jCRLoJBBMk2sfadgbT1EjodtV7PsFMYyynV2AAgxIn6EgH9+joBHGSYr6AyhmevbzAdX8E1tYu8gRzNLAKUuTMVAcm9OWMNUsbXMbYlSgQQGCJg/4OCCLFiGp15whulLdvOmbmdLg25IWoZ5G1DfNcbASCIAKivP7UhoaKPVDUwZuTTYRLjvCKKvW8drfCbdM10UQTSbTaTgtgjcIsJzR3WgCmcaB65oUrV2AAYA48v8/0EggkkOnA76OgIY9lnTG7Ofjrns/7WQAFwEVgY46YCZZtRRQdjVRAQeyy2wQS6LS72m0HJDB7yE10cT0VkKDAcOSABAYqEwIJa5YiuY3agAQ5OcV4pWRhMBjNctSjGlpxjAbbtKkEgnx5AgkZlVRUXrAOXWkDAQUCCRJlZSBwB5Dg2z/b9CxgIeskajTE+BnNphgvZmozyZIGpCmk7loBJJQdkLv2+l0bKfUDqt7jO2DmWFlQw5KR7+JE+Rt/wPWVO5CWQALvN4VhacsINpL1pfId1ajHuocMIJdsvbp0jrvYQhnBsLVKUFRCRNtEvRIxEGLZLLIQnBPmBPCkkTAjy6scSN306P67AgnOXqwLu0dYdFun7xhCWyCBpWjHxwf4+JMnYiSQ0UZ7zD3kXmELyCzgc2Qa8EFRQdoECrmQvXB9NXA6JtcDAQq8j1HMTimRwBxjS5jt4n2UeCHXfMF42TISyHBw9kBAQknnww+G7DVjB1hgcxNIcOwMA/poA2mrVfpFthXbDqu1ZV3H0a44cNABHRRe5Gt8kJHggAITXbQ+9wUTgWU5hQbDWiLF1NrZtpg0O+4HsOXgjsfYdVVlFKsC0arShipHXZPgxuO/J5CgPeQGK8YBCWVAwQcz/t5Agh+A+/NIvkRJe2MTE5RihPL8q5pf/vH+dxgw+PcAEuwcbF34YIJdZxmc8O9T+T76c/49kHDn9l754nsgoXKIdECQV1raN/ugdzmKvqBl5juNlrKxFAG0wGJjNH4AIIHB1g3nsGS0fjRAgncDtobIMsnF5lj0NKcYn0viMJhkv3un0Ewq5HrJNodrOcbMqDFL36pH6NQjMRTajRj37x3g0w+f4NHJAT559BA1BkUFnXwynOD5s5f4058+x1dfPsOaNfkZg8wECGvIA9b44v9n702bJEmOK0GN+8yz7qqu7mqgiZMkAIL8sJRdjOyXlfnbs9yZDzuyBGcwFIIEwL6rKivvjPvyWHmq9tw1LN3Do7q6UA2wQiQlMyM83M3NzdRUnz19KuPpQubTkbQbS1nOx9JqQxthXz568kB++tO/kAd3DmUyvpb/9T//SR2/46Mj+d4n3xMEgfUWqibYTvfXL17K5599Lf/+2ZdyiaoNczHNgHpXGp196e0dy2AylYubgdwguAQNWRkJYG00ZA0tgzkqRiylUV1Jcz3XKg39xkq6LZFHx3vy4O6B3L2zp4DH8OpcK1r0uz3ZPzyUu48/klZnX8GEz748kd/+4Us5Ob/W8o/VRlcub6YymuBnboE9dswaVdnr9qTXb8tRryWVirEQksBGQHoCARPVmlglcnk91LKPFxcjmUEIXKsxNGVZ25PV2gTzkCusz7FiQcpChSFbuvMMgQowEpDioCrj+ryr0uh0NchE3r13eOn0LlErXQ0FdjHgXFpwrI6JqsetQrlDYxqoY4IzB6dF/w811JsQBFQn1wTF5suZLFWh3OYg5zt30Ejn5U4K8wnpCGt6QcXaDUcY7AC0G44unH0AB3jZDqHt+gKcQMUMpEHge6OrmxRIQElIUunQPpyDzhQp/nQ2ON3wPxkJeA+ggQEmKEtnO5VKwQ5AAvxWS4eoSjVZy+hiqBoJqNIAQIFAwmQwNMZEmgyQTXAG3/Ukkc5yLZ21CCApMBL2qk1BDzeQ5wz6Kij1GA8QT62sUhCBAohaSWALkECNifQ+Q8kwrY7Rakml1VIgYTAZyWhmQMKyXpFKswU6kwbEqtORWLoNdB5UvyXE/zEjLF5H4oU83qUp20+PA5EYSLAUsOJX7JRtOH1r2NFEx6CCCaq7t5Zmw9KwUDEH7VXtCq2KAv0Ky48HCwrn1r7RsQ9mgQEFqo2Acp5BIwElWDXwTACaiczCzvl0PpN6UM3O7mDzflRrQRsdAyb8v0TtrWRhLw30dmQkFF3GA3epH5CCR5YygsFEIAHHeyBBU8rqa3nw4K4CCXv7fRkOrdILev+DBw/UbgBIsPSioYkvHt5RYHE2WypD6NUJbO+FDIcEKFE+0pgH0J5hGhWBBFhHZThMTRMF71NPBfMA6S2siKD21fVTHpBA20wbS2p6u46SoFkw3GyaZoIxD5Zqw1SEtgcdBZTqJXAF3QOr1IBKFvgM7QNxEUACgCoCscaEMLuNdByrWjFV/ROMKwAJfjc3bv8uQEnR8y915FHuesscLnVv/8yBBAaZul5zbgRGAvsmbzebPuSbMkbK7APWJo5/XpPt8sFyEZDAcZM3f/CZ1ynJG2P4Hn18AhY4jn1S2n7HJolBGK4V/r54TMzg8W3zQAJ9oqI5lPpcQQfIAwe8fl5/eptTYuK3MmbeNiOhDAgqtQ9lN1fy+S7n39a/ZfbndT73bcnG+3tGQvoI3zWQsOEcOgVfTtItbqZ99E5TG27XYsYumBmjnJrwjp2gubVV7HyZIJe6tarOb1UesDNel6V0W6D0V6RRTaRdxW58V548vCf3jg/k2QePpY3AYV3VgGx4cyMX51dyqjn8A1mBVw9lZ4FoVl1mq7XMF2ulQ8tqKc3qTFbzkaY03L93KN/76LH89MffV/Xzwc2l/L//7R/k5NWNHB835Be/+IU8/eiZBmKgBcPRub64lM+/+lo++/wrOT8fymSWAQlgJHT7RwokXA5GMpiMZY4dRAAfjaoBCZWWLGdQS59Lo5JIu7KUZm0p/cZaeu2KPLl7JB88uiOPH92VRm0t13AqX71UkT/shu7dfSB37j3S65xeDOV3nz2X5ydXMkWkVutaagN2caZgKYRJX4XaeFc63YY8AKtjvdDc91UyN7p0rSIdlJhsNTU3dzpfycXVQC4uBzKZraWq1Oe2rKQp86SlYm11lGJsGR13AXX+xUKWABLAOAgAAnY/1yjHB8cT5R+RUgAabAj0sKPaqoN2bwwDLKKTke2YIeCKd+dV3hP0+KalRqjzCk80iDuhMgAcVXVgUIat3bZykCKCIAhVQubKGrBpxEWTKRCk8pLJgMWXbATu9ukYrSNdxIQW0VYtTTYY6LUzx15Mwb1upTdZ6vEyqLDDkb5z507q7BNI4I4NfsfOMvojVT4PoqcADQgkoD8t/xm7P7YDifesryqyXq7k5vRaltOZTMcGJtxcXsnl+YVMhyPrjyhSTtO7oGGBcqlLgF8ibalJt9ZQIKELijPKRGLncWEaBUklUZ2EpZZmxN9WzaMMSMijbpIhUoHqe7Mh0+VK2QjQSZghPQepHI2GMhJQuSMGEtSpDfeFspG7vmIQIXigW79Op4wH+SBH+3fHi8fOAp8NwDQVv9SKKWAlGJigMiw1AFxWypbBXrIwSruWg1UQAgeiHTYfFUjQCWFAH9IZ5goczNOqDgAUmGNfBiSUMRK0lMQbvMocbe/g+3U2BSNDDJznKG9zdu37+UCCztNQctV25Gua2oCqDQeH+zIeB1bBai6P7t5VwACAC0QUr68Haqfu33uodmIwGGu1hudfvzSm0Bi79dA+gA02oV4CCRRGNBtnQMJ8ZjoJnDPKMAnsqKyywuYozAvE/Tj2drgV0grYt7DdKSig1RUGxoJrmf2lndY0OtU6GGtf0ebWIea5WMhoBHbGONV8aDaRQlFTUVDV55hMFNACMAYgwbfPt58BoAdg/Q5q2fgp+xwAJV/xGCr332wzZfP13WIklAVSZVUbGBBz/Yop9Qyk/XGcdz7ILjIRZYFW6fOLgITYTnNcbQMSioJs3HMZkMB5E6/vnGNljAS/LnwTIEE3fnJSWzz4EK97eWuRn1P+WXlgwbdvm22Nn/W2QPk9kLA9NakMKChbev38fw8klPTWuwQSsHsaP+wYESxu/ncotcE5hCmQgPJrZaraYTdh04Aj9xfBY6IiiCyNiLrpXQRtnYbs9zvSa9flaL+vlSCWc5Qkm0iyMEEsUD9nKG+mDnFD5glqXCcyhvAgtnFQXqoq0lxPpZrMVGQRu/5PH9+TH//oe/Lg/oHMp0P559/8k/zrv36qvvXPfvYj+eGPfqI7SCipCFG6Vycv5PTVubw8OZPLwUSwCb0UlKQCZb8ti0pNNRKG45nmca8kUdHDerMmFdD+l1VZziAoCG2ERLq1tYouQiPhoN+Qp/fvyOP7d+TDDx+qIOJsNJQvv/xcPv33P8irs6FME5EHT+/LvfuPZLasKojw4tW1XI1QJcJAjRFKhQGsWAcFedSSqFl5wP19BL8W0CRgS+iuPxghtkullGdUnZguVbxSKqiG0JVKFWUtqzJdiswXAH5qqkKuIAsCuhnypxOpY2e4XpV1ra73W2209Dd2OyGGh9KAoL4joIQTCocRu6l4/pgXCG7V+YAaAfIG54sN9fR203ayUMrTOyUAEfA9BRJQNiyUZmy2rVyQinVNx8pIoEYCHT8FLkKuM9kJ3E2DY2DfnVpgHgJ36CMATIBzDBABYAI+x/sq+hiqPKCt0KfAsXhdnZ5rvjScbAQOTKfA8Xgf7Ud7/I4iz4XzUyMB+iIGhFj9dzAOrBKK6SawIgpYCqQeoy8vT69kOZvLYjJV0Ob6/EKBBJSEBIiglRrCCz6zBxIQjDeWa0GKQ1Oq0pOa7Ndb0gO4k6ylgee1NEYJnvECAAKABAAKqpuBp4pIbju9H31A4TjTdzAtjcV6LTNUBEFpUVSGgF4FxRyRRoMABbXqNR8XjVin90MgAZUKdn3lAQlljIQYSPCO4+sACXlBsD6f9UqBBHXMAAhgLlcTrb4CgBnMIszNVDSKO0chAIKqi413MIWMOWAsOZSX1QxirQ6AHex50C3RNQsMD8i93gqEXo+RUJRjueszKQsUdgUS4vPEAVR+wJIBCdRISG1HSG3AHIVQ7927R/Lo8T0FEtYAbgF21ivSC9VaMD5ZjQHAwt079zUgv7kZqbjiyxev9HMACZgPmDNIbQAAsWRqiquwgM9VqBUog+4Gm44A3qcNM6AzEzqNxybGJ74TB+kM+nB8Q8J5AwsNxxtgYDoms9k0BWgxb9sdS5mztmCdnstyZfouCiY0zD7jPjUdL1S9IZAALBxri7ISYBfmprXin48PPPKABAY3uGZZoFYWqBKb97Yhry1F4/nPHUhAX3O8cG6wzxk8b2MklAEZZc+nzD7EjIQ4MI/HT9H1vJ3xQFYZkODBEvaPrpfBTpe1PwY+GKD79nhQgPdHQIcsS7++5AX5eWCJtxcEEuJY5j2QsOtKln9c2fjO9QucBsR7IOHN+v+1vv2ugYR4EsfGoPhmvitAAuktgSamDq2JT5UBCXpMUNZPRRt1x9B2y5DmXEHe/noprVpFeq2m5sXjfQAI/XZTBe9AMVWnAwUZlT4pWp6sUe9oXj5SDsbYXUfQjjxgCPzVqtKqzKQhS9nvN2VvryX3jnvywx98LB8+vSeynsmLr7+Qf/qnf5Tz87U8edKT733vE7lz7746cAgWX3z5uQZ8A6QQTBF0wzVvKpiAIP4StPF5IhOI7SVLNFp34RHQSbUOUoSsUM5vNRfszXdrIgf9pnxw90ge3DmQB0d9Oei15N7dI7l350ia1Yq8ePG1/Ou//Fb+8MULuRqK3HvSkQcPn4jUOnJ+NZEXZzfy6nyo+ghJDTnkiQqq6c5wEPHBAtVoNKWGXGhQX7EbWQUjBMr+0KowMawFSixotQXk4sJ5bSuQsJa6MTuWa+1nBCsHB3vqKGr1hPlUd4I1jxeCa1AcayCNpSGVRlPBBKhbzpKprBH8VmrSgi5D0+qygyEBJxO53FoyDGrdyUJQkpCq4sgP7rQ60qi3FJzBi7nC2F1VBkFwUOGUa1AfgATb1RqpoCCCbuofeComxiaCbn5Xd8S09B0Ao5lpCAQgAcdQHwFAAoAGGHGAA2QywHHHMXiP4mLj64GeD98HwOBBDJwD18H3ybpQzYeg0I7z4Tu6WGuRPnVBLKgMgaQtRFBbDs56ABJQ8QIAwuX5tSB9RIGE4Uguz84V3JiPJ7eABD17ABNgeRRISERqK4AJa+kASKg2FEjoSk0aYRxpibdKInMILKrg4u5AgrJSQn/jb1bRwHOa4lmgIoQlaFu5R2U8AKywCh0EEmBbNHAIKWtoO/qmDEiIF/IYTCizbwbumC3MdfpKVip8zzsD3tFVtkiyTNNPsmduDAXkqWPuEISqa6UMC7oIlEFsVkO60D4QtRSIXa3FCnBYmtIc4nyJpRbp+KoGwctQxSO7jT8tIAHgS7zb6ANN/9xu/52onUQylVf70uetQ9LKvcKutlp16e+1pdvryN6esY+Ojg8kCfMbVH7YDQTM9+7dk26nr7YGQAIABIDV0EjATj3sAmwfWFb1ekugFQDgnIGxsZQs4E6gsKsvBtsGJCBFABoxJj67CYf5QCimQHsQQcfRysYX+pFBk4F9gWWobbPqNThXp9tSW8fr4trzhdl0PAcACfhtlUVMWNHGqzHUAHQxJQOMBAIJeQ6196Py5mBewBRPxzJHvghI4PfKAuE/dyAB/cA0mBhIYP9vAxLeNBAqC8Q9kBDbZw+kFTESfPtoq/38KUvN4LglqML27spIyF1T3Hrj1x8f1HNeY+769vJ8MRDh50oMthAsip8VQRJ/vD9P2dzy9+bnt1+D3zMS3oyRUPYM/PjNWwvfiy26FeNdAglamizkZ/tFLF748v3Ndw8kWCoCAgUXxKRAguWr+xcYAnRsABbAAUmNxEa+IZyGlbRA31yAcr/QXbZ2w/t0fAAAIABJREFUvSYtqPTrbuZSOi2ACkG8ETndwYjqrgvqpFdbAlcbqQgL5AevUC3A2ACojtetrqReWUi3A+qlyOFeU/7i+0/lww/uSa2ylMHwSv7w+3+T09MbpQ3v7x3K3bv3pdfbU4HHwdWroCa9kPEMDnhVlmvQrUUZAZfDmcxWicxB81YhAQMStFyf1YDUXXYACZUVUhtE7h615C+ePla9hjt7bVnNJpp+0Ou0pdtoaNnKr774Ur58cSqjucjxw57cvftYVpWGnN9M5ORsIKcXI7kcIphvyXS51qp9lVDZQHNLQ3lFMAw0qKhYLr0qVSQzA2ZU6h4506iogVxcUHbbVrITO1sLPN+KUlBxjuPjQ60moY6eUtqhrC+qi6Bgggq4BVABaQ4IbGq6V439NXU+O81OWlYNji7E+LBr1kCFiyXqjFtwrQukgEbb1zxtMBLwHp676gmESgwQioNjjQAUu/etjlVLAPgDIGGNMROO9UEbAy3usGGXDZ8rXdiXZET3BMYDfiPoJRtBc52PjrRdpoq/0N06BP84v5aqDOXXsAuJ9315pTR9QsUTTY2dOcbcpWe7MJ4IGtjCbuXXjLoIGrGpwZORgM9x/ZvLgQIJEH2ELsLF6ZlcnJwqsKC01RWesMlc6gx3QALeBxOhukikAdHFtchepS79ak2665rU10sN3AEkkJGwqqyVmZBU11pFBOPvdRgJBFRwL3M8xzWqQVS1XbhjAAkAFFSPA8NLyxcaI0GdtZUxwAA44sVUmHz7uvlu3kKqVVi2vDDWaMu9c0bnqkwjwX8ndqxUZwailtCcCVVyAKpmKWVWUQQ56Kqmr+PcAjJlrUA4cT42G6waJPZM1IlF5hdAGrXvEE418VSlcut5LFBEZY6olzb+LUtteNeMBAIJnvpOx5hBYPzcs/+taoOucmF88bkaUSPR3XcACdiAh+ginsXR0Z48ffpUHj66LzXVK5iriCJsBNaWx48f6/OANsLV1UC1Eyi2CI0EYxKAUQZbZtVLML65q2+AZyJTVNVYsdxtYB4ghSVUxgEwa0yVLE/cBxU+uCEFmlotDArXc0uvom2EzcE5yTjA9zTNbWnXgh1WdlfDhEABdIGRkDIPGsZWUFFQTXEYhd3ZMKzWpgmjYo8QLl5hnBrY5gOW2EFOn0uUOlo278scbaRabAQ27vw++Cm6jlnXTQ8pWNpoWuWnPLztqg1xcBjfR1nVL4LvDEhoe3y/vmsgwbclHv/cYCgCEix1sDg1qAxI8OAD5xTBF/RLGRCSt6b42KEMSCC7LwYT4nUnPifHhWci/DkCCWX2oWx+lH2/7PMy++NtjLdxeN/7s0XXKTv/eyCh7Am5z98ESKisqmkecZ6jyQfNCU2DlE5cl5/tB6VfnIpv5bsEJGS5rkaxLWYkaJ3y0HQEsOq4BWV9qiDDecUi1W411FleLUP+fkUEYoAt0DpR8qyaSKtpTrF3ckD3RfrBbA5Ht67lBi3NASrP2C5CasNaWihNKQtpNyvSbKy11OLHHz+Spx/chZcukmDX9kx3gmZT1LNOpN/bl/39Y9vlXUE0ainjyULGk7lAyBzM0zFYCFMACCLzZK1BOaoXIEqG0GJa+QOq20jHWEJcYSHNCpS8m/LjTz6UHzz7QO7s9eTi9KVcnL6S1Xwm7ZbR5JHLfnY90sDp6AF2t+4rA+L0aqhshIvrqQynK5nMoQeBgMnorehnVfJWcUSU3NJIT3ew4egieGT+KhYJpeBXa7ojOV/g2whKWsamgBO7rshgZArk2GXr9TqWgwvRTAhgwsNGPj7U3RVQwO96KAu5llYHOgsLpZwzIAe7AX2L87QDlR0l7IwNMDIgISjOdzsQOGyqM6t7gwvTgsD408B+OtXPwEZAsO6BBM3BTaBqbiJzyBlHX4ChALYGKhvgfwgX4n98Pp9jdw3fQTCGEpR2HVwDL5yTzi+CXoIDABjgGKM/ySIA4GC57RW5e3xH9g8PFJzCLjmeD37j/EgDUXo62lGr69jBmImdM1ClNXwBE0CZJ6aJwOeJ3wpItCxPGuyOmysDEvA3KjWcvzpVIAGMBKWt5wAJatOC3WrhuS5WluKwXku/Wpd+pSZtCGkCuMDM0/lt4x/VGlbQdME96DlwBF6YHOj/zd8WIFkpUHwOJpAyVGqoSlKVYbIWEL3xzDHWUF5SNRKQTqPCogDBgphgAD2VjcC4pCT1igsybbC3y2g3S4jq5zmCgnQ0zR5moKmCM64Kxy4LvQ+UeDx2xPGqpbo09gkD9Pli6vLjlRC/wUgAQGuDxsBgaCdgh1sZHHgyCNyUkUQhUzuc65iKDYZqKnn3UAwksJ1lySHFqx/bse2I2CGO+9ADCX430O+8+zHgHepQd8jWrwBQpQGt0wmCRgLKcSrYV01kb68nT548UiDhoNvVMsTnZxdqiwEwfPjhM5lO5vLVV8/l4uJShoOxshEgxAggAXYEzC3orEwhRhvKIypApmlNSOlaykT1FKyqjDJJ1CZa0G9gydI0MoINsnFD8c0sMOfuJQEIjlsNEmfGssK4gngtGF5IJYP4sbKWAByusL4t1X71Ol21wbAtsAlYy1frsB41UIGnrRpCGNewf6PB2Er1grWnWiA1HZfYwEBKh67pYWwWAQl2r5l/4oPZskCgzNEGkMDxwbHhf5cxEnYGEvQit/VEijQa2G4C4nzmMRBUVv6xtH9Kpi8C8RTcD/aO6TKpDQs0/pgNuEsgtN06bJZvzTtWhb9z2GKcB2VAgvpSW4CEsuefBySoOd4xteHbABJ4vdR2ReKrfnx7G4G/6YN4u+HXSP9M8wLdsufH6/nfm7FRflpkUfnHMFlNcBlMpzdbfm6lpe9yP69zTJn9Keuf0vlbIvb8Hkh4jae1DUjwhiDND1bxMLtAHdUAtrzywAX/3i6Gpvj0ECSkmn2+1kJZN7zpQPMq8zCqWLgguod7LEJjNTdaJ3DGSChqpy7K6WS3PfzUIGH3Q2uoB6MQSvQoaAOHGEFYYECoY5wq/mPrHedF2T40Y656DL0O1LI7cnzc11QHABRNVCJAgAplbNBB5yi5hkCzI3Xk83eb6swNRmMZDWcyGs5lNEb5v5nMACaM56qCruKBoSwYhOfUualUZapq63VlR6znY0lmEznqV+Snn3woP/zeh3K835Xr81dydXYqU5S9gjCe5ucnsoKI2t6eNPcOpNXpK/Pg5MLSGm5Gc1ksq9oWpCRoqc0E92wDF/e0uVDfdlK0ugIDLc1DrakAmy0aBszMVijhWTOxwf19BUmmi7kCJ0g3IK0fO5q6u9+A0B9q2qOqw0qqzcYGawVjCE4iNQ3wHe5wMa1AldDxbOs12ds70NQGFXlcLWU2gZq3Le54j6kBZCTwPUtNMHaBBhMVY4n433gfbAcNAARpEkalhUOHayIg90J2PveYwCHSGBRoGo91PgBEAEsB9wDxtBZSddoN6bU7Wg0E9wVARMUvAfrM5mprAKQgKIYCv9oefA62Ra2pY13tSMVyfpVZYoUytA8sDxpA0DSdkwo0LJaqiyCLtUzHY7k4O5fzk1dydXGpDAWB4xcttLR7SibACAAAhDSk1dpSHFZr6VSr0mu0pAuABSkmWpUj0R1tBYhC9RDMwTnGgOpRIB0J6UkmtqrUbRWsy97H56B+dzqoNFKTaZLIeF2XwWwqE9C4cb9tVHJoKPsH4BfmntNDs7H/hs5DaqsqeEZZ1R2dKrqzbw4KflNDwOaRPSMdG9jdr1gqjtf3ICiFAAVjhoyT286qRvcpkOFtpLelG/bdSuXcMrUaWGm51izgUidLK4LkfiXrghCIqkVxoEwe6HELHAcDrWyB2vHz+Nzx/3ltMyfMgJi8YEDHytbynFi/bB3j/cf3jTELAKnTbUq/31W9hE63Lffv35UHD+9IDXo0tYpcXl4rWPD40RP50Y9+IrPZQn77L7+Xs7NzBbCHw6kMbob6Pq6BeYAAfjIzQUK8TCvGyihOptCpwTpk5SR1XGpne8c7Ccy+rGpN7OxbH2XgAvuEwTJskFYIQeoZZgOCfqQQYd2u1WQN1gCvqil0ANLr0gBFA2k3sA31mlXKatTVzmnVEFiXishkOFGRTwCdc80DTNR+KGC8wo4tgMhNjYQ4MPTP99Y4cf4Eh5oHAsr8o20VZ9hXMTjjAzb6T0XDfMM/jES18R1UIorP78+VaqNEgnrpfbmqEcVzpFjHS6mKW14+UPaHsY9t4yIrBVna39G1btmU8HneOM5rpoJYLpiKz+eZCGwzz8N2+//jv2N7EPcx9SL82FOLEoCErZ1bap9sfYltG9cYCloz9YQ+C473AEAMRjHtwh9DO5HXF3G/eZvCNlCrAW1J01NzSmvG/YFNLerM+XnFOR+nbuAY2A9qP8XzL+6rsvjsdcdr3P4yoMA/E/9d3muerfNt8qw6v5btOj/K7i9Oi2MbUz+xInJ5fW0+j6amaU6pJKgmpqLrZSN8t8+/8+Uf3wMJ2580DSEmfwYkWJ4j0e/ioRDQ4BykPTaseeeAM16vLKVWMQqYTaqM5ojA2SYPg99sQUQgoskFYEQgo7qykna7Kvv9luzvtaTXb0q7WZdeu5UGBcjHAoiwTqrIutA8bKjGT6AlMFnKeDaX+XglQwhFDWcymS2lovxqUPNr6jAhFAeQoA4RNnOD8GAlWUgyvZFktpSjvshPvv9YPvneU3n26J6Mh9eau47SfEvQHaBVgPx/sDL2D2RRqyvr4OpmJC/OruX8GrT9lSylIdMJdnJAZw0ATCqyppCA0dfhoKQdbI4md0r4CfpLnQLXl6CPLxKo4zek0+tKd6+vu+cziGAhQKzbTj2NkYpp1RtSB0ChedgAEtrqIJICTgNJkUP8Ztky1iVHEE6V7063H+j7ax1vTDvAefDsWTkBjASkNqDfmHurYMYCVRuMPcOdN79wcnzTaWA7CXCAMcFjVBtiamJovD6uSYAB3wWQgDKPOPby8lzTKgAkMPcffc+F3dq3SHeQCagQpANTp1lv6ViinQJlGCkiJtpY0ZKc+I32oEoFwBA6KgASZsOpAjcQVwSQcPbKAQmYTVEOfB6QoClKiaUNQCuhDS2DelM6SPlAUKBAgij7g1oNDFS1kgiYHSxjicAjUDq5c8h+AEDEcYHPZiuR4aoqI6QOQTQRz7GJ1JmaAgkQYFRRz5CS4W3ItwImaFlL038wtMLAOs1HDx3FHE7MKAVIUuDBgDsEdwAS8KKKvo53BGaBNpsfFIdUBDC1trzKHAHYEo5379BnQML2qgpMTStyJP3185z+rH92cxiKjnpbQMJ2Ry8xPRd9prZOxoEDnzvitW63JQeHe3L37rHcuXss/T5qnUAbAKCRpWzdv/fIGAnTuZYVfvnyRMajuQwGIxkORoJMErVVKJtcq8liNRcIreI9nfNgi6EqzcwqbeA8Ot9D+zAC07UVYK+mCBYDCUxp8E76ZqBNIDCMxzB/OX7iHS3OaY45GAa+Z6Cn/XA9R59gXvA3U7/URi4xv618bF4w6J9H4fh4y0ACr5sX7OO9MiChKLhPn2GoOhLPM17Xr1+54/M/OJAAKNi/dgUS2N8b8UEE1uT1d2yPYyCB34mD9CK7V5b6kJd64YEE+hIbbN4ISKBvpP5fAH04D4vGZ9F45H1wPpBBxftgHJEXKOf1AcS88+YWjmW7vU32dgx/FwE5vNZ3BUjg/cRjahcgwdtr34cEKd5s5c33D94DCZ2eoeNRzqM+QKYhOEZCbW0ib2UOjh8I/uGXDdTtjsxtRsKuSNOug6cMMePnDH5ITyeQsP3+yoEE329xmwEkNOpWS52TxTt0ujMYBJq8sbFzKrdB1quZ0k01j7WKGuxr6bZr0u0ZI+EQVQ1U2qBupQnrTVmvqjJDWcXZTMbrpVKrE9VfwA6yiTxOR0hzWChVU9Mo4LAFAA6BB4I33Xlud9URRIpEMh3KarqW/Y7I958dyfeePpQffvxMyz5ip/366kodKuyGYycG1SdWoMbOlor6nZxdydnVUAZjCCZiR6cpEwUSsAAQSCCR3KI7BPUZpTxj2nCwp9TLVMAnOIzoOxDzK20VTwSQ0Op2TEBxPjfUFwBKKLeInSgVfavZrpO632hUvSnjmVVA8JRTCsRpbncQhESQjrQBjDXs1CL4bnd6RtNHKTBoI4TdMyL66C8En6ABI7UB17A65ZOQa2tVEWIHl44sxzGFxPyiinG01++nyuYEDCgGie8iH1hTPVDOQ0SFFgEmmJDaleYOQ6AS98L0CHwfPwyg8T2cK8s9NrABQALGF4J4LgqmgWCl1rBTiEAHQIKBLAYk4B5wbqQ0zEczHYtIZQCQcHpyIteXV6rdoK9AnU8XVtrAwEjAtclMAJBQT9bSqlakXzMgAeKgDbKKUBFkafeldqNW1TmDceKdFH2GWoqwInWkrFBccrXUPkCfKpCwTORmAc2Fmu3uYz6higP+RooD0nXqgO7cuA438m0BCchmsF1t0zupaL6GgZf60vQfYyAYGyHsgK9tp3a1XqUl8SyX3AIz0n8ze25AHh0Jvl+Wg1sGJBBspSNHBzazpyX0DQcC5zmVf+pAwvb+A5sss596rAcUYF+RYrOGCC9SAGry6PEDefbMykAmyVyWs6ECCUg5AAvr8OCOdLt9TaU7O72SV69O5eZ6rBoKSFWoBE0balroWhICGAVCNQVrLVNUYlE9F9Ow8EACj1dBY2XtFQMJ3CmM+yELuLI0RgYZtEW0Mxyz3qGlfU2UfZTZX9p7X72GADJ1ZhjEqJAkAuE/MSDBBwN5geSuvhmOw476tv71NsNfN32e74GEtLtjEIHr7rZAzAepvn/jv3P7XnWqsvjB+y67BtJlQAJBea6vvCfOr12BhBhspq+VB6TE987+8+PaAwn+3J4dscs8qAV75wECfC/vWeadL45vYjtXun7ukBq57T7K4isfz+Wt/68LJPhxsEv/lrcvXyPqPZDwJwYkIMcRjko8kfxk2mXAFB1TPpDMkSDdCYYRDhEDsO2O7m5AAtsWt0ULO2oae0DFQo5yZtzJSHAsBXX2wg4GqMlQi64BSMCuInb7VVtQ2i2RdlMUSEAQ3Ky1pNXqqPjfSgOvpZZzvJyOVN1cdQn1N5gYa5nPQNECRb+jzUeKBSul8XkBSKg22hpMCICE+ViW87X0GiIP7zfk0b078vHTx/Lw7h3ptjtKdUYQjCAFFNfLwVBmUpHryUQurm7k+mYkw+lCyzKqiF21IaPJdANIIAVaS8dBKNBC+jTwSWngAB9UCDREjrlAQl3W9bbSadtdo+aDwTBbWSlCBHUAEjT4Ds4igATdVVYNAiSmVGUwNt0DOFWsM+5ZARTzopAhzk2GQavdTcsxYgwSdMC4I0MA4xHMAPygLexHAxtsN4/X86wELoBwZFmGkYKHdJoJJHBHHfdBOiHeY3UGvI//0QaAGjhmOLxRHQMACVQyx3l5PTIsuPgTvcf/mgKyXAnKXwIMSttfR0oHWAkmUolAB/QzAgkArVJwBNoISL1J1iquCCDh1cuXmtqQhPrz24AEdRgSMILWJqq4SqQBIKFSk261Jh0ASdgprdhv0HjQZk8n1x1SBshBeFYDH/wd6NpgLWifLBeaLgOQRAGhRSLXoCXUm0qLVm4Rjk1WktQqkiCtomEaDEXpDWWOwlbbGVIbbP7Y1mA1oWOYAQn6uQIIgYWwXpkSRHgutUZVU2hoRwn6eWfSGFTZyzud29pYdn8AEvy48pTanZyOP3MgoQwI90CCPoeImdBsQSS1qmBxtbqWD54+lh/84BOt3jAcXsnV+UtBLHF0dEfu338onXZXQYTLi4GyFC4vbjTt4eLiStcUUHkxt5H6gjmhQFlY//V5qb7MSmaY2wpG2ugA6GvzKtu9VyaR6oVsZyT4wCAGhgBS8vMiZ57j0zvFG+8FPQnMadwb7DV+yE4gkAD7T8aZAl5YsmE/vsNAQt6c9f25K5DgfR//N4CE+Jn4wPc9kLCdUUtGQhx4+v9jIMGDB77v8/4u639qMHgf2rMRyvzvMiCBvkM8fuJNiSJGAu6JvgV+c46nYJ7THinqi21AQnzuvDSLbetbtW6MV297/LPLmxs+nigDDkrXzzcEErb6F4EtVdZ/sX0tGof+PGX3Vdau7PP3jIS0L7ZpJGwsBDmMhGqy6eDFDyBvAfDvvSkjIQYS4sW6zBCVDZiy7xPxpANKyjkMBEV2iq8RVGm3pDbk3U/WpkTqEEhI6cKbwivUR7id2pA5U9ghNcX7xIQTVxC4g6CjVSzsd+vSbjZ15xd0UjDhABSoE1MRORtem9AbhAghEIkUAAjIJZZOkDkK3LlyOaeqgB/qsSO4WC8kWUCvQWS/iwoSXbl/fCAfPH6sO9kQ4hsHJe4RqOgADyYjmSDXfTaX2SKxMo1IHUBOv9aCDwAHGASKdARGQhjL3Jn1AIL5w9aXaqAV4Q0q7UE3wd6vKpDQ6vQUSEDqBgI5UMr1pYGc6WVQ2wKaAlq5oL+nDAZseN+Mhhrck83C3VgGMuxDK9k40VMzIK/WGvoefnA8AnIVXgy72ABeCCRg1x/tBquBlR88kMCAimACF3fuhGFMW4102/XDNTq6829aEHiPzAgukPiMwACOAQCCc+C48XioMTRTG5gG4hkJBhxlND0u5rqQL1C1pKvCo2iT9pPWczdwRMvPgeovliKBNA7qKCjbAbuW47nuSi6nMzk/PZOTFy8USFjPURazphoI/uVTGzQwCbTqTCch0UoOPaQ1VCqa5kAgAYEL0zAw6jVXDqJrPm8fgz+E3KoPV8c4hr7DQucZgQTMm/lyKdfjhabHQGcE+BlKws0hzojzIGUiYiTETIQ3WlAr0PnAjiB0U2wdqATNHFL2U+2CwEbQ6+vfSIswINWc2QwM4m4zzgfQks/f7F7mzHF+brPhZfcHANSnzBAQLlsXUufFUYPzHJjYkeO98Pvf9dSGMiDBUhvci+UxAzgGIAHiiloOsZrIo0cP5JO/eCbtTkuurs7k5Pnn0m435fHjD+TZs2dSrdTk+fOXcvLyXNkEw8FEzs8v9QdVctrtrjLSFoulTKcTS91xOeZLgIKYA0sDUrnzD1uttiMwfWDPdwES/PqfF0DB7nDtzwMK4kDHn4MijwwCyLryQAL+ZrlH2ELTB8qCZ9zvdx1I2Bas7BII+jlzK+AFISNHIJPH8fyb/Z6l4KjzE17bguL4HtKg5E9cI4HlH/P6WF2YoJFSNA/K+q7sez6QVpZgSBHetPnF1rhs/KjvpRpEmT+H97yPkxe8E8ygf+99Ms73eK34JkAC20dfjwCF7/ttaxFSm+Kx7YEf2m8/b/IC6sL5UbIQlq2vu66jRcd5m8p74HyP+yi+B/oHvj82lqodQJCy+LRIQug9IyFiJOT4CJnivu5AvVsgwdS/vzkjoQwoKPscg5dGAIOOu8roN7/g50+Ubw4kZIYBOcoIkG0zSHP+UZ4MO4TYocHOBcJYCNIhJNZyWeE4Kqert7+UZL1QVgKcfIgvgrXaatouCUTtdO8GwTrSumsN3QVFID9DnuoCIlBIFahracl6BSKCiBlMPA8BhFZOUxV0BB5h1zU4AXWkVVQBUCy0QgWYFt1mRanzBwd7ykiAY4ncV4DAoEBDUAtBOAIx28GFoFYo1YZjkDnQQLutzJ0+q7Rahj0Ris4UAQmaflAAJACwqNY70tnbV1AA/QqFbTireAa4f+a7YhlTdgpy6NttOdzbV00FAB4EEvBMySjIW+x8QA5QAD+LZaIgghdV9CwAVThvtdIAHmOSQIIBBRkjwQMJXDgZ1ON7eC+rgW4snFYoycgAn0CCbz9LNZKWj9/mHE+0MgREGwmAoK+5QON5eSCBDgEdDmokdFtt7VO0DxRqAAaWimHl5nCPBBLgN1qdeQMSlhOrDLGazZWR8PL5cwUSUIlBn10JkLAMqRKAz6oI9FdraUlFWQkAETrKSKhIE8KgGOsIjNHnLDhTqwf19UCRRmAUwDXMG2XFYHaizKNAZK4pWnlD1jKdr1RUFHRuAA5kw2iFFHwPbIyw0nF8f9tAwnxlmhNVBRH1ovY/GQrUIAmMBFSwsDtCa5negDEIkUyWtjPwACwFm3s+B9wBfDs4AmWODhkJ3BmLg8LS7/8HBxL0mYfBbM/fgAWuT/VGTe03wIJmqyYPHtyTj549VUFilBY+P/lK2p2GPH36kXz04TO17Z999oW8eH4iy+Vayz5eXNzIBYCEZSId+CeNtlaPgW0woTHYdrMbANcw9wEkwN6SzVUEJKCqguqXFOzqcd3mGh8HrbBbuI5P/fI+g3faeS4GKTgX9Vs4znxKG/+mvYONJ6hLvwPlnH1/x3/H4MatQPwtayRsmz/4rCwQjAOJuP1gM3kgKb7eeyBhOyOBQELcrxxHee/7OcB5wbEdB3PcYCj6XO180ATRNTmkaDLALrO/ZePHAwm+rR7AKAMSYl/MrxGc9wxa4/uM+9F/Ho9tjmOc3wMM+bGDves3vLytot3hucqeJ9vvg3TamK3X32ENfpPvsw1xHMZ2ekbTLkCCByPiZ5bXzrLUSTLS4u++BxIiIME/wDyNBJR/3PaKF9V4oStDfLYH8shP3gQS4sFfBgS86ee8HxoB0rnxP4zi9pcBD3lljbzT4Y05DUQ6IRCgVlZSTUydXXP+USWhgjKPCPyXRufUKg5rzWFW/cMgOmXOH5wxiLUlqpOgOyVgByQrqYcdJ8gkejE1luWbr7EDCrVqAyqgpYAShyaQbqKMpnAffqt6NoCKzAFSVoTm09akCkBjtVDtfkzSZtjt1iADAo9LABlaWEtzMLSPA+ps5dsAGqAtIWFBqa+e+pXtMGtfRiruNMxp/5OqG+rG0/goeAHuRasrvYNDafe6ClYASOBOMNqhu52o3lAJDBVUXKjVpN/taXDfbHUVSAAY4B0rHMN8WTqS1B7oG2xlAAAgAElEQVTAOckMAJjiA3XTBrB+wfs4DwN4BKF4D2UXuVsH8T8ulAQSYrEvz7bxu2X4XiM8H/xNFgQXVzwznJPpDrg+HG+8x8AeJSQBJOC8+Dy2F2gvX+nuIpSHl0sd2xhvnWYrVfdHZQbVQgBoo1VRrHwizrNczrV+O67lgQQtxTZfKCMBQMLl+YVUlqE+/BaxRQWOtNQmyjwakACdhMZaFEiAVkK3UlWdBPyvITYqKdwCElBy0EBFVfKtVZXVgvdmKFEHtgd2Uus1bXujbUrNk9lCBuN5KC1qVQeWYqru1EsAkODTGm5VoXDUzBJjdftjpDZASV5fBiRUkvrmMwyfYvcXFkh1WSi6qGKNIv1+T46OjvXeBoOBnJ1eaJCIsqZmz7HtGICKNPAJVRICg6Oo7WXrC4AEUsjRfr/btEt/gJHCl3d685yaXGf9VsnMXa6a8yicPfVrbOw4xc5TWdWG7Y580CdAMB5SB5iCYte1+QcQAcBBf68rT548lg+ePtT/J9OhjG/OpdWuy4MHj+Thg0darvHLL7+Wk5engil8+upcrq6GcnlxpUw4pMoBSDBGAirzQH0RKLqNB8xHDQyCxhNsit5ziKfiuYD1bRuQwPXWP2MfSPR6JibLTYN49zPPEc4CX+iBZCAGrkGbSVsc2zwCCQwQYHlin2rDZ0uB8E3AIR2L7xBIiNudN/L9jqr3fdJ7xOZDWN85tv0zKwoc0nH9H5yR4Ev4bPPVfT/GQEJs/7zNYKCXZxvxPYJ9OM4DCZwHZYHcNwUSGKjjutuABHzGtvi5yFSINwUSvM+Hv3m/bF9ZfKI+tgvm4zkS2+/4fEXP1YMc21akMqCnbDUr+76P5/LmchmQQBsT23HairLrl42/90CCe8LbUhs2FqWc1IbvIpCQ50gVDeiyibrL5ziGRgDGxlO0t39/NyAhngzppKhUNGjwkx4ihN7wUWwKDrNfcE1s0QAFc4xWUgv55bWqBQhgBjBAxO4vzl2vG1UfwAEUs2utpmkcBEYEgjLdRUXQDyOMOg3qUzomhDImLDAA7RsBHr6AnHb4n5pPq2UhK7JamnHFsRZYVGQ+A0Bj/ewpZ+gLNfC4r5pVicDu9GZ5nIwqrffvcq/j8mC6dxrYDkxtwHfAUsD7K7Sp3ZO9o2MVW8T9ogID6OQo8aWK9KjUgMoLAfSYYxctSaTTQkpEW/b6hzKcjFPxQz5Lfk91FIKYIml2BBjwGRgaRPGZGoHnT/YCAnfqdujxQbCRDAP0PfrWgwj8G+/jeN8mAglkTjSDECSORTuYx8sFgEAC2g6Qg0KBtosHkGCdAgk8p98t8As1F3ICKwASMK4AJFCokUCCOeUYgxChtD7C9RpNSy3xQALSTYqAhG0aCRmQgOKYVnIVDIbGei3tStXAhApABEtxANhQwVhWVoKVeFzDkQHNH1U1UX4TDJqq1lERsB2QtlNtVKWCCiVoe7cnjXZD54WWXR1jfONY1JQ3BgNABMwCnQma+pS9vm0gwRx9gwrV+QHg6HK2wYjS1AdNvwrwnlZ5wA2vpdVuy5MPn8gPfvAD2d8/lJOTE/nd71D270wrQCDlR/lTmjLl2QjMTSrJAS4BSjyQQEaEp5eWOUL/sYGEILQZymrauhRSXAKwARBPRW3rVTk63pNnzz6Sp0+faDrTdDaQ1WwojWZVNRKODo+Vdfbi+ammMiCtBSkO19cDubocKJAAEKHRaCqgrNoB02lIX7AqRGChaaAenGvMdf0/pLZxvVT7BD2TZn0rkEBH1TuxnjHV7+8H22LpBjGQwLXLO7IZkIDjs40QjjXaOQZJPCc1YyhEq+lANat4khcE0lnO84d4vG3EbKZv+WCkzNEuK//ogbw8X6jMv/KBFdvFfsH/sJH+FQdSRUHueyAh9IxbENIxsaUcJH1ID/D4cRb/XRboYX03PSMwBzNGAjdAyjbjyoAE9fG0JHQmaEzfBO/hut8ESCCY+G0ACRyzHqDknC+bH2VAQtn69acAJPj4JwYAysbXmwIJZfbvffnHbwlIQNUGH6DytPHCWbRYcVL74z31j86dn/wayIbgFwshHqY6saTxgs4fUOqyifimn8ftopNAxJIGLH8xD0FyNVN+LgM8NvoV9x4ozQhsfVtQPs0CxEbY/TW1+GrVjKoGxEjFwI5G0GhQRx95y3DyQwHEdHFJfY0QmARmgbIA9Dso62g16i2VwXZCN1MakAqTva8Zz9jFDWrzzDeCc27PL1FVahs7pgSP8zGoR/iWOiqpzgTFT2y3kxMd6R90KP1iV03rimcBF+s62HGWa65jLgAIDLyhElZptKXZ7SmQoAr7KG+JoBKLF2j7TQAtiZZ9xII5HU9kMhopkHB89460Wz25vLEa6r5yA76HHwTyNJacF3x+2i+OEk70nHRenE+p8EG4iwsmHVLsbiHIJoXWO7Bc3BHIce7iPQABLNWo7VqvN8pTIm3CsyuYGgFNB1SN8AADQJ7hcLDBSGC+OlkRaCuZGBSi5Dmx7QjAClVmUnokKoBAIyAEsBCDgxaDBaSJCjum4MxsLpObsYI8AAxQXhTlH8FIWE6sygSALv/yGgkYGgZb2TgHqwaiiw0wcxJUcBBpVkSrN/RQsQPVSwB0rRIDFVQcrqG6Gqo7Ul1rYIDfCIgWyUKmy5U0WnWptdv6u9nuSr0JgGwl48lERgCSVlaHPEFQAhaSptVYMMX28Rna/KmkjCADy7JdPR7nHYxCZwTzXm+fnCPEjOwv+90MOewQpVQKuiyMkQDQT1bS3+/Jj370I/n7v/97+eCDD+XTTz+Vf/i//6t88cUXClpCaI/6K5Z+YGV1MfdVYDJUrPH2lfeQty7F98IygpxjnCPeUd66voWqAb4P89pSaNdLGAnx8/Dnjp32vGt4Ryvvc8z/bS9Sk30fbAZrwa4GBgC1Lsx5hxNfkelsonaGQMKTJ490zs/mY01f6/XbWg0I9mgymclivtbf0MH58osXyjwYj2Cr1loWFGuYMs9gG8DwsRmo4wqQlS/nizFDu68AALVy3JzVdMCwHnKnn2Aq+8av476/kGqB/kBbNNUilG7FMT7IiJ9V5g9lvoo/L/s4tv0+2MA5CCTkPZ+8cRgH45r6+BaBhHJHPBOr5P3776iNLGifPjM8Uefr4XiuIeg7Za6pr2g/Gz4SBmhgJHibUTSv4mNs1G0HMrdOLr0BWz+8z+u/w/Z6v8/30y6B9LY25Gkk+HHj/eO8+y+9v3BA3H4+M6zl9N3pO+u4DroGZf455yvbEYMh/lx8rv49XCe23f5cPD/bz2M5nnhO/7+3j/TpYoDRj0nev3+W8Zrj+8H/reTcLVUaaP/8Pfrve/sej8Gyvo/ti1+r+F0PJO46VvxxnlXrnx+v7e1DvFaqz+42EuKxUTTP/fXL2l+mkYAU54urq9Tu6HxWdvXK2KdvaD7Ssbous7TfpPdf8ztvwkh4UyCBEzVvEnHCxwsABwh20T2Q4J1fv7hs646yyVL2uV+YOKi9kfCO3O2BbIsbapHnLRSxcfSTRydBBCTweHV6wDUIQAJ3tK0/szJqt4EEy1/W40JygO0wZVUNwuaTBgyaBIFqDyG9JFvgWA7O93wGQATTJ1XkiKpziCgsVL8IyvUWtNuCotoOWLKD021sBgvuV8FQBHckbbe2GU4+FfHDWexc2S5MDCRkezMGeOD0OjbT0nNBvKdRl2qtLpVmR5qdbgok4DvYEYYImKLqTcvHx643jDrKWCLQ7ne7cnx8LPVmR0GEPCABAADLJsbOEhddlA/0OYa4JgNuOLcEJOhUcTeLqQ9wvul4cVElo4UpEjSmZDZgly9lg4TKAngWMPpZZQ3bCcD/uBZABAhmctHEZ0hBmM2mBl4FfQimOHgHmrsSZCwQSNDSi+uqltNkjruGzqHEoD62qshoBAV4AxIQwODcev/TmZZ/xLNZL5YpkMDyj9oPm5t1aZoA3+Z4wpjSWQddDgXSrIID9tG7ABIaDU1xwHhXVoKeoCLVWkvZBKrhAaZOSEXQ9ISgdQDmSr3dUtAQ4BReKDE6ns1lDoGqACQoqFcFOGG6JAQRNhyoVCMkq0binYx4MS5bnkwJpAhISDTVCvYNVUtMZBGpSNBSsUIPB4d78tHHH8lPf/KXuiv95Zdfyq9//T/kq6++SivBIJAEA0N1WTSINCo7AD79OwjoeWtT5BzGa4EFpjZX8SIbwfdD7EBv2PEcICHP+S5ag8rEFuPn4Z23XRyhNwUSvKPt16MssLbgTB9JAHzZn+gHgIWrZK6MhMOjvty/f0+Ojg6k22tLvVGRe0d92dvvKtsElRmGw7E+98lkLjfXQzk7u5LpBADDQhZzsHgIgosCTGl5XowHpMqERhq7LMmEYcH6wVxxDD6CfwwGaVPxTe5iemAhDiZwPEpV6joUxG11TQ1jaTcg4TYjwa/zHjT2jn66HlQttcEHHt6X8D6RP296L39iQIKfe+oHOiCB90cQCH3HDR3PMuIapH3gxOrifoznbGwHaPOL5vYu78dpNXzG/rt8VrEvSv9ol+sUHfMugATfj1p5JWILxD7169xf7GOzj/w88u+VAQkxo4jzjM+J34/XDY5Ffy0fXMfAFsck7zWOX/yz939vAxLM/99M7Y3XE34e25Z4nSlcv3JKMnv7UxaIlz1bDyTofHf2Kl5n/b3Fds/fz+usz2Xtfw8kuCf4XQASvAGIF0U/qfxuOoAEy7W3QMQPnjIH2DtF2wZzbLzzFpfY0Hsj4QGS2Mil1RZCIJU3eYsMCN4nkOANc7pbHyY4nG+lkWtVBV/z2u5kc1IRFCDMCTctaDgwiE9FEzdLyln+s/9+XBYl1JZPd+AqCiRg11aDkRAMGPnZdvWNUQDBSAt6VNCNO6poVxXURtalx4myevWqkE9V+CAGpuBE6BcKQFIUzgMI6oIGh1Wplcp2MYdNeyToDqCGb61tQIKWf4SIXwAS9H5Q/i9UUFCjXqlq8Iogdq/XUyChUmveAhIYsAMEYNoCF7Q44JnNlynjANdgSgQXCKZB4DOAEjDMGJ+WWoCSbAaU+MWcixrfo/EmSMESkHpPgR6IviGQQP0FXBsACYEE3C+DDAIJy+VCFkvsNlouIkAKgAm8T1yD5STJtDC9A6S/mKifkt5p0aG/UbWUEgQvUJUHIwHgDZgK0EhgW/VZhKoNEFuEyCIYCYPrGxVbRBs0DcG94qoNaXlQLdJhoqLKTEBqTkh1UEYCyrpBuwRDHbtQSQDKFEiwHG4VQUW1F5RxDBoJzVZLRTkxvjBmASCgP6fzmUwXc0mqVVmADYQdtwAkqNBnYCMQiAMLQud/WrUk5ExHOzJ5getW+xjmfBwQkzFbDzvTUrFUlmQ50+eCfPl2ry3dbksOj4/k+Piu3vv11Y2cnV3IYDBSmwVRVZQDnE6QggPAyKjcer9mFbTfiux/mSMAQIJBIwNJBo+7OCoGjmzmafu1pXQdiutyRp1dBiSUOWJ+/ck7VlMPtrzy2k/7oLY5vfds59jbE62UIol0um3Z3+9qSkO9XtHnf3i0J588eyLHx4eaqgAQCQwUsEQAJEArYzyey2w6l+l0qUCCiSqKAktqA2qt0HpT4bHuBIBsY4JpTCgTqDYvAApqyQH0AURyFXp8gEDAkYGpBzcZOEAjgcw42lZvo33X+r7Uv1MmYKgo5A7245lve78I79k5NlMW/dgrcpg3/BWnLxB/l893+wDZXSMr7zx5wXnRnPF9kvp60fyL1y4/p70fyXOhfF7al6GBRdfPa+ubMhLwfW8/vO+I5vhnFfuiDFLLbMDW+e0qhuX5mnljqNSm5Vwwr+04D4EEBuR5m4Zb158taRj8XgZ62rqhq0bwecqABPoefA4xkEDh5pjJxmfHa/vv+43G+Bn7uc7P/O/47xRILWAl+HjJPzc+D3//7BvGCbuMq3QeOjvi52np+ltyEfg6tL+0Rzynt09xzBiPt6K+LBvLZe1/DyS4B/iugYRtD9kPFi4SON4WcgMSivJUygZJPCnzxnTegPTH+eA8XvDLDb0BIBaE22tjkXcXKmqHln0Lu+zZObJKGgiA08U0u8zG9WLjlWdwiuc7qYkWuBs4Ei4URLCy726CCQg26hCZw2KKICiIYtnfxkTg84cootKyNVALoFHFyi3q0qCVICD6hexy+7btlNrLqjrogXot7TMEEWA3bByZ1RvH0RDzsmdiTA7kpDGgrjVbUmu1pd7paK53vYX89rBHq3kbBjowz1N3xOaojLGWfa1GcaBAws3Njf5Qt4DnR0DNnS78JoCB50Nxr/liZQJ8QavAAwm4nuozNKzWMKs7cLE2cCIDl+JFD/fL3EV8n+3y2hRwxLkYGTUZNGZTS0e7rq6u1FlAaoMyMIJCM849nY5lPp/Z3nmgr+JcTLXg/TKww/t44XzaH3h2a0t3wUvnYhWpFqaD0GzWBeXncB0CCfgc51MF9MlUkplV0piPJyq2eHpyoswEiC0qy6EESPBKhrrrrmMP+6tY4hOpLFfSrtal26hLG2wRpOdgZGtgj4BfB0oGmoWxqtKESSK9/T05ODqUTr+nz/xmMNCqG+iDGdIkGg2Zg9Kt1VkstYGMBLU/FBtdBfZTABLIqFMhxy2pDcXzPtirEiABEg1VtElWMp+PZb1aSq/fUvX+O3eOZe+opxQ/3A8AA/h57RYEOZGStZLPPv1Crq9v9DMEbI0GAsdMFFEA8AXBRe/UcDyUrQHAIWNHk3Y73sXyfZE6S2+Y2rChhJnT2Wx/npNf9mzw+ZsCCd6Ritcm2mZro1GEbwc+Vo4V5R77/bba6cViLp1OS47v7Msvf/5TefDgjqYt/Pu/f6bgAbRwJpOpaiXMkLozhx4CNHswd+3Zm3YO5rtp9ng7nxWPQJWHjrYLufQeSND0GqQfAehimlGO2BltMllbupaEXG6M1U67l1YbwRimnUSbaPfj9ZVj05aj7akNtH1Fz5paEGWOdN6ars/qLWsk7OI/bfRH1J78MeV6w4kt+rkSB8Dexmm3Bx+CQELeM4r7nOf3ffltAAneVvkgk3aoyCcs9y/LLcQfk5Hg+5jPg5sOeUFime3y9o3PO/7tbTn9YD5/bmrEY4PtxLmYehEHx/ShmDqQx2TDefyGCK/jwaJtdt0/36LjCCQUfV4GlHgbHtuQ8tGTbUQW2Z+yQLzsGgQS6Pv569AWx2u9f1Z5/RLbhm1tKPMfyjQS3qc2BKriRqfniC2+aWqDX2y9EYidQk5KTyXCbiYcgc2d8HiXPeImR6OmbKEr+zxv8SobfFkTDEigM+ENmHdu8wY6r4HyR3EbuYNvhjajPpJ+um3BTRf1wBzQUob+5RBsBOJgCdh3IiBBj8soz3ZQABKQxwpBNpT+AVigFR5CtQWINSLwUO0Fu7BR2C0P3cIuTdzQ46bILUcXCrQWVHZO86+ReGEhfSg2F8pDEkhYa8pGFoTyFslE4P/IwVVjG3at8Lfu8gNAQPAOMAG76KD7t1sauBEQUVBB0yOwhWY1klcLAyb2en3p9/tSr5tSPSop4DgubgQEGPQyTYHABI9FnEsnl21DAI+/qZFAIULQ+xnocwGh2CL+T5kW2IkPjhaPw2+2CeCE7taHih/4zRxhijMikMcPABIE7bhXAAn8HtpvTIGx7lKqlgTEKgNjAveA73O+E2DA9wgkgDZfRyARdve1T2qmEg8dByjDt9rIvbbymJoPrpUGViYKOZ1JfV2TZLmS6XAkr16eyMmLF4LUhl2ABE2rUoTKaNU2DwM7CoAC5gRAlUpVdRLaqLoAwVKMYpSsTSoyX2AX1bGpApim912tWErI8ZH09vb0Hi4vL2UwGlqlDuyu1uspkKCV4DBf8TyYopQDJGi7w5wrAxLK7J+CJWpiDYCLxRyXi5mW/Wsg3SIBALRQWvv9u3fk6O6BfPjxBzruAY6A1t6ot1R0ERT20XAiv/nNvyhLQYGESk0/NwciVLqAAGvYffZmijauzJFRzceInsm5gLHqd2ly7eYbMhKIuRY5M2VAQunzcUF2/jqSgy67A7kjp3bYjdPbfW3Pnyl1XNegkWDVUmrS73cV3IOUKH53e0352V/+UJ48eaDP9tNPP9cqDVizhsORAgnj8VSSFewLSgNj99YACwMVYNvNjlv7oDMSYOGwbsEWbAIJljOvAWoAEsBIoJ2jk897pTNPoBbXIZsLbTIgwQTbmDbGNKtyICGk321hBcRADvudz50pgLHP4Z9VXhDN5wlQvui77JOisZmt6cVHlI3PvODct4dAime5+KshtUHX+Jw+VHu0JQdePw+MhK33GD58G0BCWgY4PIcYSPDr8C0/b4fymWX39ccGEvxY1HmprMhsM4Jzs8z/5X351C32T9xPPBeBBM5p+jRvAiR4u8Hxwet5ICS+b85rjs+i55R3T/7+fJUx/37eWMkDCtj+eP6UzdvYDr0tIMFvrqFNHB+0X7SxRdfP65ON/ispX1kWy70HEtzIfZeMBD8Q+ID9zignHJ07TjwrubTQ8nPYXShaDMscybIJU/a5v26RIWNX316ILJ+SO7LeEPk+4EIZnwdBS61BzYMg3sbdxRCFsz47zwHnh4szd6MzIIagQAiOwg5nOlQ8iKAn9EAConxLb4CgmmcDZEON5zVAAYsogix1DDXtAN+qCiqKarm7sLimQAKCswSVFnAUROVqMgmlHqsCvQwL3vA3fqvkXDAU+MYaufCAHNRxtGoSEMfbcEycuB7iI/SX3mpoJwPaZttSGSrtrtSaDQ166x1jBqyDUr4q6IecXFS90AAYJQtBdYeuglZUaCmIgMAW9+sXIbIB8D18hmvgRc0ABNsQ29IdOi13KHpOKpUj8CQzAJ/hGgjYmCaB96BTQKNMoICsAb7vnelbGgbhumgT9RHQVgTy+KH4IkpdMrUB58X8HQ4BMkyl1+9ou/Eejsdv/I/voK24PkEOMjRwz9BGaDXaJvQZxLRQ6QPBA76L33icoFebk2/1DHB+Agn9Vk+fyWQwlJMXL+XF119rigNSG8oYCRq3r2pBUDQDEjStJWiMII0BKQ6Nikir3kjBBKQ+ALQaTwBuZNUItM/rVvoT1+/v76m2RKfXUzG3iwvQ/gemFA+VeuhuBEaCTvkISEB6jS6yIbVB0yoCGMdUCh+McL6U2TLOGQVLwhn1vB63RZC9SrS8H0QXl6uZskOkspR+ryvdfkceP76vVSkQjNkY7ypYAFDh4vxaTk5O9e/pZKFzo14zFX5MayNzbGcklNl/Agne0eNYQ/+T+VMYqL0hI+G7DiTQrhQFppmzHABtV7ED4wEgIeYdAIX+XkfTGPYPelbqtbqQB3cP5OFDpLXU07KPy+VaBjcjOT09l8HNOFSCwKJgoAEABQPFK7JUxpBdW9eLAMyrpg2qgrSCfUxTGyjEagC1lq+NgAR/zwxyUuA0AAm2A0lGggEJnpGAe/d2dtsa7hlZnFe8nyIgIfUFwh9FjjSvmxdoq08VAm2/BvrgtcyRLqvasKv/5K/j/0YfElyPg0vzG/LLr6b2Kbq/2AeDRkJ87/4Z5LXLv/emjATYx7i/uZ57W+znX/rs/8SABN4Pg0GOyaJAvyzI1vUmcMu3Bdz0q2ImAH05b/vjsVCW2uDvhf6SB708EO3nIv9mCmpZIF8EEuQBCWUggh/fcZvizzYmR84/vNbbBhI8I4HxC5pTCvS7NueNkTL7Vvb5eyDBdfC7BhLiYNxPRC7qfjHB4MkDEvIMb5kjWbbQlX1e6GCGHZztC5HRp1mlIEbfPaKZN+EBoDQadRNr1J0Ze5lxC1RvKMWH3WO0RQWqIPDIHedqtiOl+d5hxyfdgQ/npahiuEK4UlWqSS0tn6VAQgXq7FYvnjmgerCyEYxPkDETCCSsZKXlFKGNAC60sQ02gAQFCRCooNIEBBoNSBiv1oKdWARmYCOAlYAUB2Sag5lg/Y8d45rpHkD1nUACMuxDIJSlKoegLuxy6eKjm1xh5yYI+2k6QbMp1U5P1eOVSt/rKJ1fgiAeIBWUg9TbX650Rxm733geqNpgKQJNDcCZK0iEHe3m/WMOYJww3xcBJf5HugCABKYU4Hjs/OMH30FQjvPhe/jtgQQuetit57XQHqZC8NqemkdQgqkNOMcqqGKjDbge2oZxi0AeP2RBEEjgwqk0/ZsrqdWqGmzgnCwfiT4HCIHvEDQh68IDCajW0Kg1UyBBAQ/HSACQgPKPCGQMkDAJQtUYmE6VkQAgAc8EQAIYCQQS1nMDfLalNiijZhnGPwJK3QUlg8WALDBnwEpAdZJWrS6dRl1ajaYKL2IejMYLHfN+IYZAJ4AUjCX0AVgJeIboSwAJAJ40tQEAAtTvC4AELwRJTQaKRzKdCM95G5AQ26DYlyCQgCotG06YWSIFe6p60UQWS+wuzzS4Ozo+lL2DrnS6Dam3GprOABABAN9wMFYA4ez0UhX7QW9fLgxMqlZshxnTGuwfFe1/A7HFILGykd7hU3gwrm8FH2GXX9eGN2QkoIzutpdf0/KcvLLnU+YIEkQuOs4H1X4NolOONATaEu2PaBxAkwSpRgASOt2mPHx4X55++Fjn92w+kL1uQw4PUc2lIs+fP5fnX7+U4XCiYwA6GTfXIwUZFGgCfw3pQCsDEbQEb2AE6XoGmjt/Y7UJVSMYcKrfECoCoc2aWlerKZDAoMVTlGNg16+vtsZWpN/b1zHr7RJtJndb+b38YHl7akOeI7vhL2nhnGKNBR8kxc4+2oX7L/JhuAZsH6DbNRLKHXFuXmTzwH/HAwkezOG9oAQ1x5//zXPkzQ/fD3EgFgds2/23N6/aABA7Zlv4gHfDV4vYRbreFSVpl09880v+CBoJcbCJdjMA93NMV4yoskbZ+PH3XxRse6CCGxP0f5n2WTSHCAamQGWYax5AiMGEbUBC/Fh86mgMGuraTDHxHC0Ie36bjOQ4WBxvOHcAACAASURBVC6b/7Tp/nceaFU0nP4YQIJn3LKvOdfLgIQ4tvQ2wt/zjtMl57BYC84OSeOJ91UbGIhm1PbAYt+gndfWzLHVxxKCRQRBGOD62Kzsl64Ttz+HmJZVCrDP8T3k1NagiK8+uFHkodaNoAO/cb7FwhgJzYbRT+NFkgYqphfGI6EMKCj7fNsizIU4dkT9/3CyACTEBpTGyLd3YwEMO+34vvqzOfRMODp+R0UdqQAkqCOlGzxuAbctzSz4jsQYrZyjnzihkgKcurADmzES+Lx5Bx5E0KvrB/VayHeGg6hnCYaRCvYwpBCtCxRqC84IJFQUSNB26eemjaBAQki1yNI8IMpm5Z6MnWDt2bwfa5cBBybiposefodUH5yDATXSGlD6EUBCqwvBxbYoUwF0clWUTmQ+W6jg33Kxktl8qr8bWhbSBAWh0oCg1lO46EjQ0OF/BJXctUdAif+xUw0gwWjhQ+1PvIfA03b87T047TDGuA53/PlUsFtPZ4Uijx79BbBA4+s/5wIOIIFpDWRW4L4IaMSMBJ4bwfxgcC29XlfHIfpZ6foL23lGm3G/vm04L+4LwZ3SkqGZoGkvawsuwERRwUakNlhqxTzcn4FbZicg7gjxvsV8Lm2UW1wlaWrDy+fPlZFAIAFlIf3Liy2qPkNi2h0sNWo0ewucEWQiSIEuwBq2CkyNZkt6raaWnIRM5HA8151WVG0gaNVst6TX3UtLbaIvG82aPk+0Db+Xs7nMwLDoNLcCCal9IhMBbYaGg+7e2lxW5XPQxsNvv9iWOapcHUjRDTPIxkzQrJAE4phgXixlf68rT58+kk8++USefPBAWp1WCmRhrcBO9BdfP5cvP/1aTi8u5PJioEJ86wTaGU0FTM25q0qtUZcpzgtboVYhq6bkHajY5qf/EzSNNCI4zjHPAb5xHvqgPl0X/syBhNiRpW2iQ04af+Z8bgaWk8lIej2wtyCUWZUnjx7I93/wfdkHyDi5kQf370ivYyDi8+dfyVcQXLy41lSW2RQ2bCq1KtgLSGHBWpmJi8q6LkCRmU5h4LOK6FiaQ9B/YSUXW2M32YsIpFG1xQMJvDc8dw+k+nFg46si+3uHCnLQLuG7BEsZBHO83Q5KM3HiIj+iaP1nW6r17WKLRYFEatO/40CCXxd1vQyBM+9rtsgYdXEAhGM89d0/B34fcG8cfPn/3zaQAM0k+mgMeD2QEAey8Xgos8+Fti988C6ABO+v54Eo6HP672VAQh54EPvseUCCrlNV8+WK1goG8hxX3p/nM+Ix/p7i4/2482MLf9NW+Gfuvx8DuX5ttr+NWZumKgYNMG4UKBNR9zdMwFw3FNRftvTheG3j+cviHt7T2wYSaE99Sqxfh/NiIt/HMTgT91/Z+CqbP0VA/HsgodPTuuygkMfBOUWtmPutAz7kr1tgyDKB2W9TNb/9Po/HRLC670Ajgc6iPBvysZuqvm5UfOzqwpE0CixyLuFc2vGZ41KESJYPhqwcICcWv0MjRCPiA/5dJpunLvlBnZ0/m8x+EseLm58A/rrNdiOwM2zn2084rbudg1hvGD2tw5a25lZX6fN1O3AsV5T1U0hTCJGEjZlN8Twi0HZyAwrYr97I6jlD8O77X+/dbdx57QMEYP7Fz+z4rGwlz80dMxpfQof6fJ0GiNJnFWswcUV1YgHEQOATwWqnI412Rypt/G5Jt7enAWy1YeO2gh20KsS8mkq/xHi1cocQ/ULtZHOKEFCyJro3kOwfOFJMOWAgjXsBkIBgG+1G3ryWlAxsBHxOmi3OyXKQrNrAsYTPrC3mTPlFnddnmgPbhnP5FAsYejrRLHdGajjOgaAXizXaCgYFfqMfATCMJ0MFXWIHUVkUAGmaTakH8UWKGuEaCDqwQCowsFqZ9gFCyVrFvqOijCEPOjUPTD0wO6M516tEZiMIACbKSHj5/IU8//Irub66kvq6YuySpY1lzhlcVfurFgCvDdX9sGgHEMGALd1mUeYLWAhgI4CVAEo1NB5qSV1321GBYbJYKsDV3T+Qo7v3ZO9gP33GyXIhw5sruT67kOHgWlkUaMO8JrJgVRIkFamvEMAvOGQsb8YqEYF6bgJz6zQNyRhMWfm82LaZpkimJ5DahCS8D0aQgpJwzWEzTLNE1kupVFfSalRlb68jTx4/lB/9+C/kZ3/11/Lxxx/pnDs/v5SzszPVRBiAjfDqTF4+P5Wr6xsZDqaaJ395PVR2AhT9W602JEdkPBtLDdR1rZZhLKZYo0HTr1BSM7F0Gtw3d4FUyKmB+ZfVmKcNjXeVPLjnHT2vz5MHGPv1w9sprq2sdpEXsNwyxjlvWNWi4pe3/3H77Hlu7gTHx+StWfF9mMBoPDbsvEyvMuHTujKxMK7vHB3K3n5fnn3wSA4PurJKZvL5p7+X3//uX+T68lwBAijoLBY1GU2WskgaWmp3BcYKANlkJc16R2oLA+RUV0fT4xJlqtSaAC6MhTWbg3W10tQihc1CXjbmN/BFD45wjHsAPg7G/a7YXv8g1Ueg0+/tH8DbbS/9TgCjeFxRIJt3HgKtbPfm2LRv0H7FvgsDGR8U+Q2MzXU7/y48E3KX8RofU+bIx4H0bbu0/ar++LzxTwCpqF383PvC/jnt4gPyGfB78T379Q/Pwm9+xW32z1evHQDiPNvjr5vnT9LWxePb2/k8IMbfh2pZhY08bzM5dthetsWvpfRN/GfxHKBPEd93GsBGjIr4Pn2/eP+KxxUBCfw8Bj3YDs9c8vMnbVfwGbb58bhXXcedHpX6oS5v39YuW5/4vPyYpAYaAQL+JrDg/1fxcqYEBkAhjem+yeTd4Ttl89szcG/Fmy51pehS8HP9ePXjbYfmuU2MTa0kjkkfv8X3YtfK2GB+fLHiHHy0s8tLGOG0hHwwyvb/9uV7l1uw+1+X9fTOp/rmB25LbdhoHunmQQhPF6J8ZkfamLLbwzliNA4Pjz8wJJxENFR+YfR37Y36rgY+z7jHE5mD0xvBXQds0UKUGZiQgx+MR+wI5N2Tf0/F/aLaqjRGRX3PCaslEJFD6AazD9h1gAYggWUXOcF00x6OWyp0lVEUvUHIu/9bi2GOUjOfSxniXla+rGxWYEdZ74mCa6EvoKZvH1VM+T4ACQAuMDa1SkO7I1UwENqW46+aBQ0AYaBzZ7snuF98D071eJaxDxDQdBsdy3cP4zxeeHH/1CXAZ8zZRjCPoBz/ozICzg0aPAN1DbYDsk9WgdL5g+Flv2Y6GbdLTeF6LMXIgIjlJDHmcC6KI/KZ+4UU74E9geujbQAS0E9MuxiNB5oegt1KACoctwrUNEMlCpFULwDnAxWUJTEVsApAAnf/cC20GaCj9tfK+oHAwsZ8D9UasCs0uLxSIOHFV1/L4OZG7ZqKSoYUoSIgATvlwZKHcWQAh86jCtJrkHZjjBrsmQOkbTXr0qk3FUzoVNqymC1lPJ/LBDvtjaYCCQfHd7TsY6/f10VoOZvK4OpSrs/PZDy8MdYN0lWMT2DiitDkACAbwDi8lwEJ5qCoYClAIyRdKJCA8nxZ+UKmQ2DH37/ygQSwl4zOroygiumUIMWpqnopK6lXkJZTkbvH+/L9T57JT378Q3n27EO5f++OjlVUZcD4vbi4kpubodwMhgoeoGKDMTVEbq7H8vLVuZYGBPOk0WgqkDBdTKXebiqQwBfbTUCBu9W3gQTTGoFYbbz+cJ3hHNnmaMc7Enk2N2+tSOeLSwWIg4Ey24XPdwUSfLv83wQS4mvz/9cBEsgoJLZBJ0v9BBVUs7kMGwDQs9tuyrOnj+Te3X2pVhby8sWn8urF17Kcj2W1SGQ6WQni8KvBUiaLqlTbfVk16gq4ISGoBeHNaUXqa6vckCAgx25bvaK6NdAPgqCr2ry1pYdB6lFthZhtsw2MwAaKaNU6T6IdcK5/7J92y4BRBhb8DoND2OVtr1VC+7R51K7+Sxwcxf6DD4Ti3Tm2NQ5UvA0vG4NvG0ggUBLPoXQMx2LQUYN9P+bNr118Rj//Y3/zdZ8Tx48/zzcFEiyAyM7k/a54nGb+Zubs8flvu79S/wss0hIgYWMdcaA8rstAPu4XPu88sdcNH6kASNC+cUG57xv/fW5QFI2NGEhgf3jAZxcgge3xv/F3HpDg+6IMSKhVMjH1uA/jtSheA0xj6FuKZAsMRVEMwsN9oJ43N8rGH6tqZOt/xjAqs128Xjw3/Fh4DyTs0ovhmF2BBKpje0V97Ny9yUsdALcjpE5HABIwiBg4cUGJdy+JWMYTdFcDz7YXOVp+RwnHxKj+rve+6bzZYDdDl6kO8x68octb6Px7LJEYB3BsN52H+HO9l6B2/scCEvzEZXu8o5b3LMqeY1pqctcHER1XBiTo3IBgHShkKuxodEkPJKAEJIN9AAma04WfoPqui1VFNLVgMDYxQaZH9JpdK0UYHE6Ob9MAWaYpDbp7tl4brT8ILyIQ03MG8T2CGdy1x3F55R/xPinJ2MX3iyz+9uMPgEVcXhKfwznHtWnI/S4cnGqCDGgvvg8QASkX+BvtQ5sBJECwEiUasVOfgRsVBRYUtAi2gO0lkEDxREQCxlCyahhkTIAdgu+MJyO9P7AW0uAtBAhIO0DZx8loLBevTuXF18/l7OSVjKEtEaphUAyUc185LggumJcfgATQqHV8hxKoBBKwI1Cvana3VMBmWYumY/WhCdDsyH6rJ7PpQoazqcxxbLsj3cND6R8eKesFAEyyWslsPJLrqwu5uTiX2WhoWvWNuoyWc0ETIFZqqUGmNZIxarjDUbUUocBIMGAQx2c7orGzZTcUNEOiEos2L2MggZVSApBQWUkyn0iv35Yf//D78n/86n+Tv/2bv5H+XlvOXp3KycmJfPHZZ/pcpnMAYjfy6uRUrq9H0mi2ZX/vSPr7B3J1OZSvv34uJy/PZTJDXWmATjVBfnQlMBKyaW3rEYEEMBjQVjBQOEaMkWBAAp6NF7vl2CeYsM1+avdE6V+3HEWnR+NND/taUzLcDlSeQ7vNtO0CJGw7f8xIiG1wGZCw6fxR+HAtKIWKIWJ9vVQwDH2qzITAGqpX1/L44bHcPepKbb2Qi4vngjSYu8dH0my2ZTiYy+npQE7ORnJxPZWk1pJ1oynTVSKQGq1VmlKZowdNcJjVckCeMTtck/HU7C2ABFwf8xD3hLlvNeA3d+x5/1w/t/W92kqnTRR/F23y/kneuZYhx7/oOmXrH7/Hcet/4zNe3weL3nG2uZExCMlo9Gv1tj5420CCvz8/NtP5E/SIdum/bUBC3Cecx+ybOEj3vtourkeRf4nvlgEJcTC28awjICGev7HfGdunOFDi+p/X73nv6ZrzmkCC96PjHWnfr4wN4vf8PTA1I89PzrO38XOL/c+8MeLXAA8kMCbZBiTE/e3Hmc6xUF46tjdsRxmQgHVw2zOP+yA+9l0DCUX9v8ucwjExOLpt3Oad0493HyPR/r0HEnZ9ErobnCGbewWpDdqxjvrNIPTbAhJiJ5+OHGlePieTVG18hzmsRRN21254W0BCvAigPR6c4I46j4sdgTIgARRPipHEOyMMZH1gyAlCIME/V+3DSPvr22Ik8Lrx8/ALyS0jl+Okx99/UyABaApCpSJGAgI09J8CCWH8qyhhqyUAEGqdru4iM2D3QAL1AJQRUK3oWL0emuI+3kPgD0YCAnICBCytiGPwHnfzGYDjPd2xDwE+votdfzx7nA/9iWOYW2olJk1VHMfx+0xZQEycBskRswV9DbCCpRzpZOJauBeWkkR7CIzwWviMDAi0CyACwATcD0AGlIUEkFBBcNFqKOWZ/YXrIm8Z/3fQzwFM4MKLvjFWwkKfHX7TTjC/nUDCZGp9A7CBu4Y4n4EUddVGuLm6ltMXL5WRcHl2LvMZykIaoEkgoZCRoBRsjB8PJGAehXKoyUoaNQQwFUF6AsQbEbzuQYyy1ZHD3pFMpzMZzxdKz2719qV7sCedvX0DWUJZzOlkJMOrSxlcXMlkPFTxxmq9KhNUoQhsBGUlWK0SJZsTZLS5Z+1UXQekkSunDqkMbw9IQPWU4eBKju/sy9/98mfyn//z/yU/++ufynB0I7/+//5R/vmffyMHe3ty//592Ts4UiDhN//zf8nvf/+ZgBF0eHgsDx88kZvBSF6+PJVXJ2cyms40vQFaOXqfdSt1mb0y5gXeazas0gmABC/cqYr/S6RK2Df9+oP5ThtNajX/vzVXfNpXzt8EL+KA0AMJsW3cFnTE9q8MSPDXzQcp8imFPLYcSMgqjtApAziBtB2kupgjDGAJFRSg82JMI51Py4kc9evS71RlPhvKZHwpHzy8K7/4xS/kwb2HMpmu5V9++5l89uWZfPHluQwXiSwrNdXFmCOtsVKX+qqJpEe10VrHRNMbQAOylDSATXoPAbC3uj2o/BNS1oKIrt959OtlHIjF6/FinlGTfTDA48r6j0BCnhOLa2+jlnufJwYS+BkZaHnrL7/jAyH6XTy+FMiIxDV39bfy1vq87xbNG84fpCZte5WN/xhAiPuRzL53BSRw/OT5h9rWyF+L/c0YCPVjBn+XBUr+ur6f0/FdAiTwO358sy+L7Jx/BoX3nTJI8+1X0bjh/ccBvZ8ftPHxGOW6gPfpa9PH9swZnmunIJeM35zSumjHrkDCLmtG7jHvmJGQZ1/8+CizP0XjMx53RTbiPZDwuhZ7y/HbgAT/NQZS6sAxqArU9jdtjjfUMQsA/zMXm9RIBAxw0pBrnTdoygZg3N4/VSABz8IDCaR9e6PnHSMNiqk8GyjQb5uREBtk/6y9sF+ec1H2HL8NIMEvrukYD6kNBBJUWR/VISDO1UCedksgtkgggeX6ULpPA9/ASKC+QRGQ0K61NLiHw6dMB6XlIzd4oe/hvNiVxm8CBAyWMS+0jGFUHhKAAeYLvoPgHefNAxLQt2Ak0JGkM+0XW+oaAEzg2MG8w3VxHRpitgmBL94jkID7AJBwcHCgdGYCHQASoJEAIKHVbqZAAuchHf1uuG46hhOjJqMNABCgoRBrciiFuQ5NlbossGMfgATODfYzWBDDq2u5vrySV89fKJAwuLqW5WIhDdVcqAnKJdKx0N+RRsK6AEgwrQDwpg1IUHEjsCKWoPuLdNsd6bcNSIBwLLQNKqj+0T+Q3v6eNDtdHUMaJK8g2jmR0eBaBpfXMhkNZDmfacC0rqNcaqKBt6Y0BMAXiilmo7MUBU1rCI4/d+w9I8rPy3jexY6X/Y9SfGFHpILUBjISEqkiV12WMhpey917h/J3v/y5/J//6VfyvY+fyvnFmfzmN7+Rzz//VP7yJz+Sjz/+WB49fKLl/v7LP/w/8t//+69VL2H/8EjuHN9XXZHLq4FcnF+pXoIJTFm6UAJGgdNVYbUa2pJOu6d/IlXCAwloO4RGASQo6ONecSDpHVs6kepIqi6EBTKxjWV/kbFT5NhiPz3P7uUH/bdX2V2BhPh82Xq33RH3+do5V9dqOFpJIQgZqpBnTXSM47dp6iT6t6Y0dNrqHM8XU1lMh9JrzKRZg/BpIs26yM/+6pn86le/kkcPn8pkvJR//Md/k3/7w1fyuz+8kMvhVGbrigIJEBoFz6dV7eKK2jSA6qiSs0TKE/Qy0LXMswiVTVBFBdfX56455rcZWRs+j0s59M+ZzxNsIq61cRC+i0+E1AY/t9K1OYC6bwok+NSKvDFIvRAGPdwdzwucc+/nPZCwy2POZR3xi9sYCX5N9n4u7U1Z+cmyYBZj1gducWAW/x+vA2WMhDhQi0GEMqAkvufY1pJ6FgMocUwQr21+Lvi/udZ7lgW/y3mO335TooyRsC0+IRAUrzG+33l+nOf2/MzW97wYJr63W2vNOwYS8vrG+1tl/n/R5+wLMh6KJul7IGEn87XbQduABE89yQMSyjQSygZCnhPljRUmkRfHwt8ISNAu1q7fNlF364G3J7ZYdH80HG+a2qCK5Zp/agbFi8DkLTy+PQg01GC+ZY2E2DHzhoL5+0VATvnzKxHpKDtBQMQ0SHaMG5SjtADFsqBV3TkI/6HNWge90ZR6t6e/CSSwbCWOxTlT8b9qRYGA0XSiQTAp+M2KKZZTnZaMBPyP9xHAwwHHuViKjuUcCaThGeL6eN+/RyYB5w8ZCQYgWAADqjHRdS6YHE/4DSYBUybwOdMm0BZWm8D5lD0QdCJwXs9YoNAiABHeB1IbJtNRmtoARgKdGl0ww45hE2khAfjShTyo09g4XyqQEOd5G0PCGA1JEP7E7jOBGJxH+6bZUiABjAQACScvXsr1xaUCCc2KsRYgtuh3KwkkcN5Z+T6MlU1GQpo7v15JDQAUxhc0EFYIstfSBoul3pC99p72Sb3RkkanK23oSKDKBoQ86wYAKXAym8toeCOj6ysZg9UC1gmEDBsoZ4oSpdUURMCQXoUACpuxPsjV1Iag+4B+NUDBStl5QCa227EDaf/nAAkAK5R2jgsvZbWcyYN7R/Lzn/21/O3f/o3cv3ek1TpQxhIgz9PHj+TBw3tysH8kL16cyD/81/8mv/71/5DxaC57ewfSane0baPxXK6urhVggHDpcp3IEoKZmnaUMQqYJUB7gvJ8+BtAAndnDbxE2txcnwWBhPge6bTGJiQN9lRjBmR5e+X1WRmQUJbjWuQgs01lQEJse/H/pq3NqpLkOddlQAKqKSQqiBwSawJooGU/q6zKY8KbsDWYd6jUo5owi4G01kPB0wBD/cHDpvzt3/xcfv7zn0un2ZOLy7H8+te/l08/fyWffflKBuOFzKWqQMIUIrFSlyaABKX3VmSRLGUGICGBgsJawQRNiVLalYGPABIUeA9MrKxOV9YvRWuRn0fsKzIS/OaHX2PL/B+k1fjz+kAGfVoGJOSt8f58BBJ8oOJBJQ8kMFCK6cbbltCsKlLZQpv/edn4zvPtfDAK/aJtr7xAyl8zz6759951agPnnw8s/bP02lV5NsjP3yL7tiuQ4L/Pv3cBEtgu9bGCgU5taBAR9AFdvJHovx/PQV91Im/ebsQvkQ6Z7y/eD85BH5rzL/aLdMUMuihljAT/3OLno/cSNIv8fcX243WBhLzxfdvuh1XrHQMJfO68f2//8HeZ/fPPzfdbuj6WlEd9DyR8M7ud+61tQILfMU4dNjiqwX2qQg1ry6tsIc1zdPyEgyNmokgm7uaBBOZo5y02r3PdwkkWpSH4ADhv4ud1Q4z4xm2NgyC/SOQZnvg9Br+6yxIE/thOLwCV50howIH8yD8CkOAnvN8BV2X8LWKL5cP8zYCElPLt1M/RHwQS4KBa/jl2uCy4rLcMSKjVm8pI0DKQ+B+aCCwZGRYtPhc9J7QDVlZdg2AEgASPfnMRZR8hCMex+B9OIa6BgBzPGMAAAnZ8B/2o5Q7nc62UgM/xXeob4H9VMJ/NTHQv7ERo+dEcjRKyXLxGAlkS1EDw7Be0EQAfSzaCKYQfXIfiaviNF9MxoKaOXXekNiCopqOB9iG1QdkfgY2Upi6E923MIEg3ij4dALyPtiO1QdNBtKKDpT/4qhXaX82WVmsY3gzk7OWJaiRcnJ5pagOABAW5Sqo2GJDg0744HsPv9UoDVc0Zx8IY0gpwrwhqOo2WtJod6e7tS7vfk1a3p2yERtOEO3HcAhUdwAAZ3sjw5lqm46FAIBJlY5dITkCJHQT1uE8ESAAIQ3kniBNy7mvQqUBCJq7IHZEiIIHlUTl/Gbia3SKQYBV7jJGAF4AEAxTWq7mWefy7X/6N/OLnfyUHez25ubnSoK7ba0ujbkDofLFSzYR//dd/UwHG8RT6ICgbCO2MusxniVxf38jNcCDzmZUcXUCxvN4wAIUsK/c3WtLfP9TP5vNlWslEAaIAJNTWoMhvgi3e5sTUX+8Y4m49kBDbMe2JoN0Rr0dsL4EE/13vCPodxdz1paRqA7/jHXh/HqbW5QVUNm82y59utgEgnq3Na7UhmI+wLZaaVKuvlY2jVVXWKwUSUO613+sYkFedy2r8XJL5UFpNkY+ePZKf/vQn8vDhIxldT+T5i2v57W+/lBevBnJ6MZJFUpd1tS6j2VRFa8HCqdd6+gwwrpGmA6bCAiAj5kFIrYA9sDEw1zmntrpiLMdY4SkOdPJ8i401OJQQ9f2SF7AVrmNg7gTQmWOAQQp+77KjxvZsBJhhXDBljiCBHw901P2O6uumNrxtIAFti32ijXn2Zy62GAMJuHc/Xqz6zqaAov/fixX6cZsCAa50urc7PLYQwCBQXZLa4J+fPyfPG9sXjlM+c34/b4zrWK5mqvkcF/4+dgESvC9PP4K+M20HA072PT/H/9sYCXlBvX8+fH7xGI/XgCLGEMqR+2NjO+/tR95xrxsnFdqxgg/iMRUfxufLfvVAAjfIdr0m11Rv48qAiPdAwq69u8Nx24AEc7qCo8YgyaU2VCATvuX1ugM1HnhYCOF00BEgkIBLwrnOm6gbC/0O97+xMEVBbYyOMujbFUjwjmieU0jALM9gx/eR56Cw/CE+09x97JQH6pUX3cszVO8SSCDS/10CElLGjVZVYu57VSnM0N3HWACIQGFFBDEAEiAMlzIJgir4KizQuE815sHhQZ9jTFBTAUBC/KIxxW+ABjgez5KaCUg3wHmRHkAtBATpmCc4Brv9eOG7eN9XbcDnHIc4P5rmd9z1HusmdMixq2kcCPbmtqvPXXIvtIhr+/KOaBvawVQktIXzWKtXjMdKb8ZuYaNZV70CvNgW/K/9FNI8KBqG96nvwLJzABQoTolxjvaidj2AlNkcVHhQEQ1IIJCijJBmSxaTqYwGQzk/eSXPv/paTl+eyASVJgKQUJbaQCBBbQjsY6oiHewigl3Q/pG2XVlrygSGQoKUCeglVBBc9WT/8Fj2Dg6VlYBKFjWtZmEpNMpkGQ7l5uZa0xtmE5SsXKhK/Wwxs0p54foAEggiaK2KwEjQAIE0erRJgz8XRoHiDXg4VLhIgYPAHu4qHwAAIABJREFUWNgOJNj1mdqAkA6pDWjJdDyQT77/kfynX/3v8stf/lw1L169einT6Vh6/Y6CGjeDK7m8uJazi3M5PT2Ts9MLTWFAckS325dqDak+a7m5HuqYmocKJwuA2AokeHquwkopsIB+NRA6AxLqzYYGnitoJIDVARq+lmKq6G/k2WtVGlQMUVYLxCsTwZxmGSdUIRDVAbAg1a8h3qHRYLUg/1UDuaC6XbQGvU0gwdq5yUiI15gyIKFWbae7cxJKGaq4aKMqEFMEiJas51oStNtqytHxgdy/f1fu3bkrh/2a3Lz6nUxuXkq1lsiHHz7VsdJsd+Tli3N5/tWl/OEPr+T8airjKarntCWp1uVmNJQBwDRU8Kj3UaZBwYRVZSUYE8tK2OaoWroPNRkIJGglmooxGvGci0Ae72QWuRHQ6+Dzjn2RXXwfTf9w5d/iQKbsHGWBFoEEAgQ4n2+vD4RwjzF1+v9n7z27JLuuK8ET3mekL29QKHiAIABKoihRYjdbWtOf9FPnQ6unNW71jDik2CRoQILwKJ+ZlT4yfMQLM2ufe3fkyVsv8mVVwoldsVauiIx45r5rz9l3n30SDfET6W/PaGyZw5IcDTt+YsdRgta3rb9wnKIYlgVnS89j520E0TZLah9eM86J42+nhTbQTrJls/3FAgnh2MX/odhn3PiO679xtqe97wyI+AqBBF7f2tyc/2y5T/QDH6Nn29bWdRKQYO/FOdiFTTomIucO1gevZ8GDpwUSbN1iHrJ9ic95ViABa31cv7X997Q+eNb++/Qj29skRkg47hq0j79qIIHPnzh/eQ002ya2LyVpiDxP/3hiMp8vtkgnhIaqLnRTl3JMDaHzbQjPjDA7OVhDjPHfdpIJEfxn7eTsPPZ+vFboeIeGoj3uPPcnBTqc0MLBHwINswkSKd9GI61HCvhRPwJ1Zw3BcNGmDTCj9GNQedoz7890cfPSP9Lhjlt4+J2lZs0WIL8LjonaTiKcwMOJe14dJ2kkzFvAjydaL9ZkdjY05MNXyghiOIhxzzjHGrvEyiYoFiSbL2r6RzgT3MEHnRbPO/ILEZ5NabwQ+YJD65k8bKvMxO2MUQsBzwmAjIuY6i1ANCyKdCcf5yHcAOXHjj9ZOnCaARrgfwIJ+H9lZWVGD8P5YCvQmUaZ4WBz10Jpx0r7di8aUTRCnUPmUj7qM01AV3ZsCbwvLS3J4qLbAQZ1HX9gKTiRtZI+I56VDj2ExjRcxKd/xHm8LkMbivn8jEmAskFbgAKEw2F/xkiwizmBBNwT9HkHwjhxSHzW65TLeq0JUj8eNTW04dGDh08ACQhFsC/+NxszY1dPyp5WJotLJedCXJCpAU67c0Qh9JZFe+rciVAHBzAASFhcXpHawqKUqjUplsqSL5Ylh21aEVWeR/hF4+hQOq2mgMkhntmCFIiKTEArwG2tgyytvUzhLzhYDA1xdBn3OJp/3Oon0HXWH/1xE9VnUM0JUAxUZdoZWW58ZjQNI154LtWlUMr4RKnjmcxUWkcNubC+LD/5+x/LT37yY1leXJTDw315vLUhu7vbMo6GUq1XNXPFnTt35N69+9Lrg3mWVyBhbe2CjMcTOWq0ZHt3T7qd/qw/DyC6OQG4V3RjZITUoG4uxJjFq1xdcOPRa2vQMIVQH8QAs5rCduzaCNXn82yrpgXmAeT5hnAfdn6U/OLWP7SdaqakTwKBoWGWBARQs0LrNgAk7Hfz5j8AGtYRsOuEnZPnra9J6XOtYRuuQeg/g/5YijlklJlINOzrOEBaxzzSaoKJoGPc9QeMh2tXLsrf//2P5a0335TstCcPv3hfPvjtz6XTbctbb70mt2+9KINoJJ9/dk8+++yR7O51ZTRCis+ypNNF6UYDaXe7uhNZLNVkEKWl3elr1g+nIpqR4WTsMhIhba+f12fzvaESaxt7avW8+p9X7/ye7W9tiDiHd277QUzCv3gNzmX43zpC9jh+5toZAgB2HbX9YJ7TGLYtn2EeI2BWX3MYGTw/rm+y7DjG7pjaOmK/oyM8t//6ddVeM3ze0Hm244yOIp7zeF47DhdNKn9S/4hzDEM7jLYDHX86smz/8Hh7TzB/4uaJ8JnnldPWRdiH7XVDEGHWPqC8GTAu7PtsP9vOYf8On+8EUGKo6bHPRLGfOazW8JzT6iUcfxbEsOfNm6fDukS98LntumA/M1RzXv/G99a2wTi336kS0ylgWhJQYKovtovY88N20nU2gRF3Wt89y/pmx3XYB/Gb3RSLq/955Tu2/0+muU4az+Hv8/yPWZukU3J4dORsEqdsrjYaMnGB4fwEJe5pC+CPT02TavoZL/w0p53GSJgHJCBGFUU/b9aGJ42TY5oqnsHGmHLhsR0qyVBLqgdcy06gcR03XMBtkyUNpKT7nxVI4KALB5Mau0aYiY45FsUQjQ4XW9LwvwtAAp3WEEhIqt+vAkhQB0LzkLsaclRp9/8YKfMgoIg0clkXdw8HT0UR80WnkZB2u+eKXsKhQygEqdYq9HcSSMDvBBIgtkgggWEBFEvEMXTicQ048PgOO/+4BoEEHEN9AowXOMwoJ1MuElVlqkgyeVx8n0sziee3YRB2EaSRin5GEMClX5zoOfgd98f9+AxkJJCJAMcd98Az4P56/nSkoQ0EEtTh87sBBBIKXmQSxyvYUnLhGi68ou+23JF9wANTKLcNbdCkiBoj7zQdcH/UF4GEaTRSJ317Y1MZCcjaMOj3FSDVNg0it0IgITXyytegWPqxSDFabTsCC6qNkFI1e8Tlgw2Q8rntq9UFZSSgrvKFsuSKBSkUXUgLnFbUF8IBjo4aykzAs6gDCG0ERzlwfdfvwKrwItxjXegZQ+wczhmw4cU/2Dc0c8kshtQDy6BdQ1AQO6aqFHIsTMi5GNkQ8NwqsjcTLnQ6EAAVJuOhLC3V5a/+8j350Y9+KGsrTiPhwf37cvful7K8WFf2SCqTk/39fbl//4Hs7OxIf+CYPK+88poMRxPZ29uXRw835fCo6dT6AYIBeJpmJJV1YKTOeZEL1VLwD/UPQEKFEQ3zRh0YhI1MRUaRY2J4RoamuwSDBOwNsCoQCpKeuvEPqwuOE4AH70BpfXIxD4wqGnynrgHGCpxnoJ52/jcNJFjjEX0LjBrdFQXAMhm4dsd8OUUGhUhyil1FCiwsL9Xkre+9If/5H/9RXnn1JRn1juT3/+P/lt/99ufSahzKrZduybXrVyQaTuXuvQ25c+exPHx0IOl0VVLpskxSORlBMymfk8pCRSrVBWk2R/Jw47Hs7h/AapdcqaD6GRAvhaGGfsBNj1n/t46Pab+4+k9av88LJHg/8ASIxPWcjuRp9gfn6XBX215Dxy1V7k1Yk3220A6jnfFtAQksm3Xuw2fQtdqv2XEOIm07Pn/c+VYjgnVm7UzaXfNsxKT+Ye8ZtiP/Pw1ISLJ/vgtAQugk2/9taJe1tW1df5eBhLh+FdcX4pxsO+7COmLbnwdIUEDb26nz+mFS/3kWIOFp/J8k9zbp93BtDcfmswIJ89bspPEc/v4cSDA1cpbQBk7a6iQJDLhvBkiIo7ZZlO906mVyt/i2gQR0RA4Oy7Swi85pEy3awg4KTnJ8t9ekccAJLhRbVEPrG2YkkDbPdgiBhKQWPC+QkPKU+nlAAuxMAAnZTP4JIAHpHwuVmiqX0+HH1ptO3t5wo2OMSV/ZCX7cUGwR6R/xzDAm6CADIMB3BBJwPeoRgDUAhxO/4zgLAuB4po2EQw92ABxmBxg4hxRsBWZbcODNMeDEcAv2N6LfBEmc8z6cOeS4JsUgUSaUH+fyGJQN5WCIBX7Dvfl8cMyQRhNAAoADXA/lx3lYYHHfXCaj18O9cf1axTEcHDuiL+MIGgjOoWbfQX1hd1zLnXUOJZ4TQALTxWrqzWJJ0zIe7O3L40cbsvN4WzrNlkTDoQgc0ulU0z/aVwgkIPRBr+/FOhXQ8EJvM6aNF2x04Q3Y3YZX68QNAUoBgKnXlyRfhOBkTh2gYrGsYALK0B901flutI6k3+kKmBycN1A2puKFUY1UkAAS0M90boAjrNTpY5FFgC+6AE+c8JzOFdhhn0IUz3VdlFPT9xEIgUo+IgkQpaMx3e6+g/5QUQf1sXH+LEbeAQsIHygV8/LqSy/J995+Uy5dWNfr7mw9ljt3vpBqrSJra2ty8eJFbb8/ffyJfPCBE1tcWKwrkNDvDWXj8WO5e+e+NBo9KRTSUq5WVKAyGqddxgqAUBhb8P0BbPjsKZptRVl0rhVVTUIZJKDDu8wNAHRc1AJ215zeg0IjAHymjlkyAx70esfHo55ojM0zOk+bw0xkwdfCSAidqHBdSZo/7foYGtCaAQH8mnGk/QV6F+gf4/FAMjJWRkoe6WiHfSkVRG5cvyR/+6Mfyj/+w3/S8Ia97Yfy/s//u3z+2R+UzXDz1g1ZWlmRTqcnDx4+lvv3d2VntyPZ7IIMo4x0B5EUyiW5duOaXL9+VWr1Zfnii03544efyJf37ikoWVqoKog7BJMsn9WxhHJDykSdYp+FhWyclN9RpcNo35PWHvx+XiBBwaqAjWIBDQJ9oRPKY/BM6McEEtheFli1Do21D+zzfdeABPt8YR8+0Q+V+XVSIyB83tPO5wZGWF/WbppXZ0lOWlw54vrXWYGEuPuRGh9nI56l/z45H7iJMgRAaDvadxzH0Fp7jv1sd/X57GF9fptAgtq8pv+wHzCkJI4xE4J04bPPqz/Wtb1fEpBg6wyfLUPJ1X36G2Uk2LnJlmdeX0sCCpJ+D/t82A+fFUg4y9g9y/ihxl14LPcHYIM9ZyQY1UxdoIxGAlH+r5uRMG+BY4eat+t+lk7AAR8aSHbhsR0uHERxE8hZ73s8gT8JJIQTW7j4WIMVKa8srZHUcBxDIyRuEaDjrBMmd+K/RSAhjpFwlrpMMoTtRBX3mUDCjALrb0p6OBxEdUhzBUHOaiz66nArI6Eg+XJVgYQZUpp1oAI8LXxHPQFHM3e7Y5j8mGWhkM6fABLgSMPRRlkJsnCnHkWjFgLamUACygeHHuWiE4/jEGrADA+4ntvZbs60RchIYFo8nM/QBvYf6hGg7M55PwYS8GwAKhC+QAFIlAlgAV5kKuA3HIfzEVpBIANx1AAS4OxT/GyWWQFON+rdx3mi/JpGEqKExaIT24sGMho6p5pAAsEE9gtcG3WNCZ/aDAQlACSUcnnZhT7Cg4cKKAx7faWdTQaRghoFDzSxL1ogQcN9KFwJVgBj8zVRvd8R9zvlk8iJbOrOPXZwGW4A8cxaWeq1RckViuoFw2kFiMBwkN5wIG0ILXaa0kfWD58yTttE49Id68CF5EwFmvUAwNDXVNJRhR3dO6h1agh5cEMp+/gO8wBATThg2IGHg6xiDiOZYNceDAiwPTyQAGE9nIf0oXDgx8NIkMoO8fFI55lXWfyx9LouPS8yN1y9elnW11ZkcXFB77+3tyf9QU+uXr0qr776qrbrb373e/nZz34m/d5Irly5IsVyRQGg7d192d4+kGgoUqvlFUgQ3aGGo4qQhsg9h+cKKpCAHPM+PSNEqQgiOLaCE7KkwWiN29DI4G/WSdN5dhRJKZdVICEEEUJDfN5cdkJjIya0IWkOBMvFlt2ul/ZcrgGhYZo0f1oggQY0rwsgYTLoK/RS1IwMeW3zyWggqPpyKSvpSST9biTFgsjNm2vyF+++I+/94B0Fou589rHc+fRP0moeyPLykrz40i2dw7b29uTBg8eysYX2Lsh4mpejo540Wz1ZvbAq7773fT22WKjKL/7tD/L7338sXz68I5lMXioLCxJNxoLkkGD2oK0xJgAk6KaDAmYOINLxaFJ/Psv6DnZMWKe2rpPaD6ys8HxrV1jH4dhmON48UNA1BkjQsWDCNmx/jLN3vgtAQuhU2HLO678MYQrHH+swfK64tmJd2XFurxc6vmyHszgjcfNA+JxnARLiHCquJ3ymcLwn9T37e/iMYbnjbEicbzW6ku4Xjq/T6pX3s458XBvPUNxnDG0IGTehHWFDPVlezoM8l33Nlo+fQyDFjm3bfvP6d1x/5XeO+Xg6NT+pj56VkWDbzo7LOKAlqR+E/e604+38h/vafqE+jMn6EZYxrOu4MRSOxacpu7t+fLKB50BCqSL5DAwAR3U9sSiStu3IoFrnXzeQYDuDLQs7xZ8bIyFkJVjjzXZ6Pj+ABDp7+J1AgsY1e6G6uEVAB2GQtUHb+1tiJHybQAJ3dHWC9jMJgQRsq+pCnwNwkHMihF4EL5PLS6ZQOgEkwIFUgRcPJDAEQHdJ4fh5MM7R74uSE5d+kUKZBBLQPnAklcUwcuEHdMxhbKsAX6czOxfOPL6nDgKuV6/XZ4wEPBZ/wzteTnthMHPCGNqgC5x/bgsknNA38BoJAAnIRsB1Dw8PFSjA/ZlxIszmgONw/VwejAEX2gDnmuEbGs4EJogKBDoHAJ9VS2ChPgMSwEhASkXQ/K0B4FggLqVmOuNTwKUcUwJlw+8K5OQLslCuaNrHjfsPFEiAww8XY9x3wpLF7MkY+BBIcDv4AFkdkKALG3bJAChpuEvOhWsASPDhDRqb7YXu0C/gFC9U6yqyCOYAzikWyg4cKjkBzU6nJZ0+whqGMtbdXgdYRX0XloLXBPOz6jQ4h9qlqsxoeSi0CKBA5xQ6VL7+8L86NWBY4GwXyqe7zYJdW791jt/02MlYxtORiuehDzndjYks1uuyuros1XJR9RSGUNefjDRbA9T6ERJe9kKYaJ9ep6uA2eraump/IKzho48+kr2Dpj5/q9N1gOjEGQ05qP17UdGjJn4rSavj7u+0ItwOtOoa5Ny41Re+p6idsobcGHVMhJPK39YwJJvHGoT4rAyh0VBSUXTCGX1aQ+TrBhKeWMN9AY+fOVnkaB5QkUHYy2iooFGxkJNcBrgTQKdIykWkac5LajyUQX8glZLItasX5dWXb8nNm9el027JJx//SQ539iSfTcvNF2/KjRdu6Bz1YHNTHm8fyv6B00cYjjJyeNhR7YQbt27IO++8LcsrdWm2uvLbX38uX9x5KNt7uy6bTqGkqSGR/rRQKas2BoEEt9vo7Rof0vB1AwlJhirGXOhgYTzTgLbGr70WP5OxSdbYzMnwrKPQ+ZrnvH1XgISwLjievi4gIXTUwvaiXTJvjkga7181kBC253HWnZMOTdx948pqj7PPeFYgwTJi4xxEXRtjxGh57Glzrx0HoR8wu9c5NRIIBpzY6fdhwWSK2ueyIALnVrtehJ/PCySE/dGCgxpK6dM+z+uHpwEJGg15etK9mU5WuAawXGrrnuOVND8y9CgEL+gnPS2QEI4fW5/P8hjPgQRTa6eFNtiJfKY874EENC5UyM/zChewcGKPm0Ds4Dh/R/h2NRJsaAOp5HbRtDSqcNDhuJCRQGCFQALFKuMmu//ZQxucc5+dUcO17/mdXRXDgyMGh01ZCEWloQNEoNMPIGGaQey0o0nrYuRDGzg/o/7pXCqN3INxBBKgkaDjyF8XxzNtIhxnXBPfUSMAzjm+A7sAx+EFxwqgARwy7PgfHR2p8wXHDLR5TvZwtvC7BRLgjFtGAsMpcA5BhBlo5XUauPuLcuP61FHBtRuNhpaXmgkoK1kUOJ4pGBWoyEHE0oUfYAfciSI6YMMCCTgP5cG9luqL+rwOdHAaCXBUj5kIDkwbjbzQKAQP1ZhxYRnMOqH3T2dkqbYgjze35OHdewokYKdcd3n9LneeQcx+kpsHJOAekQ9bmc7CKqCd4YAETdcIGjIAEp8/WgU4M6LtVi65kI1cruj6V84xTCDuqQBIvyPdgQNBMOWi7kCrHvaR0i7j+p0q2mUUUMBLdyvQ3yCj4AFCMiEcH3Iio8EQ8IcHB0Y+jd9IUmM4OBNNf5lO+33+8UgF9JzxhaQFU8kVEB7g+mdtoSKvvvyKvPXWG3JpbVVvOhoOlKlQryDEJiX7uzsK5pDFAoAFIoubW4+1D1+7dk379537DzSUIYrGsrSyLGurF1wfL5f1XltbW/Lw0WOZTnNyeNSZCZGCKYQ4eoxtAH+oI2SyAHCgbUdRVWVxpCXyoolWZFEZC4CTwK7I5XWOBXjiABkHGEWDoQpFtg/3JO3FJ+c53Ketj0mhDUlraxIjIXl9PR1IsE5AaDhnIR46AtiGcYzJM9JQpFqlILUy+jDSM05kOGhKtZiXy5fW5MaNq/rebbfk88+/kMO9ppQLZbn2whVZXV+Rg0ZDNh9vS7PZl85gKvsHmJ/S0oOoY7GoOgovvHBDOt2m3Lv7UDY2WnLUHEpv0Ifip2bw6GHsg4VTyCv4ACABwLCzFRwDB2wKXRMTQhuSdtxUSyNIORo6vae1IYEE9h06T1xPzuKE8ViWlaBq2F62nKEt8V0CEuIc2nlAgoK25whtsG0TB2J8l4AE6wTNntkDYnG2Idv7tP53XiDBsll5nzjnMGQz0R79toEEblJYx1S1dqjVFDjK4RwfOqYn/KUTukNPht/ocsR5yGT2sXWiNoMXnMT3ZNBp/YFtdQ4gAdcINaDCvhL2f5TBtmUSkHAakHGW/mnFUOnroUz0lZ4FSLBzyfk3op8zEmZ95jQgwS4wFkjgzuo3ASRYMCH8nIRoJRliREzjJmLb4Wynt8cmDZSk+4dAAic0XjeRehuoUtN4CA0RWw5e+392scWzAAkAEfCHnPZxQAKi+WcZHTyQoBO+F8B0u2ATjdnGpMgQCnyG41gtVGZAAiZHsga4A4/vmG0AjiWABFwfIAL+yFKAk4XfLZCA7/DHEBdemzoB+B7ZDAgkoDwUT1RRSZ9lAX2Hiyu1GmjwwrnHC99DfwH3x2/4nmkqrfYC2RW6iGVTykiwQAJBEwIJCG0gYwPAiAUSUHY4xmQfWEOQQAJ8aVd25+zi/jOjfSpSr1RnQMLezq4yEiBglx67RRsaCvYVAgkoH1/QJ9BrI3tBBqCTq0PcNxp4hgRV4+HYY+c/7xgvAA7gKBULTmsin3FCmxijKlA56AoyNKgTn0kpmwP3QMQBBO/AgEBdpsGgyLowBtD51Qmeego/skR4wxNpBwEERP3eLGUPGAQIcQDDYArmw3ikhgZi3RESMR4ONJYd166UilIoF2QQdaXXd5lAwET44V/+lfz47/5Gbl69qkBF8+hQUz0CsMnlMrL56KHs7e1oNhGELvS7A/n5z38u//r//kyf9+9+8vfyve99Tx48eCQ/+8XPpZAv6XGXr17T/gQqOfrv1s62bD3elYcPd6XRaEt/OFRwolguuywVHkhQJoNmnEAaVy+IiXaauOwWSOEIHQW0IxgLWU3VCpDJvQMmR3aICcAgjGMRTT85hHBnvydRu6FAAg0sjnf2sSRH1Aa4xjkySeuL5towAnon1muvah2uY9ahnLejwj4dAvW8lgJxMpHsqC/FDOpzpGEtV65ckFdeviXL9bIMB11pN3al3dqXdGosqysLmrXh4sV1GfS7cvfufTna70omnZf1S2tSX1qQRqspO/sH0uqAPTSRg0ZPQDaJRimp1hcURFhaXpDHjx/J55/flU47K5IqaHtH45EMxhPpjyLVSBhSZBPG7yzNGkN9vAPqs5/MW9+T2i8JSEja6GDKVdtfaCjj3Rq68/oH52LaMgQSrBMyz2EMnT+2L9+5YzuvD1F0NLQveHxc37TOFtemuOPwnWVmhM+gbXZOscVwfNk6xuewfHF21Fkd9XmO9llDG8K20ef3aXPmAQlJ/c86qXEAjp1PYu9vlscQFAjr0pYlBIbm9R87/mKd9nMyEmxoEMcPvqOdY/ufbT8+m60/+wzhPGz7mf18ViAB56D+yDjW+2qmJoCn819J68fTAgnhxqYN/YgrRdL9k/w3ZgXjRhHuETc/2r4X9sOw39p+dN7Q+Odii6bVTwMS7EIyU7fX2BxnwECFfE6YSJIPrb+HE5U1csILJHXKM90wOIiTx3cZSECR7QDG/6wLOKjWeOVv/D2M8QrrSNuRac9iYnTnpX88bqd4pNUOVpbPlpvffZvpH9UIMWKLs4UCjrOm0HP6CBB1Q7xtLl+UTD6nO52Y4DLZvIxg7GRyc9M/UswO1wEQwYWHGgnlogMSSE3Fbi10DHAcHCO84zssbBQ2RN3BYccfRRvhZOMzwAUwEnB9iC3ij8ZQqJGAa1tGAhxYpoAkQ4KpIrm4EnTgZI77Qvyv1x1oDD/S+MHJrS8syUK9qkJ5yjxALHFqIuMRQBbQn1PqyGo9asx6Rh3XwQDpGsFIAL0XZjpU8ieSy+ZloV6TpcVljcEfRxBP7LlddYgPjpwzx/oluKDhPSOn62BBBDVqJlOpFpCzfkPu37kv+zvbMhqMVGkejjYo/SmNe3Hq/XyfqECaE+WDcCL6OjVjsPsJ3Q3tJ5n8DEgYgpHgdRJ0YYP4G3pY3mX6QDhZqeR0EeA8uzZzbKnBKHLZMsBu8Zku0D7KOkojawbAmKyyF3QXHrso0ADIpCUajmcgEEACPA+FLDF3R6PeLM5vMh3rLjvAgpEXssyjDbJTSY0mKvoIBxr3XlKQqiLp/FQaR3vSaByqo//Dv/hL+dsf/0guX7wgo2igKR7bzaZUqxUVyny8vakZKG7duCWvvfaaZmr42c9+Lv/bP/9XOWo15R/+0z/KP/zDP2iIzL/+679qOszLly/L2vpFfS6mHu31kAawLz/7+fty0Ghp20Kwslqrz7QSUBcqxAhABeBBKq0AnxM8dXWbzUGXIq1twD4N5oQCuhnH/BkORw7MGzogisyeYbcj5VxK0l4vgsYOwV+ANq4/ntz1j8vWhTSQ6Dt2TbTz5by17ZmBBJ+lgmZomEKMDpoz/hnqkhJgMgSpczKW4mQoBWTnmA6VifDeu2/L3/34h7K+uiDNowP54+9/JTvbj2TQ60i1UpRL62ty4eKagjD3729Ip4WMNilZW1uRpdUlTf25p6lO27J/1JXpJC/NzlB6/ZGdULGgAAAgAElEQVTUagty6eplqVbLsru3JQ/ub0rzaCqFUl3bqtvrSy8aqR5Cd9CXVq+vOjZodzAVdE3y2iUKvkFMc+TS19l6t7bANwkksL25FuDe1tC15eJn7syFu5Z0OLhj+O8NSAgdtdDx5O9Mq8w2DJ1NHBf3Hdt7HkBCZ+Q5kHAsvhg6ZJwj7PiJA7tou8YBCbS/7fxm7/NNAgkK3HtnnUCCtaet/xEHJITACZ3ecB6PAxXIgKNdwHTEmiLaM+SgRwEGnwp3Q2cpg3Xr2YGEZwltCH2NbxpIoI3HOZJA69MCCWyD50DCs3jNc845DUg4MXgoyucVu3E5UgTnFScJcTovOIDBj3vYDv7EhHdKDKwOXL97jPPsgozvk6g7oeEXTjzs4LYeQiebhhnjntWI9VQn7i4w1p6TE4+xqrlxbZBoCGEnDvRAHztt1WrDc8MFGXWn1DBDz7KTJo/nM1haFsvPiSjOSIqbxG1b49l1oTeWedifkvrf1CPaaTiK2phUwXXx5nDIACRkSy4lX7rgVPXFx6gDTIARrvR0nyEBbcWQBif05wqIJRnPDeeZaRHxu44jn1kBoAH+cA6uaXfRcR4zI5CRAMq2BQwodqhOUjYrq6urM5ADkyavPwtP0Hh35+go2AFavTr3bucOxzPcwPYvZVQUc1IoQSwS10VGiKaMxxN1GhdUywDx6dgNR+gBnDeN2td3/I/7oh5ycIQzOQ0/AJXdpTekkI1Tz8/lClIqFaRSqUmhkNNdeDg4w6inbAMVHfTPwH6r43oEMVO/oz4ez0IrtC+OJ1IrV+Te3Tty5/Mv5XB/X1JjhGvB2VYlA8UONMhlhrahX2jQi0xSY5HJUFJZ55Q6mmRW8sWCgghO8R8ZN8YSDR0TgtkCUFaEQmSKWYmQ7SCdVhCHApuof7AU0E79/lCdWZQqm807Z0gdIeg/5F3RQOVG2+HeWYAIvjuDjaAABnbbM4J+jv/xDkZINptSpgO0EDQVaNSXUdSTYj4n1UpByvmc9HptQYgHGAWtZlNajSNZX1+XV169JeNxS+7e+UwBLIh7vvDCC/Luu9/X3xHGcHi478rm6wjjAo761ctQ3r8uAATASPhv//xfpdPvyX/4yU/l3XffVTAMIQ84Fxkd0N+gnwCH3oXxFKXdH8i/vf+B3Lv/SPvFtas3ZII0hKOUFMoVGU8g/Ii0gWkZA0wA28KzEsDgAOtjOvIOpu7uuHaEmCXaEvOLipq2nUhpH2DCwOmVRP1IomFPlpfKLrjP69OAtUFjJ4u5SR1Vb/hpPIgDsCyAro46mBMenLcGKUBKrjH2ezjfKRiUWLM8MGLXImoYAbDji+AI/lccbRRJNgWgKXKsqjzmKohXDiUaD91pKWRmKaDLSdTr6jkFZdpkJDMaSm4wlnJWpFLNysULy/K3f/Ou/Of/5adSqeTkow9/Jx/8/n1pNw9UEwFhIugXSwt16XV6sndwKM2jtmZiAAhUrlQ0FGH38NCFqwzH0u2MpDOIZDRJS6lSlZIyskT6ALxGomENEN3EfNLu9JxexhCMhJRm6iiUygoioG01JepsrT9mJsyzXb7q7+OcLGoc0AaIc/itPROWSceWn6s5BxEwtcfOc8RpiIc2U7iOxjk/2t9OS2Ifo/5v7SF8VpbenBh6CwLMa4uZAHiQvYJjgWvbPPsizsbgvULbIXRWuN6c1k9OezaeR8YeymrXWtpIdq6gjUg7iLbXvPvwHk/YbrRJjNC2nT/int1ei/1F7Tdqp3knnO1Gxzwsmy3LsV6QmxN5XWsDs43CZ+H/NpxX52/POuS4CM+37Uib/3gDwgHvYX8J+y2vaY+bN0bs/UN/Cv8riK0Jlp58x/qBuRy/q3gy1jf/jqGXZN8nzWHWf4sbIwTS7Hiy7Ym+e2Jd8vMrj08CgsJ+FpaXGgmWkWDnPDJKQj/Qtg/bDsdY9g+O4cZYUj3NnX9sbKI5aDYtplPPszaEE/ksHuo7DCSwLdmBdaB+i0CCXZTiJh076cYBCaSUc4eBE98MaDiV2JQ80VgDg4OVlMgkIEEnCyCmnlsVLlYczCGQYI2WJCAhLAPbUoEjjTE/qdHxVQAJKPfEZynJZoqSBgMBqQKhAg5gIJ916SBxb7/DBSeQ+gXWGMD3nFTZ1nAWCSRgJ5n1hPpnekR8h+MYCoBzQyABx8IxBSsAYALqkikOcR7qArvEZBfgmrqz7XUIlG1kgDROtNaAgYPIXWBbtwQSSpWiCu/BwQNDguAAykTQwz6DXVTxTKVCZcbGoBFgUWI+BzUldMe+UJjt9EIhHg4wzlX2iAd4aGjN0r15oIwgD2Lcce1yMS/37t2Tu59/IUeHDUE6RwjIKuKvfpQTILWvY+BqKiPpSxYUBopCpjKqp+GAEUehRxz+yKeTRHsRnMQu+TjrtBXwHTNvKNNBNSryPsMGygIdDgRa5NRZxnWd2JKntqf8ORADBSjlAbJKoezBPgATuWNxTwFAlpbhqCfQuAezYjwZyqDXlel0IKtLi3Lp4qrGvxfyWVmq19SBbOw3ZG9/Ryrlmly9ui6dzq5sPLyj/RYO/+3btzUUARvxBwcHUq64cQFFf/Rv9E+yQ9BX6rVl2djYkF/+8peqe4Cwhrffflv7EoAEtLcLwRmoM0+ADfd7vLcvm7uHcthoS31hUZaXVzVtJOqnWllELUouX5ZsqaQifFMwGiZj3QGH9gnqN59COzkweQBxyGgg/aFjf6B/IGOGjpmuY7T41BgyiQAyABQZSy6dkpyO44lMYPgpuOqMYkwRqovh/1d3FgazDzFh+r+ZoRZqDnlEKHRinh1IcPONzp8jCEU6AAnIE8QK4XTreJ1EIvARENqSRSwtUoQOlX2RSU8km0lLfjKR8kSkkhNZW6/LzRuX5M03b8sbb96W6agnH3/ygTy484UCgxCmhBbCytKqMq0GnaHsNw6l2W6poOhifVkqtQWJRhPZ1T52KO1+JJ12XwaYp9IALZnyc6LMpwHCj6ZZGY1TymQAKDUYigosRmOEQ0yUcQIQScenUwNx2jceqJ8ByM9qST7FeaFDxXYI13TrtHC+jFtb+RtBCDt/8l48L1xH6WCfFUiw8/YJZ+iMQIJdA+3zxTEmk5yLE1UOgMhsBNGGmo0no+pubbGw2dgGpx0T2pFcc07rAmGbx/UBrs/4jaF9uGa4qYX/LZCA479uIIFtHdqus/HDMDq/mUcnnvXJtmF7hP3orEDCvP7HdRfvZH+yDLRjwjFky8J6JugROqy2H9l+O69ebDltv4gdvwxLpm6PmZd4rgU17P3ZHmfZ6Dytf54VSOD9LDBHm9SOi/D38wIJBDLYj2hDs/+5zRum+D7eUGY72Dp7DiQ8xWL1LIf+uTAS2Gmso2oXsHBg63FfMyPhxO6oATRC9JIoGwcFJ0HuSNvYKDtBhvSysP2TEEsLJNDh52A9K5DAe84zdsgWsQs+78uJ0C5U9jMXBzqGTxgZZhIOF4izjIU4RgLOI5BQyIO+7YAEiHcRSMBuMWLgYZyijBQUxDOSjYDvmRaRfRN1ynAEdbR9IWkEUmcAX+M41BMXRp6HY8k8gDOEe9Bxx7Fw1JhGkQwDhizwPuxXKh5nUGS2oe7IBjv4dpfAMhLAMMA9mfaRKSEZ30bnHddzDrJzpnViT7tnxB/bWAEOzw7Cc/Azn+U4HAaDN5pRx1XXwV+b11Mk37MPtF2ZwrLbcwJ92bTcv39f7n95R5qNI50PcsicoEwEByToouQbyo63CajRMpBs1u1qOwDO6SJAgHM8xsLm7j/BZ4TKpHOONo92TU1lknW0e5QdDA/8xl1KdaD7kepzQDsBu8XREP0Lu+LOIUWYhY5bbzCr3wnKo59r4LQhW0Q2jUwQBUG6Ue1bqZzkC1np9puSSo91h1lSY41dz6THcuPaFXnx1nUZdtuSz0JAryTVSllyaYg/DjS0RFJg3jQkGnS1zNhthlgiPm9sPFThzavXLsvNmzeVuo7+AXABbAOwCwAcLC6saP/+9NNPZXNzU15//XV55513FEj4+OOPFVxBOwFEYFpU1J2GF3R6kimWJRqDvVNSAOHwoKVhJ+VSDY8to0lKMnmEJmH8FtUrBtWdKSBzaQBhbherF7kQmG6/p2DCcOxiZXX8jVyYQi7tw5MA5Iwj6feaUsgBPHIsHgCrcJon+JuMFYSBsQb2gPZzDyRoYItJQxhndOp85oEFa6zZz46RcBwiyPmRjAQbw861hX1Vs3SMwL6IFEhAaAx2F9W5BNsl5wRJx6OBZl9A8loZQxVGJJ9LSyWXkXpmKpnpSK5dvSRvvPmSXL++LqVyWg73tuTO3U/laH9P+1YBLKxiSbOTYN4b9Efaxq1OW8PGFmqLUl2oa5sBSNje2ZOjTl96vb5MM8jGUFYgAaEqHYQwdAcurCxXkU63J50uND0ALBe1zgbRRAZDZCJxbBTUi9PE8HONZ/HMAJ2zLBbnPCbOiQwdpNBZsGt9eKx1gugIhaAtj7HrPO/Bddmu2/Y4zqGhrWLLcVZGAqvO3hufvyoggWUKd+zj6jy0Nay9GOcghnaFPd/WzWndIyyH/Z9hajjfth/tL+vcktI9azOuS3NYHWH5nihvjMaWfV7u9Ibz02yjzotL43faDHb9Pi+QYPtaXP/XcY2QPc/MwTFkW9IJpf0QjoHQbrX2L+dK68DaZ7H9Oa5cYbljy042SAAk2LoO68/ODzju6wYSLJhl+yw/243AuN9PmzvCcRU3fuz97fH2Xmwr9kH2P2tT4vgQSKAtfJ5p/blGgqm9PycggQPWOifW8LKThx7zNQMJdITthBROynax50JIWpYKtXljlhOHRelmKuRzRkPSQkdDhU4cEVCL8oUT7olrcmftlNFojYfw2ZOABFIfuZhyAplNMEHAsV3kzzJBJAEJ5dKCAggAEgAoCGLRCzmNY9cYbIi6aVaHvL6jnGgv7qDDybeGCncV2M6Ii2bdA4CAwwQDG9+p6F4+HwskkLkAIAEgBlMs4pnhZOF3ZuxAHRLoIFWMOx+guYfjw7JgcD0CIywznodAQlop646SCVYCfkNZACawPsiCIJBACr/+DofUOEtsM/bLEOQ4CbTBZQAN0YU1KEjjs1+gfFreqTPOlDnj6Zx4nnazpXWEnfiH9x/Ig3v39DsAK/OAhFnc+KzPOSABjpIzuJyTglAYPBOcfQUA1dhLOzE/hGR4Fgsc2my1rLukrl84MALlQ5toeEO+KNVqTUrFmgII7RYAkKFqTbi+B0FF5+zqbquqmKNP4VpgpWQUDIFDWELoRLbgnjEN5y4rwzFAgIHkCzmplPPQaZRSISNXLq/LzetXpHXUkMbhvvTbbVlaqsvLL96W5eVlOWo0ZOPRPalVsnL9xpUZ+wR9dnd3V+7c+UId/4uX1uWtt96SS5cuyN7enjx+/HjGLtje3pZh340XsELQHj/4wQ8USADY8Mknn2i94Hdqh+B7PKtm8FheldWLl2UYjeXoqCU723tKmS8Uq8oIabbhYPal3R1IF9kpslkpVxeUSo/YUrBE0tO8ZrWA4w1hSggpDsauPkcaXuMBIoSCIPTHh+Fw3Rh0m8pIIDg2nThhT4AJABryCBdQboRntqTAAnIgAl7oI6EjZ41OOM40oOIMtbMCCTSkuK7onIPUgwASJpEGX+haBZbLZOLntKyUS0UZdluqmSEAHJA6NSOytFCVtaWqFGUs3daBslfeefd7cvHComZp2Nq8Lxub96TX6UullJFa1WUlKSIrSSYLPEIG0VBa3Y6yuxC2gLlyPElryAMYCc3uQKAtkitVpVJd0DkY4ECz2dYsDahViCu2wFroDyVfqEixsiCSyiozpd0fSn8wVjAJAIVunjN8UdNMoOGT01+eZR05yzFxTq0F60MQgY526LhahwhtZp0eOqJ2Z9ACSOxLBBF4bdsHbf8L1/4nfmNIYIL9YR10e+/zOkIMbWC52L95DxYrBA/s93Z9to9xmi0R1ltS+58GJOi84kMc6Yzb8tHBtfYf6zOJkfBVAwlPOOU+awYdetqPPC7cUbf9R4+ZpUKOD21I7H8ewMBxISNBmXlmUyIE5TgW6HBawIZ2Gssfjk0+Rzg248objpnZWPBgZgKp58T8b201zulJfe+035MYCRZIiuvDrHPWZfj+VQEJ4fzBemA/YzntuGe72mO5TrOcZGQ9ex3Grx9sU8xPh0dHjoUImqY62ykNxdUQ6TjBpGcoTGr6tJ7PM9wk6ZQ/NyCBEwZ3975NIIFOv52IwsmU/xNVpcOG8ms8rgcT6MBxgtSJLyG04axAAsoQx0iImyifBkiIM35tfzwvkEAgZd5CndT3ffYujRl3M7Z7JyMBQEKuVJRi2TETACQgtAFAAsQTEWvNRYzthXq04QtEQmn0cdHVRc5rfKAt4UBaRoJLB+jSB+JFRgI+E0iAowjHnEAC7qUq/z2onQ9mZWPoBcMNmIax3+2doIayH1jVYrJhWH51lrmDnoWjdUxZx/3hEFAvAucSZMAzEtTA73iefrd/AsgIjTpcj4sDF3oeAzHGXMalduSCAEYCn1XTJ3ogAZRz9luUp9Nqux3ucSQbDx/JowcPpNvuaBpK6AGoyCjCGmKAsuNFAs7gSMUltZxjryicc7v+owigQOSEDwFawgmFtkHGOaWg2lcX60q35/yAeh/4zAgQmFxbW5NqdUEy6YIcHTXlYL+pgAK1FsCoh1o96hkx/QQS4IBiD3bQG6qzhOcqYmc+48BTZCUAADKZdFUDoVQuyOXLF2R1pS7lYlaWFmuyvrook/FItjYeyf72Y6lVKvLy7ReVebC7syNffPGp3Lx+WX74Vz/QNgezA4wD1e/otrSPrKws6TNo6sf9fe2baB8cA1Ch23V99dGjRzrPvfzyy8pgwHe4ljq8PvMJAQX8DzBj/cIluXr9hhy12vLFF1/IxqMtqZZrsr5+SYaDkeztH0mz3ZaHmztyf2NTeqNIxRirC4vKShhAt2KSFZk6wUuN9dX0mW4qGCPEBSkFNfbBg0RgMwD40u+Q9WLgNDTUR50qMCVTtCcEOseSy3hOAUJPXHJZ/Z6GjAIJfhKyDqI1nHjsPCCBv8e9EwixQAKdV9XEAHNiir36tD4r9RswTsvFguRzGRn1OzLq92Ua9SWbmmqYy7WrF+XKhTWRqCuPN+4pCPXGmy/L5YsrMhi2ZWf7oTze3pBuuy3VckEqHlgEkIZ+gVAdjNlOzzGOcgWnDwLdgwMVW2xJdwhQZiyFyoIs1JcUSOgNhtI4bEp/GGlbtdod6QyGOh7qiytSri5LNJrKUaMjze5QGkedWZgDwBI8oxqdGmwC8dFjscXEteKcB8QBCVz/CJiGO5ChhoCdH/GZYV5sZwIJnA8dS+qYEm/XeYIN9rFOczzjnAKul/OqJpzPOZ7poJ0XSGB8Pu5vdybPCiTY3Us7/sK2SrKjkrpGEpBgd3at86rzEOw87xBbMF+f2Xsi865vgSo7P7C8DA2dd35cf7DAFPV5WE5bVmt/23vzmk8DJLj59Ulhb9pStJ1x3DxGQhyQwHq1/ZLXou3B3+L8CNZb7NiYU2Y+y5MbE8fMMrYP/Qe7BsSVI6n/zfs9CUgI1yFeh8/N/hW6sXFurW338Dpzy+fTb1pQwG7Kah+aE9pgwQV15L3dyn7AvvOsdefOew4kzOrvzwVImE2OpnORFh527NkC9zUzEuwACBdsu3BxcqHTyQUD5WeMOn4jhZY73+cFEuxCPo/aZev1iQndxI/HGUpJOFncRGTPSQptmBn6QRo0TryJBoAXpZsHJGAnuFApS7laU2YCnD9sySG0AUCCxhV72pRlijArgzqzXuSFjjh3nbHgFYqgVrsdSrQzQxZQbuorEEhgVgU827GWghPpo+YCzqPzzgUV31Hg0eo4gMYNhzoOxeXOCK+H8rH8uL+yMApZKZah4+B2jOH8oQ7ISCCwEgIJBBrwPAAS+PxcFDhm7K4aDWTWhUOW00orB5DAZ4BGAusD14cTrb/5rA74rOXpdJXGDuV9xOhvPXyk5QeI4EQJsUY4kUZmmJoBCLMBASaB271VQ8qndlT9DIgs4l79SFMyqvOUccKbyLKgDk0mJ6VaVSn0cCjh2DkAx4UzoK2QsaAI+v5wItvbu7K321C2QSFf1GtOUjhnIMNRpNkI9KUGFxgSDkjAjjMMhnw2J2lVSHXif/ks+kpbhhHYBovy0u2bcunCirISACYs1quSy6aleXggRxCiFFHFfOwog12w83hTU/298873NbTms88+kwcPHmgfWL+wqkKftVpFAYH9/V39/tKlS8omQFjDl19+KcViVYsMUAEMBRyD9nNsDMfGwR/GE1JGAsRA/6GRAFYCABaERhzsN+TmzVty7doNFUjc2d+Xo2ZX00TeffhI9g5bEiGMJFfQ3WnE1qelJFM48hAzQFwIlbABLGicCENufH9AzWo9u2xFoyFEO9H/APZBOwCsBc0cCZlRTXvoMnsAMHAZEJBwksbgZOxQC2RtmCpbwYmLhi9rPNrPYCRwrot7p4Pp5ihQYRE+gy7ixk006mu2CJ2j/A4e+gf6SqVUkEk01PChKVKtyljW6gty4/pluXblsizVy9JrH8rW5j1JpyZy/cZluXRhWYCjHR7syMbmA+m0jlQcFSAW0qpC4FJ3X6dpGSJ0qh8psAYxVezQdPsjaSCMpd3TFI6IssiXK1Kr1TVrDsIaABxxXB112socKZdrsrp2QYqlBTlqDWT/4Eg63ZHsH6B/j6SPMAfAJVmvbcPUmGhLzcLy9b/mAQnWUQmde7v+0Ri2xnMIJHDTgdexQALXektBD5963noZ5wTodwmMBFzfOvjWYWPZTrMvklrFhprZ+9j1y46L8HMIJNj7xdmMYVnjwBh7jdARiwMoTjjmHji1DjnvYR1czgEAiE8b/+cFEsL6t2VV+9WHNtApY7nprJ2XkRA66qHDbp1BrsMWSHDLoc/C48OabH0xLILzJOvaOqezudqEgLJeOCbP0ofDMRQCCba/8XO448+yJNnVSeOGvycBCWe9zrzjbDmfBUggUydsA3td+krsC2GfoW0YAqqci87zjPPSJ9NWhH/2nJFgUufo4PuOZ21gh7CT3bcNJNgdhrhJjU6T/Q2TB502OJcWSIDhgN8IMCSFNiQNElIBcZwFEjj52oUybiKIW3jjJsTQQOExSUBC3EJoDa9wonnaiRaK+2rszGEkQCOhiCwEi0sqtjjBznMG4mqFGZCA85XqXyic0DRA3dJ4Y32STcJwlTx0Enx4g8Zp91zsPo5DOALqfx6Q4DQJ0nocnCs4Xnjp7rRXHiZNHn0GDj7+UFZ8r0BCG5kW4pWK2fYcQ+oMe8eFjt7CYk0Gg76GY2ioQCajjiIBC1ybAntkJKCsLG80iGbPHxqCZEKwvflcOM7pJeTUKcNkznLBsWJYiSoKewBBY9c960PZGP2B1lPr8EBj87c3NrWchUxWHWVlInggYWY0+A9WbBHZCAgggYGAcmS9GCRY06DUI7OHAwCzykDB7qmObzg1CC/Q0CUHJGhfymdUfA4Cmi6tZ1G6nYE8erSpjARcp1yualgDHEEACdhdByCh40pVtOH2jTXLgIrqIYUm7g8nFuwMgbOIsg8ERJvLly/K7Vs3pVTMSb/blEI+I+trS0p9PzzYlWbjQMNDwPjA+S79aFPW1+Dcr8mFCxe0/R8+fKh1cOPmNRVfbLWOlG2ANKOvvPKKvPnmm+pYgEEAMcWLF69qX0EbfPjhh8rIQX9maArDbFB/EHGEmCMABdwfIRRoM2wq4x5o19u3X5LV1XU5PDiSVqsjQ02SkFKa/MPNbbm/sSF7Bw2RVFpyhZpMJhAYzGhmB6Uc4t3rKKiWgmRmqT3JTslmUG85DQ9B1oexgh3QRBgp0yOFbB7TkaSmyIaAJLLIruAZCamRZyyoTLdMPP0hPUEs/1jwbh3b2bzpWSs0gkNjaTbnzmKl3U47UnzSkEK6VYBc6LN4LuzId4ad2U4NnBJVCR8NpZDNSRkgaRRJLjWRNMCtXEpevHZFXnv1FanXKqoPsbv3UHq9IynmsrK8Upe19SVZXKpIq3kgd+58qUACmC/oe8pGKjgmEvQMoH8AQUQAssVCWcvRbPdl//BQNRCgbZCGpkgeGVsqCrwBSEBog4ZtpbPSGUJDIS2L9VVZXlkXSeVlZ68h+wcdGURTabcR3jCS3gBZOIAN5RzLRKMaIDLqMlN8E684ICHcNQvb1YLTdFo4T3JjQR06H4ITAgm6thm1cvzPMUUnOm4NDx0j2if2XT+T0ndKBYaOMtcbvNuNjCT7Iu4WnIstuIJ6smsFx8xsHvdjhDYPn4n1aI+PcxStLXNeIIH2F+8drnWzdc2zSkIwCOMqLK/9P2R8hn1QWUgmDXv4e2j/2b4XAgm0VWw/pe1g72HbOSm0IckRZX/WuQ5rk8naQMfRtm/YBzBe6IiyP1jblPa53QWfN17m9d8Q/GB5ZhlHTOaM0Ha29rFtm9B+ftb567sOJGBTgeuXZerYOp3HSOAx4UaVHRNJ4zepXp8DCaaG/j0zEmxnsRMGO9cszZ1ZPE4sHF8zI4HpReyCQLQ2XLi4GBJIQIfXXVOk4/ITHnfrCCSEWQuSOn74+3mBBAuEhIsQHWT7nOHxSUACz2X9caHl5ELn2QII/HyWukgCEnLZkpQXalJfWtYQBwAJ2ESEQQ6NBDASUDbugqPtqAmAMqJ+w9g7HD/bMdE88+5FpxvnK7VYU505MSG8A6iAk4XXcZpIBzhoGsUcFP2dw8w+juNYDoAIFGV0aQUhWtae7fraSZV1SFYB/rfILz7DQVhcXjwhhofvcY8wtAH3QrnQXviNoQ0TLxqI8trr0yBmn+Jz4V3DKiAcWMhLNOipQ02Qw4VBOw0H3bHX1Icuu4iGDQwGWl5NiTiZaIrCx5ubsrWxqb8Vs6gM3kQAACAASURBVLkngISZIKZf8G1MYzabmTlr2GHFCzunCvZNRdXkszkHJKRzeTW8YbypYGQ2r+EIYBMoYyIFsktaytWKXFhbl9X1Nd2hxvmdVl8ePtqUxkFTrw8KP8Twoqgvg1FXegNoqbiUhYz5R92Beg+HCd52AbtHyCwQDZVdkM+Cpp6XxXpJXnjhhly5fEEGPWgNbEqpmJUb1y5Lu3kkD+/fle3Hmyq6uLa8pkwU7AgPBz3paZaHqbz44osKJoBZACcfjASEH/zxjx8oOACg4qc//almZcDvABIABNy8eVuBp7t378qvf/1r7YtgLeCaEGukIYF6Rf8FOIHj8RtYDbuPt7UvQTsB/ev61WtKk9/ZBsgwlIXlFVldvyzFSk3uPtiUX77/W/n8yztKi68vrkmvn5axgohelA879aC+I4YeAoRZl3XFDaiJtjVBwxxEANMuRWs0RP+GHoYDbsZISxr1JZNFuINjIwBMUJFFQbYEkF1SMp14SpT6si5OGH/6uxhH6zxAAsrkqdFk8iC9KdKYtvpNZSgAIAIwgnExGQ4VUKsUEBo0kkImpdkaqqWsvPnqK/L6ay/JZDSShw8+lwebX0o+n5HlxQWpLZRkZWVR277bOZLPPvtUgQSEtcDhQVvWKgDG8jIYRBqWgAwLaD9kAQEbpHHYlt39PdW1AFAAZk4aIUH5grZHt+sYCQokZNKaAhTzcH1pTZYWV1VDYXNrTw4OezKZ5lQfoTsYSb+HFJKIMsopmKBOz2QsWWWefHtAQuiozLoas0qY9NbWeeBcaVlieCYLJGg/8g6oa3fX1wgk4D1xxzqGTs61Rd+fAkggaBLeP3TA7P/WsYpdz33qwWcFEuyO9Dwg4cTzml1tfJ/kiFi7RUd4IIrIjRDeg+u9BUKsXTgDrf1mwdcNJNCWYPlCIAFrGZ/RMl1Y5q8DSLDtgc+4B+5HIMEyEshSsI6ntQ9pV9MOpl1pn5c2Z5xdyfaMAwvCcob9yAIJcbaz7e+hfcu+ZPtP7PhI+PK7DiRgbWC/sn2JY5VznAVkLYOHYxTH2TmC9Zc4vyTU33MgIawgWMtTkXqlJnnsXI2Pc13z0K+DkZDU+W1Dxw1W/s6FEp3OxobbTmUn9dkE8CSL9ESRwoU2qbxP+zuV7TkgLIiAa8ERtAucHRjqXHk1cGuA2AmLO+D4DtfmxEPthThHnJMp3u3zhwu+GiVMa2YMjqcZpLZNbd3xe1D9Kc6HOmI2Au5KjxGDfo4XVO9xrwx2JUGBZ8gshPqQaz5X1jh2AAlM/wixRZwBlwBAAuqQu6haJ2aH34ID4eSH9uj2esc0Z6+8T+OPxiINPpsKD8wFt4A6xx1OFidT9hEbL4vfKMrodgSdJgMYCdQYsOW24yocNygX+2mtXlPjlar6uDZ20vGO71GnzCLBxR6/obwAP6DRYBftcEFHe3Mhx3GhIZNFej2lbLvYZ0ZREqyDQ4YygKqN+kA59dkmU2k3m7K9tSn7u7uyt7OrfQuhDdiZZTjDaBgdU3NhtGocvU+5CHDF7vh6kCCVzWl2BqQYVDFNXDOblwyyf+QcyAAnCMUYYb5Sx3OojlS9WpO1ixfk8oWLsrC0iEQK0h30ZdCNpNXpySF2Ww+PtL9WKiXdBd7e3pJmp+sYMemMtLo9rXuMdTjtULabIrwBaSZRV5jogTZM+rKyXJJ33npV3njzVQWG9nbAetiRQb8tqSkcsI7sbm9oCMzy0qLcuvGCLFSr0my25GBvV7Mv4Hnq9bpcvXpVQQCUo9fr6Nz10UcfKmDwvbfflH/6p39SIABOP75DKMOt269quALYCL/5zW80HAJ/h4eHGuZD8At9ByESACXIhlGwYX9PxTJxfzAV9nZ3lSJ//fpNBRTwl82VZHntsmzvN+Sf/+X/kA//9LFkskVJZwsymhbB1VAgYQKGATQsEAKiv+PdUe4BnqA+3c66Y5Qgg8UUqCLCETS8xgEJg35Hjhp70m4eSi6X0qwH42igYQ44F4wA9D+dX1MuU4eKcPoMHAgVYigOsoro+KBAo+oveN0IABHoX57ezOP03cduIqyC/R0LvI6TDJgKLixmmkVIVV/lTtGXoYUwGYqsLJTl2sV1KWREjg52JZ9Oy7XLq3Lrpgt/AVBw5+7nsr33UNKZiVRKJblwcU2uXLkk5XJRDg4hrLkl3TaACheSpyFPEK1VHRf0rYGmRs0XyzoXoE7brb7s7O1Ko9lRtgKYCJVqTbKFooJyaH8AROowT8aaGrJSq0qpUpfxKCWHjY40jrrSHwJQLGh7DkZTGQ7Gmt0DkA5ET7lGob04n6GPce0LDcx5jgLnXGvo27U4NGrt+s35jGWJe+e8Ns9QZlYgu8tvd08JvHK+xj1smBgdrdOW0DgnjM+L+Sx0gqydwDWP8zEdZYLrSfZVyFgIHSoFX73ALgF6y8gL2ye0MQjS2zZjmefZJk9jboRAgm1jrnt4Rj4n7TLrNOE4HmOPwzEIw7PlDduKZQ3756yNgvTZodMc53zZdRiZq6y9Z21Hu27PqzMA/Hw23It9if3Fnhf2M/Zllie0k+334XVYH3HjMxyHdseb/dY6pmzHuPd5/ouWx2drQEiinXdsnePeHM92Z53tlzR+7KaSLR8/hxpQ4bx3VqBsXvtyTrX1xXbm5lDcfMHvuJEQ2qb2+Vkvtr1Zn3be5DPreutFalk/YV+NG7fxz/hcI+Fkvfw7BRL4EJyMuFOPjsEd2tmgMQbENwUkJC1GRJg5CEjp5WCDExZOkCcMhUBs0Q5KLkCcDGhM4BguWBbRtIuIHYh2kQ0/f11AAu+jOgK6+1yYOaXMRqCL6jlVt0MgAemsdNLzzh5CG2pLizNGQhoU9WJeHUXVp8i4SYlaCGw3thnqkboHdtFy1Pz8LF89nW462xZEQHmocYB7oU/AQUQ9gGINIAG7tASNaKzRGOGuC4EE3BvfgRLf7bRmLAaGEtiJmUCTXVxRRvbTctUhxnhGlAnfA0jAvQiioLx4PpznmAwuiwTQ5giJ3w39lswC9j8491xw7EKg/dzTxQmQ6Xd+x4dgzMADFXBgUC9MIQgDBkDCg3t35WBvTw73D7SMABJ0IQcP2jMZsOBru3pBvrHfNdY5Jp3zAnUOYID4JijYLowhK3mwWODwpTKSzee1H+c0rSco8y5EQI2TqWNroO6wsw/nGm2aTmU07AE7uM2jtjze2pW9vQOlhquoZDEj7R5YJRNlLiBoQePLsWPrDbNo0JFRNJRMaiwFOLLpqYpMTqKurNYL8sorN+Wtt95UccVuB4r7D2Tn8Ya0W4cqRldEjHshL9VSWZbqi+o0khGA+mQ4ztLSkrz33nuapQFIPdgJYCQAMLh0+YL8xV/8heAY9AcABfh9Ze2SvPTSSwpI/OEPf3DOdTqt7YR+grqATgTaGDoIH330kbbjCy+8IDdu3JBHd++qyCMyUKBuATag7n70t38j167flP39I9neO1Thvq2dQ3n/Nx/I3Ycbyt5o90YimarS4bHbPUnn1PEUpHjMFiSVz2tmCISWIM5fWSQArlQmBTu8OUlPspo+EmyEKYCEyUiG/Y60mg3ptBvS6TSVnYBwAaBCyPCA87V/Q0iwUFJnYMYMG09kNB4qMwDXBEsA/RxAgu+QM+AR/Q1ZDuyLx1GPAawbDAsFx3ApvwbCgJxMhzJOI/UjdBwyQLVkMhApZkWurq/JtUvrslxfkJ2tBxL1OrJSrzqRxUvrMhj25P79O7K1+0AQMoH6AQPl4sV1qdbK0m63VFyzdXQ4AxI0pKnkQhgABvQQXqT6Bo4phXHTaDRla2dbmkctdfrLJYAE0OrIa5iQAgkDn1UDQNx0IsVqVbOaIJThqNGVZqsr0QjAUF5S6aIMo6mKMyIlJLNgkFWEscdNCBq9dv47be3jfBQ6t9ZgpwFt28geHzLyQmfpLEAC50c6Obb8+EygJI6RYB3105wB/hY+axKQwLndPifLi/ez2EdhfdoyAJC1879lO9i6Dx0krs9kjM7sQc84iHNK4+onvG54TNi+dh21tisBHdplFuCgY8m+gPMIBhFICG3csBzzgIQwNNY62Kw/e1/r6KtDls8dz0eePWmd4qT6mQck8Jnt+XFAAh1BAg9hf5oHSJwXSAjrO7S74xzR8BhuzJ4GJNA/sDZ/Ulvbtg+BgLB+ktLfJgEJ8+YMfm+BELap/Y62qX0mO/YoNmsBnHBOZltyrrHz+DwggX3a1mvcHJHUf5+LLT4x0zwbI4E7d0kd6ll/tw1pBwE/s1MSSCAjAeeR6hQOPNvxYnStThQ1CfFLei4OinAA2zJwANDR5zOhkzM+3k5MJxZzkz4knKh4XQskYGDiOC5EoSExbxGIuza+SwISkgyFefVn251pEPEdsxHQCAHV+DwvOHOKOEPsDDt9hpEAIwUGKhkJEF3MFouSKxc1tAGLMBaBsF9yxxR1rXH4rZb+0WjhDh0cwTHF/3o9dSjpaNOhhiON68PxhmOpLIZuV3fW4ZDBybFAAp6BxhScSaX3e4ONmSQIJCCuG6ENyLpg2Qt28YBzG/Y9/E/ju1g+DrXAM+LZ4Cwy7SUcTjwDFwyi+7MMFFCMNwCDc9Z83nfPmuDzWKOUYwC767gW9SmQVgfl51jqd6AjISr2hhccVDVko5E0Gw25d+dLOTo8lGbjyDEXNC2cKJBwwhD1TAT8BiBBUy1OU5JPYTfbi9f550iDRpxF/8hKrb4gwxGYQ1P9DqkHYXxhFxsiiIeH+3ofhEhgx3Zt3QkKog5LxYrbW56IREOADl3Z2d6X3d196ana/VRBAUevS89E5QAqwEhRQy+dkkGvI4MeUl0im4jL2KDU+0FbFis5uf3CFXn99dfkhZtXpVwpqFDel59+LPfufKaq/cjUcHF9TQb9rgJ3AGVQjxCpxH3xGWAB+tD3v/99+clPfqKpIgEOPHhwT9kH2IUnOIL2hljjnXt3JVeoqHYC6h7XozAnxgpAFYAFYDng9/fff19+8YtfaL9/44039O/hnXtycLAntWpZgZVG41AZDT/80V/Lrdu35c6XD2Rje1f2D1uyu9+UL+5uyNbuvjSPurJ/1JFMpiLTDFgHOQUSoGQg6aKk80VJZQpy4eIlQR/H+HNjaexCHHzKx1yupClMwSIQDySgrru9jgz7bWkc7Mtw0FXHezoe6M4/HG/tv6OxlhnOgI4nz1QAwBcNoOEROQAALrUHElTjgvRoDyTYUBsIQaI7EEhIKaXTAQm4r6OyggkBcAupH/uSy7usFMPuVPJpkSsXluW1F2/J9YsXpFYqyoN7n8vB3mPJ59JycX1RLl9aV0HQR1sPZGdn010349K+ghVSq1V1rmu1j5R9gvbGuMacwNAsaCBAIwEAW62+KEuLK3ocQLJHW5vSarYVsalWFlzGHIBLvb72NbAZFAhVmYmM5KCpkS0pkNBq9qXd6ctoDGAIOiRlGQzH0u0NZKChP06bgi+EH9kdUa5//N06mKEBi/+tc8M5Kc5OoQ1yYu32oQfhdez/SUACdXSsc25ti68CSGDZbZ3wHtAKCh28OKfqWRkJtL/m2T/YEbdsCwsk2HJzLrf2GD6T8WZtiHk2W5ydkeRoJAEJdq3StWXs1mICCdbOJThu13iKLcbZZ+Hzn7B7uakWkz7bOle2/7FfWoeQQALHTRyYdZp9ZoEE2++tMxk3PvgdbRvaFU84ygROg01EOw7D/m3vR5sD12W90z6yZYzr8+F1wuPJbDwLkBD6C3Y+ObV+g5DuJ+Y1k5UqzlZPAhKS7Hv8zv5EO491qfa2Z+HaudWCQtYXsseyLi1oyn6Ja7E/0pa045TjyJbD9oekZzpZ388ZCSfr4xkZCd82kMBdWNJV0IHgQNEps4ZAuBjpJJGQyPPpOtWTQ9oOirjFkA6WdSC5oIS0u3DB1s7vF4J5E5kdyHRwUSYuWOHzcXDPm7jCSRdGbDjpcwK1jthpk104uYX/WyCB+gNEonXH7hyvpNCGYqE6AxLy5ZIarYVqWSnqABogcEcjjm1pUz+SPYCdZ8buobhwflWAzwMDMJDxO4wipn1EOxF84DXRhhZIAPXXAgmkgFGkUwUHfXyYDcFwi2KkziGcI8bWksXAvkYggZMuF24a36WK22EEwAOnAeexPCg/dojJtrC7A+yLEK7D+WR14DktCk9RSrY3AQwuFnCcGPqC64w068ExIAPHF3WBcY53ADDa94eRAggbDx8oMwGpH+GA5XwcMXaLMbfpQgaiA9jo3nEAiIA/6BekBRoJCFXArrLLxoCsABn9y0uhVJII9xtPJZ1DpouSsljwXBpa0j2SnA87WV5xbAQ4wnDK8KwAEMbYpR5NPJjQl8YhHLSW1jlE/eCkRaOxHDZb0u1A3NHpa2hdpvHcfQErYTIGKyHScybjgaSiniwvFOT2zWty8/p1uXBxRa5dvSQL1aJ8/vGf5H/88v9TIOEH774t66trmqUB9QRnEe0MjQLs7KOO0L/BMsA9r1+/rjvTjhE2coycXlvbFakg0T9w7p8+/kiQtWBp1TmRFvjCNbHDjWuhDwKQ+uCDD+SPf/yjXg/XQV1BAwKO+PVrV2RtbUVaLaQGHGj95YsFOWp1ddd+mspLtz+WR1v7cn9jS3Z2D+Wg0ZHptCCpXElBnkkqj7wLkkJYQ74k6VxRswUUQa+vVNTRB/gGpoCGB0DAtFyTaDiS0TjS/qOZEAZghPRlOhkrYNNtt6TZakgf4qgTpO50/YrhB9CeUIaSjzeG3sKw11fwAUCAMm/UXnFaC7M5G0Am6PrGGXAZJXCcC4eA5oZLOQmjbeT6tGdUZHPoxx0V1hwPRxL1RFbqRXnn9dflzZdflpXFmrQah/Lg3mdyuIuMGmNZWqrJ+oUVnTu2Hj+U/cMDvR6GDcYhw6zQPzD3YbzhRc0X6r6ANdOCOGs2L8vLq7KyvKbHbW7vqHBmu+OEW+v1JRW2RfgG5r1Wp6uOls5fqJpsSVK5vKRTeRlEI2l3IulqppKsskvQ9v3hWNNGDhVIcGk+3Sul/4NZQkDdAglcO8M1z66Z1umyy9BpjkWsQxfEznP+TQISmM7X7tjZ6+MzbSM6tdygwPtZN0q4xlsbBJ8BqJ8GJPD+1qG2oEeSfZUEJGjmJKP/QCec64V1UPgM1unEHBpX/jibJs7MSHK02K+sI2M/kxHDjQOu37T97POHQAKOCdM/2r5qn2Ge4xxm/eJx7NdkHob9hGXBemdBhLAfJrUvQrx4La7ptFesvRzahLbN6EBaW9seH2fjzquPOFuU/cXZTG6jIizjaeM9rk3UnoJNgc3CU0Ib4urgWc3duD6Y5L/Zc+LumzR/2PmR9Wide44f3idsy7A/st7Z1jYEyPYjthPvRZ/EzgG0aa2/Ystxtnp+DiScrKd/p0ACOwodEzwUxQnZQTiQv00gwTpR6KwcYHQ+Sc8ji8LuwtrnCAe2TX8UTmZ8bi5KFkjgYm4HDj/bwR8OrPAeasQGAkR2YCZNNOHkFi7qKAvDAHBdUv/UofWq5Gcb8PFHJTESENpQqS/orhmABDASirWKFPIlBRJ6Q7fbTgMG9cMQArzDYWRqRNardcaLpZL+fhyq4NLf6U6lz5JAMSHuusP4cTtzQ6lUaspUoEaCZSMQmKAxRxYAWSmaRz5yO590bBnewNoKDVk7keO3hcW6Lqp0JHE+ysMUfXAkCKDYsAX0C5QH6QVRZ+ybBFE4yYc6D/ydRgcZCQzBAJBAFo+Wfep0RhBCgToj2AGgAIyEHY3jbqtWA4wyAAm6ePmQmZmDAek7MhHohyA2fpyRgtc/yOIdGVfyBdXTAJgAgAGXiuDcqcOSU10EDQcYdCUlIykUsuqAra4tq4OMnXhN64Y4dgVGR5r+EQyIlOR0JxeshMO9fen3XDjJk0BCVdXwEcoAkT9kENCd8d6RRFHHARCpidy+si6vvXRLFusLMh4P5NbNa/LKqy/K/S8/l3/5b/9F+8fbb70uq8srsr+7rc4yBA1R3whNOGhAld+FqqDekX0BDAToNyDLwurqso6PPeguaFaF2/qHdvj088+UGYA5hCKYaFf0EzAyoKcAsAB1BcYD0kXCydTsGoWCjpFrl68prf7q5Usq8tfv91wqyZ0tOWw0ZXX9ktSWVqVcXpRompG9w47cuftIPv/iruzsAVTKSDpfVs0EOJ6TVEHSWQCGVcmVKpLNFJWRACYJAAA40GCSIJ0j+nCtjKwlLvwG6RPhtAMIQLaLLNKTFnKa8WJ3+7GCIQhxQNpSp7cA4Gugu/kK8hXymkUAoQ3oj8N+V1NLQnTRMWSQTtKJRqn2QSojA4TNKM/BzYchkAAwAddH6kX8NkFIywTXQYjFSHL5iRTyokAFwi5eun5d3n7zLbm6tioyHsqjB/dkf2dDet2WHldbKCuYEE0GsrW1Ia0Oyo82E20Tp32CbBguzWq303fikTlkGoEWggsxciytjuQLZVlchi7Guk45W1vbykzp9vpee2NJ5wYAcZhjwMTh/BlhPGRLLiQFjIpooukjwUBQRoJkpNMdynA8kcEw0msgPIlGvIaxpZCeNztjQVknAe0bMgJDUIEOa7guWyfuNEcmdBTC9S8JSGD4prUp7JqN5+E1OJfRyFZH1Ij9nraOho41DXyE+IVljnOqaP/QGbOGftJ9bZ1bBxCfC6XizBHltcM1zNp/1plBOeOAhNDxO618Z3W04pw4XDcJSCCozjXyCcBrcizQats9bANbb/b5koAEAvu2/VgWfOeYec7B5h/vdRa7DGsu24RrOse3dfTm2cDWHrEAEe9NRzW0/ef1WZ5n6zLsu+E14/oL72efhWOI7xqaBtvxFCAh7l62XhOBmlMaAc9IscWwPmx9n9aODMmZd4zdmJqBT55xGjdn4Tp2ziNIxWPtWMaz8/rh+GBftADmvHYKxwaf5Wx1+xxIONn2zwgkJMXYnK0x5ndVOwHba4XX5Y4HOg6N0nB34dsAEjhpcHBwsrRsAw4CS9Gzjmm4eMYtBPNABE7yOmn43OxkcRBMOG2hjqv/2STp2QhfNZBgFyIutCgz7msnFnU6EhglSYtZEiMBYovI2lCpLUgGhj70GkCjRrqyTFqanfZM/AzlRv/T2PWyo1rjpekGbcy6FyHEsYViUX+Ds4t3vHg+F3EybDhpa7YFL7aIHVMVMSuX9Vz2mzDrARkvuDb1HFRBHmDCyO2Oo5xkD7BPhIYX65P9eXl1Re8JxxAx0fiM8swozL6c2lZB+kiMWTASWG/4n+wTPivam6wEfIfrEjTQvgHather0r4+Gs3SpeJ/7FjDARn0+lrHABO07NASaLVkb2db+m3Q0F0ICWj/2ucnzmHTPueNpZHXI1FKIhwxZFQQMEug4YFdbTATspLB7jJE5fJ5jclWRgOyAqQ1eYIMIqTeRFrXvlQqGamUsSu7rDv9EA2kcCfuDcDKsXCQNhAOaEmQZnJnx4kVHu7vaRmReQDsBcSCA3TAfdF29YWq5AsZKWQASLSlfXQg/X4Te7H63Xuvvybfe/0lKZeKcnCwo/HvUOW/f/cL+ef/8r/K40cP5eaNa7K+uqJOLgCFW7duaRugvQ8OGtIb9LXcYFIASPjtb38rg0FP2QTXr1/Vctx/cFdDHV577TXVSgDQBJBpY3NH2r2uXgssBbzj2jdv3pRr167pddHf7e/oEwCr8Pf6K6/r9QGYQCwS4MzOzrZs7z6Wdq8vL738iiytXNAQhv5IpN0by6df3JPf/O4Psrm5L+NpVrK5sgIGykhIFySbr0h5YVGK1bqUyguCUBXHHnJhAdAWmPqdf7BRKO6r/XLqxX6nY02JWCmXZH9/V7Yebcj+3o72M1xHr5dJyWTU0zFAMAbPMR07kcs+2ELDSKYykpRPD0pGAjQYQyBBxyzCFhDeoAN1LFEPoEtOykiVmkHxnMGvoENmJMVCJIWsSC6VkqXagrz0wk156cYNyaVEmgd7srP1UHUzMumRhr2UK1mpLpSVmbG7t60sD8ewECnknV4LNA/AWMUchRAGtBeABAcyOCABbd9otqRYqEh9aUVZCejHOzt72g+gn4A6AiMBL+giYBxj3OCFNkefn2QKPjuDaGhPBD2EaCKjKC0AGhAOhBAIaIowDA/jESKoEwAJAiDBhW9Zw5bzHhlh82wPu/NNpyZ0uk9bX61NYo13rrtJQAINZQv+h/ezczjtD66jZ7XPrBNknQ6AnfOcMnvO1w0kcEOJwHPo4IdlYZ1gbolzJOLsqSRbIu73sH1tG7Mt5oVmoFzcWLI2Ip9V23x8UqjPOtbs07yntatm5UoIbXDzlBcyNmEC/A6ZT2hHEhxiPdj7z6s7sMnYFrRVrfMctmPY1+zz0ka048+OT5bntPZmOXkfnBOWj9eMmxPCfhMHJMzGAkBjpA4+BUjgJlLcnEK76bR+eZr9rvYOUv4azSc7B9p5ZN49CGzN+z0EEtCf2X+tb2IBXNpzClR59oe1++1YpvaWPou/tq58fp1LAkptWeLGR/L8+BxIONn2/06BBO7o2xhyLA6kittJyU7qs4X6nDH2SYsLHXiicezknHzpXHEgcDLkQLCTH5+FA9w5EMcdOW5is5MzgYSQ9RAOlnBisc9oJ0qGNZwHSAgXOTuY2UaceO2xnEwyCVk3ktoHjARdpKFl7zUSdHHyYosIbShWKyr4lcplJYWdxHJRHTzQ+uAE2cUGZWXMPsMCmGmCbWmp/nA+6SxTSwDONJwk0oC548lJm3Hk6CMwtOGUUYzSUjvxmRoLdscfx7p+N9UdzihyIEIckGANmNAYwzUBJOA8OHr4Q92h7LgHykcQAO1AmiQ/a/3AMZs4qjKuRzYGj8U1AHLgWSyQgOPxHUJbbH+FRgKBRLw3DyF419FQBpQF3ylAk0orkNA5akiv01UHD6+Mdyiw8z4z2AyQoP1f9RIAMmSknKtKIXfcH3R3uUYasQAAIABJREFUGDvO+YKKcoKNgGwAcN0itEeEP+wKg5c9ltWlsiwslNUJX1xa0LJxQcT9QR12GgmoJ1waMckpaTSO5GBvX9NX4vkgJIdjR2PoQPRU4R5lXQB7ppiVUg6La0/6HWhrNDXMISuRvPPqK/Lum6/KxUsXJIp6srK0IGuri/Ll55/I//Pf/0/57KM/qf7AytKiXFy/ILdvvahAAoQXwcYBOIDwFfRVpn/81a9+JZ1OS4GE1994VX/79NOP5ZNPPlGWAoAEgARQ29/da8jDzQ25d++eiiYiPAKMDIgpAlxBfyDQ5hzJvmMCeBbO5QuX1UFFX+5228p8ePTooWpPIPvC1WvX5YWXUIZlabT6sr3flD9++Kn87vcfSeMI6QcRilKSbKYkY4FOQkGK5bosLK1LeWFJ6osrCgSpMYk0oyqJ4fosBDIjZNQYOO0DpZmPJz7kZCwlpCWsLcj+wZ4CCbu729LzWXjUgM5MJC1gN0xVLBJrGFgJYBEgtSbAmGG3p0CCRC4rBIAKHZPaQbPKSBhrlhG3DoRAAoAIZTxgJz49lTzCMSoVqddrUq8VRVJN1cqYDCKpFgty5eIFubS8LNPRSNqNQznY2ZLJpC/FEtLMIt2tSLVWVN2FQ4BS3aH2S2Bv+Xxa6otLGg5CIKHdculnIULq2syltAXwSCChurAoi4vL+lz7hw1ltAwHLuvIwsKiHg9AQnVhhgNv2GeVcRAJxlhaIgAFEzA8RPoj1N9Ehhg3kddS0OwpzmuC4R6NwcaaylTwLE43iEY011fMRwR349ZWOoLWObRzJD7TkbDrUJwjE+cg6XzknTjrPIY2TZJjxPXJ2j800JPWRzpq9rmss4WVMyy7tRFoz1iDnrZNXN2E5Qkds9A2ISOBdW31BeIcIbtW4zPZcmEdhvedV0/JjoY70zp09jPbmMA5GZfcaLJAAlmrtAPUtkO6Vgi3+j+2F20m9pV5z5cktkinju1oxwbugXFEW9b2Kd7fOvJxdVhAWBLCvIwGgXXU4+rNfsc+RPua12K70NFMGn9xNjDOIYhgyxcHdIT9hf+HQMKJ8qVd/zsLkBA+F9szqf/RPwrnJf6PDH28FoEg25eSHPGk+1uA0wIEHBNkD1lgE8dZUMD6MLbtcW8CLWorxYQ42fLb+Y/3D4EE209YR6fPkc+BhJP1820DCRBAQj7n4B30Q34PQ4i/a/7ilIsbxg4P1J3rizWNp+z1OwIDZhj1ZQw1Jc3jnVFDCufr3oS/LsVqkhbUZ/0dHd9OcjQ+OGi5u6rGod9Z5aJoFwE7IO2kAESYr7jFjw4XzrdAAs4hDT5ccE84ZoGy8hMLu+bhdju3cZN10kTEAR0aCJwwLHXKLlSzOlA677O2zsn0lQQStD7A1wW7oFyRcqUmhVJFplk4ExkNb8iDeg5DHoJoPhMB2y9c8Jm1gKUkXVbrxtcd2oKAAwxo7MTCQaJzj7IRdCKQgOssLa3MdunpuHNSxv9wMtm3GNpwrMGgPu8MSGA57ULJCVondq/6zsVVgYTlZd3ph3geHEqMM+xKUmjS9jFlIHjUmOwDVY4HXRwaAmmwMcpSKvkd/kxKv4dDBYcgm0UKy4ruPMNRIZAA/QAi3yg7QAFHg+5pakeUj+n2sHDDOUWdtI4auuM76HR19xe+mQIJ2LFNpTQNrhqmqong9XnTEHHDLoVD1mulBa/qjzjujMZtq3GYy6tWwgjU03RKAQU43r1+X8E/hEEgNeCFC3VZXKpqSAMzb9g5o9+DYGZe1VwAJjhVl4xSvEEPPzpsyPb2jtLEMfehkdotAAtOOwEx8rl8VvI5OJ9wnnoyGHZlNOhLatTX0IZ3v/eavPnGa5pKcqlWlnRqJJ99/KG8/+t/k3tffqHpC5Gp4eb1a/Laa28okIDQA/SnLz77VA6PGprFAHoZ9+7clfd/+xul0L9w65b86K//WhaX6/LZJ5/Kr97/tQo1vvr6a/LiC7fk0pXLGrf+hz99qBkbEJKAMgNEgMAi2h59jAKrSMNYyOc1HSOo+WropbIqyIi5v9lsyJdffi4f/umP7lr5vNTqy/Ljn/xUrl5/UXYPWvLJZ/flF7/6jXzx+X0nxDeYKiMBworjFFhPRSlWF2VxBek3V6VWX1KNivHUqfvnC07AEuENYPKg32Dc4IV+hb6DvgdWAf5fX1uRxv6BbG1u6BiB+CfCapiJIZOdSCo91r5WriALR1FBAtVJ6Pek3+0oawihEpoSEmEO6AGpqQJU2J8HHAGSsc5bwBc8IwGABHQX0ObjQV/TO9fKBdWTePnl23L18pr0ezvS2N+Sg909TRO6VKvJSn1BCpm0hmFsbTwQmUZSKkO7BWso0i0WtU8BLAIIF4EBMAJQKLK4tKygAMAutFvjsKmGMtrRaadUlOGDfksgoVxdkMXaok5GyNqwd7Av4+FYRUkBSmAOQYgEgQRqGgBIGI6zMoJw6WgqIzhWk7SCav3BWPuWZLIY+lpHEGbE2ELaSAASjrlTiAUSOMclAQlct+wabNdnGvJJjsyzAgl2/QyNYFumEIx/FiAhdi33IsUsh7UlUA9cs3guwRraP0mOiP2dzpy1FaCDYp1my0iwjkAIiLA8dFqtfRU+w2nWRZJ9E7arrSfeh3YD/ieQwPWM9g/rkmvozFEegB31ZOx+6MjPBUoS0j/qWmbs0rDMIZDA33l/2jrz6hAiyBxrBCTigIR59XgWICG0b+P6/jcJJMyAkxRsr9OBBNQFj7eAS1gfmuYagHfwPolGan9oCAMynICBAKFgv4FKDS1b9xybtENO6/8hKBZ3LPueBaX4HTfVLJBAQIDglbVnaZuyTTm/JgEJtn3tnP0cSHh23+mJM1XPyRvA9UpNjZq07jL4HNT+DMbjq0gIRf5AAT7FkUuaaJmOCXspauk85ftEqUegihakVEKarqLGgHa7PenpbjGoO4gvhrAJcnDrVK7fa17tpLQNCfUMo46dGZM8XkSTORBQj0TZ6DBiQFhKWzhhczBzUo1DZnEOHFsumBxw+n06PUsHGC7y1tBJQmyTFnor9DUPyGDZWSaWB7Hi2sdm4lfHfc5OPvOaQAEEADWn9L+k8qtpDrDJ1yX63wjgCSbdfE4BBOgAwNiFAQwnMJ3Nq5AbUpIh/hbPpU6b/7M7yurYDkFldykQw4WWAA/eSbOEAwKWASZ5sgpwTTqacFTgROI3F3fs1NAtaESDSp1olbE4pk9Tf8GV2+264d54x5hBOXN57EC6a+KlTlTe5YxGWXEuyoedafyGXURQ7ZFFAiAIFz3sjnPyxxgo5F1ohQMmUjIc92U46stoBIHEtJTLELaDUCBiX4HYY8cDGhRgN2D30yGeEDZUYCxbEjjbqoPghRbHERy8vv7BYdHQkKFLP0nDVkM/8LzNtjpMcKzh/OIJwdLI+ucGYIFngdM2gcOCeQPZFwoldVQzBTfO0BcAHijACbdO0+u5jAvoX8PJUMunTmcqpeyD5eVFWb+8JIWSiy1Hu2jaSIBL4iifAFCc8Y3rTBxF22eUABi6v9+Qo0ZLnSwHOh0zONBWzDOP+HrsZmMuVEMK+++ToVxeq8itaxfkvXfekjdef0UWygVp7G7Jg7ufyc72huw8fiQ9CIGOBrKwUJWbN2+p4w7WgO7Y9rraVxA6sru/JxsPH8nd+/d0p+zi5UvyH3/yH2RpZUl2t3cUYNjb2ZWVtVV547XX5fbLL6luwMcffywffPAHfQYwFZAOslguS7fbV/YH+iHasNFsSjFXlMUV7JiPZRcO5ziSxeUlH6LjUiZqmshPPpbJeCrLKxfkjbffk++/99fS7A7lX/73/0t+/svfSq87lHS+IqlUWYZj6FikJPP/s/eeP44kSdqnUZNJpqosLVpP94iemd3Z2wMOWBxwh/urFzi8wH3a3ZvdEY2Zbd093aVF6qQWh595PExL72CyWoy6twhUMRkMRni4m5ubPW72WLNlvc1d29zZs63tPWu2u9YqyhUCWPCcHklgjAMpAhPrjwY2HA98XqSooKk70HzfbDScAPJo/8CeUdJw/8C5D5BFgAKqM7Q6pFbUPDWjs9Hy93qV6jETL9F5cnhok+FgWTEDThHfpZylXXUvs1CrWmWe1iFnQWcNRX696kPFeh3KVEKmOLBet2E/+dE79otf/tReu33dRsN9e3z/S/viy8+sf3JqV6/s2u1bN3zunZ0c2PHRgUdEAE40moxF2wEP0iUY/7OTUwcrAbLAdnau7Di4ScQOc5J/MoY3el2Xc9YM7nV8fGqNetvP3+pt23A0Stwfx0dWr9Ss6VwxgD0TO+ufp3OhoyugjrWmjaYLG40TkFil+obzhZgdn/bt5HRgVfhKiDgB+K1jG8ztbDiyk9NT6w8pfZlKseZOp9aoebE2SIcqp3jpyGVAfr4GytGJa1h06mQfrXJkI5CeA/wvY+jLUdDz5A7lOkcg7qjK4VNf+DXn5+mGOh43QmTgi5dHdo3OjQ6R/o5joTVzpQ1AuV2ihQquB0U76FrikIjgeNwZFQi4yr7Seqe+jqBF7P/4+ygD8b46njsyar/6TWs3zxLHX30pR4vztebJIcvvod+nNaQ8ejXah+pnPU908OjLtEZRkpg0orSmxt+v6sfcl9AYc009P+dE+YgyEudHvIfGPXe2df3YRjnLcSzjfMjnAtdQRJCup35UO7G/o9zHeeY2ZeAD0HPGY5LvXPbX2a35fHCiX/b0snfWA2xZNkw9ehlyy3rNq1hhw8pmFDl33OTKx7ZsDupZou8R+yP6Ghqj+GyKttU4qI/U76v0Vmyb5DrZqGy6JJ48ri2fbJX+yMcuyr/kJOqoXNZXUczIL8LSwm7xxdH1JRsHVSNylg2R75mZvXysymKdJr+sB36g774PkKB66ysV/RoyH4zz7/NSeD1CpPxvridHIheCi4qyIBshEuI7vr4NkMDkQAEh5BFIoI1SWgpbiyhcrtwvKNICSJCAa1JF5RyFP05sLUS50orKdZ1C+7ZAQlyIKX3o9/orAgm+i4wBXuTaE7tClIcbG62mbfQ2nWyx19vycwAZHBQidL1WI+J4GZEgB1kAEn2n8Va0gRYX9QPfc76ABD6LI0FGIL/lHIxwN97PzpZlDN2ZL5xQLQoyplgUOFcKUYYA1z9fwBMqLrJFgARvQ6fpTqhCPwmPTko5OVGKbtlgQfJ8+QMHE7g2QEJyqFOYveSVOQpAoH4iHny6GNpokggruSZOI+CIeByYxzyHFjo5JcmYqttiWnfyQRwWpYa4kTNMvBTjovQkjmdc2H0nYDyxs9MTm0/GNhuNvZIBQAIkhOcl9IhgInKkhjtls0rdSwPCkUHqQrNDWT2cOwyiukc8zWHSZ83m36zIg5zBiZB4EXhOyiPuXtuxW6/dtGY7EdEBTlRVhQQiRw/dS1EIOMVpXElFSREcXPvkpO9AAqHiil5RP/B7LaxxTksfEBh+Y7dhP373nv3TL9+3N+7eslbVrH+8b8cHT2xwdmhHB8+8qgXRXe0284GIkASw9Tba9tYbr3vaA9cHSCJF4auvvnJ5ptwjoANpG4Bfn3zyiacuMMYABnxHOgIpD7/73Qc+hu+++669//77zjXBDv7Wzq73w1lBMNpopLQfxvjwmCohM2u06r4zDsaD7O2/OLAPP/7IDo9PrVZt2zs//pn9/B/+Fzsbzu3//h//j/37r39jJ2eMQ9dqzW0bzzCywIfaDiSwq97buuLRSDXGlB3/InTS67ZjlE9nNp1PbAJwMOp71Ar9QnsECAIs7O1uO5gFF8fRiwMbE5EymXqEwHg6ska7YfVGxdqNprU7dWs3G15pg1KRAAEnR0cOOkzZeZxPrQ73BfYHef9U36DqCTwjAP8eppPAVaIRqvO5Rxb02g2rLsY26g9sq1u39370pr37o7fs6k7PFtNTe/b0gRMcEsl3ZWfHS5Ay3xmb0+Mj54TgevUG/C8A9qRgJCBBJKYAm7y2d0lT2PH4CAAVxtTDT2vVBHj2KGmK3CayxU6t4/wIRDEwP54+e+HgEjaJR061ui7XAAn0K9EhviZVah5hMAFIoBrDnEN1T+8ZOTFj347PhgXxadcarQ0v8TmZzu2kP7Cz076djcZWIVXoktpNs8lF50tAggxQohv0d9n7twUSohnCc+YbMbnjs259liEd7aDo1K0zP3MgIdoPtBW+FjlX8TvZL9H51XoYneuytkRHXBspK80zdluL9I/oiOq50pxMYHi0s7T+it8k9kPeJ7G9+p2emXuX9eFlDnaUE9l7Ol/OrhzVeH1tWEQgQfxJChGPDi/t0u9jP6svy+y+3NaMQIJSNmkH7Ysgz2X9p76P56idWuf5LPslAh7RUc3XMK3nq5zV3L79LkBCDlBwT/WJz40iokNtyJ/1zw0krNsHle2n/qXNyIQqXblNW6TAKoU0/81lrlHZ+MS+KBubeD3uqbmkecE145zOdV6cPxoP3hUJzN+yF18WSIjXzPVFPicuynH5LuYrIOFbRiT8tYEEDDgpFJSSkG85R7xHZRAnOrtzbhj8BYAETQ45lghjzOkpAxIU2VCmpHUMRRYXj28LJAiBjAtfnLjrDJVvAyToGTX5ARL8b5E2FjP2Ze9PJEJiKr9M1V3+HUz63mcerp4cihR6XnfmfUgWIVsESOAcmPtdydVTXu14msYRo/ece+C8dq6Qey346gMZiFLsjLV277hOJNzzHOxqMsS5F+dpJ4XPMSJBOxS6L+fKGMyBhARgpJrVkktY7zm/2+u4U4YzkH4voyTtkOuZu8Vz7+8fOEcCCxTARto5n3m0gBamZIh0EkeBp44Qjjx1h8p3FAuiylixQs4xzysHmRFNC03dhmfs8o+WfbKM5BmnMpAN6OQLGdGCpb7BGeyfndpsPPIUB4CE2mLhQAIAYSrPl4AEogsAEhY1ohA61ml3HUhobzQ4xSOc2NnEr2CjWJEDAAt+v2kisoSkjnFgp3rvxhW7ee+G1Zuw+3eKtI/CMHWAlWiqhGQLSEgRBwWh5ARm/OkSSBDoEnen4o5WPhMAEnY3zSMSfvTW63b92q7tbXas266b0d7hiR3vP7Oj433fIafdxxBUPn9u9VbT7ty6Ye/96B27ef2at52IAv4hBziKiswBUKDv4VPASWQuAJyQzgEw9fXXX9tnn33h8+lXv/qV/eM//qONpzP74osvHMhzrovTU/8dES/IEc94Nuh7rn97o+XzATmFk4Dzvvzqa3v89LmNRwvbunLNbt6550DCr//rA/vw489sBANfvW2N1o5NppSHJAKpbZtbVxxI2PSIBHhQkiOiUqCp+gFVHAESSHuZeTsoA8vzMp+4P7LMHN7Z6i2BhJODI5uMRg5gzccjl/t6q070vXWarQtAggvRdGKnJ4ep0gLgw3TspIsuz161YZ6qgbj+JCoh5Uyz6wR5IlUh6pW5bXZaVpmPPIVnd6th7/7oTbt755a1Gmbzcd9Ojvft8ODAIyQ2N3seLUMFB8pPUtFkNh+lihE12tn0yAmRsHEvL8t4cuL9RPQWeoMXY3JydubzEN2p6Cm+OzxBVk6t1+x5xQbABOYJQAIpUgAGzpPSSGSj/UECBlNEkuee2bxSdSABfgQnFwXMg/xytnAA86Q/skarbfV215rtDWpFOncIQMKgP7SJp6wQaZScg+WaigOPZVDs+CYj87zMsDv4RTNkf+TGbXQMyxw2rXFxHZBtEq912fpb5hzmczwCCbkjVuYA57+PQIKAjegcjEcpR55rxe9jfyoCQM5MvK+Agrwt6+yOpXFfbACoH2NEAteIqQG5g8M18h3hOAbRVpSNGTdCtHavsz607lyQr4IXwKOLisjf6KDqmPpMa55sXD2vNihkK+YObXRk4zXVZl0nOk+xD+LYKuJSG2IxeiD/va5fNuaxjRFIiCBKlKfYPxeduJRSe9k/5dD7GjpPmyCyR8r6Jo6lZDD3H3Qtb1ewXaMNrT78awMJkttVQAJ6WZtIkiX1fZS9XL+VjW/UR+qLy4AEztdGVT43ImAX9VY8b6kDQtSs5rv8v8vsn3yscx8of+YyGccuLnu9AhIyICF2UllqwzogYd2C8H0jEljINcC+U1zkYEspywnTYqYJnhTkXxZIEJKrvMsIJGih0G62lHSZ8F5YdItyVvSznlnKI6LZcQLGyR0VbZyYL2OkuEIN1AhReeTX0qSMO/ECEhSRkE9kKbRVC/WfA0ggpx0gwRfsTtuBhM4mVRF6VmvUnTfBw+PJvaXE2SSdG4EE2h2jApIDmQyuiLZKUfvOXlEmkneuhxOiMHwRJmKIcy7OvQAyFndVSZBijuCFgAD6UM5/rNyAYyu54ZpEJPB5c6vrO4tENPAsAhIKpgA38rnOTq/n7WWn+fnzxLjPcdjVaTeyTnSCIoboRwEFWOPDSdqZlRzyexkX6kelBAgxV9+C/4wHcEuQkjFYRvq4rBVlsTynnhQO5UdPUoUKX8BmcwcS8oiEepGH7sR1VWrRW/pHCHQDx2TDgYRqq2H1purSQ6NPSkNKQSCSIOFTiWcBICHJwNTH9ubN63bt1nXbu7njO8rSWx6R4NEIclycnt/HhGsS5u1s+MgAVRqGEzs+SqkuAhCisSRgNS6KmmcACd3W1Hqdqm13N+zG1R17753X7Z037lmrvrCzo33bf/7IxsNTa7WSTD5+/NDLMAIkvPPWG56DT0SCDFIPXZ/PnaNAoAERCXxP1IST7B0e+jnkzMN7Qdup/sD1/+mf/snBBDgePv30Uzs4OvbvT/v9ImKl6+/uXA4H9ubbb3i1C57TZXUy9Yiig/0Te75/YP3BxA6Oz2w4Xthxf2hfff3UDohUaHSs4uU5e+5MEs5AlAVAwiZAwuaONVsdd0A9Yq+o4pG4GUAbya8HBJvaydmp81/wIt2BcaCNzNfd7U0HEvafPzOAhClpNuStTsYJSKD8ab3ikQhEfLSRKXR6UapxcHZkFdaq6cyBBEAvD1etJu4drrEEEmjWdOKlIokY2GjVPfOh06zYdHhm48HA9q507N0fvWE3ru3ZYj62wcmRDUepqgnroUdDddvWqLGuzm3QP/VnQk9UawuPnGi1G0sgATtK1VCYr0SLACbQNgFASX9UvIymUm0AEk6PTq3X2bJr127Y3t41lwmABIAqUpncCKw2/ToAAMnpKyqpQDLpBKbo61QCE53M3AFIQP/0xxOrM1+bbS/vCYcCgATXcqBvUbXBZG4z0pDoX0+BLDiNiDzy1KKUjuZoYXgpMiGuf2VOiBzxC3ZUYEmXoyG7JBro+W/K5rA2DlatkXJUdf1olK/6zar7ym7QGs5ngAQ5yhyPDkC+qVFmC4oLID5/mR2xqq2KJJStI2dR50cnML+/1pe876N9FftXu6TR1lJEQdn4utQUzPPSyRpDXSuBj0qVShUQot0T7TDxCkmn853AYwEyAnPKnqnM0VP743dlfwuU0ToVbRw9e7mjdTH1Qc8vWVJkpPoUeYhRKJc5+9GO1XU13vos3cPn7wIkaCyibMe+VfnMMtlSG9SfukZ8pnWpDev8p3URCZLBy4AERSQISJCdqjGJeifXT/mYX/BNipTaHOiJ8pJvluY6RvMh6q3YJxHsiD4e1+W5yuZnPld1z7I5vK7/ZQ/n+ukVkPB3CCRE5RuVPYP7twIkSMHHkDAp5bi4SPDzBXHVYsdCGlHlfPHOlXw+qeMC9F2MjXVAghR4VPT87c5gEZGg2t4RSIhtWWVE+C5h2B0qOy9XbPk5pDb4qwBkBCQ4MNDd8B1R3iH5gzOhXji6bM/xDAAJcqr5jQwH5TkmB5ASi8Qcn3NXRGOMv/me8G8WFl1PRqBkGEeLPpLxIGclAglykhXapQgF7Z7I0dcCTqi9DEHaQEQCz0VEAk6BdnoBEhKwkRBYgR3bVIxoNxxIePH8YAmonJ2l/OiUlpHKOuJY9bpbAUio2GA8sPE0OV+0Q4uBwA2OKbVBKDPXdM6J8YySCM4LkKeOYOi7rEOgCIdBEYIqkMUN2Nl0GZFAagOOVR6RAJBA/flUfYGqHW1rdLpetaPSrPuuMP9w/L0uPU7/kseAkPPELAw5X5qbcwd+7ty5ZTfu3LStvc3i90WZqcKBSUCCV9kuQj7h2kj592enKWScz6cnAw/j5rOMHsm8gNVomMdFs16ZWnV2YvXK2He4dze79vYbt+3dt96wrV7TZpOhTYen1mnX7eaNa1667+v7X9kf/vAHH6+b166SCGRbve6SuFVEmzj/OPY8M0ACbWKnmeM8A+3gXBxU5J7UGNpLeUhSG4gQoJTkJ599nkCi6dSdUKqUcB6/OT49sRs3b9oGQF8rVXeg/5HbaqVhhyen9tXXj+y/P/nMHj1+boPxwk6HY1tY3RqtVKXBapBkkkdPdEnPgYTu9o5tbGw6WSah+B69XpDOkmvqHKmFMzgcj+0Ip7hICeJ5aIcihUhtOD48StU1jk4M/g4nW0TmZ1TWoEJMxbkRABI67KDXGHVKu81sNDixCg2AJ2QCMDd0UAE5og9Je+BFOgQEWoANtcXcdns929vZtF63aXMiC072HRDa292wN16/Y3s7O06ieHxymMCNwtlvNQD9qk5gDE8C1SOIVJhPoXWcJd3UaXp7GYepg1kptQijmr53jpR6zfsBGWDsaCvzH0JOZAE58IiEzpZHJAAk0AaAhFRGNt0LkEdAQjJwU6QA8xF+GrrCiRT5Bx/SvOJAAqDbeL6wWr0gQYWEkRDeMY5KEcVYa9rR6dCgQaBPIYUUkFAteBN0riKDlutHkZKpTKRvrCtZOH2Zkap75cZ4XKPLHP/4fXS6yta/3FHMncT1hvJ5xQHdN9pYpDZE+yvu2Me1V/ZPbrRL70f7Juqrdeu3538XqQ2yNWJ7pBPz++q6spfifeLf6l9tAOT2WXRc1f/R+RHAEXfvdS3axPcRSNC91V457HzWmqtiCopHAAAgAElEQVR0Na6pMtCXAQllMiR7TDu28ZxcRnL7NDrCsmvi+K0dsyJlR88fZUabBOpLOYqxTfG7OK5xXqjNEcj7LkCCfh8BKV3b7ViIbUNZzLwfYvv/FoGEVakN6kvNj/wZ9TkHMi/TZbmukd2p8dRcVf/mYy8ZKNNZaq98IdmP+rzKh8jnW+53rNePl1dteMWRUJAtxo4sJVssQi1XDdS6gfihIhKiQMSFTmGmWsiioPwlIhIQZBlp+pvFk/bku4VxgdHCo/7LJ+jyOYrQKs7T5IkOa5ykcYJq4kXENp67avHJx/nbAgl6nuXCSm5ciKrI23vZjssPASSwm+X9UqSIEFLN4uB5wJs9621te4oDIdUACYkArO3s+O7ghtQG7aQLDVW4vhbH6CirH7S4eKg2Rvc4hb5r157nV/QBbeKlvGOMAJxSjHcRI8Y8eeV/CuWXzMXwSCoixOgXCA353GylcnSSA5wnAQkc892RdtO2NlKqArvM/KN6Cm0HSPCyhCN2XXGSEilkBBLoenZy2VVlZwtn28uJ2cxBgukM3gLz3Xy+57MTF06GXg4OB6ZWITUl5flFo48IBAdoCpJFSOe0MC0jGqYT65+e2Xw6usCRECMScOgVkbCoNaza7HhEArnYVPGYkx3vm9RFKoK4EYr1hedw1F1lRmvJgb5797YDCTvXtlOuu9fQk1HMbii7q5rT5Pydgwg40QISjo/OvIKD9FzcgZRsRcPnguFF6cHpiUcfEFlQrcz8byo33L5+1fZ2u3br2p6z+8P0T+WHr7/+k3308Ye+a+ws/zs9BxJ89/n4eOlUoIMlm6Qw0D7y8DkPOaDqAxU/Xrx45rwKn3zymcv522+/be+88w5ust/j4eMnCWDyUoDJ6UT2cDYfPn7kufNnw4E1qomM9OredXvzzbetu7lt+4dH9m//8Z/24Uef2bPnB1Zrbdi80rSpp7PVbEhlgNamgwnNTsd6m9u2ubVjne62NSjlWIGzI4EkCIHPH0g+68lpR/cNRxOPsjjpp8gdnG7NYRznq1d2HEg4ePHcgYS5A1gI7MQ5FnxHo2bumHtKE0AChIpE2pE6MUkkoDPm5YQyqMwJ0nYmKZVhOvbrUZ2DEo9816xU7Oa1K3b7xp7dvH7Fjvaf2MGLRzYdn9lmr2XX9rZts9exZqPm84wUBq0DdWS5Qh4tkVc45pCqjWw2Ib0BwsUiv7YAEsbDRCAqIAsOjRRpUneAUI4O5ItKbWC+CEjYaPUcRIAjgfEHSACUTOUkmzaeps0A+pkXXCSMA+DeCALWKRVVEpAAPoBjC8wCWMTxWr3hKQzD8dxBhAll8mTIVBp22h8lkND/nXP2AOWkNVYhdwnQW65PxcIHb0S+ZpU5E3HdjGtrjEjQOdEh0rlqW1zDZU+ssr04nkcl5uv6OvssfzbpFNlYjnEVpQdld/AeDfnzNeSi08/xdREJl63/WrfjTmRsC89WBrRcsGkD4FM2jnFNiRGkWkNy51XOkdohjoZ8/CIAEX+T22gCEjgeSZjVd7IFtLMb9bscsxwkiOtBzqETQZAoV7Kf4zvfC0gos09XzYO4iaLraR5EwEU27SqZjTZ9vsbpc3ROvwuQkDuacbxdvgogocxJzvv/rwEk0Ab1t+SM+SKOBBxdRSQoclbzOM6fC3ZDqNK2biNSwFsul5KN2L9lekw22yoZENBTNg/j2K/SkfH3ZTo6jqv+vqg/zqvmxd+/ikjIIhIudFqxpsaqDetSGy5b5HzB+QHIFuMCLwWihU6Cnp+TPv/5yRYjkKCJGcPSNVF4zxdE2h4RtTJl7VUECkJLKQopgnyxyhcpKepowOSLTt5v+Xi+LJCgSa0FQ0pd5Q9zRSBFs3bHpchZvkxRXCaDGJsySGgDIdUoVyf929q0vWvXzZwZmnQGwp87/h1AgiveeQpLV/6g+lSOLc5B7uQyzhp3jdUqIMGN5mnKv+a+9BsOOucLSMBhw0jnO5wYDG/94xztwjMGfBbZIWNB+TqFxCc5SuzOhE4rlDItRglIIFeaMfFd/mbdru3ueOUHyrYBJIivgV1zHF5ynZXWwHekNtAn3k/wDiww8GlzCp9OoED6zO4rnwE7CFXGecKwpw041ik9gRDs8xrwklccPe9j8qDZbS0WVKWLuCE4GTuQgLN2GdmiOxooPSozQNrWbDvgQQWHar3iQIK3IYAIPo+cSZ/2zbw/vc8aNd+xBUi4efeW7d28YuOC7FIVIlzW2OVYkL9IiF6q6EFJW6IPcMJSlYqpAyqp74pyj43E+aF+yBH5Cwujs/H33eXCqaRawLh/YovZ0G5du2Kvv3bTfvn+T+ytN+7Zzas71j87sf0XT+z09NiODg5sf/+FtZrJCY5glVJvGO+7d+/a7du3XRY+/vhjHwvKOwIWwJ3w5Zef27/927/Zf/7nb1zefv7zn9udO3ccBIC0kQghl5tezx1UwuCRH3gVPvr4U/vsiy/s4OjItrZ27Pbtu7a7s2c3btyyTmfDXuwf23/8+jf25dcPbTie2sYWJIB1BxAAKsYor1rTGs0N6wDIbe34v2a75ylM6AZKb5IqgRx5edIG5xfVG6pVOz0b+M46QAL9juwqqoh2X9nZWgIJ/WPKQuJ5pYoKAAnIxqK6sFY9gYedNkBCzYEEqmwA1kwnYxuNAbwmZvOJA24+N0YTz9UnTYJ0CAeD5hPrNGv22p2b9tbrt+3mtS2vyvD82QOr12YeXdKoU32B0oqbHi3ksjQcpfLI7gTOvCwsVVoA5BzI88ilJCfJCE2lXAES4H0QFwI6qrvZW6YFUFlCIEWnS0WWi2SLreaGV22AgwadBZAAMEPkAdcaUMaRqjKjBL5TnYl3SBOHk6lReMGjERbw1UyWQAKVGqiuQ6TJcDyx/nDq5SB9jIrc3PFkcR7RUOgQX0PdNuCaKTXJjxXl0lLU0TmggCzkDtMqB0rrUFxjVwEJmrdaJyLYq7Wy7Lf5Wqf5nhvi6wz4Mpsg2layr1S1IV+ntb4rdF8OjZxxtUcOcJkNl9snpet4QbYYIy8i+KD7lAExFx2CABKF8VXKHX3tnB1w+yiicpbkievkNpjGKye7jP2a5to3dzSj06V78c58YK1P1WHSBoNSD1PaXGpLdL5yRyz2Id9xLbUj7yvZbLltJodYtkmU9/zvXC7izr7GNwLeAmB0TwFNUT5i/8T17cLaFsqR6/h3ARLy/spt6CUmGZxr9WM+378LkJCv39+Y32v4weRDSA7ogwgksLbFiE/Jo9oqoCjKQOz//PtchiKQENuu88rGLPo5AkJXAQlaW+J1NEaX2f36TnMm/ibev6x9F/XGKyBh2c+XVW240Gl/o0BC2eKpiRAFMF9M/pJAAm0UqKCIBKHB+QItxb4KSIjK+ocCEsoMjlwhlk3Mbwsk6D5L5LmELCcq4MuABMRR9XBXKY11OxpOq0cbCvZdAQm+e7a9ZTdu3bY5LOqeQ1LxiATfqYfoizBlqxUOYjIytDjq+ThXuxeSgbg40D4+rwISPLy3KAOla+GUKXza0wUKIIHxEoAgckKMfq6dwr7lzCYngPvCzK7vkqFEnn8qD8iz4LylxUdhmIlMju8oW/fa7VvuHBOazk4i7eGeJ8dn7jziEIibwUObO4n13w0k5zKs22hyXh6TZ3XHoSBX5LzI/k6bz425uTsymg8XDAXy2gHninHCgeN3IsTkPkQr9E8JN09AQllqA+NOO71yQwEkkFvvKQtWsVan7cAT6Qyq1OBjT7VF7+9U6cLTDBqUzKw7QeDde3fs5p3btnfjqo0mEEkmMIAICJcPd2wqfpzx658Nl0z3KT0gpXYAVDDmPLsAotgPCl0tmx88Qbth1j898CSK7kaTfV2bjfq2s9W1e7eu2j//0z/Ym6/fso1m1Z49eeih7ld2N92Bffb8se0/e+BlOXlmIg9u3Ljh7cTRZwzfeustr9AAyPT73//e+wSw4Be/+IXdunXLPvnkI/vXf/1X+/Wv/8t/+y//8i8OMJDS8MEHH3hqEdELWzs77vgKSIA/4Te//b19/MnnNpkv7I033rA7t+95f8FTSD8eHJ7Y51/et0dPn9ui0vCUhdF0bqfDkdUaLQ97B0wgwoRohO2dK7axuWWNJmNaK6q3pPnHgDIucA84j4fPH+4Bh8OZpza4wzlPaUziLtne7C6BhMHJ2RJIqLiDPfFoFAEJHpGgiiqpVocTflJiczQ8cwChWgEYm9h42LcxkRiLilXGY09taNcrVlvMbKNdt7dfv2Pvvn3Xrmx37OsvP7KD/We20alZq131CByAACJC6s2Oj9fQy8Qmq5TrC0jotFpFlMXIdUKzADz4PUSmcyf8TGSYyCnP4GBBQeLljnvRdwKEmJeq2tBsdBwE6nY3fZ4DJCSizobrEgAA51qZJH0EkMA48HkwniyBBAccAVz8vKqPoROYNts2gIx1MPFUCF78FgeMaIQ6USokEFHateBbSulJzNpUZpZIIfgYXM+sABKkg6IRqmO5kXsZkJAb7Dyr5rOcbq0j+XVL53goz1cGJqx1VAo2ff1W+jcCCRHk0DNHR1rt5rfoI0VNcc11QEIOMOTPmMYorTGym/LfyDmV/RcdumhrlP2dAwm6j4DT6Khp7dd48S7gepUMREcod9hlF8oGYv1HBzLHOBaBBG0G5HacwKYyW45zWatz50/9tApI4HfqQ7Utl/soB3HMciCBfowRxLq3+kJ8Yi8DJKi/4v2i0/tdgITYn7p+vKZSYuO9y3QAx/4aQIKiYqVHZAOK0wugVxtNUYY0JuJwuAxIuNAfIRpJ98rHJcqi+veic37Oexd1RdnvND/LgASOrdUfBZAXnyGfK3kb42fW+7LXq4iEH5gjobSXL8z0tAB81xcDlgy4ZCRIyS1D7wqUVouWEM60IBYM3EVosRY6Tbp1TqjfTyTSJQhomSGRC6UW8rIJxTEtNLF/LhgE7uSeTzydp4khBRYR+7hAxIkWwRc5v7Ff80XKny+Ubiwbw3ULme6/aiKvG4N1QEK8ft6H3v7AkcBnUhvADNzo3dq023fv2WSB8e7bU1bVjn5R/pGIBEUjcC/kKyo35UAK+YyLptqGY4KxTA45CycGA8dkiKhcI5/5PhpugAi0lXPkhItLQAtElEMZghrrs7NUto1XOpYiLFKONOXe2sUOR4pESFEBReWKWsVuX08kaSJcY6ee/hiPJ+4QKI2C1AZ/rka6nrdxNvX+H01SeDSOhFIztKhxL4Xy8zucC67P95xfrzZSpYSi8oQMEVIZeAEkOFgjYCGUCmPHdzTo22TUt8lgaNPJwDkSmtWFUeYP3gCPKMDNrtaN1Aart5ykr8Z9IXAEX6qlCIJUmpFc9lTtQbqIXWde7F4CIty4cc1u3b5pW7s71u4R3ZJAAwc3PAKB3aWk146OTjytAxZ6+uH0lFSGQUoFwcH1iBqFYX9ze2LVjpjrLiPMntD5VG+53STnfWTzSd92eh27eX3XS0K+fveGUcjh2dOHXgXg9Xt3bXuzY2f9Y/vi0z/a48ePltEEOPSABkQfPHr0yMs5UuaRY7/97W99LOBBIFIB2Xj69LGf++DBI+dSgB8B4OCLP33lZSGJ/CGiAQAP2djc3HbAglKTv//gD/b5V/dtOJrZ22//yF5/7Q17eP+RffrplzYa4/o17Pn+kVUbTR83lnyKGlCwAU+5Um/aZE6UUUphAkyAcJE0ClKefMqTmuaDUfADkN4EiOAG08IOSVfAiZ1OCnLRVN4TWWfubHY7dnJEBMe+CUgguoEoAicwJKJlAbFgIiltNZophYJ0oEbdmo26HZ/sW//0yMGMSpWUHyo/QLo4sSrpGVQnoaJCo2qtWsU2Nxp298YVu3vzim33WnZ8+MSOD5/bZNo3uoIyk4oo2Nq8kohRkf+iRCntIkIikS5SGYG20nupmgm6AZ3Dv5rVPKWFKALkkYgtzVFPXRoMihSwxP0CgSvfH52c2NOnz61Wbdprr73hEV8QdB4dnxYkWSkCi+oaSm2gX5TaQJpCfzR2IKFWby4jxAYj9JM5USY6h6o8kykcKhMnWeSdsXLn0okZmZdta9abDhyMSNVwYIxQj6rLgpOowr9QRBkxdwAf0v/nO9JxfYzOWL4uljlqsl30Hq+VG8lx/ddanv8+fo6Orc6Pa/1ltpeMca1VKaqqsdydV9WGXP/G57jMEP++QII4ovQ8PjZFqoXW3Mueb913ih7N123ZnHrXvWI7ysYmHzv9bpWjxnqvSFX0pUo902/MLdZNkRDLllR0QgSJchnScyv1ItqQUV4iGWK0I9SmVakNkhdthAhwEJAguVol25oj68Ynt3ejHan1V+2+YDcX5UD1+3y+ql3RPs/HKNmP6QpljnC0rVfZtzont4PL/IHSvlAVmxUdpX6OX8fnQOfl/RL7VH2X97N+U9Zvuc5QFJLsV96lR2K7Yl/EvtM5eV/l/V7WBXFeluln+UXxOeO94/yM9zsfr1dVG5b9fllEwoWB/jNEJFCS6fu8BCRIsKU8pPjlyEblyP3kNEGyBPu2lH7cVXYHpEgbWNXGdUBC/rtcQVwGJGhRvMyQSE7IaiBBkzYHEtQHcdK8AhK+CSTcvH0HdyvVkq/X3LD0nd8CSKhQDrBwTlkstbBLnlhIpWwFVEnGGAMtyBgF7OhjNIsfgUVa5IgCFjBsZHwhFzIs+F5AhgAFGRhRBjXGasNgcLZcCLleyo0+BxLOeTwSqRYIbDovRWLc2NtbEkXi6PIdYeUJXBimigkF50O7lapO+A47deFhuq/WPCSZflMUgp5RSlzHBWzQPo+yGFHq7mJag4AnZS7j+Ph1CtZ9PXdyCqY2GQ0vBRJIKyCfHiCBiIQIJCxqkC1W0ne+k7tIXA7T89QCGWo4HZBS7u5ue8UGgIRN2O2bjSI1Iu3OTby0YwKjcFCpyIDzk3ZwC26Egik9lofMF1t9viwiwfPzF+TfDz0fvtNuOrHfeNS3dqNiO7227e327Oa1bWvVFjY8Pbaru1378Y/ett5G2w72n9rHH37g5SGR2ffee8+jD5ADKjtAlojTT1QC7QdIQCZJbSB9wSNXTo68LCSASeKOuOsO5JNnz/33RAh5OO+SryMBXMgZefKffPG1DYZT67Q3rNXq2otn+/bg4RPrn42dlb9SbVql2jDGiggSXD9cYsZtUQUYanoFh3ana+2NrpcLrODMF+CQRyew66D0nipyT6QLIHLFqwAw7jifiQQ1ES2KABXyQgEJw9P+xdQGCAyrKfUFIIFoHYAEnzO1uvOUdNstOz05Nqo3TGcDL8XoESCAEKQxULaSaJSaWbtetVZ1YVvtqt24tmM3r27ZTrdppycv7OjwmY3GJ155gQiiWiMx7JNW4LJLmkwB5NGetpPK1q1eg+NHRKHsyKcyrYAIjBc7+Yw344v8MqbtAuzjulS0ELDZaDUdSOAcgIRnz14YEQkCEhhvIjxSKlfD7wFHguuGgiOBCAHmLp+JSIDzwkG+SiKsHRecTY1mx/WOV3aBeJHoBU+XgmslbTwADjTaXZcRSHtJMaKULCCFr4tFNILLypxykykiwddlAQkAlNVU+jAaqtHQLlu/padyo73MgXhZIEGGbtn5Ap/jObKNLrO/4kaA1iul8qFLy4CEfL2Jzxjbxt9/60BC3NGVrRZBBNlo64AE9XsOJJQ5kFEGFL2qdVR6hfsJfNc6r7VNm2WrwIM4PlofyoAEjimiIj57XP/XAQlKbYn9E503AQxx/cr792X8g9zJz4GAVf2ua5cBF/Gacd5cmOtZ6XLOK3PMVwEJZc8Wz1377H9mIEF2bOyLOD7rAB9tXDHmskvlVynaYJV+y589+ipx3lzWR3n78/GJcl1mQ60CEnSdV+UfQ+///wVI0CNF9BhjQrvEERVNxmhiayZkMxcYTZbLDfH1EQlRyMuMhDLUOE6sMlT9glIUuBPAhKiIBCRoQYgTP5/Afw0gAQcvN4DyRW2dobNOkej68bwlurkmIuHajZu2cGZoaprXvwEkVOutZag9C/q5MZ6MS2RRzyMDbFmDPZBhEWrLri2GA9/zW/1NGJoTPBIxMU67g0J0cbpi7qae0ZnOB4lELTfsuLacMXKfJS9J6afUAUUknC8gQl4TuKYQ1e1uz9vJrmQKScaJ2vJrDAfn+eIprzqRRdIunOIzKg1Uk0MobgfeYzQC58sI1n1515yGNZ4w9ji36G/PHae2ufJQi7DmuHBQtYEohOl44BEJs+lwWbXB2fmLiASAhKpHIzS9agMRCU62WGs4dwJODC8iEYhIgLtA8yzxWhAWb9bZaNne3q7dvn3Tbt664UDCcDoxWsn5KVeRyhmAKmNPXfCw8+HY+4t0EcaV6AUBOZ5ysySE++ZMWAWEen85CkofUFmj6uAAC+NkcGozwt/rC+u2q3Zlu2sbdbNmZWpvv3HH3v/Je1avmj188IXd/+ozG47OXD6JPCBdgTZ+/vnnznGQKlTc8ecAXECWxY+ArBwdHRScD0OXe86nzZR9BFg7PD5xYOH6zZsesXBwcGT379/369x77U0bzqp2Nhjbg68e2Vd/um8nJ30b9Cc2HBBZ1LDOxqYDCPBZLBgEAAKiDFzr16zWJAwfMKGRdqY7lPfs+N8Ahzi0hPwLeEJmcLTZqSe1AfJPnFWAhBQtlOYvIcg4wpAURiDBqz94tyfCRCfr9OslIAFSV8YWQMH7Y6Nt/f6xDQenNhrz78z7m/wNSjTuNFrW4PdVImnMWtW59ZoVu7rdtb2djm22azYcHtrp6ZFXbZhXAS0olZh20XobKbKAvxmjEVE+dVJwADQqRUB/ikQAcFeo63avqM5gNY9G4p/K5iILRG5xTSIVnLugAEUpDcm1uRdVXtobm3bv3us+h0mHebF/mMhemy3vw0i2mNbCFGEkIKHe2bT54lzHKlWNqh2A7IB6E9cvk0TgCilrocqINBJvxnwytbNh0pkjCFrhKak3fHwBEmwBBWuKUhAnigNxAJRFKc4IJKza4VzlaORrVNRn3xZIKDPAY3ui/o/Gedk6GoEE/U663/VwUbVBOjq3L3L9swpIUL/EfuDcde37c0ckRAdY/aNnlEOUAPYUESvbU2t+mc2XO7XR/snPj+s311YkENfwErhevSeVcI6bYL4GFmkxsW/zMY6bGrJ5o6zIJozrZnQOpQ+W9lRGXsn1db1oN2hsRQitdkUAbt3Y6zf5XIn2bwTLyvo9jmmZDOq5y0AF/20RkRvnfn6fMmBA56yz/y+zbb29hV2z6ryyORSfZV1EguRKci17LEbFlsmX7qFoBLePKINdbIRJFhRxLXs0n2OxX/P7CCRY10eX9X/eP7kcx2vH65y36xVHwrKP/p6BBF/cQ5iSFjsJ5nL3sggJv6gYC4fDjbmL19FEV2jwyom6JrWhTNnlRkO+eMbPLwMkRMc73o++YKJq4edzblDEhf0VkPDNiISr12/4rrGqNmAguxNX7BxatbGMWlFuv/L6JIOSLZEX4gRpp5/xkCPOzh6fxZ3BdbiG13bf2PC/PV+4qOyg8Om4GIn7AGdURExlylDjrgiDc+PgHEiQ/CS5UPjeeViacx/UmsuIBO7XqLd8p9KBhGEq/4YzxvMKlPO2UcJwOHCyRcjNYlqGdlRot3ZkNK8111Mo7cJmkxRaHMFDf95igV3IyCOcHGChSHnweUCe+nRYlDkcXUht8MKLleQkKiIBAAEgAbJFgASABSdww90ij9rLzikFJOmURGaVUkF6m227fv2q3bp1w27cvG697S07HQ49dN6jEYoylqQx0D/0EySWo9HYORJSmHhRPcD5LBpO8Jg7Grmxno//8jOlBx0sScSd7VbDCfUmo4EtJn2r1WbWbTVst9e0Tn1hvVbFfvLum/bLn77nXAoP7n9uh/tP3LFFRsSRwPjBYfDJJ584sSS5+Mg2qTtEHMCRwLm0k9QGdqKfPHnmn9mx5lqPnz7zUPfn+we2t7dn7//iF54mAZDwu9/9zh3Rq9du2ts//qWXYP2v//it/fu//9pGw5nvck/ndWNXGvZ+0pWcSYOKC4SqN2qJ6JNKDI0NB4Qo9dgkqqHDv47/AzhkXCnxx1gSCUC5ReQGIMXlmagHKnsATFCdo0iBWJKOnhxdSG2A9BMgIXIkMAcbNbhXUllRn1fNZqri0Gw4eABHAhEFpJMMRycJmGpUbbNWt9Zi7iknjerMmpWZ9epm2xt163Xq1mk6G6NXbPAyjtWZNVpJh9FWSlHuXd11nQOQOTzrW9ur1DRTpN6s4PeopbVD5WC3uj1PQQEA0c4ozw/4ormOA65KNPAkeKoHpTnrKR3i8ODYups7dvfuaz7PAJ6evzgoIhtSPjipDegAogSSs5acSz5Dtlhvbzsh53IjgMoqVapNJMCBig0O0k3mNi64S5brK6Uk64nvxkPF+8kx47qAe0QqpKo+FU9vcsLFbwkk5BsU0l+rDNZ8LucGdvz9yzpa0bHRs8soXneN3NCWrtU6E8kWo0Ot+6wCMqPDsMoRWecg8D2OUO7sqh1lttPLXLPsnOjQ6PrRWY+AQ3S6c3ssjnve92WOiuw1n1tFJJAIS7VxISBBY6LfaBc4v0/8LPnSOMdni7ISbZlvAyTEsdXmhza1aAe6I75yICGfDyvt8IxrK7exy0AE2QNlc1H3je/RAV+2KwAJuk60sXUsjm2012P/l/kF6+anE/euea2SM/cH1qQ2IHcxlcl1aZG+G0HDqJeiDyYyT9qQAwk8uyJ+tDEiHyW/dpSjtX0S+iMfR31VNuaXgQi53oz2c1n3v+JI+DvjSMARyZV1nPAYRFGApfzTOVS6wqpL18gXXI5934iEMqN+lXIsE/ro/MRJsFS4AUgpU1oRSBA6q3BCrhfDzF4BCd8EEm7duevlH8m3pfyj707xKsoLEj5Nv6H4BCSII4G+VfgWP1mG+INzRxkAACAASURBVLfbbqjzvbgFMKxVKhHly1iKD0EkS1xLu39cS2UfubZ2LnRdroXzFslyyg2k88iJhB4XJbqKHcvz0M70axxPnjc5C01rwPlfOBgYBQAu7Crz6vdTXn8kKBNwAsjATuWEigq1lH+cnOmUuuFdXAAnMl61yCQQIf0j3vgyIGFeMGsTeaTFgHu5wUQ0wHzsEQmQLcaIBIAEX2ZxJEJEAuUfBSTggJKf71EJS9Z3T2Vf5ukS2YHIMC7bO93Ej3Drhu1dvWLt7ob1iTApIjKS/Iw98iBVZhjaixf7BXcCCzhOUQIOfLHOIjHiYpePdZlh5HKzSAaqj301VcyYTIfG/itEjN12w0PlG5WxbdQr9tN3X7d//sdf2N72pp2cPLeH9z/z1AbGHtAAosQIJECgyD/Gld1pQAEAAQAFzn/y5JGTMH744cc+H+BYADSDI+Gjjz6yo5NT//27P/6xf0eaxxdffOH8C5T+e+3tn5pVWvbHP35kH/z+v20+q1iruWmLOakBXeffGM8qTsjovAjNuu+Wo/HhSlhUO1art5fRCC2iEdodqzcaLpf1Vtud9hopETOABKJ8Jr5D7wZ1wQlSawpQTI63EzKy83504GSLh/svTFUbXLYKskVABBz2WjXpGICERqPpEQnOT1IFTBvYZASQcGqD4bEDC/VGxTZbDdtArxBbQXrEYmqt6tQ2G1XrUk2jmsaw3cQpxpAb2ryycCDBddZiav2zI7t27ap1mi137gGrSMHh/r7rNJ05SahClMdwKUyn1u12bHt71zbaXZuOxl6CU6StKZIjgRXjaSJLZL51uokYlvnHvY5Pzmyjt223bt1x2QZI2D848u+JSOBcyjb6+l2kCxGRwPd8hjxxUdtIQMIs6Qs5KZOZSsIuPFIiRY4wn5XWSGRBzcazquty5gdpNAB2cC8AMlmlYSlT4ptAAuARbiz987IRCXHdj85EmV7WsW8LJJQZ2WXHXtZBk10UbSzZCVwDQFXOZ7QrdP0cSChzanMDPuqqdU7DnxtIiAACfSAHJzrrev7oQOnc3DbNbTjp7CgD+djIeeO4Sqjyd4zi4xzNuQS4nZN7xzEsk7sYRSF+Bf2ea2m84/qynN/jsd8rH0N9lky4rBTVrWRz+jyeJLLkvF/Uvy8jp1Feou0fr6k25jY+55fJn65TNn7xO5F0x3tFIKEMSIxtUUSIZCfvh3XPvy4iIZ+/cQzdnnoJIIF1DJsUOdCGjzZ7JB+Sdz2vNi9VYUR2n+RLz6voWp2v6yjiIZ9/65z9C8KUcVfk310mt7qPfKYoB1H/YS+VvV4BCX+nQEKuQCSAXqqvWAAikpYEuWKENCrHUQ6GnPeyRfwbgromImGVAa8JnaPm+fkvAySULQ7qj5RvmsoT5kACv4tAySsg4ZtAwt3XXrdGp+2s4gAJs8LhZReaPvY87CLyI6YTyKhVWUbG23d9ySH2MP+kmEVUhpOFLKjqgYAJFlqO4XSh0HHMOZdrsfOv3QkpXilkjAyFPZYZZjI2yPfWDkP6beI+YBdW8yb9vqixXjieCSRpWrNCXfeaGzX8wwGgvbSHXXWeDydBJIoeWlzsvlP+DpOHnV+BMUprUJu4Zj63ZVj53Cn6P19wlTIjIIEIhTiXBCRANBjLP0K2iBONswfBnjsMgSNBEQmQLRKRMBqnuvTJwS92LCUjRfULwBnG/MrelvMjXL+x5+NZbzVtPE/17ZXOwK5oGuNU4vHg4NB3QUWomHgR8IAToFVmRMXjuSGU6xcIL5UaQwoGzvJsNrImtaYbC9toVKzdmFtl2rd2dWo/eed1+9//t3+2d954zer1mX3wu/+wJ08fepuRR9IPGGPSD4g0gDOBlAdkC+ef8WQnm2OACc+ePfHqDB999InLN2kP9M1X9x94RAPOnZONtlqFoZwqfnh6zOnAnh+ObLZo2ME+hH9nVjGiBJo2nQAA1a1aazlgQMk/z3EHLWkkx3EGP08NQr4E7HlKAxELdWQ6lfXc3N71uUAZRHccZ2N3wNNOkNds8bnc2ki/FdAmEPHs5MiODg5t//kzOz08tjmkhYTDF0CCRwW4sY5u2PBoikR82SmiWeY2LoAEyBKJRphMz6zRrFqvnYCEJnIKuDEbWodohHbVOjWz2mLgJJlbvY7zLQwnlFOdWo2IDKOE4tBmY8Zt08taDkf9JZgJR4MbWgUngox/ykQyvp1OyzYpmdnZTpwno8Rxsky7aiUgBeCV48isR2l0N/wc9AKlMzc2KLF7w1N6kBnABV5wITDuRCQ4aFjsF/gcKwKOAIdGs7qnKgBWSmc4COvEpYkkl/71yisekZSAX38eKsaM5x5dBieG66w+oMjIuUqmyA3gndVSiUkPTUmpDQlIMAcjLwMSoiMRdVQE/TVHo9McDdlct+XO0GW//7aGdalVnEV8Rn0Mea4c6ehQSwcJSCh7ttyQj32SOxCr2vWXABJif+d9L+dK45ynCuTP9LLPFXW4yy+Au/MPJTJTXkpzLItI4HutqernMrnh2HmaXNo1VvRDvmMcx1T6TakJLwMk6DeSCTnccWzVRn2XA1Gr5CDKZFzjZOfkY6g+yR1FPaOuVzZ+F9bcotqX2qU5EJ8jXjOOhcZITnV81pd+/jURCZf5Bi8LJLC+pVS3VF1M8iZ/SX5SdP5Zw3xNBbQvohhiyqr6l+8EvGvuLNNWp4mPJ9dvq3RJmWz4Or6GQ+6y6+f6i+sJeOM7UoPLXq+AhL8zIGECk/UlJQRFXMfgJ5I36q+nmtQ4TbPxxA1FKZQ4gZXftUp5uYJYAyTEiRANAv0tRVf2ne57mSHBbkuunNQfHGdSKjQpAgl6zpi68QpI+CaQAEdCu9f1vP9mu2XTIhVBebYYmbzk+GtXTuAN8qe+Rp48XLmoysBnQAFCvgkrpv9xxlTmUc43Bjg7ufyW858/f+7n4nBxPi/t0EvRMe4y7KM85As1+dACPVKUQSo/yJyQEk7v51UbtADi/LSqcDec746Q2iAg4fS0by9evFiG7EcSxdl07rvh7BID0ChyQ0h3NFTUZh1Tf3u0ROFYx10AzocjwedFEdosTyTOuwWO8+TMy+ERkQCoICDBw89hqYfIrajaEMkWfSfOv2v6pWHwd32A0xGqd3gmfi2R012FAO/mddu7mpjrK+ifSsXZ5ElnwDkWkHB8fGpnZ33nmUhtToCVAwoFiJAW1LTQXqYDLxg+QVe6fkhbuamvPMULcGbipIuVxdi6zbS7nSISZvbum/fsf/3Hn9sbd29atTqxzz/9gz1+8sD1KgAB/xhnIip4J2qGKAXGB7nlGHKM3JLycHx86MdJWUAG+L2TMJ71i/x6GPdH9vT5c5clwCvSItitns0r9rs/fG5fPXxmoz6A25ZHIoxHOJ84hlQo2PQ+JkR9anMnTqWcqzuS9VYCEuptv3e1mcAKiBm9zyipuNFzcsVmnSicmtVrzAV2uFP1lCapBQWQkLhNUsSOAL3R4MyBhOdPn9jx/qFNKcOKwBQcCSm1hKiQukfzJCCh5ZEJ7U7T6lXk49SGo1OvusC/6azvEQm9Rs1aNrPWYmaLycgq06H1GhW70m1Yu7Ywm/QdSLiys+kVGAAS6H8qRdAfo3Hf6pWRtRrJsUaeIF1kri/nWpHyR3Uc+oQdGOc7aDRcT213d/3zsurKNKXJABgIxPd0CLNEDLvRSeUij4+dqLLRaNvu3jUbDEYONMF9kPRNWpOnRYpCivpJQIDru7l5Scb+2Mum+LyTvkLWRoVD5I6/RyAlfQAAkIBSkBbSrxZOnEt0z3g2dSDh1EurXgQSABNJbfD57dkO3PMcSCjTsTK0pS/L1vG4O6t1PL7H68oeuAxIyI3s1GcJ9I56IJ53mX1T5sjF6zhXjCK8POLjIudR7qiVGfWXGfrr2qny17JdtDbkoMZlz7juu7y/8zbFe8V2qF/y/l93v/z7eB3mlJefLjgSeI8cCQIPfA2UXg9pu7lDzWfpKjl8AhJkM+uZ9BzSb3y/DkjQ/fjtEsALlTUk/7lsv7QjXfxw1fq3CkjQGK4CEmLfXbZ+En0V2652R3DtsjksJ1zOqeZ+tBkvlZe/IJBAOwQkSK9IVnhGyQ9/q7ykwKho+0V7hb+RP4EOsp0EkuX6R+OWv1/WR/n8jbKy7npaF6NeE/BG20ajQemtXwEJpUBCYWiK2A9FoLIn7IasT9NZPc7fs2rDOiBBu8A4SQgnO2cY7AhBo1F3skXCjyUwcQJzDCPpstd3ARKiQSFFp8kV33Xf7wskaKIKGBFyyOT4nx5IIMeNHd8i1y0v/9jd3LLOZs9rnbc67QJImCUHjJ3owsCmL+XMI1tSpG70FuH1AhJwlJSCgDwmR+rAFSrgAIYCcscizW8xwNnp5XecR+k7XjhdzpxehJzJCddnGRi5ARkXOZyjNBeSM8+cWBpDlblVmZ+VIs/YyXIg+0vGKc4PrO1gWV5ebTDw66QoDPP86EcPnyxTi5KsF6zn7LKQlkOpO2rSN8jPP68rXi/KjDmJm+eeJ4OHfo1yzO5uWsAAOnCC2HlM93G/23ckZ7aYQYrGLi1kD1RsYBdzYrNx32YTcsiHnuYAkFBbTFMeewEkuBNBqUfyr2up/CPv8GPUyccvyk/6YlM4LpNp2rnl3vRxb3PD+RFIbbiyt+vl99ChgBE4VCcnZ+6MAyQAKhwfn3j/4bgk46JQuAWgEAER5BDWeR5Y7+fGCw7guXHvhotAfgg9C+NfegjQwwkXh6c27p866/92r2Gb7arttGv25r3r9t5br9nWRssGgwMbD4/s6bNHbmDg4AMcKFwV8ASHkXvyjjwCiHFcXB/skDMXcJ5pg3Yt2CXm+LAoI/rgwQN78OiRAycAE/xrtbv28eeP7N/+47d2dHhqu7vXbDpZ2GA4t3qt40ADFRm8uoZVbDSb2xinu4iCqTW6ntpgEKnCdYIcUt7TqxWwSw0TRAKq2012yJvOI1GpwiNBBM7QNlobqf3tBEJ4GoRHc/BMlB4c2eH+gT178tiOXhzYhDB/KgVNqMwxJvjB5QQHt9ngWonIUwSrgAn901PrD46XIAJREbX6wjqNinXgt1iMbcHOyGRgvZbZ1V7H2rWZLcZ9a1Tmdv3qrssffcv8rTbqzksCt0WjTkSNgPW6e+icVyt0mKqe4DbLSSFqhbKrnq7T2/T5qWgsnHGeu1uUpWVOoBd4dYl8aLcddPA0iuHIIwG2dq7YqD+yh4+f2gzeimp9WfkEoNb1FSG4y4oJifxyQvnGacXnZoNyrAV5Mm1AH/A7xjM5Ymk1FZBQg9+iVnPgwOc0oeKjiYMIpDewDgAWO5EjBI/Mw0rNyWEdWCwiEmaTcYpIqEDiec6zFB2K6IDltsQ6IKHMHsgNYzkfq95zJys6PpcaNytSO6M9AiCDboo7sZ66U6QAskakaLYU1cY4xnbqb1SUvvsm4HGevurnFzyxvDOuWq/kdOROXIro+uZL9Te8j4sgr/yd9SU1fZHaV3zmGRPpZpEmV5QZz4EERRLIkc5bEfvyMtCEZ+LazB9tNDCPOHYZ2WIc6zIQwedIsfZHUEJgAfNaTu53ARL4TXTaNUaylXIOMrXx2wAJlzn6uo7kLJ87OZCQz5XoQGouRmDAeXSytOgof/x9GZAguYhgTZSpGDFcKsR/ZiCB9itNT/LB+sDfsjPVdsZUab2KuqXNSi2XfRr7WHIWgQTnxBkl+0l+Wa6zXhZIyGW+bAzL9KaOaYMrBxLSWl+14bBfPiyFuYbOODw+dtvMr4k8kFbI5gFgtsy6dYp4zfeVxWXa43te/GV/HskWN2GOrtWtOk9IfpqkRScUF3QFXnSAm7kFx0DZ/dY+3uIc0busvRK+qGikBPN7REEVcZ2cFBmqSaDSTrJCE+P9dY3o6JcuRlnoTFS2QhujotE1pPwoIxbbX6bI8sUmTo517ZMiU1uk2HWNaj2lPGixkBJTLtO66+eIYd5HEdGLSl3nRUMq7wfOifeP3+tv2PWlHOK98wWgVDYLOfZzi4nuebdmtgGb+faW7e5d9Z1KZ1Nnt9LLbRbC4wRc6cpSpupHhWnhEMjQ5llEOIYi4vj+wYE7jBgFvpMHyRu5xUWqAL8HRAA04BggAka47+pubno5QcAw5wsodqbdyMY5dkf2vIRpciTSIuCKu5XyoEWQFkl1khymcH2cYTl5OAUie8QhJCKAMHzVkcdwp/3k+qukZeohoZDBqMPwhlkdwsWQ1+mklHXIBNOOB+1lnBXlQdsmXt1h7BwnhJqnEm9DJ1fDEXb+hgZAYPrsKRA4kTPUlbgVFjafDJZAwnwCkEBaQxG67icTrpRABKu1rIajSSg0pIukdVQ7wdlf2Gye+p22OZGll4Zb2Pb2pt29d8f5Edgd9v5k4XUgYeh9SKlHL4s5JBefEFPCTlPVGfLypY+T8QOQtbC6h9xXrTIH9iCXn53WFGWSjBQMfaI/VEki5XQntZ7CtVPYdwJT6ePKYm4LLzE4sspkaDeu9Gxvq23Xtpr2/ntv2s9/+rbVKjN7/OBzOzt5bmdnBy63gFqSN8AkrgU4wk4zUTecgywjuyr3CfBw+/Ztd8TIkX9xsO+Ei1euXnMDl0ofHPvyyy+d1R8GfvEuUJHhN7//2D786HOv2ICz1273HNjByazVOjaZUeaRcPRUApJ0h4TJVD21odXeSdUcmMvVBI5VGik6gHkxRbbGQ6OM4+7ujm32SNsZ2XiYQL5uu7uUXc1fJ1OFjbFwxAanZ3Z4cOAg4OkxVTiGDiTM5lOr1wpHpOh/CB/b7c4ylJRrUaJ00IdDZWAVB7lS2c76fGzV4b41FyMnW+w1qw74UGljo7Fw4kWABEzd7kbbtrd6LhPoG6JgFpWpzWqUUJy63Pj4V1OqEkKB/JHiAGjSKjhZmIf9/qktphCJNqzdg+ul4vMUUBS5Y/wARDV/0Q3c9+r1aw4icV6qUDPzuUTpzdPjM/vyT19Zvz+2rZ09a7U3PEqBMfVUKOaA80mkKgm8qMQxnFU8soR5ALg7GUHMmKJFCs1c6GfSttI/2gJngoNoVne+hekYbhbGIgEWgAhOtLiouU6Bc8FB43pKc0AOPSKqcJRTxNDFmuy+xhZAVFx3+ZtIsLSz1bgQLqzdLp0v4zuuMXwnZ0XrWm5YR+ftMrtq3XdxHY0OUXo2s3qn5YAbDraT344nbhwiN8zfFKnFuVT9mHmJTcam1mKutj1yzHV/4ag7Zwh8Q576k4jeHGIIZfZYc/ld6gezGilMxe67+GmivXgBvC7kgpSMbqdlc62TVNpBlFjvUqiJbxpAjopeBUriOIAaNgDvDgSXk7Yvu7UMKLpgrxYbGKvGAf2pHPVI0CxwPcqCbLoLjm4RaRRtUJ2nY5I5juc57NH2LLNzlAqh9VtyK/mUw6XraFNFtkq0D6O9HJ1x9Y2usapNuY+Q24963vger53b3nxXFjERxwrZj8+mnXeOaSNSf8sm5NnkdKcotvOIIfVfPq8v3FM8XS6mlwtgmU2tvvf+KYA9PUP0LdR/kj8+K1JAsiA9K79Ba57AB9mN4vtSn2q+Ij9K96UN4v0QALfOf9R9ZRvlkR2xfWXjn8tSPg99M6Cwm32DoEhL1jgBzCsVgzbID0BH+P0qZvuHh0vbzdv5PyeQUBj+RW6gOidxEBWB3X8lIIFBEWKUTzRNzojoafKeo4TpV3EnQdeRUjs3SMpVfZz40dCPjntU4nESu6FfUnUiKpbcIY4TPU7e8tYVQEko9xcVlAt+ABKiQoxRC6uuHZ9l1TlCfOPiFX+36nud8+cGEjxHuQhVdUVZAAndbs82tjbtyt4N36k8BxKKHPWC6C5GxMgRk8GqBRpFI0WKgsWY5hzPFT5JO884F1JUjIOUF4qLXVwBCUQvcD7Hcdx2et3lohSNSSH+kkmBC0q9EJDgixvpBYEIKV/QJWe0V+UtFXmAA4ijgJPEtTGMeeEEiKNBGjXJdYqAcFmrsiNO+cP04nijaAftcUBlQF53Kj+n/qU946J6hWeuO5AwtdEkhV2jvDUGyzkJhwHGL0ADxi156ih6QsyJHhiOPLWhSk64l3XDUb8IJBAC79EITQj6qF9PSHTLS8OJQyIBCQlMmM1HfrxKmb4d2Olv263bN4odJYgmFzZaVOysP/DqDJAsAiTgYLGznpzyBDidAwkFuOtbeAlI4LmSd1zslHr/nvczfQCQ4OBDBWAlkWbS/3B8aIc1LYIJSCCHvzKfWKtm1qnP7dp2x95785b96ufv2Vuv37R6dW6D0xf29MkX9vTJQ49CgQ+BccVR5IWM0A/IRiLiTASj2rXwEo737vlveXZKRh4cHboTunNlz8fw+vWbHrHz6eef2dOnT627ue3AA9c+PDq1P/7xC/v8ywf2p6/uezh7AxZ+wJEFKQpUHiCqgN1iiFIbBZCQiPYWVrN6s+dAAv0Ff0IEEthtGjtnxMRTGzY3N6zThrwXoKcAuJJk+nPxPD14ADpUXijAnHkyzvtnZw6mkJ5B2oeT9PnOKiDd1MP0uUaz1UmcEM0EyDXqgIpDG/cHNhn3U8pJcsusPh9abfDCmouhNapzj1DY6tSWQAJVHCgNWa3MbbPTdk4DHCUHA0dTm1YnNm/MfA4i7vVq1XCwHEzwdJ25jdj1tIpt97ZdByEttJ8UDaJXtq5sWLOV0gYBB5BVUlYAe4ik4pkZP3QDxwGOFJEAWNbqUu6zbvv7h3b/wWObTSu2s3vVS3IeHp1YpVJPUWAzHEzm9iLxt9QAfiBzJCIhRTO5nh2luaf1A4AsAeUJmORvN+Sni8SbsYArYu7ApPMsGOekqh5OoDqv2ni+sDHVI4AFPJIqlawFaEi6LG6GiEsmgQroA+m76OgJSODZI8AbdyZ5hr91IKHaaXpqVA1wBk6KUQI4ARJke2kDgZ4jFQFwTuOz0Wov08/4zoGEYnPF7buGLCRSWRJZJsCEqnfULG2EsA6dOxUXUzlSlFoi5JQ9hy5qN1tWmU4cTJBjLgcHACg66w5GBwdO9k6q6rH6JUc5t7uWv1gDJCTeoRSdJdmNNtGyb4vIMq13amu0j3PbUW24MC+K6EnZoPlGUdww4RzZGRFI4LpylnXtJdATSmW6/eugeJor0WaW/Rk3SHJ7M9rJZRtlLilZfny0kfT8EaCI15RNEkc3l4EIcDngOZmkzckCHBCwrs06tUmAjSIy8vuuc6CX8rSm/GO8Tmy7/gZIiMejjKitMSJBukp9o+tHYFNrYQISVdY6gbsa8wgkxOhd5D324bp+OJ/z56ThyzlcRLiumnuSucvmL/NHm3J6LvGbJZs6bSjk0RZpwzHZWK+AhJCTKJIhFy6QWJ/Vf1kgIReIKAgSuBzdi5+l3HQuZIuuyFiiMgUXFcGlK0X48mUUm5ShJi93zydL3uao6PKJvg7oiEpN1439SGhpbryon+KC9bJ9sOq8OD65gs4XuFyxxfbmf3/fiATP/fcQ+5Rj+zJAgrehcNTYOdGYuuFfkMzIadKiqlAtpdrQ5+5gQBp3knYp9Vt+I2WKU6IUBjllXEsEjD14G4r6vNHo1CKg/kJOpKQ55uGMBSEaQIIWfMlINHplrIhjJEZPYJx5KbfDQ7++cwp4OHMCEpYLPLELhaO63HWrVZNRWRgUfE9KQ9yVg9xNO1aSU9+xGo0SMVwREQSgQxUIN0AKgFE7AC5vXpwlgQeJ1ICdR5zlWWLih6l9wo4vbmcBJBSGCHMEfgSABCo21FobDiRUa23PyReQ4POmABLcwJrjbJI6ldJQ7hGRcPuGO5w4o6PJzPrjmZ06H8CJwYsAJwI7ezgwac4Ujs8ssVufc1ekKI4UkeASmICEIlfcd0qVduMGeCpNiM5G72knZTxdeFg/jta5Tkr0cvRDs0r+/ald3e7Yz350z959645d2+nZ3nbXdnZadv/rT+xPX37m4NjPfvYzl0ucR5xV+l9pZDiVPDdOJSSMzAOczffee89l/emT5x51cHx64tcgIojnh+yQ+fHw8SMf7zdef8vefPNN2z86tD/88SP74osn9uDRM/vq6wd2cHxsFeqItDruiBKVYHBYOGEmQALvRCScAwmkN1TqTe+DBc4/IerNImez2XAnm9WuAU8ClRlI+5gMCiCgYrNxMo6cILHddiCB9jepDsEu6SyxqRPKyBx59OihgwnsgDt3XyGzOKecD5DAnBeQUK8lQieALuTTAHiWQMLY6h6RMLBadWGdZsU22xXbatcd/GlUiK4ZW7Nq1m01PSoBICHtoLDDOncgYVRwJ7Cz67tPcEc4v4jZsD9I3BWU8dzZ9d+niiKnZpWpXb22bd1eiroC6AFEEpkmqS6U8OQfxwERlPqSeBPgDtm0wXBijx8/tRfPj6y9sWnXrt/2ihyPnjyz2RwgKFVecKMRh8M5DyseYQJgxDhPJ+f6TQBcAq1S/zM+vtYTbVBUfCESajZnPJMhyBxoAaR4JYKFgwXzedUrOBDx1J9MnMMBglR3IJhrpDgF0tN8fSYNpAxIiA5W3OCQjot6+9xeOY80kr2S2w5ltsT3WbvL7CqtLa6dIA0GoCmiPObjybJkKOAbUyCtHwD2qd9IcNAYdNsp398djiKFbdmfhX0mYEEpEp4UVzjw1UWaZ0vyS7+XAJ4EKAhAULqL1mkIVOekw3n0zfnOLr85d1DOnZ98beScMnAh9vdaW2YNkEC/yJHjutoR5ro8h8CO3GFWH64DEuIaKZmKoEDckY/ggmRaDn8ZkCDbM98l1vEIIqgvdT/ZoPm4xLnG32p/mW2b20BlIILGKnfko80d75kfJwpKxyKooueJjrOeN/azIqTy9qvt+s2qObyuasM6IEE4WDwv9pPWNsmRnOrcCY8OvQPiBdEix2WfCkiIMscxdLMAN+3ux7l2mf6K9xVYE+Uqyk/ZM+ZAWX4v2elcJwcSkp1+DiREX4s1PSohuQAAIABJREFUy2WgVn0FJKTJ8LcRkZAPcFzgLnPE3fh2ByY9h5yidLxg3i/CkXOn+9sswKtAhFyZSSktzy8MpHheDiTE38RJrkl0WTs1eXNFuVSgBbFYVGRR0a1bKPO+XzVOUWGXocdRIcRzyyZ/7KvvCyRoB8RD2FEMXg60YopI2L1yvXAslNqQdtPJ4+U9lh/luSKQoLA+nkFOPL9ROBtK+fTszI1svhd3glBczlUqBI4a56cqCFM3yJ1Pod30cFKlQsQFXcYG9xeQoN063/FvNqzROg+tU7/qfN5jjhj3IBqCfzwrjiE7m7Sff9yDlAIHZIpKBJLdWjVFGPC9og0cwGg6q+M5mFUMvsad0nI+Z2cpRYNr+7MEIIGfyNnwc4uQci1OvugBDjtAXHHnjh1hgAQcswk7vsOBzSdDD2llB7fm4f6Jm0FAQrXRsVqLfxtWJ7Wh1rL5rGaLOekD6dwIJMwXaTcbYjycq9deu7sEEnAOARKOqdJw1veIBIAE+tMrQHhAeko5SPORPPrKspoG6QrRkK1gEWB4Lxr+zu8vGL4O/aY0DyeXJRLFI1/SmDknAAa0p5gAICysVat4/n1lPrDNTtVuXNnwFIe9na69fveGvXbvhn352R/t/oM/OZDw/vvve+oCcqoUGJxnHEqcf2T5448/9ioNjA3lHF977TUHnF48P7Bnz565bKVdklRqqlJLu82+Cz6f2Ttvv+uVHZ6+eG7/9Z+/sydPTuz5ixP78quv7dGTp57K0Ox03MEbApLUOh55QIC/AIU0d+G9oBRkii7hn5eH5Lt6zYlVmRt4QvRXnV1SI1KEiJGRA1HuqI5S+SfN/Y2CVR0+BQfrKtW0m1ikFDx58jg958mpy4qqN+C0gjgREQAhIVwJ1Xo1lWGE4HA0tOlkZKTfQBKKl98gvWF4aM35yGrVuW20lNpQ8dSGVmVitcrEgQTneGg1HHjy8Gx26nDyqlMnYYQnhJe3udjhT1ETyJTZRrvjEQUb7baPLSSZcCxcvbZpu1c2/TwAg+fPD2xjo+VVOW7evOmgksZV+i3piXqqhFNrOYDw1Vf37fB4antXd+3m7XteVvXBw8d2dHqaxgQ5cCcUAy1FkRFJM691bDwn1Yl0ohSNkIzcJP/ooZQik6rk0HUKx+a8EUAOAKPr2g0vZ+npBmN4H4g88eQEj3Y5G42dz4ToCCo+1OB1Ib2p4DHRuuV9W/wDSJAzIftD8iKDusyBk70iRzHaMVzvZYGEdYbyy67fuf3gzwdw2SDKKOn2Bal0kHVSQaRqTkzqiSC1inONUKXHwUwISxnLaSIrdcLcwDfgtkAB1Pjzh03/iwEAAKdpnJdOWoEHMP5yStP6m6ICEXpxAvh4eAlhlQb9JtkXejdutOR9v65/ZT+t6uc1AQ0+zgr95hoAcIoqjE7+quvHiIgolzpf3ESyv6J9LPtBzxBlQH/ntqLO1XH6OG5SqA0as7j5oftpnsgOkg0R7UL9raiXVXbqOvsxXjN/PtlDZc+vNhEF6etmMd/jvOSYNkVku+TfR1tY94/2bZSvfIz980twJJT127K/ip1ztT+33zlPdizfxTB+ja3aK9nxDaEijSz+JgJIUU5i38QoIAFleZvi59huAQkajyiDUTfH36+bv25bFgCnABIBH+m7Ivq0iOTRtbFHuT/pka8iEv6GgIQ4iaLS0HG9lymDKGAS9nReAhZY7M8NkAQ6SLFGZX2ZQOeLTTTio2L4hjIuARKi4ozgho7HybMuIkFAgn6b35/duajApMT1/KsU9KqJmfdRPm5aQKLyKFvEyvq6bFH4IYAEJj3GKq8IJMCRsLN7zYEEyODE9O3PAPGeM6tp5zjlbCZnOYV18jdGgJSpDAAtfh4OfHTkTjjPpl1bKWvOwwlRlQflIXMuaQ0ACTgunM93inrgfpLHSGIoA1oLgO/MNJvLrpbi1Xl8js447feybUV7aRvyhWOhEm+eW+7RFnAWpHA275OaygGl8HbvO3JNmzXPGVvu0F3YDVrYqD9Iu0Xz89DHCCRAze/zlQVRBmex+EVDkmgE53YHjGC3kZzo6dh3hMejgQMJ01HfIxIwe+sFOZhX53CHs24OJLR7Vmu1HUioQOQ2oYoCJY5Sbi/OIaSPvvgYf088IgEnDCDh5q3rPqY4o8Px1I7OhksgAcLFCCSkBTE5DRjgSe6UG5yiqFy3gCFQvcFTpRKQQG53mrsAqCIrI/oAw+68hBFAgmTWrwVgY3MHEZqNijXdEZ1YdTF0Ar/bN3bs7ddu2rW9bavX5vanzz+0o+PEf0CagkLaGXuiD2gjqQhvvfWWG/AfffSRffjhh37+22+/bTtb275Tv//i0KMRlDrjfA+1mr127w0fW66Fo9rb3HYAAhn94k/37eBgZE+fHdlnX3xpDx49tuF47iSMlWrThtO51epdm1dIdUgVMohMYK575AzRCYRGN4kAaKe5jHMEkADPQavp8xcyXvrfwZ9h30s4QoHgjmkRycacpL9x1gFVvEIBKQpFhYgaaSSzmQMiPMuL5099LjUqGGdjD6/HefLKDVSBALCq1azb2fDUHQAEAK/ZmMgEwISpNecTq49OrLkYW60689QGAJ9ep5oiEqpjLwfZrKaIChy7RhE1xTulGWc2tgnpG1xTDP8KCS6ABNrdabec4BI55vOLp8/sxYsnduXKhl27Dnloa5m6wThzrip4AA4xXugz7b6ju27euG02b9iD+w/t408/s8ODge3s7trV67ftuD+wBw+f2JNnZ6lYSrvlZWKJSPB55nn3dZtVIcBN6TK+O1o4klor4BtJEQkpVYTj6TyiHGY2hBelSEsBPIbzgqgFUozOBiMbDkcFJ8I8AQmUhmQukipRbxKrEiqqnIdSa42mXflGhtZirYG5IS79jTytAxKkA6TE8/X6h1q/o92g9jJXiMoChES2ALdm41T9xukpCdaaE5pPdNTMhuMzr6RC5VzPgFtQDYbfpig0+mxS8P243jPScIryaoWdkkh0E08BoAAgb6zYURQoCFFtiayTSC+lD6J7mP9u83kmxjkBZG5HRvtLfSl7JTmKl6c25M5fPk7KUV9lWzL+eQ45zyG5EAfYZeOcP1+0H6N9UOZMCuzKxz+2N4IPccNOsnkZkCCbSDKfg2va+Ig2cXzWmLq8ykeI9nf+dxyPHDCIzxi/i20BSIivaMvy/HI6IzAom1228Kq+FRAR2/yNMfqBgQStAXrG2EaOue4MaTQar/jcAh/0XQQfoi7keksbptDrGkP5bOv8mzjmuZ9XBiTk8+xl9GNsU7TtU/vTuhP1tNv7RLth+zbqr4CEJFR//YiEXBnHiZcPYJwAEhKhgskwT4ZIOq8om+fGfzLUFWokgycqqjJlz/U0OSKYoHNXtX1pRMAoH3YwvrHQLNt6nvcXF4Z1Ey1+r36L7aSeeFSM0ahZpXRXLXovc/xlgIRVC0I8rr+/L5CAoyeOBNpG7XDMil5v0zkSiEig7nwEElxhEdqOU1qU/4kyGfvXCaUKh2PJSF8YTShYkS0ioxjeIqLjO5EfimQJoEDpAir9CJDAGHPtuFshpSr5jcZPHCecFsmfdgC0sycFqfMVEeE53oHtWSAG53k/eRWJRPio81rNtj+bIhbcoCcnlpz9gGBjVKovuV7/5HQZkaDjtIvcbe5LfqsvWIxDEWHExNac592NQfgEIGzkXMKZR7DuQyg4tsnozMaUhSUHfQZHAptmSAGRAAWQUGs66Wa11S0iEkh1aJlN2DHH2S8WFPLNC3JKgATf0aotfGzhSABIiKkNRCTAkUBqA0DCaJhI3wACkowLqEp5lzi1aQFLC7pCK4EQkk5JHBX6/Xn+duJGSEZ7IntzuSz0XipmR87+nA1DdwxIa6iz610Z22x0aN12xf7h5+/ar375MyekvH//czt49shG44EDAziZAFyE9uM83r9/3485eeKVK/482p1mtxpwgXKDVGR48vhZ2lEmRcVTZGpeQvD//D/+L5f5//74I/vNb37jFS1u37njvCGkZezvj+2rrx/Zp598YY+fPXeHHB4LAANGEjJMAvwBEoCSSG9w5wNvplq30XhhjVbXUwqIkJkSiVInxaDtQMLGBk5H1QGiwRkRI1T8QSUkcr1oVDE+zToVCzoeMUQ/ACTwIkVBjvTBwQt79PChvXj6xPuZ52bH1MP2G6liQ72RqkD0uh1PvwE4AESAm4HIBCJpapA1jvpOulivzGyjRWoDQIJZp0Fqw8Q2muSrE4+BTM0cSGCs2s2mLaq0P3FnAFb4fJ2QqpXWNGTNI0TmC9toN5ckl8ypFy8O7MWzR9btNb2s6VZv0wajoadCYDwRweBlXauQFQK81Hx3ZnDWdy6T61evOUhUXzTswYNH9sknn9qTZwfWbG04b8Lh0Zndf/zEnj0fO5DQ6jSMEhdEDyTgl8ydho1mbSdCXO5s4lyKIbvYiU52TFHWttgkcDJT+nQxtUarlcCfTs/qdci1ZtY/HTghJYACPYJcDWcTT3FAbwFGAUTNARFdY4hs8Xx30nVcAXRGB0vGeplzHnf1kh5N9gGvC+t2AWD9NYEET+mqNL0yRrMBV8vEI3bm06FVAVuqEC9OrN2pO6gwnY6MQKtOl6i0BDY3K1QLSqA8z4L+G0Eg5+OYUqPwlXz9ghmkcPzRuchBtYikkq0CCBQdGQADrtvvp/K6rKWAfKQweXnlmSpMJAJbVfdQX0dbq8ymU0WcVbbPua15DjhE5+VlgARFOWqHNuaRoysuc0Sj4xntTD0X146OUAS3cls6rsvqb47lQIKOCYSRLZLWrfNIOs4T+bPkOwcSonznzrzrVQiwS+zn3KaNtmxuk5c9ZzwWxzb/LbpNx9Q/sqPoV4X4+2ZHQYIddYL6O45hmf0b5TCO6bqKeats6WVfFhthudOtdklXqT/yvpZe09iWgUfRjoxAQrRJowxFP2Wdf6OxkV8R5Uf3jfMtBw7KZGHVXHb7q9gEU/9oAynKNb8n1ZZjr4CEZdWGvw0gIQ54XFBRRFHBxwnJ3wiTUKSo4Apr298wErm+79A2Uq5wMu7SbsVlL36n9kTkNbYpVzQSehfqDEiI53rbCkO/zOjQ95e1LyK60RjRhPMd1+wVFVVuqOTn5hPzZb6PyjMuLlJmq5RfPK6/fwggQREJPAtAglIbiEjYu3pzJZDgslGw9kaZ5DrR+JMMadHUosLYEpGAgcOCQ1g47+z4Y+REkiWuB1DgvAD1+pIZHUNCC5ccesmMxljjHg1s9bUWYj4LkBChDp+5p+SVz7RNQIIWSc0VztPOH86wjHuPqnA2+rYDCUvAYja1EZUBiogE3zksIjmWBk2Rvyp2Yi3GwyIKgtBYn3eUYZIDUTB8a0wEJJAT6+SEkKd5BMfQ5rOJTYYDG/eJBiiABFIbCnItSNlwLCu1ptWaHas2EkdCvUEofNOqM/o/INNFRILPIUv59QAJONgACTduXvN+AMDCKSGE+5RQ8SP6FdJNdp5BuJPx7MHBXlUkRYfgxCa9hhM0d6eMnWUcbzfYfIeUncCimsmy9BntqPjzY8RDYubXc9b0lCfMfrxHLMBOXplZDXq5cd9adSJCBg4k/Pwn79ivfvW+dVo1e/L4a5sO+w4k8HzILy9khHx5qjUonF2AFrJA1AKpDkQqfP2nr+yLTz+zx0+fu4PrKTxFGU9k+yc/fd/JGv/4xz/abz/4vTt2RD7w+63tK/bgwbF9+Mnn9vFHn9nhyanvHiuFoVpv2XzRsCmEi+TaQ6hYAAk4IAAJw9HcqJTQ6mw47wkEmLOqOZDA/UlxQKyIBjg7O3HgiR1W5I4aoiKrSnMLuUkpP50Nogpa1m0nYK3t0Q0pfQRy0ocPHjiQgHPvkQ6QBFKitJ4id7ST5aCCh3nPPXoGIIE2ACQ0iDQ5PXVCxXplau3WwskWe+2FpzY0qhPrNBfWrEGeSdTd2Mkbez1II1OklF+7isOb0lFGwwSUdLtpLIajfsrLJiqhAIsASXDkAFUajart7G7ZVre3ZLVnLlJJpj8aehQQ+pVymBwfnvX9+NXdK/ba3XvWqqaStg8fPrLn+4debnFerTqQ8Pj5Czs569sCMNDqzvg/omwmYJfP+baNJk0bTZID6oZbEREmzg/0kNK+3BAsIs84NqIaRyeNC6AP/AgOUo7QCYnD5AzyU4BHCBkBFhdmsFQ4aSAyNSO9IQEJKfLnnDyOeeu7Uj5vi2oRGQ9AtAWkg6NNkTtp5wZs4kiJu5sy9sveV9kI69b3MtvF9YszGDIHGtZutB1IAFycTvo2mw6sMh9apTp1EKvTrltro2Yb3aZdubZr167tLfXEdITeSSDCcDzy8rcADIwfRND8DaUN4A7RWqSbEEXiOtI5LlI0mtokx6dBulLR7/QRAORgMLZWK62d9DtlPp30vohq8MifQu8KiJZ9knT8eRnKc0frctb83BHOnRqe4bJXbkvIcZOTpDU+2lTRfiv7Ox6LUUK0Iz63+vSCvVo0VtcQAKR+V/vkJGoNjkCa+oRjnm5SvAQ46Jllo5Q5gjpGe3Wvsr6ONs9SbsMz5HMlt7N1/ShfmhN+3yKEPdpYHBcvgGwkbWgoSpNnVdRqbp/FdsbxV5/H8fuhgATkKYJeUc9ofNQ3+qwxVx9HfZSDntJTOZAgoFTPlPf/Ov0U25bP2VVAQpSnlwEq4nPH9qWxSUCvQDNd+xWQ8I3yj38fQELZgseg4uSUAQnp/AQesIDw0g4wv1Od83WOshZ9CXFEdOOEjwIfJ9miIOuTwRCfg9+sAhKkbNZNhMuABNoxzUKjopLU/S9b6CIiWXZeXFjyPpASjwtBNJyikl+1CHxfIAHj2vMxl5wHF4EEiL+8rryT6wEcFGSAhaGCkRx3v/OFFPkTOMVY8HzRGIAjAQMeh4tccs7F0RC4oB2HZOCOfOHlGDvcRCXIQcvTG7T4S8FF+ZTCj0ixnHuuox0PvlcEhBZUPqddykQCJcdeBjOh2bQJm0vXd4dqI4V6YyAun4W0gtnYAQC1l9SDCMjhoHjYMrm3hcL2mvX9voMcO5tby4gEn9HF4h5ly+fQHMeq5mziAhL4PQ0lImHQP7XJqJ92euERKKIScCwrXtmi4Y6LgAQvA1lrWXUOM3Fyxr2dRUSCz32bpNKT1bk72nfu3HIgIdUBT1UbYIM/Gw6XQAIklc6oPy12Mysp5UYlahVKS0QCu/fsAnsevwMJ9VT+0YGEVKZUhkZyolIkAiBCUwSbYJle6hEOBngRqk7cV3VwdWTVydC2ehDwkfIxtBtXd+ynP37H7t29Za12zSaDMzvrn7js4uAjH5999lkq5fjihf+TsYts37lzx3760596WgN98l///v/aJ598YgdHJ3br1i3Pq3fDfzDw5yDl4fCYHPqvHJiot9oeyfDuu+/a3tUb9vkXT+yDDz62Dz/+2PrDsdXqhLqnFIZ6e8PYYCcyYTar27xIbfBUFXLuKa0Jp0K7a61O24GERLZatXqz5cdc7isLT2kASMCTpGwc5R1dVzkBZsrR9n53Fu259zHz4OrujjWadet22u6Y8zo+ObTHDx/Z/vOnNiXCgJB5yD4ZA8aw2VoCCQ5ukx5BKgUyVvAkeNUG1oeTU6vPp0aFBkCDGJHQrIz8GCkoNuM+QwcSNje7zgUAONWpA8DNXQaO+ym1hENwFaBjIJg8Ojn2cTwbjK3TadmNG7ccNML5BijgudLcPifZQkcAEDAPtDOHvmDOISOM/a0bN22j3jQIVQ9Pju30bOC7zozX0cmZ7R8duzNP1Yaz4dTbcXR65qUgHXRs9Ww8bVh/OCkc0HTcASBIUX0TgHKVff9HW3AwedGOwbDvZVkBEmg/c2Q6mvp3OLDMH9IbxpOZjbz0JBUiKAmaqkiMJ4AJba8SEhP507p/Hv2YdG8C+CJYLqNU80MOiGyK6KTJ2fhbAxJq8wR8IUeVysRmkzObT/q2mANIEcli1tmoWW+zZddvXbV333vbXnvjXkqPef7c9p8eufMu/p3TwdArasARQnoP84GxGAyJxhva2enA3wGjAHfOhmn9kH3gROmu5xIXD0AsfX4GgDWcW7uZ0szo+5PTvo0BXD3VSaS2CRhgvLS2nvNqnFcX0BqFHr/stQpIkF25DkigDQL2+U3kd5DzV7aJITsu2k1ljijXV+g550ZbOTpIZUCF5FQ2Ww6K8X1cy2VPRodVmyvL9b+ISNS9875Vv+ldmzKaV9HGjA5gbtdedt34uzziIe9DcXvEOSubiH6NQALjlQMJkjE9v9oVx+9ctr9ZXhaWkMte8TplgAxRYrIHy4CE6F/E8VWb4jXLgFDGR3Ja9vsIJLidU9iC8ZkvfcDiS4FQ2rST7Sn/SdfO3+NGdNl9cmCD/ozHBCTouOyAV0DCDwwkrBMC7ZytO2/V9+smCoIiJwoBiApH1XzOjfSQq1cQN0kwVzn6MgI0SXKlvg5Rqwc0Pd5DCqvMEY99kVCx8xy/OBndMCrIpyKocQFVY2ftkleu0L7tOMkBjQuDJp0WLn0X33WfMkV+QRkUERU54KN2q3/0/Hp2XxhrVc9VZ0dDHAmEVXLJzc0t29zd8YiEVm/DjRpCjykZ5vJUGKRY+Ao9lDGCzEl5snD8f+y955NkV3Ll6aF1ZqQsrQAUZANoscPhkhyOoNnafJgPa/th/1zu0Iw2y202u9FoqEIXgNJVqUVovfY793nEzYfIyoJozm4TaVaWWSHfu8Kv+/Hjx71chut2sIpgWJn9hO6GU+70b5x2nhcFuVzWb9YGAAOf59lfHHiuyzUKHAVXQJI4HbGhTB/CXA/fg+MsFfWkbRG/HbTwbhI45/y4sCL3GhgGoZ0c//jhekI5R1hXITBB6C1kOHmeueA+yECpvV5C09U1J/oS7riQ+dWeHS86qzC242R/NhvN0GaQTg5jAvfMPAD0g1vzMUB4LvQ3J/hBI2E0HuixYb9t3U7LBr0AJJBZ43G3FwTq0wy19IGNUChXjGx3NlO06TDoEMyRabVZDPRNVO1ZX97+0YEExgfgASChUKwqy4bQIkHz0dGJsme0fwz7I+hQuOhXoZDYKJTPZzM7PDnR+i2o80JOPdXDjzMSnBIdyjUAC3KACQSneUT5CjYYdpVJr5QKNh0O7PTkyCaDjpXzWbt2ZcO2N1bs8vaaVctZG/TojDC26zeu2J07NxTMttonCt4AApjrb775RjoIaAFQ3sB1ARwgrMi9u2YC7/ndr39jn3/+uZgYaB9sbG1pvo+Ojm3/8MD+8PGn+pydvV09vrGxpfc3N9ZFg3/4aM8+/+Ir29ndV8kCdfMUYRdLNbUFBPAZW87Gk6yCUtpB5ii/yYdWkJQ8FCo1KxFI5vI2HIfSJgXzdDAolcL+6gGeja2o9Yn7tugi4Jkl5acAItSpI5TJrdZrVqsj4pdQkLMhW9U6ObXT40M73tsLn6+SggBoyj7mQyBTLYXMKsBFbsa6D4AAvzNkuwdDo1IfzdJ8bmyV3MRqpalYCYAIpVzo3AABXywTCcKivVJSmUOjUrQJn8W1Z2YCS7rdgdWbzOdllXd0JfA2Ek1zpdG0RmNV+5jgOZsNHS/mY4CA4WAgsJHgHXsR22buxWu+S8W8ba2sCMTrD7DDCIDkJIAYuiNQdlKyQqUqZsD9bx7Yw0ePlZFmXgqFus2sZP3eRDXwjJuzuBYlPeHM92CJIFW7IxHRzOYoaVyIM4IqywmlPeR0Gqj1YrmElin8BnwfwI5AB2ZSVDlMlKwO4AmZdCmSB7vp+1EKl9HPvOmKZ/mT5/z8ioH6ZcGh2/rYtsdnvfsv553baUc7ToS4/+Dv/VYQN8vaoDWyerUmoU+6ioxHLZXZ1KpZq1QytrFWs63tpjXXalapFmxzc922Lm9r/KWNApAgxgGleQMBN7APQlc7umwASM+kJxPKf8LVcC61uz3r9gMzaz42yfh6y0e+J7Qh5tw2lWH4fbDeurTZpUwCAd5kEsN5ReeVYHtd74ffvnb4rXGOWkLOP9eFGpIMv49f+KwAiM/9kKQ08rz54XF/jwN1vNfBBa7VfU6fO/ej4qTFskA6Xk/xOnM/1JMF6XmPP8sDzfRrlvkay+7R/SQ+04PBGBx4mW8b+77x2MfrP/YDZV+XzFf6umLQhDXgMUMcKPvnxqUpy/ZnDKTILkQaA/JVEr8qvs7YP2ee4+Caa42vh0SBf0f8XPo98T2euc4Eh0j7+fH8eamr224XC4/HI31fPtZpvzw91hclQpddd3ytbr8cAHPmh1+z71ePz+b7NtUW9Lz9F4Mr/llxjIdPsOwznSXF+jjCR2PPk2yQX0iJ1iQkJl+OA73MLJx5LjNLz+Arv/XHe2GcuWr8mQEJLnbkAb8v+LDQE8Oi3uqL+heec0QrDoRjA+UbJDY6aYM+D0ReMlXLgAQ35LztIkfgPKPp1xcjfkuN1Z8YSIiBEL/WZQeTH36+KePxXbZR55/xA4EEGAna9NCeCXDxYDIZW11tCkiAkVColuUQEvTTc15zguo7jkeS2Y2ZAS78xec5I8aNvdOWPQMDXZc5om6TDCCfidI5z7vDzW8+E3E2XsvrPCMYAwleYuB0Qb+m2LGIDyEe93IJF3Dyw9lBCV4Tt6WMuzaoTV0hJ0cNh5vXSiyuCIV7gXTzfkobgmhkWa8TgBEBCX7wACScAc8mYW8Suvn60bgnB0GlWAkMCOrSYBMgnJZkknmd1P5hggwDOOBAAgwHKaozBoOu9dotG/U7Nh2PLJuZWEHiXgmdVWKORdXe58s1yxcrocyBrPaYUonzNRJEd8+b6LRpIAG/NJ8vW38wVFnD0eGJgIR2G72G4Bw7g8O7Nri2AVQDAh3KIoLdyQsMUC14MlaMaV6Z8qm0D8icF3JBIEzvIRM9GVhmJjUBCfKR/a4UctaolaxRLdnlrabdvHrZrl7dsNlkaLs7T62aDnrZAAAgAElEQVQLA2F7zW5ev2ovnj2zo+MDzQFMAUT2yETTnQHtA9YFINndu3dVjsBcsIZY7xtr6yprgG3A/qIVJGBaq9Ox589D28D7X30zZzaggbGy0tTnEUx22n3b3W3Z4XFLpQm1+oodn3bsqNWV4GK5virqMrl7AIQR2UeAFqcy0xliRma7bHlEQgGtoNZnEJGDOh+ymv1hT5oaAAS0tAtAQrI2ktr7sG/gRXt3DIQxp6L01xs1a9SqVigGEIgsZvu0Ze3TYzve35euwGCIVkugyGNnNI+FrNEeDxABBgltHwEQguBiABLyw5EV2KPoIGTHVs6OrCxmwsyqRdYx+gQTy2dhJgRWDjoOskN0hUhaSRJMjycEcm11KED7oLnetNW1NQmNSlCvCAsHTRCzMdn4Edeat34vlEW4UxizmgASnBXnts9ZAwg4NsoFlXawVwEqcLYAEijZYX9cvXbDyo2agsgHlME8fGztbieMD/Xxs4oNh4H2zs8iYxsyzNTf+1muYCUT7Iv8Aep6jJaoBHds9sAkkI1MKO60DAQ8AGSaIuhqrCOEAwfqCtIdwuoL3xV+QmkDQILuKWEi/JhAwjJHOu2wu628yH9IAwlxEON+kLsv3wYSzArTguVmUyvSJQSyB0KLs76tNAq2tlax1+5cs0uX1625Ug26LrA/cyYbcHB4DPdHdpSAiLKVdqtr7W5X6wsO1HQ0FeNKGhSsXfYp4OpoFMQw6awxmS46diQaCV5KwlzzXQCV/I3or//M8nlr9ceh3Ck5r9z3gskQAtoQyANuhHNnAQRRFsrecP8kdvPisfIxZU6clajAgnPtFYAE9+EEKEalt+5bpH3X+JyMA+z0dWo/JEyqdCDu4xCLOaZfE6+PPxWQEPvC8TpMr9PvAyS4z5GetzhQdP/fg2a/nu8KJHiS6Wz8ERgm6e+P7833Z3x/7sPpGhIR6jT44oHzReGlAyHnAQl8rifG5FsJwA3l3/GYnLmmiFnwpwYS3O66Tff5ch88nku/lvQcviySjsfF5+UnIOGcEftzBhLYiL7IPKBywyzxMcRa1Jc4GHYHHHyxvUognF5gMbhwEdxDXbIbfr++GBxIG5r057nzFr8nNur/s4GE9EHmxtvHzDPm8fWnXxOPz7eM7g8EEmKxReaceliCiLW1dVvdWLftS9dU2oBDKPmEJGMO3kAwLH2FKHvtSKgbIJ5ztNTbkPF/gn2c726vp/dTd0ywyXwBJGAIHUjgfXwuQTGvBUSASk5gjoNLXSlAAK9xhkEIQkMHCe7LgQEvW3CHhsy+2AGJEnTs9PA+r9V2dWddc7erz4bmDJDgj3kGLrw2HDTsBf5frdR0vQSMvE56DqOhGAkCaHz/JS0efc6hPWvcqLFO6KcC2LwEggyzaqjJFCZ7vbCgqsLi0B6gO0EEJMBw8DIEaOsACdR8Z2hdFgEJBOuiviZdGmAk5CSGh6p+yTLTnGIR1hHfA8vBuzbQ/lEMgghI2L60mXTygFEA6wFGwEgsBAcSguhiKINJAwkhe4rVCIwE/gWnlzZqAd52V5fAtlzESccBDmUW+K1ky6W1kJ1av3tqU1ghw5Gy32++dst+9eEH9trN61Yr5wU21KpFy2WmdnpCqQJ0/H6gg1eK9vmnn9rh0b6uCSDg7bff1hqFlfDgwQOtU5gIiCOyPmHbABCIWVNv2OHevrL4r79+1372wfsKcNFX2Ds41Hr/5puH9vzFC72P9bN16bLW9M7Ojj168ty+uPfE6it1e+fdd7VXv/rmkX3+xX3gG1tZ27TTdl9tHil1oJQBxoILzPJ3JluSiJ9U+Fk3uaICC+re+c2PMoJjMghmxTzzmQmdPwTOUNriGdGpGmbMRRhtJPYLQEJzpSERxlAOhJhfxzqtkzmQQEAUek9ngkbENJxF9VpNwEUpr6aN0vQASEAnIcs1UTpF7wnYBpmRlTJDAQn1EjTumRVYg9mplQp0bciG8p5iKEHgM8sZsrRh/VKiMhwPrVQt2EqzYeVa1VbXmlYqV61YJvufs9N2146OWnZ4dGy9Ludm2U6OEQsN+8ztvYI2QBjKdk4RZ0XAtpIIjYZOBrVqWfX0tFyVACitaHNJe0bGNJux6zdvWH11RQDA7v6BmCcBtEReCLHQnI2HIUALdiEI9/lZSmvCcAaG8XRHmM8DQJjOgiCqavFHYc8FWxTa0gJEaFJhiiBMljGVOfQojRhNrdUDwIxF5LxmOyQjgiaDayiQxj7LSAhgRviJnVb/+wyoes5rlgVEbj8vcuS532VBr39mnDFMB4sCEBBFhNU3HVqtWrCb1zbtzu3LtrFWtVwWcdCOvfnGHbt984bNslM7Pj7UXqZM6dmLXWnE5OlSki9IM4agH6YBGgiC5MYzyxcKOjcKpUrQskDPZAoAjI4Fc79g0LEuWHdOKQcQ4jMpGfOzOPiDlKoVrQdKlLTAZg3BiuB8C6K3gY0gvR8mWQGSd8OxYL9ZXynFeQ/iPNhyto4H3nGiAZtz0Y+vST/P+Vxn2Liv6cGNf9ayYMnXVLzOPNkQr8E4KPTsc3odxWBFvP7Sa+RV7i32tT3h4vvX93XsT8WB9nlAyLJ7fdm1vcyHj5MvPwRI4JrSQEIa6Ivn09ePX5vbiDj7722xzwMS4v29bC4uAhK4PvcV+Q7fV1wT9+PPnQckvMr8X/SatH1M28nYVvr4OcjhoEfar/Xrvcg+/gQkvOrs6HBa1NL+uTESPJhxg+PZibDBaLdVTAKKBW3NN7cHY+lANjZIHgD54bEMAXvZVMjJ99ruqK2Kf2cMJMSL3v9eBhTEhj02fMuM8bwx/XdYL9/lpW5w/D2xweYxbxuYfj5tPM+bAw+elh10Pg7xe+Pvp7RBavtqJZao6qLuXyjY+vqGNTc3FJwgtidnEMdSnQdQex/L4SAzGht4N/K+DjwQd8qtz6ezBzrdrj6PcgXABB6H8sm8ETh5/3OnC/M5ZH0BE3huMAxOlBSoU6CAH8oKcKPnYg0E+tv7c+408j4H1GLqJOPo7fl4HCCB++z1Ao05AA9hfKSqnYB4XLMDCS62KGomdcaIwEWUTwCCM87zZBrE60reVjJQQ70EAjYAc4ozB5Cg9Z4wCXgdTqQCnMlMQAJigwrJEiorYAKii5Q2jHptAQnUo4f2fjhsE2XAXB8hg05Csax2gbAJpiNKzLnX0E84tJINTigaCUGTIDNnJGxtbyT12CFYIZs5HJGl79nx0akYCZQ5kOV1YCbsYVdvTzKfpPBwZAmCE10ED1H01AxK+9QqpZLl8mRiiXZGcvhzuayVygUrV3LWH5zaoNe21tGJNSpl+7v/+Lf2f/4f/7u9/87bAh96rZbtvHhi3zz4yk6O9q1UKmje251T29vbtS+/uGe9fkd2FMbBO++8o3UMWPDw4UOVNHzwwQcKNP/hH/5Bj7u2BnPQOj6Rgv9f/dXf2IcffqhML68ho1sol+zLL+9Lc+HxkydiMQA41Bp1lUx8ef9r+5ff/sGu37xt/+E//Ee7cfOWffLpPfvv//g/bO/gxApoJEwyNpqxt0OZwyyDRCGtQmEMFEMLQQCYTFblDABEiASoLno6UfmJzgEFldkgKkcplHrPKyUpqnvYO1N1YQjdgBBPpJuCWa1etrXVpq2s1jV2zA1ioYNu104ODtXJgACG2n+ATNXRKhGbVdcG2AilYsGyTCwim7Co0NaBgTOaWn42VtlD1gZWtBhIMMtP+1YsZK2CuCZdS1jbSaBVpLtCdmrlEnXYAztpHVu2mLGr16/Y5qXN0Bo2C0iXFbPjuD2wg/1je7FzYPuHR9busN5ZCzAkplYshZp09lSxULZ6oypAZHdvx4YDs9UmonxlrR3Gl3vrdzvyPwBpSM4RZ+v/tK0sBhCyvtLQmiFjTVAn5gIME5gIvYmNh8G+6axPGAcLm+yU9fBZ3kpXtfOI603DPHkXFwaefSkfIJcVk2qG+igXRD2xzVRCRY1+dzCxVn9qw0QPhnsNP5wrAVyASxV+koDxOwIJ8bm2DGhYFhylz7uXnddpICEdFHrGb1mwmJuNrWwztRil4025mLG//Hcf2N/957+ytZWi7Tx/ZJ9/9nv78IOf2c/efVslNS/2dsVAevjgke3s7dvzvUMxDdxPYL+FQDuUHMyD/wTAr6Bnok4qea25wQBdGhMIpA42s6zKcTgv+N3r9I0zdjQYCRCCjcP6QVgzX66YlaoCDLnPUG7YEYCJDsNwQLlF0C4RIwHyipJNQThT7BSC+mSuY//Kz3/e6+WMPOZnsa/XVwES4kDJA/8AcoQSxhi4SAddMRC0LLh2xkG8ZhbAaGD4pNdY/Dm+PtKvuShA8+uMA1BP+MVB8Q8FEl71+nwc3WeKGcwOaqRBBD2u9FL4WbY/0/5TGkhI+/RxHLEMSPDxmidDxZRPWqJGHel8/S0DAmNf2zU64muP9zrXH/u0nhTz+/WymxjciH33i9ZBbF8uiivOA4f8u9P7gM/29ut+HT6X8/GLSl2WfX96/cTxXdjPQSMlHZ/8VNrwZ1bawATHaG0aSMBQht7vAXF2Y5YGC2JD4RslvdH9exwVu2gTacMm9X3nGfI04hpv0tiApReyG4P/2UDCss0Zj4/X1sfGLR7f+L6WGbsfC0jwUgVKaGMggdKGaQ70FR2FrBWkC5BXazBlOoYh0xEfNu78uNHlfmMdBQ/cRQEejRQoAyRg9ABWnHmg7EvSntF1CHCEUb2HvcBhR0aHa3D6Wcwu4HvFmkicDlcvdyABDwwgIT6cmAc+NxYJ8jngdd5iMjjloWNEvx+ED3kd1FNnJLiBT3dt4DuEGKN8PgtjwHWqDClq3cg4kkFlDMrFUGvs9+mvyxIkUlpAW/GknSsBmR8Ufl0EfgAIeh+Bo2jMZL1oJdmbAwl4izmDCh4OaJxH2j5Cf1e7R/0rzoGEUR8hx7OlDTAStO+Srg2FYlblKFeuXDIHEkJ5QT4EusMAJAAiwEqIgQTXlFioA4fMq7jAGdZVRfevHwLbzNSytKcL4bJKGcrlvBUKM5uOyRACXGVsbX3V1tZr1lhBr2FkR3v71j09sXfevGv/7b/+b/bhe+9aIWPqZvH06WN79vypOsysrwfF868ffmVffnnP9nZ2FUAS5LMupXOwsaE1TNaRx2/duiWGwt///d8LcEJwkfFgTjvHp7baaNj7H/5CIoysAbQRmEz2w2f3vlTHhvv371u5UrG7d9/SXnn8+LHd++N9e/z0hV27ddv+5q//1m7cum2ff/FH+4d//Cf75uET6/XH1lhZU+Z4NMkqAxla9mX0NxoL7B+VPqs9YV6PzZTFDj3tCex9HcIuAcBSSZyABECrogCxkI2H8RGABEqmOFcoFSmWcrbaWLHVJi0h6ZZAWQCtFkfWP21bu32q+SfDilZCLMjFGMAcAEgA4KIVJKwEgATmGUZCXjz8kSjlBRuq9WOjlBUjITcbWTmfsTLXnZ1p2WAXKojZFbOWHw+sUYfZZDYc9a22UrEbt25YY70p7ZJWryeBw739U9vZZ322rdXuW6c3suHI7LQTll29Vlf3BoJ7Sl1ABPg/Nek7u89t0J9qrfF/NDW4ZHXoSLROpqxZlrEYHWYlRPoqtOiDmRWYVcxDtVq3RnPV8rTv6w9t1BsKSKC0wdlt4RwOwSkBoIP9AlAIIBM6OkDCDCABe4FmCh2gNN+BTYG9J2gNNJOcAGUAy8EkAAm94dTag4kNp65FtGAcBLHFxChpc6aBhKTLQ2ah2v8yoGDZc+6vpM9YP4vigOA8J/28AGLZ69PBImurWcpas1awRr1ga82avfXGLXvnzZtWKWSsdbIvIdurV6/YenNNNoF9S4eOw8NjiWv2EFIcjgQgsp8UeM3LBQBwEqB4PAttRNENqVYDWD2lhSSmIujeSGOV+YNpQ3edQsH6AAn9nkQ0g5ZMaBXM+s/TuYROHQQE40S3px/YfTARWKMwGVhnAArsS1WwJGAQHuM4k1cXj3jMY/+GNcX552Kk2Ak/h8VYeQVGgs9j2o913y72l9Lz5udg7CvGvmxcox8DCL4ufK+kfVl//lUD9fPW30VAgvvlMUgT3+8ykMP9FfczYt8yvSfi9/N3GkjwQNnHJh34xmKZFwEJfHc8H+43xmOTZiS47fLXxL6a9kti5/xe/fo8GeQ2MX2f/nkXAQleKhDHUX6NPOY+XjyPPsavEv+k7c956yRes/F7HJyL47cYNHARXX/Mr9N/X3SN8Xf5uovBhJ+AhGjG/pwZCSwENw6+kRcGMzwXKM4LRkK8UeLN7ps6Dubjx74PkKDTKkK00oH/MgMQf79f3zIgIf7c2LieCdRVl3v+z0Ub7aVvPrPGFsht/P1x+x9/eXwQp8cjPlB4/at0bYjHJjYGMBLi0gZeB5BAaQOMBEobNreuhPZ/UBqh6yaMBAcShpOQFYgNndcyhsx8EogUQl0y9+PiiHIklNmvKODifS5Sxnt5zPURQp1nX04UjASeo0YTxx1WhB94XjLh2Qp0Fdzgu9Pu1EqN7SjQjON1xHV42z4JGZJpT4JzZz54do+AaTDoCQjgh8A3BhJ4n2jUCcDgbdk0Zllaw01sQCu2BPBgJB3F5zVQXgXCQDFOaOY6HF3QapzUJ6NVQds5HH0yugnN2q8LBxMWsTTT5gysqQQ3+70gtggjgQANMcGCanIR08pZvkAbwIraPSLgB0WezDXsimFvPAcSdDgpy5kwI2gYh0BfiVKZACSghs98i6mAYv2ENnqUraByfyLBRbWB7AWbBDAT1lfIrKpVI+AoAatB0S3NgQT0HqSHoByyGiHabNa3arlgdKuEjTCbDmylXta1bF5es3ffe92aaw1lxj/6l9/Y0c6O3blx3d6++4atr6zYoNPW+lhZqWvdMRdoH3z0h9/Z119/LY0Jtf9bWVEXETo3ILrIGn/27JlKELhudBNgJTC3gGDXr19X+78RCuzttq1tbAlw4N54LSrtrJ1797/S9wQdhYJq5tkDlD88evJUJQiXLl+1t9971xorTfv6myf22Rdf2vMXB3Z42rJSuWHtPuwX6pERWiuophqx1BIdQShLgdEBQwFNBEpYxDKAsh7KRwhK1WZUIpVoUJCCnCkTOp6S2QayCYwEAZuZELwCJCnYz82sWimpQwBAguYOwBLbOxxa6/TUjk/IgnaDOv2AgMXbfWatTAa1WFAJQlYAxsgyZM5tbHn2L3XnlK5MBgISyoWp1UtZq5HRz06sJJG5rGXJWKm1Xs5qlYpVygUrZkaqX6/VqpbJz6y+WrNGsyGWFp0U9o9P7Oi4bc93j+zgsGPdXmBvad1lS3bcGen+19c3bXt7U5ncR48eKABjzWAPoLOjcUA5jPbMsC8QDZbScDhVh47RoKcxZKlTCsR20+vpMKLynFDyUCgUVRKDHaHbRQ59AhhXESshOLJu0xI9kITp5O1Uw/zA0qFun0UQ9ldGApKBFSUAGMZilunOCFBmPRDQEvh2xzPrDGEkBFZXOJvYl5Q3JCLIM28ffQ6QoItdsBL9DIzPuWUBij/mtjt+X3xmeiLiVc/p9Ovi8z8dtBVmI2vkB3Zpo2pvv/WGvX7nuhVyE+u1D6yYNdtar9uVy1s2HY1Vrsce3nm+JxBe5zb7sVS0zmCo7jM6DxM2nIsYhlawQcunh0001kWiFWAFK5fCWshjl9mBiNnNAPTQ0MiLqdAbDG3YHwi4Bm3g+WKhYLlS2Xqca5x/ALogYoilst+zBbG9WCIIPQ4QdgTspqvHcKy1N8A+AES8xIfinnT+JX6DAwlzQPwVNBIY93Ryallgu2yu0oF47KfwtzMkYxDBA8F0QJj2c9I+Zfp96e9atgb5DP/uZYyENKMiDSJcBCS4H+DfnX592r9O+/Ae+MfXGd/HqwAJ6XKNeO/GY5iOL+J79e9UAgYx2ES0UV2oEv/Tg2P5xck+Og9I8PfA4lk2T/78RYlMn7vvy0j4sYCEGNCKfdk0kODzGINwL7ONMXDk+zAGe/B/ffzOzGUiov+T2CL9eRUE/bD2jxcdYH/qrg2+qXzyz1KLEgVUKa0n4jeJA5EOzOOD/UwgHivwRg6IvyaNYKbHA4ffF2J8OKQ32HkGlPuKjVzauMf3seweQg/s839+DCBhmbH0Q8evKb7f+F7jgzC9qTW3yfWnrzPtiPk1pIEE79pArTM/iC0CJCC2uLK+dkYjASAhiwOSy6m0QSyB4WB+yPsoOgPB9Qn4btdHwBlGgMzFCWv1ugIj/nF/ZG28HSQUcQwhhwHvwZkii0dZg1N9Re9MAn3eT+AcVKqHOmD8e+IDKDb6BHJOvfR16EAC3+36DM5iOAMkVBFOnIiR4N8XMxIczFBtJzWpLpqV6EYgNAUjIV3a4OPIuCmAQ2QqF3QPeEwHadJKc9xPqMu5rBXL0MZnql8WuyF5PZ8n8ABHkf1K1krbbir6K0BCp31qw25rDiTkySaS3U/YBwAJs2yBYgWb4qTmya6WbdL/NpAAI0HrzQguJgISEBG8fHl7DiQou10oKcAl46WuDYfHcyBhOPBMahD98rp7gC8+m6BW9dezouIQrXe6MhC40pmBa89Ad6drzdhyeWj3Zo1awS5fWrebt65LTf2dD+7a9qV1ax+f2D/+9//LPvr1P0s87caVy7a5uiZQgmz6G2+8odIFAqiPP/7Y/vDJZ3ZwuGfVctkaK6H9H+AWrwMQAMBCcJGyBNYu4AljoLnIZgU20P4PwKZ9emrVSl1gxP7RoZgM6EbwuuNjSij2RIlm7VGvj1POGuBaKGtorq/r3/Fpy+7de2B7h4c2GmWt3e8rk96GnjyFTVQ1m+WtNxgp61mq0AKxYFN1cMmHFp+5kpgeEnpTULkQ59M8ADQmQALPw5gmW60OgASkYoUErQDEFlWKMB2qJILAularqB0kmh90yciOpnZyfGz7B0fa+x2EF6W9ErRVaMuojGYJcUSznJbwWIACQEJuNDQo5oBEmenACrNx0gaSrGvGSugjACQQndPCcBxsEW1V67WybTWrVikj+pW3DHUYBajaI9s/PrKDo0PbOzq1EQFzf2q9AYwg7qtspWLNcqWaHXR6dtrtWb3eUOaZUqCHDx9Yq9W2RgMgtGL9fk9dH+iHgT9BaQhdI8qluvW6U7XhoyuGZSgFAsidSNMBJk9ztaExgyHEmkIPBjBHbWaNriMV7W1+gl0IejBu4wgyZd8oa0nEbwPoGnRCZpOgHeIBBF1P/IzQ+VLISwuDgGE0AyjMAA8GFhX2mtKyCd8ZHHwBGCo1CrbKfiCQEJ/My87KNFCQ9gXSNdgX+WPp518OJAxsrTK2129t2rtvvmFbm03LzoY2HbXVRaRazll2OrFOuy1dBEq3EDmnLKxUqEq4eACbLxHY5do5CxQQYb94ftjT/9ESYn/QLYPSrJApzVi5sCIh0EKuqDmSzgUFS9lcEAedWRBkHIYSuoladqInQlKgbD30gwSwhZIVfrOf2S+8v1KsBWh2PLExLKXBSBoOnVbb2oOxDbPYj2CjfS48oHOfw4EEJa2SMkMvbQDIvugnDm7jNeBn4bI5i4NLP9eX/fZkR9r/cn85HaD5Z6TX4nkBetqPTV9rvF6XAQkvK23Q/lSL10U3hrTf7v7jsnUcv9+vKx0snpfI8td/FyBBHsdcTyecg8v88/h+XKPCx30ZkBA/JzA0YVaoBHcQGLP+mWlw4iIgYRmYkZ5DX+/xvcU29KL1/arPn2f//Pvj7/THvH16/Fy85i767mVxie9HPvMnICEawWWMBGrNGMRFjV/SJ9tZtFqZSFoliDp0L3m03+F3os9w0WS+7Pn0RMcGwf+Oa75j1C5QUMcvFVt0Q5oOwuMDPA5O40XG468CJKSNyTJ0+DwgwdG3tMGLxyxtXM8AIf+KQIJfRzxHMXUqvma/xhgRTh9KMpivACSojo1MXiSM6PNENh+AgOtANV0HTyZrjdUVW13bsM3LVxRskpUOHRoC5RXKLEb6NMnYxgcVnx0LLCkgTrISrDc5xEm7xObahkAEAi2cC7K23vqRDC8BGkE6TpQDCQRkKmvo9wVoBEZCQKl5L4GbZ+J1WE1Ddsydax9TdSzoU9tKz+7QFovX8R7XZ8AJdw0GrsNLEMRIqJItpwMDwU+oFZuLXCV1w7xOY510xfCDTn2+izkpoAeVeu8ksGjXxnWieq/xxDHMB1BBhyngyWhqQ0Qix3TTyGieeK7d6WjMeJ8j0kGgfWozmEdkc1VbOJNgYK/XtV7rOLT4G/YVPNMqUY4GbIRSRYyECVnQaU7tBAES8gjnUSAdlTYQmMSlDQQrpXJ+zkhY32gmddqUG5RESEJY8ej0xPb3D+3w4FRdG9BNCDoTiyAHtkRwjEJWWXWc0yDuFmx16M6g1o7Z0O6vVOQzepaZDa1aydnlS2t2+/Z1u3Xzhm1sNmzzUtOazRVrnR7bb379a/vs49+rBeT6SsPq5bKCfb7n+tVrdvu11zT/H//hUwEE/M3+o7SBH4CE9957T2ACTITf/vZfxErgh7IHAAf0P5hHtTqdTK1Wrslp39ra1hr45JNP7Ms//lHzhlAjYJrKJHZ39JmwNbgeQId6o2F/+3f/2WqrTd3/5198ab/93SfW7Q+t3lgXePDFvfvWRW8iUwjAwSxn3T7icBkrVus20HYHQAgZSIICcTnYCxIiRAckgAlaM4lWRVgeWev0J8qyBzsWBDwJmKFQo03BY8PRQB0TGnRvaNBqsmi1StXqiMYNh3Z0eGi7ewfa+/S7Z1z5eMZpOBgoI18uFcTOYe5tRi14KGHJjQEQALOGYiTAMKgWMrZSyVilmLVyNrSGpCOHM2XYo6swSOo1u3XjssQbeyM6RyBe15dNe7F/YAdHPYkJFsqs4YpNMyWBCpNZwYqFihXKNXu6f2B7+4e61ps3rytoR+MCMJO5w46ohEu2g0CNloiFhPFUtakx0bYAACAASURBVGE/oy4d7EGAl2IRUGYqIdBsdmorjZptbKxZpVS0Q75rbw+VO41fmZKwEiBDsA380NZVYGfCaOFxWBEIOWIb3GZqb2NL0ETJBeZTsC+hJtzPGuYdG6XyFewO3sKMVrNBmLdNKcpkGlqLMjUwEqi5F5AQWEOA9fhTaaHF4N2/vLTBz8T47DvP54kDCrcJPi4X+liJ36YyKZVHhXckov56LJxxwVZLD2Q2sjdvrNrP337d1poNa5/sWXOlYu++ddfymZE9/Oa+PXzwtTrhMCYqS1lpWkktb0d20unaJFu0WjMwmpgPsfWGPWmYIAqqtsQ2tS4aMqfHWlcAO9hwTGGvPbJCviIGghgJnAUZ05nGecC5L22NBGBg/am7D0yzUlFla8wl18PeA6jibGdvo7eB6DK2AVvN9QEmcL6e0L6127PT4UTMCva7ao9mgSHnWWPGypMIrCWec2Yg6ygNBC2bJw+w3ceI/aiLAu3Y/zwvEIs/Lx1Ix4H4su+P/WIt5yho9fV4kf/uvusyICFmrOqMS/QA/He69OI8IGHZtbkNSF+fgyjp+13my18EJMz9n2QjeRCbDmyXAQq8RoLaEeM1DSS4/+ufu/Cvgq80Z2Smxs2/n72wbJ7S/mx8DWk//f8LQAL7TqV7sMHguXJOJVo9PM5elrBtYudUDSgW4ct/fgISLhqh+QmV/BFYeVanvRmHchJ85BPl6oUW+NkPxhkPnbfDIfPdfi8EStKbNjZ6HvQtM3gXBepOK3L0L81IULA/Cw56jPwuMhohcHEDy93HqB+IVBw4+sGQDprPmw6v8ffNHBuEtFEMB3tAvhflGouDy41lGlzwQ82DRAUgiXHyw82fcyPq13HRQefCdv7d/vp4nGNwxT/Xnycz548tc5DS4EF6HN2Qqo41+olFcLx2EicwHiP9nQ1dDZS1KpXlZBCcoxS+tX1Zv8lKEUxmSQlmskY5gzsDOB0e1PF5fvD6HLlOglMbBT6cngak2HJWa6zosOAfP1KMHgzmtaBx60feRxAATV46DUnXBwwmNcK8j4M3ZNzCYBDkSENAtHj+LfoQiy4/o+7UMzyBZhgzEvgez6K4PgKf65oPMzJ1Y+pIE7GzBETxdeDrycfBwTUHPnDmoJm7qBOOnjsWASgKTr3XdnsGQhkiMo+JyNqIbFMiXBqvBaduIrY41esRqSPIpsUfgSGPI6zVk/DbsNe2abKnta/VFrAggcUsLR/zFZuo0wu19maD3lDZMJT8ofAO+z2bAE7BusjNgriejeUoE2htXd4MpR/ZEGxmLSfn9ejkVJ0KUMQnQ9uVaviiXZ0OfhdTSrpTiBqP0J6caLJtUIah7WZD4DgZmI37tr3dtLXVim1trtmd29dsvVkPbQQnY6uv1BRIEZyeHB3Ygwdf2e7OcwWulzY3bX1tTSAALBg89JOTlu3tHdjOiz07OTy2tdV1u3r1quYMAUSYFpQ3dLpt++yzT+zgYE8gFdoQ29tbCkgAE1in1KuvNlZtDTCtVLb9/X1pKRyeHCoIBUh48/U31PWAjObnn39uT5480t7jmu688br9xd/+tV2+fk2ByqeffGa//d2ntre3b4Mh2YKZHRye2ub2FdvcuGrd3tD++OU39uDhY2WOVze2bf+kZ9lCVXtbfZ4RFyvkBSoSsIwQfYy6hhDEQp+WxgYihCMC3xCEqhQGVoLCSWw1rWQJXukyMBFoBaOIDDvgYb1csgpdVzpdBcj8c3FQB+3Y7xIijIA0GCfaGwAJiCwCXoiNMLKqja1aMKsVZlbJTayQG1ulBHsFinZH3T4oXdjc2lIpylqjaUeHx2J+tDo9Ozg6Vls+6s6xTbBwuugH4ICRUbWM7CM2lfKedqtnnW5f94/uBvsq2LeebFWN+6yz3qa2u7tv3VZXY1CvNURHx6+AjdMbdMWIwBZNAGRgXeQolWJsc7p+9u6o1xfwgdYJAAKsjnq1pvFkzQNO0UZhkgieBjsc5lbzie2GtYAmA8K60rQIgHQcpPh5zPtdxFVnZnLOcD8ADJQ1DMQKAxDNqEPIJJNPyl6CIJ+6hEiTJQL8AE5nMOAWjnwchMV+xMtdudBlIu0rpAO65Z+RVVmW7huVAdavqP9jMbNCN6uJmCFeogPIg24FMfqNS1v2xqUNe+3qJSuXcmJ05XNTq1eKagdZLubs+fOncuhhADVWm1atNcI5OgOsy1mjcSkwFNACyiG0CHtoBNVQfo7KSPpd2cQ2gG+P9YamDeVfY7pNCujjfNDcUhaUMBI4t/k/JYCa31xW/6eMAvCyUquqLKHfg8XXV/kNdSzSRxlRLjOzIqKNZQRrER4FXKSji1l/1JcGS2dAp56pjYdhXUkXIxHYZCy5V/lqdF1JWsQGnzUASGpLmXTbSc+Zn5Wx/+S+nftFzgR0/zQOAN0fiYPWudufrBmuy31o7QOuNZUpf9n6Sye9Yv+Uz0uXrsa+nq/Zs/5siAn8cznjY//K/Zg0uJK+R//sOMHm9xHvc/flffzS/q7HBW4P5kmYJDCXwGcUpMd+PNfg4+m/fU7T43beGDtjZNl9eDzg4EIMyLjflWZkvJpdOHs16ffEsVkct/m9x+/29Rqvu/h16fWaHgefn/jxM/aOPZZo4ggaIFkkvR1v300SDyCQ3rTs61B6Srki5wqMp4vWt8+vj2kMNHHOLYv1SGzp3jNmRycnwYcVBU4ZLPkQMJ+Trf9yE/8Kz2ZmF0VKr/AhP+glXrqeYADULcopSoAEkFst2JTa8GJTLmrfv891+O3HCzKemDjA/T5AQmxgYwMVHk9EclTXHNBh/+cGi3uKDUXa+FGz7EYtDtCXgQDLxgdnKG3c/bv5DDdcsRGMGRYcojFVPTaE/jkOJLjhia/TDduPDSS4cfPvjA29P8d3AiSk7z/eEhcCRc6oOA9IoGVXcmjKgCVftpjTUFePMBMZDLWSmhD4NW1ta1MBTUYiayW1gSTDhAPJAReubbFm4u/xOfK14RQ1HCEyrARDtCoTkFCuKkPH+wkkOHxdg0CdGQYD1ZhSO87nUmPOHu0PetaGju90f2ihCcjqYmMiYqs9oTMSYnodgU4AEnzdxEAC3+0MABdxdITbu1CwhxzAYJ3Fa9PnVQF5orrtBwuvxZmnPACHz5F776Ygw4tY2mDR/pHPc9qyAwsgI3zWEJAgARJwGH0fz9cS4lmwGIYjBRA4bwISYBBMBzamJ3mvbbSCFJCghQsYULIMrIgESDDEDaX2nxWQgNiXMpkIPaLuDZAwHhmsdjLSpSLra2y00QNI2L6ypdejDUFwCNWWNXFy3LH942MF6q3eUMAQ9dizaUKbVd01zJqxnGYJR+amllPwOkoCV9oTZqzIXkjo7uWC2a3rV+z2zSt27QrAQMNGg66U8yU0OwkZYjLcrfaR7ey8sKPjPZVHVCple++dt1SGsL62pezgwd5xaL348Im9eLpjP3//V9ZsrlurdWL37t3T+iWgpGTo2bMnWqOcn9D60VJgB3bRopjNDAX2S9tXQ737cKT1TbkE1wRYhrDjLz740BordQEJn376B4m1EdzcvnXL7r7zpr37yw9tdWPT6tWGOgn8/qNP7Pcff2b7e0cSuLv7xtu2uX3datUVe/J0x37zm3+xe1/80fr9sRUrdevP0L6AjZBTez/pbDAuiV4K4KM0MhJmjVp9AkYx+UbGZ6buHQAowQFPau61+MPZgIghzguvAUwANISZQADcKKKzgdDmkYCUTmIbGD+npcag5BwYJ/TLzGwK28EmVoR9khlbLTuxan5qlczYStmxlfJ8L5oarCda7WXV2lFtHSs167cZ95Zo551O305aiD5OrFpftY3NbStUavZ8b9+OTltBKyaXEwWcvQZbJzPNWuu0ozW0sd6UTdzb25F9a9RDGdbm2obs5LOnLwRCFfNFW2k0VRYz6PVDqdegryoAzQNACXOhjHRXZQ0CjNkPgKQaf/XaEFCH7azRijaXl0Co9kdSwiSbrADQQuCfqPs7D6AIrV4sgsW/9Dnt56v7Ejwv+6WOHhmVNgAmjOkkkQFsydloFtT8J2g4uF4C7AOcWIEIITkBAJH+SfsbL/ervg0kxM75yx31rGWngckxP5+Ts1JaLIjFTkcSa6UNrEq1DLFAs0bd7I3rV+0Xr9+xS81VtY5FyLV9sm/7ey8sn53atauIr16349aR2oZiTxFMLVZC15tcoSwgAUCK8wQwdpZFABdGCswCNCkoqQkCxCd0VGjDXukl3RSmNuyFshKBuOpksgCJ2LvDXl+gl0Bb9vY4aApRMqfuD7nQWrnfHQrQRfMGhhifCaMJwdUAMuZtTAkMoBZAcGZq40nGOj3YNmPr92DcUD6BXQC4Cx2Npsm64kAJAUgAfQDK5I/CaEv5JPH//RyM1578mGSeljEG4vUSgwRpH1tHXAIkuP8XAwkX+V68/zwgwc/fi4AEX3uLxNjFQIKPSdqPjdd6enziOCMNOsQxQhpIiDtjxAG7f8ZFQILrPf1QICGe89jP9PLZswnShaYGazttDy4K3pfZm3jM0nGYX1v82/9Of5fPQzruO8/GXQwknPX14iSU+5peust3zkuKVF6bCwK7ESssfR1poCkGFXgtej/L7knJy5+AhD8fIMENVdrohYAnUNlB4P11jjb562MjExvNheFbABC+yF4VROA7XEQuNhQxkOAiTukDZcG0CBn1OBPuG8g3TuwIpQM9HWZJ3VaMfPvjacOa3mjLGAl8fwxupMGc+DtdjT8+5GKg4eVOFEd2wkQ4B0iQY/oKQAIZk3yRwIr88UxAAu0fRS0rkBErwA8WkBD6vYdxI+OfnncPnH2s+e0Gn0CLjB3vBZyo1gP9l6CduY6BBB4jewdLgWwlwRTfS4ZPtOfh0Lr9jobIjRkUrrA2PLAJc0EGLYAfixHFqclkCf6DMZ5/Bmrl9PZOgAQedyBh0Z1hISBFwCMKasJmcNaAj7vffzrboSAtV1oKJLgTQ/0890vQxefNGRuqky5a3umiESMB58gP8LkImrJGKLyP5Ew6kGDjoU1nQ5v0hzbodwQkTEYDPCQ5vtkMGeqi5UoVy5WqBpAgwcUESCBY1X2R62WcEQ1LgIQQ6HOgTK25vma3bt0QI4FrQxuCdTPujeZAwsHJiaj7HUCEMbljwInEKUhKzRxIoJwdIIQODAAhlDWUlDknSEnE92xiV7fX7IN337Z337pjqys1G/RO1c6Rlndk/IvUKqutZ0cAwsnxkXW7p9YfwIzp27//d7+yt99+265euq719+WXX9uDBw/s0TeP7NnT53bn5ptWqzU0/7AFYBvQWpKgWWi9RCIDWFWphs4btMdUtlp1+k3RikPngk4iqJfTuifovvv6G9ZsrirYfPDwawUUiBa+/+579v4vf669mi0VbKO5IfbIl/e+sn/8H/+3PXu6Y5Vyw/7yL//G1tcv23SasT98+rn90z/92r66/411uwObZgpWqGyE9pAgQQoSSjbN55KaeLAIMuKBMcPeIr2pfUR7z2lO3QigPReLYR2E8gYHGZM5ngyTLAnaFhntK4CS5krD1tBGmUysfdoKdeTHRxpL7+wCqMU6cVviNH4xqQnrYHZkZ9JCqOVnVs1OrJylLd/AChmew0bBMppZoZyz+mrdGqt17Tn0OR4/emGnJx396/TM+r3Q6fDylUt25eoNtcj74v5X9uzFc9HACQIBEsgal4oVs2lWe5LrowyBuT04ODb8s3rV7K233lJ5DGNIy7+HDx/bbDyz1ZU1q1ZZj32BTX2E7AiuAX7zlFKUNf/YLtkpMLRJELkb9wc27COoGkQZlV2mLWmpbBVAyVzeisxlJrD1+IfDPxjTaSKAIIALlFuxZ5IqpjMOt1vJ+KxS4BVRlCE/wIQZ0rKTrgLTmdYSIMKItq6QI0JLkPkZpBaegqACUEqXDv95dQDg7Km4zN941WAhAAkBRJEPBPuXnL5KeGDeDK1SLUpvZTqDdTY0Lrm5mrM3b9+0v3jnLdts1AUiVcp5e/HkkX3y8W8tO5vY+++9Ze++95a9ePHMnr7YUekMYD0BPAy/HHY1X0tKByh3KVqhUrQsgIKAPLRd8jYcT7TGHEhQiQxjTwtPGCF9GHkDlZ4A0qiKLemIBPhE5q9UpNMOirNBh4HuK/zfGXqjwcTara5AtZPjthgK45HZOBFf5D099qK0eEJrSbQUKHWDVdBp91QaMRyxXtEECt1BRs4ETMrRsIOM9Uhtgmnbukgkxb6q/x37fcuCMj+zlwVxsQ973ntdoDgGEvy1aZBgmS8Wgw1xkOV+dCz2F6/T+LPdP0wnwXh9zBT2+/F9GPuVy0AEXud+cXztfp3p98fBsr/egQT/7kUCKQSK2JJl7/N79QTJ9wUSnKmZ9o/drvF8DHDEcQzjGZc2LLMzF/nX8fqLX+v3lx739Dr8Ls+ft77OW7u6hmnwXdNrNn4sLomdJ6KiRPLLgIQY8Fi23gD8/Z7j13r7x58YCX8mjITYIMdoFRsQRAqnzRdSvFB8UYfXBdTeaeOx4ZOT8xJq00WBeBpIiEEEOUCiqYfA1e8lNko4sekyAq7H34Mhie87BhL8NT8ESCBPEQegcWbb7+Vl48P9x+PuRtFZFBeN30VAgiK5uM9rnH3R30lnBYAlqf5nlJkESGishXp2ggwFEQmQ4EaCz2X848M8dvoZa0dD+c1cUgfNP+5PbR9Xg0YCa8xBBg5f/s97CKLJwBBkkLVkfER3lk4Dsl9BlM+RUwCPgNSH+3bGigMJQWTMUVwGgKzpog8x7+H9zjjwtc93eQtKvk8tGcvluVYDzwVgJR9ac0UAVQwkxGtBzjyAh1PDcWanIVDzA5sMrQMJXJsDCcy7xjahYirtnYBJMSNhDsRBVaV2GurrKGT1VTtH0IdA2GD0LSBBeouWVwAFkJAv1+ZAgmjM2pKhfh4gAf0FaNcACdCWcb4J8C07lSbArTs37dLlLWV1cSRxem00s26nr9IGaOUnp12p9itRKfAgyZRSA4hzT/SCSKTGbWYFaSAAJADKIDJGNhZHeWblwsw+fO8d+1//8pd29/ZNOzp4YV/d/8IOD3Zsc33N3njjrl2+etNOTk/t6bPHcvh73Y4+r9Nt2enpib1990371a9+ZTdv3LCnT57ZRx99bA8ePLL9nV07Ojy1zunQKpXaXAARajJzTH0zJRP8G0sgEsAqAf0yob8zYMGgj64Hde29JGhM2r1Ja2IidgMUfECg49MTBYvXbl61D372vr33/rv22Zf3VANdLhKclGxnZ19dG7qdgUom7ty+q5aOh4en9tHv/2D37n2pgIFxHU6ylis3rYviP+UutFgslaWTgNIBIV4OwbZcSaAfFHmta4Fy6HTMbNinkwCgWzgnAE0AEoLdDsGYqOKy4SFAQ1OCFpmb6xu2vboq9gfn0NHBofZ5pxM0TnTeSDQ16GRoH2WDTQGQAEzKsOcyIyvNplbKTsREKGdHVrahgASa05VKtNKkVKFqjeaKFSol0cSPT9r27OmeKOLtLqKptIA00dYvXb5il69dZ3nal3/8yl7sHlqlXrRKtarWh9DImUNWvs4ltTsNNF/pQghcNPvwZ6+rDIXxe/z4qT1++ER6LrBREExUzToZ4WEv6BAADKEJUS3J9vJeulyw7lHOPz05EVjV7wyMFt4Q2qRDQjlHpWLVYujwAkCNroKfQYAIgBWDEaBOaBEoO4ddT/WAnwfVkcZR2qHUe1TpUNQYUWc/nMxU6jDk3KYLwCwjhX9shX8He575VAtaqO0JkLAs8Hcn3s/92NGOA4vYPzjP8V8aMGBTVNqwEPwTkDAXzYL5EbrO0BUEMUzGGjCmVs3aa9eu2P/y3tt2fXvLbt28ahtrq7bz7In99jf/ZKNex9568zVba67YixfPxWICgCrBRlBGP/SVQW+GckG1CG5QBlO1QikIXKr+X1k9ShzQ4hmq44PrxnDWcX4z9th03sO4ilbMOcKeyBfEKKDdo/a30Slopo4pzD/7WEDPZBZKzI5a9uL5nr14sWvHR22rVGsqcwIEafW7AqRYn2qbCBBVWREjARvehi3RZ32hUVNKAONwnokNJL2OoBk0HIf9nfe2oOdEdPFaXPYSTwDE5+0ycCEOduP1gs/jYID7LvFnxp+17PsD0HeW0eNBHI+7hoO/d9l1pt/v3+mvjX14/9vf40mLZUBC/H7//pdda/p70sGyEjKJkKu/1nW3lo0N7/+hQIL7ej6mfKb7xvz2BFWcTIzjkzQjZJmdOWfpzW1Weg3G8xPboXiO4/GO7Wv83uCfvlxs9FUZCR7z+Fr28zIdW8Tz537vdwES0rGMi1+n94mXNvzb6drwb6C0IV5kTLhnjAESCIAk0pEg8mmDQxDDZuZ9BHpON3UDtmwfxIbaA7HzNquXNvhCTAMJHuTHjkzMHJBgW8JISAMhvEfCXUlQ55srzqrEhv37MBLSQEKcjU7TrdJjwHd7berLDOXLDJ1nk87TSBCt9SWMhBnOlGpfQw2laImlooCE2mrQL3AgAWovWSzACTcoMZCQBhH8/57dx4g5IMDY4IhfvhLa2fGDg0wJg8oekgCZtUeQQUbW66d9/vg8BAu1ZiYBAHD0lRDY105YHwnYgFCgi0GSzcYbnxd8BJTdQQwHFNwhiIEErl1jo2x2T/8c5HAgwdF8vy6/7rmRlzOP7sSCikcw7tlYfiOaJqHKRHSRcVPrrARgE0UV9kS1Ynmyi0mWIN4vGh+or72+MqD0jFf3hiBSf4aRIMFFWvqgiyLxrJyAhHy5KiAhU6yKkUBwMCEDOQk6DpQGBOr1SJlTdYgApCHz+BIgoZQvWbfVEy1/d//AjskMIxSXAAkAQXJacPDJghPwCjQA+MpYLo+DT3YcRf4RWJfVynlrVItWLWXtL375vv2X//I3dm1zwz766P+xj37za4lK3r5x3V67+6atrK7b0+c70iZAz4BMbrWGvZtIAA9BO1o1Nqo129nZtRfPd7Ue+11KdHp2uA8jJmelUqDsYw9dwJbsG8wE2usFh8APm0R3oFSS8GHICi5qxcMcI3o2EouBz1Xmeti3tdWmXb56xW5cu25Xr1+RsB/igJ3TjrW6HdXsU8OPsBudV+gG0emNFMR+9fU3aksIwEDJ0mias4PjgR2f9qzTG1i2VLICooKAdGQ76dFdKKmTA9078oCeFgBB1VAj4jakw0AxULMTRgLAiQMJ6gqTiDq52CFjApCwtblu2+trollLhPXkSPsf1kW3TbvXsKeCnUzayGpMA2hRoPtBPiONBHVvmPatNBtaOTu0ao5yB1qZjmylXrLVZsNqKzUrlgsKBHcOD21nj04RrFcypFMb9GfWH4bAfIWuNc111Zw+33lh7U7faitV3We729a9U3u6uhK6bXCfxyeHCtguXdoSy+DRo+e2sYZY4pYVcgU72KcFaCtkbCVsG9YD96i2tWgb0BazlBEjgcCPtSe2RyYjEBHBRQDVUT+81/HDcjEACd6eE8AJFhMxsgPyAAkEcHI2E+X//AwWSThh4iA87TD68/4a2TICVtYD/TMkzQBtfqZuDuxfHu+hHRMxEtzPIKDlbwcSYofaz6v4ejxwSf+WaFh0vsWBVuzAn3eGhpLVRV2/7FhicLRfKaXKoDkxsDy6B5WiDQYdHbe0d/zFO2/Ym3du2et3bttKvWrH+zv22acf29HeC2uurlhzpW77uzt2eLSvU4azLvhT9BzJSI8EnAWtHMqfWEusUUAArQk0BNh3uYLmKalqEVggYI+ElyZ5piCfsiOyxFoHCSsFpqESFpzbqjwI7VcZN7XXtZwV0FnIFKzfHYjNdP+PD+zp0+dWrdXVjxSmwWm3E4Aote4NQEitsS77BSui1+tLL0RijbMAMEtXRGy55UBCmpGQDkhiX23ZHMagvfuO8eviczANPmn/RIzNOPjyfXkRkOCBnu+XGETgM+LSi3hdu12L1+uyIDf2T/216WzzMr8y7TfHfn3az40D5TjQTe+/ZUBC7HfGY+3f90NLGxbM40VCLE62eUvxmAEc398yRsbL/OllYxnbHH9+2bqIH1s2FmkQYdnnLvv+9LqI1xGMBF97sR30hGlsVx2AWQBnCZDxktKGZfvHvy/skYXfEr/Wk40/AQl/JoyEeNLdKC0CvmxoW0dmMtVG0Y0V2TAcWRafq+37Ig2GZqERsWxzXQQkpMUW4+DvzIZxbycSXOQ+YkZCjET6QRAzGmKgIR6LH5ORELLhC3G/tCH71mFBG7MUoyMGUy5CLC8CEqhVip1ASYF43aKcx6TfeFLPRL12sVoRkFCu14IIolrthdKGNJCAI+IHjjMQHEzxOSDodq0DShRwhPkhI3vj5m0FPdwzz1En7QJDvIa/vayA3zFCqwCjEOi7OFSuDq2MDz5g0g4yrKNEtNBp0lKq56APGTpfuwuQLThCMS0sBhK8ZaXKK7pBBIvP8JaR7rz7XvN9wGv4XGVViwREBQEJvja58Ph+FfQnbT79UFWgORwGwb5cPoi3ra4o+BDogUNJ0J1kBHQtg6GABAJgwAl1b7CZqNDjSV8aCb1ua66RIHAgh75ERllqasULlbqABMTUHEgYkI4U/EQ0DCsh1G8T8GdmBPaoCS9KGzYvbYr5wgFEQFUv1VTOAIjAv8PjtjJj1OhLidg1aug6AteWz0WokfZkoCC5Iex7OfqjQd/WGlW7cX3b1hsVs3FPvd3/+t//ytZXa/aHj39n9z792Ib9rm2qHeUVOzjt2eOnz5QxpNsDugSwAELwlrW9/V2NF8Et491orCiYJxtPUGjTioJzxpv3SP9hGlpUytlOuhw4fzyIEYaOGUHdflEmFO97Z3qRLWCteEvT1dUVzXWtXNG88x2svcP9I9s/PFCbQWr/6QZB8EEbwuOTloT+aNV69dJVe+2NN1W7P8sU7feffGUv9o7tGKLaUAAAIABJREFU8PhEnP58uawad6lk5IoCEtDEoI47X6yoVppSbHUvQbEdhlA+tBhkXYuRQOBAjfnMtVSSemhanQL+5XNBA2Jt1S5vblhJzjyBclslDuhXtE7o3oGWRAASQkBHpnMhdAqQgKBdbjyw2bBnmXHXirOBlTPjACTkxlbITmxroymxy0KpZL3RwA6Oj6R7cHjEvEl/P4BiI1pqavlaLtGFwW6p5GQ6URAIqwSQgHEGiNvcWLXNzabua293x6rVst26fUPAwjdffW2nJ6GeHuCr30fkKiNhTQCKVmvghDFpjQzYOtwfDXIoL7FFtxs/51gHAFkAdcHOTsXOADiAhYD4KnucTPTKaj0pHQxrTLZ0DEiHIB/wVxA71VaLGH9xQBWf33GgpnOO0kh1jAEsyygz3qebDyATQKMFoCBoJFAVs7Cz2Bd+eA/74KxzGsox3FbGwVb6b77fz7dlQZk7zecFDzkLLJsgEqjcfLgWxS3YNMp0aJ/Ys1I5Z7U6XYSg/Y9stVG0O1e37K27d+zG9WtWLuZt0G3Zi2dP7HD3hXRj1hp1O9hfnHn1ajmcEXkm2WxWyIVSllJJwq8AfN5hAwaDSgVysOxCKQGlXmrXCDgctWflHvzccDq8B3FzId9oTP18qpXRbaGNJMB4TWKLdM/5+qtH9vjJ89CGFfq4ZaxLl6TR0KYIdLL0ZlkrlOrBjk0QToTJ1Vepw3QS/AraRWsuM9hDWIZhrikNUrY+qWxZFoTp3BM4uRDTjOfRQX+ejwPJOECLA/34vf6ZP1Rs0RkJcfAa+3hpn9j9ztjnSAeU6cA+zbhdBiTwHv+uGESIvz8NdgR7HdV6xszVZMzdn4396UUguhBfje8n3svus3zf0gafszhYdiCB72TfuF2KQRufj2Xj75/pfut5tsHvOZ6P2Nak3+/flR7z9Hvi77/Iv192jfF+cCDBv8Nf736r7x8foxjAmnegeUUgIV6nizW+0Kg5s78Sli+g5k9ii8qE/P9bbDE+XGMjFgKX5PCEXZcYIg+8PbCBkYDDyg8ZY5zWWLzDHeP0ZvSFdtFGcSAhNoKxQx1vEN8kMSBA7am/Pg0kLDPafj3+Hjem7rTEzABec9H1x4yEuGzCP9+pbbFBiIEDqK2xsUwfKhc5QhcBCfNaJT+MU0ACNZYCkQA/DOe0YJUGmZGmAAWcHoAEelVTi53L5pUN8R9vF+bBsVPR/HDnt7dExCHf3d1VaQOPIZpIZwjWF4cA2VUYC9yzgxGMn7dfjNfmHMwihE0OQ/Wbx0kTkBCcC6e2pZ3l4LyGjitOvZYjGYEHvhY864ED720rg/p8TUEv9+WPu94D1+RlBW7UfT0y/+piQb0sat0ihCSdSMihEgzgtJFB7CViNgkA4esVrQNeR8DAdTSaq1auhlZJ1LP6emOcHEiAGo3at4AEqfsGIGE07tmww3OnAhJwntFeUB35cBpqw6t1K1YbcyCBCgOCL4S+tWbVko/hJDKLgAQcZRtrrkPXhq2khAaqP6UZRQEJ+3sH6tpwfNqV0KIIt5m8gjvtTdpkslcm1AHPFCDligQxAyuWMjYe9SQcefe1m/bLX/zMVqsFO9x7ZtNh125e27JauWj99ol1Tk6s3TqR2NvK2ro9fLZvz1/sKlCHar+xuaZ1QUBM2Qjrkez4cDjQOJNJr5Zp6QdjYWC5XCNpmTZSQOf2Iji5lN+EPtah7loN2jResf2RroD3j091VkFAjTWChgPrQeBBsaD5yxdyVisFjZLsLAR2lMpQl841tzpd7Slqq8mgr29u2N3X37Sbt26pXGaSKdofPv3aHj3esWcvdkwt5AvlUNs+zQcQAUHBTEkdOyiRoO0n894bjgROIb8KqLMAUIM+QlC48DZwoUyDfeYsHb5/tdGw7c11KyYaLAS4fCaAwsnRsZ22jlXaoP2d6C44kEBb1EI+Kw2E7GxoWQRCpz0rTgdWyozUBrJoY6tX8nb12mW7dGlbYMDzvT17QYb4FPDPLEtp3Ax6eOj8MoZJkyjPE1yynwXK0TIvl7MKdeyFIPA7GfUEYq1LRHNqndaJ9FY2t9a1ho6PDuz4aGTVStjfBFu0YoTdQvb24OBUoIwCSgXaSv5ake/UGA9sMAzMIWrlw7kbBGD9XBxOhmoRy7qg7l2srv0jlX00V4MIYFiXIdAQ02UcgC/+n89QmhZpzHgJCSKMiS10Wx/TYmV/C3mJ7OmiUaiH1TEcS9ARrQQo8fxNwMvawmacDaACkwFbnD53/fr88bQ/4WcoZTbLfI/586lA6VsvFiMjApITpgTlJM5IwBaMR32VUVWrJYmHUuqw3mzY+mrZrl7ZELhYohvDeGQnR4c27LXEECnlsnZyHFg2lHvRDYZ5BADO5LM2sIFlaFNKqVMjdN9Ar0jnB1oGxbJNBMQEBgCoAx6DAIUp4GVRDARnqsU17PF5xudxFnKv8zMBkHrCWoLdQEvTsgGsdNoD292lFe+RdC+4BpCD7migbg3SzknaRaOhI9bYjHr0obU7oRUy+inMAWKLmkOVeTHPYQbmJYlDt4vh8XSAHQMJsS/k8+vU9hhIiP3DOOj1NXTmO7IL5uL8DE4l1b61ZqIHHKiIwbczAVWUAIvvzwO6GABw3y8OxHnMmQD8HfuY3AdrKf7xzz0bMCZndJSw8H21DEiIgYh4/3kAH4Mz0nRJAT2xf+tz8X2BBJ//eOzi+buotCE9F3GQ/6pAQjwv6TWanr80mHAeqOSvi58/b52lX/MqQIISVUmL7OUggu4k+CTfAUjwsfBrdfFUHxd/3sUWfwIS/kwYCR4MK1iMkNsw4SG7g6PBYo2pS/xfjlOlIqeTHwJAAiYcWy93cCAh3hixIYk37rKNclH7Rx06CZLunxWjvxyAMZAQI6huKGKj6pvSaT5uiH5sIMGDxrnYXXLzaSMbAwmxwXID7mI95xoZJ4R8T7FFMnJyLDiwoETmi1ZdacyBBHVbSLJzaSAh3OOiHGDRySCIeDqzwAN7nCkCGzKNrCkFZbXGt4AE7tWDd94bVKr783pDxsa/SwFtlH3HIVNWOPl+H7eF8cVZwXkJv/MJo8EPVMbCA38/JDwrFwMJ0i2o1xORqQAk8HocQUfJXSHXM0O+/xxIoK2WyiMIFBI9CbLgjJsDCZ3Tlm4hbu6p9Z60iXQgQYyESmAkTJOOD76GNBaDofU73TmQwPvZu5VC0Yajrg3aXeu0T+ZAAmruBAooeMNIAEhwRgKlDeoyx/xP4CKo7kCOMnBUNrk+hMrI0nv7x+u3rtvWpUX7R/YuwnPQ8Q8OyKgfW7vdlTCmJaKZnU4vABQqXZhYhrKJjKmLQL6AaFzPypWcjVG3z0/sL375c/u7//RXVi1m7ev7n9s3f/zMMtORVXIZu7S1aav1ip0cHlmv25Y+x7O9I3u+u6cg7/KVbangH+zuqXuCnO5MVnO6uRlq+vlhHTM/UIunk4LGIAYItB6TenkCS81JEgjLJmVDRjFk5/Nyqr2/M8yaiY1DUDsZStCvVC3p+wCsyKA5QJbPZa0AvbhKMHPdbt26JQG/3f09CULu7aI30FH5BN9z+ep1taYUiIB42mhmx6cD++rrJ/boyVPrgyBkC9ZH+wDKZL5iMzKn+bLlCzUrwHIolG2qoAFdh4ECJdGoE8EnSoW0l+baOUEpWuU4XvJgQSOgWivb1saGMrmhc0YIJGCMEBAfw7CQdgRzH4IgQCQxj2BB5CFlDy0H84UuIDa00mxshVnP8jw2G9has243blyT1kCn17evHz22J89eWHcwUeu7cm1ddHHt7cEwlHYV8gJmxDJx3Qd0RWxqa42Gba43FRD1ey3rdU8kxlcq8Ppwj9gURAz5TcCITeJKme9SIWiriIWzi85GX+KOrGko6uxhgATAIFr+eTBOMFkuV62xumLlUlVBpNhQg77sjTLZmayYJ8+fPtdypM0p6xmgRl012InjoQJhAIXpeGYF5jgZd3f6XefFgQS3g1y/g7myafmcauPRW1C2nDU1DFl0bINlCgIXwGZkL5IWkJI5Sawa93UekOCAsp/ZcYA4d1jnYo2+BwHTAjiBkxvKR4IOwLd/uw5LBKQAJEQdBgITZibGE11osGfjyUAlUJe2m9ZcLasUSloEmZmAr5ODQ5XiXN7eEtCHrcH+FmCiib0RbJllJzbI9C0HkFANLVERMmTcOYsROiyW69IxGI6mWgu5LMKPeZsA1CjTHwBr9zPiANF9HM4WB+R5j5/HlCPQvhd9BDH2plD0ZtJt6XYRMg6CoggrAmJ0hn3rDrpBgyHPngdGBHBaAAkwErANlLzwvQNvX5h0dXE7yWHBfI77C2p0HIy4rxcHin6Gx4F2/HwcnLuP6IyBc4Mx9p23gkxANH/tsmA87Yc5+yMGEuLgMu3/+nfF15oOwuL70xil9p37uN8HSPBxOQ9IcF86PdZ+T+5rcc0BIHo5kOCv+75AgpeP+nX5WMWgUAxwuF3w+1y2puJg/6JA/kIgKrUgXgVIiNfERd+fDtz9fub+bFLa4HGSj7fbcMbd7cC3wYuQbPuuQEJ8Tc5I9+vx5zzZ+G8HSAilveFYy5rR/lE0zUQlHCOryTmn/eMFWhnf0h5IG6J4ApYt+rOTdlYUzoPf9GfG/3/5Qk1KGhLBukWwtUDoCdiEkmcDhdbr1z3Qi+8//q748I8/91vXFhTb5uOUvobYcMUbwY0tge/L7jc23GlAgvddBCSkxza+L23eBNWLgQjf1H6IxZvf73X+OanuobGzxN9pICFtqFxjIWFmLtZbAiyQ0YzHjUxCbGToia3AJGkf6EACddQwE2IgIUc2DgYIrf7IyEloKHyeU5s9WFbAlAkZPWVXRiMFYEFMrSNnmnrQre1tOfGUzQAwOIPA66A9w+JgAp9J9i3QjEP3AA+6GVvXY4gPvrmTpba1udDXO4NqdQiAPMjj/X7g+Zz5fXEdXLdYANBQ63VlF2n9xjXzuAMcbrzjDJBngXxN8BkACYxdsRy6UwTxtoz2GYGUNCHoshA8/TMlMN4mEgdWoAYBRoqRwD14RhVHFkZCh1Zz7U7QSpiMrF6uLAUSyMaT+XZGAqUNZKVn+bKo7ghEzkC8s2R00agYSYcBQIHWcwIIaa2JnuKY+vJG6NpwaVPjhCI5ay1vRYl0Qafd3Sdz11ELMRxm7c1x6FRBIKlyBnWH4HOzViwR+HZtaj2rlwt25/YN++Uv3rPbNy7byeGOPfzqC3vy4GurlvO2hqNeKaktJYEVHRu2L12xo1bPnj3fUVs+Wu1Jj+O0FYK+Uknv4bVra02FIi6KGDKAiDpWAwjgP5mFijVrUGKLCauGz3eGkrO6lHFRHTt6LvRyp6acwIew1QGvkN+XzUgyy8rAIc7XJajJ2s2bN+3nv/qlXb501Z49e2b//M//bF/ev6+xfv2NN217ezs4/GbSVGAfDoYTy+TrNhhn7NGjJ/bNg8fWA0ygS0OxbqXqqvUnOcsVa5YvN9QClDIAFPr7MBKGI4lbkq2PHS4BcZRD5XJa06KCJyJdIegB2ICNU1BLzHLCJKLzgADq6dhaxyfK7O6rlSLBTmjjJd4UlNZ8zsqlohWyYxv321bOzWy1mrfcqGeD1p7+v7Vas+2tNdva2ghdE54+s28eP7NOl3ukjCBvpcqaVPHlrCdlZtKDSAT4YECwZggkCQpvX79ml7Y37fTwwL6+f88O9ru2smq2vl6ztbVV20Acs9nQ9VHeIUaXiDrhuouiqdPRI3SogYHTVUvctuaF4A69BsQKcT0aa+t29foN2750VV052BswFfb20XjYVZmGdhuZXzQHKFFq0/1jYgBNEmAsF61WLWqdUMo1GiZAgkrCyCgHO+g2j7/d/sYZQbeNDmTB4tBeVglZABBkzypVlcDQOtBZCrSIJMKHgYA4H/eByCH/x457oiNOCnBPbi8d4A2gXADh+AcbgwAeAE4BOn5xFg0VynGyAiWx9yqByEwDsw4GCK+XDkwIgudnZHTg4yQXcrxuaOMR3RpIohRstVm3lXrNCsWsra9RpsLzsMi6soHoP8AEYX1urDYleglYNhsNQ2kZoEIuY/lSzqbFkZ20DnX/lBtV6jXZIMaWtqugTJyxyFOy9yg1Y114twWEGfX64VDrCpvFZzmLT2AYyQDWRsJy8zFmTHqdfoCpGY8J40WJxDS03yXJAGjMriPgRiMJNkwWhgnjSjeRIIjLZ7HmAMDUanmczJOfWwg2S+TYA9Bgz4bdwDhyfyEOkpdly316fL48IHa/yh/39/q6Tr/P/4/AqfuS/llxFj7uuhD7gv497p/yGTEAFwfisc+W9kH5fPf54j2YDsx83fs4+fmR3jfp7HPMWEj7ru7vxP5pHJT7NXhm26/P9x73ru4dKbHWeE54btm4+lg6Qy09tv7dnlk/zz7M13LC6PN1kAYS0nFWOj5JJxvTYM551xc/vuzvGDRY9rfPZzxmPObXk16/6e+QPUgEP+Mxkh0uBu0ixtiTWj4+4XOSkqFEwyiOE/x18R5ctn7mwGC0BnT9nvnKZv4NlTZ4MJcxq5F5+w5AQqwRsGwhXYQ4XbTQlk1e2sjMfdiUYOLZRbN0mYcDfAmQ4MZBasKIOOXzOpw8YPJF+68BJMSGLh6P4KgvqF3LNr9vyDTS6qNxEZDgGz09xn4df2ogwTNAaUPoc+ulDVLY9xZWid4Br+HAPwPARNR9DojhMAAC0Ci5F6izMBKazXVpJCi4LeZFe4SR4O0f/QBl/B1IiJ08IZ2JuFQIuhLH+fhYgSF7TOUB9brWlTKn3RBo8TnuyPr8uWPEugNECMJ21DaHbiIetLvxjJkpg2EvpZ68aFnHNXJtcaaNz4gPMK6H73egw4EEXtftDM84cs6I4HpURz5G1T6MkR8Q8/srBUNPwM79xEACwArj4RoJbpfnDlTCUSDjKb0GQJ8yNPTASPD14UCOiy320HNIgAQCunI+p8x3XNpA0E5pg+pHE40ExBYBEqa5ksQWCRQAEhDiE3iEQCPBkjQSpkGA0ahRR70dbYGG3YCRsLWhbBZZeOluTHNqvUcgf3DI2gDgoHwhUKsno6mCSDJ4cB9Qx/euDYUCrIpjs1nftjbX7IP337S33ryjuvinD+/bk8cPbDLo2ubaiq3WqjbuD3XvjXrd3nrjrt15/a5lyxX79LMv7NNPP7X93b25jWP8aJl29epVW1tpWK1e1T5RS0fV/wc0v5SrzPkiYf8lfdITx0bsmOnIRsNJqE1PnGY+X3XqjGE+0IDFHCFASvas2vRxKCf6HqILkldWphXwZmwz1thgqK4Y7777rl25dkPMsXv37tnDx49sc3PL3v/wAzEWvI0qehAErbk82e+muhd8fu8re/L0uWXzJcsXqtYbMY15o0DAgYQcQFKurJZuaGNojzMWABrJ/QabnFPZBfPHml5k1Lg/QEVKQgAN0PegZCIIhlbL5dDBJWvWaZ9a6/jI9nZ2rd9rq+OIujckBq9IGzoy/3l60XfU/rFezlhu1Ldp70R/bzbrdu3KJe0xSpAeP92xnYNjBBAkHjrLFiVwSNcLOUwKdAjcQulRrVJSmc6Utn2zma2tVO3y+poAhW6nZafHB3aw+8K2tup25coVlTSsNRvWaNREYWeG1RUJxk4iCIwuAeMDCIWQHln6dqtjB0d0rDiSnkWrA9vDjGTt7TtX7dbrd+3W629aqVyxVq9vu3sH9g3MiqdP7dneXgjokvIAAmdsD0AeAA10e66lXoWZQMBIUE2L1rAWpwmQwD3H9skD99iRdeec1wkQSoIwgIRgQ0O2u77SkE4HNoJuLGS2eyM1KtWap5MDoAN0fWck+NkVO9F+7vuais8EdfQYDHVvc7q8txpMShL92n1txkFNCJhmCtbDdydgAloscwYkQqKh+wrFSbSZ5e96o2J1idtmrFaHYRBAVIEp/YFlEn0UmDrb6xtWq5StUSlbLpuxCe1xhwDZM8vmZ5YpjK3dC+2Qy7WgnyBGGeVCEs/l8znHs6E0ZMp1goQE4AcgAYaJs/9Yt35ehbWXlNVMw1p0UF1n8nBiObo2TbMCbLU3ARGGUwEKjA9zJtYfAC7jAPCeQ2g3gJwACQI1qDqbTOdAAqAEc4meg8Y3ARACWyTRWIAFOQhCtD8ESEh7trHP7X6qr6X0b5g9aSDBA3v5T+g4RIku/64YSPDn4z0T76XYf3U/zt8fAwl+HcuCXvetBH5F/pGzJf37HGTzNY/tS19/enzi64sD8zjIjfe+fwe/8TniMfV7SMc9MTgTj6HfTzyH8Rh5IsfnMd7LaZsRg9nLxvKMH3xGJ+ysBofPv9tEf995sVp6/aXvJb1m0msw/j5/7scAEpSsSrql/RhAQryOFvO7KC2Lx+nfJpAQzXy91vhOQEKMyCxbUOkN9bJFt8zYpdE932Sx8U1P8Kt/Z2LkkxqZeAP7omAhet25O7p+D1zDnxpIiB3veCMvDFaoF112GPB4GkhwY+Of9SpAgt+vj2s8vgTwPm4xCurIbmzs0oZM132OYrbP+8sQVx0u0L0j4GB+bQkjAQfgjKH3WvykBeKIQI2gCHoflPFiWUyE1dU1K9WqcuxplwbFkYzEBGeDGvgkWCUr70g834PBkpNHr3mcoySQ4HECaxcm5P6UPZFTHZ7zVp0854G8o61O33QgIThMOTmkODD0b+eaeF5gQikI3zEezmaIhe64bs/We9DP+52Bw3OiWycZMD6D4J7Xeus+roHWcYAgOGkOjvC9/F+Z9IRKGmtHME4KIAtcY6BSOwDCenBghe9EPE2vxZVNBNN4P06qMr9J0FMC7CsGUA1AiHHwjLAepEUYYmv9gUocevT8JoulzNLIJv2hAjY6GkzoDazAKmN5FPuT9o/Q2ifZooAEqMxiJOTLYY8BICRAAt0Vgps7Vh27lzbQZQAggfsGSBBFd5Sxw4NTiR0eHZ8qwAokJVqS8bm09wuq5AAcAAmAE2odOetYsdC1fG5gN29csV/+/H27dnXLOqf79vjRV3Z8uGuVYt4ubaxbpVSyg509ZbrX1zftZ+++Z7dfe90Go5F99PHH9vvf/151+awLgUG5kMFF22FFtcuhQ4e6EIi+H4JnSiziQ59x5//OUmFNBMZLEFjUqCQMhSAeatoDohurXpdhTACEpPSMDCSPsZeD+GQIgiiw78MSG/S1b8lowvLhOkOgNrM7d16z19543VZX1gQenJ6252wXWCXZUk0B9qeffmat055tbl22bL5qT5/u2fO9I+v0ETStWa7SSEobKlLhn1CCwdoZhb3ujAPfg14epBpu1+zIcskEG0MBIkUYCOUQCCoArVVUa14tl6xPB4rTQ4E7pyeHRhtU6VbQtSEbgjsY9TX82HHPipmJlbJjy477KmlYb5Rse31VGgzsp/29Y3smwUmzEmd8pS56+ClsgE5Hc+ZOMffSqNX13kImY63jA5sNurZWqVizVtZjhcxUgXm1mLfNrabKZsrlomWyajei/QDjB1p7vCZoN8i+VE05XUaKZa1BSgQA0VqdvkoaOp2Bdfoj27py3da3L1t9dV3B+OFp205bHTs6adlxu2O7x0c2UOeCkPGdqjuNqaSC7PlsOlE2vFamJSTdIqhfH81ZJFO0NTJefrMQznL7EZ8d3zrfBHRRXpSx2TjYYeZ7dW1NnUEo03j05Jm1ugNr9/s2oVwEAcZhAFHUSQeBiCSIj89VP/f8Mc+2S1Mm6ZQz7HWD+Ka0QYLF8UDDgyAHcOOzV+cdoB2AJzY+ugYJxnpG0CZWr1RVusJ3wEigzAYmGywDgASxoqSpQhA+VmmDnHaYETa11WrdGvWaRBeZhwzAlNrvUuJEyn9ow+kiwEeItMK5i+ZFOQgZCyxHl1B2FnbCAvDKE9SrvWzQPvD7jVl6jKGzSILPFsrnsLWlci2wCYa0LKVFsLd2DWsK5sgQIVJYO9gv5lp6SglbKll73C+sKq41AAtJKe2cSeU+WvA5KcnQ3Ap3/mFAQjrw9nXqPpTP/QIgWjBusWEv8x89IXKe356+dvc53Pf098W+dbynPHHi/mv8PW5L44DWA29nCbiP4utf6zBJjHDt8fWk44T0Pfm9xHtItioFpPj+4PFljIQYiPF9GPvO8Xz58+n79tc4kOBj4H5l2iePxzSOE9zfj18fgx3xa/01MejhZ1e8di56f/pe4jWQ/tvvP47z5vYn8WfPW3taY5PA/OHH2WM+7z8GkODrf1nsEx77CUgI85OiljfqK98JSDhPbHDZQl+2IM4EpUlwFi9u38j+3jgwjjdhPNGxUVq2URbXsRxIiDclG9mDHDeObmj+NYCE2ADH97IYt0X7E9+M5xmC2Bj4GDjl3I12fPjEIEbamM4Bgh8IJCRR03xK3AjHc+gAjm9qd/LkOCZijeeVNoiSGAv+RII7fMc4Ub0WdZosXwpIUMeFWkV1uWQixmTwxgs6HnW7Tnn1AMozH369oT46BDYcBOoUklAByXC4k+OHRHx/jtjz2Z51IcgPSDv9rckO44wsBAY5PEvlsG75bCinoQ3oQtjShRlxZh3I4PqUGSXDD4CSKNHzGYAFZHq5BtcNUaazN7B2K1DieT2BHL8BEWAwcJ+xCKQfiPotmjqq3KE7hOqOLRNqn7vhmgESRGPMBd0Hzyi5Uj5emzJ1jEdCexcAMBdnC+BCjlpknFIyZ92egAQ+H3Ewtecb4Uh2BSSMBj2BDgASpSJMBMAERDdLAhLo2qDsIqBNqRYCXMYfh5DPi8UWRYed2crqql25esnWNteswLXiSFrO+p2pyhooLyDIBUQIgVcApdBdICiSgCOgStYCRVvtLA9teyNrK/WMXb96xd5485ZdvbyuALPXObJBv2fDbkviiIzj8eGJZaZZu7S1Zc3VNX3PH7++b4+fPrHdFzvSPKBVH+yJIirpkmYYWa1eCY8VcxKVpM5cgnV5Db7EAAAgAElEQVSjkeHIA3C4g+6Om+9ZwBIo19yrRO8ygdlFmQ/rg4w0P4AJsvWqj06CAtq2FctiC0G7x+lVUOAq89OxdVptrRky6Q5QwHCgxOHq9Wt28+YtK5QQh4QZUxLDAn0CuqPsHx/bSbtnD548ta+/fmCVct3evPueBN3+5Xef2Kef3bej04FlC1XLlYNGRi5ZB7NMKJOglaJTJ53VwzW6TXDnxh9zG6H/F/JWoG8hpG0xjcq2sbZuK42qxpSs/96L53awv2snBwcKmKoakyDumMvOBCTkZgPLz2j/OLT8tC82wuW1um2ur+j1lMu8QDzusG2TTMEq9XXLFqsSAOxPBnZ0eqRMKkAA98BepnXfjWtXbL1et4PnT+1o94UVJmPbXqnadnPFVtBCKWbtxvUr1qiV1CZ0PB5Yr9+xTufEep2WdbudUOqTCJ6KNTUJ5XQaF+Ytae3HPOfyJVHuadfZaves2xvZAJq4Fe20P7DdwxM77vQh8aiLxiyXt940az2xQULZo+jp43EAVPOIclLnnrVaqaB2qKWcYCDphvy/7L3Zk2TZcebnse8RuWctXVW9owE2tjGAIjk2ImdMMpPJbMbmSdKDHvQn6lE20sjIkTgkGyBAoNFo9L7UlnvGvi+y33euR568HVnVQGEkQOw0K8usWO5y7jl+3D///HMFqQTRSRlHen/leF5qpjmagM++N4U9ZyVgkHXqDizgGwyZUqVqn3/5UIDHYDhVJ4f5Kmdj7BtsDLDHJKPt+6v7Ow4keCaS113Ils8KHB5gX2cGO8Uzs/69tN8TO/9rPwZwFkq/WERhC6ZU0PcfvrO7tW3VWsXyOdpf01GkI0CrpA4ttJ8FtHU2YLKXzQLzRnvzcq7yqBYsOkrZnJexBEhFP2IqrUqt3Rm6KzlrwmpptQRoopshNgDjRNCeyeqaM1p/zCCC8EToFoBVrTgXKl2jwwLlRwR7AM8wSIKBDe0fJSyaybMF2BS9hDGfD7o3gEvSuEj2e0Qzp7SxZawSIAGoBAAi6CsknTlUKhz0FhQQJf4GLKrwjJPERpK8oljtRYEEf+bxHPJA+ya/2YMv6ftEiahN8yT2h9N+fRyoOpDje7y/53Nx029PlMTXcOWfXwWHPmfjwNx9KD+v21q3x/GxY/81jjn8Wv0ePYiNn0l8/+mYAxv+vLWWBhHic8XX5fcd+/yegJFtS3zAGNyJ/eT4+z72mz4bxwdpmxe/F/zjkBBLA5TOeH12fHXd944/G8+F2Of3sfHxd4AonhPx37CJ/Dm7reS7XtrwooyEb4CEm0Y+/fr/D4CEtGGI///sYfgqkHBtkiaqsCwaUbATenYcGMalHenrcCMRG4b4+Pr8czQSYqMTI5kxkMBn0iCCL8AY3Ys3HF/IzwMS3CBtujfdSxK8xUCEG/3YkKevfX285P7TG0QMaHAc/+fn8Y2SrK3GKCpt8OviN06I36s2jdSm6UACzgEBiDL1CSOB0gYF5bWKgg8YCWRd0F3wwIDgxMfaAxkHEhg7HD4PMNz4xkEX7Rt944vpV+60ulMcAwk4WAISVqiC646iaRWCMLJGoRyHVm3eNjLJNiEMmLAeSEh4NpWDeNDv851j8D5AAsEfzwGQAV0CnH/EAQf9IAYJCEG71BhI8GM6+BEDgzwbglLLhWvW+NArfEZP7nDdZPoE5hEUJJRixgKFdmW7Z0GwT+UCSSaNOekAoG+01O16Zh+aOECCqK+0F6P962IlZXK6NiB2R2aNwLVcQmCvuAYS5hn6xoesGECCBBhxFkNDdwEJUO6DEz1VPXKhEDL7B4d7AhKKsEmygTbba09U1nD09EQBH0FNWJNhHMg+E6RINR97REaaLNyM2vhzu3+rZHcOanZ4a89291p2/6VDe3D/jlXp9z7q2cOHD3WvvU7Hckapwl3b29m346NT+/Cj39ivf/2uqMH5TN5go6ntabksyq82eHKmuQAGFUs5tXQLXT7IrdJicGnLJCuv4C2pS7xyNILQYqCey2CsNTB63QAk4PAzr+QIwjigRWClbrVGXYED9dK01CNA8LUesrhJJwtlYlc6LmMIewFG0fb2ju3u7MsGkH08vHXHfvzjH9vu7p7EGD/89DP77NFjOz47t3a7aw/uvmw//MGPbTpZ2X/6m7+zd376S5vMiCcqlitVLV+q63euULaM2pbmbKpWjwHkc2crdoxcNJ+xcfaX1x3nizkrVctqBcc+QMYWIGGr1dA4TycDOzs+spPjp3ZxciIggbICMu20U8xlF1YprqyQWVh2MTabD6ySW9heq2K3d1rWrJdFJQegOjpuSw9jlSlbubZlhUrTVrmsTRcjO2+fqbtAaQ0kjFSi8ODuHTvc3rL+xamdP34MVchevrVr337lQShv6LZFUQe4kg3MhJVhGTp6EDzTHnShMg9StQEEDDZG69my6m7AIkHDAVuKSN2M2vUxYphLawNSzjPWHozsvDew3hgpTqCXrM2YG7mSjWHrEPwhfLYMLZ0Zd8YQPZBiHuZEzqrlnNWLMDpgDCXALmsr6VSQDqKYa9g9f55fAerFBKDWv6j71hzOZkPJGt1FCgU7Oj0TWNUfTAQkcL+0iBxNZspeM7+Yy37ueN+OgxbWhuvf8A3pAoz7VsivVArj3/N90jeE2MlO+0XseQT8QeMlgAHFfBDDdEYarJTA7JjbxQXlV2h2TKyQDwKWtLgVQJg8P9YEwam0GQCx6XKVy6qEjDIJ2FTiYGQQcsVmzvWM2MXUDcKWVq3XrNoIWl3YSkvKnwAhHUiYkyFYAgOxpwEMUUYgOpP2Z8onYA6yP6C7gJYECQDKQfgq+wHijSM0OdTOla4l2BMmRD6IOkrnYinBRAD7CcwqA0y40oYCgJAtSoCEUIYlQYU1kBBs1mYgoZC5YnS5T5EOxOMAMf13/NnYBxMonwjAuu+VTsLp9cR1iAPS+G/3ndKZ7U3z9FqCx1llUdeQTYHkTRlz9509OEwHvO4X81s+Gl2gknv2hEO8FuJg3o/9lVAoEZ1Mg3Fp//1a4OvJi+hgsR3xZxDHArFPv+la4vO55kcMJMQgR2wj4rnxdYEEPhfbnjQw4XvaHzKQ4Pe6iZHg/uuLljak58/V87xKzsXgyDelDX9kpQ1pxkLaODwbVLgOJMTf9UnhNVaOcPEZp06FY19RW/5LAAm+UdwERsROSGzA0ptBbBxjoxyyn1c9q9OMhNjQb1pMLwokOBDgYx8baTeeXG/akK2zQ14a8QyNhGvXHekocM6YkQCQAMOg1mpKIwFAQQFAGeGoqoAEqLNe2hDGOFDfGCfmhQs/OQNBgoGJGExMU/P5lM0HQUnXOfDvxdkv/l5neLPZtZOHSxZEu0M2Loxd0oIvyXjARiAAkZMCzT4Jxt3pkOZDUt8dB4K+KcdAQuhrv1ozFnD+ARKov+YeXECS+3SVfV53cMJLhHxOLywwDEgurbNgq6D54NRUHESOVyoEwSyfx6rqxVFahjIGUvWiv1O3ngAJossnqTYcRzL7ZKzIpMdAAsG+C8qhkh8DCYV8+blAghgQ3kJtTg12EOJbLSYCEsrlgm1vb9vO/o5t7bT0/Jg21Pq2z/uinR8fnypD70AC61pZdFTOecjLhSjlUu3PmATkGpWVvbSXs5duU4pTU5/3u3cO7Y03X7FGrWzdbtsefvm5nRyfWeeiI5DgW69/22q1lv3m/Q/sH3/6E/v8iw+sUi1Ys9ZUH3XERAnoynRLKPHbxczGlsmi/UC3O55J3iqorRdIwaETgHBbyAJDTa6Va8oEqrsGzv4iBCyMS384sG6b7Ca0+qH1hgObDieBocI6zgVmy9bOrpgKk/nCxrQCTXRH1AYuAQ9rlWpSujMNTjGB2nhsFxcdiRxVoVY3t6xeb9rduy9JRwGGwkcffWQfffqZPTw50jUQQLzx+lv2L773I0OA9e/+80/tvV99ZDMyi9mS5fJVy5TKloehgl5Koai2f+B46pgYtdCL9xECNV9rMZDAXKYUh44Uc8oAEKnLZazVqNn2VhBgpENH++LMTo4f2+nxsdotlvOBkUAgR5a4mJvrX3YxsdV0YK1Kxu7st+xgq65MNa33Ou2enV/QvWJpmULdKo1tK5eblinmrd07sXavIzCHMiPdx3IuXYzbB7tWpfSI6xt0rLxc2msv3bJvPbgvbYrjx4/syeNHEhRlnkuIr1mzer0KdCPxTI4F2A4bSDRmCwExQIgo6/yDDTRFKJDApmDZHPX0aJEUbTxb2WC2tMv+2M46fbscjmw8m9vC8rbI5e18srDhggwwDTeKSXeIUPpCkBlaZK6sXDCrlfPWKBHQEsSG54LQJPPT950Y7OV9wCkHOT148s8G5hMlWlkFppRIES/GSQdU/PvjqQ0moSUkwp5cf8iGF2w4BtQNQZ/vI7Fz76CzwOGkpRnXpUzhfGy57CwBRQJg510a0OBgPgUNJe41vB/mYxAJVvcBGD5JOQPXUS7CSKuHDgqUaUhUMSdglU4uFxdnEo+la4M6ddB2NBsYIohhFkply2RzCuqVySQwZw4s5+rkUARICJqpAinh48BqUmdH2sDCXkI/gbK3Yk5MKP1doN65FErK2MOSVhjMPZVLIJgM8w9Aj/IF9nlKcACcWUtmEvWcjMdBgyFwSWw4na+BBPQRYMwAZqmkTRpEtPUMmhYOJKB2IWCf0qZxksiIgIQALAS/wMMMBxJ4Ftr/kv35RYGEOHj0oDLtO8S+41f+joCEOKiNfSb3D+OEjK+B2O6t9/BIbyTOiKd983RAHfuAcXAbB86b/NM4++zAg2fS+R0fNx24x76wrz9ei0EXv874u2sgJc14TSWq3J7E4xmP2U1AgH8mZiS4HxxnyTeBM/FrNwE1Pr5ua3xc4xgmPQ5+TXGckR6/9DPedH3xeMZz1s8dn9fHedPcCU5A6MrAjwMJ3JMDry8KJMTn3RT/YFPjNej39s8TSPgjFlt0Sl9sIOOJ+myg4WYgwSeH08M5jtpYJXRHJm8wWleI1H8JICFGZN24xZPblcjdyKUnu38/jUb7MZ4HJDyX2vOCjIRNQEIMJng2f5OjLoOWav+4fgaRRkJs+HAuYpAl1kggECKYamxDTd2T6KI2ZWicUL3JnKiNVxCFC0FtABEYJ9c5iCnOLoIoQCIf6NCc30sIvH2VB85eM+ibstcAekkEr6vcgkzNKit1c4k+rVWTgwMD9TxkAGFzKO2lzKCc5+k4oaKj2B3qR31DicsQ3Ihzbi9V4PucP6yFnOqayT7xfV6DqcA1x2AA9+1ZrlgrASCBMQNIWFMxl1zfVA487+GgO5AQ03flMCL2R9uxCEjQc5FoZhB4dFtAVp+gHIorGgaohzPmaCMQBOVxtBFdnIxsPh0LbFD96Cp3rbTBGQlq98aYl2tBS8G5wYAIKJxPphInI1tYq5WttbNtu7vb1tpuJr3Sceyzdn7SscuLnp2cnYvxwfMAoJGjD8Wf7N5kapnV0ooASpOx6LwP7t2177x+1165k7dKYSaK8GI5tW2U+g92LZddWn/QDRT+0wvrtXtWqdRtf++2WpY9enhkjx5+Zr3eqW01K8rgqwsIAmy5ogJvCf9lssosT8cjUZBJxKumH9CtaNao4Kyj2xDeoF0gehWtRsPK1apRE896IUNIq77xYCytAkQf6Xxweta2dhcq/FhAgMpEsjl14djdOxAogTidADr0QMhdJpk2nm2pXE5AJ7Q0CACKUvU/enqq9oIEUPsHt6zZZOx3JQpIsPXZZ5/Zo6dHdnR5rs9jxh/ce8W+8+bbAhc/+fALOz5pW7szsqWQrpKt8kVpYqCVkUuAhGnCoMgmYn8Okrm9ciDBbRr2wtc4QnGZArnxoN8B6wSBw53tljVqNbWWHPQ6dnb6VEACGWgazgV9hKwV8sxpqO1zy8xh1wxsv1W2+7d3basKiDO2p4+fSH9gOstaody0WnNfApNQ7CfziZ23n1qfNo6I4CWtRQm+AaIQ6CzaUsF3q5S37VLRDupVa5UKNh+OrHcJSNFWxpmsNBlqvoeAJOU8sI3UUWC1ELOI+2ZuYwOw+zBN5rmCjemoMkL5HxyNtpGV0A0kX7Z5hkxyxjrDqT29aNuT8wvrj2eWL1es1GzZk87Y+rNQ1w4AlUXDRKBOQtNfzRVoV/OAbzlrVXJWLtCyEyuxVGtQFwx2m8u8ihlwa9A36uwgO54wEkixSyNhPlVpAN0Sgg1Gf8UEhE3mBL8ZG5L9JrjOwhqrWm8wVYCM/fOyEolFJvsFrzl1O96rZRsysIImls0ETQIVamQLKmuD0cNvLy2iCwFlJwJ9aSUqpdOgxYMtE9CcywsIhJXnYAhALXo7zM9e/9L6/a7GDRFLSqywRQqO6TKTAAm5fEGMkaBVgw7M1JbziT6LtgblWdgzdGsq2DTEF/O09ywqc484MCsd/RAAxYw66CQZ51yi24OuBSAy6wamwGyudSzQNZe1aqmsrkAwEcazqdFGGLvDc/JSFDppABROAAUAeqasQ0AGxo25RF/SvOwXz1L9ZNg/kz2V1zPzRKRS3RtCm8+YkYDYon6SxjYC1SIg4UVLG24KsNwPcv8vHbz5/79SEprSA/A5F/uebsti31S3GLWP9GAwDuT9WtPB6vpaos5MHtjyXpzo8tI5Tyh40Oj7vScb4sST+1zxb7+W9PW53Y795dinjq9d1x2RQT0ojv1N96GeFah/5ZgJKK01DhsnKanyMXVwwM9z0+vxXhQ//zQQcM0/TgYmDXbE30//fdMcfNZ3HGD4fQEJPid9LJyl4nb1d2UkxEDGJiBBjNpozPye//kBCc9t/xhaceGIb/p5HmKUXiTpY6QDxHiCpQ1PvHD8gWkjTGr8Qp04htzbhlE/Debt9O+v/tb1gQ5DsYx+i4AnQamygjI25HIl9DCGggfSjsMQFvWVYM2ma06DHNc+85zShhhluwlI2DTG/ppnwdLGxsf5RYAEGeaoj64bPDf+X6e04XlAgtOAb9oI1WYvVdoQNuowyixoN+L6HQUh7O4zsltrSnzOygRBBH17B2rZRw2c0sc4jVLbvxJucqVunosLFvJ7E5003gy4LrLS0F8BEuKg20sZPLCW052wCFxbwcsEmIsA7mRguGen8+NQBoHF0B3CjV02FwQLXWeAcyD+5k6zAxxei+torpc2wK7gXl3ERhoNUHTnqMlnFNTVCD4LBWWGyBBNAQMAEkolvc9v/s9ChSbKMVlqXjeNnXFRSoJHAn9Hl+XcJn2B+QzjgRjYGkhAQwHHUqrhV2KT0i6gLCCbs1Iu1KSqhpZ/w5EcWyQRpb5PC8IZGgkJ9ZmxzdO5IwSQMZBA+7ycgv7AAlG9Li3AaC9HN4HFWFk7MrS0T9zeadnWVlNUW4JBTMfpcdfa3Z5YCbTAgyKby4XAApAMZ5njBQd8ZcPuJQ087fvf+4791V/80N5+fcu6Fw/t9PTExpNhCDILiL/Nrhzobl8tJnlOiwUt8nguwQGvVrPWatWV+cP8jceAFgGswrHH/0XMEDZCo162UhmtCtgWM8vb3FqNvFVKOatQDgG1FHp0qWTNRkOCaZRIUJKAyGVv0Ldep6/fjD1CZu12zy7aoUOHgAQppGesASNhb8+q9YZqytHiAEggCxjql0Pw4+sF550a6ECpZo5Tc02nlJEYCYAM5XLF9vcOZRMeP35qxycn9vmTJzaazhTM7O0e2isPXhV4dHlBq9OlPX58Jl0BkahzlDQUw3wg+50PjAQCWLXyTMRNMeluqyWol9B73cn1a4axsaBOHJY2QfV8atViyXZ3mrbVbEnIEHbMOW0OT57asE+pAFl9NBXICAMgTqyUJ6AZqmPD4XbVXn3pllVLORsP+/bxx59RvWOVasMO7zywg8N7YlhcXHbtvH1hvWHbxuOBdQddG48nqpKiWUOV8oOc2UGrafVCxg5aNdujvep0ZJNOG9qQgA5o6ZViwQoI6UFXz2WUwUYElRIYYm9lbwVUIH4WOsLAwCCIR3+Edo+L6UJZZinor+ikQmvErNZbkTKMfMUueiP74umxHV1eGsFqeWvPTkdza48BmibKMMNoCAFDsBsE26yXCuUy5Zw1qjmVObCesED94ShQ+6NOB9iKUG42tVKJMrKgNxPvxe4A4xhhb7UXTIMwbGyzV6wSaPdGlj5kwCnTIcNertSt2x9bMRE3DdohQbjWg3yVN6273gSqfhhXgCQ0XJgPM+2CnJsAmvKyna1tq9UaAidZF4BJ7V7Xut2eDUfo5YTgFhFhEEKBFUkHIt+rmK/Dft9KaOXk0BEYyffJUaognY6MVcrBnkLpZ00gnolNXJFkWQa7iP+0hHnGvIUloZK2udpBlq1gk9FAzA5sI+yO4agn8KlSC11MGAvfDwHwxJaj9Cq7Urcd7JjEiMehSxDjD6AdWiTnJK6KmC1jkSuEVsPc23gyt3m2qHauYgRiE1XagG0JZVZoeDA/lSyAUcW1AywkukeADhpIymsk/pZoJKi8ISsQQj8J+8OBhDBHQyIkzrhflYRd2Y10oJL2hdwvjj/nPqfP2U1+t/tNfi3xZ2IgIg7adStJYPssIMG/8yxGgp8j7R/H88/9Vj+vJ1b8+P66B9yx7+lrOr6/2FfWHEg6e3jQ7d+Pr8nHNx3ryAbgPKTaP7o/4ON5zf+MuiXwvoPK8dinz50GEtx35zzctyey4n0m9sU3xR/pcYjnkI95DIzcdH3peXXTPEuP0e8TSPD73lTa8KJAQpyI3gQkUOaVXp8av3/u7R+rlVAXrrpcVDOlDp69EUiQU/cCP/ECjheIL/71hh2dI14YS2hwxPzkLtnUk37KypKuULkO9cjcw1d+q7bZa+gD2S3Um1/9zqs2G/EOkHpACQSY2LCgB4YsQIzorYOKuBVhSkTy2iJKAJpNRjW+9/ie4++njVt6sqffv4mZkP5efD2bNpg0eOHXlDYYz6OW+fNPA0rrjTahyd30vmtM3KSRAH3z2maTqPAG47tKnIQw13GAqMve2t2x7Z3Q01rZ7WLJipWyqJJklwbDoQIfgQfjccgwrJ3Pq+4J7lT65hQbPJwdp977RhCXzHgg7CUGvuk420HOpUCCACLwOTnoSYs+Z8z489ZcyibZkORaVUaRiJT5c2O+eFcGAAXu0zswuPCYOzt8h9pzAScrs3K1IrV31N8JxMk4DvsDOVGUJlD7yvtQugkkvBOFb4hutF0jwdutch61o6vVlPGOy0BQHZcTnABEQYiPbF1wYl08TH8nIBDXJgdntVBWNZ+UgywXEwEJE7pFTGeh5pbMIM5xuS6xxekqZ1Mp9oeghYw7YKUAzRWgUNBZmFHvm4iSNRoV2wVI2G6pRR5ZNjYggobT8451e0NrX/ZtgKT+CrCyYPlMUc4p4oaz8UBZ51azaLNJ13qdM3v7rdft3//bv7TXX2rYJx/9wo6OjjTPAT4ZK0TAaKlH+8iLiwtrX3bWLUIFqhDIlItWbSCqmZOYpdb0MiMWBRTncjErwcZsBuX7rJVLgAgTm09HoozXa0VrVPPWaNRtu9nSGpEOBcyeYkkZQQIbmAgwEChhkNDldKLxReWefuv9UegDD1CAAOL5ZduW2ZxVmy3bPzi0UqUh0KHT7wsogD6N8868hBUdbEPSvo82bDj8ZMCXCzs9OVdggYo+LUJhLDBPmVtPnjy1jz95JA0BjkEwyvFfefVNe/nlV2w4WtiT4zN7eto2SqHz5bqNp0vVunNN6CTk6BQigTqvSc6ppV8AtMO+w5qVDgJXnbS6BPTW/Mpk5XSEOWiWpZQnb7bb3LLdnZZllwvrddvWOT+zXrstgT3aaFKmUy5lLZ/j+Ywst5hYLbOyvUbF9reaKjcAFDo6u5A4aK25Y7v7+wr0GDcCGtZ3p9MTc+P8/FSBtbqoZJdWKWasUSrY4c6W7bVgIRRtNerbYjA0YJUK2h2ZmdVrZSsiYghDSvYgBHN4BZRZhdeC2Cw/bjsCeLnU2vIyHgI5lO/pprFYZm2MYJ8VJXC6yhVsuspLb+C83bN2r29dWj0WSjZCwBBWA7okrB2VQcHoCV1F6NKQW82tnDerV4pWL+dU9sFUnU5m6x7jAWhO9gKVEpANhNV01UI4ThooVgT8StqWrh15QmUJKy4l1kqQTXwqRX8YZBoWMvYAC1OxW2ASELAOBxMJMTKHObfSONht6PsSLUVLhAA0MCD2dzNWr+ftcG/fbu0fWKveEFgKGAhL5uKibWPq/wHoVhk7u+zaF4+f2GV3KFen1djW5wSCJUGRC/AF8j8B91DAH+ChShrKgEzM96Xly8zvwN4So6GMPSkpc6/2ksXAGJNOS6+nveXg4EDzYNjtWfv4QmKMlMUE5QtAlsB6Yj7SShSGi4umAUQJXKBUAfBR6xb7MVZ5g8pZ1AGllrRIzqqtKzYQHYciwrNzdBQCi6I3XNgCdlnyDJmDYa4GzQ3WCGwEMd0wj5QwJl1aGMDVsiDdBuY7V+8dOOK1H8pKQrKJsfC9nTFwxmLs+3og53v4s93rq9La38UN92cd+5SxDxcH0bEvGfuR2lsTjSP/jB8vZgbEfrIDAbH/79cff04xSARc+Gdifzj+fDwGYZ8L5Y2b/Ec+66WksZ8U+7IOlqTHxP1T9zs3XYP773FMkPbHn5Uo8/nyrOfKsWOgx8/lwIqPb/r+3H+PfblNgbKPj99/nMz0ZxOPTXqc4zjhphjBxzIdR8XnjM/r96hno3awV51mfMz8WNLRShjDfi9X50l8h3UB0lX3u3jep5+Djzfn9XJAT8b5Ove4A9+XEsvgf2tzURyBraJs85q82e+ygJPvZFbx6L7AgX7nrxLIRqUNG4EEDOANjARosi/y82JAQmgJphrnhAKUnnzxtW1aKNmkli1eDPF3fOEzIdkE+cH4ByTRn+L1Fjo+CX2BpI1f/H+n5v+uQEJ8rvh8frwXBRJYGLEx2JiqvS8AACAASURBVDSG6bGLp7QDCZuOEV+vb54+NvF5btoIQuDjKsiuHB1+OyPhJiAhLHyU4EO7JlwmnB6C1foWmeMdK9Wr6tKQLRWCsF8WEGkuIAEqMPdGQOTXGqPkCm4T8Z/YMeD+4gw7z0fOSdQ2kuN5FioNJDibwIEDGaUom8Z9+eYUG1EvxYjnC9flDr5fI+8TeOGseetKBxLU5SC5ft+ACFj9/DhdosOTqU3uR6UL0TGDSGNgWXBNBO3x5sffen0SSjMcvPBSEI7tJSRcO0CCsnMRQKQNLtGNADyIMxzKHLmWwmph0+FANFvYCGT+XR9BLQ6FKZKJhkNeESMhkysbdHayWLBBsH8E4SqjyNBGjMz5OHRvsCAkVq+XbacVAkNaFNYbVdF9u/2BnZ5dWLc/sss2WhNzsxX0fMQOi7K5cxDv+ciyq7EV8lOrVswO92p2/96h3d6v2VZlYhenj0RZLhZLttXasYODO2oviIgjQbLKG85O5HBT08d48BwaraauWzYUKngeVfuktprMP6KcGcoWUGkn+OJ6YBKMrQLtuF62rXp13dXBe7hzfP7mOcsRT7RDvA2pi38SZJcV2E4lZkZ7P8TpHj19al2YIoWK7ezvW7W+JZCvT6vHKe0YyYKa7pn2neEnCNYBJDEvpknpC5lY5gvg1v7+vu3fuq1nQFDz0Yef2K/f+8iOjs/FnGGjbzZb9i9+9Kf2rbfetsl0Yb947zf24Sdf2kV3aJl8VTX704VZsUwHh5JKMAgUxOwReBCAdzKyXA+96gE0gh1dCUjwAJtAU++pnSmgF1NoIZBmp9m03WbTKuWijXpdu7w4s+4FbSC7CuiYc5DtMpmu5TITKy7n1siv7BBQp1ETIDQYjqw9nCoTnq/Wrd5shqBuDLMhaJqMB3MJTfZ6HWWMNdVzC2tVy7bdqNjLd29ZrZi14nxmo07bFoOeVQp5a1bo1JCzYolSsVDmFzutsS2M9+R0YJHPlwO4QMZeZUngjiGLP5pSrlC2GUyZJRn9jA0nK7vsDaxN+8fxxNozs0WBAoyMDaczGwFGUB6UUOE1pqLUr8REaFQLVqM1bg69EebzVScYBxKCPQtaB57lkrAnzKbI6WTnUQBK6Q4PP7n2AAAE56BUrsvW0foxjMkV6MU3BpMAJBDMM6+Go6laQ87DQIT2qNKjFBcu6QozU+tEsMvDnYy99dZ9e/OVN6xcKlhmljCvsjjQZkdPz6yv8o2CZUol6w6mYuE8fnIk4LKcqwgAAGDCKQYE9Hp+eVfamwBYEbCcWylLR6CigEbkFyipmi4cSICNEUoQAC00NosQzAE4Y3/KlZrWH0+l2+5Y5+jUqupCVNA9AVqiv8L9MuatRl1AAl0imF9oFbFHc3O0LR2MhmJeTWE4IQIJAFkt65g8O1oWM1fYtyuNphULFQE1sGHQP5jMc2K+wNpwgNqdfu0rgOJ6bt4m+krBnr1htqCuJbCjwjwPgKbPeYDJsLcmibkk6CYxxfVJRyQJhHwf/H8TSFj7STckuzYFd7F/7MFyvMfGvp6PnfsZfrzY30iHQPE5YyAh/m4csMafT1/biwAJ8fliH/eaDxwlquL79s97ciQ9jv5Z99XiORPfw/P+jm2ufzZ+Fg6ExP61nyv2Bb/O9aX9cP6fZrykgYQYWIrvMf47Hs/0s4xBghiM8/1G/lkKKIqP8aJAQjy/N80/Z9y5T7m+lmRefAMkxIyEZwAJPMhn/aQXV/qzvhBuWqj+INMGIjywIHijGuekpVR64nogsinI1sYfAQmb7sPP704x18sxgwFIhN4S4ZxN308H8rHR1LFfkJEQj+81A+fudVLXGY9zjE5ueh7psfb/bzr+1QZ6hTTF95imbqWP4de1yRjo+UiH4gpRjo2grisBEuQVRvV9jhSHFoMhEy+wKcVICP5foEoDJCgYbjZEC81XSurSgDYC1wGtEYcE4TccD40jNZfXyiXCNbswli4xCVwdVHFQyhXuFfgkAoMSH0yABD7HPx8D10lwA67aXbVdC3R+fjyz4mAFr3vZhZdcxNkDrx1zB59jcE4vn+AcBICUIOAIcjwHMTgODqJfj+sgcL1+Tjf+fMfLOVyJmGc3QBcgRZfkOw7WuQPi4Abn5DqkbxABCevMQeLwredCIsZIpjyeqypdWFKXPrMM4z9GiIvM20D6COQLcarJIJIHtFzRMiUExWrK8KIoT6CZJeCn/IK2ZBRr4FSjSUFdOEBCjsx9SWKLB3vbcqKrtbLKBaBVPzk6s0F/bJ3uFZBQyFcsT604quLDrmVXU8ss0W7o2P27O/bf/jd/Yfv7Lfvo/Z/aFx/8zJazvhxsuhHcv/eyvfXW29ZqbinbTFtDOjc8evRlKCOhvrlUst29HdvZ2w112WrLt5CIX60UHPDFdGjT0ciqlYKVCC5RZjf0H0a6L2rht1sN29tqKqPo7UL9WTqQ4OBrYMpM9NyuyncKVilXNYcIOCgxoA3mx59/bk9P6SSwslqrZY3tPatU6xJbnE6CY072VsAWvP0wg8I6SYA1gATV5OeKojUjJnjr1i17461v27179+z8/Nx+8U/v2ru/et++fHQijYSdvW1744037F//639j3/mT71t/NLX/4z/+jb3zs1/a549PzHJltSOcTOkfXrVCuWJ7B7d0LSGzHQJKMpPMCQLiURKAyQatAe/Q+pQfdaxgTcVAQhbRxbrtNBrSSwDsQjSxfXZmvU5brSEFXhXQHbi0YmZqlazZdjVv+7Wq1cswV+bWHwwFJFCbz9xFu4Kglzm1gtWQp61qSTonBIuB3UFLTwLUlt3e37a3XrtvmdnIpu1L656f2nI0sEalYgdbW1arU6ZEoDkKoqkJM4r7CqUBV7aMZ8MccDFanyeZTADoYQ7KzicMSICECXUjuaINJwsbjAMThFaQlAdcXHbsdDCwo97EVnRBoRXkbG794cQm0lsNgKiYHoj8JZ0bGmXmeF4AXy4L0BPmidswGAluJwOYG/afIGQYbJ1smkojEkZWUhqh+89BvacVbfCLaA8ruxwBCWE/oKVh6FhCaQy1+GTJR2M6BGBDVkF8lPKApPNLIbeShgt2qlLN2852yV5/ec/+9E/fFpDQbV/Y8ZdPbU6bWJhTY0Rr5wISMpmSlRoNm61y9uXTI/v0iy/t7LxttggdM4qUcABEqAVHuEfu2XV2MqL3I/gKSFhQS1k0DAClpIEiBgXlFqGLkRgYKjVbrlsVc6xSuSJGFmMOkDA461iFcxcCYxSWA5oMedilq5nVqhWrAFpViponMC4AQTlWpzcQ64rzAyQwNjCgms26RBaxDzCSENTkuVSbAKdlG4wmAtkoN5lMsSUZPQc+v96jky5djIfvG4wJ62ft36xyNprgKEv69xqA4P+nnMznTAATgy/hia/QljkBoZLMO/OF13zv2+RXXvlkN2T4nvWl+L3EDqX90rTP59eUDjjjQ/l7cSDLcd0WeFIq3odjvzQ+ZzrIdR8rDpzdr0sHn34c91X82uPf/hlf+2n/M74WH5u076n7WJesBO2t+IfPx0CG+yTui/I7DSSkrzF+Ls97pJv8c/yutP8c34ePYXxt8djHvmV6jNxmxuOd/jsGGnwdxOMZ39+mueXn3MRI0P0m8ad/Lr4P/nYgIQYDrz6TsAYT4d1N88/3Ap/TaV/fAeYYIOc4JKE0VzP2DSOBh6PShj9iICGmDm1aiGy4rnq/yXh6IOwZ0TSQgMjUJkMVbw7PNADP0UiIje6mhbwJSPCFoueWAAlpAxcvzPRmkP7spnFJG62bNqJ4M7wJiHiWEU8DDV+51g2MhDBhE6OeaDj4WMRAAv4gQII2d+pDUVEnk1pFsb4iJgKO5hIPG6dRlGkEtJbrdpMACfF9uZPgwBbvyQFZ0yGDcXPBRM/6e5DlOgjOSHBxQp0/ydA7A0CCMuXyWiyRzziQwHV4xxH/XhpI4NqckhUzFmLBRa7DOzBAJeXcDlIE/Y0AlPDj33NdDr9n2ZHkegATuGevJ4fyiqJ7vAE4Q4PvO6IfAwkAG/ybKfglkE+CSAKRSDhScydpD+rMBBl5nOREHA2+MSKLyyl9xPtiJDiQoLWOyjlZ+mJFav0IwM1wQBdmMKkBEhIDIMdb/5IuBrTBo90ZwAFCi7cOD2wvaaeGhkJ/OLSHD5/aaDi1bo8AYSm1bzpFFHJFtXkc9Xu2XAwsn0GwrGffeuOO/S//8/9g9+7t23/+m//N/vo//K826nVU/3/71l17+eVX7dvf/hO7e+clzeuPP/7U3n//ffvNb34tIEFggTQbtm1rZ9umi8CuYhygclOSAIAxGQ9sNhlZE+o6QnoZyhCokR4KVNjdbtjuzpYd7u0pE8q68Wflz9rnub8eA1oBjCpJqd8ZQWQWj08u7JPPPreHT59abzCxYrVqza09qzaawgwRXvSSJNn2pLSG1+SIkN2G1ZKAdwAsjx8/tm6/pwDm/iuv2p07d6zT6div3nvfPvz4Mzs+vrRSKWevvfaaffft79u/+su/spdfed0uOz37D//7X9t/+tt/sA8/eyydjPmqoEAW1kihXLWdvVvKnoe2sIlKvfgwCDQGBpPE/9YlcCFA1LaaDewbnBF9A2b0aqGynGa1Ys161W7t76m95qDfs4uTYwEKiylBP0Hb0sbjMyvl59YsFWy/WRaQQPZ92B9Zu9+3/og68LzlaV9ZLCoQGg46tqDWPZO1SqlqC10jpT60xwulFS/datmDlw7tjft3bDbs2vDi3IadM8vPFrq2vWbT6o2yrXIEm0GvZB2MR3aFZ+HaLW7DXN8kOHehlIoANNjtsJYpbQDDhU3RG06sK2YF99EwtEku21076nTsqDe0kXSOyCYg8pezySyo7MuRh+bPq5mllXImdgXgWBXdg0LexqOr4NHn6UKdJgLwTBnBVSB4Bdg6kBD2kERjIQMzKdTwByCB4DgwNmk1SLk8jARnw8nOLaa69qXRanBhYwGUocQDq6iacNgR+Zy6pUyHfZtMx9LRuPfSjv3g+w/srTfuq6yhfX5hT798JGFVxEvRBymXKjaeLGyVK1qxWlfwfHx2aQ+fPLXzdsfm4yCICLOL/Q9/BmvOdblzjLYOXW3ExkB8ETHDck1AAsKI81UQuIVV4v6GAwm8hhZI0COaqeyEPYD50m/3bTmaqeyNOccZ1BGmyFpgnCZ6RgIuakHId3drW4wDWExoPpydd4IOwwQ7NpVIKUACehWXl5caAxgqObWvrWicR+OJwAXLFm0wnNlssbIxTLJE38j3VfYW11ji6sRAlEZL8AcAmemEIk3ehIlw5QcltfOU2iaMhrBPBkDbAxJfN+6fOMBw/Tux13P97w3u3c0f3vSO+0k3fCsO3P0jN2W8fQ93H8jHKfY//D5jvzUdLKeBgXi8NEuirgoxwLApkI+p+/7dOOh0cHCTDxr73v5dv8e1v0KJVErAOw6U40DWX48TOTEjND5H+u9nPdT0+f2zDqRsCsb9M+kxS58njhPSgEoaSNg4vSKB2jiBGV9TOi7Y9Bw3AQW6bwtAyaYft+Hxua7fd8IcSlhmfpx4PB0M9zkfl4zIz5iH1uppoMITBd8ACX8kjIR0aUNs+DzAedYiBEi4aSLzuk8kHGW1bUsYCY5cx0DCJqQtvSi+snBfEEjYZBDic/jGnjbc8cKMxye9KOPFtelcfvznAQnPGuPYiKfPFxvztDEJu7mrIl+hwZoD/t8ISJCBSNgDYeEHIEGOFA4gomHU3JdCCzzaPUJZjoEEHAaOAb1aAfMsOJd+3XG2wZ1oZyT4phUzElTPjjBh0qnASxccSHBmQzBa4XNXGV2Uv4vr0gKMnJcF+CbCEMVoqW+86c3UkWc5UbT9S4L9QL+cqDUhQALXx2vOpvD6ZgcYHCBxoMDrWLmO+NjOtMABjK+Fv52hwTVxHu7dNRKckQCQwPvqHoEYF4yAqE0obpyedyJm5Ru/+ocnjAdqjBHrIs9JbTrZdjo2EOTDVOCHfu90HyhWGrYqFG26QCPBbJnFwSeTWFCAoOBgOUsylzNRgleruYQcyagdHO7ZvTt3bHeP7giImEHLHdsXnz+yyRhxzNDHHCBBVGMym9Rfz4Y2G/esXJhbKT+z117Zt//pf/z39va3X7UPfv1ze+f//j/t4Wef2Gg0tp3tPTs4uGX37j2wlx+8ovIcsvE/+clP7Je//KWeI052tRZKUKp1hNaSut1MUN7PsXDIui1oOTm3WrmggDWzmNl41LPFfGKNGmUC27a7s213bh0os+00cHf6vA7Y57HPX66BsRKbhrIGCb8hzAfNeGYXlz374uEje/TkqV22+5Yvl1XaUK7VVYus7D81y0mJShaGwGQi0U85Ni5MlwB4lBkQUNBykudeqgZqNddzdHxqXz56bE+OjjWPHjx4YK+9+ob94Ac/sFu379npZcd+/ov37O9/8o/2+cMTy5WqtswUxUbJESDmylaubSk4CVpBQWAOEvpV7WZGASFBGOCGQCYxpEIiU2WT1GuTzYYYxbdXK6uVilavlm1ve0uBG1oVl6cndnF+KiAB4CGbmdhs0rZSYW471bLd3mnYbq1iNp+qXOGy07V8qU4dhhUrdcsW0VSZi5EwmwzNFrQXDXoluq45YBpZZ1NLUYCEW9sNmw97Nhv2LIc4XjarjH6TzjGIcebpRhA0EGJWkztjbocYXwf9FES6PZknbMKEeQagi+YIgouIEo4nSxuM59YbzQzlhXJ1y/LlqkQKn3Y6djIY2sVwTAhqrd09297Zt3kmY51uX8AZ9gXtE+YzOgk0VKhXCtaooCVSsPEwAAlcpwdlAlxpaSig9EpMOex/IfOufYlWhrmCzRPwkndD28UgyutMN9kl5gQBkMCEUOLAb1HbmQui1y9tMqMGH6YlryFgG7QDlK/I0P0EQVWzu3cO7MGDffvOW3dtd6ti+7t7Vq9WbTlZ2MXZuR0/PbbLy46OMUNMcAmzKmej6Vz6CJfdrgCGQX+ybl+KscrkVEAhwAknGZ9HXVoS+woASxtH7FOuEPQ/1ElFkQ+MIM+mcwzAyavxCAyhADpy/HF/bJmJqfMOZQ0AagXYF0X2WJgi49CdhPKwKiKSDQlJwljguXV7A7vsDEL3DJWwmYAEyi4oaaCkCxwZe4rIIsKJjC9ikwKasgWbMt6LjISB4z0QHRUHEvQ8k/JD7tTnxZRONAmQcBVIXM9Kq8yF55089yv/JvidgHDBHgRwwfdNzZUkQHleEPms95/7XgpI2BRYxv6Zr+s06yD22+LsLef/fQIJcVAoe58Ax35daV82Li2IA2wPatNAwiYfN/br3Y9Y+xMBAbvGRog/7xl5Pw+fjX3E+Jq0hKKg2OfF855h/EzSxxNLL9IQSPv3acZCHOxvOm/6+5sSlfH3Nvnv8fjEMVo899LxyqZr0WciRnx8Lv98mhFx/TiJZhgWLPLh41jF47x4Tsdggq/fTUACxwFg/UYj4WswEtgAn/XzdSbasxbqpsV0ZdiC4jXgf0w5iREiZQeSn/R5eJk+vmnjEBslRwzZEJ2S7ci1zpmIR8THThuDtKG5Zqx/T0BC+h5ig5g2sunALW18b/p/Ggxwo7jJAPoxNhmKtMGIN6q0ERIokCptSI9fDBys30sxErgOjcO1Wl46UIWMjDMSpElAZoZWeHj2BDkJI4HSBqmBEwSV6WtdUGmDAwX+DOJgnc/wExuaEEQFgT5+iwI6o++6t2wMGfy4hEBZuqQEImYW+P144KZAIQmy02svzty74+/ggxtML+FRr/dk7TDfAQRwzF0nwa+fDBzX7swd/74DETh08ebJ+0575/io+afXSzwWbrRxaMlI8R2ugXvkHkqV8lpUMR7nIPYW1LR9E9eYJg6xypOmY+tfdkTlJm+5Wk4FJEhscTbRMxuPplZpNqxca4mZQBCJPkJoAVixJWJ66yxjCGYpbVjSAYKyCTOrVoui1d+7f1fdG3DQu+229XtDOzo6Vds7Wo9BjV8ugj3FcWfa5XILm086Vi2trFHN2L272/aX/+pH9t1vv2HzSdc++c179vFvfm0nJ6fK6gIePHjwir326ptiHXz66af2zjvv2HvvvSdHe2d3WwGUwCBAAv7BKKAFnYCLuQT+AEDI4JZYC6upzUYDGw7bEn3b2W7Yrdv7Km24dXC4nscODrmj5E6eO3PujDvopLk3CyAcgB56ApfdnsobHj4+srPzS2WfEUgrVOgGUrZFhvEO65bj0LYTxgxdHTgOWXc5RwmQMBkHMT2EP9FFGIwntru7K8E3goIvHz+xTz79VADdzs6O7e8f2OtvfEtMg4t2xx49Obb3P/jUjs46lsmXbI7UoDYd2sJlbbGqWDZPkBz63JOBds0EMeDVQg7gYymRRAVei3kAESyUCQHY8EPdPiACOgnlfM4qpaLVqmVr0uVjtVT3BoAEdDgU/S3HYqmUczPba9Ts7sGWAAWe1fn5pV10u1Zr7lmOsSvVBH7KhkwIsIcCDnIcZkYGHvbhypbTsWWXM9vdbtrt/S2r5zO2GPctu5has1yyrWrJSvmcWpEynzJ5tCGSZ5gE1DyH2AbytwPxzBHGQM+CQH9BRjeIT2ne00KwUFQw3R+iF4AoZc5GaFMszUqVlpUqdRtM5nba7dnxYGhno4FAvdv37gsAIojn2VEbj7aEuozQChcWhi3VZQRWBUwaNF6YH4xLcLqvNF+g+jujUeOTsCUAAmVbaPuaLwpIcBvD/gCoRHmLxiGXiH0lAKaL+LuoM61VFTRSQoX475z2wsyVMKYKkHP8htUGiGu2u1O2+3fv2q1bTTvcL1mzWbQHd1+yl+/dF8Pk7OTUvvj0Czs5ObNuZ6D1Mp4txPBp90c2GE8D00rsjZWCavk0pNbxpfL0uViJeUfgzrxEe4B5THtEdQFSd4KkAxB7LV2vkkAoaIKEPU97rsoJA8jgQIKAxenCFoO5bDLjuzLEHOn6wsRiTxmLWAiwUK+Urdmqaw/gu7TvHQzH1hugRUML2pw6+FBmxfySwGy7awvES0uw4KrSuqEcrT9gDGiDCfBYCes1yipil2BRaO9OMs5Ozwe4d90XOuGMp+CuYY/x5IT7AcHvSmq4E2bC1V4X5BljxmYcYKYDk2c62S/w5vPaP6Z9u+v3dkXnj4EE9zf99++jtCH2YdO+VHy+tO+6ibEQf9/9npsCyU2+cuwHk3yKfW8fB/d740A+HqP4up7lPz/v0aZ9vLSPvsl/jq8j3ptlh5LSUL/vTcDSpmv6OiDApvjLx+nrnid9buLPdHzj48n5/P78e7GvCbyv8UkBCfHzjK/PzxODaIGFeqWh4vFqYB2i2bT8BkjQRvac0ob/r4GEmJEQI1Ju2H8bICFtAOPJx+RxqrjTwIV2ReJLmyarB33+3lcm/QsCCbFRiBdAbPDTf8cLLX3N6cX+vOO7IdsEnnhgF19X2mDEz+x5xvy6EUhQ4OeILVLjGCP7MZAQWsYFdWwcfmcZZAq0tgpAAo5PEtvZQnVPOXVLAEhQFtYCUyCNXKbvPTbojJlnah0RdjDBNQv4fPw5/vZAzJ3eAGQFB24TkJCea24A+bwDCXyPczrzxoEA1Rcn7ey4NwcSCOAVwCXtFVHQ51h+/zHbgs+QeXRQxBkJBBXeQrLf7a03At90XZzPxa9YZ2TQcWo5vutJcE4H93zDILvrxlxzy7M6yyttB+5/PglAQvf8Um0VCdwXc9gIozWQQAAChbZUqVmphkp/SYJoZPcAFbK5kujWHtQShITnThvCQLXlp1ItCEh48OCeNZp19WI/PT6REOKoByPD23AGpXMF2gSh0lhA7HBm1fLKtls5u39317795j175f4ta9Yq1j07tiePHtujh0+UhWu1tu173/uBvfLy63ousBHeffdd+/LLzzWGAAmKgQjuKkUr1WDi0EqwbFlEJ3Vu2t7mrFLIKaCdz4dqO9nvXaid5eHBjt29faAOHATfMBJiJkrsJKXXbPx/bbRJnyTWIgENVOSjkzP74svHEl6k5p3uCMVqzaq1puVK5aBVQleGOWF9AJYoIZAjnmRAKXtRcATok2zoCi56fbt9+7Z961vfsmarZZ98+bn96r33VOpAC8ydnT0xExqtHdGmP/vikTo3dHpjm8xNAoCrbGj9SOewybJouXxNbQIph6IWm6CJAMYBEgVNCZAQQOgAHPAcwCqXCfuFlo5SPl7OrZjNWBmGVD5rezvbEjhsX5zb+dmJugZRwrOaDS27HFgpO7ODZt3u3dqxrVrZxv2uxq7T7altYhbdi1JV9e/g3swr1PEBhah9z8BMKORUjy7pzdnIqoWsteolK5GZHvWMooG9JtTyuuZFELkMYsezRQAS+XHwyMFVgTtJRxkHmhwQpQRBZSGJ/UFToqKuUQXr9Yd20aZDhVm+WLfFCg0EssgwIWo2WSztYjS2x72uDWAulet2eOeO1Rrb1htNBCSgZQMbhbxQFgd5ObXcaiGAjNIGgAQy6wKb5nEbL2fMABIEnYdgj6+yibpP2G5k/Gk7utapcQcyAOAOJNDa0oNGjkWXhhBMh3IxymIADwQoAJJROrVaqqWhWAmUncyW1qybPbh/1166c8tqtYwtZhf24P5te+OVV9UyFGC7c9m2p0+PJLZ6fHQuwGA8X0nIsT8GVAuFCLCq0GboD8cSLVTnBcr7yrQ3DV1InJFAtxyJhC4Rm57YZBhETFl3oaQhv+5qsGanqC032iChFWfYBwLzT3aS7gmdmYAEgBLABMQ7yxXaO84l6qoOMczNWkVAAmwDtBp0bspAZhmbTOhiQvvILSsVi7KDPHettSVgAaA4dsME1KC9wtzT3q/2vfhxV7oEslFJJ5883UoSnSGeU61eV4kUx768bKuLC6AJop1x1jkASsyB6+KLzJe0r+Q+pAMJfM99lucFWFfA1PNCzs3ve9eGTQGo+zA3BerxxVu+hgAAIABJREFUEePPpG1+OtHivpADTZv8uth3SR/bA16+r9KfVGlB7NO6H+W/4+/GNsp94rSv/HWAhPQz8nO4Pfw6T2ZTkB1f003HSAMVm4JdvwcPimOf3p/F8+KAm86f3s/jsZB9S/aFm2KA9LPfdJ6b1oDGeRHsbTxf/H5lfyONuPjY4bzh/RhIuOl+4nlwHQRyMdUAJvh9fgMkbGr/+AyNhD8kICEOah1Z84UWL8p40RazocY5XoCxUeX7DgZ4dtmdhpuAhHjC+kK6yVA7Nd/fjxeBB0R+7fF78Ws3LdLgrIZAM15o6e/eNDZp4xqfx+9xHcClKFn+fhpxTBsaN2Tpe0uPV2ycr13Hc0obngUksO5xJlwjgUyMgucISChSx/0MRgK0zBhIcIfJ7wcn2Q2Pj4kcycS5cqCLzzty7/ONzzng4PTKkNEM2TONfQL0+Xl5fy1EmND+4rWQXiN8z6mHnM91DpyG7BlEF1wEUOAcfE/MinLlGlCjbE5CL+dvvueBhB+boFN10YWCaLjxePA318P3cNZwCjkOmSiABIADBxqcIh87YK6J4PN9rZmwCvXGDjzQbQPaM+0fycTSuWExHUkjAX2A5SSUKSCWJ0e0XJVGAnRYaMq0f4QqTIAjGjIcWqjOBIaiwSLIOlEWD2f81q0Du3//JSmOX7YvVLdPS8bMqmi5VZLF9k4iCLBpXk+pnLZmLa9uDQdbZXvt1QO7f3fP9rarttNsKOAEjPni84f2ySefWbVatz/7r/7cbt++q5aQ//AP/2CffPKJXVyc2dZ2S/RgAA/GtNYkU10QRZkgFsoyGVCOqTZvOTQTsjYfD617eWL97qWU+l+6c2h3bh8qW96oh2fi2hceLMbr39eCO3Ox84NDj2I9a5Bxg1lAJwsC+KdHJ3Z0ckF0auU6oos7Vq7XlXGm5ASBNICEkFEO2QcYCfyMEmFHAnvOS5AEkNAdDO3+/fv2ve99z3b39uyjzz+2X/7qXQEJYiTsHer9SqVuT45O7Kf/9K61O2gNkMkcW2cwsWwB0c2S9UewU0qWLdasXCirLaVYCaR1CY1WocOP67VMKKURkJAIEyaaCNDF+SmoDCuIgBJqoVSP6Tnc37NapWTdzqVdnJ2pLh0WwWIysMJqZMXszA6bDbt3e8e2qmUb9NoCEgBNOiOzLOJ1dB3Jh7VJ94IKr2XMpr2eAu16rWp7200BFsvJwDJLyhhWAhCmg7bllws73K7b/s6OVQqwZYIjRjkKHWy4L8afecBv13xh7H39c48Owvuan6rMKIj6aU5WGwpKLy67dnLcFt2QZ2/Zkg1Gc5utQocBhBe7k4k97LRtSqDZ2LbWzq5NZxl7enZm7U5XnXgCnR4RxKxKG7JLyo3QS8iKUt+oNdXaUJ1WInorwSs2SvsX9iEBdtlO3dYCJABChDKAkJmCjRDmWxIwJq0FpZ8RtcBkXoZSoiDQCgMDsAHHWG0iE+0FSqAQa1VZw2xm+9s1+9abL9vB4b5lVyN78uh9++EPvm2vv/qGbNfleTvY89HUet2+ffDRZxKilL1aZCS8aXR0SObnZJG1/oDWrEOb05WhXLFqo6Zyrmwhp/p/NBJo9yi2nhG4TySSOxxgo1m/gAyB+SnhxYiZIhZCPquAfT1uyXpcwcLqzy2XYZ4zxgsrV3JWrdEOc2XzxUhzuVDIqtMNbWYBLSkhg71E+1DLlKzXHejYMI3yuZyEVNk3ZFd074CUS+mrUDKTScocWKc8F+2JCfPR2XViZ6D7UwlzwLUMtra3ZScYg7OzcwEJ6v6EdlJU4uJAgnfzWPuca+A00QWSqOSVRlCcIea86YxzOtACKH2RH7/P2D+Mfa9rSYskYNvko8ZJCvfV3H91/yMO+GKg5LcFEuIM8NcFEtwH+22ABK7Xr/0mXzjof1yVNqSDdk/GxH5vevz8+W0CE2LGyqbnrBgkKen08XZ/yH/HzyPeizleOuOejhXSGnPpoN6/n/6ef+6K0XU92H8WOBDfZzwX0zGS9pPZFfst/b6vn3TsczXeYX09C0jw8fV54GN8FS9eaXZ8AyQ8o/1jzgNRD9hSdTy/j/aPzzKEsZH96mJcyjmCMsp7rjTvgYYHeCzmOFPiSJWMtkTGgjK+TwRtmMn/3Zj4QnHD7mimOxjxZE0v3E0Lw19jY46NVNqYxPcfG6C0cY7PEX/O7zs24psWJK/ddPz0NcWLexNQETtkceAa36f//byNMn1NfC9GBN0JX4srJkbdKXs4Nr7J6bqv3ScOX2AZiIKcZCEAElxskVpoRBf57pQMXoaWZyVlVTSmSebRxzd2lrh2z55z3arnTzQ2eM8FBN1RiRXNXYOAIC3e/NLroVypXHNgmPMKXlyoK9oM4w3b508MWvAdrt+FRb3uHQqy1zS76r6zC3DUCqimJ+izBxP834MJPksATcbXxYe4FpTqB72+HFTv+OAMCc4JmMB5+awfl6w6z3M9rgS9CGkloosOJPgmiiK41m5Sh8rfYlBMZ0HfYj4TlZ8uCpNhT874dDK0mTJuQYeB2lo5n2oBWVImj5p+gplcrha6OiiLFbqwBHbJVHZpRfvEQsEODvbspZfu6F4J8J8+farsu9o8ZphLQeWd+cQxVCucXUkfoVpa2narYPdubdmbr92x116+bVvNimVWM2tWGlI9f/LkyH7+85+rLnp/70CAAs40bITg4M6lyk5mr16vip2QK1K2E2rD0Zgg64g4nYAEaNtkCHVPcxt0L+XU18pZu3vnUEKL0J13d/evtQt1kIDfDkL5HOPeHehifjBvWH/SwaBEgdZ3o4ko6Q8fPrHPHz2W+OJwOlXnhr1bt9VWcULZCJoKM9rRhYyhU6mdZi/1fzkaSf92MSvmEphj7sAQeeXVV+lDYdP5RMEH+8arL79mr772hp7Nhx9/Yh9/8oU9PTm3dndkw/HMLntDsSgQbpstCzael2yVrSQ140UxmGBQEFzxTFkDZP10jWsKpSu/Ey0iBBist2iSsBMWzKjQlb5C2Ukxr3KClTou9G1EZ5Ep83ZulczEavmV7bbqdmuvYfViXs/p+Ozc2r0R/Qdtng0t7rCJ9WpNQpmtWkXzi5aO/W5X5wUg2KrDbNi1WiFv/YtjW05Gll1MpItwuNO07UZdjAYjKM4srTcM65Sx81It30u4J4BHBxcdtGQ+sN5r9aaebbvbUTDJM2k2tkRJ//KLx3Z+2bfJzMT2KFQa0iMZz0zlRZQUzXI5O1tM7HzQtzpAwu6e2nQ+Ojq2wTB01hGIkcurRIe5vJxPLLOcSSOBDgC1ShDmw95wrZQq4keEpEHoOKDABYAnatNH9lximQpQA0DET7EQtCDISIXvBUHbqUqdAmAUQOTQZnU1myatY3M2oUxuQSnDlT9Ch4Zer2vlQsb2duji0bBbh3vSKZlMOraaU/ZkKmnaaja0Dvqdrp4JYFanN1QLSpqboD8yHEzUbjKTK9kU4MIKdtntSDegVC1ZvdmybD6jDhjT6VggqYK1ZdjLQMfkLwFzTma2mAUgHkFRZ5DpPnOhNI+5D5AAE0G+kkD6XOjqM5xYdgrrqaD5jqYM7K1GswwEZOPJwLqdvpV0fw1rbTUE2Ha7gCWLAChp2ANzgv2FxwIb4eKirQ4Yza2mbAVlDMPpwgZDgL2c7e4fqOMKHUu6nZ4NxwHw9tI5/i/GUyl0oXDfEO0E9jLukflCaUjwBa8AAf0/ARak/5ISW3R/JA6+w/oPYIT7p25LYx/T/Sbfv2EkuH8Qfy5OHsRBezrgj8UjYx/WfbyYZeE+5iZfMu1T+lpxX9r9aGer+LE8MNPel9js9G9/L7YrfnwHXjZ9P/Yx43tbM2YiGn/sP8f3x/Hja/Yx9mNTWrl+FlFG2n1U5rn7Iu6L+7X7c/FjxWMSj3V8bb/t3z6H4nPE4xtfX3o+8h0HAmLfMR5LXxtpQMI/k/Zd04G4X8vXua/4ufgYoiu1aX3EtvrmY3vLvOAjpOMcWZZEY+Km8RNFa8NPgheKtXZ2eRn8w7irh///uqTK1xmGjZ/JrOIn9Dsf5gW+GBIL4SdjVk0xEv7QgQTofyBKBD9kLdnkXBzOUeSwcQeqmU/4dXCZUJ7jzcJRzpBhuAqwfcLyyNy4+HHdcDCMMXr1vMfrInGxEYm/ExvaOKiOg/X0Yow/59cVB99pg+xGOB20p68jHcTyPTfksXGJry1eiJsW69cxJPF1+bX6+Z4HJDA/rhmgZKDDMQOQoGyKshdBMRyNBGoqBSBYVm0g5QTrWKG0gTII3X8CBPl1OZDgAImDAx4Ic944q8+cZb64LoA7pJ7Fw+GO7z+9iePA+TzlnCGIDUKBsT5Deu6kEdb4+h1I4Dc/3iUhiNoFdWuuAzCFcYJOzvG4V65BQWrCdAAI4F64zxhI8EwHegRkmXAEPZvJ9TuQ4LoRfJ774TMONqC07VoNvmbXXRoSxkSzjnMdUnw+f/k/wQM0YCngY0OgJwMgTEZSRh/0uutWhQKY8mWp9sNKWNLnfkWdfsZyhcZarGztfKlt2kTBAwEH43Swt2t3770kO3V6eiwgod8fWmYZ2kd6LS0OOxg52elCDkGytlVKC9tpFMREePutB/at1+/Z3lZdTApKNLjnp0+P7YMPPrLLi7aeAYHw6enpmpItbYoy1PHQSk3AC63t8pQ3r6wIQIYjnYWJkBWQQD059fIILQ57lDa0rV7O2f17d+z2YQAQ6vXm2vbiYPuc8/nkNHZ+Myc09vNEFV+01NB2dbUI62KEiBrB4MMn9vDxY3t6dKb2dbXmtu3duWMZBC/VaDMrpfWCPRtI4C4EpKh169TOLtsCp6An37p9215581WbL2cSZiMI+e53v6/2kIzn+7/50D746FO15iSgHU0XdnJ2ab3RWJTwyTxvkwUgGnMS8TnsBHTxILwY7B02BieCoDJ0bwhrMXFeYGQkMkMwEejQwG9eIksLw0XZcQn/zUP7P9peAkDYzICxGgWzna26HW7XrJTPWK/ftvOLtnXpspIr2xLWFCyJTMaqlYpt1StWLeYtu5rbbESbz77Wg80nttOo2bdevm97rZoN2ufWPT+2Mu0o60XbaVLWkLUsHRBYs9XADjpvX4rRwX05oOf7mTuqHlA4m0+aJ42GjecL1ZDCiyejXK81dawnT46tfTk0LitPGRndGhC6nIY2oRIQzGbtcjW3y+nYavWWVepbEsh8cnIq+joDKyCWwBYwMrNQaQNrCzbPbqsZulbMrkq3uG5KCbzkjCB4HQgmYEKY2zxL3gstHNfaMQmQwINjPBDxdSAhLn9b7xOJeCMBIdlx5it6GyqJWM2t1+nYoNexYiFjB7tNdWs43N+SfsZoCJuK8paJ7hPGVrVcDsK9ACnQ+rMFjRV6E+PxTN0wclnELDMqdxiMpmLpYKsqNQRY6eywtP5oaMNEh4ZyhwwlHLTzXIUyOuan6PwIjyYCk4CmZMgpE1ESZxVAVGmxJFpB8o+SAGU2mlpmCtuhKHAKNk6lWrRWq2Z5bN+4r1aX+XzOGs2a2FQYW9Yv18Kam05gLgA0sxcV1cYV/Q30C+j6UaGrEWVry4yAhP5gYsts1nb2Duzw8K5NxlN9HlaN+4kav0loU0tZhmeVtWflA1MFWw+YQZlImB/Xs9ISaU66NDhAEILy61TseD/3z/l+Hgd8m/wr2ZGkVCL2AdzP5f040HP/NU7ueGmDr9ebfMk4wkj7IG7r3b+LfY3nAQnp48bHiv+OA9P4PM8DEtL+oge211gzKdX/r/hYkehlnJTiWNq7Im0BP5/72w6ix/FBfP0ej2zyjdNjEY/V1/3bn2c6XvDX13txUnrkc8OP7/Y6jgU2AQlx4B6/7/cVgya85ud5nv/vc5jn7Oxd9yEUg82v2Nbpe41jp83j9Q2Q8HXn0fM/90cAJGyamGFir4yWYZSWOvWZDYsghGwcAVA6sPMBuQISQj0k5/DgxoMSzyD4InJjwP8dSFB9fdTOZ5MxfdZDSDMSYoOy6Xux0YoD+/izm4CE9DX65+NjbAIS/P2bDFHMeNh0DfGmlb632DjdNEbPM4QeON7ESHAgwY2y10I6kIDr5owEgASxV0r0rK4KQABIyJWDXkAaSNBGoqDh6sfH2ceF4BrD58E584a5qewXjn21qo3IyxriWmNnB2w6vq8JnD1+3NA6KMFr7rz5s4sdlRhBjjdbjoOjxHXFHSVwrviOMwG0Qeay1miQwQqZZu6JHw8o+Uy73dbY8RrBG9fE676BQdd1ZoYDCZzDgQTmjwLM0WjNOvJMN84718r5CYL58fsiC8nnABL8fHK2YgVj9BQmkyAuCDIMLXc6VDvFXqet7K82QGjKtPMr5C2TpwVk0RaZvJzTfL4hMEpzWXTvcA3oI5ARVZCYy9re9o7dfum2xoFA6eTkxHq9gbo0OB1ax1AwwbyClbCwSm5lxfzCdup5e3DvwH7wJ6/aa6/dtXq5aPPZxH797q/E6oCJIPE62hCizH55qX9h3tFbvSknXUJxiTitAwlcJBoRxTzgRcxIyJhNRigw2qh/YaNB16olruOO3VWNdsXK1ZqegQNF1FfzM00AJwcSlN1L9AvchhFQKLuJuBtq6j2y2xPrdUcK5Onc8PjJibX7A6s0WgISCtWarcgSZQKQkFuG9k83MRIUSCEGCutkNrOLTldzkvVDvfNf/pu/VNnD06ePFWT/+Z/9S4lU/vznv7Bf/vJX9vkXj6xUq9vh4T2zfEn///zLJ9bp9a07mNsyW7dMviqBwLwDCSsAvSAgyXpyJXvgD4n5icCykF4BwQh7gOwc2hrz60ACTAGABMQN+Q6dRqDC81PKrKy6mtl2OWd7Ww3bbpaUbe/2LqUxMFrMbbLM2UJtEcP6KOTzKm0goF7OxtLAoNUeoNpk0LVGuWhvv/GaHW41rHt+Yt2zI9ui3eN2zerYw9VMQEKzVlfNOvOJziD8Yz164OA2y+2U78Oe4RRwWG/YeLEUI2E+nQtoJLAnS3x2HsRI54uc5RA2zVckujicLpVpRvB0ls3axWpm7enEqvWWlesNO73o2PH5pZT40Y+h1AUbg/ZHIbeyUjZr5VJezIpWs261YlUCgtiYYbLexZCBvZBowbgAo+yonqE7oGqloHaNDiSsWRn5kLggY6k1kOjouHPr+0MhoSbDbCDwh9GgsoIEFKaUZdC7FJBwuNey3Z2WHew1pWEy7J1ZdkU3kpFsKBoBgAnMeWwAmiPY56Onp6FEyHJWq29ZHjbCdG6DydQ63YGAOtYA5y1Uy+pgwPzujwOrQXM42aNAAdyhx1YhmMg9h3I1QNG8GD6y2Qh3Mt5JByAET2E5rIGZ+crK2YKVBOQDri3EtNjahrlGOcJI8x3ooVYJGjm+H6hFbx4wBTZIaAmr9TENTAG0TKh8QIRRAq3oREhwcibgt9Hatp3dQ6Ea2BzAIPcJBeonrSDxHzQfEsaddCSSxJTsHHoTUdcFL/HwQJXyirDvXgkyhs8HBprsQNS+2EsX0z7n5gA/iFy6PY19PE8U+Dzy4/m8c19s3d0qWbBpn4xjbnotDrbdf1gfMxLHflEgIfZN1j5cqktWbGvia0nbIL++9fyLAILYD47vLfa3Gcv42etcCWCY9o/jxF3sV6d9OX9O/nrsb2+6l/j7v83fN/nvMQAVX7Mf2+11+vvp5xK/v+m9GEhIz51n3Qfnj3W7OI+AvqT0FUa8r41NscKzx+gbIOG3mUPPH8s/YEZC2khcN1ZL1WhSa+hAAoaLjYRgjc09zpjHx1pn6pONgfeY7HzeRRVd+I7J68bej+cGP+4LHAfNNxmPtFF2ICFtSNIPzQ16HBTGxi/+fHzuNBMhBmXia7np+B6Y3WSI3KlIHzd9bWkD6dcbI7KbJqo7MZve0zXjLfATtTHS6wllaN2aKqEu+VQP14PqemAkUNrgQEKhQiBdDwACNNNUaQPKzXFpg88dN5a+4TiV2wED5ijzhlptsir8iP6Z6kPL593xjhH3tIHmcyMU35KAzLNozsQRKCLF7BDoeqlPTFdMzw8HLxxIAAhhHbizxDEw4mrjt1pavbm17jzB63zOgQTui6DNWQoEs3GXCs0pOi+USvqOQIGkbIE1zLl5LTj5AXjxbhKu6+Dt/nDI/TloPBIggR7lft9a30mdp8YSAIBWj9Sok6nEmZ2PBSR025fKhnE9BAoS97Psuj7eckVbZRBcrIqOTIbZNzJxpKh7phQmqYHl/vb295VZm+CodzoKmKAEACQwFnouc2rkF3RHtlx2brVCxkqFpd3ebYiN8KMffsfu3z202bgrFf+f/fQnouXjDMMmw0Hl2Ng/B5Vo+Yg+At0a5GzDMlDjAeonWCuUMuRCHTSlLQjLwkigLGM5twwB7mRg02FXmgkH+zt2+2BfJRL11pYRLDFfnBLOeHN+/vncIdhg/jtw5kARGT+ug3rp4XBks8lcJQ7nJ+f29PjMPn/8WKJ7xWrV9u/etVJzyzKlgrKKo/HUihnuCaZZIiDqQFFiMMjwylbDOlmtpNbuIDMW4Ic/+qHmFPO0Wi7an/zJd5Wh/tu//Tv79fsf2HA8sbe+/V37i3/5V9baPbB33/uN/f1Pfmqff/6lnVyS8a9ZtgDoVrFSEX2AvIAnNKZQ87+W/cPvlzjvVTAKkACribkD44DAiTUh3X+axsBOyGbUklFshgV13uG4JbQNVkvbrRYEJKClMZsOrdO90NgsclkbL7ICEihtIOtMdxLEBmGZoAnSrFdVzkCLyX773IqZlX375QfWqpbt5PHnavm426rZwW7LqnxxORUNvVqt6LsACQ5auTaLA/C+l3Jvbosc1OP/1J+PF2bdfs9mk1nQ2ihVbT5PWvRNFjabZmwh6jwMELPJFAbASmM8LWTtaDywzmxq9ea21bd2rTec2Fm7bcMx1PiZIbqJOB+ilWTxEVksFbJWKRasVipbvVQzWG3OumJ9rBMLy1CuEfaKiMKaaCYgWMh6I/COba5YGYCOmYxBhXcgwYNLbVdJ9yDPGHPP3BMAdqUSwGWOqe4u3QtD+uNgByChYYf7iG/mbDA4t8ngzMpFs2qjLiABG0u5W7FYlfAnWftfvPtr++jDzyybLdje/m2rlOtql8r4dAZD62PP0TqgQ0shb+P5TK1p8a0Ax9yuCuROMu/a79U5ZCVwinPSVpZ753O0W6UERxoVpQBiKcCfMHcp84MBVbB6rqzf2ElsUrNetp2dLSuWKH8Yi4HDuiiX6Eizpc40KhdCpycb2jl6CR3PcMxeMRjbiDbJi7C3TwCd0IhQOdRKQp25fMlKxZpVKFGa0Zr1iiLN2M8SzQvZ8CSYFiAQMRy5J4AED+BDaUSomfdEE6WRIRi93oY5MJZCKYPv9Xwv3qP5/yb/1ffz4A9Q8hSYtpuAhGBXAjvC37+W3MmmxCATkMz9tU3+VxwI3hTEub/4PCAhDZCk/bz4+H7e2JeMM+jpa3F/yX/HvrMH8OlAPvaxfOzisXA75nPCgYTYj43HOWbhbfK7Yv/a7z3tl6fHJP5/Op5IfzYeq9gnj8c9/TzjcfTxif1/P0f62cSfTc/F9HtxvPCs+2M94DMAMrM/cBzsCP6zgOtcsE/psXveuITPfwMkPGvsf7v3/sAZCZsMTTDMOGNX7R89K4ZhCe3AQo2bL3gPhOIJroDNW4AkDqgcHGock9ZGTFb/Dk6FB86+UYA0x4YjPl86eN70f0obnvWTvv+rew81eX5f6cUUv5e+503nS193bGh949pkiJ7HSPDrjxd2/PfXARLShuuakXiO2CJAwrVzX7v50LovBhJ4xgAJtVpDjIRSsayCda5zpILMrFSt6dogtB+KfBIEuhPAPes4ifYGY0QgSSClrOjFhbLHfM43Fx8HByHiLMVNRlL3FYktMjc5HnOW92JHnv+7foKzHjT/k5KfmLkTt2hUljsplXCgwp1unK9KrWEEkhzLz4vhdy0Eb//I+vTNgGv0AJOgLWZAcBxHnL3umv/7Wna2kJeCBOct/NM8jQXNYBpRgoBTmAjaeUYB4EF6BrRCGw4UwAEkIDIHkDDs95TxF8NJbcaGchopbyhVGxLbyyDUuiqpZSPzLKyz8LTc6eRvnNJ8IWu1ZkNzgGemGuH5Qs4+gTyAmALe2dSWiW5DIbO0VrWoAPHVe4f2Zz/+nv3Fn37fbu9v29nRY/vs0w/tw48+EC0f5IwggnKJDz74wI6PT/Vst7aa1mjUrNlqqFZZTIk5ACsdDmgbEFqciZHAb+yfgAU0Ekw190XwBmXDRxKsq1YKqsemTGJnf0/Pz8FXni32l2sC4OA+ARgIAvb393WN3Cfvn56fqb6c4CVHK0UF1WQ/M9Zt9+z07NI+/vwLO+/0rRABCSipL/I5BULlHM5FEKcTcJLUGHvYh5MteqZaaeaU9WVOA7Zwnazl115/RSwEngGvPfz8C/voo080loiJ/ujHf27/3X//72z34Ja989N/sv/41/+Xffzxp3Zy2bOZlS1XDMEfugkEEgoa1MZvoRr6AGom4EGG/yc2SfXzEOQdBAsaCQS+rmJPaQNLXOU3Kovg31LdlMqrpTUSIGF/p2mVMjoTPWt3zkO9PcKJubLNCXaTceA5V8p5K5FbX0xUOgGQQDlL7/xcooqv379tW5UAJBSXC5XRCEioUOq1CKwE5gfsFokFBoE91mTo7hKYSaVSaJXn9lCsrhmdUEJWmmB7nsmrPp3SCro1ACRgjxUcrSjRoSUu4ppLUdMnk5XYQFDZF6WCPRpcipHQbO3a7uFtW2QL1h2O7fyyp/kFM4Nzca0ACYhJ0mIQIKEKkJAwEsbjAFxiJ2GAeCZXjTTWgf+VsFd4kQeLiGGwrZ6IEBCRD113AJx9XsZAgjvSyqTTdpVaqSxAKYAULIaVjUe06UTY8FJAAmDRznbdDg9a1ihXbDS6tMvTL22rWbbGVhA9ZT7v7e3FsCGJAAAgAElEQVTZvXuvSAMAptLf/f1P7Gf/+EvNydu371mruaM5CnjQG4ysPehrnNS2keAYtkrS9hggITzfhMKf1ORz57DxKmX0EsI+onGDAaBuNwTzQz1vgccWhFTBIur1ou3u74gtlpsuQvcMgEslhGqyWQA/PJN+r6vzc29bW9sSNeWYjFfYswIbjj3JAVTKGvrSL5jbaDizwYSEk6kjBW17ARNGiGTOl1avNEMwLpbQlS8n6AjggK4kSXtj7cmAnhEoj8HnWbLuvdMRU4Nj63kn2glXftt1TSyufd1O1PV7EkFljhMnAmLXJfhVnPvrAwl+PO5j7R8mGfW0jxcHz+mgLB148t3Yz/Nj8/tFgQQ/dnxOv9b4vPHfsc+8KbnnwIo/k/Tx4nM5KMpnuBdn1bm/nGYk+Hfdf3OgUHP2mhhnsA+x/7vJR94U/6R9/U3+/CafcZP/HgMxm8Y6fpb+tx/bx8B9SPeD06CVj7Pfazy+6bmVvhe+42xWZ8i6Zhc2pqj2rVc+fvp4zz7+N0DCs+bOb/feHwmQ4JPWnfQweYIzgoPFAmeieSASq4W64XBDGtO7QuOfsIkEJyIch+94QOPB3SYggQ3DA7J4UW6a3PGi9HOmgYTYcGwyIn6MNMKXNi7rjSJqjeJZkE0T5CYgwRdifD9uCNzBig1QekPaZPQ2GcybJu0mulV8joRNfiMjAWpivFHglV8Zsty6a4NrJIiaKkGlhmieOHW0gWQTGNJ2bZUxGAkOJNCeix93pD3g9RaHPiddA4Bgm+yn04DlrETtE5mbMertRjneGOJnj14D4+kbF+f3gN4DbB9Df8+BBDm6USAesyD8Oqgfdd0GD+Ix4GIqLOZWrtZVW8vn3RF30VNHj+XIJ+UNrvmg4A6HbJpkIhOBM3fSOCfjEq97X19yzBPnLjiwAbTRZ5PN2tcsGTOBNerOcQXwIPSIAwyQ0E/YB0Xau61mAhJGg75YChwf9LvT7duEDFexbOVKTQr9KyvaYk7QE5xLnIrYKWTuyQlXNnyh3uTMBxxa2bEVOhPlNZAgBtR0KgFIsr604tuqlWynVbbXH9y1H779pn33rdesXsnbk0dfCEjodM5tNB5aq7mltoaIjL3zzjvKmHPtd5IShJqyx9QTh/aDABvMHYAEhOEQTizBSLimkUBJRdVq5YI1oS2vADrGoSYb8bpi3rZ3d6xUDUr9DjCx0QMU8I9nBYiAkN7BwYGAFObnkydP7MnRU+v0ekHnIotAYcYquRCME8Sj3P/ZFw8lcFis12zv9h0rAsQQmORzCoSC2GIIyDcBCdSe6/nDwMBxy2R1nWTRAbmg5P/4xz/WP/QyGLtf/+p9BVqNelPByJtvfcf+/C/+a2W9//Gf3rW/f+cf7dHjp9buj21ZqFm+FBgJ6tpAVw8xEmjnF/YQCeWTvE2MFbXkhAFSw4j6YFMTD2Wb3wToBLEAXgIVkrIIaSvwfUQql3Nr2sp2KyXb225YpWg2Hnbtontu49lcQEKh2loDCYxPpVhS1rdOxtyWKuGhpCU7X9igcyFGwpv3X7L9Zl36CPNeT2UNBztbVqlQXx+y8yu1fAzztExwnogSejDH/HYBVd8fBeQkYIPWP4E4gSEsi3lY66VCSZ0v8jnAybz0KcaTufUHc+uNaFOLYG7BsoWirYoFezhq28V4JOHG/dt3db/j+dJOzy/tydGx9QdBCBKAhvIl2m2SzW82arZVa1g1X1ZpA9nzIFAYxD9Zx/IbViEZcRUYREETwecSJZErUN/3QnRHdN/4JyQlok4GsSMO0ykIAId/hXywEWqHitjhbCpwiDW/06xZo16yvd26NStVm816dnb0mbUaJa1BjoPtvf/Kq/bdt79vD1551T777Av7yTs/s3f+4WfW742kC3B4cEdjjI7ECaKc3Y5ddno2QteFEgy6tzgTj84Gc4KgRC8qyX4jjsm8aTaqQV+G4HeJBgPzPgC/gYlhVqkEkUXZwEIhdEc5PLCtes0ys5lVK2WJiQIkAEJTMrVczNUmt9sO2hu0BRWjLVdQS17W9drny67UPYN9lfmH7UDjAbDg9KxtvcFYIp35Utny5ZqEJHv9kY1Hc6tVGhJKxXY7qC9QOmEhACSIfZeAGQBDDpZKpyER+WU8HUjQ854FYA0Nhus+1HUGAKCL71VxIBYHfWmf6sr/ej6Q4P5yOrhb+0QRk/Oan5RM0nj/jedtOrD/XYGEtM980zXc5AfGfqNfQ+w3O6MiDmZjAMF9qfRx/P7iBE8MJKz966i0IfaD4wQbx/D14OeLfej4ntO+cTrQT/vJMRBxkw998/y5LiYYX398femYI54H7tulmRexzY+BG/lJkQ/+PCCBz2ITXP+O/dRLXbX+ckGMPB1bxf7yzePyDZDwrDnz2733Bw4kpBeSL8Twe2nq82vB4fespKhvSescz9I6spimJpF1c4qZOxFs5J7ZdWE5D1jcMIVAhmuInYyATqcXbjoYj4PyuLQhbVzShtGPEweS6UAzPne8Gd1kiONzxIsxbWBvAhJi4xNPvPjz6UX9POMRHye+7k2b1W8DJOj715zCvAIF0QwTsUUxUqoo2zcFJKiFVDFku2EkEGBkvYc4BixxgH2zEJWTOuSE6u0txDxgx1klgHHHBOcjVrv24N43ok33Hz9/7sfnAPcn5y3q2sB1+7EcSGDuuvPCXPe6Xqf0xhuFlwhxDmdYOBuADFat0RJ9lx8MPOfn3l2QyhXdfUPw1/0eaMHooIuvLc/uOUDiAEcMIPgGyjXwffqL+/1zDRADtJllAurvx6LkwbMkki+Yr6x7ca7sXyknIrwNOpdrIIGAiT7rBCRkdVHxJgNNlKdWbQmQoAEgow8LxYVdkRiA0ZTDLoTMY8w4WTG3CkWJwjngoZQd2gqZlcFIQCZvb7tuLx3u2p39pu02q5ZdTq19fmznZ8f2/7D3pj+SbMmVn8W+R+Re+6tX73U3m909IDStBRhoOMsXCRhgpIH+Un4QRqP5QGEgUSRISkSz9+WtVa/WXGJ3j1X4nXst8pZ3VGb1RpDCS6Aql/DwcL9+r12zY8eONVqwUJYCET7++GOVS/zt3/6tff75l3rux8eHYg4AJFB3HKj1iMChlVCxrRzhioAEWuRRryyxRcpDSmYHnSDOd9jrWKO2tXVO+cFUGd469PBe21rdju4L0EnCZfO5nHqYNwQ2ZPthI3j7Tl5HbBIgIV/lqguvllB93Fqj1FCGfjSaqE7+1etzu5rn1hr07fjuPSsB8sK8qVbUMg8mgzMSBOYljATZoBj4EOzJKS6HTgpcH/+ePX1uTx4/sj/90z+1g/5AY/f82VcCEiE70Q3j4PDUPvz4G9Zsde2Tz5/ZL3/1mZ2fX9rFJLNqZ6BOHgKZ6ewB/ENfedr5eTYSs0MZTSmAmpvSJgILCBcGwUmuTV0bVqHtqFqSIrYokwWJPpQ6YML0DKGUr5d2YGbH7Ya6NjQbSFqMBSRMAOIoUekeCEhQ1wYCsiKQMB6GIBsGA6VEFbMn987spNex2fDcFsOhnR337OT4wJr1ILRYrgBkbHSt1OqLyRK1T7AXzAG+tC4Ru4ssIe7RbYfWb6Vsm0pdgSuDBthXKQEMNqxShvFVsdl8LSBhPFnabL6Q6CW8FcqKVpWyPc2u7M0st1q9ZoPjU6u1urat1FXi8Pr8QmwBBYiblQJe1jOAIfoIR72BGAnU+QN+8Y9gNwSE19lCAQnSqpSQym5/l1AdaqXlAE57gKKAMIpqAh4KHPV67DgHdC7o9kwy1dEHBgtUeIJmlUdsNzYeDc3Qwei37HCAmKZJR0AaKauJDc+fWrsZOucAbrPOPvrmN+zjb3zLjk5O7bNPv7Af//hnYiS8eX1pR4e0oX2ibhUACb/85FOxEei+geaI9B6Yh+WKSh0gvaEfQOAe7GYARgi+Ww1sBmBKAA7EsgI4U7AQzBpSAP1Bxzq9nkRemQ8AAuiTwA5pVkrqoEHZFSyXunRUStKrAOybz0J5WbfVVatZxC0RkgX8kbZOF+CxrMDd5x6gAoKcGe19J5mNZrlNZrmttpT3mE2yMJeWi601YRM1rlligSEQhJe1p29DEMjfsGXYTBcd1r5LC88IZgcAKgANvqdzXfLJImPqOqD15FUoU3LfJg00PWNdDJKuA7HQZvam0gbZmz2lDWkgnPpbaRBe9GNTv+AfGkjQGkzGaV+Qsw9IcBYlY+CMgKKfm/qn6X35muZ198vcB9qdIzJZir52EUhIP/9dAVoaJ6Rj/a7j/dne9Pq+eCSNM7ivoq+ejnXRrhWP5Xf3bVP/zIGEdPxT0MOf5W1ACGvK24VzTi9jckYr+2cKVPj50vt+9/h8DSTcNHd+49d2OmGxawO1snG3DEi8i4nFM6eB4B+6/eNtQALZvRRIYCJ5NpP3MgkdDeTyUxq0fH8xEq57PDutm/N4zacvrDSg4TNU30q7r6Smfd/CTQ1EGqAruHGhrXe0v9ln2P8hgYTUmKbGkrHz11LDlBrlImDw2xhKN+LpZ7gxE1jkXRPEQcXJi0GbwIGNrTbR8d6WQx0m7RzVCzy02FrQBjBSBMVWqMd6z17fJJRFV49GXQ5EaOGF4JYL6uHwhw1OzmPMOrHZQOMnoPaaUR8v1++QU99qKbjyUpw0wHdD60JPnhErzi/qc1NH3dkNHM91CLWN7UxTRgLn4e/OHnBBrBDQuOK07SjgvNdpffwsIG2ztsHhsRxYMorUOlOqAEOBNnPQQOnRjoNK4APgQKtCnDRFadBoFwuNURPurgLqQE8nyIfyz98RUyQzi7YAXR6gw8MooL6e8VRpRLMph87LSxhfdWhLNkqNSeVaN4LPaFfqAhLybCrHFkbC5OrCJnLg12oHOcsWEnhDtKtWbymLv1xv1Hpss4ZaGvjPZN00Rt4+thQ6XoQOCWFcvcZWTiLzrlIVWLXzNiW2SP0vgfzWTo+6dvdooNZ77UbJKtSor9F1QLtiYdliaotlJsX7Dz/8UOP9gx/8wJ5+8UzDeffembVUqtOSI+/BqAIjupSoRKOya/8orQT9oy5/Y91mww56HWW8O42K6uqX84lVcfpb1LnXFRhwP56NdrFMfgdEYI7DSiCwJBBhvsMEePHquTU7zSAKujbpI5RWW1stzS7eXNqr1xfqkIDj3z4Y2OHdu7apNWwJKFOrit5MEKi4OjqKBO+av1qlAVgLjnwpAjqh1GE4HOt6L88v9Iy+//3v27e//W39zvthRXzy6Wf25ZfPZTOOTu6oNd7lcGqvXr9RKz06BFi1K1BD7e0UZDnVPcxj/g6AROAdqPCx6IKAchva4pnE5iJ1nKANRoL2BQ4PnT+YDwGE4pVwbHW1sEHV7LBRs+ODrnUaNcuzkV1cMW5zzddKp6vvywioNGo16zTrer4OWC0XmTVLFWuw/1dKdvdgYL1ayaZXb1DNtHtnB2Ik1Gp87lrVMNDYgaX6gIgwCiJLyNvEMuYOUjqtVwF1FB3UnllvSGyRcdFrCwL90AWgXKqrM8Z2S+BGdwEo6mvLF2sFwIgpZmWzZ9ORvZoSjJs1u7TeJOvcVvnDaDxVRxnGDTFWxm2dZ+qMQRZ80OnaoNUywMyg9D/RfIFp4w6wM53YO0JgheZCfFZq+8oaDt1++AplAGtbbkLJG7ZRe0NCv9W5eB+2lnOUQmcRRAOxBWTflIGrV+31yxdWrWzt7PjAjg7aVt6urVnFLsLuGNt09NKajYq1KQk4PpIN+PDJx3ZwdCj78vzpC4GKf/+Dn0h0cdA/tidPPrJ+d2D5YmM/+OFPpKeBaDVdIwjAEVlccb0wVUpVvcY9iHUTaz3Qnum0GjadDAOoRAeQJaUL4VlgzgEuadl4cHSgcgs0VdIyqA2gc71iPYDnqEMUtoCNXQ0vxGhChJVn0Wt3BO4tcvRXwj7j2jrOhuEZAqRiY7ENMA/QQgBIoA3mcDJXG9fL8UT3jpByvda1ZrOl58deomfA3hLFLtVJg30oChAzDtPY5SSIxNIe+JoV53uQAh51NwpstQAmUR52LdQtQKYU5gH/YD9QCpH6m86SSP1GvV4p6fpZH+8LJMjfjer8u4AwgmDunxSDcf/8NKgoBtv+3rA+3s4O31ba4MkDf2/xe/pZxWRY0b+8CUhw3yz1bXi/B56pb5t+pvyI6OOlDM+wpkOCQmWN0Z9JYwG/Xv8cf4bvCp7T+yn62u8K6m4LxN3/Scc1HSf34f25+b2nY+3Xnz5bvx4+35k4Hns5K9eTu+n9+/veF0hw/9S1arwLmkA8gbFhffn+X3yON4/P10DCu+bVb/z3RGdR2hPdTk+iW0DR6mmOkYsHuYCd98iUAVnfXOOfAgG/bSApamIihMgEDQFTEDQju+YGkmtKja6yk1EV149Jg1JQf//dX0+DNjYEByI8+OI+PLMiGmYiaueGyo1POpGLi5bzFMUWiw9w3/ilx0AL9a+bDFHR+PvvLla4773FDWKfsX+fCZcaIj/n+xoSnkl6HcV7pd1TOIDNHx8mfA//hfwr82SFiB3CmpQu1NG6CA4m2QtdX6kssACBRepMqcmG+l2mdMD7ycaa2HQcHBn1e+Sc7uBgBPnZa/wdnHLhQPVS73RCJifOM87t6LccYMoooH7HFov+nDwDBJCQbo4+rn6NzE1fD7zHxRM5J59NkMf3tDTBfybQcp0CBXtRDMrXI9dC1ouAf5FlNppMJILVACDp9ZQlo0e9AwMAAh1KGMjqxwwe9F2tFbxPCfwFxxyKPb8T+KtkAOVtas5p/UbGPgJwXobkDo829livvY5CPZ4d4PpTx4hQqFtv2mw0tKuLC6uVN9ZvNy2bjCW2SNadMSM7fnlFacNa1Ng6LeNoKbbCmYMRcB28prZG2gex5GEHcEYVcAUoVrEG7SRjEEbWlACtUatIs2E5H9vd0wP7n/7d/2D/7LvftDdffWHZ+NI++uCB1Nvpp/7Jsy+U+R+Ph7bIcrt4/caeffGlABCArEcP7isgIeMXSrMAQyoqz6kSDFJHryCclNk2AATUqtcQXixZn2cpRkLb2g1A5ZVEGOvVitUbZWu0OW9orxtqlfO3AFgyl7zm85gnzfyHDTCajEByFUS36oBMbVvnK3v58ty+/PypnV8MpSjf7B1Yg/72tEJFv6Zes2VUUS9Tn05wGbuKeNtFOY6AE7Ss03MQIX+X1WLdz+YTe/3yleYEa/HOnXt2enZXx1Ai8ub8wp6/PJdOwt07D+xP/qvv24OHH9pPfvJT+9/+9/9kP/npp9bsncYMedDJoK5fjASG0wIlm3lAK8fgwIWyBr7zugLzuH9o3i4yXY8YIlXKZiK1Pl4771SHEezEJrd+a2vHHUQEG9YBxNpu1PbzcjRU95lVuWxvrma23Jh1B5SQVCzP5uoCgc4FQNHDu3esWa7a5csXVl5kdv/4yPq1kuWjS6tul3Z6BCNhYPVGoNsvV3Or1ghmG3bUH1hpRf17YKEQzClAinpCLqDqe6aD89prGzVbKCPvyvM0CAGUYE4AsAEm1NShYZqtbTpbCUigxChbrG24XNnVemUvxwRtAAlVqyHOulirrSRAI88ZG3d8dGQDBHS3AIC5wAPaXR4fdBQIc90EriQH2p3QpcfFmtPgIN3DeX5oYATGUXgou4BFTJKS1VWmsJVwoQPFABUAahyb+gmUOu1A6E5TNpBWsbWKGRoYB3TJ2K6sUS9bs1YTIwEgoVrbWL9/YPcfPbTHH35kZ3fvWb3ZJrzROqIDCpoeb16cC7g6OTq1Xqdr23LVfvXZcxvPF2r1yLPIViubSqgQLQoSL3VpWGBvEW1VO8XFUs+pxkRkkTGmS9gMc+2VvY7Z6cmBHRwiADmww0EvtPZsd+IeEhI3YS8jEKlKTDHscaudhgl2gtJB9qcg0hvsrEBYtfBdSyyTcRLLaITuSa6Wm8wtSoxofTlfbgL4tCnZZLqwl2/O7dXrS+nedOkkJCYBWgsbPU+xQ5Y8L4AdbGcoW+BzBfisFzvGm2C9NOMPRQNdHLGjVgKXd0wN2DwRWFBSYrGyJrK6CPkK90QMJQDLwTYEX0D/9HtoUywbUAm6DNkigFLuIxX9vGKg/Gv+U9LHfl8g7sFj6uftAxLS87q/wXtTn9r3Zn/d11J67amv56/78QFIDewtv64UiPBreNf1uY+WlhmkIKC/7j6YzzN+xx5gyzz28GNY1wqPokhlMRBHR0TX6hojSRtqvS0Z/33xkbNE/Z593aQxjPt6xSDa/54+u3R8iz8Xj0tf33dt++ZG8RypjdvFHAnY5NpSxdf8mbsvzXfWuGvf+efACr3pyxnlRb84nH8jnRyiBF/Dfp8ed90G1ADyp+O8u49YMoTPSntj+YFSTw66ZoCoxBtJ9/gb7+O2F0vbNIK77ejf8+sOIrBvx5yY9VuIclWtvAnIYhropkCCv7f8BwYS3PgwId0h3W0k7wASfIL7d9+s9wEJpajK68f4hPOJ5BkU38DccDl1DWPutVOcwx0JX4Q+Ed1IF6/ttwUSdgElG3n82gcGpJvDXgMbkdR9773JkPwm09YNdGrofn9AQjQkb2kfhKCUr12duovwedY4bkjLLAixUaICTxMHhNKGRqstRxxFfdVLlgPzwLt0OAINkOWGxFFSHCIHEZwV4PPCaZHMIzYmDCROS2C4hLZuaS0evzvim26kHC90tiDik6LgjHcKJHANRSBBNNMIJHgwxjm8BCMFEvi7rwff0HqDA23sHAc1mNdd+JTrJsvnayAdF0fKlaktfKVz1gMSB5RSJ4TjcEB3pRZR8Kw439J1n85BNnko/PPxREBCvbK1Xqth8/GVDS+vAiugVrPLq5FdXo5tvlhbud6yKvR6q0oVvF4NYn9sGKm9USwUa6TdGRBTKnaJ8ftvVFpS7RetfRvKYmj1ZgCli4l96xtP7N/9j//G/vn3vmPjq5eWjYd25+zADns9ZcZ++ItfSFRueP5G9cTPn35pz58+E4WbQPHBvXvqww6QoGC+EerZUVIXcAaFO/pBJEoriOhVQ3kDQEKX/vTdlg36bWvXqwpkyJ0BdtTqJev2CAACUBDAkmuNDt1/KajX0/3Ex4E1MBlObDKf2NKWYgohogaAkU8X9uLFK/vq2Su7HI1tiZJ9u2+1bs82MGwQO6uFVqzSp8H5B1yip72zD5J2kMtFCNbcUSBg4Hd3Sr747FOt1ZOzO/bgwSPr9gaqsf7y6TMFHLy/Um3ayZ079l9//7+1j7/xbfvlL39p/+t//I/2dz/4sVUaB7Yh4EXJgHIXbA65evq7k5lttq/tM0KF2FsJJtJIkKAABfkAhAscJ0gDsCoF/RIB+gLaYs192nXEcmuWZ3bQq9tBsyfQp1Gq2euXz+35y9e2qWxVyjEjYK2WrNGmPWTJ5jOo4WgFmH38+AO7c3ykdTB8/cqa27U9OjmxQb0s0Go+urDT477dOR1Ys1mz5SazxWIuyjp17f1GRwAUc9uz+k4FVya519uNP7bH9Vs0F5sNIyQj4AplgpRyEGRjc9E+gnVSstliFUoclmazPGTNYYznpYq9AjybzW2er2Svt+WaWCwACRW6AcQM/9HgwLqtpjLAUh0U84cWnJlVykEJHCAE6jwdKbh2B6FSR1EOoZcvxjiajHQRSGC/0PyPIrAEHIyLA83+vFlzsqtk9WN2DzaCWilWzCbDodbh8SFdOVrqmlGDkUBpz2JqeXZh9YZZ//DIHn7wyB5/8LEdnp5YrdZU1xAYNbSa/fyTLwUwVUt1iRzCDIP39dVLwDrGNwAJ+Xprs8VS5Q1i2PB8AOPKW2s3W4E5gO4MbRnXtNQE7GLOElAtJPh5dNyz+2fHauMou9Fuif2h0gDEKWl1qfUKG3BrZfRaIovLNTTYNwQ6LZa79pEEHYxXCRuwgi22tMoaUdgQrANkE8ALGKANLWANwCWCusuSOjTNs41dXF7Z5cXYJvnc1uWNHPwAHgA+hk4cAYQEJElAUPy7TQDuVR5G8iGOz2rNGAUWIL4HfoFYewCa+BdiR4a2x67bhExlp9ayCmwhRB3XdIsIbUDRV/EySjrp4CfChuGPSojAUKrUbLVU0dNOh6Ho67pPsS8Q1LzeAyQU/b6ir/eHABLcSPo68t/d11cs8lsCCanP7fvADuyI5YapD8fPDuD4e12Pw9et7EA1gOeqDncgIe77fh8OJGAjU4AllLqFu9x997ayyflSICENdv05p8/1fYCE4vgWf39XiPmu+OC2OMB9Yr/eNFbhvd6e/V1AAuMe7GHzLRHu3X1vbk5kuw1PgZfr57AJSXMEkBMgKJ2L7lO8a1y+BhKum1/I+fnHDiR4IO81SiGLFozyri96RG/dKBSBBDcO6aQCSHDDuc9A+uJNjQt/wyFi84KRkAY7qaHiPT4R0wXrgY4+1xGZd8zUIuLq9+SHszmli7P48z4gId0odmyTPUasuKEUHap3La7077+poSue83ZGws1AAhu6PxNtRCjER3qfns8iZAYldkXmG9pvu2VNqPmxRjRkCkLWyftER6brTq0/fS6cvzgnnPLq7AReJ2PsmdyQAXkbSOAYjndgAecbZ4zfCfRxtlIgwZ1crtPnWDp/uAbmLZ/jjASMtLdrTMsCOD+BgQMJof4zdK9wqjI/A7h4pob38BmAI965wRXaGWvVtLYRpgsdL7hGlNTTTTzd9PnZxzGlSKbrtVGvy+H0dpFuJxxQ4Vq57pSVIAefZ1Su2JY2aJOxDS8v1We+06rbbHRpV6/PVacOJR8ggZr4CWnPakN97QEScPRgJwShtGuxv9RhoDxGYwcVP2bh5BwxbXHES414baFlJEwNqMwlCTRN7c7xof3Lf/F9+2d/9E1bZkObjC6t0yhbkzmQz2wKY2IyFqsC8OPZF5/by6+eS1Tu5OjQTo+PQ/tAmA7UrMc6ZZx3HF9YCdj/aiko1aOToLERFre1VrVq/SelGXsAACAASURBVE5TjASo8+USFeprq1EXXy9ZuwcoEVg4uq9lqCnGcQrzMKxPnH1/BgoWJjObzqc2W07FkoCZQceG8XhqL756YW9eX9lsvrRmt2/VdttKtGkDAKAcBjZCzPLacqvsqAMJ12MfwAOCFr7CfgE7Ldwn64r5+vTzL0JZyMffsCdPnqjzwqtXb+yzz7+w1xeX9vLFa9tsK9bu9ew7f/w9+9YffVeB2f/xX/6L/egnvzCr9gQkqHYcp4QxYEOivzulMA3mSqj/BygiAFIARUAAsEDmukowFLKd0geJQILsVDTQzsBxZoP2KkCYxaWAhOPOwI4HA2tV6vYSIcuXL22NaB4shQ5ifG0rMSlgcEBVp1vEZmO9Js+2a+X1ymZXlzZo1OzJ/Tt20KhYPryQ4CJAwv27R9bp1m29pesHLCLYKxWr4cgR+ES2k7LIkQXCmmX98BXYKvOdoKF0VNo8U0qWFgJQ+JI+QgUWGC0fS7Zalm08z8VIQKMkMBMWer3U6tjLeWbnAAf5SlT8xbpkE2ycgISQxRbzq9mwZq2u9pfoIuFA1isb26wzrTcPYFnHXBvX7uvV547PLfcFVEePVmIsbXAboP3GA5QIOqiDR6y1TzObBOXaAyKQwOdijwH+CN4X87mAjqODvnVblJABfGxVmpJnY1surqzVrtjx2R179PgDe/TwiXUPBiqxyfLczs+H0hr46ssXYlxsV4Gmz7MjWz8c57JrlDcERgKAzVJjDRgCkOagPHOuAbsJgVa1hAUGIiICdNhao1lW+cXZnUO7f3Zig4OOujpge5pVgMS6lfRMr4GEoK8TKeJxf2KezPLQdji151wHYCO2lPmSz3LLxrAlAghHCR3jDgukLj2DmhgtamUJ7iGGQskms7lNxlN1NhnPZwKy5pwL+74NGh0Ag7p3e1vM19cuNjXsrUEHh387kAigcxPK/ybTqUojpeOwDiArX6Ecr2X9RktJSeY6ek3YPFrUzjOYsIE2Diuiov0yAJFe+qTnsq0G9pPAjQBeOwWf6/PPS+du6mOFErBrAdHUT3U/4h8SSCh+lvsvKZDgvgP39D6MhCJ4kN6vt/1MwWZf3+lnOyPBfR1dZ9TRcCBB/lccXB9HFYCJDve2IKuAoQRISP3k1Id3IMF9JI8nPJbx5576n2l8c5uPfhuQULyu24CD4uelPmnxsxxISJ+H79VpYE+yC5vsNtoTXmG8Yxn+O27UGRHpmF77mEGrCNtVTDb5538NJNw2g/4JAQluBD0AcEMCkCCHHBXrGBwUqU++ETki5gGGD08KJOz+Fjf/dAj9/XwXvW2xiPXdge7k9eOp06qFEltQpudKg6X3ARLciPj31GiQ4UwXSfHnFEjwBZsuaGdEpAYi/dmPfZdB+U0MS2oc3mN66hBnhuwzQhoPpza9g5EAhdDHKwUSdpskySnVupVsg3MQgYRWp6sMlyjfBSBBc8EBIFIDe77cmHtJAPPQSxgUgNMzXf2++YyQvUgdJw+gU6ec4zGqvNcZAw4kCBkvgEE+9/3yHABLgQScVtdy8OvgXAQE/ONnZckjkMC5/DhtYgQTsezCRU793njfNeX8GkhwR5pz9TohY5uuCd/433pukUFSdG6g2jqQkLa9TDdgz2T4OPjvAAmbbKFWj6jXownQbtZsfHlhl69eKXNMp4Gr4VhUdwIahNyqtaaydettxcoofkeNA66XjJizT3AUnBbr6u0co0wz8waBuRV1upTZkAHL1XWiXKZ+nh6Cczs56NsffeORfXj/rpU2c1tkU6uUlraV+v2EDwg90Ncry2Zze/PyhcobYAwcHx7YQb8f+gOUw/i32o3Q3aYaMqbVOqUjCOYFxgBAgpwU8lxbxB5NQAKCiwi8AbZAtW4iblsDSUHw9np+KFtJ6i8ynaQj4+3hKoEezHOajic2nc9sko9VatGqtZR9v7wY2uvXFzYZZ3KuaelXIXtaqdkM1stmbTkgAh0RltTUIyNAkHatjB3mTay7j0CCg2QOJLAGmDfnr16L+o7S/UcffST1fxd6nM5z+/zLpwooZnlu7U7Pjo5OdI0//ulP7dnz11auD2xLTX+lYSW+U45AW1BAKo1vYGoISIzsIbKaAhQovCrxvEM/eDLlAhKo/4zt9dTVJ3Zp0B4HOOAt52A0rIZqD3rUHthRv2fNUt3OX7+04Xhq7UFHmeparylmwnAytGyaicqvlpOrpQ3Pz60DmAcjaja1uwc9+9bjh3bYqtlidGnDNy/s9Khjd+8cWq/XMCuTFw4t6xBa3M43AnK81MprWFlrzCfG1p300BpyqvuTgFarIwYYd+tr3dt4At5QJmLlpo3GqPCvbLkt6zu17ox1o39oz8YTO5/OJZ63qRD81i0H7KSUTZna0KZSJVO01dxsrV6piNLablSsUadTQgjEvOuMazv4/s33FBzcOeox0IaRkAY3Or4AJAR9ncCqdD0aOanShACaC5/Bz2FfCN2ollkm8M6BhPVyLiYFQF+eD22RX1q327S7d+/bo48+tAf3H1uj07YsC0HscrkVIPzq5bmdv35jeb4WiMJ4sE5ns5VN5pk6HLCmABKm+UKlMMySeZ5ZWS1NNypdAESAZcKYLuYzW69QTgesqamU4exkYGdnAzs66FmzCWyzVktZ2VqeS844BH0QxvHgsK9OD5ShzWPbboHdkeElcC3+zD6jUhm6f8DIm+U2H83EsgGIUWABK6DZsHqjGcDbLd1kcgFNAn/R1siDHsUitnQGaLi6RCR0KgCBlnKsR9a9hGhjssi1tPicFEig9ANtGgJ7np1YiBFIYL4r+VW9nuPYYfZx9j4AIYBDSknQfc4WSwlEXmEfZ3PpUlACB5Ag/00BqXpwStQS0A0gIaW883m+X/uenM7h1A9M/ceir7jPr0zfuy9gLa4VD9CuffaQ2EkDzHT/L/6cAgW+b/u5wnO4ZmOk/nt6bTv7GxlrHoRzbsAn9zH92t3vdDvre7aXt7ivBSNB/n5iH9ISB14rAgk7HySWcsruOaAQ/bfUj0sTIO4X6bwxGZay8FL/et+zLPrqPn43+eIOVPhzSb/7XHgfX/5d4Iazc/ad368XMBo/VcDcZCL/wecQYos3fe2LW659zY2eD7h/mqhKgaf0/vf7+V+XNkQsMsg//WNmJPiD92D+2sAF5D9UwofF5QG9GwU5ZTHIdMPwFuqaMBL2T5SwytPPTgMuNhk3cL64/bM9C50uuDRgilboxoWgoGOPiM3O8do9xWt6Vboo9y3g9P69/WQxCE2N8k2LvGicbrqZIijxPgbo9wEkuDFIgYTdHCoACTi2OGIACdUm3TsCkOClDR40OpAQ2lpd0139vG7oPGjmGM/I8bMHmBhIfk/BKX5nLvHs083BFfAJ/EXlHI2kkr3LZCb1dx7MpuPHubyEwtkB3l3CqemuiusBQcjiBuqpb2rc267O0EJdL18OGqRAQlqP6CwMd7aYD93Y8cHnabo++Nmd+/TvKdDQ7/V2AI2jzykDQVoEcf37unTQEee2hMDYOGgiUD/dqldsfHWugJwo9fT4RKJtV1cjm+bQV+tWaYRsF10XSKRKcDVqebhD5x0anI3AZ4rJQS7VGRKbrS2z0A0DVDwACdCFt0o2lba5nRwNFMidDnrWa1ek4dDv1Ky0Xqs04Hw4Cu3Z8szm05ldnb+x+WRq3XZTQEKvQ11yABL4XEob9Hmxz329GUqz6rvOA4FGq4IH9Ge2GzERDjpNAQkotdM+r43OSB0y80yZ7t1GzFyWwmkUGMtWBjVX1NBaU3NJbJeroY2mE5tltH+k5W5ow4cIIk49om21etNO7z00q9cs35RsnOc2yjPLoWBvVqp7JsOJCXegwPu3+zrctYVcBLDObTWaKcwtQAO+Bv1De/jwoR0en4RAvVyzWmzpiEDai9ev7fmLVzr+q+fP7Ysvntpoklup1heQQPkDHTjK0vQAVKiKkcA8kfibNBuSXuJkFo1yloXkXMCNtjFrLZEFGB3lrZgK+plwG2CCc8KsKtPKkIByZp1mxfq1jg06battKza6ulCgfffRPXv80ce2qmzFrvjFJ7+w1zAsxHyp2na5EHWcrgukbMvrjT046dl3PvrAjjtNW06GdvHqSzs+aNnZUU+MhFqNubTRPKIDRHVbU0DnDD2erYMFPHOcQN/DABK8nazmA1nZQU/Bl3d3GI8nNprMFFQxMNV6165o5zdbWbYyMRIQ3wTIq3T69nw0sVejiY3GAAkmAccNwrjLldZFp90LGV/qkFZLQ1Oj2ahbv9O1XrsuIIFA2EFWLz/w+VyssU2BTNY42fVy1NthHu0AB/c5YrABkJAyEniGOnYVNDLwYxxIgI1ABhu/Zj6ZiJFwfEjg2bAdkGAACYGR0Ou17P79h/bBx0/s/r0PBIBPJnMbjkbq1sEzubgYCmCcTxeaP7J9CIMuVjadZWJ5OBthliO+iEZCSYEtc0nZwCyT2Odg0FNJGaKV2XxknXbDzk6O7M7dQzs7PbL+oKUOH6UywAG93iuatwTv8ykaIBtrVAOgiQgsoAHzcJoFxsoSMC0CMZ7FZ/3ANGCuMPnRToBBkNGCVbmUAMIA6gAgVAF4pTFSEpCAtgadPsjgo30g4HFrtipXxVA4f3MpG4+9qMSWsgg7IsTIXPU9LgB9oVxKDD26FcHmmGfyEVyLBqOk0obVdftHnnO71RAQA5BAN51FjsDjwmgDCsuGawQUe3NxZcOriVVoc4pQbNRBkPKT0FPshwMJ1x0JfK9OExG+X/rexGi5L+yM1mLgmfqIRR/P99PfB5Dg/knRx039T9/7/d7SwN/XY+pLptfH390PT7P5vr5hQ/nxaaCeghb83ZMpHLtL2kSW6m1Agvv56TjexkjwY9PEqF+fzz0vv0rHzmMNf377xjf159PX9/njvy8gIX2e6VxLS4PT60qPR7DZtcTweVOW628CJPx6jLOVHUyBBPfF3W+9LUb5urThnxAjIQ2m3n6w1ICWAmU0Zvq8ntyDBmcEOBCQGkgZ1JjRL/79LbAhYSj4RHOjTBDhizcNYNLjiud+C0yImbt3TVg2hGJw5c5K2D6vayP2gQG3GQqJ2iU1WcWfi8G/f4Z/vx2xuwZi0nO9+5m+PRLFDc5f3V3HezAS3jLAOBmxHlPnooWfHP3tjpGQAgkCiSOQEK7lOjOg+ROBBK4nBaocBffWNRzrGTmOdeeEQN5Rda/1dxYCf3fGAufD8cIxxxHZARNZ9mu6BT73/NmkINg+ICEVc3SwQ/X8Sc156nykm7Po2wmQwGfj7KX0YC/n4H5Cn3CouwGAQ7TPN0Yfv3QOgkCnJRe+1nxNHB4c6HXGzJ9BSlNLQQQHV/xe2ERatbpNRmNpDJQ3K2vWyja8eG3nr14KSBj0+lICp0XafLkWkFCtk+0KtFlqtqHskonWeozApZxZtAZagbHE31UjTjATM8oCZLLQeQQbhtPJa6iwUzpQWmdSZxd1fdC1O0dd++iDh/b48V3rtVoSvvvV51/Ym4tze/nsqYQDR5cXynIe9Lt2OCD4oDUjTm9Yhyx32SkEFwnmWkEsFiCBZyIBRpxk9SsLQALAQa9Zs26jZp1GVYACVPFa02xdyW1dptbcBfMCjV+aQti2TXC4EeZTRmcbAhvo1ghETrOpxCBrdC/YbGw6IRAl41xXxnpwfKaSgfl6Y1fTmY0Ywy2q+BtlUEsWHG0H4lKtBO7DgQRE93xdKQO8DuVpHD8ekYk0gQisr1YbBfwTOzm9Y2en943OQC9fndvPf/kL++rZC3v69KmAhOF0bstt07aVRghcAEoob6iSuaf2MgiFSkhNYxLAlTAnQ3vHzRqafsjSQZsmu691Bzoi8ctAaQ7A5UYBmUBGxNbKW2vVFtasmnUqdCFoG+T94cW5AuqHHz6yh48/tPFyZk+fv7Cf/+rnAhLIItNmsUw9OecCtFqsrboxe3jWsW8/+cBOOk1bZyMbX7zQ/DsatKzTrinorlQDkECpQLfRs9lkrrHkul1rgDXPdaLWz3PnnnnuCLjmOSWBVQEJdBroHwxUB8s6fvPm3M4vhwo6rQyNvSPq/WiysFG2UunCCrYCgSmdGTZm55PMLodB1BWNBJU4LDfq8tJURpdWlUKbpJFAu0Faffa7TatT4mMhyHcNBw/oWRdOWS/u7dpTlEoM4rC87utfzzkCCax/vlxskXFw26cSoHUIUuTHREYCr7NeAZlm47HGHEBx0GsJSKAFJ15Hlo2sZDPr91p2994De/zRE7tz96FK8mBxILg5nwXwajyeqbRhOpzbNn4O2bj6tqpnBtuK+vxsudJ450v2w4rWGfcJKEP3Bq7fmXTIi86ml3Z81LPHjx7Yw4f37OiwZ3S03a5zW69yiYcqA6wSgKVAJ3Qo0ERx5kfI9G8tz+cCB1Z0LQGcq1c0D2bZVBl76by0KCWjRC9oTuTTcH98RqMZWFWhQ4Z3UzIJbq7QUqDdSJm2mQhuboTXbWsNm2SZXV4OxTSCsYHpg8kBkNDpdHdCsTxHCXzHEkQFlQgrLkPZCtcl3wJby3qnjSsCjULFNho3GGKIVoY5ULLp7DKwESlxqWI/EFDc2OXlVJ0m6A4kU7AKtoPSNxgKzkjYlsPfU5DAQf90TnowXUyspaWx+3yt2wL1fb7tDkx7D7HFYqCben9v+cmJCLWzFNyWpn6v+wfpvu++WAokuI/AvC4e6/6BAxe+LrFjYQ4E1pjQ3BhH7Wx7vAEfF5VPRrHF9Dpv0khIj0tBEx9Xzu3lK9hZ95dSn9o/3+dA6rf7tfp9pmNe/Lno7xfH+qb3+ms3PR/gs2J8k85DfBSABPxG7LNaws7nO1/vttKG4hxK5wcJFgHz6HrHsnhfS18DCe/zZOMx/1TEFovGxX9XXIejhjMWgQQCNw++nTngC8YNRnq+0P7x7RqxonH0heoBaRo8UxvrC1xIf2w35U5FGsylC363mN8DSEgdlNRIB4fl+m7SBes/F4GE4qJGLMmva9/C/12BBB/bYpCYjtlNU/b3ASSkzBACPGetaD5sQjcAHBkwCUobmt2Otbs9MRIQW1QNXBRvVN/m2NFE36shSCwGsfzO3/ksFzO87lUegIQ0e4DBl2MU6y39fBhQD5S5XjIZnuVTCULUJUh1C4obpwfqfN8HJLjjwTipPjWWNPh6SY1qcdMl8+rrzTc1BwvYeN1BZxPgC2eKoMGBBnrR+zj45p6uE78WOd2qoSZ7HYJf3kdpQ7EsJHX6uR+u2deuOxPKzlfoItG1yXBk56+eK9Bo1ko2unhjl68DIwFRMpzbWXS0CXAJGAESEINbrMui/nrWFVBKTm1U+u70uqH0Q1TkoE/BF3ReKK0banclgjlTG0euq9WsSlV/vZopaD85bNvJQc/Ojjr2zSeP7bt//LGdHR3Zcr2wX/zqU/vsi8/tFz/5sT394kubjobaHHudltgetMUkaCPDGT43aEbQtjFkgoNGQy0G+gT1eh7M+s06toFEK6Fk7VrFuvWqBCnV+71ZskrHbLFdxPKCoLjvQqQEwi00NAhYKAlRC77QEnN4NbbJdGST2VgONU4+AARjTS/7ar2lUoJWr29rWrMt13Y5nao1HaUNBAFQkzeSCUzKzfIQFDp4pnWt2uulxt+dMJxzAtr1pixxRdZbpx0c/Gq9YWd370u8jgwva/yr56/sl5/8SsHGyzev7ZNPPhO4kK1qtoGlUq5FRkJd5S8bAQkVlRQQiHkJmzONNEehO6/JqIZr5tkISKBzAZlMtBKS2mhdOzaK51Uh67q2ZmVp1dLKutWm5kSrXLdXL55Lkf7w7FjaDpMVVOmxXY6uLJvOdV6ABCw/mWAJgtEmdmt2/6hpH39w347bNdsuprbJRnbQqdnRoC0hPWj2JQV6MCLQGalZPg/OLOud+e3OHvMIW+VAgre+JUiD9t6mrKrXFTCKjWQMULh2IAHiqVVbRqn6cLqwywlZ34bV2z0FXpfT3Ba1ls1WG90vDBcU+gNLkexuBPYAtRDmlPaEBbbO4MD63Y416tjv1U4zI7QADLo0XLfPmdRH2Nkn7b1vAwk7xzW2jOv2A+hLEO716s6SUvAJ80YCfWF9OmsotEFc2WoxF5BwetJXidFmlesZsD5hA1TKC+tR2nDvgT368PFbQMLVeGTj0Ty04c1WdnlxYVeXE2XzdeWbrTp9UBJFbT6gASwfiS3S5hjWQqWhbjXYKx9P2BV63lW66qzs3p1j++jDx3bv/ok0ZlbrzLI5LRancT7nEkYkMFc1j0QKg46I9h7KrAzQYqFygk2J7kpBEJb3ACRQLQWQgK3F31sA6m4BUxa78rug9VMR6BH2iyAOvFxgD2rWbKB9QbeLjS3yDfIqtthWJNwJeCnW2QTtq6XlWdAT6nZDKaHKweL+GYBxAMCyWBuhNCeyBACSBcIKSdU6hd0FYM710cayUac7xcYWq7nly4mePfsJY73eVgXizDM0HzYChBgTOlRgWwMj6Tr5s5a+xHW5gJ5rDIq4XmcaFsF4PyYFEop+sP9+UyD4uwIJafCb+oF+3jRplvoJqc/6vkDC2367t19NxFOTdpA+Pl62KZsb2Y3uaxWBBI1XQWwRH0PX9x5ii/vuqQgkcA8eZzjQmfpL/sx8/G5iNPtcucn/9tf2xRbp9b7rHO8K5D0ecADV/WU/j/uZrBn2EOI6bPP5+flOZ0cgyda59PuvII2XfGyu14fZhs4sEUhI55z7i7cBJ18zEv6JMBJSBDVF0sKk2A8kYDwdWXJHwB3LYmCMY5EuPp/A6aTi9X3BWVjkQSTLr9MpZb7IbgISdAwe8Q1fnu31hfa7AAn7FsX/34EEF7nyAM6BhB3lfQ+QACOh0+sLSEDl3YGEMP+ieE58bqkh3Ack8TccZeakAwk8bgVVMcCVgnmspXYgwecTQbczFRTsdDpCaAkC+R0gwYEGR8rTuSqwIyLY7ghxnJcZuOCjMicxo+jUZKfVcTzOk5+LY30tEnSJmhs1ILg3rpHrdiDBwQmO4bo9cOAaFrQWS0on0o1TDnhkXHhWwEEKzhM2klCu4celaD3nIgPqazFdp3JgyzXrd/o2uboUA2GzyN4CEnAR1UlA4A5K8fBtcWZx+gAHyIzCRgisA3e0lYFvNqVKD/BDzS736oCWEtRRWG+7jpoBZA+zaWBp1MngUSIwFZBw92xgZ4OedVpl++DBXfvuH31kd46P5VBfXI3sk88+tZ/96If2jHr+bC5nE40EWjmScQYswAlnPJcEIjBDEE8UMySIaFZrsc0onRmkEr4VGwF1+CrjQP96ujjUKtZvNazfblm9XbZmr2r5JgijiRUSu9HKjprZweAwZNIs1JHzvHhWsABovzihBaQ6EoQ5pUzjequygg7rptWzdaWi4OZqMlF5wwLHuYR4GYAC4x6E8aRBQvYxAgmBeRCABAEUBSCBgEEB1CIAfq1OW846WZI7d+/bhx9+ZN//b/47CZ/9/Je/UrcGdBOYUz/72S/ss8+f2nyJyCLaD1A9GsoobsqAC1V9J9jwTi94LNSY81kqeRF9PRcrQUDCIlz7GvFBlbnAHCjvAhPmIxkustUCEsr0oc+sYgvr11v28M496zVa9sWnn9mXXz0TKAoIMicghYRNwILNgUZNbf42BCa4YpQ5lDdru3vQsccPTuygVbdSPrbyem4HnYYdDdAUKFt5s7TVMrP1Jg9Z5nkAQZjvOHw8d8bHW9w6YMgaxK6M0b6gFWU31NpT796gSw5U+c1WjBRAgTmACoJ/jGelYcNJbufjqVXqHesdn1q+3NjLi6GNsd+AGculXQ2HdjWZ26oUymLq9cB6KuHIx9IGEgdoQhz1BtbtdaxZJ7AMekdcswRsI5DgrXvdnqYZQfkH5cB4cY0Et+eyN5GRcHAU5v98Eco/+Nmd+xRIoDTKX4PtEc6FmCEaA2Ynxz11T1kvMzEoHEgol3IBCWd37glIOLvzQKUN48ncABKY39pb1iV1pUB8cTZBO2EpXZVBvWHZfG5ZTmYfjRfq9DeydVu1eG3pWQCKMZ9433A8EhsKsdUPHtyx+3eP7cmHH9jp2aHm5GRyZZPxleXZjFS6xnQymqoMpCFbWbNV1CkADHCfSfKjsEpooIRAIVoDlFTkmViDoU0jLIWFAWbwbFnD2s/qdev1w54Ds8FBG9hklFrBGuvQ2pxuFnR8WKx0j3N0YZk/2UJlVQAvKpmYAzwurd0OivH88/0T0FfBJExGVg/tb9WpZa3ARB0ttOrRkylZA+ZOu2UdwFey2pTTITSbz2xN5xV0a1o9MZiyVUllGKt1xUrlpr0+v9KzAYhREhwIRvXxBKgwswLbIQ3Y0uAeG+97jfsH7gszfpSOpMf7z+n3PySQ4MB++nnp9aRAQgrCvi+Q4O8vBoa7z4jdVXztur/O2Dh44MG7MxJSIEHjnjB6y4Uyauy9rqHQ/tEZCfrcPaxiH/PUH3LWyW8CJOxjNKdxlJ//XSFIMV4qAgq3BdrFeMXjKwcSAGPS2KYIJKCxwz9sMXYEIMH3FjG5bunakDJ1PM7zhBUJjHw2VwlhCr75PXkMeVN89jWQkAAJ0qYN7S1DX16cbMR4RaW6FpPb1/6xQmHiDV8efPhDLBqAdCLuM2i+sP24tyeimLNyjjmOhY7hxOhzPIbTaTApGuVGg0mGY5FmQt3g+OeIntxAxRf0O9M/vq4pQ06huxZW9GxzagTTIXrL6N/StYHPdzAh1NwFw88/rh9apY9pel4fLy22RMQlPYb3scn5ovZ79yCWv6corn9u+nlFxM/HuQjEpM+/+JzT60vfz3FFw+XjuPt7NCShAiE8CwW6aukYHLgd+qmWa8FoeGkBDk2Y12QXSHlX1LUBRkKt1Qx0SIx97AvujAScaM7v2Zl0fnlGXAEbauleT4m4U1Qu52+un+COqmcN0nnjWTE+S+rjcX7vJ8rKwQAAIABJREFUWkdGWr8H0h4s+1zhnKmoo3dW8PIDvvvz4D287jRl7skBDh9XPseBBq2LqILv6417B0Tgn4ACgrvIstB8i9kd38Bw5NPNzJ9hej4/B+c+OjoSXZrzKNNMizAPypMWPj7PuR+/dj4/dRSkhk2ngBEU7gtbZhMrrTJb53N1QUCEkXZnYUMJrbmIR9airKMzUMfNt2qTTFgAClRTXQngkbctanZCpwrmKPfg9iSwQ6Kdmk7sanihIGwxn6honozzYb9jj+4f28ePHoiZUFovbZmN1B4SlgFADuc7f/nCPv3VJ9JIICAFSCDj2hJ7IwSfWr9RobjWDMFsjbVCa9NK7JfeaoT3UA5RgoJctfp2Y7161Q5bTStha7O5DVotOz7rW7m5sQ3q95u31ctbzbZ1221lHZ3REuZZaCfHHJrPJqLzw2BAQZ2/4TQzlt2DQ+v1B2q3iZo8QMJ0lds0z222yJWRhE1ASLWQ0KL3pQ/rkqAl2Mqg6M5nhkxiaLMn+0E2o9Sw8zdXCgbv0SqzUrfxbGqDwyP7xje+YX/6r/+t5Yul/cVf/pX96Ec/UjvHi4sL+8EP/17U4/OLzNYl2BbMh6at6UKAFlqprvKCebYS8FSvNxXs1CqBHitbu12pTKBRC5lDMpkzNAKGVwISajwXxBW91Rw/x/2CY2EGNKtLq5e3dtTuKcveqtRsOhrbq/M3djUZC0DIyZlWKwHQgmqrrKlZvVSx1SKzNvT71dIWE9gHDfvwwR07atdV2tCurK1dK1mvWbZW3axW2tp2s1BXEUAhnhl975mDzjRivfma9+DFxYl5TtTZux2QjWkGMJJac+b/PF9Id6KKL9Ls2HCe2Zvh1PJNxXoHp9Y7PLLpLLcvX1/aGLpCvaX6/eevX9kk21izjahoV+NMSQ0aHe1GXeya1WxmeTa3dr1hg15goPAsXLCV63Wg1Eth3uWzsJcQkKqNagQCdvtlLHeAkSA/JLKRfG91n4PAUDa75Gyr0PYxgMNzMRIOD7r24P6Jyq6W+cQa9bI1KhWbjM8DG6UXgISze3et0z0wGtIBwuCkj+hqgE7DNij4j4YzG0WgZ7PIbYt9RCAVvZZlyILTzQGxyzUgVtRvaLa7KkGBLQCQMJlN1a3hj7/5oT3+4IHdu3fHWu26tBEgOQ4vL+zF82dqRYoNgJq/yle2yGAIsFZjFySLbTLj+MkmrlfWpDyu1w2iwpOx1i6AE/ueSg1Zv1HAUV1nqlUJybZawfebTsehZAPwSdnkukAEAAW1elygubG1dbkpFgbspNk0s8kkswksgCU8gxCwO9CB/QJ0Yl5ozwYXrVQltsdaEMDHNa1hX8xthSjcYmv9bsOOjw6ky0FJkkDXfG6L9dLmq5laqSLWCki9plTL+B4Yby9endtisRFAKuFQul9U6gIExUQoBW0dD3aZq/ILY/KANen7Z+o7evCmufGeX0WQQV5TLNNLA073Z9z3dxq+7+kC0PboSu27jGJ84Hv5LhCNbyoe574qzz5NrDhw4Z/FXu3Huv/r9+WfVQQw3N8gSSXGQiJyDZCQ+rDqcBJLG9wn87iKsddrCau4OAbvin/S8XZfZ3dPBeHxfT60/83jmHdNgTQQ94SPxx7OEr1p+vg88/npCbTgUwW7l84j9xWwyymzlc/20jj2HK5BPldMXNx0/Z5Y9nK763bnuWXTmXwinwNF4CSNf/Z9hgMJv/bc4n0BNsKy03yPiRTFE5RjkQi74dm/57IM822bPuXf5J2/h2M9hv3HBiSkgWYxyEwXKZksnGAooXwxsby0wcGCVKzNgxR/TZM76evOOdIgzo2xUzO9htInfjg+BAduJHmPq7u6AUvvh/e8dU/vUdrgYIDXraeBv7dmcmOSfuez3gdI8EWULnofqyKQkE47P774jFLAYd/73xdIKE7xfQbRCkDC7l7iAiXQf2ujSIAEjc0q9PFlk1ZHYDK5zcautAEROGckeCAkoxCfG/MvNeT+Wf6MPOPvDIhUudzLHjzjv0O6E3oic6vYDcGdcDnBMSPPMUVGgs8/p9k7UIABd0FEBzo41pkPrjeQrjVlUOO1eFtIbQoogMfNms/nbx5Ec38u3pi2vUq7NlBOmjoFngnwdZJuWrzGuUGoObc2Hf4lQEIKGvFcuJcduBSpizugrFRVW8LJeGyTy0tbzMdWIhucT2w6vLLpeGQNF1QiAw4lFuo0WSEAuFrbMmpvUyAhlmooqOp1da0CcqImhKjLZAgBQKGTl0L5Bx0YLi/PRQufTYe2Xa8g+9qj+3fsT773TXvy6L5NLl/al5/+yobDV6JpU3pwfHomcIWM8qsXL6WRgNhiabtWFoyaXNdI0NhEIAGxRQFePtdoE0jXhkbImDfrlFeUFIA1S2aDZt16qKDPJraajK3bbNjxSc/6J2047lqqIVgPNacCupqhZVMAt4LdU/nMIlfmeZHN7PCgrwwdQmuILBI0VGoNOz47s8OTUwUzi/UmAAmLbAckEPSo3zriadTNrwIrzG04AolhPQTH2kt6ABLcjlBfWav1bDSZWjZfKAvK/OoNDtQScnB4bHfu3tM1/fjHP7XFamXf/vZ37Go0tD//8z+3n/3iE5tM1cMg1PNXm7akjVsEEgBByPDShlBtDVUCk6hMq23eSmJ6Au9LW9HMJ8MrW+S0+SMDSTiBAFzoPMAxwXFgFiK2mFmzWrLjTt8OKMfamEp1lI1e5GoBCSMBOwWQAANhxXPKctkwAps22hWUVeSZ9ZpVu396aHcGHWtWtlZdZ1bbLq1ZoVVk1bqtqjVoMKGWm0EXwcedec1cdxq4r0sff9dK8X3VM6vuzFI+BIiTa9BqVmm0rdxo2QiNBJgjpZq1uodWajRtMs3s9XBsw2xj21pNrJGL4Ui6Ge1uR/oaXBdjxj0ynxuhNYoRQLfrzR1TLKy/0KWGuZEyBoqBx1v7dwmBWZ5hBK+TWnXGm/viWjg/jAkPQH1vhcXibT9hwXjZFutV9P0FGf2ldAfu3zu2RnVr+XwiDZUWJQnzoW2WM2t36nZ6csdO79+1Xv9IgLgAz7KpQ4H2AaoKWAf5RuCPmBfzmeXDqwAkbHk9AHAACar7R3iQ0jG0NJotGxwNBPqwflG7L5XWKrV6cP/MTk6PrFaDCVVSe8rh1ZW9ePGVPX/6zAiuypsgcriYww6CBQQrxgRayj7HUjW3F3wODj9rj/2Gz2R+OTNAawB7hiCDSqOCRgKlDYghuq9G8MFCAkhgfCvlRmBmAZosYV+U1A0E+0GwTomDlzeIfbgJLZ8DuBQ78rBuxUihjW9o5avEAnUbCDF67XUJXQ7K4+rW71IaFNYf64auE4tVDiVIOksACTyz2YLkBPdG+Vzb3pxfCWDL5sGWwZDUfchyU8YTRXqTDgYpkODCzOnac79K/u8/EJDga7wI+t8Wxvy+gYTUv9ccSoAE35/cv7/OXF+LCfv+oqRPjB3SXOC+0gbZjPXbXYWwS4y9rue3BBKYg7eFj+8TS930DNLxct/MfbJ9tnGfz+7ncLvv1/0uIIHjfS9xlhvHuliv69a8D5DAubw8xZlm6jpTxR4ttFcWgYS9ccY7B2k/o9wBkq+BhJhx9faAWgxxwocaxPB1GyPBg5H0exp47py6BMnzZ5YulH2omwMJKTUlzQbzft+8d8FDrEX0IPg2RoI7/lyTK9m7IxDOcQ0kuAGXoU+Cq/Tei/NRIlA3fHkAx/V7pvgtBkV8Er8tkAB1Ow2+HIEsAgnvMlpF4CJ9dm50i38rAgnunN00F1IH7q2fNwFRLhI7mKsyeAXaGFmk1JENxO1QsgCQgFAXQEKz3REjASDBxRbDfaRtmLYSYiuOffo4vUOBB89SrB+PNS95jhhKD+AxdHJ+Y8cGB6j878wF1wdwcIDgzzMOKRCRXhPvw3A6Q4dn7Ofy7LgDYX4OfxYcK9p3q6VzMAe5fmfmkG0tAglqbRXLOZyBwfGMuzMhnGUDjdvXR5oBSAGFFPjza+EzxSiKrBnf1FJQwjewFEhIAx8yTqVSVYH3dDi0ZTY2W2SWz8Y2u7oQkADdW8JYtbqy4PRbJ86pNZpWbbZtii/Y7EgpnM9jjLm2Fjob7XZgTxBUR10H5ouDe6LkVluBep/P7OrqQkDCdHxpG0SUtrl994++af/yX3zfHt4/s5/+4G/sr/7i/7TLN19ZWZ+1sMePn9jjx4/tsNdVS0UYCaiz5/OpqLTHh4dimmH2lBmqhaCH1oMBEAtBLJnH0OY0CDm10Qpp1KyPsn6lbEcwFagRHl3Z/OrSmqWS9foNe/jR/V37R87HGCkYqyOUF5x2B+oISEQhz9DhmNsyz+3O8ZFtVisbjsf2+vzCrkYja7Radu/RByovmC1zBYcCEmDDzHP9TcBABBKkvg7AE5kG4TmEAMqZCa5PodaUzl4qkY3muULHnoldBCvhyUffUBBDUPvzX/xSYpaIsf2zP/kT+/f//n9WxvTP/uzP7P/6y7+2q2Fmyw0dGhDMq9iSzC/gZKVhtXrbynXsBwFMKDOQlkLMGAEKrDczZXb5mzqCcp+TkS3I+OIEkeUMyWVlIcFsvKsGonvb1dja9YqAhH67Y6XlWowErn0B1bpsAhLYs0UXj0DCCsCHdojMDRgLEtZcW6tSspN+2+4d9+2417b6lmhrYuV1br1G3Y4P2iq3UcvNRabuH0XGEfPe57tn4RzI8We0s/WboF8Sgu21wJoVaRoEKykrAhjJ15ZZVaCC1ds2zZbKtI/yhS3QoajUxGQZZzN1UqFEha4O+uxlLi2HVq2qMp0a7d9LlDc0JETKHIXKjk3DUWVtOBDi2bHi/uW/h64Nb7MCff8ESOCZsvYVwKetPRPmHECmPkdAQiiJAkhALyXPafW6seOjvj18cGq18trm05G1WpQXtWy9ymwyfGONZsWODk8EJBwcnko0OFttAvV+U7ZMzKfQ9aNcCuUJYv9MxjZ8/drQqVmzbukOIAbPVhl7Ogmst3RuyPWce4O+OhoRNTOXKYv61kdP7PgQscy2WpkCipUjkEDnm6+ePdOcr5ZqtlmWLJ8vbTaFpQa7cm3dVnvH0vI9Sja0HvYcnovYS5FZtrOjtAOGfh67OGDfEDnclrADBN2UxkThUjECg/gtOgQBNF9bvtraeMbawE4FUUY6PCBQCSDqwIr7G753qJuKbGZJ9sVpQhtaTa+XEsrtNFvWbtWUcIT11QDIqsFwAGtY2ZK5u1pavd22KnayVFELzqtJrmdXq9E1qm0Xl2ObzmFL8AxD+1CxKdFgEXThQo+BacmXMw+cTeuJitS3262/d7Sv3ueSut+W+m/vYiQwxgIqYolACiSke/CNzu+eF30vdxu6zy9131XeWuIf7NZmwlzEAPq5PCbw93HNfi7G0sfX7RVAggCm5DpTRgJ/VncU9lW1RQ7Pii8HEnRNNwAJxbjH9y6/5n2/+33w3a85jbl+kzEvJlbTJGYRlHnXnEmBhGKiR7FkZKfIL4nts93PI0nCmDljjO/y+6KPfBsjwYFh3oPdw+9VuakSUUu7fHP+FpCQ3sNtIE049msgYbcAbmIk/KGBhPTB7Qsw3VD8mgMi4AGvoCzn2LMI/vAdUHCj5VmT1GhwLECCGztftA46yLmLE5brdGf0bcPz60BCGvy74UiD5NQgB0Xfd385u0HBRlxEThXjXd4H+LcFEiQGFOlpqQFKgQS/3tTQpmDKPjDB3+Pj7gYv/e4G+6b3p3MiXdi78dxGQx3R2d088VKEZKPU9Ucgwe8ZB6fISABA8PaP1NneVNrgvYSL9+DX5wG/B+I8Q+9EwHN0kTHRHZPOA75xCfmOVEBR0SNI5awE6NIpEOHHphuMn8uNKWOUlsykm5If4+wGOcONRnRwYz3/dLqr9/XSBt9cOS+Gmn9eloGD7qKHadkDYzSfTrSRpGg31+7X51Q4rsuZGT4GHKc2ZNFp8TkZskdB7NLXcOoE7GyBkREIdXK0gKSkYJtPLZuOApAwuVK7uHanqZp9KfxPMlHdCUBqnb7NFiXR7x1I8LF1IGFwcLBjSskJjpoEXJ8cPiisCsAzdTGgjnk8ubQ19fzb3L718RP753/ybTs77NvPf/J39sP/529tMnpjNeb7ZmUPH34gCv7Z0aHaP756/pU9++JLm0/H6lN+enwsOwntVnOmGYDDJbXu0LhjBlYUZq4pKo8jSNdq1lXC0CqXbFCvCkjYTMc2v7iwTZ6pdvveozPpLfC86XnOOQiKVDcuenrdStDpyyUF4HII6OuOLVstlA3nui8vr+zi8tKy9dJ6/QO7+/CRHd+5q98FJOS5WAu8l5rpBUFiAiTAQHBbH5yR4Mh6a0in1hMc+JwolRs2HtOWsSwxPObrB4+fqA3kZD6zz7/8wv7i//5L1WWS//9X/+Zf23/4D/+Lntd/+s//2f76b/5fe/V6ZIt16CIAmECpxRJws9YSwNRs9kMpDNKG0amkpEYOcWlty/VEde84mjwjyg6y6cTy6UTt9RqIwyI+p3aPZbFEtFbo+kAYsRhas7a1w2Z/1/4Rwc3hZGrzFeKEFcuBSClBYp+knKds1m52rNtq2nQy1Fwh4IYuD5BAKQOMhLPDgQ1qZVvNx7alBKJSsuNuK+hjVMu22S4N1XivSWfcWa/SB4kMJp/nHpT7upSd4pmpBCU42GTSAQDoFsCYLUtle301tvlma+VGx2rdA8s2ZXtzeWVX45mYILUedPuSWCvML7plSBcCQIb7ygASSgIRmGtdyh8bdTFqms22nit19K7rwNh61jul7hYdd+3YoDBkreNekzr9XgoH0KvAFVAnsVN+vlq5oXunU0HIwiHqRzdOWiGOBSScnvbt4f1Tq5Y2Np9dqd3icb9vpdLSXn31uZ5F/+DI7jy8LyBhWymrw4w6RazDulstvaSvpbmm9ZDN7PLNa8uxz1O0dugKUjXmJ/NwxZhGjYLVZhVsF91emjVD+wHWzgcPH1kLEURsyiroN6BJMRldqUvE5fmFBDmRb12vSraYB0HVRR4Ejgm4ea+D3b7/ABC7RsVu/9iEtsmUqwiIhn1Qqdq6HJx5dDsIDgjs8Qm5VgHM0Y8D9GZ+CNihtGFJlwpaO9d1LVkWQASxnRbBhnCcd4WRb2GhbEDARRkmQ2DD8qXX0JWpA8Q2rNnge1PgSl06NGXNRX0+5X6LlQRlERWlq8R4PrdJtrYFoopVynocSAglFwhP8pkBSIgtg9PgNGHG+h7qpYm+/lJ/TD7C7wgkpAF96qsXg0cPylkjqU+e+nf7vOBiMOd+W5ow0NgnpRL7wA0PUH2N7j53D5DgfkQKJDiAodAxrmOAhPDcQ9JK/wo3AZCgcUZvUZ15Yqt6yoYqIXC+DUjw+0t9ujSG8GtL/R4fY/d70nPs86PfFYH82nwpdLC7Ldj2OeHnLz5vb3ubxhu+j7DWSUhhq/AfPaHmcQPvQfvlti+eo/vRruXDGoKR8PrFyxtLG26fn/sTwV8zEgoaCf9QQMI+EMEXThrgpgG5RLrIMsRWZtpMItWSBeTgghuRdCG6QUFsMQUSUgOYGhQ5+7El3ttBydtAgm+KnqVNUdD02v0cvymQ4PRxvzcXavltgQSyNUWU0I0yf3dU2cfWDaGPmRuoYiD9vkCCZ93fBSbcBiRUSsGJwZh7MCvjFx1u5kfq4DkC7canvA0iecrLsanQiq7VlNgi36GfFrs2aB7F0gbvg5sa9tSwefDvQIIyspFC6+UOvjGlGQPfmNwB4Hd3thgzD+6hzHvG4TrrGoxbGkSnmzyvOdBGQOdgmT9vrtHZN05VdnqY94vfOQMWAht3AFMggWvkeGW/4ud42YNn5cn6pwizBx4ekLjeCedJhdC83AjxqnTNeubDbYaDbg6mpHNBSuGIW80zBW4wEtbZxPLx0ObDUGJQ3Zas24OW2lFrtOFoZrN5JvXwWqtrcyPTHOi5cpIsOLsuKNmK7T2hlbu+hRxQdQohCxjmJ+Jl48lQjITJ+NJWaLFsMrtzcmT37x1ar1Gz4cVzu3j53LbLmYI+fJSTo1N78uSJgARE1J598bl9/smnls0mav94JAE8yr4qoUtDK7BTHEggWyZbAsNDAQ81/RX1OyfYgpGAukOvWrYuAWyeWY5+xNWVLfOpNZpV6x307PT0VAAAlGQUyBFmQ8ARZgKZ5VCCtrH5aiFWh5wCdA3UweHCXr56Y0PKGuoEKSd2fPeudQcHVqpVpRrv74ORQIZUwFvU0INM7E5aCACuVczJRGp95KFF6M6Ro21vqW5ZVrbxNOgnwA66d/+Bnt+zF8/ts88/tzcX9Je/EqXj29/5Y/ve974n0OGHf/9j++TTL5RBZA6tATQrdVsDTNLFodW1emtgrfbA1tSIU3O+8xgDK6QCkLAYS91ebQCh2aJpAL1/OlFwD4W9auvY7vFtIKFcWtkqv1IJTL/etuPBwLq1lmWzqa57OBvblgCvslWwDQ26vC0puLl3557du3MmsOzy/JXYLGTt27Wy1bYb69RLdtBu2mmnLTZCeZFbbbu2drli3VY9dO1owL6YKgj2MU8DCwcIi3vTzqFWW7vAJtFzUZeAmp7rDM2MxdLOxxNbVhpW7wys1u7ZaLG2l+eXNp4tVNJQa7XjvZUVQBMsAmYxl8hmO5BAiRIshINO0w5gC9XCml2Rsad0YjSSneIrFVUrAgipnZcoYCUA0X6c76XuSJI1l03bXgviuW3m+w5IoL1vs2btdmAkILwKkFCyhZ0cD+zBvRMBCZQz9LoNrXeApOef/1JrW2U4EUhgH6OFI/MUzQMlG9jnVG4R6PXyRTZrMZcAUS7PKeWaWGkD66UWqPoR4J0taEO4EGgEIa/dbdnDDz4QE2rQPdDao1Qmy6eav9vtyiajUejeMZ1pztkaZ35rYGYCNbahWxSaBf452kcof6B1qAWRQtnGPA9aV6vAjuu0AuOFQCwrUVoU5s9iDRiysEqtbO1OwxrtRgSXYmcNWGOxkwM2KFusVZ5m5Ybsw2g0VuY/CCrDNqCLURDILGZmlYn0Fq7YTIRLa2WJd9ZriGWibbKSMDLVA4A9lF8wPtihLCMwWluzOdB1IIo5p+MMtgK2QaWl79NZZrNZbqMJug0BxAglGoHZ5Iwf39P57skEZ9P69ad2cecL/45Agp+n6EPu86NTv9mv5bYg0F+/CShIz1EEGvze3ea8HT8ElrWv3dQ3cP/Ig9Z3AQk6X2QYKV6ICS3/HNaa/p7sUZrvaINUgn99E5CQAgBpMJ7aWb82t00e76S+u1+Pf0/99pueQXp88VqKIMG+86T2c9+9pECCxwJKcETALAUB3E745+p53SK26M/PxwS2nHc9Wyxye/X8xY2MhN8VSCA++1ojAZQv4e38NqUNxY04nUzFRZ1usMVA9K1gcNeuMVDLMeA7qnTSQcGDXSaRG9f0ejjnbUCCB2PaLBPqOdcajOG18CK/czybnAMJqSHbZUITMZTbShvcoPFer4P3v2n8YlvCorO2M2S3iC2KYhUZCdyTX+POIYr0NL/fdJPybLF/tr83Nfoporkv2L4JSHAjkG4mxZ9rlTDWGHOubbexxhpVV4XdGaFYE7e7VynxBxE4HLAyvapRWO719V0suBvEFr23doqCp8YnBRKYo46ucj285uOZOitFY+8bgmf5+CwHElC25viQZQkBmmfSHAhLDXzR4fV6M18rPs8AO3jNFXN53c/vToKuOYpl+djzLJyRwDWmlDTun9dgJXAdXPNkNNSc8/pgfnbQAaNP8MvfvD7O69wchGHjTtfVDqCLdsABnJTFsLM7RvBcCU7wZGzL+VTZ18V8aNl4aAsCsfXGBr2OtVtdZT1Hw4lN55my7KVG15ZVApngFHMdAFe+WXVi5wo961ZT985rfJEl1HVvQ8YSJfDh6FJZvNHw3Ba0rdxkdnJ8YMcHLbVdzGeXtpiOrVxaCkggKz3oHdhHH31kd0+OdR8ACb/6+S9sNhkJSKAGGXG7OowC6tdjr3VE0wDDajAHpJ1AFpiOBRs5OJQ1NKoVG6BYXjLr1yrWwYlFNG48sinsgclQ4Eev17XD4xOJsYmJ0eta93BgzW5PwIIEydASoaZ8c90KTzT+8wt78+qVPf3qKwm4QZ0+unPHDo9OrNYJoqfL7dqyVdBWgMKeLxeBJkoLSLX7i8FaBAxSVg610YyvWqgl7B5FRCVea9rL10MFnTwbBB7J5L58+dJev3mjEqdppFUPDg90b5zn4hwGxchGs6XlKwKPACRYtWmlaluBb7MbgASCAzLDm010HKNeBFTw9WpiS2rh6aIgRsLalvOZZfOp2SqwBFTaoKDVrC7gN9DzS7a0zXJk29XcOpW6nR4e2UG7q/Z+by4vJLaotqMl1OW3yooTjBGI3b93zx7eu6vWgg4kEGwDJFA2U15nhjrMEbaQv1NisVpbeY24Y0msBIK1jM8vh30vBSsdAGXdpUFGGkBUECpFI2QBMwMaPtdZsjmdAWa5OnQsYXI0W1Zt9W1Zqdtwntv5KLZ5pNSKeUBCAeo6JVz1oBsDe4XgEz0EYiVy4p161Y67Xet32hKyJDBj/VEi4yKyXJ8Dquk8Sn2TnT1FdwLxvoTlttuvI2U3tJYKnUB+/auszLIAriimC2hJaQBAwnQ61FpHI+HenSOrVTaWC0ho2fGgr5KYV08/tWazbsendwQkoJGw3G52QMIsI8xGAyEENAAJosc7O6ZsAlEu3pzb6HJki/lCc0TdpDah5IaafsCiMgn9WtkGh3376Bsf2ccffcvqtY6Cbez4HLHa2I6Q8hoAuMVsHnRK0CJYbG212Ag8BUABhJEtRDgVUBXAhZICGF8wQ2ADMi9Y14C9eShTYZ3yGjHEogRIhgAu51jZtgRzomqtLp0Q6qG7AzoEUNPrMC1KQaOFAD1bWrt3JH0TNAhgRcFOofxDorCLlTQT0qD4OmiUwSYRAAAgAElEQVRDrX9j7UZVbYL5u2xmA/FqNETmtljmdnJ0qEQXIpRMBYAS2CZ65hBoyh2bTZc2nmbqjsFeQqkOoosbtBsA1dAOmQYggc8JoHjYcxw45ee0ZM79HQfF3H9LAT/tlbu21jeFk+G1ff6b/919jdQX9GvwY3zs9JyjttFtn7ovWE39mmKglwbVvObPbi+IEjsmFGMCrikFEvzz/LPcV2NNp0CC7Fy8If/c0K6TzjFRBNiFJsEfYseC24AETpn6hOn9p36nH+eJKffDi/5ker4iUFB8Hqkvn/qoPs6pf7/vWabPI32/j7nWbmRpeHLU/VclPGK77KLfuvNBbwESfA76mHg7Sa4LMO82RsJt8/O20oavgYQ48f/QQEJqCPYZKp9kxYUUjt1KQEo9rWM7PXfo00D6bQcyMBB8MUkZO4olFd/rx7lj4dTzFDkDuU7rvzg2pXX6OXcZ3Ei33jlet7R/5DjfIFJGhBtJF8v5bYEE1dsmYlE+bv43zxZzH5755hiuybPCxSB4F6glQd67NiK/tzQ4Td/vz6BoTP2YRi20ASTz4xR/GaIIJKRiiNocEDaKTAsFfpvQ4SFlJKRdG9SWjpkWKXDetcEZCSmQkAIyfr1egoABY7x4hsqUxVp67t+BrtTJ9nPx3Y2hg2Wc28VoUH71ueTBfMpsSDcX3WUCGvkz8efnc9UZCQ4keKtFZym4cdXcQOwqCu1xPGNMNj5Q3Rs7ETNe43eACRxBPpPPgZHAz96RgnN6Paxn8P1vaUmIAxE4nD7302DGEWjXqPCA5q01Th/zWlsBOPTuJVng+VjdG5azka2yqdgKvU7LOu2eghyUvVGVh5CyrbVtVeuEQDFSlx0sOTo+Du3tyHpuN7p3slOIr3G9O+0WMtW656nEFi/Oz3dAglluD++e2be/+YGd9Lv24tkn9vKrL628XShTTT0uQMK3vvUte/Looeounz/90n70g7+3N69eSCOB7HOtRkeG2KWhHhTmqe/FyVEWHFuKaBhOZQWnuxIy4CWzXr1uB62mHaKZQPaEEpDR0PIh4zMXYEFGtNpoWrleswaACbTnu2dS1+/0AQKC8Bvnl3jiiuxbJrG3q+ev7PzFK3v6/CvV9Te6bTu5e89O75xZE+BFQAK09Y1qvanbXkpEcWMr2kVCPYY1FJ1T6pzdTnNflCYpGxXFF68pvjC8oVu37PxyoqCH5wCDgudFe0qE3nD2qNuXOGmnLUCIOcV5zi9G9uzFpYAE6TyWG7apNq3a6EoUsNU7tGbnMAQEmyDWCV0aCrn2te3KNquJrdZzqb4z3mu6J8ymtlxkVuZ6eA6038Seqd0jjuk1kLBdD227nFurVLWj/sD6zbYCQcYSscV8vbQZnT5gwFByQreGWs0Gvb4d0lK03VBJD1lfLF2TzyHCofvIamG9StmOOy077nasw0ZLtpjrIohm6Vdy21aCros7/ele5FlRt3MOhqt+u9qw0qYmIIHnCLjG80UPY5wvbULHnUbXqt2erWstG+UruxhPbQLwsEEkbytdBOaHNPZhKERNG3fyEaqk80UNXZOK2WG7rZIOykawJ81GX/onDmB6i0bNr+j0F51t/90ZCchuuI3elZGpVTAAR/Q1dvtHsJ5+DgEJsGhsHYGsjgCl2RxtgKE1GyUb9ClR6lu1vLZFNtIzG3TatlzMbXr5SvoEd+49EJDQ7gwsWy1tPM93pQ0weGiXyfNpNkOLRLeDANGy97SAHE8tG89tPpsJzCKgB+CkdIVnDBOh0+/Y4fHAHn3wwO4/eGzt5pE6I9ClYZ7NNIe2tlT3EZWLjKYqLwJIyPO1rXIYCxWrlwE0QqmB9pXY5hcgAfAAtft2o6nAm8WFHQ7sBrMWpTOVqp77qgZKVLEqdk3lDHSyqVgZDcZqWWUPQUQWcVw6WJUEMg1HdJ7ItU6rdIbJNzsgIQgyltQSktIGtxnBtwvdbQRMl0wdNCjxko2VBgJgIaUkmdgR7WZVLDAABlgKdBjj7wAi1UrbhpdLy/KtgIIJtmtlEmylbIeSB2wb7AnAa/cZwloLNk/tbVfXuk++FzN/PRjeBW1xTsvviVn03xVI8Hnvn5EG72kQynWlCTD3yYtAwLsCt33+f/G9fk9p8Jr63e5jut8jHyLqHKQgAT+nQIL7Tem1KTBNwEKOdyDB7R/HpECC9qGoAaC4KtqE3wRISMd5HwCS3uM77VbSZaJ4zL7x97Hx6+c9aYLzpmB7Ny6RqZEmdJVsRWcm6kZ4DJcmK7FNaXyW2k7tN+/R/tHjNd6LT4kPyj3MZtM/uEYCz/ZrRsJ7MBJK28quJdW7JmERINhtxEld0z5AwYPX4uRxgyHKLoI20SimzowjUEFUI2Sq0yDZz+lAgk+2FH32a2IiYwAcHXPgIJzz14GElJHgQeu1AxvqqnZG4JauDVyzZ18dSEgXNoGx30vqwPm9eqC+7xhdB6SGBEhJx8jv2++Xe3BHi2tKgQQPRv0a/B5TxLI4DzjmJiDBNx+fV6nR85+bDRyv4MRyfTglPBccODdUfg3KxNRqAQkm08EmEksbgtZyaP+IQFaz19N3ase9Bg4wwYEE/3ynYe025nixPo8IkAk8PLDm+ghaXHyQ7DzXm2b7GXfGhev18fHNzceX+/BWWH6sB1MOJDgI4ZtXOu/8+jCs/vncizvQLo7mFH0+w8sa3AnlfWRs3XnhnvjMFEiQ4nasb0uBBK5JbIXJmDoRZfx7/Y4yRtMZWfeqSgpqVTKMK6nqk6XDKSWe4TtOWaPWlOMWRDBxkK6DSj7Dy0HS0oYdYLOlPWcvtHVFxXw6tXU2VdeG1WyqbOZoeGk9srKdjrJA6gdPT291jGnYstpTTSvBLTX7EvM5PBDVvz8YKNtJi0OeFcJBnV43UIERU0R3JQt0e8aI9o+X52+U5V+L3ruw+3eO7d/+q//eHt49tr//u7+2H/3d39hmPRdNe5Uv7PDgwL77x9+xb3/zWypHePHsK/ubv/4r+/KTzxSEnp2diG4bRMrKGrswv8omodUIyEKBL1XpRhFExKAWo+TfbdTtrN+3U1qXUat4/sbyyyvbZDP1oVfwu8YZXkoEkZrl7tGRnT58aEenp1Zjfm+o+w1CpiEwD8rxBMyjl6+0mT9/+cKG04mAhLsP7tv9Dx7Z4OTIKo16KGHAhiNSpn8he0nwSFYx9FQP4EwKJHCflDYA+nn3hh3YBs16XbLFqm6LlSmoFLW9XFKbOJ7zaAz7JCj508Kz0w3aHwfHQQDqy6cv7Ge//NKIfZZEk2UEApsKftu9E2v1BtbuHb8FJKBc76ypDXTx9dy221x7KAEvIpvZfGwbNDJso4AdC6R2nNJJiLW4KIaXVlZaT8zWc2uWK9Zrtq1Vr6lGnWeCkzaaTvRcGDNAEnfWKJioVKFJl4NAHsEwdfA4v6wm5uciExvltNez+4cHNmi3BSLQ3UGtA2k/2eN6rutEsVNoObgDCbjlgRc1qRLZhNWAAn+9bcs5zy3sK7BOGEexTwCORBioW60/EDPh5XAsIGFBv4pNSQDJDJu/Qu8jlLPJFsaWyQAmzH1aWdPekvuiJAMQDko/dnjQP7Z6FPzzDjNp8JHuOUGUNzALdvtkbC+qarp431yH5mPUjFCwljDhdnsxHQGqgZFARwBsTL/ftWqtZPPZyCbTK+t3W9bt1O3ksGOIay7nI9Xft5pVy+YTgZ0AQncfPrC79x9ao9MREDOZ0V5wIzbQaDqz2ZQ2kDXrtQ8MsA8mJACD2wIBssutZZOpjYcjm43GamGIbgsgJ13AD4/7dnJyZAN9PxFrqNc9ssurkV1eXAh0EPC/XauFIuUNo6ux6pg3C7NlTtvDYLtpe8m6rdabYgEgeEsng80SjQVTe06YM/zO3ETHhmviuuVflSqaR+s6XZaqgaXQbVmtBfMgiMkiYclDr9SrVm0FfRpAwsk0lHPAAqg32Oc7CsivLhERXphQCDooMGZRtJNnxK3RKpXnhJZFDXtpS4G0sEKu23ayrtFOIHBcSmOHtpQACXQYY4w6sK1aB/b5r17ZclWxSRbKF0aILS65ctrJ1kLpjQRqM9mw3RyLcxD/k/HUuovsUwep3S/y5IGYWbF15c7n+x0ZCQ4W+Gc4mOj+hfsg7sulvjM29A8NJHhQWszSu/9NiWGaXPH7KTIS3HdK1772oNCmQS1m03Hex0hw38r9M871m3TN8GtLwQQf3/T+UgBnn8/8PuBBGsul8UYa5DPfbmMk+D6QxkHpGN8EJHj84ePK+1LfVvfuNWTigshTf+u7txvm77g63W5PDMrNBoHlsY0ur0JpAx6PNkGYilAGgUSDAK3/vu/7be0fvwYS3rNrAyI6afDoEzBFy/YBDP4374v9rmOckZAG9deII4LYofVPWm/uQXu68NIgWws4ZmZxmNNrTietvz/NFPt9+cIVqp4IsPB3zsH1OFXHg+x0se/uP2FHFI2UG9+UlqWNereJXJeepIhqeq+poS46QalxTIPM9O+ObHMeN4R+jx7wOlKZnsPv2a/3Xc/XN7/0mlNU1Teed72feksox2zu6pM9GilI88Cb9/kccvo8Tp2yLcuFBOEC7TSq70YgodXtyeGq1Rsh24wDSQ0uQUs8pzIEMSPuc6q4mcjBaQbng3txjQSo+mzq1ND7GBBMck4HaTjes/fu5PI5LmbmzzbNPPi4p88wnRspKs7PnMvnpTMjHETgWgA6PKvPNfh1+/lbresMO8cTIAAkeNtL79og0KHZVH0a5wtAwkzggJhFtZC1weBDUYUJUicIQExLiueUERFAElQGVW0Ck16vb1Uy6FUARZ51yCT6HAKICOsorEc+10UbyQo9vPdQfdXPX7xQy7ISSvQE+nRuGA1tOhkr09RtB+eR8eWalRUnc1XpBUBhvRI1FRHGw+MjOzq7I9AALYV5Pvv/2HsTJ7mu68zzZL7cXq61FwogSFDURmr12PISjo6e6YmYifmDJyZitmiHPbLdraYtSyRFSqRIggRQqDX3PXPi9913si4es1CQZPW4J1iIikTl8vK+u57zne98R2O/f7Cr+2cJOygIoCVq8GAgo73f7Vr3+sJG/Z4t5mP7wTvfsv/x3/87e3Cybz//L/9o7/7j/yNtAhwiaPCH+4f2+oPX7J133rGD/T3pI/zj3//UHn/+qdT4H73+MDijMIjKAGmJAAQd8DC5nHqZOfnUNAdIqJVLVkmKlhYT20mr1qI4/Ghii17X1sOR2RRa/dSqBeZryZaFgnWnc7uezmxBSVA0RupNS3d2LKlUrYiWhYX0GBTbBfYtF/bsk0/Uz4PJWBHFtN20zv6eHT28Z4f3j23K2JMFTTQnS+XSgS8zvWjDAeyQUJdZYG+WwkBUPsyBAJbK4OZvlOj1XujeBbsezhXtg3VAzvc73/++jIcPPvrQvvjyqZ2enavv+C5KQf7oRz9SROOTzz63T3772N7/4Dd23R1bbzS1daFiJSK+aceqzT2rpG2r1jJGhkT5blIwFJmfj620mgVHXiXC5mJ5zKaAWGhIzEOUEzMnE3fbRHgQGbaVlRdDMVTgSaPmUieFpRZAgjVzfT4RSAUDhOhmDZ0MUgWy3PQBAqOo+8/mKiHKuKONkczmAtaSpdlOvWz39nbsaGfHqkSCJ2OBCXhbxRLVZ9ZWzkBagQj8AkRZQbnh3macZejZs2VWqQWobIpY41yMBJw8RPABjgwNg7Rhi0LJhvOFXQ3G0ku4Gk7kIKPpsS6V7WI0slIWIdacyKogAaIR1aa9lFKFyQH1PCUaL5HXkWqI51Of3LD11KPYtlGVANLosv1f840ymsqNvmGGSbxXaUKhnKJXMOFswHHZGN+FRKKeZe17K61PNBLmU1Jb+pay7zSqtr/XtDLGLkykWkUCjJoblaLYJJ1Oy04e3Lej+w+subNrwKqD4dj644n1RhMBbsxp5h/pJICF5SRQ8AGPLEvnqJQqAqEoQaqAAXvpcq4yjlSUaTVqdnL/2I6O9gJQutsx9ouzszM7P7/UHg0ATIBxMqayysrOTs9tPl7YVCkTa0souVssaX5Ih2Ad0sUmo5HWqZ6HkZBUpGORVlOlR8CWYI6SkiFdJ9H+FzZhLpVCRZIUh73VtHK9gviELYorWyVrSwg2VdijloHdtFpqPYxHU0tIb6J8rFKPtIxsOoMBARshlKkktYLxAcDZabdst9PQOJBqNBxd3yi344B49bFsj8LREIgtjQRKIzcCM40Ut2LVnn1xZecXfXt+dmVdsRJIfVio+gvCo4sVFTxCWpdXnBGYkKUUUhrSQQQPKDA/HawUaxAmZibE6LakBz5eJRoe28d5m9HtnbzdHNt/G9AtEvXeROYj8b7bbLy845t3pPO2Tux7xE57bGP6NVmP3hc3fkUAa/lxGz62o2P7VN+F/QHSlvkBsc+CLbfNtvU94C772N8X33P8/zxQEtvgDurEfkX+/3n/Kj++vt/l+877L+67GETyecb9ueA4r8eaHjGAc9fYx/tw/v/6bOb4OxDgAEAJ3aLVXGAbKUYErCpKRwpphpeXl+HjMikCEMF56IAEGmnbAIoNYMGa31K5wfENwGcqUfm+gIgt5wj2Cmzir6hz3tYRdzxfWP+u8NDv+UXbPuZZe39I1YY/NpAQI16+gGIgQYdItkk7gpWPwPq9xxNwg6BmjIBtm4kvujyQ4BsGbSMC6u9zhywGEuLF5a/Hizle7P58PCVYyNsiyn4vnnryKkBC/L3xRvCyg4L35RHBcN839K8/BEjIAyP5Prhro8VuxDnzeslEwD3a65+NgQSvgiH2wnwWVMJVzjSkOMjhUgS6ZWUp19fJRA40QgnzJAIVoGeLjZCp8dJuB1bizddBAWdvxGkDtAsgwVMWYtqvU/E9pz44YEH4yaPsvunT5jjiHh8mfu/xHPX5xLjFYJcDCTFwhfPPb1C5nQtIoC0+LyqUt4sMF94XAwlcy/UWvPSO6x5AmaXsYagqENgi/PAZX0N8twz2iFHk79mABRk7xo2lYMSE3Y2DJOwhIVfRwTDmLw51p9WSkYq6+OCaagk4ZXObEsXrXVnvumuVUsHqKXOiqmirABDyXFeUE2vZMgGMWYtKnFTrtnt4YIdH963eQZGbWuWkfBQ0Tzs7pDsAJIQyRtRSh9YbgIS+9a6vrEuJRfLb5xP7zrcf2f/w7/7aHj04sg9+8XN792c/temwK2E8DqM3X39ThukbD18T6PP4s0/t3Xd/ZhfPz6xWK9mDkxOVI0P9H+cKOq4zXXDywjwLEVNKp8k9TyDmIOxXtFatbO1yxeqG0OKMhF1bDUc2JTI86Nt+O7VGs67I8eVoaM8HYxus1jYuJCrNNwdUqNaV+sCFiRwrKkakEa2BL76w2bivtSXa9OG+7Rwf2OHJoXUOdmyymNqyGCLBKu2mNkrtVPnt0wkZ8kFlXmM7D9fH6dC4ux4B9GqJWwZ6qao5WMGma7P+YCRxvocPH9q//+//gx0fn9gHH35k//LLX9hHH34ip4M4/dtvv21/9pM/V//94v0PBCT88hcf2nBC+U6in7ARGpZUWlat70gnISml+h5AC49oB2bXWGKKlRX54NwBDtTU5tOJLWdjOYqF9VLgwAtnU5JpDsC4wvmcjaSlwUTiOmkVhzmxKgNdCGXmlONO5QOYKOVUhi8OE87ycDIM2gSk6ywXlpYCkFCE+TGcUoHUmjWzo52GHe7uWoNxpLIHTLwSzu0EdzkwKqTFxxwLYmL8ik2RsasYM6ptyJgk5LvGAa/ZZDozCB3oHRVKNY3JbF1UGsxwtrLxcimq/tVwKMBmQsoBrASosQBUpUROKE4wpUQZY/pNaSBWUD49wJv2TVoLuwXAa7EQYyE+/wLrjGkT5pzvdRvlfwnpZbossNpmc923nlMwLIyzfpWqclMKFWaC9jKAUonqFVSVBAYFFUzYIxCyXExH0s3g/6Q17HdaVkqWtlpMVX0C5xT+HIARsfdGs2p7B0d2cHRs9XZb860/CkACIBmzCzBB/Y0QKI5lEcE+s7RcVDoNtrMi2DiugFjag0PPnF+c2qDXt1pasr1Oxzo7MCfa1mjWrFhe2dnFc7u46EL6sEKxrMfJOIBGVxddm0HZhzm0LBhVomCpIHBCXwB4qKz1nDELIEJxtbZaJbVWWgf2sBnvGY1tPYMBxT4WwLXlemGj+SSABVQLqVcFRJYbVStQsSEp2BKt12rJVpVQCppUB8YYBxKQYL0s2mq+UuoHGg7zBWOOOCv7yCK0fT61Amd1tazxAExopBWlNMyWo6zcZNh/9JOEvpSdqvEKUVICE7DSAGFgOEHLfvrltSq/nD47s4vuQPN8OF2IxYRoK54GwAJVSHSWr12oNZxvlEzVV2bsRbd5NqynKMVBNkzG5nJb+i4gwe3K/GO8ZmLHNrbf+L7Yvs3bkbFtslmEuf/k7ePYtsl/b97ZdjshDqDFDjGvvwxIcBs3BhHy9+e+SGxrul0iG6MSBEP911/zv++yb93W3nbf8f3F1437IfYl4n7wbs77V/49/npsU2lfzOZ43H4/n/JAwo2NWNmkU3lKC9e6697z3xdPjW33su1e3X+i3c7idTuT53rdILDr4xo/3t1GNv6vgYR/lfKP/18DCesEQyVECpjI7iT5pGKyxgBCvCA1e5bBKY6NtTwdJ75m7LCHxfuiyBTPuUMZO3cOIuTbcteCcHAkj0z+rkDCbUBDfjHHm6ZvDJtDJ1Iv9v6KF2oedPCD5LZD4q7nX+XzAAlECJ2i78r+MVDifcd4OHOFMUWICYM00NPgfAdFZATfmk0iqjWrKyoWDm2cHUVRFOkLhigOkW/i9CUHhzv6cf/p0MpSbJxeSBuJEDq44Ye/GwV83kuR0V4HEnxeORDgTrgDGPF8dlAl3uQd+PHH+BB0QyM2TPx+aD/RTW9HeE/It/V7o204tAAg7kB4HXB/DSCBe8dAIz0BpgE/XC9uE9+L802/xIaRryU/ZB2siUGRQGUjklveiKK6A8B361CpVK1SKtkCMatuT2kMyxGO3CREwaiicHGpCCBlJtvtAPpQqnE0Gth4xrRp2qqE5oMp0kUlh72jQzs6fiAgYUF+L4BVYa1+IX0Dh0HOnQSn1jafIurVD3Tb7pVYECj3Uyf+jftH9td/8RP7xsN79vknv7GPPvi5LSYjaxA1Lqzt4cM3FKGDEs1cOX36xN577xfWvbyyNC2r/CPOUpqJgCkCiQNaqRgVLxgngATNjwLuT6DkJqyFgtl+PbUa7JDF3IqTqRUnM1tTLrPbt0m3a8ewLHY7VqymdjWa2NloYtezuZ32hnZ63bUrIrYVSiHWZeyzfuTIL5ZiJKwHA4kKIsp4cO/QTl6/b3snh9ba3bFqs2YTnOoEgxQ/iIhfAPVkZOBGqXoue3xw7liPmouzLPJLlDFjKyh6swgK7Po8jma1rhzGJ8+ei679P/3P/4u9/fb37JNPP7N3//mf7IP3f23dfk/153/84x/bj378J1Kj/9uf/r19+NEndvrsMmgkEEGUk56alRvSRqg1d2y5piQkzmXQoqCHaQdAEjoIAAlQ1qHfrxYTW86J3Ab+N+O7BlDIUvdkiBPNJZJBqgOMhClAAmkQC0VIa5XCBkgoJiuJ15H6o3MKsEjlKZc2GQfRynIVNs3M5mPKcc4VxYeVkEjgbm7llVklMWvXy7aLiGYtgGnVLG3AjOoiCzl5zC0cQRxCnFSx/ahGUcp0OUg/y8qOYsDTpkotFSOBfbhK+kytrnKfgykpCwt7fj2wGVoYS7PhdGbj2UKva89OSlbf29P7AGA0vpznwpmWckhhZex02nbQ2dWch0lBKpMcVpiDCSX8blIfyaNX+kcmhOaVHERfJrJM32TRXVJmiFY7mC8mgrCrUKUBwJmpRrS8WkmD2OhiLqo6DrsUyxlT9oMZDI+V1StllQNl7XeaVVVsONhpa3xnk6FKgeLgo20CW6FZr4paT4UTUqpIbYDRQc49EW60RQS04bxnQIL2Rco82tqa9YrNiXYvMjtoFdYnrBLYS/wMhl2xFArFpTVqNas3wr5RS8tmCVohZ9ILUa4+QIIYCTjqaxtRtnAyt8V0IfDJ06nmowCMX19cyTmmUgTfKdFRpTbUlaoDwgTrYz6i3ANrohSEIjlzbGndyUDgAMd3qVbV2V1r1qyUVmwNA6tFemJB75mtlxSvUEUZ+hzwdzHld2HDMSlFC4m30n7aLhthAhA3F0OoUjJrNWvWbjWV7kY1yaS4zMpOLjaluAMDAVZQKCWKvcCeRZ8dn9yz4+NjaS3Axnl+NrTT51374vETO724tu5wbCMADlZPqaZzxYEE5mkMJDCOSqnKVWjiu2JWrju77pi5XeX70cvsMLcN3C68zT70NsRO2X8tICG26d328efcnnEHMQ8kePn0GBDYBBmzYJnfk9tQ8TViX8H7PbbV84yE+LNuL7+s/2M7Nn+fskmzuZW/r3i8XgYm5G3s/Djf5jfEbY6BC59jsU1MH8RBIk9pcXvsZfcfg03x3Ivn2cv+H/tPjFUchKONCkRs0YyI/cfb2/c1kKC++W+JkeCT6IaNALpesBViOgiEZfB5zB6InZN4YrwwITMgId4s3ImK6WB+3fzCwlDw52IkMnYG+W5/LUYAfXOLJ2o8qePN0D8Xo7raBLJBvG3BxxtDvBHGC33bQomvt20Bx+Phzp9M+i0VIF5lo4w3yfzG/bLPE0FwNXw2KOVeZxFzb4/3XTwmPBdSFqgjTfQO1fUABGCMtFqUG6tZrZraKgmOFhEkxhtauwMJ5KnHzrdXU3CdDHeAXYfAQQTffBVJqdVkpPrhHx/87owHxzvUrHbAgO/1FBpnMMTjzXXyeYjuhPt8DrmfIfTkjIQYEJFRGVEjMcJViisT3CmXqXse9Cnod94LqMOvAzcwEvjlup4qETb4uS2W9F9WwSACJGauSr4AACAASURBVLwNXIfv8vbGIIIDKf49L4JiYcxIbQj0vxcBv5CjXZVDhNhi/7pr3csLm4lCO1HZuNlkYNfnl7ZezuR0dzoNGYOAH4NBz4aTlSXltgT2uP4c1Dut2/7xPTs6PrF6h9J/gb0CrZtxJl82pFgERosrlnO9a0r29a5U1x3HYj2f2OFO0378/XfESOhfntv5s8fWqJXtwfGRqjLACCHXG2eROXd9eWG/+tX7dvb8mZykvZ228nMb9ZocU75XAFalarW0qtxeooRSNk8AyoJaCNoHlcLKduoNqfUXJiNbdAdKa0gwrMcz0fDbac1anY4VqqkNFyujknxvZfbJs1P76LMv7Xwg4oAlVejFFeLrQd8AwHWxtKYtlXdfa6R277V79vpbb9jhyZG0EtYlDOWZnAScgTWO9Zo1G5y3EPcuSdkcQCYABQFAyLApW2aK8A5G8T4ZcHyG/P1G2y6vr+3zL55o7v7wR39ijx49kvbCVfdazoUqCqzRmziyg8Mj+/zzz+3/+o9/Y++9/xGKmzZf0UBCnzWluRTLTUvb+9bo7NuM0pBKHymphKRHpQESYCQk1MPjfnCOFxNbzKYo08nJK+H7ZUCCgwkACdpjSbOChTAbWXGB0vzSKuWiVaV7sLYaGhjVogCbMNcCUwPBR+4HRXr0O6RBwXguFkqBaaaUOq0qck9oGQ0hHhPmTBKi2ET7XX+gWlpbEXqwbCq5rNLdYEdJAOizaD23rr0JVkkWoQPIKZWrYuyIMZGUbZUkNpouVbmBXji76tpcbnSilAaE6FbQ23H2SYdqNWwwGlm/39M6JlpNSg7gGgyF2WRse7u7drizJ2orDil7Ef1CP8LUcX0aOdiVYPQ6kOClejlm5TTkgATYD352SZSXeQUbISsFy3yT5g4imAWygya6X55Xf0DTL1EhAJbXXIyDxWxs69VMQMKD+0e2127aaokgbM8SqicUEcwsCTzcaSHuWbJmu2OtNiWLU2lMXHeHdj0YSEiSBQSQEEYl/MKIKKxXllYTWwBeZcF0iCLsterHSsiBns3HEjtcUMkDoc6MkVBLE+uPunZ1fSGdhOWisAESppOVWAaIK8JGQFBTJR1LVc3p0WCsdIbe1SSIFhZDWVqqkkhXo8i+lBiLG9aHmGILQCrYFIHavygsbQCLp7AUyCgQKC0r2l9q1iypJtbYa+t8n63nNl3NVCK0BghQhYlSsMlwIl2V4XAqMEGVJShLClMBEDIrRwkARaoYbB+qZiDYWakimKgElowBJ8EpVckRqM13ZYw65gYBj/v379v+4YH2635vYr3+0p4+u3oBSBgjjEkJzjIpgKuvAAkBCMq0OjJNIJ+DHjhz8DR+3u2/F+zNm8zerWZWHjiIbbP8B7bZibGNG9uu+YDfbTae30/8euy45u3bvB3pdq63YxuQEF8vBgZiW3abfc01tQ9lgcg4QOPt8LRV//58e/KBvHw/3AYk+Pu23V++r+IxyP9/23vz4+htyD/6tfJAQtzHvOaMWd4f+wq8dhcrReBZ9uPf4337svuK+y1m4XgQbjMeRAdzVTFiH+y2OR2a9DWQ4N2gx3/LqQ35QXWDKixyEP2A0PsmGS8sd8hiEMA3Cp/sTkt041YGbhZZ9ui103FipPFmsWTiV1GpGW30kfMVAwl5oOC2DTR+PgZHnHnhi/IuIIH3xQirf84dsts2svwGFm/Q+cXl1/Lv8s3f++hl9xj36bbvuKu/iCC4c4pB7DoD/jkHg+K2+VyRCYBjkQEJ0BBVZSEDEiqN1JJiSfmVypPOgATouTiHcrwzIIH74Lv4PM6mAwmuN0D0RRTOHLUQg9NTB3ycYyCB+/DDyjddBxKYlw4k3JbaEG++vmHGTrlv1LGzLgM7yzv2lAJvk+skOIiBgeyAhbMfHEigbbQVY9yFGHnN2Qo4hQAJaB74unXARSBAObAJfC3lQTTtXVteD4BR+G5y5UK/3aQ2+GdEeW40lC+N4N/F81Mb94mQz2wl43VkAwzk+cTKpZKABOYaOXcwCAbjpZWrO7ZMgsr3DAO8lkofASABmm0hQTAr5OWzTwUFb94f0jVUdYBydcOhnZ+dihWxmE5thVjebGx7rYZ989Fr9vDevkrvFRdjOzk6sO9/9zv28OEDKab/+te/ttPTp9oDqYLx619/aM+efqnv2NttW7OORkeq1Iaw3taWAqLUKIq3loOF04DWQRD0o1weQELBWtWqVVYLm/eHNjq/sOl118o4/kWM/oIE2gBlVuQiMt6Nlo2KJfvw8Zf2L7/+2K7HZgsc4mIiJxGnRpFYBNdWc2vjFNlKFRGO79+zN775yO49uGeVRlU50EQOATmsBBMhS0tYLeSkroUwAJYF8UqlNGQO2ma+ZmKWschhAGC586KV0tR6/aE9PX2uyHi90RIIdnB0Yo++8aZ9+1vvSFD08rpnX375RA7T48eP7Wfv/rP9+uNPBCTASFiiHk3VBsrrVVrW2Dm05s6BGAk4vmh0qARdll6DdgF09hUlRldzRVsXs9ELQALOAk77C3t4BiQ4IwEgoYBoXgGgqij2AAyHFGZCipJ8xebTcUidGY4lJgd4iiZJUqrYNdVKyMpgrNsN29vZVXlEHNUAJixtOh7ZdDIKIA1AlJxwnMLEatB3s9QZvgtNApz4REK2kAYYbHd6cMYD6K+1CbWf689nEuskDxyq+2AyC+BLNVV0HUABQVMxEZR/FsRDiSxjBJASBJgGKIduAGAIa5t5TCS92WjYTjMAm8vJzEbjoVIbWAuqDJAxVtSuTJBS7IIstUHnmwtD58oHB30ubAAZIRorT5UL7JOVVdNUex5/D6kQMx5vDGiANdYdqQTE2AES0EgAOOg0Unv99WM9kuow7F9rTNCkqFZIIWtYu1G1ar1mnZ1da+y0BcwMpxO7uh5YdziUkKRAcv0GcbJgj9DQpdUIs69hcWT74zysJcAgGAkCfFcz7ZGjcU9AwvG9fbF3qrWiPX7ymURiWUMKqhipDWtF25cY6auCLdBEmSwEYTCrVouZgITpYGLrGVScQmArVCrWrDYEUjHHGKM15V3x7OerwCIJMEjQSCgsbZUWBSTAAGHMClRRwMkHsEWEcbclh55kGn7Rh6g2UlVfYb8cdPta98PBVOAhaRkrzgyqOdH2TAgZ0BT6U1lpbjBBKgISKM9ZUk5P0CVBIyLLdtX1CVYw1yW2e7BvJ/ceKPDBHLi67lu3t7Bnp9f25Mtndn7dtyF6IRIUrlhSqUunIWYk0KYYSOB8cfvLbePYxss7YW7vbezXO4CE2+zA+Lr5/8c2R2wDbgMS7rJ/t4Efecc1bzfG338XkMCajD/vtkbsJ2xzrP2+3DbzPs/bdzEQkgcxBGh7/tBdHRGV34z7e5sjHvd53PbYls7b1TEg87Lr32aP58c8voafxbwnHg/eEwMF27rAX98GIuTnxm33l/cJ4z4hEOE/2z7/NZDwChPzvwVGQh5IiCclxgypDa6c6RuqL1BfpLGhEEd45QxJTOOmxmsw+IMjxS8TyamPvmh9cvmBHG8GcfTbjUbfZLYt3tsWtG9uMcoZgyjeZjfS4jblN6y4z9z5ug1IyC+meLG6ARgDBflDK+8E34U45sd324b2sqkMIwEjzUsrirYaUZXc6c4fqG7wASRImBUDvRSoT7VmQ4wEBxKKWek8ohk4KlP0CrJa9h4BdedUn6c8VSXkovrcwThTKoTSYW4YKtAe80CCH2b0haJDGeodAwlcg+v5fM4DCe58xMDTBkCBWu455VmbvF0Ogvl1nVHBuPIcf2O40xbuES0JvoO/PeWB1AUcbs8PZEx4jWswVg4kQOV1RoKcu2itOZDgn/O250G9eK074ySAOaHcJoJa4XDP6rkD/qBtkYGF94+ObdgfqJ4wQALaCAWcJeXHDgUsUMqLfYL8WIlfWhCKnCzWtk6atk6qcoyJmCbVqoAE10hAfBH6pI+9FL5TSoGFaLuLZaFa/kyCj5e2RtqcyPtsbAedlr12dGCv3zuwdlq2tFSwk8Nde+ft79g333wkRfZ//ud37eOPP7blamHDXtc+/vjX9vz0qYCLw4N9OZRE0MqVUhYhDqkd1XJBziyiloxZFTAhwRUIjiX8gSapOkRYRxMbnF/Y5OraktXS6qWKItRQlGHXKkrcbFmlvWv9hdmHXz6xX3322HqTuY2h50IXziKwa4EAoczgYaVktVIoy3RwcmhvvPXIHrz+QEACOdD8EuEj35/IuoCtTGlbqRKUfZ0tN0BCkMO4AXKp9iHAD8dEQIPXrCfNAPu/Kif2qtvTHCUyjrH+5je/ZT/587+yv/rLv1YJyk8+/dz+/u//wT757Wf2/Plz++1nj+3ZszMbDhc2mS5sRhSzULF1qRaAhNa+1Tp7lpQRVWNveRFIUMrGDMp2T4wEBxKg6MNIIFqMI4wfHhvO7FP6W4yElZUWU1vPRpYUlpbWylYukGIwF5AA9R1Ff9YfaTM42+MRjk1BqVvQ4CfztY0pR1cIbKFWoylgidQAHEwiskSOARO0jjImDb1XKSRWBggtlVVFpF5LBVwEbYKV5lqlFNKV+NX5VQ5jo32+ULDeeGhTALX5zIajiV31EJxDL8EE6NbbHVX8GM9DiUiAB1XkKVckYggoBggHUIIzXq9WpPZflyghqS8LpWrAKJIhS1UMlRsM+0KtHJ7fnFsS1A2MD9+PNH+cQuxpQNke7iXcFO3PSj2qaoPUC9aam5R8ZX5zznCPA9KWlkHkDcYM+5WcecCgiJEAE+H+yaE1Uyo09AUkVBXtpuQgyv+k3pXlmKIt0mh15ExLZJEymZOJVdKm+rlYDFoQDqyKmbNcWCOtZkUlAsgFewAnV+VIS0XtC8WEFIWh9fqXEqu8/+DI9vf3rZgs7Te//ch6/WsbDsbaB9g95jMYL6raqFSEJWlG5P0vYK+sNacA4EnpSotpKMG8XCntod1oK42M1/lO3gNbh4vzHuwdmCa6D/QO0qLNAAnQ9EBUDZJHtWSVtGLFWsXa+x0xE8jTAtcos/826lbOctcHvUEofymRw5XNKBMbcL1w1mdlFxcwxAASEspPVqyewmhDWHSpPRPdEXc+ZVtk84MyrJwZ6NjQZ3v7hzrvAdevuyM7fdqz55c9O3t+kel/wLqhug7lKlObTKYbICHsfdlczQTeYiDBz3y3R/1Md3vI7Td36PT6HUCCr9ttYIHbqNtsdN+ztjlxHrTwNXCXq7LNRo4dyzyQ4H+7jeyfj+1if86BhNhecjsiBgFus6/zgT2/X99PYqc+bke+P1/WBy9zZvPj4/fsfkgMHG18huzLXgVMcJvzNgAhD4Tk2/rC2ZWVgIzbcZd/sO312/rjNiAhHoN8vyfSIbmpwrPN/7l9bL5mJITOy3ro3zIjIR5En5Q3jrEg7o1qpkdaecadMRZUTBn3CK476Mq3i2qcukPIAeqK9nGOdrxJ8X8iDo60qiUZ1dE3bf8779z7YvDX480wnux+T3mAYjP5I7HIeOOMF4/3Vx5Y4ZrxRnDbRhffUwzExE6xb2jxxuoHxss2Sf/ObRtQvq+3XQdRIsaJ743LE+YBhPxnNebFgqi+iihhoGepDTGQUK3UFPnC2IORQNRrQqky0VMDXdPHyJ3fWCPBX3Ok2kEEBxZYg57a4O91qr7Pd2dVeFqEH3CethBT+2Mgxsc2f+j63KctN5HcGwDNmThxW7kG9+VAAt8dxBN3NtoGGOjcgwMJ6jPy0DI2Bu1x8cYwPtBmyQ0OYouucRA7+iEtIYAmXrnC7zs+6H2u0HaMdqo50A4cyXCPmap/5kzyXbTv5PBI+gjnlCG8PLfVFPG0hS0mM5sOQxk0BxIQNeOaGwBkndhkESjtDiSUajXbPTzaaCRQtQFjzQEZonyNZhqMdlJx0B1IEhsOeirdSBsAEYo4XwAJ7ZadHHTszQfHdtBpGDVGoK2fHB7YvXtHovx/+OGHdnp6KqBg0L22jz76ldgN1VrJjg72pVKcYlxXAuMA4FXAkNgHRUVxNS4ACYr3rVUGkKhyjTFjbIhUDgY2Hw6tCBWeCCqRxyH51abIfmP/0Aq1hvQRPn1+YU+v+3YxGCrlgZz3GfckKjdhc75racfVkjUw+Ntt2zvas9feeM3uv3aiKOsMJ5kShxJbRPcgAFLk4hPFVd4lzqKYClH6i6I3ASAGJGD+EBkMIJRXbSC3GSXnusbmWoDR0qoIvJWqtrN/YG88esv+/Cd/Kaf1s8df2nvvvW9fPnlmp6dn+vvq6toGg7mNJ3ObAioVqwIO1uWGVWrQzFuqUx/uOTBkAC/4PkRGFwgrTgbsIHKw4tQGgAQYCUotyKJRWs9ZdYDASFhbmdSg6ViMhEa9pAoOq9nE6tWitVupUltIl8DR7nYpxQr9n8oqHWs0W1ZudSTIF4DBkP+v9KXRYAN+UaWBvoNSDnjvexkCkTUqMxQTS0sVRZJhJ7jIIU4fTlbY48NZ42t2BihEpZPFTE66hPAQLIWdgBfH/Kg1LG21lLoypSTkFH2BAPaQEgAgAshEiojap+h+OVQnoc/5mxQPWBICO1nXgRmmFB7ZgS9Sb4lsa21UQnljZ5E5kCDQObMXJMhIlJ/nUNhzoUZpJQCWmUr5NVstgTS8PhyOrD8cblLO0OygmgRCl/QRIqqkUpWStR3utmx/r21phf3h2iajntUBaipBg4IqN81WLTiphwdWqTcEygzGExsBirFGVZ0BbY1QJluYVZZSBSgksUmYL1kJ1ekoVOYhZUN7VaOhfQR2AOUo0Ug4uX8o53gy7duz0y+sO+jaaAiAz4xkPNivITxQChR2wdrWVFOhTqryBngX4pyJ1ZLGpooD7UyrgECpUm1gQQBCiHVJfwrICpVXmFKrwtpmxaVNARJWMwH80j0qFaxUSZS2g2ArJcJJ/yAQkMCyqKKk7/sBAq0AkZxFlMRcSmgRcJAzQ2l8AjBQOllLJ0HlN5X2mFgKMEZqRTb2ANY6N7P0HUQS0fmBwaES0DXOD9N1B8OpPf7s3C57I7u+6hkpDaTuaCYD/CRVG1NRZr60kURTA5Ag4CsDEjhfHBx1QCy2wfz8pE1+xv4uQMJdzmbeZoxBOcbT9wru2e3kGEjIO6J5O+02J9BtGl6PbZ7YcY3t4dtsY2ceeftoj/sIHiDJ26bbbHnvU+8P9z88HfU2J/dlIMEr2b8ZQBtfJwaQ7rLv3baPPx///y7GwDY7+zbwIL7uBshxgdJbnITYf4rfss1vuK2P/XM+bi+0bwsj4TbQ5KtN/BpIUJ/8/wFIoPyj5I2iPGoHEkIu8k0kikXlTp4DDBgZPsE9asjnOChxGhxE8HJt8eKWgTp/sQ5t7HTnF3E8kf06XD/eCOPr87y3KXbUX0AZXxFIiA8XP3gcNMkvtA1IkW3+vjFxDc/F5z0eaYojTjEl7FWAhJeBDL65v+w9HLjOHFGkCVpmFj2n//KIpm8S6kNq2s8zI6AQHJxYIwFGQpOIewQkQIMcjcfBoCW1AMp2pgTP93k+mB+a+YOUe+Fz3laiqp4G4UCCi9P4oeYHsoMPfmj5Ju9AgjMXYuDI7z8+eH286AsMmhsnt7xJy3Dnnc9hTPODs8l7KbHJd9NugASlfawoYxgouzGQwN9xDrKXAgoOBVHGsRjBzuRwR8PXqoMnfJ/fv1NFuRZt8bVMm2lLqMfeCXTipQXHSOXIAqjA+/k+2plWa6p3fnl+oaoNhcXKSoWVTQahagOvLReUCSuKzkofBDk18nLL1h8DZlIZAvbtWs6PUhvunSiaSsQIB8K/m7FtNoMQJekxw8lY/4fl8fSLx3Z5cREywjFGZ2Pbqad2crBr33rjgR3vtWw5Htmwd6G0AnKkqXQAiIBO/O5uR4yE997/hZ2dPlOu+8Hhjpw7aLg4WPw/OOYhsoezCYDAe7UXcjYuqaiAevrSisu11YnokmMN6KZo4sSGvb4NekObDSnlV7RmZ892j09sVizbF8+v7Murrg2XKzu97ll/trDeGLV9HJuSDHnlQ5tZs7C03UbQWdjb37GTByd2eG/fKrWyTedTgS5QvgEPppOhxhKjHqfXRUrl3OFW02eMDI7pivRqdAFC6VbGPIAJwYHw8n5pvW2z6cLOLq/0uaPje9Zu7YldQnMBEhBSvOx2VaYOp/uzzz6zDz78tV1eXhlLYzSeCUgoluuBgZDUQVbMyqm1dg7l9OIYK1LNmptOQwlR6NJzQABqQoSqDYgtFlZUbIDGzVy80eDJAwkwEio4UZORlYora1QR0KOE5EBAwm6rbu1WQywCpSQNhloH0K9hJNSabaWkUMNewGCNUqmrTQURX3ue3sR6K5WDeLHOo7VZByFN6tujVoHmAbRzSt6hSeIGBn8zf0rBCfIUtNF8HAAELaGSUgAAbUgFWkCTZ28thvx+/g5ChYGVEiQVV6L4e2ULpVRALyfdAIdztVCag9hhAoHnBvMHujoghCrRjGYbx4F7whGVQ4toXxY53sZI0PnHqmMf0+4YRHt9DipibmudL812S04kzuZwAJAQQBr2FIAMABjAHnLtARLgMlCR4Xh/x9qtmtJVBv0rm4771qqloXwZwq6VxHZ32yo3u7O/pzKSMJwoKYleC6ATe1Kg22cBkwxIQGCQFC2uw6pRtQn28MFYQAKeOmuMMW+2Uo3vZDqwdqOh1Ab6qNu7tMHwUnox49HcUFdBzRBwXqnNy6KqLAgEoEoDwp9Ua0ErgfKypYolVrO0EvZDfiqlqtJNmDs6d1aq8K5HnVsw6KSDQqtXtoJpYDNVAxkDNCKCXFgKCCqUi1Zv1a1Sr0jwEimTAGmFM4m9BI0flQxW5QbYhksbjuc2HAE4hXUjEIyzvbhWu6nY0EBsslpQ2slq7awnGIeBjaB5oHMtA3r291VKOtiMsD7YAxb2+eMz6/UnNuiPlNKwZMxUyx62VeVOIIHzJQYS3IF1G9HXbgwk8NommHAHIyG2vfJ2qtuAsb34uwIJdwV83PbMtyO2Z9xmzjuwMXgQ/z8GJ2Iggc+7jesBs22siRhIcCDDwUX/20EbnVfRT95J/X2AhLzDHN+3t81tvLh/tzna+fvLjzHr5GVt9HUb36Pbvj4u8ffmwYQ4kLrNzs+32f/+XYAE/8543DdtRH01+7kLiPhq+74GEtQnvwuQoIXiB6XSHsNmWU5CnfbbfuLB803GNyAmUdDfDT8v26jixeLOqlISOaekSn2jxu2ThMe8o+7X8e/DwHFnzx3POCLqYim+8caOWdiQv0qL2XYft/WPgx0xMuibkoMHeSfwhc0Li/klP34v7lzy1hhI8I3grkUUfyfXcmAidkq5tve9P//Sxr3Ci3dttNVaY3MVGXwZVd/n2rb78ueUq82kVpgWgzU4yyjGQ9lHGwEgoSRRuhrujHKMARKCgB7KWqGEYpx+EINJWmcZah6DC86eIGqEsYZTq4hlBkp4X+IMY/C6o84j38V9SjRstdrUQuczvOaVHhwN3xYJ8E5zIIG+43u8rroDcHyPaO8Zu0A16TPAgD4GSPDXPOWB8o8Yzg46EQ3lQHUWgIMFGGgACUSXPRXED3P+do0FDrO49CXX55d28RrUZmjbPHJtRbf39vUehLS4Bww32uFt9zHrtNrW73bt7PS5KiYk1Dq3pY2hBl9f6DXCeCojlwaAkUhd0HcoWG+4QC9fqRPoAEAlbu3u2d7BoaWttpUqNdH4w5oLqSiuocEYQHNeLGYCEs7Pn9vF+blNhwMJ31FHHrHFZrVk3370mr316IGNri/tlz9/13qXl7a3E4AEyhPeP7lnb7/9HVvNZ/buP/3MPvn4I+kf3L93oFQARNUQXJRKPVoLpJnUoHwntkPt9QT69NiSFeX+Ujlik8HQRt2+mAnkmR/s7lmlWFLVgufPnlmf+u+DqaVpyxrtXavUWzZZml0MJzYklaBYsaeXV3ZJNHwwURlVI00H50tVIQq2V0msBR29zZg2LG3WrN6sCWxJ68zHmtIaYGlALaYsIukYCLax7xONJTpIxF9AXMZumS1W6hecGpxDnHjueTJbaB4AJKCjUUtbmkOPv3wq55qqDIP+xH7+y/fENPjmW9+2eqNj08XCWs2OPXzjkZ2fXdr//Td/Yx+8/6FE2pgxgA1LkkIoAVlpWbHSEEMBVkKNagSV2ibFRdoY07HNpmNL1vMwvwCEV7NQ9jFz8LaVf3RGQoiCAySsrYA4I6Hm9dRKhYWVocgnlD9cKZ+bMp9EgdELAFiBkYC2SVKp2mi5sovrrvYSKjioKslsZuNMQ4Bc8vFkonNU+z6ObgbUksZQwxAT9Vx1KcRGgOXi6Q1EoUlJQWOklF0bR1pgXlqx8WIq0AYaPc7wwcGhqnvQpvOLK+2z9J3A4iKCiwGEnapaDpoCaDJQihJnNbBNABTSeki1IHWB+U47FJ1dBsFa2qozIhLbcudP+xSpQFkNeIG+GeAvXR0/Y4hwU/UiKwGsfkkCA4l2CvgYz6y905EYInOQudcbDkJZSN6P4z2byEEtUr1hNNK6PDhoCxg62N+xcf9aIBpgUYvxFGBE1HthtXpNZUuPTu7JJgPwgk4PcIUzDZCA0r80HDiLFusNqBTSAAHalorKq19HAVTCcQZsod9b7bpSXqhSQMoTjAidd8WVjYZdpR+RDkApwrnKKDIOQQcFIKGcUNJyLvCxsFpZm/Oh0VSbClZVn1GvnfEgvYG9Hy9cgBHCg4rAUzoSccOK2CXBHgUSCGKiAAhiucBcW0wkagmjqdaoWWe/Y2mzoVKRA8SY56HCh85HtFLYnxcAfEsBCKNJqN6AbRdS6zAREOYsisFB2UvaX6sFIAERShgZnC0wocpU1MnS/Y6P7mn8uSf0P9yxpMRkbzCys+c96/bGSsGzEqzHkgAFQEyAhCllSkmxyFKzXEQWthJ9ILgxSx1yu8btY7d/YzMrtqNlh2+8XOcRxgAAIABJREFUgLtt+Bgk2ICJ2dnmtqo74G7jx4/+ebU7a3PsC8T2o/sN2+y/2KaLbf3Ytt92N3knW39n7kceAHDbw21xt+PyfRkzTWO7OL5v/6yDIjEQEd9f3jfJf+e2vsgHyl7BpH7hLXc58nEgbNu1YyDhNr/Hx2ubD5Lvz/x38NnYp4jbc5dvwLV8/OL5FM9DFSiOUo3juXV3X94NJDC/qAql+cVGgs/A/CeFXppRd3/Lq7yjsP7dWv4q13zl9/y+QAKHaVAo/uMDCfFC9olxA0isLWYkbJuU8ULzheoTU3+DbGcUf9/8HXxwx4f7jJ3vuB1Qan3BxyjZq0xyPvfHBhJodxyh9kXjxpAjlrcBCfHz3n/xQeUL2w8SR8LjxfnKE3LLG+/qx3IlvaGaZmks+bb4Zf1e8kAC+Y2QLR1IaO5QTjIACVA+qd6AQYXNiQEgwxoKJfNfFNtAy3ek3zc//naWQX5D9Ai1AwmenuH95mMW6ye4E+wihF49wZ1wPks7HJSIIxXxpurP0084336YKG8eEbMM0IgBNTeqPb3Ax73T2d04HxjJjBdUTn75DIYT38Hn/PoOJLjYIvTkOJLi//d+dYCIa7uYpQMsbhA6w4P38D01IneZRgL3rjKLLpxFybYsLxrDFSfq6uLCuhfnthxN5ZTNx1NFAHGmyTnHkEUFn751IAFBru5AEl5SACfaTvlHovM7e/tiJJQq6abkH/1M+xuI2SFQuFrpu5kL/X7XLi8v7foqRB4TACPK7qUVO9xr2Z/98Af23/3guzYeXNk//N3f2IfvvWeL+dhOHtyXQ/X66w/t+997W0DCP737n+yTj38DydhO7h2KvUCEkzro0IMR3+OnWk2s3YLKH+jf5CKTv5ysyMEuSWGdv8njdgCE6gO0mRxslNjHg1Eom4YjWapaoVyz6apoYxgaVlRt9O54bEOERukjwFecIKJ1xYI1CgWVvKumlE0tK+JdqqJRUxalerfTyHK4V6L5h6oBUMcDuMD7ABsQD3QQgZKqJUT0CmYXV9cZxTvkvQMsdQd99XlQ6YXyvrarbt8ePHggXYSLiyv73//P/2iffvaF7e7sW6O5Y1VKtx09sLe++W05Pf/y3i/tl7943548eS7AAVCJ0o/FSsZIKNfFUABYqKUNieDBkCDazrgDHkHJt0Wo2vCHAAkAEAY4tJ5Tw8IqycqqxaVViiuV8ARMwOknIsz+pWg9VUbWZtfjmfXHI6XowUhgbcKYoE/E0EprSuWaZ6KmRLYlXFpKBD5VrCTwSWACVSRWRTESSJFhrFQdAzAABkqN6O/S+qN+cKQriZT0tZcWCwL+9vb2rEoJyOlUIBuOeKCNI4AXKk/gpDtlu7ii2gSOcqhgRPtxtNFJ0N6J0B7ADRRxSixmori0XWfvPIhCbs6rYnCSaWu85+GgyhYpBpag9vOkJN0PlXp0ii4pNZlWAvORddLZ27Wdzq6AhOt+T3oVRMBpd6VQVtoAa9AKSwEJMJ+OjnYEJHTaDaVYzaYjKydrq8PEqeKchz1zZ6+jKif7B4di3HR7PRtNSAlCpLQs4CyA00GolFQB9kpAJcAs/i+MwcuyyoGm/CtpKCbQs91pGICryh2q6mbmxK6pvtAPbJ+sEggpAgAKpDdANUEjIQVEm1OloGcoe1JtZrezI+BqVWDOITYZ7DDuCT0LHHzGrYJYhiqAhPvlvQpiYI8X+UzQTkEfBgN9TZlHUsbGAxtNRwI5cOQ9VQoGWGAjhdK7KqK6QstirX5TGcgpjJigc8E8lAOosrlUuykKkG2p/GVJ5VaZe8GmCNpatbS+ARKq1VRVO5geAEiwn5ijzKHhcGznZ30bDCdhngNCJWWbwb5Yw3Dh/JxqaYkhBYAFwMDcy1IbABJiWyt29t3+yDuuMZhwF5DgTn9s07hN7nPeQQGedztom/O8LQDlDrdHxuOgR9412mYLur0ZO4exGXkTtAgMWu8r/7+zxBxIcJDUAREPJHof5p37uG9vAxLi98T/d5vM25sHQvK+T/67ve/+EPv6LiBh2+vxuLj/kAdE4jb5++8CEvL9EftZwYZzfaOw/8Rje1sfxECCv+cF/+9rIOEPmT7hs68CJLCB+49yAjPKFug3P39sRkLsmMZ3HBYdVbcCxTG/yfjkzQMJsVOtSaZ8u+CA+abhkVwHEtyRcacwXvheTmzbprdtI8iPmjtt26LY7hD7BpM/MHT9OxgJDpL44ok3br/+ts1xM+ZReStfvDeMkBtk2e8/BiZi1Pn3na13AQkJzkumlh07yPGm5d+9DUhQtqbqqwcHB+Oz0WkLSEBZifrantpAjiUGN7mYOAT8EPFyh9fvPZ5jschivPk5kIBxjFPpNO1403V2gQMHOOTcoyI2FqIlPr4+rrQBZ9ff40Yvr/u4cQ3XLSASzvd4OoUzTfzAc70E37SdqcAa4f/75MVn6Q+0j/cjKkWpK65L9NoraShtBGGxjZYI9NtQRcDb5yCCj5k73G5kel85A8RBP58DtDvMg2AQy2DX2g65wvFa9r5GeK13fW1XZ8+V0oDYIk415Rdno7GtoJoL9ENoCyFNaOrkdBet25/YYh1KiQEklGoNa3Q61tk5sBo56NVQ9o12QOIOQEJjwzKZZgwPnIveNTRhjM2gEA5Nnejkg6M9+6uf/Kn95Z/+0Nbzsf3nf/g7e/dnP7PrqzPlXhON/eabb9oPf/A9CfD94l/etU9+/SubTYd2uNuxZq0aUhhEoR7ZdDRUxBHHHacFJX4BJUQOidwiglZtWKe9q2oD0LMXGaKOmr6wUwC2clWq56dPn9vTZ89tilNWSa1YrlHU0SjvR87xhPQW1gv59VB7l1SAX0s4LqE8noA4gDzGDIdgKaeFcoatBur7BTEnWmktpJdQHUI06qXAEnLFxdIhHSApid3Q2d2RWB/VGJhhhVJZ4AUpSQAJAArSK8jKIkIJf/PNt+xP/+wv7PLy2v7X/+3/sPfe/8CqlUYACRLKf+7aozffsrfffkf3/9lnj+2nf/tTO7/syvmoNXYsSZs2W5ZsXUIZvm2rNXMCwbryxuEMa4mQLboPw035x5iRAPsCRoKnNmz2s0wjwRkJsDpgJAAk2GqCZr6AhFqysgpEBNJjWk1rNxsaYyLDsKokUMi8ny1VDYHrA8CwJqT/goo+zJRiwabMiWU4I9krnb5NZJh/xMfljMMMpLwCAA8gA3oJSUkRYNY1TinrdEjVhNnCrBwECYkcO8jGfKZyhke6AK0Cg2Nqk0zgFk0Mrd3V2haksinyZHLGJWbKHq4UgLLeE2jsI12DdB6AQAniUhp2tnwBSKA9twEJ3AP94TYFDImh0ixuosKkXPAe7WOlkl33etYWsLqnfaDb7wtIUErk2tRP7D9gD8x9NBx22lUBgI1aSWtgMRnacjEWI4E1U8aZpaRroyFthM5ex1qdHYE9sD3Gk1mYa0aUPaSCzABGAYTQKuH8Iud+kQFEJUCfTMQzq+rA/iDNhjS1nd2WHP9qLREjIQifwv6b2XgEEB1EJWcL9AVIG4ChEHRLkN1MAVMXS+v3rgUkHOzt2eH+gcZ5nZS0T/B+38sriKiSmiQdntoLgZBQfcLTZlaGCOIS7QBsOIDIaknMH6rqAFgtVnOJXQIkACoojW/tDNagpcJcHI3n0iwYjKY2R9/BAmgB00H9NxkrFaRSKqgCDiUg2ZsBl2vZ+Q2YKW2ttKE2B/ZMqJLijDgAE6XUzOc2Gk2sezVQahQAwwo9CfYJMZwCkDDi/EE3IWO9AMDJboOhpYh6ltIV5Zr7XuF2YwCSAoDpztmGUXoHIyEOjnC92D6IHfPY/nObne+KNRrc0fbX/fNx27zttzncsbOdd15jgCS+T7+W26P+KPAA2y/HZo4DGewTtwEBDj7469uAhDwAkbdB/R5e5ojH9vltgMbva1/fBSS8ynW3tT1+Lp538dhvwJyXfImfA9w3c8kDWD4X835X/lLbfLB4njgjIfatXuWew3u+ZiR4N+jxZWKL0AR9IjuQ4IwEni9lqpcv63wfbHek3JGQc3BHakPsIPjmcDMRXiz/mN+g8o6sf/8LG1rmcDgSqf7Ioi/u3LlOgm+KLy6Sl6c23DXR3UFzp97vwTfXGD37fYCEfJ/FfR9vInE74/+70eTtiNkI9IMvbN9U/X3e1n+Njeplc8tFpPy+vD2vCiSoVhPGMTmiODc4ehGQAOUTIEEVCDIjGhaBI/lV1Ngzqq+j2DHQ4oawI+6+MXpqA4Cci/v4PdB3Dk54igCfx/gPxlVwin0+ymHONlmed4ddhm90SDpY5teibQAJHuWXeF3GNIrH0zf8GLCRUTqf2+Hh8QZIADDgWkQVJS5mpii7or+ZxoJXcgjzaqUINJR/v2enFHq7+Tu+N+8rPyB8rXoaBW0NzINgQBNxCiBJYFr4geSaJzxHtBIgoXd5YbPRhAJlliiSOrFxb2AG1Vxjst4ACUmZCGLZLq4GtiSfFS81KVtSrVna6li7s78BEqCDE2GTpkUhsBKUb15MFCUe9Ht2ASOi25XDg4MZQk8La7cqos9+663X7e1vPLKksLDPfvuhPX38OERYcaaTtb3x8HX7kx99T6DBbz760H713r9Y/+JMaRoHOy073NsRI4GSlvPZVA4e6Q5ENpUjLUExdNfIcodlU7FioWJTcpsBD6xkS6qWEBWkdKSovalNxzM7ffLUHj/+0i6ucKgXEsPjs0RE0QfA0SKCDZUPZXUcVe39qPuv1ipLiYgfjhTODU52UgLHQwQuUPSpSLDXbtnhbtva9VTtZ1xIA9A9oD2AA7xaW63VsP2DA2vuduRUrRD8g3mAYzWbKuUBw52/e6TdTOfWJXLc2bU3v/FNm04X9sv3f2VPn53ZclGw/gCaNAZ8UWX2/uIv/spef/QNMRf+7m/+1r58eipHpNk5sHKjbeNZQZHWWmtXQAL9xT6DY8F9h6gd039hs+ngDwYSEOdTpYflTEBCtUR5ThOgYPOJ7SA+SvlDxjGjsFN+rzeZ2Ai9liwSTJlL1hV9hjNGSoGcQ3LSmRWqHpPYVOklISoEPT2IGRblLC6npFmYSkNSYpT56bo17AkARqMJ0fBpqJZTCuCenzOBTVTbgKFay2hKkE42m4mVIH0SCRJApV+GkqUZiOAgKtUiHGjH4VVFDij7hohgYF7BRlIlAZy2jGqtZZwkG0YCn9Fel1V6cSBB+2MxUf+Rp+5nofoKRw8V/1LJJrOZ7qeaNjZaKUPdy0JBDFYbjARYHLRzOV3Z0UFqrz+8b820rJQG1qytZ1oPofxj0XY6Ldvd31E6SKvTtlq9LnCbqhBE3TXHVV0oA41HE7EPAE50JquUJuUQy5aUYJFklTRUrWCpahesR/pzd68txx9hxypzN/E9FmZDWMuMA/fE+g/pZIEFQUUGgIHFZGGjQU9MlcODACTgcK85cwAToPNrfEL/A+ADHDE2XhFB48kAZT/Q+6WdMp0E7QVSD+qprQoZkEAKjS2tXk+t1qwFLR8L9y8gBG2PdaL29gYTu+4OBCZMl+w7VYGPnPUCscYAJgCsJWt3mrbTaViKVkKTvZzzBTsgsCUArZkfKtuIFsJ0KpFN9hle8/ShQa9vY/aWGYDiUtoIpDY4kLBYUzp5HIIciHpylmfjQ4qOAwn5M9vtXH/0+83bRgIJfgcgIQYo3KHN2395Z96Zr26HxqkPXMPtXLcT8wGv2Hd4wQHU3uNCrmFCbHvdg4O+vr29G+dWNl3EKIqE2mkLYF3cvzEIQdvcfvf/O9AS26N5+zW2r2PQZZud6/fo/R0/vswu9tdiX2Xb++/yT/Kfz/8d2/fbQJFt9mTsg/jrcdviNnlAzG3cDRvMSwhHFdru6o98+7Q+Cgiv3lRR8/7N+53br/01kBAWR9Y7LwMSOGy9oz0SEOokh58/NpAQTyrfKG42NGS4oIqFTWQbkOCfjzckRxx5P9R03+x8U+Ba7lx55NjVm7nnePF7Wbn8gny1iRiuFSN2sbPmTpLfdzzhN8/dwUjIb7C+UNw5zPdPfmG7AxyDMDG4kT9I8oj1HxtIID857mu/LweL4nHJ36tskgxIcEaCAwn1elOMBCI1PIrmKsoqoEMQddNcoFZ6ltrgQp4xK0P52Fn0XgZqxCbQnMocC3dyYwCJ51B79qh8DCTI2JIzHlTg3TH2+ekMAz9Ied6d9ECrHOoXMEERvCxK7oe7zxv/2w9K+pXv9ZKOu7v7un83uPkOqVNTwivTcfB57GU6/VDAYUQwbIXgVwaexGkaPve4N49WvVj1IdAVY8Nps1dlAKGkumR0BEDUv1uRKcQySb8Yja17hbBiV45tlXJeUHUnQ+ueX26AhCIRQfQs6sF4TEo1O7voBcNP5f8Kisg7kICzXak1ZNyS24szRL85awS19tJybd2razs9O5XOA+CA6Ps414WVNdKylPib9bLt77akEk5NeXQLKEFG/jtikEcHh/aD733HjvZ27cnjz+yDX/yzPXv8mY2uLuzoYMeO93cl5EbJQZTQyMmGmlsuJSqZhyMwGowUge+092w8ntuXzy7s7LJrpXrbys22GWrqadVKadPKWXoGYAC5z2dnF/b06ak9/fKZXV1eq7/Jw/e9mnJrSg9aITA51HgGVgHpQ4GarvKOi4kMdtI6IH6AwZBqUq8kdrCzY8cHuyppSGRWUfgFUWao7ivlRQNSkJK0s7tnpCiRXsL6Vd668qeXooDLIFwX7EtKfs4WSm1AXA1aPakLCK8tVwW7vhrYDJp2EZoxAnVre+utb9nxyQO7uurak8df2pNnzwUkIKxYqbcN/UmAhHpzV6VBARLYXwRIZ3XlVbKYCPQcJzGUuENsEY0EQAFnJJDOEe+9eY0E6PFyKqh+sppKfLGWLC1NYJhQonFlDYRFy2VB9iGtga9Y2mgxs+54Yn1VMaCMblOADxRv5gPfBZNihlo+qQoqt1hUf83nKMaAj4VUIpxbov2r2UJ7IukqlPGjbCSsAfahRqsl9sxwNNJacOBW+3BG3QZUZM4E5g+AKd3kCvshIoUDTPRDlRdEp84o5Tjs0lIInwl7aQApaZszF8PZgNp+Sb8IHvq+QVvE0KoG8Nj3uVgjwfdogARANgQiARO4hnL1ATxgaHCtcqhcI9AEBg5RZ94HGIP4II49uhiGM87aNHtwsmtvPnporbRil5fPBCSwF4gIJSbc0vZ2O3Z4fGS7B6TeNJWCokg85SXHpB71Q0pZBoTMxkHnAoZGQmQZ8BM2mIynrLFskJlDjyAl61HA8H7Hjg+PbGe3aU1SuyohvSMIeI6lu4AIJusHAUHy+oNOAqmvJa1zlZUc9FUqlEoyuzs7AhbpO0rkut2AM86YBp2Oic2ncwEyOOA8vwF84NcU19aqpzYaD20iXYhQWWhdRER4KMBqPB2JsVTPSvdyuyoVOafaTCiLSWrWNZUTugPr9ccCEgBCNaZKZwSIGuv7VAllr6NqKPUG7LIgQKpzWPeMakPQXFBZ00kATukb7YnVVPOLsaFa0HzMfhc+61UbABTYe2ZLhI5nIe0yC+jFQIJsnexcyzuObh/Srw4kxAGBTcDnjhxtt0+1hrYwEvyMztu/fv0YKHCbzIMptNmDBDGQEDvnrwokxO+LAQ+BRxlQ4G15oa2ZAK73DW2Kg2XYRTFgkQck3G5z+ygPJCh4kP1sc+rvcvT9s9uABB+TlznQd13/LiDBfZ1tTrjbnm4rbnt0m+s2Oy1vk/t9+j25vex2aAwk+Dx52f3f1TYHEmLfKr7ey/vnayBBffUqQAK5lb54QLzV4XLAwg6UFEIU87afeBHmnX2uexcjIXZE81FxmrAshMhmfsHEEzTvgMdAAhFldyr8Hvger3ePwRPnhftn1X/aXEOU0//OT9y7HOm4fzabe6TJ4BuTvy8+DPTcKwIJ+cURb0xx2/P/9w3gBWM2ulgMSPhB4W3Nbwp3Lfhtr9+10UEBzAMtmpfKp7wBaeL78ms6kEDEA6cCoyFmJOCQVDAEVWYs2QAJwSTNVs8y5HV6lMtTATzK5kAC/eSVCWivixYS8YgZCX6wen+TJuDiiRgfyhtFhTwDErgXT5/we+S7BJJRCi0DLoLBHYy0QKscbSpHuNij5wQ7OJRfuz4XaaPybCcTOYvOMuBvR/F5jvc5G0Hq3xi82fO0IUSeMeID5ZLP5nMsNxHBecizVq37VkvXoX0qVZYJv96syRAp5QcHPoAHIergRpWvee6JscComwz6ihBSXpHqBLPxwC6en0kjQbXMoY3jlNURx6xauVKz697EYHNzffJq0QgASPDUhkqtbnUisUlFbWUMaTdjWq9ULVkurXfdtbPz53Z1fa2IfFCUR1gMGx9RwYkc6aPDHTs52pXIYqtRV5R+2L226XigvN1vvfnIjvf3rHt5br95/xf25NPfWv/yzI53O7bfblqispYTOSNVSj2WEwmIQdWFWdC9Hlgjbdve/j27vOrbBx/91p73htbYO7LGwbGVOzuW4Ay22lZA4Z/9B4cDYGowkgDjpx8/tmdPn9pqtgolJdHcQFINynkaxgwjfyqqMBFFGEE4G2tbLAGMJoo4AyAA6DQbVVsvxlYpFGx/p2UnR4d2SNoC4MNqbstJ31aUQFyElAlVU6FMG1V32k07vnffipWyrUtFid9B4/cqDrP10p6eXSjqSJk+jH4cwEo5NSsi0mcCEqA6w0gAXJkvlmIupI2O5n/vqmuX1z3VoKfUI+KKs0Vi80LFqmnbSrWmWCo4SDijAAn8yMEFAFhRzjJLpckBCapOgYOegeQy6qLUBq4D0AAjgRQGBxIqpaU1k6JVS2tLSwX1FVVAJIi4DoAi62O2Wlt/MbXeEI2EhdYyjiVAwhQmRwEafU3pH5zUMGsKVlakGCBBDMUkY5sAeIC34KgWzWpJ2ThbieRybeyIRquue+8NKEOZ6XTUQylUOZtKYQilKNHowAll3gCWyGiUAxiYRnhfrEiqeziLQfcFviQdkKCkTz9rL8z28BvQmbKCCEMC1IVor34jjQRprGTgH2PHzwtii1SUoApJqRz2GVKYcLDpH8CW1dJgeWjc2e/k6NbkQLMPCWCeBvYR1tR0OrTiyuyNh8f2jTdfl0bC8+dfKLUBIAEGERVVlsuZ7XQ6dnxyZIf3jq3eaKgqAfMfQT/EFvuDQQCLM6FMQAv1a6Y1AJDAZADEVRpEpvVEqor2Ue2Vob9hJABUAiTstFpKcRAYMp1a7wK9C9gDgcaPXkgouYswKo4+5R0TVcqY9BGMLEojAfHGYO8E9ocYWgAGWblKzg2AAJhlOh8rtQ3rQwA65T1VArNs48nIRqOBxoa9kzGezIIGRG/Q01kJIwExV2e48fpqCbBTU+nH3mBs3d7I+oOxTebYdbCpEPkoZufrXAAKTIS9vQBm1molS6qcWcHOQKCUNBVpjy6zcpKTmXQq6C8YXKRMAgzARkDc18TWKwpIGNB3pFrBXqPakMpoBhAvDySwN8i2JNCR/eSdPbdF87ZebKN6ydKX2Wb++XgfcrvP7UM/e922cmfebW8HHGLbm9eYX34uuw3g9xFfO763bfeZb+MNMHVToSIGCzZ9ICZcsAvcMY/bGKo03QjBx/cj/yVjOd4GJGivygnJx+2P7dtt/49tsLydE9u0t41fHPR82Rjf9prb1n4P+b/dvsvfYzwnHcDx8Y2BIvePbvNH3I7ne912i+fYXf7BtnZ72/hsKQmVVGI/xudBOKdfJmb/NZAQDousR1/GSKhVAqIeqGAhkiPxo/9KQEK8WHwS30TEQ9UGL/8YL4YYWPCNwieFO7w8OpDg0V2f7DL0qZWMkjHUtgnI8YsK/WHyB0AlXuTxYrsLSIjb7Jvvpr8XQeU97yj7RH9VICH+jm2bUX5Dym9ofoDE7Yjv2Rdh3K//GiDCq2yUeSDB+8bbEiPCfl/+GAMJt4ktliivlMmErCT6Fcp9eZoPdGE2O4ks1QJ90o0sryjgc8vnlDvAYhhkmgeKpEUKyD4PoZaCinM/XmHB6YEOVvhm7t8dnPSQMuEbsR+sbsB6agLf4xoJPte2Hax+Ld7v6yEoWgdxR77PxR9prx/ADi6wlgAA3JCjzUExHEM/GH/5tc49c49OS3a2gwMSvJ/UjO3zO0QZq5VUxr0DCbxXe5meC84QQmDULAdIAECAAIslt5yN7friUo4qz69Ws8AmQBG+XrNKNbXJzGT8YTjjbKK8XW/v2M7uvqWtHUvJ987Ew7zPHTDBLStMZzbOqk50B72QrpClfJRKBVtSHrC4EHjw7W89sh+88y07uXcgLQRoz08+/61NxiMJFx4d7tt+s2mjfteefPqxnT/50mw6tv1W3RqwEUhrGI7ktFMKUlF/GcIlm41nNhxMrFppWTVt2sXF0H7z2RMbLs3qB0fWODqx8u6+Vff3rLKza1au2ny1sGG/K00HysYJEHl2YRenz206GotKj4YICc+1MhVQQmUSDPwRwmOUkiQXOSlLs4H5sFxN5cpUK0SZC1Yprm0xGVlxsbTddmqv3btnB/sdqyG4RvUGNAYWIXUG5gFO74jUiaQg5+regwdWqaeqUIBjNyESTN+RFz2d2NVwJM0TxBl3OnvW2d2zRr1tV92hff74yYaRgKOxXifWaLa05w9GoYzo86enQdBunVil2jSr1ClKaMukZoWkZtVGx8oplT5gY2SCaSozOFN+d1EVKajJR1WKG0aCotTr5SsCCTAbhlZYTMRIqJZXGyChlphVASJUOg8WSBCzg8oOkLIsFW1IBF0q0qQRraw/pIwraUdVaSVA16esnwMJRNNxlNkXF6G6nwAKgAQki2CYVFCvT4LxJyeqUlZJRdbc9XXQTbFMzwXnEZq6AwC8h3KNcgArCNohfJhIKDQA+4AmN2KQYrtkgOk8y2knmu5nkIDeDEgIwtkZaJCJAQIkbPYeNAhbVErbAAAgAElEQVRIfUgDI8IDCYAB2o+y8qI6Z4qhvCKAi9T/dT6Y5hf9QypLAdp+VA6Q88NtJ6kQUJUAbQ8BbH0Blo9ePxGQkJaLdnb2pc1G/Rt20or9cKTKB4fHB/bg4RtiPIHeUE0IjQSlNkxCuVvYCQKGXQuK8pw48BkJARCX8SSFj3tCJ0WOu0Q1Q0lfqjbs7exau1O3TrOpaiq8l3Ome055XJzehSoPjMdBOBDnHN2DNsBvo6k0plGva2jCpNWKNesNq8LyWwbwnr4W8F2mAktguCkVA4YYr9eCqDLnZXBKE5UTHc9gXYQ0u+DMBSYIjAN+BwAMACiVRJVgqKjA3Ah2QcnWy4qAwtEkaCSgVzDmCQxLABBEehekxQDgI35Zt85Oy5r1bE4iaFoLNhqipDPSOrCXYSQsluoTtCsEsNdbYv2QUkFZ4WG/ZwUActIU5yvrj2c2Ql/C2MdIwwrsIWwToCbN26wMZqyRkHfu4vPQHXh/jzumvgZgybzsJ3ay+KzbEfHzbo/HdkPsjLudwvfE0X7+Zo66vRvb996+2BGObXpvszMuNveTtTHfzrxNswnaeSW6LUAC13CbKG6Ht5fH2CmOA2nyStjns7TOuP/j/+fBjbvs5rzjfJd/8ccCEnws4vvjnvNjFAMAbtPGtt42ICHfBz6X/Fr5PnvpBI5SXuK+8O9wICGez/H1vgYS7urd7PVQfSFUoeC3WWsoGoBhwGGNQ+AbgR5Br7Pa1nIwC9l7IecVyDcMj+FqILug/ZK70vkJbZTnVQcYmqey4sL7gy9x86gtNHu/NtQ1zIPwfpUOgjpYg7p0e/lHX9Ae6fXJ7BtaXP7RNwXe49Fj7tmjr0wqj/L6hnxX1Ya7Fno8TDGQ4O39Q4GE/MaTd6b9+wMgwjhlQmAal/A3NNxAOQzKxHIAVfYS4yM4ADyqTBJOgc4mkGCUroNBIgPq93iM2/XVz2uKboCW2BH1zccR4fi1bUCCAwQYZS2qNjTbViyXpB/imiAhpSdUd/DNjEibFO4zIIH5wZzxSBZRaBnpGcvFqXKiNg5CPXGn68c0PJ+nPOI4c13PE/aovQzvjKIvUCwTMvTD2SmEMYvGI3oeCYiBBp9rvqm6EeIRP153x97bwng7kOBikM4a4Nou5sh9O5PAUzE8Jx5aNO2nT33ex6CUpzawJrk23xe/P6wbIlQ4LsEh2VynENrsZVp93fL6Td8hhji3IZFl8mqXC6UOEP0j4k/t8iDqxXxeK7K+KeGIsja0VCJPAhJKVm/v2s7eoTXaUOvJk4cKHNrEfgltmomrPOThREJenmoynQVqP3nI1C1nbeFsHuw37Yc/+K795E9+aEeHe3Z9eW5Pnzy28ahni8nYSuuCdZqpNcplm1IB4vRLG5yfWb1stpvWpOI/G/RtPurjbxs55DhvjXY9iwSHEm6FYtVmy6JdXI/t9Hpkg/naqntHAhPKuweWHhxZfX/fCpVUEf5e79J6/a71SQ3AgRhPbHg9sGF/oDQKyhxxYfKkO6RDVIs2n1CGrRdyqdcVK2aAF+XkADlK5YKisbVqyUa9K5uOemYzs51myR4eH9vx/r4YFaQ1lA02AiyO0K/Mod5oqLaBlBw9OLG01VQ+No4zQAKvURGgR0rLkN+RSjt++9vfte9+9x3b3Tu0zz790v7xP//MfvvpF0ph4TZ294/twWsP7fn5pX3wwYcSS7u8uJLDUShWrFCsqUqDlesq/YhYWi3dsWqzIdCJH8B45mOgS48sIQSt1AYiuKH84xqdCIktolofnBQ/G4ggkq4T8GsqWaBNQB9MVAGimokttspU3VhbGeHDIrn1pDXgoiRW8bKGVFOo12wiZgQOWFGOT29ABLxktTrsiqXy7Dl/ARb4AawRCJcUbAFVHPFDgsTwFij/KBHGUEUBITraD4OHfQ4w7fLywkYCIQPzj/TCcPZSNSSUI1S5v2IiAUXtj5WS5inzCh0ROAxUfaA0rzO6gvNJiUuigDfRQq5N6UBPgfSzQMr/qgzKxh7EPpXnXglpOUTKBZpm+go463JmvQYfGgnjIETJvuNsBgwT7AKJ7c2mgUFWqmzGneflpCQVpVyoFKVRwWWgtQKQ8OiNh1YrmV1dAsp1IctLaBQ2EfffqKd2cHhoD7/xpoBKAFHYb91+L2g6ZA73C45aRk9nM1wv18GWs8AskNgfrLlSYAcwRwLosrRmi727IeZSo5lKGwDWEOkxve5QzAPy/8VIgMExmth0ElIb6tWaHe4fqRRn7/LKupdXul+AEAQxEXeN0/Bq5ZtqGeiZYD9IU6YWRBepXkA7tSaSxM57ZwJqspIdLEXpIAAioDkxgq0wG2k+SHQRnZhMNLxcqNp0hO5AUeUeR9OZjaaUkpTkptIGYJfwqxKm5URgKIAEIpgYyaQ11Cj3WC6JPSF24BxwZhkEKEnLQ3OrUJRNkaYNrZ1+f6iKF0WqpVD9Y1mw/oi2okcCQFWQUCapm9hAtEg2h6pJLFVtTPPYxSczzYDYnnSwx89S5pzPfbdf7gIStgUV/AyNA3Oxw8j3uhPuNoMHdHwfc1vb0z7ja8XOubc5f1/+t9tMeSDBv8ej4X4fbldtbG0XkM8JUbqNFe+97gD7tXwexqCHAxjud0jgNRubGCjxa3mQKbbL8zZ73pWLnfU4ALrN5fvXABLkleXuwf/m/vz1+DH+jPuPAegLtp7/xPe/AXgd6M2YAh7o8nkRMxy23fO2/nLgKA+kfQ0kvEoP/g7vcTChVWtoY5OHtgpRTf/BeOHw2WxqUEPkQAaKGgexxKgN4xdRnqDuTdQRhFYK7ZljyeYoR5NoQEFSTspB4zFgByEHjpxCHvmb9wmRza7HhtpuhDxcN85oaxC+CY6JO0W3bSS+4H1T8Ekbb2CxMJsMCa8jHeVe5xd/vOm86jBsc/J9AfgBkF9sGqfcT7zR+DX9ufxjAAJAuhluIk8cVIzHTe6kl4fyR4mzZe+DnuzATgzwOJB012NB8uNZeGTLY8Cgwuv5dnDbHPKiRGbMjc0BmRnf+U3fNzGfF1AmQzm6onIxiURRc5pDn+jFulhUJBOxLSigqvIAnTiLoregLmM4R6kU7igHg6G/yYnHkcYJpk0YfU5z5zD3jdnvhXvj86HcYJjPfuj6hipkXNGTFzf62CH3co5+35tIfLY23ODOsxH8mrzfHXgeWQu9Xm9TD9vLVjrAwOdwDpw14IAKf5Om4eAG16FvMKBdI8EPbTdK3BBycUK/bx4lYEYNd8oTCjgIVNywr2SlzhS5CoKgDorEkQpF6pRGNLfJcCTRw/lkKhE31MUpzze4vtoAC0rDgoZcXFtaDYwlIkyj8VS5yeQjLwB06m3bPTy23YNDKzK/iuUgJrZifytakZxq6qQjEjYLlF/16XSkVCWisaRRUJGA1YgaP/Xkf/jD79r33/m21dOSXZ4/t7PTZ7ZczOzk8FCaAd2zM1uM+1Yvmo0uz+z084+tXljaa8e7dm+vbcXl2CaDrq2XE4EUgCJE7RVBXaxVfWJVqNhkmdhpd2RPr4c2WVVsuEqs0jmwkze/bbsnD22lUoslAW29YU+OFU7EaBBSb2AjnD1/bs+fndpsMrKSygQHAb5auaAIHH2M7dbvzuQIBYFQgKK6BMxghdD/z58EandhsbRGuWiHnY4d7IRKFAgxWmEmJXUcPyjGGDbMqwmaAZQU7LTtwRuvWyktC2CQ87te2fn1lXUHYzs9u1Yaw8nJA/vOt78rMOHevft2edG1X/7yffvlex/axVVPY/bWt962k/sP7Oziyn7+85/bR7/52JaFRHnhOGLoKFTrHStXmrakrN8CWQl0MgKQAWCiEoZZ+ULNe0o3ipEwFyOBe14BWsGyWCKcGPQHNnucIoihFCL7tTQU1nyWCTa10gJRPrNGsWC1ctGqRUZKUpmhdJ/qz2ciYQBVHLaIaBIBJbVjiRJ8WSkezAmqWeAk4bB4yVvqYSvahkNcAngKjB+BQNlejLPoeyx7GL/8KL1nlFXNWC/s3uGhGAy8Fwd5PAyMnKbWVl0OmM6wzIHkvGP9KRmCOYVTi02SgYex4+OGqx+Psi8iUIY2llS6EicaZgXgAzR6QIqa7psIv+rKsPSj6GVgGSCgGpxAZzf5+SyQdxVqhYfnqFjyVZrsehHSnNgHx5OBhEXvHe3ba/dP7GC3aZcXpyr5yjxB6I/XYS0hbllvNO3k4SNbkWKxDkDldBZEKV+I0CudJ9aZQKQ0Gx+J0QZ6r5yeVdC84G+ug+PNmmy1G1ZrVAUoNNsNncUq7TugfO0iK685C/0wZ+3CclhZWqlbI21atVwT6+n68tpmo5lSPGAlaIyykr2ADozJpgpDMUSE5ZRWQppesRQqFjEX0TwBEGSdU62hVqvYYg0LY2Dj6UD26Gg6VvpLCgDSqEungs+pktBkbtV1zZaTkJYwAVyWPoHZFCbckufZ17O0EICEZsOarbrOHgVOVN0hnN9x0Ik+2Tix0hIrWjWtSz+I9yNCfH56btVSXfNIJR5hdtCGBd+/kk4CWiWwgtz+kw1Mn2UlS6WRkDFh4kivvz+2BV/VDt32vti+jf//KtfP26CxU8d8ydursY3raZOb+8/Yv/53bM/Fzm48JvH14nvT+3NVG3jOQRB3evP3uM3h9b3G7UBvXwygxK+5TUL6lu+TwRbJWN+ZM30XEBA7xl+5t+xebhsvnpcQdPbj9+U2NH971Qq3B709MTiQ9038vfFj3La4/2JQKv88n6EtYpTBkqJqUGYXuy2ct33jOaB9ImOSxSAa37Oxt7PUhvz9+HXjvvvqughnUQhwvvjjmrB4DFfdbkibCcisGGkEWDgboloDf8jyBJD+HWQn/6CvuuPDWV+00gAkFDAoMnr0ZqJlkVg6B2MMVFT1fTlV8qIlxUz8MKeKqs7MNgMmSSgztB3x4vnYkY4/5wZDh7JWGZAQU7r9OV+krwIk8JkY/fLDIY7e+nMOPIRI+03lBu+r/KZ+W+9v26C3LfzbNtsYSHjZVLoNSICyGm8g8b34Iv8q+HCjCYFxFLfNF+irTlWRHF7yc1df4MTEm0f+++N7cyMynkcIPQW9A6S/Q1kwVN+bjbaiXZS9ox4911kUMtVkpU4GZLVWrgX1+cyY0PuyaLeDW2xiXvYPg5rnARL4jTdy2hUfYlyLg9T1ADzK7v0t43kWKLd5gMSd5GDwZDnGWdscCAuHX7gX32j9EPG15wck12EzV1Qw02qgHZ7Owec8/Yd7BDThM7wXow1GAtUcXEOCNhCVpv2xRoI7+r5eMWb5LECEgym+LwVBx4ymnG2jDkL4wRCDKjo4M8DnZg6EFAfEunBAF2Ny1okOI4Q2V+R/xWG0DrXVkyxykdZCqS+MX+5vSP48xnqxZJW0bq2DI2vv7lut0bF1oSQQAQPRgQQAUQzmxXQiEEMaDZl+AcwKGBGESxNAjcLCdtqpvfnmQ/vutx5ZZ6dh48HAri7PVQbux9//njWrVfv5f/lP9tmHv7IUUcjl3PrnT6y0GNvJfsuO95qWVsiRn1mC7sISJfppoF1D4V2RM1+0WZE65hW7HC/tcjS3Z92JDWZmSXPf7j18y3bvPbRipS6IA22DKU6kBX0BT73hPi7Pzu3i/Ny6lxcCRKC8oz2B3YI5UCBNjrFbVZQ7DD29hGaDtBRKMrwLq5lN+n2bUgJw2JOeRDut2i7lDDmnqljya7E3RI1GJHE2VtQaijtG4v7Rvh0/uK8ywd3RwFbFtVGw76rfE5X59LxvlWrDXn/tdfvGN75pJ0cnKtU3QWzy6ak9O71Qnjm0/wYl9hZr+/Tx5/abj39r55dXNluajadE7RdGBZm01rGkktp6VVI9+Fq1aSV0MhAyRHRRDvoiq2VPH4w4Ta2wCGKLAAlrCcE5kECFh7A+tTYyKjKQFAArtSgQm5SI4nxiJdLhYJokQeujUgipOpVkbeUSqSKcy8EZWZDawJqQgYaDJZ9azAT+T9lH9BLYJPQc1SHQFagE54m9H+KHxBipVkAJxgyYAHRTzjrMglpVFRwAXyk7SEoJj6xNyuiR186HKRMJLR6wg8gtcxvHHho330tlAx7pglAGENCDqPpNwCBviMdn1wsgAntiAcZGIcxFwEcxIBFPRPeA38SG44n2/1hgelMGm8jxFMZToNzHgQsX9Izr1MsWyRJK1S6+ex2q7LDnwKYA8AFIeP3hie3tNW1wfWHD/rUt50Or0e/Gnh+AhFpat2p7J9Dvs1xz+iZE+IMTLm2EVRYpZ0+LgivsRtIJQOzQQjoB7QoGO07sLFDyYTo1qlZr1Kzeqlm9SSpbSDkjsu7nkM4n2DGaD2vhsZVixRppKwMSFnZ90bPhkLSnklUBWRHMRJekVLaU9D4JgcKQCbRxGH9+FsE40nkjjY+C1rG0EmBXUZp5NbXRbGjD8cAG455NFmObrWZ2cLRv9157YJSEJe0AjQ6A2/loZsksoSCG1i+CkSOAXdI00ExhTKahlCbjCPOAc00pElmALck0mmijgJxpKLPpZ2wcaff0Pu6LKj1nzy+tVEi1SsSKEDgHmwGhxoXGlXW4sb/lhDiQEJjBiNX+WwYSttnBsb3mAH9sArrNznPuPPp5nbeX/y0CCezTbnd6xN0Birwj7lXx4oBX7Mj/oUCCg4Leb3lQJK+RETvzbn/6Z2M78/cBEvw622zMeMzjtjqQ4AwR5kFs08X+Vh5E0B6BqHNk8/l63JwFhfJGI8PHID4zvgYSXtWT8/fdAiT4QpaBnh2CzkoASGAhgCL7gbmhnWRAgqP4DhYIhckcb94bFLu/Cib4+/O3kZ/oqPYywZkEDiTE1O/44IwnqDt+/lmBGjkgge92Kjivx9d1B8u1OPIT7isL9pbx8IkdO/DxtRywiBeJv65Hp7hFgo/x674R3QYk3Fb+xPv/BjB5UXBm44hF5YPygMKrTME/FEhQbfosshw74b7R+fjSJ755uLOp55JypndAnswNkEA+I0DCHBplOURFyAkmcgeg4AdDGbEupePcRA08Iu5zj9cwFp0O70ACTraifZFYoI+zOw5O+3QnOj54taHOggihH17OOHDjy4EEv+d4PvMeDM58231ux069rw1nHoimnzEDPGrgjiTGnrMvAEuIQqqM2O7uC5v6aDzIGBUvRgr5fo8wYpQBIvBLe5yqqzxmqgAE7brN2DogkgcS3LBzp8zXBdE9+mQ8GIqiD5CABbyEzjolghaABJwN9iqi6/8ve+/hZOt1XPv1yXninZsDcMEs6lElOZSen/13u8pVtuvJfq5niiqZoigSIEjkGyeenF2/tXef6flwZgYQBYHSw6BQc+eEL+xv797dq1evFoCSS1ladXp9j2w0IZxe2bJSs1qzZa29A+vu7osOTy54LvGtxEhAgZzAjWc3nYwSG+KCrgFTUZcBEmjzBuOqTHvDOhTxku3tde35s8f25MkDa9QqNhpe2L2jO/Y//tVfKjj/P/+3/9X+8Rd/a21q5MtmF28+t+Wob+88OLQnDw+tU1/bcjq0OcJ8ZLE5PrF4ta5M3Gi6svGSKoKGjZZVGy7L9vHrczsdLm1ebtvBg8d2+OCp1Zs9sSwIsGqdljKvrpsBvRcg4fzkxM7PzuzNyxcaT+6nRuAGy4yQTVm+te10DhQ0QiNPcx+6MDFyau1Gp4npsK8Sk/lwaIwc7R8Rm+t1mjZbQx1N7f8ApefUh9MRYJ06cjx6+sgO7x6p3O5s2JeiO+v3fHBuw8nchqOFdbp79vyd53bv3gNlpglWG412KiGwqmwAdP7T/sA+/P3H9psP3re3x6caA4miIaxHq7synQooiWoKSJgubQMkcI+ILlKSR9BJRhVGwnza3wAJtqJEAT0OSkLo3gAjIWVhNvY/lwFRny/8nrKIACRU1A1jJVYKYpWUtAAkwARBnJNuCqVSzl4vEIKDet9IYoEE/7SgQxdhmqje6FhgY+dLgpuJAniyv6wz/IH5DJFMAFZKElJ2mQfCb4FU7KtklNQ2sKKMjOrc1a52rtaf6lBCVla16wB2Zq1mx9pNRGWxr6m0DryB8wM08IxgEMA8UWFkbgXntiM6hW7f3BHe2ADKlCjZy+UmAAkaay4AETu1qkzMFlqYijzHebLSPRyM2QQQITmsDkb4ubUvOYshU6g3QaH2C8o3EJOk3SFChYmRcO/oQEACLKT5mDKhE5vxHsln2hcuZmIt1QFSK1WVVbnoLHZ2d3dXpQPYx1SClnSeoPpv3D2xtiivKlmV559F+xxIENCZAYhGC02YurU7TWsBKDRTaQOtLdF32bBFyaITAKM/wL4JSFKuW7vZtkatrXKH85Mzu7igk8dSGiryf2C+qh1tQ3upQCbYZHT/aDTFeFFQ00yCvS2YKsw/wMl2SxoogK394YX1Rxeap4PJhfWHfYFeD589sneeP7fd/R0xDN6enlj/YpiYE/2F2Zz5vbIxIPl0ppInGGYjlSUQsNMKtWadTmIUoI/j+wxa3+iN8ONAgpfMeXDkvoID7PwNI4FON7bE2NEeuGpzWCBcx4yxRdh1Zct1OvbGP/w3BiTEoDr6tdHnKPrK0ccvljb8qQEJPJfo57kvFmOc6Hu63+E+Imvf7zeCCf7abUBCnBsxvvExjV0Poj/u+8lWllTIbXM/8Vri9fv1+r0W/Vjft2I8EkGS5H8m9lPxf/9u9O22+akRqPF7it/l/ZhI+9K95ESq30txDL8DEr5KFBc/cwuQoMmy2UAvGQlq7wP9MLMVIpCg4CV/x42pAwm+kIqMhDgJbroFf8A48kwU/o5AAufzANMXezyeLwj/rgdPG2pmZk64QBrvu5HwxaCsTFY7vg5IuA1Q8IWw2SgK7AbPEkTgI96Hd23Ythh5bbPhBbAmjnFULS0uch+3IghxxTDEDMuWB3bb/f+xQAJOnz/n2BWBYAYniteioY/Udr1eSg6xNBLI8mRGQrvVFZBAaUMltwKDFi11+NwlRME+ObfMqojPwJ+nU9swmA4kcF5vvci5I8DhbAa+z3zzlol8pshIkPFbXHZ94G/PhrhD6CKOHI9xcifHASwywP7jwTd/O5AR54BvKvEcOEecg3vHmU102EZ2uNqbEg4HFzZ2oFwWlV9sppwJ9DnuTI5U8zy5okvi98V5E+3usoSpCBL483BwxUGYCDgNh/0kSnZ+Yefn57ak5o9gB/X/ydgGF2e2nKISn/rVCzYqIeKY2hlCsaedHeJ7zkgASOjsHlh7b9/u3n8sIIEACWV/or/UZ7wkIGE4uFApAGUBjCtBEmNCSQOZfGrf203ECGmJuLRHD+7aj374fbt3tK9xQxfh8YO70nb45d/93F598rF1iT0nfXv7xSdWX83te88e2PMn96xeWdr58Ssb9E/V/tF7oFOisFhUpBfQn6xssq7ZvNywqTXti+OhvTob2tl4be3dI7vz4Il1dw+t0mjbEnr1btdmBMRS3EeUdqp50D870xw/OT5OLRpp64f2gwJfAkm0AJZ2uHcvq7bTFi0poJN1Izs7Hg3sYKcnDYnRxYVN+wgrzjXm+7t7olmTeVwxNowZIAEZ2JxJZW4/e/6uHdzZ1z5E20l1b1jO7OziXAFYfzi1g8O79oPv/dB2dvbsxRevbDAY2r27j1Tu0Onu2nA8tZOzc/v48y/st+9/YL//5FOVclSbLdVWkzUkmC5XYA+1zSpkmBMjgXaalQbU/o4+j5YDgXTSSoASfm5WWoqRAJAAgFAEEjwgkd3OZQ4VSh4Yq+XsCpBQns2svF5aq7S2uronrPS73ahYp53mK2Uz0miYTRQok+klkFTnGiAfib/BSFgkIUGYBC56uk6AOtxq6QDARJBKfSoTis5k3HcdiIzMJ74DwJTEVpNGAtWPVQDdOmKmNQXaXILSFVlDSSUhgBeUAxAc53IFBxMiiBj3LncoPUPFem5rLSY2waYrFReOg1+Caj4XU4E6ig2QIJ2KzNIASJinhIPOG2qu3UnX8wtAgvwigR9lsT95f0EtPmVAJbPDg549eXTP7tzZEbAwHJxvBBcrJcph5kk/gsx8s2XD8ciGg9QFw8vK2q0kbOpldg50+L4kQBmtCwQnK0mUV454bpfLNXE/48lQIoNN6SMkkdkG4g3aT9I9a+3hb63mWn90zJAOw3ptrXrX2o2WgATAAzrDXJxeSF9kidCkl9BWqtZuJnafWBSzpHaPWKuudbXUXt7pdXWPMFthClC20Nvrqczl/OJE7R5LVeblTGVXtH08ODpQq0yYMS5ImUpx6jY6HdtiulKrRtg5rNnBZGqnZ+d2NuhLGBEECxYEQArsuFYriSpLY0PzNbGG3AeVTkIuf3Vfi/H1NsuM1enpqb19e2KreTV1YrEanT+TQCOtWRHLRKuh2BWNE6rtdGIkqOvNn3BpgweKMaEX3cRtwV+0I7f6jyGB48eK/tR1dsmfyx9b2uB+lccP7lv4dTMP3F8uZvSVvMzcdrfx8ffXiYW2xR9cw5XS9Kw54OOj+IVy3QIpPj6TmIjz65f9yuvb45ei7Y92t3hvMdZx37F43z5HbgNS3L/ePM9CnONAgl+P+73uK66WofVv6NDgY/AdkLAlqLvxpWuAhBiIRiCBDZNNACDBGQlXMrESVkwqxx48yOBmRoIHReJ6FtQ+bzIe8T0dVy1/EqrnkypmJd3Ax8kbJ7k7HzLOuWVeDDZjvaEr1/9rAglsonHhx0Wue8rtH/+5QEKtSjCWhHyKqFwMIuMzikCCz4ni3IrG86Z598cCCcoW5ToqHAzXIICmTjY8Giqfh/7Mk4OHRFjuvrGFkVAlS5LrMwlCqHV3IEEGVarbl6Utft8+x1yMxkEB72ZAsCVF8Bz0eImAWspdXGguM9/I4m/TSPANTErpWayuyBbgnF4WwecdpIibG9kl3xgiXc2dbTe8LjLK3848cMfVnQUXYIyMBGXrR6PkBHY6ehpIE9EAACAASURBVFZuxKGhyxmDJZ8Vkn29evDvDAoHCR2kIDPEsy5RNpA7MHA98ThybjPl2O2Ng2sOGHobzIvTky8BCbMRgliIGSYRvEsgoaSuB9wTAoI4p5Q2TJeUN5SsVG/YzsGR9fYP7ejBY1vpGhMjQSowdAKBjjyd2aB/noCEEVk6ssklnUeNcXINfavJvJvafDa0o8M9++GP3rOnjx+pZno+GSL9bvPJwCYX57YcDaw0H9tq3Lf15MLatZIddFt2Z68lFfjFDEbCSCJ2LcpmGmWj/Sl++8VwaoMpQFndZqWGzdY1e3U2sc9eX9jr07Gt6i27c++xHd59bO3erpUbNVvUUuZZTXizSrXrfyygPl9cSHRRehDzsTosJGHBlMHtIO5bQ7CzY52djrKpYLhn56cqj6CEhCwnzwLmBsdsVqu20+laq9u2/vBM2dFUXoQ9JChcJqp0u2HPnj0RkCCwBCCjWrXxbGRv3761wWRs/cHI7j18aD/+wY+lx/P+bz6w09Mze/b0PXvvve9bu7Njx6fn9vmLl/bpi5f26vWxHZ+n9bmu1Gw4minYoHtMudIw2VOy+8tKLm3oqKTBgYRqtabxQvARJXhnJJQpJaRrA0wERBczI6Ee+sAzd3F8VS9aS6UgCDNql82lDQAJJZgcsD9Ka4ltAiR0mlUBCc5IYF+bZWV7nj+MALKvZEYr6rSBqCCCfIjaoZ2RgmXpH8kBTboIgCyus+NrzW0G6zEyGh2cjOB9Rds/5XGpVIG2hDAUANv4TRcBvS+mRNJaok0odheRR8BdgkoHId0u+rVEfyEyEmSDABIQkJRYcBIf1LNEM0ei0dSti0Cf/vfW1wI+tFJtPgN0QaE/BdX+o2Nkx1RigF7OGYSqfT9iLUgccD5TCVCvW1d5A91JWLOsezrIoJOATaBoBACiUq9Ze2dH10gtPfeETYotbxMgcHkteq5OwVcLz8y02AAIaZ/wawfcoVqFfWJnlxKzdio9UvDsMWwCBLS/ZPYDa5a12GvvWaNKR4aGSh1Gw5mEWSmJmE/mtoK2k/1IdDHwJwERvPQFwMQBGs6JhpFKNnLnEzQydg93xKwbjPo2X86s0akLWBhNB/p8vVm3eiu13YRdBChG4qBSqlv/GLuCKONUrTwBgSeLpb09PbXjE9rxrqj+tHKlbHXpMKDNU09+r9qWpjF35p+D4K6rFRNAah2chYIBrU9Pz205o04apk5iJAAkjKYLldQAJJQqSeB08/NvFEiIPuaV2wkikXGtuh8VbUkxTij6pN8mkOB+TTER6b6WbHcGPN2v5jvFJFQxmXcbkHLFFw+xlH9PgFcOrjdJ3myXtY6ybovHD3EMY/Dt1++xkd/DbUDCxu6FFpv+/Dm+s1m/CpBQ9K3dpy2OUXEeRVBAYx46e6xXKRFVjH2+AxJuitpueu8aIMENoYKvwEhQPeEasPZSI8GBBD3wLEan1lC5xlMBUQ76PTPqQEKcXNsuM04iX5C6JpSnM/0mAglpA11uMvI33XpcJEVqkgdffGYbI+GbLm2IQEI0RH4/EUjwRRuNiyN6ETyJBvg6ICEeo/jd+J6j4RG5i/++DVH8Y4EEn5Oe8fcuIwAJ/B8NlRsQd2RlPDKQoO4UteQo0H/eSxsa7baYCgKnKAMgu0xtbgZfpqPpZjPYttE5Is73PYvOdThjAmox88rFCQkooT16Zt91Bbhmz3pFAx/1GZxxUMy8O3AS3/drxUH0H953J9LnmgMazoxwjQSuj2vinrg3vhs1EuL9cE84WhwjGnJq9CejcaamJ9DDHTLfqDzTLXGsLPxIsAnAAjBBrrIIJHjAwj04kBNBTs+OMu68TuacWv6zM9gHM7EByILPRrQ17NuMFmoAPuSNsg2Eko0Q3k6vI8d0MlvZBJVweoZXqrazf2S7R3ft4O4DUd4JyGCJezsvHH96jgMkIPAoIIG2d6Wyso3KWa4XVi2njPJiDkV5YL1Ow54+fWSPHz2wbq9p0+GpwIRmtaJgcd4/t4vjV3bQbtjzJ/dtNR3a+duXNu6fWK/dsKM7e9ZtQb0nIzkVXZqfCarltGxDcLHSkuDiaFayT99c2Is3A/vizbnNrG4Hdx7YvUdPbffgSIydC/qxkzHO7dt4XgAJzAWCC9pqilHQR2RtKCFBgmTVvaN0n3V4mC9HR0d2796R5gAZu1evX9pcIA5ihlMBLhwLDou6pTTqNpmPdIxqbhdIZwKABVoG0ingwcN76vueREdLYj9QQ/3q1SuJsu0fHti9B4/s3afvKrj5xc9/Ya9evbGHD57ao8dPrdZoq4sBQQWaCBd9WBu0jKS9H+0qASLJKgKS16xSrtuq3JDWANnNdqtnpVpdJQ61dtNqCFUSMKhN4Uy172gkOJAgbQR1YUgaCduABOZtrd4QI6G0mm+ABJgfDiQgIQuQ0G2UVeLA3GjUKxLlXKORIbHG1N1AQCLK+6BJavPIWAF4pNrxiosXKymQgPtlCX2ERMHGJvLjQKQ7l25DYiYrOnmyxy4atwIQ4DmmbgHe7UfdgqRhkDPgAAhLxm0lQLeCiGNBsT46htuClg2ggBYDZUY5OJPuIjX6AVBQ9wN8Ccpb6DQlKWIXx6W2vWKrWQISPOiJvhLf831Zv7Nf5OMAG4N1iB+jUiO1yizb/l7P9gHWemTpl1Yi+7+YSENDbUEzSNzokp1PeggSIyxXJXJIxh/WjAIE8ScqSSgbRh0Z/nkWg0RAV2UZaaQEeOaWfDwHGAjcMeye3d2e7eyyN6a1xWvOLlrN6YKTurTwG9vGebotWj8CDlWTDsPcbDKa2pC2q+OZzfsTzT0Cc4AEAECAhOkkdcmRJcw+JCCaMqSuQ7Sa2+5BAiBhTUwXI1syNq26NZowSACHEvim1qVVyoFUWKUxQttidDaz/gUCoBMrVRFL7YgZcHJ2Ycfnp+rgoKBCPkDSj6BTQwISKE1J4+6iyIy3+7aeDfU56KwEfmvPOQMEFidHGgkIPI7RaZguNoyECCRoziBMTkCaGQl87986I4HxKfqp7kO6T1+0G8V4wX14DwA9bvnXYiS4XyPbnBM7bhPdHsX7dP8xliZ7MO+/t/mTxTgmfmebrYuBv9tnPucls5vSq4349pf16vz6o//sNs2fT/E64vOKQXoEVHx/KN53jPVuix8ieFscm2Lc4iBNBBJURJpjRZ8rcW7FWKZ4fInLfye2WBiWG4CEzYTOFCp1b8iMBJzrm8QW2TjdcXcgwTNXCpK//HSuvHKJjF8qbV6h2GTV/rQJJmUan3z8HTMVPrGuQ/E8mxnpl5w/lkx40MQxUkAaFHXDlRfPdd1tbgvA42vcgxtH/x2P5UBCdFa2nes2ICFmk6Ihi8Zs2/hFsZbi9/i7WOP2pcX+R4otOt3UN+mYHSf4lJOcjaQDWjEjRoCXygsqAhIkoLfb24gt1prN1N6MCLBGrW8jKb/nLDhAgmskxOcTjaHPFe8+wBgQ4HJ9OHdcs7c1xMFAiIlrdppqkZFQBBJ8U4pAnp/fEWk3lrE8guPIGcyOON+PQbnPKcCV2IKSQJHPeu9vd55wQHkOif6ZAAYPKv0Y7lxxXTjQ0zEq7WmeuO5BRNEJSH1D9jIjxlF1wDs70kjwe40ZT7/22H4pIvK+1jkX13j6FiDhRAKLtDBxIGE6Ghr/k1GXynsu5eHf9WpZ7cB0veW6aNBng5FN12vR/+ncsHd410oS9KQ2HhodhwdI8lZp4yTQxVxQmzBLYrcCElbWALlYIL43Bd6wZqNiBwd7ylju77etVqKkoC8tgW69ZmfHr+z8zUv73pMH9td/9TOrl5b2+w/+yT79wwcScLxztG97Oz2riK2B458U3ifTpFheaXTMKm07Hy7s+GJqL16f29vzqb0+GUqMcWf/rt179I7tHxyqdWCfrgNVOlUkJXNanpFt47lxDuzTeNi3i9NjlYksxmRWaYOZ6bnL1J8dTY3DozvSKWDuwMo5Pn5j/fPUIhWwRX3l6Re/TKyWctWV8FMLPa1rhDJXC7ULpEXe3t6OHe7tip3AeVhT/dHAXr9+rdKax0+e2P1HD+3+/fv28uVr+9v/+nN7++bEDg7u2u7OvlVqTWu2OypbQCMBAcY3b6FQTwUOVWsttWsrVwHJG4bmzNJgnJRstixZt9ujb6JKHBKQkDRZaCnI/Kc04SaxRbV3zBmTtLkluiqlDTASHEgQIEsbTOl5LKxBR4fS2nZaVYkuUtpAlwvYIAAJWitVk/il1hctTKcpoITtUKk0lJ2XWFU1lRcQFEtLUQmBpBej/j65BZ3bjwgk8Jpn6VinRaCyUUltEWF6qRtDibVE7T7BO2vRnymMF5gsnBMQKpdNNmizmWjl2xzx4v4a91KJLaq9ZrL/0nlinRJwk2EXoLBMondL1PQBE9CCcE0cIJSmWrt66YAHu26jARlln4Oj44Fp2lvxWxCxXCZQT8KSK+s2a7bTadrjh3fFPKqX1zabjmw07NtqMdl0OYFWgVBpkyBcoo2ApwjijiWAOp8jFAgYUxLYMRmjlZDaXJLUqXdamouTeQIdYKVgj3huzDPAA0AtSo72d7taT9i8Xq9r3U5Deg3TyVBtX9W2NlP8Z9NxKnGQsCprEwHVqlg/CDFi/2aThU3OR/QPlf4M7SB5HnP2xuEoKa6LwZWERr181ttvol2wd9C1WquiEge1FUd8tIZYZ8ua7abEFZXxKidNhRVMMPRqsHfzpQ0HCxuPZmLWACIBAsMMkEbCeCqdEMQc0xx2oc9Lp6VRTSLEYoKE7K/7TT4nHdyPzMNBn9K+hjo2ALCg0ZBaUC7URaLISPi3CCR4km8TOF/jCEc/3T/ifkURRNgGKniA+m0BCf58PUD3AN6D9wgyCmjMiajrEoHRf7wpRIrxUfyOj5GX3fC3J0X5t4t4+5qKwf4VG5mF7IuZfL8m1qj7WtH/j7GC+99+fZEZFt+L9+LrZ1vss83OXzdG/n3/TgR8tKYrjaRtE5Jocc+4aey/AxK2jc4/E0jAgVFNb6GNCpuyAvqMIvsCg4YY6V/0nL7pwUXEy0GCKxMxAAkx++tG6DYgIS7wbUAC53QnwRelnycBFjd3bfDj3zwh07s+DnE8rgMSNp/NpQ3x+NHQFg1SEVCAkeBGxAOtokEofufKdWZwKRqTeC/fNJAQ0XhRfrM4mVPiY/DoSKQDTTIg1AVnES9KGFQesdNVX3kcf1q2jdVHeikgoYEie5W2X0mheTFNWWQvBfBNwsfQs96MiRtv/u2MBDIlzkjA+SEzTTaW4xAoO8IdGQl+/QrKIbrm9obREPszjWU68XMcn+NACfX1FIGECL44oOGZFAJvvh/ZCB7ke6tIL+EgIOQ9V6xmXNJ5EaqjlpYAIBkfBxN8zvBZgBXOwzgAvEjHAMpsr6fxoWuDA5UObCgwyhuDAxfKZOUNg+O6c8p1cD/Q6GEkCEhYLW1G2y9av6HmPRzYfEoZBhXkOAG5zz0sk0ZdQWqz1VMHg+PzvgS7Wjv7tnfnrjL35WrDSmVohBX1mycwGeOk0o1gOkt93Cc44isBCbJDQKzrhYAEShFKAm7IVtZVq0yJw+EB2cGyDftvNxoEZ29f2aR/aj9675n9x//+L+0n771jf/jwt/a79//Jzk6OpcEgbQdqnjttqcKjog/leFWqWL3ds1WpaW9PB/byzYW9PR/bxXBhZxdTmy0r1ts/snv3H9vewaFVWg1bteDOVzZAwng0FaOGjChzhBpndCDO3r6287MTm4+5F9oDEzyQKV0IzAJ82tvbs/39w41I3PlZYhUlVkpSnkcTZONcSB8l1bCTueQZJ9X4uTQg2q2a9Tpd293rSrgP9g0t56j7fvPmjU0oramW7cmTJ/bgwQN78/qt/foffq1rP9i/a3Var1Zb9uTpO3Z094FKGv7xN7+1Dz/6yIYo7AtEqAo8gI0A2FAq1Wwh4cCSzVdl6/X2BCTUa80vAQmU9uT8qDQSCBBj1way1A4kbOx4ZkcR7JclUoj9SRTZ0nK2ARKckQCQ0KqltpvMJ8pMABLE/mkCMiQmABlagjvAgyrzlewxrRaJdH3PBvjAjjWSzUrZ9kTx9vXlrCnfq93uCUDJGi7OsiOo7LQ6CmzVxhZWSdZboswHyj6Ottsit2+bPR29CdgRwG6BOlv0J+J+5vukzyGVEen/qnwYAL/ESEjlDYhiIjTJtUA7ny9gKGRnaU1mumlLsvsq+8hdH7JKOOGmxqMoSBxYCQ4k8AzqNan5SogSGYJOu24/+t671kXksF62yXBoF+fHKh9I7C2YTit1E2hgIwXKpCCddUg72smYVjHJ7sjmDCdGJ272MWj/gOZovGCDuE7a6QIspOdck40FVIUZtbfbs4O91LVgd6druzsdW86mNh5d2GQ0EigCWIf98hIHGGfpuZWNoLuB4CglIbTXpdPNYGbrWereRUtd9BZgI4zovEIQn/cK7aNAbrkNs+x3rWytHt01TDaj1kDnAzu2tjZtGnd2NFdTy9WVTSczGwqQnKlzympVsvEQdlBu/zidK5iHhYDoIeM0moy1V7GfCdBX2Usq/eD/1J41AQ2+Dnwf4zUHztyP9e5H2DJ0LWqVVmr9iLgpr8FOy0AC+wQaCVf8r8BIIEmHWOafMiNBANAW7ZQItLit8DUZ/UfGyT970+8/RSCB+eDPP4Kr3OcmgC6UJhf96OjLbw3bAuNpG5CQWEopRikCCSr7JSkc/EcPtCMg43Pd/efoU94GJBRtt/ud7i976UcEFPxZ+vP2dVUEJ/xafVy2xZF+7xvgJpeYOLhdZw8PCTS/168Sr30HJBRGSaU16ICVzLrNdqLW5vaPHphpgmdU3RkJAL2ojqpGvFD755+ljs8noIKsXEu7mZz5WopGxCeFT1SfVEXEEac0Gp6i0yCHJ9dJe8DBMTzQiN/1TStOPj9/MZi+nNQ3cyr+WCDhtgmNY33TTzSwfq8xoCbHGoGEuBj5nLM6fDFzDP88v0Hrb3LUbrv+r1LacBOQ4V0P/DPuZPr1elAeA/0rz7yKWnnKSAEkuNgipQ0V9ANwYLLj56UNs/Vy06tbcosZSPBz+BhFBNYNl889D7xxXl1TgN+xdIDPEoB74MvfvM/myr+1SVhJf/O/B+meFXKUPKLjkZHA56BrxvcdNPO1wjGjiKVrHnCPzrDgM86w4HUP8nkfCjnXwb8p08AxZd4QvBPQ3Tk4lHgVTpq3zuIYXkZEcM8YMDaALxwPMIG/KW+YTBIiLr2CzFLgu+pXP0ytyTxb5OAiv/15oA7PMU+Pj0XJLS1XNhr0rX9xLrFFBAEpbwBIqAEc1JKmhLLiqOFXK7a/v2utzq71xyN7fXauGttGd9c6u/t2dPehGYJuRg16ZiRIFT/1MofiLudYIoGAGIk+XlPJGBR+aqRH6VyNslTu642KPbp/z54+vW/Nxtw+/eh3dnr8xlp1asrNqquZ3TvYsXefPLSf/fTHdu/w0Ib9U/v5f/1/7f3f/pPuPWkRlNQlAoGy8Zi2Z2RiyzZZmPVHcxtO1nZ+MbH+CMea0h9alUHjrwlIOHxwz1p39qzSSi0c+RlNZnZxMbDz/sCm45HGD3YFmcsRHTwuzhVkEDDUayWbzkYCY2C88Ezxi5iDXCO6Ai9fvkyOjrKol4Cd6vdztjfZ65RVWCnjvlRXC9od9toddYFoAhK2CMgAddYKXOfLicobqgQ/pYrACoItsrqdTs86bXQ4evbjn/7Unr37nr0+ObW/+b/+i/39L3+pTg07u4c2mSGaiE4E7ISmmAdoJ6QMIyBJW90amGfYEwXcCkZSV45WvWJDlOYHPGNqX5Yq/xCFHYHPDIoxtnJMc6tCgIQW6vHSh9gOJKhbQ2VlHYCaJtkX0/N2RkKVTg61slWqCAYmOvxsho4EQWozZY9zGYYE5AAtJMqHuGRisgBE4wuzJtxXcPBbYCHtKHOmNjppsterpIVA9wJvF8nByPozb7x80gUMo6MsG1eu2IyglKA/175Gp9lLoXx/cmc17knQ1NcZVGUvYx8g7CWTzX3RDpDj070CMEFMiY3AcMVKCzRNaLeYAkrZmGUSs/SyMGcjFMl3ZNQpT4GRAMBHeQ4gJqU/MI92ui376Y++b91Ww2qVtfUvziRiyvvtXFowmgxV4tOkywilXNir0dRms8SkgPo+gvE0YZ7m9sXYP4RBmw1r9lpiW0wR35Qtyq00eSplxBKp0Qf0W0lfY6fXtr2drnXbLWs2qmawRJaAU8lu6R4MHYJ0/9gA1rQYg3UA4brWMmu1uq5ZaYYHUhZpANuHP7Ng7GgByRzgczlIhyEidqgAi7rVmmgaUIqS9oBKvSJBxO5OEmTkb+4TH2E0nojp1x8hpks3jrGdnfatVGmr5AxggbHj/QHgB9ogtbpd9PuJpQjjQ/fLXEM0Ns1532M3wBQsj1zqwJ7npXU+Bx3AZi9jvdWrTZVJAfgAJHAN3v4RBkw5a1h5IERpg+wguk7oQy2TPYk+TfSXtgVXRZ+sGKxuC/yv88+Lgadfhx9jm98cz1cEAKLvVPRFt/mSYvFl4M4D9BgrRN802g//jIugxuvw48V4wf3Koi3x+MJjDLeD7r84sOpAUjGxExnF2+5vGzgQ7ykmj4oxkl9L9NcjGMC1+NwpxlDxWuKz9GcXk47+2fhc/d8xEeqf83F1oM1ZsNGGy8fKSafbYojifPW5WlwHbpM5P2ta5Uh5fblf7WVdPk43x2+XpQ3xmejaPcFaLklvRVTUrFWRF2v6+zZK/m03n98vrb/KSv+KB/vnfqwIJIhamwV6YkY5tj9S3ZqzEbYACRvKe2YkbBZiaP2oACmjZdcZqggkbFso1IrFIYwP1AOSuBA8yNqWwXAjHzOi3wEJia74pwwk+Lwozg/+JqMZEc0IEmm9lKtXGAlRI0GOP5k0Z9dkjQSABAcCHEjYhppGQxjfZ+65iCdOoDLE3W6ihucacy8TcI0H3xQ4pm9KKuPA8VbN6zzVigcFac4TM/K878EXx0vXdNnW0xFrP45nEd0x4jseoPMZBxI808h7/AAk8D/vk51WwJGFIwlg+cGRom88WSjEq5TFmiNAl+abr0Fe45lwDQTeCvpPT/W3MxI4Hscnq83/jIFU6TNF1wMZZ0K588HrZOa4xv75eRo/W6vcYkDACw1/OVd2jPIGspfNSk0EWsZdtcrlkui/AAmj2dROLwY2Wa+t3duz5s6e3Tl6ICBB7R6XUPHZU0o2GafSBpx3gZoIjFHGxOaptnBQ0WE5AzCgC7AWqAAVnRrld589sXefP7bSum8f/eF9e/3qc+s263b3YNf2Og3b32nafq9jP/nB9+3wgKzi1H79q3+w3/zmtwJx3OlCEE0gEMHGHLYECv3Uxq8NjGY6W9twQj09InzN1IFiRUlHz3buHNjuwyMxEwg8yeqSzVNHElTHeQZjQINE2V7MJsqqMpaUKEDLn0PTbqSSA+YCQTx6CMypaiWxRVzMj/1H9pvRCC1TtYyBK2iDqM0sMR6Y2w4o1ADMCEBqVdvtdezo8I7t7PXszr0De3P81j775HNpI/BcEIZrtzuaGweH9+zZO+/Z0f0H9vLtsf38b39h//TB7/Qcd3oHNhzPpJyuYJTWn9WWrWCfLEpGkw4Cp1qrbXSBETCZ2yirZWE5tcMESJgNx+raINBlNhGzgr0NJkp0sFTnjvNMuQQicrkl4LbSBrQ1WtW1tSnpyKUNAAl0bRDTqV62Rr1MZcoGSCCQpHwLNoYc6lI1z4+RLdC2kIOX6uDTWq3bukS2mbanDfkEUOiJwqlJF5BUVW+b1MZvsZSTpcCRyv0ygepl+9wiqO37NUFk0akGSFhVadGb7JqOmP0Jt33cZ3Q0vxQkSesuizUCJBCiqQMBYILZVK0/l6KZT3JrQycBMhY1q2Whz8zK8Kw55TirFATLSS84Zw4uVGAcwfRYrVUqhZCitDFqJes2m/bO4we2u9NWmQ52gE4ma8Zd5RhrZeFTcAKgstT81dqb0hkE0L+k7iRkvJmzUPtTYF+zGro1ux1b0OaRe1RLzqQDkeQlE6CLDSJcBfTa63bscHdXQAJsqXIJwMX1IdB0SS1cJYxJB5K856hEARHPVQLDWef1ctWapaZV0eVALJUTwlBDOFTdQFZqHyq7ndtrYhTFAFC3rpVV6iV1aRAwXK+IRQE7A0CB9pgal0WySacXfTGvYF0MhmO7GEysVG5IBJex43N03+mPxppTSc/LFHCwr9Ro1axSVzQtAOQukzgxeLnCYMjtzR3Ecj+Y/Y/yk21Awkz2N5XSRCBB8z8zEv41gYQiGODrkN9fBUgoBpi3AQl+XA/ub4prtgEJ/j23HfF6i77i1wES/Dr8+rh3BeOh9Mz9KgcjPNsf7ZPvvZoTWxjF8X7jGPi4Fcc/Xlech7JPmQnmfh+fjXHONw0kRKAt2m9P5DgbYFMaFgQpt92732txDhUDeR8Hn5/uN/t8cb0yNIz4TGI9ThMzK+wl3wEJXwNVuA5IiAG6HlxAWdwZwIHxrg1xEjvosBHKyROELSoaCkobbjJUsbShOLG0aJ1mWGib6NfuQcQ2AIHvX7fAtPln4Zyi8Yl/u0bCdcP9b52R4IbAN0AfF98YvaQlzpUY0N82Df9YRkLKIqWgOBpaNyyevS+ilBvjm9t6idqaNRKi2CKMBBdbLNUhnFdsukplDQr2U2OyKzoW8Z7dkMd54E4ucxt6KQE3jgrBMcclePJMnqO2vimI4hmyb8qs5gDcwQYPwnl2qlW/AbFP9cEJ/fXjeGDO9XAurs/VptXar9/f1NCmLDK0aDIsSfgOUAQgge87Nd2z4AT/G9CA+vAlNdTpGfpci4E/18L5ORbjjdo+LAWeN2OGzeffrq/gVL4IFPr9ObgQwQoyeWTQqePncwADBPWwEgASyKQPL/piJRDkidyKA0U7QxHbud+2Nds7tH18MQAAIABJREFUaoPYH00MYjBAQkflDfeuAAlk0h1IUMeIGbW5ULtTK08ECtUdIgMJiDwu55N07gqZRLNOp2VPnzyyd57R0nFqpycvVT99uN+zxw/uSFRxORvadNgXHflof0/P7+z4xD744EP7w+8/tjcnx2rVSIijGu8ZgcTS5irRJihXPxxbrms2XYK80yUgMQYQlqzXGtbodezgyX2JLjZbbQXgBC9ktacwLJZLtbWsUcet7j7Qi0ca22H/wmbToS2WEzEjeG7USJfWpdQVZArDpqTxIGDUM/Se3bndnNZ0FuuTHaHGXrp/BN+0yaM1IDoT9LOHRUILzbI9uHdkP/je9+3Js8f2/Ifv2ceffGK//c1v7OOPPrXBxTCdl+KSUsX29u/Y/tFd6/b27bTftw9//5F9/vKVgq1Ws2fjKVoWSXm9JG2Lqi1LBBwIEoKglK3RoZ58R10u0tUhAIdDx/0trwAJ6iAg0To6eKwVNPq+5xkkAU60/xNAwLhu79oAkIDYIhoJlDYQ9KGTQQCmMrAa7SmTRgDPjDXMs280aK3aEojAWlQZ1mQocci0rhY548wYJyE7SkZanbYCwfF0kjLKJFxINoB+5dexV9hsNTiVM1CXFKDbZ/cNvC2ZwIhAjfYOCNqHYO20uhsgIQY1vk/FpEAMAORYAk4gtEhwSptJFp6kVoGikl4CYBABHSACmWMxujIqgO1voo0h8CFZfbftiDQKDGP/CFmnqJXATCD4nc0cOCtpjXNmKlEAEwAD0fiQzkeDeYVOxMwmk5FapB4c7iVgh/KLGSwnnlViFqh14bqS6+0RHlRXRulRiH4Pk6FDEcw6aUFIfBiwM+lNePZ7MZ3Ai5YI5OHujh0iuthGz6BsS1qWriifYF4BPJQ1rwRQo8khGjfgCKUCa2mdwPxhbtFCt1NtWxU2D+BAFu52QMHXNvaA/7lOWBRqaUyQDwtpvbBaMzEJU1lFmo+p1KFuIwCD4cCGw2nSupgCKoxtMMD2LmyxqqiMAZbEXKUMU+kjwAxgjbEWEG+E2cSxKTuZAfTNEnhCaWAMapgD7EfOgmOP8jkYgxruh+uolGqaVzBGVFYBoLOkW0hilFg5iSFvAqUAJHj7x2+akeBrsxjg+jXd5L8XQYRiIBiDy23BYTF4LvqTjGlMPGz80iDA+i8NJETfYltMEseL9z17H/1iH7uvyyiOoEEMnovj6NfgQKpfs/vKntiKtqk4TsVzxfv6qoyEaJPjs4lghiewPIAvPvPi/No2364DEpwRwb14rCd2lLqvNKzX3duUNqT21ZNNUs79xutjmO8YCVfGRntG3hx7rU4S+8qlDT4RtAgqOVjDKfOsAsgt/IwrdX+Xf2PsrgRxOWjxSQsj4SZD5ZPLJ2G8cL7HduKGdtsDdxoNvx398mMyoSKQ4AYpZq0dyLhuMv97BxI8APYx8THeBMbMhUJ28F8bSCiyARwF9muMz6646Xv7K4lP1WlD15JGAo4/ARI91QESlOlHmDADCcqoq9Wa3ODNHHZAw3/jUCjjrGxPymC4sylHJDMSPJOOMSN7wpgmpXkczeTAe31l3IwJuGK5gutE+AZGsHodWyK7vhsQxq+T113ThPvmHtS7u1TStaF7wGc988K1JcdoqOvkXgASeN+7LTiQAMjA9Qi0gP46myuQjMCft+zkM4wzRt/PDzBBaYOPBxk3BxH47cY/2gsfCy8BieAYwaDKLBAxY4wpuKV0ZTK2Bcrj04kNzs9s1L8Q6KFSc+Y7df5SxjdR8xvNrrQzRtTXkl1s96y1sycggdp5gmGy/WQEqb2FfqwWoNNJ6uWMflxuB4VDTQmD/wYkWM8JuCXTodaTO72O7e417eigZffv7dqzp4/s4d1D67aqNhyc2Ocff2xffP6xzSYjO9jbs3tHd9Ux4PPPX9g//OrX9tFHn9hwBFMkKe6rNnyZW8WtlT80U7cJAo+ynGqyYwQiULwJvFgfnaMDq7fb1u729Jyo6WU+QgV3pgVzGJV5xBdV4oD44tmpTWjpSNeFnOmm00KtXBOIMHfleMrnMstGNdxoCeRadGV7FcOkMoFSFao8VHVEQ5lfCYCRWB1Z8dLamrWK3bt/ZD98/j179OShWAJn5+d2/ObEzs4ubDSgFefYBv2JAopanUCird+UKpyd9xWY4ORXKnVbLKmNRowwqa+v1xQoMEkoiaoqaGv2OrInnEvBLJ/M10qQNhr3bY6mxJpM7UJAAhMCJgdAAuPo+5jXiauNaLUsQb4SNdtkcNFcyGKLtH8ESEAjgd/1CgDVWkBCpbJO67sOwyUBYwLZJqxF2CEdaTpcAeBmYwEJBK1eI67nO6dGv631noC95UZglfnMunUwFPvg7CTuZ6mWlVK3MJQfATQAXnQO6R4srCQGEIAFAS6gSmJE8LllyazW6SX2QLCv7izH39Eu+P6QxBTnBjrHfauVMGsggwisWYA1Ak0YCWSJZcNZC7C5rKKuD2W1yUyMCXewPRgHNIk/EUjgbgESYCQIYAFQq5XEEBGPYb2UhsXB/o7dOzywnW7HWoBR65Xs0WB4IVARjRm1NYSeP0sigjCDEIxcryu5w4jgKwFc3HeVTgp1RAyTRhD/0+/E98NL/8xS15rpVAwEBxJ2WwTIawFMgJGyTfWSdEiarZr0G1Q2QncBZxUs5hJRHE+mAg5o/VpfozGSGVhiJWg2qIuJ+xHOuOMZVmm9mBlsMEco7RC7ppHBg3rSKkjrrCQG29lFX6VGzGs4JKfnfRv1RxJJpUsCQKkAFisLMEKnAHaC/NJKAilatIFGwoISl8xI4BupBXFo71loL4fui5e9RN8pMfsAqi3NrQwkqIwmAwlKVsP4yW390oAkpoiYuOybq0t6egwmfeyufPeaiKjoE0XgbpvvdF0AGw9fPG/xHMVLKfrX7tNvC+bisZlbnihx38qD+2JAum18bmMk8OyiP6t5FdoFRiAjJrOK/sc2Hzkt8ay3cs2z2Qa0bBv/bUCC+3F+zf6Z6A9+00DCFdsXmBsOJOBbRiDBn10R1LgSQ0qk9mpNwHXzLcav/twc6OPZdju7m8S2J5oiO+Kax5Jf/g5IuDI+EUjYaXe/FpCQaoUvgYPNYsrAgteKbMCCwgTw6VBE8eJEiou3uCBFm93yEw2TT1omktcsuZPhx5ZxDjW4bpSKKNmX0bB/3xoJV4Ck/OyuLPJvGUhQW6fASPDniXHyTeamTUtZG5UuVK3SSAFzBBLIojiQACNBVN/MSFDZC2rjGYRzA+31cZ4p9wDdN5cILHj2xDMXBM78z3ddZNDpVh7c+ybLZ6Csu2Ps53NHShlhiWBdAh3+3UtEOdFvfcOMIBuve9tHF08k6I5AAtfIfXEe3uP7sduEt4QEHICN4C0gVRpCuzoVieUMWEF3AcPOMb11JNfI8Tg/Y59sTXIgfaw8KIrrPM4Jv28fE6jVouIj7rWYKjAgS0sEuJ4vrH9+JiBheHGuTZ/Mtn4og4DBUCLrWBaQQKCIEziCelxvWbO7Y/t37luZHuq0HaNVYA7WqcUfjEaq1ZUzk7tPMJcEIMBIIPBt1LLWAG1Cy6ZLI3s4p8vD2L737n37n/7jX9r/8p/+2o7u7Nv5ySv7+A+/tc8+/shOj1+rrppx29nZU53+27fH9o+/ft8+/fRzm8zWov9CcxZQuAZsRS1f1tDWJYBWp5QDJkATT6CPsmzoRbQb1gA42t3Ts8XxTQENjISkr0ExQpVnxUbD2pmMFFCQVR2Oh+qeQCAMgN2glUCulSagAGhy+02wNqfUI2uz0CqwRBpRFwyVHvo0wB9B1UxAAnRk1Z9XqPeuK7NLS8hnjx7aweGhvUAE8oKM5VjzaLe3py4Ep6d9O357qraOUJ3PzgfWH08EIBBockqVqayoja9bRW0EobkmkUXaki5LZDDXiZHQTfNDUwdwPTMSKPOYTIe2mtISMwEJlDY4kEBpg69JAScwZgiaYa5Uy2KfFBkJZQJQS21DARLo3lCDBk4phcQ8E5Cg9pHQ0HOpVSprwAZ2MyXWbDxOOiMwJJIo6kqZZt8D0PrANrC2+c2aZX0CIPIZb1/L6wCArEvGOYELa5uPktAhc01skjWp7KRPwEgjhisOhzozpDaQKPMDLNCGl7IRPYssGOaOqNviWO/sts9rcqGzz9ZzUdhhnzC/yAQLPMMyleksA+09AVi8x3XwusYPnQ8+l4ML2fVCv3QHEq4yES5LHXgf7QlEXQG9KL2pU2pBi07awa5XKm042t+3/b0d29/pWaMJ2AYANbTZZJD0Qeg+lNkTEkxE74AMPEGqygRUSyMOFewDlU+J9ozIJaJ+ZZXw8Rw2LZ1LYCwlgaqr8URsiYNOx/YRWmy2pT0ynAwFgLDuACWbiHu2aYdIN4PEGkjPbaXSlslwpM4EMK7azZatZ0uVtzobAVCQFpIgOALa1S2BlosJJFa3sErK+NOt4mKY2uZKFyXvA1x/EjOe2ssXr+18MJQgKkKu2PvTs3Mb9kfqtAI4COiZ/ABAnZXAhQV2T+sZUL1iDZ0/aasss0aCSqcEMFwKbsesK6/7unCmnO6BNo+ZkTAdT/WMKD2ZqByG+YbIZ14DpRTIejDL2mCOe/tHAZbfoEZC0Xfwa7kuML458Lp8txjUx3u8DlTw9RuDRo1FLr11n919Vr/2bUGpj+dXARLi9RRBBJ6lSm0AyjO7mvNFPyNed/G+vwqQEGOj68Y/jkkENFT+ukXscpMYLIil+7XG5+jfj9dx6T9eFm3F4H4bcOSAIsf2PZ09Q4mHWRY0Dye+DhyIz+O6eRRBE7+nCO74vtCopwQZP9yTs3I9CVlMoF6d398BCVfGowgkUO/ojIS4wL1cQcg9Dglb3yJtSt6lwYM6Zyg4I+HSEF7WQ/JZNo2bFsoGXc4OlU8GnygOJNw0iX1hRUBicz2BNhaBBF88/60DCcXFXNwovA/ttkV/GwqtZ/AV2j9+Gby5zAA4kBDPFY09BmPbRrIxHiq8vgQSCOhj+0cyPa6R4EAC+twu3EIrqw29GoZM3lQimBANOf9WoEUgjXZAZiR46YDTOL3mn+N4UOyZWXeW+RsgwbNxcf46WMF1+k9cB+5M44A5QOHovwMSvO4ZRddqgBFAoMAYi46es5Be8sBxL2tKaxsRSAcS2Di4NrXyW84UMEdGQlIjp24ainwSdOO6uBauy0s/vK0jQZyLQXrZR6SobZuDm83HYHukZyEgYT5PgmLdnrL+pLHevn5lFydnNuwDJCwkgiiVd7JjqpEmO7oSkEDmGQ0BujYsaHfWbNvB0QOr1JN+gLo2ZHoxTm5fWgJfBhI0/uQ7mU9kCud0jCDIKKmtIbXHw8G5jYZn9mc/ecf+03/67+x//uv/Qerun33yO/v00w9tOZ1Yg2wnLcXoDjFL9c9v35zZh7//2N6+PUntKMn4rlLW1MeK/YCMqveW9xKDZPNTDbmAhGrZZmWo+yik70oHgF7s3mLNM9KbdS5adqJms28QKJ73z2w8HtlsMlMWlvsGpKkkxrnmyRUHhqCLfR/wkOuYMaC5uwAH4FbKKXhZGHoHVVvMRgrMD3a69uzpY3v+7Kk9uH9Xyu4Xo7F98eKVxgPWwLvP3rU7d+5K/Oz09Mwm06V99Mln9tsPPrAXr0+U5aw2c+21ykAAF+tWrTdSm0SriSJN2z2YKTj6fF7rqJUYRmq5leeNWosuJuraUCmlgH05Hes3e1s9a4cwlg4kyImDRVg26zQJaK/v2kBpA6EGjASS4wBhAAlyehOHPDtQBOcERklYTrXl87n1++ca/9TdIAOS5dTSUN9eJuE7vuMMJGwEa5d5fOfOnY2QKmJ3HDPVm9fSGA0JBNBZyF2ecumHnE5mCIKamdXoZQ2ul4AgnuEoh3JJ3689uHCb6I6r219luRE2rFB7kbovqT3idKFsvniWMBbXaIaUEtVcg14xBKQp4wH4MsQpJWCZABmABLf3BCkbWnsh36BrTnqTKRBVd4pF0mFBnNLSOqF2q9Ns2F63Zbs7PTs82BOYQICNHTg7eZNKTaSdgcbJSpR91ftCk58txKjQpVexPwSyab0ATCah7ATUwPBQCwSes9intOOko8fMSrOZ1dZr6wBKtpsqbcBG8p3UEpRgSg1KkvZGIzFexPrMc535QlmDCxAmP5N5T+lTXUwMBgSWznxK94qZmDGdbssQP2ZG0HGB37BgWt2OAMsBIqGTke6P8ijGlNaKlKypbA0GRLlh3d6uSj3Oz/ta37Qx5XkhqCmQCI7ZKrVhZIyYkwlIqKn7jIu0Mu7i0dA1Resi6WPEQNbtqQs1OtDtAYvAa0ooApAwBYham7q+OJAA8HPFP86MBEqiBKpYaicbA8BtgVbRb4t/F/fI6K/4fcVr2AYixNeu8+f9nNFXvNxzsg3PCb3iMYo+VLx+H/+ifx/9nevG5+sACX4MD6LdzywCCdH/jPuqvx7Bj68CJPgx4lgV/e3imPpzuw5I2DzzbxhIcF+1+GzcHuPrRUbCV4kZ4rP342+bn7y30ajxdpuR3YO7UE4CyB5nui9dBCK2r5/vgIQr4xKBhN1OTxtkmYxAQTVzm9ii6nq1v14K8mkSZ6eDDS4uJjmAsZ49e6vXGSoPDhzNKiJhtbAQisbHAyM3Qg5yxEntx/drdFRx26YQ7+NyUf/7ZiREA7wJwDKCJyAoZ5O/TSChuMi3GdltGx3X7+0fycri8DuQQPtHHH8YCVA+NZeqZTESloiTZSotpQ2xRVly0FIWxeeSzzs3Vt7hgCCpu5O0BEQLX68TzX481mvKYubyG+4xOiscX6rQZEkDrdc/s63uzK+J81zqKiRnNyKvHhh4z2vfKDkmQQL/cwzedyDBSx74jL/OJpayRSkzfanMn2i4BJJ4uGgk+DzzUgrGjM+4NoIj1vxWveymNjJtBBFk8c9IwyJnCbZlJlW6S19x6p9HIwU/nUb9CpDw6sUXAhL656e2oh1frs/H4QdIsHnqn95q71jvYM9K1YYy1xOU7GuNDZAgtXLpDiTn1BkJQ/qve2mQMvZZAV9Ctqmun1VGVl0ZZexqmS4Gc1vMh/b83bv2zjsP7L1nT6xSXtrxmxc2Hp3b0eG+PXp4V5Rz5hQZ9/FkYcdvz+yTz15KWHA8mdtgvErU50mq0y46xcnmpc48ouRnTQ1ex+ldQpGnHKjTlXJ8pd5QRl/RBVTtSuqSoIBlOZciOyKVAEhQn08uzsVMWExo9QetfyEaNdRmMpW0QNw4kdh6sqeZBUXwXVtclhYtywtblpZiJFA6UJa0Oiy0sYLoh3eP7Afff8/ee/eZHeztq5a63u7Y2WBo/bO+dCIaNdgtHYkmlkplOz0b2G8/+NB++atfCUggi8l31E5Ptd7cbwIS6o2mvjdfl6U/QYBSrTRFnVcGtZ1EQ8UqWCGuOUu08dVMdeJkfAme5uPhRiOh02ymNrNkp5nLtCgE3KR8ulKyRpXvpRbMlfXCqosF/GtrMMZQr6uwENYCEmgv2NA+nem0sBFyqRU6GfzARoC54mAfbf1U916lu0MOPC3VhwvcIACsJjCPueMlThzLgUbsFK/TcpO11utlYdnZymZT9CgSSBj3EwcSVFqYGVVOw/UuDomKz3rI3w3JBre5XIfbY3cq3TYCJFRaSRtBa3I2tcFwoufqQEKl1pCq/1UgoaEAF3HE2WAk0GvTmcHZCbnUgWcWyctXqMSYj9VStHzJLM5SSUuD1obgaRKtRJugpu4asJN2e7Rg3LFOq611NaUsZj5LDARaKsKyoN7fWxjmLDd2p4xYIKKvGL51Kp9i3lAyolIS5oJKmFJrRZ4J3UNAmKpkXpdzg1PTqdetJ22fmsoB+Wy1RplEcqzBGCsNupikvVAACUF3NZWSeh0yNgF7CqAgLQJKTAASZlObjSlvAgxtCUjAtsxXlEVNxEpijXZ6Xas3O9YfjGzYH4hRgl3hd9JBGKhch6kNNAuTBBaMWmJK/LGhtZiYYdPMbFkHICExVSjXAKDApKm0YTaR2CLjgp3xoEjzNwNJ7pNw/1EEGFvGPsN+yTWqdShsl+nKABJgOwEkqCuN2DeXQIJ8zsxI+NcEEiIwUfQHiz52DHr9vQggRN/M44ttQfCVGCEHf0UwwYPI64CE6O//SwEJbvdiHOLPPzISImjgcYnHMH7fApW/QmnDVxn/IjDk54xAQhyDzee/YSDBM/t+bv/bfVH3Ea8TW3S/NPrv8d/F+ebn8c94IrEYu2xiQkt+ugO+kT0cfe7vgITtI3AjkIBhdyDBB1gPyAWF2MBz1wYXC9HCR+gGRztrKTCZ2SivTPK86W8ch1sYCS745tTFuIAVoCibkH4ikOCLr7h4mcAKIHPdelxovB6NgQMOfuxtv/+9ayQUN47iGHzbQALqzXGDKRoW39jjBu/zJDmuKRuFk1Nttjb9p5OT0rIlGRlpaScKHU6raKBBTV0tq0IwHzcWroe/vU6Sa02KzUM51wd3DuVwu5YC2X4yyKrfykBC3DD9Pvg8WQ5l9jk3Yn1qBUfmm3aCOJSogUNXJRBFdR9qPL2Dk7gfgUwy1GTRUk0ymXNoqVDhEREk0PY+66hV9/vDnKVMDhbXyFpyIMG7LHiGkmvnfXeoUk3pZWufGW0Va6mu1QNZZx/wN8fHIZRTmFkcHlRR859qqq/SWlxbAYfNjxXBHV/X0M4JgjjPbDyx6QwVbRgJbbUko+XjMTW2J8c2ODuXgwtFX30DVNdbttlwoAAYjQBE+SiPOR+PbDxf2bpat/2j+1arN3PrRKIDHN1K6ulOOcgo6WFsNkcy8QRHud8xwTeZP/UvV1C9VF07wmL12tp2e4iW0RqSz8xtPhlYo25q/fje86f2zjvvpI4QdGNYmJ2fDezTz17aJ598am9Ph/b2pC8Fc8aXcfO5SjZS15TBBT2zjaFFGHKtjCc16oAHKPbX6wTS/E5CZwSZjK2DODBQEJbjuJSPUFZx0T+z6TSJK66oVwaEGQxtTaa3VFJ21m0/15QYSLlOledHZwRS6wihoRS/nokdT+05Nducj+wurfSePX1oP/rhD+3po4fWagLsrESN39ndV4b51YvX9v5vP7Dj43OxEw7v3LO3Jxf24R/+YL95/3d20R8LREAVnmATHYVGs2OlUk3ik812x2qN1Bd+kNvI1RstUaRVwoTSfaupwJixpmvJdDLQs4YpAJAAE2E2GiiAq6yXArWS0GEq5RGwmCNTjWsFEU4AgoqEPyso7C/mVl1NrUpQKhBhZY2KWQPwsZZU9fVsCR2lVUCbvQQiASQ43VSaJ/Pc4YFAkZTxCkYVtPlERW002xsWFtMDm0bWmGvzLCxAAqJ3r1+/tvl8bbu7nVwGgTJ9ErXcONsZmBbIh4YBwpIEUPgUWdTQ14oYC9J8SEAor4tpFXwKZ3IkTYiKAmgCUTESlitr7ewImKKcgfV4MaCGn6x3ys43Wx3Rzae5naLsOfO72lBHkNHZRarr176QGHbeWUN2m6g6/EQggZfRG0lsNEtgHiAQ2X1ekGYKJSmpJp4V2G6mbjWdVjPpqNBCdZrECOWMs0opUVJACuCE/U319JQHsHcJnMn7kuwKAExmIYmdRzkQ/1cqNh4O1IlBEATPgo4SlbJ16YzAdaP1gQZJHfCccqysVQKIkFn5AhJks7DXqQxOwp7Yj0ruWtRqW5MyAQEqSRsHnRTvDMS1SD9oPEhaNuqk0LODwztq1+j7Azad+8O+Tqd0q8AmwEoEFIFJSCcIQK62NRAKLpWtPxhYfzhKa5L2i2r1udK89PK+nU5XYJr2Fro6TMdaB7UWHYdgzMFSSkK62GixuAS6VrSPdrs7esYAVjwvxB65ZvYDXZe6ZmRtEFgwaIJQspPnlhqkBiDB97BUbvbNMhKiX+1T2degr7uif7Xx753WFgUjgzC6fz/68A4MxPe2gQh/CkCCB5tum4vACjYyjoUYVjlB+3WABI9niuPvr28DY/isl6wWA/GNSfqGgQTuN8Zi/szcR04lbknE1v2/ON+KQILPsw0QEMp241gUwQaPC/xZbN5fX5al8BmPC+NzumLAr1pzAafJf74s99Mc+G+t/aM/PJUoVCp2tLev+jWMuSP4juxRmyqngw3KRRQzrVQPHFE6ahkzG8GD0LjRfzmgu3QifBFGNM+F14qMBD8O1xqD2+K/maDRMPk1+Tn4HQNL/6xPSt90i6hgXNhxEReNuh8/Xlf8zGbCXTNbi0FS8WPUFPo9FSczr28csQy0RKSXe2hUEWu6KiCz7TjXLabYPmbbZ267/vid4hjzXkQ0t73vAaiPc8yuu2PpzzfeVzL89Hun7jrXXbbbtru3Zzv7e9botNWuirIGsgNQIJ0FQPDJsegXLv2CLHTlxpBrcNVmP6d/l79xkmJrQu/Y4J0PfPPhGskoe+2WG2U2B5xPBx8G45EtyKLJ4QS8o+Z2aavk1eo3YWa5VrE6VHYcGrJXZNipkyUAWyTBOhxkMkB7uwdqoYUoIMYSJgbvkxHqD871efrP9+RgpfILmAo4tF6WwdrlmrlX7tszM8rSZfV3nHtfcxGc8cDf6dIENQADPp7OqEDwTJnw7GjyGZ63A4Y+tzmH12a77dB8yh0B1P1iSgu+tdEqUEDqcm5vX74UkHB+fKK6ZFgCovwaHR7Kth7P5B3i2O4fHWreoKExmE1tuqI+fscanZ7Vmj0rlZu2xKFdVhRYQW3FKSVDf2VuynlMNHJaqwlY2AR/KZsP+IIY/m63ZtPJma2XE2vUYCxMrV1b25OHR/b0yQMprAO23Dt6YA8ePrXhYGb/+E8f2IsvXlu50rBPPv3MPvzoY3vx4sVGl0PzLWfAr9itvDm6KB4073W1bZVGU+UIqpdHh+DwUM+aYIZxl7aBFPITm0ClcQpkmRu01UysguVsoS4P4/7IJqOp9qDFeKr2kK0apQMlUb2lUpCZbbOm/QOOAAAgAElEQVTxQq3geJQEtwQtAAj1OmJvJkFHujbcOTqwH/7gPXVraLebNrg4s4uLM6u3mvb8+XN78uSZffLp5/Z//O//2X7/+4+sVgcU6NiHH31q52Q7V2Xb2TvUXINFct6nJGGdRDYzIwbAiIBCom1QuNFQoRtMBTG4RmJtNAESUonOlO4Gc8oYZqLHE4ShkUBpgy2mGpdupyXWgrNrkr3LVpPgOtMyYRzUyJBSLrSeWx01e5tbHZ2Nasla1HlnwcnUGjNl8WfQ5wPYiUaC7xu+d2q95Lz6pbOW52x5bd55hs9rnU7JQNcy06qlPQi7kURk6QqRNBKSJgFZ7ASQpGMnQEA0fd2ot/rMioBhw9D6yKVPm9IIsSzYz3IrUNdqYt3CjJGIaGKY0V2j3OiJOcQ9AuIen5zZaDoR46AJ8NNo2mhCS8WxyhoANpkzUPQH5xcCHEXJF0MntS3kt+85zngs7qk+f+V/Fcr7Ejcg/UCpJzBVyYYCkJTsEDBdBigAXLxk7fhxlQAqpw4oBPnexYD3ozPu+yfzS2VwlbLmqNtogn6dj/myEYcDvALsKNk+oBDdH5p1aQkkxhLamamEBpCMDD4dD7q9tkAvCQ320ctYiv3i2gZJTyWV1DgDjesFlEYXIunjnOk9wG7AfvZqMfxG0wwezG0iEGFu81maR0uC8gXJowSYMwcqlYbYRX1p9ax0jCSgnNp2ym9Zl7T/+l67yu0escepZGwgdhjPpJxL9PiteF91Q2ryKoCFeZSYdwnchLFEKY1AKwCDrPMBuCUdECFO2M7ECJOoin4u9Rg8KPO5UvQ9ef220tyvUlrqxy8Gs+53Rh/uOn8v+m7xOF4CFQNG3WWh5Xi8xzh/nflcBDT8+zGQ9ev1tajfgVDsa8ez5RyDf/vnY+yyGROYYQVtNQe+o+9fHKMYCMf3iv+O4/lV/GO/B7c/0d+P97/xq/Oevi2Gic/30u6ngDn65dG2xbni13DT/SWdlhRX+nyO9+nz90rMFBJHPm+uO4fbu+jzxec1n+UORrkbmtsd/4x00PJPHNM0rqxb3k/2Ps5Lj4/Z405za3H2ObUqyiX9xNsyqv8CP6X114m0/gVOWDzEVwESfFGqLZIEhXJ9Vs4sfnmA0+j4hPDv89p1QEIRKfLPuYHwyVtkJCgbFR50PK8b0jhxth3Hrz8uQp+gtwEJxcdXNOZ/KkBCfBY+RrxWKzc2hsHHZpvxum7qfdtAQjQU/NuBBP7NfTiQ4n/7vTmQQH04mzcbSr3TUnayt79nzU7bytSjk2GQD5voT+poomOTLVjLEScD5oEt4+SOXtyEMJiuM4BzVwQS+Kxq9UejRBnOpRE4MREl5dzORuD3FCd9NNJ3fR7HgDzOX67LwUHf7KDnx43BmQM4UDhwXprg88fZFJ69JtBxVBkggWvxY7j4mgf3OOH8ryBCG0fSZxALPtSY+nN0Whrncu2IKMrDd2bj5YZW7aKUPj4+/q4T4QGM36+eI5RwgA3qoycTW82mAgtU/L1Y2OnxiZ0fv7XTk7dqXUbAxw/7L/X81Wnqdd5oNdK86UFtX0lwcY5D3WhavbNrtRYZKYCEagISxjMbDyc26dNWkv3lak9ynFDN7XXKyPr8lQxcdnDqVYTQLugjYru9tj28v2uHvYbZamj10kzMhF6rpUznnf1De/edH1q52rCXL05sOJpau7cjMbK//+X/Z++//77ui+BJGgerxCLZbORepx61FCDPV1rSRSiTBSXDWK7I+RabBtpzpZLU4DHTtPIj6iIjjzOyxtkfJWFLKReWDYGBCUJkF0MbDUZiKgDYEASTgSXIQoCQBZja9GW9hFyvDDWcTOF6ORNNvNuu2+PHj+zhgyM7PNy3nV5XjJovXnymjODDe3cFfNy790AB44cffmRv3p7YdLa2i+HUXrx6KyYCjI5Ob88atBukBl3t4apy+AESKhIspS1dqlmGDs8YIvK2qqDG30wBd7Oj50cd+3I+tflsaEtERxlvAsOskZCAhLV1my1lMGEoyGaVk+MlB7oK6wI9g9SNobSaWpnPLcdWR1OjtLBWlZp7gITaFSDBAf/5MjlKvuYiY8+ffXF/dccRkUCxnJrJtrFOh4OxgjEHEhp1xLTo6pJsG8/Yu9FgP8eL2QYMSTYgOWR0Ckl2LJ+dFptp5W2uN7WeTmLPsk8wC3J2KHV4yKCC34AidhIdWd+hVDWr9axUTYKxzIeTs3PZUsApbG+j1UmB6mQmpqWXZ6Hs3z87VzANc8b3IXeIdaWh9nYbkCB/w3tJXrPB+p4RHXff42CjlGDgsMJyRkwgZwhsEDJVjX8zZf4v7b93EbrcJ5314gKCzjQr+mZuf2rVirVpLVovW6vB3KbMJWnIwKIQLrSiiwRdGgAEmtZAs4TynazdQ0vZDVusnNiFDpy77yQgoUGJydQuLs4FTEhLp90QgzCVCqZ2zMtF0mEYj+ZiDdky6VysYGRJoCa19axI7bRqg0liIUTwIvpszqwTIJqzy4lZAXAJswWACXsEqJdsmP9WGcIKZkZZ619dLCjdgJk1XaREBC0os74F50XjQuYt18rQWUK2P5c4bIC1DLAB3PBzXSD4xwIJxWMXp2nR/3U/wT9XBDuKwaXPuRiouj3yeRzPGX1UBwLi/PR14r58MZi/AiLgxBVKo31ub9ZYZjpt842TNUpgeTHGiXageP0+pl839IsBdhzf+IxiLOY2vXj+OAbx/ouxix932zP9qkDCNWZt8zLr+gowdA1zZds8LM6tbedyuxztr88rvbdMSScHTiOA6X5tMR7yZy03cQ27K21S24AEfIHvgATUc4LCZhFI8AGOQapP5DjpY5Y4IkPpMykzUkTO/HO+IH0ixIfFayqDDZ0giouNzzuNJoIDLmDnr8VriPfwdYCEbQvx2wYS4kYSx8b/XbGrpQHFZ3qbIfi2gQRfwD7ORSDBEWkPxIpAQqnSUG0p90ENc29nTwFhA3p7vSbhLWieZdp8hWCXzD97/ZLAJQMJPtbuGHkgyzXyb2cQeODPtTi7gPc9WOZaVVNN1ilrJHgNGX8ToPO/svWz2YYq6nN44zcTaOcsvm8qvs4ckCPD6z98huvAgXaH2c/vmzvHk3hfzgR22uk6OB5AAllHvoMDxjV66QXndXCC8yT2xiKpXkvB/pICHK/VQRFvi+ktJl2UcdRPAIqDLVw/1F9vP+l6Ca634KVMGzuC0BeU3yV02LHNRsPLZuuLhQ0u+gISTo7fqPwBaq/mFK7dumRNHDwEw2oVa6Oo3k018fPy2hYSMKtYo72r/62Cln7NlquqgASy7sOzMwUijmpfOhlex56Ag0vH4bIVIMyJ8eDMqqWF3Tvatx9+/7E9ur9vthzYxckLG12cqNSB+6IbwdMnzw2VYmqEd3YP7Om7zyU89p//5m/sF7/4heYKfdrJFDI+PBucbF1TttM+D9TDHAX4VOihTKLmH9oOlZS57e3tqvZZgmxSYkOgsSJQAeowDrWtkvgapTiae9WG6pAHdEk4vxCoUMaBh7Yv6R3YCCAIqUafkgrvLAC7BRUKSgYIKcmQ3r97aD/96U+keE8GcTad2MuXX9ir1y90vgd3j3S9u7v7Vm+2bYrY3mxlF/2RffHq2E7OhjYYkrVcWxXRTEqDKD+p1BRknnN9FWjdyT4Q1qrcCzI4wb7AFsQKaxpbBxIAGZZkgadXgQQYCQuE45YzAQmtWl1AAgCDbBvMoOwAQ0GvN2hpRzpzYevF2EqziVXXU2vY2hrlpbUI9DIjAUo6Wht6Tvk3BVFF5zvaSu2x2VH21/m81tt6IRCBGn/KWAQkDBNISomUAlie/3KtQE/CmUZ2FtHJqgKo0XyiiPOSkZACWzLI/AaE0JwLgdRmf1aNfQ5Yc+ml6yd4yZ2o/TwPGCtoAWyo54Tf9CzsiZkj0T11nkllJNh+rrPZ7mpdoKzPNZIFV6nGaKIuFIihegtrHxd3cN0eRyc22lq9fwuQ4IF/cR/W/l3iDuYKZN0FuvRjMlgC2FNJY54C8tT9wBkIfq1+7Q6C8xlnmUX/yvcylYoADE4pB0ssBlgCsBMAEwDx1BECQcvVQkCCwIxaythLI0VdSHKrWd1gAo+KGV0ACIn0rphfQzF5tFdxrlrNRrORTcaw1aR8oDkzHFAGMbb1ArCPQDsJTbJpi8TJ3FpXrD+eprIOBEyDvoHPee6TcynIX6QyHwFMuR3keDLIjBEAEJghyZYnvzYJ1mK+sQ+UQKR7TMK3zvxCa2Zz33StCEDCGrBLCyBdhwMJibGAPbykVMdga5sv6rY7zqXEM7n9J87hIihWnNNxvhSDsPhZ/u1AQkwYRpsT/QK/vysBm5echoRI/P42f/a6QNr9jhgvRFsY54ffh4OY7lf5XLlyjgD0xPHYZhe2rvP8YjG2ufQJrs4Bt4+874xuH7t4Xb6PFK8pzqPiOf2zRSDhuu/EY2+bZazrOF/i2ucc0fcpzh3+jtex7fhxzyraZY1T0EhwANOTj8U56d+/BCJSZyHvShOfJ3tOXqDfAQlOy/PAiB3AGQmunFx80JtNPtSuxOCuCCSkGuyriF6c9J5NvG5hesFonIzFjc8zsT4xVB9JH3sXsCrU2cSFeBuiWzTY2/6+bjHqngIium0h3LYQbytt8EA6biJXrmd5WWMejW5xDK/bar5tIIFr9mAzbgRx0/HnGRd6MgY1q9bb6hnNMRBXBEjoEgB121aqVVUvmWihqbbf67kAElJkY6KBM08dzMD5YM1EcMxfS842zlCuFcdZbaLqn4TKYutH1wdxcTDuKWWXcNoSE2CY9RZc3d43Xjd2UfW+OA4aj1wv69fKMd3pdLG0CKYlSmeiWvP9dqux2aygBpPV4zyeRXKWgJzwTqqNZpx8vJTByoyEmAXwf3tW3JkQrvgtMKXRltaDl4RwPfTtPjo6UiDLdXBNPt4O5vA5ByhxIpVhWqWWXAAJdBbg7xLtMwdDO3v7ZgMk0MlBLA2o6CuzbrWpOma8xTr90zttiXZaI0mYD2eLVN7QQoiRevm6gASEDgES+icnORC5VK1O8znXUuaxuXRoEpAgh58AVS0SR9ZtVu3p07v27NGBtev0fj/T/ydvXwoA4Znu7R0YwCFO6TvvPLcf/eTP9Lz+7//nv9jf/d3fpYyxUTM80vggaJbo5dmBDUaA2mIABFocztHAyIHBklryxcIQK0WxH9aDsh5q4dZIIAtdTyitWaYyFNVDTwmca9aCVm0VlXxMRzATzlVyQgs6ngl0bgnRqT99EuMk65rav9UEAo3HA32m02nZz/78J/a97z9XWconn35sowGaEBeaf4d7+3b3zpHGE00QGAbHpxcqZej3p9JHAEeZzFY2XxCAUAoA5R7hwqY1O127mIzV+lEZDZVXACIk2wJ1msmd1NUrqUNLs5NYGqLBL2wy7ouRAKPgy6UNaCdA9Z6q5EHBtp44wEyit8MGkd2ezwUklJcTq5eW1oaijn6CrTZAgmrq9Sy9ZTOR1yVVtWj/fc75/s/f7ug5kNCgRhxhvlJVY0qAnRhIMEiSiB7zmSyxXrdU9hWBBC/PSL7EVUYCoJY7fMlGeQkEl76yCkCH54TyXiqQS9mi1JGBVpmMNxlg2eoMBq7WFSvD6Cijl7HO9PbUTldCnIC5jVSawXNlHBDHZS1R4352dpbETwNjyO0KrxV9o21BjRIhN3QuivY8+kXyoyjxWc+sgqCm9pycvc72jcBWcwSR1lpN9pd9g+fPmsPe8eMgDtfnQILbaOyn34v7ae5PUXqzmIyt6oA4DIEmJUiwk9BlmQnYQxSUkgaAPsaLsge0aATgZo2iSz8nBdqAAVy/ix26GDGgmrP5pJtRMZWiIKoIY6RRa2udAggJAEQTAfBoxfrEcCSxW0oaWceILEpoMoMI/ix9TLSuA7jhQELaf9GboMPDJSMxZqI9qPTxi36l/Ba4JOgb5e4kag2cQQWYDbruLO6Lzc6RiX4lQCyJ38aAMgZ0xX9HH9C/83WBBPe3/Njb/P34WtF/LvqRzvK43N+SPfIxKwJpfn735aCOu+8Sr82/78eK9x5jCeZMDFAdRIj+W/GcV+4hl3bHZxvH3QPdYvzi1+Pjc51/HW1IMY6I34m+bbxX5mm8/ng9mkeXykdf0trYFjPEe4uxSTFO8Wu9LdDHT3Rfj2PE2IzvXgLMlwnjbfHZdeMXbea2/S12beB8nmC+dr5ku56uOYmfYqc2ibnM7nNAm/n1HSMhU1ud+uFAgsSE8gRkQLdNYn/YcfOJD9UXOjTIm4AEHmxxwl6ZtEH1NAa/cdG54+1AggdmchhyJjQavziJYrZm28K6CZmLxrY4MTdj8Q0DCcXrj0ZT/w5AQnwvOkc3LdJ/60BCpdYSnZAfgITO7p51dgn8EMhLQEJdDIC2PoMznBDLFMyVq2Wb5vpSN3zOJIiZPF9DOEFk7j0gxtAXgQSO61kPN6zOAPAg34GEgfpRD+UY8uOGl+fHvx2I8/VQXKswEuLc92Db60LJ7jtAwv349UssKwMJjirjdPI/r/t9udPn4pEOJLjDpaxV/nEH1ceK8/FvZ0HEYwncoVyk2lBmEKeez9+9e9fu37+vIIDP854DH368mDmkrEWCRKukJk7bRAkdQhWHZXF+sSltICB3IGG1XIiR0IHOnsppJTxG/TTlDdV2W0AConvNLoyEfQkurgQklAUkkKUdnpyLkRBIBxkYS+AWTrfPo/TsEkNAY0Uf+1rNpsO+rZZT29tt2KO7e3b3sG07XbLBazs/fm3nZ6cKzNm0D/cObP/wSFR+Av1Xr17Z7373vn388ac2RCRyNLUz6N0zum9Q2kLOOgEJsln5dyKVo/KeKPxV/kMrg9pktfhDCO3I6qjL0ymAwKHeVKkHf5NoVo08PdwJ1LDzKzL3ZZVHKE9ZKlmfax8ObdA/VYu3NZ0JpA6fAkno3WhZUINNLThlJsvl1Lrtlu3t7djP/uLP7eBgzwb9C/vss080F2AwcD6U2B/ef2CHh0f26NETm0xn9ve//LW9/8GHNhjObDpPbT1Tt42agskxlGSy03QqQOwU21FNzCGFdgISEmOhCCSQ5a432lnJnutcSGwxljYUGQkE/gAJZHgdSFDAlwPdMjourKHF3FYz2kiON0ACHRsa9LqvUN5AYG8CEphDyR6sNI6p1WdiJkQn3h10B0H5ju+d2ldKKzESVOuZbSNAQrJVdB4gGE/daNRFYJrspnd4YN5MV/MbSxscSKBEJAIJuk6Vc8zFghEgr4Dey2eSVhPPgowv9eipvWOan5SmADBI44Lv5DI4QDEPqJnPlKoINFmmzjMwnbA9iPOdnp4qMC4GMj6GHhxFvyTupTrPLRnh6Ef5dzfZc3QgAI4a5ZAlT8FtEqadJk2OzIhrtRNozY+z38iSe9Dkn/MEktt630t8X9s496u1rXnWuYwDIK8Je69CRcNcnWVoVwszSIKxgAgqvUhdRuQTVRLDZuOjZS0eOqhQygBARUmASuByeYE7+8zbZXllY9pFzpdiJ7QaHekJMA/7lI6hQQAbYZnmhoQoBWQjqJiEFYt7oj9P7tuBbE/I+B4iRobAm1Ty4IkpLwV0f8/3Tv87+qXsGfpeXnvSSgBgVFlDbifp86PISMj+twMB7hMXfxfnXjHg8+dwk48nux8EgWMwehuQcF0g6dfhWWe/zgg8+FgX14zbKY5xG5Dg418EcfyeikCCnzMmNfze/bxXxoo1EGr2i+Ph8yGOX5wDfyyQUARg/Nr8Otjz3bZHG+/zkfHzsYi/47+LsVGcY37+4uc3xw+M121zzNuLexyJr+ddirhe2eDQJa64jm4bv+J6iNcgu5bbP/r1b2Mm+bj5ud0/xedIXaFSK3e3+3zuOyChILbowRELDIRfgwpVMCPxPgGKg+1AAYPqKB+vxcCWY2LQ/bPFYIcHExdvNPibxZuDwOJkixMubgx+TJ8wRcSvCEZ8VSBh24T114rXFj/7TTMSihtHcTGX15diMkUjdNvmwvvfNpCgawgdFHwDcAPnDkA0uHwnOS5kDAnsUuaq1Wlbe2dXFHWyh2spwZuE0nCI+XEnRkACrINKySYSTksMA3cw3NnyINApkjhwBNuuaeAlBHxuGyPBazedAojh9cw+Bm2EknUAEhwsc+csOjI+9+PmKvmnYKi57qjBAJDAMf36VUd8cqKAjONR2sD18Bnui4Ce43v5hQMc/L27u6vPxmyPWv+FjhfcUwxceH6pBpba65TB5n0HEpr11ua8vEe9O//zI1GvLNLownG87qKYAkbmyf7g+Or4y4WExMi3o5FwdnJqFyfHdnZ6bItpEsUTCAJjYW3WrtQ2LdRQjoG+3tnpWavbs1WtJi2CRnfX6q2dDCQ0bLVOjASJLZ4Psqt4uaEnO5eCOmdruJ1KiuDJ8QZIoK0Z9fMEFO1GyQ732/bg/o7dv7Nju726nZ+8sTevPrfjN68VBP2Hn/7MfvSjH+n7x8fH9vs//M4mE7J8aQM/Ox/a8dvTRPFepGxeAg0IQEn1Juq+XqM2mHaMoUUkwAOfazWZp72sIYDif02gAll8SgJ4zutKRfoD6t+enXF0FrgvFNwJSibjoY1HfTETRkM6Z/B52i4yb5fWaQKWTYzuH4xLr9exd959Zj/+wfft0eMH0kMggCGQ4fm+fftabQjRvECHod3s2PNnz+3Hf/ZTZf/+9ud/b7/89a9tPKKNZE2CbeU6Cvlt6THw93yZ1PhLBPG6j5QpT4xpxE3J0CexO14X6F5iXTWtVof6nYJTgIT5dGiLGxgJFdGuCdZS5o0gQwForao1xphS1oC2x2I2NJsi3jmzVil1atiBMbQBElLXBcQ95ThlxekkCndpR33PdtvljATO6wGTnKYKtpGSjnTfjC+Bm4J/sTJgTTQ0VxQYCmBw9X4TM2ABLf8KI/EqI4H55A5fcmgvW8UC/lWZg5lKDpCwRuyuUtbc4gJ1DoCEOUHjzCZ0BqFVokprltZoIUZ6Wd/qkgx+73A3ZJ+k9J86JmB7KOHA1iUtgNy1Ifgr/lr0H4r+jcb5K1DLYxAUn1MSYRxrnbggIdfN9SYgYaZrhmLvAHFiASw3pQ08Ow/SOY/bX67bNXt8v/R5cAVICGKRMBQAJrQS0AdYLqzVbCQwITvdaPIAjrLOmQ8uIuh7jO8zDqDHvYm543aQ64NlMgEcWsAiWUkoGPAT8Gc2Q8gQ/aCJ1ivaCcruGwyDNFfxPYv+ZfQbNe9gD+UWxn7fHvxqH6onxk2kZF/ncxV9S7on0bYz7svONHAgAdbENrFFL92JjIJtPmg8Zwz23Lf7ukCCH6Po2xbHLfqSxfPG8fG9LPprHpD5nIh+aIwJ9O9bShui/xfHYnMNuZWwz3EHtBxci/7UTUBCvCc/BudzXyOCHzEwvw5oKY6fj2/87f+Oz/3qeknM0OL8jMdWK9j8s23+bANi4ue32bRor267P0+IOWCXRIgTK4yfIiOleP+3xTfF94t/A1DHcUy+1+X/zkjy1zzZ5QwwNBLkf2RGsseazjL6jpGQuzb4wGgD840S35J6y5yJYJAjklMEBhxIiAbFP+OOQnHyFRdt8QFvDFnuWnDdQisCBcXFcp1BLC6uIhjgf0dErGggi8YgLrqNQf6GGQm3LTRRnQsCJ8XFGg158d/fNpCgIPAGIOE2scU5Bdw4KLWqtbod6+7tW7PXkaOOEjgZE+q76eDAj2fSEWuSA0ydeu7CwFh7K0cH2HxDUtbbTIEtWfJURwylekfZJD7vWSJe90CZ68dI4VjxGQLxqF/gYosesHMO37zi5qj1m+s83RHiPE0cy9A+ys/tpQmcz1W1+RxZOLLYal1lZr1uAja4T4AE3uf8DiR48M89AiQQzPoYMSZQVVMAktpYOlDgTpuzEByp9nHw48NI4DXGju+rrrmZsqBJhfuy5MQ3di/L4JoBEnimUOd5vQElHOcb6vxsJiChf3piF+enqRVebk9HoTxAAhleMuhkhWfLmQKr7m5XQAKZajLY9Q5dQHathEZCuWHzVRZbHE9tPhgn4UDVFCfwIP2k36kve+pskZ5hyqDJWVEvjqquo6yOG2vb7Vbt8LBtd/bb1mlRInAqHQICclrH/cV/+Jn97Gd/roz8Bx98YJ9/+pHt7NDqtK0xPDk5t9dvju2LL17a2zcnNhjCdMltKwl6RLnNonWlla3KcwFqvESbSbJq0NlhH1Anj7YAYmeQ6muNprW7O6ozp2yiVKtZf7RQMAGTQPMWlUJKeCq0KkQTYCmgZDoa2GB4ZqPhhU2mA3VvKJVmttdtqr0jQBDP89mzJ/aXf/UX9sPv/8B2d3v2q1/9ysaTkT1+/FBlLx9++IF99tlnNhz17e3rYzt9fWaHWS+CVo1/+P0n9ofPPrPZFMHJsg0GE6s22lartgUQLJepVaCEFgETEEOVMGbWiJBOQrJJfI4xIHOKHdG8V201wV7qmrJaMO+vF1tkfjmQIGebGm+YKhlIYF3hzKzpcIFwpTqPTK3JfCit7KDXEZAAkFJL6lCXwp48v9XCSohYFmqM457tGRjOe8nISkEjwBmABM9dmf5JKv1xxha14cwZmBoOJAhEWlEmMqX73Y0aCXwvAgmbGnFJ2y/VkQO2htrXKkNNZF+2VbkipsGE9S1hvLVNEMdbrFJpwyIlKViv0clPqvtQylPtOMdN4HECibFh2Be6UGDH1dEmd8BwGxuDo22BTPRlolj0tn12m3/i3xeMT1cXmFACqFKg7cHWxlZk1sGGWZp1McRuQr8gi405kOAlddy3WFoCvRKLRSwwlaakcaK0bBPMZnaZhGhpGSmR0ZLV6dMu87WyBsF3LYm4Ym8SiyeBo1zHZWedDNgKz02sJeluVF0wEou3tDNapUqHIemw0Hq2TGcilSHBvJiojEq6L+vUXYHYiQBebNhix4xC9nLks08AACAASURBVNNZfVyf7+Fxn+Ka3H/a5kfd5H9yTFqRXj4vunAkoNDl3AVaSmwxaYltxBYxxSrr8Xn6ZdFF3/+L1xf/piTttp+bfMjie0XgIt7/5bzNO1ze63z9eBzBb48PfMz9Gn2sNmsIJmBef/6e9s0M7jmTMwbv8Vi3dW0o2sXi/TL+8Zpkq5jvec/m/O6fup2J8dFt/nl8NsUYxO8zPs94bP6t/cE1bXKLxfg9BxKui108vok2Lo5fBFqK1+q++U3zy/1cxotzRZ/Nwdx4vngsrtlj0OvOEYHc6Of6/MEv8Z84d/2Zuh/v33WgNdlbWjHD/kolydqX83NPAqpLJRO+K23I2UGfqLS504PJvYYdRfKJet1CiYyEuDEyUdxR8IUejaoblLjxxkUrQxk2gjgR/N/bJno0KtsQs+KEiguvuJi3AQnXGdc/RSDBuzbEMY73e9sm820DCTzfbUCCz9mbgAQyF9CXSfviUHboKrC3L30EHHXU5hFY03zPDoOPhwMJtLQj2PVA3oNk30AjkMAYAySQyfIAm+DGUdmi2KKvLwcS+Fsidr3ephxiRh1/7trg9+zZHP72bBP/FkU39OtlXbYbqWuHrysHEiKA4G0bGWeyuV988cUGSNjpJWDDgQTYCg4kuCIv53ZGAp/ldf5PDmsSOYy6EdFeOHDAuZ1hwLU6oFItZ1r5KtX9up6D2yR3JJwi56AF16TyB3qGz+igMEhtxWpV61BHDPOADP3JqQ3OTq1/cSaBP8Td9AOtHidOmbBU10tP+HKtrGCj3enZGqBisbZmZ0eMhHUVIKFls2U5dW0YT22FSFhuhekOdVp/mSlSutyceN2Dg+QwVK28oncEXuVCNfadZsl2durW7VatUV3a3s7/z96bOEl6JFd+nndmXV19Aw2gcV9DDOfEkDsrmu1KJCWa7X8rrlEr2Ri1Y7uitORwLnIG99FooO/qrq4j70zZzyPel17RmZU16BmuZGDBGlmV+eV3xOHh/uL5865df+6qbW10XLDv+vPX7I/efssdrc8+/cjLIF69etk2vJrBkd27+8Du3LlnH370qX388ad284tbuRQZwR9aZWlX3JuAELo29jryRGtHg74DBtRMJ4B0RsOMNAZ2BOeez9/bSBUdNje2rdnp2UC5yz5AM71+CkiDrsDEld55NgLuo+PH9vjRAzs4fGST0cDms4GXurx6+YJdvXLJLl+9Yq+98qqDCfT/3Xt3/JUx+dZbb9i1a9fsn/7pV3b37l3fqTk6PLQbH1G94dgDFIL9+3v7tvdw3477EzvqE6R1jPSnBsr+ub57cuobrg/R3N6ykVeSAA+RgBzBZ5prBLPenwAjjPkO9ebZqQIgGXlKyjIgQWKLMBI82M8lphQAkybBnPIdG1IVyNOcDKw2HlpjOrZOnbE6s3Mo5QMkNFupTKF3ovKQCWRSab7ILPQAJetwyFnTzqyABJ+jpFf00o43boHv8g6zGKmnfrVchDHZngQkpHJ4CUiAGeCsCKjuFViWQZgstugZFJmCqkBKc5tAmLKWDpDOU857EldknLZ8B3rE3AIMSJVwXc9DqRzp2RbrB/eJdoM7wBW4noAENjwEJGCvSQFaBySIHSB/I+6my+aeFUiIPsXCPwGymvruvxz91I6pzfiHTQRg8LSEDDQsgo25zSYjB4T0fTEXaAutI9oldOAllB6mfwGOklhsTmdwvRSzDuOzhQhnFkl1rZWZVyFhTid7fugVk3Qd7iOtCwuBQ9gDXN+Zqy7UmUpyuu84n9u9/YdOb4cD42OyiYPPJgDAfc2OKQVJGgNVUnIpReZvYiSg2bFghUS/UL/zXAKjFdSKHci9UMGl/F4MWAS4RN8v+rATQDBqjYDpZLZvWmBSmyJKmw3ICSBBftdpQEIMtOI9yU/gdR2QsHzc5TWwqBYRz6sjYqCnMR+Pi23H51oD9b4qZOh8se383jIzOgJosl+8Jz8rXufEuYJGQAQBInj/xDUXj+/tV973gvqeWHAxPkpr+5Pi8uGUJ35d1v7L4hx9SefWfFbVr+j7xWMBEuI1ynES/ec4J9SHaveyT/WcZSxUPmcKyFPVBK7lekm55GIEL+J9xXMuYyzEa9D2ZTx3Ip70clJ5igVdG/V5BBI4j+xjAjwbrgMDq3YVkABQ9Y0AEmgwXzgnU891vHL+gpe4o4a3AhkhQ6JuOopH3mveJYuBiMAEBegxJ1odIeOaBluaiHFXIA4UBerlgNTfiA1q8kRDVd1zyF/S4I4DTRNFx3OuONCi0dH3o1HS9+M54/dLRLY0tutSG1YZGL0vIOXE5MiBIcdERK5czPic1IbSyMY+LBH1sg0jorvsXkvDVD7/OkSx6ucllTl0rrLfIyKMIS/7Rn97vfcRwVDdy0idu3jByz/W2k2bsUAhEIXquAu7LXbO3MBJ7KhZdyMiUUPtiKvd0q77sEIrMZJoJPAqp4zAiuPZ0fdgttfLQXbapRXVy3PcL150IIHjOQepDfpc14xAAn0pMEOLCa9qI3aLqrGksoLsnOZdpwsXLvjH2iniHr/88ksPzjjP7rltZ1Vwb7QBdHnYCjybaHV8X2wKpTe4s5fnvTMCcm4c9y5HgO+oegXv4bjDeOB4znP+/HkPoiOQpDGvgEeLfMxd1bjxACTTXIf9JCBJ6gKpDVBxKTtI+cfjx/t2dPjYd8v5nHNC4+UZEfFzcUYCPfLQm0nXgfEEmECt+s7WbgISGh0bzlo2GM/s6Bhhur7NB6k+/CpGAruNJxfwmAJRs05jw8bDiWsFbPRQRWfOHzm9vd2c2qsvP29/+u4f26uvXPeAfDLgM+q3d+zC+W3b6JDaM/bxhPL5/YePvITfvXt79ulnN+zunT377LPPPQUBOvfDvUe2sZHqt6M1YLWhTWakg1DFoEuqvh32B07t721umc2bqS76NIkU1mtpbG32Nq3V27L29q7v/Hv/5ECFUo/eb5OR72oePNqzre2utZo1++yTD+zB3l0XUux16rbdmdvlS7v2wvPP21tvv20vv/SSHRwd2HvvveeAwdWrV+3tt9+0l156yW7fvm2//OUvffw899xztr25ZTc+/dI+eP8je//9D+3x4ZE1m13f/RuNocOT8tS2RrNr9QaAImOWFL9c451dFJhLrYYBaCGAqLHlgXPeYfFd3G5Sepfjkxh8aEMMPaOSlBrAkvEIHY6RNeYTqxMg+voGqJJ2OAim3GZmSq7rvbL7C1NmPLA5VRtsbJvtpm20G9auUfkBlk3H89N9PZ2l3d9mq2ajMQKb6X2tZbIXzA8Bi/QHQB7HyDYQzGxsbyTRuHFiK0Apd+dN9+kq9Qm/0HrPa1KtHzuLB50Zvx/Ph8076rn8Y9RIiEBCmvMT13hwf4I0pcnEyzRSWhObTjUNmAm0GqkJpLDxe9JSIA0isT1mWTPCbWI9rYdKtwKs82AAvYxOx7CH2DUo89gilZKM69qqNS+uZVqLBYTLD9Ncl22M6++T62uqEaJSsXK8fbw4Epmc6IUjnbWA8s5/u9W00eAwVVnIwAGvYnvRHgC8zjTxVIlUKlR2GbCQ6hr6YSxSDhMR2GaD1Cu0VWEtjByA7W10baON1kHSSGC+oFmBWGpi6Jmvfa0WNgP9FFKWSD9YVDKo1ZouyupMl0bdDoZ9Ox4ceSBOBRdYT/xOSVbAQcQU6Xsv8QhoMZomfYxcpaGdgT7aTmmJPI9YEAKmS79FfdlqtXP6V2qF0k8tfeTYh/RT+g5jOfnArpGAz0op3Jxr7cdU2jT5Omr2nOqk85Zjrxw/5f2dNbXhybGX3pE9i9ctr7Hqu+X70Y/TOdYFiuv8zxIgLecZdjTGHtxTjAXW+e90oXxsjpXt1FhYt9EYg9xl7RTbUseWQIKO4fqKrWQ/xM7U32XfaLzJhyptFHMiAiExnuB+l93/wg4lcd7TfjzV6pT4T9cr72sZqFHOAfWl+kLjK46zyXgRPyqOPG1cRjsBCA2QwBqi9ULnloYgG5T39vYWp/TSMjALU0rfGTLbzjR9avOvO+vOdPr1B2liCUi4euGiAwnkAzMp5Ez4wiuU3hmuC1QtBqgakHrVQBQyJPRpMUGT47Csk92QhoG4bIEGSIjoYRzoES1bNsh0fiGRcRGPgy0uEGXQLcpfbOn4LOsM0TogYZ2hWVa1Id57RORiP+mZmjV2lKKzcbIeanyuZYZsnSGPw3tZ/z0tkFD2q/pSYyJS/svZgBuGCvusXrfexobtXrxgW9vnKiCBmvcozUsAKZ47Agna3eD5cLJVmlGgFA64gnde5ZAzN7Tbz70JYFjs1icgQag2xwIkADzwg2P3ODt6XFu77jGPWdeVwyqqnRY9gAT1v6ilsbykHClR0AAJbt265ayKCCRwT9yngATan/PI+eTcACAE/wAPkbKoigxKT4gLFN+RYy8xR8Y0zrwzITIVObIYImASHcJyEeRvnEsHMQKQ0MQhwCGu1ezo4NCO9h/Z4cF+pZHA/QlISIvIyMEA1gUt5t2NngMJze6mdXjtbNm03rUxFRsmZsd9NBL6NuOPMwAJizZZpD9A323XUZWf+c5fDwX9+swm4yMbj46sXhvau9//tv3Fn/8P9uZrL9pXNz+33/z6H23/0Z69/OLz9sfv/JE998wl++STj21/P4lkoo9wPBzZs8+8YM8//4KRafB//u1P7Wc/+0f74uZXduvWPR972+d2zWrshvL8lGNL+fAEa+z+sRNPvvKUOuoNbEzDZlQ8ALCuNW0LEGFjyybNtvW2drwv6cNhP6nJOz3aA3RzjYR6fWbT8dBu3b5p/f6BXbl6ya5dvWjXLm7bzvaGr1kEEjB86E9YMw/3H9n3vvc9e/fdH9hrr71hH3zwgf3N3/yNj9/r16/bC89ft88++cI++ugT++jDj60/HFm3s+UB6GBkNgRkbLSt7v82vDIH6u+kangyCbn47bZNW0mvwtP9CFpdGT71k9aHKrWhnctEOt2UVIBjqzlgME1pDgALEwAtdBGmBiMh+RsnAwyCd1IaAL1oozrByHhkNu5b06YVkNBll5c0iHYzKbxP03m8yga7+XNEU5Od0b1qjZYjRr/wmeYnn7sDWDNnJHiFhKl2sFUeFbuS/nlbLAESoHWPUfYn6My7UlDP3bHMIsCVGHMpNpd3b9Hp8DUEPYTRyI7YgUZADw+t3rQJmyRzgIQEIvA79gRSTWJSJDBCzwSQ4EFs3rFm191t2DSBqdgvgt0IJJzmwsU1r3SG1b4aK9G3kHN9OpBgHqwLMFA6VLQV7tQH2ibXADhIAC0aJAeeQqT1hM8jkKA+lwAa90V7O8PBGX20tCufpgoNnL8x9/lI+dIaO+pzRBfbtrXZtQ3EaUnXougRQMaIihgIXwJS0JfpfhW8AGQkBhRCidCQSZMCjEiph/3JyNMU+HEdowYgYKr6gA1yFpEYMWiSAGhSEcLH5Gwh7JpBawWuWkO1fkUf8GRw9yQ1uuzHGMgs88gTiJyYR0pt0DUy+etUIGGZbxvH2mlRwFmrNqw6R8k4iO20Pvo4ecQyn3sdkOALxSk/3F/cGNOhVR9hwwttEwWUq0CY2P9KbYi2MoJH6+KXdW20LnCPMc4yIEHlHyNYopiPa5dAgmyH2kdpTjyHwLfYhstiLLWf/LbTnvGsQEI8x7KAf1mcoT6J8y/GZryfRFjTPwEg5f1qfOh8Ar0FJKRyrik1Vf0lIAHm4DcaSFjGSIA26I0KpJAZCeoEIWFaABaI/oI6qOBFAU/q4CdzvMpAuDSUJwx5BhIiMqrguQzCy0GkARYHkYK/uLiXjkJcKJ4WSNBCcRZDvcxIAySUzsoy52XV+UltOG3inFw0U1/Fdl0HJJT3XIIJTwsklOCIgn2hyuuAhAk5xxlI2L6wa73Nbauj/s6ODjnaDQqozZPIGaJtOEi+i19x3KvdPAXzYiVgJFNt8kPfcdG4FzDA3xLvYrxp90dBuwe6uUwp7UhQDZCgnX4Xxzs4qHYSk7CWqLiJcsk81NxkrApI4D2uj0YCP9XfubRk2hlqOfOA+xCli+e5f/++gx78kNrAMwhI4HiVgOQ5eFa1C8dRKQA2gSiLOIQ8NyCBAJZo+PkOPzwHTq1AGeXqIooo8EbPHxc9sTNioBTHDOJrAhI8DxcBN7QvbO6l5abjiWskRLFF7sd33LwOOpRtxA5BmBGySwEKQXS3t2nnLl1yEKFGmVFrO5AwmlGybGL945FNjhIIcRojIS7unhddMY5QSEiIPu3R7bU8HYDa5v3jRzab9O0777xpf/nnf2Zvvf6i3bzxsf3q539vR4/37I/efsN+/G/e9R3C//LTn9qtW7dt+9yO536zC/z9H/7I/t2/+x9te3vH/vo//o397d/+Z/v8sy/szt0HzjxxodIaQUDfn993mH1tqHkaAzuCAAj0Lw4+pQApDdk/Iv1kZt1W25oADa2OdbcAmC44qEZlDMYW2iPbm1RKmdlmr+OgBaUb9x8/8BQHKjG88cpL9t1vvW7ddsNuf3XLPrvxeWqLDroZieXyzjvv2Le//W279tzzDiT8p//0n+yTTz6xS1cu26svv2Z3bj+wL764aTdvfpUqVZBy0erYeNqw0ZiAgxJzsBIo3UlgQnUGgpmch99t2RQwzmUjarmCh/KZ07xSOpHPt27X+4o5BQAF06VenzujwGajJJw5HhqpDTBI0EhgPAEC+NqUNRLcAUTckwCcz2DKjKnawO7vzDYR4Os0rN2EtdLwYJHdR61rjHHMWLPFM6YcdDlBCqoj2Edban7qcxAO15LJ7IhkX5JTxY7qk0BCErtzBzYHjxNnwyTKaLJTWQskAwmVhhItEcQW3UbUzJycnsEHv8f+wBkJrkYOsxKgOOs7ASRoZzeBCewAoxEAZT6lWwFkuDYA5UeHQ2vVU1/hp9B3uztZIwFGwv4jm8yTnV33E30a+Q8+r3Nqnpx7fXZWIIG0qsUaGzVWOHmyC9r51j2SQsD7jInh4MDa+RxJhyBVgFAlIQEIEZyWHwdQMxiinYC4KHhGYlcBZnYQV23VHUjg716nkxhTAAAAZLAVPIVBWkN8FR0D9CgW5dSwBX5MUqOx+UwMJzQS5obEEX3t634z9RWMKK/kMJ17qgNAAv3HceAa7vC7cOzcAUDmhdgICjz1vAoES79lsUadpEbHIJTfy0ByWcDjfe1EoQWQoL5aAAknR5j8rlpmLpzmI5c+WzzTaaVH141p+Q2rgrjS91t2vtJ/K7+zzj+MVReWnV+Bbun767ouzBo2MmNQWQbJy8YAY0fvK5AXkBADy/K7y8617P5LIKHsy9g+EUjQtbGrej7Z/ngdiXbqOjq//OfISFCwrHuXrx2fJcZG8ttOG0cCEmTvyngj2s3SRipWK8fMspilPE91z6zvAURYZsvjvemZ00YlADUM2sRSPQHWZIAL1tU3Akjg4X3CuCNct2cuXlqa2uALbwASxEigARWEiEbEghQDoBiUM3Ai/QcHtPwpJ/3CaC8EZarBMk1BjoK02Jncc5xI8bz6PRqOchFfZiDjRNFCUQ6+eJ11jIR1QMKy78eJE1Mb4vurDJfaWvcMI6H8Xpx0JxadQojIv7fehzpx/nLSn8UJK43nqsle9iVtpzKL5XPzdyKGNlzhu9vr2ebujnU3tuBn+jYgKQ44Ip6D6UJN9SeABATTYn+L9qnyjdpFJ/hKuzhpd497VTkxzqtAmc90HOdlHolVQFANkMC53dkdDBxI0ByW449DHR0YIa2alxyvOYtGAj9yDuVQK/9awpD6jkoq8so5SG2QngL3A5AAMMD5OEcEFAWEACRoAcFJ5H5VsUJpGhq/YknwyrmkB6H7nYxSiTNVsnA7FUrZiZ2gdoxjiWtAZ3ewgRQFdqhwcNkCpioDImDTmZd/3Htwz8aDJIrndoXd51YqMeeMhClUdILBZKPInwVIuHz1Gau3NlwfYWQtG9eaNqFqA0H18dBGB5T2Ww0koIUVA4+kUL8oxyVGke/ed9qukzAaDW3Q37fxqG+XL2zaH3/7Dbv+/GWrTYdWnw5to1u36y9cszdefdHu375l//lv/9Zu3vzSy2Zu7+y6zXzmmWv23AsvOhBw48YX9uVXtz21AWowTvre3kN7uHfP9vcfODWcNuwPhjbEU2e30SuikP7WtGbemUaYbQJVeUIg0XDNBIO1YmYbvS0HmBCuZDxobpzb2XLNg1a75mUsHz68Z3fv3fZF/PWXr9ufvftDb3dAgl/84hc+jnYvnPfzIaBKPjUsBQJIREIRWtzbe+T0Qq43m9Xs0UNEQvc9AEUTgZKKtRrVNRquoUJqA0KZsAp4Ly1ZdZvWG9bY6LiWitd8z2mC0TFhnGs+Kt3HU2LGAFiDCkho43jMRp7OQRlHmzAuJtby4D9pJLjTmMvXYXehkndcI2HsqRF8tzGbWLs+dyCh1yZImnmKjoAE2SpKazLM252aTVynIYl48iM2kcq6yjZpd1o2Dk0IpTlqLYRx4kBSXhjof9Ja9HcJJBDIs6yIUUQg7+N7ppKMabx7IJmBBLUvGhUjAkQXwczVXYYp9903wn1tSn5LqjLCeQEeBPjMbDgbWbMNYyNpthAUO5Ufkb7RyAVNk81IYMPOVhKLRd8E2w4QktgNi4Vw1foUHfAqkHlKICGJGJY/qj2RUgUSypUCdY1RB4MaBLADT0XgfdqQ9yW0yz26IGIQ6T2xSSMgodlwrSo0WCjFCghL6hQg5RZllB2cNWtxXK56A5DgAPBGz1MIvdqDV3YA1Ep9qJSKGqU/0TwgTWoKMEf1lKmNvTwu/BuAhFRNhhSb40HfmSnj6cTmlJd0zYv0Oa++9rsAbNJlgZ2jXG3WFQHuZdrqk8Efa83JdAaNTa25MUCLdrvyGXJqggKRUnNqHZAAB0o/T97f4t5Wjs8gVr5sJK17L+6+Lzs2+tDrzhU/1/fWMXLOwkhQu8fXqs2yaGWcmwqil/n15TkEJPD9CCSof5+WkaDvV/aisDOKb3xFWpLaoGB7FSNBQMKy55ePFTeHSzAixldq0+ivlOO/HAPL4rN4nji2ZbuSPV4IBJd9smzMrYqH0HCK63V5fwKT4nMvjk/g3yJFKYEJfj9Zu4Px+Y0FEkCTxUgQSu0DUqr1IbWBzytaYM63XgYkKNiJQT/nZMehHBhlIB4HQexQPw6nNKukxkmjc4raswxE0OSPA0nHRfCjHJgaxApalhkcnedpgYRVi0QVaOUdnPK40ijrfmJb+3Nkh61sH30/3v8yY3ZWIGHVZF/mdC1bcFYthKWhin3D7zgj5X3rb3YYJ5CRGw1Pbdg4BxW95+XcQBIb7VaV2iAgoXJ484P3+1CTT9KjcEqUnsDuPLsqEUigrTkPTp5UdZOgVNq9J9CQARODgHlD4AOQgIOv4Pvg+DjlJGe1YH5XMM578VxKk9D1fVeKEpZ5AdIuf1TSFaNCzA7tTHIOnvP8biqHxrV4VvKGcT75DIeU98XA4G9yjKUJwSJJgKExJsdR7cB3PX1id9fZGPxOSgXtqXYCSFBViZiDrvkbHcO4mApseLj/OIE141RasovOgQOrE6+RDiPh4b27FZDQyLtfxH11ypixI0Z5vtk0lYJzwe25dVsdL3N4+co1s1bPZo2OAwnTRhs9fQcS2P0/C5AQ5+xJRsIin9PHJRR7Uj1IbyB3b3xs80nfLpzbsJ3Npj1zedfeefNle/WV5+3alUt25eI5++yjD+2//O1/tt9+8KGPrTfffNMuXrpk9+/vOeX/qN+3N954y4UKmy3o0KlKxqeffmofffSB7T964O2PQ/Jo/8AFF9lppPwj4wn7TtB1fHjkIAKOe4PKD7Bt5jPrnNuxRqdr21vnfLwwRilFyTkZ72+/hb7BdQ+Cvvj8U7t950u7d++Opz28+uKL9kdvvG7TwcA++OAj+6ff/sbLDzKXNze3HFxijjNWvrp9x9NuCDy4pzSGKF+YRBShWJNPPUIXwWn/VG7pOpBQb3Ss0eh5acEZFQicHt9IpQa79CcOhAQMky1wirYDTovycZoT9BUgAnOqf3yYmAGQ8edjZyREIKHtwMrABRV9LtcS9R4mQKfdtCblN6lthzjFdGS12dg6jZptthsuHFpzMCLlrXtwU+H2UMinRjGa0SgFi9FOYpeUbiImUGlXfLeqKgWd2A4EcgmUEF10FZCQNBKmNnJQSM67gIREY4eJlB2zLIpFu8teoX9wPG8axHbZNgmuen+4c/0k9dyxBKoBGJUchtYAhMuMCHA6Z0tkZkVtlu6tUUvpHGJqjQeklR06o+G0zYBqrQm6RdHRflpGAoN40W/p98X5UwqYXITFjuLUnwkgoVFPQb7sIe3AvBG7C5teBbk5XafykUgNdL2NxIQj9Wg6HDjbYHOjZzsbPbu4e84mw4F/5pVu0AIB7GqmEr6MY6QSmS/dHmmBibFwdHTooLGPB8YCZapnTZuMWdPnNh5lzRB0STJ4TIoDTKQxNmQK+4C6Dtlv9UocgEs58GbuzusODlOOVeA9Yy4y92iH6P+VAUkqJ5lFYjMQF/3J2NfygU4c70DCQvk/AgnuX3p505i0krwj+V3rgAT5R6t8IAHfy3yu3+W9VX7cOiAhBrDr/L5ln68T+y5TI8r+c+ZS0LZQ3y0DE8rv8j1pNEUggXOUccQqP34d4+KsQILuOzLDS38n+vjqL7Vf7Ie025408HwMrihvKp8zxhb8fsK+rWFrafM5nkNtpWc67fzL+uS0+fpEP1TrysJuxnMuS71YPF9KL5RYbbSTYuwzT7+RQMKzly47LW0ZkOCKyOSCZOeBgYZTKSBBk1aGWDuvMpwaeBrschROLn65FndetDTRyompznYBtDzo44DTe5GeGSdSNErR8K8zAPFeNclKIxqvsw5IUC7NOqNdTiY9P1T7EjQon00DPBoLGQnLFFIZnQpRywYhGrpyMYoL2qr7KUk2HAAAIABJREFUj47UKjDhtGdfds3Y3qsMrY6JuwpPjDMBCc1mCup3thxIQGiRYKjZxdFJ5cFS8JCdSgxtXvwFJMRgXE4p7+HY4hBpnmjM4EThsGnHUg6wUOB1QALn47yILcY2UDDuwQaU5lxujr5Pu6AJrOAzZwcFJVoAiggicK8EXOy8EUzwPe380WccCyNBiwHHEuhzHbEEuIaUeJ0avLvrz825E2tpwShK9iDRrBPIkIIzwAe+x/sEg1yD53MjP12UjBSbQnZIx2ghlB0S0OnAxOMkfEn5QAd3UBqHITLCKR7aeDiyR/fv2YP7d10jAcaCjyPClDrl5lKuO3te7KanagNWAQkXLl6Fw2uzRs+m9Y4zEyb1tqc2OJBA+Ud3JleXfzzpjJ5kJPhOnjNo0vhMYBA0YAK6gT24+6V1WzNr2cSuXNyyH3z3bfvh996xd771pr3+8kv2z//4j/aT//3/sH/4+T964EgaAMyEDz782H7605/axctX7T/8h//g73s+8yzt/AIkfPbJp552cOXKJa9ucpd2erhnzXY7sQI2kojovTt37csbN+3Bvfs2HU6c5QEAPJxN7IVXX7bLz1+z55993ufY/Tt37e6DBx7oMV647vnzu15+85//+df2+Y1PfQf7xRdftDdffcXqk4k9vP/APvnkM0+5IZA47B+7p33u/K69+fYfeRWJzz7/wlkL7FICVAB4Qc0mdanV7XmqAkAC2hXcR6vds3qza9MZSvBUdCC3G3bSQmzRBVkpH5hLgkYniuA4jZO0nvF7FGIlHcTLRqEHkVMb5tOhiy0CJMTUBoAE+pP2QGiOcQvQudFDQJG2HPp6DZCAtGC3WXcggVfaEYCLcctYEZDgDIEaIp0wWPpugiPNVOVa6T8YRrJhWkN8Q6Cd0mqSzk8C/dgpFkBI0C/NgScZCQlImNUAeqPAWU4LCUCCr19TMT4CkNBo2wGsEaoxwCrK/xQw+7MHDZgT6zSaCfWZHVN6k51yCUdP865SFnEWkEDAxjESfwUUAzSbU0IzkxGWObVx/Yvrb7WuPSUjAUCOn4UPcxJM6HZTkE/HxwCWx00sAfQKFvnPYs0ogKbvo/OtczjYktkgjAN2ZqmkApOD8+5ub9vuVs92d7asf3hgQ0ABmAkIMdYbntqEpkl/eGzT+dSarbptbW24qCq3e3R0kEV7qTZTs8kYXxOxRNgIpE8BfiT9EAa4s2a83O/E0x0Q25z4AVRX4e9U0pP3U4tlgckB/mtiycagSf5QrBqwrH8F7GnMxb6QjxXHnXyx6vhZAjaqoK9geErMs+TtnjW1QT647uuJIO8pGQmybTH4i/5cudFzFl9P91r6i8u+KyBg1XnVr6WPXPn5S213Ei2sfOT85aXzG13M7KdoDsZd7Pj8y76/DkiINmNZG8tm+4hewkiQHxVBhdhnGkdlbCC7qWfTeC2BKT1rjE9i/8X4Z1kfLQMSos9fxn9leyxrU72neVVeN34OIyHOjTjmOE6+pOZtPFeqpsxGekpz5Rj5rlUxgm8qI0FAgtdMbzZ9ca6QqSVAgnKwFzmOJxEs7QhqAGqwq0OkyhzBBXVaFSyEHKYnJkQwhPqMgaj7KSdqHERxYsrAxolzYsKF6g/RwJSGVANR53laIKF0RHRePQfBy8nBfXIl0uIoB0AGp0IcMyOhNBQ65+8LSCgnqM6/rD+WPU9cjOPv0bCVgA7nYXyWi2jVpgFIYOemu73pu6MwElBbBUioN1vukGR/LYBWGfAKpWqUq0+bKXj1/PvhsArefdduQlm7DdcW4FgHBI6PKy2BmPojSr4YCQTVSm3wncLhgpZMW0okbBFUJkcyfiYDKSCBV4IU7bbFxYGAi10pzitjqSoUfG9rs1cZW7EXeD7OxTPyHe5T4AJiZVEsEscvUZ8TE4N/3G98DtgIfIcxCqjhAlwc3246k4Bz8zeBGsdxbZ5BYIrsCa+cg3OrXjHBYwkksLQgvjju931nEiDh4d59D9agoHt7Io7Hfle77rXAYSqQbwuQwC4hjIR2d8PO7V6yWgsAgfSGnmslwEo4Gozs8GBg46PBmYCExeIcxRanvtvI7rzUpxOdv+Pie+PRsQMJnXbNauMj67Rm9vqL1+x73/mW/dm//ZH96Q9/YO/94tf2N3/9H73KAayD51+87uPz8y9uOFjw7rvv2l/91V/5+199edvBAoAcKiL0j47trTdes1deecV6W5v2+Y0brlPAInr5yhU7d+68g0Zf3fzSPv7wQ38dHh17INFjF7PdtNe+9ZY9c/15u3LpqqdM3L973+7d33PQgbF35coVD97Gw7598MH79sXNz+3ZZ6/6fb10/UX78J9/a59++JF9ceNLawP8NVp248ubdnhwZFefvWZ//pf/i7322msuFPlf/+v/5ff/eD8xZ5p5rne6MGfqSUGecrC1VD7OhSJbUK/b1mhsVIwEVW1AW8UA3bPgHX1ENvcJe5MdVQGEgDy+1nkWzMTHMkp+TvkekzqyABIQW6RqA0ACufDOEKgnYA7wotdtO/tgMu5XQEKzNvOSiAAJfMamAKkfAAmy+XKw5nOSSpg/aF4k0FHOEHMI8I6xzvxnbkeQmXNhI51S7qycVPVBQIL0EU4ACVk3get7IFoACckRT+Kv7EAnsDEBbClwJARMO2We6tRs2+Np3foEtKOTytneCVQJyWUznS0URYVdfHFux7RBq+EgYLIPMwe6/Ltcp5ZTKmDRYHOytgzpG/0RIERiJWldjv6J1troE5ROK4wECZ7p/mSvOddpjriDQrMslJwrNEQ7kdrzZL8LSXIgOTMSYMKk/phWTDLal+tjK8v1Vn3tegNNNFDaPqeZo2hLwH45v7NjF3a3HJg9erxvg6OjVLmh27ZWo+m6DFS5GXJ+xmkX4eGO9TZSOVGVVAaAQndj0J/ZoD+10ZD0BcgNbKBgqRMQzb0CIKJz4sBWreGMJ9ZvAQmpAOU8AT+uLVD3ahyU/FRAo3ZQ35UgQOm3rPKvtIbLP4x+nNoPXQRz/ytUCssMhOr4nLv6JJCQ5kKkw5wIkLK/umojpRprT2YWl3HXqX/Ha8YAUF9aBySU/vOJObqkCkZ5M+sYCXFOxb7TPFX1G30mGykgIV5vWdAqsUU9h2KD6HMs6xe9tw5I0PWXtS2fxdSGyCSImyalbTrhXweNiLINoh8YQciyTWNMoufS/a4DEuI14rPq+3FTqIwVNPdibFH+rk22lYN4nteboP2m55ENWNbv6Xyw3mAKJkabfGy/Zi6p/I1Nbbh2+UrFSFAupwZOyUhQRzqttkgvEBLGMaVxrtB/XyQSUAGy6zExC7bq6kLLbHZSvXJ27fL78W9pBGiga/FVUFIOoDLYjIY+LuARlFg2gNUmpSGMTgOfPS2QsGir5ZUtyjrU5fOtWugqg2lJoEiBbzT8pVFfZszWpTasW4jLtl3VX/E85TlXGVnOXaY2nACB3NmoW51AenPDS/ZFIKFFfmej6WXcBCRwLYKFFC+y+5NeOa+CcX7X7r/n62YRK97XbjhBNkE155OjzrMrV1NtLyCB+QXVW0CC8paPBojXJaE0/mlXjmuJXeA+df5MaQaaH628yyY2gkAQMQPQSBDIIXaDGAYc2+2wA06g1XDnT2KIagsBJdyXUhsAUHg+ggT/zlESNuM8fJZykPuVaKPujedQvjnfx3gfHx0+wXgAeNBzpPm4YDdgi8QSIXBVfXsAA3ZsEa9DH4GAd3B85DoJj/bu26MHezafjN0JJjghz39G3nqPnNrESPC5CKV6mtgSnc6mndu9kHa0WxtWa3et0dmwKQKT/bEdPKb+8MTY9YyOR5oD2mlMnl6ci7J/qLUThLY7MBAaNia9IjNNbIY45YHZbGzt5tyGxw9tNHhkF3c37fVXr9u//dN37cc/+qHt33to/9tf/68eWH/3u9+1ze0t37lHT4D2/dGPfmQ//vGPrbe5aR9++KF99tln9tXtL+3o4Ni2tjfsu9/+Y3vrrbds69yOvff++/ab3/zGWQuXn7nqgSjB7507t+zGpzfs3u1bntpwfnfXnr1y1bZ3z9nFZy/bxtaGB5CUn6Q/GEOUY/ynf/onXw+8Qsfmpt29f8dFFV957WX7t//mxy7c+X//9L+4NsKdr+7Ys88/5+yD9z/4wB49Orbnrz9nf/6X/7N99zvft1t37thPfvIT+/LWHS8jSuoG+ifsipKyQcjpQas1rYGuwcSsPxhbt7ddAQkEx2IkeDUCSofhiPmOfN4JLsRoWc2ig+bsvXbDhSgJuB4/euhCkuSWo9MxGvZdbBG9BF8OeX88tF6nazvnEsMDe0HAju5Bt9O0+Zic8oEzErx6B3nunaa1G2bbgGr+VEn7wytAqGQZ+f3zkY0ngyo3Xs5Qr5cqYPD3vu8os/uOYGPN7SHj0ec96SteMWLi6vncF7aSz0kreBJISECLB1NEUj6GU8DsdjynLnj7ep9QThJAODMdZqSNJMeNdKF9+mnesMkoC/TNE3Bc+QXMTWwFgoD+7PwPxf6aTWpTG7IbDvuMec+dTBIgogDNgRgHJdNn2ghJAe7Ymm04IAuhrehw03bljlo5lwUkOMWcFA8Xj/StLgcYPAc7EQqeeOVcpFz4GpoD0IUjnewHaQTyzbyNc7lMAQmAVQAJSqETI0HBubNf1Dd5HfFdt/HERgh8Agowhxo1Gw/6Njo+9t8v7Z6zC+fPGVK+BwAJx4fWadRto5tEfEnVYWaQVtLqtmxjEyC7Y602gE3qa2xB/3hgw+HYjg7Hdnw0tOFgZrMp4E4CeLAn7XaLohpJPwfGHfMS/Qx0a9r4j4mFIDFYL5iZK6/ALHRgjxQFyuOOk4iply9tJuFYjZf4Kj9Va2u5iSUgQYwA+SgJrEpjLGlTNpJuB6yb0I/V8SuABNkUgRCLvxc6YrxXAgmxL32OPmX9uXKHuvQZzwIkpDmBtSO9isAuaZqkND7sRQZNVrzCCmJe86rvxe+ncqjpvJyPDYA54paeUrMo2et2I+/qxx35VW3L+wBose+XAQmLObnQrJDfuy7Q9pgkz3/pQUT/l+tHEEP3fVYgATaWfI+4Tp3wk4OQoOyXPo/AaQzASztXLYLFL3Fe6KM4hiJLbtn5I7hd9pPWmdOujfZOvNcIGqwGEKoruW0QkCDg1dePDCSg//KNTG1YBiSooT1qyqiuKPmIES1DoWKgLeNZoYDRMc5IPzZ05jXafdplVXyoJSxFGIDF5/E4KHGaqAqGPdiTs5Ep3pqwcdILOCiD72UIWxzkVXuEEboq0I2DOAbN+l2IWQyGy/vR8y27r3V1gONEjf1UXUOOSBBwixO2BFrUr/r+OsSvBCbKtvPdn/yzChBYZQh4XwulgJGy7SLlUIuEUFCXMKu3rIZz3+1YZ3PDepukN8BEQD9h7vXffZzMFoCYF3/DqWaMUeEho/9xRz3S5zXOpIPA9wiwPId7bilXOqcO4JwrP9V3WQ4PfXFjhxAQAfCB6yhoh16rH6cWu+O9oLsS/AsUiAuO2onyj1HTgd+5HvejKhISONSc0nzmlcDfdwezECLXlzOqvFPOwzO6pkIu/yhHleuQEsE1OJ7ghcCRZ9E98HwKkJ1FkZ1+2u74cPF9zn/x4nk/h8Acz98PaQPcc8qnTgAMZdwQCRwhpFgjJaHtoMDw6ND6R4c2GQxt/+GeHTx66DoIAAk+hp0lhTgfjiYjKe1FV4tg3vFCdPH87gXb2Np2KjDUWsApr7jxeGD9Uc3mjRSsqE9kx7TAp6AsfZ7+ud+ZNOjZccTBynZ0scQRICBGZjYaPLbJ5Nhq9ZHVaxPb3dmwt7/1hn37rdft8MFju/HJxw5Sff/733eg5u/+7u9sf/+hvf7aa/bOO3/k/XFua9vvmeD+F7/+he/kXbxy0d544w17/fXXPVccVgOMEdr//MUEItCHN774zO7epmzkrMqNhmlw7blnfRey3UWQMIFhpEPsPXhk//APP7P333/fgwic+1636+KVBNTPPnfNXn7xJettbtivf/UL+8Uvf2mP9vbtpVdetmeffc4e7O3ZzZu37HgwsB/84F27ePGyl//7+ONP7f0PKXW5n4JcwG+AaiohpIx6g+qY+onc7RRg1LARdeYFpQ4JdBLwQ69P6ux6LnLs4w6LQG1fM/PuctJFQVOk4fnko/5RBRZQCnJCqhKVDKga4r40YFvfSzheurDr4ODBAawc0jdwoGnTJFaXvONxYi9029brNl3wrkGwjC1r1J1RwwjG7hJk9gdH/t3EBLIU3JNG0Wu7zeE5nTIOq4qwg9QOv7emi3vSjvqcknpevSMHn8xHQjLClQQ4L9ZqX2Pybnq1FmZRW/LmSZUhwB+MSPeQeDNsgUU+P9VPRo2u69xE3+LEmps1lJINJoAjOAEIwX6nSjzuqIutkBmO6mPtVLvtzJ/FNRAATbZYaWNlsHba+uXOblLs81x/NDU0wXmfcooLbyjVCtLfyfHJaosBSEjXWwCRWiN9faIMaAaPe+2WzaZDT+viGAc+cgUDBcLYbdcyIKjOJc78+dCYAECCEePlb6cGKE05SlIlYCJ0YaxkTQTvuAzw0H7tXte63Y4Hf+fPn7Pd85QEXjD5UrANaMD6OLGHe49t78FjGwGgtTet29lMwsWziR0ePrb+cOzrC3ORMcO6OAZ8wt5SKYKAC18VAIkqqJSAnKdAMNlX2iUFtAl4TuNFfzOumS9J+yPZCl5Z7+Sf+fPlNFsFdPKPon+iddoDDrQfGFsADIWOhta908ZP9CmXHbfu83WB7DogoFpvgj6E1ivZvdg+pQ/sorxpRT3h95d/Ky4oX2GTMCMAhGZJoMj/9qlKSVI0UgAQwvk5juO1o6z7i/M6rrdah0v/2dfrNakhZaBc9keValamtMR0KSpE5fLCpf8dKrtW3R994DK1oezPuF5FP0MxgBjnMX7iHLqPBLImvRLvxSCCqHNo7Jcgi9bE2Eay4/LV5eupj9QX5XNU9ju3gq69Lj6x+UlG97I5pPuX37t4Vs+c8tQGMWkrZh6MVaqdfVPKP6ozVbWhTG3QIuQLsToJIFiUzeDAlkGnDKsGQVzsqwkFIhtSF9SRGlwawHEyL45PtDah8TFoFArPsRqUMmwxoNKkiAMo3k/5+WnB7rpAuDSiXFOIdXzuMhiOk6hsq6cFElhcS0OvaywzsHHC8vu6ifqHBhIi4h8dOLWnDGkcB2pfdNWoEz9vJXomQAIBn4AEKJFJfb7mjJnk/CYHzVXncZy8FnuaGb7bmKn5AhJkaKVdIK0EQIQktJhonPzjviTSqPFOICYggQCNfwISvNJBrqHtgU3WF4iGXsi03hP9TeAGvZ/y6hHSywJYgV0gUUdRXLXw8H3OpTQCniuWr4yCXYAEJZAgxgDvi5HBPRDQxqoUBKZcU/cm9kMy6jMHEhDzoy24p42Nrgewnk/uYGLOgcsUX41Zdnn9no+HKQf88MjHMqXyoIIjwsUOGztpj/f27PGjfXeWOwrovc8pbcauKrugCyBAtNnUxjUXMdzeSmUstVvr1S8Ohza0jk3qaFWwVZhy2h2knfq+iQcvBDvOggmvHOeOfz0xLjwIDsGO2xp2amxqwxGlOqfW6eIpj1yMcffcpl29eMFaOMyjiac1vPHm615+8de//rU9erTnO4qXL1+2rY1Nu/rMZRe8JKXh/fffs/29hy5GeuHSRbt27RkHgm7duuWpCN/73nfs6tWrfv2f/exnDj7wGTnQgBK0O+d67rlrdv78hl2+fMmrK3hqzMGx3b59127cuOksiS9u3HSmAEyDC+cvWa9HudE0RkaTkd/nl7e+8vnz4vWX7ZXXX/OY7KOPP7VPP/3ctjZ3vIQlu9v37j2wvUcPfZcxjQMCtVy1hvb3oCz1GXv4+IgNdC0INgi//bWVRNvYoSbw5mvNmrXqTasR0NMPadPb1eT5W44r7292N6wNkDAj17tvUwDEaRJaHY9HNvNgjQCDYGbqgMJo0HewYHcXtk7LxyvaCv45aQtUjyAo9p02SkImCvlGu2mbHRg0U2sjjoqgHUETgTNVHqap8otyPGkC0nQY151OSndiVzyVAGQsYS0YZ6lsIcKb0NM5h9KdJgWQwM6wryN551NrIOkhbpNnnnzgv0NFB6ixZsNa7Y4DFcMsoOftA9sBJhBx92TqZVTHjXYCg4PAWXT4BWpU4HEOmEvguVxzoxOs37WWxSCDccyzK31LPs+yNXyZk1r6JHEndJlv8sQ51gAJ2t3X2iIggbUqAQkIyqb0OH4ASrWGaf13BgEVEWi7XArY7Td9ZgmUnU9HDmD1fC7UrNtqWK9DuUbGWQKC+GGeM3f9+/R8c26XL1+0S5cv+PpJW6b0mFzWmgo3/YE93EN/58DTGgBnW82uzfPYPDpOOjdNxEibDU85cfCbNBXGXa3lc5iUpQnjzUvVOkZnrayNUAYi0R+La2gZTDqIUoj1KSBjnERmbgyknNXBM2aBDa33pf8bx9Eqv3DVuIr3teqY3xeQsMpXLHeMow+c5oqAhNOe4smdfJ1Hqb2VXVEFlaLCmJizJ4VRMzgIQymIBJYBddmOJ8bKUwAJbv9kF1cACaoII3sFyBjHAVzE+FO2b7Rd5RiTrdIx/1JAguLACCRwbc0z3RfPXAIJ8bvxuWOfqA2Sj5gAjpU/a4CEaOsFmMguu0hwI2kP6T4jkMA1AcW/kYyEUmwxGs5ljIS5l3pa/CsNYVqETiJV0TALEYoTQIMiIlXlhEh/JyCB+u2aJBEB1m5CBBLKSXMWIOE0465nW3dMaYwqwyfOfEGJjcYiTgzdv853FiAhfj/ebwKHFkBC2Y8yrvHZyr5Zh1j/9wQSyjGjcSCnkx1FgISZ6ogHIAED4DWqp3N3Tkix8UU3gwZ1loAMJEyysdKuOedXUK/0IDnb3JOCYl4BEpT+wFhW2UWOSzvno6ocG7v/OK46p6uoZ0BPuxxKhdCioGoLCvyj/oIb8lx9QWCC7z5lIIGARQ6y5pUMOccLRGB8cC8AAtwzz0AwL8EuzsHnnBtGAs9AW+r5uI7XbG+1nOHAcVVVioODio2gFActOgSC/SOYBbNK84AgSPoT3AOAgfdLO4FFsgk4vwISXFDy0b5fE4V7gnOo2tPR0PpHBw4k7D98VAEJaUcuAgkLVs2CGZACKMYPQMLO9rkq/5w2ZAf+cDC2kXU8EGJnTNTmxOakVFkuJwmAQICVqc8V1RFHvK6d0gQknARrCTRnNhwdWY3c+Y2Wi+sNhocetJKzvN3etMvnd+2FF17wvmFXnLQGxM6auRby5kbXrl9/3l5++UW3tzdu3LAvbnxuB0eHiSlz8WJVTeOHP/yh/cVf/IX3/+07X9lf//Vfu0giLIAXXiD1YMvBCMYlFT9efukFe/31V+3555+3g4Mje++9D+yTTz6xo0MYKh374osv7eDxkQMIV68+4ywe6QQ83H/kAe9wPHQa8+7ueXv9tTft/PmL9slnn9ovfv4re/j4cUqPcyo6mhKk/HS9nQCgAAhTLftMlc5AAqwEAlwCFkAI36F0py0f51UbKD2YSj1BMYed6yrq9Imotqj+N9mTpzqMWafVdQYG2M9oeGSTQd9miCV6etLEHUtP4RuPbDIduwI+jATwsK2tJM46GB67CKjb4pwWwE4w3yPKJmWi22lYp92wTUqCAoCxC9yYWxfqLmN3QipAEl+tt5K4mHbo2GkVXXMyS3aIcZ2OaXgAxrVdbLFeq+aeO1qehpAEkH3+q5xjBgu0buFC++8TLFja1Ro53T3pTgAkAFTRB0MvdZsU+ZmXE17ROvH0hJbVWmle86M0Lzmjy3yPMmiIx8R1WsdpTpVBJM8oYCyBLQs9nrgBcronuxDak43W+vT7ABJchyII72IH3cFFE4OKB6QRZH0J77NO1gsAyMyaCe5jAWiFqkKeE1yjMsLYhsNjBySoIrLdbnqZx07DrN1ikwgWCccM/T52tndt53xKmTk8PvC0hueee9YFXrm+QGVV/ZhN63Z83LdHDw/t8eMjLwvabnfZAXAbNjg+tj6A3HTqFVmYa4DrDi6P4RSSKgJoASeH1KSaizc6eDVjfueUlsIPi5sSpwEJMVAux0cMjjSWSqDICUAFGzT6aMv84vj5Ov+rDCzLsfi0QILGajxv9BHj/ZV+aJqjTw8knPCJcwUY7Lz8MG/fHG+XQILzCE8BEuJG6lKw6XcQq1z6/E8JJFAeeFV8oD6JfrDGmuIL9Z/GZwS75INq84nvai6oLbRRtoqRoLFaASHFWI9jRf6LbLc2g3XPEUQox3UJspXPvNIGrwESIpDBM56ML+sOJCQm00ltQN8EArRvNr6ZQMIzFy+dqNpwYiHOvcGkVACD77IsyFfH4vhoEGlXgAGhBR8q6TIDrAEdDfWTAynlIOJMJ6d9oXyua3LuMoCMk+brAAnRkGuAxoG86vc4+PW7nq+cCOXAL42Q/j5rjtvKibcmtaF8lmiAZFhOc5TKhbBsu6dNbVD/LQOfygW6dNRgJFiz40BCZCSgjeBlqeo1p1bjMHfaSVQQqqkbOhxeDEWj5tRUOWvudAUggbEnwcV4jBZwgmHRSrkHAjPOwVhOu5S5mkAux0YglgCI5Og5NTeDDmI2aPeH+5RzK3RX96fvR40EpVXwPXZ0CLAJ8uP8EejBsR7UQS/NaQgcz++e07615YAA97KsaoPujc8BGjgv59TzCUjgu+o3pY5o8fISb1MU21MaRBKES0KWAiweP37k7dXtdSoxSZ6d4MyvMRi783qw/9idXYIsdnkJcAjmYCTsP3jgQAK7a12VRvJRkBgJHsBpV6pK1UrjhNJosCw2eptVxQvtRg2nZn1iD/RhQrmlcj7FsR2dGZx0t6nSkHFwdWGP+RxnHuBgyo5hm51rs8kUbYixj+Veren6Aztb6ErkShoEsLjdzVraDe8kZ58WN1TkAAAgAElEQVSA//y5c7a3d99u3kyMge3tcx4EwBzZ29uzd955x/7kT/7EDg727Ze//KX94hc/92oKjLsXrj/nIBPsBKpvELC+9uqL9uYbr7vOwqA/tL//+5/Zb3/7W9913tzY9r69d+++tVtde+6552xzc9vH9P7+gT14eN+2dkgPmnuZSgClCxcu2e758/bo0b59/vnnXk/ekz/YxTYYP70KqIL94LvqPo+VXpLWI4TkCGZaCDISHNOu7oUCICY6NCkqDkbmXaIYfEQ7KYeI9zSGHfgb9m3cP7LpBB0VyiDWre3A+yzpJSCy2KjbaDxwwI90A87la+cE2nWCNjyor4CEudUbc+u0EFqsO5BACNWpmeeo8w9h0LnviI59LDRz1QLVxKavPFUCgJBgLOsS0FYEcIBjPrbb6V7ZAVaQGRkJvrPdTJUd5G9X61gGEgBQfO1GwwVdADoKFf02uiItqzVaWUtlbKPh2Ka5KsR0PPPSg5N6w/PglUsr+6R1P6ruL1uvYj9pbi1zzCNA5+MlByrO2sgpZct2n9cFerqnVYHmOr9gXWqDqsE4cIAIayM5vJyXik/oGQCYMqbod0QPeTbXQBiNfL66Dwf7JrM50vhIKQBTo+8HPsY2N9q21e06AJkKK8NcARoChEjVeACRz1+4lLU39q232bXnrj/njCh+sCmpNGva5Rv0ST9LQMLREdVLSG1re7qTM/KOsW1TZwf5+tysGcD+8XDkbJYJaUsEW7Okb8Ld8OrMGuC9QM1WX2m+yl+lb6JvWfpA5XiJ9juCEFrHToAUwX9e5qOVAZr8J93DWcbXaf7ZuvG1DojQudf6eXkDpvRj/1BAQj2v04xhX5u/JpAgJmZkclZrvU/es6lVLvP9kx+ZbqzUGquqKaj6T7Y52sxVuwMk6H6WAQbaOIn2K46Hf0kgIY612B4RvIhzUD6rAAbNJT1n+RxxLOqYteN3DZCgjXD5y2JAJ7Zrw4GEpL0RtE+oOChA65uqkQCQwAKj8o8nEKPcUxFIqGfHeVUnyyjHVAPRP7xzkh/hP3GBLpGxZWAFjnIEEqrgKtOUtBCUQEK81jogIRryeJ9n/X3V5CkNamnsV02AJ94/A7WqvFZcCNcxEiJiXS46MkKnLVRrF5in1EgogYR4L3LOZETj+PJgASMegIT2Rs9TG3j13bYG5RtHrk7e7WykWtO5TFgtJda6eBWOi+6jBBIIlAWa0ZbSDdBYRZFaxhNHjyBYwYKcYu3+Kx1CO+s+jpspr5RrKFdX9d5LYx3noBgTlH9UhQWuLxCDHWT+iUmg+xKNl+N4TxoMAA44gNwL9ynmhNS3mUdSgud7HCfhRAENPGcsialqF2ornjcGZdDQ2eFl9wkwgPPQPZwDZgPXIdef825skpuehL64l8HgOFGSBwnIILXBhV894ky7dO5gjwYOJDzae5h23XLAn5bvACQUKV4qd0fgK5aJp7cMkvimj0lr2qFXCVCe7kIHoVwkNXZlu5LzkITQJAKWbORCAdwdFR+fI9ef8cDTQdepgwrUcm/X2p7G4Tt6pFZ4mbiJtdqMC4LoJEJ5YXfHrl171rZ3Nj1wOHx84P135co1e+XlVx1w+vjjj217Z8vZBQgs/upXv8ol3BreBq79UU+siRTINLx86M7OljMiAAIQToSF0OsmMIq+3dt7ZOd3L9qbb75pW1vbDlh8+eWXdvv2bWt3ycOfe5AJkDTKOfGwFhItlF3XmrGz7vbAGQOpKojPbYLVXNpvsebk9BJ24XP5V9qVc6T2z+UCYSV4KkPqt2W7e3HOx/Hrc3Y4tEH/wIEE/sYx6XhqFOlOfQcQoJpPJmNPcQHYSWtaEg+FpSIgIeXEo5lAugvpDjBr5q6R0KrNHAAjbx0BRoI+G09tMkWPASZQrhfupayo+pF2CRMIOPL2AURotwESqOSE8kHd9WEAHwbjxO7hR0CCQJMGYnc4Wbn9ZZOdnsE1KG3Jbg59OJvbmFx0T/NBfLntWgmjMaBqKi05mySHbT4BeJjaBCZIroThNp3KEVknhvNiA5Y5nvG9uC6Ua5nAgVVAggCM6HuU/sVp66NbkVzqWoGm1tVlvskT51qT2sDcVXqHO8W13H6e6tJ0FkGyR0mU0TViAMJz6hdj0sGErEqOTkwFgs8AokixGfvY2tnesm675eKNc8YDTBgYCs5MSCw9r6yzfS6x3sYj62717JnnrtnVq5f9Ppnb2HKO55ijQ9JGBvb48aH1jzknYGjHhoM03wES3BbW06YSO4Csy8PJ1LUSRowXeDtTxBYp3dpw/ZMkvpfSmKI/6vMq62udBiQsC8DL4EV/aydT/Ssfwe87C+2uCo5K/3MViLFujK36/GmBhOgDrvX1CjAhzZOT5ctX3Wfpw+pvVVvR9xTAASRwb/+9gYRVAILeF6N4HZBQgU95I0vP61yh3K6yI3EsCUgox1cZl8gul3HX02okxPGqWLLqqyKdpLxv+XqKLSOYV44TXSfOwVUx1InvnpGRIPse/Xz8JWeEFkCC3wPrL7s235Tyj1WwhSJxo2FXL1w8ASRo0fCOWiK2KCCB88SBrM7STltJj5EzHYGEuABHACM5zSeVkdMgSWyD1JkLaokCMxk5LQzR6Ml5OCuQEB34Zca3NPA6vpywcRLFAb3K4JQT5onJcUYgofye2tcFiIKBLxfDZc5xbIszTdb8EMva6GkZCRq/ZZ/ovkqnLBpKGAm1VtcZCU7t3+jZ5vaOayUISGD3LTISlgEJY9/dS0rmoi6mXefpibJpfFYCCdS013eXAQk8h8pKitovPQN3SJppwRSDgaBYO/yaB+W84pxKgZjlagoCBbg/7p0Sf/zjWAJwMQVU8YBzcj98j+Nx/pIDOPdAXoCAyixyLxyLxoN28byMnbMDkl6BwAkXacuMDNpMFTA0VxdgQt16nQ0XTATESEKPDb8298x5CMiWAQn9fkqnOO6jeD/y+ucCEnyHeMi/gc3Iw79/34EEnOt2DhgFJJA6IGGzk3M7HQElX2OO+0c4TrYPeu14mijzcZGNv8fxHXeyPADJSk1SrfaMYKfks32e66TDaGnmRc3V5ScOPNDW/Nvu7qQqAOOxB5BOpR/1yYg2atCz042mAtU5tra61ukisJdyqaEYv/3Gt+z1V99wIOHnP/+5C58B4iTNhC+9H/mbnVCAKfr8woVde/HFF11/YTYZ2L1796zTarvQ36cff2ajydhefvEV37l87zfv2YOHe3btmefs+z/4ge1snfPSlL/95994qUlozelZ2r6bfXh47OO/09twJojvnsPaYWcS3QIE4rJg32nOVQIhJBJYOPzsNrjooEsiVsKNspVxrdKc5zP6X6B2moOo0B95MA6+ox0YHBPAHwAEV+UmFHI7/2QlD8SOF+MOTQVAGh45CSx2m0lgERr7RrttG+g4uFIeNM2RzecDa7YBJEhLSP2s4Jt5dXTYd50YQARYIbNZ3ccw4nStTtPBCIAEMZ/AhRX8MO+8xGYGEk7YI1JJ6kkfhlxTV/NAeJaqCVP0Ejxpw9qdTa/YMB4RAJPqo77g+FnSqMi7dmoHOZ68qqSlrq0+ir5KBBLKdWQdkCB7rz6PrIR1QVq8X83z8nxrz7EGSMAeqm+cpsvYyiwQT6VrNat0PcadqkABICbnOZXy7Xpp0KmP08rXmgxsOgPsmttGr2tbGz3X55iMR15JhB7cgt2XA/PkAzY9ZcUZfpQv3eza7sULbiOYDzCbmL/KNICRMBrBGjt2UAEGKyAADAdnJBwdV+wZT4zxXcLEmulPRjYYTbyMK2MKdgLgLffAViKvgJcK9DVuNUd/VyAh2n+NrzgW+VxsjsoXzf1X+l0xMDoNJFg7PtYgDOu+v86/i220zMfU56Xfu/DPnh5IOOGPqjxz3pjUWP+6jISnTW1Y5tfH99YBCeRZnoiFcgymc1AeOLZtXNP43YPZkE6gYyv/P6SlRzuo8zwtkFDGD8tigBK8kB+teaggXvM0+vbxefR+adtPnQJrgIQ4PzSXOV/yQRdAgvtjYglnIMGf/ZsOJOBICzldBJ2pSyIjQVUbtJAu6zSBCXERV2ePUUwKP3HSaEDFiXASdUuOWU7DPJGDrIV50emLeqEyPHLulgWhcSJFQxWPLb+3apKURlTPU7ZV6dguM+LlNaG4nmWhiec+Eags0UiI97cKSFizPi39+F8aSJAhjbtJMaiDkQCQMG1kMb/NjQpIgIUAIwFnAyCBPGt3hIrUBhwzgAQtWHIEtcuh3FAFwdFJoZGgbcrJXZbawGdRU0GBiUo74pRF8EIVIJSzGxfyuHjIKLMrSmCvHWPpGjjd/+Cg2kUiOMceiPXAubgHviehRYJJfhTIR2aFAAaAhJjywPOJkcDxAjQ4njbl/uMuo2xJehaCIu4psQpSGsjivpIeRBKT7G0k0EOMBAAGZ27MSF8ZOpDgDIjx2HeIfZd+NPT83of37tne/QcOJLBX6wuuPylifU9WHYmLmxZynN/IVvH+GU/doSVvt7SBsjkaN1rkoy1yFXrUgWuI+jV8B96BXXjIWThQAI3v1CXrHUALcum3fFeOUJJAgh1qco8RAARwYFe7Xqf6A2AEIqM4J2mnd7O3ZT/64b+xV66/ao8PHtnf//3fu/7BxkZiftBv7XbT00w4/vAopT/w2fXr1+3688/Zcf/IUxlYb7j/u7fu2Lnz5+1P3/1TL+f43/7uv9lv3n/PWvWWfeudd+zi7gX76s5t+/iDD+2Lr770MUr5OcYUP6PhxPUSABb8HiTaljVNkm3DE0g5/4z/0tl3O5UdOAUXsbyei6t6pQeCWrQPWhVAyHc19xPLY9HvCjKVd4kw4nicqq54+2dAPOnyJ82D1O90RQaBMl3c73GOmncWgc2aHT4mHZpC/wS9BHPwix3jrW7HNtEJYbgBJMz6ZrO+NbsNPxYV/s1uz9lEtAlti24FNrBLFQX0ZDKQ4OBCt2Oj8ZEN0XjIOjHSSOD+eM52L7GPYCTIDvvczUCC7xg2SC1BCM9sMJ44LX1AgDeDet7OLAfAIA5NVWU8XQWHrYlAZGKERaBW9iMG+NFR1u6W5lP8LM7FdUBCtEex31edb9nCGNvl9w0kIKSplAQ/N/ovGdDyNBtP00kbMn4fHsFTdjIxXobDgYMIAFHuUwF4ZVMynY2sXZ9aqzm3zV7HQShjTMMysYmXJ3V7O05MBErLMoYI+LvdDdum1C8pcBuJCZdYQgnQVVsCIAEkAWodHvBZqnQAUOCMtlGy+b6OjAfum5KWCHDYn0y8mgNjbzIFtGXYsIa3PS2JMQwg4UBXSIuNfcfv0T7EIMY/y3oh0S+LQKK+K39U40U+lr5X+s96P4KTJdjAObS+rPLHSn/x6/ht6/zLeF/R7473tyygTuddr5qvtlr2msq6pn88q5f+dHuTBBSr9luR2uAA7R9QbHGVT6/2cG2kU1Ib2CiKNgqU+ERcUPj/ZcwQgR714wn//18YSIjP4v2V+yjOA37XxjOv9KcYtNGXL+OJOA513Nr4ZQ2QIDaXrhXP66FAjRg0bQLEeS9mDPboGyG2qInvNZIbDbty/sITqQ2V87qEkaAa6OWEiQasXFRjhwtIiBMgOs0KbPSdVUCCDH5FG860GQWTkU7mjls2PHLUo7GM96cAsRy0cVKe9nscyKuNaTpDbMPSICy7Bu+dBUjQueIiqD5dl9qwaqEqz3WWBWpZGz4tI2FZu8R2lCHS/cZ+h5FQb/dOAAmkNnQRNctAAjnVXo6skR3YzN6gaoNSG0Y5fUFjLQYTQillCLlfxqLv1jWbdpirBfDdEkhQpQcxEORk8qrqDpSt1O4y51DqgYAEjlV7xHklB2eKwOCKqg1ezYC64FkEknPJ2eNcSoXg2XQs7xM0AjDIuIr2DMDALnEUU+Q+uFfOKyCB7/rYztoT0emX05CeifGPozlz5zNRmhNFV+1DIFsCCamdsi5DZ8OdV1IbACOmgAuZkYBGAowEgIQH9+67gyxpqAWQ4HdaKSnHRVpjk+sR2ArIEPDiu7E1hMCSqGJiFCSg1kX3vKLfrBJZpCax3tdx/dHAP08VyfLuBcJ+ft7kYJEC4jvxOdhiZ9kDB96f1L2yAUDB8THpIX1r1JOI44TcfMobNlRmkt09ctHSzvVmd9N+/O6f2QvXXvTqCVRoIN2AtqfEIePmxZdecOYBOdD0w61bX7lGAruczz77rB0e7Nuvf/1LdxT4/MGDh37sv/93/5O99NJL9qtf/dp+8pOf2Oeff+EaCZcvXfV+ApCAMQM9WnmMns/qu+cEvDM76qeSo5R680SSzMIgMK7lAH+IRsE0AYEVjZiAPusGpBxZgS8LUd9UVYNAouG2QXOUPhfwJSBMwAH9nsZC0lHx8Q0bwXPKU3UHX48yoJD6LgXIBPoe1FqilrsTNkMbIQVN0ulYpDikFJ0m1ToA6Not3x3mtc33PVDv23R2bJ1eKucnfRHmKBoh7A6jRUHA1Wl1rEmpRebaCKAG8LFtw8mRB3BiVZ0GJESaNkACzwGjBPtKe/PdwXBqh4OhHSNE6mlvDVfatwlAF21NDn6u0oAj10JcL11fqVHyGWj/pJuS2m4ZkCD/R21aOp4xEIxrXjyXbBLXUBCs9XVdoCc7p/v4fQMJDKE47mAGaQ1y/YhpYifxDK6ZkccoFT5IfxoeH6exjbDobOzjRMfX5iPb7JGOY24P0NvxlIjRIFUOoSpR7gMYLdiBTjcx2ACYzl+44EACoB1th00W6MGrawQ5EyUJoyK6OhwmzQ6vrDKeeKphAptHdjzo2ySXXKMqCNodaHzARAB/YDh5HZVG0lkAVBiPF3NagP6JwC37ZSXQUAUWAUiIwZDW3Pi9EwFvZtjG9Tn6LTpXBToWjF8dK9u3yv/6lwAS4hgu/cI4/ks/NN3z7wdIUOAJGE0/srnDa9V+XxNIULBbBrDVOr+GERzHlHz8+Po0QIKPAQZ2/lnW1/9/BhLSrn/S4JL/XAH7QZy+nHcxRnxaIMFZqggUZ2ZHHAes22k9ToCe1nTvFzFjvilAggYhqDGqt6rawA5RbEA3FsrFgSKrTbRsSKvANBu8uPsSg7hyoZyMExocaWWVo5QV7nXuJ4OL7FT5rlnO8wzBh5wLoUqeoxtKFsrILEO5dE/Lgt8SJIlGfBlKVgYXccFYBjSUgMNpOxYxEF+2mKwCJCrjE1Rzlxn6dROxnLQ6Xs5baeTK9sExWdZmMral81a+LzEttWn5epojR43pKY54i7zgjqc29Da3HEjo9LpWh4LZ6RkBHDnXfp8ZoIrlHwEScHq0aHAPev64oyVjSBspeD84OKwWvLhjLgCL82hsqy35W0ERQAI7iATfcr54FTMhlZhMQaTuJTpKiK75blFOB6C9MJ5ePmuYqKZca5EqkMol8iPNAZ6d9/jHNXhfYofQ2dnZ5By8R4oE1+IeEdzjR/NTgdeFC6kUGCJ9nEupDzy3runOwnhirQbpC+l+k8OcdoHlWECjp99QK6d9+cd5yPPnvlvtnt83VRs4h8GCYDeOLPD5zHNw7926ZXdu3faKBk3l9eUd4CYlHrKzqXmegow0rkWNlDil+kOpIARm3h/O2k6Agu+q5SoNzG8BCwIM4nHNdsN3+LxsZGY2iCOBw02w68UjRXH0MpVpl5zd3kZrM33u2gUE1IAnw7RA1tjpHVu9gY4D+enkREOHn7qgWrPetHfe+I6dP3fRAQjEDQnuU1pLw9sTgcXXXnvNXn/9de+TmzdvuL6ByoE+frRXVejwoG9qXjryO9/5jn3rW9+yv/u7/8cZC1RyYF5RBjIFDmknsXLoK+OXdgZSmfDU/vVmmrs+D7zcaZozlAo9Oti3fv/Y+oMjP1ZjJ601ctJyi0b2CYCPQfPPzJiQV8149iBoPPbxqnWrBPQwJz4+yO/OVR/kuKZjU/CbnvEkWKU5PENjA/ZJBh88sYXvzYGJZl6Zg98BE7Z7XesCkNTm1q41rN3ie32v5EFQxu4KIAL/RoOhz8/+YT8Fkg1K+TWciVGvdnURoRw4I4a2dftDRYUMWDlDoJvm72SamFUOYOXqDt4ntClB6rzmwEF/NLbj0cSGo1liIrhAHiUsyQZOABn/pbQTxvfYkPzThoDSsGTHZGNorwhCan1XUKzhI7vK54xR2STZ4JP9k+y8QGH6TE6v+kcARukDyGasAxrimrxsLZTqf2TMpGd5Mg3G7ynbJT1vA7ZJL7Ht3H6STtNoeKlQNkuPsv3nb0wddhEGQBLmNTu3iaDuoTMXamgikELTaXv1h5YzfrIf2W4n1lsWO+1uwkToWXdr21jDmC+Ag4AZHMeY4e9Oe9NI//MqDMdo4fRt0Ad0Bsjs+b2id+N9hQ6M52LBPpjZaDJzIIHX0Thp0tTYEGhgDwDYERNNfSg/JvqetLf6R3M3+jveyu7/ngyGow9SBpKlj5Yll5a5bmldKKjsy4PxJ32oPzSAsPKGiw/W38fJ8uOaF6vOX/qzYiSUQIJ0qxRI0/vulwXynxPPctWGOAY4VwSGtY4rFdOFuREuZR1CSyloZFX3kf0tPUcJEqldlNoA0K8fH4OZEQdLLPkTubx03sWvxmvWnokxjGzdMptTtqv8S9lGtX9sD31nVdwTny0eqzW3/H48D9/VtaOfq35WXLiq/WT343OVMUAcU9FH8/uj7NKaqinlmFucI7EG5SfIL3dwMFe8Gk8ndhc/12smA/6zUYD4a3otqneedVo9cVxtvi7S+9qn/t2+uApIiIGkgASctBJIiAZPg1AOxWlAAhoJMcgpUVsBD8vOj9iid6qcqDzJ5CRoIfh9AAnRqJfGcdkEi/dbTug4KdS+cRiUv/8hgQQEreJEKxeq/y8ACaucMO5Vu0+lMYhjbtVMAEig9B5AQqzaAJDQ3ehZg9JpqLk3Gw4k5IbyFwEJ7PBo0VK/VrspeXenBFei8ST/k/5VsC7qvRxQGfr4fH79HCzjhBGc40BzXoEVYiYoRzjujGgs066dzI6QOjef4dQJSPBKBnmHn1dVhuB+CRi5Ju+VQAIpDARrep/vqpIDr4mNkTQVUk5soiLyj885XiCGdotd62Bjo9pxhvJKWT2lNnDfAhK0KG1u9nyhIrdfIAbXVuk7KiZwfcQDI5AA5ZddOHasb9+8aV/d/NL6x4cOJLiNyoPKN/iy2E5cpAQk4JzzvipSKLBUuwyOE7W9/NG55IjGORDth9N4s3NULb75DQ+0KDfgwnWelOHCjp6u04De27ZWe8uDMpwqBxKoKT8dOEXZahObzUHkU849ugmJAZVSHUg36DU2PcWB9ePh/p5NRlPrbnR8p/Cof2S7O+fs0pWLduXSVdfXA7B59PihobqfWBDHWTxv6tR6CmC0u127cumSXbh0yfbu37ebX31lD+8/9F1rggcvrTRL/aBnnoX62lFHm3Ba84/dSq/EkEU9YU2MBmgqHNtxP+lEcGwKHlJwUelf1BAyVC/pF9o3CcnJ2dO1tAaJHRFteHSYGIfRUXTnxlMbTlJzYUU8uQbhyAIaECVn1kT+HkEdbg4VGmAmILaIoj6BHmPXgYS2WbuDbPzYxhO0Cup2cXfXdUxGw74DCQePDgKQAPMFPQpEZ1te/q8/OnIwgH7wZwZzytUpmGeUfxSQoKDdxy930ah78Dflu+g/TmZesm8wmrpYHjvJUNKTYGYCEeqWQCFncLhOyMSvL4cTO8Yc4xgxfzRG1M60o+xhtKuMC2wWNpNxif3hu3Fex3mq8zJetCkRfQ++tw5IWLe+ViMu28Zou/n96wAJJ8aR1T1wdyBhMnImCiwur/bRqtt0yNgY2HQwcqDJgYIsXNtp160+H9hkfOzMLcDFHro5AAkt7Aw2ouHzljEjFgpshHOsD+d2vULHOG8kAVISrAEMJFuewD9ENlknSUNAJ4F0QMAzhElhaJHeQMlHB8oZC0a64cxw4ue1hg0miLEyNutW98oOXS/7in08PIbNksCE2LaysWX/lO46jInSH4yBzL8CCSfT9p5c6X43IKH8vrRlqh1h3+shlWUBaPL3OiBB9ovz0+fYbTHHNI/lpyQQLTFUARIU77hdCjvTse/jmh3X8t8VSHBluJiOwEZD+DuO4WV+c9l+sm8RSIggQhzvy+Kc0i/V+Uv/5cm1Kx0ZQQSti1orFReW1yh9oXhut4nZl9T34mu05fyuqoHL2nDZ93XPqS1YxxKQIJ/eN2gCkMD69q9AQgGXyn1yym1GXHD8yo6NQIJ3lujgOfhxZymjwKmcVGIkxABLnRh3AmJwngZL3qXxPJXFzmC8Pu8/DZBQDlLdQ7l4rJoo5cQqHYPoDK8auE8DJCy7zxPGJKjmRqMRna8njf/inRgAlsboNBpS1Y5rGAmxvWP/xzFVtls02qc5agISzJkHiZGA2OLGzrb1NjcqIMEp5bmdQBLd+OaqDdR6Z17o3mgPBfGi60dHM47NdN/J8HGMSj/6wpeV7aMjq8UuvtfudU+wCXSMCwgOKX23SBGI40hztsduYys9fwqwoZjirCVnjr9j6gTvEdirxGNy/JLYIcEx1+c5EM8CaEjK75SYS2AN1+Uz2An8sDjDPNBusBxvjld6hsAUHF7OqeAMIKE2J483XUNAQgzU2D3z1Ixe2oXmXwKfEl2OnSpP1zjO5SNJsaib9dodFyIj0Lz52Wf2+aefOQ2ffHPfdcgLemYKLwKOvOOne0BALAVWCxFI/la77T96dCJQifNV47i0ORr7vAIIJNwg0ff5gYXgY4tSZ54aAZDADgrMg5Qb7Kk66H40N5ziy3OwIFIpwFkJU1T4p66VkHYxmaigvjjOYBMwElp2/OjY6fVpz3zqDJFGq+6Aw2DUd0e/3qw7e6HGRdypQ+0wfUPjldM7xX1e9wDAr9Ooe2WJoz6ByszajFEPeMiTnvu4rQIAUWSj8F5eo+gLwoRqjWmmudyPiVsAACAASURBVEapO6jXsBHEaIGFEllzXl80/7Czf/Kn7rvmXugjVAqKaxFjL6ZNyNGonKNctUbf8fXSmyldlzaIa0sSgcwlaNFMrICEpHGhfF8iTPbyEc1DaR+FfoLDDv1gVHUgf31mm726zRB2nKbyq5cvXrBzu9tOaUcEk7KoPdq9nlIoYE4gskkbMd6OB0cVI8CD86y2rx09cCwBCQI/va0Yk62m9ccwD6ZebYPdY8QW2U1ObATAhURHT7u+lK5MQEIqv8sxE1fs1zgQ04u/xRKLQWEJ6nIuVXnApl26dMltGyACdimuJeVaLt/mJItlsbvtczGnVCxz6uN6u2qNjf5BuSa7H6XhGdgy6VzLGQm0WbQxMLOZCzwDIokgQQAJO+ictBtWm85tODq2SR87MHeQAGFF+rdRn9h0cmhzWEukO5E+s7npxzBsNSc8KENfg/FYB4jY9nbe2j3vIP1+rvbDfGQe3rlzx8cM/YCdBAyl1C/zDPFF0gHRQmk4+slaDOiUwCQcdzQzXACZ6dBoJSBhBJuKyYMd6qT1vF63x4ekviwEQtVPpe2NfR/n42i4YArpmBiUrOtjAYSr+j/6PKWfE79TrhFr/b5VF/w9v7/+Pp4eSFCfuZ3PqQ2un5IZJe5PrWAkuHhoPR0rv4vziGXktibHEK6plFOo+Nzn3yTFLfLXyjikHBMaO2qXrwskVL5cXj+W+Qrr234Ru0X7pOcpbV883zI/pRyPso+r5g7vC1wWk0PX1pq5DBQox3qcj6vmXrSdela/v1lmMAagNt6v1pXl38dcJhYsn2sTIgIJME3+FUjINMTKmOWAKTISEPeKk0MDQU5bHIxqaA0wDxBqSZRrFZCgc8cg1ZdJR5BzSS8vabb4icGtFnOhjFxbAe5ZUhvKSRAH7Vl+j0FfOflKmx0DhGXPw/ejk+vPGconLlsD1hmTWt5pX3btdYugFrbTHLVVRqQyBmcAElY5YVooygU23vdpzw+QMIeRkYEEmAgACb3trQpIIJdSQIIjpBqriLhRvmzCTk3akeS6jGXt2uOgusMVqPalccVBEn1WZQJje+oZ5VBWAJxE/1op7UAihb6YZiea6xOoa04uAxIo/6jqC2JD8B1AATniQuAFMnAeAQk4fvwjhYFXno/7IWDnle/EduC7pC5Q7g9QgHx5qO60mdIzkmhicjCcJZAXHD2n7lOMBHaqJNJVBWC5P5yGT2rGRtfvCVZCSodJQexgmGzPGIE3nFYYGJSQ7PbcIYaRcOOTT+zjDz+yg8ePfmcggR1nfgA0JGpJG7EDTPvuP3xc2U/ZOHdQMtC6bNGM410Al7+Xg4kELCSnip25JCzWyQJ3KT8Y8dAEJHSdsQBFFCCB+wL8AEiYz2EgUIebbea0S+76+lmcDTbIdDAx6PXcJwGI79JIfDTfD+dTQJV2elLf8l6n3U6BHNVRcq423xd4xKvmh+ikArgcrAnrj6d+iJkQflf474D1PIHOHuhSC3Ge5msl1skufq5B7v2Q+2/BRvDN/+qHnXOC5+hIRGfSA7TcHtFB9Tk+TeUa9cMOafzxahxQsL0dk16Cl0bMP9wHjmxiJCxSIFwvQVUeiDTnU2cgoI/QaTR9GxvR2E6rbs0GkfrInemdrS27cvWSq+8f7D+0u3fv2OB4YN1ux9r1BDICFDH3CQwBfIbjQSrDmO2igAQ54oBa9C+pDQLXvK0aLaM05GA8tyFgzmjsehfDMYEgCvsJSHB9BGd8ZCAhkesduOKxJ2hMZGa5bKUAplQRIosIBqAnzi/GnMYT9kVAAvYPRob0BaKjruBC547AZbkmrgMS1q2xcSzFsVH5ZKKG/g5AQjXevHRczbpUuGm1fN4DJpDGsAHQ1vJiqV65pUk6Q4PxksYhgPp0OrRuixBt4sDUBmDt1ob1vARkcrIBmLu9zTRmOlR9QWRx18HkVrfrfbh/mErJtloJdHu0v1etJdKcqOVqC7ATEAA9Ojq2OSjVjDSrpJMAs4Uxidiqz3WreVoDTISxp9Mg0AmtOKV88TuABKeR/yn7EYPD0q+qfIo5QO3pjIT1/bvMa3vyvdI/K89brhPr/L6zXfXpj1p/H78bkPDE+bCh2W76vM6MBO3cOyvqDEBCnLfyN6Lfpg2iuLHirZNTC8qWKoPw+Hf0Z39XIEEASQkkLLMN69s+MQL4ieN+VTAez1fGMsvGY3n9Zd8XsC7fR+t91Jop2zLer34/sW4WDA31bfxe9bysL0+R2oDGkRgJnFPPI7OMdfxXICFQR72xKw8mTVh+ABLixIhBSxnQRyBBjjJ5uiUdsFok84DQIIsLdhpcKRgo8wPjwOP3p2Uk6LFXTaRyMJeTTI7Hsom9aoHQ+3J6+Jvff99AAgh95VgsqfO7bimJRieCPR50ZyXv2D5PLHhPCSTIEEZjEZ/nNGMqRkKt0/agFwBB5R/RSKi10u6t56sRNLHjIVE/BNzYFfVa6gs0O4rCiGlQTZugbaBghfxPiRGKTqc2VTDNqxDw0qgOJ5Q8bFUlFzFkAhK4F4mNRWTX562E+WYz/64CbO4lqbUfeGCtlASVbNT5RCHGWedYcuMJxjhe5yPwU3vwuyO187lduXLFXnnlFWclvPfee/bFF1+4I8k9CIiRQeacMtCcQ8FkAigmaQfb68wnpoSAhEU7pbQRGAnSgUgCVcl2jCep76Dmq2oDOeQbna47xMeHj+2LTz+1Tz/+xB7vP3SxRR/nefGpxJJCPrvP94bApYRWe2k1WBmdJLTnYymLVAr1Lu2j7FY5Z6pFm3x1VOydEpPy/wk6F6Wu2DGfOlCAnfX0hhrU9K7VmwT0Let0t5ym7vMIWjDiZJNRRtoBKpOAJTvblb11QCHtODbni/Jy9G8Cm1K6BuUk4yJNwBepnx6YUrXCd22TroXWD9qKvqacpIK5mIsusCEBCbFEVir3qDWJ4CKtXQlEqOwqdHQvC5nGjUAzQlRn4Hh5OMTjEhAUwQOBCrQzqvCuYZFTIvR8WtNc7DEz7jSOBWCn3dQksMmPGCWVxoU7xZm54Tvw9PFJIEGMicox8jQDwAPOm46mOoSXgAQ84Z3ZxJkirSY6IDBmZtbtte3yhfN25fIFB1j2Htyxe7fvOHW31+taq8Y8G7vootP/mx0XszseLoCEtBYnmr/0EAjS3Cl0JksCXLy/Sa/pdG00a9kAXQQETzPg4OUfAScI0potr0GR5EcbFXDkEqLUiZ8mkVadW7bS53buuwi+RjCDYzRmZatlIzQ3E8tpwXiQ7dR5NHejkxrHvGtgZHCrXIuWOcjleisAOa5v0R4QFPvPCiBBpNLKZgREjHZlfG1SOaHddt2Y4aDv2jAACwgmbgFSOwuh44DCeAQAOkg5vrWpbW8gXjh3xkuv2/Z/sK8c5MqVP7DrO+dhulywi5eu2A5stBrVcsb26ID5nRhwVIsBcGAtJtUIRgj239vQUolXcDFKQaIthP4C1UdSwJeq1Ti7ZYpz7zVP7OCo7xopRiqOUa40pTlQHQSQFUYswFUEEtTWAjNjf57wLWHouN7CYk6Wx57uP6V14Sw/q/xEffcJv6oAJc9yjT/EMeuD2dOBBPm9ml/lK6k4sW3E2BJLtFpTVjASPEXOdbPTPNJ8lq9dUdXnuUpIrsSjeYlV0k/0hXWf8d6iT6/rrQMSPI2vSNuTPfPxmcUe4zHr23zR0/IxY9/H56jsRmDdxj6I4z2eY5XNK8ep/GD58QISBEyXsWBpZ5f5RvH+4/fjd6v2mi/EyOOz6liNh7Lv0vfBkU4CCQKfKkCLSlT/qpGQkN5qMmTnEYdH6xe01thBWnRlmGMAEx1lHScgIQUBxaRZAiScnLQ5j/WJRXQxpOW4aBdKTjxHnIWREAdQOYHKCVsOak0yDdqI/um80REpF4s4mNU2v28gQVUbdK/x9awLiybuHwpIKI1HXMzj+Dzr/eo4iS02lB7gTIQta3Y7qYSU774k4RvPqYRxUAAJO+e2KyBBQTPHqS1kEOOObFW6sdGwfj9R8hkHFZqZ8zW1CIquG8ernuHx0aFfCweMXR4CFwVGXDM6wsuMYTuXXJQuAeABoADUXgJrHGtypjm/RBU5f2QpwEZ4+PChHy8tgCS4R3mtBJQodYL7Bkh4+eWXPSB5//33nZXAOfmOgq6Yc8x3aItIC09tnVIbECxc0McXOYOpTZMwJRoJquSQFs8UrglIYGfXHVaCHETq6klw7PDxI9dIuHnjC2ck1DM4JtexxQ6v28WFMF4EEnAUkw1MwrCkBGjM0h9qH40PLaxyFirAp9ytxjai2j/P2gc4HFC8sYWZHo+NZsfMy5jWyFFus9+earm3AHbatrF5LlQzSFUi2EmczTIAMk9pZ1MqWEAjF4A7zVUgPDAlgEyAjPpBgmz9/tEJRo4H9Dmw9mdEKyEDZfSTqm/wXhJdS9U1OK/ABT6rgEpfiLIQFR1RlVDMYpd5Lk1N954cd+99nHiEJefkOaYZlcTkABlKICHv3CzQdAdthuigFECC1hyeUxou0UnROuglHzOQoHVAYAK53fxIhKsSOi7Kf6XRl7WCvN8zWJJTIzybBMAGxkiz4YCAV2iam7WaxJ9DgyCyvb3pbITLF8/hTTuQcP/BXZsNRynlit3d0cC67Z7bg3az6VUxHj4+cG0Lns/7sd2taME85xFlVF07Ia3tsk2k3TRaPZvUOtYfTz1gHEzGDlFN2OMm4Juio5FFbjOA4sDRfKFRMp6NT1TBKNd5AU4RrItBg9ZVzTelebltyNV4os8RHWSBF1qPfN6rokYGH35fQMIyJ9ev/zWAhIU/R5JL3QVMu7BDhsfWZz2hPGOHSh0118zotklNath0PLD+EZomY+sgXtsFoKU0srnWjtvnutgLgPBJj2Tr3K6dv3DJLly8bFeefdZ2zp13AIp1BtvP91hvHj9+ZFeuXLZXX33VU6w+++wzB5lTekPy12rW8rFydNS3yXBso+OUPkXaFO1BcwAmJAbCzI6OR9ZA5LHVs3mtZUN0Fvp96x/DgCEvt7kUSJDfGm21fNbK/6D8KozFpwISElC47qf0DZeNh+if/i7B5LprP83n6+/jdwMSyoBZQIL6S0ACQnaaj95vK4AEUnm0JrslDfn19L3Aaz47wYTLrEHmRQxWlzFb5FOX/pevN3nsrBJbLIEE1oEIJNQyI+M0P+G0/lPVjzi+on8dx1nsy/h7PF7XKu1kfD+O0whkaH7FjeU4/+Jz6Pyy3/Ez3U/8bJnv68+Qyz+WG23LAIwnny1v4MwSg5LvlEDCvzISstouA00do51XBj0DnB8Et+Lk1mDQYC+Dvrgj5bsAmZFQAglxcZZBUCC+MOgLRsKqAe/O2DQ58V+nasOy8y4zjstABF/Y8gDTRNczaFBq175cKOKg1SDXQJUD4++vSW0oF5wnjEoOkKOzJMPHa3m/y4yS+uoPASTIGJRtrmsuQ1TPuvABJEysYc2Nnu+Go43Q3dh0JgLBAQ4tQQp5nC5Ol1VXfbHIqQ0EqA5N5kUoBoTcWxkoRj0C2ovcTeXeqf2i08vvUgleBnwd9hP1n0A/llbknAq2omGVEdd47LZaiY2R1eVx0nDq2CFiTkrPgM/1mYAE2QYcQhS2eValNTiVNdQG913eXPbu4sWL9swzz3hgT7lAKMTcK4Gj+pu2K0upxV3AtNjMrN3seLCsBVxOmewPdPvEBEhlARWo67jhKOuzKDBmV5UgjHk1nTiQsHf3rt27c9eOjw5sltuVANADpwpIWJQIXAYksKvv6vxVmktS+x6ORi4i5myIXBpQAJJolOqzcnEjqGrM2KWFiVACCdDgPSa0eQMHnDENtdf33D132Mv6dRPgU4lLeeEI8upzjjVlIKGtjxPynpgICzCAlAgf+/k92SgdI42IauHPCvs+xtkJHEGzz0EIjIZZmg8cn1g4yXHiHvghLULsHPpfjAQF0xUbIxsBgIuTjuQiH9bBnyk7xgsAW6l6cvAkkVCl8OXz1hGC497qUPCzbsqSQDKC5yefo+n6D/VZzYUjFYyzxqaAKAVGBEPevtK/kJBmZuKtAhL82dxRTUACx3G95hyByJEDCdDVARLYQT63s2WXL1+w3Z0NZ5/sP3pgjw/2bO6MhJ6LNg6Gfeu2u8b8BWhDqO7+w4eebsG9JsBuo2IjcN+H/UFyzn33OwFnLrAJ3tXo2LTetf4oA2rwLRotm1Lt0YEE0haymKhSWHxxWuwDck6tAQraJYTGZ3JKtc7GNYrP9R2teWJTcM8CeJc5xVpXI6OhAohCTXGJrUYfqVxrz7JeRT/qxLlyu5yVkUBIpWd1pketZT2qFDVbNugf2bB/7IDTzjYiqi3bQJ0+i6yOh8eeAgZji1KivQ3sB5oZdeuQzgDNG7YLqWGZWUCJ1+2dHdvZ2bXNrR3bPn/eNrZ3vPLC3qOHdvf2HQ/kWEMoIXv16hV7++23fZcYEAGgmTSTQT8LodapEoGNGLvI4vCo7z7QBNvE+lwnZWFuAwD/CawDcyCBVC60Nry86PGxay0AJJDaKUaCfDWt5fHvqs0ia9PZuKmCSPxZFsgs72OlRawGEkq/8DQ/UetEfD3L2PpDHvOHAhKq8+Z1uwquM6gLkHAC1FsDJMiG6DxqE22AcD0BCbo2xwpw5lqy79Hnj/1VBrNc4+sCCZW/Ayicn1XPq7EaX1f1cUrzTOzCGEwvG2dfB0hQ/LAqPpKvsyxuXDanNLajLxTH+zJfN7ZDacvdLwqpELGPlrVj/L6rUDWIL1NZZ/k+PhZyis03ViPhmcuX3eGANsYgl+q7Olr1yAESeK+dA6zYsRExiwugnGgF2AIS4k5u5XAGNoLeW44O45GQs8eimEph4bDHV5xTnFWnFUNRn439c1SJefWdtvx9zwqE4juZJ3rvkvPyuY7z0lvh7/J9vs/9cH296j51nXj/8XqpBBvU+XR/HogA3CAOM2PBnGRm6yKHVrm0ehU1tnw//c1UWIhhLps4ZwnU/9BAwjLjER250khGg3cakAKQMLK6tTc2bGtn2zYR4ttAfK5uIwIjqGM43wSirSQwJkq3+2OI5o0GCdHOzByBANpB166WHFaCoET7XZSMUpkxjXMZdDmpEUiIBtcd4RzE4OyzU8h8lUbDWYEEpQxwPu5FIAJ/i5FAkE8KA+wDFjGxKjgGNgJAAs8qQEMCXv8ve+/Z5FiSnGs6NBKpqqr1aC5ptL2X3/hl7X7k//8FtGs0Lpejuru6VApo4NrjHu+BI+oAJ7uqe2ZnutMsDeqIOBEu33Ahx0GOBjwM4EFaA99xP1VHV26zwqJV8LFeXzkIhK/eXD338RzAtrLj7DUGorXlcBTtnBTRIMeR6z541e5d6UbgUfFuENMLfbdaerG5u9ev7M2r72zxQDjtwsO94R7WB1kpvjlySMsOmar/e7h5L6JOtMvBXLBW3qrzMYAf0Y3W2cGjUjTwWHmWSADCa70eQgmTbSISAiEntJxwc4qceVMEzwmMzgQY0ezS0eNdXTugSueZEuWFoUSqA+kjHlWR2k8x73AEx6sOAqk+QYMAUm8ciEKOOsBW0pia5/DifZFDzzVcvtPznbznXt8G45jbDCYgEwljDl1A/vYhNcsdAI1fRFN26BvDqERONCBsLxwfLxjZ1NWINpx+bzlqAIopCpliq4A3w8nQ87IzEC6wXHTBevMdxwjggx7ZBfYaCV4P4FCkj2iEkAXopgJ8FMOEtSP721WcOzUR+B/HR9tLFX8isgaXm/QUXidezNIcFILGhwM+rLwlJBEJn35Ce9YLL7D5cP/WHUvAtMsZ49x6QVIK4n32yae+gUA01Nt3D1Ejggr9AFLISYBYl03mQJkP09vt7e1hEfVXiCLas4mwH9tiYw4aIE+H44nLX4rmxXe0eQzwwNdD61vABBnRQYNBR3kXUTLwFJAg4Jdra7NBkTFK42JuMwDhdFZ2LpW6IueBc2Wn8N0PASTURv2RUd4JJJSaBkqRSUXF/KtedMKBzyk6ulrM7fJiap89v3FwiVQH6GFP4d0NdhOFO1VjpGezy5FNifYaj0rkUnT5ubmisO2l/cM//pPLgIvppXfpmEwvbDK79E4MKmjJPKFDqI1Au14iEiaTsQPMgAnoHGoihA6J9AZfa9LD5tF62UFnDHuMeDoBUWwY2uv1rT+mkPDYu4DMFwBZC1vQjWJLndmprdkU2IQu1Z/k70nbosz7oUaCqnYgDwEW4UNksCcXiXLfe+1KbajXvs3By45Um8N2yon8S3z/QwMJ2VnOfgSRCVo/59VS56Zxkou/4rwL2BDd+Jxm8QPyBudhU4L0vEkDXMuW0zNxHBsJ+VxF5GW5pDFkJ1XXkKMtu1FySO0fFZGgNXZ5huxRsfoSkaANktrBPmf/cs3av8v+WvYHMo3V7+tzsr2e16uNTmXz5SiERnWXjdhz19e85efW8bIp8nO8DyQcpzZwTpv/UK9d45PSEbmKSMhAwk+ma0PsFUQ1bSbn808/c8bZriNk0Is5pRw/LZLAAsJkpWizIZaPk6HPgmpnUgy0WRyqYjdMn1rBaQGF9nO+jIaDkkYohMD2/tKuEEKg80obIu997bmzcZwE/WhEG5ditHnRKHbbCIMNQYOzcl4RdCmKaK3GOHj1yunp82aFscQaAIB4kjOJI2708z1FyNjt43vyrvsYmfgQ5fuwd08rKt03vx7m5/1CQbVy6RJEXb9nRn+PiYug+DEV2jlFhpm9ABKaTOwa5/aTFzaeXUY0AkaA9/ON6s4YIg4olB1oqsizLutttBzMLeBcwbGpXSp2h3KJYmMKr4dvOI8aB9qN5jfmS4UOUQ448rWQ5HOzs10cMBxB1TnIyLg6H8iQlpMuQ0mt0iTwlQ6hcHKKj+H4cx67Rhh8XF/FHXk2vieflXMAM0hdUKFFjEU9D2NUNwd+xwhfLdTyK3Yum9CwUmODc6Uk9VyMXQ735eXtAQz0HchoxySU2KMGCMOdzYxWkKE4I+Ujdhgi3Bqjc+3/gHY735GHTe/evLXl44M9UADs3Ttvi2e0CSxOmuSRFJDLwkHp7ODVnqO93wFQ2Lvh4j3V6R6xigKH7ND5WjV9o0OuMv5wJg95/3zvAROEdSdASlEW2pWXURLRYyVFjWJjZVeNYmPj6bUNR9GxIztjPm90RXCQhmiEUJi6ZhhKVPKXIuYuW+8QQPG1aLB+6Mbj57lxHdweAGc4vYAg7iKWegcY/71ddC8Q7fsxDm7EP068S9X8sKUkYWOIlDzttvoG5eRyrYhsyLKiTW4cpzOHg0a0kqf6pfZxWZ5l8Bx9pVQj370fDX139wC8l9ZenqoRYEI2MGPCAsCQ26L5jCkU0iGHyNtJRHHMUp1cYI63TQMAh563G7u6urRffPm5Xc6mtlo8OBAE0DD1cHU60cx9txonk4gEQIq3b+/s4X5h4+nEQ+QJVwfovry+8toG88XSHTbeAyQg6wDu5suF6y9qd8xX1DmIdXZ+oBZDKZbHU3h6yzqALP4EykCrgP2xoyVaKjSRi6+VdTnlkLFZ0hiFKRxa6w94Wjtn+XPeUcsyQNdkvfU+04Xso3P6qTbY2/RkLjQp+ynr5AA1Qj85vZZaHgI8mGt3kFZrB4vo0PHs5sqeP7uxq8upbUgDeGCd33mHk+l46GkPER23sdn12C5m4yYt7dXL7xwY/eKLL+y3v/21/dM//XPTjUjrim0TLYPnXu9gsw7ABXkWdBBgJGv9+vV3Ddgq3pG96TJtVbo1oGOdD81W67URqbdYrpw31y4HvAeNg16u49bUO8Igu4gCjB6ElsC8QlNyTr1d6dFf8D+AWMik+Fy/RpHQ078LsMyXli7mOVXn45SN1EU/+byajkUv5+yvLvvuHG1LT5+//rHczTSc753vkx1L9zkSPNN2LwGLsm1w7rziyqjU50nt42se1caP1kLRza6DS5qj6NHHUnb25fPUOqVeA/lBbc+a7yFgwr9D09KFZLNpQAyBlwJBREMCOGs60f0AAaV/8jFy7BV1emoN22RefhZF0Wr9NEdaZ0+9TFE+GQTgGM3PqfvX/kXtnwqoyFEiec7zM9c6QvI301tjWxSfmE0IRa6JVjgGsArdsFgto0aC/opjSdF236RV98NzTPKE33r7Lk59wkU+5pAaSPjsswASCGEToJCJAENEhBdEFAZPFn5ZGIggtZByAD4ESNCOogxeGEnXOUcQmQnr41BYej45Knl36T1DrprsLkGeBeDRPBZjh90hEayulQlXcy2mygLCfzuUwDxJBrXwygzTNf4u8uz6Xeuen7FWCh9Dv13nnns+RST0JhN3cJ99+sImF5ceWus7Tv0oppSBBHZKfX0KkOPtx0r7l3iuiDTAj9KzR55uGL2TSTjQEqjLzbIBEtTWUBEBDlyUfsWZNngv55r2jXzmWHV94P5Cxr0ifnHKGbcMSa2BcuQOgj1VYN/tHETwnOjx2HeQBCSoAwHXBkhQhXMBCTju3M970d/dNfUTuB61EQBIuMbLb176bwhj/rIw5nzSKTLNH0d2TGw2u/Jd7OjnGwBC8EzJibdIDQFECPAjWgYqagNDECfl4fHR77WcR043DhjOFrtwazpTvHtr8/u3tiKVZLP0nXjuOuirRkI4MQ72FWPdkWmF3BYa4ZkiBJxiZiMb9PZNx4hok1euUwBadvGc3kodAJx3X1/PO1d3i9Ohsefk4o6A9x7tGqmXAJCAYYzTAaBD5ATfxc5atF/DmTsAs95RYAe9l104wxkpBS/3FCmMPsvO+yCeAAU+1IiK8CiNfqRg1EBCbEOXtAn/vYAHtKCMuIPYfS/zJTkgX9qL8eEsF99a31d9EZrWmZJP+bVLtviTDA8FIpsxpHoWGUiQISvAzOt3DKJosNrbNe38CphwWr6Gc4JT5sCLdlMrMAGHP/4iQgUATDQxgMY3K9uvlx6K/umnL+xqes24CwAAIABJREFUOrH1ZuE1MSi2RwvUAbUglnNbr+Z2NZvZ89sbD2F/9+7e7u7nNhmTfx6FJ6F5CtbuB6TtbGxJtE+v78DXarO2+XLlrw5MebrN2EPMJR/ZiZPsYpy09fPxlpoVGrtyhQc9WrkejNG8Bhwr/V0bifqci6XJjsn2AkBmfc36c+3YZP5XsdhaD+mcLv3b9XvGEc8ZwqJr2V8CEh4f76NrCnRA694CJDy7vbbri4ktHh9ss1o4gEr0zGQ0sNEQoI8d/JXd3F7Y9HJsl7MroxXyy2+/s/uHO3v+7IX96te/tP/xf/9Pu7ya2Xg0sdWaSJdHmy8ebQ6gNJ/bes1mSejKxjEjgrOAOpLlEbUaY2zAEECkdSlcW+gfOvMCwI8P9jhfuCEf7SAP6bjIUq6z3Q1ss53YfhcFin0MpZWrwCnOdd3YAAmK5CxcVbq6nJIVXevnaWmpc4vWqbGPS0rXh14/n5fHku2Jc3Kuy77Ltpyuk53BrojWfe66I0mV6hS08d4Rvz+hqKTAR9Y31zkYDEsxYu+OE3o7PwPvTwEJLlETeJzPFYiQbV+ta70GAgBq3aF5zWCFIh9q/0djz/Mu/gkfrdJ6SV5mICHrPvltAgLqeanHq/tlWpKtU/sfzk+F5gOIO3zOz8D3XUCCNuvyM7rtntp/6nOWy4d7Hgow1+PQfNRyNT8P15TtmqN0tSEECH4SSACMPV6ac6x49rf/3wAJ7MIxKQAJEA8INa9EJoiofQJLu5MDinUMJNQLXxc7OoQXxwwSkZCFmgggGwBilBw2qHQIEXoWLrVhofOPnqMQr3ZkJRgUvtSmlNtWslNRpIqr9f35/PcOJGgeM/Nl5dOlqD6Ys8qJ59YHIGGN4z8eh8NcgISNCuT1I5QSIAFAwQ3MovijRgKt9Q6hTSF4yk5iMY54vhBkoZSmJYdY31N1XBEJCpNVSG0Ox1d9Ac2HjF1yWPN3OcxOwJhoOwvUHBmk46Q8skJRqgJOP0Y1QAKCE6HJd5wLUKDUBgAZIhKIjuDvm2++cQACo5Hn4Xf++R3e+/pPXzcF9rLizgi71lDj4xm5d4Ay02jn5QUCD0CCujfQnjPmfdyE7+PcZyCBfNu7e1qKkSMckRGE8AMaARizK7e4vzsCEmJHl/9wJBvF2g8k+hDefnDkJNP4jTQrgAQMc2Qtu3j8s1MWxnKESCvXjir3seYlbJyw3u2q7Ax2F+tqU5Lu4G0HvmPMTrIXQqSLBekD/dF7qV8OCpTUMU+o8HSJeH4cVAfUvKhhFKzEQR6WfvIKTReQIEO9NwhQAI0aPQbKv++8x6wG0KCIhE1EI5TUi+3aPekDD4jvy5KohkMXkNBm7PBdp3wqOwptzgDn10BC087Of6OTAmDANiLMXE5EJX2/XhUlUctCBxDqndImUqPUVtgHUC0g4QAoALTsbcSar5Zepf/m5tpmY9Z047UVGBstI9kD267mtt+tHUgAlKPOwv3do715e2+jyaXfYbWhQ0jfLmaXNhiOvVjier9zml6uN96dIVo6wqexOwyQ5UXvitEOMBM6OL4jn90Lu04vIjqncfhKDY/9AcjLuqZ2lGp93hwreZ5SKZtor37feTL/1Y5Am+ErZ51Xta+tdV4nXT1Bf3EIaXWZt+v39a5pBhJ4//Bwd2hPajubQAdXM2/jeDUd23q58C4fbNnTZnEMiEAKjdctWdj1zczGk75NJzPnyVffvbG37147uPTJp8/tN7/+nV3fXHpqA5FX0MzD410TgdXrjRr+defeAdJo34icRv/AJ9IHcoy8fSsRU+vgGefVPnogwGe6QdwT8fD44CkyAhLc4SkgLYVnlyuiqkqLwAIkBI3FAnh6zRkgQV1Tat5s9EGHo9t0gMk6JEUAqzbMh16/zf7KY+uiw67ff2ggIfNTdoJP8s8TgAT5HKyrNlbcJxhElw9Shdt8A8kk1eTJAKdL1AJy1mPLGzen9IrWIPtL9bF8ls0mHyY2J6JmkGhDtmDm/fxd/r72jYj+kUzlOI1B33U58gIQTtGB7KAsN/Mai8/qddeYu4ConJqmOc3XykCN5LquGfImujLVc1TzW563+lkVpYKskg1P9B3fE4XVBiQQ6Un6zd8tkEAocwYSCGc7YrIEJASjxw5sntxMNCJIMZ0WUwu1XR4bwVowMZCunQEIMarnKOVikAmJqgV5fobMsDgkYhZfeELsSs51rZTbhPn3BRIys7qgKAbTKUGZmTzvlDTz+leOSDil4PR9Rm1rOuk694f4vQtI2LDDW4CE20+ee0RCDST03DGMfG22LPyZ8F/YUxtj3IbhE89XqhBTw6LQY9B+5JXi/IpmOYeIhLwbj3LAEIIPVLtAefW1UOXZRqWwl2gWGlHEgxSOHCKOURSPUiwYs0KupWSzscm1iCBQsUUiDDCOFQHB+QIY1OUBGcI5jIWUh/v7ezfIdS21WGMM8wd2pdZNfnM24rm2eDPzPPdGaAPKKGcWpzrvWjVdGWgBR2i3g0FhkGpewmGJ6IT7h4hI8Pxx5rWksdBXnfzg1eODLR7eeZoDn3GcB6REld0tGT2kHSlaJPhVhYwOXWl8fkdRCf2CCIkNLRMjMoVQ8FBMByDB6YpOC573WVIQMCSeACScMwRjp5iK5wGSCdzSvGuuamfpIEtxOtXNoKQclFoQssQBElyOOhoAEF0iDQgnJte/H+0qSS045MIfIhGcdktEwo56Bt4xSOHERN5EuL/+tKckA52igD5/ikw4EipENRz0T+0k5kPreWwc05J+IR7T95LVMkL5XfzXGIBeHR9joqSwNaHVASTgIB0Zck29hsPIPCokkhObdA8HCxybybstKd2hifXY22QwdGeRFAuidUi3GPVo/xcgwsV0aD3Sc2zjoNclKUlDHOxHD01/9ebBRmPqypQw4QGV/C9sMJ44UEDBWro73D08OpjgsJEDWNHe8XERoBUyAYBxOB6VUPal8/Pdw0PYFikX2Q3AMleKSMi6Ouv3UwBCs04AWOVaslEEssJv8OS5v5pvuHcNRJwysructGwrnBrDUWZTy0HSLdkRyePDkBZACwA47g9sNh15u0eKLvJPtMuAssQl8m1U5CirOxxBq2GHqT4PNQ1UkNdrgUynTXoDz8xvTb65lwEtu/xesJXfQ5YDKIRxHpF54iGADABkTwUESPQoqchzB6TybiJv33raxMP80Z1FryUEMIycc4CQGlNEv1Cno0R9MbYC6EUq186jGZy2TkQkHCJ+2leoyz70GiZVRE2mF9kVp9a/6/qZxjJfPNW26qLRc7TNuV2OKBEJ9TNkfZPHrPdH8/UEIEH6OBzHiFx0HdcCJNQy3+u+lKjQDCToWnq+PDbJk3PPX+ua7J+I72u6kNMuHso2X3aOOV/PnPVSvp7sFQrt5jnROLItkOekXqsMFORzG31cIov0Oa+tdFyW0bWt0UU/WsuannXNTD+MVam90hfUdspjy3qkHnM9D1xba8112RxD1kEnpFa5Xbvd2LevXh1OLakNf3dAgvbSFJFA/mMGEjAIj4i8AhIUalsTaSakjKplpnZiXR1Cb94nsghZzAg/15VTwatyezPzniL8/Bx6r770uu4PHZFQM8J7gr+lD2yey791IKFNkWl9upTgU5XduePO3cPbPwIQJCBhPJ0dAQmj0cQAEuTAUdTHUVB2QSjSNkYQhzEWCqC0A6KIZwUkKCJBNCsgQbU+PKVovXbHnHlT+oCMNKUhZJBtV3qlyziTk63cMF2bsclgZE58l28c+XFRBXvZ5GMqpUKvSkMADAAYIMIAugZc4D4AC0Qq4IjDTy9evHAggfMxKqNHeLSA5FqqhOzKj9zVAnAwFhmEUlBSkAL5xPPRaYKOA3RtONQ8wAg9gFdhOBByK4Awyxg9O7+Rz+2RIUTb0/ZpQMRAPwqMATgs5gVMeLDdipZjUbH5PWWfUhvCqQhDUci3HA0cAIxI3+EjhaI8A0BCOJrFwPIWpMdAAp/dOH4CkHBK0bq882J+ETaeDSEZMgIS2pRro6A9tcGv5s8ZhvU+UhlUhDZ+LodxvBwHZP/WnfkGSEg77F7ZwaMySkHdXol0aICEvu3IQ0rnNKkNAg6UL18JiWYnsAAJtWGXZVQ2dPJcuP4qBd5qh1LOGrSuc0TnjazY73zXH3BEdBTyvnzeVUBCS542kSEqHhYAS/prgIT8/fExtHH0VD6KjvUBx8wmg54DHJeTiV2MiJhY2cWYSv4Xdj2beTTC4907u3uc2+t3SxuOpt5twZ+hHy0gh5Oxf7febO3dw6O9I6JnuS7VTMN4XW93tlhEZxiq+5NXPxyNXP557vxmY6/ehPx4pOgfxZ25NmMuMmPYP8zvKb1fr1n+7G0Ni3MhICHbG3LEde2sz/gub2TUuk6Or/ipzRGqr3dOl7X9VgMJtb476KXjGiuNUyJ7yuXmxtt8jgjSGw08KuXZzbXn6XlKjMu8AKqRv7SHhDaWFBymwGJpP8z6oSNyWh33AxRQNx/XVytA2wDog+6jFotSBXnluuq4w7OFbNy53HcHDz3s0VEBJMALFFQkIgGgi5Q14YzQJgWqQu5vjPJUXiPBDulJXnvGOwJFhFAXkAAAd+6vy8ZRak2tR2SffiyQ0LaRI3p8Cq110ecPASTk8dQ+QHbUPxRI4Ly8IdHMiXeHOR+RIBvIQSqvdRUR1HLm2xzdvJa1Xm2bc41PPFnLmuwU63qy5WLTIWg/y7UaSJDNKABBc459In+qTU5JJuY1yjTdVgMhj6Oen2wTx3MdbIEaRJDvd45OT/FHBhA4n3FoQy7Twmp1iDir9XytN9rWQf4ZsoioZuQico9CxNjLAAl0Nmr+CpDgdbjYZfp7SW1oAxKcaUpqg/e5TqFWdY0EdmrdoEpOU154Fk+/aZcmG12eSpv+skGlhcsEoIXLAjJ/J0ZpE3BiBjEsxyhdQuiShIWuc84Qf4pA7kLUmp2ylALx9wYknFOmXYr2KcruQxU5QMKO1IUScq+IBLqZO816JfIAEqBzF7iE5yK8qXw/pBd6FNSTQNNOMmHJx7QchUaJSMjg12JN14AwmDBKPb/z7s7vJSBBhluOZGiM33XkyQsMkEDDgZFzmhWT6FqKRs6NADSOzUAC13GjsXSDAEgANOB8gQIACFFZ+8HPpU6CjEoMSnWl4Dqck3lu6/nRJcqjCHwVRxKYwJj0LIqo0NxMp1f+7E1qAN0WUu6iCitG2sAyirxFv0R/1fOv1rFLtiO030P1o6PAaNA3csnp4LAiJPfhwbYUlevto7Veah3kMqeKSEBRx1odaqG4/CGc0oeCAxepEBwHkBDFe0qUV8nBZ0RhMES7Xc8R36tGzOnUhqxoa+UaPdfZ4VckTeTdRyXxeA2g+FSxsFL7oJT+c9oqO+FNgcPCB1EUkRoJ8apisoMeAJzGXyIRCsE6wOARCYe0Bv/JHWbGzQKMo35EZc/r/o3yr4REBhLaQIRaLmWZnN9TuCun3Gm+tasNvUOPCkUV3waNRecEXuPvkNsZDpVA9mJtpA4SehxFQOXHOwYUDrQRc5GjFJBfRT8Twr0LoIYgiYvpyC7GPZt4OtfSC+/94vNP7Prq0ovvvf7upd0/LO1+ubfe4AAksPNLB5vRZGzD0djmq7XvCr+9e/CiiZ4LRt2PsuOLvPr88y/tH/7hH+yLL77ymQhZMnd++Pa7Vy5vvv0uirkCJDgA6jvbOLZhf2Sjr6bz2iDMnym2mO0XfssRRVrP7FDl94xFdoC+z0Z7tkfa7Jx8rQ/SdYVHDvRwbJnKwcj2UKZtHCkfryqPk5bE5g2839vb7fWVDakVBN5YwATpoylRAvu1109AZrMJhYwH+KFujoBlAcmACOzaMSYVux30o8DwkaPThJrHugqU88Ksxc4U2DMd0TI4QJL+kMLZfa/B8TBf+v1JbXBrvTiTgKcY9x79tdrZYDRzIMG5Dz4trYShLdf3hTd/rIgE0V+WKdmu/Fj7M5/fxhdd9lcXfXYBCd3XPx+R8LFAQhv/NfLCogNCTm2oeTRsNmoIhX6WPMjOdxvvtQEIp2QIx2aZI/mUfRC9z76TdIn8qizX6u/ENxyT/R98WT2X66TSSlLPlG2pNhlSRyTU86f1y3aS5i7uFxGW+ZkzL3T5T/m58jporHrWGkiQzKf2j/5qPVKPKT+brq/UfexR7F70PbININNrne22ASSoen+5yN89kMBuIsxDsUXPy66AhLpGQg0kNIZbcYwhNBGGGEZOuxPp5v1CILUiVnhRPk9IGUzA9fUqIXwK3avRP312g7UKfZJyOafguwRlFyP8rQMJXc//FEX0QQbUE086Nz6AhP1ocgQkEJGQgQRC5/tULq+AhEGP8PSB28UZSOA4F67FOBFNqWuDdtREywAJHKOiPnLKEVB5B19dDjhWqQDOPwWE4HilD8DDnMt3qnRdKwnxpCrOSimJR5VKpPtyPe5LagOGPeMFLOB4jDJ1Z+DZEaigs5zDsd43frt1YARDUorZd5BoA5eASKHrKpCk9ROQoB3CSBOh28C06U3PfVAMeReOOVLqRnRyiFBcvUoxgy+4QUsbMIpjknK029gFDhG0tlkfAQmKSFCkgei8LrZ4UNSBmEpRe70B2v6tl94GUDvXXqBuScHHUoF+WHZMi7GsWh0Yxt4loXSEOMUOXUACbQd97Kn2gdrnqv1s3U5XtRL8/q0O/KFoVdM+0X1/nLaQ931/T1g7iMnxRfxT2V132igRCHsHHfQbsQDsn469aF/uzOCHSGFXhczen6f3UxtqYCEbNjKs9J2ABOk5pS2In+ED0Z8KfWkMAAj9/codtjBM2gyqDCLoqaJtcTYcjwy4FJnQ7L407SNTYSsyTfqR1kK3je1m4fUaABKmY8LadzbCAdst7bPnt/a73/7Sbi9n9ub1S/v6mz/Zw+PK1nsKLVJHYeAtLAELAOv6pEhMpvZAfZHV2h7nS1uxm+fV0qMjCX9ffPa5RyL8+te/tpubZx55QL2V1XLj9gfRDHz+89ffOMAKcOJ2SSk66pEsZ4otnjISGzulkF7WU7IJZEvUDkD+LCdXjoBkmQzM2rjNxulT7Isu/Sk+0VjzK++1Y5idh+xQ0uEgCKlE1PGKc+WdorYRfTAZ22w6cTDB7S7awBK1Nex79Ap8rDbBzAO6gLVC9ghY4D1AAp+5RnQTAig8juqSwxTPUQFspXCr5Cg0Nx4GEMF5yEZ/3n7P02jgO4AEL8ZbUpCow8JYnCeprzAiIuFQZwIgIaL7CmihGignUhs+tkYCQILooF5r2QinZHu91m3H1UBEDSb8EPZbfY3sNHZfv0TcFXmQz9U66zmzc97MVUdqQ+2PZHlAPBlAgkfOpc3SLFcFJHgUlBfNPtgr+pznNDuufJ/9kpr39Vk2T944yT6TZEp25DP4JnmV5y77P0cgXQHUJK+i80hEWshG1DiyXM3zk8fRJlfyHMu+Eo1r3If7Hde40Xo19lQqgHmKvmv5n8ekKF6XV6OQD9mPVERCfd+8VvVveb0FwmC/0dIc+1ZAAhtrgJbfvXnzHpDQAAt/rxEJNZBAyOMREVVdG4QoiVhrghMhtTkybuRuAk3OzFsDCSqsw7UyKsg5KAQxmsAFOUOZiLNAkTHPcXlcvK8BiWyItxFyl6CsgYRaWSi0LTNnbbhKGeRxiyH/2l0bup6/zRDK33UBLeeU6FN+Ozc+AQl0bSAUn4iENiBh4H3gS5/sEpEw7A8dSGDXVJ0CGI+MGXbl9KfiYYwlAwnMw3wViKgqvmo3J3bfxi6c+A0jTBEJ6puNAqBNoVIiaiBBDky9i8M4tEPKObXCkGLjOBWQETCBUc9uE2MDMFDHBeogIDg5lzHzD3Dw9ddfN6kNfFa9BfH0dBwFGzMqzn0FZGhHjd91L46Xo4YdQLFE5o37k7stHtZz5l1g8XxWAK6rSoww9rPPzWptpLEMBz0b4ehRsGt+b/P7e49IeAqQEHIo5lqAQ6Ok6TKx2dp6ObfZNDpK8JuABIxs55PBIZ8801eExR3nvbfxg9NIaoeXjU83dLzSB05ERCBEak5EJETBymhrVn+vdnLevkzj2Pe9m0VTMNHfhaPgEQlN68mo+s7u93iIa1kqN1fPA4DgYfc+njD4vI1mKb5IsTTbXRRA4dAE9yly4XBMKdqXDNIsM0Qv0k95B4TnwlAQ6MXnGkhAn8KvAIQCEiTrPRJhS32CrRf23PfZCWZNaD8KTMPvrA9RAdFwtKxG8xmgn3ny36vUBmZNAIeKdmY96/EHpLUMR9bf7xxIADAbAiQMqROys6G3QV3bl58+t3/+x9/ZzdWlvXr5tf35T3+w+4eV7YfXBJr7dPLsD6QIrVeRjjgee776mvaqnhJGis5xC+jf/ubXRk0VT2sYjOzVm9f23XevnWZmF1dAVR6h8PU337rcgdddPg3H8WzeYOV014Zs1OZnb4zD0oddx9X6QvKnNiazDlPEpIxUZIuM83pHr3Ymakevpt02/ZmPISrpHH9n+0b2g3SuG9QFaBOY5cWEoTxP34sd2JvrS09xoH6GR76V/F9vFzkmh3xkz29v7fL62otzv3z1yhaPjxHJB9BMK3FSGyiwS2QbdaiI/oKbcdh7ITeUorP1NrLeh8fPX+9CFsMPXjx1EEWPQ5YNbFOcftYK/RoRL3T8CJ0BwEURWZ/7VFOINAaKLZ8CEtz2K6llpyISPhZIyOlxbbTQtf5d9hfPUMuzWgeck5dPuX89huzQdo2v7tqQz+V9W0TNEb8/EUjQM2dfA8n6lNQGpWJmG4W1Eo/na8t2kjMrfZDlR55TrqPd8gxG6hn5TbY+92mA4RTFyTM1GyIJEJDukn+kcSqaJ845yCrJihrQyM+X/btz32d/K+tO2Xp6JtUeq9dd52j9T9Go/DOd3+jWElmhGkWa4yyjGUNXakO9cVDTkWgCexZdD5CAjHz9LiJ0f3JAAn0tmWQVW6R6uRNxaT/ToGYlFFCOyFF+akL1xEiqYlkrVBH3YB8IkYywjOSLQcKApnVe9BZm8XAcVAn+nCBUrng2AHMYkQjLlWpxaLLj7obsE0InT42hixFwJrJgyYyqMWXBXxtGAAmZCfM4shGs69aGTJcj36VIzs1927i7jv+Q388ZkjKeuG5WBC4sR2Nb7ns2ub52p/ji+tILz1FskT8MG28v6IK6hGBtw8HDpPfNhD5pPYewdSIYXFmVGgnQV4Rxxs4Pv2dUFPMIwQOdsqvDGLWLzxjZ9VdKgGhfYaEcOyxhce7UlDSHDDpwDdUHELrOOOCd2MFfRlhoyiHTLhbHCcXlFV5gpwnQgOO5D3+OwL5544KTseIU5K4NfM8xAAk8j2ou+DPTbrPsEGWEX8pM4IkUd+wWRR0BvmPniGsDiGiXSwpeAEIt/A+8EGvpjuAw2sghB13576L9Y4R6921P7Yq3r+zh3VszOkEMCPelWFe0rWz4Fv8+p4Kpin6921wiEmi7Bmih2hLklytH3Nd3EnUs1JYMw9llK4pyEM7boSJ/cE+b4XiKrzDSPbQTU768epE+z3cgvr4AFide6czg9/S8/og68DGWiJzRIMavwIAD0MCxG2+lSXh/yKoIJwbYYCxgJXym3zfPTGHSxSLSPsbjvo0nM+v1aTsX3W9wGLx4mTbxkyGaZUSWhRl8znOk42XoHXZwDnLEzyX1xWuoRNtCAduKmAE441rQJ+vKMTLkKGK3enhro8Herig2+OzaRt57em7zx3sP0WbH3de+dDnYbaIy/aA39J39eG4K4Q29XovzY6k0Dx/7nDCRRX41ID0iitkaTb0QnW03Ht4OoDDo723k9RK2NkLW9db21Wcv7B//r9/a5QUtW/9s33z9J1uudrbdX1h/PPP1o9UeVfkflwv/zPigIzoxEKHAvZcFiJ1ezuz26sp+99sAEpijP/zhT/bm7Vu7uABUG9nD/dxBDuaUVn7Infl8aRsK7PVLgb3ecWis1jA7DM1845SyE71KbQTLjnB9Xq1HpUszSJn5LJzY6CTAs6h4quwgvcrukWzq0r/5HlkXN+/ruhgVo4u+awdHhw2G6gZDvZSIxHLIyuvEkOK6sOlkFK1zSyTJfluKC+/2NvbORn2bjMfGtWB0ohxWtPRFTqOTaE08mdiYf+w3DHiKy7IOAEGRZdbyihyiSGIUDwVQzMdF3NFxRIrXS4De6MxQWrOFPij1DgqY6bYAnXemU3+VbaBii+qcIl7y0MNUA0mxEl3FFrvsGYAE/k7JJzmiXdc59Xu2u9v0YBeQ1XXfbqDgfA0JK3riyMFPwKD4Juu1bI9DW+KpbOOf4+fmmTxlrui59KCZz+BntdWW3cXvWR4c6f9iS8nulLyobfRT4E79vEopVWcvbbCIXrvkR95IaHi+pNG6ftiGLSW9leUEx2f9dwroqPVm/lw74u/Pw3F9phpQyPZfmy/CuDX/GSjV+3jG8LGUsstvh6hedTVqp/RMazWPan74XrYtOgBd//b+zl+xD9qKLf7dpjY8BUhwIi6KV0BCU6W+WIoZEXJjIuUWiQFF/L64Fjm/bsSXHKTsyOs3zmGRGAO/KydaoSunBF6zI1NCkuQ01URXAwl6jhyhIKKSEOgSooypC0hQ+8d87eyIaM7ans8F6M9Awlmgpw1IYC6dBocjo/5+BhLIswRI8LntmRf0w6NRUVGsen4jtQFWwMhRcagQwkHPAhIktAQkUHNBjjrX2exDiGcgQfmlnCsQQcUL4btwmMORBkgQjYjfoDkJfQlS6FhKgvMAErxuAB0IStiXdvm1w6q5kyHONRR5wBwiPLkn42kDEhgXEQyADxyDMUqkAs8i5ewOUpUjWxs8Pk9F2UmZCyxgh1L1IWJOVLirOKXqQ18cbCJFcqh+zBm1DcIgQQ46yo2zhqGKkmDXHPDy3WsHEgAVqJXPLp7aTDYyoQAJh2coKQongAQM9f3FCAETAAAgAElEQVR250CCp32QWuM1H1ZRs6GEpFMUMRRZcaCQxcNwjD4cSAjj+lz7q/OGpHaC2UFXy8LSDrjsUuPgZqMugIQwnL0SPP97avvT9g1pRvTDPgJEVEuihDeGE7g2Wk9TW6o/pCXgla03pMjgUB/q+Ug25h3lWsbKEMjAgsaaDZo240o0i6MufuPc7CDyPaAZ13dnmJzJAiQ4fwKkrB69sCFA5iefvPBuHrTke/PmlS2Wcxv0h74Lv1pGEUbzdocgmDGPnoZI7QHmZBROoef9AmYNS4Ew0lcgpAJ6+Jz0SY3p25rK9S1AAikno55520eO/OKTG/vHf/i1Xc0u7M3rV/b21WtbO+gztS27ulsig5b2QFHS1cp3g/kbTyLa5vpZpDq9u7vzCIPJZGovXjy3X/3yC/+dc7799jsPRaeLA+0fKbi43TN3WwcSXO6pphIdU4hcOlMjgfsz39gNrANyDZmHDGN9vY7M+tiQPKXTsx7OxmW2TxSZwH0FWGQjV9fO8q7LhvhYIEE70pLlNa07IFkqqzvPePpX7PwjX+Cr6TjyxCdjdY4J8IxUB+Qix2ZHMNtxrCu/SbcwR1meU/Tw/T+FG3RHXHlqbYQoFYcixgbtAyoA3kWECKBXAI2AApyB1EGQEOmgMQPahUMa8gwgwde4pDaomPIPCSRkehK96PVjgYTsfHXR2nlZ3/5rlyPbDVQcur5JL2SHrQtIoIWejv+hgIT8pNDSOSChnt/sX8inyLqk9iFqW0fzKT7l/rJ5OFa6RpueXfMv/pec0jW0QaSIBLc1it7Ic854+SwAI/tu53wTzWEdMZDnIp79sP75N62lgIT3zwueF1Ci+ZKuzuuga0k+c4zsSW0CnqL9zJuZLrMs53t1JGO8XueMtrOrlevZn4GEEpGgRXGHolT4luAVIiwhkBlD5x0WLZDu7NwBJIg4xRxaPL7X4rnR4LnqITgU3t3lqOsaWaDVSlWf3ZFI7WGyIKifLwv8cwK4k9GTIhVjZmVfv8/jkLFcM9lBqR76oOfr1IL63PizoPwQRfNjKK+2cdRMrvtmoSgDjvOdLgZDj0iY3ty4g0tEQg0k0GJQXRt8DktFdSISyIf3ckyecx9OjHLYPS+zgGuBfobBBJCQnRuABGhOyDfvcbxx9Lme6gqQa63ohsihD2CArg2KRAB04BztuGmHLD+3jDh1aVAKBfeRctFuKq81LyqFwHfLaZFYEFiiKDDQcQo+//xzd4o5l+9xHHgejHl+w2lSnYTFY1TNzXSi8Qow5FWGudIbFGWBkyFQMxShugiEs7pehUMjOohimOqusW+caA+eLzUS/DoobW+sZzbF6dttbX7/1oGEHVXK/bdwejO/1fn+kS7AVY6L3uUaCXSIkGzD8QrncOtzRj9ilyE4a6W/uRvm7H6O1Z4uHMejcZQP5/kvUko+BkhweQQPFGO+t4/57+9LUUiFbsphaXLSCZ1e26S38lfmxw0Wog9G0aoTNF/AMeNcbUrRwqarATvuM4O12EkFhnCDCSe57GqJ1wjhPjLilPtMuH0qdKs5zMapjBNFybjcLeAXoYsZaKiNR9E556joaKN/iAZZz+3mcmpffEmtgM9sPOnb27dv7OXLb5yfkD+8vnv7aLtdzyZj2uFNCSBwniCsfLma2261811/ny+HY9huJSw20i8I7Y7isSNvseiyY9+zFcAorWoJkXfnn2KJe49KGNrelvMHzxl5/mxqv/31Lzy1YfF4b4vHuYNv297IluvYgVdUkEcM7UImXt/cOHD45S9/4XwPsPjff/i9gwVf/eIL++KzT737CHKFaIb5cmXLBZ1ror3kekukFUVIoxsLxfncBiiRkUoNrHWC6B5H0u//5Zd+f2TrH//4R5eRyCpqQeW/Wt9xHW0myKDWdwKFZIBnICHbPLKDRGein6cY4pl/89ia9x0RCdmRqG0AnlsRCbIrnK4p4urFZoNnSEvwZyMKq0ReeNcfWsetI4rllH2FDNOfnCDxSMj1UvfkaBXq7iOHWgn1Og/6oaMO+j9AjZD3g4bniGIBMKMdbG84dPDDi82S9gC/KL2uAAmya3PXhliLUv+l6QZzutDtU+wlbcydsl/kiD3lWk89JtPRx9pnXfZtl/14LrUh6+1sI+iavJ4DEjqfDfr2jkinoyYUxclzahdbY6mBC/FX9i90TG2ja2z5te297DXtvDOe7NN0PaNkUz5OciyuFc64gAQ9m+tRpT2VrhC691PpjOM07kzfx7R+sNeyDNIxAh7zOZkW8vNl31JrIVnjsg7/tdRICHCRjaePi0jgurKF1ZHGNw2Wi5KWaT8DCU6wpa1dQ3wFSDgY+8eVy2tjNoziQ/s1FlYEyXtSG7Ijn5kzG2USKjIM5Tx0CbLaMMzMLmbR7q2IQmPQ71lwZSLOzHaKubqAjjoiIc9fbYBIGGSh9GNHJHwfofHXOLZeo3r+2gwxGXDkBxORAJBAftPs5sqBBLI33djrUbvgwoEEpSx4Wzs3JyK1oQ1I8DEVIEFOMDtsfJ+BBDdeyAQtbUzVaSFy/cPBVsiU91gvaRLqbe6f53N3OKEzhVGr9RbAQr0jKwGqHX2eU50ZcDLgJ4xEhCL3Fp9rHhkXxrh2mrgn3wEYcF/O+eyzz5qx8D3OA88EkIBBr7oPXJOuDaJzxsL4JC8YI9fUd0Lmc2oDwEAG/zykNdVcWcxjR0wpAXL6JAeUe6++9Mq5DiCh5zUSABLYCn1499rb3u1XK69kHq2/Im+/+SvG94EOzwMJhBFTbJHxuGMyjLlnR8xBm0WsrYAEijByrIcJT4aFTj4USIhCoR8OJLjq9xSIoHdClN0FaVIbWBvGjxPi6+KV1yNdbGBrmxi77lubEEI6m9jl1czGFHZju7Mo/+UamtiUHu+Mee/F+Fabnj3MzVZrdcYo81BAAhyEBqT+QCAhR/JkUFIyGCddOkG0xWfxDd/BXzy76LoxcnZr287v7PZ6al999YX/Ty9Gdnf31l5+941HJhAR9fYNEQr3Dh7cXBPRc2v73cCWj3Pb7qJjCbSDPBgOxh5lgiPvrSmHpdsM2QvqDlF281knHHJfRbZiS1V+XqFvh0nXc9vttnZ1eeFO//XlhW09DWJXnFCAhEg1jNQDjicdZRgFWW9v/ZV0p+efPre3b+/sv/7rP12e/upXv7Cb26smTRH+pijju3f3dveOHZ2IPllRgHQVcmI8iloihKMrBenAywdAUjqbcSFv6AqBXEIe/cd//EcDepJWlP/aHJ8m+qsAp9mpEH3xql13riFZJUNXtJNl01P0ZZv+ksEdhHfekW1zJLI9MylRZbpmY7CX4ovUJmjkQwOWR4chta7Vc4j+NQ98hjblpIufs010ACCi+sfRn9cfyl1d3O0LmVP++v2gbzCwgx44FPCLtSqOEiUPiLQAcMOOHdDhYdlEJASIcoj84hYCEpTa0LSr0/072j92rXFb+8dMzxmg6bpW2+9yOvP6Zvp5qv186t5d9m3X+D8WSCCiJtvDou3MNyfnrQAJ4qH6HPkq2EOS3xmYk4zP169t9nps9fjaZJfG4fZRidKuI4ukY7qBmtCB+dn0XAGMHzpXyS4WTWjs8s8yEKhn7rq/78qXCMS216bNdUrvyXPWBiTk+clj1nPWNK0x5vHLDlZE6SkaybLyGAA5bNzIRtCmAfqCSCa3Z/e7n4EEX5DUSi0MwkNNAxhJRcFOIUYwoXYTs1Gm3Z3+7hCGLeaQ8BEjaZGzw9HGxG3EUBN6JkJ3+EoebbNzVZDpzCgfAyR0CWoMuHru3D4ozlAzT0kYuJOr6rE/cmrDhyivv+Q52TDLQvqUIsnHU2wRIOHi9tZbVwlIILXB6atHLvbUuzZ49wavbh67HxSPyzUSJNCU2uC7fIWWlKPJvZXaoDUkIoE/dwJS2o6iDtS5QW2zBKAJXd1ifFPYqtdraiyQZqCaBBpXXhPxjmjfw1a9A0LwNoZgBhI4TnSMo6CWjlwTAAb+xkDnn+OYSyIoGCPHfvvttw3IoIgEKedoCxhgJOPK9Q64LgBEyJmoXSCjXjJCc1bEVOTGJiCHHa9Q1mqfWGoMlF3oPXnBRIWo3V6phq/WjITzjqmfQv53qZHQJ4KE3XIvpIiiPA8kBD9XFflLjQR2/QAS3GilKNkoUhygI2iAoj1OsykiwUHd0egHiEgoQMJRTYfjwrdneZkif0cRCT0HEtw4AIZhHRxICEAmKkSvY8eTlIDeyq5GG7u46NvN5ZVdP7u2y8uZG/rSBbyuvOf83p1K4B12F0n9AGt79XZlm22EKm4aIjhEJKhYmiISVL29kQMdEQkKnZQxJcOv0Qmlkr3oMR+nY06FxvYAEh7e2fVsZJ9++sK++PITm11OvGDo/QOFBZe+c0+I/5vX9x6R8Oz2U/vkxefW743daX/96ptmNym6IQw8ioWinQISBESx+6q0A1J8nI5KhF/w4Dbqgnhr0ojWAb0ArJhMxnZ7fWPTi7Gn/YScCN3Nc3pe6Nu3dn//4GnHN89uXQYANKoN4O3zG1+3b7/92iMtfvHrX3hEhUfeeJTVzu4f5vb69Vt7fKAIrHlEAkDCelPuOSxRV5uojQKlaU2yUZ71Pvykui3IqN///vd+rhfGKhEJtY7P58tBVQSWgARfHzfGY3MkR4ApOkPyN4/x++jHrMfymJr3HUBCtndqm4ZrEAEVNQqOI6bcvqB+zzIKZ7rtlVqH8plCiG6c67Xs+GljhnnKjlC2tTSuxtFUoYSjyVGkQxlbrtniBBtRB6E7lJJApFg4TloX1dEBgIReqKHgRQ571BOhXsahraTjaf4XYISn/biMUyea0mWh7NaWWozfZ0mPjvWaLmeKhXY54l03/rGBhE77tqNrzg8NJOT5kH1/co6w8xz9PgDxWYZwnuwi6WfWQw7rISr7cAedr2O0tvk17IHSvaik7dX2arZT8+Zqvq7TZ6lhd44OpJNCxityNuwg0X4GKjI4VAMYWb/peudec0RCHuNBlh06POk62b9RakO+R5aleh6NK9Nj5iuXX6m1pWT6xwIJXFc2gjbi3BYptYkA9H9ObWDiE5rkzkuJSNBiKzQtK7nMjCjYc6kNRCQIKYJYMnrN57bQPN07M1iXQM3MWytnOXG6f75ufp8dVV2vS9B3IbZe9bxC4/L4MhqYhUvDCFUv+1OCtDay9CxdiqAWcE+Z53aB8X3PfNrxUpSZ/rQ2UiR53SSIWbc1hmpv0AAJV89umoiEc0CCrzlF5L2GGYBBoI8hrEp7Ge+idehGoPaPGUhwVJRCaammgZxpN/hLxX0PI6WYFTvTRQkJSKBGggrxqCCiirpB1wrL5Tydo3nhXlKUEoLMj9Is+E0gghwGdh0BKryQTK/nu3xcBycCwADFQQixujbgJPA9BjzXwLnAgOd53NAsFbeFECt1geeXohbwkXkx02X8rhD1MHrZoeJ7ATsACVmZqLjgjorgRIUUQIOcfp8fqrnvAQyGNu7vbb9eNUBCb7NxIAEjMqr+psr/7+1Q6bfDLpqMdA6l2KLAWdaIYovRKWPqa/3y9asftdiiRyR8JJAQ8ov/ABL8eqWIFgsjIIG53mzZodz4jvd4uLXPbwd2czl0mrm+uXSHDEDgABiZbajg7vUvB7bf9R1UwCGdr3r2+t3a1pvY7T+AqyUiwHOgD4a/GxalDVwjS58IJIh2sgzmuXFKMn1m/pTsJjKI54K2tWPvc7RbW381t/FgZ9fXl/bikxsHEnY7wBEcHOZh69EX9/cLWy23dn31iX36yRdOH6vF0r758x89qmTfC6eenfrFehVV6ofuNnlKA/TtkQpeS4LUnTAkB6WgaEjbvCOsyCt4K9I3ABEkB7jycDjwFoCsL7wa9VPmDjB89sXnXkQREOXVq5f+7MgT5oquDgAMX331pXeagNdV6ySKKj5GUc1tzx4XyIG9bXfhGAKguIyk48l6HY5hSpfM68N6C4Bl3Dw70VQAr8g4AQkZRMjGZ238K/2ImZJNcwpIUKqHxnPKUejScrWtouOfCiRIv9fX8Wfzi/WdJ7wVadqskOzdrAMsaaJIAdJL29ksN1xuEjhFMUMilJC/tvUaFhQDVUsGiq/qOH5fL+nKomKKddFF0iqiM5LHIdTHOWBwCI3OYDH3FZBBeptS4ehu0thCPWrERFpVIzuKHtB1FcUj/dAUdywL8bFAghePPAMk1HZNF7085ffaVn/KOaeO6bIPu8f/cTUSvA3yifmTXX3y+c4ACXou2V3cAxriFV7gL0dCZhsz84XGcApI6PIPan1TP0sXkJDttzwfLvtpv707tLTkXtkXqx3xrAOzXMvPlkEAzVE95mOaeB9IEC9yXE6v1XXy/GpzWs8j2zbPu46XLMxj/CGAhIiaisLk0g3IDdc5PwMJ0bUBtFmEEp9DEGsx1O+8bZF13CGM5FhZOaGUnEcxlJhTDnodWqr7NoJfu1BnpGGjOKpcbBGbchvdASnOn4g9O2JZWMhg7AISuhx15rNmRF1br2ISXUtj9Dn4GUhocrlOrY++z8KGdV3t9rbpDx1IwOgVkEBEghtShiCLiAQAABee22J0YLH39jaaUPzz0NkjAwncV7RPrrJH9JRiiw3IYBH6LfrnHA+NWkWxPSkKCXnRqgoiTkcR2inHK9OrhBq/SQGqFoLGpboKmhvtrKmwqQQkn7kPIAKpCtqNI/qAsWOg/+lPf/JXnAQABgx1jnv58qV99913PheKflA9huU86j3kiIP8DAKK5KyJl2XAc/3gQQEFZTe7AAmkpgQfHRzcuAYGzM56/Sj0x46Trw+GLnKAbirbtb9ekLO/39n87q7USJj7Dh6h3+v18qjYIeDSsZIt/dlPRCQAVnAPzTOpDTwz42au7kurNXaY+QMYcWeOu1Kk0Hd8Pia1oWrvW7XiPW9kkrOOIayuDP2ISPA2kNEFgrXE7uK43Z75BICiCF/fpuO9/fLF1J5djxxIGE2iIw85/07PFANcsz5Ug+d/YNttz/u/U3xwuerbm7vYrfa0AYUTqngatS7oZegzVPKoU4cNdwo6gIRaprw3H/0wvqQ7BGiIp+E3pRgBIqj4G9eh2OJkt7T+buVpKlfXF3ZxMbJenzUhf73ngAC0O39cO5gwGlCw9FObTq58jt6+/q4p+AlgsN5EAU3k1mRGatPI7h/ndnf/6JEKTvu0FPVOEDsbEhlSXMrGaFU7zhKJ5DVg/DnDmXedDEZDi8i+2aR01XCZul358yIXABP5o+YDckF1E5AxRDJ9+vknXiBzsXz0Dg2AB3SkwKZ4fFzYw/3C7h+xQyiQWmop7QMcXW8DpOUZsn7UM8g+QAbxnRfAuruLqJ8SPeAyVakdKc8+G9BcR7I361/JW4Ejkq/INY6XPBO9nHN2zvFYDQDk64VgO5/akGVRfS0kB3Ot2iIh/8KwzzJZtByRKjECORWNblX7UVIMiLYqryNSD3oUBR5ab9iz8WDsbU75HRB9s9yU9qUN1hCfvWvS3saDYdMWMtqc5uMoA0JnEI0pwDEHwxOQwDNqvQR0xnog9wNIaGywFHngtF54A/0Qx5SIrbL5E5FWH/FXIhy5Qpv98hFX9lOz05bX/2Ov+x4dnrjgsdP4/kGkpoieNN7MKxncqp1qv/YZIEEy+eSzYufB36VGQnZQdS8BaL7xtA75mYGEfG3Gk6+h5zpn33cBCbX/kDdTuH6X/8G9xRPyxzL/iva5TgZks8+Xn7F+PgHLGUzX+661j/U+5h/dV8+J/qx5I4/BweQCiohW6vmun18+ZFy3rUbL4Yn1DPmamV4bfVjGwG9uA6C/f0pAgqZMOZZ1+0cK7WhRhf6LILHfG2Ip7cF8p8OLQkd1dAoneVsh2vzYtvleod/TUnwuAwkZ6WtyP1ORkQw2dDFSm3DIQlCCIQuM7MjICTsl6Lvu3wUk5D7CtbEhYcY1cqGT7Dj+DCSUHN8qB7o2KJnbvCPvO0oU8hoM7fL21l58+qmH49ISkh07QpMIextNDqkNfs3GgGVnZmfTKccHqhvGVTiyObVB9Dpgd7tEFkjYch/tdGn93VAubcqO6wFEvrXAAN8lTIYrUQJcI9/Djfuyu6+UBX4XWMHudzaWs6Mv2tU9uRYgAqAAhrkcAq6Lg0TIMEAD1ySUmLoOAhK+/TZ2JUXLnmM7HhttZrPRKmXMWkkBZISauc2Kgx3QkEGHIq7IIM0vDlXQQsnR93el5RCGaTIiAtwIIIHaJUQLrOePNptOvM3ZipoFd69tNX/0zg1UON9ulw4oeTjte60fI1ol7l8VW/Qt/K0byjhSaB4KKHIs68U4qClBAT3Wdb6IXEMBMF4nYLP0yumxoxhtD93QJ7+9tFPL37e1WXMQg3oP7PmVV9ftGLgn27KV+/j8JSChdBRoohI8smNdIhLwANa23y1tMNzbxXRsl9O9ffpsaM9vJvb89tqPg0Yel3NPIaKi+vxxab0+u5hj2/dod9i35Xpn4Dfrbd9ev1t6sUUPf9+iZ+iEUiKBiFIZRgizGw9q44tTrNZxHUBCLb+zceTXdLAx2v5Bc+qowlrBH+pQwnXmD1FHQOBgv7e1ia3MAFf6e7u4mNh0EgWwcNJpqwcQwLVXjxt7/e7Od+lvrl/YdHrhIAOgC0AOYIMbuwAwPfM6CsgzuoAA5P3xz984HVFocTAe2Ya2qYuFTdGrpQPEwVDflmKGgEDjoN1BAHEZaB/2cRBpnxqtD90RHQ/sYjazZ7e3Nru8tOVibo+LuT3c3fsr5yO/sDOef/LMgQQAluj6MrfBMHjw7t3cXr167e0eB6OJjYbTEg0RvK1UJM7N+rGW+4xJ6ZXMPX8AHVyDzzdX142h2mbwI5uy3jjSvft9FGwsgC/3FsBbO0W1ISobpMu5+1ggoXZuamfM2x1GI9AoqDgK2SgghOeXDeXP4KBtRHrJicjGf+10yJERAJ6dMI+OKbt5cV4AwllWlsjvw2VzxBcRULTm3Qdduh4rqWlyKhzISOmqipQKebBxQJhIB0KqJB9yJfmTQIJSG34gIKF2ujTnJ53gJ/4g+1Trnq/b6Wg/4R5d9m+XMzkYIF+Oa5t8LyBBFTNKhI27pR65RKcN7DAvO9tU1lCFjYhwCSBBqQ21r5A/ZyBBO8+SDdnZ/DGAhMyztZPeJT8EEOSNKs132FGJd1JkopxtZGf2fWq5Jb0nHqt9s3NASdDfMZHVQAKyuva9ws4Ou9/T21qAhAy41EBC/u1jgQSNTX4k4/foJ7Y/PLryJ5LagEE66LPzQfGkvn35xVdR1G0eEQn0AdYfNrcEdGNg9SN1gdBtoILhEAUT7akwcLxI1gaDu+336NV+yhDTPWqG9t3i0l0hHyMGycyVBV3+vnHSrVSyTtU8BSRIoer5s8A4TMp5RLqL0ZXacEpm6/lkLNWAC73GawAiz0OXIK8VfxbqbQLkCbrlL3pIW9XjPB+iHe0aurmiius4W6NJARI+sdnVlfXZeecY723VcyDBndrSxg7F5DRVbB4EMWsj5597K01AAkthlRgo2dD0An8UECu7/RyntAKMfpx21T/QLlquZxACMu4vwc975ZV59djHx8bQFZDQCH8qbrP7ncANByem06arAu/F8/C5dlV55fOzZzduaFIg7c9//rM7K+wuv3j+SThA3tbtW2/txnvtbukV50o0mhWC1jAbPtkg1PmRWnUIj/PjC1BQG08HgzhIFPmke+awZb+3y5i1rR4fbDzo23jY884N69WjLR/ubPlw72kNyE4Rg+og1HLmtBNBVwlAg77v2LGTrPBJAS3MpVp1+k5wCT8GmF1vVzbDKYq8guZVhhP0e2Q4tRhUA2jnlKHV9b3vhgYQ4Y7stm/bDSBGAGpOn3QA8DhnUkBWNu7vbDYb2rPrmV1dDe3Z1d6mk71NxqPYDe2VNCGAPOuVXWqKntEocmi7/cjAPpYrdt/39urd3F8J/6deD4721npemJGUiBK07WCCusS5aVl2Apn3uvJ/Xq8u+Q3Ac3lz3dQEoQAiDirrynUA03A2mYvH+4cjfu7TgG5z5x0S1MWD3f3ry5nzX9QriB0Or6VjPZuvlp4GQD0ErguYELVNBn4cUQfQDtEApBFR7BCA7w9/iE4FXHc0CePQHS8jyiO6LmjHLYzLSNsBiFMkgpxoybjJdGQXUwDBvo/Fr014ZwKkyLEnlYGihugqrsExRCTQ/pE0DHWp6ZM2aVTaX7k8mT9SRBJDn6iSiCyhyGTIgYgw8bixxql7vyp35hk9s453g1TteovWqsEE5kRAquS85opxKNWztj1EN0o3y9FlkjldtKVr1nZH/pyBrtpJrPV3my3gjkapGcD5te6UoZ6vrS4tclIkk2q+kQEveyoi8g7dXBQl0BgMdQ2EqkhbXre2ufPfC5CQdUptv+V5iciHQ6RDENlxuPWpeaw2U38Uu+cpNPIxN+6qFZnpq9X+7bh5Hn+mrYZnh5PGlufYHN2VQZDsPDaOYIkAYAjvRaqUyBUkCnK//fcAyzfUqimAWQa8uKfSRvPYs2Oq9NNsN7fNU/ZharukzebW/er5b7u2+CvbT7Jxa/9IYxfPqsaU7EfNOZ8Zp4CEU8vsMrD4Tq5/ih7RWPhdm0KSvxk81LpyHu8BDiQrpTcz32f68A2oEo6U5VPNr7VdKf+R11Hq8FTLPq4jnVg/v47VeDSvekbfiCwR4y9fv47cz9RZq/n8kQFNGldv3ybdP0YyfM9zPbSTsFMK0Qx6J4EEN2qqXFr/TJXo0pVBRJOdJVXtdaOlCIrs+MDoCqNmKnQtEZjOOzgBh1Y9+bdmQqtWXl1AAoaAdhy4hnZH2xg2L1XzvlQIPzXtnYqg1Eg4db4YXszwM5BwPFO56nH+JRuXoiUZSgKhqJHQG01t9uy2dG249irn27LLu+uzSzMOQ2sQIecuANS1AefEc0vDKFeF2jq65QAkHOciS58AACAASURBVO9YEflA7vcwGfZqvahOCHnHDYNW9RJ0D4CE/FwCnISg591+gQycK8VBjrT4T/wEeKAaBjL+eOV3xoPhTwQCwv+GThf9vuc1AxgwBzhPtzfP3GhkR5HdRmooRKeHQ3EyByzLLmVeLyk/Cets4Iqfw/Gn3zy7SQGk1DIgGx+ZNo4M7pLzKJnFDqkrMqI41rQmJGrAbDwc2GBP0b+5Le7fulO4Xj7a2PPiUo2EE+lTWUnlcSoHWfOr3WoBCYRmRw55OHrZQG41rtKDdsqeEt3xPVVGOpzdvAIk4OTTGWAT0R8ACYB8tBDEte/vl9azpU2GWy8ueHszs6vZwG6v6RJC5wqABByByMlX2gbRBnQW2NnY1vuBLdaACBZRCfu+vXnz6Pny1A+IXvEDBxMCSCBKI1ItBCT4OpQIBcCEjwES/DpEkkwnbgA5gLg3X6vlYuHrJmCQuYCnt6tDKCZh1ZvNOxtPBjYuReMmg3DKZ+Noc7jbRFeG9YbIl9g9AixgN200IlID4D7lZpa2rNANES28fvPNNw1v5tauFPYE4KdTgoDBzGvMlXaQZSQyJsAtQApqJkymsYOc5QTn5a4FOUpDMohIDeTEZq92t1FzRUUk795RJ2Fha4S0U5RSliLyQiH50Ip2jZsQ/FTtXAZx7dDIeKeFZe0EZIcY+ak5E5Agee7Xbukcl+/F+mfDtblvS8vRNj7Ueui3Wo5kpyQ/h75vtVmSgy6bTQax9IKulSMS8jWzbD4HJHBOdnQyyJ6jPU/JoGyHZYeiTba1PWubI8y9vq/ZfXIefyBH4IPtxw8X3kH3pzsfhp2TQkLabOKu29d8V8/j4HsACW30NyzRVB8yf6TOCEiQ7YO806YC91P70kzv2Z7UebUMqWmszXdq41edl++XeT9fV7ItgwZy2vVdjgjQGDIQIl8sy7w8l4q+OMefkh3IRXUQkq/HdTOQINs720CMIWzDaHcuIAH9lSMeMj1qvGy+ZHuulpNaq3oMAjGV1lc/v2jtHJDAvQSiZP+UazEu2Ro/eSDBlUCpChqhoMdggi/scBI7Iam3PYsvhcGOqIg/ozZSWPT1FfP6AhAWklpOCvGTsuJaQiQzSJCZMr9/KpAggZmjHcQENfMeMfaPDCSIScWYPwMJlUgrQExtWOhznj+tYwYSBpOZXdze+A7e7ObaBqQ2FICAV9+Ro11UyZ33HV7yzjwnv4SVFyAh7ybLgFJRLhlkRxEJROysdh5qrHUVWKBwX+3iHzkA7kRH6D9RQNwrjOsQqnJKJQT1W0b4xU/4bhqTFFOuVKxICEU5MC5AAXVuUOV2AQY8rzswl9fO14Qr5x11dwBSu0scJYW4+ryWMLU2QZ6Va4B/Y3coBCTUxqHmIvPvewq9OEuD0vrSHbXl0sO+N6ulty2kiQAh4KPezjbrhQMJ9+/ubLV4sOmEjgungYSsoNqMg+2GiITYvedPso/55nuF9jEulHROX1GKyikjoM3Yrg2CbCh2GYXv/15aX3pKxzAiEnw9DkBCP+IDbNRf26i/tYvx3q4uR3ZzPbXLac9urvo2Hu28RoDvDnhUxtJTIkD1B0NSi6gbMLXlpmf38409LNa2WFEgc2Sv3z56XQDaAwIkbHZERvQ89B0gwcu0kb9NIpIABA9rjfSNjwUSkAtqM+n1EMZRoHRR2rI2xgZp4aW2QBPevaO+xqMXWLwcT0OueH2DsV1Opr7+6+Uiuhqs5karM9aLedl4XRaz8XTWFJyTXsyAIWMC+PMoiRJdCG3Bo7PLayMK4M27tw4Mil6QOYxFTjDPgB5/fNzas2cX9s///M/2q1/9yjs5LFcP3qaS8/kTACnwi7HzXg6r5AlgCWPAmI+2kQEkUAsDGr+/o2ZCAAnx/SEiIXR0hOQTNSQgod4VyvKuzXZxuVBqq2TazvyUx831ZaA3siZtBLQ5pwJtJYN07afyWhuQkM/NPH7qfe285c8KzxZNyi7TfLVt1uRnyU5Vnjd9L5mW57EGTc/Nhcaa563NccgyPr//GUg4T2l/KSChpkGNitonkluZZmo6rHWZ6OGHBBJke8g5ZIxqw53Hn8eZaVFjzDSbfZHa9sgyqZY/kl21TKnnMQMBNS+K55q5LikB+TjJlzbbifMyENFGSfn5JfNrny3LZdneeS64hzbhsD3lAwKCoydkQ9fynDHXEQm1vNC9ZS+LrgQk0D3qnP2kjZ1TXFRHbEg/oJN8vP2e/SSABLeBcZxSRIIvbFHsu+LUAyS0CXDyVut8Ou3w86rq7pn5WBRNOIaXFpvv6rw5OUdyfDKz1sKmbbFrAZCZyhm5pGvUiHwbolcLCFdYH4lIdwlyKXg5RWJszZMKjLUJgtoI6TJeNLdZaLcZR13X+Uv+Hv3PDwDXKeEs2s1CY0Mg7WRm05tr32UDSBiOJw4keJ0Eo+r3jedh0obN1zulNnhBtFHkNHNdGep1HuipiARojMJx5MELTFOuMYY5Drt2xJRuIIDuwDMBHnCtQ2gy4cqlPVpxUF3olvaJPIcb9AMAkgg3lZEsJ0S7b6o4D91xTcYFiIBz4juvy8hRxonD2eAYxjqdXEQ492P0EZdxRyoC45STvN9Gj2+BMKJzGYBSSlnh8ZsiEjzEmZ3nVCwt01+WG5kGNB5qwDjvl4J5jF8RCbR2xBWdDMwuqOlACPpubYv5nT2+vbP54t6mw/MRCTKS6vE1PEbLveIgSp7xKsXH/AvYUcE47XTzvXb1akM7GzDn+PGHABJiXkfuvO/oFkBEQo9e7TDMxgY9ul9sPIXhetq3q8uxXV+OjDpKgAmjIS0wqamz88KThNRTn4Jgk9lV8ORgOLPFemdv7hd2d79y4IDog9ee2kCUQgAJDmbs+x6RQLvELX3ho3FdCYUvXXJKXQmKQn5oaoPXpigpKcw/vDubRE2OlfNG1BHxtaELCKGigwABPVJou7DJZGs3t5d2PZ3Fd4t5hHiOxpFjuYpIFO/iUBYSIwUggQKuAAm5YJXoKoMKMt5UF4XfMNCubq7t5vqZvXrzxnlXYxUf8zyiNfQ473/xi1/Yv/7rv9pvfvMbT2H8wx//y16+jIiHBkQsBQ4ZN/VURKPiRe6TIxKQKQAJIV/DZqDQYtR2KRsYxLaQvrM9RCS4jN6smpSVmuZro7KWLRwPzdZ670hHlM45eSPjyDAvGyxtDm/mY+ltgbo/lF6tHazavtHnenz5/jmSQ3aP5rJtI6Yeu+Ymz1u29xqjvaTdyfnJIc6nZFTbvLbZoZLn9fP+DCSct8a67M+2+fshaLe5hlJGS0RhbXty3Cka5zdqIZQyR60PeupcDgbEdDCyFC0WkKBnzjZdvnimv/p9psM89uw4Z3mT32tOTtkMbQ8I757ycTg+r18eQ5Znbb6Dzjs3f/n6bsuuVtFeOMlM2TaZ53W/PN+y/1TPhmOkIxTpkG1EzYVA5Da6cfoottWpiIQaSNDYdL02GZXXTJ3NZLtlIMGv9VMDEkg1IQqUGglMOrme7lwUIGFYqp5nQe2Mlope1sasHJyMSDkDkztSDP/r2WXDHwrDbgt/yUyQGSoruvx9m7DLxNYQSskTlzIVA4kgdFxWaEfC4kcGEuqIhMyQDiYkRK1N2H0foV8bVLVyPq+S/jq/dgEJCplqcyi30PRoapPrKw/VBUgYTy+MlAbmdb3H4L56D0hwcMsRpH0ULxuEIyuD+fsCCQIRFI0A7eGo47BzXRxzdu/4PdMD67XdRjE/8Q6rIEclF6LhewEJXFNRQ+yoC4HX7lOOaOCe4mOuh9EfO4hRI+H+/l0BIUoud7n2cBDgBPnOXE9gBfndcrC86NkmOjagJLi/lIv4Pe+ISWYcgARauu2awpa1/HFHIRVL09zlUGOtlWhdCsGNgP3WSD0AQJiMRjYdEWBNx4AHm5PDvbi32BE5HZGgsN48tiNHhEKNqVNCln3uUF5cxO5xKYqp9nVcr97trJ2ILiOgNjS+PwdTXT0c5J6N3PHfC0gAoPGij2ujqOB0uLOLi57dXvbt5mpis4uhTcY7bwE5Hpq3EYSf9rT12yyjv/uuZ1c3tzYcX1h/MHEg4d3dwt7esUMP0De0dw8rW62pNbHzSv44mkQiOKix6/mYaN2WgYQs5z4WSHB6KS0lnXbVF56aBoV3XS5sI/x/XFqHBbi4tNvbid0+u7KryYUbYYv7O+eHcUm5I2LH+bO/t41ALi8QF4ANbR/l9EnGCVQUXylNhuNw0uE/Bz2uru35s0/s7d27BvDnXIAEyU3VVRF/ACT8y7/8i3dlIHLkv/6///T2jrR35XlJV2AniT+ekbQm6XttFPA8RIBxjflq4TJlsVg2QAGyZf4YBqmVlAYiEnyuPeolIhIykJB5KNsK4ifJEYUt63kAnM7pPfHvEc+mNol1al3mc+leRRdJTtf2zffhu5qnzzlZmb81rvpV85GBDq2X5P4pG4LfZazrva7P5wwG1xF5krNdz57trmzktz13Hqfe/wwknJ/hHxtIyGvWNpJdaceZ/QrJs6yT284NvdPxfDkv/b1DQ4bQhlS8IhtB9n8XzeWxtvkKkkU6rvZjaiA/y8qaR9povk49yDwgHmz7TuOoeVvfZ3Dw3Ay7j1iiYXOKu543h/7nOdXYJH9k//E82pDDJkdPqG2yItvyeFT3KM99lnE1kMBv2f7rikjQeogW6/lRfTNds1k/EeZPBkgo2xxtQIIrklLgCwMpI3WaMHJVM1BQI9oiGC107aADJIhhpGD1KiWVlXit9LOiqYVRzQCZEfWeIlC8l7NzSpCIkPIr76Mm7Om/U0pYZ9S7YfWVMjKYw3PkOOauDfncU4Li3FjPGVRdCv+v9ntHaoOKuIgOM0K66w9s1x/Z+OrSIxIub29scjGzPe3R9jtb7aJq+bkaCcw/QAJ/CoMSSqw1OheRsFhuwsHAsJ/N3OHmeEAEAQl8DzqrVo1ZuVHIVAZfvr8iEnIEQ94NE3AGkCAjUugr1xMKLKHMtb17wDxCjnWvxSKKJbIrymszz6UWAhEIjOGwqx55dNwTgERAggz2DCTUwjsbuI0CWpW2flUvadG/UkNySokcGgEXtdHQGBW9vQMJw97ORv2+XYz7Nu6bbdZzWzw82mJ+744vbmqbQcF3mtOs3PKxuQ95g2aXQrJyRH33+OoqiuCuVr4GtVKtDbbaQDnFn089ru18r5vTAAkDI6uBmh/8eX0ET1UASFrbxWhv11dDu7ka2e3VyC4m1B/ZefHFQX/nnX58vQGV6O5Q0Pzp5NJ6pDb0JjZf7+zxYWn3D0ubUxNhP7BH2kBu7VAjYde3/a5va9oIlogEr91AJJFaQJa6ItDIcF86eKQHzGt1ylHzsZZUCSKKBPDu6PYBIFb0pXI+SaNwh9KjdygMyXEre/FiZtc3M09tcIPp7p3/BkDla7OLCJ/hqG+r0snFwzlLFNQKUJNmm6WFLONtomo2G78m91UNB4Wfcu3xdOJA6WIZPCkeFH8wDuSOclW5B4bd559/XtKW7uz1m+8MGYC8EOggOtU1s5HFtQUkUHDxfh4FKAESXD5tKLC5sMU8Up76dOwoqQ1uBG7i+QQkePvV0lEiywvpSs21dskE2jY2R4lIyAZ/1vEylAVEyMBujulIbXBQaDz2f+6RwVw+d9kHtU7X5y5dretKF2Wazsax5GIdMaH7cKyetc2pko2mZ9F9st2nZ+Y7gSqa/67nz/Zdl1OXr6X3PwMJ5y2zvxSQkHVefu9NgxIwl3W8eE80VfOC82yH4XlefkfXBoqHZvtQelubEJINtU2daT0/U6bZbL/n6+j4enzZFhGPnON5yRXxXz1/WZble9byrp7bpwIJ0jcCraVDdH35U1w/P5vscMkD2ciezldaOmKT859tngzs+vyX1PJa/tRyqPadpJOokZBlY21Htdlt2YdgvLLzFXnlc15sjJ9OREIFJHzx+ZdulOTUBt8BTBEJInA3OHYHgCE7KnIImNS8U5IdBr6fjsYNkFAvaJtiaFOgYoJa4PA5M2rbe+1oa5dTCJoIrZZTWUg4c/zIQEJ+XhEwY/BoBIxIb38UzNAmaLsUdZuhkufp+5zfIdN/lJ+7ii1m5zgrC1dS/YFte0MHEkA/r57d+i5dBhK8zVWpkeBKocy1aiQgKAQkiLZlvEm4ngMSCOF1PphO3WjH4cb4J62B3Wd4CkOe8eV8edH2Zvs+kCDhphQCPXctzPnMsXKCFFHBPQUaCDCQc4JQF2Icwntbdhyr1CfPk4+cee4hIAFgQeCO92DfxPky1HMIGs+onaw8du4rx2lTmspkOs0KWw7EKcXZOIBFoTRKm6g0AIL91nq7tdeMZ+ecwos76iQ8EUiQYj/Fo3Q1qOWX5KgMGc+Zv7z09fdw9wLqqC5NG+8/FSB46nFtzFsDCVFsMY4ERHB22a1sPNh4bYTr64G3eqRbw2RkDtCMB9FCkhZcoVcOu0PINnaiccu3u4EDBsvFxlthAiSs6SywHdpyTRvE4lyWGgltQIKit1y+Fefz44GErbeYFB0BLAlI4D6qY0EIrqctWbT3ZG37g52neVxeTW02itxQUhs4f1T0LREJ3sFhYN7a0eXZgKiLTYSSluKKR7VXSlejbHTJgebaqkQ+GJI+MfbaC5GmtPR7YbxxPY0zt5wVH/MbAAC1G9CC0p/aIcsOc9Q6oA1oAKZcA3AMel6sl0dAAvzsNSEWBZDpR4cJRSS0AQnMv3QWNJR1OePIMivXg3E+q4CEfB3JR/Fjdo4bmdVRbJF7C0jgetmplqP0VMVYy7D8ubZL9DkDBLLbsp2lVDrJAT1rHlObMa17C4ytDfmsa6UH+U6OQ5bn554/P1c28msHzEkk2UB6/zOQcJ66fmwgQXq90atVkVEBCZKf9YaCPmf9WTvk556wjU6a40v7RwEJsj0EpHJv6DXzfa2rs49Ryw7JIs7JY858W9On5Eq2G2q/JX923VDC97P/pTHnedNY81gavXWiWHWXbJKN5rqLyLuUopLnTbJHwKT8Q0XGStewBgEg95vOQx6pV1Lr6vlBF9ayqra5dC/NtRx/jsvFFjU2rVdea/2mZxKt8DkD940MGkQ9o588kEBqgyuHEm4MkJCJTlEDptzxlIPNeRguKtAmwtcCskAshO8qllDQvFCZUWoEKguktgWvFWrNhPX53me9AA4ytrLCl1OYiSorrR8bSMjjrYEEGA4n96cMJDyl/WOtxCQMBCSMLmfuqF8/f+ZAQm8U/V+JSJhOZx6RkGskuHObUhto38c15XRnx1zV9uUQ1zvjb9/cO19hWHsl9GnsTEZf9Qc3wNmNxrgXkJB5AiBBBqmc5pya0KZ0xYdZaUt5ShmpzWNWevkY8R4gSiiQAA5kUEbBvQASGI9aw5GKwPPxhxELkFcrlyxnBFrUhmcIcgr8xeo+RYHpPgIh9BrtC2NvozG2Gdd+Y0O+3iy9CCDFFkd9wquXRtvK9fyhMyIhG+F6n2USQEI2RvSckq8CEwQ0qSWSgJ5cVTobLE8FCJ56XJtBISDBZXiv9GuvgATaPo4GO5tNdh6N8Ox2FECCt01d23TYtwEGnfcBL638iv7oj8a2XFAfACeaFpD70upxZ/Pl2t+vbexAwpouDqqRQJHFHe0xI62BbAsHhtW0urRMdTlQWoXWxkjbWtVzgAig2J92H/x6AuZLaoOABGqRsIa9XbRadLBg3LPxyLzYIkCCG0Dr6IstIIEaCe4MUuizRAcSAbEoKQGQvxzVHAklWledAwcuShiqACiqxVJMdjy5aMAp5Mzvfvc7l0UYcP/93//telo1WrgGPOlRMWsAguBl8Y50vzrBADaQCsU9kV+ScdqpWu+ipSwRCS6XCpBAF45wQqI2TQ0kRIeOqJEgIEfj8PkrBZ8Zq3J3+T0DCc5jpciRZFftDDBO8aL0BtfRRgP6R+dkWanvlEbisi7ZSDJuBXS38Vf+Lt9DfJ5fNf+1/SMgIRvyWSZpPrKRLUNcz6Pjs5zWb11AAveXk8E5NZDQ9fw/Awlde+5dlHP+978EkFDTa9Z/3wdIaKO/rqfP93rvWCIOAWZp/1mc8WxLQbfa8dfvuobG8hQgoZYPWU50AQm1DKjlgNpz53FrTJJdGWDLNgLvmxo+BQDIYEMtX9rmWjahNsvy9bPtWcsf2V5ZTktHCUggYo1UOUXR6R6yUV0/VCByY7+VDT/Jp7xBlYEE7LssD9tkrq6pZ2OutQGnsWQgxZ+7bC78ZIAEimPR9lGpDfR/Z5II0fQdw21pY1F2WmqDHSChJpK8GFJkpxgegOLcn3Yy5KAofCQzvs6vlaiU67nrYwhwHs8sodHsGLkjFGFP+S8Tnu+afcRflyAXc9U7tVL2XUDGU4aWhaSuy3nhCB6evzayagH1lHt932POKgIutgtHlbGoGIuEs4cIl5xkrpNRRJ5ztdt7agPFFhFaRCRMqdkxHERbINvbZHLRRCRwO7qYuPHjEZ97m1xMvV1d5gvey9BU6zOtYx3aSag2Y4H2iEhAMUB/Mr55BuWKYYhzHdFnjEA7uZGrLprX/X2Kyo5/FsD6TmkKEtJ6Dv1e11nIgppr07Uh7ht81IATvdilVbvHwzoe+CU7clm5Zj7OKHFNOy4TSpJcPj/zvcaja0oJSJF5Ic3SAQNeUqSPF8ejrZ3tPfR+hHLYrrz942p+Z8s5BQGXtluuPb9fijwr38wfbbLJjy1pEaf4gucS0q8QdWhEjpjy2bPMkpLT2uf5yMrd6bnUwDl3//xMmR+9RzdAFj27Uy67yw6P1NrZaLC1vq1tOtrY7fXYPnlB5M3IgQSzpRexJE8xOipsm+4K3pbP02P6DhosFhtbb7ZejA9AAYBhudrbwgEGaK8fTuF+GMDDemsrgAbAheLsafNYKQ4+P5uUjpMKk0rGtz17wyPeMSXCKzUvTeGvXQBEclC9KFiqoRDAxtIupgNv/3jh0QFDb5fp55WQeSISXCbb1obFOeZ+y/WyiUiQU1qDlHKAJQ9rQ4wIB4CE2dVlU8/gq6++sn/7t3/z3aB///d/dyCB+0NvagvLdZVeQ2FMzRVzoA0EyTmiqhRBw3Fc99NPP/X5QsZR8EypDS7DV/F5sw65PhwiX6l9UerArINmwYRC95HhfAhP1VyIp2U0iof0u+ZkVYo81Qa6+OGUjmtkbQGMpC9rxz3LnQa4TEBEF5BX69zMyxqjZLXmX7KB31kn7Dj++VPkieSqIjAluwO8iXWsbTeX1/2Q85KTOl7zqmPy2LIukp0lWhUd+aaI5HAB/PL9szF/Ssa2ybCsP7Ls0vtz+iXf55R8xFGo1+T72EWd9s3JG3//H1ppvMiZLO/q5651huitPqdtRJm+2+Z/77F+7dEkT5r/jmk4uxbIbr9JqfOT7CedV0c05rng/VPppz6vXnfZ3Xm8mfelS8QTWgNPeys2rtIdpXOyn6Jpynaw7Pv8m/hXr9l2FI9zvABat8FOFLrWb3k8tbzQ2LNdKfmjFLgcVSadpvmizaL8F11Da5LllWistsNUIyH7PXkOtDmoOWr0edk00/w0dmPZlBaQwIbk67dvY7NI7eNVMsA3CL4/H7ed0dt/H6nzw9zz6Co1kPD82YtAqTbbBkjwhSk7hxquGIOuDfqrCUrEf27Yait56hihUzLU5RhosWtE7/sK9RpIEJPI8ftrAwlivJ+BhBMUkoAEGYsSttrNdSZO4fBciXmlRfnGBkdAAjUSABIwECgYTuivUhv8vBI2LCCBaAUBCeIJXZ/7C0hgDIxLoaQy3MgFzkACv6s6P0YW1wRg8GKQM1q9hUEtwbeljzo7eSWsTDyoYxTGLIFXC2KiHvL5DV97mHmAFFmwZh7nfReQoB73Wj1ESb7eoMiPWmnme58Ve6VYU62Ys5GT39dAQnTd6DcpQo1RTv4/O+WblQ32G+tjYAMtrZe2Xj54e78N9SFWG4+uk4Gdx5pFe63AJKdyasMpQ0xrxjNCH9odzrno0ArH5agqKdTaOMl0+jFAAk7zfldCEPYARJGKwJ+ABAotDnsrT224uRnaJ88uAkgYmfX3G08V0R8RA942CfOuR2IJEztw0GBOOsCmAFY70gPWXmQRIGG7i04N0b1j4EACDiLO6JIPvUGTS4nh6AZHSUl7CpDQZtA6TXmRxacDCU73zFnhrd1+5UUnh6OeAwnuaJbiubRldRrZBn8THTMQ2D0ceGoDPL8s7Zm5dl3UT8ZNdqrl1DmdqzDqmLosW3t8vLevvvql/a//9f/Yzc0z+4//+N/27//+v53HqaVwcUE9lZFHAaxW3D/SG8RfkrHaZYIWHRQoqTgcR8QDoC3HOli6ibDV9TrAWIAEPgMchEMcGxWkzPjYS40EIqC8pSfyT622SgixHPa8S9cAnGnnkfk9ByTUMiXbOQ3RFsBINFIb+jpOxnHWTW22RS0D8hjaZIh0jWytDCL6fJZdVbUpU3SGZENt5GeAQYBEXl+NJ+uRbItl2cLY8nF85prQh/Sgt9otld51P8n++v61qSxH5Zx++BlIOMyO1u6Irgv9ts1tPi7bBZJfWa+eWoO/dSAh86jmIM9jl/uWj83n19doAxIkUzTPcpg59xSQIJtXvFGvkWR0dr7b7IO8brpXBhJyuli2CTMd1M9e22EBFA+bKFbRlWQlvxGRoNQopYVpPNyrBhIk590GSbU3TtmDysXUHNRr9CFAgs9dSW34yQMJpyISsmJ0gi6hoTUKlhGec4KeUM8uRVArOzk3UmC1gm8z4E/dQ0ACRC3UPue0y5HP52fG+bEjEjKCVzN3NojPTmLHjxIq2SgRI9aC1I3bFAb1MfeVoPyYa6gaOtcQeqy8NgkV0UuzC628pgIk0LWBnbIckZCBhJzaAJDgTjuV5bx1EM52xNdLSEvQC0jIxpkMKL7z3+dRWI7vEZqMHUOaGgk4h6wNjiPpDercIAOZa1BsEXpVE8utyAAAIABJREFUCkUDMJRIIoCCxnFJkQk6br6M9owaY97NysK1TShzjtI6iDzIBgZB45wzGsVOmH4j1SEb1UNSo3ACUyhaNj5lANf8l+VQGx1l5XtKgTk9jIYOGmnNNmU3zNtC9szW7LiuF170bmCkN+xtt1nY48ODrR7vPSLB6yik3M8j+ZCimdr4pgtIYIxaH16ZU+ZEbSF5duhFLfuk7LlXG+/muWLMTwUS6vNcPlRAwp7osgIkeFtdnPU9ufFRbPHmemQvnl3Ys+uxTccoegCaKHJBAUEcW+Aa0hzilZSJni1XdPXYesV+IPzeLgoWspm8XLEnTWRKAA8ACaQ8+Dmr3RGQ4MZVJb9Ej1kG5vWrDQzRsh9D+0ceuX+oxdNEJKiWSjFmFHnm0RsFoGMnjIgEgIRp6XLSL7k6FFt0Q2wX8ob2j+xouPwYj6xXOsUs1lFvgfFot5dn0S4O9xKQIJoQXaC7uEfUXiDEam9ffPGl/cu//E+bzS7t97//b/vP//x/bTymVSf1OUB9oluNtlJUEFb8KOMQOaZxMAYHB3Y7B0UBExgLQMLDIoCGDdEmBUjwdKZ9GJk71tWLMBantLR/FJBAaonTTgV6ZuBd4AnXr9e5dA9u5HctSxT6m9c960DWVfSS7ZEM/mXdkIGGbPSe0oE1QFnLkEyf2TCXfuF3ATvcg7nlP9s12enIekD6Us+i59Dx2cbL+kHPkvkoAxeKWpFsE9iua0gm1c5Onuen2gw/AwmHmWoDElQjLNvMeZ3P6dasV0+tRw1G1Hq7KyKhc51LRMip4+rnOj6u+B5nIhLa5iVf4wiUaRnEU4GEbDvVl9EY2oAEpYxyTo5KlI2YZVWWQ1kOZtnWNl7xebYtcrpY5vO2uckgVPZnBCrqnlmGS/aoW5U2u/LOP/dF9reBoZLFkp+awyyzfNylWHkGEPIzZHmrcep+WQ5mHePHFd2Kf/CTiEjAB3L7r7R/fHb7vDW1IUck5ElnJ0gEJkdXBotezwmDLiDhFFOJKbJz3WaonxckGLsRmnMqteGvDSQwtholy88JoX7s398ykECxPoVHwcxytCRIlY+fkVg5jaQ2UGyR1AaMW4AEIhKokYBzSRtIL0aGUCDI3duPhWG/xbHZbUvl9vfbB0kxyGhjjbKhL8GzXoYBjUIASMBRAEAASMA5lCOQwQTl23KN9XrVtMfJ0Q8NUDCfHznp+r4R/vgqlRGehW82VLOxKEPV68n4Ll9EJsnpFZBAakjjpLvDEPSqXalRf3o0PikKGa+qC1HzcR5XrcyzYkMhZYNHssqR8JLWoOr7Pp8l1H8EWt7vOZCwWT2CUtlk2LPZdOQRCnMqzd+/s9XD3MP7uUfebZQBm0P3soGt911AQjbqNCfcR2Hm0ALfa4dAkSmSGZJfGejI8iIb2mfldAFEjo1R4ssVkUBjzL71PTIh4vXcbd+tvP3jbGweifDiZmS311ObTvo2Gm5t66Hx2wDkAAL6A08pouMCEUNe62ADYFZy5olAoRsD7f/43gGEABKQ5nz2SITVxgswEpEA78LPqvAs6Dr00/nUhjx/tYFB/IS3fm1LbWgBEpxmSyi8r0d/Z9NJz1MLxyUViIgEflP7xx5taMnzXy8caPGIkwmdZEpdlvK7dqJUfCuHnoqGeM00ROtaxnT/8OB8C03RkvE3v/mNy6FvvvnG67SIr7N8Fa3f3d03wDLHwV8Ki9cx3EN1GVQ4lvuR9nAHGOegagCrijig0WrI8PeBhOD9vsteUisUkZCdVQEJAsvyb9lwVo2EUw6PgMwsU47kC5EzSX7WxmW2T2Qc6/7ZQT/Fe3lcp+wbGc05HUG7d/yWv88Gr+6pe0hnaR0FTNRhu9nOq+VwHmOWu3pmXuVAKHpCILiuK4DlFLiX6bnL9ukCErrsw67r/62nNgAk1HNwyqnKfFO/fwr9tvHYjw0knF+/UqT8DJCQeSPTsOZMMq7r+WsbPjul4rtsm2XeFB/JdpE8lsxuS214KpAgeZX5Nut4XUf2jWxDRRJpnNlBr/kzAwl53riWNv2y3JStztxm+Rv2Lm2Twxbgj4iEfP0MemR7NcvsPNZeOT+DEVqPbNPl9ZW8zWOWPcw5/n2xCX7SQIIjxVWNBAEJIhIt3scCCV42+cyfFqtWevr8QwEJpyISRBh5iJkof+yIBN3/lCNA6MzH/v2tAwl5l4dnUWVxN5Lvw9DNwkmCGCDBhhMjIkHtH6mRAJDAupLaQA6xO5oeNn0AEtZLBJqKXZ4GEjDCJLgEJGgnxo29VaQNMWZ1bQBIYKdP+aPuWJT2kEQm5MJdi8XcjXSvoL5cHqU48Jw5KqM2hslLx5moDWHuJ0BA52RjVdeNnaNAhJXC0AjpfeyoXlxcNqFr4dyE46kCcZPh7ChiQgawlAWIdJsCl0IS/2eFf8SfKYeP65wCEohE0L1dgWCA93ve/lFAwsV0aM+uZjYZmKc2zB/vbP76na2WpdJ+2YXVzgBjUhX7/Az5fVeJFcakdAXGpfWUU6IcSZ5LlfRVV4Z78742Ympj/6nyIxsYcc4hGsc8u79vPQEJAMxGbvvKhjjM471dXQ7s2eXIrq8mNptiROxtu3zw/H8cOiIa9oOhgQmstz1bum7o2QbQYB2OJi2/nca2hLV7n6VoPeq5tqQ4DDwSgc4OAAkrr3VxABIaOimRCV1AQpb/tVEJkOARCYOWiIQSMqy5B4qMcYesCOcOMIXWl7ShDH4BSHCgaDiKgk4W4ekACV4YjBmhkFMBEgbjQRMaLnqDFkTLogGeQwan8tFHk2hJePdwX3iVtJNrr2HAea9fv27kgAAqgD3Vanm4n9t8vjgin7ypkPWKnFG1MmUukM0CEgCK/B67qLniESbuoEdEjiIS+D3WJNYUIEERCTIuJauycVgDQjL8vBZH+dP6ysbhVfxby059VkRjfX057BnIzHMjOfnUiKDMsxpvls1y+nU/hQNrDrLzXzvXtSGu588RCVr/bJxnOZbnLs9Vnss8XqXhQJPSW41NWSJsauNec9C2Xqdk2M9AwmFm3pff4MAhUzS3ta7I9rfWL891vSbndEkbf3UBCV3Xx04rZZKeqsbScXsvfnuuRoIcZ81RnoMsU0/dPM95PbeyR+S41kBC45SWCGDJ02yfnYtIaJMZsoPztepnymPOgITAWWSWaq1IrnwokCAwUfeswWDJID2z0qD0bMtNFBvX+tTn5+tqnrN8GqVW0G7RlOhc2VkZyMhyR2uZz8nzCE1yzE8TSOiZ3d4+c0OmDUhoEzZdqQ1ZkLcxWxMKekYM1M6MhBvXzojgKWV7VriV0MRTEQnZkKwVuP/W5Ql0iLeuYovnjBzmYa1+ax8gRnXKXxNI6Bp2Vj5tx6II806wdmtlNLOzL2NGhpwzOOgmOmQ09faPAAmzm2svtgiQ4LUPSkSCF2crQALtH91IW9LuZm3T2YXn6eoeWXBJGMkpZkw4ftk4Xd5HsUV+AyRQagO7dWp5w7h1rhxHGarz+eNRn90s0N0hpqBLMRRq/mAnj+vmtngafzaExcM5FO3gdMf8AyRI2Pt9SjV0gASNAYdosVj583pEwmhqF5MAEiTkdV/NGc/bNn49S5th26aQ8/EyulljgBT+CKeX8e27u56qEDUSdrS42+/sajoKIGHct+1yZcvFg919+8rmj/dOTyh15iDvsLUBCdk46hIfcvpyLqGUHeNWaz5eOVaAEuPgHAEJmcel/LqMNM17mwEY3wWQsHchNvBCh1EnIWoZ+Ne0zgRIGNG5oW/Xs4FdzoZRZHC0t/6e2g4bI1OILir94cg2FiDCirx5AIp9qQtCpX6cDC+0zQmsUTiW5rU2+p7+sFhtHUhYrbYOQuyL0+lGoYqjPRFIqPk66wCABK+RcAZIkLEIkOBOYylmh4EyGg1tMo6CqQOCO0hdIYVmMLCLURRfJL2G80htIAXBHWDkUVEck9nkqMaJxqu1k6PGegmEVIVpHHH4a1E6QyjknHos0BNgJhEJMvaUfgWQAAjw8uVLr1+RK0Zlx1XGloxRxs65jENAwv38oaRhRPuw0fDCZQNRJcg/ACqO5bPT/TYiMTwCCqBvs3IgQXIjy/rsIOd1hF4EbPQHpStESU3L88d7OeanZKgiGmUnZMOaMUkm6royxiXzngok6P75NfOndFsGEpTqVz+TaFh2lGRDNrTzOgp0ES3r/Azc6B5Zx2SZKxrQ8+Y6Gjm1Icum7CBk4z8/T6d9oE4taX1rHtHzfNDr33ixReynrAeCt4LHNLf13Gf66bLv85z+0EBCpJb9uEBCnoM2HvzYiATxq3hMPFjzaJYfGge8lIstarde/Cxws15fySDxV5ZtGUSo5aeuy32RzfCtUr+yE53HXstdjSnLqyx/dJ1sr6gwK+fWqVmr7aahU9lFsn14Tsk4zauO0X0mnq53+JPtqFfuXT9b5o3si2Y+kZ3xM5CwpqLzuOnaoJBMKZOGyDqKLXYJ565ii1m5cU8xgQjihwYSGG9myL82kCBCzcyZCflvHUjoUkRdglpAAuvkDmAJ+5YDhzEsYZaBBO6riASABIzny9sbT23oj0cOJOxBu1UdvKTwUH3dDVsvNnYAEvJzZEM1KwjGpP7pcgzvX983zh5GNuNHSAtIwBhk3NrByaCJOxibMMAzUpuVXxt/iJZwSNzQLYXnZERoLrm+Aw1VDjbHyekGRAnHPHY3G0VYgATaZ8oREZCgXXYBCR4En8CELOxzasCRoC4oPbu6+S/Li6wApMCkZJrUBtqnFqPJ19XTL6LwG20J3WvdLD1M/3IytNvLCxuPerZfk4M/t7dfv7T7u7d+DuvHWhFJwrNmBakxZkOb74b/h7330HLjyLJFD4CELcMiKTOtac0d+///8969d96smWkjQ7IcvHlrnxM7cyMqMwMURXWPWtCiUADSREYcu+MY715w2UtBEwItTBGBrMbv+D4vqKZyk0aDAk59d+d424xABxIGkd4TtREAIsChb4AE32EfnmwyOtjEwQSzq9nIZtORF1xEEcb9YZ06qIwMO8Tgy6WnJuzNRpUDE+4PIAzXGTKMXAeh2bUDgAPCzBOQsFyhiBs6I+D0UaQnScghnxlpE6T7NseF37Ua1oMEpPQACZg/lzuDWBs8CD5HwcyJXV+N7QgwxutA7Or2j4hIcAMqkQeiNhCR4LzuwEs4ALOrSA16QbsO7oWRBHrA/b7++muPOIB8gVzc7PA9ilVE5AydcchC0DJkEI5jhBfGDRAAMgw0/u7dB1st0f6xoWHOE98xLvIwxqJAAkCKh+fHBIRGDYWrRRSVRVQJ7n04hLzViISgZ1TrxG/7MyBBnVc1hHVcOlejJLfajF9816af1DAnkJAb+irDyGtdfNjHf7kjQ/7N5Ul+7dANoTtUDuZOIsamRruOVe9NO4jfUf7kjkebnKP857zjWty4wb3bii3SzqTu6XJUVC61zaOuX7sM65e9utatR/4PBxIO6KsrL8pC5Zdcp+ay8BL9Qf7I+awUkdBnH0Lv+KZnjwrtp49INeuLSMifLacHdcbb5iHnD51X1/9eByZqvOg/8jltKvID+ZfH5l0baAPzPD1fZVTuvOu6kAZyXqbvBbkCHYJ/jI69FEhQ+UxHn9dVecsxaLFYnKu1wHAMbFi+VHYxnYvP3wUkTJL9mK+r6i+uhR6jPKC/13Zsosm/GSABdpmHZ2KXJ0UkoCUjiGUKICF1bFBC4SIDdRmmqsqqOHPB1CdoLgUSqPB0Z45M06a88u+6xsBiSSDmtmKLuQDMieZzRyTkhkQuiP6nAwmlHRk1QlsNhRSRQOedQAIFHIsN0tCice1GDdo/Ymf86trrEyxubz3CYDgd2xC59aPKjRwER/P8MRwbhFDvwuGcTiM1gAYPxkgjjoY5HVPQFwxx/MPfGMu77995BXpcg84gjHQY8cxD405hvtuEc7CrSeeXSlcdoi5FSqHobfeS0MsNSu6o5UACjiMyTLAh3zHnRVEjgSAIzqGTDUcA389nN7H74S0E8T8UsIz3yJpHyHu0+eTvfMf3KIro1fMZBOHnI4T8WJ+vx8OhA0iEdfSoE4Apqe2YAigub+xoE7S3PCDP32wxGdn1bOLtHlGk57jb2vs//dkeHx5qIAFrxJaMbuS4B9ykb30skEAgh7uLapRz7jF/dc2JlM4Ausc4WPROlbUahv1m9HlbLjWK4rwGSBh4egGiEJjiEESFeau8iPHeWz5OJmbz6cBm04lNxye7uULUxNprUyD+AF0atvujAQhYb7c2rCYBUHiXrgCcsNbOjyjusw9DAjU5AGIgssEjEnD+ZucpD11AAsbLeVXaV8CK8iI3nrmOh9O+LrZ4Fl3nwFjkclaItEggD4AEgF9wqBfzqd3dLjwiY+cRLks7bKP4JOhzOo7zoJ9pEAFE2O2b6ITpImqQYDwKIJEeCPgBQPjHf/xH75gA2vj+++/t+fnRI3KYZrReLz1i6O7u1gu7IuoAxiJSIPAckEe4LmQl7gn6enxYJRJKdTEclBtFNEqShZEHG194asPNlV8P598/PNpyHd0fsM53d28c7Nist/bhw4OnQiF7D6kPXg8IINIQkRrRaQXyi3JWZbCCbqRxNcLpvI5BkEGpTs+eMiHvUdMF/+L38+OS3JHQYxrHuWMQjniAOyqfGc3WxYcEAvpsHH0+Xps6iTIIn2m36dwQbNCdUQUN2kAIykme67MnFdLzsarMYotmBRJYP0N3EHlN6s7fgISSpC7//lJ+m9sx+mqjEXXCXNYm4B3vfY4+js2dL96rtmsL7R9L13cd/pOBBBdQASSgaLxXD0YyGdoMw6gAcB3v+J7HnX3OWsPnq/CxQIICZ5xrdb5zIKEttUH5qAQkqP3NdeU98E7nHGNRIAF2HPgW91d9mdMSfuP1SEekMepWB9qzyFmOhfegPa86zseXUgjUpsH3kC/5JlSbTEZqA8fPe2IsfNaIimsK6ir9qm2tc+Bj8XbWYbP+bRRb9EmKPQX8u766sckINaMjfNQXOOV71oX90u4OJnI6WTiqx3BJVeZuELkR0YRJqZKhwsqNa2W+nNBfCKKkxLvEaNti5wKOTMJwO5xD56zk6OZIVj4OPiOFghIlfis5ynp+Pndk0j4VQkHSpYhzxtdx4m8aIPn4+RyKCOpc14qiZ31YwVwrX6ui0nt2GfKjlB/VNQcqJCiwqAAREjuYIbXh2iMSru9eO5CA9o+oPbFNuzXuIKVoGDgFXugrtUMdI6877QgqcMAdG46Lwo1GO96x9vf3ARjgH+ca7xSY+L5PENPRJP+RJigISb9KpzW/eYp5/4447g1ecIcotZ/DtXFdBxMQWpY6NFAA4/rkHxYF5I4nnWyEJuN6NzevrBpP3fHADul+u/OdZcgcr/9xPLnDXw2rqOq/D6AAAIPb/HAuhgE4uNeaAQlYL1zHc0GRqjKMTg2e2wwlBFBhPHYUNSImYmd0Mh7bbDyx6STCy7GzPjzurRqdbIG1g9+639n9dz/Y832koUThraM/B+an2a2I1A3fuE+OMDt9lHY0+njb+fPU1JxgtAvG7xXxU8cOOsm6C0H+VUOt1dBM4dk5L8bncJYVyEGNhPgczj+KEeLlJREH5iDMZFK5ATIemV0vRjYcRYoa2j8GQIWil0Fz69W2Dl0kH9QGz2lg0+HE9RTwGgAQSIdYbdM19kfbYd2hz4ZRvI9pDiqf+vQT+DSXPeRzjK/e0YYx6mlyKVQ4AQn4jMKd3oDBayQcrRoHkHA1m9rfff2F1+HwHZ7nqHOCNXXwcBQGEZ3J/QG1EnZ2SJ0uRsOxt8WcLxY+f1hzdnph0UWuM+Tbt99+6046jnv37p3ttltbTGd2QtFYjhe8jPbWdHgH0U2jLt44inQa8A3qVYDGnCeB4HidBzjKla9/yMWgTwCu1zcLj8JA20u0lwYXPy8P9rzcxHWOR5tO5rHLNQwZ8+H+MbEAIqfA6pGegs0OOhCUv20ykA415pBhqhpx2NABDErkizeAAeg7BxIcJBkEKEC6ODOk63a08TvkYKPTmpBx3ne73dQgSxuvM3RYdT/X1N9TeDflPWUvn7Fof/U3zTpzGpVnupyH/BkI1OVOCj+XHMVL7Su1PdTGKsnP0vXz6+bXY6Hetvmgw9Q3htJGVHF8bBMrdpaeQ9mRX4fzT/swnzMer/qpTT9A3yo99v3dNg+MSOiz3/SaOu5QLP32iz53m30a9wU/g++jG83JO3HF98MhUufisxfXdhkftXsg090cFHAln0elex7nw07AG+wRyii1GV88Z8cETWbT+lqamklbl/yVXy/Xf2oj6Dzp9xgC7T6NIuryLXLa4vPzmjomfsf5I4Ch9Ec5T0AAn73YcYpm5VornVL+8VzasuTNXD7l80T53UWfbc+Ie9EvApDw7sMHEklzGXe6YSiVJNRlvw9OJUlx2XV+0lHUIVCf6FuN57qd30RuJmsHOCOlHOYURuLORwIH5tX8xQ4sB0Pnq89Q6yI2El0bkKCEXpq+/NjcoVJG584p7p3v8v6kCW5BZPP7E4nrE6RdSpJOY9/YOL9dzK7ntimKzwkk+BqnKv46PqWX/G9VKi5IPhFIGM7nNrle+E4YUhvmVwtPaUC0AgrwYXfc1UvKOR+PwrFwjYJCbnCYEqjASASlHY6fTjbf+f1yg1zu6LxA51ONQd31wbNTMdBw1B1r7t5QieC9BCRgHCVEnwouBxJccaViTbynRk3gPDgFDI3GZ0YkcD6vb17XNSNCOcXuvQdCpeq8rnS9tV84LKR7KBEUqgvDPsBK0hEBTT4/ZRHnjcoIGyIeZj5b+NyywCXoCs97NQVoEEXwBgfk+5vNJiMDgIR4axRbfLp/cOcsgNajO8FUcs38Y9fj5wcSfHckGSYEqfCsHgKf+rOrAaPyVnlJZYz+3Q80MNKiu2AuDVmOAfMf9QHGASRcw2GGwYZaCAjHBpgAXgiQYoP2mmmHuHHgkiN3Mpva2B1azPMW/wAGebTQ0YMV9ruDO6VeVA8OLq0/7iSl1p06R5TRsYaxg6z0RcMvgIRob0p7tgESYHRiYCimCMMx0WZKBUJKwXw6tq/evjVUjuZ6eVFFdz4j5ByvCNMM+t/tkbIRQBXaY47HE5ukzijkLfIpxgyAAsciiuCbb77xd3zn9Lrb2zgBHN5mMnUAQptJXzcAdNj1QVqFt9tEqLzZeBbRVLju+nndCSTAy0X0BOYBoNzN6yu7miO6AbSJKJSBPT0h+mTrfIcXits66JjqYjyvEKkQLT5jjRoHHp/JX1gLOs+6bjQgKW9wjrZJI6236UeVt21GKsejtOM7l87nMV6ML+4R8sl3PrmxMkAkW6x11ysHGpU2Y16CRttAXKwZI8W66PvSGk2dAyz8kDsyHEdu03RdpmTf4ffcbsnnqG+IpeuXnpvRfOrM6HhKz/mXBhLanl+/69IL9fcFIKE4fykioXhcAkrIO3wvdS0rPQvpJ18nrqcCMbo7H+MN+diXGpGPN/9MIIEObpfj3zU/CiS4Dky6gfaY2j96b/Ihn78LSMA56uTXG0i7SKmlvZfTkerLkIcpclCul8+FjonHU/7xs0YVhB2YViL5qCrncP02IEGv3TU/pIfSRjLXJZc5CiT8CCCBwEFzwt8WkODho+wDnwEJ+H46nNaIWm2cS2EbNcKUGcioati2KWtd6DOFne5RQrTVUMgXHZ85Przr7g+NkpKAK/3epahy5denSLuEnCrRPkNElZwel1+3bUyfG0gYJsewSxB1GR58pk8FEqqrKwcSXr167e0fEZEAIAEbbAi3ZjtAGqKTKoxoj4KDY7s7+o4owQNFhUmbisDieeiI+DMglDsBCZxr3EsFJmlUjWJ13Alg0HlWpcAx6PzWQo88VAgN5Fjw3Fr4xpWKAAkcE66PeSCQwEgffGaOG54R1+sCElhgj4iwRzV7FfcmzaSqhlYh9aAFSKDSJ+KMe2mIbe1kj9CW8Maub17V4dru1KSQvJv5zIEEFMGz/Ra192sgAQ7gcblxIOH+8UPkuFOhDcPAj9C4iEYIOZoq77OFdSE0siRfPByTAEVS0gzrw/0Z6aIoPq/Zxu/5d/1AbhlIoHwnzXEdfIzDk11dAVAAIIioEOTCo2bC1sPZvS7ALuWwptBT78DAUFQ42QcAOievG4Bjt/ud7RCVgl1yd+Si2CIMdrw7YJGcOgQe0omrnbuOMEbyYK0L2fJvmCLuUr0RBRJw7f1ma6MKtB5AAHIIcS9EZcwmld3d3BgrR7szvN8kh7ihpQCIxq6rMDeMYEIEBoAEhOczLYo8inGC9j98+FCn3Xz55ZcOJGAcoFXQOFIpnFfQftF33hCWmZyzId+jFgFabTkQlIqKohXuZhkAqK8XMlMQ+TFAt4nYgPAIn9PeZpOp3b25sZvrKzsc0WXmyVbrvT0/n2y7CbkQhl/IV9zLZWpqz9kACeSksEv8OUSmkl7VsaYM5O6+p6ulUH/VgbkxyLXW9/xvj76QUO/oIhJgZ8jrmtvOd/cTHccu6MsWfDmPdo2FQAJlG45TfdDm1NYyCvK/EJGgz6L2We6UlORUn33Sd26X/cRz8jFxnkrn5ef32V+940shzCqDVZaU5uUvDSS0AcU65jab/Iw2C0BCbmPm81GKSMj5M3c+S6m9Sgd6LfULdL1yfcXPtCfO6eoyIAHPjOuor8H7s8YKN00+FkhA2hlkHa6nQALtqxKQoGNr89U4N3ToMT61cXUe23gxX2+dB/6d82ybzNJj1JbxtPwEUrTdX4FU3QDgc+l8cy5yW6CPh3P/k2PQ1IYf3r9/ASSg1hMA+7+ZiAS2N/KFTDrcJ4m7tMiJTaHdVDq5MdomWPXYNkLgonYJOt6jBCSUFAR3nOgE5Yo43xF4IQgLqRVt9/8YQuU85MI9n+s+Ra3GgB6XC/l83XDs5wQSolha4wi1CYJSiHN4AAAgAElEQVSSIYTihyVDBNel0KLQdYF4OtoY9QoWc7t9/aYGEqDcd2g5d0KY+j5y7RPQBCDBdwghARBSvYsiOdxR1BQfBdYoCCnM6t328eSs3oCivxw36YV8ps/iO4apRoMqDV7n5wIScG8F2/g8ABJ0fskvvmOaijUy0gdjoQPPZ1AgIeYuLO+6Uj+fbR/zjO8bQKOJSFBHT5W+Gh48huPwgojjoQMJN7d3TiMAEfAPgh7HTxFeniISDhsADAebjvF95TvJg83eQ9Ifn5HPvfWxu/GRelM/Pz/Fd4lIPxZIyHn0pSHWtH/lc4M+o5jftN6lpfInPahRc2YYZtXNS/I1ct+7d1TbDDPKWswruhYghJ+RWeSL3BFo1SmIottHugvoBiCCAxEn1Mfw/SIDObFVYEQkIAe2eQFMIBDVJ2OVjkj7sbDRPjCC9Bgej5tHRMJuvXEgAREJQQeRq45omkmFLhYLBxKY4ubdGbxXdgAJdBCrKoxFOOVcS4Cc2M1HPYPXr197/QPUX8F53lrx8dH/4XqYX4AI+J0y0IGmlMqjRhZSGeBh+srCE0ZDDs/3jOKrTPdwmbfeeUtLz0JC1BbmAzUMEpAAXsKzgB7fvL2129sbB0Pu79/b89PGNmtEjQTwiOdj0VavBQGQwPOXYHucF1Vl3QzyHMZH2onrIIrjPL0An8n7eFeZwbXPHWflP7VTGv0bESu0IwAk6FwS+GREQq3PU851FIt9WUPlBZ9nxnI9llRwjs+L8yh7dT5yOcLxe0pY4UU9prJD9VTf6V3zx3PI913XKMkf1ZFt/JvvaOo6l56bc9l7XIo0UhmqsqIIaBRC80tjJBCk99G/8fxca70Wx9i2Uaeyth9IboCovvv3PcMxRfB0HcPxt40d4/w5gYQSr+s8xrEJaE26nufnx+X2p24MeW2oBErndovrlULELYEEHEcgQTdPzlOrUlRUsplz26hNHlJeKZCQA5V99NW1brw3IxrUVtZx5XIrnyvW3lH6y8/X+aZM5HO1nVfL6MwWaqPRrogFRiTAh/j+3bsGSEiRCX9zQMKZoklCz9tPpVkdpb7OruwlfEUXigvbJuhpaHadnyNGusj4+xJFk5+j46ABQKMDz8DdVBobvYJQ2gu1HdcmCBX5uyR0pssIoIDqG58qki7jXJVg2/zmRnxuUOXn6zVKijSvj5ArZF6r0xD6RCABEQkEEm7R9sxrJDRAwlYcZRhr0wQkkC8OqAzPaurbcAI0TA2GLo1cGnhnczKKrgiMJiCvqALhdyqwabySf3IBqcJTeUv/JhhYSm2g8A4HKMJouR57VNLPwtZwDz4Td6CpMMhbfKar6zt3TPAikBDPlNrlMc1oF4Xr4BQ2O+4DOxzhgDQFffh8nCscSxnBsZ+F442ikjxSG/Dibq/3HUBF8eVzOLqno+3XSzsd9zapBoaq+iMYEtutbdeR447xcyyUI0/PzPEOZ6Gh4/S5YEjldJ/zOpwyBY0oswAiqMOnxTGVxkhnOY/zc0k+UZF3yaBc/ui90RVjYDsbj4KuKM9jncPB4fc6D/VYsfu7TUDeLgqeHr1GRhTohPOJvx1IwPXSPeCc1jLMIrRcdZTymeqfVsczharTH4i6EanbB1zv7c6LeFFMKZCAOhvXi4V37miAlBQh4PEUTZFF5OfG63ysH+6fHCD4+7//e6+BgL9Rh+SPf/yjF1TEizvwoAfQOiOEfOc/8RWe02uJHKM2hcssC+BvWEVaBtvFRptTgKh72yf5BzWI1RwhGqEaSUQCdv9RlHZqb9++9joJOxQpff/eHh+f7LiF4x1dJ5yOB7ExsdlHRAJllKenQC4kn5vrgvFTBtbOcVZsS1O+ciAhX1Ncg0Ztlz2jBj/m9wxIQDUQ7zIR12lekR5DSJE0jGK5BBdVr/K8Ngft7LsLgIRch57pkQKQgHH2AQkl/a6OfJvdUAISStfXNeKc6vNR1p/pPQFlSvK1JP+AIPY5MaXxl3L8u+Qqv//cQII6oqq/GhkcI2mjU/JG3zOUgIScD9RJxG8/Z2pDrgP8+ijGKFFqanPXpucFQALOazZAmnRxRIKRXpVueZ8SfRJIUJCUa0ZwQflfnxF/qy+iv+m85/NyDpR+3EZgfn/yJ+1ffe6u8VBGx7FJ36YBK31QL9A+4nk5eFbzUuZLcH766LdLPrD2GICu7378sQYSCCD8zQEJrJDtiyIRCdi1cOY4nvfhbJv0PoLgYqswUqNWjco2QVYS9LmQz4kG99LdCzqFVJ4lRLCkKNoMaRK2OyppF7OLWPvmrnRvXFOdpvz4XEjpvHM8Ov+qqFW4tjFifmzn80mxoDajQMfUZiiU9lMonCkUNCIBxd2G2Lm9Xtjtq9d2c/fKJqiCjtSGo3l4LQImsMOJ62C9ACQ4+JQMsP0mQvjpqGmeLs5haDkdaD4jBfgxFWvsWxvSwJkB2FLpts3pUeMtV8qXAglt9yUNMyKBCoD8orthdOBxfzXS8VwAEthZIPL7AuUnkIDr+Q7sNuoOsEhjhKydbLNd1857brTmz+5dIubz2plyR+oYbRrhXLozlQpLkq4e37+zSTWqgYTDfusRCfPxxIswnjYbbwXJDhsYE5U6xrZ8ek5y8/MCCYrsY54p01jkUgEu0hPXsE0mKv+/oBuJwipsmNSFAtvoG0ACdrO9qwO6pEgLUI4xdzRymXXYBG+iowNqmoBuEEGEaIQAyLC2qfVjyq+PAmlRGPN4CvAnv67SvM5PLiMZmsuIBBo2PorTIVKg4IJThqR7ISIBz3+LCIFhs/MEp9vnKhmnlB84H/f286TyP4DOxfzKfve739nvf/97j05A28T//u//th9++MEjASibqOtY6RvXQQoX6sAMkO4AIOYU8ozPv9lFsdf9qSm4imti3d1BJ5BzjDkceVHLVIvChg6w4VqoCYGoifl86t998IiEpR33oyiCzlz3lBqwPQQvtgEJakgiEkXlI3Ueo6BwbM3TEv4LXifIqWuP4ym7VJ6qHtZdsdxI90K8oOPUYaTRabSTVGOdbIxCIZmj0qbXO+U4oqUkbYvOj+qbPhuCqat99ofON583B6q7zteNlPwZ8LkEJFyyUdT3fIz0UX7Wv3O+z5+jZF96ylQGTLSNp2t+aFP3zX+fI/OpQILOb9tctP2ux9EOUprVv4vz27eLIUCqzgHnF+9sXd05v6KrdCxqS+r1cllCELJtjSMu26vSdwLRPsYEzHoB3fHYdTN5il0z2njDtVdBwaLrDnU9QVIFfxr500Qj5DZ1/vyUR7TXcnpWYJG81Kbf9T45YMF7cC5yGaNyNV9bHhvXaCIyc1nMuVd9qRGPl/Dpx8onPjO7SQBI+FMC9JH754A5bJ2/tdQGBRKInmJnog1IUOYkoSiRKkGQAPF7zkRKgG1CSQVCSdC3ARG5cCODqxIuKTA1LvsEPechd/JI3DAUexVFT8eLNoMjv9bnBhKYmkAmzuelNEauf0kQ6fXPhHph8pXOdBffUVXsGFVjBxJeoe3Yq9sAEio4mCcHErDLduYUDyJk1mv8AihYIwy5ARJotHKMqojynSynjbTTpgpDDR0Vjvq9Cseu49t4S5XExwAJys+6s4+IBD6XrhGVDb7jWHWtOT8KJGhEgrfYTIXKPFd6FwoDoc9NPvDR1pvVCyCBClAVjoNA06k7WvjH9pur7SqAipQ6wTEi/9sV8/LZpujycDrabvVsx8POgYTFBF0Hhnbw2OyDt9JbPS+dJqJtbuR9r56e7ZgMDe9mAOc5hcH7A6GdXU+ecsmQiEoA8VJap9yF4ZLvILQZDipzlaVUDuZyGseVxqf0ptfF/YZwjlNRQTocpKVLlDyc9EOkyDftPwEgpNx0XN3Hx93sFCbv0+6LACChqZrfpr/UEVLZVhsMqUq/AgmxGFiXo3dAQpcFFNVzIyIBTQAEAKBMUCtiHKHxYfgwIiB22uF0Ywzj1OkCtRXwcp7wdIA4DykLb9++9faKSCcAmMBzKZ/wjvuw2CUAFqQhNG1XwcsBJNQ8nYgTgBvux7QZjN9pY6cpBWyblSJAEpCA8U3mM4+WgOOMiAmMDy06cT5IWDMEQWeo/+DXT88HtCV4M+5LsANyQWkFf1Ofk/YJ7uI3pqDhHpjXWaErB+2HXN5SvgG8Crl3vqHCYossvtjQ/nmKBuq8qPwmvykvK3+/+DsBCZTJOI+0gXca8CqblY9LQEIbz+u1cltKebztnvn4S+eX7Af8nssuHTM7dfC7fH5L8qtkB7LGAdcrH0/x+Qo7IaXzPxVIaJtf/a7NLtN1LQEJOT3knw8FIKFP/rq8PEtUe3m3Nv8hp0vKD+UVXklTp16ubYrE6AESuBGCcz2idRqpseTTvP2m6nEdZ9c8IiKBEZoEElirSWm7pPNzfct5ow2mdKi0nkdscMzKk9ywaLtH7qjTZuM9+Az5/Rs+Tl2SsrakXEvIwHwjS33GnP9zei/JBx7/QgalEEUACX/87rtYPgESYF8CULggs6zEQsn+KUnKiy7z0w66pGuDt19jj2BJbQhj7WjVKQybLkJTJEpHqYoyV1a6KPlC5fe6BEjIFV8+VoZ64jiNSAjDpb8aERHvrhWgwaNAAgkbc8M+pV3ntxnUysillf+1AAm5Qq3ppzABSmdtQMJxOPJODV4j4dWtzaRrA4AGuAN7zwEOgYXQ2yqhxPi8SsXGuOtHIEENJhXiNEBrcAIh8pIuQEFKQ175h8+Ca/NZ2gy9LprJjbifCiTg3kTBLwESdN5z2s2BBI1IIM/47lqqnUAgIXjz8CIigTyrc4XnxhxDibNFIotGLjfRcm/t3QEax3i/23m0EGokEEhAagMjEq6mM49UOKFl5S4VXLy/9yr9aHEHJ3ezXbnT5DpE6ib4jjgKOHoS+qcBCci/V8cql3X5Tr8qeuWpXBHyOAWJclrD549F7JVd3ekbDH1HHkUUPZg+FVlkX2+P6G/p500HDTVKcB2E1BPo9hoJ7O5RRTFEL7gooYsKJPSlNvD5lJ50rhCai885kMCIBLRXjLoH0WkBzxo7yOiMYHba7WyMLiDjkANw5GM3+bzY4vXNlYMFaKOINQFdATDAjjwLFaLWByJuOD7wKNuZ0rkEL7L1LNM9EL0Rz4f+6UeXd3jHf5Nq7LURGNGCMSKqoE4ZQhtHd+xTRAIAEQdFwrFerdZeVMojga6vXG6h1SNqN2y3eztuDh5NgvSGsLXCrgC7O/AyivUjkECAkXIUkUq5s8w6DhqNQzsB70z18GdJhSM5Z+Qlyme8U37xPiqjIwoGc9fYCiF/mYpx7inWAENiBLZHVbnYRmucG313Hh1Fhw0CHXRQCJ6QflUn6PVLQIKGAXOOzs5nulDJEPmJv5fsL7UP28ZHIEFpS+XYpY5Cp32WIhLabDKXC6WuUn9hIEFtXF1XnaM+PVECEkrrVwISVL/gWmpL4e+fM7Uh91Vwv58LSIBcAS0yGsxlHMDgbdgdff5TH+sgIiGvQaVAguoqlQH5muY2I9ctwOommkHpAn9/DJCgcpq0RgBdeVcjwnLZnt+f7YVzu4bnYS7yiHO1adr4U2m2yL8tQKbzVPKVUbeJQILrVO/0VLk/8asDEoCpE09/tcCuwdiGx9T7XPzovNiiL96+XxJ2OTUkpJIxq4oiZzh8LiHGOdBA4Z4LDY6T46KhotfXsSrh9jF6SZDmijC/P6uO6jxybHrtLkOhxAj5M+XPUhp/qerzT7Qf6tNUiOm1avop3IA7Slz3M4ENkOB4ssXtjb3+4ktDjQQgvAioRY4uCn7BxcG79z1POfpa1wEOKHusE73t2oFXQ5Shp+hxjxd30Ygq4/maXcrzXX81HNseX9esjX9qoZ0cZxaGUSFNwwv3yulMgYHJtAmdxnH4Df9okOM6ighrmDGOm81vXLniby22CIcB18B3Pu8WfeDpSMR1sascxf5yA4OfySv4zNQGhGZzbp/Xz+7YICKBrSqxjqtlAAwLhA4OBzYfV7bAbvDpYIfd2tvjesrD0AzpD48f7t1ZRBFOf/btzgEGL+hYDTzKBSN1JQl4yh2Ayndk+3iIxhNlHT/XO5BZRMILR0MKK5FWlAdoKKhsVeOjJF8pX3IjlDSD56UMoyzWzwAS4sWicy/fI3wRdBjvUZdh6OlFTEMfekqDvtClofl89PPYQpA/HO04QCpBU49A6UbnPpf3vFY1nkW7xpS8v9+jhene6QLRA19/8aWt1nCcH5wWFvOpAwLwL9Dm8ojUtkGE2ccOegAJ3mbR6T3qdlxdL7wOwt3drQMI4YhHcU8UVsQ/vBhxQ0efXQ1IPzSi8GwAU4YJwAhAPFraIhILnWgQSYPVYFoDnhkRFgBByD9bAAXY6T8EAOB1GK6aeiMAC6rJxK6ubmw8mfrY0UnCoxHAD7ujDeuWibhGXMfTLLBRMQnZQCCIxisAFMp2pWvKJspgNUopC5TW/XmGEUmBa2stERxH/lDwn/cDfaEYL+U6ARXVOSwKyVSHZqxMaZDoD+ki5euT1V/K5bM/R4rUyPU4+VEdAT73maGcOpgoH2POOG8loFA3UtrG1yZXLj0ul2Vn7J0+ONjEdqVS34L3zR3RLvnI7/Oxleyj0o54af5K55fun0ck5Lq/ZP+1zenHfBcyOKWXCXBC+i3dPzV9apHN4VyXnh/zl8v1Lvpqey7aKqpXcT3lAddO0gK4uU7i0RSRkOsIylxeG9dgNCXn58gJ6Jl09U10rl0ez0I+4m+CE9y81HnpsqPVkccx6n/QBuVc6Dxw/NBNuT1aPxvkd4VUtwbsVD7DeAF0Q2dhgwfnQT/wmqzxlD+z640ko4jTvdTtQT+U61wb2rPcMFabVWUDzy3RX9eyMdAGdYf+8Oc/14cRQPhVpjbkQIIjOKm9nRq5vxSQoMpHHaG2RS0Zul1AQs5YyqxkBAqAXDDp51JEggr2NqLLny9n5BxIyH9vmx8eQ8bvUwwlRimN/5cCEtpowtenoPVKQAJc1Ol8brd3r+3q9sZDcCEEVrvom46dcAgDCme0NVOBCwfUQ+OTw0uh2Tav+E4FmV8TTeYTkEDjX3fMeHyOouoOVN8U6Pq9ULgZkJAbU5xz0pMqWyoIOAcEUkhvCiRQGZFPOI88djq7rlvX4blZPA07ejiXO6nwCuMaATCEUsZWdgAJquh17snLuB/mLFrpTeqdIqQ2QJmhJgYLFGKMu204hDMvHHdyIGGOfGbs2h62VtnAJuOBRys8PTzY/fv3BqcKgBP+7bbrNPZtOF2jyNlHiLgnzKCAI5xoBxLyivTNihKc4tqQnmNXu3InVBVg/jevlBsVXFt1NHPDjXR+ifzI5QQ/q5HPe50DCQGkXULDKut8/IhiQJJ/9go9dT6nmKWYgwaI8LZ7w0hBUPnCy6kc5e9KWz4/FrU18FfQfQABKKCIMP63d69tu1vbcvnsMoRAAkAwAAm7zdrTZRrDJXZ5YCCRTgF0TaZj++abb7xgIX4HkAC6xVwiOgHH0JEnMEf+OXd0Q5ZRFgFMcBAj1RwhABh6NXbRWDcB0Yk4D8/lvFJVttsEn3h3htPR6yDcvXnjIMePP/7oQC2Ak8XVK+fnh6elF1l0nttHWoOuFYAEHzedE3RHkYiSxkiNTQSNuNE14jPnOc6UOz7fhvSS6LqAf4xW0KgydVTz3TNca4s6DgmgirFFVAWNa3ahYQRNo79JZS9BYvKdAiW5DVLzdQISlH712Dag8IxdJOJU71vru8KOeslR13GRdzqfpQX0LNkfnwtIoBwt2kcFA6TkSP9cQEKXDiiNvzi+UjHxTwQSGJGQy9Vcb3Xph88BJOBeBB0pK9sd8QAS2IK5TUfkIAt1H+UYii2WXuqb5E41IhIovyi7u4AEykTVb20yrR5b2m0nqKjPRzkWBaaboo257qSdqnaxXh96glGi+F6BBNbO6gISQj6e1zfKbdwSkEB9QD6gP9lnx+t6dcknAgnQiQok/KqLLSqQcDu/iTDLC4GES4ot5kpOHZNcYLww1FJqQRsTkOH7GFEdMI5DnQ46R/xNx4a/mc+k3+s1S4hzSZDnxjEVAu9XAhLU2GhT1CVFcen4uubYa2iUJGHP74U21mdosz5fPW+Fe3N+ckezFgCDkY3GlU1mC1tcX9XFFgEkbNCTft/szuBWCKFWIAFhwRAWBKx4H66fzj+NS1yHiCpsaVxP89wYjtzsUnZHJKij2TYVSt/Kh05nHUCCXgdjU+eCqDrD6Yajqt7FI78okIDx0enVeeNYxpNF3V0gChbGDh8LtrlTD5DmwBSrBnjxfHFXJC+7NpBHVWlx7CpLmPs9GEb+IvOqXeDDaUIawmFvE7QqHA08p9+OOxsPhjadDG0+ndhmtbSHD/f2/PBou/XKDujcsd15VXs4Ye5oDKPqvYfduz+LcY9siA53PUCCOgJ8FjqdLhuG51WLcyNd178NbNGWlW3GW1E+JI2ZH8fPiP7A31hDrG9OI7nD30XDaiifGQstQEJX2q2fh1QEr4AIEOpoA0S1dLTfw/Hk6y5Dd7eP+a9GETGD6AZGJMDhvp4vvEbCdrtxPgKQgB0YAgmgHUQx4Bqud1OHBNA01hcpAQANwK1ffvmlffnVW59PgAeQE7PJ1J12dg3J+R33JK/iWbAGzJ33DYNBONEOWCK1BJ0Y0ngw5xOPigj5c9xHugUADhh/i9nc9tvoWHJ/f+/5yt9++/f2+3/41iMk/s//9x8GvkLthtnixp6fV/b+A2o3bG292doG6URC+yEzQ5twWevNi5R+kdOLjztrP600RPCKxi5lsMskFOEMVvRrUNbkYKcayirPHRhEZASLUDuKEEY1U7DYtYe1HbxNZp0OEUYw5aveh/oj1+nKBy5DvX3k+e4tz6We6bKxcG3IKZULvD7H+DH2Qy57uu576XH5s7bJhp8LSFCHoMs5aDU1PrF9Y6nYYsm00tSUrnntu0ZpI8yjrXpejEjI7SzyZIl+2LUhdwBLz83ffw4gQfUqeYH0T8eyXb8l3ZvA/DYdkfsKdKxrGfCJQAJy6uroxCQHL908xRy2+VW5D0T5xOPruRc5prxO4IPvbU45nx9jhY2Af/gOuoSpek2638uIF4Ib7BrVRj+Up+pjUV8wIkH1Ap5B15vHXkqLepxGJNTFFqHFU5HFX21EApQp7CwCCUht8BffPc83fQV7LM0aayT0TXbOhDmhdikcKhISuwolXoML33V//q7EpISu3+eKC78RKGgbM74rCcqiId5Rg4Hj6gMSVEi1zXHO+D+FIfqU6qeCCD7fFwyK66WHcj2GF7R/VIH2QiEMo/ANDN7xYubtH4fjyja7g22Q/+7t5BpBVg0jZxf8AqcQ53mVeAnrJx3RiaZxr0AChTOqk+N6TG3AOb5bJ4XRqOhUWVMhqaJvU3Y5fZ/NYTJAC/WOzsL88AwQ8E2edaQk6G5zLqxzB14N3VE1q1Mb8NwAEmI+ImoAx3qkQvqeAAPuj0rwI0QlpNQGKgKmjWC+uhwJ0gTCt3GPajytx+F8n55zgKiU3daGx4ONvV3h0SMSACSMxwN3DI+HvRdVfHz3wZaPD3bYbD0qAQ4k5c/BDp4yA5o5DFEa4Wgj/LdHjYTLIhIUmafxwIgElV3Ks7lizJV83jUmp6GSfGNXQuVR/RsF9jAeLzyJXeuU6tDsJJdhyNxAVqOB4hP82EbHOhchKhAuG+8ufRzQiTGojKeB0aVfeM52FztK4ypSE0CLns4yiIr842Gq/eCtFY82nQQ4ACABDvt6iUiCAM/w/WQa7UoBSOAeqHuAeUPXBvx9cxt1Brhrjh11HI/PEdETRRH53DiWABm+BwCBtfDonAR0IMqGvIKUHNRn8OdPS4N74LPnozowMfIog+vFlYNm2+3a0xVA2//wD9/a//qnf3Qg4f/53//bhlVlX371dzabXdsP797bj++Q4gHZevD6CaNq4tFADlSkrhsu7xI8HR02oqVnvCKMl//4nOqc65pjTngseYayE0ACQk09jSPdv02n6v2cchK9gN587GmMft8U4TGdRptN1irAM0etl9B4tfxJhSMViCbPUW908bb/XohIyOn3Bf+vUWz0vL+88kKJ/3OdnNtQOl/KZ5cc13ZMbi58KpDQZX702T16DoGcn3qdTwUSwJs61i5Z2TW+0vrmTml+HdiAqpeUdvF9aaONXW/a6OSi9f8ZUhvUHmmz1/M55Rw4Li0ddtrm+MzWaamFpf5V1xqprNO5xvewTXWjppGj5ykf1Ge5LZ2vv+pAPjeddtq4uAZtUq5Rbpvk4IECFnoPnM9IUAIJtElY24DH6zX4nH1AgmsLSc3lHLg+SS3bOU4el9tLJfrvkhM1uGwn+/MPP9RL+6sGEhBdiAgEAgkfk9pQAhLU6MuNNSXG/DhVOrrY+TVKQIIyciMA2ouH6O9dTJ1/X1I4bYKppHz1nL4cJmVeFcQq+EqKovScfc9HIMGLxv2ElxtgF56nAlDX9FIggUIoN0BRPBEpDB7iOxnbbDE3q0YOIKz3yG+P4mYUShX6pHuVtJN3fUCxRhoDBApcwKcc33wtqVj5+3oXjjOdcwUScD04zOSTNiBBHWXSgN4zN97OaK8FSMjplUKX4+WYCCQcjpF+wBA3Ff4Yr/ehT8XACIphDFQEw9HUHSj8BgcHu5QBVkTuH47zSIVNODfYxcccQvmg6Buq2XuIuigHpkNwB5ZAhjoSdCYGVTgocGiYk4drVSkNAkDCdr3yoooj5NLD6dpvXF6ORiebTcc2GVd23G3t4d17e3j3wfYwznFsmpvDae9O1g7RCMOjAwqgfeSGV4dhL5DANVeFjXngPCPiQQ2u3Ojh59yB4DrnijLn95IhGEBC49zlNHh3d1evIZzYl0DCefumLmNMn7HRFTCiQ4YkWCClutRvWX2PqK3gESwnpJocnXcpIzHX3I1W0E/vnY+PO2qMSICz7WvPkTQAACAASURBVM6rIT906EACspfQxcPBwWEYTgAS4LCj6wj+xg4/gAI46c5P+4jeYO4odHPwT0hM50NU/z4ECIEXzmMbUj4H637QqUUKBHd8EG1wA/45xHPvEXGwP3jEhhcgHgWoMQUgkkAS3B7j8IiE+czPxTFPzw+22mzs9ZtX9tXXX9ty/Wz/+Yc/uqP95ouvbDyeOYjw7v2DO9MI+X9arW1ydeOpY/tdADAcN9riOi0lR4l1XDyiRBzfOnVAFkZ5QENv1bjFNZDagKKqABKUT9RgbTMkFUiA0RRAQlNs0eXTZFbXdAE9MGQXqoSRZpjH9SqKcCrd8f4OFAjIldOh/16ISGgDEnQeNqt1zHOWVsD5KNkPKi+6Ha7z2iSXHtfHd1zuTwUSdN37ZE+XmfKXBhJKEQkl+7NkfhXtWwESKJfU0Szpj78GIIF0RruS8iUHRdTujHlN/JkiEs5sK9kgVF6iPV/bPxfE86rNmgMJkJ2MZqW9pGAoeTuXfaQLOtDq3Ct/qi2L71U2UbbQ9uLvame18Vfun7DYPW092rQaacFrq64O26gBZjn/uf2by3a1FXPAIwfFSkBCl/+pQML3795FW6JAnvz9VxmRoEDCzez6LLWhFJEwtigI1SloC+0LdaFyZcZr0qjLGTtnmEuMUCU2JTgVmGqotCliVbwlQisJchVO+dh0PlSY4Bw+O42NNgcQvxUFeaErRZ8i+TmABBfiPfRTfL5SI3vZ/VEDkbdEESyguo4VVCNDzhnesSOGgl+on4A+61zzcYpIgCDwrg7Y1UpPQMGnipR/451CC9ei8bhKoaU5Kovfw6EOIENpXfmBEQlttMIxtxl7nHecR6GXC2COU+9PI5jh0kj9oONOB5fpQDiPhnyuXHhONZ7X7Rgj/D0AAwAJOMc7KqzXdUQCgQSEwgFImM7QajFa1vGajEjAc3u+uvRv5tzVu5JpBxiRJQzzxLg1IgHh58ctwIMAElBscXBAXQYcZ3b36tbGw4Hd//jO3n//YwYkIKolCncSSDhgJ9OjWAY2OY5seOyOSFBnQpUc5xNRDzUtSz9z/a5tXduUbhudFOXHMVJNcvnDz3CO8dKIBIYshuz7FCAB3RgA6klUAw0LBtSlXH8do/OiJDRwV5f0Q7mZh/22zk81jWgkNBZIXRcIJAAUQDG/SFdI0TGnQ0o1iOKRh+PeOzEAcEH0BsSZR+bswsHDK3gtdh6x+w86IE0D6CIt41imkGAM4AlGI7CDQUT9pFQKgBOHvVVuECPqAGb9wLtIzKfhCCN0Ge0p8Rywg8jj+B3RExN0ZxgcbbVe23L15Ekik3nsxN8/P3mE0dX1rQ1GM3t4fLb7x7WDBujysNoebHJzbYjK2m4CBGE0BYAE13mphgx3/fN2ik1NlfPCbFwrLTaYO8UeiQA5m2hFAUeXjy1V25VvvFc4wM5Uk+MMcB6xv/vY55tAAnheq7cvn6OWShuQwDHo+4u/05p06f/8eBxHesHzbtcBWHW9SvaLnqcOgn6f23WXHpePvW2MPxeQkMswjrnLUajHUkht6Jtbv8Ynnk8goW1O8V0pdeFT7Vf4B7nz5TZFsllK9/9rSG3gWnLMOY8QYFYbLOgjRSSnqMZcD+efFZymM1vqmkK6VJtSbWLYFnWaqRS5pl9Bv0FtRuVpAglq4+W+UF9EAtdanXXaJrx227zweEZTgE5oL9Kmpb2cXxvXa9aqkV25nMnvSxs8BxLy7zm/uH+JPy4BEn788OHXDyRAhxBIgBEDIOFjIhJKNRJUkJAZSORc0D6l47I27WjSqOV5lwAJVEa5QCeD6Zg4DkWpFHVrU5olRVtSJDoXXfdvG6sKbxU2+fN+zI5Cm6LuNTJSfYRPiUjw8XaaMWHM9RkicPhKLwoKzqMej90xFmc7Dge+w3OCd4iQYRjFs9lZmLC3mcMrVTffD6JGQhed5k4chWsOJMAxhtGP59U8ZhX0XIscSND5UVrJjaPc2MjbP+bzg89arIzzSAQc/Lj1nGpWmg/gg3wKGlWlUO+iJ4ABzgZqJMCBwg5nRBAEkIDUBlwHudeYD01t0IgEFKFjgTs1yPnsjJzAvZUXyOPTRRSLxM4pf/dnTmGZo9OxjkhAagMjEsyrLXuygn391Rd2PZ07kPDDn/9k2+dVdL3x3dq9oQXQ+rCx7fFgJ+xED8z2MD4OJ5ueJr1AQqDu4Si3AQldEQmkccq3LiMn8vobDqQ8UlnUx1+DBCTncoKfsa540cHFM/zcQAIjEs7HmYpQSg4qdtojhS/NJ6IRUPMk7eoysoZj5Nz0zc94Mo+CW8moRJSB1kjwgn5jgAYRWYPCiqBJgAwQXUOPRph5kULUTkC6AyI3EJEAOse8xfE0tKLWAkFR1O5Qww2/EbSBA0teZQcIyh0Hy05Hq7Zbm09Q7yPSKhCFgAgJFF/EPQAgAGUdJNCH4OZ0PPHnmo3GXlthe9h6HYjlemWbBFTYeGSHA6I+kN4x8Xozq83JNuut7fbgnoFt4MweUtQRCpymVBEUoXVDLtH/KVUmB/BLIzL4oYku5LqqTiX/KIhcG9nHSGECoECZqgW+MFcsootz1Gh0AxpkJK2+4phUbDFFTmFtgq4C6EREDNaEcknbB+N8joOymIZsm6PoujMBCSrr247lM+dAKmok6HzlfFyyH9psojZbqzQ+/V11Zsl++lQgQeVrbkdR5vbJv09NTfhUIOGsGHoLkEy+73qGkqNUsm8VSKANpE5vCUj4ayi2yLkhYBD2B+RgyCB+T4e6oZNkM0jB41xXqP7N/QqXwXXXom4qoyygDKJN7DLIAixSucW0N3WIeW++q35Xfyp3jHlP0gnlgcoTfWZen5EXKoty2wJjaNtgwr1oa7qMk428PKKDEQl98kPPV/tbQWalWdUZJf4oAQmQD+8+fEjp0xHJ7FFsv6b2jy4ovdBQhIYCHL1aXMfug7fvTjuxyc7UGgk1IaYdqS42oCBpU/JYYC6mGr65A4TFpyPgzJNCUC8FEkiMSvAcT84YJGAaHm2MoPct7thdsOPfZrzz/mQqdfIUPVQDSeeYz1wyBEqKuu93rZHAHOWPffdx9mhqFQI5Dbkg+kQgYbc9RJ4pah0g8sjrsWEnLByM0XhSRxy4kExAAg1yRCSc1VBICohjBX3kz0DBDdpHRAKOYcEZ/AYHAL9xbXW9qayp5CjoFEDI/67pX/LAOeXsd6tghPKfVvWnklAlCycZTj7plAZymwIiD+N5sFMZQMLMXr165WHd/B73J5Dw3XffNfOB4oSpMBxAF8wZgAQ6bwQ98CycH4AUHC+uS2OAc3R1NbflZh157SmfDn8jxNvHMRr4rp2hLgKctiFa1m298BzU+OGwsW9/9zt7dbUIIOEPf7DN8xJx5nZCV47TwYt2rvcBJACsQo0ET284BpDQVSMB/KXykXMKh7gaoT5EE07d5Two/bU5DJjD/Fz93Cs/TlGkL1ozNuHh+jfWiYBUvROewKZQwuWq1fn4lFY9IqH1lQEJqUXXGZBg0cZwWCGqAnUH4AxvnQ411UiNmVxWTyYzKcgYziboEY44ioHut2sHAXDeeh2pHXDYsaNfjaMDAmgQPIC5QsQA0gRwnckkdrMbngI9QVkfDSkloC8UPAzDN54FvwFIeHp68F3wEWRY6srgfADIA2uFiJrjwRZ2sutJtKQELYxHze84blwNbb/Z2nYT9S2w3rPxxKMWkJ/tEVPoVDKI9QcI8rR89nanV9fXBgBgs0X0ltlpNLYdIhHWAB7BCyN797yqgYSN12fAtdDlpPI+22jDi13/wSBaQAKyYfSRG+J4Zok6I484bdF+yaqKxxoObHA82HQyqYEEgi6kVwKkKn9VlkN2AuhQOY1IizBEMd4AOXg/vDOiivIJ+ocAFn7PgQQCsTkN1vK7ACQ092+i6rgL6EDNLuppBAAS9KU6v2Q/tDn9uc2Q65Y2WdXnCPSYBzWoRtnNteL11D5ruy8dAR2jPlOXo8AxfXLXBe9I0v2EffaXn6U1zFrC6SE7SvPXe0DpR4lIoG3yMUACUkh9rRAj5jWIUicm8Cf+lM/eocmRs/QeSY29G02l4Qfvhg8U6WfQG0jtmngU2NBr0IBH8dvedXakNMR5KWDKb5PrQM4HaUideNIpZGjp1QckYDo8NaCaekoa9ML+sPX0MWwywF7FLfAOe8GBc9QFstAVCpQo79T0nfla6hfh+HyjWAELlT1qe+jzqm+H7xWsIU+TB9qAmE8FEpRm+fwKJJT4vwtoYJQv1uc9gARP0/sVAwnBACmndGB2fXUTuxDpB1duydPLFQIOGQ0jh7uPUHJGobKn4uxjJDIRiYjnkuA+RtH13UcNBHXa25hBr6NKp+36JUWQAyMkbBoadCRUCOXzTfBDHW2CHaX5uaTYy0XzlgAB5ipf8s5nveT6XcfAMHZFJEUX24ybNkc5ajRgWxDV+Ecebu6FE+EwothfhY4Ok2gDiZoHXiU7kGq/HgzJPfbjmv67HAsFbpdTT8VD4YVrYvcWgpmhsFh7zdunAc15wz2Qg01h5+juJCICvH5D+lcLfzxnAuJIQ1CIHEtuTPEzQZNwWCIFIAy0k602EZpLo57tFWEA4Dv0i8d57sx4iHY4VQAS8Jz47vrqNuWHRxoHhTMjEnBcFE2L2gg4h88BRdImC6KGwtx3eqksWdmevBRGyMkVLwvVUYlUDhpEePUpFbI77LeG2o5ugGPnebe1m/nE3r66tVfzhe2enx1IuP/+exsd9jZDm8mR2WqztKf1ylaHnafCHKoUlQCCOowcSKhBWwFBsFux2axeyOJoeZQMECAbhWKN4cBEag0Na64p5YPSKelB37t4rLQjRxmvhr7ySMkQ5o5aLvNUXpfkhxpi6qyFEcSq/3Cmouigymy0aHTHa9z06tb5xHNhF915YxwJEzgH10G0QQBxMNgsAIT53ObzmS0cSBjaeDR0GsH5jYMcDjsxUkQn4DeMA/wVhRqP3mFhMoyuGJPZ2CMbTsO9PT8/2NPzB48QOB337uijzsFiMrX99mCH9dbubl/Z77/+yl6NK5umImAotLh6jm4QOA9j2CxX0dnBi4yGTEFdGjqji/mtHw+kwI/3opprL1h7ffPKi5iu9wdbbhGVs7Md0inGU++OM57NvZPDar3xYo3e0WF/sOF4YqdBZdvTyWaLa9ufwC9Dj2DY7g623e5sMBrbdDa2zW4VLcAIJiTHxLs/ICromFLKkkNPPhu5HPea8969gXzB9SfNUIZqJAfp12WQA1ChH2JOQjZ5BM4OtTIQlXEw1FgEvWH9naZP5+0m87zgnPfUCVaHRfmD53TZHGqQ076AHI5XXWXkjJ28wKb/3ERGqSxwhyS92hz1kn1U+r1kP3n0T9o5xjC4Xmo35uNSPVe6Pot16jPr9drsilweqUyhHHZ5yGJ9XIGW9pc/1ZHhGEoRCfna9cn8NjkL2dL3oqOp86x/N8/HZLPz99EoCthGt5bzd8wfajTpS+eXNkI/fcKKObic8MLF7OYDyBW1YqqpO+Rw0L14MgBcxHCn7j+ljURuCNFm5JhIE4gA66PPNltW1wi4R0SsTRzYABACwAM+3RD2qRfzxt8ARSAL451ACFv7KtjB6+M7BTI5j/mY1HZos3tVXuk14rwAT7nJhGMZCUaZ2kdf6t/kvNxGc+p7xu/n9Z34e24HkP9zfq/lYzbIOl14NLQf3r9vUhsaYoyaCeVa0738Vc/nqSTJLrrMJxwUAFu8EpDgi5paIiHEFy84bLmjEacEI+TEkisIfs4NwpKjqwpBjdFfCkhoU+A5MfXNfml5KVhyJE53nCkcc4OYRK+/qxCg0dxLHZkg/lhKKj1f6XqliILS9X9uIMHndDTwHd/BeGSjIQzaKIaFkHQoNg+FTlb+AV9m4VeqzHIBlCs1Gqg5kADjnPn9uB4FrDrZLoCx85V2IpxmxhGSfEyhuDXNJBDB7WupuVANE2goC6WKgY49Iw5yIAGhzHCqsROH32pHPzloBBIwpthZDeARhrOHXo8mblwjrFuNHjoq2OEkkIAh5tEFfq09QsZjdwCGLRy0xfzarq7n/o7vAfis1s/mESgJkfe0ALRlhKGfdkNZQR/F89zxTn2yHeVHyB06dXCX8bCz6/nU7uZzW0wntnt+tIc//dme3v1gA+SnVwMbDQa22W9shbDvw842iMKyk+3QttEqOx5GbsS4GS+dP7CuuD8KPSYCi989Mo67MKDDl+unPOc7vEk+K6JP2aH0yXVXelb+U5ley/OCIlTZpEqc3/+SQAKfC/d20M3BsIgYouEAMKF5RTsqAgk0kuJ3OlYBmOGaiApgmg12zfAZUQGITJgvoisIohOa+h5jm6GwKyJW1ms/lo4L6iaAX0B3wa/h2IP+cS/XF7ujVRYRH5MZWjJO7DTc2XIFIOG9AxqH/d4GB7PpyGyOe48mNhmO7Gp+ba8XC/u33/3eIxMAADw/PtnDhw/ecWG3Wfu87Hd7q1CzBO0tIV8SaBp0NbCrxU3dshFrudtFpBHk5HS28KgDyE9PX0AbSdShmU1tOgeQAidh6M/89Li2908PtkSk0gltFc2eUah1MncAAdEMVo0dVEDHB9wbX+0PKzt5ykoqzpj4aHAMmTk4Bh+Rv1gXLUC1oXdf8RQTaSNJo5p0ojJQfwt6irUg71ZI9UD0yS7ASQDSHnFwDPnIFDbIKVyLcp7RVNT7lDF8J+3mtlYpNcnnIHNQVQ5st7kjeO6YtQEJcb2wC5napDIj14d9NkBuJ+bHlvT/LwUk5OPkOuRzm8vIRq4kOzqBHjyOaZFtsjWf07Z5LM3PJfZ119pRN/St388HJLTfpc9Rd1vmcB7R0WYr5zZXM2fBGw4kZJHD1IXgWdpLXEvlqdL8Ekho07243k8BEnSsSA3hJo3KsFxO8P46DnadAEBCGcb54/l5Me8umuB8/VQggfqYdi7B2dL84jydj3wdNWJA56Th3/MaT7QFFFAm/ah9xHn4DUiouasfSPD2SKndnTJpPZFg5A4mdHNLcnxrA1yAhxKhKIH+JYAEMpgaoWp89wnZSxQBnk8FFc5Rpuf8KYMqQ+Tzq/dUgdc5zl85kJA/tyrsyHH1uK/YIUptHE8IEx6ObThBis/QDWFfI89HHnukAsJWg77PQ6vJI20CVRUaeYbhsxCI7F7AfHI67zyPdILPFLwEEjD2MI5TXh+dx3E4Hur4Kb3B8FVBmf9NoKMVSBhEKDOABOCNBBLgAA2RF+2hzuGQEEhAEUWMhS0jEWrHNAXm+VEx4jOPY1g8n4XGPUABd5gOEV2A9Yn2dLd2fb3wnXs4Cvh9uYzib9HlIdrZARRypYFcbpdjsbNKIIE7mDA23HnbNy0dEZ3w6vra5ihGNxzY7nlpyx++t+cPP5ptth7jAiAB3QF2x4N3AVnttx6ZAGfJgQTUGDiFseLrmhB60o/mMLvzmhaI86A7gm08zrXOASilxfpaWSvVNrme00cpIoGOby7nyCeXAAkcR24cka56DV0JPVd9RP45JocTNQx4/bhegANw9EBjpElEA+izsFo/vseaMc0G0QgAA/AdIgUWV7MUjRPRCaB57KgvJqDxKMbH1oy4u7eORNrAKbq64Jyc9rExdvT2oajlMrb5AvcDYPZoy9Wj7fdrGyP0tRrafFR5RMLr61f25vaVVYOx2XZvi8PJTru9oXo/xrDGv/Xajrug88PuhFIHhpoIkE94x/corLheb2xcTWyK6IqqMkQ0sIsC2rSCorETv0fUD1ISMHco4Dgd2wiASIUIo7nvY2x3J3terxxIAOiwXG/tcbO15eZgiOkYjCZWzeYOKCCdartH7QXEFG19fRiV4y4ubI60rsNTyEN+b4em6wV25mYV5izmlkasGtVYpzYgoaG5kB/U2wCe8RnAoaelTOchw1IdBl/36bROkWMnE90Y4e6l0nVuBFPPa2hxm0Gt9oM6Ebz2pUCCz/FZ5F/wR14jJR9D7oD36eM2Pi45yp8bSGCx4Pw5ciBB50aPVccE33PnleuHYnltIEKtrwupsX2y75LfaH93OWOl9YPe7HsRCOi6fml9+/wDj+g4NsWuuQa5ray6jvMe35WBhDafpW29uuaAdlMOJJB+EO2l+i2no5wO8nlksUrqM404VGc4t0tjXoOnAVZrWqgC5praqnYkx8nxqG+o5+v86Rw1Nse53Ypjmsi8sMX6Xvp7Po/4zIiKLhuijuxMNyG/cn14/a417yoW/VtEwtVNCLsUkQAgAS9GJCiTOhHCIpaXGqU0uLgIyhTnRls3qfB6ZEQu9KURCSVhmjNqblSTkZRhaiNYdqJL9+n6nXPE58JxnGO8Qxico4hNGL2e85Pv31eg4IKLlhRB6RKl9o3F87O0GxXEbeeqQGhLbfA5lYgEAAm71F4QRRhzIOF0akI7VdDy77xGCBUZ6R/0xfQVhr3iM6uuK1BEpxDXViDBhW9Siv58Ahwg1YFjqWucSJs7GL5dc6a8dimQ4HULEpDgDscyqszjhe9ns4XTM/OC4QizinmE6IXzpfxOsAXjoWJy/j9FxfsIJWeQSOwwzudX7sBFuzXsGp5stXp2ICGEf4QWR368B7jVDpvPLSM4kP+N+yL/ELUd1s2u8aQa2ldffuG7tROE5K2Xtnz/oy3f/WDrh0c7bJY2qcYR8g7w5LC3x+3altu154ofvNDfzA6nUdOCjrn8Ka0COcxKM7FWSMhp75aQ0zyVKQ0FB0mk8GQu1/oM2DZlWgISuJ4YFx0y0rTTpcifNmMzD43tMrq65ASOV8OmBmwS4EbH91wfpWiDQV4s9DwigCGYdBCCzg62QwpMNbTZbGLffPNN5Kb6jjeuFxEGzsPVwKMEiN/ge/IFjwPtRBRQhGCeAXvHgW1WW0Nxl2oycLACQRa77dI226XZcWvXs6m9ur7yYqCz0cheLW7szas7FOmw5ft7+9P//Q8b7gCkpfB1Q9RB6hKTiiAiagx1ERA1dDVfOD+gjgNaSWLw0bZybBvvrhIh/uCo9XYTAAJCbpFTDEQC6SQAXJCSBCgNbV7HlQO6+8PJ9h6xgyiekz1td/bjhwdb7fZ2QPHC6cysmnrRRoAJSDYbjgJQcEAtOV05kOB0lugPQALlCCIS5uNJHZGg9EmZyFQs2hs0zhtaDUOXIC6BBEQksAaMR18loBLX8/QUANXDiFjRa+cGf24A57KgzVFTXlBHhlFetDnwLLtU3LI559wgqA3lF6kNzG1vgOicN0u6u6Sr+ax91/ncQILWqOlz6rocDZ1rrDflIXUr6Jiv3E7+OeanZJ+VHH19rrZ1+GsAEjRFJPc/dMwv6bMMJLTRdGlOuviPekivyQgvpfU2Osh5gdcAkEB9AtlC+qIzThpSP6qZoxgpgASvC5XsKwUyNSIht285Jp1z9Q+VX3I6bM4J/cx/bXZCH/8r/aoO5/24AZXLzYbnzlOzeA2+K1Cr42ierT215zcgoQVIcOWWql3naBOBhDZHm0a/EiAXg8dr6EkbwSgDhDHGglaxS1xCrErKLFcOyhQ495cAEvhMOoec59+AhNIKxu99irxNmTTauz8iATvr2FHztUFYbqqdgIgE/w47e9lLhSZ2n3R8uaBibj7G78XOxigeGNXCcWwemkVHiCH+TA2pryuFx1AZkPUEvA5EGjPSHupdt0LVc46hC0iI0Fw4R+cRCQBgcC6ABDqxMKAXi+gKUz8jnCAJ+dXq8jTiFFnnVDuoctrbfD72FnpIOEW5hyOckcPOIyJQiHEynlo1RvqA2Xqzsu1mVxdrwhhQA8Od6yHWNirWe1RHKmKGQnO+BikmGq0g3YECMDKt7H/9/ve+4zvF3G7Xtn7/wR6++5Pdf/+drR8/eDE85KcPUcH+FG3ynrdr26J4E5yfybUDCUgh49rSmaDjeO7k4lGRmR3t+tQRb+MUnJsXcyPt8Pq5zFMZXeKrzw0k5KGtbQZJn4RQ+anGBOf4HEhIoBFDwREy7zsizY5zzEfTjpU7ljTifL5Bf6iJMKnsX/7lX7yVI+oVMD2BoBTGhtaLKOrFgopu2DmQGAVAQXfdQMLJVs9rp0/voDCb2HQycgABBD8aHOx6NrO/e/ParmcLO623rscX46m3KH34/oMdH9HWFJEwQfu+Q3OM9ASAWDTEEPkEIAFFGTEH6+XK+aCajOzqNgEJS4BsEUHhEUCon4JdryFSEyobon4Luk8geucAMCCiD6rpxGvP+J4EUg0mUwfZtmb2w/sHe95sbb0HIohzowBjAIknG84YZh91Rmo5iDRm/O58Il1PEMlQpxA1EQkMkaUuJk9Q9uTvjREd1yewy0gsRCA5UDka+3qud1FHpj42AQmcX4LEzdgiukydjlx3YAxd9s/ZMycHgWlp+I2gyR4hI2evdiCBEQmNLks8MYhifjpO/VzS3ipfuuRX3zU+N5CgUYG5rdgni3gs1lDTVqLGSaS1OF1so4YQX/y7NC+qB0tz3Pf7pwIJpRpbpE+dq3ze+sbXNw+ue04owNq9manXzmn0koiEtvX/mPk+A83TBs/ZMyWZpTzTRgNd80cgAecrkED60mupXRHfh7xEagPrXKlDT12k9kFuK7T5LOojqs7VeWuuE2COghe5P9Q33/QJc9nIcdGOpvxWPosxBJDQJls5p/3yrD0i5zcgIQMSiPJrtWtlBIQW5YZuTmx9hurnBhJKQisXdPlY6XA1hkNT3I8K+acKwlzIKVOq0soFgBJ9mxJX4VF8/k+s9kHn52OEqx5bikgoKVSds1wZ43N+/plA9vZZqdhKKrboQkwiEmAYosq+vyrsnk/r1AZfB4vUgfxeXCMFEnhv3dUikIDfCCTQyKNAVaNBd1Rj5zwVBHSFIM4oCkUyD9yL7KTjktCsBesx5kgNUjWacW/uguK4sxoJA3aYCCAB92OxRTj2GP96HWg3roG5Bg/0FQAAIABJREFUuLq68XcCCahdwPMYzRDnRb97dQQV0Y+5P/gG5/EU4aH4x7QQ/I6xvn37ti7wiDxwXJM8Ew4YDLuxh2xHMciEjqdCWAjXxnm4F+6P3HHkkONcPOs//OO3Np+MomAdaiC8/2Dv/vQH+/CHP9jy4d7mk7EhcmGMyIfBwLaHMB7RNnOL8OvJte3SroICJk5TwzD4zxSdAkVwJFLr0S7+wzxoREcekcDrtyn/nKbbDN4SkPCpqQ2fCiTg+dU4Ik+RXnRua1nGRHoknqTCnjgOQADXiDvQ5GkcN5tPo9Cpp/rsvTYHin1uNmsvmokIBObIB1/tvLsH55m8FcZRAOXPy8c6UoY8SvngxuJ64zQPUGk+m9p8OvIImRnAuWpkd9dX9sXtrQNdTx/ubf3w5MUXcR7+fjN5ZbNBRAXh+rimR0l5mgKKCDZgptcymTcFYcEXsMOm86h9gvNY0BQADZxpOPveBaca22Q+szGqyI+GDiIg1QdFGBE1dRwMo6jtaWijydROSKHAjv324EDCane0HYq0Ho7ulO9Rl2A4sPG8KcZW60UvCpmcW9QfSbLB1zdFJARNDAJAHIbsijVuDEMco/KiXdcGkEAaI4Bap8mlyCeMm7aEH4tq6pAnXowzxqpRlpTd6vyonZXr9TbeJF3xvoxIwH0p05Hac/56CST4tRNPNLrusoiEkv1xqX7vkm+fG0hQcFdtMl2X3O7QZwJP00kjYE5wwSNVChEJpfkr2V+l+S05+qXz/xqAhLxoJeleZXwb734MkJDrC16vND9tQILqWu94k7XtzO3JM5s1O/YkkYnUSThf9Vw+H82zJJlzimKxeKmNRXCT5/M39ZHy58uPyX0V5ZW4TlMImtfVc0r0z2flOWpb414E8RRIOPenGrmvthafWe2PtnXQrhEqo34DEjIggY4eUx2UIZ3wBlFcSJVcboAqgepk5+e0KQsSFxU1GUSVbpeSycfadlwJSGhT5MronyrI8/nI546Mqgyq801ErotRSuOL7NGf/ioxeunKpbsXBbX0mM0VOumuTYnU4x6GIciuDU5f2JWWGgmISPBjxggdm8auGo2/YzjoFOLqkOv9ObZc4LHoIL5noULSuCorNTTxt++apzB1Hlcbh14UMnbYGYngiK/km9HQhX2oghXXUkeF922NSIB7vUcrN+zaax0E5P1z1+vkjjiBhJubV+5M0WHZbqL9GMbH/GGMBwY8z+OzELWu6R/BzafY6SXfcPcdn+Ecff311zWQoOCEO2H7owMJcIJmk8hdJpCAHV2/DyrOL5cpjWJqp8PegQQ3YMeVff3N1zafTuwKjhjaB354sPff/dEe//wn2z4+eIs57DpPErCDwnDIi92sd7ZGcbrhzIEERCsoDyPnm605nR6yFrwhF2Hf91fN5lqqoaDoP9dVjQPllz4HxY/7zMUWc37K5UFRPqQWgeqEq8wCGASQiEZT0FYzp8HX4Ywi0oCOJdu1Mofeu49cLxJIFuBTFLGCkRbRRYgaCB4PmYMeMcPkqBMwa3aNY8Efn+6TAxpAFoEZhq6iUGJ0Zzg6aHUzn9l8NrGb+dxuplN7NZ97/Y7jem2P7z/Y8sODnbZ7GyKab3+yxaCy+bDphELQCfIBL0QYUAdhrq5m8wSWnGwDgNCLjwK0i51p8BgiFZCm4DuvqaUu6iFMplObzKZO196ZBudDLkGenga23G0MReAH44kXVkQ6xLEaeycH1BjYHk+2XG/sebW2HdqrVkObLCLiS1uQRneJcM7B46rjibvhOwAuiOhhJxZcRTcOsEb5jqTSW9BRk8PrtJPuS97FPLgMlc4+Lm+R1pTknBr+uZxVG6lkYOeOEz5jDZg+R/oJsCsiJpC0ev7KIxQSsCKpDTEHL4st9urZDkOgxL8l++JzAwm8v86trgl5I7c91EYkkAAZATCOQILLiESQerxeq2S/lX4vzS9/b3OSqFP7bLhSRNynXr/v3t4J0usMnbcs5bhzflBbPq5bTm1QR5ljye3v3jGKfZr7Mi5vUvvVNp1LuaD31eP8+wRIlvwYpa9mXmIjyLtQZBsUlA94VrUN6Ie03a8NaNC50nlqrnkOJOTPWqJvXVPaT2pH6Xe8Fn3JeG+KaSpfcz40Koxzr7zyG5BQr1h/sUWGTjNsMJ/MajSt0S9dCBJuGyKnxHKJoHPFm/Jo6GT9UkACmbmLIUqKrvR8fUKIho0+v84/HTDOiSo9MnWJEX8DElLoa0exReh5RCS44Bsjv3XmEQkEEpDCrgaa5p/nQl9piAIORobveJ9O9W5+Gx+5MZqMP/xN4EKda/yOHW93WhCmn/rXO+8k4IEKgEDC8NREKyjPkr94zy4gAQ4Mix26cZ5aPBJIQOgYng/GLJyo29s7N6YwRiix9SqlDqQaCjS0WGQR98Uz4roahul0jSKG+yj2SIVHxxnPj/t98cUXPhf4HvnIBCfCETvaqEJxxqkDCXAOmYtOIAEAKoCDSKOY22hg7ih5ZfpxZXdv72w6ndg1wrZ3W9vcP9jjD995nYTd85Ptl0sbnY42RuX7cYA7GOsarfbQIs4mtk27ljAqwxkZBIiQwu5irZrmOm5A1UBCFIjseikohGMIQJE22+TzuaJ8GXarBmYJSCCtKuDJ850WC33Qfy4gQXecyXuYQ9QVoPzUiIOYnwAYxpPYPSa4BeOBYf4AxkB/oM/b22tv4QoAITowbOzx8d4jE2Le0yqJ9T0ZZO1bU2tZdn9AR5JwBLd15E7tCO423klhs1464IXCjddXc29Fend94yDCCDv3662tHx7s6cN7267WVp3QwWFi01Fl09PQZqPUMvZwqCMKMFjQ6uPjow8awCpSELz+ie9oA0SMtAVEElT4fYKx7Oz+PsAPRCD4WEHXiB5Av3MANyniCMDB9PrWBlNsRgxsiUgd7NAhOiABCQekBoDChyMv3Pj4vLIPz4+2Q9FU1KG4vvIaDEAsKDcDFApAFDyuDgVSn+hgo8Ur6I9AQg66tRnQL52TZvfPIzhS6gSeF/O0S/dHxAVfrs+TA+DFPFNEW+PcBwhKWZHr/Nzg1evmDimuw6g3HMe0Jj7rYJB3fWkHEvpSG9qc0JdOW7uEKtlHJfvqlwAS8jnVZ8vH13ZsDiRgDeoNhCRe24AEzFjJfivZj5f+3raGKue7rvPXACQwIqFNb6n+eEmTHwckqC9AHZJHzOXzpDZ5DiTgM4spq62otNDGR2c0N4h23NSvGvWU5/erPIu1DeCXrV3pM+D6BJRJA21jz8esIAOfQW1enZscSKCPo8dQL/fRMPmj0eFN0WSdO24U4Fq0nUMPRMtx3UjQZ84Bk1z2/gYkpNXB5gt0HBwmvH/x9stAylfR9orFFjW14UzAIL83RSS0E8p5cUAa/KpAcgGgiFG+Y3ZuLJz3/C4ppS6CVGInkZE5uZNHxqJTg2t5e6csj1HnhgZLn6LNGUeZk3+TyZQ5KchyQzt/xtKclBTBJYooF3ZdSrFNKJZSG/L5yAUbpCHngrTFsFDMDUObumgThqsLtZTa4Mo7pTagawOKZ6HSPq6DHF8PzZ/PvGCYO6frve2TA0jaoADXNaISouDjmtKgcIdlHC3f8JsaleQHdQprYZiqgWPnD7/XRXO8MGSkN3jqMStGpy4OFLzop56PCXPQhL6GkOU88jruFCAE23/D/DS5x+40JSeYRQ1xPzjqr1+/dWcLCgy94/e7Y52HzbQIRiDgHnBKOD7MK3NMHQhAa7zTxh10fE/DC2P08Y3HXgiOihH3ZDvJoBXMDarrR8i2V1P3Dg8H2+8C4Dju9skBSt0w9ru6kwQcpPn1ld3cXNkCOd7Lx4hCWK/siA4Rjw92//33EZEAkAU7qMgVh/98NNsczR62R9seIwQPOysBUA3c+cJuJsLAvV82UkWk7zjGjeJ9UUy96fGe8x7l1yV83HaMRi+o/CFftu2olWSO3gdVq/teJUdCwSWVFTwvl4/59V7d3Tj90llXww/b1aA9rJdGxRAQwLGvXr2ueWs+n0bnlXGEjqMbAwwN7vgQqEBNjzD4DjbYN04j+Y5jwb3RNhLgF1IjMK+speCGz35rpz2KLe5tdDSbTiq7W1zbm9tb++Lq1qNkNo+P9vDuvT388IOddlsDcAG+naTUh+F258UVKTtP3uVkaINhGKerbdD7fof+qk1qE6oPgE4Rme0tZ/H3Cek+iDqINAcAcG6ojgKUYFoHQb3lauURB9Vi5ry3ORztabm2FdKPAByiuCJSHABGoI0qfn9+toflyuUN5PQe1jA6XAyjtgx0MnjJ+7y7zAvgA2Nw+YlaCwlQQ5SQd2vx9rXnLeAoHwkSa9FQpSEAKpECknb4U0oXdILLrTSfqO/Al8vuYYA3WNs+Q7ZE3wQC1e5o08fqJFCP4LjJZF6PK84LIKHhA1YzzsHK+Hw8xDyrXtaxqCPcpv9zvazntun+XFa02ZG5vfUp9pOOv02ucf7pGOUyCHTPwslYywCrI93B7ccE9rfJrpLswzm5A8n5o83A66qNm89x2xq0yWR9/vrv48v2oqV17rqf+hG8Rk7/Z/OUIhL6wGxdF963mYumqG6XDmLNJp2//O9zfmlSqXhv1SlKi27npWLKOW3xnJL+RmpD/oy00Rj5ws2D3H5EahdosAG6mxp0BL84L7yH3ovPovSU2x9Kw630k7pkqc+n9INzFATgNdTxp6ymva3jcbs9KWwex3GHTDxv/6w0SP5SusllUglIAG2+v78P/YpxeF21gfvV2Nz7xIDwmmwHp0ukRReV/wzf50DC2zdfxO7Lah1Ciq2NUrFFJSz/+0IgQYeqj6yLnwtBLDiOpRJUIqLi72LAj5kaJR5cTx1RjpVAAsbi4bDoX79DUa3+9i1dhmzbsncJ4D5FWDLai79/YteGNgWYC5M+RvxUIAHMGLvLEYJLw48GN4tZdSlS+GouHDuABOS8bo6xyw8gAcUCASSg2CIcv/U2cl/13qRXGiF0+jkGNT4Yio/vQHc5kED6zw2Gmk5TtwHsgHEe4NxRMDOdwT97akbkQlOoDocNEEg6w28KJORhbizqgyJxg0MACTvv7S6tfBKQgNAxzg+e7e7uje/mwoDGbid2MLlG3IXjOHAfOCJqVBCkcX48bO3V3cKLzMFAc+AzocuqmEB/jPxgDrcL9gQkIMpkPo1uE1AM4TiFQwIgwdtTeh545akN3JlGigKAhOv5zIGC03Zlo/3OKlRsf7y3p/c/2ofvvrMKDtZgYFMUv0y7B67Uj0N7PpiHbvuuIcK1IfP8H9w7T+mOEO8IhA/QVtMJUmpDznP8XDJESnKShlyXHCGQ0GZMlK6N3z83kNA27vq7wdG7frB4Yh19k1Jl8D2/w9q/fv2qjnABwPX+/Xt78+ZN3XUEAEJcm63yTvb2i9d1bQV0c4hIm03tfFanppYJ1pbyIOosHL2gZ/BqyCAaci5T0L3jsLHTDgUTB3a7uLK3r+7s1ezKpog02h1tef/BwYTDZu0pDlN0acGuAWo4pGKPiLKhs+21TQBKJlpDPwTQOboxwDn2+w8DbDih0KwXkBl4dALSdhwsmM/8OZ6eHp3PCbC6TE7yeocaDQBawHMoeFqNPF8cbR+RwjAAn6D14qjyLg6oJAAwAbURUFdhs4vj1t6Wd+hFFcEjlDWI6gmDOoAEyEcFEvAdUhuQo4y5yO0JymrqE6aU5IamgykFIMHtGFjr6eX3rpBGVXnkSpchTBmvtkJ+/58KJFBOfiqQgNa1+Ut5Lh97bojruW12Q8k8brtXfs8++ym3z/JnKd2fPEn5pzYc/mb0EPW71iIB3aD9sNpHbfPVJ0dVl/PcWven2iCkL77r9UrP37Y+KusR0dPlPJbm7uw6UvBO5+MvDSRcGhXEZ6V81ve232gjIiKhb/4UyGqlg5QipXylMgtyjfSgAGLwxMDlM4EEtRkoR9Xf02dSX61N9/NaSgPtfkFjq3JO9FlwjoIGvMalQILKR9q1uD5tckQk9PFHSb78BiQkCmkDEjB5jEj4OYAEEiCJUomAhq4aSUqwJC4yAxedhK7hO1SylwgwZUpVzrwPd+I4FgIJ+EyUkhW7VXnkTKWCOj+uS2nlzNenCEvGepcDUAuI/+FAAvqRu6GbCvq5kTYe1/UG8qrYLwXzebFFzItGJMCqRvtHN+qm0b5wPJ3UQAIibHF/AmIUUCqAuZtJoZjvftEQDcM3dgIp9KkIVICqEIcjRhp1ICGNxe+fQDH/O+0KeooA2q0lxQ0TnPSvwl+N41wBNZEBQxse4fwEkEAwRSMSYMiTd3AeUhtQ+R1jhRH99Lg8AxI0wiffDacsoEJAusG33/7Oi9z5TrB0g+AcQ1HiFTvEAVro/COyHqkNKLYYsiSiOnbbCCm3w9Gdo6vreQCICUiIbhV7my2ubAqAZmAOGCwQbm0nW97/YA/f/dl+/ON/G1xV/COQUKXIgv0RbfBGvuuL68GxQq44nB44HnDiAkiIoqCMSjhIb3E1UtoUetEQKQgQlR8qx/l9Vx/0klzi758bSMiNOM6Rj98LyO1tlForEmwCPVPmBpi1dJny7T/8vf3TP/2T08F//ud/2r//+787sADaA43gFakziGIZ2XQ29mKfiDxAFAIjHwgkeIHSYxT3JE0zpYd1P2DksQgo1lLDpGfV0Eb7lQ33O09TeHP7xt7e3tl0MLLt/ZPXQ1g/PliFQqfVyG4Wc5tVY9ttNrZaP9sBEQpVtKGsRhNDHQOAAiiQuD9GNMZoPHUa3Oz27rwD7EKYvofID6c2QB/3/cm2O0R2pYKxs4gOWG3WvuPmbV+R+oPoKBQddIBu66kKk/ncATPcz7s44BmxTQNerMa2OSDiy2yL9UI0z7iyw/Fkq+3GlputPe4OnvowSOlAjYwIAxTtJbGWTOVi6oEb28MILQaQoKCvytrG4GyKcqm8BFB6CZDAGgkuigEYj6NDD4GEGgBJYBHptM+Rcl2VOkEo76udkTs2HDv1VVWxxgSjED4uImHgki1eJburZP+0ORqla5YM/TaZmM9Pn6zquz9t1nzuObf4nfTYtg6+flnHAb1f6dlxvgIJKtvUfqXNnDtfpMVLZXWuC/y8nwlI6Hpu2s9tv7NGwueMSOD8kr7VV9D1z/VM7nTrsUoTjEi4dA3y41hskbIA9+GGFO0h3i93yCFSCSSoE097T22HnH5Ja1yfnHfVlmzjwea7ppNN7itxTjluvQ6/U17j3/kcqTyn7Uc/D5tIKhO5zvn4Vb6d+2ftDhSLLf7NRCS4FoehmlIb3rx+e5ba0Na1QRf0kogERUhpMFFx5sSqwpCCksqci6u7pQxpJjHk7yVHOleANCDJWBTIdERwPHcnSJS5glSmygVh17FdhKpCh9dS5ikpm9Lz/09ObYCjDERfhYqisQwrzI2nc0FTBhKw6eZ0kIotYveMEQm7Q0QmcE0ocLlWBBFygECBB4yPxiiBEIwxz1PTcXNdUXWcL47D5yOlG8FYhVDD8R7uPw2HuaaLFLGqig7ns0CXKhUCBUwb8IiEI3KlGyAB120DEgi6ITUE6QZ4Tjj19x8e63QM1kHgeuE6AB3yF+UBHv2bb77yHHa0eUQoOto7ss0jnLfNGsWEji7fPKQcIdGng3/Ga3dIkSBeK2HszhD4eruJrhFIHUBEAnLpXdYcI/qFwBVSN2YTAAkDqwZHu51UNhsObPXwowMJP/zhv2x03NvYhglIGBpa6UGuAjQYjMbupAFIQPG6Peb+hN7OJ287ivZx2IkFiHBE2oWkOHDXuE1R58DTTzVUeJ7KNDUqACSc6YOPvNHnBhKwlrkRVH8eovbEzlP6gt8iCqXmFYAB06mtN0vnmW+++ca+/fZb38kBkPAf//Efdnf32ukiii6ybevBIwkQ7eDglBdrjVoWL/QU8lqQXJB4jqH5nvaQwA5cH8CE0+suIhU8VWA0sMlhabPBwK7nC/vi+rUXQzyt9nb/5x/s8cf3DiKA3lCE8dX1lVWjgW3WKwdHEPUAHnL97GlQY5enTmvY3T8NrJpMnE43u4O3LUUXFnSHQdvUSTVxIATRCK4fjzHmIZAyj8uI3TCAdHPwDiKd1lvbe6eC2Imaza8d/ESKEyIeACKAzvEOgAAdG47V0Gsk4J/Xp0FILoqgbreeGrTzlIXYGXUehnxOxV6RooEXgASXi6n4oY8T36WIBDrkDANWfczv1CEjmQOELAEJcf+mAwvWbjqZ10BCbhSTn2iLKEvl+v5jgAReR2lwNIqUsOZ5Pw5IGLa0f1QbJ3cOdF5zUfE5gISS/XOJuMrnXD+3OT9qn+H+Drql2ica+YJzKT+7xnGpfaeOLG1GvOeOVtecn9NA+2g+B5BQeu6/NJCQAxi5/Z6Pr03XKM3nv7v8aQHhLqbbVONEnW0CCZCFnuYlLwVCoF7cLhs2kW44VOURT83HTRlVAhL03q30k6U2tMkojY5Qu0afOdernFMFSPLIWtc/s4XfsguEUP80X/uYg9+AhFizDiBhs1yFgZHy335qjQSCCMpwWBzNwWlTIEqAmmqA733nNYUTsr3epwIJXYYy740xsx0dHTEV0rmwIKMp87QTYhOn3Pb7b0DCy50OCjXPNUIhOrQXkx69Ouca8aLKtj4GNUJ6Uhs8znecag14GOLQc4UBJOAdu8osfneOVDK0NorhaEij7j6RP7hbjrFErn7Ud9D2YEqjfQYG20DiGBRIw7s7314sMtocIkLBX9JHXIU0HRqOVZFc1nKoRkN3tAkkaBgdayQwtYG1GyC4ASTgGjhegQSmo5B3wHtffvllrWi5ljjXd4HnE69PEA4aWj9u3NGBk4Rq83CU8A6nDL/zOH7GvGCXFXMzQXu65LDhe0QkEEjwCJdZOIWDrLvCZrmJtIhhJMfMRkcHErbPH2z57kf7/r//04anvY2PAz9mgoKLiCJJxgNypd2JPODfwd9XG+y2bmy139tktnAgCOkNMDmQm+6AEcBfgyEay5jLUH4uGaJdhlz+fW48k9+4G/RT7/OpxV7zHdtchpJmOF6Vp4hIGI4QSdMUKHXQaDFz+mKhOkS+BKh15Wk5WC+kNbx//2PdraC5PjbSY8ee9TYAVKDzA/6F096s134ZtKlAQow5dmoYdopzqWMI6E0GB3s13NvdbGKvr+9sPp7bcHey5fsHe3r3YNunpc1HY4+WQUeHxRRO49H229TpBCAs5CdcapehXlXWd/7xD/USmFaz20cbRm/nejwYIsGQpjOzsdMygMv1Dm0uN7Y7bOt6LwAuZgAd0JnB206uDC1VUcR5jGKPk0VEX6ViogALEAHm6T7Hg61R1HSxMNSr8e4NAIZ83ANbHY72uD3Yeh9FFWHSYd7xD1ETAajG3LKODQFEHI2+GeiagYgEAqkEfDH3tClIM/icG7XY0boESICYpVFKIAHyBjVb9LocB/lXHdU2Xi0BCbmhnzsVWmwxeOc3IKFLJqoTRjmTrw++p4PDtSTw7uo2pWBifSFTUKi0y9lSm7JrTLnDqXYQ79dmlyhN5zJTP7c7f9JW+xMjEtQma3vGNj1Wj+8XqJHQ5mDmujC3/dts0bY1cBmDGi1Z17t8Dft0dB6RgGPdnkEaWarFoXTLa5HXXX4kIIG/8ZnVif5UIKGbjpquDeojcsy6kaV2jvKYzr/OJf7WqNYuICGff84Dxkz7Ib9Hc8xvQELMRQYkvL574wYMgQR2bfipQMLZ7mfWL5kGUe0YCseoMAOBEdWl0uWOICMSuNBtTNPLiFkooRIr/q4NkwQkgLBInF0COAcluogQ55cQ+9wAVmPyEuM9VzT5XPxPj0hw8zEVFlSlQ4OPBmGurGtHKO1kddVIAEowQNFFL/gVRfLgPA3hKHj3hnjnOlLwcW24y67gkyond/BHIzcwEOaKF4oRUgnQAadQ12dURJYKBDURaMxgDggksFCaAgm41nHb7CjTuPAd+VS0jIYPx8x8ZzeO8NwJSNA2cQFAxg4qi9mQX1HYEFEGcNgwzof7p7PUBgIuvM9XX31Vp3rQYMfc4Bpw6hCWDcAAjgQK0m02aL0XxdjwfdRuCGcN6DGAjajGj7Xce/g1gYRo6ZeKXe5Tq79D7P6OJwEmAUjga2QjWz2vvcgdCioODjubDc1mY7Pj8sEe79/Zj/8VQEKFXeThwEPLx2g56rL3FH97DnV0acAO1fNqY/fPSwcTAGJhdxbOXg0meLH5QQAMeA47L3imMuwSGdEnHzE3pCc1+mqHHMUgW1It+q6pv31uIKHLGPI5Gp5sVEWND6zx3d2d/d3ffeXvDuQdtu7oBY82cxyRQhG9AHpjVXzQFwAn0HYUWQzAPOgu9eiujbaIRDis4h1zSOAwxhxAAkCJABsDUFVAbz442jc3U3s7n9r1/MoQyrJ8/2TL9492WO6sOppNhiPvGjIZVjZCuwZPsdhELZnpxA7DiTvliIRB+ozrl1HldRDcqQfAdYrIHaTebJGakFrGAoucI5Ih1e2Akw9+2m7XVgG4mE9913+KdCoAFAlIAKAAMM2BiFEKLUW9EhxiAwcQcB+vTYO2sDdXDmo8rZe22iGvPCITNqeBPe1OtjkAEIw6By4fPf8XYIJ5pAPqeAD8cMcu8YoDKMeDRwrlQALBKcyFRrTo/FN/lCISwLfO6oOGT/LUBt0BVB5rs4tyg7x+ZgETc9upMXpfdmA5nc5z9D8WSPhrT22g/FIbTO2zknxUfau2ZZcDnDsyuC+BBFyL+pS2X1tEl67xpePrkrfciFBHUDf38mfKP/9SQEJud+d2a5uO+SVSG9SR5BzrWNT55TOUgAQ9DjZAviGpNn9Jjx6OAU7r2NRfUtmi8iTu+bK1q/oXOc/kAAc+50Cl8laf3GmOe9n+Ue2Ntsh1l6epFlYbneh8KpCgtjl5gG2Lc7+Rz/obkFCiQP7eAiTgJwAJvhufiPSnAgksTMjWCe+gAAAgAElEQVSFytGuLqZTgczwcCp4DS2OvObmVRK8+bS4cZF2s3Nhht8IJOBv7Lbg3nT+eK4qbr3GJcKwBCTwejTcldF5/76l/rUDCZ5mkCISdG5IZzQkdI1U2CG31te/o9gigQR37L2Y18l3xBDyi57ohqJZ0poQTgUdC9xTHeNcAHIc4JEoTvbkY4GTzO/OdrvEWKzR1VQMFec5vyZ+gOGMcz21wZ2EVHl+GhEJNWiwiVBu0jT+9jBlLwoHBz3yh3MgIQqnocQZKrejnkBULee1NCIBz80oIhjeAADC2Rp4jQTyFSM3CCLgHshBpzKI6vXRKhNOP3aNcQ3sGHt49RFFEuHo7Pwzvt9ufNW8paLv7g7HnhvP49fbAG8QkYDrYTfaQaMEJGD31CMwprHTqREJw9PQTruTDbALtd3Y4Li1m/nErueVHZ7v7cO772sgYQinxQsuVoZq8e5AH0/+GWACcr8RMYINUtRMQGX6p/XGHpbLtCs8cCCLO8TIR4OTgoJzfUDCpWqg6zjMBR2oHABzmkv1NtTo+BgZXAIyS/KrFJHQNRa/7gA59ODpna870hb++Z//2fnvw/07++6776I2SqovwigDNdoAJCAtZbV6Tjn5UaMlsp+jWCPTGnyOrImAALh12gBgaGqWkK9xDu4NICE6lSDiJtpK4hhvpToZ2T9/cW03o5FVp6FtHlZ2//172zyubHqqbFZN7bTbeUQC6Hs8Ojk4sttFR6bxfGHD6Y3X6cBoEd0CcQLgAHUI3KlHFICk2gB0CCd8YKfjzia2swMiHOxk1aRyWewpE74rBlpHFZZBgA27qI2AdCg48AASxohoSLv/qP2xQ62EE+oeBL2jc8NoMTVERNw/P3nnhvFi5ucsweuTK+96AiBzneqaYI8Ic4oUB0+ZQMpJSsGBXMLYuoAERiCSntuABNXJSAfpi0jw9KULiy2q0ao2iRrkyg+U1bnx3gUkcNx67SOTeevw6o+LSPhrL7ZI+aWyizrKdUfSn13yj3PbBhCobOGc6tzTPtOI2lyWemRMivrV9VEZ0yfDc/sxH2cu/6j39Z20rufyu3xsSov+9ydGJGhETdvzt81DPce/QERCG5Cg66H0kfOX8pk6qmf8ekR6XRPFgmvQyaVc7Ft/AAlMvdK10mvQgVa6Dwc9NpGiVlDzysGktudSGci/+97bfovv+oEEytZ8I402aQ5k6FzibwUSyHuc47AdmhphbXJW5UPu53H8bevzW42E22hntV5FagOM3BfCQxyaUo0EAgltqDuJC8YHHBLvvQwjBrvM2PmAqYyq+tXIplWEY+Pz9rD38EiGUreNr4/5cqYhwysjkmjo1BBIYKcGGrDK7DwnV+y5MFThXgISqIy6gAQ9v+2ZS4Z4yZC/ZB4/Fkg5e35Rouf3akKG4vjz3ZRwBAaGCuF1/qs4vLyWh7k6+voS+aVAcWcBQELaWcMuujt2FfKDzUYoFDaO6uFepX5YedTAGNX6Z2j3FmHvuA8cXbYYBH1G3n046joGCnp8p0ACxnR7e+uOAmsk5CFZFIi+OylAgoNe6X7OI6liLyvrcxdSgYT9OqoGq7GD5yAY0gskIPeTO6koYgijAvwKPsV6DUfmNRyw24jw/f3eq7Yvrm48HcCdAbR7W63qDigE7tgK8vXr154fjrFjbgG2YGw4Dsfk9E/jkPIG46diJFKPOaaC2jiQEK03A0hANAjyvtGdYeNFZ71rw2zmUQlx7tbDtDH1s9HUtuuNbZYPHpXw9tWV3V0vbP34zt79+Y+e2oAaCdURDh2AhJG33sP8AFyYjyufI9SucAcUtSP2BwcRkAP+X3/6s+9mwtnbeSrPMCIUPLVh4I4XAIXaoEFkQ2p918m7ajjIjmTb8QSiOF/kXcojjBuv3IC+RG64/C8Uey3JrxKQkMveM9lvaFc4tONp5zz3b//2b/av//qvvv4opPh//u//6/QAUQNaA9gAEIxzEtFCUfl6vXyy9XZrA0S/uD472RERD3C8kULheu3gv3stAQBAB7PTAdEGWUQTwk2TgwEA4XqB+hyVbdZru79/7wUCb66u7M313P7li9c2RUFCgE4/3tvj9x9sv9rZoprY7eTK1qvn/5+9N1GOI8mxRRFbriS1VHXPzP9/13v27rWZ7urqkkTmHvuzA/iJQDojM6hSqabHRpTJksyMjPAFDgeOAwcKImxWC9Vjmv5TYW9PJF9tZPXupwAkWIWQukHkQa0n/+DpAFCFNF7NgIJeVH4YRFC10jWlNOVRLqed6j5UMMH4sOQlnrFBCce+VVnXWpEgZVTyUZAdZlIgzacHL4NFb0BHKLkt2LRR1nG5kjZL5FiW8nzYa7TE6nGrETn780XW73+Suk+VG+V4Ocu5NDJV6O6URK8AEhBGgT4jAihE0SCsWCEcTW2wiCUAAzg7sUgqgLGIDAkVXkIkE94HUKFOqp4yG4hKp8P0PEwYA2BVRyHKg2mirvwjq9Lw5I37/ZQDF9sVbwES6EjHRjJtHs2iCT+2hmMgwVLCXv0EHYJp9e2K2zhniPv7TtlNsSMct2PKZvPf+VYgwR9ExE6613veaYzf515PXYUxoT6FTKoedCU0/d9z/Z8CEjzwz/bH48zv0T5nmz3gQln0svPq9z8ASIj7P6Xz/TgMe81/E5Bwr33el/Ay4Z1z9lfvE4AERprxMzrAc/NfN+NhZzzXtHdGcNrsUNpIIAXW+zt7ILblvU8T+0m0a+/J79Sa9uNnunZMTY7lkJxAlEt+lzLOcRrsHwfKUPdS1ml/s90KKCPCOERUTvV1Tn/94EhwmkVlKRh077aPWuscf/uBp7AwHxyIC4ykBFuxQ9ViJQqjK3bihgWGHHN1zBJ7HhQDoi+xmelJm5rIdgIcDAB8DqPDDPlO2/BH/EwpKtzXhznyOVehMzN10OcMYXx+zxGfUyRXSulqTg3pnHv+3P29gvOn1pzTqed7penvP2UcZYEsRr+jWeCWpssFSmdYT5g41sH5gbwgHxekf3AscQ86jp6XgA65RzX12lDOjHJnso2wfDzLDOYeRt+ikGKx0jJlfXDWwTZegEAMTkMgUvKABQxEAAocH2+QYBzouAME0RPwth1qipODgAo/BuGu/kaYsONgGMY+hGIry3oAUvgsOuF4LpUtv0d0G846HPwpBY1r1LlG2TakQYGpvoL5D6cAJG29FDglXay0fCIc4eHUXZ3gTDarlWzWWzmfDRzAs3BfOEwEE/AK1vvF0sAYjOlut9NXOFhMj+D1GGvOtZf9eIPAdTombSdVfRkqNmBT49jgeQxtLwoDjmB02anwUfuJeYJe6kA2WVaSoWrDopA10i3OB7nsnxVMSMuLSF1K3jVaJhLVGxByDuAhz3pZL5cmQ6mBSiBiuzSVvOwP8rdfP8kZIeNNJxVC4VFOM0EkgpXlw/MVVNBxN2cP463zpsYpwx7hnNpP6tIzcC2Ah1s/3qChAcxTJNUHgVjvliHtr+U1Xn/O6W7KqF9Hfl3MAamxAUejnq9VdZKHx60AsEIkAu6N0PzT6aCyAXCJzhXlY+RASKVH2UPorrbT/UpTX+CwZiiTmGq9aP0EZVK7enyF/OFUX1OkwbMSHArkC4RIH3VscS/pNapAQAwJJ7nv5GG1lMflUv7j8Un6spRqf5T98xcpn4/qsANI2BRLBR9MtnIji4UcL5eaNnC4nBWcWj8+anTVpWq0EgLAqXOFNAWAg+r76yvamSa2n8PBBlhZVWeL+MHpT9BlSPVBlQak8qD/qBiBdaFdw31Cedo8RSUTIzkFYPfl+ZOuL4ARiPiqukarRkD+j6gYAbABY5paug/kfbHZKOCBiCiAHwDhmh4RBzam9t/aDh4HkkcrmWUvkmNSVT+q5RIAa+ybWEP4CL+HfUGdPpb3tPkC8OKBXto/iFwDYMR9iTqIeyj1v68qRFn1e+acfGOvmrJd+N6U/eLXnI9IuL0W76F9EyBDdKPYBpnqJ9e3f6We5phxLHjCSt0yp0PufT5n/8R6h/PLPnhHY+o5bCPnm/qM0X7eqZnaayk/3sFXaQ4OISNkaUd6G8cfPt0b328Znzn5nJubt9q/kzKuNFWFRReFNGEvIwOId7MR1Ae3ZTiWj9gxvlcxAo/lARNlNrZF/L5Juw7fiyOj4n2M89mDo8ulFnp5wljQ/5pac5pthoOWoL/j+3Bu/LPj+/v+xGuXcurl1cs43/f95pqnTp2Tr/j5vp+0AeM55LqgHcE1zfZ7YMODw7yPHw9WV4rlggTnsAW+vLyYL2b5iWqXYV8EwfEf5L7CHnVSMLfqvtPnU0BCGpCaq+YF9BSDw9CNvLONLBZ0DmysCDm5+rkDEnzX/P0ouH5hUcgggPncSn7jmE0pKr8A4vZRYc/l+M458m9VpHPd8AopXvjfslH4DYxzwAXIRTblRPhFx+fHi00V5isgwRjO4VThZwgtFYYhwd4z0sNekdROQ2o9kKAAk7KQ238fHuXnQyNfkusCTCCfUkUjRchbzyVVIGEjgtO4rND8X5Dg4TQWzgH5D7wM0REnEOKVMn5n27CO8DxcBwcZbfc5lR6c8EbMEClQN4Pz69vBcmeou452KWB3VT/XxsaDQz6MF4YOAAIaQl5OCSToaUY1Ri/YPBvJGR1yhBzjuygvxznCVev1Rh2Gtuplv98r6ILrEH2A+xMc+fnnjxZ5kCUKNgBIwCt0MqM9eD3l5VY4op/7Qcc0lrpAoAf3BUDBkyykSeB3gAm4DuNi82QEfMvCQKC2vGjO9QZ533kiHfga9i9y+O0f0ldnScDF0FSykESWIF1MMsmSVopUZLMKrN5ipSbxHyRcu8NJPr/s5FA3cig7OYKATjJp1JHK9MQTMQq6+Wo1ByOhA9AAIOwaSNCrdN8CkEB36PcCCYORGk4z/OYc60q/QftN+y1bn58zyiqNjbc4EvHedG249/Ly8iIfP76Xjx8/qgwcTwC1jiOoVZhDaf0zfeENjXVuOf7sI6IZILsAWPCdkeOEp9ZWdcHWNZBQI81U2Q2nM3B+ta/Qg4iWSXop4KiDa6NvVb6eNlt5v9rIQ7aQ/nyW82Evl5e91MejJE0n6xyRL4XUl1KBiSRdqP5aPDxpJFXd93KqSzlBJjdreNRyxql+aTwIZd3JpaoF5W01zaHFqRE4UWy/h6Os1RYA6gMARuiWthUkinh2qsBBkSayxJqAjkbEoUahdApAYq2h2gS4VgAkPH/5pOUit1srp6mRVHkh56aSU91KiTKaiFQA2WIoj5rmhaUuVL2SMZYgYtYIB6wDa7NF71yfPGFcMZ3K3RAOQrzcco69/ov3Oa1s0SAqyObW73m0Ue4BCZhjAt+xno/3zFt7OGJf/JqKf58DEjxHwpyN8fpzs/smIxbcxbENNGUvcv34V/Yl1i38/pwTH4/F1/fPvuHXO+/5VjCU9i73KO4zTM/lvQlset2G73Ifwu8eJOCYeqDW1qXJIcfMO2JT9tfcGM7p6DlHb27MvV00tf6m7MjhPd3EbH3jx9sysXM63Y55IMHL7tTvjPa81U/O95S8cC+ijMVAAsf23noBzOzv7f0lfJ+p3zEQZc8MByoBSLglC7E/QVmdGo9b4xWDWl6/xe0n6BJHnH+NLN3yR2O96u1a/xnXJdbplB6hDM4BCf97yj/qBvs6IuGtQELaBIKmCBXzCpJKkJM7bMhfASRYfmogLnJVH/4MIGFqc2Nf/ruBBG/o+IXG9s0bEvdji/2ceSCBoZhTmxsX3hSgESsaZNkP1wdeeg8ksE96eqc7hoVBAUywDQSlyMzxxA9BA69Q49QAtmEKSEhBnqjxViOQAN6BdAFjGyd7hZIvLtdbPcUrQ74xFRI3MyNis5x+r0RpWPA6TecJBiUcVLSVTjSNCiot3gdjzhONvjHyz6GSguNIwL0IJCjLv+MD4RjAYGeKwBBu6TgNjCxuDD3j5kTSxvpknBBUuMw5I5AAlndtX27OOQ3nzWar1RvgPQFIOB6Pdqqp7PZjf3766YM59nk6RCTgWjry6rQFwAjtjDfM2BHwmwKeB0eHsmNVWRp9HsEEcCMYwDICPhqBEfLA4SDpxldepGsbWeCEF6f04I047uXy/EW6y0n680mkvqhDuEiNBC8XnNamsl5meoINYjqcgCvA0rayP59kfz7LqWrl5VTJS1nLuRGpIOd6woo10RpDvZbsC/81HQ0yjDNivJrTRCBB6RnDsn8LkMA1GK8jldsWrRnzOmMDlvrhli6YM1S97HOuuS5uAUZTetDP++gQ2jpary11Bc8qK6zBWteEEm+mCB01edTSoIgqCOsIfUVqC2VOq3ssQxlRLS05GvbIR7XxuwYSEnB5IEqnSxRI0HYG/gaL+BuBhLSrZZmKPK4K+fDwJE+rtaSXUtrDWc77ndTniyQ1eAtSQcIJCA0h0/Doe8Q1ZKkU20dZbjdKYnjpOnk5H5XQEwSHp0tplRk0xUBCeoMYd0IPmTLHHLrXyEo7BVsBJFC+Mpzy2xmBpEkvqyK3CByk8GBt6z16QdlPRANsNwsFHpqqksPuRfq2le16o2OvdkOaKWcCgI0q7aVNDUgQpJIhzQdRRUhBqMWqOiing6X/xEDClQwAgOsMwmH0JWUtBgy4//P9wYgMQALAlCkggYB2bPdQ9+OV3/OOIuVrznDW/rziOLiuckTddvteY+rq1DX31+f3BxJiECJu45wjPPf53P2nPn8riOAdE8w1iZcxpj5VjLYKn+XtZQIJ046gRbN6u4DyxHv+qwMJg30XDiP9Wov1uL/W9KQBCTwK8naAH8Pbsj8PJMQOcAzGxFU3puQz/o4HBjRaLNhXXq54yOOvjdcivpeBLBf2h3Ie2KECx8EDCf4+HGNNjkTElvL2jOm/t8ad3/PA3hyYENtf3nGnnvO6j5/7dIx7enBKV0/11etuLxvGZ3StM7l28L7unz6VPzSG/SaQ4K9ROzSAW5DNHxEJUbDEUOoLSFYYqKS+Ti3whuSUYvTOzFsiEoh+cWFhwrhwEC5Kg/gtm+69a/wi9b97J2pK6c0BCXPtihdWLJBzhvaUI++N9m8FEvxm6KNCOAexo/lK2UcAk78fflcgAVEBupEEtnJXjgbPVCUXBM5yWGGOAolGaHqpBIPsZ+zs4H2+5xUhfn8LkADEF3wJSbEyAxYRC0uLSACQgNQKv9lTeaPNJF6kYvIGJcfSAwk4acd4+lB9KnjdNILDjPvw3kztoaFCY4W8EZXWbLe+xpsS/obTCicKz2QJSl7nx43rmicrdOqQj00gwda7eUMEEpC6oMBIbiUtmfO23T4okJB0maY2GDiAfGLbCOnMf/jwzkoZFZmCMgAdcD14CvA8fMaxmdpUGPrp0X0vgyiJR4MeURG4r+XDb9TwQ4lJ9A/5hDxdsD4YwIKIBD1JqEpp6kryvpclque1jXTlSardi7Tno7Sno0hZSgHwILHUhiLpZLXoZbPIpFBeiV6f+6Qs9SInRGCczlrebl/WsjuXsqs6Odcoi4coE/h0mk1vder7RAEGpjcMQIK6gGZkqMP3FRwJ3pCaAhLqphwMITpI1NUYHw84evnnfd+i37h+KNu87whe3day1K98Tvw8gAgoF4o5hZxuHzYhZQaEo6XyYliEkJVzVH0LksZQZjDrxlrteA9AguoDMCIEjhIzXOxvyM3oPII9U6kBzVkP+ek6U8qr0MkKug1rAmBWU8oqEXl6WMl7rJ9iKfXzTurjWS67nZIZLgFkIWoKUoFIAoSu4vReZSORbL2WJXgMioVU0slLVcqla+R0LgNoVYcyi6iGINIBKABgpWVulTYxpDuFKIrQZtuHLdIFEQdIv1D4AqlfmsKQasokIosAIui+nvSy1mgF20VrVCnpOlmiTK2mqrUaWYC1oBEIqJKDaBw44Bpx0BvYESImQMRIIAEEkZbWMEYkXElJSG0AcHEPSKDeiHWLzqkDEryjR0OVRrR/rnfw/N4/5SjGBu6UlHNfnJJvvEdD+dYK8eUfJ+9/N2CWp+T30xu8s8E+eRsltgn89dS5/npvk82BiXOfz9lHfky8A8L2eEf99hjbYUGcguedfi9ffp9m/2+Nmx8LfI/61svZvfGd079zn8dzO2fv3pMxPov39Peess+1elZIbVBbUqvbjBwAcyCSxinNRNT49e9tc/4+ByTQPmbbOI9c736v9PLF62ObLdYlRb4a7FvKE+1Eby96/TDKWoh4CUCC2jEBUOBzpubEy9zUXPl5s0OY1xwIHAd1usMzeR3HYW7tcs79vEyNl5cL3psRvTxAiMeVbYHNyfv7vvL3OSABESs/gITfCSR4xCpeOJjIQZBDRMK9jYZCcCsi4c8AEmJB8kr9fwOQwE3JAwlE1Ovg0MXILRemBzriDU0VQXA8TQHEQIKFEds9ECoLg34ZjCM4UHC2jvCXrqJV/OkQ5OYukOAyY3Weo4gE/A2yzxQKGylODkgA0SOQLO/Y4HfmpbHygR8bKuYBPUeUQygLRdLBGEjgGDJSAfeAgoODCxJSr4jpwCtZZJbJ+XLRYdcQ5LBR+A0DjqsHEhiKTaPEbyQe6R4MqNpAjRFQshMuO51dKgeCghy5VWmgAkdqAyMSACKQdMwIz7IhxP/hwbgJEJGA7xJ0QB472mY57BZ+6jcMyhqJGWkw+rHC9Y8I6w7IM9pBIIFjgnx4658x0XOu4eQoqBJOkQEkVOBC6Cz0HPExaVtJc9gpiNAe9tKVxpOwBqM9SOPSTrYLMSAhR4UckcfNUp7eWa4+yOO+PD9LnWRStYmcwFx/quTL8SKHcyXnupMUFT/AnQByN4ULjCMB6Q0WjXB94miwrwMVZiw/b+AOAK7LR8UJvdePNIz4OqTgBNnj474GSMB3KHtM36HBPGfoekN/ysiA4w/Z05KFKCv6aBVFEDmA9xCRYuAZxnFMDyLAACCBe5qtT0vN0UoiIbpIRzyUH4ThMZ48gVzYIq3AK2K5vvY70hrwvA/gLwAwhZKT5VmWIvJus5QHkH/2vZz/+UWBhAYpDW0vD0Wh/AgAEkBwqo5mmmi1A/yXxVJyrdZQKD/CsevlBdwjh6MCVydwtWiKAKo2wIFXSCKULzTeDU1xCASRBHPQ3FTLK46pM5rCgLiBxKIUlFwxN74UrV0O0C1LZb1ayHa50Gu0FgnGCpwSjY0hiG7z1VqyvJAWpKvgZgCYBj2ISg9woLpU+QoqALidReag/QQSYjHXqDdUo1CCTDuR8rqONgn1hjdyB5sGhJptqqkNsdPCtRLbNrERjr+9XMYG7Zx8k3idbfKv+H0uImEOSLjvjP05EQneCaKu4eucszjnjMwBCX5+xnU7RnHOOdL83IOspg/GKJZb90C/b+kv9tvb2n7P5n7o7z3l9M3J19znc/2f2V6u0oFi2fdzfQtIyBER5jgSRgfP7J377ZsHEmKbNb7fdWLs697OAQmUC9/uKx8pnJZ7/eTbpP0PskRZ5z1j8IL3Hfdr21cZkXALSIh1lp8XL59Tssb+x3Pp+8PfKbN+fczJj7dPeG28z08BCbQfyLMVyx7v6yMS/PoZ58sOlGI50XLesLu79geQ4AVPJ3c4MemHiASmNsQGYuw8eSU8TD5OO0J4pJ9ILwixYeqFTBWF5mZ++8+UovLCEQssr58DEt6iiO9tlHPfp7KMFRzHcG6jnLs/ZYAn0Tx9J6ld0xrrv1cC3Hw5V/c2s8Ti04IxBQposmQbWzRycdmGxWIlqyVY9Y0pHosUp4lDpMwE+6qPSJhS0Bry72pCEEjQ+tg47QXxIpyIFDXXNZFCyRdXm60Uy6UsVkb2Q9AA7WLuPseIY+MV5gDK4CQ6pDYwIoFjzXGkM+ZTHqDgACasF8shhJrGhRL2bdbqECEiAe8zjzd2wJgS4ccJz9Xv1OY806Bhu7h5qOw4IMHWvAEjBBJQHk+/H7gnOAaLxdIY8bssOHJVmGczniy0HHwBVs0AQALajqgBA1ysDCTuwXv6DZTv0ZmjQU2QCdfqCfTKxs9K+J31xNjK7YWUG7FSmAC5OBZ20mzzDIcPOgAOdXU+S981CiSgOgOiD5DW0B5PUr48ay572tSyyhASX8gy7eSp6GS7ymRRZLLIUnnYLuX901Zl/3A+yefnL3p6LPlCLq0okPDp5SBf9kc54AA3K6QGbwIcUT11hmGA01oL/UblDK8hr+PHmPJwW396vUeDBVcPRkqIbqAeoaxj/ChH1ANTxtBbNDfvPYBvwfmacyLYzvgZ1w6BcZKo8981OtfwLG1dWBSCOr0KVFHPBZZ19L0eWbPtPqHcXyCOHeQocJQAgBp1LuKxsL6ugQRWeYA7/G8//yzbRaYn/N3lDOYWLTGKqBaQLO7+6x/SnUpNrQE/wRZAAsBWVasasqKRBAARTji9R1TAaqVRXFWWyalP5NN+L8+7vZzrSipBJEJjZJ50xhENoMCUjmg4XbUxa2uLJsM+jL7hmQAImJahrB2BkwMAggJm4GbR9zoFErabpbx/2MpmtbR+Ari7lNKEco7QYyhVqeVRQQTZoNRjo6kZNXSn7gVw6FFlwoAEBHpMAQnjXqTUsNJivu9wJNxyvtBnLfDZpgNI6+XMG+XxPSYNTwdk0Oj2++jNdYL5dQc+sS0xt/+DMvvezxyQYN/9fhEJsQ0a24lz+mNOR8yPz0g6HuuvKSfmXntoy+IaHm54R2zqu759fL6XLdrZ3JvYX29zeDuWsjU3bvx8bvxiu/Ot9+V1fkz9HuLXAH6flHGAkxGQwPHkGN1vzzyQ4MczHjtdnzNc7x7M4Fixz5Rt2i3cJ71NTx0wtXeq/AEyjjjqPLhEueAYUmbt1faxudQGb9/H8z0FJPhrCG5M9Z1t8vYb2+6BtntzGOtWPxaxTeJljjbAuD+PPEd+jAagPKouN/aHBPHXYAIj9n9EJASyRS8UU0BC1r7eiLwgcyH8EUACJwuXQdAAACAASURBVJ1K+M8CEmiQxotIHaQZ2k2vAKcWhDcWphTp3Pf9JhEv1rdsGnP3p7KbAhI0Tz8ACX5Diw2qexsZq4WogT1UbTDCRRj0sL/RBqQ0LJdGwoXIBAAMVWOnhm0/nvJxA2V70O5bZItqDIZKEIxs0bNkkJM5IAElz7oEp2GwOVMlXwSQsICju1kqKZhPYyDnAOQU78egGsZjcIoQ7RABCR4wwLU88cd3SAxIIAHGOZ02Ahf4G6XY1MkORgsY1n1epleqPOX1GxvaDqCCaw5t9KCDjh24SkJqA8O4rbrGCCSA3V0dcVfvGM/OczhqCynSpT5nJLUxR4tAxEheZ0ACeSdwYowf9JFGA57LyCW2D9eQvJIGHK6nPCO14ZrPwq7HNTruLQEO23THMbaqEQjBRvg2gQRcj3B0sNSjWmSB/O3DQU5fPkuzP0haVrIMlRuW0iqQ8LgynoQiF3m3Xcvj01qJG4/ng+z2e8mXK8mWa6n6VHbHSj4PQEIrL5VIFTgS6gFIsHKR0E4IBVfeikhPWYpDqDIwY/1xY40NWDWAcjtR9YYb1yBepwxhXn/PSWCT8Ax/b2+Mv8Vo5TO87o4NLwAGmHNEoyjBKAgNA4hFgkVLW1iEVJoxtQi8BJ5TgxwIAB9oZNmzWUHHn5KlkoeIEYTq82SNZZAR+v/x6UmeNktZAdBoKk1dQMWGFFwAx4N8+b+oCtJI39SaLoNyoohI0DSCwJmBEH+UcTzWtdRIK0DpVRAxppl8qTv59flFnl/2ypPQ5ri2lRIRLimccVibmepEAFXKk4A0BaxdfQZSx3qtzoK+Iwoi6VojU2RuKcorotTiAL6FlnWdrIpEAQREXjxt1pJCl5/PCsp1TSNZYusRzwMohqoMFwAe4EYQkTLLwVepQAJSfeoAJOB3AglqsAajWbcVnY/g/KK9dyISvCMQG746Xx1AvDEk2Dt0tHlip8jLrXcUpvbyWUfNVVyJQYS37f+3K7bQsbm9zkaZfoux7/ecW45R3GaGRt86mJpzxOfsm7d8P9YX9+ZzahxihwZ/E9Dnwcwt25AAuJcTfpeyOYC6zuHmez4iI3a63qo/33Ld771mamz9+Hqb1svPsKZBNhh0Kw8H/Bq8n/72diDBy+XVmiQB/Y0B8G2JZR73oS3CfTLeRykft9ZL14ZqP1H6wL21z/15KPV6h2zR24TxGjS7nKluNgCxjPmIBD9/BGi8jiSgwnF5Cxg0ZUPcWq+x3o31m7cVaPPEMvf67xDdGZVvZUTCDyAhOHAe0YqBBDX4eysHFU8SJ2JqIXnEBwPNQZ/aaGg43kpt+N4RCV64pjaduTrocxvZHwEkxEKvSjaglHOGyFz7uFnRiaViI9nfW4EE346r30NurZWgIbqHqg0mDZh3VVhpLivUPV+ttIZ3VTZSwqCsLsYejlzgEApIJ52Kic6fR5cHZ0YdLc1QMEUYUht81YY+T6VPF9IkOPVNJUfYPiIS1q+BBDyTRH14nlUYCOX43EY/BSTgVBxtheFM5x5tmgIpWFUB8o/n4Xo6xPgOa7qjrTAmYHzjOx4hRrsIdHDtMa2C1Qm4wTFlQoEchMMFY+iyP+s90FczXq6BBGSlKDmhq3dsG5kBIOvFNnAQGIDAHHJ8ZpEB5owitxrPYOQHc9MAJPi8UOoLzi9BGdbL5rXsJ8jgOJaWJ2+ACatuABgwh9gEkikluA5jsUGouKbP1HIpwbFQa843Ih0QlfCQp1KiKsXnT3J5fpEEPAltp2Ug10krj1kt71eZrFe5LItEnh6W8vSwlq6v5HjcGZizWki+fJC2S2R3KuXz7iDP+1IOdSe/HGqpNbUBoeiZAExANALOhJHeANJQfTVXdlDTI5Cg2+kNM+jaOPAAAA1VpH7w9MADOpR5dQCdgcF7MDJkTj9Rrn0kiTde5r7vQ0u9UUr9iHuZLrN51tPvwuTNDCUjBwRXBspDPjxs9TqUh0R0DIAEpNfge/hBhJSGQyYGVvGHpz++bjY+K0AeqCWPcXZvkX6a3qNEi72s8kw+4rnLXPK2kTVkar1QUsXzy16e//MXyZHiEkqB4vN1EYCEUCcblQ8AJJwayEqGsiSSFoWUSSa/7i/y9y8v8rLfC2zSHsSLfavXW6nFRACkGu+GBTlwbWrkU7bWSgvoc61cIrVGJwBI0PQBlHFGvXLwGYWUHqhcy9xotGrJdpnLu8etvFtvJAc4WR6lPZ/BnCsPm7WSMSaBKwdAQgnQAqUgk1xOmD+kSAYgAZE5iEhAdMJYDjXMglaNoOE9Ei1yv4xtGPwN2bgFQk1FJNBG4Frwe04sq7QtYgDA20dz8j1XteHuwtYQ+/tHqmz/9H0Ilr1Nf/Ae95xHryvwu+e4mRpbv8bm+jr1+dz4+rbGgIC33e492zuB/I7fhyh//v5sF6Mbef9Y1+J96mLem44idduog0an861jNWcfvvU+t677ViChbQwkJIjA6DKOKWyq2z9vAxKmbNdhL5mJSMD+RV3gU265xjV1K3Bfsc1+zdH+vQUk1BXtrsA7EwjpY/s/li17/nXVBj/Xvn2UrykgIU6dioGEexEJ3p6gHHNv93bC3Nqa0qvxeMX9Z180AtHZ5bHupc7x97tez6/TnHCP//Vki49go8dJw3ASbE6DTmwIblTyo4Dw+6oNVGAQLhr0MDAoFPGmqgN+FXj7WmTwXTovvvYuhcdHOsRKj0JxTxBjIyE2KjwiPrWQ5iIS5hTtnKKOwYvY6GCbbiH28YLyCwVtm8shxDUcY57i8nvqvCN0FeHdwVmOx/y+IQJbEvVUzTg1h6YzQi5VrmbYI5UBMrBcGIiAmuHIZ0f+P4x5TcJ17VSDdWGnh/ghiSDnkm20sbneCRBqb9kWucr4YrlRskXJUNe8lQp148H0v1xJvlrKervSyAgiy5QnOt7G8G9OMjd6/G4nnDiTttNcGhZeXrhu0B9eg3twc1GHBU4pyAgDFwSfh/QLvP/w+GhRDMFhxnjhGnOSjIjSGzexw4b2EESiw4TrOaYAErwxA+AAcoH2YM4CkbCFWLsQPCvp3suHp5+GEHg8Gw7dCErAWTdWYpwSXxvnJOg02aO+4abHv9kWRolw/fDz9cJYewmcMNIB31OQJbP+IMedoKiNnRE9ogwfxgNlQJFuoZwhfSfrZSGrAkBCrrns3WEvu3/8Uw6fPmm+O06NH7JOFs1eHguRx4elvHtaaZpDnrVI3pa2Ky28XuVvLXXTy/5cycvxLKdTI6culV8UUOjlWJZyuiC/HUOdSlcsRRC5o+WxjJxOy+AFm1/HIQEZHvS7AXj88TqCMuKjWbxhgYgEbwBdz3F/RYbJfQHzSECGz4qN4SlDKDYGYl09pWv9d3z/pn+nUdANQCZ0G+ZgvbFUnMXCQvq5ZsrjYVjb1h6TUwBQkGfypSA1xvp0HQqZsWqNIQyqW9QoRlUDBRoS6ZuLVmH46WErf333qAAVwKnzy4vUn3dS9ImVXRR8T/R3fF+BwqZTIKmSRDkRACSAH1nfSxfyty8HLStaNrUCCY10ckb7Q+lFvAcgAfoEqQV+nsBvkybgNrAUEKQIKNDHKi5q5RvXA0lh8bdy4XSIhmk1Cgf9QSTFtshklWayAJkl9BL4RALxovWlsbSm1kCabrGUnaRy1ooTjb5fLJZaYQepHIfLRfJiOdgqmB/qZ8A2qrcA14SIGnxGx9QbslNG5GAP9ai9Mk1kS/mkXcRn+xPlUT5GjoYp2bxpR4SIhHjfnbMreL+58o+xI3D9nHG9xHYJ+z7H0TBnH8R6yc8hn3HL7lP7MmxA3s6LHY9xLEanYKo/U3Nw61435yv64P6Judletxw53IqRgB5Q8ae83DNpf9xzWqfa7O97a47v9TV2zHCtbxP7x8MJtp3fo63D71ytDaRGt0hjMt1KgJPgC95jCWv/fa5HpKrNkS3Oze9caoPfD6f22LfICdvA16t50Go69hNfh/e4f9Ou4/zbtUbGy5LGU3qHcuP9DN9mjOvUHLONfn3fWlP31i/JDm/1b07P+edPjc9bxv++fE/rDAIJKBX/z8+fx1uo3QXyYtgY2PO/tQVh7vu5kfhjnnP3Lr7849cCCb5qAxcohRXCN9bRtvA/CgSFbw5IwPU84fVAAo36PwpI8NPgf/9XAhLihUjliTGKAQeOtf8OlYI3bOY2Mm5W+G6cTw+nCREB3hmIF+t9Q0HRKstDDidYcG6G/PMskc3mwU5+NxtNb6grGJOloKxg3TRaB55AApW2PzHD83mK/VYgAX1GuTT8FAASlnDEVwLYBEACDEeEBiPFYbleaESEXguHPSDCeMXfHsTwYA/BDi2fFgEJsSzSIOLpKlFu3BsGOqN12Fc1/jJzrgEk6Mn+wsL1gdBzc6UzpP0NEQY0HGm84DOCHpgHsoAzyqM8XIZ1bWvSmPrZfzXVNZdvLPNphrQBKD+9/8swZhZRcTaCNSW4y9WJM6URwMyBMNIiULwh4jdJjjU+Z1SCXyMEH8BLgPbh2XBSACTQUTQAw8p4ItLAb7Qg6dtgPDJrH9JrLAWlUid0tTTn6GGx1HD0/niQ519+kf2vv2n1hnVayGPey7LZy7Zo5WG1kMcNIhNSWeat5AmkrZbteq2h5DijvjS9HE+NHC+1lsMrJZNfDpUcKgAMpUYrnGsQa8KCWEqbLZS4r0UeZQATTLYxH/YbxPXeRk4Qi0AC9fdg3KIaoOMmiZ0uRtaoc+yqq1CX87u3jCVvPPlrY6Pq1gYX398bJLd/N3CUMqdAwnqpYILtRSYzeu/GOEC4hrTSAMo8dhb9M54ombHroz9wDwAJxtMSZgQgJUCARJR/AykLSVUZkPD0IP/29CjLIpXLYS/l816al6NWaVjlhQIJSCsAuKh3Q5lG5ctINWrlkoimLICgEI72RTL5cmnlpCSFypaoqQzgSNCqzgVIEVOVP+gTrimAaAB31cnoDYhjRBciD3R9h3Jk9cWARtpL4EagjCDiApwIqF6yCGACIng2eaaRF8u0l+1yqYAD5A8g6OliJKsgus1WGwUSjtBrZavVJkDISCDheDqrntYsngDSUE4IJKCCBPWI3xf5nj+xivdfRiRo9Z+IFC2WVY4d70vHho423/c65pZMX73fB/0a5fC+1aycAxJiR/x6nbLfIxAZj9FcxMC/IpBwyxacmo85R3NuDufsL9psHsCjrOm+E/Zafs61xT548F31zZ3T76m2/isACbTxXzmFAFk7gOQjkOAr+2AMGKnqD2rGdQ5g3Q6vbv3EdnV83f82IIG2PmXwewMJU+UX/Zqb03NzQMK3rt/YfmJ7uCcAfP8BJASUj8ppKiIBQEK8aXoggUhYjAhSIOcEAQLL0G06hFQEuvlOnAZ4A3FOULwz5RW0V8R8nncEOSZzEQlzG+Vc+2JjNzZY5hB/v+DZJzpRBHrubXZ0stAPXxYP81rVpYb4atkvlyPklc3cRqos30Oapp0E2mlvrqXXNusHBREAKMApPR5OytwPEj/M/Q5lz2goBoOeQIJ3uOkIXbcNpAcRJDggvAgPH4GEvFjriZ3moeNEDVE7qLiA0G7ADiHCgI4XN22MG6sx0JnywAtOmylLXCvxmsD1dlqPrN8x3QNKFtFDlBECDngm2oj7rELYdYG86gDskXPBr1v8rg4QQIgATPGUgMSHPNX34B2ABKxLvGcOuEU54Id/q5ED0spwQmQghD3r5w9/Hcju0C7Ik6UYWMQGwsx1LPPRebO5NEfNgw4+EsobVAQluH79esYJLlF7kjiSnwHvo7wh3i9Lc2A4r3As4eQjokYNut6I+soGVSoSDYW3U9ZcoxLkfJHPf/+7fPnPv0l3OssqzeUh7eVRSlmllWyWIptVKg8r6DuEtOOEpZWnrZFJAhwAeHAue6nqTuo2kTpdym/nRvZVK8+HszwfTrI/dXLRCg6Z9GkupZLtIXwMpKD43cLo4fgpof8bgQSOtTdsdc37UpITi93rBT8PnB8aepQp3sLrWq/zvKx7fX1Lz3gZ5zVe5xLg0vsOJYBGIAHtggwiMgZzyr3I7tEbqaFzIlmVAQAUnh0DCQAarp4fOBK4j7F/2FegWTo4zvVFyRU/Pm7k39+/UycbkRBIlemOlTwsVsabAHJEkBSeyyESCESdVjIxkwtO75tOuRIOVSWXNpFDixN9YA+9JBlAB0QttJbSsCw0jUvlG7EKoUyXpfVYNZW2tmoqAA6oN1QHhvVdnS20eNBpDnQBqIBKDwAToG3XeSoPi1zeb1byfrXWaibrRSZ1eZHz8SiHg6X6gPx2jeiQhyfZS65AwvmCVDcAqNDJK/39eLloJROrNHFdgkxCZIhGNriSZx6ARJv9iRjlZ3CWEcEBrkY92HwNJow68PrZtIXwHerY2AG8dtjv7KIBSKDcxGvlzjfDR/fJFqf2ovGeI0eC778fpzlHbM4+8u2fGhOOW3wd5zsGQvw4+e/cav/c+M3Zb3P27Vz/vc02ZVfRkfNAg5clOtBeb8dRN/f6+N8NJEytj2HMNaIgG3wA7s1xm2nbcFxGXfDnAQleB755bYeJia+/ktWviEigfh7Hx2y+r4lIiOXdRyx5+fT+0yu9OVFS1u/TXlfHqWW3xuKWDH8rkDC3vueABIDwP4CErwQSvCEBYaVTBSH5FiDhXmoD0chbG8rcRjC3mUwpar9Zf28ggRsAFxf7SeOHoZFT/fSbKZ1UGjecH5643BonXAcHD9/XUPmHB3X88HdZIbXAgAS/Qb8y2u5MAg679PRPb2AnpDBUUXYNz9GUhuVSlou1nnafThc57I/q3KF+uPYrYvX1QBZu6zkSYmWXaGioI5yKgISsWOnJXJav1LgGiR2UQ4bKEQXqmhuYRecTMs/Nm4ANyxsS4LhyrhbFcLqJOfXIOdpOoAh9oFKlc6IOdzhR8/OK30muiBNFTfNYr4Z7TUVocLOl4mXb8TfGH2kNPsyQa/28s1SJkdthcXXCZ6XirHQn+o3nWJSGAQGISDDAoND7wFmAvHHuIQsYt2KRD8+3sbBnon0EaJjiQcCCzi+NLEYaeKMLlITkT2AZQFzH8o9wCHESeuHJajjV0VPq5VJzv/HTiYWH18qpYOAnHCFUaEBUAkgWn//2d/n8n/8l5ctO4PY9ZCJPaS3bvJHtMpGHdSKoRvm4TGS1ApggUoTUAeAVCh40vdQNyOUyqZJcdl0q+0stX/Yn+fSyl92hlWNtJ884iW4A7ATOBORpoLWYE9VhsMN4su7WqF+/nDNvkHKt62dw1aLyR/5vb7xRpgj44DoCfJwrzifnyBshsbHhjbNbKuargAQHjJhOspQaA7VA9mrpQuCFMIdTlOCQqV0qByAW1BA/k4vxxHk6tYFVafR02zm0Wk4Rs4X0peqiBJ0/PW4NSMgTKQ8nTW3oT7U8rjfKyZG2vVwOR7mcEFkDnhmAsSvpily6fCEVyj2ihOilkt3pLMeqkUMDTgRLewEPAV7BBZMUmRQoybhEapHpHiW2RbrGIpPHzaMsVhuBXCI6jOlSi5wVMDrpQQjpc1AjAxK4DfR/ipQEQSlIyP5CPm5W8uFho6kOCaIj6otctFoLyrM2CiQswPOw2sg5X8kFlRzKVk5VLR0mJV9qSsdJ08osFU0jKwKYoPMTqmeQWDU+WaO9whOxKVnDWLXNmA/rbRDKHXXO1Jrg3h6DCJTlOSNW1yFi0iaiEfy6u28D3QcSbtkV9j7T9W5HJMz1Yc7R9p9/DyDB33/q97n23x/b19Fe8fVzQIKXhan+x/u1B8K8PUH5pt1HeZ4bfw8ETYEtc/33ewXb74E06nsCBtSBXKt8/iTQo5VtrWpWPE5T6+1KvwYgeC61YS6i5i0RCVO642vk6luABG+P4j5+X0WKmcqPVkp7XcKQ7eb3ptocAwlT+/XUuor35Xidc97ngIA5+Z3SH5RJvM4BnXOf03eJ5ZPgMuTjB5DwRiDBLxQIG5UVJsE7vh4dvtrU72gjXHcvIgFAgleKU4bjW5RdLAj+b78AuZjYrz8LSOAGged6RfytEQlzoXUknqOjSIcSCoSpDVoY1JE7xo7IvfEHMznAA/AiKDmXMv7DUASQgND2hRHzKSmZ5eYDTEBkwrk0xnQPJsXPpiIlkOLlDpUECCSMpJks+2cRCcgzR5xxlxZ2SpctlPxuudpoukCdtLqRESTAV7yDi/YhggJOKtqC/vg2IiKBc8uoA84J3vepBAQSCB7pde2YMnR1kh4IKMuqsjSBZSijGE7gCCZ4RUnDA30gGEMggWAeZY99OD4jOgQnoFZGryisnCL+G5AY7hUBCTVK0TWNvH/8qE475cwDCbbubQyWoQwkxxdODdOm0BZyUjC9hGMJR8AbJV43qa6CAwOnJE1D2sdZr2e6CE6pMXd1bfehToOsggROmeuh5xKAN5UCCX0oH7jUMpCpvFusJGs62f/yq4IJ1W4nWdPLWlp5lIs8LXt53Oaa2vC4EtkCTFghPQKOSqmEdcpxgDDOLguAQqInzJdkIce6kS+7k3zZHeXz4SL7UuTcgMHeykMCUECqDpwsUMwhzQE/Vh7SSg/6n3gNcc5jQwzXAWiZMha90eiNPII+JBTFPQmScd1wD2E7YqM3fv+efnkbkKAJ/mZMBQCAQALATYukwNo1cFNlA4SBiWhKgX0GPWX3UdnXz8dovVscCXTAQQxI3a4OJk7r4SjCEVcgQeTnh43827sPsskTuRxOctq9SFa1sl2urAwsKhrsj3LRMqQgSYTuykWQ1rRYaZWGQ9PJyxnRKygf2sqxQvnE1BztHEACSAx7yRe5VqWBHlb+j7JSRx7lEvM8k8fto6w3D9JnCzmerXSqggwhdFplRqN1RhsAuuqVwQ8wQdMbElllIg+LQj6sl/K0LmRdpKKpEU0lvaZKNILSmDquCnjkUi0epJRkABKQIoI2IVXjrKlGUEDWP9WzQ/TIWB0mPuSgvOH9mIzL2zrGOWKpKVPOAoECb7hOyaoHEmJ5nXM4YiAhvtfs95OQOvYGI+m10W463nOsxHbU3PN/jyPg78n+3tJf3ub0ssffJx1Upw/n2j83bF/Tv7l7eTmK7VDuWUwl8yACQWBvx06N29Tz/1WAhKt1F+ZH7a50cVX+m2vO72HeB7meb3zfdPatnzlHcg5ImGo3587vD/fm3l//6n4zEQm6RzuAmsCm3WceSHilr6/2NPNF/H4c79WxXrynH6bmLl6/t8bi1vjF6y/+/hxQNLf+h0NQd5ip+3jYE+Cb/AAS3gAkoPyjV0pUVhTYPwJI+JqIBL95v0Uxe0G7tal4BRwr8O8NJHDzIJJIY5Obgz9l9W2j8phauF9jiJPED8+jYzugx5oPjBxhIxjzRhCd47tzAFKt1MLWYYxbH0VP/AAiMLzd7gGrDaf9vRqt+/1RTueLhddSIToG42tn1k76OZZU4EgnRvkyzeMffKlrICFJcuVGACM+gIS8WEmxWcl6tVVAoctxUjymHOAZ5DLgyTYiEjQkN4BslCc94Uf/A3kbxlDZzwNTOK6bAhIIRqjjVdupPH4IJCjQgPzBvpcTnIqg2MgVgPsySsMrSm9QE0jAd/k9glZ+rhGRQIfenG9L1cCPyUlAwUNqA943J9/SEjbLByslp+X3wFNw1PsRmCGQsFpb1ALai+9ptY4QkcB5VRb5AAoQSGDbcA2dWH8qs8TpZgB3GJFwZWQmRgzYtlZNA9+1e1fq6G1R315Z5VOpUQa0wbW1AmOQbbDuPyIiBCe3n5/l9NsnqXd7SepWirqUdXOQp5XI03YhT1ukNrTyuE7k3SaVzTKRpsL8wekxIKGThbRtJmXTa9RBlS3k3PZyOF7ky/Eiz6dSXk61HKtOQ9cht0hzwCtABKwCBRPCKTTC3u8BCTQEYn0yjNFQsvW6DBXnxOsELxcGOtl4eiDBr1OvQ+I9xuu6ezomdszYrsFAQplX/ZkGEnStZpBhk2dGyIBkEkACnHikPQBgNfk0EI3lH8kaPhhtUfQWK56Ay8ADxAYkdAFIqGTZd5ra8Nen9woknA97OT/vlBQZlUPWiJBCtM/pIkgngEroU1Tx0PwsSZZLqfJcjlUrn08XeT4cZF/WUncAYg1EQKoWZA1pUQXIQjdLBU8QdWJAwknKAIg+rbey3mwl3zzIqWo0CgKksyyvyH1Ko18C2Mk55P6jRSBBtosmApRJE61O8bjK5QkldvNemvIiSd/ofTHmSHtT0K6q5IzonOWjlj8t617O0IXob77UfoOcsawa43cIEZKoJmHjPKaeTAEJfi68ccw+6Ksj5b0lg3MnavG9/X3mjFjVaU6vTq3VuXtgf3vL+rnSicMXxqoNt2ynOUfs7sMDMd+wVqMSa37s4nGjjL0FSLhnA845GrGjEvfHz/9cX6c+94dxU330epEcVv7wxEd6cQ+8dc9bz4/nfq7P8X28U6+aNvAcUUegPbciEmLHj9/n+kNEAsBwOswcb9rLvq9XazeQvuYDyff07Mytn7cACbGcfo397fereM/TeZgBEvyzvf1pY29g6r2IBL/2/Fh4ufNtjPUZbe1bMsT5ubV+vaxNycKcLOpePBFtwffechB7b93ORST8ABLeWLUh78YcbwqUX8Q0QOPNelhME/kyfuJwr1tkix3yuh15UyxUsRBPCUS8Acb3oCCyT18LJMxtHnMLgeNE54fK15/e0UHips1TPqLSdFx5r9gov9dG3pPjwHup85SC7f6shmY8vxyvuY10WSD8Fid9WSArpMFom4uVAET4ZqolBBFGC8ccUQk4bYf4UAa8o8g+sl3eoPg9QALY71EIHaSL+Xopi2IlCcLtNwstQ0mghWPJE3K8kuDQjzNBkhpl2wIJnaaLlOVwCubBIzr+XA94JZAw5aAx0gGElDC6EXZPIIjcET5Kw2/w+J1AAte0OVF2+o4fGijNeSwpic9YtYEgCFMb/MmZybA5w2tP/wAAIABJREFUXJmYQ8k2MXyamx5PgRGRQIffTgottYHrAPca0yGs5JLPv8ff7D8BCXwHHAQEVqz8ZnXVxwph1Rc4Zpbaw2gQLXPX97JZbc0hLnCyCzLOUi71RauZwHXHf3AkrNpEusNJmt1e+lMp3aWS9HKUVXeSx0Un22Um2yVeG3naiHx8LDRCIUtaLa+Hk1WUf+yTpd7Vyt0lUkohZd/JuQZLfaUgwsupkv2lk1OTyKGsA5gAUqpMHS3lz+gQZYPyfveBBK8fvSFGg2HkFTDpjg0vggHe0KNsYM7hgHvQhzLp9e63GGJs/5Qxoe19A5AAL5bRUgQUPJCw2azkMZCaapKLyztlxMGtiIRhfwypDaxyAiABJ/Vp20iHiISul58eNvLzEzgSRC67nRxfnqWvewUStoh6welw00p1KaWqGmnaXue3L5CGtZIyy+RQt/L5iMiVvRzO4BTYarRKAmAkA1ALcKFVIAH9Wq4MHIHDfzlZ2gTAhofVWhYbgKkPStzYgHMB+jgAtvCyhzEP/Cuqg0NOP+WiRelK6bTs4wKlIBeZRiO8Xy1lhTaBtLK+DNV9sE/AcUCE0AFgWrrWSAuk/VR1qxwP4EgAWHZpGzlfqoF4lk4hZAL9RHuodzgPbDP3DTo43HevnCClyCxe0ex4PR/vf96JmDLMp+T13v6MSD3/w3Zyrc45Qm8FEqbtJHI8/H6yxTn7aA6IiR0a6iCO8xyQ4O8f95H74L02ztlvc/bP3PzQ0aJ8xv3jfFOn0lb20Y3eNuO6e7t8jCHvU+Mz135vN8Zri22/ByRM9XdYi1jlSaF6y+8valeEyCimY3IP8esXOnkuImFOPueABNqasZzE8nnfWb0u23k1D18BJHgfxsYhrNs7qQ1sl9dbc/6DtxO8v8Q5iP27W2PDOfV2RSxvc+vPtz+2T3CvOSBh7v4/gAQ3m7+3agMY4+EIxIIVC6zfhGPFYDlKt3/oOGHCY7JFAAmqYPUUCEgnFoaRYMHxxKvdXun4Jl/5efyK67VMFRjOlZQMud74fbwv+jUXkTCriGb67x13v6l4Bwon+kWO3F2waCfSwBisGmm7RtrGyimmCfL8wayG8OZOOhiZvbHj3/wJWtI7tLjWHPaFFItUzuXBQk4Dysz5HYAEGpaTD+lks17JsrD0FTiNBhqEcpCBKdxC3AupykZ2u4P+v5ythOGlKhVIgIGKSAY4+HjVcoPS6ncQfg3RgNOjDm3amyMF5zJEJGi7LZchMKjjFaHfloOH1AYlV8yXCiCkmZ36b98/yLkqpanqARmnzMJJwjMYZWAGrKHA2t/1aiAW5Ek3y+LRiKEhQqcZ13ljAY4DFTRlRfO4kd8Mkj8Bz5+FHuOHzjB+J9CkJeeCg6l131FCDrnfKPsG1nd1XRMtQwhyR600UVveNEjWMJZsA0pzog/jug2pHFe5vLweScYjaOENfMoR0xtMPix8XEGCQLZIfgZ8F/21NAkjUMNYc1zxN37nSTg3+A9Pj0M1C4wRnCQCJvg+yDwv5UnvpVwdYJHXU02c8yeyLJayWBZSIDIGPAk1HKqzVW+A3FSlbLNclljn51KS80X6spYWhHinF3lKG+VIWOdgrke5u0Y+bjP5+d1S3j8utJpDVYLsEcAJ9NFCiT4lyZX7AFEHteSaE44T2d251uoNCiTUrXzanaVGVE2P0+kQodD1CkR04Bq9AhIMJKLRwDGyuTW51f8hCoFGoq4akjdGr5AjrSACIkAAGE07yBfkCQ64N3oZacVneeePm3ps1NzTsf47vO4KVAjVRLTfA9mi422x1T88QtOwQuQUXldFKg8PG3l6eq8cCngeQC6uW13vWEEse+gaq+t1iAKw1AasP31lyD++W5ay6Dv5sN3KX54eZZEmctk/y/F5J9XpLJtiKdvNRtMb8D1EDZxPpRLSFqu18iOgVCIqN7yUtXwJQMLu0kpWPCjvizrMiFRqK61CgzKXABJQqQKVDaDjEelwOh5V9lfFQpabjbSqHy3CiSSuqlfDPSlD0BOa2aCkjqneEyCjRjC0jf5fJL08LDJ5v1nK++1SORIQT1OeT7oGMS5Y2xgzjOulFdn3hXTZUkETABroS7pYSocywU0nu/NRoxHytNCIBuopk7PG9AMi2prW6tFj1YKQFBFTfSdLkFXCjsC9w3W630BPokLNRP0uL1+3gIR4jXnjm2twznbA53lmJY7ZL9pavN+cozcHJMSO9pUTE1L6mM7DNvj2zBnqc338s4AE7zD43793RMLc/MwBCRg/RnGRFJl7HvbnqYgE79zOPT8Gu+I5nvs+9wivs6/AuADw34pImNqPvIxjH4Q+oV3AseDBByM62W4+m8CMVQ6HYmKKw/WrlQe/8zm+h3Q4cG1NvFryZDvYowqkYp8Jr+ay3P5+fD3tWpbT9vUDORdTzrb6KkzvGqKy3gYk+Pv69c97xjLiddmc/PiDyniu8V0foRjrRQ803NMjV/t9FNXk5WPqHnz+rfvPkS3+iEgIEQlXA2irzki6gvORdEOF6Lk94SqXhpOLE1OipLqkw5GMd16H04vAXA9BJeIIZ5kL3XL1mLPHvFc4yrcVwS0FwveVtEpPpEiqZTWzSVgGR91v4n4x+P5MCXOslKcGkA6QJyjj5mAnX8YxgNKICPtEuyzVgDXN7RX9YbthQMEpsdPX8anWRvcG3OwQqq6cLAPRHELI15IVIsdyJ2VtJQXVcUsskoD9BXbB31UJdTZ36tDlmTw9rCTPLCzf2m+h8BqBAUcWDrw6O4kaxoe9pTUgMkHBFIZmBYAAoZ7wXTTkM+3ldLy8UtRU7Oi5GfIApMC/hfQMlMYzI1fwPy00Z7hDCKjmXSy0njrYzOFodwi1tYkcqkcwxQAbO4xQjTRo6uGEnOPIKBNY2AbO2Em6nYyPuefeGODY+LDwKWULh3q73VrYeGekZyTNxD2UgDGE9LcmLAPcpgAd1hrmE3OR51JoXritdazZJhgpbPMAbA1VMEyOVE5SkNRZaoIZRsZ10dSdRpf4lIsB3AhOK8AYzCejFuJIicsRQNbIE6EGBByQIIMjB4iFrkPGGAKqUSOh6gXHh4AErsV3ASSwQgTllp/hO8uiUAJSVHGAg4V1UFZnKS8HacpS4LtsFoVsEXWBk9vzSc77ndTnUrLqKIvyWX56yOVpvZCsryXvSvmwzuXff3qUn5428rgppDrt5XjcSweK+NQiQzRHXAo5lplULU5kO3N5sU5akXPdauj33/75RXZVL7uyl0uXSp0U0mdwKi3sHbVPhh+koXD9BeAHusJ+DEDAPyUhhAulUZEGROJ3JeyLXqEPcILMV6x/75CBZwSyiv8KDIbypLgnjct7G4s3+mc3oIkLaMjYR69zZS3n2MIjYzlTADfpZPuAVKfNUFmE10K/WqSSgQ8WxTCe8GGdQbeoLcqjLTjaCBuB4Qei06SX9nzW158eH+XD40bStrbyj8czSnnotXB4HzdbAdkhU0W0FCv08WIlDaIRylp+2x3kt5eDgk2o7pFuH5WQ00A8iywjCAiADMCZOs0suwoHu7PTfHxnsd4MZXcMTLiOUML+qXOpDno2mOuI5kHXNSWjBQ9IJ0tpZJV2Wunkr++38uHpQas5HHbPSsJq+36hgBRACQAj6cMHqROk+hjZYoktJs2k6sT+rhoFQJe58a1oOgUqaoTUKqSraXoZ3geQEIAw5SUBiS4ISpU6w/7Gg6FP8Yp2oD3ecI6Bqzn5nAO6YkP72pG3Ep/3fjwQ5+2NsV3Xqamx/XK//TwEup1jPudozq3ZufGjU+z75h0fOiOQV9oWdM5vgQf+/Wv9MNfa6c8pH/5T71j7tse/T7XVzxHXIW2KcY81QJJVR7wNdq89V7baRITZ7xkBtpHjSrvH9y1eQ/7aKbnl5+CsuvfDwwfqZNpSBDisdPjtg0ZETt773B9Qmmq3g8f44DI+0OTfKdJQw4Glpb9h3uwAE6+wm2BXWLlsOyjFgaYdbBqxd7xGKFt8nZJzey/sNQMv0HXkA+Xs3vgylc0/y+xps8lm1w/Iyl2qi1+jBIfi51/316JR2FYvR779vIa+pPc5+R0/bnyPHDmxThnbdE00z2fSDIZN9o/ffhsuR7lR8PXAvoY9PYFD/54lhujYmSPp33Xbr/vSvYiEqzv9AUBCLJxwVu4BCf56PYlsLLdRHYrcFhINwFeb7B+gCHF/L2BeENE2pMfHz/VCR2DEb6j+97npnwIS6GwhosDaNwIrdKD4DIwXT/yoPLn5DiRJvoQbTvJVJM1AQc67RjEEQxeGE09107yXc3OWsj2PJQBV0Y2cAxoFoKR2ASRAMGhh7OeLIpX1IpFFbuzmcPLwPAU8MnM688VSjSVU9jqfS9nvTnI84oQWp+HIgy0HJWLtJdeCKRg4JveMGaDZ6C/Z02E1AkiAwwbDV8sZwokA8z1C6ADY4MQfDgaABDhYXBe6kIzzgCf/Fi7cDlUU8CxtI+QXzkXIjfZAAtMbqFTjzY8OLU8euJl4udOqAZvNoKQBIvDEkECChvgPQMpoDKKNlBsCWHzlZzztAPGabQRmuNCw1Rx8rNPUAITVah0iKaziByJF8AwACTw9oGHhT6WZ2oLn878HqtraACyOgVX9ANBjYMJoxJiegYwx4gDjhZNVGpsMQ6cDy/sSZIB8cRy4BuFgbB/Wmiev+qkGx0UpaFdTnvU8AmUgNyDVxKnuCaXs9lKdjpJUR1lVL/J+mWqFB5zIrpNWT2P/48OTfHxcyXaRSlMdpSqPOCYNRkqnwFTZJHKuV9KASBGYooZOJVrNpAInQ9PJP16O8nyq5LcjGPpRMhIs/iup+lyBBDiy1EF0ZrFaNRZFvSqrXqBRXwOQ0Fh+uDq9JCyd3nPijdsbGQAUdK6WBmrhh1Fng6E3cVu/nuMT36/b+Xzp2elvcq/xsonnmw7MpG/OenIPIIR9VfkR26viCIartksvdQqyVpEskFiB80C95AFIQEnHo6yTRB3rj9u1cgacdweTobqVpLVx3CDdIDMwUtcQQByABFkhVS+yu5TyaXdUosVT1UoNboFirUACfjiWaD+iG7j2aFTpOg9gg94fYMDAbWORQq0jfzUjMkS5uMgPu5+VtyxgcbWlZIhISHsFEh6WmfzlaSMf3j1I2rXKB4EoC5VTLS+LiBrIbibJ9knKJJULQMmylEp964Wm+1yQ5gFEIYC0qmNDuWhEQED+UNJXqzrcqHwQR8TQ6B31zZjayXHyNsvc/j6svRus6T+AhPsRq7RlMObxWHJOOWfeSeH1Uzajn7NZR+gNCsfLBS+nTcm//TPj59/7vneCCLJTV6HfsSPE62O59Dbu1Fi+oZs3L6HOp073Nhp1jm+Xn5M5IGwOSPB7PfWit5dwkHTv52v2F29/xfe8Nb9atib8TMmij9RgWzh+eB7tG/+8eC79fF63A+V3Q0SE85Vu+SpT4+SBBH7ugaN7tre2KzFA2vfD7DQ7jJzyn3w76JfcWk++v7yG+/ToB11X/fDzQf/v1rr1hw9Xfl84L/gBJHyHiAS/wfJ3DyR4hUnUkpODz2jY47vmjFHQxqgAv2ji5/0eZegF2QsghZJAwi3F/D2ABI4FjFVjpTfnlBsJnR28R8OcIeDq1If8MRKDIbRqGPsAJIwLNJw46ik9Hf3AgJ2J1D1CYXFCZQAPUz2GEN3U2pYHBBVRCAzBA9FdltVSZJbfnmmuG+6dSBJ4A1C+DIbj6VLL8XCWwwFhu3DW7PTsUhqQ4Be6V7Rk7acsxMqe9dsRtEEDVyMSEMKvBnaqQILoSa4yQUqG+uoIx9DaZYHJ34EJA1AQSPgIgKn8ImHCgR1zQILnM8B9OH+xY69j78JLyBdAZxpy4GWAJ/zFCoj3SJSJcaIBAkeI5IVcj3iOJ8fDnJnsj6SKuAfmTDfszlIx1utNcLbM0SGQgNKKfjy4fgkm8LmenM+DZQnI4QJXAkE1jQgJVR5wb4uWgBMOEMFkl2tou1oPJ98kvuPn7D/Gjaz0BHy4CVWXkwI2BBLaxshH4fSj4kKKlIgsFch62jfSXqpwmnyQ/nKUZf0iG6kFFR5WaS+Pi0Q+Pq7l394/yk+PK1kC5GtL6TtwMtR6igCg4ng5y/HSSi0b6XvksRtwgvbhlBX+U92n8nyu5POxln+8nOTl3Mmpz6VNF1IJUiNwYg2OEQN9AAoQIkc1EwITFrpsZaLAmt9rO+xnDkiIN2/qGTXqApCgZHhhTVD+7p20eL3OaJzfo9ttH7n/TS2xGkCsATwKlYSUiLA569zryb0j9IQPbyCwOal89fsZdE+TWEj9MJ44wY+AhLY8yUpEPr57VCBBulpO+4PURwAJCCtB5JCo86/RKiGySknIioVWZTjVjbycL/LlcJYXRDwhKijJ5dhnA5DAcVXdURgfCH+u5i2ACbqOWxufUT+EFI3gGCMFTvscTs7H+yAKo5UOZIgNmD46Lf+4RoTHIpWfntby09OD8kS0SF8LEVpIYYDuB5DQI2VjtZWLJHK81LI/nxVIEETcJKKpDnVtiSmUQ9xP5wlEYxrVE8pDfiWQQJ1pEYAh5Se8evmM7YJY2vj5LeP9zwASqHOnjO777f/Xj0igPuHe6fWMtzdvOXr/6kAC544gCfdGOmc+stHP8y171esnL8e/V7/ymd4h94COd56n5mNO/ueABD6L+7X3IVQPzAAJX9PvtwAJMVjAQyg/1rHz7XUv9xjqMz9mwx4SytxOOcrXz7eU1bFS0e+PSPDjRNl7i/wgstHrT28v0Hbzc+jHxp5jT/a+md+zvH3Ae8fjG7fdj2OsE/1nJtuvy1/r+8Ef+AEkfCcgIZ4IhFXHi8I7u2oYh9AXOheD4CAVXp2Y7wskeAGMhTEQ9o+OuDNaqETjBRUvhnvKCn2n8+KdOTVkApDAyAKCCT4MnE7fLSBB2+KABOS706G2sQ0Agp7OW+rEsFDxvYxhztcn2gokgC8eoEVIdwCIoOHkC2M5Xy0AO5SyyO2Ej6G/qhTUKQIR41KJw3aHi+x2ezkeaikvCBm2tqEqgf+J58pvpFPziHxg7a8HEgCYgA0Yp1+IGLAQCQURYJgjtSHNLCIhXxjzPJHlQbGHEHE6TJRdAgnc8HPNP75ObfCEi+oYOG4FbzAQrWeUDpUpruc4w8HB3z6HGX8TTAJPQ6wsPZDA0EDem6AIIxIA+uD7AIBU7kKoIYx9vaZJAnC0DhwH4QQvyBkiEvh8yi/m05NLMmKBcn2FKAeuBF4PcEyjMbYWAYH/SjZZWvUKOHQ+4gDOF8NBmZ5B4wV/4zPMh5WArIfwWK5hAgnIj9c1qeGHnWQ4wdfcbzh5nawA9MGfwr3ORz1R7i87yU6fJW0OUvQofZfIu1WhQMK/P23lp8e1LCGG7UVJ55LOwsrL8iLHC/LGcSq7FEkWBtQpMGcpOY3AUUzl3Kayr1r59aWUX18O8ulQybFFmPlC+sVSGuhXTTkCKAt9ika6mtJ6YmLMzprSoB8ZaKh6WAsm3/bGOZbeIB8MowCqaci4d8JDbuSYlnLN2+D16Z8JJHAdYe4tqiqXIm0VSKDTjc/0JD9n2UMzNBiZwD1BjaAISFCOFkSAOCABcRpdhdSGRH4OQAJApfP+INXhIMml1TD9Ik1kvVzpurcINNw9lXy9krLr5YSyj5ezPB8vcoQjDic7K+TYppoiwB+utaWWtXzN6E8whXtyGchJCSb4WE30EalN+hNkhA64lS/vpa4uknZg+ei0/OM67ZUbAdE4Pz1uNIIATj9SbjCOVW3pLwC/UI2iXz/Ise3kcK7k5XiUi9abhVwjxQcRElbedJRXmw8ACl8LJKAb7PcIvo7lLb1RHztkt/Z4tuu/C0gAR4I35GP77J5tYiHfOio3L7tntN+/dxCbN3BIxc6Zd+jo1NgeNaZNch3SwfV7oP/9Xx1IoLNI/elPcrlWvb6cmmt+TvuIY8N7+r85Z1Nye0/G47UxNa7+Gm8T+OfHcz0HJLAP/vCAe4b210UEvEUe713j5S6+Lu4b+4G9z9ul3rbB+9wDPRDj52Vqbvz9Yvm+lvNOYH9+K5Bwr69z698DCbyPHwPMlT9oin0n7HNc1/yebw9sPy/fsfxe2ZIuMsL7pH79vJ7/+6kN2GN+pDbESvwbUxv8JAwKwYXUcLHRcWZYEkPz/SmVKqKhZt/3AxK8wvSKlgLdwSh3hgr7eE8Qfw+QMEYRjM9j+CyjAahgfAg4HT86m9ebRWss9IEMhsaR9cc5EwFA0O+GuuCqwGBAgLgw7TUXnEpNxyyQs2npzlDiEMYu+sGIhAJpDYtOiqwbSsFRKSjRXwpG3lxOx7N8eTnKy8teTsdaT6TsYCnVHNgpQ4L9RL+nAATOAcjF1NhQIAG9M1ZwAgk1DHsoW9RkRzQCQuEDkADwYLFaDqdxqvhdKUrEodM5ZWWJYRMIp7CagxsBCZ4jwYe2+c3Vn8ozfJHrxd8PgA3nBeuHAACVI4AE/k6F7WWG4BU3fhonTH0gGz1y9tS5QjULGPyVka8BSDB5NMCFVRyK3MbtcDgMY4S/Nd0iMQ4FloH0+oB9ZJvhyNPBs1OnXiMfHh63ClYhWsAiCqysJD7398D4G6GjOWC4F8cBvxPU8YSZXo/hVBXPgFNpY9NY6T8YCECnlDekVUcwz1LJm17JE+EI1ocv0u7+Id3lWYrOQrrfrxfycbOQvz6uFFB4t1lIjyoQSJVowV6PaByrwgGezVaWIulKFkGeMHbK1I8xBCEjSOeSQp7Pvfzt07P8n18+y6dDZxw3q7W0GUgi4SCZk6R59br2Q0h6OLI3IsIRSBg2/RkgYUpnDnpCSWxTTfux03tWbrF0oBgk8Pfi/H8rkODrQE8ZiZAB6l58Pp5EGzgADguASKpHg+woGSrIYTQyh+DTeHc6Nwok9I3qm8FYiTgSCCQAiPrp/aN8QGpDW8tpt5dyv5fsgooHRqL6gFKkOdZeJWdU62h7SZcLTWtAiVCUe9xVpRzKRkrwGfS5lCDiDKAeda+PMIgN2xjUb8KJzKC3k9GxxrUAEtTZcYSsdo9wCAAODpA7Yt3mvawVdEvk43YpHx82Ws0BYEKRG6BdVp1GB+n9livJnj4okLBD6dPDQc5Yw+liABK6DtVKxogBRiTgnlr9AYDCG1Ib/N7GMeA+6Z2z2MHyhvst+YoNVW8fzJ3IfitHQpqa3I7AyHUr7zsC/3OABNsbxrQ2zucPIMHm29tIHBu80v7w73l76y1AS2yfeXlX3RD5Gf5vyl98j8EWmuFI8E4mvuMPI/XZLhpsan1+zXts69SaiXXEFJAQO8xmR5kjHI+Rf9bUZ5zPbwUS5vqPQ0I/N7faees+ABLYP98nP+8cF9q8XhfPAQksux77XJwPHiJRDr2fxEPs+3r7RlqE85V/AAnfAUjwgqa/h5MGLxyYwPhUnURxNNZUMP4EIMEL0aQhG7jIKJheKcff5d+xUN9brLivV4Z+nPRMS40kC/P319IBVMciqqiAe/A9LacVWGO9srsmXTRySfZf543Majj71AN5M5ytHaYcsJaenp4UZFCDFIADHU5wJCwzWS3Bki9SLEaCPItIAEeCMW8fDif5/LyXl+ejpjUwGgFtAMncGEXxelHHhl3s2FwDCXAAzdlNULUgyfT5PRoITgREIyBUt1hoRAJDsskajD4rMz1Pa0GGE+aFKRScS3xXDZs7EQn4nBt5LF8efSWQ4HOadfyjdaTtC+zq3FBBRMbncM3xOuaHeSODmzEBEhAA2XW2ZldLK6cIIAFKvGsDcSYYE00qrLrCEs73QjkS6KTjfaZSWBRBOTj9dG78ZoK7AUjw8gxnF/d4fHoIKQcr7TMiEix1wZjaB7ANlRcCkMA+8TPc18gWkWsNB34kkuOYrLVMngEJBnjWtp6U1b3SiASkN4Bpf1FkskpzaasqhKZ/ltNv/ynd+UXyrpHHVS7vF7k8FCI/P27kr09rBRP65iTN5aQARNdYKUoNnYP8dzg5XgV+kbAGFeJLpQejfo7Ig7WUXS5//3yU/+e/ftVXEDJKkUmTIUc+USBNCZ2Q5gDgrE8t+iBsiKbXQDpKBN7WWoL7vCEiIdZ9NOLwCvI6yppP2bnl3Hh9Oeeo3dOt7NO9axj1QzCBxoWShTaVvHtA1IsBCVzbWjUF/AnqoBHIND1Op031bwASVJWGfRAxWorZAMBAlQLcozprRMvPH54USOjbSo67vdS7vazaTIo+0bQGkKtimQGIPJ7LoLsyqfpUT+oPTSt7pACUpZxQrrFNlS8DQALBR64Nv+ZpyPn2q6yjPCUquFztL+M+gPeLwqqcTKU22H4FndsJCu2grOVSWk1veLcp5D3SOCok4YD0MNHKCxXKUJ6xjnvpFwtZfvyrHFFd5XjRiAQACUxtqJSgzIAE7psAElTvBiChCmspNv6pb72e9fsjZZOAyPXeGREM3xGweH8ymRy9mz8LSKBccpy8UX+7+f/6QIIHfXTeQwljyjKByFd2KXerudynOQUTnMBbzh6/fu/5fu/3etQ7W9Q9f3RqA/Wfb4P//S1AAmVqqq/xuot1u++jv89gY80ACd4597qX60wrsPxBP/fWDMfMH9ap3eJ1f8TvhfuRLPNWExlp4T+P7bUp2bL35lMb5oaGQMIt/XdvfnU+HT/b1Ph5ufbRNuNcur2Thx4OnGJqs28HD8NwD1ZA477OAzL8jefN6QdGY8Vt57z+iEj4DqkNFOgrpRoMqFg5qTEWclPpVHBSubnDXLYJ/H4RCbEBHG/0jEjwSu7Wgpi611sNYSoHv2DZf5ZmY9u84cfFQGSSbeMGi1Dv+Me3aVyA1+yoluJgoIFWeFNkMpwiBs4GAAgfP340KgGAAzgNDs7tconykYkUi0bywjZ4D34gEgF/7w8XBRI+fdnJ7uUkZYnc83BiinJ2ynBu6QGxs41+3dvo0Lf9MHOLAAAgAElEQVS2QUQCTqKNUFJpITXfHCX2Mq1NDiBB24PyaiEiAX+jYyijqc8IIf4cZ4IMGjbufwKngjdQacSTD8GH0TNk2jtVfqPA+4y6gFLkySjviVesJSpMc6pRGg7lBBtjKh/mZCyx6E+E/anklSOkz7ZqFDDsCSTgepaB9BEJunEi8hglLBeWeoC+4j/WOPqPKAJ8znQCGn5U7PE6gBPCtWfgSKP93T5s1MEfx9nGCfwC6APuq7wLISJBT8YrqwTiT8Zx+gmnkdUE6PASdHncWtRDtrBNp0I+d1tLj7a0pXQ4UcCJa5rJZrmQh+VCc9iR414dPsvLL/+fpjjg5PlxlclDCmeqkp83K/nrhwf5y9NKuvqshHttdZaurhSoUD6RLJemTiVT4r/cSteFkHmAAQqApQvplxtNgfh8KuU/f32R//rnF3nel3JsRRqNSEg15xxl/JQvQUFaEIlidEPFgqAmWMGAOncutSE2JDh/OmnhJJhRPGg75+ueAzW1zucMntuf3zckMc+MloC8ItoFf4Pb43Q6yNN2MXAk0OjRdCBUcwkgr+nl0ZkdTvV7VAAY02XQZw011aFB+D3AhE768izrLFMg4f3DWqSp5PCyk2q/lwcASZo+FNZOmipvzKmsDMQscrn0iZYCPTS1HKpWDgCyANTViQIJbYhIUBAB6UnB2UL7ES3CtUejlYaYAQX5kIZkp77jPmHjZjwL0Kv8sXEJAgUZADt5BqLFXis3AEx4t8zk3WYlCaKI2kbHBSA09AdAyhZVFCDf23dy6rpXHAlIbQCQAGoFz5GgAAJIU8GNkIi8BUjgvsp90e81JOm9ZUjP7e/83K+TPxNIyLLFVUTCsH+FybrvKP7PBBK8czznKLzVUb6nf+aAAG87xr9zzcVyFO+D+NuDndynv5VskamVXvbZRrzHsXyr/o3XyVvHN/Yd+PdcasM9IEGdxyE9Z7oH8Xq4189bdj/77PUG78toKO4d3nbHe7A7qH/8s9l/HzHCz7196HXuazmbJ1uc01/QyZQ19nPq+TfHLZCxs49e99FO8/sPPvf7D1OvYzuD7fYRyey//z4PkegneZ4syL5Pr4zXMf72EY1+/sfiZcmP1IZXQvSNqQ1+IoYNVB1MF64flBNZ7zGZ3vHhgrPVZUbu9wQSphC1K3RrJrXBL+6p3+cWaqxErhYtTH1F4cY8HY4PFzMXw3Rqw8gv4Rf6lFEzGjxjGUwla+yMmRys4zydRntQLhAgxc8/f1TwQAkUASRo+LKFkxfgSMgryQuErlqo+9D+vNBa5F9ednLYXwYgoargoBkbOMBkUCUwIiE+wcS9fJ7vq7EGeRzqhw9AgpX51BKSqFYBVvO6kT7LJUX7FoXWKE/QNhjIKYCIMTRWWStcmSlWRKC5NShYF4Y+RAbcKP9IErdYiXlAiMoSTg7WDWWEGxHeh7PL8H1sTnSQ4Shg3MlbQcDh+pTR8pP5TN4f1yDM3k7qLT0FkQa4HyMSyJGAMkb4YRlRzDeeie+iLYw+YDvxN5w1DyQMAKILVV4tMFcWXmc8CQZIgCMBoATeQ5+YeoDIBIIFGhlRjBUDCODgfozuQB/ZFrQT39XvhbF+CoAFgAQDaax0J6o2aPWG8gIBlUWSyXazksflUt3z4+4k5eFZnn/5f0Uue1kgemdVyFpaKZqz/LQt5N/fP8rPTyuR+qyn0k11VuALNQHywhDzsra1g4geAHeDnIDDA9EPeSF9jpzxlRybXn7bXeRvv32Wv//6LJ+OIk0qSrwIEEHT8xEhAzcrpEhoaVCNbjA9O8oBYAbE7t9nvb4FJOj7AUhAnmgsbzQevOEZG2R4/FsN0dsG4H0ggeAenoMTf/zHz36/l93uWYEElP5kJA1lR4M6NJTWiClpcLCffAVRraaZhBMQOMwKIqDKDU6MkCpVGZDwl/dPWv4RJJ7H553U+6Ns2lyyyrhowNWAyLAS0QY1SuOKLB4e5NS2WvpxXzWyryo51o1VNICTnS6kDk49+qr7bigLi3YfzkaGSidF+wQCxEC4uFosFIAbDTAj/KTRNkSyBSCBe72Vabb0ghFISGTR1bLoa3lSIGGhERl9XWmURqGnjwb4KZCQLeSIig0icq5ardoAzo8kX0mbpQPZImSZBjoABN1jAtni1wAJ3oHiXvMDSFCtfnN5TdlP95yx+LM5+2iUp+mqDUxXM6N/PLDgc+go+Of4379dvzid7Drn99PXDt54+DAHJFAOcT8PgFNXfmv5RwIJ3gnj+OD1W4AEfN+P7z1Z8c/04zUHJNCe9CDoaMvOpzZ8DyDBAwqwEb3jTRuH78XzRxFiH+aABL8+/LjZ9+fLP86tPw8kcKx8f+bWulZZd+SQ/no820jYRyJp2p486FI7PYri8rZyHFU77Lt6+GXRqzzEZOQpeRloL/sxj+VwCkjQcWYkZ/q/CEiwXd/+v9s+agmppLW8wgE5Cyddem2ovYzNPRM4fNdsn36wvfMRL4IgAVcnyR5B5O9EkGKOBBpr37KRcYOJldgtxy0W2roajWt/D35/TtG+ZaO9pUQ1gDkACVPOv06VM+peK5LRwOX3/QaH37nwtA0J3I1MIxBC5W1ER+spMFi14cThO3DaNquVnlYh7HcBFn2tSV7IerUSRCPoAi6QCnCSJLPcbPzwpLdqOrlcKtntT/Ll815TG2ok+0qmEQlqwIGZXonJQj53xLzN/r9e/EFe017aGrkpQGZ5D6vUoKHhcK70P9IyCkmXqNiwUo4EC8i18HI6AsNYB4cODhLJCtEWEotSJtQRb60Moo2bMZxb2LS95xFqchzgXozWIXDBzclI4KwUIQxu9J0pAz5tAE46HGe0nWucDjKvw3PQFipbv1HgvsZjgFQTgDHWJnAk4IccCYmwzrptGGBxJ5cCxgH3RF/hpKM9muv98BDAiEpfPUDEjZGOzCIfnX68R1LFxRIlJyFrtlGgWoPOQSBn5DqGw8Yx9hExlBmMk30P9y51THE9AA8AFR8/vlcCRBpVSWa8GCeUrDsf5fnLJ1lhTrJceQweFitZLQtpSpTw+yzP//g/ktYnSdtKir6WZVvJUyHyH++3WrnhL48r6auTtIhIqJEbDsfUyBx1LLqRdwSpE+grxwiEixrenS2lz9cCSrt93cmn3Un++WUnz8dS/vblImUHwKzVcpAoGdhqyVO8aiiRyv+13sPzw4nyDJDggbzYqMCS11OhsF6m9gcfkcN9wOvsOUOP1/r2X+9PIUXjRvk97oGQDQIJGF+k5ByPe1lknTw9Pci7d+9UrulUQzebkTeSLfq9cHBEezvxH/4zxQE+NpyfvpXqtFeOjb98eCcf3m2VL+P0spf6eJbi0sk6CZVQENWTpCrziEipmlqW2wepk0zOTSO7upHduZLd5SynqpYSKQ0AEpANgCihtSNr1LLKolwcuicE8JNGHUHf8ny+AoGsjvqY90xOFICz3H8sMsii11TfpyKFRiP0ss56eVqkyhXyuMglU/KOFnWyNZIH6h6gJfR/JYmcs1xTG0pwj0CfaqneQqs2QP59aoPqzQAkMLUBVUt4esQ92xvPc/szuUWu9skgyLERH8s//p6TXzoWfm1ctTNUV7llv0ytP9+/LkSjeNtgyhbw9tBoI8xHJMw5InPjO/f9ufGjo8X2s+1+XP14eiePe+fUvPG9t7Q/tiWpi2L58OM+pQtvtYNj4E9u+cw5DhnfBt9Ojvuc/To3P3NAjJ+/qf7Pza8EvXJrbNA+b0Oxv+zrULXrBs8Zv+t1F/vM8eZnfl/h7z6iw8vZMG4hxdXb3X7uPZDk7SBeMwXETOmC6fVthLdq10c+HGV0Tn6gk2+tBfaJdixf/VwxtWFav8hQDQnf4Zql7WkHQpZSeEv/0T6O917q68fHxyHCgTall2lGJNIO8P6w9cd647+j1zLQO03kn58/j10O6fw9DhyV5++ednn7Z0k/txLffq9vu/IGkHC1OEioF2ovA0hI+/xNQIIf7KsuR2QrsVHPCfcKflDEUdWGqQF4i6KPF5Hvs7/n1GJD1YZ7z5h7/tznsYBeCa2LyPD38b9/LZAQKwVdOENetC1YWzypniShroGe6IeTN4RcrxZLWa3hMNopmZV8BLiAMGA4d+bsIqXhVB+VY4GKBI6mRqHUrQIJL7ujAglfXg4DkICIBCu7mSih2L2fu4h+2kuHnHb0ZsjzJoM5HKhMc8bhUCGMPAUbOwi+8lwdLk1bAJcCHK2wIXB+uEFphIBLe9BCiUFpo8843cMYa1hxqNDAXHy+xzk0A9ycVgIJ7DsVXAwkkLCQFQyIstLhQUQCFSgjE3gaT+VNQhpuKjQueAJvz7bTHpyO44dAgvTGCk4HA4rfAwkYC7QFpIsAE/AZnDLIid3HgIp4QyAijYgEttcQZas3DyCBgIilMbAusfWX6woOPvvJMUWbeH+GFhKtxngSSIBsv38/Agm60QUgoTwbUHPYPUueJZL3ia6Dx9VGNotCyjN4Ej7Jy6//V7KukgKbYldKUV1km7YKJPz7+6283+SSN0a2KO1ZHSpwjSAqAa/gNtB5KxDpk2vEj5V1xXk2nKlUeRIAJiCW4VT38nl/lk8vBwUSfnmpZA8Cu7LTkpHIGkIETou0CT0TD4BZqN5C0PaPAhIUKHJErfGmTFkbDL+Qj//WbRPX3dPvPFG4pz8p94zawTxbut1Zlnkv798/qRzgHgAYIMdIbbDooNdVG9BH7mcgm7oytIJuyKB2A2FnfT5o6svPeM7TRjkSUPWjOZxFjrU8FUgHSqUOa0VPWFKLMsFcwrm+tL0cASaUtRzLOgAJkI9CHXD0SYlxs0xQycYiUUT5K9RgLizVTB0zB7rUiLhBdMCwpq6jl4bQ0xCRoDpPiTTtkALrD5E0RYKonV42uSiA8HGzlIdlKn1da1SGco4ARAjPugcktJIr2eIUkECOhCIUJ0Gp1MHomyA1mzOqsM5oo/jT77nvxXr71vVTjph3SACi3zOk7wF5eGbAi16lBU6tGa658Xn/84EE7xhMOYJzjvBb7DfvJHn7ik5tbHP5e75Fz/H+dGz5fcrlW2Ux1r20s+99f659c+P3vYEE9iF2Yoc15KL4YmeWdoG3oRnZO/WZHyeOi//u1bqlrnFAwtR4U0boyPo5ivs05Z9MtWmUr1AhyNn3sSzOAjkAIpxNG68HOv9+j7tqU3h2PPa8D6uO4XMPJNA+89xtcV85ZrF+5Pt4xYEQDyhiIIFt9vMWy7uPSPD64weQEEUkXE+6/YWTJM2tVjALoeC3IxLoyPE+r5z0q9MLOx1kqAl+h1EW/wyTGZEtTim8tyh6r2y4UH07p4zM4b1+rCPtnz/33HjB3lLWXnBfj92Y2vF7gYRR0dkJ1DBPjk2VC1gBNJ1rcwxTlH+sL3p2D44EhFsDJNis1gFIgJOXS6FGNQj2cEq8lMUSJ8TgHRA5lqeBXwD9g6OJ512qRokVn7Vaw1Ged0eBz9934EMwIAFGakNLaGIAqXziOR0UC5BYEIYhXzbYREmPvyx1AkCCAhWoFY68YQ37XYnkmZ3kg1MBjiheAyrKUnaqrBCCHsABT8KoionKN4RAUebJYYD7aQ5/YeOBHxIleuCBz6VjAueF6Q0MyWfIo4X4L+wUODhkpxCKzw2S4AVTCmLnGs8b+qTAhkU9xOUfASTA6QboY3LL8G3rE1NZFDQqSw0VhxOG5wNIAEkn2gqAgRUcqBvQBr73sLFTVIagkwOhCAAD+mXgijlC5PHgeIGkjuFvuA5jhPuTl4Whr4wGYVoEnC4ACYieQERCC66QcLKM/qIdTVXL8bQXCGuC1I8sl6fNVpY4uT6XGpGw+/R3Sbuz5AjfbkvJy7NskkarNvzb00qeUNmkq6WQRnKUU8UaTCGZgbuA1Q5y6M1MQQstPdklgPhEsly6FI7VQpokl3Mj8nIu5cv+KLtTK7/uG3nBOjvAuRTRrCGkaSAtQuCMmaOP6ByVtbBOvieQEBtLsWHNjR+vc4aqyea9iLn7EQmQidFoGfOQTd2gfFYjHz68UyAB7QE5J/YskC1CRggkIM2L8uH1kVXDGMM7+VnaYsRxCl9LW56UbPDD41Y5EtK+kcv+qBEJ3b6Up9VWwVuUgSTLt+67IIttO3Woqz6RSyfKlYD0hjMiEtpeLnC6WzuRKkIFGgIJeA8ypEAcOG1AKBkihDgmKHGK9DD+PQKGAXQIkWZx+pny0YBXJSlkoaRfrUZ3bPJE3i1BtAggIZfmctbIDChonfcAJIDTo5JULmmqHAmXGkBYp6kNABIYkdD32UC2iLGNyRYZkRDv1/x7zlFiigb7Hx943NrX+f6coR4fBPi1ob93MXBjd6bxy8iRW+1gRMJrA/n6lG/a0P/XBxKmxo/2DMZk7sR1bv7m7LzYefR2H51E/x51wWCHvaH8JWXOAwl87px8xf2L+zMn/3Ofz+nnPwNIUEsxpFD7/tJGuzdH3hH2h5qxc3pLf/h59GtoGDdXfnIKCKD/dEuv+PGd+v59+eylQ0RuBCTMybQfQ9gDse8x9bcfx6s5mAESGF1LOfHr2cbkvv7zB1CxHYF28P5ef8fr0c9b/JnxxI2HmfydfgCi939EJAQjbNhUXUSCslJqUq3ldHoF6B3e2Y3QSRWeQ0eGYcYwzLho+TpM7BuAhLmNgIbmlAL1AhIvDt4XZQJVIQWyv3ijmHv+3KK9uxG4/t9s30xqQwwkjGM7VoGgEcyDKI5LmrSSImc77WSRF7LZrtSxetzCycLpVq9pEPBNADKskOqwAplXOB1OREocMznmb0UYcXJaVlr28fOXvez3Z9kdkB8OXgSkNuBEz05iWBUh3iCG+Qn5894A41ilCQCQEIoTiOoAJCh5o6YtpFLD4QZxnUYkIBfdCBfxo++HFAg+z4dp6ziFvkGx+JQGTdLA6THLQAbWdzgCOMnWUOPg+LO9cJ61EoIrF0lD0UckEMXFtXDO8X3MM0kXPThxrpDLXw9Eg+iHX4PqYAQwg8CMnlqG6g8o/2j3t9J9KNlpjrSVmsR82c81kJBni4GbAX22UPGjfhcoMcAEvCK1gCUYcRe2hW2OgQQlOkTEhp7QW6g5gQR1hFB5IIAoeAWQYGSRli8HuUV/4AwSxMT9sNEo9wHKOWo+OvgocpVrM0jMqSUAw0oq5cXa35W1LItMHtcGJJTni1wOOzk8/0O60066y1kBg1VfyTZt5APCu5epvF9lGu69zkWWmaU0YD1ZakPI985EieiAaRWahmNpaWCrT/NCmj6VNis0teHSJXJCvvy5kkPZy2+HTj7tz/Lbl6O8XEJEQgG1nkmN9AbwJ6icTwMJSWcRHbd+7oXGviW1wRtH1FWYK87FnKH6rUCCD43miTMNdtWLfSWPj1vVe/iBzChxaGG8I1qV4P9n702YHLlybE1wX2LJ1FbV0/3mzfz/XzU2XdVVknKJjcHFSfqzD7iHBG86yZBSqqq2VphSjCCd7nfFBQ6AA+cYiLNNCpVkqIAEjZ+3l4oEnrKFJ37rYC1e+/v51N7dTD0NYPW6tM3LqwMJ89HU5sglwvq9JmhEOUGcCQ5KVAppK1G9ofVohMVqa6/bxpr+2FYwEpa9Rc5ufLeEXg6iGounPSj1ahcgIUAZQKynHJT9AekqfVSKGsCw32+rSARFA/Vt0JpNdgPrt3ubEJEw6NntuOfVS+BHmI36DiREbE1EcQAkACJAsttYz4GEZQIS6tSGDCQwtjWQsIWf40Ak2q2UXlrf5OhmeSKvlvSBrzrfq+i1uh0+37tTECqvI+/v4Mhh0mXsgMNnfc0ldUeYc1amj0bUdSDhmiH7lv17afyvGbL5u3W/+DuTqZ3r96XnX5vfS0Yq3+3SMbsMnnNt0D0k56QPdOmkXfeo5WM9BteAlmvj/5bxUbt+zfgDQb7l57hmT68GNOVH41W3JcvsGkiQQ0Z7Jrdfv+f1n/fQYdwSkFDvvdreqW2MS2s7t6ke1+N+3zuQkM+grjm4eL4ncl21t7ZF8vtfrO2iq9TrSN9RBG0GEvKaF+dWvc401jWQUK8Dj4j0st0R9VoDW11jzj2Oukicnbn9vpaSrfwHkJCABJ+o4j3F04ph9EuAhK7B9vfSKpXHRh5G/n58fDwBEk4Oyqpqw1sESn3NQaHrKEPZdXB/IfTIukzkb+qnFva1g/Jamy8K6t8USBCreFH0iDZwReSoADNbvrFKOC7hoeNe417Qm+nU7u5v3AC8uw3Sv15vb5RXRFEEUBjj2fIyjxEOihBvR1Nr3UMe3gF5rhartS1eVg4kvDwv7eV1Y/sdHuUAEjBQGVvIymrlKa+1LiDrIGQhheQcolwlkQg+BIAVURUCk01AgvUDSBhOJl42D7ADj22kiIWqeyJMyl5x714xPp04cdA/KC+kSOTcY9aMiEWPxmrwJnBvAQm6nwz+3F+BBVyvygcSjhmckMFLDrRAAaVU8DxFSPC7jILs8VC0A0BCGNAleqIX+wEgwaMc9iITijxwDAvf34OIjGBMlDYg0kWeST66jLND3nlSjINYcWuUX1RbGQf4OnwWSScYRknGSNmIKg3iStChQWi1R06k6hY8X4SUUhZkKNE3gTKkS+xbnheAkc+HWO8LiVCz3thqubDdauMAAtE6GP3b9ca261dbPn2wxcPP9vrw2aa2tffjnt3293bX23lkwg+3E7sZtXY7GdiE6ihu0u8OHAmQPJJjTkRQf9B6CgUeBgcyStUFogoAE7aUz2shoTN7JeJna/bw2rNPL0v78dOjfX7Zudd60zf36DbsAQzByCz/IiIhMLivAxJODt0OZF8eGeZEofXMr9J83qKonlekjqzLtfKTZcqXXpAw0JBjPdJRCmggfgpXVkqlGoGwvGrP5WcFkBk/UmZ9vwImODfAzno7uA/MbiYju5uNbTLs2Wa1tg0RCYvG+vu+lxcFFIPkFt6XZtXYCkBjPLE9QFJv6BEpTdvaomlcni6aja37Y1uWdCnSF7wSTSlNSQ4nBLMOxBGtILBzG8Cjp00xZ552APFqkK4KSEAWTadz34PNJoBFgXZeBnZvUb5ybzY2QL2ezSd9u5sMYr0PzXZepSSAMf4JSAAgAUhYAvpdiEiAFaEu/8hYq2pDQ2pZKsF2OBuKMX3t/I7qRcdyynVkwrX1ec3Qzkpz1j2kEAPQdBlJGi+1v8vI4X45tSHrIucU89PxiTm5xFH1tYbmV+lH6cvnDCQBCXkM8+9vmZ9Lbfy9gQSdTwIEMlCZDddzbfyfAiTUe0freI18Salm+TqXE1W50AwQMtYCWi6tn3oPnPxdgATNle6jedT+13PzdWp33ea8d7X/azkW67o7teHcWdi1htBlskxQ++t71DLqMAZXgASNcQYSpBPEeXkZSM1jncc0y8UMJOTraXMGGnM/dS944fL5rd8Pkck9+yMiQUKGAfWBT0ACodpvARJyjquUpZOBr0iuZKwICcRL2TVRsXpPqzZ0LfRrB1nuY/5+LYS7DiLfHHaqSOt72vjXchSvHZQ1QqbFrP7rID+3+WtDWuOh1y8N7VJOr6Q2eEWGQbB2AyAI4XMv1cDsdtJzxRYPLaRj79/d2ZyyXR4O3VizXhrGJvIyFO6hgwoouxtCaie3DiSQ8+pKJg61XWvPi1cv+/j54cVeF429rvhsYJTb3BGP2kao+s4NuWPpx67+1e9prIhIGFJ+BtZpBxJQjMrrnlxgPF8lh7Y/drLF4XhmfZEt9vpeqx0gQWUeJTBV1seVa1j7C4kgHj+MVMYRo9MPiqTIytMuY1Wh9sx3DSTUhxzXhPIeJepkgAtt1T1VEYW/4UiQEcD1Epw5xUGGut6ToR3RAhE9QVUG9/gTCu8e40B5M5AQxlcx/CGvLB58zYdSHHil3xDhEJUgo1HpF9pbvOLll4EZh254GAAS8mEBgBBpH1HlQYcwkJCMG+4jcr88DwIR6vQPbkNag2OspBUAkBQgYTCM5+MhBiChegOpDTNSJ4jUxuDab2398tkePv7dXj78ZMPdxr4Z9exu2Nq8bWxmawcS7scYVn2PSgCUA0gYuXfbbDSN8nqKVAhqUNYk2fete4K3rdm6HXiaAtwHgAk4rlf7gS13Y3tYbOzj47P99PRij6vGXraEjePB7pnBr1BANS/tV+zeYWEJgkzz0s8lQ8xT5Dzi50tEPytH2r/BdRHrJkeIXHp+rSjnMyg+u5zawHNqpe6o7AHsEAET14ifxL2Chb8HmRdn2mlEgtpxDkhQRAJAgqe0WGvTYd9up1RGASxobE1EwuvW9msKeLZ2O5/bfDRx4tvly8rW6yYMeVZDf2Q2mNgeD36zt8VyZY/rlS17Q1sUbgVFSHkaFmu6VHMBOHVZAzcMawoukm3ja7tPdFSJ5gpwL/afZMxsdhNz1QTQoEgSQlIHu9budmObEJkwMJuNARHYIwAjpI00TrToQAJrxaNs+i5PPSqhtasRCUAGvhsK5wPVGvgRkJAjEk7O1rKoLkXUxPWhSOdzP3u3fisgIRsw0sdYV4zrrwES1K5rEQn57NTvx+ddBxKuGeLXgJpr+tG1z6WvZAMn90lpbXnus653rf3X5vcfASSEQaXIwGMVtGtt7xq7LgDpmny9Ngdv/fwc2HPp+4Ckb/mp167WA0DCpTm6BiRojOtx09+X5sDPH9JkE6m96y4lRfKgSxYQVTIg9/eifZBS5nSGSVbFvY7lH8/ZN9fspwwk5HMyt70GF05sqwIk5HM5tyXPjeRe6HmKAr+c2lADA8ez+1immGsks+t1UgMJkhPqq6oy1TaGdBrOrT8iEoqHiMH3AzUBCZAwASRc40jIB3E92L4hOsgWBSK4obPZnIQOZgUTZS0W3fnyQ9c2wjVFM2/ars026IfHWAtLi1IL85oi8pb25T6fKDvFU6OybPV1Ekp5k54zqo+CsJSSLLm7KMmkIng/Sj4TRp6X1DAAACAASURBVBmM9fPx0L67m9ioHyX2bm/ndnt741EHLWGzW/LE8ShtbdAzT2uAIwEjy7kAGnJaZ9aSj43XCqN7G97sp5eFpzTAkQBXwmoDsdywAAkY/1EWpgtIyH3Mocn1XApIOEYksJ4DSNjBfdGjvCQqOgR0ASSMxrND1QbPIffqJsc748XTQQB6Im83ocHkUfMZ4BiRAEQk8DeVGxDsbngWz54ru5QxnM8PoaYybnVtF5AgUkX6oDz/DCSIB0AGGRwJ/Oi5InOUka9Qf42pohNUtvH1dVEMqG4gAY6E2B8y+Eudei+xqSiF+Ix7Pjw8OF8Choi4Eni2oiYAGeQFcGBkeCxNF0qp1u8pqSUfRbRGeFh1GLHMNT7aW3zmBm5RzgRk5ND22O/BeExpU7y5Ph8lfF3kmxiKhKG3zdaBhBF1l3cAa5CS9m2zeLTnTz/Z04efrF2+2HS3tnlvY++Grd0PWns/7tv9hHBvUhz6NiCdqAeAEtEVgFpedYToLBSTAiJggHKYuSd439rKSzsObdcf+lret5jAQ9sObm2xae3zy6v9/PhsPz4+2afXxpZUROFuTtoXVUr8EFapwN8YSOiSUdpVGnfmjfUojg7eFxnmOWXymny/BiRkpUfn4DHctXWyxVx+96AElrNJJJ+nkV3RWu4d8xa8Q9kYFZDA5+N+JFCR0gCQMJ+MbI/8fHm15mVj7WbvJJs3s7lNBn3brTe2JoLLvTVAEANPxxpM5tYn3WfXs5flyp7WG3tstvayWdtmG9UjvKQt3AwFSECe7AsoF/DUkSCWSIQeET9Ew2DUOmfK1vshfheAQ5enKbUhlNiejbatvWunNmt7Nh717HY2tFu4dKis20LYQRWgGN8WYtEKSKAaxaZnXt4yV23IZIsZSKAdTtxYuBI87ayQLeZzOP9+7fyOxL3jfGalVPLj3NqU3L30udZJBhK0xt4CJGSQISv0GUjQM2olut6TX36uql6/Xv+6Zohf+/za2GUgMIMWea+d6FTlhnruNf3sWvuyIVTrHzqDar0t3/Pa8xWareukh3YZndfGKs933aZL8vUt933LNb8HkKAx1jzUhiS617U50n7jOo1rfq9r3K7N22E8BiU1sqRGy5Y46JAJpKzbmddPXjP1msz3lMwRkIAj5RJHwjUwqgtIyKBFXke5vYf5SETrXftDZ7/6IHl81Nkuk81m2azfu4AaPaeWcfX7khVaR4qArWWlUhs4L/8AEgoSdhj4EobjHgEOZLxqV6o2dAEJJxsPIMDJwUqEgRGi23PWaYCCPezOLR4NmKQJlYZszDOu/brMmtklrK5t6HOHZ9f3ujbrcDA5eEQZJxk98r5cU0T8OdIkO17pP/11Qr+O1/0+QmtO23bMG9Phqf7IY3voXwGHwkhgbE8JHHe7rY2cyK1sWMp0TYJkjjDbP72bWb+3dcNmejO1m+nElcr1Zuneaox0ByMIvZ1PbDajLOTIPbkACa9br5buOa/O0L9t/f3n54U9Pr3a0+PCoxE2awx2RSSgeUc+ugt3rxxxDH/Nyv81IMFzzf27UuSjpF6w3lOaThEJQ+tP4EiYuveZ8mqQLWKkqfykA20YlazdYXgiBRJMb+YHIAHeDwwgD4VmrEoJRc2VPN/8zTjrfREMItyU/qO5p8/MoSIS+Ft8C3VEAsaBgISnxcvBqBaYI6CCsROrrQARARGKeAAUOXAvDCNP+xBdgteweMwEJFCVww2xAiTQfvWFfn/69MkJ62jjN99846SLOvwYM6IgVDnBPdTF03sMez8CCacKckSFQJCYS3Iy8RhtAg66FKg6IkKHmpPtjQAyIrWjT45BibBSuDTtIwwd761HEeC93e6cU+R2NrLt8tleHz/a08ePtnn+bO3i0Sa7lX0z7dn3s5HNbGPvJn275/dh39ntR4PW9xuAXez7EoWgCivuxY0onQ38F/soA0mufI+qGl6/lRKPY+uP7229H9jjau3pDf/18cE+PG1ssQVIMGscSBg4mHCsdVRkgcfiVDmqBWwEoGEMKEd4YDCuKqOE8RyAhwM67LjyPUBq8fAQNcNZQ5j9Dakhk7FfxxmUI9bOyf9aQT3KQkUkHMtfHWVpGIgO7jXBjaH9pSohDONkHFVsYt0XXpBS+hGZGekOkQpRK4dedquwXvMsN+ALR4IrcERytXsDKxoCOvT27rGfz6ZebWa9eLX108r6u55NR2ObU1EGLgRSHlhv/ZFHJSCrhqOZjeZzG05nHqGwWK7ted3YT4ulvXgZ1ybWbgES+B0ZRkpDJNMEeewWhbeAHp7Q1YQsEggawH8haBzBj1AAE+bVkYhifHLNrrX3/YnNjLQM+EPoA6VSd2ZbzgLqjER1EidF5PmAt6gePJoUpF7flgBK252tqQYBWObcHv2oOpJSD3xsSRXxFV14nUZwgBxBnFOZcSyffN6Q+pIfqvZuXTKirinqak8NJHj0CKG3VyIS8tqvgQT/PmEdyVjJinKtHP93BRJqQyr395p+eGnuar3rnPzJ+kg+X35vIOEtQFaXcZfn/U3667VBeuPnvwpIKGmlANyt63Knr32HakkV4z9AWwiyISQOx6j21bk54v1sGOcIhCMwJf0xolPx9IdzKUim9RqqwfFv/mJ8ZUvp/EPucm7ijEBOeZg8PDQlndz5tpBiJZI1r8PaRpEul88e6Tr7PZFuXwIJ+X5y2pybQkDkGpzReJ0DOvL56wf5BfmjiADuKR2P7ysiEY4aPT+3MQNHNQCTgQTZbBqTWsbl9aF25ufJnsp7Rmc5r/+jgATZsnT8Xana0C8KwMnkVGSLKv/4VaUwXV8LD0V41qN8mV4jd57cSzYrIaShmAVbcoSUXopIuC7D3hYade4+pDbIEJLQzYbHtdQGQJJov/rxS14JzETdl0s8cvsPhq0baZQgi7HznwNDa+R1N/tjHXMXTgoBLSRh5Kji9SUqAcWZyAJIFb+5hwthYt/eT4phM7YRof/9CG3fNCtXTt1r6iHskQ+P8cPfLgiY08HYluvGluT8NnieKUW3tZdFY4vlxks/bkiD2OytWW9tt0UJVLgw4brBacAzswJXCwRtfgceVELOdp5XXHsEISnza1zI9r1CQ38QERC94ciNf7gNGGsiFny8KfEIkMBpgccbUAmlvI12TcZBRMnwvjw9+5wQ1TGaDO3z588OLPjfEPGtgwBRofYiXeQ+fMb6Upg3rzLqeZ+xDSLAY3UGQuu5P5/BPcA/B1hI3WgjBUJjx/25XiAC9+E9rqHNTqjo1Q9KOFgpPxiRChGdI76LSFNRebtIGzheE8b7Zr11sOLbb7/1Pv3888/297//3e/De3/6058ORgpGI9EK6otHbFBetKQTRJuCbHFQjDj32sHV0O58TG5uYowVgQFRrA4+7dsc8eGHgpeVjJzwY3+IDggZRKSNl70EhCvkmRzSXO8RIpQB3G1tvcTAa2xOCdTR2P38o3bvQMLDh5/t+dOPZssnmxol/cxuB3svBfluOrBvbiZ2QwWHPsa52WTUsyll/kBWMcb3RLV4MkORo+FV9oOYKATWia9rPMqAkgADcDrcmA2nttma/fT4Yn//8Gw/Pyzsw8vOHl8RIJAuDq2x8P5ihrlxxp7gcC+cGO5ZLwSQnlbC3iFsEfoRNwJDNhEJEfIpFKpDe4tXvsZSIfTz1B8X+SiAfRuORzF+45E9vjx/UVUh1mCsLyl7XSBwnDsROl//9Evkhd8DuKQAAXjYVQbSK4EM4X8JmcK+YY2yBgXoCUhw5aV4X46KXIBbOS1KHu4Wrg+8/YAUu60Rkj8cmM2Ro6TzMBYAdYvGtqvGetsopQjfwHa1cUBhOgJwQM4G8O9ksbOJE8cSgbDctfbxeW2LUu3BSz6iXMNh47Jtb/P7O+eB2TjnBmsqwkqd34bUNC9FW2QdaSCeDjH1dUckjgOIwP4MMUMNCsD+7PWNQrH3075H2txMIFcc2pg11W49og3AjZYwz4ADgAW8DidT789Ls7VPgCC02fpO3Fu4Jv0657UBCCrcPoAY/EUkmva8xzs4Qh8/Uhyz4V4riXmtHI2JeFfnS5dh0nUf5IoU2y+ApuIgyOuFe+TrAd6v/dRnYVb0m+YIotYGt8vRRNZYK+Rey6WKCD0xEkr785i4CpJkrvSRc324Zuh/AWReG4zq82v3v3a7TFRX911zdekeJdPm7CVZbnVdpPWX11s2dK4BVfn+Xe3X/Of75+v4/WQ+qz1wCYiQnK7nIANel+bHAU1VkKOaV590wdPXtmn9/QFOqPLaQgK+jz0/GAxPxH+9fzU+ec9oH8f52vh9WYe+FjyCNbi+HCgGaEfn5syrXv3y4sBygDXi/g7nHLqE69Po9+Vz587hEj+Hue0xNTbLorznz42vn8JElV2J6O7av5ojHGVZbmTAPK+tDMacysFj1YNavui5AhHyWs8G/jUgIYMEXEsbla4ru0GAiQBa6bfac117Q+3ter6cApynP374cNi6LVGunEnlrCx49jUxc/XzXvu1kuzqI65f8M8DEsKYzSU0atTclZbCls7veUHG39f7d/mKr7sBqQ1CyoRuZc/uRUS3MMj/eiCE8Aw8SSW00BV0Kep+jB2MvlhmXB8Bqr7J+2FIYheg2PkhXzz7AAYosQg76tNPIKsb4/kaeWTB3c2tzWcDe38ztNHwSM6nDUj5OzYpxnFs3rhGYeW+gTGy20F4k9YbN2bwkLwsG3tBwV029unzk6c6bKhzv9lYjwgN7ufkcuRLQ6YV3sAsMLStsiEhhDQLxinAQOEp8LaL1Mtld5Q1PAUSCvM6g+OHBuXxApUlTBYDrSV6A0/uIFI4KFGJxxqDGRjZ68xbz/8ejgcezk/fBCTIaNVaV74x/VNov0AGj+4onlABCQIeFPYoEkOBAwAJDkAUBZvKDQrhUjoEY6FIg8ydUAtgcVUITAMA9LndhnFFm+KgKRwCwyPA4cDIqnFgA9CA5xGRAJDAd+FI+POf/+xt5Yd+QL4KkMA9PXzaS4tGlEHMbwBmAAk61MJLuj0ACVyrMeMkl0dV7wksyNEseYwZG/V3WrgRMLAwrtz7PALsDCNewA6eVYCE7WYd0TsYdewxAIaXR3v+/NFeHz/Y/vXZRu3a5ra1+WBnt32zd9Oevb8Z2f2EsO++55NDrgeo0MOTLCDBo39QNIJw0oENxgRlw4lD2SNoeoB7AIMjN8pI19m2I3t4XtlPnxf288Or/fiwss8veydfXPei4sO2HxwLLV4UBy+V7lAe53IFYxIgoch2V3yiCkpE+QwD+GNNeM5QcJyc+9H64XMpD4wpc+gGJmt/X4g9y/mQvQxSZs4CCVY/v0QiJEJ6vouHKNZxyDDfY5OB9UdEpURUBuvs9fXF5118CZK14syQEuWgj1cXiQowDkKWnHuPUihzCQcBRTgdSLC9py4QoTBl7gD0lltrFlEVhLSZMWPc7GzgBIylOg6gCrdELo1IbzFrMPT3ZsvdwNZN63uKyA+nDgUwYu/S7/HYo64conLNMxRX54Pcb10Jz6Akv6uk1mpJgUaSC4ik6ZuXtNy1DoAwnvDT3E5aT2WA22EGsSPHEmNTokCQk0SAEV1A5AEAAYDIrtfzlIYPm8Y2BdSFcwegmQoVPBXlAGX8qKDuHGDxSho0HHlto2PETAcQcE09+yVAQr6Xfj/Kx9MQ3Xx+dXnLBCb8GiAhG36ct7p/Ngi0TrsMzeNeLfJFTopEOFwbMtq7scaP4O01ICE/v0tGBDHyP/FHuldH310EX1FQfwsgQes7j4L06K8FEurxr/cD9z+Zz18AJGiN/RZAwrkVoLNcn9dG39hC/urnGpCQr8XV5HoTQqWjwgr3urZ+B04grhShuLv2tozebGDnewpIcDmWyOJzX+r9m+0rP+kAgy+cv5qj2nBXf9Hh6zZnQFTrvwYSdN989ud1rDUhZ4B0ua725Lk93vc4U+eABLVN9qX64bp8Sm3N9zy3/ut5/gNI+IdGJLwNSFAYixavFMX4+zoif07IlG178eNrgmA0jHJxuk6GtBbiNSDhYOBfbuSZTxOQcPDyKSIhPOYxVipxEyHPhzEjdaSER6HY+UZGOXRDHWOsZ9PxwMbDgXt+b27mdjOf2mw+stlkauMhLNu9AiTE9xV+rwOG0HT1UYCLDHqEEEqsh13jFSOcmrSG1409P63sebF2IIFoFIAE7p2BBIx1PIQ4ubLXRpud1y6PZBbME2rmFeXZ5aqIbQ4EioGo8CwXhoUvAgUVtLkLSPCqDgVQcF4D2t0L44fykrxHvjxAQn/Ys5eXMD6IJMAAUVoM48Tv14CEIDkLngUZ2EpfUBQDAATt55n84znyWK9KaoX3v0Q9iCuBNvEe//h+eFiPESD93hFIC4O/cEwkICEEdPAg1BEJGBsCEgBSiDj48ccf3bChDwAJvPJd+gCQQHqD+kl5PJVtjOfHGGDc6fDhXgBbQXg59+vFuZCBBMYvj72ABK0hkV1ynQzFdzdzXz9ryO+cAXpvowlRErGueI4DRET/rNe2Xr66cUVqA0Zhn6oZ64Utn55t+fTRdstnGzSvXgaSyIS7odnduGffzqIkHqHtlMlzEKLdWkP0CMZ4D9LCEiZYgIQWLgX6CmC3bZ0gj70EkDAajZ1fYTKd22hyY73h1BarnX1+WtuPj6/24+elfXpa20eITkmNgKyRiJxReLQx1riVPIKYml4k0sELPM4YpAAKoSqoIooiEhT66Z73C4oM605eAskW9q8qCdA/DGCl3tQKVTZoaoXjckRCXO2hsMjD5DqQsexrbNzauFQOib2zDDlVKp8QneCKFWCt+DN8PEquvoNOGLQif4r9g3LnbQeMAn7pUb2BCg1EJmCAz2xKhNeub4unZ09n8CiEHpEuPTfaeUXOuKLqcERr2x7pASVNgTNjdGOrbesgHet344Z4gLwOR7Fufa5JaSAsOFJVAIXgp0EKylgHeBXA6ecg3u7dzkuSjgG1AR0IejBAsIFzP0DWOx61NhtNPNKCdd3iONg0Tsjr0SiDoZNEromsYGSGVKHo27I1+7zZvhlIYL5D54+oBI+q6Y2/ABJqY+LLdXM8jt8KJOQzKSujMnS6DDaukww6Z4hfM0TV0myAZO8q5MICkblWey0r7NK7shIS7U1o2xlDuqvfeY/W5U9rRedrDfFratU1/e7a9yOiKn5yX6997/ily46st7YvG2FdRuW59tSGZu5H/XvdFukB54xYrd/62Xn953bnfaZ71oZbvleOSDjXvwyk5PbrdwEJ0knVnjoiqdYj/bpeRGUCJJzbv9fmT0CCnsv12p/yxGd9NZ9nisbIQIL6ofHItlI9vm8BEvK4ZDDhsOY7Sueqz35ulhSsc2sk42z1XNdjonHJ8vkaUObSvvBP6P7Z8Uu7shNSbdczsvzp2t95PvJ3c9WGPyISMotcMrYO4UScxa34u98sOtOFbwcSdNjVEQn/bCBhPJodDpFaCPHBxYMwkSX+mtFzhQjN7JCLdQoinAjdQ5mmiErQuAWqSRxDhKx6kCj6JSz3AAXT8LzdzqMqw/3djeeZDwvxG0ziEGVhxGUjVEYnRmIY+ccQKB1QGCKkNaCoEnLd7Ch/uLXHl5U9Prx6ibLPD8/o0p4L6t6bFJEQxn1EJHQBCVKAuoS8xobV68KyCMQaSFBEAmEbLhQTkECeP0BCW0rgtAVwyECCRxF46kCEWQMkMM4YkhjpuGVVxUHGv4AB2oiXU95vGbrZqMc41vVZUHIvDFjNiUdz9KK6Bu/zPQ4gN6h3kQOueeFaDAteuV7rOgNBHnVApMVgGiHuxUhycrdCrsar51474Hcs/6jDiXsAJABswIfAWgEs+PjxowMKfP7DDz/45zL+eR8gQUrKrll7GwWOKF8dI0+RBtGX4KQgtUElJ93gK3uUNuXUBoW/8RzxSYTH+fWQWsJ9vnt37+18hb+Bmve91mY3c+cCYVzoj6eaQLy5Xtvry7MTkBKyCEBHTQTKQDYvC1s8f7bd4sEGm6VNvGpDY7cj8zSHb6dj+2Y+tFuABCKF9jDmN7ZZLrz8o/PkkXHg5HGxv8mq9OgLT1/ZejlAPJBcQ/g53vDJfGbjycx6g6mtm549Lnf2+WXjPAkfntf2t88v9gLL/6a1Nd5u0nYAE5SD7lVrIi9UckUe32NBnohG8EOdexSh4+vqCpDA2Aq8qoEcABvShdyTnqLWstyVotGlRL4FSCDH1pW7A4dKKI2+J6nIMNrbpPBu8D6AVQY1kHu+P4bH8pVxJhxDgsOgFfv/UQ67krNe24gQ197O9uu17ZuV883c3czsbn5jN4OpvTw+2evjsxHXPxtOjSirISkllDQtQAJRG86XAajQJ2pmTN6btf25cwvApbAihQmSXCJX2gAeiCYBiAJc8CksnBe+/x24LFEPRX6GLCjAC89qqBXSs9EOURfgBu0jNWU26tvNNMqaOhGpl9Pc226ztq1KRQIGj8bWGw5tw/g6cWjrr8t2b887ypUydlSg+TIiQQTRIe+PQIIDNR5FfAokSAZmwz0r4PXvWWnOCn/9/Www1b9/eU4fORvEA9RlKLohd7RjL6oQtcIrxb7Xi9Q47RPJcT1POcr5LD3upW4gQWOYX/PvJ3ux5Eifa/w1Q+xrIxKuARXX9LIo/xs/XYbGte9/bWqGnlsbYV2GW1db8vh2tb82xPN617PPzZHO6Hod1GN1ru21UVy3/5cACV1tZOmNB9OT22YjNe8Zrf+TueaMdXl6Wjml3qvn1gDPd32wpJG7/l2ckvLqa31m2aK2yA5zsLV8LxuzXJe/X+9hP4V2TVdm36HJOSoze/YPY1N48871UWf3JSCha266+qF75HWa9dbchvz9PKd+lidCdH6vbYc8f3IE13sj/93VN0UkMDd/AAn/AkACi6OOSDhdeOfDYq8J8fj8MiJ87aCBbFGCMSsPWmjXgIRow6/tA/k2KSLDoxL0rxA0YiSX+0dkgr4Two/wdt8ICLHCDg6B3AyDZTy02xvyuXt2ezNzIOH2Zu7ve9myduvM85PCWE//I4x8f/BMCWCoEV7+hmARIAHvEkACEQnL1619fn51IIGIhMcnco5bBxLcGN8VDyFGuTPnU7nhSJpTI5SXFBEXKiI7O1QkKXmuJSIBA9ijJ3slpaEACYTbAiQYilgJe85AAmHjpDYgiFDQxWbOwcFzXXEmV98iLJsfkbj52JQIg+CZiFKXrCkZTBKG7pEtHAf54MV4DU6GSIfIHAdivpcn0YnUCmpLO3gmBjMGOPfXASTAQM9xI28QETlH5LmE6u0CCRba6/SoLsDDAyvhDkcCzyByhVQGfgALSPfg+VRuAGBQ9Qre45/GjINQoEnORxeQwHv0H08xzxfZIs9xromSA6y1K+BD6RK0U3wTjCE58LzK8/rNXYzxcr221YaoD7Obu1uP3uHZgETO4UCqA99/frIVERUoMcOBpyrs1q+2fn6x16fP1jw/Wq9Z2NyCH4FSkO/GPftuNrb30yBcHLak+OCh3pht1547T3WAwTi4TFRNwqVKLww+j4whx7zUnQdI8BD9OVVUxtb2xrZsWnttzF43PXtY7e3hdWd/f1gEuLAIcr4G/zhgAmz8pO/0Jp6mEB72I5iA8XiSP+wEpsGk6CkO5WzJZEVd8trBqkLml4EeH9PxyEExj7iAc6XsmbxepWicGC8HhKNwJHQ8WKfCQIpdCtnl8gDV4E6B5yBSHVhfRCDkUEmR1yq1S3sZMId0BsnKHtU8nOMj9qJ7+qlUsNk4kIC83W/W1qxenVvjngo58xt7N7ux5dOLLR6fbLfaOOni7XRmI8a5RBEp+oaoGY8iQWZPSaua2hLumeKVdqCm2XqKDmuGVAZawt/w2aiaA2Cry2Qn9Qz5KAUtAGk8/hHV5ikNgF6kNFAG1/o2H0+cJ2RGlNuESiaRG0xpU8APwBgiEgA0AMFIZYAkcj8c2HLb2vPq1V43jVciWdrQmjcACTH/RyDBU0cA0SnzmwiHa4W9Vk5rQyr/fQ5IyEqn5J50BnkMu557yRA7KMpvDO3Pxlo2Ovr94IvhX1ay1T5kXTZATn8/ciTk++ffa0NU99W4XotIqI3Meqt+rSF+Tb+7pkP+TwESsrFU74Fzc6T1lOe8yyD7WiDh0hyda5venwzDESidRPsw60Nd/fXr/LwLOV3rmbrPJf2T50KnmPe+xrkLSKj3UtDOHMGHrjZcAhL8+pKedm4MpXe6lSJusVy9AuXjQjRSHZGQDXzvfzlo6/WVr+tae2qvHMzZ+M/yTfOY5yN/niO+MqCgNZEjyuu1m/ud2+jneInWwr76A0j4FwIStGC+FE6/1gjXUvw6IAGyxfxTH6i/L5BQp3acggjaDL7gRSxWgARFJOB5QhCiMKOPEZE9mQw9AoF65fe3UxtP+qH4zalhDtleKLaE3E7hTihGsYTNUdEenIQNaZxkYAIkrKnGARiwbW3VbG3xQk37FwcS4Eh4en4N8r5tCLIMJCDE+308rkdDuAYSsqKWlaCD0IXQq0Qk8Bph2BEKXDLfDkCCC4uSE08ePEACdYyJSPB7EKo+GOFe81eABN4nH5nUDTcaSrUCcVJs9+Gxl5GO4OK6HGKvz8LQiPtIcIkMUQaJPsfAwgjnOyiDGLSKZBA5Id46N77d+IwQL32f60W6qHHLh9vhcLXgmDhGCilFJoxF7VuAorjuFEhg3ukz7QVMAOSgvQAJqt7AZ4AJXoquACO0zUGWUtZRUQMyTAESlMseBmhwdmDQiTCS9mQgwY3tojhnICEbsuKb4Lu0G5I4foe8DuIhiOcAEubzmY+JAJyek9PtbLl4cSAhqjj0na0eD2zzurDF42dbPz1Yf7N0ICHIFree1vCn27lzJBCp0NsCJMBov4sqDkMiDACm8JCz5iIsnuMMw1as9BiHjiX2BzainGn5HoDSdgdXBJJNEQAAIABJREFUSc/W+741NraXpmdP6709LHf2uN7bx6elfXpeBJjg5RhGZkNKA954vnowVZcqCB4RERV1VJXgYEAVQEFgwrWIMt/zKf4xGzxORuVe9XCHa/1GO2JNXgYSompEF5CbgQTffyWdR/I99gJ2dJTHzesvh4p7gYzCEaMol1hPx/ZFhZdBAXxKGlEB3mzb2Ajw0oGEpTWrpXv257OJ3VFS9ubOmuUq0huWK5sNRnY3pQzk0NcY/7SuGyr8EFlFutpk5p7+l5eNpw74/kdWQM7IWnbizlIdAZDGgV+ygkPWOpDAv0La6sBaiX4gSqjXBp/DzElFiXhrvfLEpDfwM2M+nTm5IoShSF2v0uGEofA5xKu3B4LE8dCBBBtN7HmzsY/Pz/ayWjtnR9MbXwUSjoYAYEbMOc/0vuyCA+fkrCzpbecUxUtKb5chkg0F7QOto+zxy8pwbs9FY/ZQCeXiVQfgTlepDwNKwXYACWpLjkj4sk0iYwwdrEvR1nlcK9q69p8NJNTG1+VR/PLTr01tcGfEhZ9rQIq+2mVIvaUvuf9d89e1DvN3XO9J+6VeX7VHXeskP6vuYzb0rvVfUQnX+lrr5bp+OorUxDyOXcZnfU2cr0QEB5ni2fV9DMvrbOJbgYQMbGhOnPWMMz1xJGhuDvurzE9+eB5fQN5LP0e97rQ8sdoTpONf7v083vl5Wi/HdXIKhJy7tl5zGoOjfnkkbcz6aJ7Lem3qHmqT7BLpD9LxutZOXr957vUMRST8AST8Q6o2XE9tkIHDgcbk1Qv713vzNeVfByRg4J4aUnFfCddrQEJskF8Phhw9ejWIIFbaIuhLffnsNdTmdEXZjUpzToSb24lXZAA4eHc3t8m4fwAQxM4+LN72CUpuyZ2XwZU3LB5njUU8L5R7z3cmJBmQoDfwiIPX9daeHpf24eHZX19Xjb1QygwOhF3x3u3Do88zHQ3ujY68BqXihATBQeCmg06bXutovwlDXnlmAhKivGOQLbohJmK5BCQM+iNnCa+BhN54eAASPMzZgY4SEt2ncsHwUAZts12fkHVKqIlwUeSUGRDJYImqPPCeoj+Ul0+6APfLqQraQ44Uo+iTvz8NDgKRKnKNwsjzgeTDlMrwOOjhDGzH0DpxJEQJzShnF4pqwDI1kOCElSV9gIgEwATaDBcC1Sz4DACB6ArABHFIwCtB1MRsAuFmpE3wnO02qksISOA7/C1PsULNRUjpntOSx6d1qbx8gTr5/gJ4NC6QHroxUKJ7MOanpAuMR95fGXH7JojnIFvcAOo0Ww9RB0ywtrH9amWrlxdbPn22dvlik93Gbvqtpzf8+W5m//H+3t6N+zZoVmbN0kb7LXiVjYcBJPBc/qGYkwUfgFBUqwD0cmQdoKtlB2PYRRUWlx+Dvu32fVtve7ZlP/Untmh69rxprelPbbFt7dPL2n58ePa9+fy69iiidji1dnxn2za8KvyQVuEEasWTj4fZ9yOki6XUpv+tPXmFjIy1cFBa0lzxLPdWJ96SmOcwxLXPsyGT5ZJ+/zIiopBHlQscYEW+ldK+boQewiMRG5EqInnivogUoirODrqZgQTIQImocnDP52foBjzkozLePOqhJeonipi1pKY0axtQKYRSpqOh3c1nntKwohTk69LGPcoozt1Ip6pCs1rbrnCokNM7HIysR5WFEhZPOtkA0tJSupXUBuQAXAmML9FWkMX6eioEmwAKPs6MNx5tL1QDgWiAF6vXBQLbICKFAHIKUOigAbwIfecL4X3OEIBh0ltCRkT6GxvFo6UGfdvQBoBaCBYHQ3tcLu3j45Mtm63tB7FWr0UkHJXTI5DgBKWkbuwhy83y61QpzkBUVnJPZd5RFc8yT7/n19pI6UpdqBXcet2eGFe/AEioZXkoyt1AgnQY9V9/H3saPB+eIic+j2RQ5O/X+pHOBD+Lquqx+f5v+v2N/X/TvX7NRV9JtpgrbHU9/mSuOy6oHSV5rUh2XupWNtCycaTvZI9s1xrQ87Ohm+e7BhLyXtD96j7mfXat/0pJfcvU6dlH2d/adHJz8tWu/ZvHSG32c6WU9RUYruvyONbfrduJPlSPifSNbMjWbff76Gy8QLaYxy+fSxpjotuu/dSGsoBHb1PFdVrPl8hka9l5lEVHokqdoXqtx7OWudKVc3t0jcYwg/rn+pl1hWxnSi+s1309pnW7XA8p48oZ+kdEwr9AREIGErom7GuM8FhYXwckNJtAI4854iUXuCjQvzeQgPJVpzMc+xXG5UlqQw9lTZs3yt/gkMFT6yXlZgO7u53Z/bup3c4n9u5+buMRRIGUySlKbrsLby8pDcUbrzx+qhPoAGODAySczlsoz66sNjs3whtC9huzl2VwIwhIiDKQy1D2iiECG/kRSMCTTmrD0WDVppcQkrDJSlQ+6Hbr4A64BiQQueFzCWs6JRBR/guQgLLtB2oVkQBLute5d6MqrpmMpgcgIcLN1wcOhCw4fXw2GzeisyCXEiahqPB53heQwPdEYMh3BSQoKuHQ/0HfDfRpCsOXRz5HRWQBzHd5jrz6zNvpQXMakcB3M5CgnGodjISmKlKCtgB+oJwSjUAFB9ISgiTx1iMsPJR9u/XP+UfkjOY4jPbVAUignQImMABjTKMMJvfhHyyAXv0B8slEFqpDVwfhAXgq3jsdUBh67o0GHHIwrm9jB2YEbGyDV2G9shHGPGHipKKQO+6MhHsnmCPkZrN4tuXjo20WTzZq1jZpt3ZjW/u/3s/t//nuG09xGKyX1m6WNrbWZmOqN2BotjYi3cgp6THyqBQCHwL8GkHyGQSQgBtHeYcYaLaR8gGJ3XYPqR3VGca22PTsabW1wc17J1p8Wm7tbx8f7a8/fbJPTwtrSF2B6HTyzrY9lZgNxSI4GiKipwtICGQwrnWw5oIm420r/Af8Ls+/gz47xpAojFiP/NRRCbXxJFl0VCa7PDIE9MdPBhKQm1oXAagBaLrE8Wt9TVMgM+VhAmDF318CCQ5+HaqGDJzrAc4Qpde4l78HyBv8AhjcLUAS8rcPt8DA5pOxe/s3q8ZWry/OR3A/u/H0AdbaehGcHhh92re0FWJFKuUMxwDFwZlCe3g2aToOmO0CuCd1JCIFIsIq6ppbkDIShdCLSg2AeqxrALE9KUd0ett41M79fO6pDABvtAsgiTWA/JUnyMeRaDdSuaZwOFBjvbW1V7Wg/GjfHhav9uHpqUQqTH3tAURf4kg4KrFfAglUnZFHT2sjK+11aH9WiGsFW2ugBgtq4yR/LrmTDbGsSGdQLG+TLD8vbJ/DR7UhorYDJGRlu1aes1H05e8B8p4DEnh4LT/rMboGJFwzxL6WI+GaoXptbL+2/ONvASQcZE/R1/O6zE6Hrr7k8e0CEiRX8zPymP13BRLUh18KJGSjH71a6ZT1Oj3sz2sRCRWQoLmTISz7oSsiwc+7KiKhS0bUa/yw96FKfkPRuizzpM8dZFoCIrr2kri56nscrz1Gc5wDErT2JJ9ruSsgQWs9j901IIHvZN3uoNd56uIpytm1P2q7Qm39A0j4jas2dAmq48IIZTLqjx/zprMixkYVmRyTnhdkTOKv9+bHpvs61lw85bQpAwkZIcuIbN7kPi6HihPRhzxW2ai8dpid9KNAhCfCHoOlRCSEoovROXACMBySRBVMIL0a89r3dIb7dzO7peTc3dyGkMnAxVA8UV7SC7KxgoSqTGB4zyM0/7jBQjkl4sA9e8NQXDCuFq8r6w1HzsiNQfq0WNqnj0/206dHr9oAkPC6bDyFwEkPUWS3obCTGhBhVeFhrQ3sawqIxrRU7ol8WU9pKAYBzyvVBsSR4N8p4dQYZsPB2JarhvIWIXRIEShlH4lgwFnv9/R1GkCEh5SjYHsoLzXSI62Af+FRD2+yDBYJx8jJjrFVuDxzIGI3fa69olQBV/x3O09t4B8/fM/vg5J/A2N/GAIqoSiOBBnxeS3VBwKKeF7/uWoD3zsi0qWaA0naqQQYipSABNoCYMD4+PoofAQOwCQeBfpK20gz6LXhLT2EbzfriFwqaSVeYtM5JpRqESz6h/6aHQgo6YcAHCnwtFVjLOKg8PaXEqrbuJ97dd1Yh/GQMY95FHhDRILzkFButXjmAQGJBCI3fDzCW9uz54+f7MPf/mLtcmHvRgO7H/Y9xeG76dC+vxnbLaDBbuMkjZTNu4EXob8tVSoinWDfNrbbHoEE9rmAPsCvE9niXmCigiDXA9SjTOTANtazVUsJ05mtdj17bVpbrOEvWdpPHx/t8+OLPW/M1oMb2+LNJmWFyAZgy4LI+/zvwvgGsPGa1QSheTWEiALSnjsn4y7tY+1ZNz5PKiJ8meokZUFrLysAx/OopISwfsq5Mh2Hx5Z1pr0zmYyi/CQgrXvTjylBhOXn/cK6iz1zXPcOEHgqCnNBydm9y0fAUvhe4vxjX4Xhi+d+hMzAiw4R4WbtshgJhYHunn32UbOx7WrtnAReFWQ4svXrwu/nhI2FayJkyMoJOPu9kd3dBUCnfU80QvQh0oC8mgNkrTbwfQg3hVefaff2ulWVkpEDBER47bcUC219PQN2AJKRmgFx7w0kpL3WlotXW74srC3np88zCwPC2mHPepBBjga23G2tHY68FOXLurFPi4UtSGsgOQElvD+1xjlyzAkY97vWyXtb6sazxEraScjOrbcPcAcyYcBgRSRo/Wm96VUeKu15ly0lAko6S628578lv08MkI5Q8Lec8VmBVvveSrZ4/v5vDwn4UpGO1AbnCikRO1lx19mTx7YeX4+gKuOh13y9Uj/0Xt0Gcb5oTvJ1XYZNPQ5vueacbuZyI1Vt6BpjRRflfmeZxr6Xvqv5zeOR+1/LrK7195Z11HVNHodT+RX6iQAm6VnaDxcdZYVLJo/fubnumntXtypjTrJa1/serhxJXXOc+5T3r7XH6k58L+9z6WRdbZb+HvcN3VYRZ7oP98oRR2p7XgvS6XL/dZZxzxwR1Dlvv6D66Zf7N0huc/+0BrNRfzwfT1vg35PerMjDslbUB+mz4i/iOxonnsE5pPXRJd+65q22tbQmea3bL8423afWE7LumvVv7cm37qd6/4i6Bh6hnz5+jLJV2LjoEsjK8pqKQb31UZ3X9dq3SrKveszlL3sfS4TLu38AkHDs8mUgoTaOpLxn4XWNrOv6sP22QII2nYzpfxaQELszDunwhgUXQoxXhBQ6GZbX/R7afDa16QwuBFIbxnZ/N7Gb+cRu52Pr9clziXxr6s6i5MK67Wh1KTHnIfLDIOZD+G2LMipuABSeEE7hgcYIXEG02BZv6BYgYfEFkLBa71zZVTWALiBBEQn1VrpkhGhdXAMSiNjA0Ca3mPuL3AZlmv5umr0DCT7PHUACz1GKhAvQYsgRdswaGYwiUkGKmARvVkB1oAoAwIiWQJbiJsGfgQRSBXQY8h2MWr6nwy1y+oc2KGRxKrPIPbiW73SF3uaDmDrsWRFyYAfvJSkfBUiIth2BBPWN7wHGqA/wIwAmME4cADVJJNEFRCXQJj4DbMDgy0ACa9QPFK9kULzxEPMRzu3tidQHAQmkyCjNgXFW6kJWfnhP40abNUf87iHkfqBGGTwHLHC6YlQVPgdXBnbbL4AE91ZT92PQs9vZ3EO/nx8+20//+RfnSpj3W3s/GXh6w7uh2TfTABbm/b3dTsiFH9rtiP2xc690O9g7KOFAAuOw34SCU4AE58YYBKeDK6GAih7pA+WnRVQCFQfb8P7u2qGt9gNbwWWyxTM9sOVmZw9Pr/bh85N9XGzs43pgTX/iXukIR8eE7FlDNQqVZQ1t43cBElzelvSSLGslf2vwuT4PamU8lCpKWQa4m4EE1hBr1I1pcvv7ra2Xy5ALBVyqDQtVERFYLsWFkpHMh9ZjBGlwCEeaDPKO6AKfO0qnckzxjA2pChtPW6CNni5AlQYE+n5nzXpjrYNWRKuAEO39u3zuaTRFPntqmZeWndjtzb3vh4hcWhfwLwzMm9ncgYRtE5EWk8nsGP1hkHMChka6FiAZhjpABlE2zu3gUWlLgzeB9BCiElyObTcerdasAbKiigXA0j6QEwcS2hFlRvfW9Hq23EGyuLLn5cZWcD8QCUdEmA0DVEhAAn8LSFBaDzKFPUEEBK8MRfDcjA8cCXnPZyAhe7ykrGZgSmuqViazAl4bI79G7cuKttr6zwASjv0Ko8ArxpQUpbcCCQfj4QqQUBuqtTHkfJ+J6V5t03hf0wHeOg/5Pvn3a0CCoou+AFCKpzoDITWQQF+yTFNb8zp4a/uv6cFda1d6RwYSJD9+KZCg+a73Qd47uQ31nOb253sAFLqOlZxXulayXdfr/RpIEAigvule0p3O3V/6tWR7OCxO+aa69P8aSKB9+ZlqH681R0k9j29N7aj3je7D2ZHHM4/dNWPaxwe9IwGB2TCn/fQr7IGjg+y0f0cy1y75W695zZXkr56dI28yCCIgIduOGv8sy7P+3WVn/tL98weQ8DsBCV0L2Qm6cER4uvspaYuQI0UkyCtYL+5rQMK1g+RaRMK1BUREwolhlfqhhZoVirxRf5uIBEVkCBA55qyHYIT1v+/caOTyev4y5Fbk9vZ6dlPYs4lCuLmFSbtvM8rM3YwdWKB6g4fUooSRe4yeNxzbdIxCSVrB9lB+DyZ4+uxe3TWCg1z7yHvFmxUCU3njhF/vbLXZuQdpvd7Z08vSPn9+tp89ImHtEQlb91gFAOFKQ4lEJiKBQ8SV+Mqjce7Q75rLa0ACqRqewzwMz+R6G0ale7ogmytkiy6ISvlHSBYBHohICIMtyh/6QVPIlcgldk98KQvnvAmpQokUMu0bESTKOOVVwi8f0uwTvpuNcu4RlQsCgNCzABIczCjs9w4GUUmiGMBcnw8DCVgBfH5oFiDhKJxLKc4KSIBMLvp3JGDk7/FoejDCRI6oNggUoU/cHyDh22+/9b7RNiIWtC6P3AUlP74ot/Q3gIIShbEJ0knGwMEEBxlOQ+Prg0TKoCISMtjw7mYekSQoMu4diFcBCQe5BXO9x88EP0DMP8Y+JRqH9u72zqaTiS0enuxvf/n/PDJh0Czt/Wxsk2Zt897GUxv833Ro393d2ve3U7sd7mzQbsJbjfHL637jPAlAdKGMmnvAI4ooQK/DHtmF9xmAjHJ/hK+zH3c9DDR4EwAR8PIOvexjfzBxLpNPn57sx6el/efnxhb7gTW7vRt0XlJwMHZAgpQlPOxx2FPaL8LZYxwCcHGZcEHIXpLfUqIAEiSDJWtr5eisTEg51kej4BiBAJDAesGjTiQCQNeUnJKivL48PTlIImUwR8jFWVUMnVJdh/di7QWQsFwuSlSeszIa5fgkL3mGpxCxlhlbT21oPPKA1AG/Zdt6pQbWEPJ8i8d9vfKyi6RDkG6AOBr3B772EMDbLfeIvT+jP1OiBKLCyLqAjSKBu5vfnaSWADwc0kjanm0AXfBKs6YQ0JDXWmuT/tC9/gAZq+XCSUZ3+63zOqg6DWO2ekUmMWpBGkZnkaOACFsaPhjaYru15/XGngFDm1jZXvp3OLLNlr8DSGDNEZHg69CGwQVS+EEY0xpIAPgaDWdBppsiAvNakRwWmJCNEekseq/Wcbr+zkZN1g/ObYGsSJ/oDuWPrw3tZ7295eec/paBBO2BDBTn37vaX0ck1NdkIKHTGCr798S4rwybS/27ph9eHf8rEQk6Ozr77h5KRSwdX/XMkN0lVbBKM5ahnQ2ot8zjtXUm+ZnXeTbeso4iHeTSc88BbvU+yM9V3zJgcm6P5fHJ45aNxfy+9rnuTflu6TOS6TkKIJ8j+v0ABHCQOffTMb1ZOkIGH/P41H1D/9O+kTyQjfMWIOHanJ+TSRpvgOG6j3V7a9mYgRCd4XlscsRAyN0jkJDlgQMRnpodP117sT63ayBB/cjrKQMV0of13BqA0B6TLK8BnXrt1OOd11leo38ACb8QSOjtMSbO/9QC/lQgnEYkZGGSjZVLqQ3/bCChLTn72vy5f1lR6BJmvy2QwEY8DVPURvXoAyKuvc48r2FMqh75zXxq37y7tZvbkc1IcQBMmPadeHHQx8OJRzUMDmi/BoORjYfkgcP0DZAwsfn8xhVEFDr3fi8JrSbMN0K+ABKcTGzd+OcYlNwNlvDVtrXX15U9PC3s4eHFPj4828vzxkGGfQvCS1hveH4FJDg3Q8lDP6QjVKSK54RTXq3XgAQM4CFpDKOJP3/V4NEKAjsBCZkjAQBBQAKvftCVFIkMJKDIO9rcP+boS+hm4ac1pDx+BF2uwKB1xyv3EwKrkohS+nmf7/F9HXZe5o2+jEcJDIp8d+ZISpAbygVR5jkemo2BgzeqF0bVcd2fAgncJ/ZyGEhegaOkbvAdPOTqI2MlVF+yQNERtAEg4YcffvD0B/pDRMLry9PhoPL1WXLRncyu1/M+MxYYgQGQRLUH9QEggb4oR1yHuvqTD/M8lsqdvp3GumANsh49tQBff0ltOJD3kKPu7P8ECrVuyHmEjxOWQZp35+14fXq2v/31L/bw899tt3y1d9OBDTevNtsHkPB+0rdv5xP70zf39qf7md0PdzZ2wCAiEVweto3vcfYuz6f0JKkePg9EDqS8zUPqCesUj3ALVwL8A61t4IxwJrqR56EPhlMbjGbEUNjLy6t9WGztPx839nnV2uPzwl4gAyQdglB08u334dcPMCEUpqidXdIbSqWAa8rQuc8zkHBJ/nYpA4cxKIbI4ZoCtLqR3tvbeDi03T6M9hmVEu6jegjjhvd/CbHgyc9pmhogrj+rVNLg0lh7AeywHmNPUVKz79FXztdiIcsP3hXXV7eeNtACAJILhrzbljQGoiQ8+4E0ibVBYkE6xu1sZuNh30bANy38HKQeREQDP/Pbm4gQ2FlweRTQbtQPzgnfn8XbR7vHg/HR60YkSwFKaO0eoHlLvZt9ARKQ2TsnfFytqb6z8+/6XiMagNDWZVRT8YoQeKcBEYZ921FJBKLbwcAWm8aeGGtA5z0pDXGYEZPRAMgVIMFfASo9wiGABC/TW4AzJx91AIWUjjYiiPqUL40JrJVWyaCs6GdlP3+ef+8yeC8p9L9m/R8U2DeWfzz3jLcCCepffvXIxlK9RAZdBlyknHc9+2iMnXo08zxkQ/Lc+JGqVbctX9tlnOT2XPtc9+paG/7cX5ja8MVYlHLQdb91XR7Dui1xnn5tam88KcvI/LsMtxwSng3DDPR0zbM+zwZXNly71ojmvZ7/bCzW+7Xrszw+uU8nc9kvesxBRkSkqPa5fq/XVMj0SNUTAW8O2ZfMqCMKdE4dAJYCMOf25/5fS224Jjvy+uia4wwk1H3Vuqjn42ReiuzMazM7VrMjir7UDrK6alN9Vtf7LoMEakc991qz0onrdBWtOTmM8trM++6abMhrsB7bP4CE3wlI6BZUoXTLa5MX7lsjEjKidUmQnd9wl1MbupTQk3u1ofDlzdX1rM4N8tUcCYUhvTwQ5fNwQBflNdpGqHdEIQyozDAbGrnj0/HIbqdTu7uZ2Pt3Nx6RMBn3bDja22SEMwgpGeHSyAvuH4bIINjfMVCGe5tQ334ajPq7HcZa4xEJCFHqVPvG3fdKOHqEzLuHkhzXXt9eVo09Pb3Yp4dne/j8ag8vr7Z83dq6CbDBw+KdcHHvQAL3A0hASXThlDwQtZJwTRhcAxJwBGBoj8ZTvzWEaG4QpYgEgAR+9hgAhSNBgIKnBpSIBKU2+LUlIqHthWGf8+9zZQCh/gq/p78Yx1wjw1sRBoo6oM8K3cfbyA9zQTqJAwcl/E5haaRucH+u5Xv0zw2lJipa6ADwiJQzQILWN3qNC/ZStUElJI8knPG59guhneq/lI78Oe3AwKEtpGr8+c9/dkCBaxiHn3/826F90e/weFK1gb+fn599XSq1gTKQOtx9PgbRd6IxxBGRgRNFRHEvAQkaZwdlPDWBtTh0jgSew7g2hIOXMfT1WtKInFeE8S252nAkuHE1mjixH9UoPv30k33+8LM1L082BwTcvkZ6w5hUh769m47sh/tb++F2Yt9NWpuxhkYBYuCPHfR21u/D0B/RQRhNIgSUtPP5wqO8ifQWz9cfYpwF38SaqCLC58cTB9HYx1tAU6qOjGZueD43Zp+2E/vxaW3/9fMH+/DwZE+bvTXODzK2/XDsgATAg/up8b45TwQB/KVk4xVF/JKiVAMJtXKpv7Piqvsd1pqf+O5aio8KkODt61GutefElfwNkHBzO/Px2mzWtl6uvBfqS8iaU8Ue2Rg/hbCwRBLBUeMGPJwKhRPBjV5P48KnX+JXSqpF8EtQQpQUmb3LDyesbC0qIBDt5HwbyGkiKvZe8QGiwzFRABjezcbLR+5IPyj7eDKduhznPfbZvuxHUt5cGcbNzwgVQJj3feyIxCKOhYVNn/HM7ZDPASQAXBA1dmI0wEcacfCF38bLfFiz2zhx5o4IFfZPv+dA1Mb2ttn3bIXM21IKkmiZALt2+yB9bKgu4eG1kZbDms5AQoB74e31XGYfM9KBAkjYbXuHqg1aG7Xyyvu1sqprMygq4yEbHfX6vapPnFnwZ7/3lVUL2Ndv+an7FH+rzOrRc56BhK5ogvpZikjQGGvPZiNB3+ka1wwkXBr3c328Zghfi6i4BiScm7fD+2n+TnS3Ctg6Z2D9o4AEAfzSDeRYuDZ+XXrxiUyoyhN2Ga31vspy3pOiKs6R/Mxz4+P3ZIwLkHDQiQqZsp4hQ17PyHOE2sdZhlyWXsQ45SiJHJGS++bXeNnx09KpeZ1y/dfOb/e+jafw2WgU6ch5TrrOS7VdAIjGISr5lKOzyNkv+lnmRwZ9BixUtCnPYf69lsX8nYEKfa5+5s/lBLoEJOS5ynpn17rtkiH18zWWfwAJvxBIwCVxKSJBE9V9GByBhNqIeGtEwr8SkJAFXL3AOg+C3wxIcN/LQWHKilMYmQBLxeG0AAAgAElEQVQJOwcRMLRu76Z2f39nRCKgaMKDAKnibIbBBRkIpenIrUWdLYYz5eJ6hOYDnAxJqHZP3fR25ISBhKgzhwAJEUESefJBvtg6sIBRSeRBGMFRIpHw1MfFyj58+GQ/f3ywx4elvaxIjWiN0mQojZ43jOKIIVuABEhiiArwA62DrEnjf+2gewuQ4GXz8Bgi2D0VJxRhV2J6Qy+Rxg+KsHMp4BoskQlhLEQZSQEJ3qZCtkhEh5BsHdKKSNAByufhVZ/4wSLDmmcKMOB38Rpwf+VxYyDzN/dk/N2wVLnE4lHCE30I9R9HDr0UQrVBwpjnZOTdc4xL2GUcACENFHJLm+J5Abjpc7WBdZE5CkTKo2ccCOA2Gzf2v//+e3v//r3fk2t//NtfD2SsfGc6HUffIT00c8M8fuLAjpKIkZPIDwYVAArAGvfnHnzGOLk3H480KSilYgDfdX4PSjj6eoxrxtOpl30k3UdAggggHeAYULGDXPYjkEB+POvYFZLCLcG9nx8f7YmKFc+P1t+tbbhb2rxt7H7S2t2gtVsiE+Yz+37Wt3+/GdvdiCoU9NlX4SEiwSPLG9IcMDoLgV559bkiHJygmJLmARgRQALRQAAuu+jXdO4AWbMhgmzof7N/X3ZDWw7e2Y8vK/vrjz/bf/70wX5+XNpia7YdjMzGs4hKgAgwAwkoHEQlOPn/5TrWXYf34SyRN4SQ+KTMZDms86f2lLqMNOb6qAQdS+MGAaaDCl6tABrKSJEhrYEUMdYHEQmz6dSBhCxz834YTyJ0HOM1e7pEdst689BYG0Vof0ltIArEZ7NwL8CxwQ/AlXvAMIidBDLk/tCrwsR6Hnp53LgWDgWq60wGQ9sTlfS68IgF/h6VyADa5VEDkLHuA4QEMPB9sAIWguwxFOSDPHWgkNSsAr4AdJR/zOuwjAl7SEAbQImX0i1y0oHtwcBl02rX2La384gEIg6oFLFqW3vd7hxUaG1om50FmLAlgiFklAMQBUhgjQlIoCywT20hBI41wV0KoOALsOdr+lJqQ1ZkYx6PFTo0P+eUcCmmeQ2fMywvrfPDek/h7QfFuUSuvOX7Xde8FUjo6vsBnExpZF377GL7k0c27+EaSKjHXe1RRNs5Y/LaeNfzW4/R1wIJ5wyNw3NyalUC2LMhU/c9G7Nf67G+NDe+fQqJoCIQs46ivX1p7dXgSL1XavtAhmDd/075DTiYSn53rR+NT55ntQG9kfVPaladkqAzJAMJeu/QNuQXjpNSqUc6S8j0I0dUHp9sZHsJXoDkdEFer13y49fu8/q+x/ucpkJrbPJZleewnk+IguvP89zVYOKX908Vjzqqr50buwxo5L7xbDmhayBB65lr1A6ulaNM83vNZshtynZr3kt/AAm/MZBQb+B8ILEF64gETaYQUC0GGRgSNJo0Dw++8HN9UXxdREIPo7r6uXQIZGH39akNbrI463rwCGSFNjz3k8nYUxrAE8aTgc1vABFu7N37O2fQvp+ObD6d2u3NxMaTnvV7G9u3a8Pf0+sRNhv1yIO0vG8jz6nkPbPtvrHZ3dh6kLy5RgmnXHjJIqs3FHV4El4XKzeAiVbgMweKhmPrDydeF/zvf//J/v7TR3t6XNnrZmv7HfwLA2vczUREAkBC61Ub6NcIDxxVC7brixEJ1+b/GpCAAYxSSySwK9LKuUVTb/s2Gs/cSPK+o8fSVq8RD+N9GOheoge9tVRtiBSHWHd446SgK2RQefUZSMDIzUACXnF+RP7GmMT4BkEi13Jfcrq1h+AU4HPtIXl0UcRlKIuNXgd8DkXLiK3a7AbQiXJdDqai4EoR45IQ2OHFElDYbHbe1ohm2Xn7+A794p8iEnifayBbJCJBZdMePn1wQ0TpCqQweN9LlQZFbxCJEM8NRFtjTW63l64r5SAV3aF0Kl2rVAj6yjhj8HPNpFQMGB5KLEKWx5oPIEKpHQAJ5NtDeIdXHiPUyzNCpIdH2EMkiWSgosmLvTw82PLlwZrFiw22C5vu1nYz3NncGpsNzN7NhvbtZGD/+93cvpkM7P7drU0m5NnjtV57JBFon8dH4Mku5I/hxS6VFNzwilzzGJdQighBp22MEVEWhD8CdAAOklN+c3Pv+/HjamurwTv7uN7Zj58e7S8/frS/fHq0z68ACeS5E0cxOgES8Gy7jC95pddS0y4ZAlHxp5QjLII1y16tM+5ReyVcEUlAQpw7AK7ywEelmh1ROUR8EFFCGoxXWSkG/q6xm9ntF0DCicflkG12rGQTe23oUSTIAfep70POEL3hfegfAT1XZolEQO4VTiFPNQNI2Ifc9b7Ce4OM8moPThhgc/hPqDKB9x2elBfSF9Y2g+dmPvMKCaSybFbBoTIEKCIKBY4MSFeXyyBqFLcGkQi+mWNd2TCIKX00e5wP/ZK+omgE+hJlc/20Yl0SOTEkaihSmdbNylYAd1xBOwdwL7S2gl9hu/XIlrY3sg1pc5u9bUgLaiMyYrVZHoAEB3SJWPCSxEcg4Xg8E0EUQILThDGPVURC1lekcHYZIdJjasMoz32XIZDvdaoLdSsxakNWUk8U568EEij/eOmn3n+nsv5I5qxzVvtM+7A2FL8w+AvZYtaLsh6TDeUuYwgwvwtEkKFxDUi49vnXAgl5bGtAwLWkwlGhPuRxy3Of+5hl3D8aSKDNSqF8C5Ag2VSPQ+5v19xr/vhMIIL2lj7ztZXSJPN98npUG7IByb0AElj/zvFSojTrcc4RR1/cH2CSlL0ChkuH0r1cJ0R2V6kjmj9P+9s3h6iELFP0u0CJc3v04Is8c8Fl+4vUsNNKeHquxvra8zk78n7Na1NNyvNV318llaXr5td6v3c9p5aPWbfkd9mNHs1cohk0Jtwf3U+Ro/yd112X/K6H+Q8gIY3I11RtuBaRkCctH4b6HZKlSG0Iz0x41gl3JhczckdRalGw8SZ6WL3rohGOGhv1fJ7YNUPyGtnitYNGvASut6OIOhFUeBh5JWfT2V3L58GsFdcFkFDID13aHTkOusbti3563m29kVOaRW9v83mEec8mY5vNR56+cP9u7sbYzWxs7z0qYWSzOUzkGDN4IlfWa7euSM8m02Cy31CSENiE8Sf3NVC9wZT5itl04ezh78Gj4N7dHZ7yjb28LBxMwJDk+54nOxhZOxjZh09P9pe//pf97e8/2ePz2ishwBiPV67Z0EdyX4OoD/eRU/wVIGG9DQLBWpnQ4XFt/jOMxMHi/QhWA///YDyO0oKFtdyJwsbFW7gnx/jOjUC+49Xn3as4cPZ6j2TAC7cLDzhtYV2LbIx1rhx1HdBKa5ACw3iibGPoYljztwADviODm/WicokiLRSQIK8fn6sEpMbFeRKcZ3/gir3XlJ8Mg92/33pZOj8oMQDx0OIB7cf1EuyHKAT3qKRUH18rqtawP1RE8HVUGI4lzFGoNhgUy40/52Z+Z7d3c3/+crXw93kuDPO87xEwA7PV4vVQyo7xPEQ3lIol7u300pevBVhjnYdRjFcZI0nRGHibua/CbaUEaO6CAyQiQjyffLuxu5tbv55+Amwx1i0l/Uo+IM8mfYJIBQw08tUx5rd4tOFqKMawqpJwfyeSfHyw16cHWz59tnb9auPdyia2sQlAQq+12wIk/L/f3HpZyG/f39ocEkAqNjSv1jYrs3ZrI5AygAQvOSmlpniFW0hYZyFLexEyX6jrooZDOVgdtHEP9MBu5vd2c/eNp0T8+HlhT/u5LfYj+7x4tf/8+aP9/z8/2MeX1lbYdOOZbeFXMP7FHpa8xeiNzXY5IuGa/PVSmwBhIRr81as4EAHRJxJkGAY6nm28JwApROAQdg8nxKFNRaFyIGEf6Qq9vTUQjg7MDXFfs5QmVABEu3P5mCMSPNw/sXCHPAzwTDIp1lupdABYwVqB0NKjHwoYXAx3r4Kya0J+WM/Xj+9dF4g+tT6mSCtXgtibpBlsG9vvtnZL2g5ROoOhNeuVrV4WnuIAsee8RNCQuuGcNoU7ZD6ZAvU6YePi5SX2yIBommMkVQtgTFhab+PjAYkn0TUAz7QTwMgVM4/YAnTeOVEt6TI9IqxmUxvPpn7kEf2yBED0yiN92w17TvBJlMKaL8MsPhi5DKYc8JqUud7Yq0W8LF9jGXEe4aD0SIhSZQfAgufj9XOuj0jT8x/fEyGr+Yg5zK9aTw6YlJQRrS+Xl5TqLKH9OvtqJfi3AhKkfOv1twUSRkUlYfxIn/nyFR1N7zufK3vXh7GkiaSqQzL6skF8sf0FSNB4a9/qlX2bxz2imI77HcCLc9sJbDmvvYwoJXEjdFzvK3mpfvWIo5TcdO5z7qvrPBWpaG6Etat9Xa+sk3rdxFKM9+FZyvrLvxqQQHuU+uZpmiXtURF71wxNybxsgNX91WfZULwEJMgg5Jo9IXXVj74rQ1JtqIEEeFnQx9DRBpTb5czyCANf5P73jupj5e9av3dVz/dCyBRFJCi64eK69+hWQNHmAF7n/a0xkmPji06WN64BCVn//RLI6nsKY9hURwLmPD/1/NbnMRFh9Zqt59p1o5ISJ33w+Iyim6QzswZjT+RdqtBSA21qh5xUPCs75TRH2fhHX5QjSnqe2qi/z429n7wlN6MGPf6ISKgiEk4QLYWScmAXpQ2yxeKCPngms9Ikg+jsZLj35biB3WGBJxfFhTxnPGGEPQIkYDSjNKF9F4P8mkcrt//SgnjLZ/ViyUIyjCmUUQwsGVTxt5uZ5fP6lertLhhdEQ4vWdw3XvH6x0aEu6CQuRFy6nXi4SAIQyjqweI5J0KhdeVxOsWD1rPpbGTvbm8cQLi7v7VbKjTc3Nh80rf5oLUZNewxkIfBosp9vA398JzKk+zAgeeVi6Bm6KGlCs2inRkJjpDwoaczPD0+R91yQIQRufhTJ8xa7/b24eOj/eUvf7X/+tvP9vn51Zm4zcZmhJ3hGWvCUwtBnQMJ5JQXo60piLSUuK5DJQv0fFhlwR0IdQl39/EmbQFjpAgjUioABorg8FC/6TiY1kfhPVxB5EUusYNgGE8o2yhmJdStHDyKGJAXHpKyjHzTFxmiHNjy2Gt8eVV5xGEhCoy87SAg5LsK11dEAvfEi06ov9Ib+A5s+/7sfayv6WTu4duRtrF3A8e9tCUn2tNV+hD5jXy9BKpf1qpzAqhMHKkYs0OEAYDAIUw7JUMxBqGUCBSLuuQ3N3d2ezsvVR5Iy1g7wz3jeu9rmJJ1QzcQn54fbfm6CsBsFjns+qFtKhWp6g9eCrXMCTtOaDXRDPP5rRv9UpjkbeCePl5NlJ0UR8VkGvwCzInmEKBCh5HzDRTCSTgeMDxVcSKAhOBecOXDdZK9l8pbPD76v5fHj2abtY12a6PYHakOA1KKhn17Px7Yf9xP7fvbmf3w/s5uaUtvY/3d0sa9nU0GeNKJ7okoDyHubjxhBrqsLWSR7cYGhPD39g4+jMOJ7GVeXSbh5SX6CjJFSra2fWvasb20N/bxlYiEB/vrhwf728PCHjatLan40B9bQ3lPKpi4QRdkm2oLxrBnARUBkmV1BlLzeVIrZw5WeiWMAPP8Xhh+rLF+z+Ui+xpOAYxZj8jAcPT6oKHMZRBSpezcILHWnh4/+/67nUX6i4MqJGSwZymfOPAYpJTacJpv6pFDihQo6TGH0qPDoS03UY7UDbACzuZzRcC61jP90njQxmEbaV8Ci6IqBoafQxARJQAfA+U8OTOQ583WqyyMh5R3nBpZQOxbQC/Arnd3926Avb4sDnwKfMfXK6vAI6oGtiXyhfOrhLbzDAAFr6hTgBDtOVrlJUHhzADo8YiMEQvMy0sCJgA0uFmAkt2H4NNs1UDCWEoEkyJHWgMyi1MHkCpofGIMvQrIcXxcfpdzV46HOg0TOVavD9aF1oenoHm1i3jV+tIrfTnM35kSdJd0i6wffanoE0l4uaqCWP95hox47XMp8Nkw0DMOe4rIIfdt8BqpMvnVASVPjcKQjld97npO2bt5D+mMzXv13BiozKqT1oWP5eRV+/X857HPtd/zdZo3rwxWqsTk+XPGefSXjufqPvl7l677te0HHqyNs1pHqQ2zPK7Z6MlzK8OwS2etn1fL1Py3vOvZOGOd5ShAta+W066/bot+m3TDEyChSm0RSJC9+jkiQbJRuhB6xbX9den8QI6Hkcs+Cz1djkw5HLAxnBzcUdvQwZ0ct6RmabyyQa32S188nHm5sT1kGQrVKU9CbTjnil0CcLS33cGTfmoZUhvuJ4/vRYpeBl5qnViRn+fW6NarVpz/Ea9UXiOaY14zaJDnWe/rGslJARJZ3tSypwu0yHOkNRTr4sv107Vnalmma/L4nLSppFuic/z86dNxgNxrD18UEY/ucf5Nfnpt167+TW799ptcikj4hwAJVclEFrYUd6GKnakNxev4dREJl8fp2qLKCm9eoJeE13FRBlmbPL3uBT94dAtrt8is/OZh5Lsi28I+HYh2ECBGripKLSkMN7cTm09H9v79rRuGd7czN8zgR8ATdTOb2HjUs0HzapMRobZhDCmqQP3m70y8J0+yo4Ge9xyh3CEcjqRLh9DxwcCNQOdG2HCoRC17BDfeo2WzDSDhr3+3v/30sz2/rDyEtdcGkIARQ3owhqYDJ/sw0gQkrAshYJeg7lJoug5pgQgSVuHZK6Q5CUjw90stdgdvphPbUQFjTBgtRubOow8GGF/9UiLOjbDwZviYYoTjoSbcmFKLcEmUSI68EmV0Y4gISKDtEpLytOMFV4QDh4IIFRWpQIUDGfoYCgAJikrw9wkBTkamKhjk9aAxy2MsxQJDTAcRbWYM6KeqTOhvt+EKkVGsrZCgXJfDz8KD23OjDcNbSnpEFQTfAu/zz4GYZmOPj49u3NMmkSaqfTyDMWRcGDMp2dqfGD4x7xHmphKYKA1OyohynYz9DCSgSEzZR+OIRFD/pERoDmVMyRD18qibTQEwAgg8ABrOyL9xI275/GirpyfbrhcelTBsARIa6+8bG/f7djs0+246tO9vJ/Zv331j396N7XbU2tjWNmxXXs2BIo6kOohLRuvapQiGq6pmtE0BEkjXwJPfBp8DhinGYX/i/AhEJZBuBKa32o1tsZvaw9rsw9Oz/f3hxX56XtmndZSEXPVHtoGkEaPTWQaQL9hkJbWi3XkoPJEQkp1Z4eg6/POBfgBGKsKtvMflRTtde+UpxRuaeRoAqV1JKwb7evXq62zuKR5UqiklZ/dUP9jaeEBYwKkiKEWJp0hR03rU/o0O952M0n1eyQjNZ4fWUi236LuX4m1HEYGgqhBOyhgggl4BU1y2A6Zs1v7qMmjQs8mQuSaAYWcbUh5GU3t3f+ceaOdT2DBzkMPurdmQ8kaKDsAXcqNxb7/Kn0V6Q0QBRHtjrPjxqATKAZd4L75vI9LAhrbeR7UZQIK9ZyewXgB5KD8KCWNwbHglEcAG+luIbZsdhthp6eh6DV064WkrbRRwq2sl07TesvFzuF/hXwiOhtM5fGsbuoCEvMb/UUDCuTHyc/4MB1EQzcU3fy2QACHopZ9r6rGAo3zW6351m7rm5Joj6mLj3vDhpfZHamHfwfj8k/f6lx7cuDbLiHrtZUPt9wQSwpF1NGSvAQnq18m8FBmsdqrt2Sl1DkjgWhwd19bPJV38CCQUwuwSAn/Qb4pcVht8xgooorbm/sjA9zO9eOLr9useHvFZgIQMAOTfeYZsIQE4Amf8LCnyK6/5LD+uAQnSTWpdWX3S+VmvY11/DUio5Zfkql7PAQl5TDV+eW2oj5Kfl9ZPHk/tneOaUJpn9yq6Zv+pf/X54HxH7gj+A0jww0ED7hP3e0Uk/I5AQh2a8wbZf3LJtYNe45MXct6U9eeni7oACa5oldAiJ886pjg4eVu79Tz7fYv3KnJ3ZbT7tSiPpIOM+nZDFYb7G7u/n3uo8w9/+sYJ6O5upg4uUKqR0PUxXqpBa7vls42HIaxoq4CDrNjK8GFglENPP/AMKYw0hGZ4gwA6FKLvIesbFEXCSzkAR+7d9tDy7c4rNnz4+Nn++l8/2o8/f7ZXQmzD71WAhKEfFiDCHuFQgASxhwMkdCl55w6PWiGnT78ESPDUhWIAUxayBYwZkXk7sjVhmKRuDEcOJHi7yIEk/FrKWDG8R+PwcLcl7SGDGGqTDg4dJALYePX8ZcjRSoUG1rkIFfke8wSYQESCDjXmkSoGzs5eDszp7Gisa23miAkZa1Io9b3DIQmzvapAOElh1Kfn+jC6Dox4h3mKtRXKp9ad1h59om+0HbBA96btfMZ19InP6ON6+ep9Im2DNomUUoAIz9B3ZbznDT4eRroCQAJt4blxOATA4+Bc8SQH6LE5pJAISOA7GZmuATmlSOjQ0d8hm+L+ODv8UAc1w7BarW3z+mLNYuFcCZuXZ+vvNjZsuWZjvf3eJra3u2Fr391M7d++u7d/++7Ovr+b2M1oZ5M2IhNst/LreYAfxKUcHuoXxtlhne43qLReX4FoBELowTBd0aJSw3ASqUZNz8vwLV/X9tr07bmZ2GI7tKfl2j6v1vZpubWH9d6emr0t2r6tbRBVHIgsAngUGacbwlEV4WuAhCxf86GvfV6HmWZZgYfVlZQCFvl3knfdActRhH2OSnUN1o4bnQVIgEvRyzGmkmHaG7xKURUAq+87BwfomgOqRyNU7ZaiJUAvK6/0wdfQHkaFUTHmAA6ULgLESxg/GMfWqzrEGiPCqHF+A+8TXC67jY0BOinL2hD9NLO7+cxTGzbrpe2bvXMukMpAagSgEmlyRJRRCQiOIufgKOHl8Xo8y1wGsI6IgOH5RIcAPOMBHPWswSvmnBxEc0V6gVP89qjQUKoy9Pp+DdFT/AOAdiV6QDRDBJzn8yobjFl/6Tr7PfWhAJw1mFMbClnplT7kc1yAhKz85jZcM3Sy4l8rrv8IIOEtOlHeNydna/FInhiHhyoZ1+/c/8rUpq8FEi45ofK8XO/JdUOkvuItQALz7/qJSFcLiCD5oHGv127+/JyR2dW/2mDMQGb2Bh/0uytAghwDWSfO7VEaYZchmIGHDARnHe7K8vFHnXs2z+S+GbRQO2og8dz4Sm/J+psiCBgv5k8gpc79w/kwQBSX1NGih3bpsgI1+ExE3NKvxLFxToZIbzsnm9xZUo1RvlbAeb5/3v/XgAQBTXnO8lnWBSRoXrROLgEJigLN61bjW8vv2kaL+x+BzK6zopbH9V7KQEu+1s84OBr+ABKOZdoOg/crgIRaMH0hTMsizhtIBpOUQBGfZSMmVr/QpPOo9r82kICNGfl+jmAlEOGoIKOm7IKQy0OrKOHYesguwIHnYPfIbR95xME337yzb797b+/vb2w6Hdq337wzwq/hSsB76mRvBYggjLndLLxsmMbaAQK8QOXgYszx6B5CuQsxnhu57tmKFADfvJ4/jFIaQEIIvajewIHv4a6Eo+5az8ldrrdRseHjg/31v36ynz9+tuWqcaPDCNnFs0U98CCdD6FfgARyIHmWIhJqQVkfHrUQycLQwROR0UmoKke5GOiu8wctui89N+4nY8PqIiIBIAHvO4KVfmKgoTR7H7zMD+hkOTRAmUdB8OOV05IRooNbwlQkghK+OqQykCAjReR+zJ0MaXnouYZ7EZHAP37n5+7+2xCnJfIk0lGOBrmEsQ6EfNC6cVIiLGQ8+xhsozJCjHHMUz7w4mA48loACAAA8B0AAUUXePrNfH7w9rPW+S59AkjgO3hNuV4gg8ZCERECWASGKfpBcohonuhTRIoc00jiCjEyO5N9AhJi/AKwmd8EEabW1HEsIrddh3D2eh6BjuAI2DV770O7a6KkFMbpZmXb11d7fvhgi8+f3Ogj9oWIBHLgB/utTXut3Y/Nvnt/a//+wzv7X9/d2nc3Y5sPiUZY23bxZL39xnPqnYTPyULxvsAYDeg1jTbuN07I6OkNMP4zryVEfUCFlOHUdgADq9aeX5b28PRqr6vWFs3YNu3IVvu+ve5ae961DiR82mztpWntFZb9HqkQ4WX2qKti8Pq6KKUKpcxoXjJAcGK4VMz51xQlxllrWNceFPOSosAaPsiLkoaA8c16+OH7b2MtwyVSUpD8PNptnHOCyA3nlsh9KrJJ98zAAtcpWqsGEg5rMuWT5kgGnWVqh8tDCi06fhAcCnEsBtGiB26SxgDXEG0iPF/laz2PvEe4jgMNvgZ2e1/jzvuAIb/eRFQDcm8bMh2I10sHU63CU+EiKoEyka7UOQkj4xW9GY6nwV3AeQGIwGOKHgGpItEIDjJ4kFJEMWzhGCGNYd/aiigKqH/5ewf4EqGhnts8opJI4dBJ1UjyGpLcqvWOwzVOuBltrsEI5q+OaMnXeMj8GSChXrPnnt+lqOb3rukvv0Vqw7m2HfS+VF5Pcv2gdP83BxLqOvb1WEh+Xxujt8xvfc1bgATOF8mLLwzRlE73ewEJArIOhmvhPMoGbS2zs0EmIEHyvTbWMpCQ11YNnNYgnu6n6lDnxr82ZHUWa499sZ7T+SL5XRv32SiW3KiBBOlpAhKkU3O9AAaXn+ytwquTn5N/zzqh9PKDXlbIOtWvvGcPY3SBQ0xrKp+/tVFe3ztfew1IyPMtcEaAVNgKx9TCPJb5PBWQwHMzmCVbRd/La0zrJ+utGtNT2XweSJC+UI9pHo8aSDisq2InYAP8kdrwG0Qk5EXZtdlDfzgNn/ufBCSIvT82wZGoTmOFx8cJtEqNeC+55bnLoJ0DazavHmHw/u7evv/+O/vhT9/Zd999Y3e38BCMbA54AE/CNMrDQTbl5FPMLT5JaqQXb5s2XTYqBSIgcOSp5nDjh7AsOBqU2oCBEsIh8mmJOsAwdPLFPsz8EwcSeB/ixcVyY5+eFvbzByISfnLSxfVm50BCu+/bjrr1TqBxDF8FSPBDrRCYEQ4rAZEPtPrAyoIpgwwy+px0sJDR+eeAARg6JYefqIguINVeF+kAACAASURBVGEwGRiM/eGtPQIJFBpzzgXSMxKQEKHAOCIjRcNJrIqgrw0OGTzZQFV+NW0lXD+U6gitF5uy5kqkizKO+RwQAQ8+hjU/AhJog7wMPE/fkSFTezgkqDHCDr+7kXQME45+lbq/h3Bn9bcYF01ziJzgubTv6enJx4Q2UOqRV34wtMUZQcoG7xOqzXtZYdGhzrgAOvAZfeM6KUAHge+5j0cgQWMmngPN1xHAifSRCC+MKAaABJXZ1AHvhpPvgQj/5G89n78FTIhsUPwWhMsDEsLOj6d7t1zaw8ef7OXjB7NmZSNPX6Jkytr6VLewrU36ZrfTgf3521v73z/c2799e2vf3gxt3t/a8vmD9beAE40DBETyOODnuc+tDQdRUpT8ec8XJuKhkA3SF7gqjAoCpClszV4XjT08Luzh8cWeXyEwnFpDAkV/Yk1/YCsbejTCp9XGHputvax3hvnpYMK+7GOXdV4B3J8lr0Des/pdil6XoqPPagUsywFF40gZ4zPtK/hnfN0MY426glCqSUDSyHf+7//17+GxbmLtHABS2LaRib2dE2Zqn0jJkPKTc0S/kElO9UN1moh+0ZrMe85lRQmRrYEEl1dU3SgeYCeILCkNPjbk9jax/gRYi8/ICRKJSGmaYB6PEKFIG4Mo1tMZdg4y+HN3sX55BmsdMAEgOwiPG9t5yd+tRzDQF4W8jydUtcFIh02hpAAULoNNr7U1/EeeZlO4LfqejOOAAUDCehOfAzQ0kJRGWJufJa6keyrVlwqp1sBbDHGtiXyOaC7Yp1nBrYEE5jRHJOS1l9dsl+6T3zvIo6q85Fvar3WlNce9JJPlUcx7JLdLqXrn2pfbVe9FP9coZ3QhtaFe8/VzPALrws9V/VHkpB1REHk+u2RLjMPl0Ph/FSBB4KHmVjJCoP2vBRLq/tXzpfV3MFwP5MnhMOga1/xe1/1PDLnEUaO5ziCCOytSWcB6n4hT7NwSkt5y7vzI+zXrhRpPPV9r/GTvJEM4AwmKIGXsPP1yF2Ml/VJAgpdb9rzyU2O6lkP5LNRz1NZc9UN9qfdMvfdzn/P8ZB1Z11zrPxFil37q9ZHXUe5XbmO9liXX8nc1H5xJdf/y+rkm/2rdI6+Bul95XPNZ3TW+ikj4A0goBEZ5Ifya1IZrBygbyQ+khJr9lkDCtYPsWvu6DvsuoZI3YV6MebPk7x0WYikD2AUi6JCDNZxSjFa8P/1+5HPDcXAzH9rtfGbfffed/flP3zuIcP+O0o6EI8M1MfAQVn539Jcc08ICjtHgIc+F8VvKtoAEhB/eXv0gIOXpdQFTQCBn2/Z5PM6lhOfj43MBEkY2Gs2cHbdpWnt5fnUg4cPDEUj49PDk+dcQbe13Pdu66yqMngPbe1u4I0pIEnmzeVwl6DUHXxw8VYnMc0AChHQukDqABO6piITRbGQDvJ59ysigVBOFQD54hLRhgDkhlyvPKMIllKzkYjvf+hkggfd1+DAntEflHgUk0HsZSzJWdS3vK8VBBxqGuqo7cP/5zbvD8xUmxhjqnnxPSkt9KPgaKEDCcZ2HUq/DgDHxuSgVHI73CLckB4HayP1oG22kbbxPuUcMF9qAAc8/N97n8zDeMUIK4aYr9bud31NzxHX8rrERWZEbO+51jdQYN2oLKBNgTUk9Kd6Co+K2ORBIhkLQdyCBeckKUt5DOsxUilIKhq89jPxCekTf3cs9HAVQiJm2WjmQ8PzhZ9s1SxtRuYa2AgC2e9LMbbhvbNTf2ze3I/tf393bf3x/Z39+P7e7SWv710cnaCSKgWuQB0MsX980hOyX0Es8w5CF7o+8EMzZ7e07DzWn3N6mMXtZrO3haWGPT6+2eIU4b2p74iTgQhiObDuY2MseIKGxp/XOnkjRIJKBiASY7gl+cFLZ06o1WUGrlb4TxbOKSJCio/VWK1Fax1IuuLfWJzwzAhI0Rzv6TwoXEV/Dof3bn3+I/bEN0OEQrQUYW4AEPPtdqQsC9LT+uG8+20gzgadCIKbWpK6RbKL/2Sul9mOcyyPtYEMBQ4ieOCijiXzR+T4SsSUlInubKInoUXFeZUFRDbFEnECxEIFSaQTDkbUeXCJDr2gRVZWo7MMYRWlIzSEpEFE+N0guYbz36CwKS7R7W+63UfYREr9S8cZj8AAS2p2t2J99Em6CHNTPGkg0ndAWgMMXxInMyWtAANG5c16h0Vn/yGeGgATN4YmSX2S6Ez+eKfH2a/SLX9L+3zsi4aS/RVfL+s1/dyDhXz21gfP3uN9LtE+JAGVt6+z7vYAEeVwPhmuRMTm6Tmu8ltPaE7VM1r38tXAk5PbL+Jfcq/fmia2QPPJde037/2TNpgib/B15u/MZcW3/5v0hmaf7SI7TN0UScI10CQD9qN1+BJHrsar3X+jZqcx7IlusdV21PY9X7o/srnqeztkvun/+/JcACRofAQJdc1K3VWtcZ2N2CHCteK/OrX+d6+f0A9lYee2eAxPy3Oj3c0CFOBI4r/6ISPgNIhKubcTfG0i49vxrn58AKYkUJ2+qrEScbPJEilNvcv09hB2//ORnqTxacCFwI5j1KY23s/G4b3hkb29G9h///v3/Ye9NexzLkiwx4776EntkZGZVVqkltaAP09D0QBr0v5agHyJoAdSYmUYXujIzNt+4k4+kcI7d857xxiPpmZFZWTUKAg535/J4311sOWZ2zC4vhgQSnj25Yv04OBFQ6uBRVaQpO/KOrheI4G4KZ3GnWZaMzni45YxFZt4oHCUgQfQHIYjMBB5UZDgkQ5TKb2t2d4foMioCEOHrsVQBdfSz6cKm85W9v5mRbBEdG+4mE2YhWAt16+jWASeRFbFeLpC6W9AgT4YvCeNqyIrKCGMW4cnXB/dFByGVNpTrmr4P7R8Z8U4ZCQIEBCR00V4TrSzBUJ+ABKe8dAfNkF0BAzmxe7PZIiNGKVKPjI6k2KQ465wjRdzVBhLzS2LFnXMUlIBIQr7lOOH9aomIa8BZxY9q45CyXqfEtadF5CiHLO57znFF55FSyCuWcbwXRJtuZacSh0RUhEwW3G8esUAGjAjqMG6MH3saBhVALYAM+JzSq0H8Fq+hzAOMTdkbUph4DdePxK0gk3NDLdV5J2JFAQmMGiTQAddB9BXjE+gwGIB3xDkSZPDJEFG0SMYYvlvOJd4Dp1VAAsaG+4Nzik4Jw37XOjAYtlt7uPloDx/f2WYxs0axMivWJGkFHoCzbVvG/G3Ubdiry4G9eTqyr54O7XqIrISttbYLa+5Q6uCp+MwcQuR6xx44KUKveaj6LYMwgKUPAAG2ZovVju33HqZLm81Xtl6hzGrMDg4gxNt3ula0u7bYN+1uvbHJamt386WtQNy3BVkeSohQzODtQ5nyzhz4n0+2WGcoxD0qwyNGpkqnsJGi52131CkHWPO/J5BAksWBZ8MAGozy2Z3yPcEcZHro+visjGzty3w8AmTZGhZ8AIkjQKBhBBJy3ZAb1fDZcZYIJCgqW6bpg/PCDVXwKUhuqnc3Sh1a6721GOR3ecReFbivRDYJRxHnCM8ToCugf7wUifql5WeC2VjrDV/3+3VjF8S6BBJQ/gGZh5a/qcwLQAEABfAf0Ngm8bB3EQBogOIhtidDRyICEM41w64KqXMQxg4GbK1plGUyXE/p+JysrdwbSSZHICF3GjAOypIEKMjIjwbzOfsifz23E84BIZ8LJJy7ft0ejjpUezbOTTTEz10fJVqnHrlu/3S+Kqfq4HzWZEnU2Vl/7WSLx1Knda+a958LJGj9oiMVz038/gjGyjGO65NfI9rF0caJtmaMxmuvxdeVEZHfp+6X3aVOPI45xXFsul9lCrierzpp5ftKX3dszx/Y8amjVbRRNI/MNCZzv+vcuv0pWyKfv/L9CUjI5Ubd3NfZyXpf3b1o7j6Re4FTATxnpx7R0Y73p/GrdCZ+R/w7gmXUw4mPS+M+ByREWzrXDb7uFXnpMd8trnf+d/Qz4hp/ARJ+4faP5xTprw0knFNE58YXFWG8VjQO46H9JYAEbO7EIeupqk0QXjEmY/DdxxcDe4HMg8uh/Xd//NouLob29MkTG4289R1qYvtdN4RZCkFDB73KlZ4rIMFTeaOQwr1AiCqNHPejLAQJ2PI5pvSDKwFkkF4PXmUloKNDg0AC6uGRgsusi33LVsutTaeekQAg4f2HO/vx7Qe7n8xYIsCbRBeEYm9o7+OKxYEET9/1Psw02pUmExYyItqnDCEJJrwHbSzlCHINHwEktLod6416JZDgLQ5hlSPS2OI1AZwgfVRZCYj4snVqABJyBRqFnxSJ0ggViS/XKPV+12cUMZUyhhOuMgV8Bs6qWkTiPXASFdWQIpXwxvMi16wDEqgMApDgCtLZiqUoJlhTGHU7N/jo8CC9PjHJ42/xFyjiS0cO3APDIT+jDg0YN8oy8DoABoIMAwdCpCRUTsBa78Gg/E6MIZY3CBxAajT+LlLEWXtCQMJg2Cvnx8+Gp7crq+DiYlR2zRCXi5xJ/K85xXMie8Rc4jsBLOzZrtUdEgEJaMEHIKGLVqnNhj3cfLD7m3ckXNyu5rbfIMXcCRGpCPdba+3WNmybPRl2mI3w+snQno469mLcs+Z2zqyEHsCH5o5gAh/kHCGiUdWJJyI8tsNqtr3UaNdkS9bVemfz5ZZgwmKFlrwN63ZGzBxioQxSzTs9W1vD7teFTTaF3aALC4CEAjXunq6Os4F79gi193F3pf6pMZU7Z7mBJEM37oEo06PhEa9PmZciQShtEJCwKbybhoAEyEyuNaLgqU0n9zmyxJCZBOeX3DWpBWFwarXnpBO095X6yrRypPInIEHAUwQSZIjp+lEHeTtN3AfaXKYMqmwcyD5x+b5NOiXNDjgUIIiW2DtVlAwZCbh/ZCLgu1eLpYMGzWYJwrHEreP915skXEzkuht0sgiGWcpC8iQFfEmTHB3ccjgPuO8GSBidl4ft+hLbg/MkmMtQGI8kbcSe8Uw4yhDwPDiy+0nU9pxe1+vngIRIoprrfChWlkplGQm5DXBqLDwHNQEKPXfOEf9LAAm5sxjv728dSFA3m2NrdMyJfOz+OmV/PoYjITrS+s7cacT/f61AQpRbcU+XNlqzGvuvASRIr+TrmDvHsmmZfZWAhEOup0o/xfmXfqoFqlPm6tHzg2xOds6qgIQ62REDFPF12m/Jj68DEvK5rwMSeI2MXybqq1zfRj2N950DEuqAsLgWKpPO51TfqwCZ7LUIZuEzx4CEOE9a6zogIQYx8rmt2zP5GZTdne8nlTZ8yUhIpQ0HG0l2HqKriArAqduK4umxojV7XzAetdAypFgDmZDBmL6sBZYTXFfnki/4z1UU5xT5ubuWoRAPijYsPquDQUbtRJKHCCdI1xaLmbXhe6PKuFGQ62A46tnTp9f2zdev7MXLp2RqH466djW+YCaCjFVkJDgA0LJisyIwsFl6CzxEQjWHIKzSGqvGPhLDRNbweFgoOBH17YELwDkX9MOMhpXXzCIiTWe60WHXhvV659kI04XNl4X9+cdb+3jzYDe3d6zBRgSf0U22lWzwOgAg5ISmtsPkekC5AzgSytcCg3BdZCoX0vqfeyvVOZcOX6rtR0YC50MGMoxhtYCzvXV6bZItdjtDa7QQlU7p2+w6gfZE3u0EgsWJGqU01BbND1VUSDH7Q/X/eB3nQV0F3PktbL3ZlI67DHplL2CN4ITHcgg4q8hkwPXwOpzDeO6Udhf3Lf6W46z9IOXWQu+4EP2JrPx4nt06WH/t0Jj2u4AEPKczHh2p8lzs93Z5ecmsBDjed3d3/A2QAWUPQ7TgTI6MjFqVdIhoL15fkRSdW5U2bAPzPh2lnp8fOIza134uPIKmecLYZERoTZTxgM9FRSmDrxovnPElQQPscWRbYG3AkXAxHNmg37X1fMYSh8X03u7fvbXZ5NZLGkhgl4gai7X12w27HvWYgdDdr+zZuMesBJQ6jLpNGzQ2ZruVDZoN66EtAzgbFnMbtLtMbYejx/kjsWLXNogUb3a2WCG9vLDpfM3f2y2iwk3vpAK+kj3IVlu2b7Vt2/LMhCWAg73Zypp2M5nZx9nC5jjc7Z7BnV2uUbfftu5wYIvNqqaT8zmp+unrdc6Y1qkOoPDN6MRXKDcqjbVUnlUClQlI6LVbZYYLAYWOZwAA1EFJSKyBxaXL85EiUhiDMhHKUiQ4oK02M7rUWUSktmrfKkMpGuGl/qPMcsDHy9jaHJOAMQJZTT9f+AycfwBP1AEgC93tbQCyxsR+KBlEeZoAWxn37ZT1oLOE9rvdQUVAin27Xiwpk1Ga43I0nX2U7yELpuU1wRsACOA7YBaCd2qgDEm/mdHF7g0NEiwCsFB3C8wVHHecOfA39KAbUr/6KD8kVzAOydP4nPSk5HrUX1HP1UVs4/zzTKeMhANbKZBvRvmIv6P+j1Gsul1/zpGNNeJ1Z+Dc57FfNKb4/bljouvkv7GGAks1v9HxkZ6RHSU7Tt8JOVY3b7nTc0wioJRG+il35uK8H3PGzmUkRD1Y54h9jn0oIAF2jhw67QftzzrnJq6NMgvj/q1bz8dI1HzNo/w85iifWyfN3zGgQ6UNWqvcRtP8xn18YEsjVyzjUIiOcd36lCBGAPEknwU84xq5rXBsDvWZKGvwWdgpAoJqPwsgm12AXZ7JppC8wphy+ZOflXNkk5KJ8XP5GY77RTaK5lDrkTvw5ZwnPXFsbgQA5LJFn5ftHuewbk/lckz/Q5eV8lithgMwEvet1jTKJJ3/OCfxu6J81lg1F5obZW7Hs6uMBNj8X0obsrTwMvj7FwQSsAEV6YsL5drP0cy/JSBBB0qb1YWGN9pGVL+MYBYbWyyn5EFo2sa6vaZdXY7s+Ytre/Xqub1+9cyursf29ArRy54Nh31n0k6RKUSiKMR2MBxXtlmuvPtCiriVxkwiSMS4lPot45XGZ693kLarQ85DxRZcpNsqjRG8Tgd3BcJFpId5icNuCzLAna1XIGBc2AQ11ouNff/2zm7vJnb3MGGfcAcS0KmBzA28Bh4SCBFIwHdttlWkOyqNnwIkKBomgID3jwZoiIShRSOMRXae8DpfCRSm6qJ1ZgIS4BzhFli7jFglIs2oblD0lX3H/Rp4Bx67TJlFowj3kwMJ6mUvoYjU3+jISvlpjF7qAuJNb3MoIAHvw+c26DYYukao1jsXzqeAhEMjvIoq+55K9dopI0H3BwcoGhkad3RmZFwBMEApD9bp/v6eoBjuh60t2brOlX7pMPVwHpxZXteVkx//57gT2SKccilt3CsyEkiUl+jn8V7/Dk991znDGKKjEkG4XEFLSUue4VrtBmrOHUjA2jg5acNG3b5HfdFJwbYEEm7evbXpHbo3FNYriU2d7A4tXK/6HfQOYSnDdb9lr6+G9u3La7sedeyi27LWdsnMBbR9bQMc2m2tA4AKwF1y8JQRhCjxEqDffEUwAW1Z8f+OXhMcQhhwcBsdSNghxb3R5H5eAURoQGo1bbrZsjXkAz5f7Gy1RXTaU9ybvY7NGYn+ZR51hnA0JEqZJ4Lf1NozBxIob1LSBsAcd1odCCiNCKSlovQPAHAiYpR+imcnGsJlSYMIy/Y7a6IcJAFhkexU2Q/HDBm/F4C5bWuA9yJlosExLDMESLKJ+XZji7LcEEX38h5kJAybPd5rLi/FlSADFHsE96JzxHvp9wi44TnoluVsToJG1zsoZQHw5OSI4DkgoMpsBC91QDYZui+I7i4CCqThbHhGgvc6dofhGJCgsxVlkeRBnXNQOiwppepQhlW9xXWNqLfL9U0Awv8fgATJsmhk428BCXKYorGuvSP5KBkabYhfCkiIxr3WKsqDv1UgobR7QieY6BTi3Ol/7eGod36KZP01gYR8bOX5SxwJcZzla4ELIMrueNZZIheCWBFEkMOYO9Hx+jlwo4wE7RfZBKfmMcoXgQEMpiXbLP9seYYa4I7xdu653Rf1Vn724v0qQJPvef0fgbt47vI9EnWW7j3aYjn4ojGg8PjU47FAQgwcxf0c5U3dmAWkxfuP49fayJbUfJQ2fMom1Pfkv3NQIz+PtKETCbPuFc8xAzmV4X0BEv4KgAQYVLF1m5xKGmhIfyTT/mGNbdx8+UY4eqiPnIbPQZy18XMBHYUixo7oFiML7MiASNfewN6+3sxt0EPUv0kehBfPL+3N16/s9VfP7dmTS7Z3HA6RZoquDH1PYU8p4/pORsuQjp2AhLI+HEFiOMXtxMqdamARWVJUTBFwjTceUB78lJYlQ1Dz7pkN3rkBXRrw93KB9FdkKiAjYWkPD3ObzJb2w7s7u3+Y2Wy+TH3tO4yGAkhA6i4+49+fshKYiQD/zgEGAAk5QpgbhVEQ584E/meEDkZ9YCSGc0SlkpwHCGwqh8IdSToVyOZoJuJFEEm2OgQSEJUXkACnifOSwDfVJ+9TbRYcr1yJxvuJjqmcefzWWrCGOJUMSMHG+1Vpg9pIYX1V2oD3Iaqsa+F7BSRo30fheEC0qR7MHXdCKwVepepiXIgYcS+mjIRKYXoqdo6YHyjJFNkFkIDIPx6I2osAlCUCqcZWn8M1UdIA4AG/sbZ6RMBB5wAcAa64HIzAdXyeff3RtUH72j/v6681EngXUyKj8o6KVIa0HEZca9hDZ4kev9OBhAXnstdEdBltXdtMn1/NJgQS7j++t+16RSBBGVsYI0oght0mgYLGam7D9t6eDlv25tm1vX4ysldXY2s3C2tsFgQmep229REo3qz52ZL0D+VHjZYt11ubr7c2nS34N87tZgOEDOUUOIuIBGPtwR7gJHgAErZN1LY3rGi2bAPHs9WxxXZvN5OFfbid2Gy1YWYCsh62jYYtMaeJcPakRXLkRaxNlPF1sjaehwMDLaEFiHGXsi3pEjjOuPZ4NCiBhBg1YTcPtiJw3plSrqbsnag3tOd1tjAevB9OcqvbI7Fg3DPRkNJ1ogEjY9V1oMvvWHqE1pSUaanVo5xhgGMoBxCQhZKGUXfI0had4U8AhQQeYEySOwIhSZI69Lanxdr5V4qVd4Op2tp6CUti5HGwqQRRzTptcFCkrCxFp9Naw0HHe/VZnr/UapPgSaNp3dS1Ihrzkpl4v57nkBLgGFOWweEQ57tO/mjr5U602loKANF16rZqnSN16v2PPQt/qYwEnaF8LlCiQpsl1ILnzld0EnKH/nOBBBxB6fQI2uUy4ecCCbIJ8n2hvfA59uFjMhKkV2KUOu4bnLl8/+Zr9di99HOAhAh01n1PnL/4+jkgQfJOulbyLZ5j6tYMSMhtv+ggx72r75dsxP8qOcN3a7/kjmrdPca9L1mMz6szVlyPA9s/lQULSJAdV85NINnNHeoSFEj3H/dElDX53/lY8r1yaMsd5w8o/YvTTU9SufOhjRvXKJ7duOZRDx1z8uvuOeoxXENZqbiG5L9sMr/ucX6mODflfCdwS+ce6x0D3VrDCIp/ARL+CoAEGOox7ROLWzpaaG9dIB/+bwdIiEKCsfzdpkxLpSNHo4oJn7bbb+zqoueZCM8u7NnzS3v5/Ik9e35lo3HPOu0GiRc7LTOwYzPy3PZ2gzKmyrTPlbPNu4GJFAGPjKPOX8YWXieBX2r1WLaoS9IzRo0FJAAEAaoaDz57hTN6CzLHFoGD2QzkbGgzZ7ZYbOz+7sHuJwv789uPNmPa9IZRJ7ZRRBQNGQApou0H+lMggY5ZqrfWnqgzCiUQDue+MkDo2KFmODklFDRNj0ijtIFKrNHm/M2X3vqPEcMemMMbTNkFaSGABDhXYKUHkIAH0sDZH10R5BThRmU4BaqY1kOKaVQ2MYIuRz86+ShtOKUcIpCA+0I0X2AR5w9tNhNZZq5Mo5OGvyOQIIWO+nIpXd8D7thVii856kmyStCKIE7EhVHhR8AKf6M8A2AC1oFrMJ+XnRPgxMmQ1bUxTgFr+HwEZuTMl+cjtQ8DkKDv9XlIJSxIxk/RIP+sAwlaI5Wa5ECCDCwZQppLodd0ZnaF9bstZhPhrPm9LV2mgW1/b8aUemRdrNc2uf1gt+/f2WI+c5I/1r/D29pbp7W3Hsa8XdpuNSMfwrhr9mzYtldPL+2bF0/t6bhnvSbKItD2sWE9tC5cr6zb9HKc9XbnLfZ2e5utCj+XaL+HDiobb+3ZTMSnNGwbrTLjBA4f2/gBTGgBSPBSh87wwgpr2of7uf357Xu7ny6t0ekZetGut5658LlAQu6Q5U5EPPcHMiBFgkSAyvVHFxvs9ZTKr8yubippKg1jJNiDPHK5LDMSBELFrB7tP2UjyBnnPmCHF3es8dn4Oe0T7SvtQe3xEvBrdClbyIUATYjshsRZI4MNgAIe5DvB2iRCVmCZw86AfDOfZOok3Y/xKkMtOuuUOe0Ws2nAe4DADjISVsulnw/wN9DJBCcC5DQLESkbyVSe+mxT4yVQm+uYdI0MMdwbPkt9ks4oPqv56OycK0G6SjJOnVty51KZS9JXDmRU5UvHgITckOdnQkaCHIy496LT8V8DkJA7Ha7fPi0dkezTnEXdHHUN5WzGL1HnzNY5b9V8V6UZucMR1+SXAhLiWA6cwlODPPLaY4AEZYQKPNQ9av+iVXK+f+vW6THD+zWAhLpzczCHSv1KT0bHUs6fnHPIPO651D1HQMKp8xtf0/fm9hWel20VAVlcPwYijs2hdIKAS/GqCFzWesT9yb8TUbmyHuv2r9oHR70V1ym2f4zP5zpQ8xD3Rr5/cxAmOs/5PWguzmUk5Bld+VpF+XwMcDw6f2kQ8b6jLYq/SRScnH/ZfgI6fb4/BRLiOmPv5ecirgVe136UXUggSgS8DftS2pBP4G9R2vC3DiTUCR8Zg6xXLRZkUacAQyko0/t3BAk6nYZ99fqpvQIXwqundjlGyjZasg1sMEztHTsoYQCg4M6IeoCXpHNgzUb0a732zI5VAhJSFKoz8NRdPJT5gXWHj8+UtwAAIABJREFUABNjtQ6/ED38T0ei1WLUF1F6peD7/Xr6M5ycJVjeH6b2cD+3okDCas82653d3tzb7cPM/vzje1ssPTqHCUAbRRKyEUjw0oYo8MCNwAOr+vB9IhkLqX9RIEaj5sCJCORuAhKiQgCQQOM0MfID+YYTPplNea90qvs9Rq7JIo4U4XaHzhXqnpH6TaUXgAReX+2O9lsa2sh4OKX4I3ijfROjbHAa6gS+1gyRebGsa41FpIm5gZMoQYjrx+hmFMBy1tUOUkoeiTTaFz7WtANK5NZLQ1TLp3tQ1wbVuGkP4r0ROcb/KFNARgK5Q/b7sgQAjjcyEpSpISNATjveq1KQ3LmTQwGyRVcoFWGbGxaJITjV0VfgjdfT6zEcjstIBtc7GTmKeirKIQcSe0edI9CFpd3c28W4b93eIJGcrj26jTaomzW5QECqiF0CToP7Dx/s4faDbVZL5lLAkADo2GmBIX9vbXSf2CytZ4X1Gztr73f2fNyxb188tW9fP7MX12Prt8FBUlhnu7ZOMTe4eigrWq5RfgBH1GyywF5fkggPBQx7dFNBYvweLQFB6Ipz17I1gVxFjtG6FSCCsR3kFiUiFxe2b7TtZra0f3v7wW7u57ZrtAkuzDc7K8Cb8JkZCVqLY8ZTNNDkgPIzqTa1PJMJSMB7em3nyADZIv4HkBA/6xkJe1vPPZ1fxon2ot6LtcTfkqfYDxgnZS1a8e7cweZ3QN6gnEYZC4FINZ6Pg3PacPmNUgTyXBRrgqIuUxzwcrDdZTreyz26Q7ZYg5kvuI9DMLBqZwhHXt1GdPZL+cruCS2WdiGnDhwJm1Vqb5vKZbg3AASgaSl5Dzztk+Aqzt1G+Qi+ihWQkLpMtMFhkUA+BTZSeRnACvA7tFsANLwlJe4VUVqMWfeay33dK+ZBrO/HjOiTwEANkJA7TnXG/U9xQI99v/b8L5GRgDN9atylsMv+UKZJdABiZo3OwDEHAd/5uUACZVMgq8ydMemCzwESpEtzMOiU3j42Z/H5xwAJbHEcMgXz+0Gp36nxPWYcufyM8ylbI8o+6Wj9PvUddc6xxsv5y4CEuGfwWZ5RZgjC3nVbiXaLwNBQmlQ3D8eca53B6FT+nIwEXUc2C8Yq5zUHEuJ+4byAaBh7NwWX4rxoTjX/uQzTfUH/f+KnZV3M6hxhjUU2by7/zq2p1vWXABI0PoFl+G7ZZ3LO43jjnsp1vvZkCRQnnadzEzN8fU4/bd0b713ZJrmM0RgEJMR9FIGEL2SLfyVki3/rpQ35gZRAcIGJloze0lH/o+a20djZaNi3i8u+fffNV/bm6xf21ctr63ThOBQ2HLXJVg8AAXIUAtDbcbWtmVLwlXnQAucAojkAExB5J28BC5U5tHbfibEiqiajFtcTIqv3yIly4APR1CEN4tXKHSAeOKaxO5AALgR0bri/mzM7odsZsOPTzc2dfbi5tx8/3NoKZRAgBGuh3rpjq+SQwpkXR4IOrgMJYBxP5I4AHxI7eDS2JRjPAQl4H4VLKm2QokLKMI3/gXfCwD3BAZ/OZyVrP4GbQdcdgQayEzrWApjAKJxH4gp1KyDzuK85yMIQ+YTh3+l03bDOWoVq/JpTCVQZZUp1VDZIHgWS4YSMBKYg9/ulYX3QJQHR5rQ38B0S5hKgcnzkvESFzrlCnV/iJ3DF6TteBgHmhPeCPvEpku/34BkmMbVQijR3asSHQE6ENtqHrtm9gWmdOz87GFdsc4m1wg+yGWJEIzfEQLboY60AER+nO2HIuJGB4eP17iRSLBFIkNMmEA/vUccMXEPRUoyLzt0ehHcbG4961h+M+Drb6BUFU8V3KEtixkDDORH2hc3v7+3mwzubTScEUTpNz0BCijCI9dDiETuvs9/wx5ZrG7TNXl8P7I/ffmXfvHpu437bcAgbxdL62zlLHXCGF8u1LTY7W222Nl2uWW6EqHkL2TmtrmcjoLQhOR6cN5TZgPeDi95gaQO4+1C2QCBheGHbZtvmxc7e303t493UHpYr8i0sCrNNBwSMVcvQn2L4ap9FAyw3LHIH6eD/BCRAhuJ5rqt5Ovygi/r/XtmRQQBmuTcTkIBMEWQm4HmBbTENF3tV+08dUBTpAnhK1uvkkEdDKhqmej4a7spwAEeF9rRnMazK7AY6+Cg1AefLfleWP3B/JSAB5TORI+Fg/hL/CDKYmIXV6xo6itCBRJtHrHNIH4WOAQDGOd5XAGUEEAAkMFqDpATQ8ILjJnTeyYGEqm1uum6ILlHmFTuDjoNsgC7COBGlxbxLVmifSGZKl1H2nOFIyJ2sg732XwGQ4BmQx4GE3Lk52B8J0MEm0/mRbIx2jnSWHARGktM6IrOq7vzG7zktE1Sa5vZAdDL0HdG50L1Wrz2+fZ10cpQhuXz5KfLrMUCC9LaAcNknCjD81qUNj1mnuCb5WkcgId8zsg/qgBTdf+QIyB1mzVV0kuP6aM9qT9QFG2LQoG5tdW+ygSBjoq118vOJbDECCce+Q3PzyX5LJaOn9t1jgYRo12hONHf5vMnW/iWABM2R9GS0o/S9h35T1fI12r1xnfW3dCed+wBA6XPiZ8/tBn1vzEjIZYfGFEFK2b2w8Sl3bP8lIyHfgL9FRgIWL9agROPxb4FsMT/g2HzabETDWkgIBi1Zao2HCGSvZc+fPrHnL67s99+8tBcvr+3p1RCV0gQSxsMeyeAY50HmQurrzQO49taNWzgiVNiemrMrUvlBykSAGYc4IvqAK40W75OBquiVgITo3JWCHYRbnS6zCbz1odeYOyjhZQwoabj5eEcgAZ0bBv2xbYuGvX//0X58997uposSSAAzN0oCACTQzExAQhSeAhIEhIDEKwcSpEBkuNQJAD0ng11dG/QZGLxULN2UsbF3UpXFanmIkvdSxN3AnN61dscBBZRcQIigbZ6yNwQkUKCZAwm9Xp9AQrxHzTXmMq+zo3Pbxnd5VBiGd0RvpagFDCnFX4SLAk6UQYLSBq0/PiNnSIoCzpTkQIwMyHkRkFCdUd/x2ud1QIK/5kBCvO86RYDnMBaMX7wHGCeABPAlAEhQ1AKOBBwKPGBg4XV1VZAxW45bbfoKdwDp+6S96wo1pbh3vf5ctXZso5pKQRwoGJTRZhkmAvFwHYJNKdKMz6m0BPPVQDHAdk0godcfJkXn0RZEdlFvDrAAhIsAE0CoyKyEjx/s4f7OijXIGjGPABAazExoNXY2aDWsY1trbddmm6U1ip1d982+ff3Uvnn1wi7Att8w6+3X1tvOrLXb2KrY2nzpGQnFdkd+hMVqzTPMjJZO38DcD4I+OJEgGsSj1XMgDB1cGsDbIIMSWLZGC8H+yLbNDjkTABx8uJsQPJzOlrbct2zZ7P4iQEJuoEYDRH/nxgLaP3KfI6ko8aNA9WOtR/0B9xxLzJCpsHGgtIxoQPYiO4PCJs1F4CqQDBJQFjN9MA4vbQDRZFX2JIdHDpHOkMA7vY7nta9shzVxmYso/Hq95Hqo6wNuj2d9vy0jeryHRMAIICHOy4HB2mzwmiqF6oLEFC1VYZQBPATwBTLQVB+/x75AVhOyHtDucw2uBrRv9DaXBAUA2HjTYRIyguOgFYEEccekRQPgwbUNYAuu41k7ANu83AbnHvIB84rOLviNOZL8lFzTWAX25anBx5wO7a84VypJUasvyb34WwZrNMhzuZfbCPH/c47a52Yk/BwgobQL2cYYHTYOuw5o/0ZdovMVjW7ulc8EEmTf5A5PZWM5gJ1/788FEuLafA6IwP1EDOfT+ZONK5kRnSHZJ5JDioTm+/bnjC239ynfEQAJNqvOQQSMTu3fCBppTHGsOZAQ9TT+jvJTaxrPYt61IJfxGudj5kdAowAMze2p+9M9aT0EJOB37pjn9g0BhJSZkH+HrhvnL96/3o/kM703Bxtkj+TrGt8vRznanFF+1cnDg7N1JpuQdk7GAxavqYg+npN9iffLJo16XN8b5yECCbnclO0YAeSow/2c+afyOdL/soN17WNj0DpFIIFz+gVIqJncL+0fP5Epye7xzXiCwFTv00ZDX+5GY2v7VsGsBBJHddrWbZuNR3178+alff31C3v14squr8bWHzRtV6ys0dzydWQjrDaeYt9FWmdy+EjYNl2wlIEHCdY9HoEanQocqaaIOO3duZHBBcdRdd860LnywD2UrOKwB2EYpq4GODyIqqKkASSLq+XWbm7u7e52atbs2Lh/zTrstz++sx/Bj7DaEEhAfTZGhWEizZqOfbtLZ4mkkERe8R437Bv7rafLg1yy4WzqlXFw2IpSgrFO0Mop5JykVpjKAiCzPB0NfHfFho77LR0DRpo9ZRdAAoAVjBstzPD8GoY0+q0nUku4HHQkdg709IeDAyAhGj34W6zMEsYyzjT/+D8H2oS8MoqYIvVIkcTaSknSkE6ZH4hG03FFlBJR5zaYHuBd7W3QG7IrB+Yfz3dBlNcBRSFY2D0yj2wStJNjmjuFp6e/Y3+h1IZ91kHLAcOTCSsNfz2VUnyiYLE3M34WOAXILoDDgNcAEgBMQNReYBdeu76+psMEIGEyfbDx6MK8LLs6nJpjGrzoPMAMCXeoKlDGI1WdrmemCFhz4AlZCb6OBBnaHr1utX3cMX0O15XTh57lcMrkmGEvI8sA2UUAJDiXiQEYZ6dg+ULDtvjd2Nsgpdrf33y0ycOdbdfOys9McTiz+y1LHNCRExwJtltbFySSy7kNmmavn1zYq6fXBBIGmM/u3lrrqbV3iIxvCCRw7zfQFhRZRmL7H9ig5x1hUAuPOUcUnvefot7a47sW+BZ25DnZwMHodW3TaFu7N7Jtq2vv7x/sX//tR7t7mNmm1bbZrgP4gwa1P8AZ4L/18PMPPgHy63LfVaqoymbIjUg3FA4jltEIhSHHayF1FrWO3A8JSBiNnKxz7cAh5rpA2UDhIJMeKIEAuAmHxlsweotF7A+st7dD9dfJjYgOFzvvaIPWhpg/pvlD7qUSNMwfnHGcM4A37ArT7rgjDjnZajIzAHtuV6jdo+8tAAlYJ5yFwajP+YKeQFcSyUgCXQlIUJvHKBv5vlTKoU4iGBv0AsA6GfglCAsgKZVH0OlpeCbbYrEsyzaQbQYZWBEnYrvurNvA/Pn9E47JgITlGqz0AHwA6ras1+4xC0pAwHaNM9Tk/UI+QI8JSBDZqhzbEnwN5wylDb5EAjeq39V+82E5+JG67qTflG0hoh+NdKrdlKIVHd1fA0jALifxYVL1APow12wHmk5T/ttP2eMzEuqMbawp5Di+Fx0csPExDtg32PA4V/iN//E8Xsf7qFHTWvNMB3mv9ThlT5WBEFgyAHfByVGmw1URyxzAwF6p9rq6cxzvG1OCZAQjKvOv1CcNL+X5OQ9fLcgzd9bzyGZ04mPtvjIIBaBHmaZ5PNB3pdw8PUrpwyhHcyCh5AVJQDzOevX4dB7LjMPER5OPNY5TgEUEE/T56MDFu4hAQp38lzOfO/W6hvaHdIX0heyAc4BMBBKwLsxmS1ms+dmXDCjHEjIS8nnQ+OqAhPjesi15IAGMslzBPc17Lqt+CpAgORrXiZxYJ/yexwIJuM8YsInBzU90UwK2cC+6fnxP3AeHY3XbTPaZr7nP9IH8qSmV0rxpb2o/xv2l76KNrVLZL0BC1du+3NRiWyZpkjsFLaRW/hwpmj6jyZfzg/+Vpo/FFWlSFATVgnk09sBL/qljCfVJdR89KUjgXHEX+m5UyqZfJ5F4IGqF1HgY1ytPcx0PhtZpt60oltZqg3BxaZ120y7Hfbu86NvTJyP7+g1aPD61y6uBjQYdErJ5GUIVEcW3qG4MhpwUDIxdCSAx3EcDh4cBq9Zs2GzpxqecTrUL5B0kEkV9Vk437gFrhJ/1RoznSCtEhLxpq2Vhk8nCZtOVoXvjfLa2GeutYXCCEX5DjoSbu4n9+f1HtnwsD2aqeRSaR4clAAn5Gom1WQdcr0fnVM9FA073hChaKeCVqlki8M6/IOUJ51+CmeNllA3v8WyEFjs8IKvCW5d59wY4BHC+ATjsDeSIivyj6wMM9vF4REdVZJgYLwQpAJ6IiErYYf6VJt1ud/henRPcl5xZCdlIPqgabK3tcrN2sswCZRhItfeDLSBBv2EwgP6BKe7IggHbeapvRE02AB9EWLVe/n5Pg8c+Yxs6RJ/g8Dbx+TYBF48aFiV5op9tN060LnTGOz1GHFFKgOexr9XlQOCK78lQB17gvKE9HdrQpXVO57I0uCDDEMFPtXQRTMAcaV8JuKFhBZ6LxAaHNVbEyB1IP3twUnEvujbeA0dU497uCs7JoN2zfqdr3Z6nqGstAVbQwCb4MLP9tuCcwQGcPdzbdDIhyR/kCpwGAIPsR80ym621YMwzv2drrV1hXRA7Nlt20e/Y9Xhk14jg9jrW3i3NAFDuvJwD5wHlFFhHgJv4TilR7i2dEfl8+62PH+1FQR6129oGcwzwrNO1JfhWhmPrDMZsC/nhfmrff/hg7z58tIfFzmaIqHd6bAeJ1pKbNTIiGtZoe02snyUmxPP6cNr52ztwO8B4Ir2zdC5qhXvKPAG/BM4xxpy0mfTNgWEOww8lOjATUrlOD4SsACKYjeQElHDhdlsvX8KWR9ccPN/rg+ywwxa8qyXOnUdr3BEDXMdejQFw25P0sT8akrNhVWxsu1lZs922YeJuQXaXd+apSsv8PHimw7A/MHSIqYxYLz/TvMjpx3PY4zCCcT/ahwDkdHYk9wUkkN8kzWuUU+hC4fOX+qCnM63MK9QFl0Ac5GXavwBsc0OeJUDkkMD6oKMRHNcK8FvMFsw6AhmryiAdUHEgXSUOkovRQGdWAxzQBMRh/iHS8JvACCsH/XWWf9T8JvAVyIZlmygKFg3pEngJJV7nzJXcMcztEZQa0SBO+jwHPCr96XIY71NZSbRTdMajrsTfMSpb56hRTgdHVcSZ+g35cep1jcEBN5f5mmesQ+Sw0OtuXeHs76yFzif4fvASqbUozhGUFRBWAAfao/gMkSxv3cp9123bZgugDfJaxJFpHAk5gF3jPDHQrX4x6CiUoDZaALpcHsTx6X4433ztU3CcAYkmgLFK10VZq7+1l7QeUaYhE7Rcg0DYHNdR6y2HT2OlvEn7h04i5qWEcX3WBFbAfqGObLuT5EDezrp7AIH6Nl+7uK+qjAONMwMbIP+zcee26qkzcs7Rr3OkD9YKNnzqOhLtXDmbpX2dRdU1JvCaSZ5G+0xrpiBHfo/6fDxfx97zmPuPn41zEp3/fK6iHjj2HS5/K2LyA4edBL79A36dXG9GvVD3HSTiTRmemGvYEQqOSYbXnYn8Xo7df2nnZy1CI2h3eG4rXanvzdc1gouEl4M+ddngwUcCCvudvf3wobz1PYncPaPPu96dWt3Hv9bYR+n8+M/9ou8k30cSBlejC0YRmyniFhesbNv0CwIJmng5P/g+RcTxHJwpLXRUqj4uGUSf0Yn8c4AEIP675PQkIEFCPQcSmjsXvt2mO+HdRsu2O2QYgCNhY6Ne166fjOzZk6E9e35h3755Zq9eP7Vhv229fpu1+DhkUJA4eIjq4zCghRceAmJE5CZlEw2ZT4Rus2Hz+ZTRccwtDjLmXmncUWFFIEcpSHgfHAdkI7BfOIyqRLA4eVjZdL6y1cqzE+aLje1QQA3SwsXaPt7d2939lHXTHp+oRwVPOgK87yqNPne6ZTzrsEQgoRROiWuhNAbFCJ6i1LqmBB6iiHIwASQ0m4gUprIGtItUCi98ZmxRRNw6aLvmc4UMBa4bInSp/n44HnLuZQBjbEpVFsAS70VRbpY4sPwDSr0aF17X/QglV1Q9GiWsdUaEaO/p9LpGPGeKSLhTXLWaK9PFsrZqcb1yxah7wPhUntHueItGEbphD/mce4YAfvB/r+vR0MHAMxIwV5ANyHjReJmd05MyqkQkz8tm5QoLzl1Ide0kotNjNaiSTxqv1qO6Opw2lJkkMHGXyBiTXMGtOEmdO1XzxYxjB6jASGp3wCgrW/MhHZJlQV7rznGvwfUwZwmHK1kjGDGd3LOl62a5oFPtexsgggMCcExh/g6QPVIU1gafwn5vA/CadLs26vX52tWwa839io50F+AY9hKuudsS3ASYoFBcaYiWnB57axY763edowUPZKdsQCSK98Cx7vas0e1bsz8kZ8LDcm0fbu/sx3cf7ON0YQ/rve1aKCFoW4FWpGj7Cu3awLmC04iaesgWKKnUoadRZQS0drDkquyFXDGeAxI4V+nM66xHw/DYHtbebLd7pSGqsxL1leSmeD6is+slMGpPethHSy3BsN5w7vU57Bs59ARayoyEden00TBGVhHODUpPghEFIDqaHO2mA5EYp+Q/PidSUJ1L6QcZen6mUHZTdTBxwylxjYQoM+dQUdcAFOOayODSQzKF10m8KzgrOoMVYFe9jvGp3SvGL7mpe+IYkyzX9+B78T7IYziHuSMXZe05R0VAQi6ftRfKiGzWfuxTOVJv0kVZLJ11oM+Kw9TmY3q01HfBIfJ7q2yneK/6O56fAwcsDeKc+SpH7JjBiowgH3NyXEu6Tf8E9emBbeDvY0eQACQABERWAkBMEthBdiQgAe9vJ0CBmVvoiAM5A26qTosAut+nd8IpdX7icvDshwpI8Na3AJTB6wT7tA5IUKaKky7nmSz+P0AdJ1eNaxvnNOpd/J2DUXVAQrwW7JYDGz45LuVaJtuLvDdHgASNodNrMyACIEFZjL1Gz1pBdAH0TTec1q/6X2tdUaomIBjw1gkw4djewfNnHdXAZ1S3f2G7CkjIQcyY8XFsDAwqJPmq90je4J6iIx7XRX9/LpCQ7538/+j4/xwgQePLr6NrIQAQ7ak6m/vU+smuxucUIBOQANmdy7+6OYzP5fsofrfGFoHfQ9lSrWX8Xv2N8UX+I3/+C5BQzvFvCSTIUZByd+PHiQPxHIzm3AHU4oNAKgqtug171hD4xYEEj6CXBzqRd8Hhx6FETSKdOjrda2u1QWJl9mQ8ZnvHF8/G5Eb4+vU1f6MuGkYh0jrRIQCdAXAQQIgGIQWFiIcMOzhXqtHWATsmQDDO1WpB9ExGWjSG8Xn8H9O8PnlfAjaQrgihDABzMV+ztSN+o9XjClHGjTO/Q9kvFiu7vXUg4WEB5vIq+0GGS0QSTwqi0Ee67j7PCSJE/ATCUMCkuk+ghVEhkDixQAmGO4oyjuFICEigIQzCSBowKZLV6nlpxL7p0VqQq3Fe0VrSMwsGowGvh+gf1g9/Y9yM+AUeAc2NHHFmFyDimUAAnaVokKtMQ9eR0uQ6p3UHkKRr5GACzqE+ewxIwP3IYYpCWoI7P7/HgAQfq3gT5Jg7+R2ABDgMQMDx8HrwNYk7uT9RlpFkB96HtnROtubZNuKEyIGEdnIi3dlPGSgBaFD2iO49dwCYcp0+5+cwkTGiloPr7JwW+I25WSznXGNGKnZ7G/WHzO5AVJ/nGynAKDVgptDaFvMpgQSMm0BKt8PnQSg3n01s+TAlaOBz7OnCABOa7IsAIKFtzW1hzWJjbXA27FFWYgSLu42tvXziXRwGKI9CG7/Vii0NYS7if9YysIyhyrRgBB3OKr5zvbV+r0MiPtbjbwum6JMnodG03nBkO7ZR7Zt1e7a2pt3Opvbu/Ud7fz+z23lhK/B0sCMtgIM2QQTPpYB1q2yvXwdIYOQ+nXnJmbiHFX2I8ig65jz/Nantek5nGGuHqDl0G/YuSnO4fwuPnMu41v6qeovvy1RZvT8aXGC39PFW3Vu4VxOQAIBLhp4MH9yLvkdAgoxmnXedLznkuB+lnnKPpu4klngRdMZZfMb0dgeGy/PCqC6ykqoU7ggk1DlMuA55UJLDIENODhVex/g0Lo09pq8KSM+juow4olzmFwAS4vxGOatxRoBK0bc6m+aUnju2x1BDdNw+qjy8qBsP/z7/Htlb8bf+PgcknHP01AZUYE7+HSrNVBArOoN0fpmp5eUTAB1hhzDzDZkrCfDk3k1AAqPncJhTpiPSGbZ7nR0HEly3J9sydZ8i0EHAEq87eAkgwRorkmXrofGVkflkDB4rPdmjfXUii44yRvoU14vnTkCCbAFxiBzbH5q3ur3lrVj9XAK+xdxwToHDlB/wTCmMDRwpkPPocoOSo/VyY91GL5ClVntJoIHKVw46E6S59e9K3YA+AbjOnQZ/XfL52LvPgV8AYqJNhOvEOT5rh2b+Q26Dngqs5Hv9lBP8uNmognF6fwwERTlR7tNYr1PzJbn9rGuU8xICPhFEODtv6btyIEGZodIvsoXz86X/c/mSy7n4/zEgIcqyeA/RN5UOygNOAuY/sXVTdt2XjIS/UEaCR2cTIWBKJVbLNiwOnKto+GjRXdAmhy4SAGSHIT/Yn5yVXxVI8FpeGkBIcwfqxppssw4ghWZhvYHZaNyxF0+u7MXLK3vx7NKePhvZy2eXdnnVR1CP5QwQ3tzEnS4F3RK8Aus1a0zxwMHD/+I7iOmo8RDK6KHx6Z3Hrd3zbAdGRFkD7gg75o5ZBynarf8VZeDatbspurNjWvJ6vbP5bEUgAZkI6EWPlOX9rmO2b5H/YDZb2O3Ngz1MZ7bcNvhcjKrr0OZCpF6YViovFxqnhK/ei5RhCS06pKkVG4CE6JDHjIQSRW4ACBgQSAAwQLQyAQlMVk48DyCEhMFKUkp25YBzCUe3ad0hGPsHHCqdw/m8NL7jOkRh559PEexUxiKwh3sstEuKRr8AkDKFLPE2KCNB8xCNmNKxOZKRQC8sOVISpnEscsSjAy4gwR2eflmS4wCYjJGKCZzj7XgpDeYND6UeotYcdYIAEvDAe1AGhBId/M2Mm1T6AWdcilDAJcoDZEiofEEOQBl1DdkpOZCA8cSIJxxDrlsCEgAOCEjAd66YYeCcJPvt3oa9oYHwDkCCZwP5GVwtFwT5ZtOHVPZR2GDYZ1kUnEbUgT/c39vifpLF/JeZAAAgAElEQVRq9L20QWACiBy9MGBvHchV1P7jvMKoRkotAE3b2pNx38Yodxhd2BA8Kyh1Wc6s02gwS2pbLNlqFZkS7MmaSjZwIVwDGQk9cLv0EZlHBGZrq2JtGzh5AFF7fWYltPpD/l0022wtefPwYPfzjf1wN7PZemdLtIDdATTtk0tlay1mXTVZWpFSZpWRAHkPsISG6OmMhJOODskWebIOnLEIFMhQiYZR9TqyTZyMVGdGZ0H7TNwzamEqIAF6zdPuHQjYgtUydDtRSrBnH7hscRlZdYHgmJjlhUfVD9sBTRFIesSkMnTcuZdsQ2mDzpL0LPdfAuoisKusHLyvPOPggElgJ59PAEIOJADawus5aIxsHs1ZHVCgjETJPEWENOcxaiWwj98TwFVcX84Y/nYSSOxOL1H63IyEOL/5+ut/zHnuoDxOv/nq5gZyqdsSkBDfc+BsH0nJrpyW00BCnU6NZypGVOv07TkggUScHtPn79zxOwYkiOAUGTGUyS3nViE4hP0OVziBaCz7SjwcCOiQKJaZiDsD66xzADn3CrhJvLQvtSvdovTU000BVLDUr4GSPS9Ggg0XszoOgYTISlHHodW03cZBvahDBGQqwBE5eqS3JG8AgpzaH3VAQnQoASbgf58jL5HBivh9oK1wm0ALzxDsxD4CJ3tbAEiYr63V6CYwQDLIWTqqYFqV8eLgglg8fLdgPk9ld5+U36G0t27v1T2XX2+9cl6D6CDmc5x/Jv4vPR/nVPtYMqru7Nb5JdWZfHy+O/ZNPDP5+YmBoPw7JbdOzd2psVPOgs8sy8g42F9ngAryq6WsEdmFkouyV+M9RT0rWzff//F+cvkTdXUc97G/o4yOQVStsQD8+Hl+ZyptwP19KW0I7XRcTLiw5+L/QhwJjNKn/rByOmBs6YAoIyEa8NVmOA8knFNkj2m9cuqglaUN6Amb3uhCNBl2iVSokyJrTVhYjZ31ml22c+wP9/bk6di+fvXcXr56Yi+eXtqTZwN7cjFgSUO76eRuWxnwSPVFZHPlZIb9VmXI5kACRgGAQPMVI218jqSBDev0nWBRTqeiUDhE+LyiKHJQBTjgeu1Oj5F2OBDr1c5mixX5EKYTpJ0XNp1tCCAghW+/bxoE92Qys9u7iU2mc/SfJJBQGncp2p87bMfX4LAsIn9fdADqrgEHTgo7AgmoY5JypzBJZQCIuMrBB5rf748IJJTGOUnFOqyJFpAAZc1sDXAspFRgCaXeyFP2sR5wDuFg6FpSaLqHKETLCLkifQlIirwIIlqsuDPcIGAJAIAjRKDZ4/3TPvISjLhXORgRAJCCUj94KQ/tMe2Zc0BCs9Urs2lUd4nv9hpUj14KSPCSm5Qqmoyd5dIjulI6cMSRkeBAgoNEcIqWq0VZkgI5L6N+vUSNq4N9sfxDr2s+dX+5YymHTM/LKWNHFfK9eKYDHEY8xH2BMcE577a6JKfTuPtpTQA4AEhYLeeeTbFZk0cB94b7fbi9sbvbW89ISO0Y2bJSYAJLG+AoOaAAdw3/t0nI5lwV7f3Wxu2mXQx69uTyysYg49ytbbf0lpMjdCTZgD8BhjbOsZOcejmAG50ARjttnzvWzxZ7WxXgRnG+hH2raR1kkowvCSist2azFdpMbmy5a9qf3j3Y/XJj0+nSVsXe9uDgaHVtA1mxQ/tNAEefAgmP5Ug4aYiSLLQCl6JDLFmhz0c5orOB33mNqIwanRmdA8yPWrFKTmOvAPTS+cT1lB3B77BtSZYKOR3Ll/A/z8lejrg7VOWPMqoheNJZ8ftTHXh6L5p/pjIC3atA6agHcmM7BxK0//OMBM2piOViRoIHEU4DCQIK6OzUpJZ6lobLZIzhkBS1unfxxGAuSg4FBJk/E0iItf11uifKztxBeQyQcAxAKPcjyCaz7jfRkdG6HDsHIhvLjXFdPzoqum78HSOup+ykY6+RgDNPt68hO8sdJJYopGgoygYJ1ABXKzOnqo5AuDwdZDjKqbRB12t2IFsgKwEo+W8EyUUWCRJhyLJ9AXupyXa7IHiGT4zshz2yEkIgK2ZBuKWMqH8q36iZBJClQv4fAxKUcSMALYJRuD7ADD3qHNG6PSbbivqVwIHPFZurpIwEzg/sVHAwJZAe9kIb9mTDSaDX6BrURIvcBGbiPvG3SAQzAnJf50MgAQG2U27zuf11rnTmmD2o588BCfr+uP/iWaoDEqJ+iO89tj6n1u/cmVIQNp75eD5jRl2UE/l5Ono+o4CoaRMrIOFQx1Rn79z6CfiT/InnwPWh67ljP8cyUnR/+f7QdaItHecufg93awBqZP9GmQrfLH6mnOOUkfAFSPgLZSRgEbQZcmNABs1xRXm+tOHXBxJS/dwBkJDGRVIwPwgw5nlIEhI+aHdtMOzYcGz26vUT++7bN/wNIAFcCeMB0pw9RRmRVLH8IzUehhMyEqBkSiAjpcKLsE8HGE5qjLjHCBPJl6A00R88AxIUaRA5n5wtpUrReYNj0uqSjRkpYnDqwIswnaJzxIolDdPJmvXPABIQ0FzMN3Z/P7G7+wf2qe8MLk5mJJwTpMfaP9UJ7QMFkIwVKEoJFTrBgXBRQox7CIzpqduC5gar0+sNybpcOvaJnZyki4hgoBUke8o2GNmAHRMdFgAJalkIIAGpvHhd8x45LuQw04FITsNoOHYjKkUR2fpz6w6IugUosq56vTJVEkZcuudcUep/GOoar+5R6D3nJatt1BgjoBAzO6LC8MhprwRysJ+RYeAywR1wjJn3AkI+CnU3OzQWZLfg4fs6lUH0ejYaeZcKON4oJwAg6fXSPv9y3tBCTgpLwEuemRON7CiLorEdZZgyEvC6SiyUMlsCG8slW7WCLK1N8kzndsB+xH2AoI+OY4HuGg4k4NFBWxczm97fEUiY36K0QXvK+REIJkAJI4sJ+xlZR5A/JGZEOveO4AB4ENDdYdzt2vX4wi6GA0MPhd16ZT10iei2rLXdGGjMqgyHrbWQyovvAYiAbiWpfIP7kORJGy+9ghPbaVkXLTJBktlu23Kzc5AB3SiaHfvTx5ndLzYuD9A5ZN+2Her2DSUeTWt12X/CeRLK7DH2ROE8nCNbPCk/Gp59xTkLUfUIYh7Iy0AAKuOhLiNBBoicSJagNZtliYJKbXBt7FOcMfzgf//uqhUp92Tfz4KMFp0nvj+RhTlJfohsprlCt4bDe8uIsxBZDVlocnb9LDoxrBx4gYfxjOelDTEjIRqRqnX/KaUNklul05e4VaIhp0w2yWTJpmjcYRziqMDzAGuhJxnFTt1k9P7cII+OfN1ekjzSa1HHaB9ovfB/Dtrk7z/l+NQ6IqlpQO4k1F23Tv9BLuWOTC7v8nuL1znnKJw6fxDlWC9lI2ju4+8SMEmcCOqCUs170ztTlRw1yrRMjOy7vZdgAUSA7qWycGJB5B9SH7TFI5BkStNtUvzA0XSgygkTYe9At0Pd0ImqmAYPiGid16ViA3CS2oqMkLIBZ69wYuMoc6Kex3fn+6eac+86c2794t5uYi6QkUSyaLRpddlEJ4n82w64MGOD8yOCXdwrbyJxKnkHm24H2ZSfctRQTaMsJG0vllGkh3Jg8BK0Hd8awKNjf9ftpWOO5LF9lwNzsFvzSHMEayKQkDuZroBCxkVGuKl9XAcG1smVuvN9Un9lXYniezWHUfbr758yv+f8J9i0cX9Jdui7zskHliEdAN1V2V0EEfQe2epRJ0R5kf8tICHKkbiOx+zeOH+5/tGew/MqTTw4YyEjAfv/S0bCXyAjAQsfjXAsuAwWRXO0OfLD8RiyxXMH4VxGwrnPt3YpIo6IdRIsZbJgAhJgAML8p7LwPDkb9wd2cdm3Zy/69ubrZ/bH331LcsWn10M+322iNBkkaJ5iBiAB7dgWSxAYrmioU+AtPSIhA1C14JorAAlK7VaEqUTWmNreIBmgasT9cHiExyNGFcFeNOD4nUjdRxoy2LGLBCRMFsxGQEnDBuDCAmw2XbM96tU39jBZ2N3tgz08TGyxLKzdHzLdNX5nFEbnBalH1aOAiUZVXUQlClIl1pWCT9GR9MUCt5SCiTKAMp2TAALah1XMv8hGQLmHP8/ia9YFOxElCJaCQt3vrTf06DnGWQck4L6iUJaDLsPj6tLbHeKBfQEjWVEMEaPpMxLq+CwBIaVfhZCABKLeew5IOKSIq5SKriNHROONQpnPYW+E0hxvr4cyHi+1wb7AfYAVH/Og0gdlDyC6KMWvdUEWADo8kITtYsQ5wQ+EvsaBvxntVJeFlKkhfhZcU0Zcvgejwtf9SYZprnEPAhJiJFXgKFtArtaMdNFZ7Hqpi1/buxLgb9j5MOjE9eC2nPNpTEBY+u6j17UmjoRWIlvEmMGVgBp5cihAYSP6zh+sE4hat9beFNZrNexiMCSQ0INBTmLGnQ3aDes30b1hZ32c9VZhHX4YHSWAim2th3anHCfG7mNGKizWCTKLWS+I4MH4RqtSaxFEQNEFyhzuNm27m63s4/2DPcwWNkcXAsgKkiyi88chkOB2u7eB9cfprg0n5UdqXxrLAnJDKOqcqIe0v9VhJDcatUe0h7HvRGQbgQTIZxEbIk1S8tbluZcNCEjQWLRPuPeSEyKSuPKcpUil2j7quqpZLo2p1LY3GlcReMbY8FmVvkVdwz1OfVaRnuUZCToHWH/fG66rJK9FtkjHKsklrnACN5w3xSNSPA+Bj0Q6T+/V2gnsxvsFhuBcoz0kHighY0ccAKm/EJCgecn3iICNHGiMDsqpPRp1me7v4PcZssXcsM6N/nNAQhxb1JvRAD81/viZ/H1Qi5B9kR9B40UpVv7dOPMRSHDdg85JXubn94YFlc5M7X09dyHV/3tZA1tGpmakbPDAyKvrHqholaNBH23QirfwFq5o9YsOImztDF3VYJ+csvSkBAvQWrvM4t05bxJ966rzDeV24en9dY9c9kQH1/cF7ImqQ9DBvkiKWftS+432DrLEUPvUarKtLc8dsnkQWKIt6REP6B3IGj9znl+x2W7Ig4NOT/CbWWqYeA54blN+gQMITr7N55Pdo8wk3W+PrW993uNePbVv4lyds8/jderOEjKSJHd0LYF9ZcAotibNouNq+Sy9r7HlTrv0QVyjfM2jXXHqTB07k3XX1jjye8/lwrHvy+c3Xxetby5X4v2euhcBCfmaCtw6tgYafy538/uKgVC9N4617u/4XLx+tOP0PSDF5v4OJRycs2RbfwES/kIZCTIOsBgxqoD/FY2NhocOiyI3/plDpfNTBM0vCiQIhT6InKGOaGMtGO5w2lOXgKvh2K6e9O33f3huX3/z3P7w7bf2/MW1XY37Nhi2rLkrbLWeWR99xhOQgIj/ZArWd6QO476btp6tSiUWDUDNk7fXWx/UvJaGIWqbu21DD/jK0PT615guSkcutceTwKThRz4AEBxhrQAarG06ndlkumTLxzXSAbdQQl3b71q2WG7s/m5md3f39vAwteVqY/sWuhl8SrZ4SuDG9fX2fk4EFw1OCbIIfujwHyiXVGogwUVFD0M3KYwyItB2ZQ8goRQaagulOkOALnCsyF/g3RzcmMDDDQ6ySQcyv+6gTwMX3w8DdzKZHGQkaB5wPzFyKMVwMb4sQaBI4qY1jsIzV3Jsw5gMuTg3cS4j4WMElWTQC0iIjkgU5rhWdBCiceR7yMnqqqyJCkjA2PD9AhJcJvhsMnqfiOvknHu7oC0dNszpaDzke+B0gysB75NhD3CPezyBZhiXMhIYJUtnAJ/PjZyolJkVlMA2rVHcXyptiA4i1knp1chKQHkNgASBXjAQER1CO8FuylDYFAAQF24EN42O0OxhYu/+7YcAJDjwUPZnh2PP3eflDF4OgBJfrwFGlsJutuDvYa9rF6MRuzpA9rT3aBfZKMGEbmtvPbT/bKK1ZGF7tgotbIBMkZQRQWM9RejYUhQGPVJjt4Wt4HCC7bzTI6iAc7RGydPg2m7mDiTcPCxssiz4fNEA8ODZCRy9umDI+NdmPtGx4ZQBo9e8fdenrOu5/ND/cZ/7OjsweMzh05nF+gMwFOeMuuvgOfER+B50WawzASCArV47XguL73Gg3TsPRCDhwMlWi0rqnaoGmM5HkD+IiMbzKudcZRTYZ+JUidw4khEAEqKxeg5IQPZW1OcobdB9SQbr3mUPRJ1Typ0j6a5aC71PGVo4x2gTicc9uEUWC2/J+wsACdFozvfHMSAhl5fH9mpuyOfOBsiW8+eivKpz0KJ8eiyQkF8n7plT5+yUQ8hABO0bf8TvOAAScPZZyqD3IKMgtds217WlngfXSGrlyA42zERARqgDtMhE4H5DZ5kGsqMA3jkpLteEZxkOsp8zdKNClhxIffE8gATsrS24ncBPZC6fKPuT7PW4QcPAg+2EsQmpB7iQXsO9sNwCb+KYfHxK/WdnCALBbv/BT3GdpXIsDwLtGk7IrEcpt+TQq+wv3bfOGLLgSI67XnlJEGREAhKQrSYgod/vWRuZaWgJu9uQZHG1WXppcwNnN4EgAAhFjKsuF8zG9RbYKmsQkOAlFXsDkEBC3xp+DMmFU/vrnMMqWy3K53heRHRZ2n+po4vAhLg387ON/yGXI8CTy7IDW7OmPee518/pMGWZHr2/8J1Rlpw6l/E7T80vr5HkeS7PHguK1AEJ8gkxXmZ3nslWOSXvvBz2Ux6vY3Ixvw/ZZHj+GJAQP1OuQypt+AIkJCAhbqqy/RdkX+JIQI3mqRqnXMnmSiMaYVqEQ0V36HjpoPp7q5TmcwfuqKKuB4Mffbl2EqRAhsu0eNYpO2K8oaA21hyTmGNTGITzt1+9sa/ePLOvv31i108G9vWrl/b8xaWNhzC08b6lFdsVDXw4K/OVp7+u1s6NgNIGouVzT2XXgaNzluqaMFdwoqKQllNHQ6uNud0yKo7orQ6uhJMOUfyMHFMKT+o9j7gjArnebNmpYTJZ2ORhbrPFxjrtPtnYt0WTpQ+Th4Xd3t/b/d2ErzeglFOUKhdg+C4Zk7lA0x5Rzfw5QabX437j38lAKR0FMT0n4aO5qFL0qlEyKRGZB02g6oryI/qKDAWUNjibNH5Y8w/yp9R3HPOFOYST8NVXX9Fo+f777+3m5oaOMAxffLfANEXZcB8R6BlfXtmzZ8+4du/fvycYoZIGlQXosxGI0Prjc2r/SeMmlUko9R/jKJ2GVHKhek28Hw5j/ohrpetJocuwLufbkKniQJdnf3h0SSUr+Bzno9tPJQnuuGBceF4dEBYLJ6/D/GAvX15dkHsCD6DGWkcZzmXqdiJHFOAhwkXNWVQk0djQ2si50hnR2uB/53rxbB+8D2NTfXxZf773fYMuCor+0BkHv4DtCDKwFeQOBuOe5FcYKxyh1WJpD+8/2mw65f/4jh4UJz7PTgtbtnV0sDRxI4TFgrHeBOs9eCjQlrbTtiGILWFQ7rfW2q7ZHrLX3Nqw0+BPr7WzFhzv3ZotWtiFBhEudKJh+oRkkRNu7bZki2BkCsbjlplM3uN92+xaa/zU7leF3TygFezEbqdLm633tm52bAcQBRkJiPqJ0AlGbqpl5v6LLXJqpHbuiOVvUY3rMYF/rMZS49G6HpM/0cCXbI6GzaA/8j2xmpc8H77nfB5FBCkgChEwnT/K6xRRxN6J+4zlMATOPG1an2HENEX76aCDlyJE/HVexVkj8A2fj0CCgAYBCfgcnanUtaFQe2Ke5ar9I9c+PMCtQ8Ap6S1lxklnQX9F+aN50OtRvkgn6CziN0sYQBw6GjFLCf9//PjRiYr7PSdqZemZWklXDq103Wlj4HjrUXxOckVj0rjzCOY5gyM3/EsZu8lzwg6vdM7RUgl0dESirpS+1O/caI/ysU5/635rx8+ovZcNKquK9fVlGQMCEe4osw1tai3oWQce2QcxK6LK3qIWZInuoDMDFKA/Po/SLtYWoO1jKp3jOULqPbICe8z6cfm8pJ0m/QLQabVClqZXT0AvYc+SGxWOdKNH3iPapdDv4Eai5EayRJPZnlghl+ZOAik7kZwN4JnB2SGDjbfSdomJ9pJeOkr5jTIBXAX3Hd5Hu7MEDR04oR4XkJBKk/B/1MHMSGigvfrcup0WM8wgSzCW0QjZaSM6yZgjgOHQp5P5xH5895atyDvdrv3w9kdrNsAxBZsknSFyQuDMYy46tBGRsYriOhITp3aBm01hm9XKhl3wSSWAO9lccY+VdsIRZ/KsfA9EgNLflFMKPu2cByy2tY18Xbp+DK5UtmfV3SN3TLXvlSmjs1H3vvyM1f1fJx9kCx57f/QF6hz73FeIZ1TvL7Nv0wDy8ff6bmNF/Rfn6uz6BH4U+XaSlRhDaX8fyViRjI7fH+WX9FKUbxrvY37n+l/X0XWR2VoXyKRPkLK2P9zeYoIqQNG/2P9/PK/mSRXR2OcS9pxG+RVeP9X+MX7drwEkxM2TKzMKxER2UR9xduF1KiPh3HRBnn7OQ0AChTmdUE9j8zRfTy+mgoNS228NZIvji6H94Zvf2Te/e2Hf/u65jS879vLplV1dj1mXzHZCxYLvh4PhQALICxHlB6lhYStwJYCxHu3aCudLiGlAMoxiaqjmUwYngAQoCnVtEJAQo8hU6qmGLq4P18PQtm3rZIlsRwm2+YLEaXcPM2YlgB8eZQ3ITEBHh+lsYfd3U2YkzJdrAgmMldYwv2K8EVE+2ItJsPymQIJQ+Sb561O5QAAS4JCVpQ9IwXSHyoEfBwQQOX/9+jU/KyABRgx+tKaaf50FAUeYm+H4wp48ecLPA0hARoOMfnxeAJEEegScYrlGPIf4W44yxhE/c8CPwFLKQyOgTmFFo/kYkKCSHKynj7WK9GIM4EhwYMm/T2CLOEFgEOFvPHr9LucVQIIcJ5cfHvmQsw9nCxwJGp8cLmXf4Pswr9qDWgdcQ/MjQ0HKT3OH/z0dvGoriesINCnP5dZLu8CNoHRanrMUeYdv7k5bwZZ+yFAgQIka9tXaPvz4lpkJC3b70OswzP1eWYLAPxxMiA/yDCxX3sUBrRo7HbZ87CDVFSBDsbaLXst6zZ31WzsbdvbW75j1GgAevBMEMqwAQADgYLn1rqDx7nPm7Rtp8OzdwIY88FrblnMhdHq22DVtttzYh+nCPj4s7G65seW+aZtGx5qdPttIlvIB3A6JwJbyoaY+N97jOUfqHJCg7IBo0Ean86cCCZKhup6ABO5/gkXJAKFj62n90CMxGwgGvvZisULnByfrjNH6XWppx9KWA24BL83CD9cIZIMpm0tj0j7VHlUk5ucACTK43LlIIFJYIDhlWtuYOaG3ACjU+ZThG51XyTVdIzf0pBMhB/GD693e3vIcopUdHLQIJPx0c+zxQILmQvtHcuUx9ketI45zkDgSHnONuvf8FCChXv9WZGj5ucvPzCfn8hyQgPIcliEkcCGVe3HvwxlMGUFuAoJ41FvfdpLdxX4v6zXBTXDdgkBR3CoE3rotu3p6aRdXY7u6uGTkfb1a2GK1sO2mIFCxmM3tYTq12UNR5gsgzwvcLCjLW6wxjhRxR9cakjBumZUIctkNAAQRGkP3JzDBORMSASS3kIOH3v5YHEFeEqlMBb2u37A5ISMoVwUGZkCCdifMUOw3WCqlDmcyxNJsj4Iz8D949wYAC5fgzLkY2++/+9b6Q2RhNOzm7qN9uL3hkBB8ACCHzlzueINIGhsSBnXD1oXZpthbbzAi1w3mCPAIAwQMpuxtDy6ntFa5nI7nWfumzgk/66gGu1L6PAcSxCcl+1dBBs5X6CiX26iVXv2024jGXHdfeO3oec6yFvL7yz9XF2iL36nP19llGIfu79h4pBuOrUEnBXji65LXmr9Tsqn0KTMwW4Gcc0BC/N4IJmiOS/2TZQ3me+nY/9L/cT2lh9wedVsn90+/AAmjCzqvzb9QRkKMRuRGVt0mOTygvz2QUHEkgMHXgQSgxJQHqC3udgxGHYjO8Fq32bKnT6/t7777g337u5f25psnNhg27Xo8sOGoZ8ARACSgP/LeCkYWIdgWK0RtN7beIMshAQlwMNYAElyYy+GToZKjdBKkKlVAaifQZpU26HN4X4xA0Q/J2kjRKLSmTRaLEtwoCudKAIDwcL+w2WzFcgY0moMiQXrgYoGshJk9zOa2Wm6s2Ub6v6eHRUEdjZC679fB/62BBEYKSFqZmJdRDw7jHanZDRgr/TJjAUITfjAd2Y0b9C+fv7IXL17Q2P/hhx+YkaD6fxnyOZAgwYW0sNHFpV1fX3N9YCCrNAL/Y0/AeJaBfqBAydeQapGV8h6yWfQdGEvpdASSw3J9goCO51d/K3Kpcx7HQmFv3n5OpGkVcZM7j0qrBpBAxxEZ8iEjQdkGcBDodAB863YJIoDoUKAADGbcB42EwrMfuOe2UAJw1L0EQ/teCjg6kloHnZOYeq3PYoxeDtNJ3+38Fdgnuk8BRNzvCUiAUct1514S0/eOpbX8nm3Bln66n/0WRIxb+/j+nU1AVDiZeCcGgFooXdgbwYH91ttiCmz1FFNfe4AF2/XK0BINPAcAKfjTRDcGcCigvGFvXdsQTBi0dzbqNm3YQ0eHDvkUGhtkHTWty9IfsJtv+IOOFFo/2LZIgUVkCr0jHGFtESCY7xq2bXdttW+QdPHH+6l9nC5sumnYikBCz+VDIq1FyC7R2/q0gkvhhKVyFkgIka66y2gfSwZFg4P3l0oOciOmTl7qGvGa/d6wBKVK+V1GGCsiUD83VYmCQIM1IoqMqLn8KQ1w7AECwFUNMGV2ynTQuQRjfJS9BH3SOcF7BJBFAFBAHM90Km2QwZZnJJT3nDgSELGNsj0CCdI7efZVBCJ1LvWc3hvnNNoNmhM5CwAbEWXGvbUZDXWyv1z/nDJ+D197PJCgMeZ6+THfdczQZ2r8ZzyqMqiqRCJ3mB57hiqdXKUSy6CPv8vrkS8AHZ38BhhzAa8USRFThgG4VGCsF1sHCYQ/n3cAACAASURBVJjd1eR7tFfxG91jKBvg/EF2pU41sGORSTDsN2w8HLBcDKn7cIzb/bZdXY1tMEZZ19i6fVDHYkzIBAARMDg0tvbx5tZuPtySHHqz2tkaIANJint297BifxxygLRbLHeYb1a0jVoA4RmZbxoSR9gwgpwK/tvnAbYiwELPDoX+IwE2OYIcSNDzEUgg/4B5Car0OOZBGQneyhHgSQLCE5cJMg50Vpu0T/c2n93TzuyhzATklO2G/e6b1/Z3f/dH+8d//Pc2GPbs7u7G/uVP/2IP04mtizUDW+vNxqbIPJ0t2IGLnYgw83uUfSQgoX/Jldiwa9Xeiq1noaCkqQ0wKGWMxPOb24Fx7+cO388BEtyOSCWqe8/kihkJskWOAQlxn0cgOh+bZF+UR/EcxGObO/r6/9z95UDCMb0TxxLfE3WGxhPXIoKdtfcnuzdlpEXb6LcCEupkzbH51f0dAxLq5lPnR/r0C5CQds5vmZGAg4AFkZGeGwR1G7na8FW/25+rSz83I0E1igAPIpBAwppGYf0eavi3jPohajTq9e3Zsyf2x9/93t58/cKePu8RSLgaDW0w7BJIAIAARnUoDkScCCSgpGFV2HoDEridZySgvns1J5AgpzMavFHR4nk5O0rlApAAZ0sti2RM4X0CG44ZPQISHuZzW66cCJL1hNsGuRImD0ubzrwVJDMSEGFcI5VuY9PJ3KaLJTkSut3eJwRcUaDlQvjT16r2j3VARDRaowIoBcvnlDak9mERSGg0vWSEqYqIEPcGtk8ZC1T4SO9OQALm+9WL1/b06VOegbdv3xIMkLMdz4bOSFSCiERcXz2x4cWYn0dZg0pZcG0odpGkRTJNvMa9s/ffSrXUd8Q5U0ReCiueUxouKaRVGidJoUgBio1ejnoOJCCqowipMjV8Hd26lGPfbnmtG57HtZmlQF6BqqUiujN4ZwZPx8TrSGeGkyVABCnkKAPQ3NIhz/oYyznRmYnySfelvVameIdOGw6aODBAgw/zzXNbZQ6ViisACTyXAHEZcnf3GGUDAEcAJPh8p7KpFKWbPNyTdBFgwnaz8rpbMpWj7tVTA924rHp7C0xgj4WNEzCC8Av33UdmRLPlGQm7jXVhVO/RxWFrveaGQALKHa5GfRv3u7ZbLgkk4LvYnx2yCAREKK3YeccNgCgi4UIrWO43Q0YCgISd7SADWh0HEu5m9nYyt4fV3lYAHTqDAyABchGPFmtykf2FTIef/4j6pe4q0QCJRoXWT2Rbx4AErlkWZYr/97qjlFbvBLfaTzJQfS9V9ZkAE5SdgOtsVgueBQLCKRVUAIfXhzrwJkCMOiWVTOH7Oq3D9sA6i5QPgVNEQALmSOPEb+y1KDdyIKG8f2UaNROwliZbpQ0RaIxAQh7pyYEEndFcLsm4k6GsOWN233zu/BIdFOa0yoyEc2BQ/S47DyTE+XEZpgDI+X1bZ7xHp0AZkceudH5/Vxlldbry2JmI742Ge53uPva6lyYgkFDxH0Du0LFOWUfwpdG5Bg49HGtkbuE3gWCQkSITATKKcg/e6paiE8ACyxt2ZsOe2asXQ3v14oX1B+CMWjrxLvlRULPgNiiydwBAP3/+lFmCyPSD/kIXqvv7B5Zj3tw82M3HW99D+449LLa2WnspQxtybGf2MEdWw9ZAdNNoI6MKPW8cOCUBM0ADgCiJrwapXNX59LnQfo6p8fm+wTvXiYxU50RcEgRWEpDAcwpgWeVHKQuo1Sjs8rJts8kdOvuiwY6Bhgc38/f/wyv7D//h39s//cf/2S6uL+3t2x/sn//T/2uT+cym84lNZlNmBU7u0aEL5aroODXjfW+R5YRePwCPtyhjA4+EgwkIhAFYQckGZMpmvfys0obc0cv3azzTmtNoQ+H8K1iBa2EeBfRHIKHODnYb+Di/Qzyn5xzVYzoiBxLy+5VdFr+rTk8du77mK4I18sE0H3XvKe+HwJcIOR3IxrwpUJNH9D9Zn88sbchBpnyeJW9zPa571PwdW598vLksd/6SLxkJnKe/FiAhOktaQBn89YpSqbo/35T8XCABGQncpE219lHNGjluKSQRFULKMFp9XQ4Hdv3kyt68eGUvXl7Z6KJpw1HLnl6CHK5vPfZr89ZsMPo2y5X3nl8jLbpguhgi+ysaeoVt1yCR81p6GWPRWMFnpZjkxJU1Ye0W+5ir/ZIOEwSDyh8UJcsjNi5EkZGANo8FORxQarHbNW213Np0tmSrx8UcDL9NdnDg8/OFzedLEkbic71evwQSJKyjIIz3kgMB/lpiQw7kW3VCNQcZSsHyCwEJ2rsoZUC5BomImg1rI5IO5zDVhTOCKkG7NXv+9AVJwPB5pAqic4MAHznfuh+NWWuBHYauDSBsxAMOMqLyeGDdYATFiCIUZlSWSMFk54JUzyXhmoMCci6igVMql5CRkH8O18uBhDziD7JFKR8HOCSU3eB2A69lrRTRJMc1SgF6vUSO2LFNseZ9w7hjVCSw3yP7B1kZMHqg9PEezBMMSe4fZiSk1NmUkZArPzkhEWDQ/eO7pYzouCXgAOPEvbJNGACEtc81s8kzXglcl5kAPa9DJ61Gco8ZlErlUfzcznOZOS8Ns/liZg93tza9u6esQOQO2UwdAglt3t9Bi6qyt7f3CW9snXiM8woDr921Lpw+9l0Hf0Jhnf3GOra2bnNDnoTLYceeXA7sst83W68IIgBMYBkFW1auS4CCHA0ugTzyKHIutHdEtgU4UsAD0WjZ3WJjbycLe/swt3uAjgAg0B40NaDEfkBpGDkSCCQgI+FzCts+TTGt0zPRsMoNOQA7x4xM162HpT9RNuFvAAk6N9gn6s4h0EgygETQBx10PIIM8EgZCTr3eB4ZLngegHZ0snE2IqDV6/TL8QtgEIhAQILEsW5sy6j9KUBCqZNS5AqOY5xD1punUguMX5kWAgBKBynLhpLx5tk/VVmH5Ftu3GkOlG3BdUG6TyptyPWb9kG+3p/uj9NAQq6z6u2Y489+LpAQDe36b3HbSXtcezaOu053as/G9cn3uuauzrh3kaCMBOhEl2sAEpzrwFP6vVwKSfEgenU5w1BLkjM7cE61jQBoF2VBuzVwAQIJndTy8frC7Ltvv7Y/fPc763Y7dnd/Y/f3t1bsEaRZUJ74GPcMrLx4+czevHljz58/p76ALgcwvFqt7f27W/vxx3c2m85t22jbfNOwjzdTm85nLGNEpsED7JvVjkDpCiWMjTZCQwwosBEv2B1pD+xtRz+74jCJThjGRL2VEYtqrSD7UFIK+w2AiusHlzcCEsiVgCwNynbXB9QT4MXp7OxiBALJnY1HI/aO+PD+xh7uzL76yuzv//6/t//4v/yjffO7rzlHH+9ubLle2A/vfiA/Ah6L6dp24MZabVJmAjp2rWxdoOSjZfPVjoTKjZZzZQFMgEpSyd+28LbG+Tmr27e501j3uXyPx7nTnsV7JB8EJEQy8Sj/BOTIRsllOrKN9ag7q3Vjjs9FBzfeT/78sdeU+l/3ehzrY17XfRxG3A/JePNrYi0lW2OQJQK5p2Te55Y2RNmUr0Mcq2zJCARgvD+ldCLaAdVe+gIkhANQ8tjY1V+4tKHOOYwbQEZ3XMRK2TlJ0+eYkp8LJCAiwLG1Uq9zEoChMs7r11if10Z7tb5dP7m0K5I+De3JxaVdXPZsNG7ZcNQmkDC+GFgf9a9AqJnD7UIfmx1AAglqUO1QGNs/oqZ2v1mQlFHCT4sqBU80OqRsK22eTlELxDqDiiRSLSpThggNVRJ+HSFTSUAC0vlW6A+/gfNa2Hq1s+UKztPeliu0T/JMhNl0ZZPZnEAC3gPG5HZ3UBuhiYZN6TgnByw6rPLJosKoE5q/NpBQGuuJVLHZcBJGBxJQ6gCAwdMcJWTx+/riGaPmeCDlVqUJqr3OEWkpNN1PfzAkoRMekVNByDqdr4QYl2nx+1RjnwAotaoRaKP3S4nKuMF3RFQf/4NsMXe04v9CpuUQRSCB72t6W0c5AAAS/DO+k/U5OOj+viqCgAwfGFpIfQWAAKMPXAlSDhgroksAEoYjJ2tUxwSURHAuU3RG9xYdJu07zIMyOqTgtQcBJBCMSU4XACP/nGdOCEhANpGDclUqclwbAAn8jnbKzmJGE8jwNu7EkVV8a3uMl/29Aagg+wd8I3c2vZ3Yej6zDQgn106C2AVxpXJdk2BgqzUeEOduIYcLiRn9e9utnhudqGe1rXV24CUvrNvYMDOh2yhsPEAG1cAuQbplyFQAUSPAM7QDBJBQeFvAUIbgJUjs65DkCVoB7q0BUlEY3I22TdaF3SwK+zBb2w24VhDB2gFwQFaGk+4CSEgJvwlESMRmR6yVc45gDurkl9HejDInvocEaJmhH+XPOUeu3xuXe4tyfjkvSUOZDbT3FpDKSqiMNj8zAJzc0ffzoT2lUpkIJLgcP8xI6La9ZAifiyVGAgAiEClZFDMazmUklNcRs/4RIEEZdfo+rZv0D/6P5RURSNBn6gxZZuSEki3KrFR2w9pyRE9TiVedDjm3f6pSrPoNeMppOGVg50Zxvo80rnMZCef2X2x9Gh3/aJfFedFcRmAm2gfa+3WOYW7reUZC18kJEx+IMhI8eu4cLMAUWEuPii+V4SETxgpbTpY27ptdDnsM1rTx/i3AhC37KQyRQTUa2He//9a+++4bZnj9+cc/28f3b21VrGibdQct63dB6rqzbYFyS5RBXNhwPKKY7A36Nh6M2ZFpPlnZ3cPEinVhzXbffryZ2tsPd8wGtDY6UDXtfjK3+RoZCV17WKwJInjbW8g/dKJB4UXDdui60NpZo2uM0AOURFIF7DqQgEL+dwH0BXJFAF/MSoPbT04G8M8AkU2p+on4UUACfmPeASpDxyDDFaA7dM3FRde67YW9fnVtL58/t2K9src//Nnev3+gkuj1zf7u797YH/7wnX37u6/t6smYtsb7j+/tv/zrf7Hb23vbsnQVNjAA/a1NZiu7BxD8sLD5cmtrdBVp9swaHXa4YIkryxORDuIEkrnTHB3yuCejX6C/z59PtyHkSEYwlLZFw8F76f0cyMmBhPw8Sf4fO685uJADCxpPPgf5fcfXo20sWyf/fBxPnKP8fdJ/0dGO9tuBrssID93+q0DI3FbN16tO3n0ukHBKf9fpZcktBYUeCyRo7JJ/1Rp8ARLKdf0tMxKi0RU3f53yigfIX//tgYSOpUgNIlNqfbbfuJOPiF7LmW9RugAg4Xo8JuqNEge0eQSQ0OsjyjewwbBPIKHVNqLrADkg+Nlace119QQStjuS2YDoY1/MSiBBRpvmkahzEpLKQojGGA4xUmLh8MaojgRAidoGfgQ9xyjSzux+sfSuDQA3VhubI9MA6W0Aavdtpv0hEwHKFd0cppMZ34f7oFBF2luoU84PagREoiEiQfBbAwniSMC4OaYaIIGlDw20g6xYzeVgX42f2ghgQLNJEAHOMK7lafEVUh8BhBKIQLkMDCC1rAx1/rgGvkOs5TLERZhGpyGl9Zc9bwPhjfZNXG+MR/tEe2wDOuv0iOczKiytYQS05JjBsFIUEvdI0qbgcKv9JLxG3xtepsCWeImpHqn/6oZQAQkuG8AfASBhNB6k1nveIUJdIkiqlfafxqexY9yYJ32fMhW0R/H/erNKTN+p93jTW0eKywGOhjIS/Hwm0rlk4GnfdGAE46yiRKAER50dgOAfet7vELGGPCgIEABIAIg4ndwSSFgCSFgsrQCBIuzY1A3Ca4+9tRkeXtrAv3gdRphTZKHV6rLHOD7TggG631u3BbCgsNZuae3d2vqtvY37HRv2W3bd71oPKcedLgnNUH+MbKoGStYgn5VVwqiepxAAtCCbN0bUNtugc0ijY0tr22TXtJvlmmDC3Wpnk8XmKJCAO9igjVudhZKeqzNuDo2j0zXm2tOVA1/1jMf8uZw/zErIz23Ua/lQB/2LMrsG64o2pcoqohGbUme9jtrBHh9T4gpBzXfaLxoj9xH0CInCDjMSxJGgriEobcDnBSRof2Gcmjudi2iEl6DlI0sbIBd5fhKQoDOGjAQBGAJBIliZy3ydQWVFaK6reTksHVCpk+5Ruk3yr9UEFFZ1bcgdhXP756cACbmcjAb+sS0cDf34Hn1WHE3HPn/uO0RA+6ltVWXSSPfEuZbMFihTB3Tou3U+Phk/9FarSzAaZVC4V5ZUsQ07UqZRKuUlDQASONb9jvIJXRb6IHndr+xq0LMnFxf8H11otss5jBFrFWvrtZvW7zbtm69e2jffvLFmY2vf//i93d3csnXiGO22L/o27PVtvV3bcj61zQ5g6chGuGa3S9mINqsNtGIEsfR2Z+1G21rdof2nf/3BFhuUyfTIVzRdrO1P37+1j7dT3tvDYmMblHXuG7beNQz4AkBRyCzQJBbdne3bONueaQESQnbYQYkkOtsQIIA+cXsXUIqTr7bJNQNOgjogAQAMHgCEBSQgO0wZrtdXV/bm9RN7/Wpgr16OeTY/vH/H+x/0uuSomE4f7OPNB+v2W/bmzWv7/R+/tecvX9rocshWxO/efbC797e2WqDrTOFtvLctlrre3M9tMlvaZL6xzRY6sIWl9IwM5j44yan2VL5PtWfi87lTfkLsH7wUgQRdT/bXMSBB33UOSFBGQg4QaACx9KDuPeeAhAik6ozGs5oDCVH31MmL/PXcEc/t73iGJTujPgN5eP49kt/4bMyYqFuvXxNIwPfl8kmgs+SXMraPAT7x/uP8l/Yr7I8vpQ1paYMlpowED1gdsnzHrg3aFC2mqjr7rFpCxt+oFtf/EBx6H1OxIBAh6NhuzA1L6g4YoEBa0/+M7KK+DA5vup6/7oZw1X03ctzGrrzHn4fxWzfuY/cTn8ccqIcxNhaABCi7HYAEkJzt1iRQRH/e8bBvT59c28VoaP1u23r46bVtMEIZQcMGqOnutNjPt9NFLWCLjoCiP4jgI40NCgXAAkgN2Vd4g/ZYnl4dHRwdAERs4YioE4DS2ykUUN+TkH5lKuA+ECGAg1UkhvwouITYMgNiv7fb+wmdZzhOy+XKpvO1LRdACeBUd2292tt8sWEXh/v7GVMCVxswu7MQ/KB9W260438JAv2WIMyBBO2XuK+0v1iTne0n7KMoGEuBcaT9I9+b+RyM7qZ6byqElreDJG8A9kMD6cV9Kvw9W0U5WSBKChiBK8yuL5+wLhOGw2yGNn5LGhCdDgx83m1pYMigQCkLfF+sE9owyRDGuyNxEIQjIyVKhU8pyppXAAlMiySbNYybrbd0biKC0SWLNdrDbcEADxuObP0dRmzwfvwvoCJXEqWhG1iPMUdlxxA6RDAuqvRpd2bceXf26gaj/b5QPvmYX+xh7GdGYZuJdGuDrJ2VbVZLAiQk62o07ALA3WDA1E2QaUGmrTZrtk50dmbv9MAKAkbksW95URq4Bdoj4vyAj4ElK/TgnIyr3aRjj3R0dJNgVKOBulC17nNnTvcE0KlSQL63cY/MeED3lJRGDqfRDamtDcgF4V0RkHnhWRdLvoaSgnZrRyBh9jCzxWxq6/mCYEKj8JaOSPlNE/ipHk8pvQRMiMghGyoBO2QUdwZ0dGwA2SLIF209t3ajYNsu8CW8uhgTSAAXjJM0AkjwlmsAIhBiA5EjjQt2cElAAoge2c1hx4yELQCYzsBWrY7drQp7O1nazWxlHyZL2yLLA+BD+iz3QTq/MP5PPeR4HntPzBCpe4/WKwcS5LwzGyXLStB5k3zJnazye/bNVHYzLLu0zGYTlt7gwaykEkgQMZv3l/fv39toMPDMNzj0aMPZalsHJTJ02knVzudZYuIMdVYg4gkZzBTjxOeSMhKq7inKqPGMB/3gXlQeQEJNOlkVwKFOfJBxEUBkerjkY8pAwj2WWRDQbXuksANIZ2ENzzZ+A9XCb2TlMOMHWRUJcJQekLzJHRJcX2uo8ThgubHlZk0yXKWGy+6I9gDsjtP2wenXpY9k38jeiXbPqesz0pz0V25XcZNUqGDtFj8HhDwGSIjzFiN6+Ftt/w516WE5T6wj5xZM9h4j862ubSAnyKni4CNsslYTvxGgWBp4XCHFQByL90AeXl6M7OpiYN999dKejHp2OYQcaloxn9v64c7W05kZ5PzsgYVRz589sa9fv7Jma8/uRgDsWr2WPXlyab2+dwqaL2eUr2jPjZbMr169op5FueHt3QNBbidDbLLUrtUZ2H/+0/c2vLqy3337R3v91Rv7eD+1/+v//mf7lz99b8vC6EivrWmromGLYm9L2G47AMB72wDE7TWsaFZASiN1CoB9CF05nU5T6Z9n/+0kS8kZBJ4ZgIWpXC6BDpQFqf0lMzugC1JHBgDt+ADu74/ffWX/9E//I4ko3/74o/3zP/8zAZV/+Id/sFcvXtJ2+N/+9//Vvv/hnbXbZt/8/iv7b/7bP9q/+5/+nX39zRubT6b2//wf/yfn8+3bd8xG7XUH1mz3bLEsmJ3ww7s7my23NlsUti5wdru2RwlIkuXIKon2pTbxcSCh4sSKG/6Uva5zHf0HZPah80SH9gyyNWCfuYEGXQgAHBoR9jgz5yg3q+fVS4NdiryyufRXop+D7zn1uuSL/Jr8N0p3op8U5QdlbXg92rsH5+z/Y+88wCTLrvp+qqu7qvOk3Z0N2qycJcCYZCzA2OCECTYiJzmBbXAiB382wQbbYJOcE7aJciDnLKJAYCEJodXmMDupc8Wu8vc79/2rTr2pqlfdPb09u/Pe9+3WdNUL95177wn/k7Lxad8N9p8KOWeEHGcoTwMSnP1krdsFSEifUYQH8mTacVQgIQI140DT6wUk6B3yQIvbe1OABK67uHEztH9MJbW1lDz0noJfSUiNAgn5BUELHJBaR0kREKlV74E+ecYs16VqullEbtZ3mOq6INkYNON/T/10p92fnLFpv6OAoew6LVCUvWBOog3fk1NcX1pyRZB2cs3dHeu0G0S52ZIrdH1bXqrb2dNrdmpt1T1FeO1qXuhw3haXFhxdd6Hcgan2bWkp5X97ETQPj07h3u39lGs9MKpJfei0PfxV36Uw12GoFmHzAhGErrIZksEJ80yh0h4ypxBzkGJ/v6Q0usKXjUGKAzSAts3dPTcQOvs929zYsst4RpsoaEtWX1rziASKLl65uuttIZt0n/AUCIw0DKmETufR1sgUtFEZx9AQSzmB3l86W6uaFwxsrUPmL36v9aZ1IV0sr4jqbymi6RHDXuMDj0xW9C7VGUi1EbyIF3UR5hc8b9I9/nOE9iUggVQQpaKsLK15jYSFhbphRGxv77qnuF7Hg45RitGQig9isCKs+Xtxcdlq9br15+dst5GKDDLvimSQ8aKQYf6OTFBran6RHHRC/BGcKHJznqYDYOBTQ1X9DEhAWup7zuN8hfVHQRJRXymhMq60PgepAgAYg7WVQv+jF5JaGq68Zp583iG9ZwISuh3a381ZbYHQyq7tbG/bzu6uG1LLKytu+C8tL9v62prVl2oDIKGdpQw54JdVCs8LWo/0IJUgAJmsN8I7FxdqVq3NW6PV9LxRxkyUBFAnhn7yhCp3O3njCaMehoXTsSEpeL4f51L6hBeQJE0qE06ATDKGqesAcCNjD6O90m87YLmztWtXL120Pd59rpp4OF0c5PXJQNkBD6c+AnO4n/qbe+X6LG88dXHBcDOrQ/t+xyMMqvvUTABUmPOIqUXr2fn1FVuqVmy5Djg6Z/Vq34EGUiCoCk5BF49uGBib1RROnrUdJLyY582R4jRf86iEzVbXru61bKO1b5d2WrbX2bfdNor3nBseAHTd/cQTvVtutgejsM8rQFO1mSk/evRHMKR9HkMEAtEu8o7Ly6W1zrmKEssrObpHBHhTREICijgUPTTgjQppzgpxYqQSCeL95r3IawIS2LdUqme/gosCNmKYICdpb9fylniJH/RJ0s5FPsUUB8kSAdACydK+TpFo0QOVvNdDT5BSC/wZWcV40VP0SfRLwHhKsVEOdYpAcjnVr1ijsev8EL6YctZbg/Zlkg0O6GdySzJR/EiyVO/n3l4PM0e0Z0HzjJ99wByH7wUgJtE//B3+KFmoT2//nC5OqVPX6C1DvWRW/WecXnXYNR2vG6d8x98lN+KaHq6XOZdlArtHeUvyTqVaL4C6GbjAXpX+VKnaTnveFhbXPOKq221av9O2apW2gPjaO0YjgVOrdVupz1u307BWY8/I5Lvt3Bk7d27V7r3zNrv1zLqtUtS41fG6CPV+xa5euGBPPvqIAwvry8u2VF9MkQ0AwHPmXQeQt3fedT4VbaVw4X6K+ILn3nPvvXbfffd5egMph489+YQ9/dQFdwKsrKz43qGT1jNXrtjZW261B+97qb3oRXdbtzNnD73/UXvPex+2Z5/dTGACRnWnb+1+1Zr9iu2i/1CrYL5qrUoWVUVkn3e8ofhgz1bqNVteXPK6SYxhcXmVhDZrdvrWYt2mxDTXuyRjAV5IMWMDUsSw2256KkfNgQ+zTmvXGntmq0tmL3vZi+2Vr3zAPuaj3mAXLjxm73n3e+3hhx+3M6dvs49608faS1/2Si8y+b3f/4P2u7/3Dnv88S1bP232mte+zD70Iz7EXvWqV9jqcs3+8N3vtGeefMIef+wRBxbq9ZqDo0atrHbXdpt9e+LZy/bYE1dstz1n80tnrbq4aq12qum0MNd2oGiwb7sJRBePSJEY8b/kUHCe6DUwsjbRmWPF21wG/c9rBAFcZXYA+4059NpIlvFPAE70SJhlptfzO/q9vtenZwJm9gCfcV/G52pfq41oHFc8j3QT7Ydxn4zbU7Cy8fK3gGHvDua6d3fQrtS7NqFvZuP0GhmBH4kv6RO9flI0UdQXtbdH5yKB0s7fRqLlkk4zTuZxnxihFPXGvA3AuUURDVwT5W60D5JjqutyVLKGe6YixEMnpcY07jO+g94xyjvWhYB13RqyOQAAIABJREFUl41ZlHxyLKe1enMBCR7+WnEgwdEkhd7msIQRp2wGJFTyrtoDSLiJ3prcPfITmrhJyq1LLXSGI5v073HDyof25M+BocXQKCH8rqywaKp1z9N2o6/XsXZjz3r7bVuqV21pEU8m/dnnbG112dZX03m4cTB+UO5wHJHPypgVxq22dcNNl7UBy1Inht/3rNVuDFvZZMpnTGPQv9XeRgpX+j6lUQxjN7Jc2R6pCQlEAK1NyiE1DZLCl6IRUus8Qudo45haAO1as0nIPPl9KPwLHs4GkLCx2fBPikSmCvbITUAR17gmAgna8AI0tIlFAydJALwik+IcGWGRAUoQeYRAtmwmAQnyGut5Wi9STt3I9twg1cqoO5BA6GEfT2B10Y39CjHcWZ9p3hmjl8/V5VVbXV33ceJ94D/GovnSenP6d1J3Dr5DWNcXF63V69peszFQqiOQIMU5v37FVBEi5H2iGEcPwLWGQVJWuC6mITij3m+PCHqdo/Oi4NBvMk78nKz93NBAGd2BAAnOwB3VGHYeAWhh/7SbTa8rwHszHrpW8J8Me57F/gRQUytMaIgR4nUSvD3ikH/khaf2pOaB3wXYACQgSIlwgD4+hl5lACQwXrqSJKWI7i1pDh186VGDAEM7RSXonpp37TkHJzLjlevSuFPvYjxt8/229XsdB/RoHdps7Kb14/26920+482YSUnxSvRN7dUAEiiKRTUE4rso/tV3g9SN+7meF230DN/9vrdW81QHm/NIhXq/b+foRFOb8xowi/WKzc91rGZtW5jD29O3GlFaKfE32ROeT8u9E1jt4BXrgDaPcwvW6PZsq9O1nWbfdnpml8m5bXY8OmGPwrbzNevN1z03GDosooV6YdohyBcVklnlyySRxfUxGiHyAeaANSXQJ0ZNiccUAQniz6wd1iXKNXPMoTop4xQsvRdeWK9pkRVsEwCU+FlSomp16m+k9nLICweffT8TeTNa/FCgnlIXIjAdeXF6V4CI1Iwz8owIDEZFMNJxGFGWeIuAVdFb/EP04Rz2tYNH3q2FAr6dlGcdUpO0T6Vciv4xKmEA/CDDADIzRTjyqghmai4lI6KMYR/ryMsQ3S//u+6X/33SGjzO7/PKfv5Z434ffjfn8n14iLlgYKUaL3P+Ce/Jwl4zoz2ZezVr9eo2v0BEHtu4bZX9ts1VOlbpsE737UV3LNv5c6fszPqiWY+Is11boObUMvy/YudOr3gHGTzp8LrluXlP69rduGpXL1y01s6eRypgcHqBXefJNR8y7QtPnV632iIgQ9VBYfZftbbghRbP3nLO7r33Xu+MQJcC/nOZWa064HeZqoS1eVtaXrGl+rLVqotWtQU3kp+9cNWevnDFnrm4ZdvNfdtqda0JEADQzHoncq22YI1e33aaDetStwAAoTZPfwPrAhh3unZmfcVW10/b2umz1q/VvIjjxk7DIzx3mw2rYIh6REfXAUWiv9zLTz2dXscjx+DupIz0urSvNFteMrvvvnvsgfvvsFe+4rzt7W7Y0089a48+9rQtzK/aGz/gQ+3BB17ukaQ/83O/aO9/5FG7ePlZlytrp1ftJS990F7+8pfa2dMr1m5uWae1Y1ubV+3qpUu2tXnZW2OuLSfwY3uvbVe3Wnbh8p5d2e7ZXpe3q1mnt+D6ctXTfxOPTQBg4uOSw+yvtN9GDVBPEXSAOn1GPj/u31qz0oXEs8VLxGNdJmWODQEakf9G/p/XNcc9N/K/cb/nHT86J/IfyTY+RZdhJFaMgBytYSU6Rv4zsp+J+BnTQSa+b9R78vxxUNsk45+RhnqOro+8LtLtuICEOI+yAXgW4xGQICdbfmzx78jT9X7jgATJLwEJfh010fp9u3j1qkcPZiHGaTrcZvBw5utyVPpH1XSOOgxFJBwBSDgKNWZ9/bgBhv/Ge3A0IKHo+QISxikkviEqC7ZQJz+YvN9O6ss+17e1FcKp6w4moIhTLXhluZYQ4wp5f1RqB7XDc5kYIR5njkFXhQFSm4TwwJMzl4z8XodOCS0PQRaDYZNgOKmqPYtehpvo5s8GSKjj7cHzCCNP/bQ98qHdtlY7Ga14vsVs/Lduyrv3XNpOz5aX1+zqxo63RKL2AcAKqQ4dEOdW1/MBd/faqQAR+YIwaTpP7Kf8vzbFejIjMc+w9U5S/KKSOVDqgiYzjlFPAxJ8PyuVIdtHecUpGgISPpwqZkK4oR/qfECxOs93X3AgoTqXogYikOAGpXcnMFshFzPzcBBKiIIi5X1gnGYeNuZD3+E1oQiU93JupG4FjF3vK9pFwafv+PR3UWpJRgMp23Ee9M5i+BJgw/sCpCRDjkPX6jwpCGJTcT2y5ojoiYYHNqcEJtcQ3SK+K7qzdpcWVzySp9VMERxa46ld146vT+2lPJjAGJWSAJCgAl4af6QD50UBqTF4GgL/1arW7qYq2Am4YcxEjiRjDcDD6zlUFwZ7K4ETKVqBNARKTnGtWq4qckhrLylYaV/GHHYqmi8YxlTXOs2G19hoNlJ0BJEI/ulAQtZOzXuLhzw2jLAIJMCH8HpzY5Rvwos9qLzrXRJQvwESuCcGwmKvZ8v7LTu9OO9AKYXN5ittL85Yn9+3epX+7QtUAbV9/vO6CSksmIgSX6t4zQHe5oEf5myv1bWt9r41e2YNq9p2x+zSVsMubu7YVptUnAXrLxAaa9bp9b29alw/+Tks4u9F4jPuhaiMSiGVIhiVj0mK7IBnBeUNGiitDPoomoVzWWPjFK3B/Xsp9cTvUVNB0NSHPm1G5E7NqL+R2lSyhlK0jPYYRdIwxjV+AXpSsiKQwDkx+iLpQinCRPJJ4Ie8/to/cV7GAZX5aA6dA5/jHbgf65vPlNaUapEAbIseAncH/E294jNySIEdAD+eXsPuG61FExXdvCIpOumZsQFLPHfcuhqnwxx1fRat36Lf8/Iuf/44Q2B4DkCkz6wonP0r1XZJAC2LZAgkJABTPCjJR0//yFJB67WqLdbnbB6nTKvrQMLdd97iEQiVfsuN4/oCwDL1o7YdTMAAp1jien3JludrNg8+u9e0XqNl3Wbb9jtt29vZ80KJ4BlLSxVbWlx2EB05whpjLV26esVlB3L11NkzHtF27/33ObAA2N6iXVYmK4lSuHj1itXPkhqx7MUXd7abNj+Hzrdumxs79tiTz9pTFzZsE/2n0fFoBICEFqBntWaEW+z1cQa1nX9bv2VLFMCuzzsAwJ596YtfYksry7Z66pwtLGGYd+zRp5+29z/8mD397EVbXFpxnu30zlJDPK0MELhqtu/tec0W0fXmYesVW16sOVByyy3LVq3sWL1GFkjfnrlwxdqtir3kpa+2B1/8agfZ3vWe99nDjzxiT1244KmXALinzizb+dtvteWlmt1x6ym79ey6ra0u2fbmhj35+MN29cplW6rVbe30aW/32OnXbLdZsYsbe/b0pV3b2O04H4f+tF9Oez0DlgdGfBZ5gHScEJHAoqNWxTh+O2lfjd4rpSPm9U7xB+mb0ge0F6JhL/4c+X/8txxgGk9+rLMCCZEnRf7p6S2Bz2mseT413n4ienwYAap9nZd5eR4x4KPOOYdtpcfxmqiP5mWk6CjZMI7Xin6T+BjX5CMSpHPq/lEeKM2b3yQHx8nuKFPydIn094gRT4dJkeIDnY0omCyavIxI8Nyg0SkcF5FwMwAJQ8Urhezwt+deZUWkfEEBaux3rVav2ulTax6BAANHkGGsUweBCIWUQj/nQML8PPmtSclG6XIvIl4kLyY3b8vLKXSWe0tRYrFS7AbhM09l3/mq53AT6s5nCmWtuaGzQHKbe3QZXwrJJNebUHCver9EznnWGogwO7yeTdpN0gmi56DEoBgVnvR9Koun9o1Nr1y8YpevbnkFX4CF+uKqd2LodOjY0LZ2p2I7e03b3mnYLoXTeF13xGIc9azTAggaFjDLK2PQQOHgYuzR202OWJ6JxxUbmX9eQYyeqMgs4vXRqL2GYWeMQqFdnoM3l4AE0ho8xAyQBGXb2z3NpfB2vAMITJSa+rKtrq75eiIXE4+I5l7RB3lDCUUa5WdxeckjG/BMyIsp+mmt8Bk9pRI0okUTjzh58XieCWnPQvwUsqcQP6UAxVA5ojGo1M+6SubqsNZArCWgdcc69CJaXhOATgRVT5UgKIUQ4BTlkkKHU3mIiq+PFNqXQvAZn1fRXqZI3YLt7G56UVNyHRcWF6zSq9j23rY1dhpelbtWrVkPRXNh0VZPrdqZ9TN+Xo92pKQkeLE8pVSkHNiUg55y0dkD+jvlwzEsQi9TP/PFtSXrkv6ThUTjjWm2OkbqRLvbscXakgONXjEb4KzV8vOhA0Kts5fAQxmO6qzBd1JSZJTFaAQHjahZQdoBlOl2fF+2mvRIp2tCipTJItwHqj6ewUHDugxI8KLfjH8uy8emQwSAAq1rUdYADwAtSMHoA4n1vb1Yrdu2hb1tO7O0YKfWV2yZiATrOpCwVOvb0nzfVijmSvoZ80vqVi8JWGqHJEO56+1Lq/VFL0i22+zYVrPtrR/bczVr7Fc8zeHZzW27st2wbdqqeZecBeuTwrW05rwkerQjYFZkSM3ye17RjMqo5i4qcJEfRSAyz1fEW5Tm4wBjiDqCzykiKvLFyMfwNHIe0TnU8iBEPIWypjbEpNURYeIhmH2iwVoeRaOQ/CrwUBb66soQnYGcSaeUQ1Il4AtKEWOfsq75xBz0/eu2Yd/5nkJ1u+0UqdNptX3fKrRYobniM/nQXYXcis+sr67ZfG3BuN/mNt7Ptu9/Ujq4L0C0QoVjyK9ClNM4U2iwQpL529/PKtaREz2LaBw3t3lFN9I/18l1ZDnlAcjnI5AQgfi8ceJ1bDy1NTs8Xco5Vy6lIX3v3QayyATnX7Q3ZHbcIcJaMjt3pmbnzq3ZMlbvfoMZsrvvvNVuOb1mvf2mVSus6ZrzlN3tq1Zb6Nl+izoKVTuzum4rC3Wbo/jhft8W4dF9s+Zey3aubtrW1p7rH3StXV+jCO+KnV49Z3MLNbt6ZdMefvT9tr29b2dvXbbb77jLlleXbGl1zSq1BJg0Oo0EANeqnmK62dy2/tKiLZ1as/m5eWs1utZp0AqxmyISnrlimzst22p2bKfVswZjIUXHW0JWrLdQtTZ8dCmBraSn9dpmd9+xaG94/WvtZS9+0NbW1jyXnxaK1fqS7TQ79r73P2pv/7132kOPPOq6npxCvudpvdvr2EK175Eb21dbdvbMnN1x/hY7tb7sDi8mgxpc0OHq5YdtfY00yWXbuLpnu7v7ds99L7NXvOJ1trRyxp69eMXe/jvvsHe/949sa7tBCICtrCXddG93z+6+c93uufu8PXjfvXZqbdl2dzbs0oULtrlxxdMwaXVZq61Zt1L3yIQnLly1i1d2rUkKw1zduzigG3ltqUyvTnpWtqayVMfhvhwNmQdI0DHOWM/z93gO/46Grp4fgYLoENF+PgyQMM5Y5Tulr+XHrr8jeJ03aNN40v6LAMU4wHqcfusxiVkkSKRTXt7ldfIIJHjzjVAsPfJG7in65gHJwT2yic4/Y9x7T5LV0ssl9yOQoOdIB5ajle/d3sp1osj/rfFH+kVHk8s1r58xrJXg6yhzLCJzLhGRoAiE4WJ9gUYkZIr7qeWU2qDFOQiFHQcoeF59ECSzaGW5c+IinHb5JETNUxsQYIdMbSgashblpIgEcuC1SRgLSj1eOAcSVpZtfoE8UhZsxxbreIcw1hIDW5jv22KNEPfUvtGVYQqVeWh7KpCIwZg2StY/fi4pzRgVvVbL+7qjLK6vrNoihRzJmZ2ves41XsWVxdTeEW0PgeRFjeYqnkNNUSvqNKjnOM9Fkd1rJs8nYWaAEUPGMewEsLPX8Oq8m3s9R8lp6Ui6ZG0Bw2nRiy2iYO5st22n0fCWQLuNlgtyb1nkqROZwMg8YlLY4pwISBAyKRBBNKfd3bhjEvPLM2if33CDcesxMmYxJKGSvk8ydC11Z6i54i0gwfnkAEjwkn4eHploWvE+8qdOnfIRkA+Zij0tunKgQoMCEuT15jf31C0S4j30YkaByvhU8CaP2Op9MOCbbbws86lSf1g3KvqDAQjw4YYgzauy4mOpeOW+K389DO9QPDUWB+J8FTNTrQE80Ky/CkDXHC2zABD2PXWGch2cPyyqmoCXPlEshPNjhC4u2tryqnc52di4ZN19PEELtrhMYdMFL5qFUkbtAtV4oHjk2qlVO3v6nC2tECabak4QHUTBJNYjYJ172OAnjMDD8lP3FP6+5nfahK2vjBRTYtGT/9puNK3RbqXq3tQ+wINKCkGbqBzC/lMtk32M/qzyvby/EfxiTpXSoGiEwRrGiKRvOu+QeYvJgQeM6rWT15lQVw48VgKFUxeHXvJE73tZruQnzIAE0APAFwdQHIxInu961hbSgYSe2UKva9WdTTu9uJCFF5Oj37PFua4RiLCyQE5yKpSWPGYYdKkei6KrWEW+lpdXPF99t9Xxlml7AJHUYNmf839f2W3Ys1e37fJ21xq9ZHRUF+vWX1yzFhXAswKXok3esC/i89OUlKhY5Y1D1QCYBF7kIwokV6PCon3qCkkWdeSGVpZWJ74oRVf3YN2AvDmQgLHvgFUCLKE3cwj/Tx7LtF/Tfu56qDf71D16FXJq+x7C3cU7SkqbLxrAbmoupCLAvkaQPaTWZMV22b9eIhFDMeMf3Jd17jV96FmfFfsaVzRsUjFD7f9TAAn1mt/v6tam329hse6h7Nyv0+w4EOm0oNhkJvdUtJnrvDp8Jv9i8UMfJ8vyKKkNoabLuDUUFegXHpAAn85qbGQAgtNgJKWBLzL9zGtZZYVCK32r7Xet3u7Y4hxRmGan1hbs/G1n7bazp6y2MOetrZuNDTt3etVWlha89hTRUasri+6tbzV3PJWqtbvrQNUpdCA8/W3AzHlbW1q2hQqdCjrW3Gm4bO20iACdc56zsrhu58+9yAs/P/PMBfvD973PtnfMbr190c7fdZctrS5bhfW0MGetZtu2GjsuvxeXF70obaPfseZ8xapLdQeM97sVu3Jpw5584oJdurhpjTYOoAXbaXetSQTm3Lw1K3PWAIxz4LZizW7HlpaJyti3xk7HKOPzutc8YB/9pjfZG1//Wnv44Yft0pUN29ltehpDe79vDz/+hL3j999lDz/yrHe9QYdDFgL2UpwSkAW+W1uo2On1FXvRXeft3nvusrWVuteY2Nna9GKT+/u7NtffcVrP0WGC9NO9nt1114P2kpe8xlbWznrxyN/67d+133/Xu21nt2eQl04X6DjbW7u2XDc7e3reXnz/ffaqV7zU7n7R7dbrtrxmwhNPPGFbWztW8Q5Ui7bb7NnlrT27tLFjW9tN2+vSyWKJGNyQYz80jBPvzFIbBikOKjSbweFeDGZozOYNwbwszet3cU/m78O54vfRCz0ENYbpdPHa+G/x/0kG66xAwiS9NKUKDsGV/HlFf7uMGdGAh1Glkjd5XXrkXTMDMb5fBBMkh6+NZE06cJSPkX9GnbtIdkcgIf8cjVX6AfTGruKQrJ1l/WgMcT3EMSpCMXYiSZyvPxZIcBg72KxF71j0+42T2pC0FTsQkODbXFXBi151/O9HAxKy3rnHCCRImcsrqPxNWDuetbRZWBooYIAA87a+uuKpDHgtCd8izJTCN+oHj6dnsY6MIoUAAxvP637mme26ZwdDUcWz3MObClgPPCzW79gq+cnLdTt1iur/ePnIH00hp3wuL6+6xzXlnqVK3Umww4B6nmrBeNlcLGwqWXt7xiyP272VWRGRVHE9IXk7jaaj489c2rNOD88ihlgqjoVQoi8yPaKvXNm03b2mbWyR2oC3NLsfhmGXYpKYJak4TCxapb+TJy3VY8BzFovJaCxunhcASZH5SzH36gzeXWFYJDRf/GrUAw/inzxcXlccpT0rnO33H+QKp2KLeMigt2cPYahnTD8x7pSftry8bufOnfNxPPPMMx6+C5DAfzJSBCTwjOTNTV4I0FVSG/AQurcXoZoVC/JkitqC08vR0mzc0DMV6UmtKPGeeDX1Cp5HDD+AEOhMu8q+dSnuSTHPDiFsqUCfF6fKijDi9UjfTy6yKo+h5o9xuacTEA4jMItEiEWQeI4iaZh65p/fGSf7gpaZRCRsbF6yDpW9K3Pu2a7PL7gB39ojIoFc07Yb7lB/aXXFzqyfcsDNDQ3qTVQTSMf7eeGgrDsFz+EkfcauFh6J4e3AzJVNj0DJiiK5CcceabWs4WG1Q/rGop9Ob1IJKMbmxnpl4NF1ICorDsV7M790mRh6gpNHlcFWei36ZwxCNAESWEOcj4fKPb8DqGBQ8yzxAIzJLCzd1yg8jAKTXjtE5bxgOylVgjQHZmweIxc+19+3+ca2rWThuEu1OVeEATeXFire7YE6CaQ4UFzWjTgAKe9Wke6Dnk6dAfJpUTjx1u3Q/aW1b839vu11AUCrtt3q2KXNbVdCcYwRYtGrVa1bX7M2owvhr+MUksNJp8Sr8kBCBCkG7UlDWk88Px9RoHGMU7ZcpnjtgWGqmv494Fm59/R2m0S3EHWQRQQoAoH1u0hBVt+v7GNM/mHkkO8vhApzvo/91XIPP/tgHD9APsEPOI/9kiKE5r2IIhE2nvOZyUU6OqjriduYWfFCRRqpuKEil2Ixw3j+qfV1j7RDPl7d2PCIG7ywS7hTyTOnzk6uGLKKjTE+RUTkIxLEr7x13hFSG2L7x7yx4PtukGcyXkbNqv8cdv0WXVekzOY9ifn7jTiaQv2DATxPuL3nAmd57wFIqPc7ttTs2B2nzc6fv9Vuu/WMnV5ft+VFCis2rd3Y9EJ8tG+cqwBypfpTdIihjhQRnb39hnVaey6PlmhB25/ztQKQsFJb9oiEXqdvFaIAurSiJmorOWsWF5bt/Nm7bb9b9foyTzz5pOEgqa8u2tqpUza/WLPV9XXfV8iSzZ1tB8eQPxgkDaIiKvu2S5SPF8Hu2c7Gnl283LJW07zgNkWoaGLV7Vetv1CzbrVqRAG22ZJVc9Dbyxx3zAhMoG7BB3/AG+3Vr3yZ6wVve9vb7NKlS14TgRuSKnrhMsULn7SLl9veOpzxoVv2Pc2NCFXqICzYylLNPugDX2/nbztnt91y2iMVNi5fskuXn7Xt7U1rt3bsjtvWrLG37e0b6azQaVft1Jnb7fSZO6zXn7crG7v20MOP21PPXLRtj0I1W1yueM0hQPjOHl0gzG45W7U3vP419iEf9Aa7/fw529q4Yk899aQ99NBD1qRDCvy8Q6Fps629pl3Z2LGr213bbS96vYQhz0vt1IdG5rVAQtqvQ90r8tRoFMb9F/ltNIzHpSbEPRl5ceT74+RN/jrXDUPI0jj+MC7iJ75D3J/j7k+NqRGnVmacSwaNu0b3h/UJSIj6m4pTJrkwLFapyLVYFNJTl3JATp6naXzxXSXnIn2KeNEkXpYHEvLgEX/zPDnmYgTgpNQTvcO4MclpME4mRyBBDsZxEQkveCBhPSu2qMUhL1ao85cE7yAk8AYAEo5QbLFo8bIIhTZFr5MWL4a6G2aur2OaEQ465wix9zmmrHg/tbgBMaY4HUV/HEhYpGjZvnW6jUGkAIYFLc3wANUIS6XVer3mBpJ7lrx9EpEMNX8OiPDKct3D42lbRKV45DY5+hTeoo0g/YdTVsOwwrJH2rhB1PdccwxTNk+z1UpAgierJ4buodUeKk3ZngQk7O02PJ/5mctNM/IcB5EpGCILRn9uAIVLl66k1AavkdByQAPeBIjAJgZw6BFWn7UPzXuMYlsfeby8rkFWrZiQVx15b2GeCY8TJhhtsb2Wnq9PtR2Vh0ueeW8/5/OuHL6UOuIorudHJQXbEfUsdcPBBFUHzwLMz5w5a+dvu8PvA4KP0hAjUSSMxPA4T55rnu9eas+NRK9OgAxzJcOUEGD+HgckMK5WO3Ul8KJF80Sq0I2Aqv9EtlSs2+paBwMb4Kff9fPwbBKizt9eO9Q9nqPtVtU+CQ80gAmecfLx8HDioa8vpLZLlV41RRx0hhEzyYMpjykRDWm+HRDoE1q64J5Wanxsbl1KRbQIEV2sOwCnKsYYGBjUAihIMaASNucpFYm0nn0Atg5mUoqI4L1FD8ahvzGuOY9PrxaNgby4YPMAO4TpZzmbrFM8oUTiEJmQ2k+lPqvsa/cYe242hllav14wr7bgub6p5koKUSdFghBxPn0PZiHa/rnfsTmfE2oFpI4dnEeKzN7uTqqnwX0yvuSKlYqeOQ9PQBfIga9L0lS8pak3AvXrvHgX6RBe2IrIBN4htRNc5LtW0xY8wqLnaVxrS/O2tjhvy/NEDXRtkagn1hVgC2vTvdmZ8UsRSnJ5idgAyETRpiBZt2+7ePG6qMZVa+33bZfaCY2Wbe7uubIPL9nF+F1Ysc5c8mjJgxKVvGgIFRlV437PK0URJBgoZKHmgWSElM6iiITIuyRTovKa9waNKLDObxLPgU/5/vW6HfMuL3x90jaUlDtvHUcl/MS31EaMdcm+5LPRZr0CvKVUocgHiFxgf+xTv6LTzPZLihyq1ur+HNYMwB3GliIESD1TO7TYFk0RB4qQ8+472bgUwcTn6bV1q1Mdbr9nVzY3HCBk/5ODnfgWleuJKkqV7IlYShEZKV2HYqwu9bw4cmqHqU//3qPFDl8jIYb2jzMUZgG4D7Mur9c1RfrPJEXadUAPPgjVFgdAQqK385usHgIpcGnvDL289V7Lbq317IE7z9o999xjt5xd90hMPOrt5q51mtu2WKMGB0USsbypm0DBzY6Dj6fXl8wqGM8JAHZeTcg8BRF7cw4m8D28vI48q1Q95Q3+CGBWnavZqaVbPZKAtDC6H9HNAQCMqLm52rydOXfOKrV514subV71gozIL4AEknZ2+h3bbOxZY5eUVLMza2dtZWXdQYvtRtu2dhpeIJGWj/ukKhGIZTeEAAAgAElEQVSRsN+1LkVK5+jAsGdd0kjbePYX7LWveZW96hUv9zTYrY0Ne/e7323bu7ve7puaAtRWurq5ZXtE+sxV7dwtt7vzh25hgMg4rk6fWrXzt56xM6fX7CUvvd8Lf6O57e1uWmNnx3p9CloSbda1tdUFu3Txgu012ladX7bawopVa2u2s7tvTz1zxbZ323bp6o612hTb7tkWwEGV4uGnPF13v7Hh9RWos/DAfbfaG1/3Snvxg/d6ugTz9MSTj3nayOWrG9ZoUuGf7kr7trG1Y1e2O3Zpo2qtbtULa44CqFmUQaaDDvneKPDnabdjIhK0P1RvKK/7iY9HQ3IcqCcgWHqXZEwesMj/rXtFQzlvcLvcRx+YElExbv+NyrfUoU33iXn6k8CE+J7ojJEvq22k5IO6VuXbTko/HtY7GU1xEP0VRasIRMYkORdThSfxsyL+JP04PicCCbyrCnGr/hBjURFrFcPM8+78WhihWaZrMDanC+CNY+gBVMlqqXDOCJCg6OXMVrhufPyGKbaY4BU7OJCAeul+20GOtHKlZ/mMnopp58uDIY+GP48+6CjXWSvCaW2WJnlMi9pDouArx1LtH4XUYaikivvqo+0xlm4UUOCKOgR13HGVpNBjyJOXTVoCuWorS3Wbp5dw1sue+3ithE7TDUu80umznkUMpFAgNgKCFNR5aTGlJywvLXkaAnTCgFWtBISq6KocdWe8Hl5P/+K2p0N41fB+L9U/aDU9xDtt4jn3hCaDNRVwcyBhb88azZ5d2Wo5kIBBzrZKfdndX+9e+MuXrtou0QvbjST8XOfDC9xPhuFcCjPSMWkDjxjQoegXjM6XrocXDNv85OcVD+4gNzaulyyqYBIjiTlS+RQDjck96lk7O4XJevEgb4mTDEK111TuVAovqdhtt93uPZ3p8vDIIw97iCXK1PLyis9PSv8g/8pnze835/lXRMFgmHWtS5vQStXmqczu9SdQrir+92J9yQ1lOmRAAc4jpUX5GHgIUmgzGQ6EMNOHnqKgKUXD2yRmEQ2x3VEyaLtecTlFyqSIGfQ9DFLX+6znRaj422MgvP0WxUkJ9a+5JwVFz8OLCbn2tkwp4maYU508/H5e1m4pGdwUMZy37Z0rDsTxSMbN+OWhREgCJAhIYR4AGhRB4EKmlvL0U1vT1I6UfagaCGpH55EzWY2E1Hs9RSFVF1LNBuWG8/z5Wt0jEVBMG7tNr2OBh5ZwWNHVI0corrfX8MVLMcb6Ip7WZVuk/es8bf1IDdq1dqdl7VbH55V2jcwj89nrdgzzjRQMtRHkfa9cuextMBlnAhJUxWZYaFHAMGG9EtYCETg/1UXZT8AHQFXWm5wUB94Rw3GB9Jlu13Oc5/b3jUJpp+npTpFZgATbt1U8hwsVr5wOnbtZx4kUjj/vRoO3+/P1VkOzcqW7Rbs0DMTakjUAZZqpbWwLBX1vz65cvWpXd1rWqC7aPgXWQtur1M40RQ6pXe+0iJkYkZQ/T/xf/CMfOaX2wGrPpX2k8aj9X4xsGseHFEmk5+j8fM2SET7m9W4S5xzu37mwf1OkQGrfqggCaqGkyC5FIkiewfcFvKV1zD5NtV70nqp9wPpO+3FuUJuH2h/u8W1jqBBtAj/qDWrzxFoqkuekpiGvyHH39pBZLR9dd/rUKW/fip6wsblpDYrREp5KLDw1O6qkRqWIK/ewhRov0Jn30fyK7opw8/Zu1No4QvtHIrcUcRXnNd9mWPIpv36O0v5x2rqddb0X6T9qez1OvroBlKVcyqAY1F/JusSote4IiODAM/0N2vbi86fs/jtus7vvvstWV0jj7LpOQrpZ37rWBVCAv1RwOlSsubdtOztbrv/ccu6ULS5V3aAFwyBKhv8AFObwg3jWWt9BsdRVYcFT3i5evGi7W3s214cHrdl+O6XNQU/vnEKlaKIfl+re2ps8qq2dHbtw8VnbahARQ32BRetVK7bbgy8np8jp02ftNa96nb34wZe6zvP+hx61P3r4MY/IJGWr3QM4oNZC27oeXYiM7nmUBcUmT51as5e95EG7+64XWXNv15588nHb3tpy+YhMYT/ilNnc3PZovpXTp+2ee+/zlJ/Lz1607e0t57W333GbPXDf3Xb7bedsb3fLU/+oJ7HD7/Nmt956zm655Zwt1qu2dfVZe+qpJ7ym1ZmzRCLc5mkIjzxxwd75Bw9Zm3SNzR3r9udsobZsLSKmXPeoeJoErX6t3/b7UieHwpgPPnC33X/vXXbu3FlPB3zmmafsySeftk1aW3sYHi2rm7a5vW9PPNu2Rrvi6ScAkEOAM7UcTwBmSp1MnxU32gREAvqMa5uoyF34mPZljIwUn4CP5X+PdgT8LkVspkhOyQPdP+4f3T8/nknfc15sTz7uPWJtmchnVLOKiDAv7p21OVetqSg/4nUatz7VWSDq4BEsjw6s6Kgb6ssjbVuusYu5XiCC0g4ikBABnnFG9VGABIEMSmUg5RP7hnuqYK+iFCbp/5PAYdFCjs4RMCgDC1SDAl3FPbmhsLtAsxcMkDB4Ie8g07Xbbrst5cfTWovw6uDx5aXzkQne1izkQEYPMt+jyE77HQ/GtN8xcqf9Dowx7ff8ePJ/iyEVnTfpd4rhDL1QRLIl75CH85jZ6tpyypRRv1/SFzIjHuaIYn5tBxAp/AAVq34vr0q/oArf6k9vdur0suetKRWCzxgaTf/kSQqHV7vPCr7wDIAENlaqOJ+QXqITHEghMgGvcafjoeMpX7tnGxsg1Kkdl2/6fgqZT4CB2ROPP5lqIuz33RDgOjd+s1xg72owpQXKNI8izFCI4mHnzxnAlOcXVY319oVjrk8++mGrKbx+o4hJ8rjff/+DXiMBIOLpZ560SxevOPBUry0NcvMH+ezKa88+AdKYg9FYgNHYAKrjT/qd53epNkYaTKb4UwSRom2AYCj2GAYx1FhFBQXkEW0TUx6U+qBPPD9KEcCAUch0ShkgtzqllshAEpAwNKioTZCABAGGCfCgNknFuvt7bkVNmn8iAqLiIUUl8bHU7WESffmeqt6TfsfDSzQP42HfoeghwAWMYKhsb+6E/TdM4VFEl7cb89QE0lWIUlq2JXJuF5e9COrGxpZHXFC4ipoOeG7w9CTArudFFQlrTy2NMkW40bC93V0vyJoEYSiw6ItQ9RKyiIQI5GX/TqkNybPo/C2rj4FhijIFHR207KWiaQvVFHWwUqt4gcVllO1qxXuNe4qFh0CFjhGJS9hS1t7S26XS+Qbgtl/1wpRUnIFnUJisvU/v97Yr5Vvbu7a1u2N79CknMoZ0qiyiKf85KQd/oADAl6fIryK+AqAyXT4lxbfoPpN+98irCddLUXL5APiVFdfl0w3zqhTVVDR5IAfmhqlIC3M1BwSQ84p4iQr3KrUrsmKFEVAcAiepz/k1CmpWrJH7TjN4iwzps6fPjBRLHBZlTcBIbb4+1YHhwFVWZFif3mknS7WQN+mw86PIqcNfn2o03KjXT9s/iVWkfaxDfE082XlHiEJQGqhHfFnX7r/9nN1/91121113eMoCvA7lwe1N27fm7nZqEtvrpC5VtIfM5CrdG06fWfHzvM61G/SpMC+RZRCWIrsOYiNnSG1otG1nG4B311qNli3V1p0tYbSyDzwE2p9Hi8a+nT5zxvUdWj9u7u64k8WjNZ05Vqy+umxXr1716+6993573WvfYC960T3ebejipav2G7/1dmt39m2v3bZGC6O5lyLw3KtptrhU8SgLIr/OnTtjd915h1EXBN5NitrWxmZKcV2oe3rFzu6eywCvu7O4ZK969evs4uXL9vQzT9nGxhVPVb3zzvP2wP33eorBs888ZY3GjkcjAEhTS+X0mXW75ZazHjWws33VLl684IUoV9dO2/nz97hj6JFHn7KH3v+kPfH0Ra/zkOLe4M3oLWq52rMaxXK6LQd9cGzdefs5e/CBe+zFD97nURGNxp5d3bjs4A01Fejahc5GRFmj0bfHn9xOEQkALVkR12Rgk1pZSSmVGRDun5m+MExN6h5p/xA5OG3/FcmPon2Lo+so+5uIrmnX1+frR7q/679TrNnCiL4RmX7tjfLFKmVwK8pbhvykIeSLHR7U8B4HEOSjC6bds2h8DshnR96OEJDw2BOPe2c2nK/UZsHBtLy0bPs9aowdrcbgkO+Oi6c5KLWOcP6gFRQevVrNnn7qKbvjzjuHd8yvsvj3FAPsCEM62KWhYujBLszOPmLBi15W7E8he64RKC8yyxkdGCJIt0ypycrTm1Xrg/ZbQ0U7KNzcf5BfkgpgDfqRAruDCA+k90EpAIzfDePNrvdQ0QzhwEvox9DX4H8qLzW54NM9vIUPefrcFyCib5V5DNnUazy9uyeOpXCgPmGxi1MH3ffaEQNn90gIvctyPKbTOOG0u8+yfovWx4Rn62ulyE0CKyAjMpOD+hG0Rvf032xsTMXUV0jYzSHDgdKUpNDf9EnnvyTIx8MPOs8/Z1CAParaPQhpmcfPSfPq/v5MF/QCUhAzW5J8n5UvSGQpaMUb6Seaxs+ipVP0e6PRtgpFBSt4btP7MX6PoEDhxaEf12+gmw8/rMEE2Ix+F+fea0Vk2UmA2x7oQuhutv10rm8/iuHt73t0w+hB24mgPTDZ4xZnxlM6WVtRFUmjTvuwv2DVLNWAdeXfBzfHf1ABTxVESHm7iQrKhxsCpdnqy3gHBMl4hUfgZGOj9kcV3sJkZ3yERcEpdcKbc7wpvnCRfCja30Us9aTvP1jg8nhoQ2SfnuNKyA/8OSvYEvmFellDb0d/U7cGn2foDm11vni+uh5wnsuHbC7ynx6c5pVKJ/Mnnjvtd23wLCLLPeTx+UDh066Pz8+u8/P13Cy0uGiaJ/8+Ze0d/qY3zpVF65t97cB2bshiZi2A5Ow332uZvuDMj1ynRqq0mJhI4hl+nvhFxjv8GfspyZ77OT9A9+H8bH1LILiu4RVjM/aCjpAp7OwD11EygQfH9nf0ZJgssIJ7Zn87f9H7Zd+n8J8hMCqdzjsIpHRGZ/5ENiziSMoI4Aw8Y/hcj/6GId5rpbA8L0o40Bzw4qTvXJ/M7sH7s+dZtzV0R5EKQUt+h+fWZveBOWcn7Lc8xdZpy7VZDRwfqIO83p/HrM8Y+Jwza/XN6oyfdyXaFFA/zZSmNwV0InBa1us2PTqB6BEXhD5P2QUoNhyM2W+QzU9lLd0fh0jGf1ywQUvGKj10gCYEfgQpF455/xWu/2PeqkeVT7MMbyp/jihOjo9rD095Bg7paemA1cHen3CTo9J/HP10T48SOOL60XadYEs8c+EZu/322wcvx+nNVtMW64vWaDY81fZ6HCdebHHA/+mT22p5FALHLuVrjfZ0o4po3mZ1ZGmKQUb+8LSD6s/TDvKopx7PxUab/gYTfo3et4ipxtNhlJnQG/k6Ktrxh5wi7sIA4ZY7J+sry9wQEjf1IK3CLZFIZy/E4IycHHfP9R8o6/mNF9+TJ8Xf3a0wvDZLexgZbSZbJ4VizkVFNs/wuNG0/lsz7FBXS0Oxxfw4pj4/1RabfXnmzh3ZN0RX7JsXl5o1T2hcJMQMr3zNKXF1Ssd2I3X2ocw65KOfFzyrbtNqkId58UwHO+SlI8LhMFjOyD5I6duDw+27CDJo6+e+z0qzDM/N8eJhjmYWYTDQBRK84UUtc0dcpqnORzimrXd+c+BLRkBqNztUxDMQw40PzsuM18GLZkqiGBobxA0+AZWZMZAs3ewemSE5aRIPtEEPsRJmQfoOcduZL9H8TN2sWYcOGURxsQZv8szPHFkPOcU+Pw4MpKMACUVAhMupKUAFTHXa78i+Ix1HVESP9Ozn4OKi/ZNfPyPMg3WXGa3jgIbBHvZcReu50WFW8bQVkOROMnr1DAeyMmDBdZLsHEdfJcgdvUqE8d50GSIuYcl4svD6IfiRQb2uT3Hf8OkYA//L3sP1oAANN5oJ+Xd2lq1F1nxVtcPC+ohLbfDvTIeL9PF3zDwIArrEp30+Ak/08Uaeq3+nqJsE7maOH4EHfJ8qGFuv07I5dHwfL7mSTjizBd4JnVCIwBCzyDh3wuO6GW4xGAPjRqfnk5oqtDfupWKsrsvLA+sog1k/+058A314ZL9O2N+DKZAsOeReKDIkC9d/wXOPaJ90AZOmHIX6fRFZtAcnyY8p+nm26Kc/4YjvT4rbUY5r9BfdTPNaMD6KZk87qLUw9ZhLnfCIaDpz+ox1uh3vqrW6ti7I8SivN7j2xIEEejOvr6373lXoRWKKE94v//1R5fB1IeMJ3sTzpbNDyDTkg0mHXC4P4c76dcuAdCU+JSYP7zFAarINNFAUFU6XCQhdMZ/qI4/TlQa55hN+91sgrLO80lEqDtwIw9fLRSUQUogC4P2h5W0YRB4QcZBZRyMW81Cw8urzHno/+SgKLVrw0shHOI55/RJqOfbIaCL8BlJ1uylvEt0B+6TRaHonjqn08XaFk1smVB3dn6Bo+zpNd4/qUUohGAIsktm8Sk6NSn9PiUwgosCdCmqzds0nxR5TIgjhntonChn0iAQv6pWcFvre1ZEMAJr2/u5ZHfP+Pu2ZnToNkAlpbROnwSNvsmJu7sci0oaAX0/tSoG/Y+mW9OeR8fl05dakT1Fw+ooluO8rs9WzaG0P8x3k7zkWqJvlBbL+HgNkhjclsmHI3oZFNbVq5tz7lZyFjNEjRnxQ2aD914iQBBBhwH8ybSarJTJYlCxOPHI+f/LqJQ+a0q2KIpqOwBmeF5fuk4aWrS/fPxm1CZXme31OWn+EnVNaM7ZvTXVckgLf73RT8VjHlim8mWrRZIUFrEeLuwn7n5xmiv0eBT2kjWk+Ncmfl3U1kRN50vuR5jH9OJqiek2k3vNi1VzHQQ4MyGwG3JgOwFU3EzCZK1sBuINibXQiyFJnvBaHR8Gk8aW0W8nPcfOUAZEuwMTnIrATQAUMVMaAAe2gQEYD1XiIYWq6l7OlMSFvWd940nu8Bo2nOqTuJ/Jwkl7hxaTRTzIVT4/whjvZa9HSsjZPNy+BpJmXdByK7DIrCoeUlsitSPnwCvserFGx6iBkWvQfhI5l75QTMi6IUsHTZOzTVYpxpvpOPY+uzbCJIE8JqhiQy/XApA9yMmWmR3j/QNPIwg2Rf93UzWOYfz8KzA3syGsA77TeXP4csw53HXfL9b/VNGC/6GkRyCs6d9LvBc8ntSwt29FJEh8gjfYFe1SSTY0Ns561eCcaAVosUCw464R1Pd7/xIEErQPyNWA+KI7e35yif+22VxH3hZB/W12Y6RQT11kBoldUTKMo8yNfFfV6TMpB7jFP7PIIKj/BQ5H3nOghhYwgH9ueCdRsY3reWmriNdZgAZGeZMg4I/buDeGNaflC/ihFbbK2ci7Ug9HpNoM7GskxZ20UKWOTvTZerXeKIJgGFHBZvobHQebO32tCZPes90lVu0X9a/cJee4jx4jHZuhwnfV5x3XeJKxh5u+ntH+cFvGRVlnqdjIKiAkgmwyUDWhRuIcmUK2Ad81G66GnX0UeKUalYkdu8ESsIEen2Z4x+axhTvL4c8g7HeVPw73q245K5/HSnMI2IujjJOWw5sE9MofZ6NxkHsPsy7Tn0jhyT5/8ojJQcmfQdm3acVT5UjQ/x33/ouf7/My8SccAioW8u2gE039HkZwEdCdMIrc/ckNUn/WJTymISKBYrNqWxbZm7Bvmjtz7Ix1jInqOdL8b7OJp61uy0/WLHICQIp16Nu8pCOHIyT83ssc4OmRACjQdp2E4kCqAQuBDls2QHuMwsh8K9EuKTGBefpMA1Obon9nPY2cl8c/0E47/gS+FMfRShxpaFI89Rl46A14OMvcZ/6SjD12CqtQ5yl2PN3dQwT5LJ3WDPRWgGAI2XvsgM+hTnIHDAM122+qZ/h/vHSDoEd2RujbU7wH8cRyDqvbUzhqRMNmdtG8GKRZ5PWmyzhhfk6LD14IVByHk9HOL+HvRk4rsl6Lri2oETHRUFd04+9338JRzp72/4xChC9S42xQBuQIaZhzugU8bAJeHjIwoor+60+T5k2wa7xoiWqdkb/+r1W6lQvpHdYRm974hgASvA043gLmqF+miMIQzRxDhSXBfYEQHnt0XygW0g3Mkd4iqptC4oWqe3+jebiq8/8j6vqbWAQZWYuzxwPBKB7+C6I96POXBdY9/JljHAQ1+h+Eqv9YKlpAMTMevucbwTyMYByioGGIC94cX8m9fQiMpFdcuDATctMOr756oITk6ujxphjhaptqEscJsKKIHs6VTgEcc7qf6Ean3bjHUnro5TD4KBaF3KnCVfgBFEU2DJ4JP7z6RrbB43qCPcwGGBF/RGGLV37QUiFohdGz0nLSW0rsP3i5rAyW+lAREqiY/7RDQGAX6SLEd+m9PIfN0+tGhRU/PKz7p72si83LTlSqJjD/yRYES/bKdn31221k7tUFUkO6VraNrQrdHJyz5sMORN4yy1oZDGg06xLvnsUdrtizK2Dt3AGr6xlY7gczDmCksPJ2fozIaHx+ngpEhcH19AHhkRdtStHtqpRrb701dCC/EH8es22FxqWz/FAD58B03HLLzYhVt/i1DftLveUWrkN8ccB6mFcviN4o9TzsKi4UdFUh5gQMJ04VLVg8md5KWpTjLYAlmm96dEFmJgrwejQOLop60hXZ7d+i8HgQHDFQWApayZ3swaBa95uUPXO+hS1Hq5CQgwblSxoD8PlkNm3Hv6XiDO0woNp3kocsmDGXvMGLWbra90C2FhEfkVXZDHHQcI7Jv8AJZ2ig7kG4IWWgcQLTXkOr1vIPTUManjmCqpeVyGseP98jiEMXh0RSdzMDarCV4FDQqR+CtmReGcoWhoYN4JkJlziMdfOzZmEd0uKyAJTRO/pTs+RnIkfAavexcej90G8kx/xNHEq6w6qBoawLkM0fWXOqqMsBKY2pjVoLl0PrfAXnRC+706+BIKSzPFloj5416X0uHNPBv+LnImKAXMu52vWwAPGNpOdnWu3u7trK8ct3SG04cSGi2W6mnZqa40zaM1hjqFDCorpKfOe1uWjBOmdWiqvdFiE/R9cnQOfxxNMQwtWIcH5GQmOo42lxre00KO85f7UGAA+aMcFuopND3SU6p1C5u/O8uR9nIgCEYsF7LLBW5SemIPavWcjlqgdQyLoawRmYsB/AJVDyvXMa/qRQ+7bjGo5E7OYZeH2YVTDMipQBMu2+/lzdkhx5qrhtEJOSnUnmYY9YI4JNXu54FlC8AUYr5NOO9NmYlzT8gBzlgk2NaBiHnk4ikxTfud6dB3mMeFaL473HW/iFBpEF+3FhU7IDLSKZxbnyDhTUF6MhqbBTP0eQhDTKrpMPlhtHZb2cXp3U5TOOg0wUK4ugiGxgB2fdezNSnYagoD7lVz6qWDP3spKTMcq1rkTCUdL1HFqsQZVjzDjAGhVOjSeqxfIrDmKvhKNK/ElA7eaMU8ffrbfjmZ6ro+QdcbNecjqGfZwHXs5ZU8fimI4ndAv5eRH+cGxFqy9OTrjnTjtTVJh3XPKsCQFWAhBYSYBYmXXiTG/aEaevXDXdvjz1KA3X2Yodm3ZUTC+F/kgcZ2QmFpxuDG6teBHDOo2GHnkzalwJYpk4H3gVM85mlUg0nOLGcCFbGkTEeN1e9Gi0JPRjRdVUjSGsk3BvrGb14hKUOQIBcmK6f1LM2bYy76X3QoWuk9vip1/gsh3M+yHXNeevzq2JQ9FHES4NxXKTHcxNoUZ1b8C5AnooQIyUCo+B7WCfaF0Ejg/QEz0YFoOO9U7cMbuSRY+wXUcNDNbI20lGGZAzdW1d7xOowh9z5UjY5An5QNx3wyVoOE8sXtQ1PEZyQGsi7khpxlIiEIv5zVP5dDGRO3/pF4ztiCYFCDKbo/eeKHH1KLQuAQgQQkiN28lH0/FkZZ3RmRVlQFNFeNH95+zRvT4iPxd3vzpG5itXnay8cIEG8Bc8vqQy0C+QARXFvRIGhMtrSa9ZpvZ7nnbQgj4ZYiuJIx7WavX4aVqUH2U4CKB2RZWbfuMc4iTJFJwxFGyjvtQXT8GTPZJxEociG5qJx1qskaUhJ1IZJgmCyKj/O/Iter4nFUDKKTPbXisrjnjD7+ipa3rPfafTMa0Y1BUjodJNHEFBqJvAgPKro7acLmlRwyT29IfKA7wYRCe7xmyLK3TItGsUobQZbpNK1CsoRnUcmGoMyxCcBCRlhJ6JlY2okwNRUnb6A4EWCzNWckc0W+JFrS3n+lHuPMewrlRZJLVevSY3Johw0Lq+BgUKVne/pSh7NIiAzirA0j1LcEk+ZwD+zcQ+KHQ28TVFtQwFsexu3QRGtLCohKYypiGsMgQ66ZMYlBQ2keYw+tcQRSb8CjPTGncOVlikmad2etAw4LJc4+nWRrTivLEJGc490bycGQpanHH8et/bzim3y0g6N9IkRjId81Tz/Hxsmfch7p/Uf5e9hbnRzr718YPkQCEy0HKzPrL5OpHBKL8GipU7TUPfAKCblkbVWq9dT6+leAteHuf/Z3MF6BtZ/lqqYsR7ni/1h6oq3rEWL8houyUGCaRy4yggP4g9Cr+GlKRJgvJzjnHa35foync90eL0ad9Wn1D2Prhzw6X6qX7LfNy8o7t5Z9LkEmgCQoRu5I8YLS2ZAMDWpeplOWK2mVIIqURIxheDaujey9/wNIr0ycJnmYGRhyu7jFAARL5kAhfzdc7JOQIKfoq4wwwi0RIcUXYE+4SIk6JzeUCYHJNAWNGob07pD+d0PpnocZoO/oK85iv47IP0sN5kAJBw7cWcsqnjdxpFbjyJNu9O2+YWatZoNW8BRX5nzqIS15ZUDas/jR3riEQkHJuA1BtGB7/ACvGCaKX3t60abZ/TXa4GEImJNNASKLhxKu+IzC5j1NKdz8c3LM06eApOAgqLvr8fIR4G4g90xGu1TwnJYvxOBhoM98dqz856mG9mwSNafFU8AACAASURBVPOpmhRS9A5KgSgCkr8o0iDOybBwWlJHh4eumIVaoz6p/GhnucNB37A8v6RASYFZKDCLDaH7jFUjnC+PiwqZcV+PMqPBkMeNa/h8FYNMpx9YpZ3wzPGygfeYNeplxncuvN+s9xl9//Fq3oxjjzUyuO0BDPxJorno+1nWZ3lOSYEbhQLj7L4DbJOpr/H8AxJulFkpx1FSoKRASYGSAiUFSgqUFCgpUFKgpEBJgZICJQVuQgqUQMJNOOnlK5cUKClQUqCkQEmBkgIlBUoKlBQoKVBSoKRASYHDUqAEEg5LufK6kgIlBUoKlBQoKVBSoKRASYGSAiUFSgqUFCgpcBNSoAQSbsJJL1+5pEBJgZICJQVKCpQUKClQUqCkQEmBkgIlBUoKHJYCJZBwWMqV15UUKClQUqCkQEmBkgIlBUoKlBQoKVBSoKRASYGbkAIlkHATTnr5yiUFSgqUFCgpUFKgpEBJgZICJQVKCpQUKClQUuCwFCiBhMNSrryupEBJgZICJQVKCpQUKClQUqCkQEmBkgIlBUoK3IQUKIGEm3DSy1cuKVBSoKRASYGSAiUFSgqUFCgpUFKgpEBJgZICh6VACSQclnLldSUFSgqUFCgpUFKgpEBJgZICJQVKCpQUKClQUuAmpEAJJNyEk16+ckmBkgIlBUoKlBQoKVBSoKRASYGSAiUFSgqUFDgsBUog4bCUK68rKVBSoKRASYGSAiUFSgqUFCgpUFKgpEBJgZICNyEFSiDhJpz08pVLCpQUKClQUqCkQEmBkgIlBUoKlBQoKVBSoKTAYSlQAgmHpVx5XUmBkgIlBUoKlBQoKVBSoKRASYGSAiUFSgqUFLgJKVACCTfhpJevXFKgpEBJgZICJQVKCpQUKClQUqCkQEmBkgIlBQ5LgRJIOCzlyutKCpQUKClQUqCkQEmBkgIlBUoKlBQoKVBSoKTATUiBGwJI6PV6VqlUbG5uzv/j74WFBet0Oj4l8d/z8/PW7XatWq36ufv7+1OnjXtwng7+5v5cz7109Pt9/56D8xnPjXAwppMcf7PZtMXFRacN44BOrVbLv2MeIg2L6MU9mC/uobnWNdA7T/P8uxfd/0b+HZrx7ktLS4P3FP3yNOY9WJ9aj3FNco3WP/SKNOIZtVptcH/+rtfrByKL9gfzyhg4GLeeo7V4o+yPA71cefJUCpzk/oQniC8wyHF/8/3zcd1p7zQaDd//HPm9yTm8s/Yc5zwf+B+8AVkgvn7+/Hm7cOGCv6N4z3d913fZ537u5/p38Drea3l5eSA/Njc37dSpU7a3t+ffv/Wtb7VP+qRPGqzVKP+jvOaZkV4v1O39Ql4/z8WcTdMv2XNFR9y3W1tb9vTTT9urX/1qX3vsY/EknqO5arfbLotvhgOdATpOe190lqjHzMrHo64jWmo+uUfkAZzLfKysrNwwZI863DgdV7IuyjatyXE0klzUC0bb4CReWnJL9lscQ7QZot5/M/Dsk5iLk3zm8wJIwKiBSUkJOQjBYC7TgAGUF+6PshI3Ltex+A9qiB1kbLOcyxhOcvzb29u2trbmoA404pBgjQJ20rtwDowjT9/8+TBIaC5jgmtmFTaz0PGkzhFIkGewMs5ZXxKGOzs7Pte8O8q5QBoJYe4hoS2hlGfKKDAC4mZl2DIged4sNI+A20nRtXzu9aHASe9P1jy8nf8iD2AtnrSSdD0oDH3ZU+znPA/gfdmv4/ijaCGeez3Gchz3gBesrq66TOBgHnkn3hfex7u9+c1vtv/23/6b8/c8gBwNAdHjLW95i/33//7fR4BUjR2gAZkt4P+FsEamzcsLff0cx5rM3/MoQAJrmXXLutPxF/7CX7Af+ZEf8TXIcbMDCZHe7GeMeelx8K9xzqZZwIdx8yi9CZrDW+RwyTs6OA/+c9KgQhGQoN8jyBDBgjx/u9GABM2RdHc5eOP3+fnnHZh/OdaeCx5QPuN4KXDDAwkYWkJ9YzSCkMqiiAQxe87TuXHTapFHZHoWY+p4p+Xau5/0+KPCdxi0XWh9XuhGz/dzTdOTeB7rDFpq3e3u7rrCDFgTD9GJz7g28/+WAI1rNoI+s76jgDPNh8aZV/y5H+PXHroR98qs71yeN6TASe9PgVl5ReSFNEe8I/udI7/f+S5Gxc0KAp40feAbiiaQrGZMt956q128eHHwrpcuXfJ351x4iqKxFIWg93jmmWfswQcfdJ6IIcABLSS719fXDa8wMuhGB1mu99y8ENfP9abRuPsdBUjQ/SRTAbg+4zM+w7+Ouil/34wRCTiaiLKaFJnKPo2gsPbxQfnbJM83QBugZdRDBDbcCPwhAgVaS+N0Julf4nfj6DlOD7zRgVQ5avU+2osHnf/ngk+Uzzg8BW54IEEeiPiK8nqcPn3aNjY2pr49jEzGUJHRw2aO3lahnocn79GvVGrGLOkWxzH+CNRo88cwtYMwMhhh0RxEhZrzD5I6cXRqH88doKHAl3EMVL/JO8x7SzhKeIgOSvdhpFLGx4XC8RuKON7CaQdKOYrAJKGbT6PgXprzmyW0+HhWxY1315PYn6w/1pOiEiJVxkXziD9ozR+E/5wExSV/eHYEreGDEfCTEaL9daO/VzSw4B+K3gP051BEgsD/97znPXb//fcPjArOUwQU73rlyhU7e/as/fZv/7Z90Ad9kHsSBbooagteJNnP2jjpaMHnYj290NfPc0HDowIJAuvf97732Wtf+1qXq/AfpdyUEQlpFiMYzL/zaQbROSEHSRGfE2A4KcwfHqpoNp6HfiU9+KSjESSrxq1xvQ86H3wsTwfRT6lwEUSI95tFnz7OPcb4FUU7q64+q55xnOMu7319KXDDAwm8LgoIgAELlXxKFq68FUXkABHLb1SUHuWC828EAuec9KYc9y7jGM1JjF/esnG5UNPmQPTP5/7GkC/dWwyG+SgSMEXzfqP8LnQ872lVCgIKNwozQi8yWK1Z1rkUbtasgCXmQXlnAgGk8Bz23bkeIcy988CCQq3jexwm8uGwYyuvOx4K3Gj7U0q6FCgZAZE3K7yTz+eDZyMfhaR9Dm+X8pXnD7y3UgSOZ+avz10Zp+oNwTvgGzIo5InkPf7dv/t39gVf8AUjPC6OgBQXQM/v/M7vtC/6oi8azKtAa9aD0ie4Dt4zq+J6fd705O7yQl4/zwVVjwIkKAwbY/Vv/s2/adT74N+sPXgnRwkkDOso5fUGIhakv0Cng9ZwyusYseaZnBzcn+/5W3LjuVhXB3lGERDA77JpYoRF0XUHGcNzda6ipyUbJO/yqbOl/vhczcjxP+eGBxJuu+02+43f+A275ZZbXElBmSASgeMgHlEZSVI+xykhKmQnA41nFHl0j3+K0hNOavyTctlQDqHlQbxCUjB5n6J8fBnNMTfxuaL19XxOvo7EOOYpIEGCEQUlrruY3qCCiuPGiCASKo/AVg7htPfRuuKTOYleU6H9uj5v1B2mmOP1pG15r+tLgZPan1I88nURYs2UfESWwITnE+AY98u0vROVxxsR3M6vOhkIyASFeysSQYbWx33cx3leuXhcnDcpmlxP/vlP/uRP+iNQqPlNPI/fOdAD4HWKULi+u+DGvdsLdf0cN8WPCiSwvv/Df/gPA4ALea3UPt1bOprA/MOkfx43HY7z/rH+idIQ8jz7MGkNUcePxdejThJ5CXxBjhDmaVwK2XHSYdq9I1/XvyMYLtBUOphSSMVDde8bSSZAY0V8KzJhnEyWTTUuVfak5qN87vWjwA0PJPCqcQPCTOS9uXr16gBUmEQSeW4VBh4r0WPkYahKKFw/sl7fO7EJT2r8ihaAbgpDxshVKO6sXqFpoI8AnGjIXl8KntzdYpSAmK5CgVm/AGTyxsVRokQDmKkCun6Le+Hy5ct27tw5nxfW8GGEZlHBTMZ45syZwdBi1MRBgLyTm4HyybNQ4KT2p4oN5iMLBBQotHscKPZ8CJGMxh/h++wl9ur73/9+e+CBBzzSjr0uQFaRcjdqhNy4tcT7CDhAUYTn/aW/9Jfsf/2v/+WnM3fwPNIWXvziFw8KsWmOOYfrSX/4Y3/sjxleTB1/9s/+WfvRH/1R/1OAqjyQN4OxdjOsn1n401HOOQqQwHMfeugh+1N/6k/Zww8/PADK+F6ptTdzRAK0lXNEBiT6DDQhypLaKNCJPSs9VlEJ0mmnza3kUj4qh2uk/zz11FP+DHR5gY03aseMyPNk20j2SbfTeopAgvjfjQQiaPz5MUWnJ//OR4SPizI8yv4urz15CjxvgAQKN1HAiUOdBGYhX17ZhNG84x3vsJ/5mZ9xxQZl5/bbb7eP/MiPtI/5mI9xRea+++5zo+xG2LQnPX4U3V/8xV+0//t//69X3obpffZnf7Z9/Md/vH3Ih3zIYE4mzUUenUZ4PProoz4Hf/RHf2Rf/dVf7SAJx5133mkf/MEfbH/yT/5J+8AP/EB70YteZPfcc88s03zDnqP5k9dVAo4om5/7uZ+zr/iKr/D1RjgvSvPLX/7ykWKM6l4h4EahltDuXe96l/3rf/2v7fHHH7e7777bQ4fx6AH0INzzleLHEQlFFaPmp37qp+x//s//6dE/XM9YPvZjP9b++B//4z4PFDnjiDUTbliilwObmQI3wv6Ex/zqr/6q/af/9J+cz6B4/JW/8lf8vw//8A93jweK6PMhjSFP+P/3//6fkVsNv/tn/+yfuScd8A8l+K/+1b9qr3/96+2lL32pve51r3NQkUORIfLwzDyZJ3Si0t1URJFh/Mf/+B/t8z7v8wbzBp/52Z/9Wfuoj/qoAR+Rd0q87Zd+6Zfsoz/6o32eMQqQ89/+7d9uX/ZlX+Zgq0AKKbAn9LrP6WNvhvVz3AQ9KpDwj/7RP7Kv+7qv82GqZldsSXozAwnQhL1JS0x0EvSI//N//o898sgjTi8iij/swz7M/vSf/tPO69Dn+G5WXi5HTIxA49+AOu9973tdXvz7f//vHaiE3/yJP/EnvMYKOosiPY97fR3k/nkgAR3wne98p0drwf84eIc/9+f+nLcYFb/k+xvV4ck7YZ8BBL/tbW/z98C24ru//Jf/sr3mNa+xj/iIj/BP6uCIf98I9tVB5q48dzIFbngggcWGEpLPA5eBFj3mMnTkJRfiqYIgKHPf8A3f4MyH6tGqtwCzwlBCceF+n/M5n+NMicXPEb22+dA1tZ+RR0afMeRNnhNdK+Q2IpDcR+2yhMLq8zjHD2pMKL3oEZU0BMInf/InD/Lm5QnCq4anmr9/6Id+yI3XeMRK3HjLoS004D3+zt/5O/Zf/st/GTkf5oK3TopzLCgI0PMJn/AJThsVZeNijA+luEBHGRuac4XaRQ/+uG3A+lJYf7w2zt9RGIhoEdH3z//8z7fv/d7vHeRYcn8EIWP9N//m39hnfdZnudBQtXIMe4S15ua//tf/6n3Zob/QX35TfjLMHECMQ2uPaugAZpGJ//qv/7r9i3/xL+wHfuAH/PlC87mnzoOuKPfsG8AdjnxV5KL1zTUx1FmV1/W9wt54Z8AP5Y4rFFLGrgSP9j5j499S6mRoROP4KHOna6O3XmPQs/gbw5f1qXQSxg8QCT/RedP4Q5wThYNqDvRugHif/umf7usiX+k+pssIZMUoh4dpXSi3NAJSPOu52J9SgCLNNLe/8iu/4nxWv8Xiulr/v/ALv+CAAu+tqJsYxTPNUODZ4gXag5yfV2S1lvJrDfrl5ySeG2UO91fRQcYHOAgPHVcQmHWuNmmsH8ZDfQBAWr7nXioWdtz7a5p8Ldo/4r2RRzFuQEmAg2/7tm/zW8Bfvv7rv97++l//64N2y8hf5I6KasKL/t7f+3sDWfTFX/zF9uf//J93/sP+kVcyyiiNL/IE8XT9xppCXkUdIgKtAKkU0cPwYF4UIcd7iO9qnzz77LMeSaJCkDxDhSH5jrmCv7FGuFaRfPBeFaCMNAVQYv65B/Og1E3W+hd+4Rfa//7f//vI62caf+G3o9JHtI/Rd9BXUTYqgMcaUA0UyTc5EfIyQd8zvqMa6kVAQl6H1H7jkzX8iZ/4ic7bWQOsQ9blt3zLtwymsWh8x62fHCd/YOxKLYpyUPyXaAB0g+/4ju8YyDwRRhFE4p9cD1j6L//lv7RP/dRPHexpRQ2L3yv6TDJQwKt0ud/8zd+0D/3QD3VeK/moGiqKfvru7/5uN2L5XTKR6xl3jNycRX+P8pX1iy71kpe8ZOAAk4zQOso7/+L1GNfou8hzdDgd7JWY2qCitaw3wNS/9tf+mp8qnik9LEYzCNDN8z/oL0dWpPEknpmXb1Hf4N8qbqkUM3T0T/u0Txu8i+ZLz5JuyRi+//u/3/cTv0X7B76nVqHQgTWN41gFyFX/Is8/uI+i+CRTsTHo/IO+iiNM8xL1h6iPF8n3uO4VVYO9guOzSL/id96FOVFBaenZ4m0nrd8WyfhZfn/eAwmTXpLFw2JhcbKAfvzHf9w3I4I7f0jpj9+zscmLQ3mPIZSEasEMhXbOwoiKGL0MQlWyjgativoc1/gjKiimzOYlnBSPGRsmpoOIRgrPZ/OiHP7Tf/pP/adYaV000vvD/H/t137Nz5PiGRUIAQXq/6vWMSiYKOV8j0J4xx13+D1Ep2mCWsJo0jqZ1dCbZTNNOkeMmLX3Td/0Tc5MH3vsscHpr3zlKz26QAfKI+CJGA3vJzqBYH/Kp3zKyDpGSUW4KT8ZhvVbv/VbjgBDMxUgigyRcSD8n3jiiZHnRE+LQtKUAoRwRgig9MY9MW1954ukSbngodp3sUI73zN+ASQSilE4P9dAQpxXCWsJMP3GmCWsOYd3UyrQLEDVNEMI4I57/eEf/qELSOYDXgFtpaxrDtgT/KYIEp5dBLQc9/7EUIngCrRijBjOGI6sUeilVqgCXQQqsL5RPFFAOQTsRmAgesXjOz8XQAJjUpgt/0ZxZZ/88i//sr9nzPVnLgEWmG/mTkYc1/EbxdxQgBm37nnc++soQIJ4VKyNwNiRV/Ckf/AP/oF7K/mOfS4AmuvimuVv1qwKKhKl9VVf9VUeaYU3MxojnCvP3jhwMSrSWvsyJsdFM6IX/Nt/+29HIh5k9LMmmSMZA6xVwCFAOsYAHxDYgJz6ki/5kmvEwN/9u393sHb58fz58y5XoRGRkKz36D3FWIDHA7KpvZ0MusOsH9FrnKFxVPrEeRgHJPC7ap9EBVo8P+peUTYwZsmOIkO9SDZPAxLg2XLsIKc5F91E64R1Hcet/c24xaeKxnfc+slx8gc5j0TjuH8UUYo3XcBaBIJjO1juoxpnGGBEeHzmZ37moMh53nkmvVp6Ik6j3/3d37Uf/uEfdr6APFQHF+k/8dmc/7f+1t8aAJP5FE7pZLPo73p3pXkCJAGQxgipSUA0+hXREapdBa/AkfTWt77V1zfrTaBBfh2LftAA3Rl7hHuNO6bpD0cBEvJOi/hsog7+8T/+x17ThnfQPOicuJ+xmbCdGAuRhvBJIkdYu5KF8d/Idngw62Ia/xBYwXxLL9LzkSdENyNTZfTrN9YP9JWOG2VGHkiJ7yx6AFYQCcPfRfoV1wtYFXgiPVfOh7x+y+/iS7Pcv4gHHvfvLxggQcJCTJ1FyQTwiVH8SZ/0SQNaiuEox00CQf1whVyyyPAQg7bxHYxLCoUY6iyMaBqjjx5NjVkeNH477vHzDDYcnygw0IReySjCMlbYzIwD+mDE48GJrTehH6g0DBaaa1NwPddCbwxjFDCUKBgK30fjC8UC2kpoC7HkWpgvXkmULg4JnecTkMC7giz//b//9wc90YWeSxHl3VCgFRYoZgNDQYG966677MknnxysY5Bf1qFoprlkHr/8y7/c5yQqkZoXIkL+4T/8h4Z3LV7DuZpXocoRCAAhBjBCEPC91ksRUCbDGkavNS3mGKOH9GJS4kHuEd43CmLLeyp3XQoWngkUKo48w+ddJaAOG5EQPb0YFoSJcshDmo/UYQ8xnle96lUDsG6aIJJgPK79yVjxOvMcKV7sBTzWgIMYmTEaivPzCgnfsd7+yT/5JwNDTQI5Rjnwb/2tdz5uICFf34T5gA8iN9jfqoEiRTsCdVrnMlSlbPzO7/yOA0Z5kGhaRBuGzWH31/UAEqQ06p0AUeBXeO+jsQhg+opXvML3NUaxeDnRgiiW0RNNChzgGSlWHALcxQ+i4TpJkRb/UpcHOQJ4PjLnD/7gD9xzFQFngR7MrWQyz9dzmVf0CYwBDhnFzDUpk+w9xspa+Pmf/3mPqpAxyTvjlXzLW97i4MW4YrzsC36DluwNxnGU9RNlQN77dlT6FAEJvC+gST4aI/J97Ql5OhmTokMZe5GhXqQkTwMS4KP5KCeBOsjPr/zKr/TbY4iwdoj0Qh/UmGYZ30kCCRrfYfkDMl56Gfwo8jscSPA5DgA/Uiw54lwr2lRzJP0CuQaPIKULWk4CEmQocj2h84T9o7dw5KPXuI94hHSib/7mb3adS/JSPEP7rkh/l76v6DHG8AEf8AEj/IKxTItoo84V78292M+MIUbnsEdkkHIvzhPALN7CHsG7ji3Dd/LgK1X2uIAEzZsMXsbBu5KKCOBNREp+LhgTawCaR51Va4Hf3vzmN3vKGml9ii7mvdl70EoAQrwmduobpzcyDoEvEcRAHhPdRX0eDu4doxOmRSRonTD/nMf7E6VEFLa6tsyiX0l31H4UwMpaUHSmaC1ZJAduCSQUcfjs96LQ1FkUHRFfKI4YAIbXy172skGIoRRNEH8WF3n+LHzCwWlRRciRJpYFz31Rdtm8UuyioS/GdZTUBglzhZBJ6WEzHPf4RS95K2K4GLls//yf/3MPPb733nt9w3/f932fRyBwqGYFihGL/u1vf7sLBjFtTT9IMrleecQQmlMTgTHw27vf/W7P+Sf1BOWDQ0roD/7gD7ryFsM/ZwESosAftxwV9lRk6M24lK85TREa0AaFWO+lE6k1wbpDUeG3N73pTfb7v//7/nMUomLIrEOYGNEEvD9CCnQccEApIYpeEM1iSz3ytVHYheiLOf+ZP/NnPIebKAbuizGKhw3UVcXgUCpgasw3gk6hwtOAhDxqr30aI1F4VwEXMQVCTPckgQR5rFgnKo4pxUHvIkYvdBt6cB37mvV6lIiE6JWngB2eHPalFKK8McWz8bAS1cJ8cRQJouPcn3q+5hUFkjWHQqXoMNYu+wBDDMMRZQkFlRxYrmPN611+7/d+z8PQYxG6Ivlx3KkNvKMKKUrJgG9J4eV3UpkA4KSYwNeJ+PqxH/uxET7HfkEGxVDR495fs8jXafxPSjTnyEtI2tQb3/jGgeIsrzthyXjVAKQFBvF8arMQeQDPk1LNe6OwktaiPcen+MGkKKXoXdKY2LvwMck7vQ9GPh7VqLCyd8VLeYZa8Cq9gvsDfCAX+V3KL/KROjWsXdYDPO4zPuMzPHUsyjL2I2C8vIu8D2sFAI16RNCBa+GzOo6yfrjHNEODOTsKfXTvSREJegfxAPF6fZ+PSoy6nPa25l3PiBFxRbJ5Gn8QUBQNZNYfRjH1iiKQjodbqToy4OAtRUDHNCDheugnx8kfoC3rm30ZO3SxTkk5wugTH2deoQ9RvBzQBn79NV/zNV4PSilDoin7Ap1uGpCgfcMcMg6tIWQG+hR7hrULgIdhmzckkSk8B880R143LQIStLa07qhdgHzKp1pNAhLiugIIQA+MYCn3B7BizwOwcqAH4+WnfhYHzjcV3SaKg9TWPIB9nEDCuCgugAB4Ege8HBuJgwhDorWIsuXA+UHkFVEBzFN0jPztv/23fb3kI7C5Dv6rqOdp/IP5Y91FWctcSPdibXEvUrDRn+TIisU4i1IbeH5M50VmIJd4H45p+pVox/qR41A6IdcqWiTKMtmfAkuK9Lci/vdc/P68j0iI+UdRkIl43/qt3zoSbgijwahF0VZIjbwUXINCy8LHsBPahmKABwEBo5oCKPgRVToKkCDPvPKP4jsd9/h5NhtZDDhGGmCIUoASpT8e/+N//A8HYdgkEXigzzLGKBsGpY334D8YBsW3pDjyTKITEERCX7k/AhFFU7UpRFOeD6qIESWvm1BvhQ2zIfNzwHex3sK4DcUmncXQO+xmFNKOEkJEQlSaMDaItAAkQFhAHxgyAoVxK8w3n3qD4QeSq9aYgANKY9A4eS8ABzy/Mvi5J3nKFI+KaD41GfgexRYBxTrEWOWQp1pMD1pxLvOh5xdFJHAtkRYYhhoLa4e9JMWevcY7oSywPhTqLqY7yWjg++NktDF8njBFALVIC9YmQowxq5aJQvEUnjfL+pqmCGj+EYIoFAhO6BaVCZ6tPYxRpJoNUpQn1Uhgro97fzJuKY8x+gAlD74AiAXPiEYeeZdERek6rde/8Tf+hu8j6CXE/iSBhLxiqjB58SfWBWABvI51on2F0UnoP3tdYBvALMYj4aKE7+o47v11FCAB2rPu4HOaE/5NkUCKhQFE4xFUhBmKJgV2tb9VB4I1CIjMwfolHQBvMBEDb3jDG67h45IlotG0/YPyitIn5VTgLrwRwIa5Ys+yn+AlUhoFSMiQUvFapZyoCJ8cDswTYyd1jfn+V//qX9nXfu3XOgDP+ys6hvBsDBIOAUuaY2QoSnf00h91/fCc46TPNCBB9R8UOcd8IwcUaiwDUVEBzBFyIEblFRnqRbJ5Gn9g7Oxh5oexsUfhSxhKzKMO+BDpgsgxzlO6Fr8XjW8akHA99JPj5A8xdUctV9GXWdtKNRON4OXk/SP3eC/2BbRhvon6UTcWOUXQI4icnAYkiDeyhwXaASKgs+gQUIxOiczgiHosdWf+83/+zyP7jT80xiL5LLsCAIF9K51ZgJf0ATmloq4i/YHnQxt4PKA4cwbP+cZv/Ea3LfI6NufgYCI1jIN5gLcgH0TnuO6PE0iI6Q3wRuYe3gcdGI/AY+ZT4Adji2A/qbTMtfYL4+V9WEOaS61j2T9Kh2G/xbP45wAAIABJREFUTeIfkr/IUv5jDRC5KLBGY0P/Ztzab/BXGfmzAAlaAwAS1I2LYOis+qeif2NajmRMHkjg+zIioYiz534vUgSnKTqxQEl+8bKwQMuYFMKHEFaES2KsUj0W400Hz+A8vMH0vFY+j1odch0LPxY7Ubh/ESOahdGz4BX+K8GD0QDiepzjR9DLUIkhxQACeFfU+o8NqKKM0Az0V54W/kZBRggjNAj35h30HihS1ATgehBKFCMQagwzNqQAHW0c3lebTs+NhhrfReE8TVDnw4byS3NWRPqAS3rkdMLhQKNRGhVyxwkgt+S9cSi3HaYJSIOwkCdMaxyacA1RAvnQYIQUxhfMN9YBIbKA8GKYJfuBiBHWujy8PJsQXUAH1VPgXAkBQAs8izoAG5g3tZxkf8yyvrlehraAM9UZELig6J5oJIxjtFFoHjeQEOtKsLYJW5ZyIONJ49W5Gt+sQCO0maQIxDxTziMSBWMjHpEnUQQM44W9JtCqSNAd5/4UQCAvgUK0USYBEFjLHIwXQw5+w3j5G8UD4xLasC/45HtAJ86TYVckP44zIoExsf55Bu/K+/EfkRVEHQBY45FjD8G3GCv/8W+llPH+hF0CCIoXi39GD4qUGQEueWP6sPvrKECCgGTeXTRgzeJVQ8ZSXR3+w8H3jJnnSTmF58jYVAod54pvIXfZcwJVte5nBRIUacfYoJ9CgtkzCqvVPSPIJeBKayuC+wIimGcAA+aaPaRwWvQHQBC8jFrvArkJ58V4UNQDa1jrh3XP+YwN+gEqoxgfdf1M4y9HpU9cp0URCfFZjEk0Fd+EDtxDNX00L0WGepFsLgIS8uklzA8GkZwh3B85jUHKIT4V5TLfa2+zP2PExHHrJ8cpf7V2+IzvBA/m/Vmn6ANEKACAArTHOllcpxRIAaXMJ4Y+PECOoUmpDfBDeD+6CwfzgsGKrqnaQeiQHNyD3HXST6SrSq8HBIKPaJ6kYxbpf6pbRoQRkZzwo3HHtNQGzlcqA/8WOEKEGsYturOAfo0PXsA7YgADaCnFQcC6eJmcOccJJOh94U3i1dJjZRPRHvV7vud7XJ+HVurOoEg91gugCLom60b6PIAiYDHrQetG+zEfrTOJf0QjHJ4pkFI8XDRTdKnurzU3DUiQTJPcuv/++wfRIbpvkX4l2RMjegRwaN2KR2j+GZPkfNH9i/jfc/H78z4iASJFQSAvHYvkp3/6px0UiF5gFjhhKYSt5cPjmEwUGHmJWABaLOQ6Eh6la7Sw2ODXA0hgkbGR4pgIb0LZPs7xq2Ab9JJg5DsEJ6h8NKTkLWZho+AQtomwBXSRB472PzCVyEwioqm5ynvymEcMYAxTGQjaANpI3BPBAp04T8dxC+qjbkQEAUJDIWoKE8QzRc6fQpj0HIAuFFRoJYardUheIaG+0A868Tv0ILKBtc6h6rXQDbCHNcR5CHuF+HGeahDA5AGR4j5SdAxzCzDEvopFERHM6uJQpMgo5F/9pSUgZACz7lhnzC17SeCPCovxXRQWzyWQENNn8LKqQBBzxjjxkGPcC9jRHIomRYpKXMMSlAJP+E0Ch0/oAC8g7Fb0kqKGEaRCpPniTUWC6Dj3p/YmdOA/KSAonNCNNqN5XsD4UawAsdgfKKAYavImwIvpSiIl6iSBBCkCvBv7SEpM3J95/hGNSO2NGE4vmQbt2PfHvb+OAiQwVtYra4y9ImAPj7LStVC+oA/rk3WMXFZbT+aUFDfClHlPyTp1UEBxl6yOSrjmvGj/xN/jPADUUvQs8rToxdT3eo7AKCl3akcNiMD4xMOV0iT+yfvyjtAYTzcpHKxbddCJY8JxIOcG3jJompeFWm/yps6yfrhmmqGh3w9DnyIgAZoqBFigIu/Gv6FZBEF1LzlvxMeOE0hQMUu9O8AXAFMMP8cLDa8CGJM8iN7FovEdt35ynPyBuRNopzXJ3+wLFU9FTsu7y/qH9/GdgCW+y+s4StvU/poEJGhepP/QWpCI1agnx9B76Tj56FSiGIg+ktyW02pW+QxAjyHMvmXvS1ZLnk0CEljDFBhHJ2btyLjFwUlkFvoD9Iw0kvHKMwDaiU5TaoPoEfWvov2t8Pk8jSfxhPguAvsU4YjuQVROvuYJKc84Fzny61HzA6hOxIgcAwJZZVtpPLpeDtRp/IPnMUauUXSbQCIBu1q/KpyLHso8iJfPEpHAPYgUw8mnrnUCxor0KwGkpGSqnlbktdJrFLUWHQaSp5MiSo9qm1yv618QQEJkJPo3gpxNCEIpr56YBoxAKCaEjAiqNrQWF3+jABAuoxYsLESFQ87CiKYxehkKAhLkCeYaUioI+TzO8SPoo3daDBsaodQpf1KRCXoXvGcYmBzKe4JmhCoxZhknQk6hF7SSsSrGxPvyPZ/knQLyKDxKjEUKtXqJj/P8TkptOOmIBN6LENrY6kdCDhpSVA0mISYCXQBMlD8rZqh5IbcWb24ssgNdeE+8moAx8mpyT0LKCC1mPgiV+9Iv/VKntUAN7otXgWJJ8qQwHpjyOKWJ+WbvIARBy6P3ZZzHVOtbwozro9EtQcUcKyJB+cpRQTspIEH7EVpg2FI9mX9rXlAwCNcWreK7MScCAIpqcExT9MmLJG9eB1FThI1DO6VRME6ADgqSMtd8T5oW9UamCbrnYn9GhQBeBk3g0/JW6L3gDQpnhJ4oT7FKtTza5JRCcx0nDSQwDhlEilKJinMESgBEeH8UCnJdqUOig+9ZB3wCSqjzxizy4yj763oACZo3RQ5gkMFTOPDOU6RVPJr3BlgVH1fIsJRTCqQReQUfgE4Y6goj1lqWdykCBeOAOH6HH6rOEfQlsgilTkaAUjO0h7lGhqTkBzTKe8plWDFevLExTD2CEtyPdyMlkDxdDr171Fdid4io4B11/RQZGkehTxGQoGfHFs/inzHKI/JN6VSSHUWGepEyXBSRgMzlGawDAC2ALh3IQcB70ms4NF8CiPiuaHwnCSQcVf5qfuMa1NqVjif+JD1av8MDiFbAuaTCz5KD0JrrWAPQb1pEAjTXfuKerCV4I7oO+0rRakQtsEelq0pv5m/4DzwlGpmMt8gRCD9DvyKqKhbFVlSB1sm0iATqAKDTqjifQEr0P0BW3l1RmbqfdEL0cMCLfF0RdDk58or291GAhOhI5DlEgxDxKOOcvYUTg5o4RFYoEmGcPERvef3rXz+Qccw/1zI36MdRpxUvL+If8GXZH3wCYKMHi28LsAIEoLabIlSig2YakMB9mDf4E3UfWDPiJ3mZpDUhx5eACs0pehxRG3nZIDkkoFW6oPhgEVBRxP+ei99fEEBCnrFJQJF7gwIe88El1PlkUeg3LTj9zm+aQBgRRhN5QWKWMoTlXRZ6Lo9KDF3hnpP6JIupwPQIZeI8jV8L77jHr3cXk5ciJdRWC5ENwqJXFAJMkO9kuHAeyCtFWHiPPMLI77wbzJlP2sdgnOGBJywfhYZrBNTIS3fSglpKTlR8ojcdmjBHEZCSxwr64HX9iZ/4icF+1roSM46KJf+GngiOWKVWc8EagVlL+WdMrB0ENqCEmBL34RrWEKF+HBRBwrDk/oxLgjZfg0GteiIDUlgWz+X5GHK08JnFY1o0f0WGYFFEggr4KWROimEcf5y7+G8phtEzFv8tcAQ0m7WKNyTuE5QEUGqEBs9nbqVY8Ql9iiKWihQBok0UScLeI0dPwEIEWDDYSAXgucwTBhs8sEgQRe/O9d6fvLt4JGPlWRK48rxE/qI6NFozfIqX6j2gBV4MgZJF6+c4Uxt4H4E5pDIA8mnN8L48G4WRyB7mkTQnDErxfdHiKDV2jrq/jgIk8K6qM8M86n3gR0orpBCaOi9w7ud8zue4d0fX0tqT6CzWHv9hyAGIcS73ESChdQKtoHsMfZ3V484zUYZRXuURo0AmEWAcMZVI6RqRj4hn69mM96GHHnK+wByLHyK7uBfP4xxqDfFeWhv5NQndjmv9FPEX/c7nYegj2uvdJOcF/M3Kf8YB0dyraH0XKcpFQIJAKaIOqP3D+pLBgV5CWqIiRQQsx7VXNL6TBBJmod80+qAbAPjmIwqi805V9+k2w7pmL7MncKCId4u/iVfI0NOzJwEJ7Av2oUA6zmcOYqROXHd636hvo7+TWoZHPEay6lzpv1Fnl67LGsYZQ60X7W9kLzI4euUnAQnwKRw5yOVIC+6vgqxxLeV5DbTF841+qRoTjJc0GxylunYS/4t0j44HxqX3FqjDvWQcw8fQe3kvgRz8hjNV6YhxrJKDGk8EZXWeUmf5OzpQiaRln3GoYwrPYu2hDxTpdzyb/9SOkrTp2C2EZ+FkIdKIQ85LOa7Es5VOIL0EOwQa8f5Kd5JDD5kGT+co4m/aK4BppKkpokdrWKCQ9kLUfWa5fxH/ey5+f94DCdEokEIMU2Kx4MkgFEebSWHxXJM39KOxrsUSlQoWZsw914Jn0rm/PJQxJI778JsYgM7RxMaKwDxf1fClfICsoUgd9/il/EUmH43caKyIaUNfmHVkSLwX4ax4zRkzm1DXwkSoWIv3mxxvCQY2E/MSK1QzDhXImkUQHregFuOJqLFQReW4igFrHQEEIHh4T0LB8DCK4bD2WCcCq/IbXeGxQqUVJaNrxPjlwWRd4TEAAIjXcF+EKOsWGvG7wsTyazBW09VvPEfeAs2X3jvuh2ke01nmr8gQnAYksAYVUaMc57zhqfcR4o1iiGeQApV4GgDEOLgP61YhctCU+ZQSRVtUgBmtN+5HChAhk4xRgEGMYpAxcZSIBMK7SQXgecwHc4VRimAUgIHCgeHGIb4lYGuaoHsu9mdeURLSrj0T+Ut+LygUNX6PUo/3ScpK0fo5TiCBcTF+9rq62PA80tKYE7xGan8pWaW9BOiAp7wIaDru/XWcQALrk0gzde2RFxBDg3lEPtNOTfwfvkL4P2HkrPejAgnch/o8zBHvyb9Jq1CVb/gASr7ACnnvJBOjHJymkBE6TU0h8YGYMkFdGtLbWAeKBIv1mY57/WiNjovYuB70eT4DCarRAdhHdy8VdoNmdBQg4gz5rUN7WLJX0RX8rrmPUXqi/XFGTB4nf5BxJ0cChp0KYyIfAb/YrxQMhCbyukd9WqHg+f2j1t7TIhK4RgY7+rLunzdUNS/SlaLujgzBWw7PkU4T8/Clw0t30vzxbABrHDDqSkCaC0CJdDC90yQggb3B+oHvKIpFPEXRHlFH0v10jhxF2rvShZAd8MZ4/rj9LX2A65C70TmVT0/geul3cWzcA3rzH3uEdxF9pddw/jhnTdSLuI9oEHVhFazWc7inbLRYt2acfseY5TzLrzOlHqh1PPxfuhy0AMhhv8uBqWjC/BxQ1w1gm7FDP/g8kYSKGJymX2md8mx4DJGk+YO1SaodDkfWN/oe5/7Fv/gXB6mC0KMo4mGafDru3573QELM743MBeOdiRbTEyoko14hx1JyFYbMQokeWgxjlA7urc3NwlW+U2Qomui8hzduGu4BQ4x9khmLFrZQKhgdjPa4xx8ZlNBHFr0ULxlCMUxHioNolzdC+V1GjP793d/93Y7Mcj/ejQ0MzcXYuAfgDJtfSp6AlpNE/NnAvANzxJiZe3mdY9oETI6/Y/gbhinXiHnF4iwwWEVexE0uuvHOmhuFvmksnC9jNSpxilrIg2R5L5ryav8/e/cBLduT1XW8RcWcMAcwICqOqKg4MEMwMAaQ0REDY0AUQTEhSBIDQ1RAUXQEJSgoioIKGAADKDqgCCpIEnNGwZwVQden1/q+tafs9H99+9373v+cte6693afU6dq164dfnvXLmPxtzWUYkB//+tH4ysDwvxMwT7XQ+spVDcDairJY4bWOUfwFJCgD51SkJHhnSHSaBJP4THGjytDhxB3brutGq618FbosXYoEA5Djql+UTIvfvGL97Rqvpob3wfOPS6QgH84pCJlIgFlPomiqtdAPuAzqYVqYXiPcTKCrTnvPwckmOtbrs8JBugLWjWnEwyYMiajZEZLAnA8237HDPhoP0FRbfj81kDCatRKcxe1mvshmxdrLqC7Nf4sAwmB5/bPOmYx/hUh4sSqMaDeRfOGb9V1KXp1LZCAPxjdjDO0B2JXwZ0s62QifDmDAMnQc0BCBjY+DVReAxGOmpaFggfWUxqm8ZweuGv+SRYfczSupc/TDCSww8hLziKwx3ziC7wiJZ9sj4eTJQWO4tn7tE/M7S2BBOugNetd2SfkLxDd1uG1hldHXBfxlinJiXdFuxyjgJhjGQmeyeGl6+hCdK8WWoGt1lV2c8+hTYC132UNtlXD3Fn7rc10lXs9+17v9V77IwqNRSBGloUjuqtD1Zo9BiRk/8wsxvhpAgqH7KU1Ml1fc5yzRc+t7/g0G89Y/JTVhd/1ZW5xnv3xd7ZngNJaaNDz7C+f59wHtk3QJhu1AMh02ieQE/CRLYfvDtl3vveebNWAJL9lupGlQFtrfNZtm6BHetgYJrgSmOIEIafnZVPKnnCaWXN+yr7Sj3S+PlgvCmz2njVjBI8bT/XiOkloAxIugELOORKnIiYJoJjQ5E+HquhPDGdSCTZ7aaYj6Psc4gTg3HZggdiza+IzeCeze4Zzoq/eMdGxU+ckT+a1WGb7x4ybu+x/UdpokbDRr5k6nDCaaHuCbqZzlg6aM4UWnBQLaNLY3+hCsKO7/UscIYteEb955ux9K2q0QQtzOo3NFfXuO4IZXWUhpDiNN77qd4pkorYBY2sUdyK/2ppVz/GJNnsmwZYyZSyZt1LFpvLzbgY98Gai1b2vUxrqf8bUBHxuach43zkgQd/MBfp3rrW1a84yIhqzcZkbvwMVjBFIYO9fY5kAZfvioPEi4RO5FlH1/HQm4/1ods5RPGcIUPAUS9Xv3W/Lwkd91EftgSrvEykBJgRkyQpCC8rvlKK79fo09uSifs9IVbK5CERrJUPJPBXByPhKXjEo27N+Tn/cGkjIKMEbZJ16OsnTGU2rfoA0WfNHn9irf44/br2+bpmR0Nhss5GOGz1KD1aky1aHjDRZPzJ8AubI0Gu3NmhbhIfOf+ELX/goG06hMxFnPDnlrb/JkwmmZmyu5kwy3LYnmRXz8ozx0nO2+81izVOG35p/zsmXa+iTsZ2czjYqkur7c6m/1/L3ORPzlHzQP9tsnBATIELeSmV2wkZyfW5bzDnsvfdtn1xLv1P0KUOn8buXHEMfa4fdkYOHDtl/5LTvRXLZQ7YWAB/K7rx0a8MMpvhbG2UmWLfNTzQokp2977fvZjZDn5XhlyM6nVDjVLuFw5hdR2YDITmkQIWZdXQKSKCHrQFZa67WQ9kwrc8Z8ImnCmL5PcEWdRNkg7Te4l3/txanvb1uj2ZzZ9eutimZNedqbnFua4g5nyBrAUO0XDNy8iPm3HhnQSdzwxYrQ7dM5oIO5+y7OX/mxPPaa0sCEJsOacsqe9icVktjAgkzwIk+tqO9zdu8zV4fsK3oqrYKr/b2uYwBuowOCpxE52yC6UvMTPXJL+faPycHb/n9U5+REHFmcb8Wl+OXGNeYhgAr66BTBmaqeu1kxIba9XlnR2PGju2yeKocPp0wn3EwKOiiZ8fOSZ6LYCpl71VvQP2AW/YfAxch9M4MvTXil/KcQgqNcjh7Tp8h+Qn4L//yL9+nkPveewgTqeSK5ojSvMmbvMl+kYoMl/I8BddU2sci2kUq16hvSvDUAuqdxyLGnAOKMKQ1gWw+8Qq+mvudZ9Q7QavyvPS/toHoz3RG/R1vpixWICFBg676nLOKnvqO/+LFnC7j52A6+9ZnImPQ1ARnQBheBQyUORG9ipzWrs9ncTB9IIxvacicAxJmVfD6PTOCzF0OazSbRY+sP06psase30kUHRMXTSiAtkAk0K1vymHN2pmgwjn+qs/HDAHfZ3AA2bRdxEe01vjwqG0O8Zv+kFf4sijGMUT71uszUBXNkxftPwYWlrFTdEV/p9Hu/9acuTBGxikZk5y4TyBhRuikfEpjLxOCsVlhXyAVI6TMqyrTX5Kxcuv1dUsgwVrRPmBLsapkkzROGQr2xzaX6CZzAJ8X+bo2IyHewTdkIefARd55v2yIdEwAb8Y4+VfEdAUS0tU5zEACFeMzAkurbX0zZu2FrVp4NsqT4J8clZyyqcOvpc/TDiQA82whLVO1QI7P6ZbpoE57ccrVZxlIiHfKAPA/naHmSen+PqN/FDH9mI/5mP3WISef5UBmn7UWrLMi+kXFj2UkZFfmfNNr9O7MggmsLOBgDabzc/DtZydnsr1yVlvr2pt6nI61XYON6t3WiX3x2QdTL+UUa2MNevhOOwDSnMbkTCdhnbJPOcR0/KQdWomSA6QvsR/wMTk6AdO5BUUgKVBiBsqMJ/6PDxSsdIRjx39nc+QXNS/zuewhdkrbL7WXPhdknGPxnfkz951GNWk07bu2oVbvpvu0nV3sHidn8EPYugHTM/t3Ztpqw//sQhlyxoun/AAWgGJltrj3FFA65Tve0HfrR70E2S2uWc9h9qMCm+eA2FP886S+e+qBhEOMm1CqQAZitnhbED0XkzN2MC9myUDtmBDCi2FQZGumtPk75WPxzHPAm8T6U5rVrP48U55mhFq7mE0BtVv23/tn1DYh7HgZFVZdfZ/x4zMLUg2KnM1SQZ3aUDV/39lLJC2IoJmpSQAe0aEZ+Y1ehDSwpu0f962o9YvglAJaxDd+WpFe9+qvLTEEBiGODxVZwT8TUOFI+T4aR19CnXDv8yJk+AcA03dTSCjiRlBOReB7tC8bRARbYUC01f/qJcR3+N9c+83RKVIWSDYLHM1339rROZeRgIetO+NJAdS/tunoOzAA36qcy+CZSgfdiob6vDVb6qR9kS996UsfPWOuVBo+VHiomzx7iaOYTDpk6BcZdY9TXGTu5IxlTCh6aTw56+ZZVNccngMSPuzDPuym6xNv6Ye+zawmcoaMYYCWZlkqZABXhkcyNaNQxF8V7DlH0a53pHx9fsuMhPQIPpONYAtKOiEjWaFVhndFW2ckJ/l7DMg077deX7cGEshx8y2jxvrD02RLNUeM0RwBEBi8jHjAsutaICFd7l1SXbvoqXd+53feG9dFItNhUyeXGTGB3RwGfOp7EW1r0bzPPfYBzOkIpzs4chL4Op0sbd+Sf07Jl2vp87QDCbZbipxP2fSZn/mZ+2NnK5Tru+zEdBEeycm9b/vk1vJhzepTrNSRhGyXbDT3cLLQLTk+10zBtwJr8WQg8DEgoQBK2ZTqbAFrXQUGetZnwFx2aU67z+gCKe6Ob5zRcvcE6LpvbgkF+slYsnbZfuyo7NpsvGkDncpIkHVF9uAX7ygTEmjKqV2DRrVrbZGX6iM1Dp/hRVuy7KEv0HEsEJGt4PvAoIIKrf3en7xCL+ORpVr9gAB+a6MTdwJefGeLp62W2Uutlzk3HfNr3qadCtxVrLZgq7EGJAQSnbLv3FNWg4Kf5g4ANC99lJVGB81Cocn+ssanHLAFQVHxsm4U3STngRZoKUOVXXPO0Z/bZdteoY2v+Iqv2IPP7Bk8QR/JbgVu4+Fqs5xr/9UGek//PPVAQhGDFsVMdXJsj8hHijoDLic2mmcs5MjFaC2KFZXO2bKQSr2tLYLH/RYCBvJ3iGJKd56T3EJvL9o0jlUfFUW5Zf8TIvUjx8cisp80gZ/wTHir/u9MWNdUAs75JVBymNs7H30YiATUNKZX3q9POev3qagrqhnCrU9T2Oj7FEw5c/pctgk+tK8uGkZrETHbOSZAg7c4rVLqimZPJaWIWxXQJ92gm5zHFI51gMaEtEJn5oNDIwLYPY2ps5nXeQhNLRunSHLp5YFAT8KQSVHGj4ec7ualrI2ZGTCVs4KfQJdS6a1HY6TMGEM5720ZEVUGxkhPjm+93xqwPpMT3jHf6e+U7SlH8dSYfIcHtaMfIfptnaKcHfMIPXcZCwOlY5jOAQnx2C3XZ3UOUohFgzjeojWueGgaHp/xGZ+xXwdr2p899OR6dL/PjITWv9/Aw05EkY1QkdOyLSZomhy9JGPl1uvr1kBCvKUWicr48W6RmNaGVHKgawav9QNMunZrQ+9nbJJp3ksmi5omV6yTqQPbKll2yZSNZZDhO1FOlcz1c/JpbcXryX6ZaSJavm9ei4bfin/OyZdr6JOeMZ4pB5+WrQ3ZI/12MleV1eMBc5jzZe5ztJrj+7RPpuyM/tkTU1e571hG5yn52XPGyNlhR3B26KK5z7vMI/ez79Az+4FuIg/RrqsUeDJR28eAhGzAdLHTVhwv7pq6onWszoUtVG0TLngjqsz2mba+OeWgkn9rXSlHm88aN7KY0UlA0XgEc+jlGWQ7lpHg2EPgBzlHRhQ9lyKvNgfalRnRWm2ujEfB3pnNR8eLsHOKyxY9BiQ0LvQo0NkcND/6JfpdbbL6SS4FxHtGH9lOCga6pyxadATGCWjMbMJok2wVVARAmZNsT/132oIgHWd+ypB8kUljf6/2nX6iT7QQbOOIo4l+VpMNmMSnKdttbiPOdqyAvHHMIzd9zk4OxEKPfL9zjj4wvGOsZ/ZxtcnMi/dnJ2VfR+Nz7a92+338/9QDCSamRehvDABZw2wiu7PiLobGbK94xSv2TO+aaeL+l4KJ2aVh2r9KcIiUWLQznSph3eTPyDSDRfQphtXusXOS9dPi8Dy0yhj87V0iqHNf9C36vzrtMSED38Jfj8upgKDoiqigqwiTcSieBUFt7NpfBaj5kRbX9oAWjvkiYEQpS9kPKDqlCNGqKGCOXFHIqbwOLbBLDPmeS8i1T887E5ze5++VXp4h2KRPTh4hHOzLRMNopa+EC2PbdxOwSJiKPNur15aU0FIGOGTTVSSFgvRuQswcUIy2knT6COFIyMp66WxgdPdTyhgDmSKDfhP22mIkWFdrNtAtDJkM1GNAwtz7WI2TCmgVPYpGc4tGfN/clmYXUj5RZFGQF73oRXtFXAQPiBlCAAAgAElEQVRZ2wpI2e4w09xmfYT2ZoaqT97MeOv9xwwBfa9P+A5Cbr+5/q3Gj/E7VeKVr3zlo33354CEW69P48qZan4ywPXVWFyto5Qq+lD8ol8ZBOhAuYuKlJI+Dd0MMs8+qYyEmcKZfC7zqho3rd1p9JtLukbW1zn+eNqBhOQC590xi2X+rVFD35vX1qZ5pxOuARJy7mcdH8XTOCOBxOZlyoPWFXmxpszmwKS359ap5DXZKevJiRC1nRxzbJz1Wdruk+CfnJND4Otd0OeQXfS0AAnZgNkJQFg2X1mjyfPp4ORUXeqo39o+uaV8KIIfmEKmTTk3bRrjnEGVAFTO5wte8IL9WljrkKUHjwEJUxbQvdaUaLN3JeP9bv87MJJTqz1zaP78VrnftoT0TO/L/gvUnFkDVeUHLNG70wbRr5nlfCwjwTMcdI5tYH9rTmQfmBBIkE+Rs6yPbC8gyAQpBQ4EMQqenlrf2YPTH8m2yR7JBvB/gb8AQs9ni7tPhgQQJXol89ikMgHovjXLVlvAYdmwM1PAswJpAgPZZlMe+v6cfZec0c+2r7eFowyL5gn/FOB1b/2MjlNPZ5dlq7BTymjDQ3yXePOUoz/tyGkbpkeyVfwPrAK4NRZjn3werbNrZwDykG/zJD+7dyBhRvAmQ89ihe3Xb/sBYRSKuDoEK/HsS4XqmVCEb2+WtBKo4zoZbYewcLVdKpIUYKlRa0pi91gA85qFVAIRShWfznsMlTDonp65df9n9dkiQwEDjsWSiolxZ4EbQlmksCqvLSSpXzIZCI0KpTGcnN9rcRd5MVaAg6KR5rH0MYIbiMN5iEZlaphzC22idhmC9uYxyM2NMeiPvykdQvjUdcn8XbMgU1jtBU5YheZz9CfYZYuCSNmsHlt2h2e1J32PcZ1SlCI+HSv9RVPjZ9B6plQxiKxU3Nk+oSgSb6uJd2gX3dFSUTRKYl4Er3VivosUEHgZDgnmUtq1KYtCNkXXTG0rPe/Q+k/4z3VS+zlqCfu53zcF6J5ZrdfnAADAToiyvs9nS0mvP6IGFODc9wx8UdE5Y+MYjxQFbW3N9wQGGM+sbNw+60CL5s9YPuuzPmufgTALuPq8874dV2W/dkrJGJKl9SED2BxQjtesz4ACffQ3PtPu3L7VWi4DJBlH9pIXUvpc07Gzbm0dEQXryDzPi/7iPePtnaf4J7kaDYuErXrDvJgDfS+CEc/Vvv/jtb5zf0arrKNq8vi8aBd5CcBLFmSQkq2OfYqvMhRyYANRA2Jusb6iu3c+jn6NJvqun37Ij3gs+vtNpwGCutIbrRFyrchNMqggwbH2o+mx9dM8aK8omL7Nwl7GvW7bCkxY9zHTYe7Vd+Ar/s1BSO5KOybvAbtOg1mPLQMS27bY1Risa+t7buvTj7vgn1vTJ3ulsagdw74KVEMz/Cs7zhjnmrrGPjqnmy+xL3PSyBw6szH0bA7ABA6ym3JWM+71J9mbU3RL+2TKlFvJh2zZwBT6RQr5rCvhO3aIaDWenbK8TCS0mQUKZ7G55IT1lpM2QS7jzMZmv9ji19jjHzYMuxTPze1J1ppiytZVQZui2smX7MzZv9qIrvo4gyXa0k76zhrDI621sh88z/aRMdp6KAItVZ4cSTdGB23KjhGw8/w8GQ2IoAAgGqPhKftBO2VYTv6Np2cQZAIZ2U/6VYZYdOBPCQKghXf7nP4A4hhPQahoZX5sDbGdLPnZllMZWuxdc+7+gB82m8AV3jtl3+lfwQcy2SVgJnOgz2dWgrUZsDeDncmRgmuB3T43n56buss8Ns5T9tWUc4dkVXazvnRCg7/vqv1z8vGuvr93ICFnaEZBU/gGaZIqLoYxMlYyRs8RQuRbyqBronr+tz8Fw2mTwSr1W+oUwT8v9zD4pCTO9FR9sMAxSwIi9GsaUtNgyNgoWhmjEmSzjZ65df/LBqAQE9YZtMYiekM4QyDdI+3+5S9/+aNIjcUuauRekVtZHC1UY5AO7n7v8TxBYh44viLvkGpjrFJyEUqCKWQ2pxMaCrEjPHMOffeVX/mV+3mcwpZgko4uqnnq0pdL5+8crx37noDQR476dODdb9+9zA+gCuSeMKYoMmRn8ZWUnBR8e36BCdKmKCgOTAIz5SLCR7GXIkYge4d+6BPBiO5lb1DEDD2X9QAppoCLQqTIrUnGoHZc0hw5Q/jHmgIaFOEpekEhSjkMzItW59a/+yrkM+lbEaKcEd8ZPx5ztFz7Cn1eJgGFhl62e1R7xPf67h0+AxbmBBsDlN2+99JZvdf3aKtK+yEUe/bTuljljn5STG150j9z0LzNSIe2ZIWgedECYzMOtDSH6O/SxwpHBoDOQk0pWgaIv9EeiHDN+qx+hvdP8NT/1jr66HvyMCcM//lMPzlWMqDIErTAd9YtsNEVPdCR4THTC8/xD/pYG4CjLvRivMjMmRE1/QTktT+/KJfIhb+nfNFXGWPTUCDr8LgxdB63dyrYhK9aLwroAkut8wlMtC0OL0zD5Zbr61r9GgiXwYcnywyMJ4vWGSte42j7Ox2OhmSY2h7ameDcufYDlk+tn7keHZuajJufrxFGc6FNhm1ZeGW8eI6sbIuZNUYu6Cudw2h20edASPIm2ay/2lFbpa1o7vUsuijK6JqBlGv555x8uZY+PV8hPLScNWWSf9Y+cEV0N7k+5VM6o3WQHA5wPWQfzb4f+vucfGhNq5UgO9C6LXvEPOGB6VQEApbdkTOl7wW39INNYxvak7BPbikf2BhslzItzYVtlEBQl7VKlqMDfgYasAHZKmyN937v994XNUUvbVRTobo3dFt1yYoka9f9BXnQNVmC/mgKwLMuyjRig6qGb76nzaR/bCVbEOM5z2T3Jj+mbJ+OIT4WNS8NPVB3DUCmo5J91nvv8F6BS5kN0aIxGSNd5x2d+sKO5osAIVc/QlFCzvq8Tq3vbHntzIyKWUzaeCcYqu2KWM9MnP6WSQfkYKtPexYtZR2wYc2BMcrGwC/qC2R35N9V66j5nqCfz9BQ/7v/kH03+4e3gFmA19XuNx4ZILZTdpURx0YIXPaddxbE8TeA0VbKMivci2bptdo7ZF8dqys25y89iHf8xDd8ruqYxf9+T/vtkvbPyci7+P7egYQGgTgJq5gzY8yET4IRFiZxLtRjxHCvo5mkJruKEolycUxdhADjsSq0FoFFYRHoAyRNZoBrAhj6NdOlS8UxFsxG+FhMs7iSNgjZWXjQZzONMkQTExF6t+5/wkY/io4VFZ2LpAVdWlPOLppSGDlnndGr/6ofi860bWFGdXt+Gt2zsFpOmv5ZpARY+0hDMOtfimBG9dSYyHg/xh8zMnlo/ub8Pu6CIxzMKaOS85Ciy8FPeODxlLJ3TeXmXvQizNBlgm2thZw6/Mxgl00Q4EJRlMol04QQx98zPX51YPEA+uBVAA7nxrFDFAWDGW97t/R+8zsvjhbDsj4BGN74jd/40Zpdi2weW//o0VjLgMn4RBPrDP2mQ2htUyqtsdYb5eDvzqL2TMUztUUBJScCQPQfHUpxnusiI+YUX+hb8+jdOfvRc1Xw8WNpbTO6i8boKjVaNsiMnuiDNMnkVH3KSJgKf0ZZOc7XrE80bH4+//M/f18fZQVbRZm9s0hRc1amAVmLLmUy6SsZYnz4s6NggbyALZ/hrZR5yvWY/iDbzV9zmGMT73eSgn5NcC25NOXjlFXutxY7fYI+sS2ry7jplLKx5haw9MA0rsqCYxgCUaSQ4odbri9r4Rr96lk0m9sUyOYKimXoFZ1llHEAZkYNWjhZRs2djEm0tYbxxan2PTsN5HX9BCJqV2aVgqWBgcmFmQprHBMc5KSVbjor1+cYVURU+/hJthO+duEb6wuYG2A0s4fIZrRqD7ln3/AN33C/nqYsv4Z/9OmW9EGr5gmf0vfWpTGgF5lLXrdeP/ETP3Gngn6ZIkWTZwrwc7GPOsLtnG4+ZV+aA/vYZQam08qAme2mxytiWzZCeiQgwX3pplvbJ95za/lQ1NRck82yKG25nanjZWT02XpqyRpA6b41IxO9sqvTtejb9gX8TE62f588RveyipLx2VYCGHRiYDZ5UCQ6EMg7y2401nRzWZTxRI6i+wOS9Mffyb8c/9bcjDILPihG6QIyWf/aXvX41A366odtZp4VbgSKT6f71Pqub+7Rl0Cb+NI6zY8KwE12oxUaef9cn56VkQKcod+mTqzdearZXENkI3lnixtZgNYrgJCumODuKftutj/nUR/4KrYr6SPgw4lP+Q7RDW+WoRKYmfyWJQZMYnu6Dy0mmNjYj9lX5+SS76Pz6uOaq7to/5I+XHvPvQMJMwWK0injoIXJCKScKFYEn9GKGO4cESwMSCAjdBo8npsM4P0xUgJBJoL0/LWiaIoi47A+ZDCsSKL+N7ZSs9ejS0Kk/J5Mdcv+h6xOFJeQ45RAlyHGKVAGHcMpGmZgE9aitsaco2QBZHhBhO31yoA3/nWrgyirBa9N+1cJGOgrQyNai+JAFdEmQa4tfdevjDoGvDRZQo7je+oqvf3c/J3jsWPfz+0WU2hPvuMw6G+XNDhAAEWT85sTLVrrGMdD4I/nGTmEn+ioNjme2ghQKB1QpB2y3RzlUGfg5+St47IepJzXTkrV7xlFW+mZQa4f+B4vGFPjc/+h9Z+DiY4BCJ4jZI0VTfFCazel1/snODS3MpS2WKaBdHl1U0r5mwBTWStkVc9lbFzCF4cUrefaLpRs0xfrYqZlui+0HM/4O+ckh6f78bt+m7vk6nSski9l+HTPtetTH/GNSOzkjaIz5i25WgaJseNlKZrGVKqwvxtPdMMvZJGoxpqJdk5/ND+9t3VTxGFGFNe5TJbja+8pIyeeRe+5hQNdbS1hYOlnOoAMKvLmHclPdBEJtfbQrigVmdaeTP1tDm+xvu5Cv2a8RT/9z/Bi8JvHAIWckO5NzgBOgDDp9KnbT7XfVorSbg+tn95FHuLT6hpkJCfDZnaIz7xX/0ufba4BEgDhZHLtt62o/5ORgFs6bRrD7pHSrF6TS9/oAdE7acOeDVS/ln/OyZdr6FMBvqkHVjr6rnWXPrem557ga+yjUzL4EvkAXGp7VevTXOMPP4fSk1f9UKr2dIK0QSbc2j65pXwoO2PSmFwDCLKLXdkyM/MunRzYKogCJBOVJ+/QhBxU84mtU+ZITm1jmoAj+5MjLTqc3ZosnTyXTJlHJJLHc737v8jztH3TPWStQsZqGyS7zDH+1X7Bm6kTzDUbNDsvGz7gkjwhI2ReyT6al/fGZ22XmN/PscwjDN1zyfpe/RHPZQdYi2RTWQnktXFk77h3njikLeO3xQEf+CmYwC5Ck+RCW8gASwJX3ilr7wM+4AMenT7mHmPXbrTzfxH5U/bdlKme0XdyZQbI9F/mr+LNLrI1O8P7Aj6by3jOe9laMzigr/jBe8tm0WYZ3dpe7atT8mn1YdFN3/EOPqsA5uO2f+rdd/ndvQMJDWaig30WM8xj8qagvxRISJnYLy7NVUq9q6qcRWKn0JJqS/hBsFwzylbK61SeFqP+YFCM5J3GRHiEgDauNSWmdtY06ZyaW/YfjTF/77aoGE+in+guhQ3NJlI3I+Uf//Efv0d8LUjjDF1c96VzjqVvuQhuNChtJ+QZrQglhnh7wVMY+sfpkB1iG0CR1gT/RK29QyXYKuWeWjAprGPztxZPfK6LjwPBEMQz+My2GZkbUmNDuBOk6AcAgFoz8HMs4lX32XuKllJgM3bmfTJDGLqKhXaVjTCjc+adMQycMb+lx1e92rPxqf5LG5S2JqvA+zIE9DlArHFkgHmHeTGn9o+Xgqnt+bf/T63/ItiTF9DS3PlZj3zUXoq5NRmKXNS5zI5SNfGmZ9q3SSFmHHrG+1IQ2s8xvYQfAhADCK2VlJZxT6PUvcbpXSlJ93hW/4oqAJM+7dM+bf96faGcgUPRkszQlnXSu+qrtqJlnz3u+sSDZU2INHOI2+deSviM5MwsJOvf9gCpzmstk6I0lClny57YmVWj3zMSc4p/1mjYnDPGinabB/eic1Hh+ewca+/3u6rM0VUEQ3FS9C/ivIIAdI2iYIxoFbhFv9rOhZ5kHYAHHW69vq7RrxmVcz34u6zBaN16E5m21kSAA+NE2r70S7/0EVivPx1Re679yQPeta4fc+adDHEZLfQ4mR7/W0/+RmPzbi3i0SKbqwFOZppbfKndZJ3z1elCQQ/tMZxd8Wy1l3Ko06F4pbTr7BlbIdge1k9g2uPyT9Hz5uFW9KHvpcF7Xxlf3mkdZTs4Drmie7ILRbXXAmRT78x1esihPfTsMXl8TD5wMACa5nnNMJ1t4ZMyhvCJtWouZzFObfgfjxknHXdr+0Q/bi0fyljym6NjTGxnQQV2crajuUcj6yIA1G8nm6irMLcDRVsBJjYdWRD90tHek23jHdpn/1gXAkoc/UCaHNnWSwVVvQf/BTQm23NO/c7+bGuhOQSIG1/baiagq810djo6YHrayatsMga84Vm0AMR4dzIoOk4ZQW4CHdCvoIj3FwA6J/9aN96rLfej6bRrC8qt70/2+bzaBd4d6FM/gJ9qb037aPoIMzsFEMR2nYEoz5XFk1wOUDhn35W5tYK0rVWfAwnJZzVbso+8pz40l3hJe/Gc5wQz0Y5drE/Jz3hgBSzit9W+OiaXkvlrxgcZ2nbWS+y3S+zQW97zYIAEAoLwJahCAP3mxBAYjI2ueTzUIbR4EmwybAa8YhwMGQjVNGAJD+mVhKQKr+4vtb3FY1L9WCiH0jq9WxTY/rCyGHKu/TY+4+Rgzss47aNiQKV8irKWwXCL/jc+7yVAZ0ZGKKS0U8CC4nIWmT3NnHm0KrUwQzyHp7FZEBZ1AlNmCNozrEq1h05C/dSgQLOMd89MA9W7RHcofw4LejAOLWY8QUBBvaVqz33UpxaQ8a9ZKuv8XbsA0dEcUvh+iz5x3oEln/AJn7B3JqR72oaRoZWTnANbdCrhDqkUSbFFAT/6Dam39xu9zQealLYbD/nc/aHl/rcFhHJmUFkT3sUI4uDJFAEecA47etBaYDhWe8R+b/NMeQcocYykrwE0XvKSl+xJqO8JSP/PaNGx9e8+PJeySxFoK4CuSIj1QoAXpVydAOsaTTjdxmJPItBmZjrgX+0xbFJS8WCAI96Xhuy5MjmO8Yh+p2BnRk5psYyuCgeSDYzrZCAZ453kAp5sPNoUDQDyeT/ZgRdkoqDBpOs0EtDGOtdec3ft+pwKXD9EnDjBgQnoUiZFUaBkDAWNDvrAsXAWNZDNmABi5odz4ndghLFZ7/6fYOUp/plGTVGoIo3NcdtU6lsREv/P1NMMhCJt0zCpP9q0PoGZjoziYLadxL5XNU7QvyKrxk5uZexpk6wj2xjqt1xf1+pXssRa8ru1gJ8BRB1BumaRkPei8S4OuUwg8z11te/KPDrVflXiPXto/VQLRm0NEX98Y27IAv3Cm9ogN9ftWWUMiUqJTLoPvTyX44IfrGt1WazRmUmYo6tv5IVzx13xY/JkZs5ZC9Yo+Wur0LX8o5jqKflyF/RpDcgYMu/A6WQVXU3+0290PHnUNoPm+xr76FLdfEw+sEUcBdyVQd/vKUu7R0QYvwTWGscKZtuLrW1r/9b2yS3lQ1vL1i2eHfFojZLbbAi1nlxkp5owgnBsOnIAr4sU028VaUyuopEsnGR84GH0nkfp+q53f8mXfMn+BB86w3oGrnufoEU1cWbQT3tTFuE7fas/ZTWQzdYdPd/9+RzknDbJEn+3rSXdSpYHgpbNFABNPnFI2/Lsc3YgPQFYsP3ThW7WDB+E80uuxI9t/8Nznr9E/lWvYj39Bv/qf9ufJpCAFjmwOdoTQOhI8Ow4bajtQM7iB34VPmCLmxPgq9oZM2gSyHhonz85wn5Ez0vsu7nN2lpU1838qcXWdtV8Nzw0M8zzAWZWC1rJHtHGKhvMH5nNLsELAT+H7Ktz8inZN7fNeUbmnn7zE69p/9z77+r7ewcS5nExM63DAEOHQoo4ZBR5zLgS/xBRUlaexbAzFTXjrkVD2IWK5ly4x3MmMxSrTIOJFJWS5fmOSKl/7m8PpT5WPC1HqJSp0vCLHE/U7Fb9bw+WPhg/IehdDJpZCClQwVgoZQYgwY++paqFriVw1n3wpTISiu1hKxWohZ3gLpIz+UO76Iwus+2UfbUZEm4h9acWS3N4av6uWWzGo3+BJitNZtvtgTcX6OHZjM6i+wRsqXil6KKlsQdWTIEfTSYQpq2M6Xi5+W2fpzUxa13Mfa/+nvvaWmPrepxKvMyMjE7rBO3bK+vzQ+s/ZHlGo/t7RePxFRoEKKyGg//jwfpclGDNPDF+SLo+tQczHhF1rA7DOR6byLS2GDhlf+hP2RZoQTbNdN85p+6Nns1LfI+nklE5Lz5LnqWo1+1hc21N2jyX9ZlD7V1re9ps7+pU0hmQRYlaA7OmzFzDbSsoC6m15J5z+kO/2hrlfv0IwPBbX8r46L70S7JoGk0ZdIFbgcqNgQEA9PasdgKmpgEb4KDvvjeeuT60lcFYxphx3GJ9lV2ENx5Hv+qrYmwzAypZEn/meBdV9Ex0nOsaLTOQ0/9491z7RRwPrR/6LJk79cMqszoJp7k/pNsb15SvxmZc5JSxeBdHpLWa07NGz7MzyB1/l32wRqh67lr+OSZfrqVPWWsz62jy6aSVcfo/G6yxXWMfndPN5+RDQFL2R7yyRgjXs+onL7V2AF6tae0md29tn9xS/zYG/NM2zWRmmXPJuJn+Ph3GdHvBKs8X3fVd7VTRvwAS22DqDTwWuJguQ9vqDQAFWj/J0FWvT5tBW5xI74kn9cH/dM3Mmiy4Gb9VWNT9bbee9i25nf5tDNEk2+mSjJreW1Bo2hPx1Tn5N3kVf7t/OtLptyLxZZUAZ+a4Z3/brqEtPDIBN7oM3eMTNCuQ1XaJspfNx9y6hsfq2+x3OmO177Kh0LaM2LIZeqd76Fx6ds0UaEt0dXBaS/oxa0P4vLGua/9S++qQrJqyEi3yDbWJP/XhmvbPyce7+v7egYS5MDFuDDkX/BqpKJ3wXDbC6kikVDAJgTMd5YzenHsM5u+YsdTM0LuZBoeBS7WefZpOWQwTE6Y8vTfHp+9m2pL3pqRv0X/9JkRL0cO0M+KSsa2fGeAJxClYMnT6PZ3IlEZppdqac2quW/wpo94XEp7BiR6BOhnz5mQa+2v75xbLqflbt6Wca+vQ9xklhxR+n+VcuBd9KcUyJaCjFQZFq9WBnsLU32WHhOzjq4rfGM/k7dW4m0rf363HlN9ce+hWxLZxW1fmctb/8Pfs85oi5tnm79D6z7grsm+9TEAm3oj3pjFRv6JJzl0gXeu1eWifIBSdU+iy/pqXnpvK8RxPzL62dtpGlRGQskCnNcV29r13NdZJ1wlAzuyF7om261q5dn0eAsfWrIhAx6Ie8eyU0XPeMuJmOxNkWaPcp/hn1R/dO/lpjUCuz0yePQSiBbya33Vb15STycXVwUKHQA48hh+8x7MTrLrF+rpGv87sQe3gNfI4npiG0gQKApCTR+hB5hlzOo9uOtf+mmF1aP1MmTLXlmfLoGpdlf6b0eh7/TYHvkvPp2PKaphAUPJoznu8vTpbc/3G3/GaPlg31/APXpoZaHdNn1UXrcB/cm11muKPnn9c+2h1WI/J4lPyoT7MDJLsvhW8Q8vsFc6S/93r55Bj2Lzfyj7Bk7eUD9M+aCyH0urXINLkg6kfpi47pK+Ti+Y1ELW15v/qkiQf2+43AYNkbO17v3VUZmHrefIKGdHWBp/X/wIe5FR2YoGhOa7VNi7o5Xm8kUxgixW8s74L5Ezgqr+TA/5vjvW9Og36USbdKfvBfBl7NG3cayC1QElzecjODPw/tO4OBRLS89mc2VvNzQRK5hxOHXrKvptBgGk/NDfr70nnqffcp2/RQL/T83PtzsAc2Zo/WKaVeVrX+jn7cPo03bv6R9e0f+79d/H9gwES7mIwWxvPnQIJlxmB0QpBeBdO9HPv0fPviQyQ6fxRDD5vm0v7+DIEK74yUdfnH+WuH3HKZxoFlI2IxEToO0HFG7v3EGCx9mgi+pRnERD3TVDi+pE8zBYmEFo0IDABPS4Bgx/myLZebRTYKLBRYKPAtRTY7J9rKbg9v1HgfimwAQn3S/97fzuwoAivzrRvM6f23jv4jHeAo8WhKrUuFBjA096oOS+QylK4Jnr6jJPpZsNbwYD24KNtc1IG0xrJuARI0PEitRVzAxIVSX0+rLNT51TfbGK3hjcKbBTYKLBR4EFTYLN/HvT0bJ3bKHARBTYg4SIyPbs3zRSlqsJypjg4p/bzP7sUub+RcTg5rfOc6oCFtjnkeB5KO7u/nj/db65qMFCt1LU1dQ+9+656IpdE09f09NqVAgcQKr3+6abg8d63Zckdh86pnnurn1UabOPaKLBRYKPARoHTFNjsn41DNgo8nRTYgISnc97urNcir4z9rgrDPB8ipXdGxCsamvutZzOrI9sWB+BOztmhardXdOV5+Wi1DyYt0VhdCvv0XPZuq1ExK1cDAayRWbz1HAEBESr1d+yp+5/1ddYe3nPnVJ+j3fb9RoGNAhsFNgo8WxTY7J9naz630Tw/KbABCc/PeX814MA/IqQVEiLcZSXMKtvPczLdfPgK3xw6p7rMkEvOKb55J5/hF4iGVHAJuDaL/fS39QFA6BjPS8gBqJgnUyhItJ7tfkk7T/M96zadtuw86yDK0zxnW983CmwU2CjwpCiw2T9PitLbezYK3D0FNiDh7mn6VLXYGaqz086t/aqv+qpXOyLmqRrUU9TZc+dUd/zjsXOK5zE+T9GwH0xXZ52DCiMeqj7cZ7N44qU1Ehps1YdnscFnvaBpVfz9btx4GbiAfpdWXX8wDLN1ZKPARoGNAhsF7oQCm/1zJ2TcGtkocK8U2ICEeyX//b+80xoq3Mfgl8b9OtUrslkAACAASURBVK/zOv/fueX339tntwfHzqmeZ9YeOqf42aXIkxtZW3s4tbPuQXUp5vaFjofTu0v291cYcx5ZuR4p9uRGej9vOnVO9f30aHvrRoGNAhsFNgo8FAps9s9DmYmtHxsFnjsFNiDhudPsmXui83FXR+rQucjP3ODveUDnzqmue8fOKe5IvXsexlP9+s6uNojOoJ6839995775zLnBr5kLZTV0lvK555/m7ysKOmlw6pzqp3msW983CmwU2CiwUeByCmz2z+W02u7cKPBQKbABCQ91ZrZ+bRTYKLBRYKPARoGNAhsFNgpsFNgosFFgo8BGgQdIgQ1IeICTsnVpo8BGgY0CGwU2CmwU2CiwUWCjwEaBjQIbBTYKPFQKbEDCQ52ZrV8bBTYKbBTYKLBRYKPARoGNAhsFNgpsFNgosFHgAVJgAxIe4KRsXdoosFFgo8BGgY0CGwU2CmwU2CiwUWCjwEaBjQIPlQIbkPBQZ2br10aBjQIbBTYKbBTYKLBRYKPARoGNAhsFNgpsFHiAFNiAhAc4KVuXNgpsFNgosFFgo8BGgY0CGwU2CmwU2CiwUWCjwEOlwAYkPNSZ2fq1UWCjwEaBjQIbBTYKbBTYKLBRYKPARoGNAhsFHiAFNiDhAU7K1qWNAhsFNgpsFNgosFFgo8BGgY0CGwU2CmwU2CjwUCmwAQkPdWYu7Nf//b//d/dNvsk32f3X//pfd9/2237b3X/+z/959+2//bfffeM3fuPu//yf/7P7Zt/sm+1e4zVeY/+/+9z/P//n/9x962/9rfef+e6S6z/8h/+w+07f6Ts9avPrv/7rd9/8m3/zSx7d7tkosFHgMSnQ+v7f//t/717zNV9z30p/991/+S//Zfftvt232/27f/fvdt/5O3/n/T3//t//+91rvdZr7f7bf/tv+7Vu7XvODzkx23nMrm2PbRTYKLBR4CoKfMM3fMPum37Tb7r7X//rf+2+xbf4Fo/a+o//8T/uvuN3/I77/8mwb/Ntvs3+7//xP/7H7lt+y2/5yJaZto/vs4P8zc7xvXanvcKWYSOxfXy/XRsFNgocpkDrZtr/1lU2BB/Dxc9wZZO4h3/gue/yXb7L7j/9p/+0X7fWorXOltnW3rPDdRuQ8AzMZaBBjsa//tf/eu/0T8W8KupAhnPDp9Ap+xyUnJgNSDhHue37jQJ3Q4EAAmvYZV1P0MBnAQcMaQqa4d2ap9TJhkBDxjjFby1noN9NT7dWNgpsFNgo8NwpIACSLAIssE/Iq2TWBAimw+LvQIecmN5eoIT94sf/fgCrrs2Gee7ztD3x/KPAv/23/3YPBrisHWuJ7VBwkn3hCrQLWAAkfO/v/b13n/M5n7P7vt/3++7vOQbuPf+o+myNeAMSnoH5DBTwm0J+wQtesAMmdIUC9j9QgONB8Z67OByEwd/5O39nj+J3ESQEx5aVcI6C2/cbBR6fAtYoEMBvittVJM0a9Ln/gQPf6lt9q0dZRhS2CIDri7/4i3f/4l/8i91Xf/VX7770S7909+mf/ul7Q53hLmKwXRsFNgpsFHgIFEhukWscFr/ZGOTbP/7H/3j35V/+5bu/+lf/6u6Vr3zlo+gme+ad3umddj/2x/7Y3Y/4ET9i7/SQhYACvz0beFD2lrFeGkx5CHTZ+rBR4D4oIBuIHQHcc/2W3/Jbdh/6oR+6zzB41atetXvxi1+8+7qv+7rdd/2u33X/vfX6WZ/1Wbu3fuu33v//YR/2Ybt3e7d32wcuAH5lAvluZhrdx9i2d94dBTYg4e5oeS8trZkGORorSEAZU6wu2QoAB4r63NYGYEEKPRSSUNkAhHuZ7u2lz0MKWINtT2p9AxWs8WkMl37oHmv2a7/2a3cf9EEftPvTf/pP7/7Vv/pXjzKLZDN0XQImPg9Jvg15o8BGgSdEgZlJwC5hWwAAXGyOz/zMz9y97GUve9SbMi/JQFu6JhhKVv60n/bTdu/8zu+8/31o++Z//+//fd/+llr9hCZ4e81TT4HW6N/6W39r96N/9I/erzug3F/7a39t98Zv/Ma7f/bP/tnudV7ndXZf8iVfsnujN3qj3ff4Ht9jH7z4B//gH+xe93Vfd297BEYA9tgzM2P6qSfQ83wAG5DwjDAAJN9C7cewShUMVSyDgLK+9ILkU7xFCBIGnq8ew6VtbfdtFNgo8NwoUOaAdQjRd9k7bE1a15B+91jb7TUGGNrD+It+0S/afeqnfuo+ItfFSHd/hkBZDs+tV9vdGwU2CmwUuBsKkEdkF5nmtwioAInMg/d8z/fcfdmXfdk+K6uUahkIwNBsk3rx3b7bd9uDp2Tid/gO32H3s37Wz9q967u+6+71X//197aKS0TUe8pQuJsRbK1sFHg2KdCWorZHGuX7v//77z7gAz7gUZ2SdR1GiY/8yI/cvfSlL919v+/3/V6NOBNUeDap9vwb1QYkPOVzXhSy1OYABMqyK2djDlUqEkSxfdfHyAA1pOg5J6VX+11xlaecfFv3Nwo8aApYd0Xg2lqUUSxaBxgABkg1lGlkPTPG//Af/sO7d3iHd3g0tgBGz7jKcNgyEh709G+d2yjwTFOgbEfyaW5B+AN/4A/sfv2v//V78ABg6ruZVWn7gr3bPiszK3A0grnnJ/yEn7D78A//8H20tOyEue3rmSbuNriNAndAAb4Ee78tlpq0Nj/2Yz92v0W6+kvVTPD/r/gVv2K/DaKsHz4EUALANz/b/Ig7mKAH0MQGJDyASbirLlC6Lgghh0H6Hsfi+3yf77NPPZJu9G/+zb/ZK98KEF3ybs/97b/9t/fPu8pOmMWQLmlnu2ejwEaB504BAEHZCD0tK2Gm9FLiFL5MBHUQ3uRN3mRvfAciUuCU/1u+5VvuUxMDBWeG0XPv2fbERoGNAhsFHp8C5BAbpXouWvq9v/f37n7H7/gdu7/39/7eo4bLNpBl2RZLdkzF2/xd8Vj2j33bgaXv8i7vsvvtv/237+2htoLNwMvj9357cqPAs02B6h9YL2yQ7/k9v+ejASui+JVf+ZW7X/Nrfs3+MwDBK17xit1P+kk/ab/dQcDDZ3465cF91nuZls829Z4/o9uAhGdgrstKqApxiB8nAWBgEUMDOwrOff7ueKVzJFC4EYjQ0ZHtXzz33Pb9RoGNAtdRgMKtHkn1TNqOYB0fAvN+6S/9pbuP//iPf1SMTCbDT/2pP3X3CZ/wCY8MdinAjPPt2iiwUWCjwH1SgP3CFmG3fOEXfuHuZ/yMn7EvFs3m4IxwYiq6+If+0B/aF1X8/t//+z86Bvef//N/vvvcz/3cfV2EMq5ERZOPbKA/82f+zO4n/sSfuG+H/bJty7zPGd/e/bRRoO1A1pS10yluxtHWpPyO9RS5xlqNtq2+2tM2++f7uwEJ52n04O/oSMZS93I4SlueC7x75rn0pwZYGmDI5NxfWKHH9dglz+hDKdkEiPdWXGW20bPtxUrBJ4yAIVWpDyjpnllobj2WsiOh+nwt9lKFe23Wr2iT4dI+Su/xmdRJl7aMUXTkXP/dLypsDPW7sXpW/2bRGe8q40OUZj32qkr97YNv7tYCUu1p09cE9zzuahbp9A734JPmTLtzf5x58P1MRZttdBxhlXgnT6x7Uvt/8uC5/k/Dr6MOJ9/OQoOTL43BvK0VutdqxH2PBybN1mKmk4aNdd3z5x79uQtH3TzahmQc8VJnN89tCfXzn/yTf7KvXI5e5qojz5zYwPiOF9Y+z/mqCKvf1V7w/Uw9LqIX3Xp/DgAalA3hnc3fof2RrdVoO/ni0PpFhzIqWj/JvFKhgSe9Kxm2RiH1OZ43l9Zh4528pV/GSWbE5/NIzblG55opytoYDo1l8lPb0Y4dT9e2lfjAb/Or3d61zpN7bHuRkRLd0KXjP1vv86jQ2nqSKeCn5Id+6DN5O9d+9LRFz9wYE/r723y2Faj6QYfkV+eZH9M/5+S3NudJAGuEPRmRse17vDrnxDuOyT/t45FZ+2jyZus2Xp/r61C0PxCySGE84f/6uh4te2sDKBlinAok/vk//+f3/IpGriKdqr+bL/Jk2ji+N39o+Kt+1a/a14WZxWlrSzZmMnnOmXfMCvLkRLIgWbs6P/N4yvrv/Z5rmwY+TNcZi74XhGmepm5svU0en7ZCqePGNvVXMkSb/j60fo/pt9WmOiSf47FD/LE+j5Z3qZ/nCUXJqta9funTjHY/V/tI+2Xnat/cJxOSk/ir7TM+i77pE+PFY2X3Tbsu2h3Sab7DF0C0aWesvJit2lr1nnTmfdt/cy1OGbaeyHBMvp0r9n5r2bO1fzcU2ICEu6HjvbZySyAhh5JxmwFEkCW8VYNXqVWKk6iAo184bgyCH/yDf/B+j6LjI3/AD/gBexpNh28qN3+nKDgj0rkpZYpqNQAzyub+8YAHgv5QxgTDQXsU82u91mvt22V4apuB0dFSf+yP/bH9OCCu0sNf9KIX7d72bd929wN/4A98tTmehsSKwM7+e4iSMO62hpivwIUMBVtPXvu1X/vR/rEZWdGG/qN7TkaO2XSwO+83ZXioSi7lRQmhbwbjbIPAR8NAk7UfnhcBsudU3/3fvdoxh9OQ0W+OsDa9V/8z9DkGl/R/KsvGrwDXH/kjf2T3+Z//+bu//tf/+p6eP/2n//Tdz/yZP3P3eq/3evt34juX6sG297gYaxmJ/s/w8Nl0NKcxfcjBy6DQXmeTr87BXQiFjJnaMqcBWF/zNV+zX5P4q+yiD/mQD9n9ht/wG/a3N/+//Jf/8t3v+l2/a9/PwIWpwL/qq75qX5As5Z9xm/E0t0Ktxpz3zOOf/P/3//7f38/BdFJWQMa7rKEcXPeivz63NhrzdDRy6KeTi0Z4Hx9O8C/wy1r3/mTWuq0j+TmNerztebwqSko+/OW//Jf3mR768N2/+3ff7wN1Pja+Q/9DgMVqmJeWbY2oaG0O8fBnf/Zn777oi75oP2RVr3/KT/kp+6O1zAteJEvXK1nqHW1lm2d+HwJcjT1nNv5vTjvJh2xYAcy74OVDbUyH7pD8wAuH9tF2drnfhzLrtDuN3Ma4yi88cY38NqbmeK5/OoWeyQHNCVz3B18i/7rHHHsXeUZHOZL5oz7qox7VDlAE7Uf9qB+15xvjJNPICs9MedBaNMdoO+W1dwTArM72LXigtWceyaG3eIu32Ou6+qvvCi5aa4q2TeAteT1Byn/5L//l7n3f9333Jz1YH+Y9HfYX/sJf2G/tclnDfoy9drwXTUrfnkdRmrd5AkRgaxlj0QptyVayQ7/w5upUude8TPAz0Ba//MN/+A/382qe/9Sf+lN7ufLjf/yP3/edbPgxP+bH7PV348jR9e6pU+PreOGQfsvRPSaf8dCl/DHl513pZ2NMF1fPS59WsOtx7aPWLpvme32v77Wft2SfYp9kv1OPbBdMZ33Kp3zKHgBgF6Kp5/zWFnkS30TTc/13Hx6lu6ojkK0S7QswxVuHAJz7sP+Md+q41mK8cIl8u4Vc2dp8shTYgIQnS++bvO3WQIJOZwj5Tdjav/iX/tJf2r3Xe73XHnUvctIAKTSC10XYiBJQgqVEzQhojoLfBM8LXvCCfWqjaxZYqu22bBRp8G4Cl0BLeVI2BLTnCdiMo9oAgFAAFAXni8LWTgj1dDa1+aZv+qa7D/7gD97vL29vZsdgnup/7wMifMVXfMW+H0VqM5ApQQ4DI2henBhOWqdv9B2ll+PXthX91vY/+kf/aP9b31ZD0BncjBFGLqWFXhkfjDhAxrzMH4d8Vv33PQfd/QEIPkNP82b+MrhyXDlLaJbTSAkzCgELl/S/KDcl6/ih3/27f/fuj//xP76fqwAR8190lvGoWvBv/s2/efcGb/AGr6borJVOL4kHi3rE537Hv80Vmno2B4aTwJD4yT/5J++dSQZ8hmGGSDx27aLP+Yina09/ZqSMwaLAmD7rfxE9jipALOW+OrfmndE6r1/7a3/tfp/yoat9yXjM/uM/+Sf/5D4K5fJuPMOQtNb1Xb+9s+he67eCaY0rAMH33lHGRd8zyvGSNjnW//Sf/tP9O803PgBeftzHfdz+s4z3eLEx47lf8kt+yT7qmXxyv/Xg/1lYirGmrsTv//2//1E9CvdZM4Ft1pi1/X7v9367X/ALfsF+PvTX58ZjDcdnRerII8dm/cJf+Av3c+S+spD0JQAEvQBg5JMK9NrKCXEffmuN64+1B7BtDba2Jv/Ev81r8vXt3/7tdz/35/7cvfNrHVvbU0Zfy8Pnnj8mP3L0yCz8hFa25ZgH+uev/JW/svvoj/7o/dwFqpUthibW7Tn5dY38ntv+AJrWkbnFh94bzzf+eDnn75z8Mz9ooB00AJ7iyeY0vVsEnlwlB5zfDkB0xVvJep8BrukyvNiz6RB6im58UldO+Tu+4zvuFFlsDVgH+PALvuALdj/oB/2gR3K8rArPoc8KetENP/tn/+xX6z758N7v/d477/D3rA0TLckj8qFAhVoNtolFw0CD/vdczqK5ppcAtvS4eXV/6w1/z/3l2sgZDNQwdoCJq8yo+AcP4Hnywnd/8A/+wd3bvM3bvFo0PlngmZlZdUq/edc5+XyOP26pn5Pvgb/JPeOj/8jra+wjY59AKnnxSZ/0SXvZ3LoLfI3v9IEsNn9swnd/93d/NbBzyhN8VpHCnp9ZFmVb4Rd8w7ZSKBlQaK3HP/grUEE7/i4rFf/fl/2nf9YgmSPbR5/Ilhe+8IX7z87Jt2lDPil5s73n7imwAQl3T9Mn3uItgYSU03TA/ubf/Ju73/k7f+fe+Wa0TuM6AwkR5mkR7rFH0R5HDmVRyxUJT1HkREyDl4Am+HMYfZewXw02TgelS5AXHdJXQpfA0zcK4xf/4l/8/xl7pybwz/25P7cXkjnFl/a/iMZs27Pt46QMy5CgeHJyooN+B264rwwR3+f8lJbfO1K+GUbv8z7vsy86NS/v9Zw2Qr1n9DYjqyJXRan1z3NFeQOYZttFg0r1m1tdcvw7OqhIedGzaazl0HAaRKzaNjOdIm1rozOKa+cjPuIjdlJi55Vz2bqZRnmOS7zVO6YTP6Nc7mOAyl55j/d4jz3g1HUXaXvRtUh9RmJz5V34XL9f9apX7Z3pSZecehH0NVPFsxyJT/u0T9vvL3YxstHF/DJsOBQr8JCT7llrKR71LlFAR0NVcT2DK5pkEAc8oL21tBaTLBK9rnXPafODPuiDdr/tt/22/Zhm1oy1XiYTozBAokJr5oRzDpBIRumTqCfgqct6e8lLXrIvMtsa93vKtMmH/v6Mz/iMfaGpmRWVXMoYN07p1zKfpmxr/+ihz8y94lUiY+Ynw32ukZ5rK5j3JiPQuChv9+VooFXbOor4AUR+3+/7fXt5sAKwp2TjNd+dkx/xuTExXAF4IsyrnjCGuT3rnPwK+Jl9N1dru8fkd6CRKDgHYBZAzVmdMq33BNQke4/Jv+giIwYwAABL/sRTK+jpHRwScu+d3umdHs0hw969+L0tQass82yO/TXz+VyeJb/wvyw367nAgL/JJQ69z4qor3KsdRm9ge9Agx/6Q3/oPjvD9+QYkIys7jJO84wH5rrG82wF98saKvo/syHm+LRvnjo1Z36X3E4OlYqfTqN3rWdH9XLA/LgAQrapNT/anrylvy9/+cv3xe3K9vRcTqz2y9g8pd/QYMqeVT5fwh9PQj/H68bY33ONPq59hDboTCf4mw7/o3/0jz4KZB3SW81FwDeZ76hD82Au8Q85FV0KUE0gwd+z//gDH1nj3u9iW+GXtmwZdzaO9Z28fij2nzkwbmuP3QX4tVZP9S/efC7yYrv34VFgAxIe3pw85x7dEkjQmYn428IgzY4TMSPP7suZ8zkhR1ASeIx/AoWjYYuACKYo3txL1z7WuReU0UMxGl+ZApM4lN50mjqlQhs5WoR6x0TNZ6G9P//n//z9RxSDvjIetEG51m6pW5QtwchREaEEQKz7G+t7Bk1IeaCAdvuZVar1gUCdIIzPGDgJ4ZUpVgGcIeT+DIj5Dgg3IIfTFr8Usdb2ajhnlFAM09Coj90/0zb1IRrMKGBARmPAH/pROqDPj/U/GnO83u7t3u7R3llGHsOqvdHmrguvaN/3+s8pEm0NIMnYKiVcpKi0xfjY3E3DrchtEff2vOpfjqwoBqM3cOQuzirnAOqfPmcwa9d49SFHj4NqTWVcANL06wM/8AP3Ua5D+/UzTKxp6bIZu80F4ObN3uzNHhVpjU8DFv7G3/gbe1CNM+VdnSQh80VUG02tLfxjniZPoG/pv3jKO7XbFpOV333vO+PWb9HfH/fjftz+71K+PSMazOk+dKGXvgX26JN3m0M1JBiTzZ1IJJ7DqxnTyRfvLOOj76KZbV5qVBi78aF7ck4GBQdhgjWzn23JWiPo5Cbn6A3f8A13KmV7Xr+8g0Nq3spO0f/pFNV+xqw+5fyuNMLjgZi2pNlucevCWOfkRxkIxhzfidzKKulCg6L/bVnznXnFk6fkV20c0z++PyW/yQgg1Cd/8ifv3+fSn9KVZx/LZFmdiFPyr9Tgt3qrt9pnX3hHDop5rN+tHXKi9Hb8JCXbNqOyEtAzmdopTt6f3puZQ2tK/sFFdeWH+o/n8DVwSD/jd00DR4EBsy/rFrIc/D73v3FYe7NugfZmFgBaJNP8zkGdsuov/sW/uNebrvgv+mf/+E4Wxw/7YT9sT0fzsgKj5qX7k3vmiW2Ft4tSu49uC2jVNhuqbMWcM+Pww4YBYgFNutryVKboKf2WXjsln0/xB7lC5txKP6M1OnlHNLWmja112TxOVnwu9lH1BmTN0pVlsE6boranzZkt5Pdv/a2/dZ+dG49NEOFc/70HD6AhcMg1ecD4pgybmTH1677sv7by4CPrz1gAgut1rn9XipHt8XumwAYk3PME3MXrbw0kENgVOZIyLjI2jR/OzK/+1b96Hz0gEAlb6feQ1fZrd8YzJcoJ/z2/5/fs20zpzf17BO/cl97f3qMvRUxCeCkZ7XPyXTkDpVAXmeeUcTCh/tLRPaMPIjUuhgzHyxYM7/G5tGKOaClaFK52pdVyvs71v/ktddr/jdWzjA7fUUbG7buZQjcdfOP2vb64f6ZN53x0f4qsjJKf9/N+3t7Y7cpw6Lf7K1R2KO0zQ6v6BmVC5CwXaXFfyrZ94+jYfZ5rHrq3aJP/1/77jJNnK4dxezaDj3EtisyZRTNZLq985Sv3P64ZzdEG5Wxsa2Qpo0N/M1bWCEipqvHisXWrOrj97Z4/lHb5OOu97Jr1WbQqWi7TR3o6ha2vjaNIjf74ySCfNHDPW7/1W+8dFc5F24rs07V1YaZqaj/eYsA6K3penHTGN752RdsV9JMhYb22RluznvGdec4JMLcZUkWc/ba15M/+2T/7aG2iE0NQuqn7Sxme6ZMyJWzZmFkGACprI5rIuLK2Jy+TF6Is5B8aiBBLLxYR9F3bLMgLkWDjndlK5KHtIrI/4vGyedBRJskP+SE/ZP/Ov/t3/+6+yry2ylry+eu+7uvu09HJ1Yp0tWZm1NFnyQbvYBgX4ZxzFdBh3P5eAQw0QZsncR2TH/g4kJf8r3jq5K3o2ZYYcpUzGqBa//H/Kr/Ql846pn/OyW/zbltTGTSThjk8AY21pegp/iGPcvaOyW/PAK7pVusg8ICusOZf9rKX7cEE/PDhH/7heyCzbR7uFx207Sae8Dv9iR7JvLk+0XhNF78VD2S7qD0iGhvoXB/pao50Mie9U5BhOpHJw+aitucaCWxAI86P39UuQo+AGXyCDu/6ru+6t2HwU30IUNDXMhdkfghOBBZ5ZxlR+LAsioCTgD26S62LAhfpLFldwDJj12d9kfFiPruSsWq0cEInjaYjfU6/TTlX28nnS/jjlvp5ruFA8xz8dWvf49hH0QzAbBukK52Evk47sk0IGGc9Ac9lH0595Rk8B4hw4kgZSNkaZUid6r9n4uX0gjkP6AmY7Dtzmn11yn56EvafNYS/je+X/bJftteLAQcVrjwl324lW7Z2nxwFNiDhydH6Zm+6JZCQoCXIGLDv8A7vsE8PJKCK8HI2KNyK2zVQgtD+VUhtgrd0YEYqoTuvBLB7Kx6WAGKsU7hF3Dw3DQUGHUUw96USwoQtB3PuzwdiMA7m3j+GGiXN4O7KYBDN5rBMBFwbjIepsA/1X1sZETmh01HvXdpJgfnMOBkq3llEdxpEa7pcz5ZNQZCnwIoWdBb3NBpnmmBzXZ/Rry0Xs++lhLqvwkL6mPE50XP9KnV69j9gofk91n/vEoFE6y5zKWKq6FF0y9kVuWWEfczHfMyeP0pTZQxIW3T/jCR5zpwX8QkwWtPty8rh2Eh3rT6IPqEzp4ADzpnX38lb1y78eGyuO6i/ehFS9KV4/8bf+Bv3rzFP0VK6pTOe2x7QvM9MFfTVvjY4Jc1HBqQ1jg/c01x7j33qjOBScXPSHDGp4CXal51SbYmZJm+e7HuOvzPGGPDqK1jv8Utp2NExZ8C7gJJz24n506fSkeNp4zIWtRU4mhmo5hl4KAMhkC6wNPDTezn1v/JX/spHGSDuRQPZB2UBVbNlGn0V2voTf+JP7OsczNox2sWT5M5MufY55/9DP/RD99s31mcUfRSB5NwkB/GxeY3mM50eTdVOcX+yB009I2JtrXQ0aI4OugFlbGG75XVOfphbvGIuzLv98kBRfweOKYoG+JlydUbti8IbxwSX13E9jvwGTIlGzhot2gU62YYlSl3mT/xsbvH3BB2OyT+R6U/8xE/c78OeFxkjHd48Gp81bh8+WdbaLZtkAhmzKB2akmtd3Z+TPdf7LXkAHwIRgAmtIX0xJmCjNZ3TPME5z6Fh69TvmSXo+TL9ThWOLEXd/fGAOTOnMgCAfwC8eCpdk/3BkQYCFqFenczmPRrWF3PINmprh++tdXIGTxXtTY+bK1u62FTkV1sqPAd4VP9IH9xPL5TJdk6/rAbXZwAAIABJREFUnZLPM7PiEH/47Jb62djI8jXDo+w3c3GNfVS2GD1ZwMhn2Q1tiy3jxxywJ2dNpDJL6BGgsPVTwOlc/+MF9rCMRuOiMzwvI0xtI3wX7Y1V/8zpzMa9L/tvyoWyXg/JilP9u6Vs2dp+MhTYgIQnQ+ebvuWWQMJEV1PmGSb+l/YHiaU8Z/X2CsdQaJSlegTT4Cd8K5pVVL+IYI7TdERSxjNy5LMZWS3NrijPjG67tyJkIhAzykloc7o4q2U8UCTa1gaHDQqt/bmHnsAvxb4U7pyujFa/o6G26u96XOG61WHWF8h4ajz1o1R3ynRmFkSj0lRn2zmTc393Ua7Zfu/MMFmjapSY5zKqjNO9IdFzT2cZIfWnlHLPdP+x/jO6zVfOVA76p3/6p+/3o3tu7j3UJoCBYzirf3sPB7Pjv5qTgIj6PzNA2lbjHRnVGZOixozLNUOhLTilLx8CjZ6LMNCHquj3XMa2dxX1mLTEO7/u1/26vfObYR0o5r7kBT4xh9rB485nN762F+AVRVUZN9NY1wanJeBwzo1tEpz1+CK6oYcf/3MMJjiwGuDNgbXSGDOaS/+39swvMCLgqjXD0LOFak1jVg3d52iGH9oGog7Cj/yRP3LfZ4ai8cogMBbgpe0SosKdDjABt9Zi68G4mvvkmP+NGb3nnAFuFOUjQ5oLtNUv42QwKg6H1wO4mudkU3voW/NlKvm/tWW81WrwnHv0M7DSffW19dWzcz08F7699N5L5UftAa1F3V1kLeMfmJScRY85nnPyy3On9M85+a0P6BsvJV9n5Lkod31uDotCnpLf2iZrzJU193mf93n7AsGyD2SouNK73iOSXMS2dWUOJygQyKfvvpt7vtsSqN05N5fO5+PcR0Z1klL8PHXmoTYnSJBsK0V9bvvp2TmWtoT1rqm33L/WBXASlSyz3llqeSCOAAvQre1x1mqZRBO4Wo9FtNbQvzVnPmzXknkwMyBm5Xu8KuihoGTXfEfrXluBwOmg+GHShDwIBDsmn0/xBzl8S/08nWh0cqXv9T05Tmc9jn2ENvSFrXjpkeZD5i0bAz+0htHVHJDLttABdN0PMFSHo6yC1ti5/gdQmNOP/diPfcQLbGoZd2Ub6IN7A5X0O1l3n/afPsVD6ZAKxFZw+Jx8exyZsT3zsCiwAQkPaz4eqze3BBJ0iKBgVENhCa/SrXzHyBUd5mhQeH4TKClugtRRTFJ3uwIUvviLv3jvjF3b/xR8EarZxwRxIIgK9u2RngYDI01UcO4JzkApRX3uITaW9mOf67979aMU4pz0mVFBMbjHO3OqjQcd+zyDIYBlboFon3AKL8dCGrfU1rXY2sx+yPltvP02d0W7ciz6Hc1T7Pp4jP7G0Fhqb3WwM6pWJ0yknDKfWRSMao7vdFjjLeNH506uyCBFH4XKRI444ik9fcvwix/Ms8+1VTRxdUr9317oSUttcUI5ndExA3Kl7wTp1u+m0VnRpQx/fZvR8k4/QAMGuYwMUa34awJYjXsVNIwj20TaFpLRCQAUAfb/3KdcFCpnSN+k4vb8BPhyvGcmiO8z/pInGXDxQIbjKaFoS1XvbJ0xwmxTajtKa4uBrpCgy2f6hU6yVQJPyobCC8kwck1ba3+qeTDnQsSw7Vzew2mRDUB2uiYgoFYMMOHUJRoqw2N9Fv8r7lWmVTTWR3OVbDBOQA+Dv6wFbU1A1ucVsS06i3eKtLl/gifTEZmp5Y+lvMaJQIfkR/rHezp2dspt4+LoNGb9TLaUYYIWydTmvbXXGkkm+7x11ngmIBQP91z1QbRLRrUNsMygHHh98b228JN5m+M4Jv/O0VR/03ccIoCYviTvrWkZL22tK2ssB3ZGz+NNz/p7gqEzw0ifkgWtEff6u+2K3pPTc2oM6UT0mNkRgZM5hxM40F6gQW1PoLS5TAZNueO+9JpnAwWySaaeSa7P9eSZmd0wU+/ns4G908mPF9DSXHE+XXMO2hoX2BdQ1bP6a+uYlPvJn8ZkS1Y22lwHq0yYvDbX9uPI51vr52T6rOEQnY1x2mjo6P8ZHIhGx9aXNmQ0VcQ5PvO5zMPAunPr8Nj35+yLskeAEMYVEK0fZd7dp/1HDpBlK7jWukwOOK1EVjJ+d2/AeADr48q3x6X79tyTpcAGJDxZet/kbecc2VOG0CUdIjTsx4SaEgzTcVJczJYCgmI6D1Oxi/hRcDknCSXOiK0S1/b/FJCgr4RaAIF936qmZxgnEDtT233GMrMrHOklkplQjGZSMTlPp/rfmIscJ5QJ4CKc2qVEcqS0X3pqY1sdzRBpzxlDffM35VVUhrNRWiDjpjTsHGR9f8hAgsgbR09mwjQKpJOak8lnfS8dUaS6wnw5VVK42yJR9BlNAmbQAT3ai52zMQ3n3hGwhu6zOJj9gR3rp+0i1dPRqbjSXHscee8NkGlO8YkU1aIlZXP4Hl/37mmMGgfn2tYhz06nsQyF9cg0fclpnWCPrRrAKM5yhqZn7YXkCOtXdLKF5uf8nJ+zv887p9PS+HPG7wpIYHg7Bs2VU6fPUvW7cizIGvOjD+jFIajPGaC+i0bJBnM4HVEyQqYGEIMh7b3WIcNP0TUAFz4qe0Jquqh5DkzZAbId2pd7TA7b5vHDf/gP338diIeWpbb33DEgoe+NbwIh7m9cABEOaHKCfPaj/gVZOcG92cZ0PC7RI8fuOSW/RdjtS7aVx3YBmTbxOh4kz+vTdKq9S7vW9qHaJ61L9xl3p9Jo2/zGDxNA0d4KJFhjCn9Wn6d6GUAPPAHkW89Wzzma9HhcQzsHE98Bsar4rm0Ai73f6zn3xuY5afvWYfIx/YM/y2KZQFE0CRhOTsyaN+ke/HNpscbpjOv3BNV7l8+t4/ZczwyDaXeshRgBssl4bUx5nFxIbsyIveMjAZJ9JmgAhK7uAT7BG+irCGq0AWDaelTa+czsmcAumcB20EYAjnHj9UDHyXvpOXNFJgQY9V7vseVBpLy1nt13SyDh1vqZDDV/2Tf0HVsAbZLPbR8LWGhbZzrTvB9bX2jl2E51bWawBJ1tVWz72OPKtwAdc3vIvqBr2JHAvrLu9EUwAF/EA/dl/yULA/tbD9Hf/44CV5TZWpsZu3ch3x6X7ttzT5YCG5DwZOl9k7dd64hf0il1Ahz3WIp7BhUjbBYzW5WfthkanQHuecKHwFEsT4retf0/ZYhSDqG8hLmichDoIjYpj2iQUp/OIUNMxgKDI+VkzIza3/SbftPZ/mccUQYVVGTcVplZu2VxhGBz1tCobRrHFEkO1AQSfMaI4wDqX/v1oMaMl5RCY3/IQIKq1IpYFfVFp1m/oOyBjApj53TYxoDnMjLQlZHl+Ev8wtCrTkP8GAiTY4yGGSXRn4Mg1died2nVXYx2c6WImnYDEZrPCUz1TMbmuq2le3P2OSP4bq0iPat5azM+rX1OvdoJ01nN8aht/xs/HgSYiZLN0zxkOIh+v/Zrv/aez/XVcVlSOmfUwX2ca4Z2abVlASUTHifidU42MfYY1bNwoz5aW95nvZFR+g5Uq85J0W9bsGx3manfM5W495tb4zKmtgIZK3kBBFIrQWpqUcZ5RKOMAoBHsqN1p83AhmPjROPqwgRA6IcML0BO1zEgwfi9wzayopzmF09pGyAn4wRPc9rxBRqh4az4P2XssayWc3N17PtT8tszxladF3xoDVpvnLFApO5b+9a2pOQ62vuZ4CvexSMVYpxAuXZPAfG2Wdhu0TPNre181ROazgia4y+p1Hg0ufW4QAK5iK/SqwHW1r5935zc5Fx6NvkWSOC3dvDxWhtGX/FC2QUziypnPuBtggjotm5DPDb/M7vLPQUajCWg2+crUJRMLmsvh7n3zKwu76AjrYfms9T/siEmGCuLkn3SZY7VRerZ5AUbwLbIAilqKdFZ+El7ATUBrtFcgURHSevDrB9F9uPHY5cxs13w/3TujEtmqCNoJ8iinVsCCU9KP89tsQFYAWDZamvUfM26tNYmKIo2/idLbV/pHdoPbLskq+ac3DtlXwAAbSmcV6clJRvOZSRM2sxMgbuw/wJpk2vROLDR2hegmUdsAzM7ES158bjy7Rxtt+8fBgU2IOFhzMNVvbjWEb/k5dUCSClNJZ5QyRlOWRLSRR59N7dElOZJEF3b/1OGaJHQlGtG0dw/bywJ45lCN+myKi/fufeS/rt3jn115HtPwpYyqB/nMhJ6NoeXkZ3z9+Zv/uZ7B8n4XvKSl+xT+3Ma/c6RfchAAiMPDWba62romzs0DSDIwIg2oegcv5zk9pLGl9OY43R0jBFAIt5grGVAcrY8W8qwdynAyEFg2Eyn2b2c/AkEmN8MfDw0C6/pJ+AqJ7jCgd7hO+sFXaSyuocDADAAuLgCGPSbMcwJQ59AlQz/+jjBP+mJIjTxtvaqIeBvhm8ZOsZf5FKmB4NiOg/9fUsgQZ9Ec2St6DPa4HfRflkpRTDnSQytLfuaOQeuWaRtRlLJDf0voylHYkYvFdhyUsRqwFe0i5PmO/3S1kzNvUT2ZogG+qC59d4eVG2cy0jAL90f/1gL2tY/fQtk0Z7CWY757ZoRqCcJJERna8W8dcLO+7zP++wzJgL/3Dej59HD5823v9MHU26W3h7QM2W1+04BCdKfOQJoV/bbWmwvR8e85zhOWnvH4xrazV/6zDsU6rOOvQvPtP1l5TXPzlo2fT+36qxHEVpP6iIBcByXCoSTMTPryGjnEBh3iNfLJpCqTz8FhLjXfHKsy9xbn59rNj4wdwGxaILXyxiKP1qH/i8zo7aqeQN4qzBrW12AjuYS3TpNRMZXgAR56jkAdtkd8WWgdLyEXoELU5/lCE5Z0trTZvonXu7+MtW855A9Nfl+8tqUHY8D9D4J/WxsgajJzhza6Dy3lbRmj4156jt/my86tDaSOTM4cYmcPnRPsuWUfZEtaS0K9CjgOjMPzwEJrRU0uWv7D33bDlaGV+vHe2XQAGKsOZdAHdA826j19Ljy7XHpvj33ZCmwAQlPlt43edu1jvi5TiUMu2/uaSZUioYUHS410f31LYWaQph7B6/t/yURrQwW/ZhKPic6Y3MCCRlas4qvMVGe+sxRomzO9d8ztwISJhqt76LFnE3KSMX1AAbZJAzA9tu3hzMj1jyuWQ/GFoAy0/6KPE0DO7pG2xktKT014yiFNPnumKJZ+aZnek8F48qUia8oZY5STmB99v80QKejYIxFwUrRq6BkyHpKW3sZ4Yx2234c62YOjM/9jEoAgv8zYituOIGDDAn3lVkSzTIYO+5spiJn6ABZGO4AhECEmVEjC8PRg2Vh5ChPw9F7vUuqrrolMypoz//7v//770nvGZEOpw1MA3ietz7nuXnNqCvCcVdbG/RH5Lx0YPOmbZFCpx607mXmSP32/jIm1EtRMGuCA0VAzZdn63eRqdWJrhYG+sg8ENVHy5y3jitsfeCLZMylhup0htvS5Nn2sk9nYI0+lhosQ6K1ZFytn9Z1xrM99XjZ95ykQ9c0xM/pjku+PyW/V0fX+gEgzAhYwGG8NelxayDBu4BRtoBEQ5+tDvj8LtpfIv/O0Y+sD0RozWsfjWRgcZLwHFlYpLu1DjBIbibnqhq/HkWcQ7GCLebHlhMnSMy1UeX6OSeHxpKsIKPIlHlCiWdlygAsyubzjilf+nu+p22Ka6bX5NtZpyjZOvU0+YzHZJx02pEMGJFWNNC2bEpbINo6Y93IUtPHtThqGU3RYJUjfR5okC7OiUwX1++eXzMqy7Qpe7KtmrcCEm6tn83vLYGEaduuAOKl8vncGp1ztdoX+NaPfsgYtUVAhp11OcHrYxmpt7b/9C0AdNIjO8qataWmtaMQrBMlbDst4zYb0zNrRsg52m3fPx0U2ICEp2OeTvbynCM7Hb6ch565ZPgUp6Iz0E5XewqLAhCO03hL4EznIYXj/Rl+jG4G7rX9vxRI0E/GVFHp1TgyhgyZWcDO59MxmzS7FEjI6brl1oaKo3HqRKKNj+HBqXKMnCiK1OAZ3U/IP1QggREH7V4NM/TM6Z7OEOWLnya9i/4BHTpOzLgr2NX6KKpmTis2FqLuHgo1IGzu6/U+hjs6u6/UU+9ovfk8ZL/PV0fC/9NwTOnOSOvKe/3vnU4lkMocPTJwtSlCX9r9mi3R/vCKiKH53N7AGbH2OdOeVaV7GgnAEu23rWHdl5wB/zgRr3Pyqair6GH71FuvsjoCZ17/9V//0RGfvkcbdS7WAqtzv/VaW8L4yT70bZtHWT31k+OjL41Ze/ZWK7jYFUhzqaFq/ta0Xds0vCtjs/etQIJ3dpRZoFTydzptxoQm9h+rr6EoZcd1rk7PlO/n5ueS78/J7/qZQ6dNNXtst2v8ranaSifdemtD6fOygTju8cMEpAMom5ucyrJdksGPY2ibGzxJfk9wM7p/zud8zv5ozHn0ajWDyDPP0Yn6PU+gCQiZkd5A5XR577T+1asAQrkOFRM+xQfGrUK+dP9kV3Nemvd8fgWC5xaGZJjjJB1Pq7Dy673e6+0fn3VhvLNtQ5O/c+zQQybWG73RG+15zHw6UcHWgS71ENRIqdA0ENaWr4r3aivQLiA6GQjwJZ+6ApoCEvq/vs0MhcDIZFXgjnmQNRH9J8hyKyDhSennW21tMM8cX7pjgn0ByZfIr3P3nLIv0iXJDTyEpm2HSq4fAxK8e2ZM4vG7tP/w8Kp7oo33ONI4W8FWLjVr3K9WTEdqXyPfztF2+/5hUGADEh7GPFzVi2sd8UteLnUZIp8DRSFSVKKuCb2p7FJm2pY2xjDJuMtBKh362v6fM0QDPAhAUUNF5aZwLMUxRaKfxtVRgfpnbAwPTlXXajBlJBQdSQn4XcrmXRdb1Jf63V5oRx9KZ68glJR7EVvKikEJwKE4ZwTroQIJjt2SPoeHZvSlSvpoO6NR7W00dnSZxbVWQ9L3lKCaCuYlkGDWGih6OA0ZNC/9d1WyFdDzrqJB5j7en2utiNnqjLqn+dBGIIS+lGGC99DA95NXpTU79rEoZQa5aJnPOYtFRdb9nxkrMhDcO7cK5CDb6sFI8Czakwf2g4v+93yV61cn9xZAQg6kbAN9bk36XdVtc6KGAfqZR+tYhsIrXvGK/XQcimTPDJTS0Yvkul+BKSc+qLfSvn3jRVsZEnioooXuY2C1TnNWzNvctnJIDuN7cigAtjbmtgzPHQMSAkQDE/QR7+L7xogn2qI1+8ColWXjmemwTwBkBRku0SXrPefk99xWFsBnXM5tV+ywk4Lix8nX+nfLYovG0r72ttTgK3vlRdJtA+pa06+nTClz57lG7NK5TkCyBji6gQveS7Y5rQSY4N54OVBpZqb1dzKt7WLxyQq8+59eBz4ZCzltm8M81eAcPzRngDZOOz5Eg/rwnu/5nvutGtEnmY6WyZNOyGjLTycz4Qvtv/zlL9+fckAGAOA8R0ZV22nl4Zxu9OJkcogCEdVOAE4osOlI6C50Vm9EX2TylOmRfCkd3Lv1Uwq7gqkzq8t78RKZYLzJU21MgBMAARwJ+IlW2lS4b9pevf9WQMKt9XPZXbcqtmg+yBBA1rzQFEBVweBzfHzs+3P2Rc/NzCsnoQHVykoouBCvZE8ECN/S/ktXxbe9U2BBsWG2tIuOetWrXrWXN9X8qlZVPPg4QOnj0n177slSYAMSniy9b/K2ax3xU53KQHWOOofBHtWcG+9lUIu4uQ5Vh/e5dHsG6XqprC4l8tr+nzJEQ09TyiLH9jTPCLd+MdgZnMbr3qLA89iu+t9e4wqlneu/5wh7xkCR9LI6MnrbDjJTn0t5O6VIMiJyGBW6ebu3e7tHqcuq/3KauoomlTqfMfZQgQR73+2BN070Mz/mhoJGQ/3Hj/Po0dXw8n8gAiOMkzcNswzvWfjKMzlMMwLmfQxLilQ6roJ3OQiBDt7BmIy23mV+SpU314EWzYsxZWwaD0N33Ze/Gp3xkzYyHq1PBqVCXvjSGAI97EFWK8M1Qb+KJma8OppMBL/x6JvTDoBwtsgozue7jGUntzDSXZNWORS3zEjwTu+R2QQsM89AJGMStdZXhTGlIDfPgBtFrkQP45UclbnuW9+dO5/DkUGkuGRtdGwkunYSRPuZP+7jPm5/WsgEnfyNbuh86iJfS3V1X20o7Agw7DqVkZAMLNpprMlqjq5TGwBBjOl4pYg0fvJOPB5tnnRGgnX0BV/wBXsHLkDEuM2PavoM1kOATOvZ82UIlBWUc5zsbv34vD3xU2b6OzAn3p+AhXa04ahawJW12fad0palxWsbr5AHMwPgcYGE9K528Yp1OOfH3xxW7/Z3fZ4ZVXQhXtVP31eLIxmYE0rG4ln8zIGo/wE1nYqzbm06xd8TXBThBwKUQVZhU3NsnSXD43XvQfdqzXRig3XBoXYlM9Hn3d/93fdbtLQ7wY7W9eSt7ADBE0Ur61P1UIBYACP9Rz+nF8iC6P9katkC6df6ZAuE7WbVSchGIHvxc5l11hzeMCfmxt8APluy6lO2TDLhSQIJT0o/zwyfWWMmuy694/+A98l3p9aX+kIB4a0dfAM0Zytce52yL+gQGWyutinpw2d/9mfvZUl8cSwj4db2Hz5MVk7gU6aTrbIusoyNJgARKL+Cc9fIt2vpvz1/ewpsQMLtaXzzN5xzZFvUpwyhc52ENhJshEoOhHYZ61VopZwrSJdy1y7no7TFFLTvRfOKlFdpnQFLoFIMMypIWVaAjlASBRGVysDTl4mezv1u3plRP4+LS0j7/ou+6Iv2URuAAqOUkZLDN6NxnplOqP+vpX9R9bUOwSVAwhTuRR89V3SUMkRbP4EV00Du3ceABM9lrGU4UuroNPdh5uDjsZyQkPKU8+q8148ZqYs/or2UYch3RyZW5ErUt2Px5hx4B0MKv/Q5umq3rIAZ6YkHMtiMtXmo32Xf+O272uOAAciMM8NPe4xEGQCXHn92bu2Zz1MRpQzsjHL7FBmarum8SgUHNBmXaMvMrsn4z2AFhIiYu4xXFXiRTdXL7RvOwNC++4ruZRjP/cm3BhJakzJsSrM0/wA1zo00fXw0I9Ot7wl8zAJx87QP4684JxpPR8TcoEERs87dJqv0Bz2d5NG2kjkfIk+K1rXOc9SnI6aauGJWRYPxAR7lcEiPDuw4BSTM9YpWgQjRQJvAMdFXn+WYeE4mheNMXa2f6DQzfNCxAmHunY7POf4+l5FgbN6pFgGjv6hYBcwCj4xjOhTxf+s2uvrdO8/J7wneJQ+S996VPDA/ilPSI9b9dEo/5VM+ZR/1dG+6eDoX+nDK0F4d6OaweivpwPbuT70W7QORjFu/y+JIRiezp84J+MwxS4daG3RNtEl2vuhFL9qn+sfH5+a97wPrAXCOSSWf9TM5jf/InOo41H7AwdQr2rDFZBazbEsa50fWQ0U7yb/0Qr+9M0DVZzKxyNIK5Vq/MvzM9cw6+Jqv+Zr9nHd8aHvvAxL8To54/3Qg0zfoTE6RW94dXyf/rVFrHrghjVxfPGs+0cbpOrag+rs1WFHraB04bI2j38z0mKBOIJh+ZEv1rPuyGwDMt9bPp/Rfcu9U6v+p9cVmBVQBsdbgkmM2AVhTPrsfTdm8iqyyQWR4mtOyt5KvyYlT/ac3FDeWeTPBEuuT3mi7YONLZqd/b23/BQysumluLcWHFTfGwx1ZXVbkOfl2qZzY7nu4FNiAhIc7Nxf37FpH9tyLQv6BBB2p1xm3nBMoPQU2LwJe+jyhStEwsDgcGSxv8RZvsT9v+VB154yt0tMptaKr3jFTuTOizgEJ7kvhEooENCFOQHsPA1Uko8iWd+Y0SLtUvFC0B3osldn4i0ZeS/9rgIQcvSLc6IDGjD3FFo2JoF+j23OuMpxWZaxfgQXdX+QVfaZD4lnKLwPQ/Whpfv30fUaffrbFIifFs6WPp7gARhyy0m4pce+xJ1emRdkaFUcsDVr1YMa7iC8HkuHrHu90mVNprsaoPe+NhtL00M//637cmW7oWfRoa8IEr8qQOLe2Lvn+HJCwRqCsD9lDDE5XvI42jBaGub8riDZBlvoj2iZV2nfmET2kTwPbpmHpHmtjXfvm5Umd2lCtC86GoneTjwFO0m8Z+hnCikXaGlDkWT9LYQUA+GEoiY7aB6oIlihhdI7HPV+mTOBjxlNOZ/KKkdm2JiANEAo4wznGm/P4yf7G++6xRaP6NNqTxSXdW62KrmNAQsCFNvHuPKp3fWcyPUdd24xbYGSgbU5tINmU34G76Om9h7bzHOL3U0BC28w6XvTFL37xIydR/427SLi2A4B6j+evARJy8rTXnM5snt4jQi0q3fx3yhHgjZMQSJNcC3zM0TwGJOA5tU/QFi8CCd/v/d5vx2mfWQRlGmgXL1oDHd3onWRCoFNz1zYXoHAyWD+MoW0CjS9aa8P35GhgSM/7Do/n4F8i29AyoMLc2XPNLpg1ivCl+gvkVvVZ6AN9lFGD1vSULCNOf9kA5suzQNO3fdu33cvDAHXftZ7LUgkYmUCCtmQTASGqwTJrdbiXLCFXk3drNHaCwEXM6R/HNVrX2VToRWfJ/px2SBlqZR3KfJAR0kkQaMgO49QHaLo3edcWlXWrDbp4zzVA7631M5rcEkjQvjUlSBZYlIy0VY4+Me/4PaCFfgDozAufkcvqy8w1g9/O6W+1ekT3ZdXNS+YPUGyeQtJ2nYJFAVS3sv+8Z9bSmWB8n8v+kQU5ry0j4RLp9+zcswEJz8BcXuvIniLBLGQkgvayl73s0V7fHApOOOOGwcKoJ+wyIhlXnJI1jVOKJIe8o51yBuaeOMIoJVw0NcN1TTc/BiToI2WXM8XgKKrauD2r7wwYBpor4c0oksXAiOk+QpsDKTWRAXkt/a8FEiaS3t9oKwXS/6HKxjUFfNGoU0CC72a0vtTnQ1kGOfHTiZoGuL+bvxmZy5H1me8zeN3PWJKOio9cIfD4xnw5bjG+i5fi05WvpS8a+owOAAAWSklEQVQqiMgoznH0vvagtwWhaFZRvIyz2utkAIqfg8kQ9EyAQvRcQYjHFTXnDJEMQe23PYJxBKybWT2+tw460jJHIMe7jCX0tB0JCGNMrXP8DpzKuGubh/TPorM5NBnM10a8LqFZToH5aAtVBo/InS1UOZT6V2ZTkbuAUvcAp/Da3DtOtjlusCyLHAbRVwbojApZb7KvFDd1f/2wdx24w6FDX/1AM/cBxcqgabwcdpkt+tMJH+jM2RJ19Y55HQMSWuNFOL0Hn5fh4HPyi0NmLZm3oqnxUwDs7Ju+dGqEvmoPb3GQ/EbLS/fKn8tIKArnPjS0pWhegEZOpDkLHClLhJy+BkiIft5XPyYAY+x0mT34gSzkRbJElNgxpK62IrWeZ9vHgIS3f/u332f9mTd0pZekEOPJ9RIpF9EHUrkCQYCqtvfE7/UDjaZ8SIfmlLQ9I7A0/helV9Q1eTezGvSv7SFr5tehtbzqTuCdLVTWyTxGE33QGDAOLAAo5ODR75xosr0sDX1vHOSX9ed5Vw5h9XNOAQnG9nmf93n7QotFgQPa0oUAVifdTN02na/Well2AScAMDK14pf411g6OQVA4p3mUduec8wsPTYzm+gvYCcbaV5khTnDO92fPOL0kouua4CEW+vndM0EYw6tlcfNSMAnIv+f9EmftLM1JGcezbUJxAPABDr7zPxw8s0V+ra10tZBOhetJ6B5Sn8H6jn9gFxjS5hr/QI4A5rKxpxZg9W/Qp9b239zHU696N34SXaNz/WZ7ZbNWOZKc4jP+mwFGi7R89s9D5cCG5DwcOfm4p5d68ieexHDiNLmNEnpkn43FSWBp6AYkKEoPSePYSNiSXjMYjIyGIALRcmnw2Vvt3TfIjUJoY/8yI/co8OrEVfxrWNAgs8znLTFQPEZo7mzbzO4CPFP/dRP3UeqFZSjRJw/T0FnLM1xSy92zM219L8GSCjqkHGS8fTJn/zJ+33ha1RwCvCePQUktEVlFgT0WecVxzucMwZzhfYYWTnXxqdf+Aj9Ag46ZaKIjHlo3ilPfENRMdQUtuIwiCxPI5mBzPDEQ9qVus/YpNC8T9vmmRH+uZ/7uXuDL9CqegmTJoEhIg4cbtdqEKOFbTkihPaIdhXREjESoXquKb7H1uE5ICH+jtcZMuj90pe+dKfqeQ4B+uF/61cBsq6Z8o2XS1FnPMskypE172hh/Nbzm7/5m+/pnVM6eW1Gba8xVM/Jppz6DDcRfGvYFR1mGvtbvuVb7p2KCVbNdyiSp64C/osvRUdFJR3zKTKFnuiird4/j/OMJ6eRzskEOnB4i3y1/gAXUmvL6iJ3yEGRbNc05OzzzpGeIO8xICFjD1BQhpfPAnbNJ0NQ+r1+lKFTZL0j7fS/7zyP19BFO4FIMxtpjv3cHJ4DEgIm8ab0bvK5NWtM5IwoLid6va7NSNBejiZ5UiZPTrWxmyegj6utLcZEBtBZyZAcoKKJyep03CFDWwFD0cp50o6xA/ToSQ61PpGRgeBo0nYW/VAjAaCWHJ7ZacZBDptv9PU3fmhveOs4sI7ct74A6NVSaH7QQQ2iHOZL5V/6M6eKk6YuQZkF2mvrjP5Yf+js7wne5uCnowNAAS/skNZL/JZOPwUkaF+/Kig9dc9cW95VgEG7c2uL79pGUF0fPGBMAhSA7zULiD3FTiJn3QfYFdBQ8yiguyOOgZwAhi73yoCxtoGdsjGysVr32gbQm6Nr5fOt9fOtMxLQTa0j9lK8EU+jHeAm2dw23QkCtiUhUBbfcqxbO+f0t/ezM9dsP32RZQdonvq0jCDvubX919pIx69rL1siuzxQDG9OmXUMKD2nG7bvnw4KbEDC0zFPJ3t5rSN7qvGZukqYiUa8wRu8wasVtCmC5feMRldQkFJt7zLFKWUMis7QJxRtF8hBTEBzRCnCaicoPsNxqZJ8TkKO3zEgIYOW8s2QNiZ7j2UmlJbpvrlHLUfEewh0CjihzYixX5yj5rqW/tcACc0dOqAV4S09lLG3OnMZrDkCofznMhIyptGPMW286/nuEwyYBvJMF6Vc0Ts6ajdjb9J+Rh+KHonKic6txnr9MH7Pac9czRQ8z4g4VHDMfYEDxoJPq+0xIxuzf+saKUqn3xm3GYN4i2N4V6j7OUOkSOiacg1EsJd3GqnGgU/QqL3OE8ibbXCI8dJ6NWfWAKf7UKr3kwISSqMuTXnWQInPZhTF2e+MQxejyNjJp4qteqYCYo27Gh6zndYCfgmIxOuADKAnxwPd8VdOJ2BVOjOeseZzgnI6ykown33WO9GcQ8nJAnKt0f5jQELRqglGtIb0neHXd9M4do8xMGTVaJiFBWfGwpQ/PkdPdHX/rJNxSsecAhKsTSA2OnQ5ax0gY+7jbdFbKcLWvXf7Lif5mowE70y2mJei+Oba/HHoOdU5aPGCfe5kVvoJbeazOZ6N6Zih7Tnt245jzucxxNpuq0HbyGaGAR7CM+pcABzKNikzYZVPE1AnG+bVd/P92tdvwKz5sde84qHrFpNT8x+waw2aM2MCUNoSWdR3AtlTV7dV0md0kHkI1NMnWwWAPMZcluFcl4Ha/V5rJEQjW5CAQjn2OY3mRkbmBJs9M7fE+Fv/A1oDpDwjm0UABqiNJ/SzDB/9TPZM/Shwk70EnAQIVBMHDdlneCXAMv2tLXaQ3+ZKEVfXNUDCrfVzNsutMhLiPfJCij7ZT96Yi+pITP05ZZp5zHaia227StYA7PGjOT+nvwOjyVlAdjoaz8iGYPuykQPmvCM7eMrfW9p/6JHMa83p73rahb4VaJg1RDYg4ZQEfPq/24CEp38Or3ZkLyHBdAxE4yDjhB7FR3C0z5zwKEuglNhSwyHngARp9+7v6EhCJuOWUF3TsQkx7SZw3TujcacMUcKXYs548qz+eqcolnRI/SMcy1CoLyGq7hV980504IyI/jCqtH+fQELGf84d2ssGEXl3pQQzFiiDjKNLgISKLabQtVdKZ0a23xM8yPhB03nMnPvaU66/7mPsTCcnA6yaGDkFjEKpoFIAi5aG+mccZWzmPJk3kTV7+O1jdWXwzUJxq0GtXZ/pe8CYMWsvQGyumSJgxvNWb/VW+33vDPcM10vW16l7zhkirc25RSHDuG081baoSNKMlpbiO+lgrZlrPF6UoblpzTOCZfbEW3N9Gk/1MK4xVC+hHV4pYqJAlkwBtM9ZK9OFYaeyvTGdKoQp1VXEjjOT8YbGgWKT/+e2Bn0VQVZLRfvtc+7oUs8BE2xncIxcMin5ON+lrdo2DvzLYeG8WRMrrU9lJASo1J5x+Cn7ZGZTtDcd/zJiyfqujG7/c9hz1vFNbbRe6s8l83dKfus7uWtNJmfJ307hqE6F9SyjgnyYxfeuzUjIADY3ndaTQ4j/yVn9D2iphgoDW5pzjkf0aFtJKevnaiR4Di/Tm1Ls2/rXqTXrtiu8XWq0flVEWL+a9+Q1ZwQ/oW8yezomU67H+wFbASTeQcaKmkr57pmpF0/xwLoOp0Nuu4IUfDwJmIi30knpNuPQPzwQsCxzyP5y2Wm2O81tJTNF3Jo4lZGQbGkb2xyL99pGEmiIV8xHc55dY67J2Jxubfq79a+QteAKh9EVKL/OyQTggYkyUsp8y9aa+l373j0jw3SVtSrrpCj7tfI5MPdW+vnWGQkTSLfXH0A+neCZRTkLCGbPfPRHf/SjGgEBRmX9ZDcdA0LwIvqZ87bKzaxXz3dSyLQnCpyZOz+3sv/Qnj1lnc4goc9lotD/6bpq5AQ0T/BrAxIu0YRP7z0bkPD0zt2jnl/ryJ4jQQKCkKSESltiDK/78qYhMlOmpdpXjXh13BjYFP00ijIQOUAENdQ+xZwTWDrVKUOUMpaOWbGwDJdSJaWqSf2U7lwUsGi2dzMQGdAuhonCbWuU9lr6X5ORULSstNV3e7d3233ER3zEo1MtUjT63/aHqdRSdAy4dZ/h7FeAxQQMUhSr4iuLo3sZNKUEr/wxeS9H1ZzlyBbRLcIFvDJfouWHrvbI4p8XvvCF+5ReUfPo4/Oiuc2bsflp3qfCzICe7/JZ2TYpTX2331UKvGyba8+fnu87ByS4d42kWU/4V7FBlcpn/YccSimwtvCsV8CB9wLaRNiLvHRvKe852NZgezlXw/RaQ/WUfDKuUrLd52/OJKM2eZIRw6kwFjxgjOSO3+YeTfxOpjDa1CIQFXWZU7KjApXVjsjg5AioW2BrVw7DWiOjmgLmytYFEZ2uaXTNv60lhdU4pXO95YBmsJ4CEkqnLqLUO3NUyD3tzSwJTiF+5jgmd9EKTfWpol+tldZJW1+sh5nFcGoOT8lvz/WOHBbAjKjs6kQbB+feb4Z5QMk1GQkZ6MaSM2istj2JBJNFbdFqjEAfYOK8mp9+r1HrY4Z2oIhMQOnXimzmzOQ0Gl9OdTrM1gD9q27MBE71qxRlNDJX3r86T3jd+JP9ydAyK8y1bSYCBGQsOkzA4pIaMd0zAwMVEcS3bA9ZHzIy3Itn9d27A4zX/f/AUw6htUgGpkuSydkl8d0pICFbBc1lJAA38BYeBJ7I9tAXbU1eacvA3BajDfMzrwmk4CVtzm2d3t8YyqQjB2RCmGOfub+iyObR9zMYY5sDeVZWJruNPMkxvUY+Jy9vqZ9vCSTEf53WZW4AlbIf21qTnDEPbRO0rjzrXoBO16zhlZ1wTn9XzwMNZYmUDdQRsdaYrZTs7kCq+PJJ2H8T0ArMSv9PXp7HPbuv9ZCNic+sk+cCMp/SG9t3D4cCG5DwcObisXtyrSN7yYunUTCjugQGdJtDzoiT4kUQisxK75ZmJ72aUC4anaPoN4HIaNW+FEQGD+GoQJTIHuPcEZEZkQmrBFIRpxDaBN0UYjnTpfHOOguNnaFmD72IpnTeLo6hsTAe9KezfqsBkPGU8+z9Gd4ZwAn9DL6Mtgzta4CE+plhai4YDuuV8C6aNtP1chKPAQkz6pqhmvFmrjxX+81tn3tfgMIsCjTplcGvnYCD0lwbx4xUueerv/qr99WWRYAVSaqPgAOFwNRUEC1sLib/5uiV6ktBF1HNoNe/0uUzJNpOk3NjzJxT/K1+iHdGXwYwnllBs0vW2nrPKUMkQ3RN8ddG36nZ0B7uuS7stecsRqOcltaHcVvXjNuO+0R7BpVsHmn8cy1Fr/UklmsM1XP0qs9+F+UTDbbtKAeoVExgIeddf8xT0WF/zwh/4wAg4l1gDLkmC6s20Uymizk39wAZa2MWjcWT/6+9s9eJXYfCKC8DooWGgpqH4G1o6Skp6Oclj1ak72gTkSFjJsSDV6QrONz82MuO4/2f9aoKcrGOMifJs0I4BvOYnBsceFRQWoy24tLKPEU4yDtFWxOLnxwmS4qEKOcy7lVonFuZEcBwTX96epq8ERJqwfOZS1UIqkpJGNU44bCs7+yxcfzOI4H71IoZ8MP7gESUHKzB/H/agRIVZWreh596JIRRKhJkzWDMolCuXmGcx3cQKzjvSsaO94T1I+/afF04ZrGrQg7CH27puMIzXhwZC+LkWXNYjxA+sKJjLc+axLkwyvnxKsgaTdtpZ/1WVE+cCKsI6XzXEdTxLmSOclRPkIzXd+9v2hRvnPR1XtKWv/Nto++EtSB0R1hGiYEAhpWe8MdU6Mk8zDuYbwDX0Va+VVkL8nMptIF2oljEMyRKWapAsDdIvpV8V+DJeFalO/eva0xVbDNOeABxX9ZO1gSSdCLwx9Wd59A3QqN4N1Gk5Qj3sEPpgqILbwUEXvZjrCmEebCvghNtyft8jvV5q+9zWC5Z9NP2+d4l730YHXu/6nrFHEnOENZ85hyK6ewv4I83FLmxeM94DtfwbmcOZz9en73U/uxjo4giDw/jFq+/rD94saHUz/clXgJb7/+yz6VvCdGBD+UeWWM4olSv+4iEAK3hv2aN8Jy+CahI6Ht8bJ0E/jSBaqHL5jqKHzXXvzv0VQGQ+E9co7FesSlms8umF+GVONIks/zdVn5+Wp0jbKSxoCOUI+CzucuGnZ8kHGQTHSFzvuHbsx+9P5vx579YxCI0RZBlE4nXGHkBIlhVwbL3/tk+CUhAAhKQgAROJ6Ai4XRmXiEBCZyRANY1vD2w4nNgUcIKnMzhZ3yUt5oRwJoSq09yCmBhiDUa92gsnXG3xdJAOBPlxmoc6F5gsURhpcESm4NcAriAJ7kYf6dsIBbseEHF0lOttXv1oefn1iS1aWdcVGGHQgkFExY05gTWYeZOdVXvuX+2TQISkIAEJCCBdgIqEtrZeaUEJHAmAgnN4HZYPhMWcqbbe5sTCMStGG8E3GlRLODOiCss2cIJKcGdH+v/UhnFEx7341PxMKBtzCFiSQm5SD3wxHfipkq2/xx6I6zDXjmhtEkIGVfzb1zMCf/i77h+4/abGHQ9itYx9iwJSEACEpDApRJQkXCpI2e7JfAHCCBsJNt2Yl6xdOKmjmXzHDkG/gCmTbtAjCgCN3lCUr6NOOSXl5cpmdT8SJWHTRu18uZ4saDkYM7QfvI+kBAtXhZ4UmAxj/Ijt51XPVj5uOFOq8qAWr0D1iSMJH4YzyFislNC86u8EMOBs8MSkIAEJCCBAQioSBhgkO2iBHomgLBCUp+Ub0SoRRhRibD9qNUklEmGWp+Kx0Hi4xknEhaSyJAjAuP2rVx+Qqpt0DbmD3kbUp4x4QtUcMBqzjnJCJ9Ea86x46NXs8on5wEc397epqzxHIQ1UNaScnJUt+BIpZ8954bPloAEJCABCUhgWwIqErbl690lIIEjBEy22M/0QKgm7wGZ3slbwUFixZRdo/Qp1n7GbF7GbK9efKUIIKM5IRgoEp6fn68+Pj6mLOo5N+76a6sK7NW3Hp6brP0pPZecEswDSoDd3NxMVXfIZk51jKp4kG8PI2gbJCABCUhAAtsRUJGwHVvvLAEJfEMg2d9rhvf8XjPDC3I7Arisoxy4vr6eFAix5KdsIhZ+yp5Ru5y/5eghBj61tmkjCoKU6qTsGW3Gak6prlpCj/Z/VQJ2O8KXfecoBHgf+R1lE0kWD4fDVGL14eFhUtSEaX4mV8Jl997WS0ACEpCABCSwREBFgnNDAhLYjcAxYbQHQXU3MDs8mHj39/f3qTwiYQ54IBDGcH9/f3V3d/epRUnIuEMzPz2SihKvr69TmAV1rilB+Pj4ONVNv729/a8UQTlCeUt+onwwR8L6katlQfk9OSlQzvA7cwUFDiEOeWd7CHtZ30PPlIAEJCABCUighYCKhBZqXiMBCUhAAhKQgAQkIAEJSEACEhiUgIqEQQfebktAAhKQgAQkIAEJSEACEpCABFoIqEhooeY1EpCABCQgAQlIQAISkIAEJCCBQQmoSBh04O22BCQgAQlIQAISkIAEJCABCUighYCKhBZqXiMBCUhAAhKQgAQkIAEJSEACEhiUgIqEQQfebktAAhKQgAQkIAEJSEACEpCABFoIqEhooeY1EpCABCQgAQlIQAISkIAEJCCBQQmoSBh04O22BCQgAQlIQAISkIAEJCABCUighYCKhBZqXiMBCUhAAhKQgAQkIAEJSEACEhiUgIqEQQfebktAAhKQgAQkIAEJSEACEpCABFoIqEhooeY1EpCABCQgAQlIQAISkIAEJCCBQQn8A6bZbnclURxW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data:image/png;base64,iVBORw0KGgoAAAANSUhEUgAABBIAAASTCAYAAADHtB67AAAgAElEQVR4Xuy92XIkuZIlCN/oJGPJvNUzTyX9Ut9Rv96fMiI1Mt3Std2+dbeMIH0bOQoc8+NKBdRIJzMiMsmUSCfdzGCAQtcDhWJxOp1O5Vv+nEp5+PpYNptNWa4W9vv29qb2CD1bfMvOlXI8nKxf3Z/XoN41Y3yN939bEs97O8Zp/9qAF41oy3mPv9/1jSnw0vm7lr+vka1fg2R+fN3+HmtvFu2TfTtdIQBelkznnko5HkuBfC1ntH2t+aAcv5TW/v2+vax/V79/UWnV+0nfnzB4+vwVDI62F6uXUr7ZaOn/tbSMeqLj9+3PGXpGP5Opy4ZO4H/7Opnb6yj37Z4WmhwOh7JcLsuCsn46laOMf/r+2/X2/c1vSIHj4WB8brxOWWj8gdDge5//06GUhTdTc+OGOfrjDWn/Kk2r+eDvLxjXie7FHFrOpW82wKifr9V29u6516+gKV6B+HGSLTU1GDvahq71cY3ancx+HQ51JNDf6q+h/eOx7Pe7st5uy363K+vNpvz1L38pnz5/Lof9vqzW61eLrxffA5DAOf23f/338s///M/lX/7lXwqUGP7d3DRQYe7Eu/toFLPHOdk66XxmtVqZcd3tdvYV/kbf9vt9udvU/rG/dEDYzginIY8eB4KPdtgGDL4Z/cXC+oN/y2NthffQKPD9HH/v+rU4UkQvpfVz2r8UuEqUu7u7iba+LdwPR2j0gzka/WT8kfU/G3/Gv9nzc69jHBF9yJe4jrbIP/ge35F+L+Ff0FXHF8kQZUXb53xcODCdScron8l1dh30GP1k7/dyrvJHOR2/wL1/AgocYFBiIOEkysMcv+YU8lODAtVTnI/1ej3xBb4DP2g7mXxl/JnR1+tOzxsZ/ZW2Ef9l8p3xR3b90BwFr3dV3475a6y/Mvpm9KH+433+c7PZDof4yy+/2PVeP25vby+uex1+Lf09HS/6say20UuKDmjO+2lXqRMvAum3AEcyppLrj4+Pw7sz++Ltgp9/yD90NP0MyDt1wGje2Sn6RKoHVdfPkX9vB9hnfKJ/I9uhuorzh0+MCe9W/4f3clzqP0T9x/14/xz/wcsH6Yx+vIZ96bWRyX/GauCfSHexXc6vtx2qp7N3jK9X+9fTTzpXIY+d6jzTzyDvcEzUf9422N+LGmOUoQapve/Nb8bf185PSttTjUX0Pd4H4HW9j+OhjOAa9SDeST0A/e71A+UI33/58iXU/2yf/kOP/tUvPccw9FPRNv6pfxrxSUb/jH7eP/L9VPvm5YQ6M9NPyj/KR0vg+OVYFi2GU5ny/ltvHNQvuB+6iv797lj1+O39Xfkf/+N/lH/87//dQMG//PnP5fNPPxWA5QYSvgB0ivryzYGEr788mLK//3Bn/VsuV+V2e1s+f/5s32eBYMYomSCPHBVMDgUN/cA/TBaNN5TspsGhXkhV6XWNQLswAhLUGD4XSFBDqeNUgZjjaI1ofK2jGxkkbVMNjPbVC3yvj5kjkPFXNr5MkWWBWMaf2fPI5FFD4ekJXqVxpcFVBegdLTXcqrh79FVHI5oTlYOXzF8m39n1jL8z/sie97zqjXj2fPEZBc8EEvh8JN9+/rzhU4cbvOEDKXyX8V8mH5kjfS3/eSfP82BG/6z/2fM1eaOu6PGfynSuHyo4nTkKvevZ/Pj+a9/q/G+G78/7fwZCIvnP9Fsmv95B1vk+NSfoGiAhcqDpzGa8kfX9Na5n+mmu/fKBGvtG5xN/Y9zQ52iT92+3Y6CJPK9jVXuU8Q+vq53wz48cdfpo1HXkdwWHeC0KtjBeP8/6/jn6y/O90hr2efSTyW/2/uz5jAc10Ivm4P7+fuIF+hHRfGTv6V8/A+k9Hh3Rd7nYXATACpyBByL/ZNIhC2bfjDTIeGQZf1+r/1K6np4CVQwmQbfRnHnZ1UVKxjsEEeg7+IUG5c9I/w99vkZ/AAnqm2DMBAKVvyP+uFZHj+wLdaKOS+28+le9+E/75+kDIGGJsV8BJHz9+tVYBG0TfMHf+1NdJPw/f/5T2bN9y0CsRvPx4cE+b27H+j3lv3bDNwcSkNaB9A9zatZYcV+VTx8/mQD8/Ze/l+3NdQPNBDljJNAJE7I/1JXtu9u78vHjR5s0CNsvf/mrff+WQALbZiBIBgeNfEYCmYoKTh11MoU3vnOZJbovE+SM/tqnScGTORvKpoYdv+s7M0ObBQJqaF4yvsyQZI5g1r/MUQRQ4IEEVVh0CukwU0GTh1Q583c1MNn8eeUYKc7R/GX0u4Y3OcZRGxn/zB2/1yMcV/b8awMJkfyPHGXcr3oFui4y/j0aZvKfzZ93Xtl//X7URq+vc5/P+C+bPw8kaF+zZ+u9L3diM9rOuX5iNN65OQoadFxKv28BJKAvIwpmc0C9GAFpUZA8h6aveU8WKGb6y+shpQd+Z0YS+mx+zn5/kZWUAQk+UPO6PpMv33/lN9/XyD5p0GS80LZl6Oqqt4/qc2C8rwEk9Nr43oEEXdGkH6t2k/0nbf38Zrye24cxkJA9vyh1FbaXkTCU/0XNKh7pYAa4L/ENM9q8yvUGJJBOKg/4jv6jAizqZ0f+mvqGmvEU+XGZ/zocY8sIsYXxFuB6+f3WQAL9dwUQ1M5l/jP63wMTRkCCj996dIR+ZkykC4UAEkDLw+lY/uf//t/lz//1XyYjHz99umzqt5KR8Ph1V1MyWh2Cnz7/bISBAsP3RFxeKnQZo6txUgOjvxOpB0N8+PCh/PTTT9Y3MMkf/+3f7VY1gHMDsTlbG+jg0OFX1NBWTg7VjfJG1gtm7/pL6RrRKmorc+T0mcgRpaBEDi3uz+Y3u545aqkhS1JfM0cv61/miI0UGY2gzj1XoEhPps76ecrG7ec6mjt8p6mp0Tue+55r+bXX7167Gf/6gFUNzqy+vkJGQo+uKh8+YFe+USTbjI9sF8rmJ6NPRgPd+uJ1wciJ47291Ek6S9f2Lxt/i1vC9GB1yHt0yMpQXKsfvH7z41kkNRKi1FKlqTpakYN6Lf05fq9fjDcWdRX9HUjoS5lfSPDzQSCBuoJAIv5W36P3hiwQz+wX5d/7UHyf6qmer0Cda7wgQAJtby/4Vf3S049z7bf3+djvbPyZfnzr6wQKovEzQNG58aBMph+z66XEWxsi/zLy1U/Hut23ByQMbcgMIIEyEPn3+djeevZKwfjV5/AZPswg0HnTfkfjAy255Umf19F4PvAjjebKP8+tJXV7/5kP8CyBwN7WhrnxRzYDPb+XNCKQojT2tqgXm+A+n/GkzxJIwKf2g7p3jv+A+Fh1DTNIDqWCqn/9+9/KL1+/lj/96U/lD//wD0aOv/31r2dA4bcCJBx2R8tEwM9f//K38k//9E82aPwgiLxWEWeOzDD1phQDNNAGV3bRJ4AJBBL+/Mf/Y32NFA2/7zHzHCBBHe0oI8EDCXTm5mYkZIKWXc+UaUZ/rxC0PfweKUJ1WLP+ZSsCmaN+7fgyoCKjz9z3q+JWpwbjV2dc97vhGVXUvo2Mf3Hd75H18+cNlTcw18p3Nv8Z/bLn58zPKJDP2n+NjITR+w1s9MXk3ModHQcaLi9zozFk8pM54uroed4YOoGuU964p3RvN2TymfEPgQQCvE+cpbQjb5uREDl0Oib2v9dNrkj3grGRozRHf2Tk8fyr8/waQALaZ5YW9WGkB7N+vtX1TH4y/lXdwN+906qBOOc5Si2Oxqj2lfKqvJLpd/VTfL+Uf0b+lQYhfkVT+xStyqqt5Pi0/xn9lT81GGffM/2RXZ9jf67hPZ/xyLGTVqhR5eU465P2J5t/Agl+rtmGglmRfUCi8AhI8Pbpou9tb/4oI4HvV95hoDfHPmXze83c1YmpWxs0EyHiY5UfXifv65zjGmIb6H3I9p///Odpe4QG03gGNPEZC/pu9st/N811y0hYrc61u0hn0vhbZyRECxWqMzL/ZRRfskYCPlVfKJ0z/yraugxeAJBgcevxUP71P/5jYrPd46PN2/b2thZe/Onz1SyIBr6LrQ0cyX53KP/4j/9owQkmEGhLllqXUSFTehmQQMQe90HpYpLQJ660fv3b3ycmeG4g9hwgwSar7YPBJ1cOvzWQkBmKTBA4LlVu+p1f0fbGJDP02daFOf0b8VhmKLJiWBn/Zo6irrqQbqqIIENeOVP54XsN9LUvamRGffQrGh5I4LvVOdP5zfgno29Gv+z5TD9k1yNnQumf9e81gITJMLeX0Qjjzx6QwPkA/SFj1HPgN93ecK18ZPPrnR7lYT+uHi09z3mdMpqDTL6y+cu2NuT897bFFjXwVrrw+91u/H4/P16OdeuWf9fc+RvROAoup4BtRkZCNn+Yf4KruJcgmufDrJ23un5tsUWVvwhIUP3A4ABjYZZSpv9GxRbxbGaf1RaRt0bBfaQfXgokcJwqF8rf+D3bmsjUZS/nOpYRb2T6MdO/2fMZX/rnyQO9wJPtcbxZ/7L5B5CgPOZ5VBfSvH+NPux358KatHd6H/vn27W/F3XlewQk4P1oIwIS8Gw2/kz/Z/OTXj/VQqkKZCsPZws5KmscI56BX4d/kG/9XkFXfE/5D+nb9IjagYv7BEjQBS7qJMY5I/64lr4+nvC+hAdovG832SIpeKk0HbW/QqXD0+GqGgmISdW/5/yg7h7eja0N//af/2lZCIhFzN9rdVtQJ+G3UyPhWMrDw/nIRxZbBBKKIOhaRZkZwgxIwHUaEwoNt12Y4/HwmFYV7imD5wAJGAeRVypME7hDXK2fzKwKUI1AZKxTpRXckM1Ppmi9YYocX++86jPZ/Gb9ywKJa9vPaJopwuz9Ufuq/Gjs2A6veeOojkOkCLNxREEKvxvNXzb+bP7m9OuaezL+VUOiTu5s+foVtjb0nFzOiwIJBEw57mx+susZ7RlIqLOhOiDj/9EexOzdyrNdHZ0cv5QBCXkf3jYjQVcclSfP8zY+tUSDNPKLOucaKHgnTOc0p0N8h86/b39ORkL2XvAPxqgrj+rIZs+/9fVMvjL56Dn4nBtfI4FzOzcjwdtr1fX4PQ8kq8NLe+R1aBSERD4C72P/6StRv3hAm/OmARi/0zH81oEE5V+Vb/5O+e8FUJn/lM2/1miJAkYFEnRu2Z8sI0H5/4ksoGK+Zev1dbACCfp+6oy5/sGb6YkGJHifjfwebe/xdi/KyCKQqAtRBBhUV3r/R/1IvMcvdF1cFyCBckZdMM2vbLOM+CPTjxndfaDvaaO6RmUg8lEi0GAUX1omwpVAAvoxB0iYjntsBPmvP/2p/PyHP/x2Tm2oZ2i20S1Kub+r2wZewwlBG4oYRwGSBtpqfGjYAB6MHO3b9bgq74jR6/Ghp0L0SJneMyr+jvp32tUikFGw0GtP753riHjaaWCaCevoOpUS51uFke8cBaLZuzNFk6Xm9mioTkfWh2993VDIdswX+kLe1pXnXh/VaOjc0AGLlKfyowYdfm7n0CWbPx/wRo6tOqeezzKg4jmOgn+3H593ZHB9uXDHi7lTG/DMhbOzqMDhZJBP5yNh1QhTV/h6B76PzLKifiF/qHPvDajqgsyRnKNfenOGZ3V+Ivpl8pnx2LXzjxV99J/OmA9csvazYosEAjXQohPLa6Mx5vx73fF0GX2vvc6MNB2/yY1trG3FxORIZGYUkP8z/oscYe97eL7zzuVojHP1V6+N7PlsfBn9c/4Yb6KNfAntk+d/b8u59U5tEXWRzo0fZ88f4Xh5/drxRSviat+upX9kEzXYyub/2vnN9dP4Ddn4PS9MK6bTKn89wtWPWX0/tU20T5Tz1bIeX0mdyN76BTTtx/T7jK0N2i/1I16Lv3r6x/MxdRLHNdn3/eWpQeyvBxIyPvGyFvl1kTxm/KP+2ZPnF3Vr7Xpd/VNcZ0Yk/Ypsa3LGf9m46f+r/dZFNrzf+z/a5hAoGRybbDasHf/IrQ1ZX6PrPfrzJEBmJPBZHvt4BICOo2l/KzUS3hpI4OqCCqYaAlU4dAiprHCtMno/9Xe7Gp8zPDIEzwES0CcyuzqXLwESnmMIz4HMUzYeXfP0HgkJgxavqOkwekPznLYzQ+z3CI6CwejatYrsJcrjOc+gf0SXGfxTUXrnvKeoMkOv/ORp9A4knKkaBcJvDSSMEHHqOZ2/yeC0lXgF2iJAIXPUM/mgDvFySp6LgAQ6Vcqv+nwm8/rcXEeoJ3MAEjSwf20ggWPxdGa/M/pm85MVW8zaf44uesm9Ok4fbDAjofxKQILvvwazvbFlvJjPz9jTu3Z+rn2/H7fXcbQ5PvDXQAfP/ChAgtI7m9s5/P7WQELGH9eOIWvf61qfwn441FVEb6d0oUL7qL4Ifsfxj28NJKi98TbwWvkZAQm0jaoDVW7wPTIytE8/GpCA8aBGAheP8bceP+vt87X86mUS/o3ab841YxICHBp7RYCK8shcHfEOJMzRkHPveeOMBGUMdVrJPBpMqbEjiEBwQRldjd7Ncryi85pAAlHIC2f1mRkJUdAwd6qi+zJDMsdRJz0xLp4qgHfhexa7VCeS/ZijVLJ7fOrviD4/IpAAPibfqHHWgnqj+cczPdqTD78lkOD5rzff3pHlc3P4c0SfKIDt9eFbAAk9o+YD1B4duUdbnZXX1CGZI+0DZu2nPut1Qib3c3VIpt/2+5oeqwGTOrt5P/KtDVHAGslkxKe5o/t9ZyT0bI45eqVl6zQggQGpd8DnyK+XzWze5/JPNv/5/HzfQEIkjz7wUvvDa5o5QqddaUF5Uv9N57Gnz3VecM+19PWp9V7ustT9zLfK9F/GP1n7b309kxP6D+iH+q/0u6E/vY3ywbrqU88DPLWgp395f8inMzISfIDo7WA2/oz+HiTR99HO8p2UE9LSFhQPVT9oO7o4mvk3Xo95WqvPGwXQGX8O+XtRtzQBSKAcMe6K5k1lPntvRnde56kzjAf5PWmo8R9jE/q9am+i/mZ+0juQMHeW5tz3xkCCBt3MTlDDpmksyqhMseFqrmd0OivrJDdkxPBzMhKoWOisEtGdAJB9LZbl3/OcAGvWNLm9wnMFObuP51ZXhbIy4ID70nANBUJGhiTr+5z3K/1UcUZKvaccPL2jICfr61tcJ88TUeWY1CiN3pvRzxsiT7+3zkh4Dp9HhjAztM9xFPzYPV19sGIOwRtvbch4is62d1Kob7TYW2TIn0OfqC/UoypXSqcoI6H3zoz+0fsz/s7GhxU171yqjGXtZ1sbSBfqfbatRQFHc5z1X6um9+Yn46G3vE79pc40eRVpm3DuAMV42ea4M/nW51TfKw/2bALumdt+j0bXBrr5/I5n5zWej4I0/Y7+lvddCHKrfff6QJ12HYnqIj4fXb92fMZfLQ2fwYW+L0u9zmRjGGglqdFZ2z1fRZ+7lj7Z8xmQoMVevR5VmdfgmN+jbRRbpK1SWfRyFfEoii3WnxzM5ZyrLiBvzpmH3j1e/6gO4jO6AMRxTVtEGpDQ012ZfvL+m/e1/XjVtj2Hv0J5bTUS9PhH2jXezy0O3veI6PaSedCt797XoC7C98xKJz+rLojmzNM16ts7kPCSGes9850DCdxbTibz+8p/LSAB5IsyEkoCJGQClykaNeTe6Klwd6c3KVamK56gNQ0zQIRfA0jwe8i9clQDFAUqakx8oDjH0XxNUYraUvDMO+MjBegVoQ+IvAPhacO/MyBhjiPyHBqN+uWDDcrUqP2sf/psFsh6/rD3/8pAgh+PrWoc66oQ54qOizlq+/0TkFJ54bUCoR5/9TIS5vLfc3jnJfey2KJ/dj7f5E4sV0sIZtMGZbSfI9+/FSBB9TZ5GfTJiuXNBRIiR1iD3h7vZPZ1zhy+hC/nPjOfT+MWfRDvdRzBgl4NkV4NAg2iRkCBD2zUbr1GoPcOJIw5KeMfnV/qMcwLV565tcH7kpRLtU/qf9JGKZDg/RuVz5cCCer/ktfm+L2kWkYftXtRH/ku3w8ucGJrg+r5nl3M9IH3jZTW1K2R/+Ttds8O9oCE2nYFg7wPgjlWIEF1vPcvs/H1ritQre3r/eRb8pwuPlO/9+gwos87kPDSWYuee2MgQQ0NFQsml8wxrew39FcZFEyse2PUQSHTvTWQoIpBgQT2m8c/9hxx7yh55zJLzfMIHMdNocoUSeYoPTw8GHiAzAMWNkHwgr1L+HzrrQ09RcVxav+jQDFSrur4ZI7ka4pSKF6tWF/P+GXzo8/1nO5IwXtFrzTxRmVEg+fS7x1IOKfa04lT+npnxQfq6oiP5oXzmxVbzPSDOnsRf/lVAq+/tI+RfL61fDEQDx3VWS+fDySQFrpCOusVg5u0anpPf1z7jtd+nroEWxvM2Wxgta7cMaMwWzHu6TQNiOkv6L0E3zL+zvRXpn9fm3bPbS8LhHp87+nn7Q+vR/pHn9VA1Mt6ZHtVfzE4ee6Y9f73rQ1j6mX8Qf8R99HnRovnYOycmq/zRRmPbBh5CZ+7x7O9U/nn80P/d0ZGguexyF6NKJTRR/WH8r226ceFZzQjgWP1Y850U2Q7tS3v143kLZMx7/PZWBv9ASTQrmsGLcaY+RcZfbN+RYCJ1yH6t6ePZgoqveb4Ue9AQjY7z7n+xkACGdNPrAY6yky6hUFX6KgQNaUU3/0aQIIaXV+s5rlAgldW2YqNAgmeHnMUVSboABLu7+/Lx48fDTQAeIAjZ5CpEKU+RspvxG5ZHyOgQBVCBiSooaSBpFLE2DOg5jmi8tJ7NcDy9MgUtRrtyKj25GoukJA50hn9skBAEePIEGaOfkZz5e8skI0chbfOSFD6hu+3c7T7W6Mi+XlO0JzJHx0zfx8Ntp+fnrPVo/2c91+jPxRIYJ8znrm8ngMJo0D2ee96evf3DiRooKn0taBjOiu7OqIMVHCfZrTNmV/PV/o36e+BnMy24b2Z/sr0X/aOjL+v5w+mf89rydPRB+LUNdpvH0zpPF8LJGS9zujrMyYifZ+9Y3Rdfc/IPl07v9n4fo32NcD1MrRc1mr9+uNXfCMfhD4Wiw0qSKHB3giomrO1Qf07r38iu+nnOpNvts/nvPxw7NoPAgm2BfhwPv7P+6rPmduebxf5ji+xcxyH+sagf23/nBGJti2uagXuWcNM36m/X+u/RbKp/Kb9VV9Fx9PzgTP+eAcSrtGc/tk3BhJ0D4xnZnSFKwt0RPw+PjKPBxLY1nrRHPF2iiXEAkPi5xIOj/ztrx/a2Zde4feCntcAEvRdGZDAegWauUGljc9MUWasAtDg8+fP5eeffzYgAcDC3//+9wlIMIfRHQ/kBXeOo9i7JwMKsutqCNBP5Sf8nTmSGX2uvR4ZAlVw/tQK/77IiEfz4QM5/k36eSPsr/fGmdFP5YRKXz+/eyChBfLltCxlOvrRNJORhPpH93GeyqGcjlUuqLcoJwROMW7K7ihIoiwzWFKdSCDPOznP4UnOT++II+i/yCiTX0zfHc/BjB8Ljzny/JcZ8bljeuqMVX1/1kHno8u8g8U5eQ69Ivl7MhYcAYqB8/NFL6jjyAKN7PqLXv2Mh0bHP4K+++PBMhJsNMtl2WAVC6cA7HblYbcrd9utSRKuR5+Z/qD86coTvptboyLTX5n9zOj/nGDhGWSfbn3O+71sohFkGmKMzBAhL3OVlePvBTLfG5Bwlvsa/Gb0yWjO58NA6xVqJGT8dW0gNmf81Iucc9oY9G29rsc3qj7WrVuUO67A8z76WQikabtIQ/VP3gpIIB9n8pfR3z8fyZDSTfURgQT6nb8FIIE+B2IB/ENmMuWMc67zm2WcZfIX2Wj1efku1VPcVoJ5Yf9GfvboeMdFOdoxkC/96cnv+/GPdx+mfY1zlNRzJkCFlr/zeDMVVio6vD9LrZ+c+VMpmDwwhX4ed/tyWi7KqizCT62eryv+ZGZVDmRgXKOyXSFDyCliFbRM0WWBltI3ol82R5mhAnCAbARkJeAHwAK+IypJAENRajXmVAS+H1FwEvFK1v+MflRyvferolKngYYoe/9z+Ls3PlWMes+cdwNoYFCqRlkBE47FO1n6vfKkv380RsqlOprKE3Q0IkcM71TQyxtcP7c9/vZBqhp7GnZv7EkfGjr/jDpOdY/gyvYK+h/S7fJ7IPgVyYf++vDhg+kpZPFAdvBDXRE5MmqQCST6Map+HM3PanMGUvU+bxyDodntSE+3mJjbzRoJLFAmkGK/uAC+AbYouAf96nmP/Vf989RJO5ZyOFpAPo0fmvpCn/qq+doPhKb1+cgBJP+N6Lc3vIhhbnDnBbg0cY2DpoPnGr3AJxjP00AYAMihgTT9rIhM/6FGBOVZZXSkj5WnCaTr/Cm41TtdRu3j7rAvq8Wy3N7flWVZlC8PX8vj1wfLWNjgeOblwr7H3+DDKjr11AeAD5E+0vnU/lCH0P56+fc0yOjnHVnV1fxdnVmlHa5H8q06U69HPJrZ5xHvRvqdMst3jfQf5cP3S3WRAtFsW3VnRP8ezaPxQ/a8r+BpPKLBHBs6l4bKOxzrWH9lLV8CHZF9I/Csc6n0zzIWs/5xIU95Un2BTD6yEeLUBq/7dSzDQP4ZWxt6/fBAmPKmaXYuFCQD8bzJv7Pncfzl0L7saxGFnn33POdlTGk70u/ZPOn1Sce1qYMd0vdG8p+136NfBOSqzGb0Zb90nhmb4JNZ1AQUJpABdqYBzqUthHpfFNc34rtEY8wW4nryQyABQPu///GP6AyYoJyOx7LASWztMzkrICP7WfZOr6EJZ78uuPGNMxI8A3ulw2JiakxU0XFFJHLo5yhBKlIKs76HjoC+z983B0hQRaFtzXFkVWgzRREZoox9MkFF8MP6CGgLf2NOmNpER8sDCdrv3tzMmZ+s/3Pb6DnO6ijyHt/3a8Qne5aOlneWegbDt0f+1RUBOtM65og3enyp32f9V8dajTSDYV7vBfLfA5CgdPK8asHcogZ7Ea9F/KNGE8/f3d2FQAL1i2+X86eOTs/RyDJWlmsJ4mUyFUhQEEF/R0CHYA5AwDSPxFJO9SX+EwcAACAASURBVNhRM4BwhByQQMAWBpNAhOcrHXccRBxrIN2Cdbv/VAOLM6/x90sgY8ogWTw2SOPstPfk4imv23rEEEg4nlo1rXOPOiLjAI8ukFDpWgP07xdIID8o6OVtOfmbtYwgB5B3gGn4l+k+1ljQUx9Ux1BH4j3UL5QdtUd63dvQzH6ofHvb79vy4K3vq/o2o5XY5zrSIx2d6ScCld4+qi30sqm6aAQkoF8MhDVQVbrlOuD3DSREukpplq2oj/gM8/MOJDi70REmLwP8O/Of5wAJ3jeLfDXvo/huqn8S+duZHxfp7pbMbXao5z9n/Bfpa/Vts4ywTD+zLQ8k0B8GkKDZVvwefoXp61bIGn9HQEK0eBTRUmmuc9Hr/zuQ8CtnJPjjRS6d9Jqazkn0k6mOeE+QIgHx944C4QxIWB65z6iijtrXOf1T58M7LpEy0ftVYHvjzxQh6U8HjYaHQALpP3IoR/TLFJyfn9GYR3PcU4SRo6WOUvb+rP/Z9cyZzp5XR0Dn8tfKSPD99/Tk9e8VSNCtQ7Gxrku6PpDnvHgg0+siLHgggMJ9mpFAevgVJ/98D0Dg96khXy4skDddIwkVChhcfC8Mh9ttRVqBBKwcI5OEmQkOSPD5AcxGiJwj6qeI7vW7RnvpIHLH9OdcQyAGEhaLwzAjIXNUTotVOdGjshdfZgec6R9nDdSNc8ZBl6LcgARkDJAXqvzqKR37b56RAN7xwYwGhWofNPgkXZmxAIcOcgB7ATlgjR3d2ng5rzUjAe8aAQmUH3XePIhA+Y2c7Wz+1eZ6W+ztec/OeTvMfniQwgcrJrMzV0wzO+HtmM6V9xl8W75fEZCgY/TyrOP19J4DJOj8sW+kdTZ/r2G/vQ5WemQr/s+ZlyyAjGxQpv/Rv75+jYEetUEZfdPxvXFGQvp+2idX54E0mStfXgbmPp8BCb6YuPoa+nvsm5xH/1pAwgWPSUaI6jb/rmwOIt2g9Bvx2Bz+83oXc8oMP/pnpOU034fjLCAhO3o0ismUPr3+vwMJvzKQEClKFWp1qL3DA+aZi3iNFEXPGOHdc4AENYT6Hvye9S9yziKHZY4CigQ+E1RcJ6KH9+JvIndoTwW116+eg5W9e46CmnPP6P3qzHnnyjt6c9713HtIU1U+6ixl7XlH2o8ncxi9IozuH/Uher+OxddAoVFRR5D8hO8YBHh+HvH3yNFTntWxEmjprcidx3xOi1c5Zlu6tYptKqi2Wi3K7e3tRQCFdujgad+juYt4sudgPAkAWjaAfu/BBL4/AhMIJFjKecvIQAq6vV/qItjfLTDWcHnCLQBEtJR1prDz8wSDjjoMktLO1PYTtjS0jk26wmU+nI9HTIAErVmADAdkVJRDMWCi/e0/LYi2AfntEsId3DvQOes8AxK4teEsM9Xxr//yjIRcP9Q7Mkezd50Oj7dDvD/LSABgwBRTygF0AjPbrgUSouc1EFIAM6PVyD6qvlJ60v73shGiGgKRrqde1M9IBz53DNR/vbFFGZlev3jfSHVWz2/yPhrHrDYf92SB+FP5qCPp+WRPdGByvPUceo7sS9b/rP3IZ33OvGd08PT2tIsyRlR+rvXR3nprw1z6+nGQbt8aSPDxje+n+iwcazTnmX7v0SnS69N7St1SONrakPGf77PXF0r/3tjnzrH60tT78O8m32VZs5uM5jOBhPeMhIz6c69/460NynieCalwVfF5w5kVK1TEVtuhwh05IryfpIxqJODUBhVyBgtzFZkXdParp0zYl0gBjRylkaKhk4Q2dSUV32PbQ894R3On/bvWSM1m4eaY6/3q2MxxlOa+67n3qfLrGbtRm9GKnN6vKV+eN9Rh8bw/d278ivrl6mqxbTDKN+Rfz1OUw18bSOgBeWf5udwfSJqpocJ3HkTQlertdmtywyNTVW/x/T644Hz4+fNO7Yg3EAQjo0ArO2igb1WJ20pNlKFg2xLa1gbUkFGesMBfMhMm3up0yNpvgAI/uSe+DySUslhha0QNrOtPvLJ/Gezjvhr8Y0G3OkK1zgFrV/CzX+av3m/79F/8c0T+hivWdNl/1ppADQ79Yf/q/OcnR/S6eG2NBGSUeFujujPLSADPg8c1gw19xfcAE1T/XY5/XkaCX9GjfWVbUaCnejBzhNWO+qBvckpbYEuZVRnl+72v4OWdelE/VT+/lAVVf2i/+Du3RkXXvK+ivojqMPYt8s969i3yf6Lnwb/efng+GerAdyDByONpq38rfXXOvS/9Eh58ayAhk1+V9YhvvjWQkPU/8uN7vn9PV43mzQNJF7LsMhK0nbn+YU83RLqEOuW5bSt/e/8IdgdzzE+813y1fd2ukW1tyBLCohjHx3sR/d8zEn7ljAQqttHKhw+CVHlkK/5eUKOgsmf0vXPQAxJUQNTReY6i1j7490bKMlJALzEELHaJ9pguhPfDAYETh3TVXhBEAY/6G9E06l+mVDJFrH3wipB9iOY8cpReQr/smZ6j5R3KXjteIavzifE9J3VO5ymje2SUSU9NfWYxyIh/1Yh9KyCBjoSO93LsNSNBacMMCsoE50B1FL87HHYGtuEZygzfifujYpQ691GgpHM8dKITIAHPAiCw9ly8PNU4cEDCRJuWkWAJA7Ki/6RoY7tvhZWAFs6fAEi28Fi/Z3V/fuL+0wpgCIEAXYk8n29+WejxMjMhS+3N9IftD7UaDfP20l7oGOwKsb5ffHv5p9RKuNRPABaQfulrMLjHk0DpNYCESBdRnrOMBOVx0Jppp5AFAAlsx+sbc/hmbm3wel3lg/PvbdBc++idc7XZGnR5GqkujPwT7/Dq8xlPZjZFr3sgQXUz7otqrHhdOLKPftz+XvbF638+p/5Z9CyBBDyvurr3Hk+b16Clnyt991tnJOhczB1z5isoTcjPyhfKr8/xA6L3vgMJ42KLI36lvuzJmNd7XlfN0RPeB+O7jAdmZCTMeUek27zfqjIW6Yq57/H3AUAgkI12uVCFjEobY1IjARmlox/qV+87R/r9Qi+3Zt+LLT4jvWwuE0TOPBQcJ1/TB3lvz1GgMzEXcWQfI8PjnR1VtHp/BCSU/WWxNu/AZIbOC5gKuqdrRL+s/WxuACTQ+aPjpM4jMxI0c8PTxztxnJs5Riq7Z874Ru/nmFTZKc3ntJ/RcHSdhlyV54gXQ2MtwYTn1bcGEiKHXANtX8yJdFZZ5v0WPBzr3jXyiDeW/FvfO3L0vKPk36/6wc9BbbftpWt9o0PLPo+MJN692z1YoUXcz/3iBA80rVjlR+efxfz8GDO5sH4hUGjV8Ce6NcBgKlHYIHdubfBAwNOMhDY3Tf9XIOJ8gO5F4Uapy9DLSNBq/cxMOGcoHMse2QgtkL9wpLmVwuZIjP3F1ofljNTpfsbBEe+1d3N8T6WPGQXnK5fbIAAkVAil/bitGRTdc62Heh9rQRyeFHO87EOmn64FEsrqvNXCyyJ4MMtIoCOH+whKswAWCi4qkKbtmy6YASRk9jqyWc9xVL1/oe/zQR51jdo33qP6TnWYb0P1yTV2hc/6rWUaMOLdeg68pz/+5tYM7VfkJPvgVHVYpJ95fwYkHA7n7ZTUvdrPc+ZXTK1MPubQeGRffhQgoQdC/OhAQjb/Ea8qL8+NDzz9+Hf2fFYjIdIhKjua0aTfe771Om0u30M/0JehbpiyK0/12qjY4hz5UXpHfOhjnOfoZ2+T/Lt8JhzGa+B2y7A8WlHjk23VVDowZnjPSJg7w9l933hrAw05GYCMSOZ762KLGujpSqIGyyThc4AEMnymCBWF1+Cp50Cpk/IaTgn6RyAB72QwpEadv/v+eUAhckQz9ssCpjkK87cOJHgnTxXxWwMJ3tHmu9UoRfzxvQMJZ76rQAL764EEL7+eHx8evkwZCZwLbrdSWSLdVIYwr98DkOCPv+S+f4zVgASeqmAx+TloBniwaYUKAVQgTV4//XG82IaB69PnsmYjWBogVhDsE2H5uabCsqAYIrqwvDg+cHGqxwmul5tyhKPAsxtspcVQkIvPSzikQhNWo8HqTNSzGywv4bSU44OR8oHtD0t3rHD9G08skJGgR0T+gEAC9UsURGcrMjypASACjg7GD8BnPPcaQIK3cSpH/F0BSrXnuD7H/tJ+RPeq/lPbq/3InvcBwhybltlNXtdTr3zAQCBBnXvv6PsaSGg3C848qNADEnBfVOxWn/+9Awnkr14wlvlHI95SX/pHzUjI5Dfj1QwI6NHvtYCEbH6/BZAw6ctfCUigTol0dza/Pt7xtopANuPEaTEHUP1qVQ77/RBIyLYVRjGZ+t89+fx9bm2w2akLP/dta4MPzjzBKGhMnek5yhki7QXNG7reiif7l9VI8Izqx+FTfyhkZEgNtDX1f6LPvqa29hRapsjo+ERtqCPknTy+j8GLFzgVgMjQe6BD79Hf1TFT54bjV6HSNhmc8RzrnmPkV0Q0ALVAZnW5t3iugzX3Ph8o63MjJULD7Onv36uGQg17pIC8g6Y8kY3HO7ZRcJC1EV3PDLWOI/o9c5rnOkq993j6ki89f+J5dabO9DnXSFCdx/dpDYjoXUyNUzmI2vFzyfYrkHBeNff0Gjn6qEWwOxxbwcBWcE/qIuCd09YGl2E2bW2wJe2q/Jft9IZVq1mAlYpVAwqsMKC1cS5OiTa2q1rgaAVoHzRG8aZK3G5Aj/tw/2FRyu6wt08FErS2wnq5NqAA0T2/xycABoz/uMeAlziNfqrRoJkPaPdwOpbj/mAABcazXK/KZrUuy/WyHI67CihMxSDlPYAXDOA4F5PE30eAGJYyeSjrDYJVOCu1xgR55LCv2Ter1drE6mzX9GjLy/oWkfxl9mO3O9ufSIdranskQ1Zjw22fUF3iMxJUh6G/Wf9G8o95hH43DpTtRd73GNlXDQReol8znZjpLy3GGvU7su/q46iN0bHwd9RfoU/Sa79n+/F95qjP1b89Ounz3nfTZ7zupH+wXNY9zkxPxu8s1slsSeVH/765/tNz5rk35y+xb9l7VTdc6olqE56z0BS9S/1zve5tlI5NgXWdG9yjvGj+qSnv+hPql4Pf+iW9kD36PTpl/OvpE8mT9k31jNnH1erJsc/+Hj4f+YO2N28wfu3/S/jH+/3+XZl+YpYYxqmLP+Znt60NBojL8dfKG/A/6JN7/Yr2cB02Bu/BdYKZ5OXe1k3StJcxES1E+blS2ff8YwsaADLbqX/c6qD3VXtd74vG6OUvmudeMVueZvX72tpgs/62QIIyfMb8el2BBA36GOhnQIJnsOjdGmSQqTRDgsqUgog2pxXMQ//4OBXOnqL0wuCfiYyzOowMdDyTq9LT+72x6ikqbS8aB5VN1F81RNn8+KrXfgXsewESSDeO93sBEtTJ4pypIchkrceXPX7Sd/ScB2+4R++Y68hGRpiKXmVk5ASo/J77dFkjQY0l7tHUYQ2a+B6mxvUMcdTv6bsF3h0X2mM/RkCUFVtEAIYVewcgMAHf+iXZ/f5YR5M3W5mvgbBlJ7TVdvRhtayOYj2k77KvyB1Yn9opL3h2uZyABGYAEFiIMgIAEOywteQiiKyryBz/arWpv+MUhnaqTOWvCmBMWwaQCaC1HNppDQjocXqDbVHAOMuqLFelrJYb+zwUX6OgFR98UtugUtTsw6HtvwQ9lvX0BV99/nioNmKJl8iP3+JwmE6FiKUkC9T3e8kQYWFNOQpNgc7Q0U+ABHWwVK+wrax/I9k3QKgd/6hyq+8Z6SEGNpwX7+iObP9cvZjdl51qdMmzVZZUX0WBj75TT51Rm0sdGwUqPih8Df3bayPrP8evfHIZqNaq68z2NH44Hi0w0fpNPTun/fJ+Tmbb/Fx42+aff0kgOKcP0Xu9HerZl6x90t/bWS/LOo/0gU3/r1bTP9yjc2f0e+PjHzMgQefc0yjiDe8ffAsgQeci0y89/zySu4gXCMb5AN/mGIsDbXtnj798Rjj1Du8HkDoCEnpAip8b7R95jM8y/tJtcqpDo3ETSNje3FR9iwUXKcp+5ptzfayI1pFOGc0frzEjAYsY//7HP9rCChZQsAABP4mfvrZ0Js9dPXzKOOmlLc99jk7mGwIJOsQRA3hlhyEQsVKBx3csbJateEfOv/bH7+FUJqYTRSZnIKLKaCVOesZ00ZSoo0Eh7U1dxCqZI6FteuXTYz393q/iqtHzThKfU+czAwKiQEkF/hpHdY4IKDjl6dFTGOrUZIZuFAjOcXQjmdDnPFCjvPkaqqXnnHlHx/PuXEOXjY9jjZw4fafqFeUf3tPj41rp/7LYor7T70FW2lf+r3t8e33x1y7GYUFoEKBLIKhj8TS3trAqjw9XCuACPGidNr69uE+D0HoBCQgEEnA/AAR7zj55zGDb1wyAATjE8lTWeHC1tE9ucaix+8n+RmYE+7nHmA/Hgk+81dZG2vYSpDrb74d2asS0iXGq+nCu8g5QoAUeCNDPAT1WRhCgYKtWfQOgEG7hqCswtdgh8IYJgDAKEIKpQMW+rfjX71s9AWy/QB9tYwbW9A/WX6NXO4IK/am6obYz/dTzJu0Hv+6tf/2fTP8pDhHZ1swRzTISPJCgPVXnszeCkXzz2FGAYUYPJ4c92xjpZe8kRu+N/JDMRmT6KbOp3kZynPyM9GQ0Zyr7SvfM/mf2KRvfHPpk/h3lYuJ7qZUDoNCkrmUl0B7zBBy1tT17rPpa9XDWdz8X2r/o2cgGXWtjPf17/rHOubdv2TgjOWUbke3S9hXgwXtgD7mIV4V2vCI/pM8rZCTo3HsaeV0V6ZhfC0iI/Ch8l8lnpr8z+WXBWw3UQQdmJFR5aba/2SnlQb/Q5+lt2weEJyJZH8lVVEMHfSOPoS8KJPh4opcRTH/o7vZ2AhJ0geLMG5cAA/UHeWmOn+t5HH8TSIBv8w4kuCJvKpgkHiYnUva87gN5Vd76uwqa/g7AgGk5NDJEwMBEGZAQpR6qw4LUQf1RIEGVrQYiF4LG4mbiLEYGJ1P22fWew5IpGjWsURukqSpZnZdI0PXeyBAqfTJH2L/fG/fs+Yxu2fW5QELPscgcibcGEjz/U1nyMzM0GX0iAxjJrfKZ/z17x5zrPZmKeNrPyUg/0Yj6IIbtUr+pgbnsb1w4co4BOhf6qzpUjbQaX+9c6pzUBe/zCr71s52kgN8t5b/9WNlCeQ+MbdVr7XvLkKjgyGrZnPvaYEFxY3MSsKOgBcu4b92KGq2Xq7JYLW3rAD5ZfHH/uDOwA98jcDwBQDgebKsBPpFbeAYRABBXJwIB8sU8TsUXayoq+8DUy4OdG43MADSJ6wAZUGwOqy74Ds/ZYNr2jHr443p9Bg6MTFOgX7+3rQP2bq4mnzMmkEmxXxwMEMFQjN4CJKD/FcioP0b7tgWC3+0BtAwEINd/FdywrkuKJv/O5GYOkMC2NMDo6QU/lFH/jR+s6GL/+LpIJnRMOnaVuUjvKT9lejt6bzRNkZyP5JW09PPT61uky9QXiTJOdOxZoHKtfVCa+HErDdlnfKc2ikACZVp9PE2LjoJEBhkD8Um33pA+c3gjkqW5fNTr43P8Y7V1Ed/13uFlVeepN/+8h8fq4T58xwW8aicgwGMgYTQ3Z1S7f/xtRl/On9p4lTEvx97OvzWQoP2P+CeTz+z5TH41q8fzWtW8JpHh9o7JZrW7Ip47A/l1MUbl1M99JGN6vDznRoEEtOGBBJWDXsYdt3Tetq1hVuuoZTpe9uPy+G/2n/oqq0Gm/r3aSQAJNp5FeQcSekysgjoXSPBGJjKQZFxVfLqHhspMMxKy1PnnAAmqZLyB6QlIlJHgBXCoTN3FEV14ayQQI4dxZEheC0iInIhMySmd/LifYyifQ9/I0fXG5TlOZDbGXxNIUEXM37P+ZbTrBQzR/PR4MHvHnOtz2o54SPtPGVZeRY2D0fxH8qhtYn/8HEct7H87McCvCIzaU5lBJgCcgKULRW2/fwsuCSSYoy7bH4wWDYDAor/x6QQklHKzrvsfDUBYorZAvWe5Qhpy3QYBY71Z15X/Td0vMGUmsOji4XFnGQnIVDCU/nAsj4d9Oe72FoAjcwABOVc1zp/MEqEXcz4twcbSMhWg36vjgTZ2U+ZB3XuN4+/gJJ0zFGyTxnHfgIqDjZFG3zIOuJTQsg92u30DElpGwlECoXIqe/wDMMJjphY1S4I89fjArRP+eMl61gM2W1wLJFw4MM5ZGtkFPJcBCSobPdv00kAOTlbN7Dj/jAKHkSPOfnofQvsWObKZ7sn0Zy9jaZQpoPpHnWL2Rfvp2yHv09GNamBon7NAJRtfRh/fZ+8HeMdceRX3Qk7VllCuCS7iWqQPOd9ZxmM2vshv6fFgxH8jfp1Du+8VSOBYdSEJc0IgYfKRSq0B433ejO71AWq+3z6Q0NPDmXwqf0VtZHTWYqx+jkD/Gr/1MxKePON0tb7f9xXXMvlgfIZmaUM1GwHfK5CggCSf8fpBfR2tkRBlJPjjl6mv+JkBCb7GG8cLu2r9e89IuCzC5BmWBMuAhIjRMuHwxp+T6h0mvDszJE9QONkng/ai1HA1jr2+8p6lrP55hp5jSDJHRxmb9ypip+OL3q+0805LT8j1e1398H1VI6+OHJXPHEXyXBq99v1zMxI8H3O82YrhWwMJXrGyX1SaWf8yevZ4Wp2/kSORGbrM0MxxUrI2vAwor7JYojcyOu4ogDobml2IwvMd+m41ytb+VCPhMqtL7/NA30UbVjFxVxZ2CORqqgFg2xCQ9t9S+pnKvzjVlH7LOGj314yvukfZCuXYvthFublZl5vNyj4nEAGAA/AC3N9qFNwYkNBABgANbUXe8xV1AehymQpZg27NSmB9gapfVi0oPzslSlMacu98qCOgOlTftT8iI2Ftxt6KKIICqG1gEa6Voir7R7gE2BICuKYWX7TgH5kVOH5zWQtGgo7VFtaMCc7/w1eAGyCr3x9fN1yckKkxEMJcft82I0HtfGYLo2GM5F8zEtTm9sgR6SIF/FUnRe/V/mc6I9I7Ub90DzL5jDxG++j7zXd7+9mjgR+X2uRvDSRENPV8Yo79lMV0CdwiI4Gyr/cpDVXnqQ+Ie7JTITL7E9G8xxvalvelMjua8bTvR8/m6Pg9XaJ3eB7U9+CaX1FV3837ngQSLrIAEiBhKGczgISMrj9CRkLEN/yul5of8eWonR6dhsUOcWrSARl7Z7DO84fqQeV5tQu2wCDgOXmI2Qpel6o+VFtJH0x9MbZNMMH74b4tvtsXme4VW8yOvlT+imxCBATiPi5OvNdIcAG3V8jKSKpwvIL1f3vFEjlKkfKJjO8cReoFbM771VGlQ6gCdiHQhzgt+SWGJnqXGmAKnTripF/kZHlDEM1F5hz6NryiUUWgDg/7nSGumaF46+tzgASlLeeIym4ukKVzq/yl44ucsswRihwFvksdhZfSMeIrOjNe/l5i6F7i0HtjMhpbZLTUGdtsGKhe1kngc95A4lmVyboKztoB52BRZaFnSAEkIB1fVwS8vEXvn4wlVhQOX8tygTYqQIAVvhVCX/yNEPmIIoi1WCFOY5juQz5BO51hvVk1h7yeXrBaL8rt7U25227K3d1tWVq7tgthykpAhgEdEPSZNPH63DsfypvGu1NRQ62cfN4vv17VYknc6hA52Dqf2r7yqdqPi4yuJQ5wrOdM77ANAatuAIcPKGS5KMfdsRxx0gPqImDMR2QgYDEN2QiL8lhO5eFQq1ZXp02KMqJo3CNTJy8rnttBFK+QkaAAhY4xkqtIPrOMhIi2L7G7kYxGQELkZ4z0Ch3ll+rXTC9m+gmBvDq7tIfnDJWavaM0i3yZSPdT13gbTXnD9e8FSNAxKU2pz0gjXqNfACCBha05XtV5XKjyfgfnW7f2RX3I5i8KpHvPRHyYtZ/x11z73/NJM6BRM2b8u9Q/ID11vsjLHLffC2/3JkDC0P97BSBB7aynkedDr8vw91tvbYj6oHx0LZDwEv6bfIwGJIxObfALxZ6GXMwlH2rgDdpGBVN1sUEXAC7sciMcgELqOz4X+bfqN+F3AgnHA7Y71mOn1Q8780pcI0v9Fm/vIj3gfTwmNmKR4b1GwivUSPAT4g2mpraoM6AKojqScuzYYOXLK26vyEaBmWdG/B2teChjLdqpDb1gYa6geyPIv0dAgmZkeGeF/VGhjebCI26qjNWQRA6eBQKy+hb1+bcCJCjtlB+/NZDQS61V+XmOM+Pv7fFV1P7I4e/1Ya589JR3fb4WtdOievr3tCJvgbOdNWifQKMjIEHfFVYttloANaXfUgeblYrka6KfVfWrP1P7yEhoz0e6hwb+IvC42J6AAPjBAn01tjCiqA9Ao28OOu9pNQ3sfcuTjR86eLs592+9XpW7u21BoaIPH+4qQNG2M2zaEZGmV1As8lDHb6a7ferpCXbaQitGiKMu9fQE62CzuAjQa3HGc1FGBLm3mxsL6GuAD6ADxznCMaj3sZgjpoCAALZM4Hsc+AiuwP0W+Mvz+LtmBLTCiQAOrGgUsyOKnc5wBgcaQIBjKBuwsV+cysPxWL7uD+YwgResyKJlOCyQvNCKRqFaMyues5ZBfT9WLOrPmX9xHGWty3B5vOK060KEicUWl6elFX5ktWre4oNQz4MvARJGNtTLeSbfNrUy+hXm44Ia8XXed0I9DcuSbnzR5jRqx/imaQnO/5nqXovUv7P7mJGgx6upffD2VGWS9lO/87/TvvQCpu8ZSGCgOgoEmJHAgEr9FdJR+U2DCPyOPdY930n9yZ798fT19NfnIhuU8fcc2+t94gu93bZwKR/puDIgwae2q15AO1ExPYI+eCf9C1PVUgTv7Jc2u4HaLxCmdoQQyvQClT5U1HX6/uIMXwMS+tsa5tDurM8qMM4iurTz1Kv6PYvy4t3gvwrki/5tp/DgPn2e952f15o68fGXT2y+q1P01kAC/XPPx9X+nzMS1C9ReVIgQcEC8iD6b1sgIA3kqAAAIABJREFU2zHtBAaYQaDFHr0ewN8PDw/VDQjqF+B7+CYaA1E2+H7KBbdS1gWOM3B7MJtcgQR+fxlTXZ7a0JPnnv9JumILKYsH417zTTC+3eNTIGG1tIxG1JJ6rZ/F935qg0eYyEysU0AG9MguJ1gRKyoifJLRVJETmcazrBaLTzAjGQ6MxSOXVMl5QSGzwNBHxqEXIEUT6+9VQdMaCS9hCu8gqKDg9wwxf45TF/Uvez8VkSoBtEN0OjNkWf+yjAB1trwSwbWsRoYaYG9EvdKIeIL8yWt0blRhvmTetS8j/tIAU98zx0lS4/DSPmZACfnDA310rHMg6TpHovLfKPQYX1/g2IHp+TOVppp7UmV/4gEU87NAr+5wHzmTU4pdM3B+rncPD+ftAjjruRX1M3rasnjVlZOctcAT7awXxf6ZXOBec1KK1StAVgFIAz61rQj297mwIr+7Wa8KMhKgVzFnkCdsZ7i9vS13N1tz1Ot2hrr3n0bf+P/4WNZIaTw8WMYALm82W3tfPbWgBtb1sWXZ7R7K4yO+O5Tt9q4GARZgA5A4WlBtx1ii1oJVdaxbCEBlfA+K1L+5FQGR+soMOICSdvBQPU4S9ANQ09o9F3nEgZP1eWwrKKe1ZRhQn4HulZcbXScQm8djViDB7B9ev16WL4+78vXrQz1haLEup+WqHB9LeUSQe1hanYY9+oFjI228pTzua/Vzox9Or7D31W0T5oObV179b9M5+GzsaTJngM6q7L+2Yp8AbOx4S/9Tr/tTPejAI8si0oNR4NLTl3N0yyjYY5FOzDf4/zw/xYpy8nhTfuI+H5tMjlyLWer8QkTPx6P6doxvmgNYt6zUo0/1/bzu25+KiSbHd86hzegeDawj+5XZ1yzQzZ7XjACvu/C3Hj86Gof6dKpDMvqo/VcbTF+A9qfHw6Cf+p20iR6w0H6ozWUgHgEceCcXwqg32A7biIB+BUM8kOHtuvYlCuT88aNq8y2gmfRZ1R66qqsLUTp+paXS1/uK9N3qO2sgz8CbgXwVj7599vPm9YSn51N/iCfptJoLAmRAhQIMHgIZ7n4oDdMEFUWcnicwcvHZAmDyImnf89kiXs/kM5MPDfT5/hENlT8wvipfdYuL93Hp63rZ6P3di6nIg3gHi3fShnogxdPDF8NXHWi/H+r2dtRCWK6qt8X3kTYqUxrHoD+Hxwpk9OIEArU6tgudaWBTK2rdFllwvCPqRaF9AAn/+h//YZmn6J/xCrq937fY5XXAhB8aSIj233jFj79VeTEA0wn1BpIMR8cWIAL+UfHpvlhvXFSI8bumPkYCkBlSr5hVaWBsv1cggcY5o192XY1RZEQ9kED6M0CdE+j6Pqghz3iCxtsrWSqr7P2ZIZjjKPWU3BwjlNE/6182PjoaEZDAa+N3XAskZCMYXEfgZQUPn/6c8YOq6ElHC2ob4m0odzvA8LyiUdsyvWe1/uueef5MBmk6dvdQA3AL1JtBswx7OxSxAqrYnQ9D39ql4UewvbSTCvBAPYgQwMLqZlVuVuuy2DQkfr0sGwT3S/SpRvwbM3SlfPi4tZMLtpvbstmuy2Z1U25uN+X25s7+Xi83dswh7OX+uLPPw2lvK+5I7t+u8OpdHW9zFMgzlFHKuJ4NDxBhe4Nsh5UF1hrIq2H3qbnqgFj7UjWcdOe+R9CvZgkwy6DWMTjrGRB8bScuEMTmpzrNfEblkEDCblXKL4+78vj1ET6NbS1BNgF2OewPi3LYo4YCMlfwN4CNZTlY0bJ6OoUFxKBvy3Qw4KBlkwAV4okGljnQmKiCCOCGpQEW5yMr8XsDFiaO+76BBJ1rBaU5RzkQebkSqJI8Rz+q7xE9GwHlk6Mup05coYWGj35rIMEHlaoL8bueShINhDaA/h5TyX2A2yNCZP91zjTQ1TbUD6TO0EWxuUCC+rjqA5AuDOR7QEIW1Kn/c9Zfl1VTfGCq/ksGJFD3sR8eSIhsk6ejb8P3xweQyjNz5FfvH9HL+/bV0J63JkbzP+f9qoP8HCjPKO9P/oAAieRVT5+RgD9HR0XtqJ3y173sPJnrBiSMTm2I6DfSCd7fxN9qPyn/Xia9XuFYslP5kBHORWfydg9IID24MGO6Y19rXEXvZx/Zl+i+RTuuafINYJtZMwLbJk/H8r/+7V9tYQPfU7L3h31Zw0ebjpu+zoJ890AClZYagmpA6opKxDj6HR1MKnwPJKjwcTIx0Vwhg8P59etX+6foMO5VJleBUocvU+TZ9GlbakiocH5vQIKmMIH+kaMVOWQ9OvP5aJ56StIb0jlz6PvENrzxiRSK52cNRuYE2qP+RSs+SoueUVK5HLXv5TOjlb+ezS/lWmXxQlHL9qj43d8WSMj0uC1MmKG5NDamD2EVLG0OqL7ldV4MEUFiPZ7x8sd0nt16LDh9ENsQVrJda2kr1Agcq34FhGB80IJEBuw3q1XZ8Jih497SEdbIPtgAGLgpy02xoojLdf1+gX9Y80bA34CL27t1sa0MWwAH2OKwLeubtX2uUGxxfVMe949l97ArD7uHctxjpR+nONTjFFcLHI/Y+umABIxBAwc9Gx4rDTebWwMSmN3GiuAKSukedDoluL/WJMCWinPVcB6DOQUpE5BQwZZzu+ftBHgeviCBUR/gcEVTnRDav93pWB5OJ9vasH98tMyG5WJTA/zDwmotHPaLskNGwr7VYDgsGrDQzsrGivsJIFDbMiFnUNeajy0Doq6TGSNVnsQK0qqc9uc6E5F8gZeG+ocZLU1OvbOuutY7vc/RLV6/e2dU7Sz7q+9+rt7i/c8JJCJbwEUL2nsdR1Tj4aX9HNlHT2elSzYHWaDynOcjR/rXABIy+9az5eQpyr4GhZGPyPeoDPR4cO49yjeRj+p9C+V9z4/qf7Itz5/qv/B+DeR8sOV9LO/vUuf2gJLMP5grf6STfvJ35bsn/vg3BhIiv7Xns0V8nMnnNfqENkv5WvmDGQm0m5H+87rY68FIJyhPq/3Es1FWDfvk5/mir9K5i/aPdQHDby3TjGG1/ZwbykHPPnJefIzr9SV9tanv2K7QakYB8F9t1uVf/uf/Z34ivv9dAwmcQwYI5sy0lCkGEupoqQLzCluVPpWUtkvmAdKKfwAUuLWBaSaqvPT93hD0lFOPQSOhfaK43JnXv3UgQWmqwqrbUEbKLlOU3hBdOGri3OqcqXHPAvlorkfOgb/f998/m70/c9R+dCDBy5ga0WzslW/eFkhI+2BpBf26+efePS2aVjMSato4T00wYzkJDYACIAm1FQADTDGvfHWyAB9gAvpperAm57Xsg7aaDEMJMMEyCuq2L6trsF4hg64VQ0SGwcJ0JjIMuLXBgn0ACbaPsW4zmIDa9aIAjMB1C+xvbiYAlwAA+sXAHcE7wcMJLELJwdZ36mx9lsczQncrkIDvLS34iPbbVoH9+fQDOqCa+qgBAR2F0/EyNdDsku1xRdpmBbvPMlvTEFWn2ZGPtg2jBvYKEnonSm0B7tsfDuVLO85yv6t1Nyy4LyvLcqhbGDC2U3nc1f3Cx+OyHAAqGBDSjlM71e0UVtzRjkMkYID8kQogGJ3aNhpmy9hqxhH81U+PnAMkRAABx/rWQELkiOocad8iXUz7r3pI28wCGR/ceaeWK76eDvZ3A2Gu02Aj69lPuWV/Uv02bv7qqyz22WtI/TN1+H1wP8eHiIJezvscHlZe8H6p1wv+uoKb1Hf0X1VPXOqWqmtVt5h9kMAn84/UP/A0wrMZkMD3sx0FEvC8pm57282/dYXXy0u0NcP7anPmVuXX/67teX0BIFhjCqW/6oZeHyL51/YUfIr6EdkIr0Pmjj+6b658RzR4auvqN1ObrW4S7GSPv1V+Ix34ZD5c9iUzbrzf7OPAHu/5rPeL/uPUvbbIoj4HdQs+9f2UAZVf1Hwa2Tg//36OntjXlpFgdFsuyvbutvw//++/TI/R0zwcD2W1tGpWV+tgo8n3XiNBFbVfaeTEKOKpe6PpdFJY8ekNPyebDMmJYztwNunI8hqVIZWyMiXf4duLDE2ksJ4wiuwdYps6nt8bkECBpdOdSUFmKFWBsC3vzEfOJtvNEHHyg/bTKzVv/FV5e96K+GNEg6x/inhG/BXRx8vk6P1zDVGvjez5aH57fY7fcZ0b3rbtd0mQ9R+RfVTEzjcYGUyAAqtjDf2n4xdhnO3UhAYI2B46bKHATSj+V7833VWOZXuzQShbUBxO9SszFrbrjdQoqBkGBFhvNuty3D+W1aru1b3Z1joHZ5rUOgsAFmptmVoDYb3h3+tyt72ZHFsWTaLxRR+xpUydfsqDjW9xLOjfCjUNGvDr0wzRFpxVBYPxbL0fR7+x+OA5kFenBu/TjIULG1CQzXAJAtW+nrcwmKwgBG/AwlMn7/L4Sf9uOtHqcKINs0kAEna1tgPqPAA8sOMcj9iugeJ/i7Lf4d5j2e1rGnitx1ABBIAPu93BtkQYMNHAeXxafxf1AE8DEk41TdLoMWX54F3LVq8j08Qd6RtkJKie6Tnrc9+qNlPtrs9I68mdPq86Rx1dfVaDoFEfdV5Vxvn7O5AwnuEMSPAZPfTryAN+j3T0Nm+vvX3p8SbvG9nwKNiM2u8FWlGgo2O4FkhQXvc6yGxIO3ZPZUr5uJdRRZ2eAQlsl3qQY6Pc6taOC9vQAtbM/2N70TgjXvD2HBlgo/nP3h/Jv7aXAQnqs3m9lPoesij5Uv+L8x/5zHi/B89o/+x9rTZCBiSoHYiAdm1Tx0w54tjUlnr/nfcytmM7WY0CAgn6nOoLD2T499yg8KEcP+15OOLPC/luGX94znQJ3KIWMwJIuL2/ewcSSBwPFFD54nsYBm5zwKSxmAZRWFz3SliVE9pSlJTMxu894nkhCO34Fm9o9B4KklcoPmjrCbKCFv4ZtPl7AxJY3NA72D36ZYpcjTbpG7VNw+XnIFPW5GHtX8QvPWXYc0K8khzxz8gV+9GBBIKJXi7VmRm7ot8OSLAVxWDrQWbUOTYACevTxhIalgQOLO0fqD8ABQSKDwUFHXH0Yq3BU7MCTL8tTuUegbwVTqzFeQgEADDAbokKHJwDf9RSQGYBihqu16hP8FiPa9zclDVqHCxXrRYCTjHA6QWHsrStDpuyAtiAbIUbZDPUorUoqmiVpVrV7eViNRWZwsq+Vt3G2jiKV+F7ft5/+DABG9TVaqyZiYCtaQAlyO8ELeqWkHPBPy9vBCLwLI9YJJ3wPh6vyKrcZltYc6AVoDyfFY2AvBakJL9OugAZARXVsGKNtU4fsgj29j32OPrvUfPgEcX8kEmAmggAFA7MKlhZFsEeJzpYPQTUS0C1iXYvgAQcOfkIAIEgw8EABnsfgAOri1A/zZ42wMFKfGIgp7qFovqEtdjiKDsh4mu0rc6S18fqOPZs6Fi+61U+6z+5ojoKBvzzeq8PZDivtNt6qsGon96O8O9sa4M563MIcMU9vm9qvzL7l12fY5+9M335zHhF7bWAhF4gT96IeJO8HAWpGkBmz454U2u4KK39O7UNlTHtB+ncm29loagN3xZ9aO9Tq//ugRD1a9TXYrCl7yXwjWt+YSmifSYCXjdE93vafGsgQYFQP8feJ4rGk8lfthBF+VKfOeKN0D+T4zd7ut3z9Mgf7vEv+8OYkD6j9pP98351VKNE70H85dvxcqL2gzJB3kVGAvs1h4c9nZiRMH2P+kbYhtoyEm5ut+9bGxiEKZCgygPXYWi5txXXeFwHV5GYUcCAns4mJ09X4aisPKP5e9SQanuRMPSUEwVEEbtI0LkCr4Kobf4egQRznrh6hipig5/MkdGgQ+eEKclsWgEd7/iO3k8e1nuUfyKlM3LcvMK71hC8NZCQGaLMuGfXFbH3RgC0yd9/nRueZSSM3m970FnYzg+0FWGkrWXwicyByWCeFmV93BgQUI8XOrXtB0ClD5ZxcECgDyDBth0sLRvAgABsMyil3N/etoyECiLYv/XCAAEbW6sMjoB/s1lbEUXbqrDCaQpH+1drFSytNgJqHwALqKcetK0QqHWAY5TwHE50QDuWnXBjGRJVV9e1b1bfrnUD9nY8lh6rqcdqIUCHoUSfCTASVCaNmE0GIAFZCeSJWgNnc5Hap44rjT/aRRt4llsrcK3ahLWcU82q4bhaA/HzlpK6ko/xXBbFlDOkAyABIfYexzraCRVnoAGBPgAGAASoYXCE09COdwRggPuPKJ54XJRHnNZg2xuswHRbPUP9BIA02PpQvwfg8HjY2724ZvQ/ncoOmQ5txWTXdC7rJthJGI+XpzZ4IOEME7gtIHK8wyiQ+jWBBL96RqdP7a3X3VHVfPUX5qx4q6OptoV85lXD1J92xNd1GizTsE+LSSoN5tjXzD7Otd+RL1UBvP4P5kK3QVLH8Yk5QI/6hWfZv6wy3+Nh9ds4zzoOBtXeD6AtiwIZDaboq0YrospXvUBNv/f20wfyvFcDJ+2/Xlc/Rf13DfAVnPF0mmycO97bB2L0BXVbGOco402lecRbPd9Nn1st6/Gfo/kf8af3XzyP6HWlEcc2AkJ7NI3G3etj5j9xobZHf/bTf9r7cCqFFYuE3b887yfza/18he23LfDUxx5IiBZpPR38QpUHDZZHZn/G28BUhsi71EH4GxsR8Q5fnykCJyIe9UCCuR0CJCzXq/dii3T6NKhjahqFNwISmKUAxy8DEmwy29FiNBhUICqsumWCQgMG8IIcKdPIUXgHEqrIeuPkFakalPMq4q8DJKgS8SlPmaJjv3vGqGd8IuXvnVftSwZEZYbgtwokcH6y8b91jYQ5QMJ0rNzE7AzO6hfYelD1RTW4BBdwnsLqtLbUcjtJwfYc1gKEqGeAteT1Ct8dLRNgs8bxiOuyuVkVIOGob3CDrQHYGNGyEbj9APfbyvtiaccx3t3dWR2DDTIKmr40oGGB4wxroFuLLS7L+gaZB6sCI7ZZrQ1A2Kzr52qxNqAB30OeF7ZqjvoFtegfAgO0SyBBj/WyjIoVAADo7Hq+8+N+b8AEV0YY8NMBt3va8b2wB6Aft2ZUJwjbQi5PxlDZpP0gME0Ak3Kq56RPjkmboLPccg/ouV6CzWc7HhLHL+qKjuoWOhjqqNm2BPt3KGWBc8jrcZfIULCjHvd7O/YRq/373ansrQZEzVxA5ge+t7oQx1J2e4AKNSPhcb+r2x0MSKgAgh0TiWdQ3JinW1Bvn5bl4aEdPwVAo/Fv3bt/Bg7awW8XPprfzqNjVgfvrYEE8IKnvQZUmpGoepi/Qybwu/oo9CnwmQWqPljz9q/nIFfFUJ3v3zKQAF7wDrT+baeUDH6oF2jnXgok9OZ35K/05k75SANx9XXIg9nxj+BdBa7YHmkUZSx4f8K/V30Q0k91IvtG25YFdfSrGUgx+Ff/Sqcw8q3UnptdAmDdAiYGYgpMRAs/Iz6JgrToft+3bw0k6NanyBfMwJTMj838Jw8k6CKszpPy2MRfi5PZ5tHxj/45nRPyUdh2+xL8T/nAWHmKkuroEb9pLKjB/STbhzMIEsm70p/8r1s4kbFJ/jW73bYVjmTswlbK1gbTRQ5IwN//+p//UY6gwwqwRf357Z7a0Ab48cOnaXUJBAOjkRFUOZCYfhXBM9UcQaGii5DToZWSwiGRk4Hv6Ij02vHKuCc46tyoUgcilhnS0fVrA9GMPtl1zk9vfB5x90YTK40RzRSoUQXgDZZmfKhToDTOxpBdj8ZGXvPj0T70DG32vudeZ/8oB155XsNfXv68wc7kY44hHM1v9nzmhmvVfuofHUM9u7r/EwUi0xwjllwjlf+8vQpgAHlvcToaEIpP45eWKs+CiSiBWHanslnV+gPYvmDjOe3LouzLenkq2xvUJCjlbtuyADYAD2oRWWQlIKC3wojtyEcYOYAGt9saoK6X2MawMRBhe3tjWxLo3CPwX2+wao1jGbGRoZTtZlXW23rfwooprm2MVssAfcEpCbiTxXIRcGLF244rfLQVcavlsFhbbQY7lrCgMNCm3N7dlPu7j9Zf3IfAF0cbGhDTspR++eWXgn+gIU/eUb4G7VXmEIgoj+i9bIMgAoMJfK9gstqnOrfVOUAGgvI/wB3lHQAIBv4gaOdq/8XxkBVo5ftZLFId5q+PACfszMZaGLEF+9hygJoGy8VNedihRgSAB2x9YM0DFFBclq/7RYEJwXPYGqEZCQAQvnx9mNoFrQko1P6eyuNDC2NRjLE5NbZdAac9CKBQDyPFqZ0etGnHh4oIqTwrkKBSpjprJH+Z/c90ZWYfvT7T913qiSrjUUakd0B9m70+TnyfDeKK6142qLuiJiNHes6rvXxqwOlt8lMeGGckXMhfcMxaZmOz+c/Gl9kf9X+itub4R3hOae+DF7arPo1/r5cTP++TTWrBO3VePj9tG1RHvrOMHU9/5Q38ngF1EaCgvno2P7ge+YKT/nHFdjN+8NdpS1Wn6xiz8elCZk8/jvRLph8jXvI0U3r6PtCXVH6ZeIZFoK2O0+WiovK01zk+DgTtfOaO8iv7FM213zqm72Lf2RfvZ5rP8Xh5fGNEaz7Hfl/0H0WMBj+Z/jlDA7URcwVaewbWLxcGJHChx2wGlpiw5dSKaz9jb+2gn99dscUP9x8NSCAjKCIbAQmRoVAmnCMofJcHJahERhOtQIAKFN+bIXrXAgnZ1oZMUc6hz3OV43Pu98LqBVmVgDciuAagKVIUHLcipJEC7PFURpfnjFGVi/Iafldknff1FPNz3vmce9Upfy6YlvG3NwLeSf7egQQPZE1GsKUzYnV8jn7gPcpXCPyWSBOw7IF6AoLprlbUDp/4QYg4naYARw41DlAXwfZG1PoGliVgWxuOZbNCTYKagXC3XZXNGlsLsBJfT2jA90TF8TeOamSKNtq5294acID33N2gFgKyEm4qKIEsguaQI2Denx6n4oJV77bCi+0EhjWABQIX2N4wVRHHCQzn5VTQhSvtlAuuHnLVzfqw3VobCKofcfIA9vy3IwpxnwIJuP/jx4/VwEr6Kfn9ci5rxgeC8lrToP6N7ReHw64G4W1rQj2NAUE1nICWDWIFjmDCsYLaTmsAZGKDPB/PWee/bX044RSNChBZgH9CJsG5xgIAFQT2+B6ZAgBa7HSGVoMB/cfOLrAJ8BcL7u20hto+AAIAJY87bM2oGQzIPqDjhayFB9RUsNMaigEBqKNg2xkMcFiUB5yUYXUVsOWhAh4AFPiOh68AS877PG2LRRuvjbwBBx5IOMvDjw0kZPqNgQJtF/WdbsEZOfoj3fIOJNRTSoY0kuN/I6Ajs/OZI5/Z2cz/In94HeUD/Uhn+XdH4/N2x9tf9Tm0vQhI4HX6TOo39IJt/34fjCl9/ZirPbkM5Okv9vrtafKjAwkZ0HIG9d3Rz0xvb0X4SEvVV9Gc9XhKn/e/zwUSlF+sHwIkeDn0/O550/usPSAh80/1uqfHHCCh7OvR0z3Z4ffK97qQcdyd45dIl2T65x1ImDRM+wVysCjl7vZ+AhK4ShMFkBHRdULnKhpVdB7FQhvpRK6qIfPCNBdImKPIKbg+0MT3qBr6I/94w+DnwxtH/7cittH8Z0CCN5iR4XsN+kaGGWNXo6zvmaPkvUJ/ST+V/vj9LYAET1M1Gpmizxwx7b+/Vw1BnzbjxOCe88n5yYAENYhPDHArtmhZ7gAD2so6gQQACMf9riztiMaa8r9uRRl4zxor99PRjaey3izK3XZTPtzflNubVbm3AojYWrCwega16OI5EwEr2Z8+fiz39/dTqiiOdbRaMyhzYMc91u0AzEaY9BBCxuXBgBDyDoN+1FRA0M/TFHCiA0EI3DPtCdzX7WFoE9+hqCGu83hGAhygndZCuAASZDX/y5cvhVlKABI+f/48jSviwymzoAXyCIQRwAPYQQYBMiEOx50F9JYRgqKCBfUFsDVgN91X57kVPmynNhyPLUjGFobW7gWQgBAdqzGtJkHNZKi1IWrdxQpY4G87cWEP0KZ+z60DhyOOdysGANTUyGJggdkkFMwsOLXiaNkbtVYC/qEI5648Wo2FTcHBE/Ycti8QMMB9DaSpx0Liel35wf2WnYEaDI+VFnYyxqG+34pC4hhKHG1VDygFZFZ5ZAIWaPd/bCDB22/VbfidiyL0YbgCRjAn21o20um/BSBBA1sNJFXvjgKV1wQSIlAhAxoym5vZL81Y0+ybs32p/qUPrHzQHfk+eC4K1Omvqj2KAjmvL/k3eZnPZ4Gkvg+/++A+8nU4Xr9i7+/N/IfvHUiIfHrvM2Q8NqKfD4Z1Lub6mMonvRir1wf2PZpzrIac7eE5W683fu/r4T58p9v++B76I6OFKvrf3u9Wvlc9xH7pd34h18uRAoWkI77j9tDD48NwejP9kwEJ3Nrwu8tIuN3eTXUHqAT9ZCrlVZH0mHxojAWxjpTpc4AECqm2kxkS74iostZ+9wzJpjlmvTFmjJj1L3s+U3Jzr/fG5wXRt+ezSDz9MiDBK1b/fEafueOL7vOKLOKFjP7X9k+VM5WvV9ijMWaGfKSk6VSM2s/GN+qrGtH+O+YBCWpMdU6yYoveCF8YIwSYbTuC1QZotRAAINh9VoV/37YgVOODDAIzoC1I5Qo9gAbbqrBZ2LaED3cAEjbl7mZldRJqTYRTPcpxgSyEelQj0ImffvrDFHCfgLAjgG7HOB7t72LFF2n8at+wYn0oN3c3VvMA3yE4ZR0C2x5xezsF//X4x7qfGYafJyAgzGR2BL4jkIDvAATgH50UOrAEInZWJ6Du6eecWIBs+y4X0/Pq+FLeCVLjb7anIJqmIdJRUQeDK8rVUTnzUJWhVhNhOvaR21XONRKM9wHEoOJh64M6RewL+8n3Xeq7VQGQYMH/jjRtoI5lSizKzoot4mSGBhJKTQrUPzidVlNGAu61GgsGXgAQAG6i17m1oV0/Hm1rA4GJh0cAHgcDIKyMFBJmcMKDpVu2uW/AN9fPLH/kg1DwAAAgAElEQVRBbDDlhXKiwVVkDzP9mF3P9Hdm/7194vv46YEE6kvOZwYkjPRf3TqSbc7KRji+ru/3Y/NPqp+msjK3B2zf+3GU/5hPXicjwbd9Ld94P6JHA09fT+PI9yU91Lb03tfjX0/riLajPmu/RvPD9+v7fEDmn9frfE9PD2T+h/qVypNqUzL/Q+mtdK52eHxqSMb7kXx5/h+1MZaNGmh7uVQeew6fR/JtNGjZfj09HvGm3TvVEpq/tSHiHYKyZlObQ8Y+Uf8qDbWfmX/p51v5yXwMnFLV7JfyCb/zNfTwDDMt0dd3ICGTkLnX6VG0jAQPJEQTrZN5LZDQC0TR/UiB+GHpHpvIeM5l1EyR65i1X78FIGGk7FUxRPTtKQU1QF75eIPi57p3/1yWnnsf39NT5rg+x5Gd+77oPgVa0I/XzkjgPOgYn6PIM/mhoezxUPZ85ob7558a03lABJ7zKaEI2HGqAlfAbQvDstZQs0wAVDXe7ypAYKccrK1mgfFrC1I/f/5YNhtsR9jWQorYhrBalhs7QWFRtlbYEBkI2OLQft+sy7ZtPVitt+XTTz/ZFgDQ8oBUdpyW0ABKyxZAkUOsbbfjICfUf3ksy5uV1UBAersCCQAR8I9pfDyW195hK9/1H2oo8Br+BggAHmQmA8EHzz8sTPS3v/1lkhGuPrCuBUAI8rfaCQbnvKb9oYyw35FuQF+YUWH9m1ZWuK3gDBhUeWo1E06uZoLNL07XONsa7Ys6KPz+gg6LVdnh1IUDjnFEwcqdndJg95yqg/vlodLzYLV0Wp0CAAB2JCS2MNRsA6tRcaynZxj4YMdsWhGP85GRRxxHiZoYtRgjMhJ2VsyxghgofGlbMGxrDp5dWfaCAQqnGvABZMCPtV1wmsh5b2zktP3oQIL6B+QplQGMeeToj/TXbw1IiGxFHqi8LpCgMqdz81Ibm9mfbLFMryt95gaAI9+iF1zpuH0gGtnDUSCZAQmcXwV2NfU7CtJUXjI6jHxLHVtvfpX/9J7Jd3tFICHi/wwomaMfR/olox+v+zb8HESxkqf9E7/PZSR4+pIPo9hIfWcF+vV7PEf/wdtxPy61PREvaEygYweQwLajd/gaFvQD6UNlWxsy/ZFlJGCb4e+yRoLf2hAJsjLotUCC31vD95Epsol8qYHxz70USPjRtzaoUGaGMlJ61wIJnGcPKNGYZYH83Pn3/YyUrCo30iJ7f2Zosv79WkCCV7aZ4p57/a2BBF8skcbtrBfGQAKf94bInkdGwmlvK9P4sYwEC9brFgb7+4RCgwACUPegZgUAIDA9tTiWf/iHn8rmFhkId5aBYKclYPuCJZMfywY1CwAuoOChHcO4Lnc3Gwvyb25uy2KzKXcfPtnfFqzu6tYCLBZgDyMNMQwWeM2Ob2xHRC4QBa5x/GBLjW+nCeA+ZhMYEAEYYqqrwFTEmqIPAMSOrWwrG3QoaXA1NRFzrSAAfv/zn/9kgTPuwzu5QoznWZHfO8zqfPn2Ihn03zEQ3B92U/G8es/5OMfK7+fMhEsg4Hz6xkJW47mywuKK+Bvj0u/psBk9cWoCAvnjOSPBjnts2w7gRHz9+tgKJBKxr2DC3raDWF1OAwQsS8TaqUBCzWComQQsxojaCPjetjK0VagDijXa8ZE4jrLVYcB9yFix+VqUA7p6XNWijYu2xWECEmpNichJxxjnOMojHZc5ynP04+ge7/xfAD1t65ryD/lTM1pGjv5Iv1umB2icDeKK6+r/+CDbN+vHgeuZ/crsv/p/cUDxekBCFLRea18z/1FPfaGNYJBhctqOt1Z/IQraOBee/7xc9exqz//09tXzezY/Ec/o+PC76mCzg3a0bv3ngzPaX35mNQS8n6XtcWyZfI+C5NfKSOjNb8Y/7Fsv2NYxRroq04+Rf619oj7r0YhzSD1+wX9XZiTQPtA+knf4DnwPn8DPOf+eKxvkNfXh+B0Xcj0dVefrmJV29nvLSOzxYDb/70DCpPnaLy0jwRdb5KQrI3qnPFKOXmh6E+WP71KFDGbIDElPAc+13T3j7Bmop2h+9GKLOq5I0THQ7dEzUnRqbDRQ9jSlkvXOKuac+7YzQzVnnnWOI2fBGwPl7+z9GX9m/XtrIMFnlHhHJ1OU2XXv6Oh45zgKWUYCAmy0M+2lb1X1yWMoRDj6YSAeOczISFijxgCWg9tpbrgPTSLzABkJCPzrVgSAADVYRg0D2w6AYoqfUYsApxlgK8GNZR8YAIHV3lLKBqDEalFuASQAQACQcHtjNRE2N7flsFiVzfbOtjzY0Ug4UrCa3hoEtADZ4ACAGCjiaCc+4DjHVTmsl+VgNQ/OlZNZy4BFFlmMjw6j8cAJ6e+ncntTC+uSD9XxAM15vB7nQFP8EYA+PHyx53naBMED6m4e98R3eH2929diR14GvV5WucU1ZiRUR+oyNVPPxTa+ObWU/wOyPRqIgO0hAGdAhxbjc4z1OMx6rwcS1A4CKnrYoQJzzRKopzrUWgl1ewJqIRymAN+eZUYLTsNAJGrFGSt/G1CAjATLSgBNUIgRWxsqUEQgwebRroN16zGT9fhJZJkca3FHABpWTbtcAAnISLC5aEAC8hJ+ZCDBO6Web+hoU1/wb/KPncriThPQNn7rQILSRe0/+TwLVF6rRoLKvwZFoz3WmW1VP6R3L4GW0D4sKsDHdpQ+5JGefeX1qP2oXz0/ljaUwb8HDrL5UX9ax6HjZSDIvtL/MuC6FV7vAYq+3xGdI7+Pc5z5FzpebZv24FogYQ7/j/jM2y3eO/Xvyq0NPb4g3bL515ownubclV2LG8fFIr1+9TxEu+7lhO+KgITItnu6eZpHMSe+i+Iv5Snae8YT5KdJv7WC2r05zvz7tSuR509tQAHl31dGQqOkP/5RHUBlREU1lQn875mi4Z5eIqBeUWaGRBH3TClFzOKZOhrL0JD84Mc/qoAqfTjX0R5SL6ij+Z8DJCiPoW01ZOCPa3/UMRkBCWpIed9vGUiYQ9dMpujokF6eh7LnMyDh06dP0x56niqgwdz2riLeJqPBSZAIFLh1wY41xNbAqcovjmdEbnfdJ8+tDVjo3wDMWpby+f7OgICb9cIyDmzLwLYex4hTGBbrfdne4vttub3Z2lYB1kFYwdAtcEpDy0ZYb6wQ4x2Ah/uP5eZ2Wx73pZ4vLGcsmy604oc1Ld4MZgMSMJ4bHCW52pbVzbLsTsfygGMY7RjCmlmg5ySjv2iDQIPXlwBIbJsCajGslgZQYG/HAUcW7nfl/vau7rFHgcDDvuwfceTj3v5GjQYAOXgvHAbUZcC7CTagLyi8yADdg9GYsCpfWNMFIHQ+teGyqGG9jqKTOAXBTquwgL3WYjg7O3VtGAARv8fJDjXwxmo9tzacwQTygyX6n+q4d5YZsretBitsLbDnKyCAoklWzNCgHhzfiC0GxYCEyp+tkOKOR1AWe273sLP2zj+Vbq3Wo4EJRt/d0UCA/QH7f3GSQ922YmCDFVysoAUACAMFjDR1VRhFHm17CoAEvBP3AmAyyKQVxjJsqhZyxI8/IvNs62oWi9EOB1phK0XbmnFhD102g9cpmf3PdJDy6xz7re/D77q1QZ17Zp2AbzWoOvNSpdM7kND4VE5dUXv/owMJPf7LAite1z3g3pek3rukV5W7KLjWvqheo0/kMwTIn3OCWd+2+n0KDpsdbAs5kB3YOQLQCkQ/leuqv6nH9ZOn6fA6T+XBZ+Wf+LkKCEP/nU/xYbv43mKFV0gHIn2V5rRVuf8Sb8FWXTPSL5l+pP1XHlL+eQ6Q4G3/awEJo60NuhChfBrJl47L0135Vem5gFEcHL+Kvik/V5tXF13wiRO3LvnvUiPE+v/Mr/X58887kNAyEu7vPlwc/0jnVAmqgZ8G+pHQ6YoAmUcZIROkax2N7PnseqZIljOBBO/gZA6XVz69fmb9y+ibPZ/RJ3P0IgXANslHPSWZvVudvjn3arB7GYDkx9Ppu+bOjSq4CMyY03/KnfZXFbJfEfH0NmPbnEC/qqD06PUvQ2TnFDscz804o0ANkRoA451yKMvNuQIvgm0GRjxJAYF9jTWxHeEMNpheK/tSFoey3aBI4saAA7g1lkGwXdlq/R22MyAj4WZVPt7fls+fPpRP93cVSFghvvpqmQkISAAk4HsE+lbccIFCfAfLVFgtUb1/b0btp48fy8ePn0zPYj87jwzEfExbORDM7msgg7oFaIeOnR0NuUDK/b487B8sM4HgAeebTt+HDx/a/J/rfUx6+FSzIAwURlr9CVkUi3ok5uFYvu4eDXi5ubu1sfztyy/l699/sa0URtf1wkAUnELhazCwz8p7nv9qavihnCzwh2NYV9Z5ekLkQNaguh55iOs8VQKZHDjFAe+op2usymq9LF++/N0cThbQ1O0Pp9PRQIcDAsbT0rYLlP3SthicEIAjWwFbA7Div8fWg8P0Cfrge6uR0I5+tKyCVnQRwA7+tuKVFogvag2EXQUcbPsDDtxY1iKINi470aEG/9jeUHEHFGysmQrVZ0I7pRyxBQL9WWJrSwv2MEqARtyCclqUv//y1UADZE1gLnj8pBVhBKDQHHHMaeUL1gCpcol5AX0qHc7LL5MOPNrZEnPUb3hPtmKb2RcFqqlP1T8hmKCFRvlMtBjiOxkB6ZSfeszmePTX2l/vd0U2oxf0MkDSQFBtbdUVdZuWt1V8j9oPpY3ajtHk9/wLfq+BEvuJ9lgQTeffB+rPsZ8vZVAfvCuP4fdeRoL6OPpuPwZv372PovSJfBa198r33rYriKsLNaaHuiDRwsBh6HIe882ivaY7mr6rWqmeiYxPi62sRksr0AK9DhXR/rbjk9v90Ic4FYl/QwfCsuNvfM/n/CfaRx8y/yTzb/l85Bt5nona0pjG+2gqU/q7tqO+XE++RvPD+KzH3wo0KA9UgeepNm0LYMAHyp/R+DK5inhW5VbnT+niaR35tSZ/nfiL80Idr7pe/UgUsba24fkttGjzWS7qu8+LE3Zfq4F0uTBV2R5W1OQDvy0Xv7OMhARIiIIOGukRMykjR4KSGdprr2eMnl1PFdE7kDAkoVcA3qh6lNQr32x+Mv4YOT89J4nP+OtqNOb2s2dcvIIdGQJ9lxoeNaTeoHkHQ50MTxPvHKmsZ4b6rYGEyFE7O/IHC2YXSMFsx8Byz5sdeocAF0fwtVMOuFKNrQdY2VgSSLhZWqbBFsUUV8hSWJd7gAjIHrhFYcRV+XR3Y0DCPe67RS2ETVkvcazggx35CAfLQAQWUWxHKjLAR5+RXQMHGUciIsC3tPkdjuzDSnxdpaK+rMcN7s3A0dmzbISbehJDXVF9rMG/nRZRT2XwjhEDbe9EcI5PDawADzBoQhs8ChK/gza4H9kF+Iff7X2bZdneA9SoHEXnUle4+N5oNasWqzuWI457bI1o0IP2dGuKOuFsF/2z3xuQUGWiAglwRK2Y0uQg1NoTU7Vqq5FxMGDEjofEppQjgvJVW+lCtsp56wczYmwLw+GxZggY4FBpZ0cwPtYjNAEkkIZV9ng6xRlIQL9Xp00TxwYC2DYHFFCsz9hxkXaSQwWCLGwnsHA6ln1zVo7teEcEhkinBAiC9/79ly/mlhNAQJ8JNticwydqqypwo2y7RfUya5UP3N++N/DG7m/H4dnWELT+7YEE6kjqR+V3BqXGbe2oUnNCAaC5M8i9Hv7WQELPEfc2KrJzk4xLbRPex7FjfvmO6F09G6k2IrPR2XUv+7jfAwlq53u/R+/J7NecvnkfQ/8ezQ+DvKi//C5biFPb35ufaJ5pS6iXIyAB9/gAWvkK12HTWMQX11iEl3K039U0QM9DkVxF/tMEZIv+J92iRUg/F5n8Ztc1PqHu0Gey573fFflSSlOlld4bjSvyHf38zOVfju1CT6CwdNsa2OODHwVI6PEFZSMCEsy/KFhoOoOp9BW43YO8OAEJAjaYDWnFPqe5EiDB/IpFeQcSvMJUoSJjjhS1D3QiocsEIVuRyJ6/9nqmSL51RsJbjy9rP5sfCmnkeDC4HSna7P1egfTu7xmHOc9rABMZzVEfI2OgtMje71csKHde/rxsKd1J59CYSGp4JJ+ZI3Y9kDCeYe/IX/ARUvCRlWCpmG1Vra28Yis67rWVc4RSFqi31H8zoDAgCCS/lvvbjZ2acI/tCbb1YFM+3t6UrZ3CsCgf7jbl86e78uHu1uok2HYFFDxclXJ3h3efixsymOe88/hEHreIABzbNXiiAoCE+lONGf7VoLTutV8u6oo1xljBgnocI1aIdrsHW5HG2OngcS+gOpAaxLMt3GdOxL6mf+OH23jY/pcvX2pNiO3W7rUAuYEhlpGxWVpGCFb2mSroV7i4naAHJGBOuBpO/mRb+BvvGTlf1RmuK/z4RPFEO3nDgkREwFhZsEIEUy0AfI8MEaRb4BnDEGyFoRamXC5v6sraYlVWy/r+GtTjVIuvdYVu97VuG2ABxHbiBYorAmx5+Ip6CRVUqPJXsz/2e26BqADS8ljn10AMyxjg0Y+1iCIyHAAcgE0mIAGAgh0peSjw4xnYExAxYKMBCV9xaoQACazdUNuq2zksY2KqU4G/0Ze6slK3mABAWBhoxZMnOCffA5CQ8Qd4wa/MqX4caaBvDSSwb94Gcb5064ba0Uj/01brtbcGEqJ+K70v+4ICpBWUmvSTWyXN2vNzmflvY+vz9KpvT+131DfvM3Pe2HK0dbfnd6svoe0wSMJz1L+4V0F49dMoD1V3Xhao9TwEm1Nrv1Q7pcC46VxUcnVbNZ4TiDP1HM+on6IyO5KBbH6z6x5I8Lw54o/ePKmfFdEiiqO8H+h9xNF1Tx/f596zurXhRwUSUCNB+WaySwISqyzguvoiGZBwlocGmCEFQX4IJExfLQHA1x8rgv17PbXBb21QJREJJRWAElcZN0IV2U4m5GiTzm1PoLNAJwvUMkOS9XFuscXI4PRoltE86/Nzrmfjy9qaQ9+e00YFoMbLG6Vr398bnzfKz3EQnsO/+p4oUM/ody2QAPrRsPUMnN5D+rPfmXy9NZAQOb9qZA+nvR1/iH5Yn22Jta5wo2jidnNTFm0jZa2BUAN/ZDCsVqeyXOzKh/ub8tMnZAnclY+3yDq4MVABmQib1cmuf/74wTIV0BaKMK7XtfjiTz8js6AWpYLTdV7pqw4a/uZqNVf3ASJwpX3ao9+sugWTba89Prc3dyYCNh7LOKgr5HWV6GEau25toE4mIKCGFte42megw/G8nYIBPGiOYPiXX36xQB7/cC8LEBJcWK0XtrUCQIK+Q1e/MiDhBAfSQtozn+rzVuOijV9tDXkZ188ZEPu6NWMqJF9rIwAsAF+g6GJ1KmrGwmKF4JhADoCERVkucPLEuiwXmEsASRVIsAoaVjzxwcCBh8cvBiTUlf46Z/j+yxf8+2JAAh1wC9oBBuCIxkf8Awi0qxkgFv3j3RVIsOMaETxhu0I73hGgAbc6WEaCAAkPOG5SCz6davFF226BnJs9ik3Wv2sNhXpcJGls2yAa6ACnp24ZqUdLHhuoVa9XMMHmufEqQARsBxr9ZPpN5TuyexlQPbpO+Yscd/Y502/fC5BA+WC/SVf1r9SO+kBEZYqONT7BD96esW18qi7Redb2R/Ov7/V9N6lqDj/HwfvnBpKZf3Ctf+Ptj7ePvN7z7zzveRowY8zbYJ3f0fx43Uj6+fln++qL6dz2gk3aL/rhCvDYu9yKrJ+PyH9RXlYgAd9r/3UVWXlSn8/kdw5/+La9HvK0iXSap7f6eiqX2rbOeY/+ni+8jEcypfSJ2iVdocarHX351oa58jVn/rQt367nW16PgATqDuoUlR/vC69ObWsDM9NaxgEzEs4+x2X9panNBqRN8wBbzMU5LHT97ootdrY29CaUAuEVqGcYRUW9IfJCFQn9O5DgyoJmmvGZ1+cqgl6zmaOohs6/i8HHSNFmw8ne3+M/VcCqpLxy98GLNzJZ/zhmKjClhyr8XjvXAgkqj+yDV6zeWKlRzAz1WwMJ/v2eh6xOAmobcGtDC2oR7GMLg61onw5liaB+UVff4byh/gEe+XCH2gdbAxI+frovH1A00I5zRHbCqnz+eF9ut2srtGgHRLStBNuWuYAiiwhcK0DRCkC1VGLyt608ty0CDMp5bbWsVePJZ37F+sOHT1Ngh3k683OtEQAQhZkWpI2uLiBg9bxHIMEM7qn2Gz8KJCAYViCBRRRxH4+WxLgfD49nBL4VMfJFMZUO2hcrtuiqRXubgPf2HAHcu74BkLCzYoigR3UisHuhZhsc9hh/rVeATxTAJL9g6wsiYQvE7X/LsiiYD37WrI2avdJqChwqEIDMhJqNcAkkICOBQIIVsWyp9MgsANDw9Sv+fbXfzYk+tfoGLUhnAUUCCVgIrNkH9RQIZBrg0zJWDofyFfPbgBYCAXYP6iIYbZd26kMFEiqgwT4BIHhE4cwGXlhRSWYgTABDzW6oPKUnPlSN9dZAQmb/R/ofc8YV+wu+a6DVHP8D4+4Fcr9mjYReoBrZkMiefSsgQedP54DjYWDqdRf+Vt3fC0Qy/yW7ntlvBao8XfGsXo/maKp5I3pO7/PFGiP/ucd/pCcDQ/ztMxJGQS91mpcN76Mo7zyZk1O1HT051Aw5fZ/aKO2/AjcKJOg79F3Xzq/6gZkfGvGvzk3P1xu1q4Gt8qL6YNn8RLTxfKRzykAbQEKdhx8XSGBGuPq21B0RyOr9+zlAQn2mFUpu2zAn3mzrEBO9kQnbwFFkiyJr8Pd1asMzgQQSUhHZSNB0MknsSPh6Cj1bkcgUSRZoZoYka/9bZyRk48v6n13P6JO9XxWYfxcDjEyBj/qQvT9yRrzipeJRQ6ArI14pe8M+6l/PuOj3o+dfA0jwcumNlCpX70R8ayCBK/eRwbf99aUWITTjiFQyOP4IKMvJghxkDlihvRO2I7STF+62VkQKJzb833/4VD7cr8qnDx/Lhw8ADTblfntTPtzflrvtunz6eG91E1BrYbmoxQg3N6tyB6DhdmvF+nxAEhl+BN+oi8CAnKmiBBLQRj128Hz0IL67vb2vq8B23F9dIaygBVbMi9WI4PxNAWIL6Hm/ypfyugVa+K+dGqFbCurq+hfrLzIouHKGd1thStRpAO1RmNFOW2Dxrd20BcJqPLhin36F8uD215M3aV+YkaDzf+GEruupEzhlAXNRHVdEzihOuLOjPVG8q8pwPbXDTtXAmHH853ptKwgVLFiVYo6x1kZo9QBkD6/VpmggAYEE0A6gzcNDHT+3NqDfdUvE3gCEL1/w74vdgzZqgdC2bWFfC17WYx/x5LLsd8wiqEE+wIG6TaIe74iCmPUMCaZ44p4KOAA8AD2RmYBii1bNACBEO7kBNMHJHLWoJN5dQQZsf0AHrCAjMhNY6dqOq0RNiwp+eL6P9FimnzVw0PaoH+cCCT64IB/xOFINsJQnM/v3rYEEv3UhChA8jTXg1UCF902BhJ0M0wdKqD/mBDIj/0377G3RpLsbIt0LWr3N9j5D5qe89HqPzyP7Hc2Nbl2Irkf2NeJllQ1PT843/SnOG/k88leU70fzm8kvMxL0Pv2dQLC+zwBRKfJIfvT9JzgftT1X/8yZ95H8qN3xvOv11bcGEjxfRPpZg+zfEpCgPq3+3tMbky48thpanYwExq/TEZk4+attlbP53rtTO5a1ZpfJ9Wpp9vUdSGipuV6xKSF1X60aLU6grgioUKuxGwl7psjmOAJzlEnvnqx97MCe89NTtKqoPH1ew1HL+p9dnzO2bP56c03D4Z2C5/Qp44/IEfNzocoVfWFAhvsyICyjT8+4RI5I1Na1QIIH+tSpsCCj7UlVI6mK+O2BhHGhtmgP6QWdmmLH9gKTl3aenmUfYPXcahpgJXpZtrc3Vufg808fy+cPH8vd7ar8X3/4UO5RSPHu3sCBO7tnWz7c3VmhRcs2QIm7E9LhjzWbYYu6ARv7vZ40UAMwT0P0h+coIxMBATl+EFBCb1p2xLZ+h+dtpfuhHlNI2edCFovg0blCyj2DYb5X6xTQUWOhRAbmnu8sjb8VLNT31qC47u+3QpR2UsT5aFb0D5kAODHC6gzYKnntO7caqD1QkEONu9UnkG0NHLcCCeogaTsW5K2WZbergT3mYmPbP1j88LHyA4oCSuVl3IfMBHCejWu1rnt/LTtkXYNnC+4tAWX6QWhd33/ONHhEVM7tBq2KuW1daKc2kB6akUAgoWYksAhjPToS7RlgYEjC0tqxWgn2PTI42tYGO+HhYKABCy3a761mAwGDWgqxBv5o0j7biQ3oufEM/jbgpdENTIe/AUYgg4HvxPcAGNpeCm5xGOnAbCEgAxLIk5mNIQ9Rdyn/cGuRD7AUJOi1z2fUFpMff42MBG8LVRbOOiI+A14BE52HXxNIUB0Q+YfsC/W8Aglqh/y4vc+Q2eHXvO794VGgSyA06r/ylvKX76sHArw+1BX9XkZC5IPx/Wq3lK70D3qBmclc29rgx8e/q418Wq+BtgptaP99RkKW0ZH5ipl/GPmCPVr1+Jdz9z0ACb6Pnn4X+vEVtjZk/mGPL/i9Pq9z6edV50T5Ecc/4m8FJD0N1L/wsrs4nGtTVaerGnwCB2hXszawWEGdZbHBrvp/kwwtsbWyLs4ASHjYPb4DCSCOBlLq5JGYiix6o4H7rwUSrjUAmSOTtZ8pqncgYUxBdd4ip0jnxxvMbG6oIEb3eUXqjSber4oBbWmwokAEldBz+vkOJGSzOL/i+xMD35Q+UtTNkCA0tKX7g4EIy8XBQAFkKtxsFuXD7bZ8+vyh/MPPP5c//PSTFVn86SPAg7WBCAAPti0b4dOHe3t2t/9aToe9tY3sBmQs4DhH1F4A31jwJucSk9/pHBE8gEOFfwiMsGUA9wFkuPvw0QjEPfZcySZg8MsvX5ojVtPr+f16dTMEEuiQo4ik8jeDC+rtCEgALZB4DAwAACAASURBVOsJBPXYSYyBxSHZlgEfe6T5AxSp+/35Thp2fKINypwCdOQKpP/heg3cAaDUc515HGQ9HrGt0lsAXwEM3r9Yru0EhQokIOukgj8V1HgsBQUYbZsLDDydBpw2UKyWwM0tjvG8sbnZYE4XKGbZAugDj8fS7QAcZz0e6mFHx6Ot5rcimftd5QuARvgEkABaPDzUYoyk7aLxDjNRACTYSQ2WNVCLLeIYUNZIQN0CsHgFKOrxUtSDtQbCoewBAhjIUOzoSNsmYQDCuYiizYkd+XgucrbDM+20CJsrOx70vJ2CmRM8qAhU1SMhI0nP7O9rAQmqmykn+ISMEeCiP8MA6UcAEpSmUTDq/TMNajhOb/NUH4C/RoGqghHaFx9c9rS89tn7h9SV3GpF28v7fADq7T3nM7Mw11xXnyUKUCKfRvs5AhL0Pp0D/V15VH0JPkv/xet10s7LhW8jm1/13yJ/i8UW/TyT5j0ggRldKqvVDrS96A601nf7YHA0v3pvdJ+XKfK1LuBEfMvn9L6er8f3Rn5jxFMqwxy3H4eXv6iPeFa3zmg/7PlW3+aarQ3fGkgo+7og0zv+evIzNNjXU0ZmAgk8VvwdSOhqeluwqT+LUlhskQyMlSkKuzKNKntVBv41usrlBYSGwwsa74sUV2awIiEcKRrvyCjj8f1Eu9hfKneMey6QMKff0T3eUM1p5zmKdkQb0rKnxOioZG3MVfQ9RXtN+xn9IieKBo1GdDR+b2h7iqs3Bp+6n82vdwoRMOgYGMCqDM2hXzTGOc/xtIQ590b3WEarO1LH30ej6Z063Gd19ldtn7/t9duX1fJU7jbrst3gfOCTgQifPqAOwqfy3/7wU/n5589WEwG1EP7bz/e2heH+/rbcbrdls1mVzRrp+2vbCmFR23FvR0nWbIVb29oAepluW9TfGUR72bu/v5/Qclslbiv2dOY32xroICWeRfiMpzCyxcICT7YJPbTd3llwxNMhsO+dPKGreaShZT3YsZENeGhbEKb+8ui/1g6LRoKveNQj24iczoeHLxaQkwYKwnnnUmWFe2fxDgv0dljfPdgpFTDWlhVwQo0D5OejqFctyohP205ywnnl9ZjE3aEWL8TcI/MAc1X7WkElABFr25JRHQ4YvL0Vq9yV27u7sgFQsr1vJ2LUQL2eolFXI/ivAhgNSGgFIg8ttfFM+1pckxkJmFPOby2+WLdAsNji45cvlf9PKOZ4spoFyEp52FWaIEMCnwQSsPXhcPj/2XsTJTmSI0nU876qCkc3yd33/1/25K3MiHB2hsNuVFXeT9TMNELT4BGeQAHEkI2CQPKK8PDD3A51O8L74+ggKOfe8iAAALL8CV6WEn9WwQHrHCExuN76YJ2XsAgEgTDs4YKKKA4EOTDh4TXWHkMkkOgxwISazLlHPvC+IYOsZjzpszj+IX2E3jYZxKrJmi/lYQ7EAKD5vn+Z55O3t2TbPb1issXMW9VQeYv8z6EpyhPYP/JCNYbUU0F5S+5LTVbcM+5vdc09a0D9Ufk/nm9AdJLfmS5boRG8n3JfeTTmqqaz5/1zj36W6aFrI3IkjLWhfaK+TfCIJ77Zi43zQI8+tF+jndY6Zv6iNMb50f2lto7SJZ+v99+jY7XoVdcv0z/nfGz/t9rnQVjWT2x+AbCbAtbrEHl8Lf20FXpWywFSW8caP1a9T+lb1xw5Eni4Qp0Cv3O8rJqlBx3UQ+y6g3s0dHqzVfLy/Eq6f5gjgSXE2V9UbcB7tg8PzdV6be0dL2fLkfD//fu/WQ4neCrQ1D5fzmWGhM92cPL2v8m1RQlvf8Z4CxhZA0jgJI8BCbroOiRllDUBWDuR1g167/Tkzaab8F5Gqdcpsf+RgQTOiTLkMSXjS8lV17fGTO5d/6HntgS9nugMMbghRs5n6nzofNXuy/1sMWoVoCrM2I4CYdngbo29Ru86pnvW8m1AghtCY0CC0kRtPEiiaIg0jf7JpSxRsnG1tCSJqLiwXc/L0+O2vH/aGpjw/t1jeffwWLYbJFXEdch5AG+EhbnGWznH+bTMrYakHfNaosblcm5gAgxzKoUWT15xzScPQ14E/lFZ0jWDoMFnO4W2E+EwVMPnn6ENmCcHBLziA5UzAAlKI52Ai5hjfGZpSDU6SetI4se20A6BBHpI4Dci/hTQ9GbAk+ENQEVfXzNtUbBnsENDAHAPZQ3bQniF7qkbOTMpFlrBMAx4IMDzwMpSRvnHq3k5eG4LVJlwXm51D6000xLA0HxlIAK8H2Asw1D3PAku5G0fF18XVzAc9MDf8dADDT42Dz3AuHgS7t4dnvuiAwHMY+JYLvCaiD+AJnvz8jiW1z1AB1j18A65SKlJD32ABwNlK6spOP0gAeTZPBEsLwL6HOENCOHA+AEssG++9hgLfG4YumArYSEMVmkCeRGOUIpoOF8Nn0HpySNwtvB4qPHyFv/Oir6uNfeQtpF5agtIIG3/swMJtT3+Jfx9iJcTSNB5HJMBmR+r/lZ7Rt7vNRmbgQSuOw2EzF/G5NK3mJN75N69cpIeAzToyN9pvGRDLPdfPSKVBnQe1RAivXOfkH8TUKOM0TkeG2/W+zp+2MXcdSVyBpvRPo0BCdyjOrdDOZKG+EbuRL6O86LfZ77F+fxHAQl6+MP9UgOGdGyUg639R5utZh8BSHB6+35AggJhpDkdh9J/Tf9XOq3p2chRx3VS3YHjVSBFeVG3z3AW9AYggaER5FFI/ozDCfQFoP/L/vUnkIDJYcKsGwUumMiQcZmVgRrT5UK+FUioMSn0a4goh7hdZuDKqMeAhHuTLQ49t6VotYQa+52VrXsFXav9IcH/rQR2TfnUtr/V/AyNs4bYKq1nRVUFtM5xjX4y8671oQUkDK0rv8f+ycrdl9K+KihfSjctIGGcTqLvIx4JeSz5swEJk2lkj8fJ89WrLWw3Zbudl3ePm/L4sCm/vn80MOFhsy67h015eni0ag0Ia0BZR7juL5cLAxAwJpQHhIs8whnspNvCtCZ2rStlbsgd9ywf6DNH2qFQQ7uM0aYBzvmG4fb84qELLP+H32iQYo2ZjJFeAfO5l5jsTsml9l9WgMgblX9R4LGfOOl2y9r/CDrAgGSyRVWo1E2c9zC8QxVBFfp8Zge+hFeG0a6dxLsrPv6yMqBAgs6vzdkUoMGivBxeysE8Gw5RJnMauRLgXQCPOj+1YG4ErCNAGXOHXGzMq8Tn1EEEGPQABOCR4IqYZ7a2/QyvCEuI6P09HbzvvaHaAwn8nkCCK/EOPLhnyqlcz56HwmXtpeyP8ARBeUnPmQBvBNyDHAl9lQgPlTAgweIMPDzBvBWQsBG5FCy0YVKOKP9o3hWGuvg4UdFBQlEwPgcSGFjipTDhbWCeCwAykLsjvFasGkQACa9n91zIJ141pbHG/4YMghrfr/HCmvxTxVz1jBo/fosc+0d4JLTk31v6j/UATWWDnTIlt12TK63+qX5X0yXwHfkLeR/5QM3Aaj0v//7W+WnpR9lQytfDoyfzX+qn6FsGWrIsbgEJ3Gc1w5NzgVNZgt/gp+iTyoqxMWYdn/3r5vmNHgnUr5SHZjnK/tX2Pw3loTFwrvV38gH+lsfIueGr0q3eew+Pa9ErgSbKatKD9mGIb+GalkeAAgmcg042I/GTVCTIY8Pnln56L5ChOrXyEdCizqPuV+4PnYu8n+ERnmmZ+oaOp8YX7D4pX2pth0dC54HAUo4h77NHApItkoYxDniYAkiw8NDrpfz26fefQAImn4RaEyJkKqo05k0/dF+NOWQiyky1xiy4ATPx8NoWoxkbF5//RwYSyChqzPZbCGnd4F+jqLQEfauPmtWbY1WEs4ZoKmNXBlkTVq3+tRSRmvKlbWYgYYgpt/oxpIC15q9V/nH8/osZ62N/3N9KG/2clzKFImwJEWH2XMp8Ni27zaK8f9yVx92ivHvalQ/vN+XXD+8MVFgt5haegGoMHs4AgxIhAyvzSPCykDMDJiBDAARY7L6FN0RpQZziBpBwOoS/d4AIGR1HXzVkQQ1lrB2S8bg477MH+/h8YhDiQGXb3UH75IimdMR1XHd9PgUc50v5ufVjBtdag/RDoXDvDvyGPiOXAxRQ9lmBANKLJ1t0Y5pxr6qw8Doa2nTr91CES5lNEGrQu61mWZL5z43yhvwKBSUoT+W0P1iVBtwPoACeCRYicT6bh4J7cXhuBNCLhYdYuMfKKce8Ddx93508fD24Px1IQBAHQIMAFRBKA9IQIMQMcnw+RbnG8DKB4c9ncB3QznH/KcpTOmj/YlUfjmV/cI8EeDJ4aIPnSkCkh+dIgJfAqVwZ2oIcE+idhXp4gkYAPJYjIcI0LJ8CgBurboLr0X+nX9tn0KOE7pCPAX0CkIB+cExM0ggPBQAJqD3B9c3r1ZK/Klcy/xz7PKY/DMmRGi9t8bcxQ4AY3vcMbWjNT6v/bb7vHkuUcwy94j7MoEJ+3j2GUm2t9D4FKilb+Z3qd1nu1vTDITk2NA9vnb8WffMgLht0eV2zscqxqSFXo198R0NK+bwaUe5ttzIeDXBYQ9Za/c96H/vVfV+cfw/9sX/sD/kDQxsykFDTM3VN8xy09CeVRdr3Gi2pLke6UCBH53RoX+Z5aO0PynbSOQ8bdE21rzoeXNNKRpvpjmM0mR5JiemRoPuJ/W7NbwtI0PtrfLkW+p75fqZv/X2BUs1RPlv5DOes5vGj/SCQ0OkVASQ4uO5y0ecl5OTU91vHNwJI4LPhkYDQBowbesnz68tPIIEKT96MuhBjgg6/DRFibYMpU+8X8DYjcd6oKmhqpyItRlkj7ryhfgIJnyv6efO2FJYxQTNEXzVF4Uuf01IUsLZZCeYJTe2kJtOYCp/MAFtCBNd/LaMe2h95vK3xK/PV/g/tizz/LSBhfP9donzi8B7Xcd4IQbqjnRyMQGTDbHKx/AbIh/Dh6aE8PS7L//7TL+Xd06b86cNTeXxYl/V8XlbrmZV3RP4CyAnzNDAgYVU2Bix45n+4/iGpomXpv3rMHKs04CTY1vd8slNh9pNGN1+7HABRCpEKFO4FYm1u55JkCu719Apw2ozM+ufeBc9pxgXcdL4MQdeX46Pgtd9Z0ziecXPyPwMwMi/XOBmjqzzuJ5DAXAxoi0DCzalJAAn0VLg96e7rrGO8CkTQYJlbpYQolySCm0Kc9FPbdxgxjOVT1MG2EIZw1fR+IAcAKm3MyspAAz+5xxouscYIZ5gsu/KGlndhgtwUnp8ClrU9305uot72FQkfGYICjwI/VaRCRUPcKz/Ac8ATUcLwd+WGZRpxD4CE38rlCpDAjfXXg+fLIJDw+nqIZIs9kGDtIacEwIWje8RYgkgDNC4WmwmjHxiR50cAtUy75IqgO4ZtnI8eOmJyFLklPE2pf47kjJZzIZI7Gkhi5SdP5XApZX+ZdkDCrWdGwGMNBjGmP4zxf+63ft59P7T4XTZE7r2+Jnf+UUBCljFq0LT635KXoFcmgsVcMqcHZZPmyGI/aoZNS77XjEGuL0ED8hjyLTWC8jOz/Mvrys/36n+teRr6vdV+jYbJL9BHltXldXkcraoPBHrI51Uf5pz9MwEJqgvWdJyvARLyHsmAgO6vrNd+byBBZbTqoZThup5ZP8NvbwUS/P4eCs06a4u+Wzqu3p/XTveGrlFNh1X61nkAkKA0k5+hB+E1XR2hCfyzeyf08L0PSMD9qqOgHPZiuTQ5ZAccP3Mk9ApPZoZcVF1AXVzdqERUhwRJ3hy5zRah6kbT05B7DaGxMXDcY0ACkn2M/b11I7bGnxHHvFZvVTRqmz+v/9cK4aG+ap9b4289uzX+LHizsUqPBRX+qtTUmJMqBa3nt+gjewSh7VabQ3tqbK7yPN+7f743kMATC1UMCfAg7h3F7ZDLYGGZeyeWZPHpaV0+fngs73ar8v/8+Zfy+LgqH5/gobAu6wXKQC7KDiUN1ws7jUd7VtZxve6ABKL0sykMQgcRCCZQ8Nrp9vUS7uV1sO23337rkkSx35xbnG8DBYEBSEMZhj0Ve09U5O6L7m7vwCz+w/jG33zp5SOHFG2/ts/MT2PP9vAM414VuKoTCKBiw9AG3esaotHRoc1PX7mCMbgcD+nX5i9dh7HNJj4e9pNjyTyG7d0oDdgL8KrAmbudEnjyTayTj+dQTse9eZywmoPPvedMgOE8hUcCjPsLvA8AInkiSyZBsnbNOwX3RdlHJIE8R8lLnNRHmIDPCUEI90yAK7ECCQxD8LmAR8AzUhyWU1R1eD2eCip3HE4OLhiQAC8DAAMAEAxYQrJIBxJOh2PkeyCdwAvhZJ4INmfIX4CEoEyQ2OVN8GSVlyNzNMTJDrwLxDPBip/aPQAlPOQD/TDQ43ztgASlDQV9WvytBSRkoCDzPwW/1NDNPHjImGjx0rETN/fg8DKi3+sP86NGBcelYN5bng1+M+b6rifqupb3Pr+m99WMFa4D+ZiCC5m3KQ3ob6p3qu42Nj+t9W/NbYu+8XvmXegn+WQtmSCfietaHgmk/yEgAW19z9AGpBtv6RU1HV09ErJupTrVkN2g+sA965vpS2kl63za3vcGEri3Sa+UJbrnh+gf17w1tMH52/cFEtSGyHtU98+QzqlzkfcrQ8uH9jH5Z01Pt35FZGo3xwEk4LDhls/UPRLg0UAd1UC92dTCLdEe8h3BY/NnskUpmcGJzptOF1AZBq/XE9e8IbjIqhzm9/cakjVFmv1pMbqsnHBTqzBS1IkosBH4vziQoEKN80Qa0HlqCdyh33V9a4zk3vUfar+lKIw9H/fWQhvys3Q+dL4yfdf62FJEVFDk59xD363x5/XN+6/VPzLcofkf97i4zyNB9zYVTDu1h1tbQXLFWdmYR8G8PG6XFs4AD4Snx3X5yy/vy2aDnAmr8rjzxIsblF1cLwvQ41nUuUYiPihcrG7AHAhom/Hx5pkQyQ2tH5NrmUWcuhpPSlOfPn3qXIczKAKDbTpfmEdCrxhFaEWEGFgCQBid4ZHQG9wODixWm89ABN2nytvsNDlc7W29phjz2mLfGXKAPmJucR2MYNIw7vVYfy8Jye8tx0K4+uE7fQbnSk9aeK/db2ff0678otIzlQdVwj9T+JAjYb0yF32gARbiGMkDL3aCfiyffv975DRwr4KZhqcgD8IU849TBQdwVstNQR4KAALoI4AyVIGw9Z71NabhRXBF9YQAEhjWkT0S4JHic87SZj2oAyBhct2bRwKABKwBgARUbQCQcIGhHkkXFUjAnCBU4noCkIBYjPD2gIcD2jmdrXKDAgkQUwYAAKCITPFGj6jcAKUpPBfojeAhEOGxYgBJeClcJ+VwOhnAsT9dyvN5Vo5Xzz6vXimqL7xF/qohX+N/mDMaUcqr+HzKagWmshEx1r8fDSTg+eR5WQfhb18re/2+qXlige+hPbi+M24ZvAbrqs/nHr0XSMjypWYYKmigwBHHq4ZI5m28XtdU5UXL468l31pz29JPFEggT8M95MM5Bj3La/2c5wF9y/SddXDqMOyH8n81Ylv6Wdb5Onk1WYxOEfun+xE3ZCCBsoONcb/m+a3RwlgHajqlyhSdv8wj2E99ptKZytbW/A39rgAQZWevC5Dn9vqB6mcY2xh/st0tYYuf6boTyqQeSBijv9ZeqP0+yj+lqkheJ36u0bc+J9tfChhwfkjneS+ZDnLu5bHNTwAJ5ogYYQ143ljVhhqQgH6/Hg8FoQ4/gYQ7gIQaIyZTwOsQkECi1sWqvW8x6pohlJnePYpC3kDKPP7IHgk1Y1U3a4uRtZjPZ8wtnbjfu/5Dz2kZ0jVE3xnHrWtuNhQzrdboxxiVMKNaH1uKzBCQMNRunq/W82v7RwXkbf8+P3vz9vs0bUzXxlec8o79PpneIuJUblVg9oqhK9VUQubTUuZlWrbLRdls1+Vhu7TEih/eb8ufUObxYVP+/Of3ZY0qDptlecD/7apsNyvLhTCx0/pZxIa7mynrXuM0G3MPLwXL7x+8EGACBRPyKJQTToRh1HnJIBrNpCEY4wQocB9d+kkb09UqDHE/yeZ8c91g4Np6FD+15++uEF7KYr0yN3Xlp7o/jb5nrpAwTAJ96J4/d6CCLs14BksmIX8D97efQh/8v435avOG03OuyW3f3GBVBZbGdtfXABJQNYG5GPg8Ghek/27Ow3vB5Mp0UtbbTTmZh4AnQTQvFZy0W+6Ac/nP//vXqOrwamNGEk3kTLD5MEVmYXkW/GTWy0AuFgwXwXq4MgavBoBNrpc5PRjlw5hHHoEIYcCJvck/wzauZpipRwKTnTudnMvlijk+Wb4Dr9jgbTG54mHvIIR/dkAJoQsXS8IYyT4JJFjpR5SehEeC51WwfTiZWY2JY1SP0FNmAwIDSPCR9a6eFuphoAo8NxYdqIqKEc/71/KyP5fn07ycLn0VCNI3wid6/te7n0puUN/iAcQPyd8hIIHXt8pTf08gwfoPj5wuSWXmfm//bJsW9OeEaElfrVILgL2LlzV9y/NBGKhcsl4sLdTq9dNzeTnsPZfIYu7eVjhlA5A0n9n35kkFEO16se8NEEXujpFXtGOeLvHK67V9K1QDGp8UaxfPxe94Hp/rlV+tOK69kj+ogdfLi3boYEv+fon+MnQtdQfySRo43Icqb1V35XWqj6h8V56vBqnORQ1c0zZa489yhX3p9KNvASQAlAVJW7ne8ABDeBWI3dx+AugEpYO/xmvHt8i/Kq+WLafSjkV3BfBN2fKjgAQ19imbCQJQ/67pdTXdPNOgHoTpvjD+OSFA8f2AhEzjSt9K93kPcBxD+nmnH1qFpf6Pa8jXzP8znzB+IuW7vR9MzqxhDwM5EsyTcdZVgTJdYbEw3mggNzwS/u3fTNaj/KPtH4i98zls4z9I+ccWI73XUBljsiSiIQBgaBPpJhu6hs+tMWDTY+KEcah/qthzrLohWx4JLUT8nv6x78rUOWctQfDW9bl3/XV+dR1r8/s1gqy1Pq1+jv0+Nr9q2NToU++tzQHnf0hRbq2PntAMMdt7xjbEtOEyf/PXVVBwBn1LvxUnXiRwG1Fl3RB2Vde9FzwLvp3cTsCccSKK12DaVnLvc+bqew7M2CsLoMLCajYvm0kpD6tleXx8KB/fP5SPH/wVFRp262n5+OGp7Fbz8rBbWyUHAAgGGFh+AM/Ub4KkOOhJgxZu3BBiiC89HF9NKOAPQqLLq4H8COeDodgzuHhO3CDHf7SNk771wnMeIEQCQhUn1PjdjCz0YbF1dzgrP+gGLvkSFVACHPieirP1db4qV5wqdyAHRsHkQw5MoN/IgeB/fVJFXIn74PLPPtsVc7/PvA9QueHgMfTIRcBTZxi854PH/s/wPZL+XVEec2nAC8aBNjlWelGY4cskixaKsizr5brrPw1PKnYKiCiARJABv2M9kGnC9gnWYeIeFZgz5ET4r7/9XzPmkTjyGG78BGR0rqdTT7i53Tx5uAcqFRyPFu6Adgy8mjOXA4Gls5Ud5Smf9z+UBcmR4Mk26cXRhzzs96+lTE7lZKErSGp4soSR2JN4tlVx2OMz5h4VKMzxoqDkKDwR8Dvm3k6yYMhZkkenwZf9obweDj6W87UcjgQ7TA3v9iOeZ38J8HSD30tYcb5tv9i+8L1xuEzK788AOQBuBHgTNAqvBTPy4dFz8TwNRtdIPWGxJE6Lk7Mbo3yG0j5BOaUD5VVoB6CK9TRClCgP1Xi7ZXC3n1ryv/W77T0Y0OBfyDFhLM6TfVpVB6uK4t/TJurKbCLgJL7X+/k728WeBACGdtAe9qIBMPFZbK17bCu1zSzZKdbUuPjA6wShX8gpAuDVbH3QmdPt1HJpBPeGZ1LQEl5NslilE/+99mrJQtP9PoXert5vnk+pfYAJ2ThQ/YyrrTSk7xWor9GJApn+6NtcHCq/9blZ3+QzM9iKz6rXZd5XG5v2g4ZSDg2j5xd4GuUK2soeCVlvznOA9scO0i4SY6790nmnoVbbp16C0PUCeJA5RobExpGnyJLXQr4gdA0GnifN5XWQISxfq3oIrh/TSzodI1U9ymOohbbq2O6hjzF6ZI6MfFClz/BtcOuVoHSH9fEwSA9RZJ+ybZD1XC3/OMYjMy2zP/o6dP/Qfum/Hw8N53ooUKYACuQHr1H9nO2zWgllyWd7TR7fj9PlO2XR2Biwv+yABAcZkpPKKijFIc6///WvdsjRrRkOMfCb6Xvt8qlja9PRybW1k+9p5S3XYPSczEkp282ui8u6p2stQ6jVNTWUfgSQ0BqjElENSGiVf2wZ+pyf2mYlIWdGovPUav+t69NaPwrCPI/sY0sRa/WvtT6t8bf6X2OKuuYU1Kp8DDFW/T4rv3mcytDG+vi9gYTQw/suJCChn98AEXKpxi/wuNA5sPd2GooY7U6VDAOjBxKIqJuycD2bvYMTZTNa57PybrEoD+tFef/usbx//1h+/bAr7z88mjfCeuXlH7erRXncbaxagwEJs7kp5u6668wP+gSTHKJvNJwXq9Wt2/+yP5m1ZH7ng8Xiw0JyBQenxjBA3TA1AzSM9uvltrLBBKfj653lScggAhWH2okSAQ8LQbAEgcwsjDwO7u6IcZliwfKgUwcIGPvv6nspV8sl4EafKXoWygHD8xiu9gcDWcxrAcmDwuC1k5PLpSxMo3PPG84frmWZMVVE8Z7Joaj8LCxHQS/N1SBUpZrfU6ntTh7mrogzjwXvgfGP9/vDi/UFYIKBKiHQqYwweSYAg+VyZR4Jppxe3OB3xbX3THBL0ZVd0CRCJW5DXryqBr1E0IaHjXjVBphUUDB8fvblbN4UPtemkIR3hZd9RClIz5GACASbalRJAMgRQAK6o0ACcy0ASLAwFMtpgJwKTnsgd8yXnelOEcfpQFFW56hf22lweAHZnE0czDJQ6TItL6/Tcjgh3MGBJX8ewis8VwNCIgw8sMSNfirN97b9vwGQwDWv7aG3Xnk82QAAIABJREFUypeW/OoUucQHdU/WeH/NMKjpF2ifHlj4nQpxTW+4R9bla1SR/czQCAOGe1WNYBosyp8+4+/i2TfUN53f1v35d9IswSk1ulWuZx1OZfM9QEJ+bq2fWUfjZ/IZfCad4j2eS91C50Z5Hu/NYII+3/ZyeLIpiKYgdAYSVKdo6VffCkhQfaczCkPMMzySc+J8t0/Aq4Ai781A4dA+b42vSPlKpROuiZ7o85m65/8RQMIYEIHfyB/wnryZND4GAkCWOc0MZ3nJ85d5RGt+85x+/vnbAwn6jCEgiPODHFc1XlrjhTX6YBioAnqYU8hNo9tyLUNAgs39TyDBp78lqFvC7UcDCa3+KdOoCXqk5Rr7u3d+hoCELBxzf1rtt36/d/xD12UggYKNz60Jyyw4x/rQYlT/aCBB+6rMpgYi6P6oKZP37J/vDSTwZLAbVwIS+vF+HyDhMmHWYPFEuLoLL/5QNSEK21mFBJynzuc47V+U1WJaftluytNuVT6+f18+/vJUfnn3WN6935V3u3XZIKniZlG2q1V5QJWG9aqswqMAJ9fG8E+9ImZGapzIUyDPlguP/UY8+2RiJ90mnNA5uKSfD2W/fzFXc7i+Wxvh3cD41zOS/p1OlpgRz2S5NWtv89C5k2eFEZ/xPHoMgBZ42s5cDnArp1A0BfVSOsPVDNPg0ZMoGzml4DJPklJeP326UWphKOI5r1FvHOABQRUCCZ1idzGT0Col6H5nvgU8n2OlQkbFy71C5mUSipwqw1SMqEx2Qj+US56+4XuIavwxj0W/J3tXRPQDhrsbP334iSvJHk7iSRYX5uWB90gi5s+NMpysud2FuXg5SDv3imScbMf6F2U78Z7eBT72z4EEAFEsEQogwYEg5EgoHZBwOoYnwMlLPyKPAsZjJ8rmkeBeGQAbDvtjeT04OPH786uHtLDyQgAJ3Nevx1efv8SEu4O6CIvhWhBUctBgVo7nedkfivc/kjw6yHA1WrSSmgokGKAQHgoAoM6nN3kk4OQnG1JDMvOtsu5L5JQaTjXefy+QoIaC0btUCPkW42kBCZxbPfGmZxJeKX9rSjYN4bF+toCEIflnbdJ7K7xcdE6z3kAeorzSWHjDIzU/P8ts1Qk5zqwLaBvZ2Nf7cx85f2M6oAIJ2haN3ux9RWP9XtppAQkAXGs6Eb/LQDjnz8YacehjQALHQT1SgQQCDkp7X7q+LSBB9VuuI+fc5K3x9GFPFV1DnSf2k54EaLMGVNQMWp1D/E7ezDZU524BCe5xeh+QUOtLSz/PfOHzz28HEmrrz+++N5CgPIeAO14JbkJv/AkkyEnREOPJQvJeBsXrfjSQ0Op/TSFQ4tHyI1869iEGnDd/3sC6cb6FIf2WfiujzQLUFfyeUeS5bs39Pf36Fm2Mza8KDX1WvqcGJKhQqyk294zvewMJXu5N/hKQ0Pf7+wAJ7hl5KZNwde7KGuK00jJOL8osyu/BaId1BY+EzWZVtst5+fCwKu8et+XXX96VXz9+KB8srGFTnh42ZbNaWm6ENTwSNlsDH2C8wvCFK/F04kkFOwGAGOBwNcW8w0iBwQthQIXBwAGWVATufDqWVwAJp0tZrZbmhYDcDaQbO53dezgDcirA9R//CTKg6gIz6mfjAjOD/iBEAP/xOwAEuqv6zEWVgNhrLM3HE3CEaBjdJo8Ec7tGZuHn55s9CkPRKjZECIbF44cnAQxFzov17VqsYgbmE23hPhjsDF/AczFWAgM0kHEvARGsu/2T3BcKJGTlWsEFU+RY35mGflcdwvsKj3A+15MBuoHNnAagCX8eXudGE1a9YebeJL2hFe6ON3GlFhfTgRg9IDHvXPcNrIpki76X4sTePBCOlijyeNx3Hhyns+elIJC1f/UcCe5RgOoOABK8agK8EgzIQL5Fer1cGZYCL5Nz+fvvv0duDG8Da8jEj+jPAXsqgATlUfRYQZw8lXfbGwE0OXgxK5eyKIdTif4jHKavGIF8C1ZtxDx8APpMLMyhC2/Ag0/HNwEJ6jFh+8FyY/RuwPcquvfw4to1arypTOB7zl2W9XmvZ1mhbXFv4JoMJLTkn+ov2ZBx+Tx+EEIexHHQWGG+E9U/spFwz5zeCyTQeNJX9UigrjEmy3mvzlkLSPhaua3rT5rEczlfnMcMRGR+p+NSmhkznvM9NUNT53Fsnd4KJOSQC47B5iK8xlpAAmme80fjXA1mzhvplPPT8jhpAQl8VqYvztlbgYTe49J5VtYjazqB0kjWDzO9Kn3nvQGPBNdD2kDCmL47Rj/fG0hgaLnyT33/ViChxcOUv6puYvleLJ/NTyDhhqiHJrQlyFoL8RNI8BlSBlB7PyTQ/qcBCVlxyZ91k7do457f30p/Ove1vrIPQyBCTVFVgUdBlJUAzkNL0f3eQAIMp5u/BCT0gqgOJLTmv6ZoUomBIniG0d1nSOgABRipMD1Wll8AURA43jyWcj2WxXJWHrfbst3OrMTju3eb8udfPpYPHx/LuyfPj/DuYVe2lmBxW1bLeXlYb9ybAJZlGMFc+2y4MlEc1gaGMIEEGuU3Y7a8CK9lenVwA9cjc5RWNzju3a0eeRl2u13Zbrdd4jpYumPKAu7LeRcoHO1EeuE5BjrjM3I+MOmfJ9xD6EbkR7BTYj/BtueePHlk58oeSRWfI3s7gQM/ZXZQAfdxDjAmfGb+B1YpYPgFwzsMpQ9AAtdbngtU3pguDNThGtCDIRtgWcHmZ3qKaJZlVzwdSID7vip9yJPA+cSY4N3i+xX7AKEfDios5g6AeAwu2iD98wTI8CQDEvgsN/gcmGBoA9eWBhtc/fv1OhkaY9UaXp/9VP/kQAwrIBwP7omABIoEEpDsEECChZnsATx4fLv/+Yk/8i0AcPj0su+SbAJY2FsOjx5IQYw5/rRyiPU5FCFLuBcGEOmEYwI4MJmuy+kMej+VZwOfkOvB6mhYCAP6n4EE0qY99wwgoc9xYN/FqbsaEDW5YfOIkp+RgBOfCcB0PKZxGNLiXy0ZpIagKtt8/6OBhGxscV742jiQt+HXDLghQCMbDq35awEJY4YaKd6jk/u/bIzlNdbPLSCh1f+sM+Tryfe4Dnqirny01udMW0M6YJ5zpUMDU8OTi3yHfbmH9ltAAg1xfSblKl7Bz/l8yqhuLsIb7C1AAulzSD68FUjQNdJxcbxvBRKGDuL6/UmPO6fxPE4FTmt7761Awuj9rc3R8NTw8bzNIyEDCTo/aB+yQeWJ7lfja43QhtYQ+TzVc00OMXR0Un56JLSMHBVKrQkf+v1HAwn39lsVGVX8v3doQ415KcO4RxjcO8avuS4zQs7NkPDOG71FY/+I8WUhmBly7kNvHPRMUAWOouJUJCjEMcd6wtdSZL43kPBWj4TW+jSBBKtzD6Agkq8hhxgEDMIAEMYAt/PZpMxR3eF6suR+qzVyHzyUx4dFeXycl6d36/Knj7+UD+8fy+PDtjw8bMuHx13Z7TYGIFg+haWHNVhyMxhAkS3elRxfE03cZeNCVQADEsLVnKedYWThGggquKZPy6xsd2v3YICr+gsS7EWiwhNi8xGmMCsPm4eyWnsmfCoBY3wUhjlP//AsjAV9tVP1w7nMV6ubE3d4JDg9u4GMvhvtAZaJZHwEBfD9EoaiXe6/06sAHgn0LCC9E2DBaTXlP3MM8D6WjsM8sK90r1UgAd9hPVaL9Q2QoKi+8iPlv7o/AYi4odMrWb7XPAEkcCN9PoEEjg1r5dd7IkN6JMymPs+rrrxmJPUDLQIAscSL7jWDHAfc/54krM+RwKzV8GzwMfQJLy1fwwxriXwJPt8AEjCHDMVArgQDEMwbAV4JOMRHDgoPl3l9BlAQCfhMWHgCUQAsuO4YpUOx5jDyXw/78vrStz+xE6nPgQT1SFAF1hL8MREVK0IgAWT0Cckh98gHAQ8EJPs8IG8HAmCQuBEYG7wYcPJmiEG5nlH14+uBBOxZgk/oF0EY8tmvkWlfc0+WY1lh1TZr8mNIv8C1YzkSWn3N+tXNWhrtfu4xqDydHlsqt9V4qQEBen9LPtwLJCiP7AzsGDxP//Jc2P6P8ndD/WjJ35rs53OGDHvtK+U/DU416lVnyHqTzrfSi9JVa+3xu4HNUe2HOgjbuOcQqgUkIARM9SfVjV3meSgg54GeYMazI4ltC0hgv53PswKRh3LVdOG8l0bnqZEjoQa66BjfCiSgr5kf6JhURyBdqX6peSXI87iuQzyp+x7lqxuhDdwfusZK/639PaRL99+/DUhgjrpMB/z8ViBBx1ebAz34IJ0amE1wczr5CSRkQqxtyBYhtZjdjwYSWmOsMSplJN872aJu2ppy0hIGrfG11qf1uwIJmenx3tom75SB73xi1Oq/6d7RhyykVSCRiWehnudXQQLej2vAXLR9uvy1FJl/bSBhWs5VIOFSZlAS4DiNPALzUpYovTc5Q20pm+2yfHj3VJ7ebcr7d4vy+G5ZPr7/UJ7ebcvDdlMeHnfll6en8vC4LWtLorc0g9UUKjO0rpb93BSdZe+6jWzknG8ICGSc93wI7nJIZFuz8xpwcHYgYRltIWfC4fVoifNMuKMsIUCA1cKqFMziFP966uMrdT8ogq7GvJ94u0FKo7zM3KOBpz1eJtDd4U1R5e/hUu8VAHrvgu1m3W0RfA8DlokSmVDNPEYkoSPLv0GBN0Nc3N2peNH4QZv5xBgPtNCG2bxslysPM0lZ97kvhwyBrj9hmOvJhu8zX1+EwaihiXACGOrkVVgr9/qAB8O1zGdL8yqggrzbPcb8EphwwxWgkCV0lBwJ6BPuNR4QORIIJDBpI6CHng94kk8AEf7/bLTEihcEiyy0IYAEvkeOBOu3JWP0kAWnG4/bZflIeAMAOEPpSABPABJeXvYWKmOJL6cwBNwrSHkbaR57QI1PeipQAYZXgoXJXCZlfzw5SHH0flzLrOyPyNqPPYdymwhtmFnIkD0Tng/YO28EErq8JZHkUxN6tvSTlnxs8ecs4/Jn24O5IoaU1dbrdY9pv8aAhFb/QQsqx3Q/4XvQVU1O87ueflkNpk/sSkNVZeyQ4TAkh78ESFAD3egvGh0CEmhYjekArfXNJ40639wvur5ZZ8DaqZcM+Rz5mxqSeR5Vf1CdU9er9r3+Dh5BuYHvKVvYdmt/3AMkcCxZN8L3rDhEg465YIxXzinPfCXVKNZ50j4rkJBpvzaW1vhaoQ3cP3xuHutbgQRtr8YLskcFxpOBBNKXy5++RHTmPVnPvSfZoj4/077ux6E9NsQP+u+/HZCQaZpzpfpUtqFaHglKP5/NX9A3+TP5oQIJkI0/cyT8AXIk3CtIVEAo8/7e5R+5QfWZNcVgaCO3FI0xIXvPbzUgIRvkZDi60fm+Nf9NQXBPJxvXZAahzC8zQq5DRmr5iH82IOGtyRZb6zPukeBAgv9N3QsBVQgQ+Y/TWuQomEzKaoH/0zIDkDAr5WGzLB9/eW9AwsePy/L4tC7vPzyVx0eEM6wtrOHDe3x+tPjr5dxPvs1ADEPLikBcr5Y3gZkdKZBxymnGydI9ByjsATRQOFNgA6TwagCO7qOSAYxTq2qAEzGYlPNJWaEPiMePE+CrGfueaM6ShtHYCPd/eiF04EUYJJkP4cSZf7j2cMTJM4xRd31friP0oeKRgOt32003PiYlhJHJk6MbQyTKr9k8wGi9Xsvz/tnL20nmcKUJ9IWGPBVZ/G4eC/NFWc89tEEVR16HV+aSGNzCEaqSky1mIIHtMEcC9zy8ATBeGNcQdwAStGrDw8NTKN/MuXALJKBMXS3ZIvdVf6JLAKiPg8U8eOlKrwCBPgF80tKZXp3B8xrA6LsgzAG5DqIKg5eBPNi6E/ix0IfIqWBxQfRSOHloAypYwHPAQCo7Uew9Ejr+RtfMCH3ojBoj1T6uHqEzLgMm9ky0+7pHElJ4+MzKAdUnrtgXKB2JufKEoPZMAFCn/ZuABIyPQAKBMAUSWkB7S/60fs+Kqco6pXelXzW4asZDlvU1IIF8qNU/7l/2Sw0irCPoaEzZB6jIvck9zrbQB9Cq0sNQW0P7twUkEMjQeeqeH+AXgYSaLPIT19vQUe1La/4Yw65tqL6QdR3lz7jnHiCBbauuxrGoflUznIf0EN6PPa7GJQHUbHSNrU++n2CxtYGyxwmEVPolkMDs9l8LJJDehzwS2P88R639fy+QoLSv+/etQELNOFUaGgISOA8MgeM+V6PW9I/wyKnR7z3lH2tAQo1Oh+hnjLf4Pv4+QILun7cACdx/Q/ufsqfXL7z8Jg5b0Ad4TP5xgASbJQ9UZvlHbpbsJpMJP58Y6SarEVxm9jUhREGBVyoFWWAPMdrM2LmZlCGrUMXvnQEhGVC5MeiWRUKigYDPJmDDRXpoI7UYmZ44q9GSxzGoSL/xhyFGyDnKiLSdmiEbfBhVMKRUOPHE1JTiqEFcE4Bklrx36JrW8FqGbOv+1u+1ddBnqqJTY5oUgPhNBawKZ84p5zzvCc4VaUnnrEVfQ0y/e0aX5DBmolL+0dtgsrm+xi6+N0O4EgvHeVXFld/x2VAAASTY5yuAAhje8BqwFIKoLG3J2DZrnFwjV8KlLAAk7DblT3/6UD58fCh//su2rDez8vDwUJ6eHizkAaENCHFAfP7jduc111HL3mpRT8tsuigLxOab2/vEatHTYwR9mYdbvnklWHiA/47+8nSH8658xaIhrl41Acba4fhaNqu1Cct51Hr2/XH10ArLURCKvM1BlGyMWtDsk6575yXAsl+Lue1H5mRgaIPX2YbrvJ+I4bTY7j1FKEBUp0A+B/I2O8mORIRsr3fNj8oMyMIPD42zlzY6lf7EMyvR5K1KCxg/gQWErUCPYAUNlTkU0Hl/Zz6xXG8in4AnDeRcwbhG3+mRgPZ8rcIjI3iYhxXA1R8eARcLbTDvgVCQN5tdzE/khwDIZSEmHt6wXCxSsqqenpXePQeDVzGgvLF9bMkbvQKEzdclym6+vsSauicB+gggAQY56Jg84IJkhldUUAhPBNDe8778/vxc9q/H8no8eN6GKXI3LEyxQVsvz682ZiRKJJDQ7UsAUifP04CqJaRDm19JSOo83p9t905nFsrw8or5RKWTYqDCdeIeHvgdAEPvNYNa2l5HPvMJlSnKo7P+AdCPhi7uYV9JZyrfavI101OWB2hTQS6empLW1FAkb6Dxyf60ZMzY7/p85QN6Sjt2f5Y7nd4SHkDgEwQNLW9JhE6Rp7DOPXlE5vW4V+WWGqh43zLUW3Mztj5f4pEwpD+S55DeOBY1WHXs+b3qb2NycGicNb1H22kZmmxX2xlqk31XHR3ry+9Vr1BeTiNa90+3P4NPDo1PQSg16KzNCG2gratGMfeS8n/VnzjGIftEx6r9zzIK5XSz3qZz3gIKdNy5nUwrLVqv/a70mceB67N81vHhXtpP1Wd3RvxwssW36teZfjN/gPxV8EP3Ifus+m+eA82RoPuG7/X5mQdY+6gENuKRrB4p5Ak1nSTvOcgl6o4/gQRBtD4T4DH5Y0DCkPBRAqltRCWIMSCBBKaMUYmFzyczU0ZEgqSyqwyDBGOGUhgTFIo3StW/AJCQBWHejJgDnT9VpHAtBJEqTHmuFdHLjIFzquuSr2kx37cyulb7mZ7y/ChiWxMkvD4rdBSUxssCnNFra3OVFWGuzdgYlMHpXHXvG0BCf8/nQAKeC4Nf5yQ/o/pMAR6A3HqIvjPe+TUqKphDNJLhAEhYlIfVqiwR4rCYWgjDX/78a/n4y658+GXdAQkGIOyQhHFddpttWa7mZbfeeGbyC9qdRgz8rCxny4LTTMtjEODJJJRrj4GfW/w6Xlm5AOM0YDHCC2zc4i6Kz9MQ3uYVcHy18pUwOAEkcK2Nr0SSuPPeT/RUIeJ+wiv4H3+joa9gZleekuBeuFcQSECCSFx/hGs7TqDPjpRjbPbcOFzmMzXXAQ1euw6JCMU7A8fKtnYzT6ZneQfhWmmJG/0V6gmrVPPVwAOACTHXBBLy/qBywRNFlSVK032Id18G0Ntywx9rq6diQMx1fpnkEB4cABIQkqBAwnq9jXFHcsrihiVDGzKQ0GXBj31FWaKhDWrwAkhw5cnBBHgk+Bp4pQ8LScDnVyZInNgaUik/h+eLG1VTW2t4V3x6RqWPfXnZI08H8jmgGsXM6lbjGnhh7F9PZX+EeztCISI5Zaxxl4wzcmcYKBV0o+AZgASsBwA6ZDUB2PEKgGJ/LufLtLwezp7o8zo3wOFymZZThN54fougRykhqvI8y4/PDKugY9IP+TH5q8q3zD+VpoZ4qI/NaV/lnCq/uk8IEOO+mlLckjf597cCCbXnqTIP2iBoiH2y2WyMThjixJO2rDtxLjOQftv2sCfAvfOQFXS97x4g4YZnVZLVqaGmsv4fBSTUaDDrEVk/4hzfzIV4D9fmjPuDz2ObeX2rxpbMm95vz5ccA7U1vQdI0BwJPKTS+9hungfVfz7jC3ET+ZYagTd84BLAbwrf4zi/BkhQfUjXYmhdWvpbzW7hM2jo1nRP8qDB9u8AEu7dp2P8U9dP+QPeA/DPQMKQTdLL0n7NajkScl8ybdzMVQNIGKOfIbo02vkJJOxMWSbxDiF+XJx8kpAZlS5qjdhrv+tGVMOd12ZiVMUjG37ZEM7CAp+pCKB9PX3AbznmiIY0lf/v7ZHQ2shqqLWurf2e5yu3l5k1NznniS5rjOXO9KACrLZ+ioJnWrhnbPdc8zXzokxC6TG/bwEJnD/OA+cvK6IEzLKSkBWzzLy4P+9h5DpX3fs3AgnwSOgT792CCmN7359/LVckUTQTxF2/DUiAIWoZ9HGsfrYSjrvtumzXi7LdLMqHD+/K//5ffy4ff3m0HAkrAAYPGwMQNmuUR1zayRoM+M1q5QYzDMSJZ+H3+HzEws/Kp0+/mRuBrcfCja3Oq2Y6sXY0pIG5E6z/5umAEpC9RwOF9/nkcfg4bUeVicXUkzJCQQfNMBnh8cWBBF0bPblR12EFErp9uPDygp3REkn9mBkfmfQNqLo4oAAj1Gg4DLAuX0OAFqxocDr4iTQNKQWM7LtI0FcWUfEBeSdwKI11m8G7BICBv3oyTc8HgN+BXuB760cY5jQYFajEnOiJKGVLtwcuk/L86icanvywr2lOAxVeJ57TwJN+ueNHzIWEoRBIgGeMAgmgF5cBfupuaSstFtUTPNY8Eqx/sa9IS10SxgDeOr4X5SQR3oB9ACDBQ0z68BL3mDgU5EXoEi+G1wrWyf6ACIWngldQeDHw4Xl/MC8Uo0V4JkQVCjcUz+V1D/d0vHq1CMpA0schFC3SAb/vDLCo+gEgAd4wCME4nC7leLo6eIWqE/CWAICAV+uL5Vn0ShERKqH0nxXnzItvlPNQ2HC/Gu6UT1nRzvzzHtmgCjnbpZwjvfLZegjBObvnGWP8m7qGGkD3ghTZMFR57P1zjyW819KyoA+ATRoakNtCn7PSn+UVfx8aX0t+14yvbg3jzViOhMwzKL+V544ZGvm3z3hQCv/N42nJ5yF6ZDsK2o3pajd7YiQkuTaf+bsh/TrLc9tzXr958E9pl/uI+wIeCT4/fiKuAG+N5jMf4FqO8ocUEpjXBx5e/E73F9c50+8QveY22LdMP8rbyGtb/GFsffTeGq2OL04HxQ1eNrb/Wv2urVfef8gNVAu90fnL9KifYX9lnlN7bpYp3XoFEK77Wteyk3ty2KM8lO/zPP0EEjZfBiRQ0Ogm5KLp5OoGbG1GZRA01GoCUYktP1P7k0/JeZ+e9FGYKpCg11FRoZJPRtdKttgSlK0Tk9ZmbbXfuj8Lh8yc9XcqL3gmT23txDZK1OlpkPZrjBH+swMJLUVJGacyMzJPzNM9Hgm1dUR7LUWluQcbQEL/3Hr5Rxj+mWby2itjVgXOvKGnMF6Qli3CDhB6wBNwGB7HQ9ltl5b34OFxU56QSPEXAAl/sXKPTw+rslwVK6m43iDufta5s0+nk7JdrT0cwUAEGJSriM9fmZv28/PvOKTtAETjZ7MwSkV42Bgj+SISHNqfWU5Io+/hPjxNgXHs834xTwRz3UZm+7gGv+E5C+yd1zAEGe8rpe9wHWOU8TjQmoY2mPCbOhDa0WEACfRI+PTyEln93fMFkQxGh2HAYY6sHcnNYK7ORybvC8M5DGB6jnR0MfeQHTWkat4ESgMKNrpre5+HIo+xlSMBbvRYUwAJ+OMcY+7R7mbrQFIfUuHXcc66JIeWhBKhA6BDUKOHtQD6uAEqAjVzd/xia3h7qu7JrlgNpT8J66s2qMLnoQ1eZYLhQwhvOBz2kvMA5SE9CaaHOcBrwXMjAEjA/Tjd99KPVzPWPTThYuUf/fqjBQvNFksbv4ETr+dyOM4MSGCVDvxmfQ6gCaER5Fv6fbfmCAcJAMdzONjMlyNyOZw8rwO2yfFcugSQlmyRdIgcDckW0fkZkiMdX0MOiPhjP1WxfKt8RdN0/UeoFPiMV2YB2OOgoNJ/5tNqiOtvqs+MyWhVZGs6Vkv+q2tu3mfetgOnmseEgCXvNf4gNe6Vh+dx6G+8b2x8rf6PGTL3eCSofM5z2Xp2bb3ymGq6jd7Xks9qiNRolWEyOv9sv7k3pCO1eVSdlnOjRh15QaZv6r6mu3g+4cE/vVbbse+RrNZ4bHh7hRxBY6SjofXn962DzrE1tzauzpf5TF1f9lcHN0YzuR3lS7qHlL+15Bv7n/egApr4TfVonbNR+rvDI2Fs/42vvP+qY9V15foSSODcqY3BvVG7j9crkKBjzftliH8hjLbWx9oz+Z1er0DfDb/46ZHw5UBC3lxctDEmq0KtxhgzYeXNnIVZfqa2fy+QQMaZmZOeMlBxIIP83kBCayO3BNU9mz3Pf15Pbmg1FnjKB8FDIOGzeOpouEYHXL9/dSABY1f6wXg72gkX+TEggYyqto5Zaatdo3Ov69q9fyOQgFR5Y/tXFU32t3v0wOOCAAAgAElEQVQt5zK9vloSRZ+TuXkO2Gm21fiF8bG3Sgyo0vD+/UN59/6x/Prrx/LnP/1a3j89lqfHVVkuvEzjcjkt88imv4gTYyj+BiTAcI9yg+7qvrLvLdFdnFIjDIC8wk6SZ/j9YrkR0B9TtpEs0RLY2fEqOgi0w8MHjv4KIIFrjCSLZvDZaW/v4WQKgnkJwBDx01SeyChYwKzbpAP10MIzjpfjjcs1AkLQNk6GcS1c200himoB8Ejwz1TD/ZVK0yVAiYv1y46S7XcCCA74+EmSz0vkTAhDg3PN3DIKLnJulQ4uFlZyq0jSkMF83IAOSeGDEQQUyL0GHJDzxIlIdukG8Hqz9KSXFo6ACh7umcAxs3Sjz5cbwu434dU88L3zusiGLUACxk4ggeNm1QbkJLjdb0z6lpSrKTOpO5BgSqF5JfSVHDzUAf/dK8Graji9YZ2sZCTAn1hb9N+cZZCjIPI/4H7jtUEH5nmyx/Iuy+l0tSSM6l3F0AZ6JHSyMao4GL2esH/h8eFz/GqVL5CXA2EMk7I3rxYHEtA381DAHFuyzgmya1hpSCRhzIpy5inKx27kCSugBP1lnkh+O6Sj3CMfQVN4JpK3/vLLL0ZHv//+e/nb3/52oyyrLGM/6N1ZU6pJl2N9UP55o6jGqXMeV26rBiSQ17jONHEQNpKyeiJOL1uLvtO4HVLEs16WP7f0l1b/x+7/EiAhy0HqTa3nczyD9JcmPPdXQ7OGZHjHeyNxLnle1lt1DdCW9n2of9TdauuH3+iNS16rgBK+I5BB2uZz2ccWkNDxDctPcws4A0jwfSFAeBqXgitD85fXKM+FypvP1rMBJOT1HKJHrkV+5fVDry36II9Au9QPOKcEALmfdY04zh8NJCjfU57e6/+nG9CI603aJ/8m3Sl/t7mGDJKKT6R3BSTyvtG2WkBCPihXOYV2Fei74c8/gYQvAxKolHEDcdGGFm+MAdYMHRVkSog19CkzSy76GJCgzJSbVttWZVYZIZXpf3YgISsqWbDqZ92cUKZ48kgjSk8wdO4z870xJCJp49A1Y0pWpqXWtV/ze02RawnwobEofRL5d2PFT7SVwakgGGOELUUoK1C6h1yK90CAd4CJd/okfH5P1Gye9LWbYUSYq3r8ZSGq8801pwKCz7NyLJPLpzKbwPj22PTpdOaJFuOUE+2jnOOvH95bSAOqM3z8+L58+PjeAIZ3u21ZzBGCMLcQAstHsJiUJfIbLKYW84umCHwt5+6RYBUcIIBmcdIvFRmMX0RSORhS+KPQnqIWZZzgX07HMoPBfYlSfIdXAwzIM2Dcbparssf3By/DhVNNfI+qDThdtkR3UUlCTwJ5Ym4J71JJJ64p2tuf/FSUe9Mz48NzwRPPHYKuLE7d+h0upB0S78BCR2M8eUSoQgAJtnah4CGURQEBADHqWtwb1G5420m4lKXS9TdXfiRsvPbJW8ljqeAqr1AF27+flfVm52s5ceAERtDz83NB7gNz1Z/4PGBOPAZ8bUYTQw4Oh1enbluDSzlb8kKE13hyRnyvQAKLjNAjYWZ1zSM0xsJigi8mIIHeAlr+0XdVGNYoIxJ7zFJYWh6BHqCyxIhWjQP5BwAmIGfCvgD4sSoPEZpgZRet+gM8RYoZ9H56juvhgeCeM3bKfpqU03lVzshpqjQE+okEo16q0b1GuC/Qb5vT09mSlmJPIfwH847wBYB0ACxe4FWBUpAFSSQdTEB7pwATUM3hdGY1hx5MynyDn7MybuxqPutAOPJPgm4148n2gJyut2QCriUNv3v3rrx//95o57//+7/Lf/3Xf92EJal+oMptfqY+f1TRH6k2oPJhbAwEh7LM6ve8Awngk7j206dPnRcUEynn/qsyT9oY6kOWhfm6t4z/a4AE5Sc0OsaMP9VrMx3WxpzH2xqfGj75kIH8jmuVDcWWHsL9kPVW7mW8ErTG2hNsVfBgyFDqDMFGaAP6wHE4n3W9wvoQQILJEAFRdP/ye97DOdc10zmv8Qjem9fSaLfzPLstcTzEJ8bouab/tOi/xX/wO2WVy3UPN1QvIgUSsuE92v4dHgn39O+ea1SP1j0IwJ+flU6zZ0ye2472A0hQD18FSrm/hnTyWZT25norneFe5sjTvc9+cm1q8uRnaMMXhjZkIIHMQje0MrxMEC1GkYGEmiBQRVgJlsRxL5CgTI8ESAbLfpOZkzkiv/db/pSxKqPjOHR+as9pIZqtvtUQ37xe2i9eTxCBhrB6anDeFdHWfugacj6HNnqr/9rX1rVf83umpyzQvkSIkQFRkJP53QskDDHjsXFp/2r78FsACS0wQdf7BkiYnsp6+lKmk0OXLd+SwplHgrscQpn1k8AP9h8eCajO8Pj4UHardXnabsoc5RoNREDFhamBCpuVnyLjezxTQ3Hs1CUMPbiRQ7VhHxFrTuXPFC1LCDcxYIGJFjHfFsaAjPhngCEOBJnr+SsMewcNDDhAjoXzybwP4MZPfgkjzJSCMjPDlTRAxY77gskW2ScKSfYXQAK/M94rQIInWYyqEFOfTwIJMBRBGwhtUAGOEAdTsKyohHtNgMPREwFr0wntGUAwBwpI0woyKK/X7zv+MHGD9XD203A1SjAm5b0EKPQVNLLdPQYA5WvYgwm/+3qcPNYb79E+PBIAJPReCSx/h7Fc3PC9wAPDAQEmKWQOBq/W6fkRAAjBWmfVAR+j59mwLB83oTEE7HyuODdmwEeixR6sc+ADCjb6jnX0smmoquHvkf/A1teqORzKPjwUPIeCl3/EeGYw6sNDxbw1rKICaBSIw7y8vGLccKzpwRxTWKVSCdfF5mMOeo1wmtO1rGYrK62Kef/t0+/leEFJVQcSnvfed/OSwVRdfD8ZoGB5O1AyEjTbgwGZX6nsUWWP7wEkEChSpZs6ARXrLCdqyl+Nj3Ls4EPu9YT9fDavF/z3PeQeVJwX9kPDGrI85/Pvkd+qS2VFtyX/arqRjhO8x/PJeF4shnGgXRqRnOssf/J6DM3fmHxqGdpZL7jpe3wYy5FQmzvdf2q8Zz2Ha1ujO/ZjiD5rekNtHhysdDCRa6tGotKxruXQ83Nf0b+sY5GHkl9yzRVIIP/VE9maftpKtsg5VPmFPhqvnNETz4FTtE9PNo6VXq463poeo3SS36sc+oyWG0ACn5vpaGh987Oyfq+0h7bVC2xon6ieqKWm+0pEfXgj+RVlz2j7dwAJrf15j06d97DqgwDD874jfWQwQXlf99zTuTvQJB9WYIV8WfeFrhGSXo/xV/BGpYG8HzWf4A1v+umR8OUeCUNCuiYEhjZaJhJep4a0bhISIxcWCq/V7kR5MmREh9skXG/h44nTSSSDSr/je1yHrOxImIbrrZwdYqRxmgO0CieO08nN/fjeksxZ1vN/biAhn1jUmDSZCeY6I8cEEpSx8jpcq66dWRjUhNyQwBhiWC1F6h5GN3ZNTWDU6F0ZVWZMqmiq4vKlQILOvTLje/o/tL9ugITkjYB7vL+RoA+bQlwPvUTjLf3r/sZt9hnlD22/XAtPcE1RnZzKux2uOQaQAEMsYswDSFivtuXxaWfhDL/++mt5enosD49+grZezMs7nEibx4F7IwA4WK0WlqARgAKMdypOBBMUvUaZPBhHi9ncki1mWrfTESQHjIR+lh/BkvUdyxWn7Tj1Rvm9OA0/vDx3JZlMMUOVh+AfnE9T7Cwm3l3QUSYP1qt5D1zg/n0uE4t7v5YLvrMcD6hJjLKLMMCQnNKrJBzPntSxM1SQPR+G4NENcXVtdvcLj6fXU3o/EcKjT4XlBCfOPMsEyQcj/t7Wb+JlD92F3xUhGh0EC1T5IKJv30G4wgOD5SMn5/Jqsfwwkj3Wn6cveA+jU9uk2y2VTRjt8Ejg8+klBeXz5eWTGeGonIFT1r///e9mgDuoBBpDqIEbvU6zAeYQSAAgMPVyeARNexAB4w9Dy9axB6Lcs6YviQq3/1ueduvRcYiknHDvtaSjltURhoWDCei7hs0gFMbDEsILJuL0AQQARGDVjWfLjXAoK4T2TGAkTgxA+P3Ti+VbQNvTybr89glhN6Ur99gpSlHdwng5zu2wf8NLB+Mh4LVZ7GwOT4dz+fvvv5ksNTf5MvUSqADRfOK8/GPQuQFnZ3gtTMoZpVkBHAkd+5z28cu3PNXn1+T8rD9VVTqkMqk6w42id6dXAtrBePAfa8NkpAS+CHYZnxD5SFrVvcnfdSz3AgljynhLxqk8zjoUPWVoeNRk1ZiirfqZKtytPvH3lqFS0yG758SbtyRbVP6YDRo8W+VBbXx6T00HaM0DgQTuO+dPXjUItEH6UTBA5yQ/X/tAvpT3goKxGH8XkhfAPZ5LYFv5d21+WCZ3aJycwzEgAWA09SLydspK9dRUPqs8Na+Lzg/pXfUWzrX3LXLhoDS0C1VLqKuvEFomAvNrPLimM2f7hfoa9xc/g5+0/ih/sCa4nno1gQSCPgpaUG4ygW71GXcACffwp1b/x3iXVc3iPg5ATfl4fv5n+n54JOSQHM4J+fJQH74ESCBN6l78CSQoN6aP2KSUbXgkkCEpI9UNyIXJjIZCi4K2JSiU+HWz32sgGlAQZdjwznPB11+hzPB3AAC4zk7gfLCWRdrMogAI8D3Ka/FzfiXaNbZROA9DzI4MRceu7zMjUAPy3jka2+hjgrrFIDJjrwlVU1jjxEaFHJkj3Ub13qxwUfBxvlU5y0xcDVlu/LFx6P1ZAOX7ams1JOB1vbVPOhccT6YNnSe8rwE5NbS2Ns6aoqfX8WTWv8v1hPtwhts+kWGUspwx3jxalVAJyxUAHG8Co+ValpacrpQ1whAWUJbOZTY5lN3Dumw2XmZPhQjWY7XcWJz7x48fy1/+8hdzLUZVBvR7OV+U+exalnN4IThwgHKL680qTg9RncFPCgF4eIy8K2j4DtnkASRMcNq4WBaUUoQdZ2t6cuUGRpLlBzADz8cIY94AOORXOJ8snIGJFk/7gxmwMNgtJ8Nq5QY5QwXi1Q20a5nOl+UFGfr3B/s8n87s9Baf90h0h5KEUgUB7eK02Dwa4AkBDUfATCqNxndSuAbi/y2kAn2PP6sjDgAJw7ngZCgS/yHp4PVc5rOlrZ0ZyEhKaSftVrDTDd+rVy5g/XkCFMZLUXVh7bkobA8EkGDeEAgjuLrbO/pDZVblARP+GWVGngryDdI/ACXuEZZ5xGca3yxtx9wJMKbdnbI3+Kl02dqGVeLfRRnQLlkjEy+G14F5QPSlGNkPhtG4Qt7vqWyQec6MSPQVSScxT5gDKFhMHKmvlmsgktt6WUj3bHk9oOqCV16wUIcIK7gChJqiVjzCTM7l+QU5JPYGRFg4x3VqSRDd48Hp2GWW98vofIpynVj82xKgIL3NZmfA++Vw8VAGA76w59zAd1pDacgo2+EZMSJPx7T89+/wCPLyrAASLjgI6E5opwZI+Pq7oW5zaJU1nKaQT8KBrvpf1i9wlfJ82z8jf3geaAzu/7iP1Qwol2kAqVxW+cV+ZhlIudGS4a3fW4Yw7u/mKrlGOx8cL9/LOVc5p3P4LfQHnf7c3pj+aPob+OjIWU5Lv+T86frdyrrg+VIJQeU5PcZo8KhuQpBgjL70xJhrRY8E3s/9wNesT4y1P2aIk57ZLkEM6iXom8mHkfKP85l7POmc6efsldPtYdPTGSbZA+FZv1Udm/fqnqAsz2CJ6hKcH6Xlz/efH3RY3h3rl7/6/qgVMg6+xCpIobtkOlIdT+eF71U/q+m5WD8ayTwY0P2X54vrwLGO2l93AAkt/sNxqG6c+6D0yTFSfrPaGw1/pbUMutSeARRcPXgos6iPsf9jQILSru5BpT0dU76+yi8iiTVk3b//9a/lGp6tsZksJNHWxujs7X+T61s58Vv7YNw4GqkACb0L6G0sLbudBSWFqDKnsS62GH1reK3yi3q/bopMYMrglGBrJ/bKyGtEpJtbBcsQs82MWvvM+VEyqTGP1jwN/f5W8tO5qs3pvUAC5yArLjVBxGcSbeTYMqPB55YhrTTxJUAC+0v6uBGQYURl2hsTMpmOMoPmWPice4GE1vr2iO/nIIKNMbwQOBYwRP1DMkH8XcK1t8tWD2+EqZ+oLyYAHK5luShlPYe7/9SM//nsUh7ebcputzZFXU9i0G8q6zDGP3z4UP785z8XxCmzlN9yAQNnYm0BmDDDfYnyjwASogRkeJRb+jyADwEkEDj8/XCyk1YaqKwgiHAF9MGrLnBUnkOCxjKMYRjZTFDmAIQbdnweFTE77LCECD0fhZDBbAIw4MkE1wNj5389QSJ/tRMjeBbgmeGep7wXfbPnBS3iRJnCWpVXKmLaL9wHjwi8AqyhoW2vmhPjci3gvzScqfja/IRyv2T5zfDsyPIBYAGABRrABF67cJPIym9CvfMMcUMezzM3+jg55BriM41v7hu272UP/bQe1yzmyFnRl/xURaKniVsAgV4TrrT4blB5qPcN8RT/3is/wBjW+20/hTHNfnI8PEG0748XAwXgpbA/+pgAJhBIsP0TeUcsI8nxWl5eEerhXgign+PhYvRnYSDhFWLjuZB30ruiV3g6w6Yg2eS6y1NgLtIBHPdAAkEDB/S6/8EzXl8B6HlSS1OUI4cH7TbHYZDYM4AEq6ph5V4cYohqF0Py7a1AAp6lABX3JNerZojqOFVWqXykXtA6aGnJ9RaQoCAZnqkKtu8hB4JVhupnjlPlG2Vfllmtvn7N72OGzL1AQtb79HMGgvLYazqNjp/6TQb7ue4t/UP1O+U9ed3UUNbnt+in9nzlSaQH4/mSy4bPawEJs+nnrt+9rtAfONS+UyCBtJR1WzXmso6OezKQoHTM8eizs36Z6T7r9i2aZbLJWr+rY06eUJz3ITonfaqhTT0Ja8+DuBq9UC4OjuE7AQnKM3QOlBeyv93BQ8g7zofalSYB5DBS25xDBsVBBtpXDxu2lfujdgJyJCgf4x5k//JBbtandd/f8I6fQIKHNnBycdKUhUn+zMnXTf/PAiRkJkMmzY09JghIkJm4lKnUFMnMyPWZWXBlRpoZ31tdj3LfW4wz/66bsiZ07wESVDCS7sjwwSSIxKrSREOipSi2xqcMfEjpz/3LikgWGDV6qK0x13ZI4GQGinY5XjXuxtbs/vHfByT0qKM/FXkI/BkRJxyJEnGKj9AHnIDDa2C9mJbtclY2i5lVWYDxP52dy/t3u7Ldrcput/NwhfW6K6+GU2SMFzQAAAGhDciXQIQez0a5R3gduIfD3E7HCSQY4JCABHfLR8+8jv0rDBczen38DFliVTkCJzYWM8z7xIYmqCdXcz9//fR8E+PPXAJzIhNcpAASzJCYeFZ9ngIrndG1lO74ChzhuSaAkajQwAgANoyr7wEEe2SU5yOtsaxjFrIIndA/AgYEEjpPAFZ/4KkxEu7N+pN76wvc1ENAu8dDnxcAc61KMcJJ1HvgePYTcVKjCeo4CTdlInJVcD4Yw5hlEON+uWe4D9A26ApZ95EcEB4vCmBxnAyTIIhDYzIbDAiiy3tb+X8GO2+VGhjWMJ7d+4X7XXk6+krliHyQoEgPJJwMDPDvXw1IMC8XJP4sHi6EU3w4CyDZIio+WKLF66W8PB/K8+uLzQXa5/hxvQNOkaTTkjf2sbikP8RIIwEplThwAp50G/gRwMAJITWRB8N4u+V5RdtI9ggww8EkVp5wTwQkgyT4EECEhaTgl3iNkJAhHtiSD6TToftpqFAeKT/FmGvtqwwjvaicZFtc77fwbxoayjuUxlQBVyCB1yMxpv4NyYs87izrx8bwlvENGVg2x3d4JLDf2k6W+bpf81zUdJo8R8qbSeNsU0HboXlQeiAfI1jZ8W0t8auhVHeG1ir9Zv1daZj0Qr5JW2CQfid+kMC/rENl/Znzaa9hyHpYV/9XWw8Cb7yK7ZC/6hzqXshAS20ecpt6/xj94boMJPDeIfuhphuSfijz8Uq5g3YoHy9XlJP2cDvmNYEcw7W1kBDM2ah98I2BhEwHph9FyJf+RhpT24brS72ENKDX5rXAtev5rAs9wzMgLykzuRaZNm7oIx2M5eeygk2mT37Wg86b8f8EEm6BBChQt8pPf/qCiVNEV5kJF6+1EbMgvmE0d0inVtWELAAz01BjLgsdVRRqjBLf1TbKmGDCPdonRRR5nzK7zCgzI7p1Tb9jwr7wkiHFQucxr5nSy71AQq1baAfjIxpLxqRCbWg49yo6WanI6zxEv6MKjmbBF1faPE9Ke5kuOId6+kkDjHSnKPQXLmvl8jqQYG75N8qKn1z0jJTv3eBjn+AKjfdm5E+vBiBsVrOygkfCYmJ5DRDy8PiwstAFeCTgP4ACvGKsPCUFDTw8PJhXAgCH3tibla2V8+s9EjKQAKdq/PVJAiNZnrlFX8veYvEjPwAErwEhxTwR0H/EqpvgAQBg/v99CStbo6tnOj+8vHZZr+0GJCnEPEW5z27t7VnM1H81I85yH4jrLJU4vBJI4LzeCF/0KAxzGpnGT6MtyxOjoUVWbjJK9OGZMPCljFwHTkWJRzwLIAGVGoIs3X4EGHI43Sg91vdwXYeRdqMQB9FY7hkp12chGlI+E5/xx3Kc6If1LTxH6EGC7wE8ZX6LtnnSgbWhjCEAhTmFAobfELpBIIHKWO0zFDdNbsV59IoRfd6DLAPzicXtOnsIg2X3oeeI5dSg8e7rr94ICjBZSMOLV2E4nBxEYI4EAAnmoWCut8hBgNMaGOZe0QNTjPKLz59ey2+fPtl8YJ6opBJIYBUIJgTl2hsNAzQ6TwxI8L3iYYIeNzrpgAx8j7KPCpjhOngxLRcP5Xg6W+lIDzsJICzyI1glDQMjYmZnjGlG2MPZEp2O/b0VSOC41DOxpdO0dA79vXUQkA2xPNaWfCZd8T5V2PEdS3cO6Tc1ecj9WNOPvlQODRma97RzT9WGmuGmbWfDJcvk2nyrfkYjkHoaeTt5Umv9+Dy9ruN3kbCXbeZrWnQ41Pextc76kOosqlN1unK59WjJz9TQCuXT1hZKB9vGHg5t0LmureWQ/mYym16SktyWelbNuNS+s90MROTxKZDAZ+prBkDy/aAfyh3j5wEc83u8Ol90OUsZRhkFGabfm9yMKmA/CkjI+4NzXtvTnF+dJ6WTGpCg9sVmMe90R3yP+SAormunfVKa1rC4Gq1j7mvfZ/rItAnvSVMDf4Y2uMGbF2OICdWYWkvI2URLttraRmwJlO8NJCjRZgGEzy0gQZlv3lBomwxCjUIl+sz48pz+KwMJSlN4T6HNeYPSTNe7e2itRktDgojtZUOgJgiUbrleQwJkTPjfGhmuJjEHCfeKKrR6EjK0T1rKRv/MYSDhdl/exhgjxEvnyvq0mFvuBIAFSIi4gAv6YuLeCHOEOUztJB9AwtPjuixXczMIASDA8+Dp6cnWmoIVa4Df8D28FggkAEB4WKOcI1DplXkiILSB+RJs7q6RDDCSo9LzgLlSXk/nm+SDAAZMMJtx2MeEI9+DjRNAQpQrNKPqcDTh3xlh84UnOzx4JQK8N8WQJS3DI4Enup9enm+y+yvIQKVAFXflJ5aMMTJfq4sgolH4zFsgQRIwmhOJJz/MiqtXzYh8FQEqGJgQBi6NSUtwe0TpTibV7IUn6d+UuRCqmssBcwnvBLrT26n72UGOyFpjJG1zzjrREoLC/s1Xyw68ouKofBZhJ5wb0g2eAWUDv+FkW5U5zkXv9QKgqj8Fwu+2vpFLACe6HQAj2fttfCl5YE2WoEwlE4JSOeQz9ISKz+N3zGdw2LPMp+RHeH02gAqeBy97eDtcrawlgISzAWGsoFDK68vB8oQQSMAeMi+P8EhAXgWXR8yw3pdpNMDo4l4i6LOdxiaPBHhE2HwFiMUTW4B4DiRsLUfDfu/hPQeAHLZn4HTqXgkGkgV7cuBmYiCI6Q6NQvadwSPgp/LEexL1UR6TNrgv8XyVP7X1rckX/e57AwmgG+4VKuWqU9DjJMuPzxRjARyVH7UM5Zb+Ri/Dmu7HfTDUxj1AQuv5KruGdAHOn84b9zZ5Cu8lr+F4WnoJeZYatjq/GaBgu+xTq32dX71X52Vo3Fk/V9nTPfd6G+Od9Q0+n/3VsUH4gD7HPBJIX1kn5nN0bWprTfmbr9P5rt3H8TX3Z5S/zONWemD7+Rp8T9mD3wgC0zOM3uC0EZiHiHkFQBuao4N91UOFf7RHgq4T3ufnZx7poPPnITCcK/WI4TxqG/BIYPlaynXIdtV7cp+U1yDZotJSpoVWjpHcp+7zTyDh1iOhxahqm2SMMeWF+tFAghKCKh3KNIeY7hARKdPUe2uGIt2YeOpHYaUGRWaiuhFajK4lSFu/t9ZfGXSeMyrTWYEhA0XfGYOkz9H5oyCiMo9XfOe14l/NsKytQ02BrI11iFZVwRhrn4a+CnaOm0KsNcdj7UNRZR9pwKF9CuRvt/5tIMHH6L3tmG8ACf7b1UEE5CmwRIiTskLIweRi4MFqjhNuvMJDAFUbzmW3XZXV2kvyYS3hkQDAgEKUc4jf4ZXA7OkYN9p62K6tSsN2u7H74ZHgRqCfYs/Qp4jtx7wxQ7Sd2k8m5flw9BwDyClQ3PDH3zSEm7m4R8k/qzhwddd7GnZe7tFdwvF8eGJYHP7LS3f67/2IBHHhkUCDCifHcO/Hyb/14IgEdZ5jwZLWwYKCp0d8trKMHpdhr9BjPlOyQi4zL0O3/8QjwcpFIOcAUlVH+2oQs9yjzb8QMJNG2v6AUSru6t0eCICYngW8nQkTmQwX82+lCJl8LwzvyP/W5X5Au0bnmEd79fnAdQb0IRklvg/ggfsD91lFAato0Ncqx9wzuSAOtAnIKS/gd7ifMZjci2hfgQTdi1nZpiJSMzKhQKOqBMfH3B/4zPadZj25J//feG9EdQ54JDC0AQAJgATM7SfLoeC5EMwT4YpcAxPzSIAnzvFwLs8oCxmAC8EMABNZXOMAACAASURBVAlYewAJbjR9XkYO62Dl32aev8DmOLzIAATYPjEHGU9sSv5lr9YmNtrSwhdY1pJAAg3cyRShL6jwwBhuz9kBIMGMtuN41vOaHNB1bgEJqqjjPspl7l+rUCGgUZZjLf2ideLZkr+keX1VxZjylfoF5RXHAZq44efB4FXmaNu8dkg/ulfWdTwhgFZtV/tP4LzW7j1AQjbesg6WDc2aDkP+qYcKCpSSb3KvZp12bE7wvM/4tyTI5O8KSpLf4HVsfvDcDNTUdFOOj/1X/SJ7FCiPtfeXvkINx1nTqfS53fupA8ljHgncZ5wjnUulE21feW0NyNA2ajq50ntrf9bKX97wl86VKh3AxD5T3djAdKlehL1Kj2XwGXhj4prffvut81TM86rrg7GN9v8bhzZwLkmr+vzaPsTvehCar8HnDCToMzDWFfTJAL/xG3MgKZCA67RPuv6LOCxSWlJaa8kP5e83dPUTSPg6ICFvcBJ4C7F+K5AwT+XnMtPW5yuh1gSGEk3+PTMtCj5l8MpIOf5MaFmhBKMmqk2mQiHP1yFBnp/xpUJcFYihe1vrp32ozWne0Bw/x3yT4CsMZBWUZKRgKFTqMWcAEvAfxmUWBkPKXG2MNaGn841+jrWvSoYKfa7dlxj6NaEGg1rbpWDVORpb96Yg7G6+H0jQNZ8C0o3sywhfdqPLs/gvUE3BKg5cChg20OMV/i8AAuA/EjBOy27roQ2e28A9Exj7rq8QpFZFIQxKPOtxh7wKy7LbeUlIlFv09fOTVDyLQIIL6sgsH0ACDHmWd6XAOSNOPwzPzWZl4IDRa7hi0mAzYw+B56U4eIK+XUt32m1Kqh2oT60NroXxjCjjiD7NMV/wZCjXcnjdd0ACEhEawAGDOQxnAggdkBA5IFShQB9MGYzXTlGEm3gYpCwfiXXAygPYuWkj+Krt/7OfEtt7OT1An0xPit9Jk8yDcAqPDCaD7PgDAAyMZzopKFuYFWnGrfM+Azwi1ARj0RzamKOsyKsiDP6AftMw15N9XAfDlfdz33Mc+B70CN6jORJoOGYjhO3o/mASzcz3+SwAU+TD6hnB+UZbBK5oiBMIMYBEgARUo4AiBVAAni54//yKk36EQKAiAwx4XzMCCXjdo/pDlJHsZIIBDgAxPAwlV6ew/uM0B67NM8+nYLzc8qYsrDwo7kPIgvEvq63mCp312+gQ3icALIp5JfjaOI06ADEps/kyqklEnfnwAME9FtJxR/m0LOduFP1G9WbKZ4bYMfcG2wTPUXrIskd5t+oXakB8jdxWXYPPr7Wv8kI9XkhToIlsjOhnBcJqclW/+5pxcK9yPvXZ+K4FJOD6MTAoy/csY7OhqWMgX6K8UYNbeVY2xBVkaMl/bUf5ltJHa33H5r2lC6ke4fvcgUPyMs6/8jT22fbzuffa0zVkn5QmP9OhQ56OeSRkIEHb0+dxvrjfeF0tdLim82X+nJ8zNMfTlCMiX1frb+ZHyj9UFmBM0HGxb+GpiUMW8On//M//tFcetgztwaZ98I2ABNX7SRu6B/KephzAK/bHZ3Qhk6geuUpTtEuWKK0dpVJJv1lHzn3SNaJHQo2+cZ+Ch5k34PPg7z+BhHEgQTchlaGa8OTCtAzRHw0k8PnKHDNRDTEsCrq8kXXjZMHFOSNRgtGZoRGxsSYYcWJDJTy5/WSh/zXCW+/J65nba62fzpUyFI7zXiAhCxwKBp6ogOEQSMDc0DUZhoLOqa5jZti1uaoJFW1PTzpr9M5nqODX9aMhnAVrrS81WiGQQFr7UiChtb79718OJMADYbFEucLIQzBDrgIkO1xYuAISIW4WCwtjQOUGgAgIddii3OJybhUXVqtJeXzcmZBkAiG+Yj4oLPFKsIH7BSEN8EiAMv/wsDOjD+73biwjcdu5bNfh+o7EbSfEYb/4KUiAVq+IgYsTbd97ZyvnaPWaT8cuJwMBCRpxh2iHwoax5ZfjyXMmHA4eGhYhDcw1QCEKIMGMxQAhcD8+w8uGyg9oTxVpVXb4/hweF52hHQCA/R5hFKYIC18x5TlCG6ysX/yRFjwVpf+hhCTBByR05HOtTUu8GKe0J5QJdC8QjvF48VN0JkWzE+yUKAxgAk6xWUVDFWsYCKZcB1ig5SDZjzmAtlmUArQT9D5xoXmtRPky9olAAscHQ5eGgu57fmc0Fe1kHk0FEPdx/yvggfmEwjcmAzD9ChpQKdJ9y/mnTFCPBC/jeCmHkwNkCiRYycu9gwSvr0cr+Xi+wHB3YOB0mVruBJRoZJvkL/BI8LXyWvZ2fYBrHR0GkIA15L6Al4mDL57NHR4RNjeR24BAwsESKyLkwQED+z6eYQCDhUN4DP/+4B4lyEVheSpmnoAXRnAtGVaLz+vc3uORwDXh/BJcQF8wVq4flWeVOzRs8m9qfNb6m/fk0DWt9pWmOQ58Ry8drKvSbwbDcB3pPOtI2vbYGFq/qSGhchTfE8iotWGeTQ0gAe0NGYn43umqB1H1ORwveQH3tvIo0OEYkNAKPSVdqP7D51EX1OeRtvjMMaCF61qTG/o8GnOqt5AOsl7GNef3ABIyvevnbBvc0PUdyRYzkKX9YVs1AJdzBjmMeaxdk+lX6Vv7PUa/WrUiX2eyK4VUKa3z+eTvXC/1coX3AatWwVMTIPF//Md/mH4BvYcHcUP8ZVT/+05AgtI054DzzzniXFO/zvue869VQ5T2FEio2Vu8nweBNR6G9hBAR/rQvnEMLf0//9618YcDEuKQyeh9UsrD7vGzuHNdhMzIeCKQDVwScMsQbQkZKqZD131JjoSqMKrE5+h1recPCfJM3Hmj8/cWw+oUu+jUlwIJNSV2aHyZyenGzf3U/mdBTMWqxkhvBElr8VPN769Zv5YhfUcXRi9R8KQmdN/6fKW/mqBr0ee9v/NUoH+GgwNWpz08AFwYuOLgY72U7Q6KtCtjs9nUEifiFB9eAqvF1LwS4H4Gb4TlfF7Wc5RonJfNcmVAw+Pjquw2i5uwBR0nnsXTfgJJPFnzcIKV3fv4+GB8Cx4C4EkAEvAHoMHai2Rv8EgwQzpWdR5VQU5ndw03xQxu/3ZWSsQc+Rz85JvhDwAM3FB2jyLkhMBzrPTe62s5xAnvu8en7sQdj/TcCxHmEIqyKqqcW+4hPZHJvNTKIUaiO8y/GZph7KPNRXhB2FoFqEBiNmABcxsxiuTxbINGq97XlbCM9Z9csOYeemOJHRFqEbkO9OQW/bR9EAp7p3jHIgBqgBdFl4RREtKiX/yeQEV3sgoAIcAWNXLJkzP/UmXFDNELqkP0hoYq8JwP0JyGVeEaXRsqIfQmUO8yPL95Yi7JTGu8hIoQn9kbgA5EMURjb6UfUX7RgYPfUUnk9bX89vxiAAKBhNMZ4I8nLzyjEsNlVk5SFpBKLUIeXImPaixXN+p8b7l3AAAchExgfTm3k65KiQMRDG1AgMzNvg4FGyENSAjpz/W8Eh7qcCwHhAxN4dnAeCr36kH/eT1ABsof6iY1w2mIibeABPLPWpukkfx8VUgz/+55p1+VZW42PNRQHHoOwRnyB+XXeAZpE+8dgPHwLPR/uVx7boowuBTERXt5L+U+twzZlvxTmlC+qODM0DzdE9rQku8ESvS6rLvpHud+5D7EfWokqb7mMtE9GvFfr1PwMMu7PA+Zj2U9gNdzD+rc8SBC9XHV5VQvrc2/6jQ6R10bVz9Rznqwgi6Da3CHIZv5H9vivsJ8k+fSqBsD9jh3fB3af/y+tf/gkTDEG0gb+oz8PB4acP6oM3PPgoeP9ZHrV6M70m0ec0c/yFNlIYH5EKlfsXv2r+5PfZbyujE+x6fla9gu+ZnSPUFR6JUEwcn/anK0xkOMN0Z1qXxP3pOZLyuPV/rv9svcZRVk5P/7f/5PQfWvXjYitc+pzMx7NlxKW4yq8fvkqrv6jY191e0pz0UGErg4uZucWCKGynxV4P2rAwl545BgszD6nwAk5A07ttGz0KitP5mfjhX3/QQSJEnfneWZhvbuEJDAtbsXKBhr39fWhUnPQONz8ROX3sjqWwL4sFmhvJ8Lc3gi7Hab8vC4KQ+7TVnC6wB5EuAibqUZZw4kzBdlvVyVxbyUD++2Zb5wF3Ig7Axd4OkIFFyNUVc3c7wHkABPBYQ24HPnTRDgxm6zcnqM8ojMkYCTdhsrlevzsTPC4WmBso1O3+eu4gOS4tGN3wW3n9ZbScIJY8rdkEM/8NzVoi+fi/ZwnZ5aq7BUYaX8Iiv/aigsN161AH9m/B+jKgOeNfXT5CyqbL9KrgVd936e4LUgwsHAFf8zpTg+4pTYYATpw+F8cnd0yaiP35kjgYBC117YieQxDG2Ap4Iq4jRYUb2B3gF4f4gcCFTC7FkRiqEKlgIFnWGO03lR9FUBxjXMW8DQBp7e0YjU9csKPXnhmFyezYd5hfJcPs+AGsxteAfQuH+BJ0t4JWDPPL94joS//fa75UF4edmXw+FYjicoMTDcceIPjwQHElT5tjb3voZQdJzHuKePenRAScKJZLeuUpIPxj/6bGCFVQhxwKaj8TA+ACQ4+OTGlgEc+ByhDvCeAAXDM8IUs6lX8bG8Cejn0UtUqs5xy8fGtaIWkKB7sqaqqfJ6r9I9pEuRlvRV9achRZu8kjyjBiQ4AOOAjRrPSBaKdaZBQ3pX+s7z+SX63T1zwvn4EUBCPqjJ+htBszynBBJorHF+uQacI/ALXRfKawUSdH55n4IC+nvWN/X5nGvdy2ynBmjldf1nBxJqQEpn2IV8qunrtX2nc0kOknmM6QeRI0K5jO7vIQOU1xOsoy7NzwRHCPAN9YHj4ZrjOl1HPl/Hzf6Bs/5PBBLyenBdSa8YE/nUHCWwJQeSrtEQn9U1yVUbavOk/cnvVefodediOuEfHkhQZE8nKm8WChsVcLqQVOjGRfn4ry1D6Xt7JLQEIRHLLOT1sxJYZgg15URnhO1n5sR5bvWvdp9uBgWCtG/6vtX/3JdvCSS05qc1/tbvb6FNnccbJiLlht76fNJ/Nipqa1UbS2v/9P3rSzA5w46yapM+XtKNqP4pqIiwXs7KbDox0GC1XZaHh015evdQHpGzYGXO75YnYbNclBVcgWeLsl4s7T9CEz7+8ljK5GSGIYAEgAJMqAnaBCKfT3s9fMKT4OEeByHW1rFjnMyaR8F0akCHGT9Hd9GFTWQKdZzKnU7uhWAK5elsGfTNw2COOG/PpIxTe7y3+46I73ZvB0wG7oN7OnndCcYaYsWR2yAUd1xKTwSUldRT66H1UeVajUe0xfmwk/KV14HvjIQAMNAfzL71Tyov4FozTmC04T88MLQkreZDuPQxgsy70Alze+NZ9WHk2fgj6RwFOzw2bF+kOHQabxZdoa7HEcpACsN1WGMLfYg/E84sA2keCdPOEMJvTIjIUwo1mjhvnHMACAer2tGfGCpQgL5zrQhg5dADKwkq4RrKE/C+tf/4Ow0Cfe3mWpRgAgcsC4k+WjjD/rkrFXk8Hgpyf+xfDwYkuEcCPGX25XC8GrBgoAI8AM5I8tlXXnEjHTkV3MMBpOKKqeceodHKdUWOBIagGA12oASTLIYHU+RI6GRFAHUMRQFgYPoEqzwgQWRUczAeNcUeBJ25YQZPBPNmsGSBDiToH/lxi/+2gIQaT9U2a0aD/q5AQKfAp1KvSjPZ8BhShvUeNRxJcwTElAa5dp1HiSUzW3aKuPGpiDfmWmuf+X5MWc/z1Zp/lZs/Akjg+uSxcYx6YqwgIwEZ7lfyMaU7gg8KGmRjl/Mz9HztH9vWOaMbPNu1PVQJjeXvHFdNn6jNf43+b/YZqrb8YI8EBXnQF8rCIR6g88ixDOnvui75WtsjEdqR+f7QvOX9rLKDa6d7mKE3tWfzO96nfdX1phxRurFrIyzye3ok3MsP8vyPyVTsQwIJJfQ3yvka6DC0xvZ9VP3JPF3nKq9tvlbpv1uDPzqQsFm7Ip+R1bxAemJWE4QtAdJiUGMbR+/90UCCChqdI27eoY2UBcjQfOg8DwmbsbmsCX9VBDQ0pbZhyJhrCg1/65TDUOZ+AgnfziNhaB9xPVqGSmsf9nSY67GHu1sACVSi3EPdhTWAhKf1sszmxbwRrHrCDqEG2/KwW5X1ZmVlHxHCsFuty3a5KpvFyoGE5aYsltPy8IgYdzeO9dSX+0dPhKi0MdSBeRM8P4GXXURIgQtfzwg8j8zQMPAxVygZiT96LiA0AQCCneZf3U3aPCDi1PtiyVDddRun9fvDaxdX68qj5wYwpQIKXJywsqwiTxToiYBkkAokZCFf2+NqKKB/Cqzo/QREUFnB9nLnNTDpSjdSyYLnwunqiRT1z55vJQIdCEG/O16cQg4AJMAjoXd/p2t6X2HAlJyw8axcYBhR/N7mMDEwBR5MFhFgkNAIuw8hE7NpQcUCrLl7xXgyThrcGvLg60+D1EM7ECKOE3mjZykxy3mlcq2AAsEG2zuRH0TllfLDmuKow+UJFJ/D/vX7rY/fxrWQN57zwHNpoH2E67wenO4BjHm1Bq9q8+kF153Ly7PnSXjdo1zpoexfT2WP0o4XJPn0Pc19jXYBJLjLO5MB31aPMVqHu2YFSLC9FNUa6A+jtT983vo947Tms8JQE4Q5oJ1Pz3DtBWDk1VgAJBjQsQdgVwcS1FBo8ccWkMD1oWzMCq8CBTUaUNdopX1eq+3X9Kgh2Z6V2Zq+RgNLeakq3ASIyDdwnRrLatioYq36Q0u+jOkmyrvw/kcACXlNdO/iPT0WKHs6EJLgc4QsZH2Oc4/v9bRY91le+9r6a/+Urvk9QxcyQEG+R/pk/8m7stwZmv8hPZXfM9kieQfpUOlokAa+QWgD51B5cjasdV5rc1ib97zPh8bA6rN6fe3evI6c/ywrOH/cCy35wXmv7c+8N/8nAwlDvI8AHeefMpxAwum1L+9MGlaaVf5fWxdW/dF9mfmS9i2/p96g62DX/FGBBOiU0AlXS08uxc3IDToEJGRBnYn3rYKmdf//FCBBFT/OXUsJIcGOCdsa49MN0VKUtO28kfD5J5DQUnXGf1emNQTavO0JfvfQPmjtj9bvfd9uDUoY4vbc6a2BpTkSZtdLeYAnwmJqJRwX63nZbFGKcV2eHjZls56Xx4dtWaO6wmZbdvi/Wpfdcl02KwAJ83KeHsybgUkpqQARWMh8B5/pkWBAwsMu0GlPTEggAZ4Hlujq4i7aAAEIJGBO4LkA2keZx+vF3au5XwE2wAvB7/d4cDPAw0hzL55Ll+SvU6oihILCxfbm2eOM1RPBgAAYR7L/skGigo3vqVxwTmwc4YGgSn+nn2kVlKjgwJM0ACsIPbCykkJf1vc4Hcb7qZyGswpETzPTMgUKFMET5FWWeyBK/JkSLaELN/wM36O2ZvojsGBVAVIytRvFC8DGfGpVLvAc8yRZLm88Wng6R4PuRsHHCexy1bn2o+3MxznXtbk3xcVyVfYl9LQN3NPKkQCDGfdQQdJ8DNoXe0oACQAICCSgUoOtaeTrAG0iIdfff//NXo9nL+EIYABAwsvrwcIcXp4PVlEBHglXSTaH9VGPBFxLg5OyxvZCPBPlz3R96ZVCIAGeBHZ90F93whprDjjHfof+Yf1wF3zPm3C1/vqcOgB0DSBhjySSSMJo+GfvkZDlZUs+fgsgYUiJN9qV8m/fEkhQWaOKr/IKvGeyMvSDYSm4l8BYB/hEP5XvZMPje8g3fcaPABJqOpjyGP1djTvKC8wreYTOD+eXfFkBCZUXNZ1M2WE2QJW+cR2A0xueKOViaZSqsc2QMNVR+Yza/HP/ZPnUASqnWxDyRwEJKhPzHGUdqKVTqzxs6U8tIEEN4byfuM5KP6qHcF1r9KD3Zr6SaYq/857u84ShZt8vR0Jt7mv68NA+oO5FnYr5kUjHx5fnm0Nv9cTK487PQD/Oh32n/2hfda2y/p2vyzzTrv9DAgmeNLsKJDDrrBJ1FpxKGJlwWhuxRlRj7eXrvzeQ0OqfuQ5L1QUjzkCrFUhQRjfGGD5TqsPtdoiwsXHe8qeINdvRNdONnNeFv2XBSwSem3+o3Xv6nZlBvqdFX63f7+nD2DVsv6ZMZgb0rZ71JYKu9cxe+enPhX1MLlxgKFHBcFCxb3F6OZf1tJTtam7gwRplHDeLsntYlcenrb3foqTjalGetrvysN2Vp+WubBCKsNqU+XxWrrNjWW1XphCBbsz4OR7NGMR3St+kJ548W9b0LXIxwHh0IGH/6h4DBBKuyH1g5RbdoGdoAzwScHqL8rHwKuj3gbvzoyyijRvpFQEynD1zPAV95w4oieYwMwxp8GdNu5AGVJNQw5CVETDe2noqXeE9FdMsxPTkyQwEupAzhCGWC+CAGdXwRIiYQoxF+TvuRwgDlUGbb94fhqCNscuRgDHBNd7BAFVOcVqNzyjzRxrryjqKV4KVeAyPDp0HUiPa4ffZ6LNrFjM7Gbc+BR+mkoG5YlgIARcFBNDyeruzqgVc/zzPXEfex3Hafo/8IQokqLcI7mlVFWAiQbZPrxz1nFBFhZ4WzJNwCA+Z08XBFAUSUNnGPC4QIvAKT4WTGebPz6/l+RMqOpzK8YDSjLdgkj0jciTAe8F5W+8Zgc8EEhAjrOti2VbMw8DBNwUSVC4wXAUVXYxuwg3FPVxKl4ARIAhclvA95ha0ZoDh4WRAAiJzUBuFf+TDNblW44UtIKF2T03h5HO5VlzPlkdCz39v14A0P2gEMOFpCukgvbIf3N/dmkUVBgJqHeAjA9VnqpGiff1WclXl5o8AEvJYVZch3yU/5NxiqigHKJOUX5v8sBKoLpNUbqjRmOcz69jkNTc8R/RBY3+oYiLJe7nOapCy/wzPYr90DCbrpR3uVR4qkrfzOvb1dHRjlLrgjwISdO7G9izpTV/H5G/e68pnXOh9XvVIn5/187yfdT517diGAqG1fdkCSmtz0Y0hynZ/z9CGzCdq42d/eK3eQyAmy/eO3g59VaRsh3E+x9rPQILuY91/2qdME0r/3Z7+QwIJNmNetYGhDWQcJNRMALVF14nn4r3V0B3bCPjtRwMJmBcqjyR6xucSZFBldIhQRzf8CJjQmt/a87LwrjFS7Y9er5uSm1mFL37/lkBCS2EZY0w6rhYdfe3vOr81RavV/9Zzqajkec/MsdXO0O/9/PX1xP3aMLwbQMLjYmpAwsPjtmx2K/NC2D2syxOAhN26rOeep+BhvS2P28fysNxaosXNcl2mi1lZbCZlsV50ZR6ZhZ5KnLpikr9QUbPT2/WqAxJAd/BI8JKqvUeCCeuuLGK43VuyunOZmGt/P3ZEPhBAIH1bnw57o+sFKiWExxZyACCs4cb4jNN8AAUcg72GksYkhZz3wytPfPtqDkMCTJX6ThlICdTwHPuLXAccA8IVzKiRHAjkXTc8ImJsuefp3aA5Eqx9M6TR55nlSuD1AAts/0cYg5U/jM6aTEn5EggUcK8ycV9X2s2C9PubbrwbcNMCp9QSbhOnsMibASUbz7cKAFFtgAaU8erJpKw2WwMSMDc1miPv5hqTv5kSHqEwoB/u0wxmsHzt0P6Dq77yMPaPoBNjoFVRVv6KcqZWKYSAwulgY35+ffG8CAfkALkaMHA4nC0kQIGET78fuxwJpAPzfDj4nODk34Hx27AUAgkIbSAQZOsbsip7JCC0QQEq0gSABFR90coMrgBePIdDHJZZIdUoLYV2EJYBb4vTEVlYboGEIflTW4MWkDBkSLAtyvxsbNIo0/Wv7d8so7JepSfBtfuzgquymLTLvhJoIq36vbcx7kMGluoASostudOSz1kXoaHNNcyAkM7Pt6jaMKbb4Fka5qtrxf7lOcY19KbDvcxlQsBX5071BT1o0j7pmuva8HvyCdIb9Xb2D98TMMhAAmmTbdWABNyjbZosFcABVVvUkPpRQALXZkjf0u/ZR/JyXde8/zr5KTLshl9PFp9tgczP8wXalwwCqdcQ51plvbad5Xd+TmvvdbGP37FqQ7YfMw/L6zU0/5TNPCTo9h9dQiK/C3/n2ir/zW2bmnTY33j0DM1h5rO6Jkr/3Z7+wwIJMTO77YMxz8zMdPORed4SAYS5n0Q4wuWfUR5MP/P7/Dq94mTjUr7k1QyAhiRrbabW7y1BWSNwjc8lo1CG4Xq4i8F7nl8TIGR+LSBBET22o2upddZrGy0rFpwP3TyqvHADq2Kl99Tej83xkGDQjfyW+1vr2/qd/RtStFr9b7WvykZNWH6r9tWYdsPMKzmYIQ+jPEoJ0k41IXa9lI+o0LCGF8K2bDaLsl7Nyna3MI+Eh+3SQhuQaPFh/VB2m03ZLbdltViX5Rxl9aZltpqUydwVNtIqPXrwDDWkfC6g+OL7peUuMOUI+RmWS0/CFoYjrrGSjOXc9R33e7LEAyIWLMcDAAKMiQaclUwEeGKcxWPSrZzj697mwcpWLp0/mnJoeeD6KgIsl0gggXsDIQLGN+1knzHkKNd4LcjcP58h18SkTCdzi7u/XmAgne17lPQ7HS/2ioz7+B2pFE3RiBKS54PHy/MPoRyYR+xv+z6SP3aKeWDHn514BJDQKYRxQtzRYVe9gVn4p2GI9uX96CGAvnz69Mn5XHSMhhvpFmEJN8YBQYN0Sh6D7eSSKbeg08W8CzHpTt6WqB6ys0SceD7L2+F3U9gtmaa79CO0gUACnkFQWPcVDQOCWjTIzF3Zki32iUppfKhr89ge76obiFeEyleMgZ9VlrB/8EjwXAjPZb93bxyEO+yPnizx75+eyxmJCw/IpQAgAaEPe5sX5En4299fyxm0BvqQEBSv7IDTVN8DuJe0A5AI9HU6X8p0sezkmK1JAFsKJJhMkPKPppxHOI0V94zyrAQLtLwjqz6ox4LP/6UcLCFjJPO0xJ+9N43KuLESWy0goaYIq+yGNxQNLTXIaOCpR0pN5tcUZ5WR2aOhpoiTxxg/iCSWKpc4BsxJ71Hl4BuSKMbL4AAAIABJREFUaOr9CvawvSHl39axUT77nt913r4ESCBfMR4MT6qveCVNq5xVfca8YCKBaJ4nfK+u1Fw3fMcQK+xNeoDhem1Dn8m9rXpN1sFreiB5g/YjA2lcc/YLz+JhF2Uu1zrPvyW7laoueh2uPeyjFGzQwhcBCabQRKnlAf1/MV2UM3jsuZQTSlHHdfMJcueg2gx1FdcLqB+ofcHvaYdA/jrfVU/EW4+grFfpHlCaXsy9vLTRYoCofK98X/e5vlcg6EauRJu6j7VdPpP6GZi3iWqMCxI5Xs2hL0o08feuZFPM/Zh8aumXWT9VGiWt1Pqtc6jPqPFDXKsAPdqjpw80PCOj8Nqkhw6fif2n/JTX8jsFElQX0n2Y79H+om+2ByPZdDcff0gggVrepJTtZte5u2ai4IQqo+2EdCJcEvAM5ZqQkCwI3WJqJ4g3vtj3SwMakLgNLpa3rzjXqn3P60w9Tcmu8qbIGzFvcp5E1RgHxk/XQCWmfG1GcvUEjIa+Koe383fLgJTouTnqCoCfJGRBmDdNa3w4ueM6s60xxjI0v0P3qLKRmc49isi9jGzo+TWG1WrzS8bfurbGnGr3KJ3qvlPFQ+mmRtdj7Q710+oqQPmnqQeNDCcO5okAxfxsBu4KxvJsZond4Ca/3W3K08OuoI7vu6dd+fBuV+aLUq6XfVmuJuXXXx7Lx/ePBiRskRdh81A2q63t92nBhU6/CINASUb0wUIV1mvfc1AcosQdFXX/DE+Dadlsdpbc8Xw5OBARsdWaYwH9xR9BEJvXE0rL7Q1IcEPdZwbDZl6I/5+9N92OIzmyhD33BSsBklXqPt837/9Wc+bPdLfUkrgAyD3nXDO/ETcMHuFJoiiVusijUiIzNg93W6/bYt8BJIxOafsCQ3DXFFhE5wmkUZB2UbAQRiMVGHl1lGsroOWl8bFAntjJhqNmofHJ22bOFysHLqwaPcL1PA0D7dmwY2uh3Lb7jDlA6gYKSU7SfDTzVoxWdK+7806DkXSjtNi0f5TdiK7D4I6ZARuSttC0zTxhtHDMme7SFs8DOEAwCLn5Ljtzqkju0mCGLPL6cw0FKmTKPDWMuf6Mcmh4YjxKKJo9nnn+PI3Y2Xyebm9v0/X1dfry9NXSZb6+PNuYLMdyDhocWUrEbLFoDEHlLxrUWFuCTOpUNs7FuG2pp7uO6vRHmay6hPPkdTdaQIv8zRQH3WkhsAGas3f88in999/+mj5//uStRwEmAHRCRAEc/n1OBdjs0/Nmm56fXtLT00vavBzS89MxbXbHtN9szRED8G90c3R6gsOOf8cc0WIgOcAffBdwoNEhTURLbklqdAzwpu36YOskBR4he4wvs8NiIFoGDVud4Yx6OrbtvpC2sUWxVHsU27Wi5glBrTzzFjGTu0c0n270wBl5yz+lW5XVHLcCAaXnqE6MdgG+G1gVNh3U2Fb93mfDkH9Ln1hvvV88h1GVuiFBOsVvtfd7y9xecq3RnQfTFj9h4A8dRzRNdAT1uwJFasOR/8GDdNRpP2mEKvk6AjS6VnHd+d4lxzTSAr4r+En9o3YP7xPlWBdsa+sw6dji8yi7OGYUW8R9cS/u/hL8j/ZkiVe8xTBQILgIbv+r3Y/kwiMcf0QnWWITZMnIPnH+dn9IE2xIABDLjjT9DfgZOLPjOIujjd+xGTH0j+8UeaSZI0ltqNFrvAfO19QjBYDUJqcuNDstywOupb2rRVRCDzuQQqDENHQAWngePv14Xf4NyYe32tJKp33zx3elL8V5sI0B2KeoOZVrWimQirEBSFB7+tXzjiwmnDtP5cLLpHOdn2iL45z5bOZ6cofIvlzgezaz2k84H92T/vMvf3EBlYHuEfjl6OMeArlr9KTHR+dLZvJb7vit52Y+tst6gARVLq+cGWEkFXy8RhFPCmJOKJhikQ2MvmEPT09GQAaMgZLDpfesOdod41vyEXlfotKR2RmipExYIkQ6JPE91fhXxiGBK3Ks68N5jO9duj/O5Y6lMlu8xxBJ1QQJ3y/SEN+jRv61+9euV0PtW97rW9loSAh+670iH3GuXvHet964cD6BBDgRJ7gGoHGACNbf3jg1Ifx4Ph2nqdUMcIfb6h3cXKX1Ym6dGm6ul2k2wQ7NMa3Wk/T+8TY93N+muxsACIu0Xl5Zp4b5eJ5GI1QmcME9m8IY9ToGUAYEEkYnN6Jp7LC/vCmP8Ti3f5ygi7CNJ+4cNqkEMCVyrQIi/nT4ABTMUOwP1zc1AHJOfhYth72nNMB5N37JSqspOjnKKQm5PSQVD1MgUm6j2aQ05B3YxugcjRsgAutOMIBGF3eEWK0fu+ucg/l4khYJTrGHx3OXiccjkBB5zjtONEHmwWHpARKkhoJNCKavkyPbOtZmXO7oCLUh1LjMdrqRagFHXLo5UEfo7n9JNpleGaV0QGB7bgdpMsZakc7Tao0ImZV1M7Ad+82LF2SceRFN6iVEJ6hcUAAAY9EUA45JjTzQEI33hq7yDVXflWQPZSPBBOVzPoNjUGBFQ6fxrlYXYfucUBPh+fnJCzEi6gYROgASDgfv0oBuD9ujnYdii9vNMX39sm+OGa959cgGSKChQyABIILzpb8RHSWM1+YhG2JNSkIGkAgk0BBuUlfyTiavB8Dn/NaN1mMKSBdIOKU9dixyFIvPmTuGp2MbMWN0cfL3agGF3y+QQDow6SuGbdRloI1LgQTqX9WX+NsjRl8X8+V5v3cg4S0qUKOk4rzwvpraQH7GJ50+Hm+AxVwbhxFJ4I/oyESbJtqIfLbaARxf6ZOOFOmFNKM2KtdY7dRoZ0SHMY6jRH+okUJZSqeboHofCKZ2zDhHuNXmX+/V6BvYLOCPUCyWtK72dpFOLig2SPkW56ZZw98ASFD6UMCJv1Mn0Q/Ap/2WbY6mMLYURuYcxPeu2dN9/KRzqXTzvfdT2hriYZdRDhQQSKC+NX1+dnuwBCTgvqxBFfmG455iIyKn6nB+I/+o7tb3Nd2cW2xTDmOTYprrlsCmRqTgf/73X5pXxObFeDRORwAg2ISRtLy3yLLfPZCgBEnjVokKOZKRaFUo0FhqiD/HRlPwzqS9mC7YZYT2diCBBn0fo+B4JB5VvFS0JGTOhYYQlt5Lf4sCnfen4mqMLEEPLwUSOP9qkKhC1PWJ61YyML5VMPH+SiN9Cut7GEnHXLqeNBvXgGOoXf89Y9JrahEJcRxR4EUh1uG9rEBrgnjoOHfyET7IXHMDEsxBTBaNACcatQOwG4//rJ3jap2ubwAejK0uAtIYlstZWq0m6e5+lT68v0vv7m7s3OXc2z0ipWGGHfTxLE3HLBKFMDUHEqAocK4qjOyHN+HD3AFzQw1aADiwdx+gQjHFkHdLAX6oQYXUBuV5u0cuBGC0curuAGJ/xOY8F/3DXOL+eC+MgTtadAZxvQEduXsAohnsvgyjzDUUmEoyGbljyx111oig3KGhynQpBRIAajiQIGkFsmNBICHysRoutjFh/9zxavnUgQSmUFAG4ZTu9W1IqJ8T+pifaHT7da08QkG9Y5rMxtaGkvfnWCnfGsdTQqg7hqQHclp6gxnJM+8AAmVuc5rOltrwkosyQdHD0G1oIr89ZaLu2tFAJl3FKAmbB4bmS0qIGoN9hhbnWiMpdH5IT6QDzgfnh44KvlvUxHRkTv3T01cDCrZ734nZWdcGtHPMbSO3qHuwte9Id/j86SVt8284D7v8BgAdvHAjHE0D8fK6IopEHX22oOT6WYSJAAFo22hjR5qRps1k5xX7aTpHABJ0h5dFHkGftBkMpD94+8kTdpRze1C/fwYiMpBgNTx+x0CC2hfqYKnM6jOCcc63Agnkdt7Tdyb7/ykoibNUdnIn+q068i3X1xyZIf1uQfXSVaZkl/AdeR/yIWnZdIDQNeUIZYXKrzgWtY1Kz8ZvnO9IA/qdsoDn8xpda8oWBRLieX12mcr7V/N59kgz/E7dzCguOnytTvERcY7wN2uc6X31b250kfd1HQAg2nOlhtiQrf6Kzi5oP8l3inPTPOeNQILuspdABLyf0hzXwuZQgITIB3pe5Hldjxr/cL0uuf9b+LjvWryHAgmUedSPswwEkAc4n7xfLGbN3/k+iLSl3MX8Mw2J/EL7vURXdi9pn212HKIjrU3xyDZIvj4//QQSInNzcjvE1cNIJcFA5IcKCQuHvUneT4mJCzekCJrM2zdEJFCR9zGKKs44ThK1GppUDiVUq6QMKIRLSoYEHgW5CrV4z8goKuT5LjSWOVbenwKGzy2tS2T4miBSZdkaL+U1/x5BNEwf3TuWFOW3XP894/sWIKE0lpqhWZv/2pgdSDAYwWuZYHfPgAQoqgwonI+2E3+1WlihxMXcIwcQjXA67tJ6OU23d1fp/u4qvXu4Tu8f79KHx1tLazgddmk2mRqQgLoGCiS4UeNAAmULctdVuRJIUJlhyh0O+eiUENDEaAEIcnR6wPPsn+S2+vfW2LH2i4i6yHXaGsULT4a1S0YnSx8wJZWdFa7HIu9ss7igAgm2Y2yhdp6LaveW7hHOVzm3LrkhRlni+egOrOAfDVVGG8AppnEBkIRAQpSd5OEYevxKlmQ/oil219Rt4cS0HRn82jKQwDnDcRqQZgSMZ7lquQMMPA9/HixCYGy0F8OD+8bfkUljax5ohiTOny3mtv4AE2w+c6FGplHYfM6mTUV1fMcY+Cw1RmhwuzOdacC6luQdb+4Uo15FAPTU6FUZS52gBmNTw0Ly29WgiY6IGoi4N87FO8+X7rDv92jzuDEgAdciIkGBhO3u5DUjtkh5SOnT35/Tbue1RQzEOnoePYAEd1I9ZQRtFs1oZzHN7LArkGA8EIAEdG1QIKGJMmKNhEz7lJNISyAv+bu3KQmkKzuegQTUyGDKizsz7LLiwAO6ihjN/U4jEtS+IB2pniKtNDJJgBfKjHgdZYHqdf2tqxNa/o4yhM9UEIvjoS0XndGavvmtj9f035B+h8YzeszFWnUe1f7EPSj3dQOHcpjH1fng/JR25VWGlew+Hid/69qX7D0FOJVe+A5qi+JclUmlNR+yhV/R1DkD6hlIMJA9bwbguZQPffqpBiQ0ciGABTa/6PpkrWK9HpDOf4nO4ntB9zv99of399n/zb3eCCSU3k91dEffhZpqGL+P43XtjWhrR73P49HxHpo35QnSZI3/3srvZkNIRAJlHnUEUmvxTzcAyDdYO21vH/U0rkPkKH+n3lXwqG9+mvdGnaDckcv4EONhu/B0toiE//rrfzfTwIiEU45M+MNEJEShQ2aNjNRHUCp4cA4FGY0thjap8hwStF3CfHtEgjJcVB4qwHVM+q6cD76XGpoGlCDfO/+LzEwGKCl8VWpRsJSYs08hcccrhoYpYs735LuoIqsJgpog4XzoXOpa164fMgTi+gyNtY++frQhVAMSFEjSsXD9VagpTXCNavNTez4EKR0EAgkWNDSBk31O0zGUVPIWjlde7wDXwFhYYHd3ck7XV4t0/+4mfXh/nx4e7tL7h1sDFtD+EQ40HHtEIwBImCY4Fm1EgldsR0RBG2Jm65h37lEETumTzsQJeeBn5JmhwFtOO0DEBJwqOg9HVySYNzM8KC4spWKaxqj5kK+NxoSXEEQqA4CNkQEKPiwHGlgBG0UO3VDLhgwL/0gRIIwP72E8mFMkGno8ta2zcJwpUbquNFTZ8g/PM+U1QrWJqQVU8B1VDmGcNSCBkxJDvhnSDsdO55+BAc34AhBDoIHGK4AEfy/fqeZ1BBKwIYqIBN2BV5ms8xDlLnxMGpM4NgVNrpbWw9mdX4+yIX2b/skAEFIaKJvIVwQMGCGCOeaOL+fVaECKj4FHohHDc/Bc7mh2nGBJ2dFiorpbaNEB+Tx1rBVwUV2MefSoOH/33cG7VWz2qLnRpi/s9jl9BkDC4ZS+fN5YZAILUqIbwsEKKbpDTsccQILRwdiNd45JQ7ftHQVIMPrLNRKASup1TG2gw9XuuhGIaiNbTP81AEP7bAM/UUxUQD6O93hwkOX3DiSQvlTnqsGrtkF0DmhUR70Q7Y1hHd52XIm2kPIH9ZQ6pfytZiP8yOM1/TdkX5SABNIhryOvd3hNwMTSRpDegzq9JMfUttbjQ9fzPF0r8hD1BMeqY9Pf1EbV+Yk2UqQjrn1HN508Eoy6RoEEnMdioyXaMj3adFNqCwXr/cEfrWzwzjEm6/PuL77vcjtj3C+CKiUgoHln1GrDpsQAkFDiOfKqC8TL26+X5jf6HHF9qXu5Fh0daDWKvMhkpHPKjUgDSiOcryH+HKKJzjz8QCZXR53zQX8GQALnjPqbtEh7irZRSa6ylhV5IgJSuqlVekVsSBHoMF2PjY2sA2HXoOjxn//2V6thBUP6Dw0kdA3JlmiNyHr6qJIA1YElQeiiefu1Ns82/j2sKH4bIEEJrE8J9wmBqGDUiIQQ0x2nKCRoaKqxoAIjGs46Nq6JCiIldP4eDQDOL4Vzn6LjnLxFUfNZJeUX17lPDtWeXzteU5T/bCCBQI8qaTUMYagr7UWjsfb+NcTZgQR3gk8GGoy8mJF1MkBqQ0rTyShdLVEHYZ3WKCyICIPl3CIU3t1fp+urdbq/v7ZUBnRruFrP03qN6IUpas6k2WzSARLQEx55/QQ5oAgR8cB3M+PtkOsjsI2h7EgARNjDQTru03jStm+kQMf47F4nd5CoYNg5wQwRdGeYjk3Qo+CaKht774z0w1mn087oBZ6LDDfuuDQpEMxTPDjAYPhDDgsHmGCgglR3Ri0IKnc1WskPpE+i5XTcMAaMbXqeNECC5gnyGdFR4e+kG9TFcFnSAgb+7OxgNIXvmLMeKrWPux1oXkUsJO+l/rp9oO8kAcggkKDFNaPhVDK48A6IQoDyxhpB1gJMaHaqkKZirzKyFBQzuHNKCoEE5SfqJwIJ1FNKG1wrOvQRSFDgDucyoqQPSGh5oK3HgCETUOLfBBYiuID7G8B0QstTzIFHABzP6N6Awoi+K4gIBAML9hk02CJS4Zheng/WEQQGP1o9btDtAcUXDfQCfTu4RSBhhIqqUjVbIxJsbkKxRXRWsHccO8DRACHZIVDgy9eY/OB0RbnILhJNxAHuhdoa0zYiwfnHwTMACa6b84777zQi4RKgeEh/kr/7bBjMSUkHtvrW+VxBPqV3gpbkBcoo2g8/0H+46NY1/a38GG+oqQ0qB3QuO6BhBqRxXAGVqIP1XkO2nd5HzyMwwOO09UqfulZqe/L30m9x/H2yNtrCpXdBsUXKODr9GpHACLpom3KOakACI8LMSZMIQ5f13lECQAKfHbs/lWocNOt7AZBQAiJou7rifBuQoHPM9VV6imvFsbus9eLBQxEJek/V/ep81xhN7c9IgypbavcpHa9dT/tVeUrHACCBvAga4cYtIzjpYyk/6Dyc9rtXQBXuT0BKx6frwr+XM0/FpR47nBDNl4tNo4LX6dgBEmCrjKDj8ucfJiKhhGhFRoqKSr8PAQlGAHvfTewT5MOO0tuBBBWi0VhVgo3MxDFTUUdFTmLtI0R97pCycWOorSwbHQEdcxTWuk4lZReFWGkd4o5mFAY1QUADpG8ua9cPr3+9fWZct/i8miHyPcJRrxkyZCiw8I40sLkGNNS0anDkkUvGVns+gAS2rzuOEMpMAAE75ee0WE7TfDJO69U8Xa2XaTWbWgvE+7sbK6T48f1jWl/N0zXaPC4XaTYbpQX+W6Iuwiyt1ou0mM3TerH2zgYoDGjYoRv4aLdou/vzDCycclX2ne/Ior2Czc2hrV2QTgdzdtDG8Zj2VrVZd3GshE3escfc0sGG490oUOwqjUbpebexVA5DlqduFBkgYd0IkJJgze4aoMHaQ2bn2e6V1w6ghb0Vd+gbp+ngRaNRyDIDCu5QOaAASCUCCLrOWH/yEJ1LyhxLz0D3iyw/GSWh4GGfo8F5sF37XCG/ayTkLgw5pL2VFYHqZC5cNnV5Ek6q/97KMAdF3ADETjpBEvJANKTIE5R9nC8AEIhAAVBg6527NwAkwOPgaCJfEccRpUAgwR3blmaU57j+GoFAI4S8pA4xgASV/VG+YE3UEVSHrc+Bozyg7GXeJr/H4/gdEQgOMuUw3Rx+c0JhJ6Qq7BxQQGoDaySgAwh+h3OOdIiX52162mzTdrNvgASLHAFwd8ipODMUSx0Z+IDfN9vnhiBsfSQ1Bt8R4RCBBFtnAgmZX2L1ahpYTK1oIyBaMOKAQle56GZLGzlc/eh8xXLZv9fUBgUSov6N+pl0pDrte4CErr3WtjfU+9OZ1fuT7miT1HTLJfrprefU7IMh+4K0ytQGnX/+rTIpOiMRpFF7q2SXcd5UvlMeqFzQDTfaJypDVE6r3qM8cT3UFkHk76Xx6xqWbFw+S21UPe+wb8FSyAMCutwgYWi50pa+fw1IoI1k4Cjk2H5vJGO6DiAy0idy5Bb1H57N3WjIOh2vPtu6x1UiEn40kKD0G9eY9KQASieiOwMJQ8UW1b7lGpb0ax8fxrlTelB6/14+rtn/2jWFz1CgbTFxuiDgSX3LFFE9V31Z+qUxIoE8reBAXCP9DiCBGw/4HR2rdjk1FXIFQMJf/v63JiLhJ5AgO4JcUCOCjMiVCA7nERGkcCPS0xjPv3MgISqLKGwVSFCUnsRWc1TpJESFSIEXjYcoDGpAgq6Vnhvvq4JAlZOuX0lY1AQB30+VXx+tlO5fMxRqx+N6dY0oz8f9kf9qxpai+Yqs1oCEaPTUFEH5+ClBEFs/ZXcBbHceDrXvyqe0Xs/TbDpKK0QgLBfW7hGAwsf3H9LH9++8c8MSEQgrL344OlgnhtVqade8f/8+zefTdLW86gAJrBsK5xoAw3zhtRHguFuu9naXTnlX36ITICdyWgHGe7BdUwcSUIvAq48jksFrPeA7xjGbLtJ0Nk7zCdr4WdkEr6mAnfbRKT1tN16obzqySAuCDrgnXPQD6jfk7ViMD9EVaN+DG4F2AE6glY/zie++Wssxq4vglfJt1zo72AQRcA3+Rtsqo0GkPqB9kNVumNinKaLtznbTMU8odIexwIG286wIpHnyTbhnLHQVgU6lf1N8ue1gX0QCdoK7/8oRCa1c6p4Np9QNaI84wT8z/vJON0AchALSUVTgOfIuDWIaDriPAQmT3DmDhZMQBmNgwSjNln7cDDDkLwI4y0Y2eVONS+onBRJo2JMnOQ6T7SMCJVqosgVTtLBjyVBnPYxorBCsoA7VSBTOoTo5iEhAYanN5sVoEcUXbXduNnejeu8AHYAEBw12FoGAHUWAOtbZ4ukpfUFbyA0iF0CfXuMCa4XaCXDuJ/NFAyRg7C+bp86Ct9TiCMFm584FIxIYdUIgwapcBKDJ5jm3c0Q6lAJNGCvfG60/DwDieootujz14f1egYRaxJnqzaizQU/fAiSUdCGBGtpjtNNogNM55DgaAzzvzv9I3XnJvWv2x5B9oF0bqE/1k3xGvVxyxOP5JZkVbR+9zxCQQOe5RAN8rxqQoO/wPUBCn3NLmQkgkg4abSnVQXT8S0ACxsZi6yWH2o7norl4HjsaYc5MT89nTY0EnstoCO5IQ66praSyHsFKNSChBPR11vyNEQkK0JDedS5IA+rg4h1MP5wOuXBwf2qD2relOa7xzz8bSIB+py7k+BXsn4+9yLDZYnkTCPPIVD3q36i7qUOwSaZ2Cf01BRIi/+k8LqZoB55tV0uz2XtKJSJGRigofTAgAW2zre3j/+iIBJupbvtHJXAyn+7I8Ph45KGO6uBSCdEYo+FFRqFAM0UIQ1lC69zobAtg6DUqELJ54Ls9A8UW6ajp+ErM26e0aqHhEUig4NbnDSnE2v1LQIESck0QXKKMh8655P5RWev6RUQ3Kt4hRf/Wsf8eri85DyqYSkBDSeCXFPEla6PKSdfFBes5oeKafVpkwtmcXnxHSgPsf9Q/WMwn6Wa1TLfXy3R3fZ3e3d6k+7u7dJ3Bgtk8h5WjReR0bEDD3d1turlapbu7O1N2KNLobaHccd7vPPQakQpQFlNU2LeUBo9EOOwQar21yAAUbNxttul48JZ2BgTYTvkxnadnSx+w7gIj9Jn2iIHZbGG1HFarK8+BBHCQjghwSMfT3q5HiUm0j0O4u+1mTBAW3oZUo8c1IgfMrbHCk650EPHAvMp9Ln6IeabcG+eCdAQbDKixvPM27x3AgP2O+pYIyUMEBBxeWDdYCysmmex3oNroU4xPqxkx9tQMk6PZ4VLkXeUx5pKOsMom0sIpt8tr2ublOgb8Ph5NQ9izO4iNo9vsKLepD8p3ACJcvrvR1kZVsHZBW9yyZFRz/Jx77kqxXoTtWLAAHeYPNRDmszSGE411XcwNiDGAIB/DItuYELGQARmun0WjZMMAzzSgIhS50vfbH7ZFMUPeVAMHv6kDgPuzhgefwXmloaO/81gDwuccZDMsk8/tbseiiTs3ruYLN7onbpA9v+zT169f09cv6NawT9PJPD0/429ENJzS1+fn9PnzV2sTaWkBZxQMRfTI0Z37qRvvuy2etbOIBOMJK5yaW73kVBk77+DRPOccDcR3oLEFzEcdNQCAnCcCbU6rbR62R2ic0u50TDtnbbE/Moh38tzZpmZH7uJAwKxZn5zaE9dY10llaPw7ht4q7+FvOt59OjICfUpMuEZ30Ur3UPtI9QHP1dButbt4LuYx2ltKX7THosNK+6amg77lOMes71l7/9r9h2yACCSUzq3ZJ1y/KFvpiJSAHp1fyLFGb2T9wvXgPZU24xzxWpUTqou4O08eiw6Vzl+frTI0h0cPKG7+8f78ZI0EpVM9vxSRoOOwTYbcAQnyBh1pMGf4bb5ceGqhFLtVGYvnEEjgM9U3QdcDT82SaMd8YqMfpVNaaa4AxA79q81vn5/A52tqB86lPDGdjlZa9q9bLJJrjfPp/6hcUhq61P/oe8ca0FLjn9r8XF1d5bQ717OgB4IDeM/xydPo2/avAAAgAElEQVQ7+BvGo52v8HvfP5ufXMsq+lSc/9r43Rb0f7aW0EVcFeyrTcbp//75vwxIsK067GNgk+h/ZLFFm4U6kMBFV+KfjOftJOaoBRqudJL0fCqmRljmkGU1nFTh8XwVRC3xuZE6BCT0jYELPygFcq7M0DklQyC+79D1lzKyEnQk+to7vOV4TVH3GTdREJcExqVr8Jbx/7Ov7VPOJUO1NFYCMZwrNfpqa6P3i3xHIAGCeAQgDrveY3duCSRMxqe0Xi3TzXqR3r+7Sfe3t+nuam21Eu6ubyzdAVECi8XMizAuZxadcH19bUAClABSGyDo5xm5BZBgCjEX35uOXAlgF9+UUm4vt99u0vZlkxYzAAn7dETYNkEGhGhvUUxulybLXMMg11iAYPfIAUQk5Irx0qu6UbKoVwCHPzuZ5jwiEqPJ0cZuJoANjzSAY49/Nv9jd0Axh+bc521PXIuoDFsX22X3MEwrtHhy4AQRBQRDcB3aYFLe0fhSvmCIKHfso2GvQIIaoJRB5oxlJw+/8f35Lkiu8Oe1eb9+bXZ6z20xNh9nt2geLu/Kpi4VRyChdYaz4mUIvhQwVEOIO6KcGxzjblM00pHGMEEB0MXcwISECATsOFj7wXEaL3z3ACADvuN9AMhwrjBy6i7OGYGEPjmy2286qQ2NQSF1MHR3g05EyVDl+mjEha4jr9X5gaFsOs54F/UPHIDb7DwyAY6/PT/raQT2wBh/+roxIxtpDc9PG7sGEQiokfD09SVtdl4jAb95zQTs6nuxRYwPkSZmsB08dLgBspjbk2tsAEiwOXkDkOC02rbZ8/nxSJaNdZLQegqZjgOQgIgEl6VOz5SdABP5r6RjFegtHb8USFCeVp1wCZAQ9aQ6AqoPorwnPTVyK0cEqZzA+us9lN74t9pjdNT02JCOrekoPa7vxXv+qwMJ1N/qmKgcZkSKAsG6Prw+zo3aD2rj8nwFJyhzKd84t2pb9NkptfWrAQkxIiHSikYkKF9yDhTYtVQqk1nZeVzMXadK6m/kZUZycb5wX8p2AAl+/McBCRxP3/yqvtC54ftj/ug8Y01pB9ja5SKLTG2IukfnsyTjKBfewr+/FZAQ54ff0R2M0QX4TYEEk0H7XQMkmD1m9bP29ok5IpCgOl7lIYuN6/Eon4fmR4EEnGcdhPIFljL1E0hoK6RGRdQxvEZe8CQqHUUmeSwuJu4LQULmIFGqEFTlrULN//4+ICEq5iFCUUOidJ4KKI5P31PHX7q+dn+9Z0kY1AT90Ltdcqx2/9L6lIyD12vnT6/NzyVj/D2f06dASnTTR19xjvqMx6F5oFLhtQQSpgk71u4I2I592puCmk6AZieLLnh/f5P+9OExvbu/TVcLtHKcpasVaiLME3LMlqtpurm6Tuvrq3S1XqWbmxv7b71eN7lrdKa8xkAOy8duMPb34SScPDxtBKQWoWloYff8YukJACtsBz8749vnZ3OGsBs6X6G4XmscwMEnkIDuDZZaEOjM5gKpBkCH8ZI59N0MDKtncPLaCGcPB7fOEjkSAsfpbBrwkh0cqBC0Y2x2fI6uyGy+tStBTtfgmi7mnnOuSl2NRjoqRUVoc8e5zABGJgK9B+UpfouA7Wic2+P1AAmI4CDt+H1yy63cVeCce3G3z+vyNYEEAhXtbpwDFQBeaFirkUSdAiOimW+2VZLIBgUaEHEww+4VgIQl6GJqawywCAo9zRxgmuRCXZhbRMp0jLMMHpNesfMVDTz9ro40nawWLHEQh/9x/mnk4D4sDsX1VbCAf1NO6k4mzwd9G83lml9s//j08tWjHXJxREQOGi2NkKqwT89P2yad4fnZQQXrjJCSgQQvWy/CaB0c9ohIOKfTEYUxEcSEVAikRrxY8VA6mqbLmt1BB6hQI8ENrG5RUVa2xrKAr/E+Rl8jL5TaRMTk6BEWYcQYm7kajdOLFV3UThr57yMBsgwySESCyt63AgmtLOvuTOp6cv1KMr8GJKisVyee/EH7Ierpkq1V1g8+T9F2KcmbPlBlSO/U7IeSraD6rgYk1HT/0PN/64gEyjE8k1FNBDt1nJxb6hfyDz+5HrxfvDbKo28BEkhPOgZd//h3bX6Z2kwdgfOVJ0pAiOqmZY5w0t84Rr2XyZAMNjeyIlfsR/vfyGNKQ/quKqvY/vFHAgnK85zLaAuXeJVzwOgLONSgKcwBUzywOUE7TmlG76fz8M1rW118ts9s5UefLdN3q5L80vmBvvYINNcz0MeMPsC77V+eX0Up8Hwcx7mqU0lTtImQ2qD0EedLwbbSO0QgIUYkYIPuZ0SCpBmUJtEm/dxWzdRFImOzWEZJseIcCBINeeU9iBoqovt6DJcXWxwSNEP8UnP0VYDG+1yizGv3/70DCWoIlQRVTZBGxr1Adv1LnXIJkFBSMJzLqIhLhuUlE0I6jUDCDOkAABKs6N3Bqr2Pxqe0mI/TfDZO9zfX6fHhNv3p46NFI8xRO2Gc0nq5SuvlNF2vV1ZY8fbqOq0AJCxXabFe2SccOhpSoHMoQuSUtQi7xQ/YLiHSFswptHDzkQEJu+cnexbACqsDkJXodpOBhM1zmsy8pgDlhRlx6GaAcLfp1AAHm0tp/YjveLKFvOcq9w3wmQ0WpDVgPmiwW06E3acxP73/eI6wsLSKApAwze01bR1zOoOu1zKHzlM+RTlV2vFURQvHiwXl9L7KdxyXOrikh8l03uSo03B1ueUOG5xG0gzGAuCCBrA5xDnHvR23j4LPx/X+vXUkeX+X9a2B2E198HaRMfQX16jjf9y3jqwVW0RaQ45KQEQCAAQACVDop4kDTujsgLBY0CHoOALZugumoZHRALSx5G4JPjd5zrLhw7QGAiFm+Oz39h8BHQIVqh8VmFdDpmTwMHQd7rTP185AgefNk/fQnrjxCT3tRU3XtjaokYDzvnz5YrURUF/B1miEiINTerLj6OBwSgCDDidEEaW0zxEKVkdh57uD7FxhdJJBQvA0vgNIMLoqAAkACGNqA+jZnUePLOCcIzLC7Y3W8UUhSQIJOObr6FE3pwwcNF0gcvHFJtImMwtqwvBfdD5oi1xyXJ2faMgPOQql0Hd9Xpf3uqAb3pN0F3mfz1QnsywfulXnS05I1GEl579PB/1PBxLU/iPf4p0JHkZHJM6vrj91kM5l6Xo9ruAD5TfplnKfsgbHG6C7EJ1Gm4P3r62dC/bXXQsUGFFa7uoX16OrGfVPt8ZMpDG1Mxuahv61lnpMn+vWq8H9Gdqv896MrykU/OMiEqL/EnUIdUa0g8n3kO+a3oF3og5BqqSfVy7ITl3JdY22I36vOcp9fM3f+96v5LeU7hVpviRrNJ1DIxJwv+3T105qA8ZDoB5zSvBFN1AU3CeQEEF6zlltfrCx1KFVr3xtr2opd6P0E0ig4ImKtCNgzv19PMkEJm+yAa5GEn5by45QLSLhtSLMDDRQI4GMWlKiNSaJgrV2vhrvcc7eqmhLRs63jq82/tLxmjJRR5GCqs9wKimoKEC/Z4y/52uiYOyjCz0vKtE+JVOi7b65oMHDNSKSTSABzsDptLOWQpPpOV2hfeNymt4/3KfHu5v0eH+TruF8jdGqcWz1D65Wy/Tu7taKKa6WyzRfLNJ8uvA89ZzzP5166P5k4nUUECpu+Y1ztM2Z5h3ISTodPRwNu/cAEvbbrQEJcDaQ0mA5ZnBcpX4CdoP3J+/aoAY1QANTFqNx056R2YSNYZ5rEaDYoRkWTEmgrMopCxaBgK4OOZICuxegeRbJg3OqfG8FJ6FL4HghR91qT5hasfSN1shy2TUbtzl8JV6IO54cf8P7BDKkTo3KWxqT+HwNJCDPkqlpbWqDy2gfN8La+SwHa1zes9bBAfUqOjVy2nx1/M6IBIaUN8BMDjFvOoaEKAMq9pjawGfRuOiknCBdAaCSFRlE39Jxmi4XBiRYF4dMBIhIWKyWRoOIrKETSn2nQAKBHM7BK37OAFIfkIDruIYERggk0NChvFRDm3xcM2RsjdDeEbxgIZ2ecoDUBsv/RY0NhO+eMrg2X9ut2Q7yy5dPDjw8b6yoIoAEOO0AEp6eXgxIsBSHNLLCjNZOcne0+gr7vXeKYGqhzU1T38gdDKY2HM8aNYA2qGiDBZ44g0iM3jpAHIEEZLF2Cj239ZOOo3F6RopDpr9LgASmPDf2yBuBBDXOVfZGHRgdGdLRW4EERrSo4a7zdSmQUNLZQ/bApY5CzX6Iuk5lF3mnu/7tqGr3bmRkj1L8LSISqFc5bjq8lCGtvOvKRQ4pAgkcM+mTNjHPL73zUEQCzqfcVxkW57Rkp1w0v4kRbW2Z1ZLDyuep/Y/xwP7XsagOpH1DWe92RNs2mm1/D5IWF6//VwcSSF8qGxs9nlMyFEjgnHEeuJMf14TfI31FVqnZ59HniXRUu143Uks0qECF6mWeCxuRBbKV1nkdruFGAcfS0e85qp10eYm+1TnKmZktmAB7T4AE0OjPiAQp1tHrzGRBgsVhURQshvel9rDLkoKl8GBokwqYPkHE+7RjqQMJPTqkMX6HjtcUkQr9vvmpEWZNWJcUdhSWtXd4y/Ha+BRI0LVWdD7OY8l4eMsYf8/XloRjNJZ0fqJhSvpRga3n1OhLeUavI5AwR3HFMXblPKcfe4dIVbi7vUp31yuLRri9XqW7m1W6Xi7TYpIMUEDrx5srT2+A84zq6pZ/3oQm+y4Bwss91WDahKW1lZhRmPHGCiPCoTClh21PGAZ7tKZ7tmKsABmOKGqIEGirN7D346d92uw2VlSvARLyziWL6FHOQArZeHINBSpm8zARYo7wd0kxsFoRBi4DOPE6Dni/0dlBBMvbOx6s0wL+4xp2gITTwYsnwpnMuwY0hFhLYZxrEKihGNdJ6eWVQTDx4nd9iDrO57vivJjaMJ60QII6sty5BRBAGvP7+M47n7c7eLHc9r9u4V12feiLSDCaa3aTtRijRySUHK1GVxxPFnXSOEHWuxQVKr1Dw3kySvP1Kp2ti8MoHXJYCtpDAkgAqAUgQeee0QNcJ8q0yJekFSv0Kf3lOYecZxpyeAYjLpi3q/ojAuy8v/I3xxDlKWjxZfucwR1PEdruAQzsLRXBxnLMDniuleBdHHYWibDH5/Mmvbxs/XzUUXjZpqenrQNJ2CxAJMppbECCF1pEuOnO27FJ5woWvmSXDpRIsPXlOJgGaUR9dL4w0K4F2TQiASBGV++339H+8QWAg9Cjd2Xpj0iw4AypX/HWiASVGaqrVV7r8yKfR0M/2kqR36NDFiMSujzsO9DD/9riqX02DH+nU/Mt+qdmP5RsAR2H00IrX/Rd6DQNvd/Q+/8WQILyoto8GpEwNP4o36K991sACUMRCSX7pLZmOt9ImYr0rXKqy7td3sN1BBIiwKDPiPOqEQkmV4Ne45pwHDr/qg//FVIb8C4KRnUiSgKQUOIl0s8ru0E6KA3xT5QJ8VyVc8oLJb+l9Bwdc4kWdSOBPKVRDMftxqMM0eZZohU5Lm6gkAa4/o1+P3sUS4n+LuEDBRLsfGxa5FQxqK7j+fQTSMAE9yF6DZOePC/YKrMvl/aJxUe4JMKKqehKTI37z2GJhX8qmHRHKAosFEMzoTIQkVDRom8+TGWmY1OmrTFibQAlhtR7XkLstWcMHa/dv5OjnMNalTFriuqt8/OWd/tHXFt6f7OhJa8vGqOqiIeMUJz3ViBhOUV4vhdZhGOAHIDrm2X68P5deri7To+PN1YX4Wa1SFeLeVqhg8PVKt1e36TrtQMA+A9t4lzQewQCuwEgtJg9nz0KwUOere7AeZTubh+ss8JiPvWQtN02ndE+B0UJj4hKeDEg4YTd1QwknBG9YF0M9ml72LWt7rzlgi0r2yM2c02AAbXnUfHYQtGx25kdwZDb6R0gPGxwJpX8We/AwgvRM9jq5XvLSbwXakDYv1wXwY2eNhoBVYI1SiB3tLRLVMl1dl4kNxTncfxWIHPSzQGMAB7O572ULxtjK0dE9HVtQEaHOvQAEiiTcT8AOZxjf3bX8CGQQAeuRf59mgAkEJTgzoEavizWpXJIgYT5zA1ZG4NNzsiBA/yHFp451QFgEyIScC7ALQUS1LjUCBD+3syVdBNqeDZbEqrfOB94lvZR19xN3ptrEg0Z3h/vXzICeZzRMYhI8HlwowgRCXj2Nhf3BDhg83vyyBQAC+B5gP0ADzcv2/T163Pa7BH1k9LLZp+e0SJys0/WmQndU44ju58XWnQgwcad0yrsvk0hQ+dzj3A4WWpEB+yyhByNSPBNgbZrQwtW2ftbCpStRHMfAAkbpEUNFFtkasPxwOt+WyBBaUP1CeU2HWGV+Srva0BCKaJAdQcNaD57yCiOegbXKLBSAq3UvuEzyCP4rO1o1uwHPa7vpc8acsRr9sM/Ekjg3Dsdu5zk2JW/Vb/jd+VvXUf8zdSlaEfwu8mzDBbx+dQR/J3yW2lV6ZO/6yfHUVs/rZEQ7VK1T/rWSWskqMOsvBTHRdmJtDWTaQKk81zqWEYz8PlcGzv+L1BsEeOmPuTYOa+IHvX3LXe6U3qIOizSWZxvfr/Uvhyiz75798lEpT3ovxiJoDSJYuFq39CG4Lgj/aquN76TYtklv6oqXyRl1p6VIxJsjdCe+HT8CSRgEpljog4NBR+YESGOWMjFfJlW62Wazxa2w/H505f09PzVvnsUMfqv5/4XIy/cBANmav3FEfiKk3KBdCt2hqOnNMOOGxgFOw9WPR15J7BWjQwt7PgSQi0JyeErLzsaES9lWB677E7ls1RhlJi/Kujf8nApwtR3m4gYUjjQaNQdvZJyqjHqG4f/T788Cti4hqrgSg5DSbnqecOCvpv/q9e5MXhOqwUaMHlLRTgG48k53d6s0q9/ekzvH27Tx4f7tJglAxNW1p1hlq5XayvCiO9wjKng0ErOWzx633i823zm4CJz0nEunEc4ORD6q9naCjNerZCrfrBODQAKrC7C8ZQ2X7+ks7U9RKSCRyTYTutuYyCChTfOxgmFFeng2nikrZ/NUS6eSEWCdpPGn0coYsxFdtDzvDQyDs5OAzx4RAMNM6DNaB+JTwMLco0EpDA4/buSwzywRsMkKH2uP9pWotLjbOLFI/GJAnojtN9DBMYBu7qYg5EDJ2O0OMSgp1bwjm0ttTgiaY3jogHSPNO20zG+toBd64j4zi92hJnGgO+cCwAKkL8v2y6QQDChMaBzscbXxRZ9l5GGHudUP9URV76hbEFaQwQSkGqCApqMSACogLoJbAOJABREJCxR2yNHJHSMSzHK8UylqRJ/es+A1//I92x/Zs507neN9+ruWHoXAoJrDkpBL56tToEbiv4dXU/4iafi/m5MH/I9HSjAuiBlwY6jtMDhaCABognQ8s9ocjT2iB60odzurV4Cnnc4Qa/vrFUkvgNIgCMPMAApEc9b1EfwmiZGUxJRYvQDsjyP7RMAI4EEjYbxJlEOJOC9rZjq2FN98DkC3fmkWFV2FDIFKIHz9pAHB7RuPacdgIRct8Nozi/x7gw5msEcDYiTXD9B6yS8NSJB9b1SQXTUSvYTzr8ESBhypHWjJerekmOnQBnObyI4QsFspXUdO2UA7/OvDCTYfOVcZuCBTrfdT9Bb6Xc9D/SK7wYoQ88YHXu7WXzn7wdsfFmZD28hjM++1Bau3Y8GEpR++myVQSMq10iINEL64fhLth9+W2Qg2CINjXm9hV5TDBlgPjrumLQ4exHk3BYZKZQ767rQ6hHVURgDgdyoC+l8wlfxYots6exOCOWtyxLv9uLdEdrjzj/ZxtJBc/CQ2zg/f6f/o36QdcLBm+E24TqcZ92tMD401kKNHxRHHnnXK9RIYGSj8mvUleojxL9r9vePBhKiwx/HB1uPqQvclNYxz7LdRsCWUX+l+0bZZ7Zgjkig7FQecFu1rN9N7ofaWxFIAH9js+mPk9oA4YaduXFKq+W6MZ6wGHACWuPSnQY1TFtH0nuwg9G8SJkbRg06QJSg5xOGA5S6GyCnNEkT+1zOls3vCGU+w6BORzM4bAMyM7ISVx9zfI/TXbumxohvvb7P8SThR0MiCv3oqPI6/T0KeR1z7f20PY0ay0QRNbSqpEwuFVR6bZ/Q5LvpZzR8+oytkpNAQ29IkSo/lPgEx4cMQd2RaJ20thK/VVOXUFwVhvzdDXTPVaeD4mvo4eH6D9EHHDNOgTN1PiLXeWfd8hCN8MvHd+nffnlID/frNJ+M0nI+thaQKKy4Xi0SCtSYm3kEf86ssCI6NCwWS9sJtloIc3fUoOx9blvEzxS3De+crtD+0DZSc3rACQX+tmm/2aQDUgg226bYImolWI0EAAjYaUX6AZx8AAmoxi87QKRhKCEaGpwLzCFrHsCpMqXQ7DYrut9GD1hrSDzLisZ5YTsYiNiZtTHkHSh7bhOK622q6PgSFIpGOopdziezNJ5NDFg9Wbg3DNpzGp9RSf9k3/E5gYOEzXbMJwyLKQwsRG9gOh1Q6DoQnooAxz8qUleGkO/tLq9GA3DeWnrx8HOjczwnHdMB0SN5R6gFBVqK2+28BSaL5PFcnwtX1A0wk+/lTm6u0bD3iIUYrcC5xIo0fAMCBjiU002wPgAQrGYHujkgOmHqBj7qKGBtrm5v/LemSKDTQpeP8isIH/ocn9J0OrZUG6Yr6H3UwCUNdBzKvJuBAqPWeBQ2p3yCMeDgR0MTBiWAeRgqXvCyu9uvPI/IwB3apW42aW9AhqcQeT0FRC60NS52e7RXQ7rD1qMOjsf09ctzOkA3e71Tc853h6OlRDwD5ADPZd5u7gsADSlOVmB1num/jWxp5wAGe+4O1XagthxTgHH4hAww/sL6wIiGY4f3PQA8OaWd+R5eHNToxD6zOAEIZ4a4t7E0ACF3feAOBOUmeUbXB38P7Wg7Wb/uuKLyvqSrog6OOpb81neeGruQtTSeqesaHs2RTDyffIXIMMhrRJBirZsq8NlojucP6T/qL8rQ+ElHWX/XuX6rfVS7Ps5htCPseHYKSp8myyvHQX84D5+kW6dXj5Djcb0Pz7OCbCJXSC8K1Ojx4vhD4US1I6IjHdeyZj8OrT2OIUqpZh/pGihv4G8Wm817iINeAgBF34v0T2huyHBGZdHWNP2eUyqtToykxkT/xWQlZJA48pTD+B1yFp/Y+ESXBHziOxx61GZy/d76OwpIuGxze8G2SqG3p+jSBHndBY4v9ZPieTX7nLKAa9CxBbMvF9ekj1e7dtLwukeaUJmiz6N9FsdFPqB/qfqY12Pt1nOPgFUbBL+rj6o2B2UkQYnTHkB5W3dHx1GbW5wLO7JzDfg5/8DUhv/4y5/dT7UIPej4UTqe0C0NAFllJ7zGgPn46HzJaC+82Xed5tGQvUBCSdCocuwrhkXD6RJB30fk+F2rWtOgpII3YjiyKnhb7KVrSL8m+NrxSNRD81pbvtr7167ns1X56niqhg4dtKYt12vFpcpJhUhpXeJcYE2IGGKMLEJHZVYDEi55/2h4kP4oFHScpXmiY6DCrBTypnTNcyOiHt+/JLA4h1wbFZyRtiKQ0OxqZ8fGQo+DoaFr3gpQd9ja8ZRbo7p97k4xPlEoEY4QIgDQ6Q61EX79eJt+/eV9erhbp1HapeV0nNbLuUUhXKFQIiIRRmPbXbm/uTUg4erqygxT7ASDHuZzL6poxpU52h6pwHmFEzA6ntMUnRoQncTwfTg5CMl+efY+9YhQwD1O7nAiMsHmzObk5E7hxPsL63xzDaio6HhGZUiAo117AgltFWmbL/NRuSshXQkOHprKHQ4qNa5ZiQbUEYA5RCVZuke8X3eNLaCgG1puXpTnFfu5njvI2gYdeWQV8L1CPnlIQQ+V4dG54XyWgQTfwcG//T47qtq2r1McSyI8MqigPKLj4Y4+f8N5eF3KGji1+Bu1EPD+ABKsVdTc63MgzcHmGp06MpiwvFo3NTZIn7wfjQ2VwSqvfCcL6QLehYF6Sdec86S6S/nZV6cFsuLffYaw6WXjq6kDJ9axwHlE5wfyo6npkaMI8B2/7/YA5eh8e8QEUhoskmHj9Sq+PG3s09o/gv9O3qt7s917hIPZyG4M6W4Q9lzJ9y6jcq0G2flmOpAb2u2/S+wLe9d0TvudrzNTak7sInVyHthbCgecgAzonnJx6GbMGej6zlbE1rlF+thHo7wE3pHXlA5IV1EH9Z1DOiGQoE6U84XTAa6P+pJpqAB6vWimR4gRDFM9eal9wfHoJ8fRlXfltL4OAciXmn1Qs690rks01vdc5fmhc6K9oevXJzeaOcp0wxo7ula/BZCAsSioWHvX7zleAxLwHjpH0RbS9rdxfeJ4Ih3hOO6vQDPnVmW38hCv0fkt0UiJZvkc6nsWeebGgtoYHIc+WwGeKKf75r5G3zX+4LuV5pa0GmWW8vAl9H0J3ahM0efVgATINbWxdcx47iKnylLWRD1MHuDaqI62MR26qYP6LpfM7U8goZFyw0ACFUkUkJzk6AhxQUksNUboE9i8TnuGRiDBCOzUbRsTGYe7lFFYtIb2cDGi2vhrxPbW60uErc+8VNGrMaHCTcdXEtSXvJ8V2csKg0ACHQ8qstJzLhFAUfFQ2arCGGJ+nq9OrBu23VZB0YDjeC8BEviuel8KP6W7OJe4Tg1IFZhcV+aIR0Wg6+kG/M5O4VhYDR8RCN1ru32esaMKUxxR8uv1ND28u01/+uUuffzwkN7drtL5tEsoyLicT9JyMTMgwTovzKZpMZmm+9s7BxJub9NqtWpAJQWXzHmbzhtHv9lBOxxT2mxTQq/6HPaNooq77TZtnr19Hfjb1rABEBw4RGcHs8MQum7FHlsa5PtiDqOhEo2K+XzZzJvPKQsn+mcT2pbrsHhYeRsx4kBzC8xwTaMRr7ylyhnpCY1hkh1hpYsS/bR04vmR6qz6+7XgqadtaI65z46PATmmGqGSnS5xSrmj2Mc/NSDhgDXOKebKESwAACAASURBVBJqPLVAXtsyUUPfI0+rsahOEsdvhmNuwcjuDDDQ7fceIAEpELPlwoAE7mDR2CP9lvRTy8cnb4GYgQScq3xP+qFciNEeOE4ggbwbZSLflfNFWrHCn0jRWK6aiASN2lCDyoAA8BUAOvDWBoUVX9J25ztp2MXnrt7WOjIgIsF58uvz1q/be1QIgAR8AkhAvYQXIAk5jUn1M4EEAFn+/l0gwd/TQbghIIH2RYn+ACTsth4ZhIgDe36uAYFx4rlI08BnH5BAuRnla2nd49rY+kqhVb2GcuYSIKGkF6K+bnm227Ndo7BIQ/a+mYcpmxQkc6DXi+N6rQunj0bWSReW2o61jr1kP3D9lL5V/v2W9lFpfShL++a4dE2UPUPnqP3b9y5R5zRzoW3imrbCGh3XhlZHmy3qEwUM1I6o2W+147X5qQEJJftb11/pV20hpX+Ooc8+VRtR74Hr2L430invT5rXMenfylOU442+Rg0es3vzJods+JRoKG4UUF4OzfGl9n3fPZQu1MbVOR2av9JclNamRidcu/isaJ9FO7yPbynPpjm1lvKRthD1uGmZAK5zTU02no7FGiUqb4fe7SeQ0Gi9YSABp1EwkaiVGHRRSsRyqaIoEQzubQaTVBhVg8qIJftJer3+TcQrEjDPqSnKS8ffR2y/1fWRofn9UkETDZMocFXR65hrioYMS4VNhzAKG73nt9yf81py/FVRqBEXhXgUoH2CMwox3KcGJJA/+P4qyMg3kV+iEI/P1e+aQ8v7qHHIMbJoXTvvDpQg9J1C0Y91HV+rVQqgYDZNt7cosniXfn1/l94/3KWrq5mBCNPJOS0mIyuIuJzNrVPDerFMi/ksrQEiLNdpfXNt4bK285tD/fHJSAEACXg++NcclZdNOu73aYzQdwIJKKC4d2cHEQmH7S7dXF/7rgrSGiwSwZ0P5EwjJcCdRY8I4BqoTKIhoceUlpbLdSNfnC7Zu94Bi+ZcPMmiK1weErigI8t5L9GWyk+OozEMx93iiyV+jvSjhqJnUniOZ5dHJFzv3EaCdOsheGi8rhfeWXeWI5DAsfBZNSABDp7RH8LjJUWhBQO6v1O+qzzSZ+rOO37H/DfOewZ4UCfB1i7jKePFzOhyhBQHAE7o8oE0BwBcOd2BXTmYkkUgQQ2xKFdAK9vti3cRycBkNBa5y8t353kNT1qkbLeWicpcgg99QMJitWr4W0EHPgegH9cTfGUpCc/P9h+ABNDD/uiRZOZQ7r0GCRx0fP/81dtIAkiw+x+dZhiRACDBOjpIL3dbOyQBGT/5Mebiv6Zlp1/9p/IP55eMS7vPaGwpGAQSjDYy0OHFJFFXxCMQ+oAEAEHUR6qz1OYYMiSR967Xc135njUggfSl+rikr3jfqKdL8kINZz6fdKm8jr8JJGg0At+npvuH5kX1cWl+VCcN3eetY1B520djOrc67kveT4EuXQvy39DztU1c6Vm4Nto9ajvEdSrxSu0d3jq/lwAJcU4b3ScRBSoX1b7R8UU6oq6K76gyBvKvb27jukfd5nIrF3QXcA3j8M0R34Sk/NL30nXiO6jeVlk9tEY1/6S2fmo/KhjLuYzySuWQzk9JPqks6nuH0v10fZg638ebGHNrK7SbHo08EyCA64V78biuqdIYn0cgQmX/t8iAn0BCM1tvAxKUOPsY+hJFERmChB7RVd21wjmz3F5Nr9e//6cACSWm/lZGVsUTGVzvFYXM0PpR6FNh6q4bGTqOU++vuyCl51A59wEJsWq13lvnrO93GnLRWOX5NSCBiobvH4GESH9RYJYMAxVqGtoVBSWVDCMSaNT4Pd3wn866ETcsKshnzMwJP6er9Sq9e7gxIOHDO7R2XFqqA4osombUyuoejBsgAQUXl/NFWqEl5NxTGxCRQOCA82d1EqR+gDkhCJ1G27ntLk0USNgfLA8Rvx+23r7u7vbWd8oykIBk7UYm5FcDkEA5FA14BSI510pLi8WqE5ocgYRmXc9e1MnzHLNDijB6qbGgCkhlUARiO8o7Rzpw/FGeqtJVQ7GdAysU86pbAtIbWsNL61N0jVNWRabiNcrJhQGpwKOSVUflmB1oOsotjZLu2qKNCiTQMWYBvCYiJacIRGXOeVDH2nm3jQ7B4pjhEYCEodQGAAlWQyGvKYEEtiilfIrygzy2328bgMTpw8dAusFObzRmGrk0OlmuP78rXZbelzRFfjJAK+eI6hpFQ43zDiABAALqJoAHkdqAKdzuj55GBDDBihIeLWUAa/K3T1+9pkLu3mEtIHcoxLhNLzvUUTCOaRyeRr5Z2gz+lYEEnudp5DFq6nXOqsrnhjZG6RWQcDjmuhtH1kz48UAC9Vuf3uwzUnWdol6I61nSZepYqW5X8EuBDKVNPg9AgtpUKgdwTk0/D9kGHHN0ALnelGdD96g5SrXnkw/7aAxzouPReb5kfD8SSCB9qL4o0VqcA+UVpYXSXJXlWm1W2+PfAyT0yfY+Z5XnRzrC7+oo630pS5karW8UdTPntOR06vrqehifTBhR2q1DpfSkERcRSFC+65vxtwIJ7PrT3Xzobi5FG4PzEXlBaa+0FqV3iH5GfFaMGIlyHu+v9gaeofpvkoFctb9N6+TNLNJB1K0c608g4XJeHz6zUiOBjlxcYBJICRHXB9YEWRTiJaFBJsC56qhiTGwfqcJB//5XT21QRdfH2Jco4pKhqQJD/+4ziIYUkSpsFRYUhHpP/bvmqMfQTVXuuE+kv6gYa4bIW4GEkqNPhwJjIeKqSkhpPI43fsf4aNzRIcD1GnodgQRfC99BJ5DAeetGJJzTfDq2Ogm3N9fpw/vb9OHxPt1cz9N8glz7Q1rPJ2m9nKbrq3W6WaFTwzKt18t0A+Bggc/rpvUrlLamIuGZFPo23twujCHWp+0+HZ6eErwU0IEJ+1NOc9ihAOQhLbCTjPQGaxeJ7gfSLgtd/iwdwBWHGlyUGTVFjOJH3X80CnIKBQs45ur8eAydTTxjDw+r55/KzOhMkC4RmB0VdJ9TqDK3AR6QKy/FpFip3ulIQaT2b0YHmDxFfQwpoIvfVHFH/ojHa0ACfUQ+kzRMxW45+jkMm2ACeQXjUkeez9aoBNaAMJrP7wEgwb6jFSSc+4GIhKYYYy7ORQOEqQ66tCUZxm4nBEYUCMKzWeyM7xvvd7Sq4Z6+E8EY6judc17fPAcV4yUCSOUheZ7XMyIBUQmWE2+FF9Hhwesi2PznyJEDAoUOh/TXv3/xCAUUOc6pDfj+gqKMiCCyriJt1fTGoW1qYrDYbAFsMINvGEiI8r7DRyg2uT8lRAUg8gXjBZBgsiQDCT86tYERCcrratO0crdbqynqA9VTqtf0PJ6jRrzeX89VmuD6xzE6YNitpRAjampAQslWiDo3Oh06P1HfRVEa7/Wtx2k/lcY0NM9xrvtkPB3NKN/1/LjWja0lqQ1xHuO6940/8ke0n2vrV9OPNTejBiTU/IPa+pbkr85Vd/PEzya94+8IzKuNgPO40dDILdF/vI/eQ/UhgAR/flscWO+Pv9X/UHqjjq29/1vnj0BLBLhJX2pfK83pfPCdop3S0PEAkUQ+4jP4SSCBz4g2k20MhPbXOIdyCl0beA3P47rjWtJ/Hz/9BBJqHH7p8TcWW+Rj+pRHjVHImH3XkxmpEOKON/K0ldDj3yVFFZX20FS9VdG99Xp1kPrmemj8ysgqHEqKMir8OJel55SMa5xHw7l0T72mpujijoEKmijgVLDxGTX6eiuQgHmMiobKncacCs+oGEvrq+dgfujUuOHnDjV+oxB2x8rDq9uxeGpDbI/ajUhA7YNpWq5m6eH+Ln14f28pDfPZOZ0PL2m3fTYg4fZ6mR4f3qXHu1sDDm6v1/aJ4or3t++aUH91vsz5h+OfQ/dN8NvOZZuvfd4f0vbvX9BstwESEHFgDtXBi39Nmxx/BxCswj0Lh45oCPgaRAMCz8S5UUGqUu0620a5efrbbg72wyg/PwMJvHcEEqIi7ItIaXhxhExv/8ffSoaLArI6flb9bR1VBwz8Xi14gFDzVn6w4Coq2nsxRP2n6D1oS41kzjGVdg1IYLFFFoBUkAL3oiNjTqC0R6R8UkOd68jznN5d/ts6Z7o459xVpjYMRSQASLBUB6lPQb4lYBRlXNeQ9R1dAmHRyFVDhnPc0ggqujs/E0SgfuMaqPzi++v6wKnHeDVKRmme8gXXADxgS0i7Rxpb1X4ACQAXrLAjGrpiXTKQ8PfPHr3wjC4Ou13joO8Pp7Q74j/ggA4GqVHv7Ra9WrmPuy38prrnEiDh9bw5UISe3daeFC1Y8xhQ29PoA51ST6cfXmwRaRVcz2j04z0j/6gOp56IekxlCAGqPl3XmXNJr4FuYHQYeUufRz4E//BvOjqkn5KTFmWF0jvXtc+WU/uD7/NW+6hmX9aAhLhREfntUkcu2llxXopzkoEE7fwReTzSC2VdnLdoF3F+VW+8EvTS3rZ07JLfakDCJetLulNZFe1H1Y9RHke6K8210h7lLT6px6lTdf45BtXH5Eeb77HLGAIJ8Rm4F3hQbUx9R8qGoXm+ZP6GrmfqIt9P6QLjihtdSscqc/rou8Yf+u68n9rD2HzqWy/StJ6v9I/jq9wVDL9Th+J8vi83KkuyB9doREOc65pswfU/UxsaCTWc2lBr/6hGjRK0Gp9DhK6CO17P7+qQcTeKx2pAQt89LxGSKrz6zq8R21sFgTJqn6IeepcoAJSZ4/txrCXjoO8ZVNRRkamw7nsOmf/StYhCBM+MocfxHaJhoPfQ5+v4lXZrEROqBPWdo1FGYRjpsba+fUACDUXcjxEJKkCZtzdcbPFs0QbrFYCC2/QLCizeX6fp+JRenj+l7dOXtFpO0+P9dfr14y/p4+Njend/m+6ub6x2AVIZrtc3jSHtKQZw7FBZLddosBDA3CLZHEcv+rbfbNMRBv/n53TcH9I570qjE4Px+MGLf80nXkRxmtMXpugxL0CCr6cb8zrH6myrjFIn0cPmIvW1QILej4AIox9KQALHRcMD3yk/Yxijrbs5Q7m7RgFIwPXRocRo9d1GuUNDO1YCCQ4c0HlogYQ2rBFzbdflqAhV2JQbauxwPAoG1ICEDYpp2kC6efR8lqY2KEDAVVEgge+jaRCgt8ZICEBCY6APFFtUIEFlB+kEYJnKr6jXAODRUVOjXQ1SvovKGNKIRQ6hfWehxSXvoUZQBByQpkAggdE/KuORWsR1YyQQC7iineLT00t6ApiQgYQ0cmCGQMKnL15PAZ84B46D8Voap8M5pQ1qKhxbIJBjPTKCIRf+9JaMLa1zTmtAgs5pnD8ACaBrAgmWghGABHS3xHP7aiS8tf0juzZE/ae0WrKFOBcRSI56iMAx7xdpUeeHsgJ0ALrl2mt7R64P6Qg1YnRzRo/jnJg6GKUl9b+OT+0UfXelY5VNQ/q/Zl/Vjl8KJHA8nEN+rzlKUWaqDtBnl5wl1kiAnNK5ibaT8nO0X0qyRdfinw0kRHvnlbbNEZeaUqMyTuc/2na4F4EgXTflkUb/EbSR6C9cQ13a52h3bao2ItrWeey2lxZgVr2Fa9VRp02Ic/iONfoa4g1d577zMD61F/hs6nA68iVnvcTTUc7Vxn8JkBDfQ4GbaNdFerpaeO0t/KNvyDXHfRRI4Hn6vJ/FFmsUdunxEJGwXKw8zzSHk8BZ4L/oyEYmjcKQTKhKk0TdGpJtaLAutApIFaSR4JHaQGKh0tPvzLFR4iJxRuGjAigqvb7p7CP0kvFQugevV+JWgVky7imQ4nzjHmqY1JTspSRSEii8Nw3tEm1cIuioQFrD2oU1nQU6bJE2SkZpNMLw/BoQoDtGpetrcxjXP/JETK2JNBafH3nNOhfkvGsaGLyHKj92G2jv7w4xnHilIUYk+LUpzaw+wiJ9eP9gQMLVep7Ox006HjZpcj5aocU/fXxI/+v/+//Tv/3yS7q/u0uoj3CFGgmLRZrNFznlIFnxodl0bp+ISICRjtQEe/7BdzRfXp7cacHuJqq+/+Xv1sMPzRLceXNH+JQjEpoQttyzOWcwZAcb2dkeHh15mjyi9KO7HARi0P6xa7gxdcLBCa4P2z/yWa3y6hoXdOb6ZFmHtwEeTNrK7yrzyMel+/A8a8jBbff8Y9vK0ZVrE7ra5KxriHXu+JALSUZZQ/mthh35gePa55QUNRjwNyI1wHvPzy+e3jL29pycayp9pjaYE7hvixby/ozo0J16BQfZFcAMiZxHwRoJMNAtR3bmXRlSjjxAXQFLaUBUz3JhvZ3JN1w/0p3WTjC6zMgTxodzNptnd1Sl04XOY12+eAoS/1PQi/fl2DgnOIc1DfaHbfNsrrca5ZhXFEEFvfMam6vceQFAQqlGwvHgtP/0sktfv35NiEwA36JGgoNgcOCTdW1AagPWjqCuzVOuqcCIHW0xGnWdynLyLWWbAlkK0Bm/M4zZwlvdZgGQYB0qtt4Oc7vPrUBPGYBMM4+4yF0eKE9KtI/fSqHfypOxa4Meo/wY0rOwr7jOCtDxmlLXGZ0/rC/HSB7C9+trL36Lf4xEoS4kSIbxscaL6jn9u+Yo1IAEnb9oI5AO45ypjqw5wqovVTbxnhFIiPq5VsNIeU7Hz9/xfrRVTN/mNKNow3HN9B6gX3v+WMHdVhaQLvRe+nfkoygncC5Bwzg3Oj9D9Kl80egdqQODyJ/a9WpX6bnRninZs9H+ivpQnU6OlbI58i5pGevFdqc8J44x6rnS3MJo8fl9tRvRvCblGe+vdEAgI8p+XddXMi8AIZF3In1E/ovPIpCgvpDOBf6mXNL57VvTSAtx/eJxlR88pvcmv6pMUJ5H+0dGwkLeUw8xmrBm/5922ya6NwJ/Lh+9GDXX0XSb1IVCG/TOXICXJWVpd9in//jLn629OX6HrQH4+8haXxIpOsxJw0dH59pMv+Xul1ybgQQ7dZTSark2xRQRq9qtOJkdQZlDTKLxpQsWQ0+U4Ug88Z5qeHwPkEBG5TsOKbLa8uBaHU9khkvmLSrYqISiMFfhpIyiv/O5lyrivnGqcFcBxzFj1yMaIX1GSekZighzLmmU4/NHAwlKm1E4cjxDaxjXPxoqNSABz480r/REZcPnqDPcRW7bgmW+Zq7cdLcZ39HpgMYOig6vlpO0WE7S/e1Nenx3n1ZLdEI5plE6wP9K727X6cPjQ/pf//5v6ZePHywaweokrFZpMV+m0cR3hBHihVaSTc6hhWsf03y1SLDu99uX9PL0nJ6ev9gO526zTaf9IY1edul8PGFjPo2mkzSfMh3BHQG+IyMSutEHLZCgPI35iwAVFQDnkw5iDUjgekYggTTBHXWuI5Va5Juo4G09bUHOhgWUDL1IFyU6nOT2dq1ybY1ShJW/BhKyoM/UwdB6lTFqVKjhoQYFn7cT51/pEQ4KZBMiEuw9RGGqwwRH04EH39nX0FE8Q3ecdOeU80UgwYzSPCi0f7T5zbSO1Abr1gAAAbU6MpAwnc2sfajtbOf6CjRAVO7wN5V/lFuo+k+Dv+QIxh2RKGNc/vQboizWSF2IT8wDDWGsX1wXjof8w7asnGPeA10bNhu0dmyLLe5zJAGKLeJ6pDQAQGAbSHZDiKkNTO3gulwKJJSMN9VjUT6rYU2J546Y6+Hd3utSAEgwx5pFFzPgNkozo5JLgASXl8PtoZv0mWw8qi1R0/04TkdWjVPVnyVHR2kIaSfUDYyMwZgZkYC/Y0SC8qlGZEU75JL31/etXV86rvZJlJGU2TX9S76MMlR5JtponEPKlyEbLtqfOp4akFCyH5v7ZfnGqJY+GazPi/TV6Kfs7Oi5lAMqt5R2yGdD86vAJs9Tx+pHAwlRj3IMSit6DufW5D27+Aj4S5qiLKwBCaXnNXQ18rosNSAhynxdZ5V/Ue+S/+I6qbxXeijZGGpDlOjrXxFIULt8Th2f/TC1j3Fezf8573dNzSu9L+cc61uywziXsHt13gEUKMC9Px7+IECC2jCjlK7W1x3jTYVxn8ApKQBONBcH3+nA6M5UydCi8taFVWWhQr8GJOBeyqAqXMz4FE1aeo+aMaDvFwX+JUaFvqMqQs67Mn/p/qzKGhUEv+suUeldaoYSr1GFqH/HHRNVWvHvvueTaTkXWBOCCf8MIOESmo/vovTO6/le0YAq0ZnSgSpvLQZEw4D307Xri0hAMT0aGz4e30n14ocOJKArw/VqmW7vrtJ6NUvL6dhSGq5W8/TL+3sDGP79l4/p/cNjur2+9m4NC3R1mFtxM9ZrmCESweoYeIQBRCoKEh1R5f3rl/T09Wt6evpijslht7WIhMVhZNELFlkwwVh8bK/eJ9coaLsq5Ptn0IS83OfQ04Dg3LWRAx6R0NI0ayO0BZRMZuRaD7GwEoEEzjGr/XNtSvKl4W2zFAD19Fetr/En2982vJZTCJw+8+5x/ruh2SY6ITU5+pwDpT2Vj3pcHXpEJPBYdFBwr93O6U8LPKr8AJDAnQQFEpSH1EGPxhZrJBhvSESCGREZoAGQYPnic88bny3mFokAIMHmXsA10oXqCf2Nc8jjBD50jPp+Jf3WypdTaitktBJFr+f9VSa1QMIujUd5xz13u+BcorAidAPeF3yKd9DQTwNvDh45skO9AxRfzO0f7TO3f3zZeqTIBpEHufYAiy1u0GUlTTqpDaRD1khod7wV4GqBszFCcqS1WtSBSgeqJ0yGGgDEoJwukLDdeM0NFFs0fRKAhOPZAZlSRILqrdKOmcp+DQh6q/2gcig6CLSdIn0itYX6MoLMuAayVNf9tVHcdi3Q9y7pmJL+1nFGPWcSSICY0nHKa947zmHNEeD949zxPqVnlvRzVwf4aKL9pnzJuaJ9STuL68T36ZP/rr18fpSGKHNVppaeq2uBcWoUkupCXVOdY7UXS+vK33Re1I7g9bUaCfEafZbqF6VLfWZpfXX9cG7pHM6H6YFsT/I6nR+ltziGOHeRJ2Hk1IDgOOcq68gfSqNxvmlfKx8pkBDtg1djDIvL+/NTI3IiTTVrLMUO43rW7JNL+DfSdx9tluQrIhKi3KMtrfTVS+MHrzHUtaVze8+sM+OaKZ3MpEafPS+h7lEunjxClOTpjwMkwP4ye3yU0s31bQcljxEDUcD2CQolDhWKXDT+1uRrSuVwJaTIWJG50f5xKLUB55Px9L76W1RiJSXSR4hKtCVGHBLSKtj0vZRhoiKMTEdhFMdBo6vGyFFZ1sYbj1+ibIfuyTWJgpIGNA320nN0LnRtldFroU2le3zL+uu6lXhBDVE+KyovnR8KRX5iZ0kFOp24qIT6gITDcWe3Jz0gdQDOhQMJpzQZH9NkfEpXABKur9LN1SLd3qzTh4fbdH93nd7f36S7m+v0y4fH9P7+nac0LJcGJsznS9sBbHfhzwmOLcaCCAIY+psvX9N285yen75Y27n95iVXhz+k8fGcZsdRGp/ckXYjjKFqbUtHm+Mcfk/03+cEj2g7VHBucB++oxqU0UDxY7E9po+F89nQ1ZhF1bpOP3BIrpU+l/TcB+QZv+K90AJwICKhFFrdkTMGwuBObEXlR9m9wcdR7t5A2ch5ibSn80U6p1HGHWjUSIg84N+5G+Ah8qiuH2kXcxCBBNxX+UTHpgYU56CW2mCOSgYSRjMHFBCRQCABEQmjiRsS/E/lB+kyHidPxTmL8lYdpWgI2XMk9SiCEXh3jWjiuPC77z7vgAQZGNSsRw7v1DQGgrEKErlz7esEIIE7dLu9gwrbjYeJbtEVAcDCwZ+5352SdX/Y7BKBBHZt0PujRgK+14CEyXjaSe1QQ1d1G+WXrhHkCySDO2LliAQACeZI5y4SjEhgy0ryeTTmSV+qd6LuNcNR0mJUb6jcGdJ/pJeoh1R+8J0JIqiTZKBsLlSqc0Ra0uhSHqetgHMUiOM441i+1SboyKccqVGSEfxN5zjySMne0ftTv/Y5I6RJfZbyt9pNpXtQp8c5UBnFuVZZwfMp/4s6n9GsA6kNlP8l+uRvSheU6ZQHkQ7VTtI1uXSNX63PaThip88/UH1Cvom6mvOpMqF0P9K18aNEHyjYq5FuJd7sm5chIAhAgt+rP6JM5X+JhpQW4xrjOzeShoAE5Z++Zyhv63z2ARG6zqp34/z/I4EEpRM+F0ACNyDABwqa8/ch2maNBOUF3JsRq1G/cwykLUQkcD5Nz6CDkAAJ0FF/jNQGMya6QIIWCKGj37cYkbBKTKqGNpUgmV6BimjI4V7KyCro+XcNSIjGJ8enilYNgKG/S3Ogiigq0CEGV0NFBUg0RkrvTMLFuUgtiAITBK3CdYiRLhljn2FwiSKqGQIqHHQulWZU2EaBqPOoyoDvdQmQEOegZNgM0b/OQxwD3ymeE5Un718CEig06cRROem9+4AEVuXHuR6J4Dv+5lCNT2k8OhiQsF4CQFilu5tVend/k/7t42P68P4x3V+v0s3VOj2+u0sPt3cGJFhqw2KdJvNZOkpoPQrHAUhA0UWkOcBJ+9t//KcBCU9fP6fdC2ovOLCBQn84d34YWVpDu465T/DUgQTsGhu9N3n8Tts+f6+BBJxLhz62oizzr++ItuvGwbTGgR3LQAKMhi6/toj4twAJ/k4pnad2x87QlIaGgASrK4FrzxDibe0DHx/nCChFH5DQjp3yOBoNUU6RBpuohHyC/u5GG2s0+I7ofueOKfUF9QBrJOAYnVmVGRr9oI4qx6WOUExt0K4NrJFgoNdsajUSQFvzFdJzHERQo53P0oggdeDIz6djt75BpDHyblGmjM5pPB2ZGUqZru+oBh/uq7uOdh4KPaIF43HXmTtcx3lDGpE6U7gPjWoUTERqz97aQHpaCYAEAAWbl9xdJQMIABQMnNjl7g/bvXVt2J9Gibv7+g4stoiIHZ+r/ogE5af4/jr/CuaYA4lohNPRUlhYIwERUqXUBqRsGO2lmRefbIC3lp9Vtyjdq+xWW2wjGwAAIABJREFU3YvfaxEJar+U5E88Tr1NGUD9RR2vn7gfQQSsHeiDnRrIj33OFX8n/+g7lnRVaeyX/KZ0H+0cvV4dF537S+yTuCYqz+nI89lRPyuPRVtF9SvnnXPD62ijUicTtDPayDu5HI+OiwrM1kHK1kQ5QFtcnxvXh7JL7QQCCQRa4lxH+upbS7W9SmuEmilD/yjv+2w4dfx5f11PBcIoG5RH8GzKBdI0n6lgHAFq9TF0vZUuhvi9866Q3wbU9wMJJdpU+tb5UfkT9U8fkMCIhci/UZZFPozjKq0z6fWfCSQoD3I8uoYAErQuAja5GH1Hm2KIPtH+kXOnPgc3oiI/6hjMps61eRr7JwMJxv+wT6eTPy6QoOEuJUdeGVCdmj5hwcWgwCNx0OBRAUshoUTcxyT4fYpsbstT8nxD/IvfSwKdC6+M2KfMhghR36UkrAelLNuW5ZBcVXZ8/6jclLBxztXVVQdIgBGlQELt+bXjcUwcF68rGUIqKGuGFAWp3leFXBTwKiD7FIHSYQ1IqK1tzZApvX9UdNGA6qMznqfGNA1DGiwRWW/Xp1wjAW0LObcRSEChxfkspcUU3RtW6eZ2le6ulg4k/Po+/fr+wYsrLgAyXKW7m6sGSFjNV2k8m3vRtYPvNgNIALBn3RuSO/9//a//8gKLXz6bg5JQfwGOOXaKT+e0TNM0QfmZpqqyj3eSgQQUxPMX6LZl9B89JQIgivKFIsqcNzUuyLOYZ1b9p6HYAjJdIEGf36XPtp6MPleNOqXZDv3iy8wL8ERa5vVDiL/VzjcQId+1kSOtZQoHy6eqZPABSOg6seq4K29G2mycU6mYzFxsN9p8TSeTad7J9tB43EcNXzyf4fgEEpSnCD6oMaM8O5k40IR/pWKLRleh2CKBBNDW6vrKgARG1eA+CopoeyrVX3z/46GNyIhriHupfomyE+uOVKNzE+3S1mrguQACVAZrdIHNyW6bUHCRqQkqa/D3p0+fmmN0KprIkNHE6P949qgR3A8ON/LuX569OCoABBwjkICUATPQUAMjd21gvQGlEUSguDOTya8HSIgAGO6h8k9T25RuCCQcj4cGSMCTACTY+HaMpMj01QMksLvNkB4w9hEdrfzP/HbVebrOfRFJJZmguo7yqE9/qdNF3sA13JHjmGMBU96X8wz+ie+nY6vpvxLN910T9aDO0/fYXnEOS/ZTnH/OMeehAdVCRxGOjfZtqx/amlhRJrq8a1sORwAvzovBvTkFS99F6X/IUaQspb1B/iY9cOy6vnwv6pWafaTrorqoWfdz21a4xEPUIX2+QQ1IYPtEAiNRj+OZdCxNB0gbWo7ddoqtFW2341Gf/djHD3EeEZFQAxJ4jT6La4Dx0VbnGqodg79rqQ1sAX4JD6vMUNrlvJTWiPaT0qTKqW+RDyX6qAFdtNVUvhJQx7WzUW73m4FUbKx+C5CA6zl35BvyceQ9lS98b29pfmr+Q0QCdrjI17At/jARCc0Cj1K6vrrppDboLk1U8rhOgQQKWyUYXkPm0YiEeEwZjPeoOaI1IEERTR2XEk1JoZXGUmIEEnqfoChdo78po5QUYfyNc0bGRmVmzqkZfFuv4k2jK44rjqc2v8rApXlSRR0FEYXQ0ByUDJEhAc97qTGna6VCDr/XFGVtfYYcOdJ/XE81OkoCXpWz8k/fu0XjT5VpSx/fBiRYVAI6NiynabkYpbub23R3f2URCAQSfnl8lx7evUur6TRdrZfparlKq+XSIhIW05kBCaPxPKHgHlo5ApxfTrHjd0777SZtdy/py9/+lp6fv6bt01cz8JHTPc0hnYitXpzGaT6aNAbY4ewKHxEAJnuyULYWkloPAd4zwIgMJFAhcW4Y7qkOKB19VY4wpGmI+DwToW4NDx9Qty0k+Q/XqyyJxRZ1TSMtmCE5953VqKQiHRdlD4AUKC7siGRHxz4zaOBzQUNPuzXku1k9BRjGbR6pKkU1/CO/tTqjbb3UbS/ou/ynU+7Ckh1SGr/t7rqHnmtEAucWcwCnNhpXKpMIJJhczAe02KK9w8x3apHaYGCaFFtEigOABe5A+JjbNAzSitIVDUBzQhpHOe94S9E9nBeBBF1HrDtSedj+TR1lrj/kuc4HZYev0yEhNJMRCTSY8ckIA3RcQPg7u7/g+XQu0f6RQAL1yuGYTIc8P+3sEwACnnU4uYMOIMEiEzKQ8Lw9WEQC9UhznwuBBAAxoFE1cvm+6mSQR9WIRCjTAX0qLaLE6RwRUrZLv3e622RAAQCJydqUu4eM2EGkW3a+ZBiX+KAxxENqg+pI5fdv0YGqP6IzWtLnypuUP3RouVsX55LXlCISajZDh4Ypd6SmQJ9zofPIe6h+Vb0Y5Wbf/NXsr5J9QqcNnwQ3S/KNfN7VDw4kqGOlsjtGNZXG3cxDD5Cg9x8CInHvms0d5zw6gTWgqwakjFIG+nsWiHKz5KTyPdV+I89w3NhhNvkTCvFyTfC7Rmo1IKmMJzqIaiuoLtEx6poqP3ToZMSuLv0RCfo+JR3PGmcKhnBeMG6ur/KJ2jQKdMe50yUpvRueo5uOSks6Vn1eXM+arKgBDZcACfpe1JGNHjg5SBTtCr5bzf5HsUb+o/7EtRp92Ee7dp5EJBhtoCsDu6yNEa33B6qR0BqFXmwRwouCklX5VbmrEFVBMyTUSgsdndgS0dXOQXj0UEQCGI2MoIylzKHKP46h5kjWFNmQAcHnloR9PBYNLY4f68NdaxrkBBLw+yWK4hIjR5lJFT7mPhoA0VEeur8aOKXz+hyqqPijguQYaoJE17skFGvrr4Yex/AtQIIi0qWxqKDnO5OXXAhnx1tyUT13GP9a5xf3nljuV9tdAUDCejZJV+tZerx/lz68v0/3d1fp8d1t+vdf36cP79+lh5ubNJ9N0mq+sHaPXhthbkACuiwYkHDYW+HE+RSF7Gaw5tMONRG+fE6f/v63tNs8p83zkzn+0/EoTdEOAkbQ8ZxOm51dt0AFfRZGTW3v4wNBsanv9jC1AAIa3R5sVx5ZFHZMirjlUHU6TTS6mO5A/plOvQ9xqzi6QIKGqgJMiEYki5lRDhLAMLkQCFpplkpnMp8MAgnD8iNHJEQgwSaCEQgxEsHzypn6gFoKEUiIUQk8rsZFA27lAeIaAgnOc54qsN3u3DHP3QC4Du18exFA5vRz54nvbS0HpT1i5FGsn86rpQlYNofX6AD9gE5RYHGcOzaAfucAEOYzV/qzqaWI4XfsIOAf54Dj0fW147krBdYZqSmjM0qMHvHWVkCTn9PxzOpg4Dg+Ee+o3zEGi6yxNlKaYuO7GtTFNJZI4z6+Q1rMchFFdEY5HtJxf0jb/S5tXzb2ud/u0tfnJ+uSgncDTobfrVPKFLTXRnSgVAlSEQgkvOwQ6bAHh9l6IvJou0HhxZ2v1/GcXtDdQYAEzh1SWViI1BJwDOBq63hwHXFPld1cS8pV1y+InGjTTxqjGx1PEPLQtKPzfFUDOQ7+fLwLakBY1BTqiRgw6cDFqanj4dQ2ZPRGGmy+iyEa9WBN9/O40nTUY5He+76rHvXIMwfN6IBpNJC+Zws0dqOiag4Cx06+0PnTedD7RDuHsqB0LX+r6W/qZ5UB0WlSuYVjqp+/BUiobaqRLo228i6lOkqv5H9PsUXVMXymzqn+XXp/nXO1n/F7jb4izdK+0zlTXvjRQAIibungca2or/EJOVQCEviu0T7juRGgi3Ym5zCuH+WvHb8ASDA7QIAn0jXnE/JJgSreX+mnTz7iHGtvnP9F+uLvfe+G8zGnEShTO0ppmffX+5G+kJ5qofzhcwpHu/A7z8NxFDzW66C7EaWKTx6HTYn74Lt195p4V47DflvchFE9OSSHZ+OJbW5Rb8WIFuVp8pr6wqAnmxeMz/T4yIqGY4w4H7r2P/78Z0vlZVtIfJ6ajmTDET2X6pDfXfvH9eqq2UXBBKmgKim+vt9KyqQkaOn06iIps3HR1NgnA+BahFKr8REnXkN/Ll2UbzmPijQqLxLykHHyLc/pOzcaISo8OI9RgUeDZ+j4pQZF1zhpUb4S0KCKiGk0CkhReCn90ejgc0prrmvA8yIQ9VvMud4jAmlRKNMBiGAW6f143HcM2Lg2Ov7yHGewwAxad4LOI3dO4XQvZnOLDIDTsZzDYZ+m6Wyc5ii6OJ2km8Us3d9epfePj+nDu9v08O4mfXy4txoJKLb47u7GOuShOu187g4XnS4zcvJOoMli/B8M9ueX9PXTJ4tC+Pvf/mZN5aEoTLnnGgM2vtPJQtMMZQYoQiBg5Eg8hbTONw1BV8ReH6BPUeL3UlcTVZR4p+49u+1cqaid3hz57ihsq93gRXZIryzUA4US+edVKDSqDktEQuRF0kmkbRszjBnsyA78e82/zOl0WtnvfEeW7wTni84HQSzSVYc2JeoB16qx5ykKvpPN3HUACVGfuLHnc2RgQ95J5/PxmzpCkZfxHcWO7F9u4Wi7+7IjYDsEOXVhlKMRrDXeepXmi4Wtm80lohJQNyGDCZZycTpZ+0qOD4UN7R1yO0tctz3uDa4bA0gA3QIwQDRNmtgnvh/TMeF/OI7fR9NRmo3RejLXK8BBXIdPWQv8vVh4xwVLFzLg0HuXMw2E9InVRGrHcb9PTy8v6RkdUvLnGePFdQjxxbUAV2z3xEEITxByGsC67Y4oqnhOh9MxPT+/WH2L3e5gjrfRzMnTHzbbXdodxpgWS2EwIwyvaiCH389qJGQAwaNfyD85kuXc9ulWo5vFGn3NvRsMdUC0I0BjBPDMuLRuIQ6sgH62Nl8epdExgpF+A6An7DArO6l+Ut7neNAoN8ofXn+J7oxAdbympJtVFigQreNWGTWs84Zz3Gv6MuorHRuurQEBtftfelznTf+OoL6uDeeoZA/pvJfeEfcx/t96e1t9DumY9BrXkN9RlM06H53bCCi1JyNtxHFwDHHdyct8Pm0Pyl+O1XgZUYLSOlLtbcqbSJNK76iRUKK1Pp6I61njEbSuVT3A8zlmtau4DngG9Ym2N+S7ud5p5QnHVLKvBseXHdChGgnR+eT9+CwCRbpm+sxL7FfOBeWY0hDXXOdG5V2koRKNqdyL44dd17HfrIgvam8ZKu7FsP3lmu0L0D23M3Ac3/W4dTOR63kf0+v5d3oYcTzxfXStX/OBAxM6f7RjeB9cQ93CTSXexz/dfvJ6v5KaCNAe7z+dpP/9f/6Pn0AAIW96Od29Tf42tHuucdKlkvR7zzPrPV88Sum3BhKiUIsCAItBw4ACgAIQv3NHXY19N1DcMACQwOtKUzkUWvq9U1YS3KpAS0rot3hW6R76ziVBqEotMh3PLxkrZKRLybP0bNwjhhZGhU9nsQ9I0HnVv6kUdE6iEaPv3jf/l75fbf347D4gQYVxx5jNgqikzJQfVEDqXJsSw06nhbBjV9QFGPvZIppgv/faBAAR5kBzpyktF3MrsPh4d5se0J3h4V16uEWHhlV6vL9N//bLY3r/cJeWFg5+togBi37JO7fgK+Nl7KjC2Ec+NHZFXzbp5fPX9Pz5U9o+v6TjbuutHTOQwAgKd54zkAA8IrcJo+DnPJaMmNZocyQYQe06/1x3ygmd70gTq9WiAyRE3tZ6Ma8Vqs89lInlxmXj0nYD8/xE4KCNFvEnAblWGRl5UY3JqOQBJJwhPxlfXyDSGn2zqj5pjTvtVKht6HNX4bErBMeuQICHUzP8Nxt1zFHPypbGTAN+iUyno0yFbaHqlm/v68xn4h4EEgwwAN2zrzSc7vw3lDn+M4NgNvOuI+uVdW4wQwDnTWZWgBFgQrI1GTdAghoOo2M2QHO8D5xqBYJKfEy6oV5TpzfW92BRURqQjFIAe6izQtBhMl50gHRGdzCdAZ1SrMvCy0tTlIpzb05orjrdRGAYnxr6Yq/yxbquIAoB4NDB5AufYYUZ9zAEB4CEnDnQggg5KiEDJ2ZUSo0I8iwACV9vgnF+3SsH5ZwNtgw8Yo5w3fbA8TrwgigK6qLGuE8wdGdNZIKuE9fxJ5BQ03zdSI6og2sRkfW7X3ZGtCuiXaD6s2TvxHHznAjkRzsHO+K0TZU2Sw5OfC7Mbmx0KZDAc9S5jzIljqH07vH5+l1lKDfy+Ns/GkioOcqMKNYoOdX1rR5po7kaXZbz5lW/Kh1EyirZsIP6M9dm0k5S8Z4KxlC+6HNiJGUca21+urakg/dqQ6nMrPFAnBu1o9T20fPQcStGhJTkdB9/6jMiz6q9Qx7TjRW9Z2ntOJeR3nEd7cuJRbRmm1mKFPMdeS51Nu/Z0qOD/zyf47RuUD+BBM974iRG4i4xV/wtGnycaDIOjTMVwnyOLnQ0wkhINHRRI4GCQ8fJ50dU9zK1dPlZZJrIpCVFcvldLz+zxkzqOMUx6RqV5i46XUOj6mPkPkNChQSVgdKCCsSSku+jtyFFURr/oKK4YBlKuwZq8CsKHgWOf+/m18XxtA6FVOEXwdUUC8s7swok4DR0T4CzhEgAZBSgLeNiOkm3N9fpHdo6Pt6nu9sbi0S4R/vH1cJaPv7y8TE9vrvBvqrdY4W0hqWHf1uUz9jDg8eTnF+/26ft1+f09PlTeoHzYSDCPs2wQ2xAQrdN4CkrYUQksLCi0mAEEqJycppASDk64HmhOIb0UnkzGkSVbaR5BxJySJrszOjSkz5VFvG4O35HC2vrKKgMJDD/nXRJh7ehhQAkRFmr9EXa4CeABJ3b76Hvthiej59AAh33thhbN1KjBCRw58ijCBxIYI0ERiTo/DtvtIU28Z0FG+H8cjdTIxSiXlEgwd4/d2AA+m+hkViHDCR4xwYHxBarpQEJliqDqBgBEsZIeRhNbKekSc1gwa5DdnAxVwByxhMLzdS1UToh/zZrFkL0X/F/jkrgWu6RhpCjYfCb7f4AEMmpPsj5jzIGdM+IBQAJX758SZ8/f7YoAs4fgXgACX6+A/OnvLs/nS1s7j59+mxAwtPLxos25nanFrlydCABKQNsg4oii77uuWp9Bl7arg2Zjgxh892rtiOK2xx2fQYS2N7TN61ishA2etquKzRocR6iKiwCIVf1RlSCbkrYc34HQEJ0JCKPN3Imv7vKMhz70REJqtdr8qVkA9QcoQtU7EWnKG3o36o/+2xSzmnJVqQM6rNvSqH/ajfpdXFtQc3gMQAJtIejntOXV5sp0oXqjcgnao+YxZGdTcopBS3+0UBCDWiiLteNoz6fgfKRMiRuQjZOnkxqBIrURou6+BUhjthusgW4o61KWijZDhxPiXb75EAcQ4xG4DvT8S3xn8oQBedpo+hnpJVXPsTR7a4GnBUgQ+eijz9r/gnHFzfo4jz08Sf5iWupYLLd89xuZJv9k4t1Kn9R5+pmV8uv3dRijpNAAvTPz4iEC1IbImGVBJwKcxI+fsOikQgVuSMh68KpkU4FinsASOhj0os00G90UlQYKqR/o0cUb6MMWmKmGqOWFFB08i8Zfx8jlxRFCRhQgYHjFGBtLvXrIkdDRk5J6Zbe462GTtyxViEN+o3vH8elbRuj4op0XZrjYSDBhTxAhCkcdoRcj85pMZ+kx3cP6cMjWjpep6vlwiIR7u9u7DtSHD483Fnbx9k0WSSD7eIulwYkOA8jZNtDz9F9AbnYz18/p6dPX9L26Rnl061zgwN92DWX2YcCzvETSJtohG+hxkFpDto5Plt6BkFFvCtADka5xGiY14rtZCCJGpK6fmp0UXGooQEHyNfMgQSVW0hrsN1RKcZm65dzqpu1zDn5fTxGuUja6BhUAE+yMuy7vuR86bl08PiuaGeoEQAKJPDZ9plfjPKF80MHFY4mnu256kerkRCNCTqcnHMct4J+aD+42TRpKRFIUOMMxY5sbiQiwe6XIxJMfiAaASk9GUiwGh+rpbeAnHqxSwAJqFdgtRMWqJsBCA2BNg5SkcZOu9yhxHpGn63gKIGExgnO+dE0TLh2qiv5zkhtwr/GUMrROTwOIMGfv29kop2fi48CSCDdqSPNNUTXB/yHootauLFZp5OvN4AEe8fk4MtkirmZpc3Lztbi6/OLr0kTaeIAQoxIAJDgxlhOl8nt4WJEgtEPonks17gbaUIgwecrr28T0dTymb03oM7sZNPgw+/7XIQLhhzTG1Qe2NogLPefHJFA/aE0ok4E5USJdmgHRX0a6W1Yfw+H1g7p2KivLrETftQ5fY7K9wAJajPF1Iw4HwRy1FnX64fe16gbNgJi6sS5Jz/HZ5VsGr5fyfGkE0WAnXYVQWIe/5FAQm29a0BCtF+jrqZ9oDKAfEGbUq/heGo+Q+S74nsMAAl6fWltSmvZt4ZDc6hApDrBcQc9AkTqh5He9JN/czMmznNDm4fWhyN9ka5e21v+JiWfJdopvL/yF3VkSd4pr+jfOha14XgvpPjyfjhOW4PXqW7VNW3tsNAmPKc5/QQSvrFGQmTWqBBJXFwQRa5AJNreTq/VHckIROA8EkUJSOgj4JpQ+97jkXCV6TQH6nvvP6iMClWTo2CIAioKsaHjNUeEY+tjZHV8eK4qXXVOcA8VcHg221lRoZDRucYl4avz9aMNIbYn0vdUgUf+6FvDHNFf3G0jnZcEfKsQc2jVq4gEF3DYsR2Nj2k2QR0C5GifLa3hw+ND+vXDu3S1mBlYcHO1Sh8fHtKfPj6mj+/fWfeGxXyarhbzNJ86kLBYzszJsLWw/vG+gwwn57DZpuevaPP4NR23mzQ5Iw98YrlvTeh93vlv5wKOsBdKVNAQxxVcKCkfX3+0r5w2ThZ+i238+gzw1vB4XeAuAhst+txW5jc6RQ587iOtQIKNLUc3wEjk+hkt5lz+RnmFZgqRXqNBogYnIhLeCiRojp47cK+BBJdnLbhHICEa7x2HO+9I7/eITnAgQXmBcwqHU3nZnL4MJLC4Fp1eNQpIEwASbHxs48T5zUAC7g0QgUACCi5qsUVEpFj3BDjOoPXlwro7YCfcnNwMVNPIAJBg40JqHYCc+aJJbcA4mvMymMB3iDTEudMaKaQp1V8gGb+vp3Y0c3zau8w4e4qRvdMczv/UfmfxShYbxXera7DZ2Pzy970BJW0LLQAJdl8rSIjmVhO7FyISACrsUFSKQEkadSISbJ0ESDC9ndvDEUhg4cUIJKgct/fNYo2ABIuDKi9RDql9wDzWxjnL7cF2ueo76cbm8XcCJESbSZ0c5f/47vj+oyMSKJf79Bfn/kfYNt9yzyiLWv3YpsPo/TjHnF91pvXa+H7RHqJM+14gwXR85vGSrVWyq/S3CI6VdKV1aEIUYaYXdvLA83SjhvYG5Wzc3FNbr5HZlRoJtTW8BEiI9hztRI530D9g+2ipPUM5TTtD3yv+PWj/ZiBBN4Oik1uyT6P9rWsWz6/Z35R3fCfaBwQSaDerfap2ttpHlC86BzUg4bz3rhkKaKiejvIr0mfcKNEx4FrWuNIN55JM6vM/dCwlG31tmwbdzlME2jAWzq+uK+fa790Fthu/NadVwt77GZFwQUQCCI1CVEECTjYWgguoAoDoGYGEKLR47pCjiWMEEkrCBvf40YouGv5UUPz8owMJcT64rmQ4NbRVwHHd4cBSUIFmGLKr9KGKP/4d16em2L71OA13ClwqJwq+EpCgiiwKoqhkaChGBcfzWOyFRQ/b1IYMJExszy5NUVxxAsfznFaLefr4/iG9f7xP6/kkLWdo/3iTfvnwLv37rx/Tr+8f0+3VwsCH1WzmxRlzSgN3+2HoI6zfdzP3aff0kp6fvtjnCS2ZACTkKrvIP+gKeoYnnNI0gwglIEF3WFWhtnOE94Hj0xZB5PxTJg0XWzw1BhYVGOmSCoTGiipUngOchEBQBBJYeAdhq3rvCCTo8T6DRo2LjkHwG0QksJAd+TSmNrSh5W1EEIEEzg2NA9I1d6RxXgQS+I6tY92mNuB60JN2cGAkgIYYq3ECV9fGkQGbJpUkpzaYMZCBBNM12ahGLQREIKzXSwt/B5CAVAcACaiRYMCJ9fFui/HZmHNEAmhcgQTOAYEEjhv0x7ltwRPPY6Uh0pm3swMvXOfZzIE7ygkCCWj5aPc7eqoD0jUgK/GOuB/nkAYQzgWIgFQH1k0wxx98LMUyUfPBwIAMisxnSy/AuPfOGpt9W68CEQkstogIFAUSGJGCqu5OvyzK1k1tYERC1BNWfDIDWH59i7h1gOicAkE528hdAjCQUugKkmtsqMENIAHjY/cGjkF1wI+ukcD1iu/P71Eucj3V+I3Oi/JjXZ8NRyTUgIQh3Vt/9m93huqHsq7oypl4juqnEh1EB4jX14CEvrHY/bghFsBkndMakED7VnWEXo/1Y2tb/E65oONWECXa6qW5UBqsFVvU9y+tdu242kMlB7xkd6nzHGssqB433SCF70pzPTi+C4otRrqhLaByOfJQHy2X5i+CAnw//q4Rs2o78F4RQItzzGtUPvEdTO/u9q+AhPiOfbyD31W+8b1VnrEYKM5TMIHPUBCpZD/hON+Rsp/rjt8VSKAtq52+WGOvJB9wP9p/+s72TjnS4SeQcGGNBDo6anjTMMGntpIkcavhpECCEWZO2lVHkwZYZBrcB+0fI7PzvBIT/3aqy++kRK/MRgb8RxV7VObWvylUdS6isIhKSI/XBH2JeUtMpwyvQoGGdlTICiSwsJ8ZhMjTtfZyr1v+8R0vHXOcs++hDQ2jx3NVgCvaynVQ2vfzX7dkUkWtiH1RkZ5z1dhcHA1u6/9j7zuY3Eia7Aoeg7H05O5+9iSF9P9/lBR3OsW3JGcGHoqXWa/6dU51N4ZuN+IIBgMYoLu6TFaaV2nsWVk5QU4EOE+i7OJiNkrzyShdXizSyxe36eXddVotxun2epXevXqZ3r55ld69epFe392m26sLS8ZouRVyrHkb/fa9aiDC+jE9PjykzcN9AkKN7GvYl8gMP4XrvRRCtLGNPYMvXg4kNInkuHbc/yoIdX18LpBBv2HmenKW4ONfAAAgAElEQVQNvoL/SDKn86n7Ae1Z1nskq8zzRtpULwkab8qbmt9z7gdRBq1vRLlDyIMl9pNcDHDBjvu1Rpeq0BUjI1cQ+Jpki9EjQZMt+niDAcis+zm0QV1/SdvOr0kfbhjDOFU+0/D0Jtkk5Qbd8gkccl11jbjXASTYfPBUL3skMEeCyQiENczdm0aBBFRqAJCA0AfkBJgjb8Jink4ThCShjOA+zWahvNbODVN6JCC0gQk1OX56TbH/ynt5DdeQnga8drf33BA8FYlAAufocMyhDkf35qFHAk8e2QblLwEOSzyYPRPAS5Ew0X9zT4tNDnEASGKK0gj5kpB40k+/ASSYMbIFkILKDvjNcyTYM3feDtcfoQM+foYgtpMteq7ndjUUo5NcFYTlCZkjgTyWtGCeURLXStDZyn9mgKkGJBjQ8ycBEkgflHmq8P/ZgYQ+A/w5cvhLZK/eo8/SzzVDVHkp51flghpPGnpS0y+o/yq4VdO5ajwetG+0m8Oy4hwordfuN/pmkpvgMq5ylEACrqU3kvLSPxJIGFr3qPNE+U39CN9rCAfnhiXQeQCl16vuHmUun9tLw6Z7eBUk1f2V38f9EXWRPiAorm/XXKlHAHUV9hvgcpS7baC6CY2rzYGOS/cNx3XYePlN1Q2jnNb5iJ+pP8d55jypR4ICCeX5h6flz3XOI5DA57AthPzqAbh666CvcVyRB0Qgoeyln0DC88o/DgEJdP0mU1QCwL1NzHU7aaICCSR8GmlqlEUgoc9oGGJaX/K7Iva66X4CCT6bjcLcGGtkPJg7KKVUrnV9OX84aaO7uimy63Up4xXBq5qgH1Jmzj1x6WPiNIoIhlCgkUnqvWT0DU03QAJpnvOA+1TwsR1llIceIAEgAGLAUCJxOj5a+cflbJxWF7P04uYm3d6s0tXFNL1+dZv+8uF9emMhDZeWL+Hl7a19Pu1RHiqlychdqE24WUwnCkHs/XRz/ZDW9w9pv9ulyRFg7MjeRyeUmfNeu3HdxEKboT3y8n1qtKsCxNOU2roSSLDSlDNP/Mj4eswx+AqEKGLDI09QYTZfeGJZFX5Kn1yDyIMaLxmPcSdwUxSQPGbNkWBCRmLyMAfbXL5RlRpVnmoKcpmjb5BsUasmmJGaDcomjpZVEurJFjHnfHEfE0jA3/RIIJDAvkcggfvdDDw5kcd+53dm2IaEmKQveiQUpTx4JEQgAX8DSFgu5wY0zBcXBUhAfkDkDFAggTIHVRsIJODUPk2mltSRv3N/c/6Y1b3sgTxZnIfHx/sSrmDK7mFbqiugrcmEQI57KRRQ67TPhr4DHaBHGgwEMMmP1IuLwIKHOGzTp88PJdmiAQso34r5N6JGfoF8ooNQD6uG4Dx4s0biRQcSULWBZUMJJNAjoQYkWNOSI0ErVRR6z0DCbOZVKZC0Uw28hug8D43qIXbKmHOPYF/WgAQDe/4EQALL03Hv6Ds+88SU86K8jLwpGkQ1ftklv4bKjw3Jx5r+o/x1SP529+t5v9T4pLagc6QGEYG3yJd4DdenNibjl6h80lP+kXtQ93+R31lmPUnIm8NVqTOrfOriI11zThkKOkJfCSRon/9IIEF1mdqKR7shjlP3BXmggm/4bPsf4OfOwVeOXQ964ryeCyT4/nQgQfkT6adr/6rx2rV2SqdduwHPZOgK+kxeSL0R5TOjfFagGvq1roHqHnqf2jY6V98KSNA50D7QI4E6It95jXoqxn2Cv/uABLR13G2rVRtId3H9dE2cP7eToFOHZ8UoyJ+foQ35hDUKAxVmEeGLQkzvVQCACxJDG4jQcbOzTm8UBHwOgIS+V0yG1yVcnie2mqsjs9cNp4rAl7avm1k3ijK6GsPhfLF/KiyU6Q0pCuf2u8aMuJH72lCmH5Ul3MfTNiLLLGuG59VOC5QhVYU3jdrcqUiT8Z4hRUjv571kJngHo+PpOK5VIAFtW2lG6YsKOV6vfYqfWXYQteJbjDSfsqN84/GwTdN0sNwIV8tZulot0+3NZboxwGBpORHev3uTXt/eWiWHF3dewWG5mKTFdJYOMHaPnmHa1uF0TI8PnhBvcjqmh/vP6eHT57TbbhNi1s2DASfFh5xQtSRUTHb6a7RiJ4Zevg/t4j9PZd2Aar6PzFt5ATwu5nPvF+6j4UmlAonmsA4KVuA5NPSQ98GSQWYDVcGcYjzmkoVdPMgMvJy5H9fYs3LIBk9GuW4RcGAOhS5a1b1DWuQ7cyQAKLIX86WE7PY1Jbu0MXbXcypB8F9RGoUh6fPfXbVB55P7jyfSMFbtu3xyzFAm0jmrO5hxnvuN5+upPsMdVAks/OaYw2ZozOeTaHMbzqcNBiLMPQknUDHQGqs2gHZAi1alIJd/PI5HZkADSFgslq19Nckx/4DUsOcsZ8CoydmjoCLnlfOpa8nrNpvH8jWuh6eBKnos/wjPBeY5MPAVaREtV4kbCPgM4Ew9AKkoR7rh3MOx/3eUan1Yp/vPj9b+MfORHcZvijdAQGR2dM8HGN9eTnKT1ptd2sN5wLxCXIkFkGCAxNY9UWZTn78mqWd2pQdQMELIxK54BLX62eOR0OIHGamjrCW4zEz44DfmsirglM1z9kjY704W2lDTcc6RX8gp0ffqU8xxnxqyUXeIz68ZXaqLRaM+ysIaHxgCEnRsyv9U/+A19fZ7p6dlxNSurBniSie1Oel/YvvXmh6l7ethgMoG7t8h/Un5AWUDjROE9djvkpA3yvehsQzpJ7ifsg3Xkq+yXc1RFvuq/EP3nNIcQ5dq+0fXJvIgpU22p8Y1n4f+8VSaMh78By+GLXBd8J0CilYRI3uvsr1o7HMtuua5l75C+ceuNrrmpqbfKQ/Q/V/jI3EP8nAD9xE8Xq1WrcO8qEtp32r7m33gPtRn4rsZ8uhkIE37rnuFax3HRp4dx1aTV6oXk57xnXpE1uafQAQPI3Gv0jm8OTnulh4kOp/uSZXp+AyPYtCl9sX2FBKPIZRov0v/+9//3Uqd82WJoK1aEWRhf2jZ0P4vbZ7O4QTntvYl17lvob9GKa1CskUq09q0MpJzgYQuhl0DEjAlJEQ98WIfdMpY/rFr6Oo6M8Tsvmj6MtiifdMNM8Sohp7J+e/qe9ychbCC8aNMouueob70/a4MVz8TGOq6dwhIYI4EtMkTZ4ZD0ECs0QXnq48Bk0FE5hrnamjcUbFhv9AO9ocixjSSGoHmrlnaXzJN3q+MLH7uAxLAJBfzWToddmk6OqaLxdSAhAtUabhZpdvrZfrw9ja9eX2X3r99k17cAkC4Si9u8H5h1Rpg6AMQQF/c4J/ZmGB8rNcP6bjdWqlHhDYcdts0HY0tXAEeCaejn5qC2ZY5sRN58E/XntA+Ky3o3OjpgtJrS/CNT5bHgUJCDVA+D4JGBQ+eWQTJCSCPAxtd/0mfCsTpenEduQ5F4H1HIIHPPxdI6NsfllRQqgzAtYKGrwtpAgsN2ID24PLOvUUggZ4Efn+OmUcQvnXY2yGAQzqGoaoeCFyfGB5Al0M8Uz2RcBxua5c9PQjcRCDBciJ0AAmabFFDG/bmMYcSkc1rfMyKUy7cCkOSVRt0/KQLBWXIC6mM+Lw50MI1jW7+ZqYbANkACQaW5WSLyJFAfsjEtNwvKntqijwEPgCD9XqbHu5zEsZMC/jevQyyJ9nY1xteCHjeEJDAKhD0SGgUpjaQALCGoUWtPmYggaE1THqpe894S67aQJ2BgCGTLYIuokcCrrW5h5fDAbkwnlZ+Utru4/9fAiSUtT65Eqp/R9kc5b/z0ybeX+VB/F7nqvvz+Yps7bnKj7s+982f6gq16/4IIEHnisa08bxcutX3o3sHnQskcN1agHYOH/pRQILyIs71EJDAuSA/I70VeXjyqinn6NZd9KGyN+4F9I/GoiaSxXXcOwqUkAdT/mu/494iz+ijz971/QFAgvatS5flvCptEYymR43OA9dQ9Uv9js8k7yGt6zoV+kcYa0eyRdWZajocvlNZrjai7kE+l/vvuUAC+8f5UX1ndHQQXseqPDbOOWU351OBBB6G/AQSfgCQoIwJnxn/TobdLJDHEuOlCx8NriEgIaKqcWMOCbI+JhOJndfqphkSNEPtR0VCN7k+r9YXNUhV4VCFLQqAof50/a7zqJ+H2lfmEdcWz7q5uSkGCJOhqOEB1ywdexRWXcw3MsuWgZpP5Tj3fXMS16cYkvmEm8ySuTLoetaMlSUEG9caVdgUqKutfQMkeKw5TtdtzCOUXHQgIR23aTZO6XIxTRfziSVbRPjC9fUi/fPvH9KbNzfpw+s36fbmKt1erswr4friIs2nkzSG4YZ66/kkF6eTlsX984O7ON/fp912beUf03HvHgZAqeHvfNxnJp1PReCNkKsdaI4ErbRAZkyPBM5TFISkZ+R+YBlGXQvuQcuB0BE/imtY/lH3h9Iv+qYCNAo79jeWf8Q4jfdkwITtP9cjoUu4Wns52WKvR4J4quSJaM0H1lMRegAJCgyg/KP/ncseZkNmMp4VgIaeJOpWWcoJHrKyLUAC58wVcufvpHMKagIJVIjstFzcUjkv8ICxzzn3RAQSjI6CRwIEPT0SACRZAszx1E4RACQg2aIBKDnZovJZAAl4eWQsYgrg65NPFvM4VF5xbHSrJV2Sh7H8I+kDtKx8GycZTteeaBYeWdh3293a5mO78bhnAmY8ccE93EPKv9oKHcpILtJu6+EK+P+YXYD3Vr5zZJ4Ftn+Sl3wFrsA8Cxt4HcAbAZlUmBNjy4S4mV7yfHUBCQcYUymDTbJPWV60CQF/6jVgc5acfjl/CiSYoZDLw8ZkiwQSkCyOQALb0fkiXXbJgGMuP9onI8ra5r2o8lddZ2tymaewKvOiXFf+pryqi++1vz8PSOiS75G2dK8MzYny3M75zXter9V5+lr9TYGCmrHztUACeR2NVjWcjPbhlfCDPBLIi1THVldx8l4aUqo7fymQUNMFo05Yo1muBfqgOgHoQP/maTC+rwHVQ/Q4RD9/NJAQ9dfaPtT14u+UxXoCr9fRKB8KDVCaMLkXbDJk66VHqf5W43m6v8iDvjeQgHkgqKSAU9kDZwAJkYZ5r9Oxh9HiGgUSRpaw+ZR2h/1PjwQSXt/GV0OnZhSyjS5lhoyARkAEEujyHA0wboQhICEaF9oPNdjOEXq1a7oQc2WEfW0PMbKh/ncxSrY7BGTEtf3SeehSNIbar9GMrsvt7a0n9JMki2iT9EAgQZWj2jOHFCG9RwVbTbmMNMS1JvNU5JTMl+sQT18RYxUZrCpNqiTzuTqWISAB5REnOHmfjhogYTZ20OB6nv7bf/stvXl9mz68eZ3ubq7S9eoi3V4BSFhafoUCIozpvnVMD+vH9PkTciM8pvXnT+l42CVkY0PiO4AICE8eW0yz1xim4gsZZIYe3dDtZNsNHlWoMU5+p66JKpx8jcyEadzy5bSaxvDl5eWT+MVmff1EsI9Gh4AErk8NSLC9+42AhBp9wyMB89cLJGg2oGroQxPKYLw3ewjQgAeQ4MqEK2qcKxhwpG3ONQ1ov9e9D/b7XNUnG3xsl+2wXRXOVAjZLvZ/l0cCgATbWwIk2Lzn0AYFEkyRyLkELi5XVqUBQBLAHQAJEP7Il8Dyj3CdGeeyqpx/AglIJGqJTeGhk4EE8qQIfGuoAtuhgkYggXISQAJp35VAPzGBwmLAQS7juNk+Gg98fHBwAd/zRZlMIEH5WdtYciAB+T5xP9q5t/wHOzutx7UAEmDU0zHzcGo8w1DJAYa0YYakm5xskcATTvx93xLozMBPDm2A10cfkECPCK3a0JJRGaDi/JVTp5x8EyCSAV05dIayw9YEY8xAAukv8vsh/j8EJJR1DV4EpAOVf7U9Do889EGTgDX81PNnKE1xrak0a/+VzzWf+4GELv2k9n29/X6NYkj/6dKv4vx9qd5CudzeF82cDgEJ5/Sf80KDhjrdjwAS8Gw1oKh/cL7OBRKijlN0tAGPBJ2/Lh1NT5gjf6SBpiCy0hnlM/unvFf1BdWpdM2G9nevR/EP8EhgX+N7pPdoy5CfEUjQdVfDekg/x3M4p/qMIr82W9Ohojdc0RMEPI16Lv7+3kAC+q76uNpTRlMDQILaT5FHOG93HVIBLzs0zLmN9sfDTyCBQjASmyomQ0BCNH4iMamiTiHP52JxiMjTJVYZCvrxRwMJGL/OR2SWQ4LmnN9rQo73RUQ9MswhRjH0/HMFtLbzJW3WBBWeDUPQY249KSMZD5X2mCxJFSvt+1D/lPHpeg4JGmVMnHsyLip8bA/PYIx4s05Nxt+oHLFtXdP4GdnU21mfczIhU/2PBiBYfoTZ2ICE5QweCZP04u4mvbhdpX/841168+Y2fXhNIGGVblYX6Wrp5R9nONFF+MF4llBhALkRPn36lD59uk+79Sbt1o84u3UQwZIyju0/DC1ktrf1wimrntCPG+8LnHqqgsXxUcFhPKQqyI1gSAZiwD0c66SGE0/JCSSoINW2HIhqu2bqnlElJwpSp698nJQBg0I72YD/WiBBFd3IW74FkMDY9nJyFoAE/O507J4ZVCAQC09ezO84bw4A+In0drtzQzgbfIzdJI/vAhIiiBATZXE/gzZtzicZUGCIgwAJrNrggMPYSiUCSECVBgAJFmYzmhjogxNseCRMp/NMs36ywFf0SDiNJ0+AhAgWKngSFT7Qbov3jSUMyOabp+3eBxqV8EhAuw/3W/cM2myatcmlDvEs8i/ScZufY9wzAwqQFNPKQz5uPCEbcj+YAXswoAGJJU0+nzwuFd8jvwE8EmpAAnNfwFD3lwMIBBQMiBp5Hoo+IAHP0X2ma2HzBpAju5mjffINrCV+h4eJAVMCgpG2NLSBbShYpvutSw5i/fte3CNRR2DbXfKK3z8HSCDvrPOpdnWrZh7PK//YpUeoXI1rc47uMKQrfG8gAfSiaxD1U5XBKteV5obWX/VZ6i+4/0cACWpIUb8mT4gyVfk4x8r50H2hes1Q+ccafURa6gMSMF8KDhBk5VjAi/gM1bM4lmio6t7A56EY+96DuB8AJJC2uvRX0lbXPmTOHD2Ijes+tE/j2lOuGA0HIIEyKrap+0r32/cGEsgTlcZae/xAr9lGt9E5JX+o9d/H6B4JCiQY+DTJBzSn408ggRMaN74KxXOAhCgsdFFqQIKCBYyLUmaizGAo2SINbVXWdHMOCbKhTVYDEs5RQIpiqieGlYdRkCmT1/5HRF2ViS5lJTLeoTGe83sXozvn3thPXV/GyHGeyXgoSCJiGOeetHtu/5S28Zn03TUOXR9lWhTEimhHZu7Mp6kzH+lSlZha/3GSCiW/C0iw0o3gaciPMJ+kFcIa5tN0vZqnNy9fpFevLtNvv71Mb1/fpndvX1t+BJR8hDfCCu7g40maMxniaGqnYr9/uk+///57ur9/TAckijzs0/TUBhEmMDzzYOiqbfNqrv75tKfkKKOB0ZRFVEWFJ638TtFlbJ2DgQg5g31Oqsh1w3yz/BH5h+47XLdctkNjauscaUJprJxYZy+LosyEqg2kjeeGNvTRN4AEm8a+ZIsDoQ1Pkh2G0AYAAg7QeI4B7CfzENh6wkqdC47dDLcMJGiyRQ1Naq59Grrm93uyPmbb7gMSTEnoABKMXgAMoEpD9kggkLBYXXhoC8AHJJ2E8Yk9ZeVO5zlhZmMoos8x2SJzJHBvR68E0iKB8AiaMUcC5ZOG6TgtEsRoEoLa/By8DO760XMncC3wfAt9yMArvAxU9rVpGeOep8MeAKeHJKy33t5m514lWGczvLMhjtAGAkUAAfbmrQAPsZx3YJerPtCDJQMJABD82TnZqngk9OVIIJCg5R91PMb/ckiJrU/2bqK7OEAkkxUZDKISrB4JBsZKWIq232VAk088B0iIYA5lWOQ5+syh0AZVes+VhW0ZeR6Q0CVXa898jv4zpH/9CCBB9Y+49iqDa0DCkH5T9rXQZpFPPyC0oQYkRJ1I6VJBhqg7R1DS5ubIqjLtrOeqwyk9KG3jcwTq41qg6gDlAd5hDzDuH/wKVZkoW9WzkfK+Zqhq387R7zrX+AcCCRyjvuMz11f1UPIEyhraDgQE1JDnQVzX/lYgB9eovWHt7fYlB5jSS42ntQz4HMb2vYEEpW3lNWUO9n7QwfnjHPE7BRIiyOztOZCA63hIaPeMc66pn0CCI9jKSGuGzhCQwMXje0R2mCOBm4InYyTaGiKozAgu1H2viCjptZHZDQmF2u9ERFVBK0pGyJ5eu78X8czGCOcsEjLa06oUtbHVkLRaX79k7PF5Sh/Pba+m7MY2dL1UQOt1yiSVOSoT6VNe8JsKtyFBo2sdGTjaYm4E/EbjiAIUz9GqDRQSuj4q2OP8DgMJB/MSsESLs1G6XM6sEgMSKX549za9fXObfvnlNr19fZPevH6dbi8v08VsaiAC8iOgjON8lKsnjCZps9ml33//lD5+/Jge1ltL4jiDl8gISRPdEwGHuwiHYOw6SkB6eauTGWzmDg4FZARPDCj+nmyM+53zz+84flWYmzXCiSSM2SbzbgTW4v6IhgGBhD7a7dovvo5NFYoWP8kGPA0aru3XAAlKz/bsc4AE2RxRicNPMBYVpGWyxSZHgQMJWCcqCmaEFYOxCXfgvlEgASfdZjDt4SbvJbiU/vuSLeI5CiQQTKRCj/4ztEGBBOun5Xf0UwYYk/ivQMLl9VUCkGDJNgFCTGZefSGdEs7IMV4AX0guyrUzxezk6w2wDFUbULWAoQ2cswgYEkChUaTKE0Awtu8fmvn0eXKFBDkSdNzHkwMtu63zFZuLrMygJCuqleB7AAkKcpAGvC1UYrgwEIFAB4ACu2/jlRcQ5mDPQZWDvdWKaHLW2PfwVpDkmtlTxcrDIvxDQht8f2RAIXskeK7n7hwJLCMJUUo6bSnEp3r5R3oClbKgkiyPoAG8LpAMEjkS4hyR7wzx/68BErBmtWTSUa7WjFvVp2hA6f6LwKnyjvbnfiBBT+x5X0v/koOQGn+JMjz+3SeLce2PBBJ0fLWxfCmQwP2thq6BcQen+++ZIwHPafMb5/dFHklic843ZbEahqp7qo6E/a30qXIU1/FZUXbxuiEggR6F9GSD4QtwAc+E5xR4HXUD5lrCc+l1xIOcSGdDdDdEtz6B9GRsMvLX7os6R59+F43taD/FvzFO0qXKcXpmRf0x2hK1ymfaX3o0cB+y7wWoOTm4wHlWvZz0E/eV6ujfG0jQ9nVtSh8GgITaQXZLXguQQNsV4y6VnNLpp0cCN2jfRvgaIIHKD5V/CvhItF1GuvUPxwk9LzUkusZxFtPouOh7AwncjC1lX/qijIDjU2ZjRpuUd+MmUKXja8avgqP2+dy2VRipQUbElf1VRmtGgrgm1oRVnJM2E3jaOwpJPm/I9Y3zq7RFJo7fiPgSVWd7ZL7b7brVia7n14AQGKU4KYxjsjZgXKcGSFhOkwEJq4tZenlzmX57/za9f/cy/frrTXr1CpUbXqWr5UVaTMZWrWEO4/+ULLRhPp0ZOADB7UDCZzPwRqdjQipDgAgIbcB/5B6zPAkwPkdjyy5PxSSNT+lksdJHO/nFnKFOvNKNIsjKf6Ky4vNxtHwMrApRUw66gEiuFxPlRNptz7eDH0qXut52bY7R51oQMHgCJOQHsf2h8o999A3nDnfsAA3gZAiKafOOZJv6t9e79nljOT6e9BeFL2ewb07Wm7H7/mpcyY2md5n+fOCWswEuu3sk3TvsrWswNPH3GkkBUVIQ6z6d2om/ekRw/3KvoA+se97kSPAyhFxXgFhG70gMCqMmeyYQSEBbk9k4TWZwP0ROg4mFNlxeOZBgbok5NwJGYlUJTvn0H6E9U6dPAkaT0TTZfyQZhJGP/Ag5ZwtCf467vYUAkV+jb5rjoeyFQgfQxBx4s9whoSb5JFcdIOBAxQhAgin35trvew7JIvH83z9/SvcfP6X1bptO+0PaHvZpv9na38hlAprE9ckqi1xYWAMNWszhdn/0qgyWgHFrlR0USIDINXDhiHKPBysJaYq7gEvOlsb2ewtAKJ4JOXdCxRBt9laTaO1oOVca0IuGDaqHEMAh7zSZmEONjAYzeIn8GOBV8E44WknIU5pM51Y1teVRcsrhZhby4fyr6/UlQILyFs1tEZ9Bgyjypnidewx5CV3jBuLRo8+qG/rDQAL3Jd+/C5CQPVTi2L43kBD1p2jI6di/BEhQXVYPzQrYyDK1KKMKGSLvVr4WAFrPO5Ia9/2O/Q+eiP1usuhwTCiNao6BEJ7YzOH3hj940mSTUSjljJSruX9oz/bYYWT7iTljmISWQCvCG10KeXgUfy/X56TU3LukX64DQQPyUPBrljQEfyIwjfs0aTPDydQjlLQVDeXe/d13GPgDgATtfwQROFeqG9OYJWiFOaKuqYcsKp/69jc9olSPRj94P8o/qs6mwMWfAUggT4xr/C2BBOgTqFQGYJD2yn9NIEFm+eryunXKXTOUimDOyjWFoU1ort0KBRBErcnwahtWkSwKQCpbJMQuIAHXIbQhGhnaP82xgP6oYWobYMCjQdtSRkRCVEOhU9kIzKhvPPG3cwzZPkYYQRm9FmMYAkKwnmTWFIRkVhGwiG2j/ZohF6/r6/8QIzVB+RUvCNVzXpGJRwUtKldkrjFG7SlI1u9RUzOOCx2OXLjjdN9qK+QTPxj0k5yIMKH85HifVvNxul4hbGGaXtxdp798eJvev79L//zHh3T34jK9vHuRLgEkwNCazczLABbKaXewthAIjZwI958/p8f7BwcS9seEqgmWHyG7FKuyxVQIpGmENXisvXs62f4Vj4TIV8h7KOgILDTXwZ16lxCmrGAkf2dfaicyBRQo9eodKJhMm2oxbCfn5w9k4uvGEOm4igQS3BtDas1LLgUbl1QI4QP0+iFhjNwVPj/4b/4e9o6/kXIQX5mNenSQB38jTSDJfrvZtOPlUe8AACAASURBVDwNbA7MwHcjnn0pYGSOSSe9Www96ASKJhrNru6jU/YKgPFnhtsxbXbbtMUJ9+nongTIqC/GoSvXjcGIcTFEgorkEVZrNgxtj0G5tfCFXBaSgMLYFWxbZ9CHeVQkM7Yhk5bwRkCuhItLB4FQUWTquRLyIbp7J2D+AAiOZ2kymafZZJ5QsWIymqRxTpSKXYg5gKv/EeEYyB2QZc3j1nMXcP4wdjVWzI4GYAHPFoRg5D6TFg57N2Th2cN94L8537JcDqAh7M/DPm3XG0uGinf+jff9dmc1rQ+7vc0/tjTGut0D+GkyoaPNA9Yy57n4/OkhbfaHtAEQtD+kw3Fs+RMsv0BeOwAI7tHQyGKuIxBDVXR5jX+H/Clu/EY+5/TlJ4v8jaeMeniBnA2qFCvIpAC68Q4kj4UBBBAz0+tifpF2MJZyMkY7zCjJDT3JofGhnOOB8r5RrNvlY3WtqWv0yRe6Divvs9UNlUxUx1EdAfOJ8C3qWTSunDaezq3Snsqsrj7WTizbdNg3Ov+tKO0SXlLWvJT5BI+syMIR5XNdThMQ7eqFGk+xH/ibyXYpW8hvCU5paAmeQQONNDmkn6kBph4JXF+ju5x0mO8AZMtsgG5x4ksvq8xPLckuQEokWZXr8b22Z2I8e675jmoAX6vDDN7swsPawXP0e96P33m/9jMhtAFdQROV9+P+YN8bp668c1Xj/m/0g3aOhJpBy7UnGKE6iAINuofYjhrBSkPKc3S/6f6GHHX9tH2Yo2OJ9FHT56Ju2ZYPDvQVfSV3Uq/R8cfP6rFAfUoB2dhu7Av3b5d+u8zlwAncqH5b0/1rY619x+fq3PNzPGzSPuo1uI7ARuR1ZR0y0NzHPygbcE2UL9OsA0D+Fp0ve0PiGZC1//vf/911svwQC/EtpWPPq5ozxGVHp3O4+VArX/M7R5e5xOXqqgUkkLHWFoKESWHPfAeKipWTro4+tpWMpsSYLljXJjJhaYpzdx1b9EkVEAoMGhc4WRp6dW10E/jDtz/JCh8ZkwrbuHGGBFWNMel4hoAE3q8Mugj5zMD+SCBBmVGNyZkW/BWv7w0kcG15gqb7yAVff+f71hcAwgFuwdZGPjFPMxPaBBLg/u5AAnIjTNLNapHevLxOf/ntffrw/lX6219fp9u7q/Ti9i6tFss0m47TYjK1Nuz0crf104v9LsHoBIiweXhM+93WQDhLrphPiOmJEYWz0jR/U4Yf6Z8IujHi7P4ZFQi/H/H6m0EgQXmJCgVrI7Vd112Paox/xqw/BROgeLGOuHtY6KuoxDj10VcEEsLfuvf0syrBhd+dcBoAY+FpaTwCpDCYjM5ER1clBB4CFLgEFfE3wwrYdb1HhfMBVT9bJ8U0HHzclA0AALz6CmLv/ZQYBjzabYMJbqDyeYy932391Jy/uYs8qlY0YIHxdHgX4B36nSU82ufQBfdYmMwbIGG6mKeL5VU6TQBCjNIpezMc8pJBwcaJM0C6KbwQJvM0BYiQgQTbm2aRO4hip/S5wgTBBHgDtOYuJ/YsCmmmIZ4oI2eD9ZNyickWM5DQzLW3C2DD+Yif3gP8QVgDKznAsCRAT2WPIAdc+vdHnKQ0hrQZFjzR3h/T54fHtNmdEko9Pu7gjj1KW/NEcU8TKFDebuMy7X10uohAAkMVfI8BjEE1mDoT5ByRB34JkBD3uwKO6N90tihGO57HkyR4Yfh8bguQYHwq02yzpZscL9SHdL2H5LMqu7iWwDnXmbwxjoP6C+YTxi4937jGtr2ycFG5GQ2QIfUznugqHzpX7MZ7WnL8FJNVBjChE0hwuX96cn+7V1G/iX1Rj1WVW/QYINCjeqMefg3pZ1w/7tHiUUQQTpIFkt8rzeC5lKtGn1o5p5IssKYjdenupNeGp2YwVrxYlaZ1Zikjm2SqdWpQIDCOj16JEUzXMagsUH7A51MW8R7Keq5lzeMnGsUq4+IouO5lvAIKA0jw53YDCUP7K7avulD8rcZf4prwb+WZnAvachFIiPco/dXWX9uDrqjyhfbGEECj+zLSrO5Rzru+nwsksO86p3GsyPHV90IbcX8oODkReW7PATbH8N1xBhL+498NODAvSXNeRaUjhNW5H++3eP05gAQCkuOUVheXLSCBrrVdzIgCjso/hT3+hhsSDYGuySKB4HeitHiWMgQyIPZBmQuSwRXFWh7CdimoKRi4Odn+EJCgm1nHUPrylUCCCgYl8sgo++avjxCHgASur/aDa0nl9I8EErj2XczuHI+SvvlR1/LadVznyOyisK8JWVxD40zHofQKA2aIkXX9DiDhaIqWBaplg9ENYwIJM8tdsEsXs0m6uZymF9er9P7NXfrbX39Jv3x4nX795S7d3lymu+sbU0aBsGJP2QnCHq7a2R16u0kbZId/XJub9Ol4MOPUWKFkS6eipPuaY48gApUrnQ/SHr1faq7FjVBBnOSjAQmq3MU9zr1ORUyVj/HIDTFtk/2yfhcLPAJWDiTwRKILSKhVbWjRzjOAhCdGALwMzGIOXg9Y/2yI4gTaxhOABO53nKCTR6p7O+iWlQAoiFXAF/63y2BAPoGPZSJh6Ni6Jzd0WYHFAAIzko8eHpCT5jVKDk+3HUwq4QF7BxmK4sjtk8smAkgAHSOcAUACkhl6DgQHGMaziZ3gwiMBQMJycVmABFRrgE1bPBJOKU3mCwMS8G9sAMI0wZ3egnksgahJLlMQ2E/Mm4Vx4JQ+h/BwDnkuwfnbn/Y2P6B3239T/wzXYRtjBhKwn0m/bixu7XnmIZHHhusxTwASEDsMEAGAAuUq44wZJmKeCKdpARKMJrKBY/Jyj1KvGwMS1ptdegCYs09pY2EMCAM5JHieUOb7vvLka1xH81fKoAH7wevwPQz5Gv2qvsG1psKq+1c9Eozv5XKznG/qJ8oTqGuYbESSzdxfuycDBQRXHh899Mydsv3goK0LdZ8Ysg9D/J3tKYDK+aMMJviDtngdxgqPoBa/ykZgfLbyuNo+7uojlWZtb8g4im3p81QOOn1/XyCBfdE+62caV5zXCDTptdxnvAe/DYW+cN64RhFIUP1Y5YJ+VppWOsA1tfv13jj+tqxz/YRyhX1Ug1PHWtNxhoCEaOi39CA4UoHfyIm76gi4llWbIj+o6ceq87MdXZ/avPC72p7Ad9Qr9N6iK4+cz/UBCbVn6jxG/byrj/H5yh/YXo1+avo/71W9i/fG5+v+UFuIc61AAnmtrkONV9R40RCP1Hu6gASdB15f2/8tHgTFo+eFdiKQoLomykfqPP7XBRLMHdGFI1w1L5arVqzdOcn8iDoSFYeyGL/rWyxFeJQYKTDjxqPgxzsIWRcyEhOVZN08SpRDQEKXIV4U6a8EEhTRrm3UIaH9XEalc8nnxbnhCQc2DGOUce0fEdrA8dcYnQm+/siAXiaBH78FkFBT2vhgrK+CYuiz0u/XeiSYIYZTUTPWAAAwGRwy+h/T3AySbUKOhLvrZXrz8ir9+u5V+sff/5p++/AyvXt7m65vVul6dWnhCch7gLwIE/AFVEPY7tMBhsv6sYAItreRkA7G6hGnwk22dI41CrUuQRAVFRpVjHekolQH3BxIQDgClS1VilQx0nlnm/huOlm2kmtSKbBxoEJdCUuoAwnOu7o9EggklHYCcBATbamQ4+eo5BR+Z27B+N/O34BnKZBgSnLeJ7y3zGc2yvG3JkIkkEBFMBoD5e8D6EST1bnBy/8EEibZYMMzwFPgmQCXe3gVwLjWMn6uLDeeDTRUzQCWk28bV+a/ANVMwZhODMCezt07AaEvCiTQI8HKP87nabZYptFkah4MuB7TiRMyAzfSKU0BJIwmaXICQAezeJb3GVxXGGbheQ4wZs4bgQTlLzYnQV7sju4RAvp1rwT/bKEO6MchAw3ZU4bGNIEEOCo0IITLQivjmIEEgAoK4BBMMJ5/GqXdYWxAAsEFKAME3THX2/0hrbfH9LjeGpCwBaiA/AJI8ihAQmPgZIM7AxJjVmnIQBKTOrIc5Gx+Yawyyjnl92rcNff73kThWT6b+533RoWZv5P/Gh9A2c9Mr3Zf9iBiuMf9/YP1D3Nl9z2R9w2QUFPouX/6BBHHroAQ+4jv2kCNAwnkjwASOH5+rzoPeYjyX1Wuh/qnupmuU5TL54yvKsu/M5AQ6Sr+zbniPKkcIfBlfCbPOb1uSVtDQALljunXeZ+roU79r0uPU90BbXQBCVE/0vZqe4v0wP1EXTCOf+ggcQhI6NrXRksZfDX4kQch8o5rAITGfaW0XAsdUDBCZb3uhSHZSp4AGaH7pbUHoHtlIKFLP43rGueDdpLyrrh2Ol7lXXi2egxFnUv7Gtuk/Nf+dI1B93a8BodO3AtqcLPP7IM+R9e66DIiA/QZpMsu/THOZ41WeuXLAJAQk01yP7LfyEPVGsN/WY+ErwQSsEgADjDByLCK0x5sbigwUGh0I9aEDRmsKvpKPNG1jsTK93OABC60oqOF0Adc43Wjx81hCsY3AhLihqYA7xPQZIZ913QBIVEp4NxgvrFmiLkEoIBSf1/jkdAlIIfGFZm3jlXbHAKChp4ztH5KM1196KJrfA/6oYKoQpqAWT3+vmmxb/4sNwIMMcs54DHH6eQngMUjAe7fx126mI/Sixt4I9yk3359nf7597+n3z68Sm9eX6fry2VaXcBgcmAAiZKmMO6wN3bIDL9Ou8e1xV2fLIHeqZyYovwiM+erIqx7hfOmAj4KR45YFTZeT+GpAovXI1nldOaKdQQl+Axl/tEQmU0vsoKX0xbm5JX0cvD5VxBBkKtv4JEwBCToPiAfI6+A8a0eCSqAu4CEyD9hOGJ+aKyQ99IgjnwiCn6cSFPhtrjiPU+jvefkPx6CgXKdRy8vCDAhZ0ymi6u1g8oAlivB8w7A4PT2m6onNoa8JAQSEORDIMFO9ufwPoBhffBEjPnUHkACPRKMxxmQkEtAVoCE2RSKJNAF5PYYp9EJ3giTNDZE4GQJBy0cBm3kE0IDS3JJRoQ26Itj5XfwSFA6hYeS7YHskcAcEPMMMHBOASRgHh4+PzrwMJu1ylBB9jKrOdYFCjnLQpZT+jROm13yZIq7nZ9O5th8m3/M+fFUgIT7DcZ1LECCJ9MkiOTgEWkQ97psx7w14CkNX/IEAAmRrruURtKZyjQFEtAmeQbnSdtWnlRoLAME5V54pVjCUKddAAlmwGVgi8BQs9cciIivMg+Zn/TJId5fAxJo6NY8EvAbQkrI0/A36EDv0bmMPFn38pCcjHyA158j3wu/quZI+L4eCV2GhvZfDSA9/ae8Ia0SvMGY+dtQaAPXQg11BWe67me/FUigPqE6iQJBNUNQ5QfHoXTwvYGEXro/A0gAz9L+RhrWHAg6PvKBmv4WDVXStvKKCCREGrZxSbLF2tyzr/Fe/Vt5mepHnDfs+wgm4R6u2zlAgu7RyGu79FvOpfL02hgZWs49VKMx6m/RrqNcIK9WWtE9EnmY8njOZRwj29J2tH1e7wmpu1/QESgrdGwcL3Ia/QQSbAf5f8u18gWhDZhQKIZgsnd3d+nm5saY7KdPnwxMUEZXWy78zo1CgoqbS4ma15SNfkZoQ40JFMIbABLomo7rSZStDfCNgYS4ac4RhH0bYQhIiMYX1hGbh4kz//M///NPASR0Cck/C5DQx6wxx1QSKbTIiDzTfverX1E72lGzJ5VryqoBCIBngYMJhzQ+btPlcpxevbhKv7y7S3/95V36x9//kn55/zK9eXmZLle+3gAIcBSMNHkQEPA3R51gJFncPq7TAWEOABryCfgYIMbeXWvV7VMZfRQs3EddgleFJq5hsis1IhrGfUzb3bqzjjH3kgISCiSgb0i2xr6bwWDJrxz8welwe/6fxu8yNGUotKG0Q8s3u3NGw4TzpRSh/KulCEiOhEgn3BdYH7ws27bEdxbBLx4JejqGeYAhqvxBFQK2FYGEJnO/j6BZKz+5hdxG2xaqkI1sGtcGZuTEfcyHQCBBy0SaTMkGoHok2HojYSFApal/xvrQI8EMgQwkwCMBND9fOpBk10w9EzlCG6y0KhzaLXQkJwYESHfEPgOQ4OPZHhxEJ5BAJQ+JF20Oc7JErqF5X2SDyuhNSh/62ueTy7zHZjnnw2zipWS5zuAbuP/jvz75+uZQQgL3DAWBDMZnhjloCU6csj9usIc85MSU8gAknEZjAxIeHjfmkUAgYbtBwsWDVeNwRatJgmnyMRviBBLQRwerPPeAjRUBI7NZy0OL9K9KtSqD0aAGtyJv4DxQPlP2qaLH+RsCEjA3uB+hDdZ+Ho/uV+dljUdk7TlD8pt7hH2Pru86FlWaG0OpSZRpAFSmEQKDmnCxy7DpFUD5x5oOhe+4Nn1txHtbvP8HeSQof4y8UgED1UVjvynHdU1Iy13jHwISeL/SiX6mvOQ8K+iB36JHQxxnbDfqlzTEaeRx/OT1UT/kOAstHftjvONca3/IC/tCG3R8UcdCX+gRontDx6jrUtOlGn7q/KtlFIZknEXmMUFyGTpzJTxNGkta0bajPI9ron2mRysPSvAb+R1BBl2T2mflMZEfkUfG+zgvCjToXmc7SHav7ZN/6x7n/uI93EdKWxGIUCAozk8EEmo0xrUi/4vj5j1DQALkKedb+V1p/yeQQAkh76OUnptsUQUWQAR4JeA7KDCs3NAnZLgZiKxFgoqEGTf7ULLFvmcbMQ0ACczarIqNMp+hE+24yXQ8aCcKksgEhxSRGnPUMT8HSEBbdLH1eN1p+vjx41cBCUNKylD/a4JA7/na0AaNYa/1teYaxzWMfaPQoBDGOxXDyPwagdWPiPbPjwMJfk0Ti2zKh0X1IgRhnyanQ7q6GKc3r67TX9+/Tr/9+tZyJLx/+yK9ulul1cU8LWbzlI57AwZKOUcYCo+btEN+BCjUCNNAhQZLGOPlIZ25NnG7VESiQkO6jvsoKjARQWZoVQO8tI35x/W90amV8ctxIirwqYjhXQUwnwsgwWLqUUY0wdDxsnp0M/c2uxKAWUSJC9Izki0afeTrOD9DQEJUOlrK7QmGA07Mu5MtGjgkQIIKdZvTDOTSAOZ8YR5gXDKrOe/Td5tDw57cY4Cn2n6a7bQBo5sywveNn0Da83KmfAcSGoDB8ihs3BDXmHvfV6FKz9Hp30ITsmu6G/Ye7z6bIfHiOE0AIgAcWszMI4FAwuJi5UD2bGzZ0eHafhh7pQl7tuWaQEYEBxTGJ3hW4K88DstR0oS20ECFkY0xbiUG2fofki1a1ZXWibYD6/RImOYEkFOr1ugJI30v+bpuHrctmrWwjmmTAItgvie63Bqg4KElXtZxvfVEigxhQ86Msk/2Rwv7YGgDPBI0tAFA0PoB1ZkYKwy+4IBmY4gQ/HCDvwB52XMKG4jXUmlVHqLyUGmP36OcLMEFKnr6fLpmR4VZgQTycZvb4JGAZIsEEuweUITkVMH+w3O1DzWZ1ScHVVlXPaimC7Gdhg80YU2qfHN8Wt5W5ZMaXn19U9qsff6zAwkcmxo2UX7HE0c1cLRqg8oS8rAh/YyhKaQ/PVBAGzG0tWuO1ZtRZWZXDgCVvzUjijSsdEv9T/eP0kxV3xkAEqLxqX0p+WJC5SJdK9Vflfa5N7h3tF3dnzX9Sa+tGcc6Tsx7fFbR4bPsJy9WuorPpU7S6H1NOJf2V+0FXIv1pceZgowKqEYaj/3QZ/ft9bhHSJ9K95GHEEjQPsR2lG/jOj104j7iNaar5OTdeMc443rWgASdb9VxGG5f2wPWl1qlGJkk6o26f/kskzc/QxvybAUd+bnlH6l0gDhQ8xVKTJNQy0/2+l5gpLXTWm4GMk0SUxSkQ+UfyWii8CjKw0CMPYGEuJm44b8WSFBlIW5GEvE5m7/rmiEgQRkb54hgAjYsT7Zw3ZfkSOhd/ErZr9r1yiSeKARnlO/s68P3BBIw92RkSn9qDKoQGhr709+h6HuMPg20ks3e09ulCTwSRrt0fTFLb19fpb99eJP+8uvb9Nff3qd3b19Y3oTVcpEWs4mFMqDus1d9gOfeKW0fHtJ+vU27zcZBBgsjhou394YnqESZKezifuXfNSBBEWpVYmgYqHDlPLK9T59/b7l1q9BUAYRn0JDRU6TlYuVJ7mb+exPGw3CJgBCULOI+/i8BEpSevwRIKPRzHKX5fFmAhBZd5X3BdaJHQgQCNNkihTYFOPg4Tu1p6BXjS6o0EEigizX4uRmLGUjAiS15CJ6Ncp9U3qwsJMAMS7rlxhhlxwZlIg1oaKry+Nr6ehTFQIAEMwByuU1PRJrSfA7vBA9toEcC5BSSLWJsF5dXXh4T10wB9DjYY9n7BUzw3COzNDp56kX8jS2A/ByAEpA4shjgOHnPSZh2BEuyNwivI50SSOB4CMppskVT8LOnQmNku0GL5I+cX/xteR9mnnCVgD7nC+vC/AkG9G/3BiTAI4HgAuihrDMSZU5nnUACwh7uP7nXIfdUkxOhAZJ8H7pCTiCB5WoNhhF68j3llStIJ9zHarBTHhNIUMBXeUitDjrbMfrKySH53Agk7HYOLDL5Ivcr+Rj2n6676htsc0gGKpBA3sA21WhUBZZ6g3nHiCcCrrcQowwIgcaV30SDZggIqBm2XYZY1ziVL6kctH59Z4+EJ/pCpdwugU7KGzWWGKrrvCgnjpVyvtFAiXNAQ5S89Vwgge06z8yJYjPoxjnE2mlVgpohyP7ENeO1HFeks2jw1gwxm6cBIIFAnvLsMrYMytEjQedOaT3qEsovuFZsX+fA+CMOCMQDLNKiGqW15ysvibZEU2ymu2oDQSn2T/V9tW2ifsj5VyCB3kbKB3VduvRk3fORPvt0a1xbO0jV9saif6u+pe12AQkK8v5ZgQQFbMhnW6DefvcztME1sjZp1YCEIUF4zu81gcTNxdNvEBMTNdKYjYI5PksJudYPZUg1pjrkGj+0Uc8BEs6ZnyEhfE4bNUEyNH/KpGkwqDKnRleXoFLjkEyOCqMa0rUxgDlS8cGaQ/Gh8CVaT8ZF5VGZOxRuKl3x9661U6HmMc6utKrCqs/U6zmGPkGn11D5UIGljHWoakMNCGuYdE62A+M2nwS6wQOkFKFK8Mddp/n4aDkSkGjxf/zbb+l//Y9/pvdvX6b55JjevX6ZpuNcItDAh2OajieWxHQ2mab733+3ko9ItogEcEjIiFNulNWzs/osrDVBJ8bfKLp+YhYBBM4R6SMqAEorei++J3PHM+CRAOMJ/+PpI9pk2BU9GzSeGNevVqsQo91WCsZMjjhuu/EyJMWAUisD2PTYaCcbu5NFTtZEZSZ6LkioQxf/UuWnpYgcoSjBNbw5pee1ha9lQxv7hOtCxdmU1Ez3qujo/KpCSbrV3wE6cT96IkU/+SbdElDQag7eptc7Pxx32VtgZnwASQLxHyfB9pxDcxLvvIWx9x4uVCKD6JmTcxU0IT+nNFvM0ywb2KOpVxMikGAntgiHmHulhxHWM4cLuXs7lheVT+D7NktTM9w8T4Kv+zGdxr7e9OIwGZZjLxUoMD4lpS1tPXIuBIzN+eDO5nM5c88CeAOB/hHaoHyK9DefOtCjPEp5OoAD8leuJUADhB7eP6zTdj/y0o6Pj/YfdenRT2sDUOQppe0+WbJFeCQ8rlEGEkkvAaCMLLTh8cGf4fvcyy2zDdCn9e3ogBD7Ns7JJOHVQOCCvyst1vhGy5CYzAoQUZMPkb9o2ybvTj6vRfdAWNd0avzU++X8gKENyHmhe/Di4rLIH1WGz5HX51wTDbh4D4EEeqtQhiuf45ijPFQjrGZQqL6kfEDlm95XGw8NKdUt9LrpxOm3+b0x1tH28cQcI9Fzj3977pWuVwSj4lyQbvF91BXj3Nf0n6H1GVpjpXntG+ekveelGkqWqdFQ1XFwr6nHBUEJjkVDd+N642/mP4v3lT2QgaDIgzgWupbX5oHeeX0+mcozdH641/SgsssojkaqrjOBRg15VOCGvFOBIM75sQifJrRB5xCfNbSIc8S5q+3HSJ9dyf6Uj/Fz7Z30fw4tV9dIvOVqex2hr+TR3MOq8/JQougl2auOfa3Rb02eRS8Gncs+/b2sVQarKSPKgZdUXVAex7FSNuiY1P5A+UjuM/s+H0CYrmLV1Ebp//zf/zDPT+gL+B2S9UC7I3s2DvGJod//HOUfpZc/GkjAplIggdmjif4MGcIWy33GSzeSfv4JJDSl41TYc3MOAQldG4zK5JBHCjYfr2V+BjJPPQGlQGG/yIxh3P7RQIKCBGRGqsxHkEIVYcTh971I/12KngERAUiAhwLzI0zTIc2mp7RajNPbV1fpv//z1/Q///vf04e3r9J8ekzzyciMlPl0Zu9InIj/DiSM0+b+Ma0fPqfDemsgAkCG0YmJ8J4CCSq4VAnoAhPiiYDOG+aFv0dhxTlcbx5KHXVVWqlQgYYohNAfTVJEL6pGcOXY7eK6nE++WRFAKjioYLT1yyfhXEs/zU6W8E9fT0IgzgQSVHAWZaMDSLC5zgAxDH28wOe4vxVIMGCIdY+zh4DuO3W9VeWl0PnJDWj89/V2A4yeBch5gJeGJPi9DiQ47Xr4ANqgQQsggZ4NeopHN/pCTzlXAQZs6891gHFvc3tMk9nUgATL+7LwpITz5cKUPHgnWB4F5CKYeW4FKwGYK7qYBwTAg+RlH6cjeFRkIMFKVx7K9QQSTIZll0cAlXzZ/EsteOOdCCliqEcGEvD3fIIKDha4VwUSSskxjj8/RJUafEVPA4I7puAcDuaZYCUd1wd/f3iw/1t4HgmQAK8Dln8kkICqDQASADIcdkcDEtC+8yg3yikX4Ppvfx89tIjrBiDB9rSV6GxO0Mv+yYpf5I2ku6L0jT2MQ+WDGaD5/hpQqW3C04DKrgFAqEZjYU70UHJFkZ4LWE+2jWc6kJc9aySZINdhSH8ZUl1UV6ldy9w4XUBCzfjlfud+1r/j58JrsrGvqkudLgAAIABJREFUfYi8ut6/tkcRr2G/JmMPDWmU+HboyNcCCfF5uhfj+NXAjMaMzovK4qH1OWd9o4GmelizXzwEiB4EaJe6UOyrrrmCv/jeQ/Y8MTFezb5tAylsM3pS0Ijieh1zrdzafLGPXXNwDpBQeFGWyXH/cxxdNKy8QOeMPJeGIucJ10ePXD2Vbu2zM4AE5cdKX6Q91e9q9HcukKD7VGn8a4GE2tq1aH6fkxxLOBvXQnX1Nu/P+ZIysKztNXzAn8z5i2AB54r0GQE3tqNAAp+D7/qABN2PQ0BCDI1g+UejL0TOn44/gQQK5yFmeM7vkVh4DwjMXE6zCxKVisgku54xBCTEzavCA5+/FkgYKh8YhcQ5c6XXPEdQ1ZSGIUVGlQEVYOcCCWif15Jp0bDnb31jpnC0tcgeCRoXD0FHphCFKtqHwv1HAwlRiYtMM86xnugihrvvxbZ4TVxjeB/odwxtIJAwGx3TYnpIV6uZAQn/9vcP6d/++Vt6//qleSns1/dpMZ+m1WLpbtEjgAUEFEZp97hJ2/VDOm52aYqEbwYkeEUHezZOgHOCO1VQuM+iIFVQJe4N/Zuf6c7HdooCk40Huv6pu5kKZ1yvITlUxKgswPVd95g/pwEw7MQmn3ZzrpvrQfs5K70lvGxAOTeOQdTt8nDPBRJUKVBlzT7nZIvqkcDrzSPFcmV4PxjaQBChgHco+Zn7yv2vJ8TMmk2hrv2xNc5GKfYp5nS59HJ+9/eP6fPnzyUGGIak00STzwFzAXpArgSCESgLyVh+DzNxvjCdzK2fDQiXpxeeArZgDZBgfCh7FcDgRtjCdOa5EZaXHtIA0AD3XV+tSm4ES9CI9ZogN4LnWLDylQIgTFD+EeUg0yQdR8d0OO2xDJb7gACKAQk5W/965wZ2mWPWToehC0t84kAT5948feCBAO8fKPyZrrpyJMCQr+0bfof5AphAzwTSkM334ZQ+3W8NSMBamSfIei3JEMdW/hEeCfBaAJCw3hysagNySMIjAc9fP6L9hk87z3J3bKybygN4d/CQwMa5mJccGkrfagBxbtSIKHSYyzcqz1U6iaFlKkPwfIR14DusHeZpf3J5ZhlmLCloPnHK+9xSsUpVEYT0KG/W9tnuc2X+c67HfqrJRe5vzFmUz6S3yPeijIm8J+oiLX7X0emagakygaENjQHRAAloEh5L/qp7JIzHTXm+WhdoaERZw+fxoCPKaPZb9aeafvUc/azWv5qOrXReW1s1rmkocU2VT+NeJq0lHUQgATRfW0ddN6UflRW4Zr9rXJq71rqLns8BEnT9dA35rBrvi3NAma9zyfnib6oz6Om37nWTo+LBd45HAteXz450OOQRo0ACnk89p7aHlRbj/NT2rs5T1xpF+oprDI9wBSs4j2rYK0ijdl3sU63/6tGic8h1YOgFdfBInzpPcS2sjeCREHkgZYnyUXxHmTSHrqCHA1BzsrcQ9AdUpvrpkSDlnJ4j3LoYpgom/ayGGAUgmdsQox4CEmqInLb5E0j4Oo+EGpDAjTUEYnCT8zoadwSVqIBSsIImotH+vT0S+pQr/lYDwsj0VJHlOFTJG/JI0L1UU2SYY6FRzmDiIEXcMY1HCFM4pOXslK4v5+nd6+v0t9/epL/9+ia9fnWbLpczKw25ms+8dOt8keYwwuAODwsOyRbXm7TbbBMsB4AISMRoIALQeISEoGTepKlrricEZL4UWFGJj0I18g2ud0vxFKPL1EuenvbErSooRsWhUaiap/pzGmUBAEKjyDSADRVbjK+4bguQYHOQjUevqNF4TdkBt/494JGgCmIU4jDOh0IbsGYmQC0cxWPZ9QQYHgkqfNWAw+cakNAo/cjP2STqw96cz91VGUACDFPOn1nb9nLBa2uXT3+3uaqA98sTTLFUoeX2zwapni7QM2E6hmHfAAmgRVtHRODYtCMh6cjCJxDGsrr2EsUADNCP25urcj3o2b7P1TosXAGATJqk2Rhg9yxNRnNz+UfVBhiV7pHgyTbRf+YrIJDwsPHyZVR8PB+E51PA8x83bqhyj8A7wgDVqScA3WcgQoEEb8vpEYa8vpRG8Bn8h+U21agwBfmYikcC1gpgwhrhDQbgAKgapfUW1TU8/EGrNgBIAA4CNgCPBIS0UOnGOwA28zScOFDQnOo1J34YH4EEVfZVUaMHUVToOWeHDEx1AQnRUFQQA5+RcBJt4TmWcDK7nCLkwYEhDzUZ2fpPDFzCs5hYFOUslT9xnfmONr7nyz1mhb6yUkv6onymcaRzqyC18qTIl7nfa8bIEA+v6QAKJiPGvt1uY5gafX9nIEFdz2tGiK5fTf4O6adDa0/jRo26ON+YL9Jxs4+8ZepKKie0n9w/fA51FdKB5gBryaXg0q5rps9iddsnsqlSEjXOxblAguoPtTWo6Wg6Fu4F6hOcS/SZnnS8xiRUyNGihmKL3ivlH9mXSBcKQOg1vK6257i+lBfaN5XBNf7/ZK7DevTNo95L+lKa1GfD/or6A/vNMVPvUD5FGorzFP/G4ZY+j23QDmBlKe6RSMM13qW0/CRZooTfcR5IGwqOkCYW08Yj2q6Dfsf9Co/e3fYnkKBMboghDv2uBNK3yXTTkNn1tT1HwfczXl3P/wkkfBsggRsbS8E1PAdI4BqT1hT4wXc0HvhZgQT7rmSNd4WuKOzBFbOLUQ/lSGC/qCwqA2SfYmiOJqixsopSVkjnBvefCyRExl/+Pvq4m6oNbmCgNCNKPy7niLc+ptvrhQEJv769S+/e3KVXL2/S9WqWrubztFrO09XlyoAEzOdht0+H3caTL+72aY847ePJcibA0wHfwyy0uZ75Ca4ycp1rBRZUQNcQ5No25v01hdXnvym/Vrsfihc9EjD3VBwIWjXJLnMoQj5xAFvBM13ZVnfbdjw6gQQYxaQRm5fczpNkijEE4rzIrKBs55CLMzwSEKZivO/QJAOkcomxxRwJuFaNNs0KTqGshjCABLgfN7kQfI4RmuD3Nh4ZtoYnQfAzaLNGVZD1rhhnfr/nWuAJNg0h3M91BJhQAxJs/nPVBlZUAJCAMIYIJNxcX2YXe0QwTNJ4NkpHJmxM47TDictoakAC3PQBJEBbGGUPC1R4IJDgJ9g+Doa23K8fW4YmS11SObl/3Bay9T3k7scASI32c64FAAncY76PMiBVPD0a93AaG3gGFDGCR/T6YB9hRB/TzEGCh4cCJNjJPEJVjik9IsTk6Cf3j0jKuD0WjwSr+HgYmzcCPR5gWONeAwkykOCKpNNfo8x70k0DfCR+VfkCFX0FwNQowMTtcsUIynfl/5Q/ui/bczg2MMUM1uxZA3lgMimH2gBIMEMmAwnwviKQ4MBM44n0PQzNGt9TPoc9wPGpLO0CEiiLOOc1/lqTlTXDRWVilwo2BCTQNZ7GIpJ2qa42FNow5JGghpoaPEovfHbt9z8CSOAaUZcqvE/yA7H/Q0ACDR4dr+pU8cRf50DXtGutNdkin9Gn67eM3iz7+nIkRPpRWo80p3Srn9UQpC7A3xVIIJjJdnGNZv3nXBZ6wZmLeZ5150iI+0sNW+qPkW/oPGJ9o02k6zfEH2pr0uy1p+Uq45wOAQlqf+khMPUrtKfgV9TPoy0Yx6NAgtoI1CWHPBJi+3Gv49At8rao6/cBCbMMLBedKAMJtu6TsZW4/umR8AM8EhSpU0FYE1w1YbWcejKnrhcFQRdz+1ogAa6QfS81pHov7PixthG62qkpMkPGfG3ToH1u1CFByo2pLlfPARLIFFV46tozzIFMl4KA1+hJqxnQ2YCrMYeWEMsI7RCQgLGwTa6lKml+CuuZ0vE9Y5KpMLOuuwoQrokzxv6yIUo/tfWFa5avgZ8sm9ELV3zL87I3r4Pl/JRe3F6k929u0vtX1+nli4v06vYq3Vyv0i2MK3gkrLwM4mh/THuU31s/psN+n7C7rJLDMaU5XK3h9A2DAO0j0/3cT+lIL0pPXA8VzFTkuY46viGhp+3wMwx5Gr4qaPg7BA29D9QwYT+aZJe+DkVRCeEMzbia/Y72WP6NZf0KDeZTjVh3/kkuhQEgoXf/V4CEomAypIGlIQ/ujUCjrAhH8Y7A+Pm7Xsu9yX3dzPfRKnkAdIF3hHoSoApDmy5zUsacdM/az+ALhC3KPeJ+K0to7553AbH0LR4Df5sMdphb6MlDFGCQUnjbiVPOkWChwKDPHDY1v1iYRwKSK+L6i6Un6ZzOkSNhlkaINACABM+BdErwXAdYNZ/ME+K5kXQR3ggwoOGNcJwgp4J7JBBIMKAm8xeENihdE0jgnO4OjSHtfDefMOcEmhdLz7rPqg00Kiyvg5VgdQ8MXSMFgvhsrqsnxGzKP44my1K1AWDCI/4/Pnrp5v2xAAlWKnJ/LOUf6ZGAeSDow3Vj3LWVopzwRIlVHOiK7+tmHh0Z9MV66Ikp6ZHrrQAJeegQkEDwgvxJ9Q20P535/GLNAIZQHhBIYNUG/G1tzBy4bCplNPSpSnAXL3uuDjBkKBDIiLJN5Z/KRaUTylTurxp/5fU1fazLuKzJWeVjagwCSGi30wC19sxEj44vC23Qsek+UX1D+b6Ol/QX56W2zs9dV17PeakZnLgGdKl7QvcAfh8CEqhTc7/wOXgueQLnX/vQR786/vHIc4TE8Zyjt57jkVDrh9JPpKsaDVPW0bhVXVXnk5+V1rXqCeeL+2Y8Yfn2fiAh0gv7g3bYl7jP2QcCCdTDo34b92BsR3VNpdGaLlmj4aifx/UgkEAeTX6rOhfnzeWbyyvSX229dAwa2qDXctyq8+l3nD/2N46Xf8MjQXmB0hb3fx+QoECEXZeBBBsjQiN/5khwpGZIkJ3LQGvMxgQ5MiTLS4nsHGaEpHB9r59AQj/QoYxIN/e5QIIa2bp2ik6eSyNRiCtjIBOKQML39kggY1ThQ6ZJQQBhA6UZ10IJZ0km3MPyeZGxNYK33/U1KhhxPyqQ4AqRAwmWTT/t0mI6SqtFSm9ertKv71+k1y8u092tAwkv7q7TzXJpQAIMFtuLu4OVetw8PhiQsLQqDcc0OY3SYjYzIAGn0FYiEsnpMpCgyqrSlLoR4nsV5urFEgVU197Xtn0uPFkbT86jpwMMIlZ1oGJGnoD7Ly7oMRJinXO2QpZ3bARM2yOh1JHP5f/KdRlI0NAG628+7eZ1Q0Bk7945wyPBK2wcLbRBlaYy3zmWn895LpCA9pEwEW1bboNHeiI0BoKP1Q0uJt0zY/fkCpjmF8D95mJup71eLtIFeXMij3YO+zyefX5OB5AAjx+EKwBIMCN8PrU9iaoNfmKOU6eJJ19E5Y+550ewWPjT0Z6DPmCdkWGeQMLJqhYcYEcXIAH9pMs7QhswNibnK8Z9LpNUQEkUaM2u/2X/QgnZO+iDfWkGQy7/2OwfB++AeJAHk//qOpMXkWcVb4TdzksanqZ2Kk8QCEACwhyMj212aQOPpCPyWJzS5oBSkSer2qBAgnsh+NgtieN67eEgmN8M9DeKXPAgRC6LVnJGDyHgWHhfBLEK0DUQ2uBglLuGc54U6F5dXnuejhDaoDkSLOSGIQQ5twbnUXMURFlaM76fIwudHoZclppkvTUeqvxX5WuXAVt7Zpfs0vF2jYvrGOeijOtEAJyekc0JoemfzBrbkSMhpX79T8fDZ+o8qaGhv3cZsHF+ztFR+9Zc1yGuNX4jkMBcQQoSGl8I5Q3jeHX+VUZzDxD0Ux4S54l0E8dh7Y1yVZYKmDBE6+cACZF+aJNE3TCuS1xL6mrgSeQF+I5hXNR91cjHd9Ad9ACJHgymy0w9j0qfR0IX/XE/cH/WeAfXty0fmipJaCMCo3FP1uyfWp+G1kp/V5oHkMCxqM5PL13KHdW5Ik2y7dj3RudqvKYjbdbsD64laYXjrfHSmCxRr8X1Ci7pYRmfwfsLv4DTZebbP5MtTht34WFB5mRgBp2Hqlbf7eQ4/27Vm/N1dF1RYlJCGCLwP7r845AhoCeuQ2Op/f4cQdUoa43yQUSyT9Dr5lTkGn0f8kig0qdItwq7ofFDYSbDUPop30n2bp7G6bPgUaLIekRsla5qzPAcjwQTGiGWHGOkcMIJJ4EEq8+eExjRW0GVKGVu6A+Sq/W9fKyevCwKLDI6Xz+Pm8Z8OJCA2O59Sod1ulyO0rvXN+m3Dy+tBOTt1SK9fnmTXt3dpLvVIl0gvGGxNLfq4/6UdpvHtH1cp+NunxZIPoewhtHYKjvgHBan0DYns2maLqYJiZvNs2dixScNibV1GSVz0TZj+uhZ9M1le4YT3qnnVhh5rLmFVMg7+QXb4f2WNHA8svvQ7ml/SijJdtju7H60i/Z53269SdPFPF0gdh/Z+PeHtNnvcn9O6fr6yk9UUMYvn4w2+6jtNuw02Xa9ZVZ6GJ3cO3ZdBhK8coAkYvzBQALCUAgkUHlUegRYFJUu3b9QnKhIki+roYpcGjyJd28Cz8DPMdPQKs84+ukv2zBgJSekxP33n70MIZ9LIAGu8dyH2BNwxLHn5hwDJuSn2aie5rwP41OawPMggwm2LgD3lrN0sVpZqMP4eEiz+SQtLi7T4mJutAO6Al/fI0O/lZ90IGGGd7gsIDwDz8c1cI3Mxg5c/Qkk2Bznjb0TgIHfUykBjqMKmPOZXOatxNf7voZzhgJxDiQ4jUZQjmsNXsT14zqVuOk0To+bo5VAxG+4FkACciU8oFrLdpO2G8AlAERQBtI9EgAu7ODhggQSJ5Tt9HAW/PeqGxvbS1aSNeew8PE2IEI5JcR8S9UFNfjJXzUcBv3ks/DZQIBcIYOGEseLdpkEVBPB6v13d3el1CPGb3vY6JFJQJtwFbi9mIfc2GnY17pJNhxlhPP3fiB/SCcY1r/aVX+iAUxPOTWUOD86X/qc+Ezyi6iLRMW/NhaeaPL5T64xMBSyC//9Vz4Pc9eQTNc89lc9orztG1PUm+IcRh1C23qOftan36khzznAu3rU4bmYE+5f/D4EJKhMI6CGdrge2K9cx1ofeK32ibwd7+aRAPkOfR4eZvJuyXShD+Tfa+9Du4P0Q36ma6F90z7pZ5V1aIsGLtcQe17pO669Jnsm7zG6zODkwfS3Rj/zUD7oEl4xyLc/kzJ7VSNPHOrXUW/Tdy/tixBAVJyCxyXyz0Ca+HNcBwEtIIQMOYLwm+t/8d2TwTb94XNr+mQffcb55bXQC8nn+oAE5fFct7g34z7kdeRTqvezPSvfrMmMJUcM14m/x+ts/xQp3Yxe94HmGOkDEti2ln/8rwckUOMZpbS6uCxeAroJdZGVkRIwxrYxJOaZ78xq3iVQFSHUa8rC7foNMSJ+Xe0XwHtIon/h70OKgFZ9iBspMu9aF4baH+r2kCDU+VeFlYIIjNZcWKeuEEJxM5fjrNx2lRcyxnREjLMol1kQqftvDgFujB05pTHzOdNuTVGoMb+u8UYmU1OadC75OwUTQRdzj915gi56JHAdVal8qoy4Idv02Q0nGrlmmhd3e0dozZA2geNCywU7UOpRmgNMQLLF0S6tlpP09sW1gQmvby7Tzc0yvb67Ti9vrtKb24u0WszTcrGwDLbrBxgPj2lyTGlm3giuHEzw39LMjSyu3pg6Jh8u5AAEcOKHE9+caBBHyBjNfDbzLLYWd2xaohnZM4RJwGiCUSYKh52gW/iEvyMvgyXLg8CC0ZkVFTOQ4R1xwMnqwbwncAqM56BdPBfveySOy/2YY4woiYcyb4gBH53S6npVwkueCjI36LqUFJtvJJ+EMZ2BhEI3zIXA5H8sKZnnjs8ifQ/t0/rv43Q6Yv+0Ty3RB+4L5LswQSwRNC2lHifaGXnn6QxpmYZVVLSUTgHUUMGiEa1KnytAOadDNqz4/MPpZFUBjA5yH6DYerw9Swj6iT0MevSrdTKHNcRRMV8ADkCDAJKw/rNx2mP9sG/yOgBYgBfKBXKCLOcp7aGsARRbpMXFMs3gAYCShAC28Nx86jObgMfN0zR7Vjh9OjCBzMx2Qp3Hap4MBz9NHI8mCSUUDTyx/c0cEZiTWG6UIQrujYCEpm4st0+hyFfmCz+N7TqVwTxjPtUw09N4eIdsNvA4QJlILwG52Xp4yefPD+nj54f0uN5bvAX4D/JFIJ8C8iYYn8ccHKZWfYLgkxvpDl7hP+asyOoc1oK/3V3bDyz8OvcUAS/D+uN78FYzdMB5BCxxY+po8acEYrtoFHNFujTFMXum4Pr9aW8JOKO3iO3nPX53AwD8wj2enKeDDxGUQf4M0jcVY/IL0nT/3v46Q5iePp36TeZPuudbivLpHCC7bwRNKTedB96hyjy+IwDPOaLrNva3AeCULZlnDOlvNf1C+bjtI62mkzume6JmwLB/Q0DQc/SvaKTiGexfzYhnH2P/tB3VU7Qv/ExdjHOgz8F3BGxr97J/UQcn2GeALpLOgkdibSvvy/k87cBHAbyBlznD8qTNzG7fKv8pyY5LGWbXgyhnyPMoeym36G2gQHYRDdmlnuPkvOlBWY3KGVpL2uZc6N9QTSao6oLBWVljgKymnVieGXxvCXoRjgYNKl8HZUZ/5/eoBgGeivun8Mg7Hew6/G35eaQ9q/wDpUhQGl6H7yF/+Dv7w+fiHd54yjs5B117RmU5PluB4jNKwyqd6meCA10cRkNglYeZTpN5W9GlJIkxgR7SP/ez8mbrP3ToQH9su2t/6Bzgfn391y7/OAAkRCajf8PA+NKXqVVgRj3eez+BhP4Jfo4gq62TbuqudVQ0kYKIm9rijXNtYlzHRF1k9rWNXAyRDCSQD2pfzJjMtViVCdBtiH0l/cV5UGOntdE7sgkr4+xijLV21FUOYyWQQqNHczzEudY+06hoGHk2wHKMKPuHUxt+PgJMADIN4WRGiStNKKSA5GzT0SHNZ6e0mo/Sm7ub9OHtXXqDkIablYU1vLy+SK9uENowScvZPB1xKvm4TjAOsSYQ9ghpMO+GACTAI8BOYi2dfDsRnAprNXJ0TRj3yRPLOLdcA57y1dbHlIuju8Cr8UohgnupuGKdGO/IOHwMbLWalxPlqLBpn7oULXxv/cinouUeARJIvyY0JY+H0veX8VD41VtQfysO356XcxTQ0NZcMC1lCAb6VwAJh60bu80JrZ9Mc/2oqHHt+Wy8Q/GEMQogAXND93IPD4KRCHp2ryivUOEnwhTwBgYdEGbjMJopANOxe8ogTMeUJFRVcFc4y6Y89zKQq6sLSy6KfWN7dTFPAJqmi6UBCcAf4K3E9UJIgz0/l5skYI5dt7PTaZ8HVhEgeAAF007sc1LAY05+CQXQyocdMtAjZcVs7nLugP3ey0cyCR1+Q3+ZlwXeFQ1vaHIlqKFEJdzmPOfJsN+Po/TwgFwIp/Sw2ZrRvtv7Wv7+6TF9/HyfdtuDKfzgMQBHkHTRqkCY54mHOvjpmLcNBZp70ftA4e5JMmk4IXcCwQTQK/anJ4Y8GZCAtszIPFDRy2VMc6wRcnAcDjBOPFmlKoPKv0lXlEOkH+/vLs0vPCStOA5kDyKGzqA8J8aLyiJ4Afww+ju6p8L3BhJqPKgtR/qBCCrbOidKLwBT+l5Dir5WYdF1YJukV/JJ5T1U2JUuolfHEJDAkDby2MinnwMk1NoY0o+eo3+xrZaek4EONfD1OnyOcin+3ugMjSKtxlUcl8pSNbr1OfxM+Rl1QOsvdPcjeIO/auOLYy16WwaPSZ9RfhNQ0vsJ+KENynjcVwMSSHd8Huc36hlDQAL4ku4dAktxP2n7qo9w/0QeHfccf498mx4nXfv3OfSpbdh6JYQOuodErX3Sje5lXWd8PhdI6KKPIf6ioJXyF6UPpXXSK3/n/tc90rJfs50RZQbXowa06Vh+AgmFOrILgVHNU4+EmiBTAvujgQScKH2NIPzpkTCc7C8yeWwyfgf3YBqF2MQ0pMnIdSOrgWk09AOAhBrDjsKkT1DXhLQyEktQmJFzusxi7Gr0RCVXGRkZqRk84pHAJIzMWt0IojaQwANZv9ez8I/HOMk/penolC6Xk3QxT+n1zXX65d2L9O7VbXp5u0p3t9fp7nKR3lwv03IK8GHiCcceHguQAI+E2WjyBEgwIZ49EswtPbtcR7dkzJOeuHDeDOywE8lJWi5WZTmobOp8RUGswsTaPzVGqwrVuKY88cQ95YRynNJiMUvHUTtZUm19uoAEPpPAV+GNofxjUd5yYsoi/IZCoPuYmyXac48EnTPMuYWAQAnFgUXFI6Fcn9knT1ippHEvUzBHGrbrMMZjczrLuHENXSjzk93X8TeVUgAJONUnkEAg0pP9wW0ca5vdw0/ujcCcOgZcbLctIMGUh6mXJDUADyAX1FzQqAAJAJRWq6UBS6yGQCBhkkNgrAzl8ZCm8KgxPwI/FQeQUOgfBiXibLNbvwEqXjXVSiPib8Bw1tY+G/EZSCgGPcJsArhkc5Tpujlxb0pG6v65vLrw/nWcuNG1Xd35izF3GqcH7PfdId0/bmzOgT/hdwAJv39COcitGQoASAxcybkQCCSsNygVCfpzmVDWF4dnFoPsfA2/uZuo0yPXEoAC/iYwgvWGDMH1rkRnkAITKyFC/sxTWm8fnyjCUWFWl1ulH/MYmbmHCPaRzWEuCwogwWTcaOzeJhkcA5CAF4AE8xYZtavGeFtNTC8Nj+5t3A8E9Co3mTL7rlGZ25YvzngOJZlhvZUhRb8BihpDUuUj58IOjOTEUA0r1S8ikDD0/GgIRj79JUDC8Jw3V+jzhu7j/KucUnrRtvTaPv2kJvOKDBrqkITe6HroZ4LCSseFX9mJMIId/VUbH+6nF5DRWw7X0u8c1PP9RF7G32nI4ftIJ/RmYT4d8DrSGfVPToHqEdrXISCB/EJ5SjQ62Wc+S4GEWrJAXR+uvy5V1H8iP1M+GA3luORR59axQzlwncvnvcYfdP/V1ncISKBOx37FNob2NwEByjfeT11T6ZJ0ZPpP8Pzk8+N+7Uu2iGt/AglqoXgOAAAgAElEQVRnMBGnnvOAhC6GCUL60te38Ej4CSR8+fy3mErHIhbXw+DijQ0NJmxxsOoumpVqba5LEP4ZgIQuBhMZXqR//s4TLs4HGRtDHvREVgUC22sQ5zYgVurE5zrajXCXeHsYxVDes7u05UhA/gB4I5ib9yFdw40bQMLtZfr13SvzSnh1e51ury7TzeXcgASEQYCK7KTxcZ32m23xSFhMkBfBYx1LaANDGLLLeB+QACFPpk96w1hIMxfLy3LiosKmS3hGmm2yejfKjApinigwBAfPxjhtXcY4CUUOh3aiRaVdKgJdQEI5oRBPEbs2GxMIXVLFTJMtmnL0Ndu3kmyRSgw9Es4BEtA/BRLoyaGgoM6pKhw4qUdVD3rj0NtD43h5rypYplRaBkWE7HioDK4DvXh4g7uT7/cZYAtAgv2GhIz7ndEn3WRHE3gleGJFAghenhSh8OOEMpAIXwCQAN61nGdgYD5LM0u26Lk07LT9sE+L5dIVrLxQk+QgBYA39Bu7FqE1BE/g/m8KjRnSI3NJNdADoTgAGDLoU4zbUr61oV/7DSU1TSFyBQ+n76pIU5lHeIPuJ+4rKl4AS6LHSFG+Tqi4gDCFvQEJlpgxA1MIa/jXx0/p48fPNpZtNqwtQSMSLxaPBKxPAyQUYzEACaQvhrooKARjnMCi7xVPjojvAEQQoAAH0hNMtLnZrVtKcOTb5Ms0LLifCXpx7wNIMD6V82vQIwHrZX3PQAL65rSbvSvA/IJHhMq7rwUSaoZA2xDpZyBRkY9y+VsBCWrQ6jP0pJZrwf7TiFC61pPGrjafo2/SUKvJ75qMiW0/Byio9asLHKjpR7X71dCMtBD7X5NRQ88nfRZwQMIJaEgp79e1c2hv8iQNpo6DgCD1SBpm2IcEOQkyErQmD8O7hq4U2Sb6A76jRwLd4HldBFeH5qI2/9TPVO9QHhP1A/xGfoXPtftV5+yiS9WVVC/SvR91odhW3963MeSKYQoktHSVDFDH5+u+PAdIeKKziVfw0P4iXapnEuUd1tfAesn5oaBxF5jQ2nu56hnnNY5f9ffano05Fn6GNthMPvVI6FpoEhOTbTyHuRfClOyWXfdHJhY34UhjZCuNDBHqT4+Efo8EMEoyeGVierpgJ3SSaZtrxg2uipUylR8BJKjRo/1XodzVv5rhH5mqhi5QgGA+1Eujj4apGNO9rOljzmifXU8bBvcUSFChM7VswicLb5iNjg4kLEbp3Qt4JLxK79/cphfwSLi+SnereXp1s0oTnH7msBR4JCDJImQMPBIikICcFjyRtfC7AY8EO/UL9EHhgO/hkdCn5KnQimtpa5FBAG1DaZNAAuiTiXmgeJgAmuBkFKFV7ZKOykZYvrOmpOE6CjIrMainwjlzWMzx8a2BBPVI0HFbcsozPRIwNipkphrmkJBzgITp2KsqKJDA++zEVk4iyym8xlRmIIHzy/AGAAlM3mjK7sl5DBUKAgkIbeDe8BNlT95oRgryIsDOA4CQvzcFdj5PFyuvtIJ8CUaf85mFNhBIsBj846EACTi0McUQ/+Cpk3N8WFUGBCLkhINbltk0l37Ab67sGJBg4RxMdOYnbHSNpALKk7n9wU/lPWEXTuyaBJWqyDKunIo5K5SQ/6hHAum+8PPTOG23yO/gHgkKJOBvhDb8v//3L/NCWOcQFohb9Gez9zCGw9FztJD2ABToOlvMsAEhDhLRkECSMMoMVQRBf7Ppwr1FpggraDw2kG+B9EQgAAZ+VFSj0q8GSsujBZ4GBah1vkYggck8zcME9J2T61IHLuVecznSmrFV69dTFeXrQhOek8sxGqLoi/K+mg42dGLY9Xw+S4EEp+Pm1LkGJFA2cD6HgBg1MLrogPxBx9clkyN4MTT+Ib13yHht5H+9pa8FEth/1WXi55oRxX5Tp4lza3vW9PdpL5DAuSeIxP2vuaUoP1R/ohHIfFNGqxIaFWWB8VLw5Gxcct6U/pT+OQeRfvrskEg/lJVxXyltkbfVQB8axMrPI/3p+se+1fTTSOsKFD0ZW07qG3VPNaaH6PdcICHST1WXq0w++UEXkKCh0+Qvuva6f+PcuvrY5Cmq0YqCQtrnonPk8pHFLshVG5y3OuD8f/7vf5h+jcMlS2UBcProuhE8Hb/Fa3Sqje5btHxuGwMeCcqIymQJovQTSOif6CEg48+ebFE9EriplalbnGgorxUVuT8SSAAj0Ocro6UBdY6iUTN2KUg4Xm5lRUJVqNQYPxWJWo4EF9YxIVsbSLBY4VztALbrBGEK8EqwPAn7dL1apKuLafrw6jZ9ePcyvb67THfXq/Ty5jK9uL5MLy+XaXR0o2273lhYA5Q9CAisPYAEvPA3+oOqC0h8aEYAkmPhQSG0QXcE2qLQj8Y4xj6fLcvlUeh2KT+t9aoACXofTwTsWfO5PYun5UNAAtqBQUNFix3VcZC+mMyvKE75YlZtYBsmSDLIYPT3lR4JHqPsD1Ohpx4JRqfZcywq0KjSgX7w1Jo0jbboXdBHwwQSeOJsXi1SvpGGH9tvKaYY+8iTPalsAU/BKbm/u/GJE2LyGVxLoxSKQBHqGUhwQMFz7wAoAo2aR0L2VJghuehynvB+dbVy+gxAAkMbADrY+LPDEIAEtA8gAR4J8FqwTM3ZUDYDG0anZdHGHpqZwQ0gAe0g14DPpxvfNSDBxpaBBORI8LAEzwXCtaCxDiCN88I8AwwTIHhmz81GXCvsxJItwjsHIQJ7z02QMbXHzT49rDfpX//6mBC+gM+WRDH3G+Pc75BDAjHEkiMhAAmW7MtO7N1NlHsPSQyxJgruwRMFfSEoAk8F9NuAm9m8eL9h7KAPC4EYKDtHAwbv3o67P5Met3meGXLBfcwypfAwsTaKW37Ox5D3LbwkOL/RWDhPBTsPSNB9Qzns8qv/KVSqa/LL+jtwkjJkSNPDJPJ29orKudIgeQyNgwgwUA7QcOwbIdZT9Y3a53Pke1cbQ4bmkPpeM2T0HsqnSDucTzUk9buoc3TJKAUq+Nz4rvd26auRR9vzA5AQ9TyuG9cxgkK4HvlqdI9GYy2eOLON6LXA/c29jetUD1MaUnnWFXqg8qiP/ob0e+5b3b/ar0b/a1eD4pooEKDrH9ewS8clcFelj5GDvkzUzWu4X7p0XqWFISAh2o+Rjobmj3OlfIT8A99FIEHnS71BuvY39QddE+2T8na2zb7Yu3g02DN+Agl1j4TICCMhoI7ol76oPg4p0zUBXZTHnFTsS/vw0yPhvBwJFGhRMeBGjkybG7AmpIqw+AE5EiIjjkwyCq4ooLsQXd4XmdW5Sktk7F05ElhHu+l3BBJyVQH3EjflHMbT3Dy74ZEwSy9uLtKvb1+k96/v0t31Ml1dzNPrFzdWueF2MU3HnRt/li1/4yehAAjNEEE2YsQ0K5CQk+Phechaz7J0esLIeTRQIudDUKWGyvBQskVdj7hWpnBWYnyjUKVSwXwWdIUEkDCfe7m/mmKG5w0BCUVRl2zjRaDAIwBAi75yMreiKHwp48r3uSHRnWzRql3k6iZU0FWRgkHmBol7Fbjx60kqzwESgKhTEYzhDQSR2DaNWB0yDVPdZ349vRy8ioAl/ZO62TQEEePYEuwIbbCM4F4mFKErFtIAj4QMJMB4RW6M6XyWbu6uW8kWZ8sLu4/JFpG/wdYY1UWyR4IZ7jlxpidybOZvbcCHhxs5vY/cWyEbpKdiWLtxD/mj68K5YhLR7RYVLJ4CCZxL5Q8EFHS/XV5e2nTzGZw3M+gPCGfyE3+Udnx4WFtVBowToQyoqPH775/S43qbPudcChFIQI4LeItgvtRgYA4DLAR1CK4rlWo8F/uP9HZ/f28AAdcTRir5BHIpsDoQ+oeQF4vfPgOIo5cHgRV6kaEfm+wlwUoT9BhiyUkCCQAsfHyu8PO5BBJU4Xzelu4HEhTIV/5HeUtDvuuZhT+FEmmFB3wjIEGNEPZFZSF5hBqCDAtUIIH3nDuf9DjjM6OuqOPXOVIe2Hfv1xqaQ0CC0iL7pPKL/Vd9gXQQx6oGUDTqVW+nrHuqg7Qr7JjcyMlN4xzZs+33WfFI6AMScD9omeN1kHhrQEK17VCKmfSgHi0EBpkjgfSk7u3USeLaq1HYt1+HDN04r8UuyfNWyzGBPnH/ci3IEyO9EkiJe0nptwYi8Ds1tJ/s0eyRUKseRB6s4I/SHefsXCBBaS7OWd/81+aKeoACCZRv6G/RLXPer9qz2QfqD5Sdyn94H3mX8t+i6/4EEvLynemRoJOqC/MTSOhXG4YY0Z/dI4FGBjcvNxAZmRoAEWSIRjjnomzIPwmQ0CV0KbyiwFX6V0HL8eN3KtVdJw6q3Ht79WSLxOm6gATLjpZP5S3/IeL+pwAAUFrzlK4vZ+nV3WX67f3r9P7VTbpezdLlYprevnyZ3ry8TZeTlPY7BxEIJDCsAeMBkGBKAAzM0dg9EnqAhKh4QJAxHlrXX4GEqCRFIRmVSt5rtJlDP5TJ6++8F/0ikFBOReFxsZybe68qZSowh4CEIpxD2TK6Po9nPn9lvZ+UCzrDEupkMThZrYdl0D5geVU42dtLSh1hnAgh6AISqOzpeug8GU1mA5sGMO9hHgqGRvE0mm7mpAV0n4Yeukf6oYs8DF2AXJu1n8hzH9D4sHKnCCBgciUABvD4yIDNZO70CiCBuROsBORiZiUib1/ceHLGxdzCGGpVG2ztTm7wwSPB6CvnwbBykWMHcjB2BxL25mmBU/fHx012jfea4QASqPTYXOZkwbo3TBHOORLokbDbbYvnhgIzABJUCS30mA3HFy9etEJuCCQwzAF6EBIIonQlyj/C88DyA1juh5N5JDw8btKnh8e0RTLGNDIAwjwSAHDgQqOBWDEiJ/PbNyeDGC8M9hJagdayVwL67dU6thYOgjHhM9rlfkZogyZUQz+sdn0Gy2rbBPcSdDEPq8XC2iAPB5BADxjrFz2G8nojVMX4efHqyGV6WZUl07/yKOVF/dqBUXzvJQokqPFzLpBAELVmiFh7A+dAkZ/HziqQoc+IMpXykIaRnijr/ldFnvu9b4LoMRCNHP1b+8W2lKeRFmrvfwSQoHuYhmWUkeyrGmWqaw7pnSqTtK0oB+P4dd68NO7M8tNo/2r6FNYJoIGXeD0lgIb4T5nM+xWMxGc+n8YceQfpH+09B0iIsmxofw6tP4ENjjmebEcgAdeR9nEtx8NxR/5NIIA80HiReKZFvafRE51vYm7i2hTakNCG+NwGzG1yd8U9hnu+BEjQfXbO/HNOoz6O7+kRHW0LzrGF6+VXTcdDjgO2rwdhOlbSns71TyAhrtwAkDDEkIaSLfYxwuKWmGt8qzDmxuFGVYapG2Po+UOEqmXRhq6t/T40P7HfsY0hb4zI8HXsZCp9/VbGotdFQdrVxpAgQ9WGlnCRzMyxr/EZZuwcPbM8FX/ewxOfOD+kGc7rGOXjJENrS0mX0kld4xtSlIbW7xxBrgxM11OZX1dog+YA8LVseyTMZ5O0XT+6m/R0mpB8bTJC9YZjWkxG6e7qIn14+yL9+v51enO7SrfXy/Ty7jK9ur1Jl8tZupyM08PH39Pnz5/djTgr5ciPYABAVupH+TR4MfOybS4M3K3cPSGaGHYKIfwGI1DRXtzHkwlj9lBEsnFLAalrpaeZ0f3eTjKPHlrDddcTLxUMUZE2wY1a9fBIkGzwKuTQL82REIV0i6ay4VrWNK/Terct9GljkWRWuJ9AYpcSqCcCNRrmCSn7zXbA16y/2eGoC0hAVnoa5TzJoVKD8VNJo/Gq13j1T69agmshtAFGMes+lSbcw5h2gjhFuGf6YrvkNzDCXRFyF3YACaqU0ThczJ0WuTZjGnj5nZ4I8EwgoIWQBtwHj4TpcmZAgiVgvLxMy8urBPAHNhbCFhC+YO1nw3Kc31n+cXm5tDjIYqBbmUe4wmvVglHaS46EFg/IDC4qLtz38EjwtWWuhGzAWwUExO47wKCyUxXNq6srU97xnyc4XFNTkBjagmSrGyRdXFulhq2BGaN0f/+Y7h/W6eP9Q1o/bqwaBdrf7LCmoN7s2g+jPvN+768bFwjtKGsNYzyEPqwuPXSI3izoE9aeHjFWj72cTvpJHtcRbSN/Q/HOyEo6aIH0StkQeRD3yymXF7WcGPBOQM4LKOp5XZgcE7zC++Hr+qNyJER5pjwAv8GQV6Oc49L9xFAXgjOMUzeQOyOOKqMir+ySnf79cGhGmWuhU36nQHscG8fe9/wh+Y3fSZfUKVVW6P0qy4fkvtJ0TTdVWdGla+na1sZOOiZPj8aS7xX3lOJ8khfyfWgc5BsEbXhIwL4R+NFDknJPBhL22bDl/LIvlF0MuSJowL0NOoz9Vx0Az8FeV3CB41LjMtKXzjdBw0jTQ/MSaa7rfraja6SyHPOJcdKgL2FbWa5AP1J5UPus9Mt+KK+1XZh1INW9XH46kFB9SbJFrl0D5DdVNEgTaCP2Bfq30h/Hrnqb0g7Xl88bWged16jnO/9rQht1jI3MaA5q4j4xWsqhkWw77mvuC312i1cy1wETRiMvQpaDe5QEH6WfORKo1PUx8iFDXtuIjBDC2RhWVvpUGdINo0wybrSh5/f1Hb99LZAw1P7Q7+cCCVFAsN0hQ0MFWm2jDW3kvvXDb3RNqymy2ufaPJwDJIA2tI8RSED50caIaJSaGiOp9UHbVgFQY+jPuV/b6hP0DW3nk65sFOGszdqQ0oQ+zma8qOA8AePKzHQxw8krTMajlX+cz1J6/eLaqjX87Ze36eXtRbqyUIdLy5FwtVykyX6X7j/+bqcD6CeABDwHQMJ8mo3EwzEBSDDX4OmsBSSYEOsAEvAbjMCoxNMYMNfEqZ9QxP8616r4xRMJnNyqkI8KURSwnG+j15y5GCcq2oY+OyoicT9xfxRX53w6Q2DMjNFc3u97AAk0bCIdk68VIMEDWp94JKRczk5PqtXYV+CAJ4dcA1NkUTkCFJezZ2t+BIzbwJ4cJsEkjMqz4E9QVxQdSIALO5QhAAk1UGNmJR5ziUtTprJSlcFpy7kIOpsjI//U6BqeCPBIGAFMCEDCYnVp+RJgCCORIqo8WPsdQMJoOioZ/M14zQCCnWOfEMPpAIBXO2h+J42hnGRNwWkARJZOzLkicpk07hcCCQSDWjkQMhDmoRx+Eo/7uNa2DlZCdGQeCFgfeB9Yokt4DpxO6fFhY+DCvz4+GEi028PQRhUHDz9BvRfLkZCBhEbJIi9uG5qt3FQjhA55rhUAGlR6/RS+KQPZStSYQyU8fGOWK9Y4/al+QZpSIKGqLBYgDd4S+1LWkR6rueqk8QqXcfk91x9nCITyL5V7Q/J1yBAn71PlVWUT5klBXPym+wn3Yd259tyDpvv8ACBB16TG4wkkqI6nxsPQ/H0pkECDpgYkDD2zpkdFeaVyItKGrl/Xuqr+q/Oh82T89wcBCbXxuP4+TX1Agso+jkPpE7xJ54Cygd+RPhRgoFzBe7w+zjUPPVS+1+Z8SE/vup/yX9dUdT88X0P6GHbGfa0n5nGdVccnf1O64NhV/436CUHD6vg6gATKCLY/BCTEtuP+6QMSeG+8h39zf3YBJXEOVL/r6pc+C6ENOn96P+mE9MY+uBxwfV1DI2wv/gQSnle1oShCA+UfdaOpUDGBxxPjrPQpgyEDUkYRmTX+/qOBhCGho0yltpmHgIQao1JF5VwgoabcnMNQ+9YPvzFZjjLwyPS7mPS5QIIyG3OgkQRbQESVeUYaGxIQZLTKxHXNhhQV7YveF9dd51qFUjO2emhDLUcC1xKAATT4yciVxbm50YPBHdJyPkmXF7P04Q28EV6mv7x/nW4vUQpynG5W83R7s0pXy2U6PDykx48fza0Zr3nOfDybeEk2Cjx4jjiQ4DHNPr5jOh2OLSBBEXG0x1MHFUa4lxmWmWyxpmSSYSsDp2Fb6DkDLapQRcavxoTSEvjPbr9tSgdmg1/Xjq6zkcZUKbI2OzwSgEqTl1kbPOFmySImbSMAUYAk7+kQf6kBCbivAKQ5h0wt2aIJwtm86lHAfc91oaGq7/ZbtrTMWN679wBzUFg/8okMkzBGjwQYbFxnVcbokQDDzVzPN36qo2CGKVc5QrdRBhy8IM0g+ah7wHjSRYR6wBNhMZsakDBaAFjwkpAXq1UCkIAwBxh4OG9HJQejtQ4gYbPfpGNy49oUMLr4Y60TQBRXOnBybp4ZPLXP7c2yR06Ubdz38KRwjw5PiBrnD4CDgghMQknvDfTJgBTwh3njTcR5REJDvAAk4F7kQ9hsduZxACABAA7yIwBIsBwGO/eEQCgExuYeCU3VBpzkK80yGSBDFLgXJki2aFVTUhqNvYQk+kSQEe14aAM8XTwRpINUTdZ/hECMJ/C08GztNg4BWmxbykmdAgll/2b9Bf00gOXoJ3EANmxec/4RhjZYJVCs4Z8MSCCYQJ5BXcp0JHiWTR2w4h7i3Hxvj4SW7JZqLaQR8tcu+TjE/4bkM9aZ+ghpT+dInx/5bdS9aroE+8f3Ll2kpmsV2Sp8Pt5/jn5X6wPl49D8kffSUI0eCTXX+rKm1u9xL5BAulO5XWQ39I2cAFnnJ9JC/FtPh6m/qf6g6xjlN38bmpe41qqz1dZSx6Sf6VFBWmI7bKOmf6ocjOvD+3V/k66j7oV2hoAEp8F2JRWTY5mPqi6F9vjcIm9F/2a/1Y5TeuL9nAsFGJSGdW10TI2Md/Cba1nXp58mr4z7xHhjRf9SWqL8pNcXx0B6nuVD8KKjIvEyw+CSe679rNpwhmv4kCGvzFgX3xaEiGpejAgk1BitbjIjhAEgo8b89buv9UgYYkjRoIz9OQdI6GJSUfDVxsrnx37UNlWXoIxt6L2MeYubTwVr1xp8KZDQEhTZdbvGTOK81fphMbkS46ftdLWp7ej66xxrm11KhO6HLwltgBF13O/SbJLSfIZyai4UcEh7g/KOtxfpl3cvLcki8iOsFuM0T8d0tcxAwsU87T5+Sg+f701RBzNczNzjgEACx8c4dDvRLYbaKR12+wIkRKbPdSITVqWPbcAjga8aDUHxJYqP66KhwPJ3ce75TPKfKNDIfzZwHc9uaVTGa3smKni8ht4gXR4J2N8qAO3IXF5PykM+E0hgosVIYwU4yDHeXVUbYChR2bIY/xyagC4SnGHbEUwwhWPrSgjXhbkQVHnHdzACCTKocrzfNZ44nBZXFAliuTKEZIs0pNVL4nhoXDf9vnYMqgIJpAl3L3UAIS0nFsowv1hajgR6JNhpN5I1ZkW3CiSMUBZx+wRIsPnKXi5ukKYCJOzppp+D05FzISrKphgikSk8g2Y4nQdI4x4J0eMAnhZcFwURCDjwHc8AmKCeCbYOGdBAv2ydtr5Wm93JDATMuwMJn9Pnzw9pbVUeYHBDqQSxehhIUXhzSC35Bn9jqAOBgulklsaTUxpPkEPBVx73+Nq4l5IZvXvvl4fNsCRormCB0pMJRrLnTsBLT/+UH8UTLcoGSxZpL3cR3x3yHCNPBJTpHiDBxig5EuI6niOfv5VHgoIkul/VEKCBwP2He1j+sUaD36L/Uc+If9PQjHqUGlxd+sM58h3t6MFGPFVUmaR9OEd/UbmlfVRZwTns0gFqc6z3632xT1Gfrv0e5zXOZdm32aOnD0iIupFFph5HvUACy8+q4UvZQtocopE4twok0ItJ29Axc32177V92kVjOqdtfa2dpLxLz+/SieJ8RFrWZ0XjnTSt+1jnRGkKPKzzNcoe4R1AQu0QqAYkRN6jYD9z2nA8EdTj+nBNIi30HeREna+2Pv+fvTdRciPLkUXBncxNa0lV1T1z///L3rWZXkpSLtz5zAF4hBOKYKRKUlf1baVZWibJYMRZsfgBHF17Wt+bo3y5AHld+406i23hoQn6uUgy7aYfWbXBx+lH+UfmQMdCu/Qz5MhjYvocUQIJqPPNyeRJCoVNXVhsC+859PyLjf8GqQ1D4zMkyJ8LJFwSNEN97Bv/obZxTi59v5ZfqgLh0vg8B0jQteHtKae0SG2oP6o0hsaGiLuObxVQl+6hY9j1vS7h1tW+51ZtwAg0hgZSG057PwwHCeIIoWqjoy2XM3v35rW9/+mV/fWXt/bq7speXc9tOj7Ywo52dTW1lzdXdr2Y2+Nvv9nm4dENdY84yFNLAAk0AtyxSUI7Kn8/5R2bHfeHKAMpPBU6XnTOGd3Az3g9T0S7FCfGlkCCMjJraD0cRW+fhHjiGXQau05a2AbIH0fsJ8GwTyNKkXIqazXudP56gQQi5gmSNm1MYIHrZghIGFq/ut9UCfYBCbifGtZP252f1NM4oTNKuV0NNDqtjTO/a0sLqgHBz/keSRjp6LGtBCJUrsf4kgUu8913kcPOE1W2C0Sh54YjIxDilBocIoxI4PySS8SJMBNIQEQCog9QtQERCXBmfV1Moh19QAJO7XFu3QApOLFGlEVGnARQgrrRMe4067yPABMyIoPjwXXSpgsleaRlGUI48Zlzi/tNZ+EA69gTPMDnSn6JfjDNgRFBjB6JCIOInHCnfYs0jAASQMD44dODAwlPKBHrXALBg4DUlDilPycBI0ABR5nrDe0EQMS9CeDTRpA77QlThOFHmdYAjrJsJsCUXbYtwS5s3fVm7+lRKh/wvC5QkPu2Ne4nTh4ZPzGOiEjwNZpAAjhEfHwzlBVj5K+R//onARK4Zti/6iipvNK973s+iXq7vkP9f1kGXeZI6LLfdL9+bUTCkP2l8o7jxH5hLGpEQu3zc+6v31E9wXGrNpHKOr2GNojOV6MnSp3PLgCE16q9NmTj4XN1DiuQoKCvti+EImTzZSCh2o51PFXv6zrrWjef79/gAKh97LLJ6pjWsepb43pdny3X9d1znRT2Bb/P8aaO5bj2rYtLQEKjL8T+0vVW5++srSAqdrvpvMS46hO1i7iXaFO5LZipxewf20odRD2jfWe/aY2NAwoAACAASURBVAPqWKkcwvMUSOjaH5+tyexgvY/uUX2eAgl9a66OAXUt+orvn+23jEjA8xDRCD3xIyLhXxCRgIVCjgQiPbpQq6Ctm+3/dSBBHZkugTOkKHS8ugThZSMhTomqMtANp6y2dSPqd7ue8yVAAgVBH5BQBb4aVUN9rMaDXj9kSHQpLZ0nOrh1nj5XbOfIMUABf3Yaeq2BEieV+AFjPaozGErg4XcSYax3t1f268/v7df3r+yX96/t5mpmt8gHHx9sNTl5+cebq4UtJmO7/9vfbf342DjsXUCCC9LkTvDnJuEZnPgxSrQlkNA1VgokKPrc9D9ztHVtUhnRaQ1HME6o+R7HEyeyOtfcLzSIcF0DWkgpKzegSFI1DiBCjahq4KiBqHPXKOqa2sCSewIk+D3zusZAHEhtGFq7fL46az5HTW3d+EcjrxrjcWRe8o8l79A+KmCCNZTF3CMVSLBDhKTrSXmE4kcaAk63+Tw9USfQsN/smy6erx8SaMbHzKHnfTkHBBJaOdmCSA6MFSAB73mY/2LqkQijVfx18GA+91QP/D+fL/39ISDBsQAABHTwQbSIk+wsywnn19dzVjs4ZqQCDa/Trk0L4Fj7ek3eEaRkhOPNcpIBfjXjMG6JFuvcYNwZDeL8Brso9ahpDuSdAJDg+hdgwu5ga5Bc7jCvB1tvkN6wdUJWcCigkgaBhCgHiTZIekM62CEr2kOJkItt6bPxGISnGwdDCCg6yDOf+z0jgiXSHbg2MZ7oCyo84LPHJwCpIRu4RtXhUIervu/ypIkISdmSxJnkfCCQoFUbfJyT7IGpHGq8q/wf1s+XHXHdk106BP5llU2qz7T/XXruXwUk9MmxIf04PH5DEvIcONW1RCChOjKXxu/S02jv6HzouuiaP73fpe9XAEj7Ue2uM8dG0kC72t7ogp6IBH6nOmZhm0BfXE5tINBeAQq11y6NKb/PPVVt0Ysn7nLjz+2t0IvPte/6vq82jY4V/+caQ/9pv6hNX23k2j+1hXRdKbhQbRed04v75wKQQH1eo0krqEH/q9pgXK94v4Io7DPH7tIc6LjXNcAxrmOm+0HvXfcJvg8goMpufQ7bWIE79g+pDWd7OCMS8B4OiQBM/wAS/kVAAk+dFUgII+ScPE8njAvkjwYShtXY5SuGIhIUUawb5jnPVuVUlVYVYn2K5tJGJWLYJUSH7v8cIAG131WxN5U+GAqboacqMNsTpy8rrdel9Gv/6hjpc1Vo8X8aStqH7vH8fWSLVzPET4UzBqf6armyFy9v7NdffrKf376y13dXdr2c2M1ialfzsZd/vFlNbY5T6MPegYSNG+WRQrCcx+kef6GoqUxcwJ5aIAEOwAyxCuNzsKkKbN6rKl03ko8t0SGNZg1dx730+WpQsc+8L5UcvqPgAZWZPt+vpZGVThq/o/Ooyq7PYPd2V0CgIyJBr+MYfW1EAsdD++6ykyk/PDGQyB2ucyDmyIfn6aqOM0//VX7wewoajE+Ts0gBOrP8Ppw+jie+T5CB99itz8tTcZ+05QTD2INjpyfxeA/tBdmg930fHCMkW2xOvcfMEQ+2f3B8hCM9tfF8ZqPrmQMGIFgEseJoOvP/F4uMTBhIbUDw++EUJ9jePgES/KQ+Iw5Y7QAcCrGOwjkeHYIDgWueek8jEhRI4B5p9kGWLlUQgffCeBC88XQF5xiI8eaexP8+JwkkgFIDUQCIVAGQgKoZiFJ4XO+dRwUVHDxNBaUSj4i0YERCACYepSDOC6qyRH+zbGbDWQCAYW+H49qmsxZwINCD8QwgIZjdKUfBy8C+7Hdmm20QNRL4qoanAt00ENWpOWRqArksYPj5Ok+uh9M4q1Lk2gXAQSDh7DohjOVzVOb36+qvAxK4T/psA9U/1fD2uc8YGXUUq9N02c643P4um61Ph1bnkmv9OXZO3zXsl4J0Lk+Sq0T1e5ejUYGY+pyuNqqe6LIpdB6Gvo9r1Zls5EPuCdWHv2f81OmkTFWQAuOjOkafEfy9w2SL3A9dTp2+1zWHFUjosjMvrTFtr+ohvj80v+r0D31f91Crx1r7hetO7RPlMOjaw0NAAmWjyjTqgtqez8Z3FG1jNCzXLfWG2n7VxuK1ff5XY99kdBj7VgGGrvmpMrxLbulc1PWl/e7yIVU/AQio40R7kftBP9fvuh51/uq2aorbgWL7IVXuB5DwnYEETACMN0QkwPAFMdlxt/e/ftCKfFec5PjB7Mn/4n385Qmb1/P+ip8/O0dCF5CghspQ1+kIdBk3+tklRVwFnG6cLkU81CZ+TiCh9ufMMStAgm/q4AX1H18nYsRRCKnxeak9KpAo5PR+TN24ND6XBJ06r11CE4SFrdJBVAIcDHHM0yN0JeTrvt0XOE+7mk/slCVorhZzu75Z2auXt/bz+zf2/s0LW0zMgYS71dRe3Czs9c3Kbq4XNj7tbf+0scffPtrm6cH224PnYyOHmhEASG9QZeJj6046HBGEf09sOumueMC+4vsKJFSDlUCCGi/qWKlxQ6OK6xaf4WSZc6gOFJUBS05V47gxjrB2MiKhC4DSqg16ct/sCaw/pivICYcDBBKlUJWjG3C5iMMga+XYl8g0jRygUch94X9zp3RFJODzLU6gD3s77k42mY9tMV3aaXy07dPOnraPNjqi7AHYiRE5Bka6ke1POztsw3FEu3EyvN9svcoBjuJRqeKw3RmICDePG1+0U2c0HtkJUQqIVkB4PHLyBUhQ46MCCVgnCiQQKED5TxB+MpQSfcLpvRtW4BlAicrp2MEDAF/zSZx443e8mNj0agmG0cixR4odqpLMEbGwsOliaV7eVlMbfLPGqJ5G6Ou2iUiAM0qn3Ocir8X/+MydVDjfnp4UDhiqNmhaAtd2GIZ62hyRFgp2cY3T2KyRIQTmaRjiFB+/TOfyiI35PObLyz2GLMWaAMEh+BLgyKPiBF4/QF48ru1pvfZIBUQlHA4AA1tnpwIJkBPe5lGkNLTtx+Tsbbt/jIiEDLGl7EF7mNrge+PEMqURMYGUiyB7nDkRJ/gTjkdUSIlxi3ZApoGDJQCOkKvxOTgwcF/MBUpSBrB1nrLAPQuehGaMswoHwbdWV7QGqe7nanie65FhJ9x1YQEpVN9wn6gOVVmijiCv0c+/N5Cgz+qyW86M8DTIq6x+rj3RdR1lIvcVZXwFEnSe9P8hR7M6NC5zJYxd566uhb5+6vep89he3p/76HsDCZUskf1p9N945ilQsAsg3yHnnTrF04SOdgVC58x9wl+8j8+x8pn+dWl+FUjgdbpmdH7qWqNdVde92iBD8/t7gQSda4b3cy5d7idpNYD2ui+0H18CJNAWJ5CgvkPnGA8ACZCJbGcfkDDL1C/tL9d12AZtee5qv+Gevn7dVAoiard9EMXAiJf83K0jTweM9GZaS102tc5v9U/oL3A8Qle0xIzUqdyDJMvU/afraZIph1xrP4AEHx2zm+tbKe92zpGgG5gT0ZWjros2EK+YKE6SCke8P3XG+ZmfEO7B0I0QzFw4WFBcOPUvLuFCqYtBnYs+Ae4LPss5VWVdFYRuDv1fnU/td5fjUAWhv05+iEvC9FL7Lxsqcdc6b40SkHDQKnS5WYbuX/vZbKiOzaljynGbpkHd1/8uQU9AKZ7V1pHV02O2owvR1rmGoVvbXAURX1N5c/3SSdbr2Q+OC9d99zih7e1R8ckTpuE9IJe6Db2L58apNy7HX2efH5stYajb0RaLmd3cXNvtzdJur5f24nZht9dze3m9sLevru3ti2u7W83s5dXSblcL2z092oe//8PWnx68JCBywJGz3IaymU3SiA3yxTYXzFMoJvPGMdP1pHsDY6Ghhxy/szmdtDnUKqDVgFYwhspR56Luq6rEcS86MZzrRkGfooIE5ZTX/sV45InP1dVVYxhC5dFhxfNd9iRrMUADT9HKcXIjiQCDF7ho59mpLHLv7S2iSc7GUD5v9gWN7LwP+4h1gv/V4MBrRiTA5eVryl+8Duc1mfehuOGooQLGEWUPd567vz/tDVUFnHIOjvxp7+/DecbfmAuUONzb3sPdDx4Z4Hnm/npnWwAFSH1JwwBrDfJ9kyz8Chpxbr19ecqMfPlYU3FyzxN29t/Lhx0iteBwiHxZVAMIQyAiUwAkePQMgK8mImFuUwAIABKmKA05iVKPiMZBmsNqYZPZogHWxhOQmQYc46UBWSs6q1UEb0AaJBnmj7UEh3XnqQgRdeDr2q0hchvwJL/LmIk0BH9u1szmCRYAP+97phmhn7g/wQKmLOD0Ht/F2GpUAuWS3yN1hIMdIDbM8UTawsPDY/Im7O3RuQlYmePgaRDj0TK4FZK/gqkcdHBxf86fy5ZxkLkS6DkYUhsAaExtNse8oa2Igtj4fCI6AkDBZrN3joTjcWzHw8h225PtsQZPURnDgY09SBi9NxnxAU6IhR2xLn1uAHxh3+IXHBpR4rORzVk5InglAlxxnpgMN4o9llwXiMhIENL3H0ANOvxnZxvJ/5QcDNBdKp/AbdNpF+SbAbC0+/tzfZyRLRlCfMmO6PysfXznx0POCNujzk91hKqDp/o3gJ74oQOE/1Ve99kUz+mrAoyU2VWfDNlDqtNVVrPNlz6vthf7on2ueq86YrV9fWPd9SyuH+53dQg1CkrboGAl/8f3Aezhl3aP741D6LwoOn1q5L/ru/HIIxxZLQfbCPoBwDVkNl5DT9bx03mlzKzgCvtKvV0dvSGAoK6dvnlSR7Rrval90/W5cog1Nu906noFspEpatRrBOcp83W/q51Z+08bhxFYVU9q/5p7ZrWvAFrFDtWqaBkV3vc5hLDadbTbOB9dNvlZPzIFAH4A7Cf3ByCfYbeMR35Awfd5sOx2VtpBur5dVpVUnmXy7bRCpi3diHZMZpDP0X/+0k7CvStZaD3YxcHE2dj+iEj4PkDCJUHGSfHToqzXrWRfzxEGqhRUqVHYKmKrAqsR1h1AggpqCuAuYd+l4Ooz+Lp3I/4AEi7aA0NrQIGEOm9U9OrEU9C1Cv3z9JnqGHMNUcDQMMf7CpRpR/hMrh9tQ7smEkgADwIci4aKLYhauOZcUAM1yJ9GaYwndjWf2XQ8ssVy5rwHy/nMbm/m9tPrW3vz+sZ+enljr2+WDijczKf24mpm14uZrR+f7MPf/2af/vbJnSMaWe50OXAQkQZQ+BESTsKgAARbwOGcbEaNIDW0+H41CKA0aCh3GRQcc85XBRI4V32GAJVcH5BgI5LxRS43HAtXKDkm19fX4YhhduDIZjlHRlmctvuGY+CYDuwRkQisRMM5IxCQ+todfGf13UfEVRpUTaRVrUbzDCBBx5FAAgAnjFnDmZBOYxgwcMBi7XFf4B7q3Feglp83chUn7OlI0jANIyYiDhoyLCF1w3sMs2eKAyMrOM8EEqbTWaa4BeBUDSREzbDfYQikY+in+c4rHhExswQUPAc/SyEinWE5dyDBOTgAKMBxB0fCcuGRCdP5Mtb6NEonOrANoOmYzrnzCLTVFE5k+U+gAafZPp5Z2YD9wym/GqFVd3G/wNhUIIHjSUBkNInoCuhQ3AMnXCjTGBwCUd2A+5AlOPm+7+MZ928AEQARfN7y5H39FPO43UeEwDqBBDjauy2ce8gl5XkI8JApHe2ejmgEACtt282Wy6lNFmMHQgNIAHcJUho2djju7ekR3A4H26zxfJRlnNh+d3IgYbfHaC/8xFPXrMphnqiqAUgZ5LaJRH34OkowBfsC92zti5h3D7pB/5J80QFEcfSRwuI/DRdKcjcIkBBrIN5n+bGqO1QW0sDtsmUigq07KuyiYuWH/48DCXrQQ72l4Ey171q74PPSu9WhV/1GXa1/++6ltmB1lNVO4LpSu6bOqdq//Ezvj8+59lWXErSpjpE6URwvtkNlL/Xp6diuP9UNvI+eaFfdQaA9JFT3j/ala/wr0Ma7DNmN9Wld9kOdy64WDgFt5HZSR5UOKmW26jW1NXW+uJaqH0H7U20yXEu9Wvt19vo7AQnsg9sdUu5a+0Aby/+WEoqUz+gTeX30PbXhHYBIEMBBmFJKdYG8Od+obfqBzxn8vlHa75keqDJXwRGV71VOAwjWMf0RkeC75ttHJKgw7RJk3FQVSHjOJuY1dbOowOEiqwugUb4FSKjXqYHH51Vhf+kZXcJdhcGPiITL4Z3DCiHUkDqUOh80FLj2quPJ8mRcpxVdJbLK+1Cg8f2vAxLglIezE6zhLeFis6YRVs7T7+xnvI4w7ZvV0p1+VGpYrqa2AFhwu7S//vLOSz/+5d1ru5qPbDk5OdHi3Wpuy+nYHj7dO5Dw4X8+2CRP3yOsOFBYAgc4QcDeXCRpHdMuFBDQ/VaNWh1/nSdeByXicj4N82o4dAEAuJ7z9ByDgOOnTnGDmOdJMxU+gIII8w7Fc3Nz44oCoczurFjkFdJ5O252beTBNIwqAgl62oJ7uMv1nYAENVR8fDKqAUCCj2mWgaQxF0ZhhImrjKKBSWdJ51mfEeg/ynZEyoHyJuhrpB7QyaNCxmsCxjzhUifJ2+hlE6Hoo/oC2f9r1QacXaSlkHJAyCFQHvW49/kCf0gDkjlHQqQwjBezXiBhtkDUQgAJiFxyB7g5QQ4DBuH+jJTw/uXjOY7gGvC1RhKNXOvgH1BHVfeNjnkXkMDv+d6YRtTEcrn0ccJ4AkgAMSKJLrm/FMBpnIssM4mID7QfHA9+HUACL7sZ636XUQqbXQAKTyBd3Ozs8QHpBAEyhgxN4CSdbQIKkVoQ0T9RmQERH2O7uprbdDmx5XJu8wXkGpYquBw2/nykLDRAwuZg2w1ORo+eEgMgARER2GdqvFbnUQ3EaleMZ+dkrUzTIGcCx4kpGw0JY8ornMZSlvicC5DgsiC9JM4/AWJWiQBJbpWfVU7qvuP/rR4L+dkld6ts7Hz9BwMJ2Ffsi+pa1XnUzarXLznXXTacOxlC/EZZRP1UbQg+s96rrp/qiNfPq21a74s1zr5y32vb1P45sxuzYXSkVYbrM/Tzan9TRmmbq/2D1yrfGr3NiNNT7B91tvgc6m61mRQwxt7x7/UsVNeZGZGj677LluPa4a2G7cbPH9o1V8/aQxcuUllOOUynH58xdF6BUJVfkP91zXStA44J+12jTfQ7zf+jKLf7NREJo0O7r1odcH66X/dWI8/S6SeQoDKM//cBbewDHfnGfigRCbCR/UeABP9uAgm+vhJI0HWla1blT5XNBDKaa35EJHwfIEGVoBr/FGIEEojO0QjFxFQh2bdfVcHwmursV4XAz2uOPRdodTi7lL0K77q59fkXBcGPiISLsnpYIZyrIVXCNBKauc7cxXMj5Lw8mQp5KlFVUqrsq6LrWmO1DXpNfNYVUtaGmnkaRzK4sx/uGM0iSuB2tbIJSj4iteEWKQ1X9tPbl/bfv/5sP79/Zb/+9MrmtrfxYW1TcCrgZNaO9unDR/v4j7/b+sPaps4KzxPDiDYgcICIBHecM1IB6Q9dRlzdH3qNKtPGgaFRJxwYlAkcMzWwuIf4fcqSuverMVCNGjV6cC1Omhldgc+8ZI+fIEfIOXLkXQ9lhIiH1yXzP/6C08XvmVEIcGpgIOFEUlcm20Uw4VtHJKiy8z6TZDFPixkKyP1BRx6h4irHaNDQENF55FifgWuncUM0yO/Q8IQsR5QNIxMYZozv8384u2cnvNkYBRJi3XenNiAlJz5vy6I6MDdiygeAhFFGJCCknlULAkgYgXQRax8VGvy3jUgAkLBYXWd6RKwTGA4xJjFuj+sI9W1kRJ6Q8PWH+4cwxJPMkMYkIxK4N9QQVN3B1AZcpyAP9aONI7oCYAKNUqY3YGx9DvLEnvPQzv0RATlN6kGs/zgFQqUGJztMIAEOMu4DUsYAK55sDc6EB6TmZPSSOxelskqmcNChJggHMksACbBjEZGwWi1sgVKcHpEAEAOlH/fZ55NtNwAPEKEAcGFv66etbXcAs+ZNeDTXp64nlSVqfzR2gkR6hcVOToL4i77GTzo9mdJDw5VAQrP2mZaUp2wAJPy2n6U25L47hPzo+qXRqjaU2hn4Dse1y95g3y8q2D8YSECEihrtzbgWtncdA47LxX7lh5rjrGOkOl11l9pqXTZdffbXAgnYawFURroP5QPXUy2vre2rbam6jzKCY8f1H+smAXMpK6l2EucEbQrS07bii4IL1gEk0EFmNBDHtwJFBBKcQ0F+dNxrjnrV5xVA5G1oN3bZKl3rpo5d11h2fW/o/rqvu9aWp5bJibr2B9fzgLU+u8/foH1DPc/21ev9fsmR8K2AhGoraJu1Hc1ezgs0IlP3KPvCOdexZH8IJLC/NbWhST1g2mE+M1KEk58sgQTam5rOwlRC9kVlBf73FIwfZIvJXMF9/B0iEpoJltNUCkuixHFCESEoPNlSJXpJYZxNYgdZDxdjXdSN0CxkffW6qrgvbY6uZ/A9vc/Zpv4BJFya3rPKHd0XngMJqqxoSFUjXe8DQ6bLSFHAgM4VFbMiryq4u+Zf21CVTjX0Po9ICEDBDYA0+KmkPTx7NrHb1cxOx62tFjN7+/aN/fzLW/vl57f2l/c/2dtXN/b27sZGx42dtg82Pu4NGe+n3caBhIcPv9lkD8LEABKifefAAfP5EfUQ4fx6+vh5adCqOHXM0BeeSNCo8RJ8GdavDiaFOueOSrgCCXrC0aWoXdhn/9hHyiT8nc4WjRHvwKXnaKMMXjiHjFSA0eNgS7aXbWYqAvkRPApBQAUCEETE6baTBPFrUxuYc801zDXIdjXVDMjlcJbagDSAkLtcx+qs6skI719PTiZg7c6IBO49Agn4i58aUq+AUQUSOK4EEsbjALj6IhIQEdGuOa7HFkjAnuoCEjydDhEJiCJJEGGC6g0gW1wubIbUhuXcVte3Gf0SkRHkdAGAgSADONZcgy7Xk/OFjsA/P36KlIDN7jzVICMUqnxQY59rV9/jPLDP+2MLbHGtKpCD6ATOC+eJfAY+Pw2Za4wzqhTgfQIJSG3wOWekhUXUw/39Y6YdRLh/G4USDgpD9x1sAyiXgS84gSbZ5XSOz/ZNagPSG3CAhDlDJAu+5xFfHvVy8vSGh/u1PT5u7elx4xEJuy1ShNo8a/ZVDXI1EAmYcp3tMwqs0ck5LwCu8IP1GXIlUxQypYX3x15X8A3j5HOTlWAIJNSIhIYk8QuBhKpjKpBQ7aEhR6cJ6OnRwuood13C5+lz9H/aePpd1bckveShEfdSY59JjrbKuMF+5QM1x5lyDn//LEACIxIuAQmdTmCZDJ131YN6GFeBBMphHRe9hv8TSMBrJ6kdBy+OV4A5tVW1VDYxXZknypgvfZ7bVyUiQee3cRQzZUv1PPU5AQ3qc12rXwokdNkOXCeXDFQ+59I16nyqHYN2q9Oqbaj361vv1Yas9+jan829k0Poa4CEcZ70d9l9Xb6T7n2S0nZVrmIbVQ50AQkEChp5LHx8uEeTelCABLe/WDoZNnHOBfch1xSrHOmzdS5+RCRwpoKbKH6+E5DAxUPnDBOhJ159QAKuH1Jk3DhV2HLiuzanLgoiSl3OJL97SWkNOZLNMPeQmfxIbfg2qQ06zp8h3+XER4U0DJlLBhKVFZ0iKlddG9WJo2Lm2ugSsl1rq13DbUQCjGoCCXw2ohFAYrTIco7j09ZACvjrr+/sv//rL/b+57f27vWt3V0v7WY5s9FhY7Zb2+iw87/bx3t7+PjJ1g/3thqvbJblHqNNkWOOiATsS5L1TRK9BmFdCzqk2EhDvkvYUkBzL/OUsQEKQHJXyOToQPBEQ4GbCiQoYlyNKc4DwRdtNxUPSPT4PX9OkiWybnyjyKY5HnA65XTYFZkAB86NAAMpSfWaOSU5UC42RiTAkfoajgQqYXX68QgCCSA9dGMjgQQadHT8guys5blQMADfUydZQQbKb/QjHNeI4FCnld8lkKBpDPw+3usy6hVIiDnoj0hQo4NVUDzSx6MSonwpCRf5v6cMADiYOXOor3VEJ0xn8+BIWC0daLi6vs2qHjHvGFdvD9I6fIFNnDejMegESEAfEZEAZ5RlE7leI9El8u2rg6Qhwaozq5GPdiAzhWuUvB2UOxhXpDjUeQsywThldFpX100RZovyl3iN1AaPPLhHhYa9E0n6fdHf/d4jEh4fnnBm5iSILViUFSAE3/X+JeADecu0IBJdjaaovoLDhImXggxxEmPakOEex16qFO15eNg0QML6CaRt55UNdDzpyLQRVyFvKAu2SdDZGqIk6gxghazqjEBBP1S/OM9JkoAScME4gWAudMfzIhJUZ/B//q0O1rlt06Y2qA5Up65TwfHNPzgiYTyOfUWHt8oCOlp99tnFvsGRACFgyiUd1z8LkECghevTV77IUfa/OqN8TbtE7dzqwPG1gmh0lPT76rSp3GE6GT53m0CABHIk8PmUg9xjuD/vxWfir+ta4RGq88s20wbQPvF+1MO8bxeQ8BxHX+9dbYjqV9T1NgRoqQ+j+5ZzTFmtOkztKO2TPov/4/Ou8eU9+P2u70I/xvu/n2yxku3Xdcrx4/s6z5CMDjQLOW0db12TOi68jkAC10CNSABHgo9Blu2lDJhATyeQAFJot5ky0lRtfui6LruW6/0H2WKjdb4vkEDBqEa9CkssABoWeJ8RCXUjDCmMaozpxulbnLimAgn6nLrJu9rAa/qeocq96/8fQMK3BRK4ttSQUgFe5wsyhoYMBbLeA4pTiWvUmK+GW107fJYKIr3G25gnX55iI2SLjE4YJ2rsejfD6rFfVsulgSfu9mpiy/nIXr165UDCX3752V6/uvUUh+vlzMtDTmxnE5RGO2xt9/BgD59+syeEXK/XNrO5V0xpQyhD8S/nUSYPAteNjWPkcjq7ehoTFKaqPGpfIcSdpC6dbzqTNDSYKsDPlUzuOUCCKtpqBLB9GpFAw4KOw2gc5fcahZzEe2Sy9xNR6oEUdwAAIABJREFUOFpgFEb4KU6xhUm9WTNeVaNNa2BkghsMWb7WZSBulWUZncX6K4EEjJ8aaA3QkuDwYReh7eRIQBv0xBpAgu6PKpuJyHM/0SltgIumYkILOuCzljPBIud+s8lyfuFokkyRHAoKEHl/MoS8zb/vJltERIQ7dyCt9OPZyNn0VAcv7dQCCZNpnN5jHrGOASSgckMFEhiRgNSG+WKVudUZkZAREs7NAAAJAIcQo46Sk4LjdP+09r4/Pm3cKeW4MNVBT7PVqagkZY0BVKNr0P+siERDiHIH9+Z+4xrn3KMtDijsN8kvkBFHi6X3F2SL+Pzjh4eoyJC5sKPJzOcPZSABJATAg8iAeFZLohl7io407ulAzDhkjYMWfiJ5iPKgXlEjCDExT7GvYNxN/TvYNV6C0oGEJwcSULVhswZ/yXlVg2qwq8z1Nkgq18F5NNpfhJm4XZAh94xIUCBBjWFUKNH9BNzAdUQCCYwYaIAjpkhlhAM4Ei45J8P2xTkJ75mh/ozy3X90RALWT3Wi6dzGPHx+4s29MGQT0jlQp43yX2Vmn/PTZdPVZ3c5el22Z5ez2mUvUGep/cJncg/p+lb5zO/22bBc+9S1lFG8Xu9fbSH2k/PBNY+qDRUIwv34fVynwJ0COJCf3hbmypcypxgDDe2v86T219l98/lsx3PWSd/8fCsgQWW7ymf8z7bzWZwnfEYgVOdI15euDc4n7sN7ELiuY+evm7TabwckaHvYN90zFUhwoE8q2VQbjmud64mvu4AEf69UiwOQ4M88hIznmoBdC9PbbRWJfmOVIUbcULfqfqCNhL+8f7Nvf3AkfJ+IBBVuFFScCJ7GOLlbkoookEBk6JIgGFK0CjDUzeiKKnNc+q7rEiT6Hp2KH0BCO0sqLChEdCOqEv895R/P18NlskWdc1U8nC+QedEAp8PL9Qkhg3VJpUkBXYXKpTVGQVSdtVbwhKHU1Lf1vC0K9qNHC0QZu1GUuXcnaG7Xy5UtFiO7ux7bi5u5vXv3k/36y3t7/fqlV2+4vprHL3Kn7WBzOFaHrW0+fbL7336zx4dPiMs2251skazvsZYDSLgC+RnCGC3I9E6HqAcMB6wSwF0CEjB2dIrwP0PZ6dDhNFc/Z8QCo5Q45hwvVQY0CnVeqzFFgKA6Zs0atZZMyg2iWQAlKP+Iazj/IFt05QySPp+TZO9nWLUACVq1Af3zPcAQwHTwUVoTP15SUchCv7RqAxaFOkKNAdqw/oWTBSCB+44OJsaaZGd9+5OGqo6xGj5InXAwIMs1xjNaQNidzDwBh6PZONK7JK9MJc555VrqAxLOyBZPY5uO48TBHfI8WWDZR/w9MrXBc5ATSPBSkEhtmDiQgGoNKEHMiASkNSyWSy8DOZpMsxQo0nqmXnbVDeNROMIKJPgYJpBAgABki0xtoJOtZIaULewXxpmEhFyzaiRXUGwyWzZAAiMScA/el/8TSMC9nAPBSzmiCsNTAmn53OXK+wduTlz34bf7KPu2j0il8XTu4w2yRVRUCLLakQM/nOe4d1R7wPw3IEIp/wih58AhyoPm3ESJzoiOCGOY+23iVSIQjfBw/+QkjCg/idQGrdqghp86TAS+tC0+X9OWe8KvSWCZQAI5EpjqwIgE7jMvdZqpPd5fARIChMxoCUagFCABdcir/FL91mXfUJfEXgkggfvmzFD/NwUSdK6+Fkjg+NGRo5xTG+SPBBKqU1jtyNpuOu1cA23qTctKr+uJ9qnbGEnup86rgja8hmOktm11tCmTDihalOCcjinXJK5TgFN1h5exnk59/9Z1y+cxckjXvDqbOr8K6tA2qDbCue14/qo6sZeufe5nLku9NHHIT8o1tRndmXVZGflfHE/KL93fXXYk54v3oc2EZ3cBCc2a+xMACbCvGJFQ1wD7TZndtQboyFNmEEhgH1H+0dflnpF3Ob49QILbflktgrwg5/I2uIL4vNV88YMjwVdtSW24Wl03KCAGjIJcDXQVKhraUgWybrYqIPl6KEeMgqQaRzS2KhnGczc4r9OyaF3frYL+S+9PQafjp+PUsjh333no+XVcv7R9KmirssC9eCJbnWVuLkVMVcix3dyMfY4KHae+drN9dW2143KpeFAY1PWHQgB9gqELxnOyntMopECnI0rl6051Ir4kAhoa86r8VWCi+p4qCuDzfprqCWRHG6EWvVdSCALEEKpmt9c39uJuae9erez2duEAwptXL+zFizt7cXdjL++uoxwkTsZsbzOcnG03tnm4t8ePH+3+0wfbPa5ttDcHKyDQw3EJZYdn0XFy4zxzidG2sxM9CV3kWqcibE7zc4CaUwxh0IbjThmDsYXhjucRXFTlrmuQ889ICt0nep2un661jogEPsPvQS6EJJ9kaCwcBlcgfkoaY3O2NhNIcJJFpjpktAD3vqcXPANI8H3UpJtl3F+i7c61oORUCSS0OepZDSC5X1j+8SSKVA0Xrm+eCqKPROO5t9EelcN03P2vG0Agx4vn+hhJiTycIuN9MO8HeV9cxz243cEZbU9EGsMw74ET6XheRDyok8GqERhff78J0ycTvlc2TyAuTrt9XS0CLEJoPTgSAA7NEH2DcpCIrUf6jrMA4tQiAITFfOXEm0gpivWKnQqgIog2G/kmZIsYi8dNpG4wAgFj6yUaH9f+l0amEiBS9lDmVIOKc+X7bMaqErGPaPxznFTWcR1ynzlQ8Ok3bwccXgcOs+42Un5A4PjbPz9FRMkuK3NkVQbM534XXAhaqQFpDm00ClIemEYRhjTJI51XISt67I67GONlMPgDzIQ8RunV29sXdtiz7GdUGQHRonM0rFE5IpJZFIgKuR7rjLJFjUHVU+BIUHk8yjQfhty3jkA4O77mJPx852s/fn2ss4IFi3QQgPB1gnY10SsEkDWNrS35qzrhsn65HNE3pJuOSTg2dN3v/ZyOcJcD5Holq4VU+0LX/O999nO+Vx0tfoc6AeuQbat76blz1Nd32hHqmPCelCfuaLGUbMpXthH3BZCgqcFVx/IZ1FUVUFOg4UwPJjiljrDKJbZ5Mk5HTXQ65UzM73kaM8FR3+ep2vbSP+0/2kadQh3ECAXuObSvzgvHW/s2tBa6bF/tL+2LuhaGgIoum0OfRRuSOrXKeuoAjiXbQV3I8dB76no7k22Z4ss5gF0Z9wnZVfUw5/Hi2BFgFiJzfabKX91bfk2CJpCJffuf/aYNrX6Ej5VwNPh8ZR/5rMM20hZoTzVrIzkS0P/ZIuxf/DCCj+utciTo2sb/ypHgn2VEgq/vMVIP9/Z///a/dgLinmt+hHTQY6YsD4WEDS3c/Hx00hXwzC9908u+M5BAw1AXJbtMha+OCTcOF7YCGTQOcC8a812O4peMzw8g4Zy1vSpSCsI+QaUGnI47Bd6fEUhQQQeDEQYzfvFDIjJVwBQ+XH/6maLgfevuEpBwkLJwI5zMeTkw1EfHz9EWc4RmHQzk4u7kT1BzPYCDn17f2uvbmb10IOGVvXx1Z3d3d3Z3s7K7mytbLWc2hbg+7W0CY3fzaJuHB3v8+Mke7j86kDA9Tc6ABA8tzqoNrnDSMeoDEhRo4R6nEKaS51qoytIVfaZr4LvhcEZOP4EENRJU2fCe6uBWMIFKWQ2Cur4BJPBzX+sJJCAigY6PO4LHdGLTaVRnjhUaWK2BaQ1MOzhT5gkmMCIBBSW13W0OfsdqyrJFRN1dyU7DkOLapIFBBYuIEh/DHiBBFTVlrzpGdAR0Dasy3W2j6kIbKZDhgow4yGoFUWpy50CCOprrzeOZAdM4wpLaEEZrnAToL5w64FuBsUh4JgA4OW2BFRGpQS2YMJ0leeZ0ZDPk5y8Xzo0wBtvfbOKVHLAW5vOlh6kDSIBTsQCHggAJiEjoAhLYzj0qTQmQgLEikNCmAQSAprKHs69rQ51hGlTTeUQQKLilOpd6lHKKa4XAxeP6wVDlAfPj4Fie4GBf4DUqJRBIiBSHcNIJJEQ1gza9pklZSadnt4vvs8wo96vzKuw3Dv7s5LSO/YaMA+8Lfj3F1cGmkUe+eKoIgJjN9iy1Qfc2+6mGZwUTXOZk9Fej304tRwKu9xNTByW+H5BQjdMux7Pfpvm+QIKuv642DJmvf3YgQcFS7ht1qrT8Xu3r0NjUPazOKOec8k51G9csAXnaydou3iuiymKv4j2VraojaUfzHmyb2nfsn64/6nDKDwUk8N5sGqlQVa9S9xJg4zo4iwzMkHYCCRXkwH31lJ7fRTsJdncddOk+f64voHOr/1f5wXliW58LJPTdXzk8uvrvViBLzYqTTD3Pea1zV+dVP2/8rQnL5rZVh6qdP7S/kV+G8eY4cQ9VW61rTnhW8i2ABK43oVsIEIscUXmwwnYER1VEyyAykVUDqRfZJ64/3RPatx9AQrPzzzkSvnVEQl3QFT2kU0bDnAK2AglhTJY8l0Qjnyssuq77ASQ8D0jQsVOhQQVTBQ5fq6KuqLjP/Xnln8+miN+hsqp/tdJB1/xWoOPMEUGO02LVIPr4jMY8FR9DnejoVmH/HCDrEpDgYV1QEN74o3mo6+gYAaujo12vlnbcbw0xt3CGwF0AsODXX3+2X96/ttdXE7u7Wzqw8PLlnZ/iXa/mtrpa2GI2teN2YyOEfMNReXq09f293X/85KkNh/XWADWAI4ERCQokuMJJICEyGdHUiEhgnxoBLpUXMEe8Rg3Jrv2L0H+uJwUaNOKozpkaaHSE+4yHrs/PlLoF0VdjjGVuczK+NWRdBBK8HGeSg7mhl1UcCB6QaBHgggMJaSwxRw8Ovrcp1z3AI+0PX7KqQ2PA0VjD9/X0IJmvVT76mOdzENLn98jUBl6nKWQcD84PjRS+bpSv9NvnbGy2fozyhgQS/FFOPocTa6yZLJuX7wNIiD0WkQwPj5+aUEGMQ7MWmjJ7LOvY1itnHxBmfvBnsARTnuiOo6xqGDVgI8T7EaXAiBtfn8AKkOawmDm54nyxsFFGInjKyHhkq4zQm82XUW1gOgvH3YIkyskJE1xyWZX7pVmzTHVIZ5jRAOBMIKcAxsvTBzL1gzJGjXM1XnS9jCbBok4jW0/8CAwRZFLdy/mHM//4+OipAr6uMyKBVQamk0WkQmyT50KiAxAp0FQzaECenIss+9iksoDQwH/iFMz7juijBBLiwKYlTYTcBXATEUexR8fJBwHQwzk3digHeTA6Itzr6nipod8FJByzTGjrCQVHAgBm/NCRIteDRiT4OpfUBh/fLA/63IgEyPveuc3xuGzfXAYShpzdoYiEwe9L+cA+/XtZNgcHzaUx+Br7bui71E+6Tij38FffH9Ill57V54hUIIEOjIIJVS7rWOF/Ooa63ynTz3RbOuZN9AxJD4WjoOpzto/v8zUjH5aL67NIqBqxCdnC9mtb/D5JVKocJxxD9p8RywqU4n50+BRI0PHneA85wlzfZzaBRPxV+xPP0PU6tD90/Phd/cuIE+q02n+V2VwbvBZzwPurXaz2pn6f67f5PEUHdGT1yzjfQ+M3BCTo/mL7eW8QWuPnEpCg6079jkYHMoUz34AdrW1uUoY7qjYASAjS5dCfuq50/Xzuc7RpRD+AhMZK+b5AgiKhjQGYoIBuGl38el0VtFwkKpiHlMWlz4cc2SFBMfRsGkcqPHRh/tlTG1SRdm1qNXqrgnMhkadNFAIcB35vKLWhD0BoFcDnqQs6JwpkNEteCFkAJND4xud6GovXWudX1yXXHx29i2ssHTAVTm7sorq4K1SkMISTHqkNcI0irQFlHY9HVHc/enrDzRVAg1f2f/77v+2vv7yyn+6Wdnc7dyABAMNyufCykLgWJRt3CFs+7Ozw9ORpDU+fPtnDp3vbPj4YGP0RkQAgASeAEXYcIMA8IxMQGo+2RruCxI4ggTqYqmDxvzvZCfRxrmhQ+P3yc44B9zkVDx175ihXY5P3rEBVlQsKZNS97HNwbHknnGgngQSSLSLkHY47OBIc6DA6tuFwzJcLh1gYjQC0x8GETG9wrgU4GCT7SYeeQAIJNtk2yiN+3uwfnkaAfThD/H08sVYSZOAYKXCAOXawK5+LucHndPD4HXU2FfDR8eOc6YnG08O9cxO0KQuxhwAUeNiwh4K35RsBLgTxInLod+7EkijxzOE4MXc9uSmS/I7td7AD4fFb7P/2HML3DsYqwQSEbfqPAwux7giWAUgYZ0QC0hZAskggwct54trFMnhJFqsgBQb5H/bHZO4RC16vMEv9dQEJiEjwNoNHIMfdHfNNcAhgLPR99EvlqJ7oqYNDeXM4ReSMGulMH2id4ABvKKvU0UZ6AeYAJ/zuOM2yvFtGHsBR8HSMBBLWW4by537w3Cwl/AvAB+xDlKfRHxrgcWqKfgNI2O03SZbY5p5qScOpACXg80A/fR86J8bJHh9QUSJeqyzWNdynQ7yBEz3DitjUWIeZepDPI2CCfp2PX0TYcHx/L5DQZx8MGvIy9l06aMh+GQISqv6vzxgC0ofk7/dObRgaP7XP2DfuJ/xl6oPuyS+xPRV80LHj/fj8atcycoef94EJtJvVvtK1Tz3KA5Fz0JcpYK1zTBuv0UfJFcQx4f6jnbSYXzXkqXguq/DwIEDLzw4BCTomfD6eQxCBURfsAz9Tu47tv2SP6WeqO+t9aMf03WtobdW28Hr9nvpHlAGqBxVg4BzgOso7ri8+q66HCiSczW+p2tDVvsFxHIhI4D0rCOBz/YzUBrUxz+yDbFgDFCSAQCCBzyVHAlJCz/Yw9FECCbABuM+Uq0j3eZft6OqjOcSIBv1IbfAVZvatIxKGgISuhVKFdnUiugTB4ILvueAHkPBlEQmqUPD/EJDQZUjofD53/PuMwcZR6JlffT6FqK4vnDxVRF/7RMS7DzB4jjJRkEwNh3CiQ6D5CTRCrbyRABH2TgqPsotjOzmgcHNzbXe31/bmzSv7r7/+1f7y/o395e2VcyS8fPnSrq8DFPEIfTj845HttxuPSggQIYCEp4dH26+fDIz+48OoARKCRDHr0pOYbpy8DAkk+KGrhLKpglClR7BBFR1PMfiefzcddxXUqgx5wqFzpgafps6oMcVr6vqrhgPY6T0/e7HIHPGsMJFgE06pPQIA+fACJHAtgdmf1RoCTIj0CJ88/OKEO2KzY68cjhGFk0g6CQLZ3mY/8PME4iJwZeSRBnSkMCaI6FADg3OAVAY+z//2cSTkaYSGxOr619A+zku7X062fkJEAsCK5DBI0j2EsgNMiLJ/WEPhgBFI2GxAvBin3AASPgshbE60WXWBKQUBhLgjuT/ZfsuohwAUCSQAJABwgLbFB5reEFwgFUhAaoNGJABIAFDgaTazOB2fT+P1YrZ0gsYDCPUyPYdAAg1C9HeThpZDcQIkYN3R8Oa+qCkluA+BBF5DwIf7AUCCGpEOeiBywvdym/bC+7BtdDZ2h62nWgBICOLD4P8AwOZh05NFnNQcwkkAkBB5pLEOt5sc33Ro270bodaYozPj1UYt+eZ+53wHDrolwMV1tN0EYEH5HA5RVEwJmwH0TqMmIkH7x3tVma0yppEDKc+aNjaOeTuuMdYJMAiQ4HNxClCOQMIxy4MyEomRDX0cCSRbrHqky8HpVnFfV/VoCEioBnRtw787kKDAlANp4+RRyf0D+cS9pnJRddAl27MCBCob9P/qRBNIIJDDZ3Pf8jXt6+pk8XNWSKlAAveLrrOuthLg7wMSIB9U1nAfEEhA2hTbgntoGgb0o+sdOdip+wDri0ACbTHKQs5X3xpV26Nvjr4GSKD9e2n+6/2rs971/Grrcm1Qtqp8o32jOkDtTe7PLvtJyz9qH55j0zbXDwAJfX3xNZEHdZciEtS+rPYd2qmOvM93ia4BkOD7TCIy0xxwhnNPXfJDh/BlqF8beyz1DceXe5Z/fwAJHKnvzJFAQViFcRVaiv40TUuyFhXgvI4ClYL00ma+9NlzHdnfe386jroAdXP9u0UkoB+6uWmsVeHD1xR0KgQaZycFwXPG9lsACapw2vZ1l3/U9cm1hnZSwXM++wAG7VM/kIDQtAASWDWGZItjJzc82uR0dHI4kCci6uDVi5f25u0r+/XnX+znn+7sv97d2e1qZre3tzZfBVkZ+AxGACng/O63tl1v7OnTRydZBJiwfVzbYbdx4QqyRVRtYBgxTmvdmIKjhRPZBBIATIQx0dat517k3KqyorNJZY6/agDwuyC4a4z4PHVXo4jjW404ziUVZUW8qwzpky8EEuh8gfzRjadUSCRzhNrzdasHmFkS8jMgIUkxGyDBuQ3ACB/1jHEflzuoynjYhqLLMD8i7BqRkBdESkQCDLx+R9KeVHgcZ+QG+t7LHP2+1IbDMchDecLBtd7cf5dkRRn1cD6OR9vvcKIe7Pz+XUQJOGlmOFeoMx7zG9UVACTgfUYkuCF5jNN5rhWXmUfm3TN0N1IKaEQRSDjswsljpRM6mUwZidQnxM236zfWZgAJIFqaoVIH+BFQ2hOlTZH2MEVNwiBVxBoFkOBGcDoaq8WVEzQeMxWCwJnne+QP+gMgIQCGBFKSmA+OOj7nCUiMSaQ3tGkikU5EAIIOq55GnTLcn/tEgQTNv2WkA9caDSYACbgvqjDg9BB+vxvsmYIwsqxQMhrHdZtoJ9ILvH/rIEfV6gHoL6oeuHF2OJevsRWSPPF48DKOABNxj3BuzL+z2eycuyHWTsgklTfTKQgxZ161ARwLTURA7iPVMWoEVl0DHEblDcgWY4zOIxXw2tsgQIK3187JSRGR4N/PlKYhIGHaUfpMdd2wfvm+QMKQbh5qH/V/v333fVMbhtqHta7RWJhj6gLsJZL/qlxUW6fPieW4af91LFVXdq1Vrne1b9WGpj6ko0+7TO1tXKMpT2gr+1oBIG2PzpXeP/R/pKpRl49HmeoloKXrN4lIVPtJU6+Y2kC6bI6rji+BBNpddPbUPlP7gfJN73FpDet4qdzm/12fq7wYAtLqnKuur//XtVRBhi4ggfdQmdEFJNRnhWBlWmUbmaJjQH18UQYMAAkcP50XrgekNiAS8BKQoJE5VYY0dpQ0sKY2NI5+R2oDjDAcIMH+5vrnXmR7L9mVuPYHkNCsmO+b2tDlSFeBoZugSzBz4VGQqUCEYPqanx9AwvMiEqry5DxRUfcJQQhanTduUCrCodQGzq2uETUMmxPHnkWgzgkFkfaFYbQUvhX4cmM4T5PdsfbKBm1ta4beDykrFUgUWk60Nz7YyaMOwhlqgYTI617ORnZ1tbKf3ryw9+/e2ptXL+31m1f2y7v39v7tnb1/ubLrq6mTkiGdIZQ8QsoDSABgsHta2/3HD/bw4YMDCfvN2k+ox4eTl7EjkMCIBAIJPm95wuaREZ6i0YbScx4qSITvRWREGB1qVNEJ4njTMT8z5iU3mPdQQa/zrwaFrsE+Q6MqZ5wUYj7JfM0ICXIkcD0Efo5I/XAwXK4lX4ICCSM4YQnGOJDAvvDUJYEAlzsw7HabZnx8rUqZSPYhHPSIMPDKDwK4ICKhRtS4c87ye85F0J/aACChS8mr0arjyr0QjimYDgFYoG0MHRw5WKBAQuiAOB0nkECOBHcgD+E8nxn9GZEAJzLkRzi0bKs/3zkSAkiI9jLN6eSpDfhxoA7M/MLx0e51s+VqahNUKJnP3KGFczpKYAF/nb0fr6eLWP8JJl4tr51TYbxctpU+svyjGmPbQ8wPyAvpQPseyBNuGsYKJChXAvcLQQSNWvC9fmrLl9KAxz5mqlJ1UtA2BSYOWX4UQMKHDx/sYb0JhznbC0fBZV6SMCIiAae0ABJwH0Qk6DMQeaJAQszB2CbjABaY4uDrCPJpfwp2612UhsWc4nrc/+lp7e+dzXnmhM+90gaihWYOJJBtW8eeOuaSbAZHguonSLxYS21519Ah0S8CCU0ETwESAhL+MiBB9x9lS9Wv/X24DCQMHbQMRSQMOeJDDtufHUigfar6Qm0BrqGqf1QHXVxfWc2gS2e5I5IOuAIVugbUkVI9yj1H+4R2DgFNtVmoH7j3u+aU/avrT9vHvXx2n1NELOoP24L3SFbKZxJg0D2idbfUN2AftU8ERNWpVH2oe0nb0TdHzwEStE18Fm0epr5cWgNsk/7Vuaztr/fStamAis5jtYPYL430+2wNojyyr89zm0LXepc/dta+Z5At1rXR2BanqJh2CUhgOovOt46j+m9+jTzM93ZGYjaYSdpuJFt0jgpQ7krlKNUhHEd9vu4VTa3gmnbOsx9VGz4v/8jJ0g3Fwa4T1ydgq8LpUkDVWdTNRoVExUhElCeGQxu5V5AMkP0NbqSBB1NR6eLXfv7ZIxIYTqabR5UNgYKqgNQQuiToh4CcZp3Jiaiusd8DJJwL9DaElQYlP8ea44kFjXSGCvIanppdWgYtQkwCuDZf6zje02dNECGjCUYHj0a4vV7azdXK3v30yn55/87TGt6+eWXv37+3d4hQuJ3a1XJq8+XSJlOeOOzd4RyPTp7CsHla28OH3+zjh99s/enBDpu1Aw2To9lqsjCEfzkj/QKl7cKQdyK6UYRjY1xQNSKUZ/Th7AfVJEYgn8NJO0gGzeY4kZyO7YSTS3wXjOtw5hACb0e/Ho4bHCid4wrkQJGoYusyDrqUDL+jAA6vU9mD8HUCRK60SLaYgMFZP8upPEAQnEASSPBTbNwPJ6wsASknpExnwJr3MUREAngE8sf75te3FQig8ODs03HBPfDd5gTcHdsEt/wknyf+Wzvujvbp06cmxYH9ZtQAHPg4eGWee6Re0IDD3M8n0+aQHe/7iVYy8WPvYZ34WGcEAf6HExgRBy1HQlMicB+n8AytdbI9J18MLgfOL++HvsV+7yFb9ICDFkiIPgZhKX4QYRP92TuYEPfHSQKc+4Pd3FyZTU4BfGHuMZbLuU0Xc09d8EiF2dSQq8/0Foy9R/AsVra6vbUTKn3g1NzXTrTXn+mAvDWbAAAgAElEQVSpCRGaW4EElgnktQoUaEQCS0Q2n6O84mHrp/Z4xjrHjY401nIDJEyjxnWz3sH7cELZxYPzo6A0FT5D+/Ccv//9n/bh/pPzWniajo0cQPGUjuXK190mHX44/lgfu23cg45LQ4zYEHMGoNjs62MAs/wZex35UZNegffxTKyX9Xrj65frbpt95fiD32Y0nnsKDdeU7iW2q91g58Am1ojzm+RJayt7WtLHVjZhDjHPaO/R65Jj/PCz2e8cuEN0EGva9UUkeJuQspYcEgC6uAaqM+A7c4DMUPkpunTQ1wIJX3Li2vX8PzuQELKFvBhtig0diy5HU6/vsmN1HDh/fY5IX9QQ20X9VcF6BTgoN+mk4y/3I9e2RnNRxlKPV7te7VON2ECb2A7uLQBr0RamlcFGiEo6AJgXi6UfbBwQguWpnJCRHn/pw+SRfn5g0WohpDpAD/Kv61TIUoCPmQoxg0zFL+Qb9CEeKtfx+3i/1W6xW/Q1IswcTEQkVNovsE9gr+A17BS85ucopg17Bu/juWjPpfvzeWiPy5r8i/fRP/zF/Xhf/GU78Jf2kquzychmKFcdXzaUruX12n7ez4lkAfi6vot26/3DHttHah5iWPOv+ySH4IMCmaATTGM+y1+fv3JQSH+Heof+QbUZueYQ1ee8U8fkDJPnoD2L6SzlZZZZzs954NLK51hPtfwjIzFr+Ufo6/gC1lnosHqvuk/qfsEix331u//ZHAmuyc45Esj67QJI65YXwTukaLqUoxo39cS6OgVDipSTTcFb/1bUrgpNbJQKYOg1Q4qCiqZLiT7nvbNQ6ed8oVzzpY64jg/+x/jT0FPDiwpoaPyf2/4ukIiI4aVu05mvirCdd1YTaE8rtR+KKHatEQ3J1bWnilgFDJU1HbnHB9Rgl7J0xlxtnogqUNGefnHMAUS4oz6D0Q5ivq2dDmubz8Z2vZja1WrmaQ2IRvjl/U/27u1P9tObN/bmzRt7cbuy65u5O0RoD9MSjqd0FHYbJ1VcPz35393TkwMJ4EhA6sLd8spOT3tbjCOi4ebmxlAWjyg1nEiGFkbOebDgnxknkyijM8IJcv6FCuLr6XjmwnoMw3kcERB87Y7JZnuW8885oKGkoZB4j/KGgA7JnRRRVoNKFZuuMz4HjP1uyKSzw3lVw61ZN3DEBEyA0hitVnZELfnDyTkRpvMIkfdohFwXcEBQXWC7Xnv7wfyP30jo54miOvB75w3wdQVnHA5PpiCw+gDHZWwzd9ybkwcb++nsw8OTrR837qDBKfPxSScOzq0THu53Np4G+SCI7HBvr/JwiFPm4OfIOWe1CSh9GI3IK4QRCdWR98Uz4sS8Jb+LdvGUtw2J1XBi/E9HkDn1YXCq40eP6/wEdr8/v2es3aSpQASRj28CMwkuuM2Jno0R+ju2yTTKjfrJXXIgTBczr8gxv175ewATYNjscYIPg2s+s+ls4UDCaDa3Bb7v90C51ihX2ThRvrYiIgGRG3wf/TtgrzLdIYEUvy45JxDZgbmCnMDfqB7QVsNgDjK5J8gZ4ukY80WkaWRaAKJXAC5tYTw2VRQAtsx9/Xz47ZP9z9//Zo+PT03JS3wXlSvGE6yzvXNyxClRgIBRuSH6pERVIY/Aa5DpVrnH3NTI6z19wAGi5I/YHe1pCyLOve081WVk9/ePKFiThI8RCUGwBOkmTepAs/YC4ECFB+xVdbjOSSFbgi1Ni4m9HqU/8X2AF5R3Xp0DNrYYvmjP3vk6os2YX3W4mALipUppRzmgEzwq8/m0mX/qNHXWhk2CyxEJQ98n0MZ5UdtMDekuR9ivhWLInzODmqlasoerrYZ7KseNGuoq/4f6wLZTTqujz5Speg2v7XKquT7RhqGIV3WQqm2JZ3CvVyelOlY6hmpPVCBcxwLXqf3dN/7Uh2yP9lnnW9vIMTyzbTr8gGbdOOtv6BjqBq8+hdQr7Jj83L1ZT+UkMBzYmztkHX9BbgvgDgA3/gJI9+hA6CNQEEFPIJIMch5VkvI6dxwTOOX1+r04kYZv/rn9ovaMg9Ri39B+ib8AEiKyiu3SfvD5l/p3gsyX+8NOqq89agzjimw7RHbBFgMZsQHUx7jsowzy6Nh8jvb5STty1cT+ol2G++FzON7p+nX+nTDNEzopwsmCJFGiA6tdrWt7yH/wNQsgKEJdIy7XDybieSACx/sOEHhEWFvljFUf1MfEde3BHcqCZNpCkl1Tlvu6QeRbplVyHzGSlvb/0EH16YiDwDZK1YGx1HEeaTEy+79/+99Ia80oVvTywJTUBJSfI+MuXTM6DXmqX/uEoe8TiOkBEqYI1S1l+lRQOwp/4UcnWRUF378EJHQJuYuDWU6tVXmoolSh/Z8OJKhR+68GEnweHKnu/3kukKCGQVXEVdDp64aNu+NUom5NdaDpcCLHtwIJsc6jXy2QkeFjEOpSxWGzjhP5KdDmqWcm22i0tdViajerub24XdrLF9f2K1IZ3r+zd69f2atXr+zVyztbXiGCwOw0wakiT6kzdHm7scMO/Ahr262fPJ3hsNna0/29be4f3Um8mS9ttjWbjyctkDBtgQQIVY5/N5AQ1QmgwLp+1Pjk2KnscEN9DeP7vKyr7tV6EkMjiOGanoevp6455mqAVTnQrJVROJAI770EJNQ2+/wyKmM+tz0cIyhE50yYe2g8TkucTGq3C4d4f3KnHo66k/UhhN4rdjAnO0LzYyxaIAEIr79/wjjFCag7yu4gTuy0H3nFhN0mTphhOKy3G3v8tLEnzDkMDRhfcLhhBxyOBl4ItMsdHz+ND4IxbycUIwgckSvvJy9RQcTXMkp15ulPjO/Y9gcADXGCS3CA0WIqT/g/P2siEiTf1qMuEOruUQNaCaBl0Wf5Pc45/OFwvA8Z0ZBtzciZABIivcHHrqk+EoR9M+ydKeYtqozg10GqBBJmi4VNlxGlAM4EN9687OPEKxzMr66doLHJq56E49yAJ5n+QkeyplLBCCSQwpPFWANZRnMXYftIPYiUgriee4bjCIcV64vA2mgSwMgoDSbyEPC+lG3jU6Qd4J4fP360//3HP5wrAdZq9ClIJpGK4VEPBoKqeA92PYE6BYNwb44l1gmJ1+iUtaAD0lqCX4EAy3YfgMTGq0OgTwE0otRjgF8xv7NZVplJzoIWMAhJxIiWVpYwiuo8As3TXrocJI/IMN8jPp8JLKhswvewl87X9HmYMMtGantCnoQDjhrmul9UTj7PNPw6IIEREZTfnWNRSqqp/kT8XNd3m/WVD+i7L9av9pnj+6VAguof1TvcU6oDzgz/jLjrc5yHDoqGgAS1f9nG+h1tj9oSer32ScdbHTU+S8dagXF8j3Kj9rdr/Li3u9qka0D1L/Uz+0QwuGv+/f7JoaPP1/9pg3A96IGB6yQ5AGD/6pif2WfJu5ZSItJUe+wX3q+OjdoWR9d//eVL+/rF53tby/N1rDgH7GtNbajzz73EcekDmi63q/1U54/97Fu/XBP6+XOAhEv7nySh9Rq2sIIJjEho5ojcCEwZTTsfwBPuCY4gXVO6z6jHLo5VHqw1ezICTQMsH0XEzQ8g4XSy7w0kNKc2xZHrU2yXJlUFcv2+bs4zQZs54FUwUvEMKfMhRTO0YZ97ot93n6+NSPDTGyFq46Z67qnIl7S/a36+FkjgCbmOjwr21pFvUUOda9Yv7zMIVJCrMKeCBhBwpkgapdCy6YdyzZOqPNnn+MLRQx9QYWECp24Mx+7gKQ0vbhb2+uWtvX51a395/7O9e/eTvXlx55EDV8uVzZczO9nWgQQnmIfj4Ez1iEjY+C+AhNN+ZyM4mZudbR4iIgGEjKvJzK5OswZIQFQCHKpYE5HfiLb7iQY8Sv8JQz76j3SFOCFVAaz/1/1dT1g2mwASaIBQUbogzvfr57o2+wxUzqeG9n5mYKSzeUrWXjW6ajvZpzOAAuXBcOqJkw+UfExiODicfmo7m9p2EznnOAn202MCCXDcR9MIh24M9azs4MAEQ8bhNMYYaYUH9m+3PXlUx+YRwMHO9pu9PW7WtnnY+l8EyOxAhAiSQ+dYGJn7YgAUwG1gOz9tX+KEHbnwWSnEEXsHWqaRcgMuhhyvKE4Rivh0DEJCzhedXP5VOex9kOgDGrX+fkYWtE4yEe4Ii+cvHPKz72VaA05KYp1k9EE6iLM8MSWQgD5xLt0/RAqRAwmRHsJ1j9QGcCcgygAlPhc3S480OWB/wVjAmkHax2zuvApIC4rKH0HKeJJUDB+nrNpAeUNH24EJ7Fc/zW5Jn0heiRN/Lxe53rojrVwKdMLCMY8oE4AJHhmQZIEeN4J+AdzyiKI299/TRQ44wQlnFmkEf//nB7u/v8eM+/cQjeAGVwIV2O9LpHSsVg1YgLmv8+oyw+URTt3b1Cm8xrXkWdhsz6M0wBLjpI7eXxA7BnASQMLOUysok3yPSapEgBbBxYAIDY5P7K/oN9bquVPWphGpE+TlP73fySEi0Ugq7wGEEECLOYx12zpq6WgURclUHdQw5/x3GeJD9sNQasPQ96mXeJ3qQbanOkrt/kGETvuELhtryD7iQVKf/TWUmlFlerUxhoAEPv98TZyHKz/H5mxleP93u+wf1Y863rxf1Z/Vzhmyc3nCSodQ5TLb0+fk0/a55Cjzu9XJ1DXCz7Ttzed2meNM20C5X+9DWaM2Q3UIu9sQdswlIEEdcd2f1H9fCyT4HAjZH+ed46r2a6MDs5oP13ajS+RAhtUx2G+Onco4XbN9a7wCCXXsde2o7OD/Q0BCn8xju8mRcGZ3SSM+i0oQ2YvLmEaasQxtWm7KaUQk6D5QeTIku7ztafs2+zCBBLyGyEcUzQ8g4Q8GEoaceFU+fRuh7x58H7lBVcCrcBxWxCVffOgL5fMvccS7bv21QMKZ8STOG8aEQuRSl4baP6TovwWQUNeBzl+d2/q6AgkVnazCVhFw/A+DVRUtwviiPeepDXTAEfZ35qQ6WdrOqyzMJgcnip8vxvb67spe3F3Zu7eIPrixX3/+2VMa7m6vndMAofE41BrPg1jO874TSPAQ5AQSNg+P7hCCb+GE0m2Pj7Z9fLLTYW+z0dhux0sHEuAYVCABaDCUlTsinakN4dTBqYoQwchV1L/MIeT7yEnUzwEkqNKkM0+jQE9gMW4MQafzogZLNR4wDzREq4Hsc5ZkQ2h/nVcqEf3LPcH5w5H2FiCQRyAgRSLD8sajzK2f2267Dcdms/eTXvALQDkiFB7vPyWZXFVmXEeRIx8cCWoMRPSC2WZ7sM364PdGCT/klQPcguOJE12w6nv4NUIwD1iXSVqYIaYHQ53ukS399Hnq62o2n9jMCfKO7hwDLgLwBKgE7STxpkctTFB1Q6Mq2nx5yhY1ipULQE/W0TaNaEBObXw/QhBpEBNIIMM/oi3cYEhSSwAJbmAl+AIgIdbXeaRCzCFCRY++tluDO9aMpy7AUZ2MbH61stXdlaE85GkyinJlMP4QsTMOgkYCCcvlVZRDQ0oPwKU87caJfvQ3pCmNP+xhAiznsjjC8vdeRjMcakQEECwAKIXXmI8KJPh1yWFQgQSCPiGjJjZxsrTYx0iH+cdvv/lfpL3gc2e1PkZlBI9IOBEYQD8DaPSUGI+gAPdFAKNOUungJlIspoZxWSwQ9YLvoE8BoABIQKpNA2hPIHNO9vgU6Ry4DmOw2UX/QfZI49T3YwJL6E9wQyDdYWwoH4mxag3h7ogEyunqCFUgQfWc6hcACT5PTaRICyTETOcakNSG2OtJIpq8Nl0Avu6ffh38dREJTaROR8Uc6lWuT447HTcfZ4koVFursa+SmFjbr07dkI03ZMyrfVFlvBvzQqLWZYvQUVQ9Utt6yf7RZ16yG7tABLzH51dHifciGFaBDsrUoedTrtEhp8ytsln72AUC6JzxWnXytT3a1nqNftev+0IgoWu9UHfTZsBfHc8z+yzlcYxbXPclEQncE7w/Iir0/nUcL60dPB96wFM/ND1W/lf7g7ZRyPvgGUI/mOaJezBC03ltUNqwKavLiL3z1Kuh/af2r16r9grH5HJf+z/t2rd8biVbrDYeT/8b+Z2P4T3p37H6GPUlIjPdnkJ6Rx5UUI5TP+PZQ2SaGbjWdE45EqAzwEf0A0j4FwAJajx1CcWhxdm3CPk9NTq67tUQnyWS1bdx+tox9Pyh9g854kPf/xZAQiMU82RJ52To+UPt7xI+OmaVNKU+D/NHo1sNA7YRp7VdSroKyHoNX8MA1v4zp1KVU+2DGlIMxW4UbYlIaAVucAt43qCUMoOAQ479CDlTk6PNpiNbrib206s7BxB+ef/WUxt+fvfOXr98aVerYI+PlJxTAyRAH8Z983Rwsw4wYb2xBcjgUO98vXUg4YB0gMPepkez2+nKgQSQxwFM0IgEAgne356IBFciADIyJ5G5isxBhOPs1Q0A2E08M91D/vl3vW1TozQcmk6zEs8x7BztoXHLU89qCHLOzkAbyetzo8MdoABC+oAEva/eyx2UZGcfzaPcnZPrIZgNnBfuiCLtIRzi7ePGT3oRoYA2zzMEfr1bZySD5mwngeHpZI+Pj+6c0XDAvdpQ6qOtt0dbP+38NBn55A/3Tw4mbDcBHiDfHWBXhFgDHJhnGgMABYRVAiiKFI/FcmYrnB4v0HaU/jzZDM60YY8hWibKf+Iv+gBQCDmdVQaqUURDiEZePblGWoZ+BgCBDjfv4+tizPKPcYLLX+AIeH6bs5nfP0QViLYqTAsktPNozgmCPoEzhHPtfUPlDQeIRjZbLe3q5tqmy4WngoC20TkwYEUgKmESqQ1wuh1IWC6cMBD3oXwEkED+CJdd2AsOjJGsrC2ZFu0LACSAoAjzZ3lIONjkTKADC4fbUwIQ/p8Ot8uyjCxAakPIz9a5wjNmIxibsZ/WT1v7+HDv6whpMQE8haOK9qM9OIHGOIF80uWDn+iwygGBEsg4RHjAyF1k6gxSETCu86z8Eu1ZI4pmD46BNOqTlwVAAkA0RCEgKoNAAlIbdH1gfnlqG+MfpJAEEqhP+iISyBFQ9QWrs4D/wNdnlmms1xFI0Eia82sSZOuISEDbxgIk0CCn80Vw5bIO/joggfpT5VyVpV8LJFT5QOf+OU7MkH2ltoqCDl3OI5+ntkA9Me3q+6Xx77JZ+/rVZacoOFOdJDx3CEggUNau83AU2YbvDSSw/Tq2Xbq4yx7z674QSGDfWruqBQ2oR7iP1K5r7DOZzCCF/Dy1QOebe1Gfq/OE9utaq9+9vHcDSNCIhK694fpNIrzwPBIU4zPoHk81EyCB6WT4nPtXo3N0bC61kfNWbWCOcd9ar3ut7xl1/dbxYzsr0MbrnE9BfgkXc31AP/jYZQlh+hDOBQXbT9Jafw+QgJTks7WVlbq8X+ORA/I/gIR/AZDABdElRKkkLi30qjxUiNb/Veg3Qj1Z0Lkx9DvfQtFdFiQR/vI1P18LJFTjhQYRhddQ24baTyNP51nH+muBBD/Nf0ZaTFXi7Vpoa5RriHE4E8ERoILiM6EubPV+XYlIaBVeRipkGL3fB6zoMJyPewT02nQ6svls5GkNb9+8sNdv7uzXd2/t7sWV/fTqld3e3tpijlDzIP3y8OpxkPE11RbGebILYrbdxh18AAnj48HW94hGeLTRAbnuJy//eD1eeGQCgQTcJ8CbQLovRyQ41+/F1AY98alKAeHeYFx3HqasREBggMpPybLo7HOP4ppKhtM1z1wflBWc0+Bsj3HkvfXvpXv5F9HmGTxrhLhN7Iixc66EYHSGswhnDWACgATkoDPVAUACnhvKrDX+QLIXIEoYOciNdwdxHScQ7szBsUIY+3Zn683BntY7e7i/t98+fLKHT4/28Li23ebg+edbfA/e9gFI08Tm04VXI5ggrB1NnwDgCocaJ8ZXi6UtlhObTQEQHDz6wNNu/BqzBUohukM4daIrL0cpbN4qL9BWlc9q0DDCAkACQaMAB7jfQjDiPZ+TUbD/0+nldxRIiH16HpHQysdMNWrKmGZEQgIJqErC+Xagbjp2HgTwWExXc1terTxV5TA+xrwi+mc+tcl04aktc4xHcgowxQFEh34PSW1g2UQn4HIjsDVEA1hIboPMoV8/bfLEO069CRYwIgGggUYsMPUBJ/deUhPL0UMD4uRMiTAxlovJ0tcoQANcf48KL/dP9vD06HsTIJRTU4LQDISLx5MDFXDMMUaIlvFoJXAVJKmaR12NMDaQZ0v/HK890gVVIPIv9vqWRJP7WPfIucecA2BAFAb6j35v95H+4Wk6HgEQ80ygiGMHgkmMq/OGCH8KuXAqua4CCarvCSQwdJaAYBeQQAcmDPW20kLYLxkR0xORAEHOtVxtoH8FkDAUkdDlkKu+HUptqEAvx4p9Vkeiy9EftD8yNVMdjdrm6gypXO9zlNjHCjTU9qhN2XWvIfuHNm5fm/h9XRtsQ7WPu56v+gyff+vUhqHQf52L6iR6n74ASKh2GO2A1saKvYSf6njXdsR38voLHAl967PRFaNw4M+cyeyoro3udXweEVHvU/ur0Zq0VXEN0xjwPIIFtf/cb13r7dIeo63UOXdSpvtMdnZUQOh7hkdkFI4r9UloP+j+1vk+5Hw3sqMntYFAAuUPIxIgf/V+KoPwzKH9r0CCfxcpcKxSNBnbZrf9AST4Iv3OZItnTmU5MdTP+hbiEJDQJcir8K8OgwrkYWEwpOq+7+ffAkjgGKqi6XPOa2+eAyTUedQxHWp/OLVBgoYfdexDcJ4DCW60iyDrM07aOY97UwiTrIyILgVzFTBU0CzD1gjDEpHQKv08eQdDbwIfAASmONU87COMfBmlHG/vruz9u9f2+vULe/vq1q6vV/bq9tYjBlDZAd93MMF9w0NUQ0hOA5wOukG+2dhxv7X5eOpAwhEEfB8/OZAwQXgyTlwPJ5sb8uLhROI0L0pIoi+4N0PjQikl4pX9c6AFnigY1ySap64PVVzebonGgAfrp5EZYkhFSQdSlaKCACrcicTrnHNu8Dzuf84xjQ83qCzWVl9EQl1Ln+/koy1WKAuIEksBqWAijiNQZp48a8edtOPRnh7XHjWw2yCVYOKpDSDsdQWPALt0jHiy7OX1DhZ54RsQ7cXJNE5u4UT5qfRmZw/IJd+dbP3waJ8eH+3p/skeQVDnbM4AnCbOiYBccjBzAsAYT+dRfm60t8UcxlzUkp7PZ3a9Wtl8PnbyT0QrzFwxksMjKotElYeISJgj9SBR/75Tg2roNdEEzpkQDmH73nk5NjiEsV9adviYw4zaaDdYGiQZZZJVLlqgMvYd+R2irY6tRJQFyR1zf3pI5XTkVQ+Q5gC+hBMcZ3xnOnF+EqQ6jFGqEESnWf4RjjL4FXASj+/OlhGZgKoHvq7T0eR67YpIiLUaBhbKKwYAk/s6OSbIl9AAB+ttw4/AiASPYgFomKcjdMAJ4gSQcBX1x0DzejjEmnp4sPvHR49QwDqEE470Dey13RHgVkS5YIx2+yfnSonIBbTR43SaMm+zGcgno0Qp+Dbg6C8WSKPJcZlOfE3zhG2DsopOBBpgGvaNR7EgFBXpLxmBwEglB7KkHKoTkGY5UhrPsV66ORIg19SAb3R/ln9FxQ685xUvSq1xPBdgHY3TeN75CVmT9kMuj8bQjfXsKTKZUkj5SPlH3XfZgvi6iASm/KjxPuQcq7wfIlusocm0MejQkodHx1b1xJAhT/2iuqNxFrT0rpzSq71HGa9rQG0f1Std8zA0VupoVztTx5z/azv4vD5brLatz+5RAL6CVpecuK6x0TGgzVTf6wN16nV+/wGyRXU0a39Vv9M25HppUsealDcpg5sNgVzy+XkGkND17FD3868CEnxNdDyfz6tRBHrQEnqhDc1XX4h2Ttf61Hmo36lrXNdvteW6bO26Bmm398kwzm/f/te1z3Wl90LEGPuKv11ki/5+prA3+4upk2mDqX2v9oqOX1cfYE9Q3vjnCSR4vydjJ77+EZHwBwMJ4dBcVpRciLqYGmNAkK6qPLgouDlUOer3hxbSZSX//T8dcsRVGfX9z81KwaSo7lD/nwsk6PjqPYfa/xwgwfevOqhiNKiA6GpDhOAGkOAnX9tgcYWBA0e6C0ig4eqKLOu5Nwr5i4AEyB2kBRw8pWG1Wtjt9cJevLxxIOHtm5cOLPj7N9e2mi/cwePzYQTPF3gNwC8I43y7HJBbvfWIhAVylFE9YP1k9//4zYGEBUKxccKIHPdjpBugrwAq4FihL35vlDJsWJE/BxJ8b6KOsCzzPoWrxiHXm3MMpCJo+xSOAB1L/K/EQVpiDs9HGxVt51qgYamKVhWEr/XTwb9PskWi+BWI0F2ssgFG+NXV0vbHvefCJZrjqRxwhBCGjaoM+A4cIoSM77c7789ytnRHdbuPE2c4bJEDD36DtacmuGP3yLz44Dog+R74EAgk4JSWZQLxfTh54dCNbT67CufmyPDISI2B8zg67exqifEG/8HRT8cdUFpMcx3sbLWYO+AAskWEtzhPgkdweFlre3F10wAJ9fSxz5jRuUXbeLoSe61d32gnQtTjp+UbiHnMcq/c6z1ki+RgwR7xNVgiEoL7I+plN+11wtOIgADZIsLPASI44AOneD7zCAWkOsDBRrCHZ4lMoowmIj4AJCAaYQlSwiwV6akO6QhzHWEc1YhqHaIksGwAhNZhdcc6c2TxXYAKXu4zqzZ4lQdU8fDqB7sEy5JzwfkyyDNwDiT4vXYHT4f5+OnBeTYC0DrZZDb3aAKUjsSz0AaM0Xpz7+MXwEekNgQBbhBXMsUB4xLrC0AVQIUAEq6ur3P9x7p/3Gw9msAzcYxAQlR3cIONpSIzkgFlLM9P37LkXpbVavdrN5AQaRnt2HKvU68tlssAdEBMKkACZQnAQnVcWX2idQhznQ4ACe16iHVIR3vIEP9askUS5fbZBmhHdWTV2R0q/6hkadxfCly+uRoAACAASURBVCR+ayCBzqXO1bnMbiOPqHNUf3Q5FJesuCEggTnWep3+X+f3bGxLrn+1xarTpjaw/s/9gfc4LpzTxm6RTup81/boWOA6dXT5vX8FkMCx4EEB+/alQIKP4QUggeNYfQI+/2uBBB/PBK/rOsMzNKpK7RP2F5/Trq0HbhyLun+1T0PyhUBC3Rd6+Mh261ri9UP3/xZAgratq/yjj0/qk6aNCfgiopTpgbiOep8yYaj9sCe4p9yXRLRipqH85wEJZN4dmV2trmMw8+QE9T3dAMvcSBVQGDgg9aqEquCpDnxd1FyodDR0UV4S4M+9bsgRFtLhzlx7bUNVSNzAz2ln3zVfmdng83LpRzd8l5Ksjt9z+qIbx+urS81oPo/GQuM09nBQNCeBPQ/2zZkn+HUu4rmfn4hX5d6lxBtFkHXf67plnxjeT4PKT+K9jno4PAwJxvVeqmYcp2uIlKBginbnPhGlNYKTPELpvrVdLRf27v1re/ny1parqfMivHn9wl6jzONybqtlhOwetlElwnPa52NbLMfuzM4XWWHBTl5aEJECh83a0xYQjbC+v7f9A8pAbpwQcYnTUuxzZ21XZnyUVot8+RqREE6OGGLJiksAikYF97LOGwUzFT/Bgaj60IYiUnAryaLKDPxfjR8a8rwP7+2OW6L2uEbnLk45d5G+4SU3YxzwXbaB48y207hv99HJlquZbbdrd3RmOIlerTxV42G9sU8PTzadL/xUORjoAe60JIIePWIn2+yDIJEs9XCoACBgHT09Yi0hP36fJIqRN77d4rT55Oz2gHI87LsJ5w6SO/AKwDF358bz3cFtEA5cyPSjXa8AKoEPAREVERkwGYFkMUjykEqzP6DE6cGms5G/7+kviOjYbR2UWs4jmoVpJipnON98JvUH1wo4IGL+WufJ5zc9OXAO6HcwFrgn16yorrzuvGrDJSABJ+lZ1MG/64SlCVB4PXBECa1WTmoaoQxRoWOMUpGIUpgjqgRMjZMo5wkegkAmfPzx+vrmJiqbgI8AAMMiqjpAb7ruQ2pAGh4EEUKGZvnBbaSzICKBMlXXIfeJpwFg3Tw9Oa8GgQREJGC82tB8kjNiXZ1saosghsxqCYhewRiDowBgFdaar99Mc0AoO0/3Y29twhBP8s5aLx7gA+vKY2jwLMiWq9WNg1bgEtH5RUoG+oG0HZAsol/+uQNJILps+UN8nRxifPjbRASk4869zIgWtr3Ve23VBupzlzFZpQFRJb4+QaQqaW7NGnfyyI7n53sA/6IDbdnJeCOBqwEnZkgfs7xkn6M6rN8vl18e+j6AnT/yZ+igiXN2ZuxLKiQj2ioYzT5hr/Kny/7Tvquty/fp6PWNEe/fZ3+oI9M1x302Ka+l/cS1zb2mf9m2rvZ33V/XxJB9re2o44jX08niMyBP9f23en73+GeUwjP2YG0HX49HIb90fLvGuu/57uwLkFBt3cH9R/ZeaYMehAytv0u2MdtMfeNSS0qX06bqW7tuH6uuFg426jwFgmjHhZ3SphZXn1HXEeTzmT8iKbLeVmR1IuIRXF0JzPn7qedZ/rH2rQtI6BqrPdKHNbXa7ai2/CMOlf6///0fO0F3JKfWGDa5l9L2WM5vIj5Hp6GV8k0ec+EmEYmYO+EcSPCBZxj2AJCgAkMXlgqn6hDgoV2Id5fA6evB0PANCbofQMJlJEIVkc5Lg3ZOyYreChnOq85tnyL73kBCXTdVWeLEjEpV1y3fY1QCAS8NmfN+Ztk63NcZ7hNI2O3gfMXJZvx0AwkGJ+24s7vrK/v5l7f26hUIFWd2d7vyyAQACc6mn4ANgQQnd1tObLkAUeLMgQT8wCFEVQeIMwAIiDoAoLD59Mm2OEncbh1cWCHMGICDjQ3M9nRi/HR2GvnMSthDDgY9wfMx4ikdQtRh7mM5gdwRLUB4MELIkGPv3P9oDNIAENU/CsdLFKAi6nSahuaPyqdR7AkGEFkmrwDXMU9L8BoRCQQS8BwqL6LkVDx8RjVGMadwup2tHtEd05lNV8iZn3iON35Hfmq7S3K8nR334SS7E3Y62tM2ORCQvgAyTHektg4aACwIsjmAU0m2t4ncd49OQNUGcExIWUU4fdEXOPwzBxAo3AMsyZN2hOwDOJ4hzSKiWXDQj7KTvpY9DB157mZ7r7UMDg8AV3P/i+T702EX6TG4B5zCXOuUDXhuG9HSphDpeMJpDKXd1jj3fViABHeG/RS6Lf/n89Sqria1wdfCKTvesMp3pTbAYAnWbsoFgCsuq/LG89XMcx8AJmAdu4OJtI751DkSxl4CEifsSQaJARsHGSFOJwA2OPiAyCfsqwQSmIMPklXdAwS0OE/gCHDpIUCLOj1KtojIBJIwwiHHZ0/rTaQGHGPcGNkRxqHZaYftuvBn+JqyGPv1Zu/8HIg+2CN1xkkRg8Mg5ierTRy3jfykzNQ9y33HfmHOsFYQ/eRlIa/i2dFHkIfG+l8jMiHXubc5I1IqkIAFrnL79wAJ2m7aKAok4HMfl0Ls5d/LdvGzmtpAR59AQjs2aUAOnQRUAVhe/7sDCYP2maQpdg3FEJDQzks3YFQjIlR24XlfCyQMsr5nymafMzYEJHDtarurI15tni7n3GVephbrnHRdqzb30Pw9F0igbmU7mn3Ykab6e57fvY2eDyRwnPXZ4R99PZAAm7HqAL4e8m/qeqWc5fgNrb9/dyABp/+6d3DwfRZZegrCUpAr0p77lkDCYR+VkxoAqAAJgA/+I4GE66ubJiLBjYAUMEMRCVX4VMFWBQRfVyAB96mb9ZIuHdpoQ4LOz7QZtd0hSKtRVI2loftfaruP6YChMPTxkB3ytREJHN86v9y8MKrVifvWEQldApbPjrlgucV2JPvmpEtRdgEJOscVSKBjxHaRdR6OhNdWn46yRNtjkyKRZnL8KREJtnt0dvwXdzf2y6/v7M2bV7a6mtnN9dJub1f28g77seVwOGTJH5wAI+0BUQlzkJfNo0weUhYAJHiK735nE4S9Pz7Y+uNHQynI025ni/HUVvPIeYazyRP8cLJJPBiOtUdZQFA2pDSS0+th6RlRUKoxsGoDBDhyykHMh0aB5AYONB01KlE8Q0EaRcFVUVBgcx7UuadM0VBnKJHm9LqSIiWvBCMSCCTg+i7woK5FOJ3bzZMT/MH9BAEfPO/jJHgJ9l4ZYuwnu5/uHx0UaEL5ARJs9/bp8cm2ybbPSINgnEdo+sG2/p1w8pCy0JLlhRFEpF3TA2gAOznePjgZGEXDFAePOgEAgBSWWcxzZJGFUx1cCLGmACTs91v/HECCrxsAQXa03frJI1vi++fjhrtxTglK6TVoP5xfHWv41aE7wtHCOvd+HrJyhZP/tfdtQrKauW0jEmK70UjrIlsEWWaAWQhR9L954k0EZjJPYkWv0IDSpSgXOfGKDgbSSewPD9WfOVAAeQKZCE4ErHuP2EuiQidhAtiE62bT1LNZhkrC5mP9xngCXCIAUE/EOW6Y+za1Jao2IK0G13/8dB9lFvdRxaI9mY8okP06SjXiXp4S46ckE9vukDKxs48f7z8DEpC7wxQGN1QzPYByU3Uy9bvuTaZREUgImRNtQGqFpzg8rTOsF/YAYNFYWy2QAAF39IgEfa4CCT6fmRrZF5FAYJT3UCDB11mCY4ycUlmEz5na0L5/HjFB+UhgrNXnGaFwTv0xpO4/+/zfHUgYAgKqo1QHYOj7ujaqrUiny6VeIVXmc9SR73PAVS9wnfO9ofaro633V5uq3l+fge8TSFZbjRFgbsMXu7avH38EkKCpAdrPLjCDc6l/h+zvy59/OZDANjZjLWSRXU75Zf/k/Plf/v1W1ujY8bAE9/uzAAnsG/cZ956uT+oz2oLQk4xYaBx1EQA+thKh6vcsdiT0v9uS+/ATmoiK1PP7Y+jFs89yT+H9ISAPZaYVSEAEgkYkwNb9jwUS3CikQZWC6BKQUDdrNfyr4NPXKvx0sQwJ7S/WuB1faEzMPwhIcENlIDVhqJ9fCyQMKTpu9C4gwdsmtdLVyf5WqQ1cK/1r7HlAQlWS7f3a0KJzgCImBqdnGkqsaxRjRzI4ODzX19cOJESI8YML8baqQEdEgh1setrZbHKyF7c39u79T/bq1a3d3C7t5vrKrq/BmYByZrEKXClkWsPV1ZWnNCznmIKTPxeCFyfJCLP2KjQgcTycbPNwbw///Ket7x9stNvbcjLziASvNby6avggwihjqGs6XuSeECBBT0SZ047IEkYeAJjz1KiMPMAawecO2Enkgis8OAMpYxRICOexPW2sCogRB5cMRX6mNZXjVDvC3OCr4j4VSMAcU6nVHFdVGjgPf3q8d6cafdsB/cavR2PEKSqOsj/cP9iHj/delhEOBcCA9SNIETd2/7ix7e7QlO0jeADHkOBBnEZnrXpENLjTHI48csQ5hhwvnLKjzx5Cv99nacIAhDCOGHfnQkCky2RsCwA9cG6FeI4pLPgbpH1bXxkRqTCPCJbRybZP64bAkOPGU3KdVw/rbyoSRDvwOXNAaQyTc4Qn51jn7uQmCV9UEYh58zYkOSgjY4484U+AkfIx8vZbjgTOIyIL3IgghwJZ9/OkezILvggHiTwiIUs34vVs4tEICM93nTmbeug+AIQRUhtQ2tEJHVG9YeYVPeAIO1CQ30FVVdWXrT5MMr4m8rzliFCdgH44UNCQcgaQwOoG9w8oH7q39S7IOlm9gGvouMU+D6JFB6lA0DkGiSJKT+7s/n4dqQ3bBLEAGDpxITkX2oiELvnZ5bxhrCAv5wukekSZSAK6ABIALgWQEJwZvhfzL4GEAJo8LMKBPO51AgmIAMD3ngMkqAxpHLtMbegCEtSRIZDw2fMzvBV98M+ETCjGJPQO1u/X/Py7AwlDOciMBOwboyEggTJJ51jvRWBT9yBtDp8f4egaskkvOeJDc1zvrXYxv9vlaKJ9tLVoy9ERY99qu/5MQAJO9FVGdI2h7rf6/9C4fksgofPZp/OoyjpXzwUSLrezv5d1LtU+ob4fGqPa5tqWr0ltUKBAx69rLf8eIKG6T4xIaACD7wwkwPaivHBZI0CCE27/pwIJN9e3YRQxF9FPMfo5EojUNwq4nPrVRdm1YXTx66JXw+S5m+FLrvsBJLSlqvrGrQI9vK6Zm+8MJKhiqWsMbUHItSr+5/x/vgY/N9BV+JPMjwaNtoFAAoSWAgkRYhxAwsXUBjvYzWJi8/HJQYFXr+/s1csbu3txbTc3ARREysLJT1bpBCLy4e7uhV1fLWy1wGkdqj4E6AFHz/O8kYN1PDiQ8PTpowMJm08PNtkfbD6ZOpCAtq2ubhqnJkL66byH48VnRup3ngLKHsfJqZvFzj4M5zYzpdz4z6ovoUEMpXrg8OE6nGL7qUl4jj6HBBLUuFMQpwIOuI6hqVyPvJ5gh4MrrEiBSIEsoefXIV4AJX6ylnBXRERFxHU9ev7dZu1thxwEweLTbm8bACBwznC6O57bh0/3CSRsPYIDzvPD/aOHjt8/7gRICJADznLwbMRJvLPVH+BMI42h3al+doxIAQ+tSzLB8cijU4KzINIJwGuAvPQY15DneA1ugysQASLP2fdxEMqp4cBIhx3IO09HjyxpIlgmZvvN1oEM/vD7SmDEeWLUAo1zB4uy7B/ni2UvuQdXqwASolrFPngFMnUDKRYgS3IDxEP1w6n0dZJt0vKP+F4DGJD7B9VLMmcy/iY7v7M6HxKsABAQ5TzdH4Q+xGuk5mCMMyIDoAMABAAJqIwBIAGAgefZjycGhmmvPgCd6lEKE6+KQaNHozVYpWE2nad8C4O1GtoOhGVEAgDMqPCx8YgET2lIAOZxEyf8vC/HewzSTZvEteBByEojuz0qhmydo2O3PTqQ4OuRJJdJMkgOgAqG8HWVl3jNPemkiwuMT+uwAQDx0qae2gDOjoy88eeh6oU63gEkQOK0tgJTL+K6drwSmElAguvLeUeFlJkyhqknBBIw76oXGgNeSEDjPu11eA2Ax8VfAgmt4R/t+wEkXA7JGAIShhywrs91viuQQDl2CRTocw6/BZCg9lW1yfqAhCqzaU+3INr5XvgzAQl2imhL7tVL89m1/4bs/W8NJNTnadWJPue4v43pgVyo2jC0vsO0Onen1Z8aOijUtnWtX7dtUre6vPpCjoS6nrU/lLVdOuK5HAnNKVs+iGSLvKcf8sAuyBRHRmt4aqYD+yQePu8b9eNQRAIjGTnmSGVgRMJ/NJBwe3N3BiTAQMMg9UUkYLDqYlejon7WtTF04euiwtr4ko0wJFQ+EwL5xh+V2uAG8R8ckTCkqHWzVyHgQgyndN+RbFHXhs4f19hzgYQuIYn3ClfN2RLBM+D8UKhQkHJd+vuZ4sxwXUQGBPv+k3+vFUSfRySMTwd7db2w2fRoqyukMlw7ySK4EQAkgAMBbXTnL8ucoT03Nzf28uUru7qGIziyw3HrVRtweruczwJ0OOw9IuGIfOOPH+3pt99s8/hks+PJUx9QEtIBkNV1E2atQEItC9YLJEznjsI6OV3+hTDl64w58Jx6VDZwgT5G+ckM8RYggQ6nchRwfdY1RoVWc1gx5krUyNx9VqBwp5POcjqbLP/YxdFwaf25TMQ4IwrheLL1/mCPYMzf7R0c8MgEm9j907plwU/iRSfFW+/t/h6cB21EgpfDBDlQcm/EyW8q83SqXB5DoY/Mliez2TiqjCAVAc7ZcjX36BgACKj4MQMpJ0gS4fz6d0dB/Dcd281i1URfAChAqsQO62YPoOXk0TUEP7YZyYF7uKIHMIFrUxnr2LKqgI6fOsx8Hw7W2Zykg8qNGOUDUSasDeF1uekcECOPBnAAJEtIIiIB96OCJ3kiU6AIJDTt8tNwkE1GGseELMxZHsqrU3gJSKQ1ILwgok+cMwF7CKABQDlEWyB6AZwrGZGAzxarpV8HIAHAGtaJG2bpD+NAmkaTckwwhWWO6g9uaAfpcV2PlE+43ss+JpgAskV/zikiSsDFgc89yiWjcvA5xgdtdsAIqTPuCaP+9dE2671XD/EoGZQTxZp0IGHsHAkxb+cRFYw04X6l/tYoJvQT+xFA1/JqKWlT5pEUADSwfwLciDKoB+7bBBKa9eOktqFE45mpj5LcsHUM+4EEflfBD59jT+mKyIG+6kQedZQ/Z8/P98D34O9nhETrxGbExH94RMJQRMGQ/fccR+uSfaq6psupqjZHl+PWrrFzh/3StV22ahdAoe9pP/i/AiEcK36nyopqW3c5oGhXp53XwVVQr+3qU31mHRM44mynAh/aB/3Ol4IJl9fHcGoD7d86x3x9RBmf/Omanz7QKb6SvlOWgD2XI/HqOeu7a5018nGAY6Rrzddnfg2QEDZ2G3Wqhwg8pNI1woOb5wIJlM8cqxrf5ZGwTsDEg5ZYb7BDXSdZHEDgR0GSLwESzvaL80wlSAGesv9UjgQFEjC4zMnuAxKqE64gght0pXxj3VhEiLjwq+D+WkVyaSP/iEjIOrpdGiDfUweuUyF/ZyBBlYsKHLaL1RG6hDiFwyVBfwlIwPcg0FQQcp3SGR2PwggniRictTj1DpK0tl3dQMLLq6lzHVxfX9nt3cpevLj1iAREI4ALMcKRA0jAWMAxvr29tRcvXtr1zbIBEpDnfnd3F+X6kD6w2fhp//3f/2nrh3vbfPxop83OluOJXc0BXgSQAI/IyeOy3F3LORHPQ9/CoKaxHoI3hDBKASI1ICMmSiqDE5YB+cWpK04ThWwRAh7O28xDGELwUnkQfGmN7hhHyooGVW5qsrenuviOhnpivOio4h4eDp+o+olOo5czbCs24HqCEcw1VSXP/qNv0ySdQwUFlMZ72u28hN3DZu/AAljzn7Y7e3jE6e46iBSzxONma/bwCCctTmG9qkOi/zypD0XMEkMs4ZhRASOz28nIQSHPN18ubHW1cBAKawmvUfFjMgUgBmcXfUTedxIS2chLijLqAFwNBwAgKHWHSAFUlNhskuxxZ9t9EO65cQXHFqe5h70djum0psEQDmCUH+TeqcYE5wGkhJyzGFc6pq1QCtCEpKjhKMYaOLmjDjAReirGrgUSfL7pWDIEMTkgGkML2MB4bLPkkUBFE193yL3HuNv/z957djmS5ciCoNYhMquqe/rt7v//R+/Dinkz0z1dXSJVRFCLPWaAuYM3nXRmRlWLV8U8eRgkXVy/AhcwAAZf2wAJxJGgqAREKHRHDiSQH4GcEn0CB4pMwHkgWwR3Bo7pgIzRjOSHaC94NvLcqw0Db4dYnZHj32QY1BE5dflaplZF+UfMP8xlcCSIvFBROQQUNtsK7CRgBQP81LX19mDrFUoxAkg4VUCCs/TXQAJTDwIM0jrLOkAefzyv1jmBLETOTFFeFJFK/rwAMjgfAzQjr8gBQJ3LHEQkeD+gP5CHgoi0rwcSAEaVOgsVc5LMePQJXhlIONsHWfay9gaUejtSlPh7ASQoZYMVQV7x+ldPbWgzlK4bYrd1XKlbZrBL6ycbY/n4JsP1Upv0LPmZXqu/5vObdJwm/TqDdnn/Ko36fwYgAYa49va8r2s8zoy0WFxfAiZcn19fByTkawZFS6Hr1XrfrUCCnrd8tjagjUZxiqjKum7b2spzPuuq5XmvARKkQ2aAwHWauvpSnpdfCiQoYqySBFUZ6EhNRkrhrwwk5L6DzpSBhN9O1QbX4538DIrp/M5LWWEDDYW6KokVm2plxFWc2ecLpzQASnAgf/5HAglcSKEkMJUjDB6951xvGUL5XTng5XG3fuYEvG0vvHjUazkS2iIStLAl7MuG5JBPGWg4RsZc3pSbNrK2qg2/BpBwthGoYPkF9Bf312ae+0CCEIqIeBKccM0VevWb91fNO5DJFhGRcDfu2mw6tIf7O7u7m9v9w4zvozFY9E+22TqZH4xWgRUADPAf500nPTvs1wxTf3y8t/l0Qm8yQu7hLf/xr/9tu5eVbV5erLs/2qSPc0YkXMTzwOOnMGvvFw99p5HU7dL40DqBP1IACpV9bAYd1Hz3nH28YEjRO94bViAi+sTBARHLRWWBzskmSI1g2Bnuh9x35N+HsRBEedmTTXmRxorGGFjy+/BQw7j08H0vE3iw4XBkG1St2KDygH8eoUwjCCm7KCe3p5GAyhXoB7wD8DjCM4/jQZ4YnA8CQlhKDx772KBg/cKTCqPNoxJ29rLa2st6xzJ2TiCHvG+kvGxooHkee9fWKxhpbrB76Hndx+iX7HESECLOB6TEPCKdpYfIkiGjDxCtAiAKcwifuz0g8eDQONkQeflDhNR7/wI0GvWGjEIASEBDE4R7qYoCnvUY6RgwiujV9kR1XoMVK8KIF4kmgAg+3y5KXjL/PqclOBDC+Tyc1cCUAJMwKjGfcI2KDyGV2lMqB1I4BGRo3dHTgz2ti/KqdeqSeBLwPeqKgDixMmx7HtGBKAvOd84fbzPCz8l1EmlcPA8gGSIYANQgEiGABPIooJIDy0J2nWwR62kAoGdsw/GEYwrQiWsryj+Wc5ykjVifWydzKiMSJIdlKMCwxrjhmiQrXDsnAlIEmPoAwIdRG55a49EJe1s+PQeI2HdjnrH+DiSswN+xwdiZbXc4H6GgbsQ7gMAVXymyZ6BRwQmQwT08KyMSUBlm2K2ASM61mAPiRMCcE5AgIOLU6XFcqZCeHEhwnaTeTc/JDf1YV5yx5jE/lE71OZBQNb0FRKDIKyIfSiBBwJuU9poDJCIoCFjU5KK3qwM+T7V/NxmZpaHQfO1/7fKPbf1FMC5F8kg31VxV+cfcV/n4bMhL7/0lgYRshDQ9SxuQIJ1Ebc5AOuaGSHbzfS49h+bQlxjvbcZqqfOVcxKAucs+gLCQLZjXiixy/pb82de4pxDdMr9/SSCh7B98RkUbvZrW4NcCCTrvFiBB/ZDv1TSWTfPrlnP+mYGEwdBT/yqbM4AErW9E3/IZwxGn/iTpN1NQXd9x3dV13gx03JraoL7FnsAUXgDimMfdzm+DbNHzOXx54j84EqA883PkkajmplPBh2exITfnmlAvhZc+Nw1UuSCzx0ACUwP+JaykTQKU30Vud9O7crqV+81t3xMh+Y6cHKkwTe/Xfm/bBG/5vQ1IuOUarz2m8tBG/mu1WGNRX7v+rRtR3tzzBlIpl7Gz5PkhI6wU9Pmeef5cQ7rlNczhxxKw2QiAYll57JXawBy4+M+/gyG+c7DZsGuL2cjePD4QCEBEArzK5Drod229/OQ8EOG5hIcZKRCISpjBcJwifH1gd/MZoxEmyDkGALFa2fr5yT69e0+yxcN6ayCiAYDA4ozgKUDe9mZb5chzTakcJgSinZjLD5SV+V4wQoJjYEtDemuHjpOtwaDwNI8ey8nBYFdfTacTEkgilBl8DjgPgEqf9QbhDe7bALXs0TcIFex4SgjaB4HPv0WuF7WBXSYcKJLcQETlAfwfEZBwg2lj8/kd00xgwKPygI4bDseVQQ0DmJniIKAEcABP/Ape3TVTMACqIHoC79iQEPq/37qHHvwKeGelhe3BNgAFdihjh/x0M5DdAWSAQYRSek/PL7ZcLp1k8DgwUCzAKwPwhx7ig8CEPSNKOJ8ZMeG55eORE9Xxf79jc/AfDPpMa8G8cRJOj0xAmgN4BAYgVWRlgV5ElkRUwfFk0+GwCon3iAhV5ajTygCU+WbbJeDx9LJibnp/iLSDLqtP4HsYggCd8c7KAQi13254Lp6N3+12VWQNxqBjYGb28eJadnd/taHjugB+MAcAGOBaqi6BdIbJeOb8GxVHAqFhzkiRlFbrPXJROV8IVnj/YlhFTumyyw1N/Y4D/Pta6RDQhjQGki2ORtYdOdiA8p+nfrdKfdgm4sbRAOUzPSrBQQoHrry9yRAOYA7GuqfceJmxHNmhNQyjHAAcroeUGfzHnMMaAZCQyRYBHGYgYf3s5at62PM7UW1kfyTfB9JsMK+Px64dW+Y37wAAIABJREFUokILOBTkTeeaB99DpF1onAVYZHlKMCAAVpelAGC6NpoNyB2xRwRLcIBk4wjrhtEtW4/gYB8Fp4VAoLrfAgRK5Iwc3DD2BTYo9YoGiQUZYi7tmMYC5whYOKNnqDRH3LNO7ysNhzK6SiSV1R5B/QOdWtYTDzLGKqKz+B3HX8mtVvOyIyDvw6UX82uBiCpy48Imf92Qqst/5/mfjaA2j/5rdZc2ozlfv8k4yw6D0mgWiPHaNmZ9p/w7A81lW7WOLuneuX2lHnbpM9dDeJO1/l6j31XjG/MZkWdMo8RO0kWKJlap7wvlO+4LB8Ktr9wP/ndETDeso6wzlnM466LYu7N9onmsY663zfuyaR3rvKaImUtAUNO9mlJz85y5aBPFxfB7dhCWRneb/aXr5/7Isifbf9rDcaycB/hOkar4XvOv6mdWOPIoU66NSFvV73AI8d408+rUQNm0683yLNq1XMNln5brwnXKOqrGWc5rO/k3kdogLA1bKXL18fx3k4UPYlUGK3EgJCBBhBK3etS/BEjIm0rTpM+LtW2jee1G0bQZlMDGawTprULw0nG/NpBwaWFlAZGV27NF/XcAEnRvbbB5UUvw5E2h7Mc2j4OeU0CCPIDyzFds8DDQw5vnG60r8pQpsVF1OoeoWe/e0s7paNNBh0DCwwOAhAe7W3huO1IPOt2j7WFpdvY0dOFdhtGA0PU3D4hIGNvbNwubI5x9OrPhqGtDeAuPO9usXggkfHj/s21fVrbbbBm+Pex6znkP/zp9pjtQ4UCMbaSpIECAoddHs+fVkkzzDI/eeq41POowEMHNcOrunMn+CK6GrnVOIE8b2LA/tl5/yNKCk9nE5rORjSYD68ND3j+wbCXkzMCcHLKKMohctj5y05H+0HEjDga+RzpEiDejFeAtR3nDeuPJG5YbSL3grACQ4KUgK7JA5T8HgqzvMW7Oc7GpUj4khzJIhLD3zenAPkGJx9VyS1I6DwXvwNlsL6s1Pfjb7cGel0t7BsniZu0VOA492246Znv0nUexADSqmIAN0RaK1OiyygKiDAgWTFCxA1UXvJLCZAwgAQADPN/DABKcR8BLd+o/PkeqCMx4VGXY+LN6KkIYq3qPqDR5xGHQweONPhqMxgRBkLqxRgpEECHiOVAlgBEOYUTjbxIBbj1n3PsaZUqRetKhwqh1Q0Z7GX+RWoB1BsJHKJMAR7jUjkebjKaVsnnuvfN9q1qDlRBwoET/kVqDPkY/SXa5zNP6xbrzY1yJqcldCTAh8mY0sGEACccAEAAk4G8YsjCU8QJQBSCBedkAV+gRqcPos4KVIxJ8DniEguRRlRoS68MjeTxOHn2NiISatHBXj0dwJCjN4bCBcQ4vTJxLUk8HEgAqISqBZSJjfFCVxMGe4A5gwIUrUhy/ihQ0SCtVdYGEoZHOkYCEwXhgKMEl3galmslRUAEfmzqiRR5MGhIA+MiWfc5VoIgGEzCqsOiz8tLuqWJqRcwJOglyxJPSJgpFpwIVDudkvaWe08Thkg0xKJpnrwpQuAAklIBDYQSVRs8/O5BwvmZfxzHwNbrUa/XDfzSQkGVC1sk0h7NHu8loLA2jS4ZT1gN/SSAhz9dSd5NMKQGALL9RPvJLXlnGInKR/XMFSMiyIPeV/lZqQxPYkM9tbmM7kJAN7dx26bttzw75o/Ginqe0zoIUP7e//LsJSNC1bo1ozn2RxzPLx18KSMj2CJVYyPMAEtRfAhJ2+zoFuUkW5PXT1OeIyFRf8PzfgYR/DJCggdIglouVSlf2FnwBeUi5kJsEaV6ITW34rQMJ2avfBAaJQ0Ab6t8bSLi0OWaDMo/xJYHfdJ0suGWU5ogEF1hBRhqKvnJhqzJkUBQTkOCkhSgJx6BgG/aOTFF4c/9gDw/3tphP6Tk2VE8AXd/xQK4EksH1Tkw7mi+m9ubNg93fze3f/vjWFrMxgYRu72gdGAHbla2Xz4xEeP/uJwIJ+62H6Y/6I3YH2NoBJpy2XnEB0AKUWoVDwziGMQG2dxDEkbBtjXD9lef6g7ztsCGQAOHZQcgwgIQjPAlDG/TGNJzg0R+OBzafTWw8hcHbtynLW45sOh7REEabKwNJ5Hbu57TRwNFmRi2ApI2eU69SgNd+t6W3HQCLFA8aGMGkrxBu5etrHPP8KDcwXjcI6fJ8xnG6DjfXfseW+y376OnpxZ6fVrbe4BhEbiBCo8MSj9jLBCQgGgEGnivQfduvQR6BSI3I7Yd3XIz+PfcGwMgFuATwYAZQZj63+dTnCUZt2Ad3xiSiDgZ8R1UGhOrjXHjygZyLTwRlHgkWIyAEKQdI4wA3QpApyiD0+e0GYqU47H0u4HN/OGIOPYCE1dqrAmgTRyg9rsdKBxFy74atAzouV5FKMDQ79avUGBiirvh4uKLWG9q/Je/IkX0Bvgf8TjAshdE7aCLPQyhqKTqh2kuiv5EWcq7Ain8B16iNZKxXBxJEHOVlIAf9kXUw/0b+jggFAgiIvoE3vNuxfRiLSknB/cDpgOgMsjxHqUFcWx4eAAN49s1aHo86mT6DYVXUYBcg04QgE16IGnl5eYkyig4AVuBBlWpysu5RHnUfZyc7RDSNg6HPT8sKSGA6k+zeZPD6vilgIbgMeL6XjFS/MSIBWKo8Toi6GiIKwqtJ1KkpOMYBAhwvUM/7xgEfAboAG9uAhCzzFcjv33kKzGuAhNNeKROZp8F3nDx/9Vl9oXn0WiBBERXa40rDUFEc5felUdJkJN1irLw2IuF/dyChzdBrM+R1/iVDL49RE5BQGqLlmJYRM3me4u/MsaDfNHdxv9LQKp+37fmafheImPfzbAOcPUMqv3ipry/N/S8BEnKbcluQ2tCka+qY6/3TztFwzZAtddmm55d+rrHKQILGsZwTTUCC+jA/F67VBiRUUWRFlJfuWZdHlyPBJbRkPNooB4/mQ5YZ5CYKcATnqXpTpQNEeiwB43hR94iPnhr3OcGo+kD6R5Pt488QUaMB0hBgVuQE9KvfAtniP0NEQl4oTYa8ctiyEpcn+pcIqktG55cK+yxIvuT+bff5mt9/7YgEjU9WPPLflxDPvOlce65b+682Ds4Vt3KjvaQQNW24EljlNc4Uz8TGmBVYobwVp0AovjWplvK26tA1RCS4d7NDLgUYct3TlgY1IgwcSJiTEO+I3PPDhuXhEGkwGrp3GUYjUhu+/fZbe3y4sz9998bmi4nNJlPrdQ7uXV57NMLq5cne//izbddLO+yONu4PbBDkdogg6NnATlsHEfACYABjD55zeNLXDE/fsewfWNQZqo7yhiAGRLjxEf83ITjhqUSeNmMnrI+IhK4T3Xg5wiGrTMzmA7u/BxfEwuazoU36CHdwLzXm2nAwsBFz1SP9AkYDOAzowXYgwY17RHXg1F0VkaCxz4aWVx1wT6g2jLwp4jv9LmM5b1j4W8qUvOo0kFkCsGfL/ZpAwvPzmmkgABK226Pttx3bHztMqUBEBzz5yzXIFte2QW48Q8J7ttscrYMSfLxPh0CRl2Z0Yxm8D/DAT0aIRBgTaEJFBi/v2Lc+6kKkiAxuqkjPJ4EmolpgoGEcERnhAIC87zDCDjBmmVZRh+1jLA7xGQZeVpQUOeBAyoA5ogASlquVEzMGoR4iWjD2OE4AFfP3I/JB0Q+9zsDDWOkRdxI/51PwdAUARJybAEKOKKeKUqvOv0GwZ1tv5ByTiB5Qm+UxUDqR5ICAmzFSBpJHCgCVFBO/hkcjoB9LIIHVRwZjAgjI1RSQABCBlRsGPRItqrIRKjtgP8N1d5HmgbWFqAV8R0OdxjJSLUY8dr9T6P05+3WlXFVlYR1IwNzAfF1HusnLcsV1iznqqStBZhhpBL0TgHqvoojxQtlIphKAazIBCShbibYwIoEkkCJ/FNlgDcjgOpg/eB6RDQokQU40npVAFrglBl3ylKhdtZIYAMFRVXAcCEH0RJbDkDa43qWIBPApZPmOyhu1fH89kGCHOp2iVMgvKah5Hv3WgYRbjKGv0YtuPSfrC036Yb5Ok37aFpHQ1o42/afUTco5ltucgQRdNwMJTW0pgYQMErgcqlMHst57m6HcXnWg3IvzHq19+Gz9FoSLSI275VVGZnj7HSC/FpEgvSRHq3F/1D63DU6pAK+r/SURSF9uXzuQ0DY/2taPHLFogzslVAnM7639pgQP1Gbt4eo/yWftkW1AgnSl8jk0f7Qfqt/y9QWC5AhS7i3R9zgHe6pAHl4zgH49b2UfRYRwZbsEsCAS8TwPs3wWWXc5rvosrqZKR0JUb4DI8G/8DiT8nVIbSuFcfs6I0GsF2e9Awi0i9/yYto02Awk4MyPYWpDX7tomKPN8yAZNmwDNm2q+f3lezkHLm3QpWPOGQsU1vJPyjCs0uM7H9buC4E8eLwAJTjzYdSMRguYAIKFvD/cLAgn384UNUNJxv7X9bk0gAWUgJ2MYFj2Gsz/cLewPf/iDPb65s8fF1OaISJhMrdM90LAGkPDy8YMtnz/Zux9+sh084PsT+REAJMBqONG12LfTro86drGpHJlf/fTyYs/LFYEEJyeDp9I9zCAOVMj6wTysnw7hE9BpcMfhuj3rdtzY00bEtk8GNpuP7O4OJS4XNp90bTZEXv3OKzgMe6wiAOGNSAaG5dPrjBByJ7wb9nwz9BQH72MYixofssGHsYbf5OWUwqc5JCBIBlztaXbDJG8cmtPYwHJ1BaDPq8OGYeOr1c7WK/T9wdbgS1gfbEvvfRDcgbyOpI8b9iUQcRBMnYJMD/cYgv9gOPL0hfGYRjP/c9y9AsN0gmoMQyer67pnlo5vkgQFgVvHDXhxCewPnievnNCabBHVCVCSM5XZjQiEbHDy+a1XkfVV6wntP5pt9p6bz2eLPHhu+JEeQMWLRHrucWeOPoklYcGSncLLJpJnw5Ublv0LjhEfjyOBI/QNIhLwG6sTvKwJQqhMoxQclSstq7pAeayUic6Ra4JjHbnymh8EqqJUZlZU4MGgIR2lAUlmFkACqjcARABpZ3c44N8AEmgsInoh5ibuR1Bqu+VvWUmTYlalKkRqgDz2iuaQMa22of/wXcX10PcIndXaq4Hk8o8emeDGeyfKl0E/J69IkDECSFBqA74HJwqIH3dK2UpAwrnyh3KcNViBiAr/XFdCIZCAlBCAXaM+54aighSJojmGueERCT6HfUwgA4IQOnhE2oAEyfMyIoEhrq9IbeieVE3k3OOVjZ9y/8mKKoGkswOUonFbakPpUSv1pzZFvurnxM/RtOdf2sMvlcW8VdNo28dvvc7XHtem3+Tr/haBBOwzTXp307xpGoNb9Lt8/abrlnMkf+52rnMkSFafea3D2IRu9ksCCU3r/DqQ0w4klH3aZJBfm/sCEnAe9abw4Ev/gWyVrtMkszKQkMdJ/ZmjA5ra0SZ/1B61oQQqcE9FlyoCIvMhAcDXHkgdrig1WZG5V5Wvos/F/xc48yUgQY6M0nas7YuCzBU62O9Awt+fIyEvjCZBrYV4aaCvhw6118QtkcpyUWXjNS80LapbBOXXbnK3nPdrRyS0taEEErSoS8Fw6Tq39p/GIc+DPFalQtA0Pk3z65bxl5FZGSlVvjTQaCmQoQBWIb9KqnVCLxc8+9pbHEAC+AwADoAs8eHxzh4WC0YgAEjY7dY2jIgEAAmzyYBVGd68fSCQ8ObhwUaDjk0nQ5uCPZ4G/cm26xf78O69PX94b+9++tH26w2Bg2F/RIP9CON2tyfZH4CEE0qTHTssEQfj7GWFiAR4Mvf0GuL5YfzS+IkQeH53QpUCGEMAVsBgDEMR3mwIV/c0EwgkeSKAgAATZhObIhpheLK7qdl4gFx3L1cIzzsMxcloTO88rFw3PNyLmYEERHbAcKK3PfgPvD69GxkCD+roETe48crflYpSnksZcRcaTo9t5P+vj1sa0gARWNpxfbDNem+rNfrLy9oBW9lv9rYCRwBC+4+H4Lww6586NgiQhNwG47FNJmOCKeDJAJCAvhsPHTxg5YWeh/OxX3JoX1WPugYSvKKB55fjeIwBzmUFDmBcILPK5aMCSECEghubzvwNoEih8eg/XIuGaLdn20NNrshjwmOA6zJqQMZ7LAnOHR53sj08OmGUAkigwck55sBDbdjDEO/ZbD7l/GDkzPOzLZ9XZxwHlecoUhx83Yl8EfP0nCMB66tZmaxDLDHPNG/qFBREKTh/BwAEEC52AkhguOXIPyP9gakNiELC2IUHRYAKS0U1Eg156gaie2SIZ5JEjAHuTc9+kDFqHPHdaDJjhAJIEnEvpTao8oaqaoD31OeSrwuQKQLE2aBKA4GwPdc1CEQJou0hy0js4JEAMV+k8AEAwfdKDWoCEnAfAQlIbWDJrMrT5Ou2esW8QztymL6AW/DMsB0XOBJAo3q2bxcRCa8FEhDVVSrg2dDRs5T6i8YKcvXs9YUcCVjfeV/L+gr+VhpSkwGS29mkh5W6UNMe/logIV+zVNYlZ9p0kNf8XuoN1565SX9oi0hoA0ra9NdybjW1r+y3cj7oGk3tL+elrq9rNkUEl9e71v+36HdaC1orMv6vXVftuwVIyHqb9ALX6T4vyd10T5yj/dZlXs2xg+V7tn/GBfI6vPwcoTte4WioDdZ6k2ias5fuoWO1V5RAAmR6OafynIXMLUEY7T1yFF0bp7bUhiadGvfPdgT1vpS6Kr0ExzESUNV1EpCg6yKClc9zISKhTjvORMeqAlTri5fnfK2jsB9/BxL+MRwJpaAphZ0WZF6YmBjZg3irIGvaqG4xJC9twrcIvDZB+ppNkAu64Gp67fXK87Mi1LRBKfxIBtffG0goN/K8KWUhnOdR2cZrm7WeT/cpQ8NI+kZj5XMgwe8JGeZezNNp9xmQgAoLfbDvT8es2HC3mBNYOKIc335lY3qkjREJd/OxPd7f2R+++8a+++47u3+Y26B7YtoDuAT6MFZQWm79Yj//+JN9+OlHAgoAEuBwpZe/07MDKgpstoaw3O0uQpuDVZ3ey83aDY/tgQYSuQEiIoEGplibO2ZLeKBBDwgDZItQZjCwe249+kShkSxBiNSMUS+qCQAU2Ns3dyCb7NticU9vMwQ/PPNI1ZiCrT88w2TWR9QCjWs3ntC3LP8XlQ60Aen3Jk9vZRCGMqDQvlJB0JyQQaTjBGziM6o1bA578kUsX0C4uCXJHUAFpDeAPwCVCWAw7zZ+HCpIIOwfSDn6YzpClAg4DrzSwnQ8cbLNwYDjiQ2U/YbPBBXAixBe1GOH0SDwzlbpHlR6nCMCXnk3WJ34EGPAEqXgnbGDR4/sEQ6YV73nPcprDbDBUfkuQSYBNvjMPukg6sTTQwBEVedhjpycT0FAghQyTA0qAzBUN5737uUEfR6hWgB+8zXnZUPxQsTKfD7j/AHXxKdPn2j0uoda3hYZxnXIqsut+iF9LTqggNSQrCgKKPD9xUEUv/45az5TKIK/R0ACa1qDtwJpSAEs4B3AERz/5AzhePbYJ0xlSNUm9Ax4VqwzrEWxkmMclFojLgoeh7kUxJX4jHZT8RpPuTYm01k1Nl5JY++RHBFBctrJU+XzAuUdBSR4pQSkNBxthSgbcFxsnQej4kQIEkWMnxQ+9BcJG1ltwWWf5hSjUILDBBEJKJNJnogAJATwiffCIyVq/g7dtwJNAghqAxK0F5z7/1EG9JeJSMjKeGk8XtMfNjtVvYk1+BVAAs4s9STd89cGElRxpM2QuUUv+R1IuGJyJm6wEgC6BiTkKzYBCW1AhyI2q3VZkJG2jWub/iuPeXn9W3V6RFNee8mjLjmegQRGi3LxXC+Beg2AYcWlAEGzN12A9nWPfTuQkPXbvM6bdNamftD9z6LVIlIUv7VFJGQgIQMm1V7ewlnXBrTpOllXq0CicPookk8RCdLJuH+n6FPOoUhhlU4gIAH+vjPAJ1IbckRXE0CTbbwsYzUWVWWnkMHQbegciGo/v6c2/J1SGzQgWgSXFm1p/DWhgE0L6dLk0LE5h6gUyCUylhev7t8mKNt+bxPEbb//2kBCDk3KCndeVNm7mwWMAJ+bN4WGA0vwQp81Vk1kUk2bXm57E8LapMTgOwixnJOlczX+qs5VlUQLT508fPBmQli5YeJAQpXaAC87jf8OIwru7uas2jAEAyGMsu3SpiDN653Io3C3mNi3b9/YH//tWwcSFjODExTXo1ebLPI9269X9uP339uPP3xvLx8+2Xa9s87haIPewPqdPo23HUgAUR+eiLpvhjKO5a3chRdboccwWmCPKa8XYdvLLVRJ9yTDaNhsYEyGkcr85doQzM/N8bCdffc4tMf7sT0+PtLwgYE97PdIJgjPPModwn8O/jr0PYCEOqy7wzB/zQkh1fgMwxz/tclrDCVHNH541mtzlnn94DXYbHgcIwUGHloPcGW9B0P+xj59fCHh4gvTG2C4IzLDbDqd0yhGRMJyUxMt8ll6J1ssRjYcIO9/bLPxxMEUGJv9IJvE/SIaw6sVkECjSq1B7nq371EY4j5gKODQDestwQsHMDSflS4Gqx1zoXLMhIfZc9sdfIDnGc8MAw7GJ35zMMUjFI5h+Gj+CEwQ0ItUBxqCwZBdATEwrgFY8P4AEjxPH32FuaSyWpg/PoY7Ps9sDlLJAdvy8eN7zt0MJDjAVFca4tzoRC5sgAlqG4IQvVoRQC7PHaUxzpx9T61wBVQpW6F3ijej54Y7gASABExziOiEHkAwkgkOGLlzQJt6PfYlvseq4RwKUk+NjUIpEd2CeTceT9zjjsgWpBYhKoBcB64Ef3p+qitgRJQKAYkhUmP69ubtN85VoIiizY4gDIgY6Y06eHQAyrVS1hFIQORRpJccwOcAfo8NI24AJPi9I4Jhp5zVSD2KUFMBCYguEZDgCqAr7ezXfs/IWQDlKzgaNDbS8cHToDXsve/31figYgn7pyUioQlIAJiEtKnXpDaAXBavbJDlv6Ugl3qI5A/AxbPXbwxI4NgVee/5860e+zY96dLvbfphPq9JN20zlNoM9Vuf79r8atKFpZ81tS8/h+RIqafq8yVD/1a9tu24DFS06YtN1zqRLPbyKwMJ2nskj24BEvL8zDaK+hf3F9CpvhQgTGA25HRzC28DEnBuOfdKPfhSDwhIvAQkyEFyaX41AQmyizB32+a3fld/SVaWMvJWIIF7ZqTmcX8OIEFzB6kN3CXCuQAgITb1qosIDkTXo2pDaddkeX4eBVeXj6zXV5SXVDrsbx1I6B5Zntnmo5mHX0YoCMpVoTOpiIt4CgqANs8UFpsFmiZK9gDmAcoTTAulnGx54ebFlDeaPCGzoGkTYOW1m9qG7+SBK0NwdPx1xLGdbOZrN8Cq/YmNtGmj46JJ+Y95IecxyMY1jtFzSRDJACs3PgkTKYC6n8ayFHjlpifhfm2jz5uiFMg8V7JxKINRwiHPLd1bv+HeeL48RzOqjO/bxle51Dkiwe/jyiWMZ5WYGQ5F2uYEhDAad5s1c+CRsgBgYDTs2+Gwtc5hb93OgRUZUOngfjG1t2/u7Ju3j/btmzd2f3/P70HMN+qjGsKQnmzcePnpo/3w17/au59/tqd3H2wL0GADgj9QEyHa4WTr5ZLVFzQfCAdEqDaAAglr9hUMpE6HHvjT4cgohR7K3FnHntc726Kqw3ZPbyf+w4OpXGflNqOvAQxAcYBRiM9TRCd0djYduiE9ngwZiYDKBLPJxPrdLoEEVixAWUMYO8zf8OgptAnl46pNJOZ6He7tRmiWHeX8zxutlIasGGSyxixraDgfD7Y7Gctiovwj/q9XeH4YPxCQUCTCGwvwJsKYRY446HdsMgEA5GU98Xx4VvxNL3PoSOSPQEQC0hIAzIQ3m7wDYegrncO902HkBS8CDEc8J45BP8Nwqrgj4PlnG+uyd/RUoL0AEuCzTYST5DFIHhiUvOTn4EDQGlPIM7gQ8vjg+ywbVs+rABCc4Z/zBgeFp0ntAvLP6xCUi/0I6ytCG31N1/wWoT342KdKDi7bBOwdbRCs/y5DauZ9PocdvL9SaoS3PeQ6Ux4Q1BHRDcOBjScTG00nXCMkWkToPcCFycgGBBcGXskiIinBk1DOT5+jMrAC3IiIBAE8mouMdqDH3g16vOgNi3KQ0xnIW0Fq6ClKIP9U5RACDKttcI44GGWIEDgYgQRc8+V5bajtjqgj3PtlFek5THHwec4+CcJWjb/aD3mQwTzMtep5uwA8huZEjjXZpz9/lCFV+UjlNUcqjl8EiQuxv6GqjVBdZwNx2YZyuCkUmcuy0lk8IkFAL58jwJgKbIpIlJIUUZ8H3dEZSab2IsmSDCRozPJeCZmaZZJSRpS6UcucMuItdswbvanX9tdLv2U94NIxObUh62U6vkknyfqI9uvSICn1h2ttLHUK7WNZ90Cf570g6xRlG0v9MrelbJcMsUvtw7WykaSxVxtlqEtGltdp02NLQ19rK+tHbX13TT8sHW3lGLcBIdnYvKTz69mz7iVgN/dv01wC4Nz2utyHUSI4Uk+zfljO30v3KDOTyuOu9097+cdbx//S+tEaxu85RcCj01DxqpkDQ9fD+qwjQGvC3+xQu9b/GajK67G0PSQvtT6koyuCUrp4dhZJXuc5WZURD/BFHAlVBrLEpiK5W+Rn1v/VpixfvBqWR0UyDahjXo0J0ZR9L6n+5+//ykgJRjDG/Q/Hg/VAKJ5S79rm8bXfO6dyBrzmal94blPVBgAJnDhhCCEcuhLC8J6iM+hljfCNBsQtP1KePNow83sWDln4NV2j6VpNx0mY3tIdeaE2bYQlkFC2oc3QbBMEt7Tx6gT6FwAS8hg1bfpXny/lp2UDJs+VLwUScD95tf8eQALI7vAaDJxVHoYQyBbpMd/DwOsxpWG+GJNc8QCU9HRg2gKAhPGoZw+LqX3z5t7++N039s23j3a/uKPRORp0bTob0wBHmsRm+WIfP3yw9z/+aB8slMpNAAAgAElEQVTff2BEwh5RAuudHbdHEush33i7CuK/PdrmHlt4T8fw8AEojPQhCEm0E4aRHxfVAJAHfTraEh5JKP1B0oaIBHouVyBHO9DziQgFXF+bAgw5eNbHo771j3sb9j2E30scTuxuNrXpZMTKAzNEJox6Vcg/qla4II+8dZbTrJHiDPjltVeuc83DMvQX3ws4JVgQHnUBWPqd3tXjybb0KiNEEASLeHZEJCAq42TH/ZGs/vS8M+9/i0DqihSv1z/aaHC0Xv9kAGwZRTH2tAaVuQRocOZN4BVkDLOAnQ3H8NJ7ZIa850Lu8b5eI5IA3nUAEkPOP63JLqNJnBBSfcL2Iv0lAQl1/zmQwA2fZS09dP0SmMBjUyoa75EM/vXLujJIMYdOIP6MCAXnZfC2AkjQfZEX7grH8QxI8HlQgrcBJCXOBG+vt3sIYCYqNfgzRs59eEmxTn1O1fPM5dUpiBLh1PedlOOGkqajEQ135kuiIkOUhxSYAGAOCgb6AUpHnpu10e3j0QuPiiISBPDhN5wHQ5SRRCBCDAUmAwnjydT386EDblifiOZQVMNmGR6ZTt8dCFCGwLOyO1VzGqknKGEKYEHVIFDNxaPVonpDAAlaMwI2sM61nmg0Ki05auAC8GDa1AUgQYBkZWiBzyWB45B5HLMoC6u9BBAB501UbdDcvhVI0P1U3rDksdBncCRkIzXvRbhGaUhU7QiAE0CQvuN7WOYVeW+1Of46QMJr9Y+c2tCkPzUZf3m+vxZIkAGSdYys6Of+1t+lnlm2MT+H5lreY/LxrwUSSuMqz+1bdMcMJDQ9X9s18v2qtZOAt6bzc1+3Xf9rgQSNYROQkPX7NiDhevuagYR8/bbn+yXu31Y14toaVf/mMVH7XR/wFETfS9whge+VHpCjNLIcko0G2SYgQd9Jrt3iaPtaIEFyFDpR5eBK+li1hs84b7BT1S8c81ogoZzr6lO1T2m1vFff93xEGXJdMeLOfgcS0BnwhumFUEROno7ZQV6pBCS0CZ0MIJSLIwvq8rg2Qa9rXTIc2gzVLEDLeyu0RTlPTcL21ut/zaZdCojyGjm1oWnTLvvmTGlJ+W5arDpeAElObWjyrui7StGLCzS1JT9L23NVc06EZhFGJYMuC0vNHbWBaGAIURyXlTs9l8azzvmu68TrnFsEZVtEglIbXNAgrxr3AQO9wqlPDM+/v1swKgHF8nbbFUs5jgddm88GDH1/mE/sD9+9sf/xxz/ad9++ZfQCcsX7vS65FebTmW13a/v0/p29f/fOPv78s708Pdvy47MdCRxsbfOysfVyY7v1lmXzYJDtDyt6YhkOPxqS7BCggcZ1t9uwpBzq07PSRNfLEuKF1Ic11n8o6zBWASC8RA17GC0fP35ktIJCmjVGMDBI/EdM9kg5g5B1RCKgzOFsCsLBPoEFAQnoJ/BHEFlH6bgeiP7co5rDCbPyfkkmaR5oo6sMh9LoLYAFBwXAgbAl8dwGIfCobMHUjoNtVjDUNiRd3G/3NpstUn74gZwmiBggqNI3G45O1usfbEQgxdMaGFUQnnJEgPDZkHvPUph1uTm0ebvb22g0iXQDVRpwcED5jwAwEEng1RoQpeHheAzFr1IHwlAPrgyRLdaKepBMIWIgKZrYDOCd1bqkURXVGrBPSNHJgIJkLK6NiA+P5vHSjwISENIOo+oMqDg4gIB5q/HqDZB2cR514GMeSiKQs1zD+sz7dKiqNgBMkBxxeaHKDHWkjr6vlCwDqaUDCRhXgAck+xwN3fsAwGTo0QD90dAGk7ENJkhtGHhYPwD5RCiJZ9K4YS5BNgH48dfnIbRATViaFbwmK6Qe1BwWikgYDAHIOZCAl7gXaiDB01XIZ9If2WA85pihaoOii7CuAZaRUBVVOjYbW6E87HpNQBDHSyFFaopXWfByjZibDo7UvEZUsjDmJJro89oC7KAKYhzkmarkBsGlmhDIAQxcJwhvo1xstX+FpS+yRZ17CUioDMaIatD8qgzlBH5xfnUjMupYRzzkPVTgQil/spxhmwAohcxxcE7P6eu8Pv/XARLa9uESCCn1D4DJ1/SnJj0g94mAhKx35XPaDLlsqGZdR2tZ80gyK7dfsu2aflkeX+qp2j/Kfsl9oj6sANgAmJqM7KzXXLpm/j4bkpeMyWvXaQMSyue/pU1N7bs2vhoj7cnS3fCeDdHz9eBr40sM+c/nekQzdQIYP5MvinxsiXho4Wi4vr5cB7wGJNziqLw0t9E/Sq+QHSOuiFI+NYEIGjPpV3lOa4za5v+XAglqh64PwmCtz+xI1FwoKeLK0XotkNC0/jNQCV0qAzXkf4qUYOz72J9/MxEJpE5irqinNnCyRWoDFFcNKnM+kfeD0Gd56qLudZPwz4Kg3GxKgVQK6BIJykJEv5ULKG86bRtQ3nSubYQKWykN7XLhXRKwt7bj2kZ0TXjfAiQ0KTO5/RrfrDSUQIKM8bItTZthHrsMNDQ9R5uglJJ6ZpCkEi9508kbtb7PG7MUNnyn67YBCW2KVp2PXSt63rducAFIQIi0C3UYjW7kiNQNRiWMdJR0nM5GdgRx4GZl/e6RRHyTcZeEi/d3U/vjH97a//mnPxFQAJAADzMMUHArICVis1zZp4/v7fnjJ3v/ztMaVi8rO24OBBCePz7by4cnRgzAAITOPByjjScbAEiAR5WGrHthpWjBsBeQQMCBqLaX9FvvDwzVhpyAQY3yk8inRlk+eEufPjwZCMU2q72tUbEAAAby5WFKAME9ek42OgzACHgC0A/zGQCEIfkSPFLByyJOmOow5HMjP45pI4lsT+i52i9DLa/xrFwKLMpRCHnMK4Mi0rsEJIjBHkDCAXmSNKD2tmU0Bt4RleBGPo3sinUe1TOCTBEVN+5ghIEwM0o6BhkiCRVhSLBMpLzi3s9ZKUMIurxS2tC45uDN32/cMLEDw9PRN9qM8TfC9lm9ISIM+B7kecpZl1FX5bBH5EIlP0+R6hCpDZVSGF56zCfxATgIcK60KSKkBhOcb4MkVgQ1PG0ge7VV7pPP1Q9DO0IUa3kQiiY9v4lMK5X6wzOMZDjGMZILAF0qmZeunetGM4C+D+LEvXWODjhwDU3GjEwA+SINrSBg7OO78ZClIbGXkkk0ZJHkpIAERLW4bFLdb1eqa4PbRwBrgGSfSydQFHjU6TkY2OuDpNPBDJ/rnq6n66yeETHkpTjRdlR7AF8C1zIJEw9Mc9nuIlKj2yNg9vz8wqoZuJ6n0/j1HfypgQRUcfA5UYMDAhLAawBOBpKRRjSFfEranxSRorK6tZ5QAwkc3wYggWu3qNrQVP5Ra4DXLlIbQIzqg+QARzUnAkgAYa2MMc2dLDPy3qtnyvsU5kE+Hrfz43z913vyPwZIaEs9rPon8URc092yHoe/M5BbKu3lsU36Qw69v6TTXdIXy+M1Vvn4sk0l6NCmv7gOcF4pSN9p7yn7K+vCbfpHqX+Vx9+if7bph3kc1DZ91/b8Tfph2YdZF9VaKseibEO1n7dwJDRdp94/fWykizX1XVv/IVn02ut6/7QDCW3jr2e51HbI9ExOmEGB0n7Kn3W9bBuU44Z7t0XkZHAoj0V5ff1WgklwYukZs7NCfY5oxzPbs5BDIOjm3CkQh+pzS2pDnr95Xdb6sTuW0G7KogASuBcE0fJvCkhQ3AGABE62yFEUkECvGBSgBCRQGWkBEsqJ1iS0JCSykLq2GV3aGPK12wTApU2nFjJ+hAyRDCRkwXdVipx5FNqObP69TZC0AQltQjsrQU1AgpDMPDa5j/I5+fssKJqeTO1qE0S1Yu8zVIZQ3nCy0ZuRVn2fBZgMHUUkCChS2yXINN5t/X8LkFCXmPGUBvAmIC+XhkK/z9SEN/d3NptOmOpw2C5t0HMgYTQ0mwx69nA/I5Dwf/zpD/bdNxGRMOjTwCfhoB2ZrrDbrvmOqg0//vV7lsc7bnb28rS0T+8/2fP7Zxq8zLvvd21xB94CY3lB1aBH+7zvfKNDuL1I4KpKAn0YqGbr3SaABM8HQ5kd5m0j5QGh7wj1321t9byxp5dnfsb3XXgTTh37RG4Bz+EnYICyj2NwJSAqwUtaAmAAkACeBIALk+nYiRmH4Q0MDhBFJagEJD57eH79ktKuNUxDNww08QbkMc8GrOaWh5Jvmdu93oF00UkLEY0BTojt5kgeCnjVuyf3JB/3brBDpxwRsEFkh9nsHnnzCIt3sjsZZGIZHpDYsN4Ic9vwNysvxIYODzG+8xQShFzvaWD6OPq19Qw4Bmg/jsnKiELJ6x5zQ8l5FOow7Iq1v8qVd4BA0Qi8JsfODX0Y1BmwAKDg10VoP8J0cB/3MJFXYu8EfMzPD482omM4HopIiPDBPL7iQ/D567/4WLtBWPVfKBAVkBDeqG7PvTguHzwNhe0OwlTIEp9nvo4BJKAP1Td4XqzJ+Xxug+nYlquVHTGJkS+J6ASQhyYgAR4TyTgZFqx2AMJSeDYqQ9hDVBVJwL7DZVH+lGVbnZwRv/s4uPECIIF90fdnQl9nQAJAgvMuOImml42cWheT0rpe5QHzehuRHX0nn3365EDCcrmqyB4xv/Di9YOEMafM+Dj4oHAcOl3bgcyREQm+PvQS8ADQ4mx8lUrBNJbziIT6XHBp+H0AVOTvQe5Yf3ayRVXV4T4RaVKSE7cACVyfATJUkRkBPF4DEvC8iF7hOo7jM5CA718LJJx13ld8+LWBBO3HeW02GSyXmn6pfVlHzOeWxlJpGOd2NBln53PxPEqmqY15DDOAJP2iydDMekuboX4JBNBzlPpZUxv/mYCEch6UeuRn+uwXAgnn8yLWVwKXy/u19d9rgQSXOZerRtxix+Q5rfHVvC6BhBIYyOsvy0n9refP5+Xj2vT3NiCBe1QiOs79j++xj0rnz+tH80RAQmXkJw4c6kK/AJBQrvkMKADE/h1IiB7CNC6BBEUkwHMo5UnM1PAwIXyDindLakMpCP/VgIRsaDcZpG0Lve33tr29bSOR51LKTH7X39c2iiagBOfpvk2CQItYm2QW7hJqem9SCnJ72kKjcB15vHCeUEkJHG3I+C0LmrzY9feljVzCUsojni8DR9fHSIzwlyMSalbwnQ1HCH8eUHmFAIJii7J/D4s7W8wnhrrox/3a+p09UxsAJMzHQxIt/vGbR/vDd2/t27fgSJjT4J7Ppw7u7bcEEODk7B3Nfvj+b/aX//ove37/RLLFp49L+/TzB1s+LcmTMBqMaaAjdQIGPFIJaJwHS733mRu9SEHwvvd8bj5DH8QyR1ttEd6M/qpDnP1c9QdypE+2fFnb05ODGPIuglvhz3/70T58eqYRBAJKcDSgigVIFhGBAHJFpHZMSGTXt8kIJe0QIYH2D53ULgYI91VUBdnxCyBBczLPAzwzPmcvbd5cpeDLgyulXxwJABIQFYCIj9USRHRbO+wBqJD2x05RxvCwQ97cwQAMYPxBrNgDSLQAez2iMcaeo65IkIMb2r1g7AcQobbIIMP1BJTIyIShiGeSAQ+QxudzHZGA58M4o48cCKtJBmXLSebXoeXnKQ0i08NzSV6wXSm2kNeA5x0GndIdIiVOkQkAEvg6wTOL6gSQPV1GI8DW7Pd8fGDoOj+AkxvRixx5n7o25V3XlUMpJ5jDAhKywoXj8CJHQiZTjOogkhkADAQkaC8QkMD7DBxI0JxBmU4ACYu7OxvPpgTPSLrYNTv2uyReBKCAfoFxD0WnGSx147KHKh1BvogxzhwJVYohyTdPUerTS3BuSVwJVuuI2EDUUAAJeA5dB1FMAhJwPFJFOH9GU4JbuC65P7Zbz9/vOecB1jMiID58+BhGtK//SsmMXH+u9zMvUWLpB4HjHqGgaI/3YXV+kCyWQALAjdrQciBBEQn1uQ4kcK0W5AYZSHBKRo/Y0T6YIxIoFxS6fyG1oct563MpzzvJmLy3aH/J8qctIqHee74uIuH63vV5nfS248vfX5vaoDE/W5sB5tzSlmzo5PEvr5evlXWULwES8jVu1evagITcZv2ddZc2/Y8y7wqZdls78/Nf6r/crlvGJB+D8Tk33s8rEJS/5bEpn61Jl2wr/5h19nwv/9sdJdciEn5tIIF99QogAc93DUgQEC69WXJKMvTa/Mpzt0m+4fc2IEF9nudZ2d6sa5eydLFYnOlm2kuqeZJAXN4j9hrtx78UkFA+R/08rjtSV0sRCfj9N5na0AQkULEIg8CVJk9tQG5nE0dCk1DMhmgWDFrgpaGaF34pwMrfygmZhWabAG0SjqVQ06TlpAgFX99porbdp+33NsHctpG0AQlZEGahk40qPV8+NgMJ5WaT+z2j53oW9Q3ey/uXY9QGJOD3Opy+rtmbBU5lfIVnRwp/2bZ/JJDggnxL7z6qF2DzQHj8ASH9o77dzxd2t5iyhOPpsLGe7VjacToCP8LUvnl7b9+9ubc3j3f25uGOqRCz+ZSee/TPfuuKPaIMYBz99MOP9uf//E97/8M7W70s7eP7Z3t+/8lZ2jswyKc2QZWAodl0BoLDOQ0ghHRXrw7IAD3VAWIARhz6lnV9e307dVGTfmny4mZ2X3lSe10Yqz2SvL08LxkujXBnsLwjLeC/f3pnP75HG1+8fCFyzg97viPSAgUIWB4R+eejbgUk4LnhzZvOZwRjpMRrrqgtpaKalXn8XZaIFGCgOSwwIrPlax4BCFlu9gQSNqstjavdBmHiHeuw8kCHkRm8VhjM4oIYk4uiY4NF17qDyE9HREIoXtU9mBJxssPWeRk8DP1AMIgEhHtfH1pXACQwjlUkQKSgQW+SUiHekwGMWZJVuiHkQIWMIpf1Vah8VG8QgFCtJYSXZE9/GFzVOo8QcLG74zyPKvB+2e+8/N2JZfSQkgEQahBVAKAYuAecIfZbEHgGkBCgBcbdgQSPlpAsY/nMIOXUmLvc8jQjtq9zNBQXdSWpUHArcKHmTuB5QdroawSGt0Ls/Xz0GQxxjMFoPDaWw0QaEOZ1RCb0IiohAwkZEPX+dAWRRUBTWc4MaGEffn55YUQQy4LGGJLDgGVYdwaOBD53kJPiOAdm/Pf9xnkVENFATgRkYgAMmd3ZeIx5NK6ABES/HOHBj6oeGI93795XHiOPyqhzi2lEVLT+CWSIyAQ83XaPFJxwShBIqFN3OFci4kbXlQ4BoJJDaOD7AIB1fv2Ylnyes1cCO2hIpIgEXjuldPH+kaJziWwRVRsyaKBIN62JJiAhg+HkykgcCYpIIGdIqoiVqwKdPU9LaK72yUt6hqJILv3epn+8lmyxNByzXiZ95ZqOlI3LrN9Ifmeg4dLvpYHapAdeakObfpeNsSb9QxEVuR9ye9r6v6m/srxrNYQbQJumtuTnz3Oq7fm/BkjQ2LlcPi/vWI7VlwIJ5/PNnVQZSMgGI+7fFpHTdv/r66+9/OO1ua/+Ke2gWkb6Hph1/fx8eWyuze+sa0u+aR9vm5/5ftl+y/0i3S3rEdoP7+7uqr0q2wrVHIn5W+2f4QT9pYCE0uaU7lDPe9dn8Pk3S7bIgYsZxO3/ZDadzOglQT1O5X1Cz6SC1vfa5CKJ0mBlwVsK4XJhloLgnx1IyIsyT6p/NSChXMRZuPwaQEK5ked+1N9SfK8JyyYgQRuyBOmXAAkSRlL6M9ihDThft02Q52fhscEqrv7lRshyezCAdl7icDbletpsV7bd75nugEoFD/d3NgYp2nFr3ROM6T2jER4epoxGePO4IKhw/zCzN/f3tphPWfaR4fngJnh5IkkfogXe/fQzIxJ++MvfbPn8Yh/efSRHwml7oKdxOp7RKz5h1YcJIyJEbFN5WI/I8fe0BtiDaD/6i0Y6UhtOB1tvXqzbRwlD97JCMSdb/QFmFkLLUO6ub8ddh9wJpwOAk4n1OkPWtn/38mw//vTOnp7ds4l4dvQL8h9wb7Cy9wcdG/V7BFzYZvIlTBiRsbifWwdefuaBd73aAeQUDASEfsc7HND0TrJsI93eDuJE+aMceaAUBzwrjEIYTAobz+H9KIn3stoyNBtAAo2xzc6OqLTJMoZGTgjKuKgSQG6CIFbsjzo2mo+sg/5DfnrfGZXhipexwXSVIHdUGxjJEhELiNAAGIJ2errCjOSYLEUUHgMHHxA5g3bB+wtACEoa/LnYBGsgQTnpimAAOMW10hVYcV7+sVuV/asNdAcnEmkeI8Z7HqQBD3SUr0T71huPmIDBiWNQ3hJpGACgwA9ATzvSR6IPKiBFRLG9qJqA9AIYhoigC08/8mKwl+F+2MvwDmJPRuBJASEpo0cxnMlIzN6o7gDlSRVHcAyiiWhUY432XNmsUlIQFTPEXPVUlVO/a3tE8HUOzokAvoSRR9LAY6HIiQx6qpQi5peUFFKSKnIGzxMh/u8/fIgonHFFrEXOBEQMbDc2Hk8I2kim4Tz2fwBTWNMCEkCSiqoMaNMMwOJsYYvFvac3bHDcwTk08DxIR9gd7cOHD4wm2IEXZbuxI4CzWHd43nF/zM898/HnOkSfH0EUabY99ggkILIFKVGdE0JCOpzfTJOBHGEtyA7lClN+cB2SNcLwR+rD0SNhTogv8Gg6RSRwDDNPgual03sGbwTyaHB9AN+Y556CQTlIgMKvR88h2odQ6ABIvApKrUwqLUZzqRVIAG8FKoBUlVDOyRbPgfbItY9+vGVvagMSWPLzyqvN4/ja8o+VEYR9086JUW8BEkq9Ius16NM6MqkuDVsa9F8DJGTj6lr/tQEJktNNgAplTYrSaboPziuNm/L5rrVP5+ZjclvoOAxZmw3WW5//ViBBRqR0sKw/ZbDilwUSILvr9UxAgfWJIXmdBBHk0nnda/0rqvK8TsDnPd22/hhMkuTK2fVBAoklceV3tC+3W+ej/Yy6g0zsOnExI6/S9Uj8Hc+r48r74zrY5/A9ju/3QCRs3P+YYpjOb2pn7k+156y9Ad72VRox5poAC0QkaO/PslDzRPtmmR5xipRLAUFfy5HQJIPO14zLfrRDshSphthzoYfg2P9C+cejl3+Uzf2/VfnHs2kPXaPjQAKUcS6AQMQr4q9UZo1CDsQSwZGQjS8psOhgecYuCbNbECttzrouBKWM3/aF2l5ntk3QXvu9TdBnIXhpI3jN9ak4p3EpN4QSdczH4u/K4xjeNCk+8ny1tb9WUOuNOm/m2SNQGt00pjfukcyLM28WUgakqONYKdR5fkmwaG7II52NQpybBU4JImgzy+9qmxBP/SaghNeD0I7wQqHb2sxd0Km03oFGBoxg9w4fbLX8xNQBeDBRAnIxmxh4CI575IMv7dvHe3t8mNp33+J9ZvPZiCUh7xYTm0/GDgDA63g8kmsABhO83p8+fLQf//Y3+3/+5/9tTx8/2acPT7bfOHs/gIY7GAnzOYkcsUZhoKNtPg5uWMKB6kz/Hf7NZxEpB8uOHm17WNMYBZAAgrl+z6OVsOqQZw1DAKHL++3Rtjt40N17iJBgGAzf//h95ZFT6LZqHFNAm0cNADzQ5gKjGUg10jqQgj8c99h+cCaAewEkdyNwEBCUcWb0TpC6kbsBhhgNAsiw8JAzYkTGI4CfeoPQWhCIgHf/zp8JBhgMNzc+ED0A0MUtHhjmNXrvYd4AizDeA0SnzMbMKyNvAkgYwZ+BahAkpgSJ3pKVL16WTwR9tXHi2dAP94sHAgf4rxKS00hRwZoQez5z1hnCbbbZwQuNZ61TI7SmlEJwCJJDrSdxOOAZlYfPuX/qRng+DMSDodQpIkq8JJ9XY6CsBrpADaRHAEdAyWaDiBY3Ar3Pj1RW8DwARfDdklVAEILv/Ydj0a7dcUdDktAAyIFpYDrgTW6fPuz2Pg1UpoagXCQMQ3jn3eTkf6y37GnJALnKT0nuuDIDAwWcE12uGUbldLs2u1sQUFhtVuwLrIfHtw+MmNmekG6woyU9GI/o+cZ9RtOZr7ngJXFiBzcYAXxxrmKemnMkeLQBwCVPBUB0UQYy2I/HSAMBV0mk1vT7g6pywwY8Cns3QLTmAPKB8wB8CDD0Qbg4Gk5sfnfPCCI8H+a6Ezq6AsnvsK5RNeJ5ZS+rpe2Q2kPAxjlT+lTEMf7OqaLvCQhYzz4tdwQUBPQAYBDgwKAeKKw4MwAo6iI9zLm+nQBm9vcOKKC/kM6BdEvIHyjQCvsFCCO+jPj7zIFCsmncN1CK9M5KIjD1qR/575hCirhCH2TDTXuM5hP6V+PDMU2EmVif6FvHN13eSJ/C/MB5VUSEojiYroEIJ5dV2hczmK72aO1KJ8i6kv4G0HvtJSCr1Cu0x7d5bM/AuVQlSt/XqScAUIroJu4hseRT9ZWsKyhyp2nv1jOWa1v7viK0rj2/DPWsu2TDWnqB9KwcbaJn1BjlsZdOKyA7y5x8r7aIzbb2telvbfpz7pvPjPgciXahEzP4UOqe1frMVYDSdSSfro1Pr+tlj/OcyH1Jx2e6fgnYuH4qcmysKc6kSM3E+gIgX3/vksZ/b5rbaqva0zZ+fg3c9OveSTVDoN6fQ+96Dr1fur6Ov/a7rp/vw7RNVgxCamJ9X0WKefUdd1xcez5oJZDnkOuMmgtyafFFIXITex7IqrP8RL8pmipHgWn9QR/Q/Cnnbf7MmlMJKCvlSBvQisQYjXUVdRlpnNzvBn37j//+i3uWglwZ94Cc9/afR9xcFcZXfuycvmQlf+1drkrK+DHmMoAEhspG1QasLCqCEZVQLlqEbkrwZWNLynfbQNwKJJSCmm1K+VeXHrFNkLZ1adv5bUBCGZpV3q/t/LbpUY5LueG3AQn0bhY5nrhGqRxd699yTpTCOgvXvElqQeXvykWPayn0SX0powfv2IjzhqT+1EYtwaLvNUfVxjy+edOTQNGzfeaxjM1JIEIFUEQpIXnvawXPDUryAIzlPdzb6vljgAtjA/p6N50QWIAKeThs7O3DzBZ3I/vDN/f28Diz+/nIZvOx3c3HNp2M7XG6MBiOUDyw9doAACAASURBVCzpPT46KPPp3Qf74fvv7d//3//FKg7PH8BPsKXAxpqcTxcELcA9AE848/Oh+1cbpYdxIxIA14MMFCjC8YR86KJSwZJAgnLukeaQxwA2pbzKMBLBH+Bhyr4Rv7w8VcAQ5iJSIDyE3QnsNMaMigivMYy7u8U9+2E+R66/9ykiO1iZrdulkXeuZLtCgftzcz+BYdcBHhikynPTHBCQgDaWyr9/ds4CiD8YYCi/B7SfHv+te2yZ2hBVDly5ceR6CFJJhL6PBja/W3i4PY0ZGEBmx8OeoA+M8k+fPrGPsJn2hj2mc2CsxtMJAam3D9/YdDrn36oGgfkgBR9zosqtD2Nld/Bce7RJBI14Fo+8iOgLpmh4ezFW6EuEuRPM3bnCDz4AGFRIx4CygDmPcpynCDenos6N1iMN8I4UBoIttP3RjnUFJLgx5WDfBBEz47HtdifO65dnj8zw9IeIigCQ0GfxyQoEQru0xjlvw6MmeabvHGjs2G6zYmSG1m8GQSV7NO+koOIeAirBM4IIGhwDTgRslOhTGKXj6ci++e4t8yYOtrfVduXG39Arn3CyAowpyBBpWEZqA6IHsDUjwh/Pv0Rp0c3GQYnjyWbYrzvOT8C5GtURCJ4gBWEb+Zt9jyyCskPCxr3LVXGDAEh4eXkhkEBDK4g/p7P7RN55tNXaKzJQgUWcQafPewDswTipBGWdiuDtqv5HBAtldqdryxW4LoLQM6o75L2mrhZSEh/3KiABWTHYB8HXdAzg7hxI4KywA8EEBxUEJDCy4cqrNPC0V2nf0P6a9xPpJgIZtBfhXEU+ac+VwxngQAbv4b3CeWVVBEUvVIZ8xyOFsu6F3zTfS31An28FEiTLS6Mp6wzX+q/J2NJcYH8A0I2XX9Nlsl6XgQQ/Bnwq5TPl8/MaVr/k727Rv5p0EukHbUAC13tUNNE+IiCD0WnB0dOkb2nvuda/uP619rXpr236Zb53eR/1QVv7Sh0/y4OsK5ZtueX5u0iDK4CEPM7aB5vug++0P5Q6q541AxFlXzTNbR2jNrXNr6vC54Yfm8Ykn9YWUdQGBGZ5l9etxr7p+m1zrlqv4maKdMEsU+HMps6BylzQVQJIoP6xr8tX03EQVa2o3wVprdZF7v+y/fycgAQ9U56HbalfvQD6aT6Hc53zj5XZPE3w3wEkACRldLI//e9AQrFoASRo0IQMSQBIYLYJmjxZy8HMm2S5Qd4yYW855paN8NIxbYKiDUhokxWtgp4hy59HJWThXQr8fHzpvShDhNoQVT1fXqQSyr7Ru9HRJPA0T/IYNY1XNgw0B7KRWXpjdL8MPOg5SkAg93+pgOA3Ha95qGerFMyjWNzdMwhL3oEOz+VW25UuAGNXXk54bpdPH2gA4zukPNzPvArDqI8xPQRwMLBv3yzs8c3cHu8mNl9MCALAs/04m9tsMqFRISABbfzw0zv721//an/+z7/Yy6cne/n4wvYg1J850OOZzSYjmyGKINjpiSyHDsd2w1OegAQfYz+AzrkuPN4rAgkwyvhciEgIAlZ61BAVRzZ+N7KPBy9BV0VswmsKAxTh08E6r/B1NyxrRYzjc3IgBKALykQ+vpnZeOIRHUh9EO+UE0C6AewewRHbjftz7hxgyPjGAyBB0Qaas6p7j888Jso3epvqMnyw52CAAUhw7++JVRvo8QeWUCVX+zpFW5CSoWobizt43ZGfvmW4OUK8D6zcsWNFA4AUu8OW545nY5stABqMyA2BHPbpyA1uIPcC3GAwKqoMcwLtZa5+8CsQNFCOfACJJGtE5Yn1NgzCDY9H1QQ8g/elE/fB84vnALAAz7zLFxiE6EcY+0dw8nnYuBB7AkfOg6C5gPHc7tdVNICvbZdlw4GnaiDgjV74pfNDVNUiEGKPHJIeAJq6IkSp+OT1rjWLtqPPwFfy8vQ+PDr+jJKVOlYe2fybxtH7oO9eZEQ/oL1HgGEb6w56jDb59g/fWB/pM92jLTdLB/MQMQP+j8HANqjcotQIlmjss88ItDDqwn3SO8wrAD3BfSBZNR1PCQ5WUQwRJo8ooHMgAUAQ2tGt5gGBhKiusEZq1HJJIIFRXLGnDIbOt4EypnghKsGBPoBx4CyZcq6vV5sKSPDffUywjrQ3cCwqWmcs5a5tAOzBGxXPW8tgjUVNossxiUgIXguhuX0oaBGREEACQFUBCVLoLgEJPc7Jyy/JsrynlXMsn13uc1knKg1ZHIv1RgW4ABIwR3Au0r/0koKa93M46rOOVBo3WT9p2t/aIhJKPULysen7pl5sMrayrvBrAwlZF2jq/zb9Srpt1mF0Dt7bgAT0v+aA9g2cpygV7APSwSpvanQk+qnNEMztyn2tOdKm/7Y9/7W5nefhpRWU102pp+Kzfi/Xl56rtX2nqGpUcD3oellu53vouiUQWD5vBhrK39R+9UNeE239ntf0VQHU8qMM3Uv9VFatKi/3pUBC2e7SPijbcc3+gf7FV6RC5jERkICUBzo7965LU1YmTgJVFdRYZA6hpjEobY0mICH3UVv/dJGOF9V+OA+Qlvc7kOCpDV8akSBhK0VWSHybkZ0F0SVDNBtyeRP70o3sNYv12rltgq5tIrad39ruAkjIx+dNUEI0Kzrq84ziyXui49o2siwoyo1M49W02em7Emi4pIzka2f0Xp7q7HnMAgnnyfjDtTPo0NT3TYJQiloWohUAc3DvpEKx4MV3hcEV8hJIALcADG689vudbVfPnntG78TIFpOpTadDln5E5NM9Ig9mA3t7P6PR/HgPRvgxgYTRoG9vF3cEEiCTYYgjThjP8O6Hnwgk/Pef/2rLp2dbP3tpQAno8RBARN9mYxD8pfQfhIR13XgHOIDjAY54pAJH1AUnQtY6J1tvV3ZgrniPHnb8doiSgsir9/F1r7Z7kjthcLuhhNQFhWxDqS5z4GWIeH+hSoy3DaHv48nA3n7jgAKABQAw7sGSgudKNgxg5DJTLglIYMgy0i5QxtG9t5qLvlm5IaaNS0CC1grbibDrw6lKbaCn/QAgAWX69hWQ4HPAPe2DoXuhUHUCfBlo82G3pSG22248NHyHtAY3ytEGAE2IOEAlgNndjNEIrEoBNs5jx1n2GYLpRpuqP+Azctfh1fZoDy+fiGuiJCcNPoSpM3LCIyzAko+okBVLiTr5otI0XK47sAIAAaHvPXBSMLQSESzOt9DpeplLzCNU98my3UnkYDj6hrvdb85Cv0/hoQSAofuRaJE5+hgPn4car90R3vEgtEz5wlrn2pOklCvUHAo8qqU8ffyZ52clN18f9zlvv68CXR/RQ+z3gQMRO1RW2G+sj0oo87nd3c9ttphaf9Q3cBcgDQIe8dFoyFQDAQkkMEWUAtYb56V7Ndbks3BgAUYlDH98L7kCzhOXT3FeGKQw+H1MgzyT63P0GZDgY3yw7f5A+QEggalFBNswZwdM0QCQQGDw6JER4ktA9RfMid3WS1Nijnk6Tcynndrn1RaUW+zKVsf2p/5XAwkIQwCQUBWIIddCVGDIqQ2MQFAkwnlEQj/67dI+K4CxNHQ+U0gvMOd7ZZS65KXmkwBOlGfFtat0lEgVVUTCeWrD51VRUHZW+5OcALltef/Oe5v+bgMS1C/5GdQXWb+41H/ledr39f1rgQQQ297yKo2+LzH0ss7E3SWFQrcBCefOBI86wUs6g4CEHIGX+7VN/8qyqdS/bhmfL9E/y37IfXFpDPK6yTJWf+e5VLblljE6RUTKLW3Lbck6op6jbCu+vwVIKGVDnuNtz/Al/d/Ux0qNyf2Yj2ubP7faJ+UeWD5zXhP572sR6QIS4JDS+sS5WFPQOwnACUw7OCCHl4AE8hZF+WR9r3WkPrgGZHCcqppfzTO47XxFJKhs8Fl6Q8yf3yMSgieBG9WF1AYoN3lRCn2lohCK+DVBr3PzRM2TtGmi63caIgWra3mvtoV8yyZ0S/svHdPWvrb7t7UfSF0poJsEfJMihPPQvwpvlYKsMaRCmzgwmtqaxyePpY4tN7Nrm3LT9ZuUn/wsMpouAQnofxlPElJog+ZmW/9mIEvCLgMZULY97BvVDdzopicxat5LyaPHFt6Jfqci+AOQcNhunOyNYELPpsMRgYTFBCXYOmdAwsPj1O4XY0YkILUBEQnf3j8QSIChDwWevDynk73/8eczIGG73Hr4Nasw9G3QG9qwj7KKCE+uqc3p2wQnXIQ2kxIBvzPVyZnxKYADTF7v1iQlo/Af9mk8SvnW3PL0D/dGY+MnYVsYtJxjBzdAYIArxUBkcjLuYaxwk9j7mvcSdQNDn6A/7u8XNptNmCaiUHUaPlXVjxpI8PFzEjeExYN8UfelxzyiDnyO+H1hcGmTqlIFQDi33xuMAZR+ZMQFOAjWHmEB0AOGLwGEgRPywRMtIAEecfQ9uBDImL/d2AEARRj5yPfGsZM5nu/e5gQRpuR+gPFEkKHnXAk5BFNeCj4HQgK74GoAOOBpDnjpM0qDMg+d4+FpKB6Z4G1CKoiMRh+DI41GjE9/5NU3QLbJNTDy5+z1Iy8ySEYFPtWKbq38b4LcT0YQgATOsTAE6UkGmBGcFblqBI57Xj3zeSRnJNN0PQGjkmV4bhzDKI7xyFZLVB2oKz5InmkOqF+zbMpKG1JoaEygAkb3RCABc2qAcZ5MCALdP97ZdDGlsQggAcCOpxI5jwDJQROQgPYxIsFOjCTB/QAsCEignAYPRK9ny4/PfJfMRuQC1tKaxvyOQADlHoCf0Ygghsg3CXwEWFQRem52ERm0sw1BACeaHI4n5K6A6kWAAuANghJYPcQjCrQuVE5SQIZkIMc/pTEA46iABOkLRZUF5x3xyAbJAvY3QvohUnpoo48OeDAwVxGR0MV9wDWDNXwFSBhERM2lfVj7xCVdJu9vpdGM3wQaa47qeMwr/Be5qYAE8Y+QVyLmVZ5vVYRPPPR27fM5G7RZl/odSPCRLcfpVgPu0vjqmm1AgoBL6Rzy4HJNDYcEiBWpkI0g6R1t+hf34pgLv2UgQes3z/2s55XyW5/Rz5eM8Fp3O0+3UZ/r+nlt59+kT1+SLTrv2u9tv2Efk63VJKNuneeX7pP3VR2T9W/pxGUf6L7XUgMAJPD84N3SdfEdSJK5h4cNgkN0rRyRAA4ktUHrSPuExu/S2HOsCiChtAfa7INBOFEEJGDP4V4UqQ34+3cg4QYgAUpRHrhaIRTBXJ3v1jRZ24AETB5dXwszL5w2Q71tIrQt1NcuxLb7t/3e1j5wWUh4ltcqjfC8UCXwZGxl40+bI44pQ5fK9kjxLoVL3tRyu8pNrxSmZX9nj1DeLHL7telqXug3PYe8rXnTzX3R1L5yY8rPIyCBQFYiO+PcTxEJWfEl83d4l4XSkj2fHCNBHopUAuSHTwbkShiNURZyyAiEbx7mNl8MbTbpkxvgfjFh6cfvHh7PgIRecA+AI0GpDavnF9uv987qD1JC5Gxaz0sr9k/WD2HITQO0bpESQK9ZJwDBQ81ZQK9aLGuG5CO1odN1skMD58CWwAOMHRiqJLcjJwFq4CHc3VnZYYzgHjJA5OX3zcu5GTT/5AmHQcmNBkDHoGdz8CQsxvbweG+LxYxREQATHAhxkAzjAtIkbjhHBxfo2SYxY4cRCTXY5MZHHSJ3DiQ46OYEczSqkbf+sqbhTc/+Hobczqs3RDQGjE2Gh0eFDVadmI7IT3EAqSZSGzZ7O6K8JvoFRj05InY2h1f77s4WDwtGInDuICSd/AK7SJEYV+CUcvXQh3omPD/buVzaIfpDnwkiIFphjdQH92A7kODfdbuDAFGQFuLPhsgRsjgP+szlB1HgcNAj6eV0gmoFnhYD+kWARFUUS1VSsQYS4AlX9IGDTeT4rSIW4Gn3de1phrVh5+kUT8uXM5Eko1qGtfYjHJTDHjU/Dnuk/PjcxvzI+cz4jl78szJ8bpRIpmBseY9IAfIqGB3ns0Daw3FnD4+PjEwAsSfDNDs+73EOohJINhWGJVNFyCQe3hdEGCCiJOYcqipwTQRh5H6DMQpvP1IPQAAK8sO1l3UESaaAhMyRAIOb6ys4Q9AuBxNQoSEqkGy3zsoN71B3wPWMShqVLLSuwZBV2U6BL1ojAgAyGCsQ0cEIpGyADSbCQZm6cL7D1Bwj5xwJbA9SGzoAtfwccCTsd8x5qThYKKsDSEAJzjoywc9pi0g4M+IjHysbl+Uem5VtXj+VZs17juYpZAYNkojMEj8MK1Ugx3bs41ftOYncC+cJSJAOkCNxyv27qa1tEQlZP9OzZYOlTX/J+2aTrvfaiITs52jSLaRfcM9KZbz1DG3t/yWABK1PrQ/ck+lnQ+e7YSRYpJ1JZ5DcatO/2tp3y/O16ZhNelc5zy9do0kvzPpqXl+l7tfWdo5tRCTkfsjy5hoQQ7kYjsjSCNe9M9CQn1HPoPOa2q5jbu3frzlOES3aj0odv80+utW+yWORxyyv76Y5cS3iIQMJuqbWqYAEVbASkJB1Qjov+jVZbAYS8lqXDGhqXwYSrtkBl8ZmGOWuBfyyiEXIc9KRH4+/AwmcZC1ki+i4vAglNLNRd22BNG0uWfgISJCg0MLQwrk2UXHfW4TRLe37mkVeTuCma7S1r00QlEACjaVEVqQ25MWfNwb0nzY4fJ+jEaictZQfyp7Qciy5oNL5TRu9nk/nlu8ig8zX1hzLwiILIj1H6V0sFUC0LRsami+l0Mwbgua1AA7kctNwgDERtem9P2VI1iSFODdHJABIOO6Q/x5gUPdkwy7C2EcEEpD7v5j27f5hat8+IoQfgvPEkP4393d2fzetUhsQkQAltA9Pcb9vzx8+2U8//GD/8e//aeuXpR02bhTNxh6ijBximPSDHpjf6/wzGLJ5HiBqgc+D8mw0op0V3SMUZKzuWU6vN+wbWGw3+4114KrsdT3XX+XfAHKAlR2MvswLPp15ZFyZUiSTK9gwan0OK4rEZy894b2TTWZDBxIeHmxxN2eqACIj4O13wEZknWGQHsLjzcTqDtMLSLYYueIK8xeZIgwpPDMMLA/pTkDCzskK4enfbBCC7iH7GUjAM6AdLNE4QYg4SjUOCSSMhz077Te23wCI2Np+BzAiShgGUIOUDUQiTOYzGnKc8wBXDWkBO4bIO9/CmP2ijUweTlyPuftb51uAkYXPeJaX52eW59yu1wRD0G70/26LnHd/5o4B6AFJJkDFDkPfSSwJABPRTPQqYw6dGM6PSiKTKcAcGLc0jxxIiAoJvkZq8BOp9h59kAxUGu7hRWROvRj463x55584seRglneQDZJhUihLGVjLP8wjeO6dz0RjhfOklIgMLe8/mvdUUgECMCIgrNmuzzd4WZic0DnaHGO4QMlXn9sADwB4oRQkojrIVk1OEqzdIQEGRBDwOii7CnAugIQl5gmiHqrIIF+HAHk4T5H+wPSKAC77Xp4Qc4dGy8kjl9xA6VjvBB4KBx9wrlIUSLoZ6SS4v5fnxLMOKtAD7SOpKCONzgEWrWOlJkkhB5BQRfSgJCciTkgsWUeJ+YL3/pTHXvsI5okDg0h9cTAppzYASEAFG6ZQdB2IFJBAEkvcj4CCv9qABO2nNYB1jnSgLdoTsnGa94z8dwaXvU987AHG4TpV3wTPDIAE7c8EE6LluibKy+b9PO+J5f6b14n+bgMS6n6v0zOyftaqn6S0jiZd79cGEtQHTUAC10VLRGvWGUqjCb9JF9H8rgFpl3H4LDkkMAifsQ+oopmABK3rLMPa9C/JrazrZh2qTb8sdcVrem6T/tZ2fp4rmrP5Peul5bWadNnP2gcHRdJ3Nf/V520cARkoKNuKe7UBCQJ6mp4zj8mlfm2bf9fGA79h75ctVOlmcZL6ou0abWNe6sN5zJrmV9uc0/3KiIQMtAFI4BiGMxOxCQJlBQ5B9qJSlfZ3nZ/XpX6r7lk4BUogIbf9lvmniAQSJjO6IuRkEPr+DiTcWLWBxkIKU9YCzgvr2kRt2lzyuQISJPT/1YCEto2gTZC0LcpLKSel0iBlpxwLAQk6PhvWt4whlNMSldVGgWdTKHFWdrKAVbhSvlfeCKHgZsGlTbYEPLIyh/srBxX3ymhtVgbQ7uwxKjfKrIiV5wlIGI9gINRkl2KQR7i/2u2AhiugCHXOEQnIYWc+eRhXI9RenwxIujgBV8KwQ5LF797e2XjStV5nb6Nx194+oBzknT2i9N9kzAgB9NUQOc3DoS0/PdvPP/5o/+v/+w8CCcftkcbmfDL1vD84NW1vffAhdN1bwz5ErfiUFz4djUlqt98cmPtdGdzyzvF4T21Q1QSkdYCRH8ZVPQ/rkHURw+Ge4DpQDj+MGPcaK4y5y5QB73uFINYGJqI/xtOhzeYjhv4jIsGNdTfUQL6IvlbZIrQFEQPuBezR6YsSkgoZ93kijosoxXbCHHaPEd6V5iDPIUCE5TJKEzJs2w01RSQoFxbtIsHfaFBxIyA1pXMET8bSVsulk/SdgkshcgRBxjidzWw4GXvZNwBFKNPZ6xMAQcWNyXxqk8nUOjBmo4wd0jW2Wzf4h4h82B3s+fnJOgf/DM4HcGfgM4ABlO9bbXawWg1O3d36YJvd3k77jm2BFhy6tkO0wmpnz8jrBgLQh2F6tA08+ox06JCvAn06myBihIGJZh34nL3UonMoaL6jRrXnzYv7QOsM7eb6qcj1FJkgPgTfsLdhVOeyXUhtcc95RDd47b6o6MFak1E5YksQDUACxhX3Zt5lpMTgO3rxI0VPXmTJFCr+AQK4DAC44nwYPqc3jJoB6SKBnu6JkTujiYM/3RELc9sxSqxyDfWG5L7oDUZRPtNtatjrAI4IUsUzUz5FdRPMN3IU7B3AhOfdFWGP6EO7nAzSySv9ebs26IzS/N7ZjhENTropckdGqURdbgAd9KQylQsVc1yRV7SIZC1teXB0BEeC5AvWn6IfcK9DB+VALwMJqjohOYLnyUBCB2RXmE+YolFNhboC5lQYcgQQOs6NICCBCiZL3F4nW6wAkFQaNu+h6Iv6mZ1TJQPdMiTL60jJBxDDOYfUmFQhhikyAAEDSFA0Ddab9k8f/zrs+pKhlpXo8u82ICEbqqUyjvbd6si5ZGi9FkhAVZemfTvrGNJPs9Evo6NN/0K7y+tn/eRrgAQaQAEkaO5kbiDKgaj0UBrXpf4muZWfN7evTX9su36+X9kPpZHWpOc3jfuZvlSUZizv19q+K0AC+lHlxXP/5Hs0AQm5z14LJFyzffBb2/ppO19AQiUfAoDU87bN77b5IXuuae1rbPO8KOfINfsHQAKuj0g97ak6Pqc2YI0ISNBxkj0CEvL5+k1jl+dpXhvsoyJK8tJavzQO/YgQU0QC9AHudaQRc9n820ltSEWVRbYIhZabYhgYVTnI8PJXxuKgVvA0SNoktTG2LYZrv+eFlo1FKXfXcnBckbpeHigLmGwsavK1CbK8EJsEbdN11He3COJ8fu7XahEjhDyFtqpf9Oy5/eUiyv3T1PayP5oWZCmIchvxt1D2LHR0DIVIGK2XNsI85trU8+at8/Jx2ogxN0ogIs9RnIv26fgMTmRwJHtlJJxkSA76Iy+9Nxy6t5qh3MFiH8a2gAQKuL4bK65kO1O/CNsQxTAZIALhzu5nY3rcZ6MuUxsAJKAMZJ+EdgdbzKb2cD+z/+uPf7TJaGj9rkeWAEhAGwEkfHz/nkACDEZwJOC+AhKgVQNIQGG6Yd83NAjsDerIhxeFgMcBhhvC7tFeGCAeeq/IBRgyjhsfCR4cWP7PSfdEMNhDKUZ4MqNtMAaUIw6Pu5cdRHk/BzEQDaBQe8+RPwQA4DVq0Xf0nB93DiTMnEMARjdAGBrriEwgYWX9n3MkHHgI+YbyDo8mjD4qm6ws4XMC9ZEJglmPhhWMbRLdkV/BGfRx3MePH3kujnGOh0j1qqo1WBAlzgmaoG2YA+wbbKCHPaNSdvAIb7csu4s2T0aerjCZOWt+b+Sl+xgw0kMJwbENRn1H5EFW1Icx4oYoOAsQjg4biQYdy0niGV7suPMylIftgWkn6ydEU+xsvVzRiHTA4Gib5c7A5I/pzPJ8hy4Z+/eIVkDlAHqwjzRqYQh7/WfcFmG7nuIwGvdsEqShA+bPIHQd5QUxCDBu+3agu9iJAvPL61v7vGSfc2zqms9Kg0BVA8p4ABK8vpctpUHe73ipShKHeLoF0ig4T/fgHQDZ5LKqXy+5hPtmL7DkTRN4uQ/SUZdD6AQfWyoTRHlhiERUDEgzR2OWhQSw0B0NbNc5cB460aI/B4x+H183Ukmq2e2TIBPzEPNSMgukrlCWX14AaC1to9+Cs0XlackTQFK/OiIAc2Pcnxm82jiPc3rnaT0b8g3sOeZMKwo+EHAwUIYGKeZscecRGV0nx+Q9ImrHZavrB9o7PPUHpJNrzi+kOzFehVwLdTqkxne1XFf7mwM5Lt8qYwQVQlSHnPcOABBknh3jc6E/sR4Y2QFQJLheWOcb/2L/zO/a18rQ6FIfwDmK1KK+FNfi+CuaM4VPy6it9Kcge0ziwvshFgOXR6Q28NwiIgFy+dIr6xmlrqHnQKHh83XnirD6OEe/5L1T19aY5etnQzHrL/lY3fNY3L+OFfEjyvKP0llUPQjlH9VGrU85nRR5dbGDYp2X7dXxvs+cc1Dla3E/j0jEet7XZIo5WlOyS32rtmo+KFpBz6d5hGsIbHAZE4ZKzAmsI+1x0nXzvCvn7+dyto40ydfXfSAT9GrSddscZZRfweHSpE9mQ73pWnqWci5X8+1UR9TiGAH3mr8A+l/z0v3VN+V8znOlXB/5nEttUERTPjfLoRyRq2P0bHgHIOUAqqe8KUJC924DEvKc0Rws9eEMlEqu6dg8Plku63kVEZLXWDWWwfMEPU7X0VxxdgSvxkO5msRcvhaA+VK25X7X/CqdnWrfICJuy3kmmdvWf/SVBCjte74iEzuU1Fg/f/npR8/Lw5Tu2QAAIABJREFUpEeLizhFKl0Hsm+du51TuTPdeuYvdVzwYmnU/lmBhKxkZKHbhuj9FoCE0gDOHuU8vbJCp+mj/rkEgpTTrLzGLUACrpE3iaxstYXm6dyshOD8vIHnDapSkGLzKoGMLLB17VKRLDeLJiBBYe4CEujtCyDB7+FGj5QNfRaQgHtwk6aiUhOJIaXhAWkMCHu3Pd/ni5F993Zhd/cTG4ARv7e3+8XcHh/m9qdvvrE50iCGXv4PQAL6A6kN73/+2f7rP/5szx8/sWoDNllEGHDMYXCdDta1nQ164EZwIGEf4ftMHYCSvPW68srdr6KPaJ+d+D1keZe53HszGIqdkw3gHe8dbQRSuUGPJI/d/sAGULxQNq+HEO6ODRDxoNq/weQPQAFefoAJqhrgFRLAbSAjz4EEhPbD4wseAUQmuMff0weQ4jCbT6roFCqGoXgzRBsGmnmJPckUVXUAkOBGVXhoWRbPSfnIUh/9hHQBAiErB0O8ssCpMqwwT+E1mC9mFRmkK8HM1ma/AUhQv2PD9HJ7CH0dE3zoIaoCaA+9t0duVvQIjxxEoYd2OLAu/sPD7YEJjogHmIXUlO1qzRSVDoCC1dq2q619eveR7d+td0aj+NhhWPx6idB2AAd7O0JZ2zmXBI1OEkMebAvyQMwP7twx1+1EjorxCASkfZuO+0xzGI9gBOKxd1W6A6yE4wHz3JWBcxlU8yhUsl+UyCGUcDyMw1LG43t5rRXumZVrKUP47vnTh4tAAuaEjPYsI7JMhBHsjVfdVAEJEdoMUC0iMLD+HOTyih1IcehMnCtBkVHwzqPtWBcsGxmpgwR3IioGc0DKFEA+tBERBIyEicgKrDHKyDDUBCTAkK4M3z3W6YTznMAZQK0gQiX/R1TsQJrMJiIUCCTCC0MC1Q4tPfY1gcIIR6URrWgkBxekyOFeGUjwohJIjTgvBacIJLRL40m5D24EAQkAjJBuIS/QwUFIjjmACRBLHvaUNycYZEwHOpL0kukaCUhQ23VtjXHet5pUNc7BUOSb5pjmNY4TOJUNAlXbEJBQ7a/RALSzkk1FagMPKdZEuV836T9Z8W4DElzm1lEPlwyrfM0mACNf43z9lIr0OTBCHozYT3WeX9/XVwYStIZ+LSAhyyi1JUdUZkApR0Tm+Z+BBM2JPL5cDQWwpXmT55L6E2upjtCpjSqNQTYsm0wGyUKNX5bB5W9N57ddP49Z/juvs6zbl/coDbz8O+fFSZxHPh9KUIWVrF7xujTfsx58SSduAj/KplwDEiRbJDtLPRS/k0A3laRWX95yb821LOv0vIrMy0Bpvr/uk22NpnuWETMZBFDVBuiNuo7WDXYuH1+XPV8LJGhel/JH87zfOydeV/u0ZtuABEQk+P4fgFwBJGBv/h1ISBEJilDIwpSd3o/QxiIvv1Z0CvakL1zUAgryxM2Tom2g/xmAhDyZzzfDz/kMmronCwcJYH3nnkA3rMsNSxuVrlkKvFKQnCvyn7ek6XydUwp8tTMrIucKlHuVhJhnIZTHV5vZJSBCEQXlPMkCIW9UakO5YZbzWp/PvaA1ei/jF55PsebniAQBB3UfN5Et7qwTZQcRjQAh+jCfsQLBCN7Uw8omg+4ZkDDqM6Lc3jws7M3jwv7w+EhQYTGbO7t6sLSDbPHdTz+x/OPTh4/28vGF/Y1QeKK0TG2AIetRCfL8I7XBn80N4s1yFUBCXXKPfYhIGJyFOvHwiEPgd1jQzboDkDgi/7tDj/lgNKAnFh5WsOzC2EVucrffpfHqvIcwoAb0dMK7//z8wrQGVg5g3n4YCMirDpJDGLYAZsbTMcPpwS3BkoqTAcsrwmh7eLyrwtXRbkUV0LPZ95QTbGQVN8PRPRws97g/sSID2gBQA0YK+0nh2Xv3rEKZA8eARy2ItM+rYwDQAJAA/ga0Ce2F8QeCPwdyECVxsCPSCE5IM/GwV/xH1AT6DEAC3unBxxREmHoQdU2nzp2AY5BzD5DBPa97r0aBKAcYdggjhwcYJHvoP5Tpe1nZ+tkrOYBDAxjLCSACnne5s9VmS7ABXuzjDt7dPSMZ4K0GSePudOQx8JJSmUHZT0ZIGUuLgnQRkQnjId7BWwHPdYBshuoGbghgJjXJnlI+eHpCeCr0Hh5BeR4khyQTpWQJsCxByA/vfq4MNSn5ktc4l5VQkoe23G8wJvISi/shpyohOgegEQwfyChEyThPxtg6g64NH6bkRqDXHBFSR4/CYJUERKIMPKpqud4QSFAKCKsmMEKjBsFo0IqQUvhGeGxAisl5DSOagOGRY9i1oe13vqYoq8lh4hE/mD+Y71gL5MbY+FqgLI6qCChp6Qa+R1Wo2ounPcDIPjeEc0QCK5UkYkTv98SDERFE3v8OUtT/+9YBWSvHPyJAomqDg8cetArQAOvj1OtzxjF14+hRSJTxEZEgBVbjWyqel9QWHFcBoan8aN7z8zVzRII/i0fj5IgEfo4bYrzyvl7NNXmnIzIkt097XLm/5+/1dxuQkPfOpr0w7/9Ne+s1IIbX7pTRSOdAAvYWf/l+VBsi50ACjpBzQUACxrTNI18aQmU/5vY3ySiRsWoO6H6SM3keNOk/2UjM/Sf9Ce+aMzSolIsdBhZ5kSLqrkkXazP0pV9l3S4/p6Iqmp5Dc/+aSp/lsnSqLIPVv3meZV2s1Cs/G59DrUPjuhnAERB8rX1tv+X7N60xjV9eW2r/Lcb8Z/tJ2mtcftbrv1x/1OeCDDjPkXz/PH+bnrW0jzTHJMdxD6WiNUXnNH2X59IlfZvzLsBA6F/q50oOR0Q8HCFs01dGJOT5pefP+3xXZOJnsqUm/22zL1H+UfKa9pb8H12PSED//A4kBJDAiQlvVXpJ2ECpLRdRHrBLv7UtYP0uAzEv2HzNqh0XLvhaIOHWdmbhl9uUBfWXtLsUWllBztdUTrWeU+i2hFjTRt7Ujs8U9Ia62NpM8nvZ/1np5sIKQaCNQu2SQihFvbyOjs9KWCkIcA42UiHy6pdy88+bVCnYcvhhvr7aWYaK6dnVzwASIMzRBgpcEA2Gx0TH+mbqGwIMSZUEowGXOCCQ4jAfo/zjmEAC8ssnww6BhG/foCb9xMaDDg2yb97c29s3d/Zvb9/aw92CQAI9mRFKrIiEv/7le/v47r09vX+K1AcPQfbUBgSWImYcxoiqM7gXXh53pESg3Qih1TOzDyXc9ztGZCM/vgeQo28sAwijfjgSqdTApjMY9jCOw3PJ8m1dL29HpdjBMBguSBF4fl4690CkC2w3alOdY03gBukc44FNpmPeE32D/oPhjs+Pj/f0kMtz5OXuvKwdQv/RF4hsEDs8qjrQ+Nx7qUOEjANEAJki0xbCY0vvLypWMK3BWe4BKqiqBAwpPA8iBqazid0BSEC6CgpXwMhHCggqFgSQgOsAhQd4QI81Ikx6A25M/cHQRuDBGPbJkcDwefQVZa9Xn2Cpu67RuIehBCABRgiiELi2IL/3BxswL77HHInDZmu9k+c/oN14bjwjnmW13PK58fyMwEAEwtZZ/R3U8WoCMATd8Dww2uF48goeI5Y0BICA9dGzuxlSgIY2JDuR82pQNnQcSGiSLfhOQKHkRa2cMeiRURlKJcjX0PGcuyklQoq45vKn958uhg7jXIxpbbzUXChSGrrgCIjwc+4BkdbgHlNf7y6767KqAhO6g66NHxZwqnFMvU1efxVAAtfLaERjGBwFJESMFAN858d7apaeS0ACowtIJhcAcwISKHfIewHgaGBHRh/UQAINBPwMoKHb83m02RNUAZik6ir08EN+MWLT169Ci5k61OsxbSaPAdYPzse1WCUkSkxWBhKAjKiagneCiyEftLfweSE/AGAGYR6Tq3BepEdxXXQ7Dob0u2dAAjg92CZOIQ/jL40xzZkm4zHvVZQViqhKyqj2HPxWzrlsnGQgIV9X1VdUXlv7VgYS2C8BJJR6lj436T95nbQBCTo2j2G+V/aoNukVMtRLPaoyNlqABKYlRaqgdKzz/dUr8+BVRfWkCixthvSXAAmljod2iIy1DC3XmGtMS52k1M9Kg0/jhuOqKMCIVsj6H+6b9Z9SN2szJC/pp3pWRMdl/SkDH/lel/TkPKczgJD1qDzHSh2sdXwCSMB9FBYv8EJy5FLbbvk+r9Wz9RmO0zJip2x/myHapHfn/UbXbwIKcC8BCXmPy+ukDUir91NF/gRHU5T/lo4tXSfLYPxdRhzksbxkZ+iZBSQwPixAsmoMfyEgQf13Ljvq1C141LKsV39I3rWNXzdyZSWvBSR4yWHv09+BhAQkZEQoL0CxhDctSi3CWxbspWPyRpUXS2l4Xjr/Hw0kZKFWbvZ5Y7rWR9kILxFpRSRkICELv1uBhHKTvDSe5eZRCYUC0SvbqWfA+VnxFZCQ718pGak8T25PFrTKEWTOfXAulIZD3gh1bbX7FiCh3EDOFKmuM/JXAnfnOb1icddGKCABxpWOhxBePy+tCyM8mN9hZ6Gk3Axe6XHH5pO+TWcD++ZxRq6EybBLVvzv3r6xb795tP/x3Vu7m89sOp6wi1CAEa/V04s9ffzIiIT3P/1sH3/+SKEvNlyUfwTTPgLLDUZdGMjwjsNQFCEbvJY0WMJjWREhMiLhaJ0dCBs7DhqM3WiczkCACOAgSKUQkRAkiCKRogINRR/3o1HkaWQEEsBJsIS33yMSPPQ6Si7u3HihQbvfk7WfXAEgWIz7gyH//sEjAGDAs9TWyMnMRBZJwkeQ3/V6tj0AEAiD8+iGl1cpcCJCGNRoC8kW2RaQ0XkkAjxl2KxExOipcNioHLABASSABH+vgQQATiz9GVUhaDTBAB+5AYnIkRMAKIwp0kKiTCAcuBuEswcpJTzVLKN32NsaZHyHPXPAASawZkKEhiOdAZEI0+HIFpMpI0UQTTIA8SQXtc8bT9twvgc8E3JMM5DgoEr0BbzbyJ8PIAHAyOkA47nLskwAE0asoNG3u+nIZvMhUxw6qOaw33HcOyAD5IYr/gn3QEhuScFQmcVanjs4N5p5Sk8p/yR/stzQMQJ/CPytEGniIJXuKeUa52bW7yx3vMs8h4RgCEJ8KMTcU4qRg6HL6gx8+WdGDbH0W986w651JkND/VWco0gAAAlIbWCKy2TiRHwg19w50SXGRAriARFFXcgMB64wFviNfBb7Pcuecj6HwQuOAxk9HaSV7EHEWX+H8XTjGBwSDiRwXpCrxMkTmZoAIC3ACkRHCIiqFXoHDFV1QeOgFCqCEYyKUFm+83rgWo9IHdOe4/2fohKswygY3pPRLd4Opl4QKOx6qgcidTo923dO5PXAGqFMS0CCFNi8n2nuNe2NOk4KvhRWfa89KAMJmtcO8IjnIUqeRlRFtdcEkI8+zq8MWvnAnOe4571Te63Oz/uW/m4DErQWBLyVOkwJJJTGQ5MheLYf3wAk+DXryFafB1GD/uRAAr4TWCzwQG0768DiQ5uhmvsz61UavzJHPR+T580l3S/rRaVuUs4x7u+JkwHH+xp3AlLpP5f0v0v9kNtQrdOYf+JzynM3y+c2PVxtQRshz6Rvycud56aOVb9RJibi5/JebAdD9PyV17Da2AYkXZsb53KnBpH1Pd7bgIS2/sl7iv7O86YNSND45DaV5197xnzPSibAIRVAAs71ssB1ZSPNNZybydRL2ZnHM7epag+r7iBmz/fODASJk++1HAkZSNGzZvvjJIfGKyISuH7ioUogAV//DiSwrvz/z96b9kiSZNdiN/Y9t6qsZap7ekjOkKIAQvouvO8SJAj6ye+LROAJECG+J4ESOW9m2MPppbasXGJfhHOuHfcbVu7hWV0zFOdNJ9AdWRkR7mbmZtfuPXbuuYl2rFzQNGAyPgISqhZ53IibFmzd+5GyH4PiiPKfuva/FSAhGt/cYDaNjcbaAxSVQvPcISy4Kkca1xSIEY11bnDyBa7nWPU88+/mhkLXytH46Djkizme+MVx0HciMq/3Y9vg1Ma8ODk8+qzGILYh9rnKeMcx0IlodKhiP3EypjJOFAzcOtUXgQ9+IpCA3wEkUGgtiXRBFJEnCj0vIceAr7WzM9LhR3YxG7Ls4+VsRGbCsG8EFl5cP7Vn11f28uklgQScYNNpTXXJN4uVPdzdEUh49/qNvfv+HQOAYyABDjhoYx68MaAKNeRxuoeyjhS6S4KH7jhDwA+hxd66+60N+h2WM2SViVRFAer9rlcAunOHgZNAhGLzxIm6OStBQotexm7PAH4Nuj3atPZAnf+tPejj79ut3S/mLjIIemcPQn9dLwd5OSMbACkPXnoxBVoJGGHlBjISUMver03nPzAS0E9Pa0gq9im49lSGBcEE1wbwMeG8SCezEoVjykVKvRgiH56CiQhe08a8b/EkH4ET5gQC/H7SuwAdHdoHyJsHOABtgvvlwh4W/h9OqXHiC02DBYT4ILyXgATmVqfghCDwbg/JCpsMhnY1O7cpyoDiuvMF88yRasJqAQiKcayOk+HERAFQASBpDYdiiZSHJV/JeiD1ssz/xgEi0jOGSGMB1b0FzYe2nU2GNp31bTxEegcuuGEg2sKJOXUAgk5FYDEpMMUc0vyRLYULMiQ4AyAOFGmvxoBrIeAkEQNlKskGcAo8nhCqWThIBUYGKlh4cCxhq2gvYyChda/5SxYITsTISCjL8GFOEEhotbgu/D1/vlj/sBdDgAP9rq26e6Y4aJ/DWLPPSQwUQALsBYAFsBAe7hec8+4g76mZ4aKmro2SAwm9np8oArCDLROQwL10C3pMn0CCGEgCEnDISyc2ld1qd73MLb4mIGG5cSE2zANUjdA1fF9wDQWJJsoXkGaD6xggzcYddAS0rK1BQUiiU2S8DHtDBwb2eNoH6wDwghglny/oow5EyNbCfvi9unbotpkOQkZCAhKQliNGgveuFG48BT5Fhz/uHwIS4qkW3o9/j3t2/JzvTaU4V5xfyrnlGgnpPAISNC8jkBDnqn6v8n/iPt4EJOiz+f7ZtL/GNSS/RW2J12oSW4QwqrfB11f5HMrUBu2xAhI8taW5okTcn6MfENuu/ue+p54pS6oSSHYgUn2t8lWKZ5ZOKqO/c+p3+TRxHDWGOSMhP2yL96y6xyn7Vti5lEaha8d7iDFc1375Txgn2DFVwSmBeP9mbGdca01AAuhc0VcU0KJrNp3INz2DuI6q5oiACrXhaA03XTwXrk++ffyagIQcyIt+dD5f4/ebnn9uH2SnBSS4X+gsND2LOMYCEuLYVM2pyrmXdIUikCBWEew9AdckWvtDUxuqgIQYR30uIyGmNtDuJ0hBjAT87UcgIQMStKHFjcDR/0AVSUZBxqbJ0DStNUwsLaJ8E8YiaEIcPxdIyAPqvL25AZQh0eciECIHOF4jtq9uLDTecZyLZ7B1Vdx4IldnfPMFHu8X+1nX56qNMP9sNHBxI6rbiJsYCdGJqmqXUhsiUp/3P85X9SE6nwJiIiCj7+hESWh/nNf4G8S/5MDgpFBAAgIfOvaJZikqN4XoEpDAk9H50gGAjgfBoJ53OgcCCWfnY3t6OWXZx4spAIUegQQE7C+fPSGQ8PR8So0EaBDQ8CaqLoCExcODIbXhzXff2+tvXvMkU+VCwUjoYuPa7wgu4Icn0A9zBskeVLXowAs4wKuvRWgiwOnf27TfpbAegnaIHQJAAGNiOOxZr98iM8FPTOX4B4eQ9dO7PDX0QN5ZCX4SDiYATg6tYAEwj5spB6iqgPSAnT0sF2QW8Ke1czYHy0HObDpzJgDGG2wAKuMfSpuBE0uAN3DWXYsBlRu8kggCRJ3AAtBg2T0BCcs1tROWyzmp/FzXrhrHgE4aB5gXABIg/ghGBsYDASWrBWxdxBKOvDMdnAKNk3ycLnMDh/5Et0N1+w8P9/bh9s5uHu54Kj1fL9O4eF48GAjr/daWrELBOIyBGVJN+KxS8YJZv2/nE4h5DqxLIOHBOhTphBhmN4lh9hioIVeliyoHACUPLQIu29Xa5qslxRkBAHmw6ZobnOt7SDV4NYlev2ug/mEtzEYDOzsf2mw6ZupL6wBxRw+EY3AEZsKxnfISrcq/FzAIMAb3G04GTB/AOsTNCXoh+ED1g7Zra6hqA/OtD22Ov1cF2bL8oVflQAlPB3eiY8tg9aiaQKlqLyABTAJvs9AkBxLwMxiCEeApLGi7g2peQhGMhIVtWAYSmhe0F5rKSQwUOgl06voDLwNJRsyaQTarb1B4sUw7FFAAkI3zC+kxoPxTiHDLuY4+Ym6DkRCBBP69YCS47dqlKiLd/jjZOV8/AJUkUgogAWKMAmPc+fVxi1UbuB8k8Udfaztr79q+fGFnyI5yZga6hNd+Z8BXzC/9neu25XseSpnGoAE6JgDACGCQkbCxQ6dt+7YzEgQkcI2nlIyqICYHw2NwE53mKt8E1/MxLim7cb+Rs+77QynSGe8hIAFgzdG+n9JoiuBJYppZGb0YAFUFGnq/CUiIc1/jHPuv9aF9MQ+o8J24v+af334kFnmcQou1fLS2iuCrZCRUAQk+95Mg6AknszFQzfzZGMyrXwq01Ff5vGh3lc+Sj2n0caLt0TzRPPL9xee9riEgQX39VCAh+mXRd9P8z59r3vYm/1VsEbRPQAL6wTSpFcoTl0wTjVdcB03Pp91y+yY/K56Wu0+zaQoxTr6v+2s88v7G8c59S831pgbEOZXHWBFA0FjlcUC8/qc+n9ifGF8pBVW2TOBc7iPnQEI+36Nt/Sh2SqwiAAn43lGKDquFuZQx18EP1EjI48OP7DiqjaWDi/gefbrEHDv1/HBQwjFPH6KIL7VfSp2bH4GElAcEVCii9RpkTVpO7JSzSBEm81JqeJWDp/JcH702rDIBCUL4GS+kSadA7dQl/ksHEiDSdgpIeEz/NX75hvbRwg9lvPLvxH9HQxcdB31GxgjvqbxQdE6iM5JfNxpabRR5/zVHqk5AcmMvxDwX25JxiUCCjCpeZfQw70XXYzCyWbpWQQOQQBpyyitfLRc0PhTmG3Zt0O/ZbNS32XRgz55e2HDYtjME6aOODbtIHRjY82dX9uLZE5sMe3Z5fmaT0ZhDhfFBELhGSbi7e3v9u+/s9bev7dvffWPz+wWBARhn1FnH6TPEFVlZoeVlDu9v75gXz3FBWj2TrpNxpDBaMuyutW6XszGBBLAAJgiah13DyTuCxV6vBBI4D2AXotEmkACNgmQv6AyDLrez+QNOjdcp5QKsBGcqIMAXFZ2pB6s5wzcvPYnTu4MNJ70EJEzs4uKMQTyqHzC9AaoQCL4QXCPWQB73FqkSTnFXCUiITXo+twejK4AISRsAQRNK7bFKww4BrYsYolY9UhKGkzHLbPaGPTubTK077NoIFRV60CNAab0NKzUwfRuCYGRcoNRk2/opRQdDjWew2u3tfr6w1+/f2ev37+3m/sHmq7WL5u1btlhhE+vYHiKLbT/FhU4C3CfEKBTERBbHHsKYZuOe2Ww4tj7KQ+621gfYQLq4p2Lwv5aospjbnjLUaXkZP7aJqR5LBmnF+t7hdN7F+lCZY9AdWr/Xsf12bX0Iho77dnHu4Nho2LNuGxoLYFmsmeKSCj0lx9tF/lhSNLF4EHjDudH9nJ6/sSGqVgBIoL7GsSAoPitnNTo06gc0ADqHPkEilk5cobypTkB1si2n3dMvxHRwhgMCf56JF4EwwDWuw1SpgUCygSmEaivQwChryDuQsLIu9UQ8RQPXYlspRtohuOMyGPgdYpWum0FwgEJ8XoEA61plTNEHgGzuCDkQv0nVDLh28L0tKnqAkYBqMweyYni9pFHgqQWQ1XAgBwwJ6B4UOf3oN0rYAlwCiJWqOqgsalnOsdTJcfuUUocwVzD+7IyPtduGkqqMz0ODxu1uWTnA56kHVLPZlGtZp8JMmSAYBMZR29kHna4doPVge1uSkeAAjMtRJOAw2CXO9wDOy67GQEt/o6MPRhKpJACqVJ72GEhQ8JcHA7B1xd6Xqk/o33BOMSdVm1x/l7gpxqULAC3Z5BhEaL5X7f/6PF6bgAS1N66fuFfrWlVAAt6T3xgDvOg/ojKI/zjImv/UAwkqg1jS30XzJtslBQFH/Q930SxrClTR1xjMcczS3NC1I5AgPyIPIuO/1f/ch8p9GwEJun8MODXumO+R0q/Pan5+NKDZH3IgIc593C/aw3yePeYe8tsd9HM9Kfzu6YnVwG0M6JqeT7dTlj/Us4lrN5avrBsL2ldfuh+9ssw1GG9gQHVQLNYZaMJutS6izxrXRxzfqvvrGUefOI6zQKR4/Qhq5ECMPqf1yMOTEz8+h2FbxQoE+Is0IaSmwTY6ww+vLhrsTD+XyXJRahe7hU321DMx/8QQ9HWt9Q37SO6Zs/QgPo0CX7DXXWh8+b4qX/tzqzbU2S+t3c8VW+wxvdGBBK5rletNVYEw9H+SQMJ0MvOTu7A5FQd+uWI2HLXFOjmgcBDgCPgE840eiDucr3KiYQJhYupzFEzKauNqA4rIbl1wGTe4JqNZt5CbF1r9J/INIhpXGf5o3DWB9bcI0FRtJLiejEI0NtqMVG81N2TaEGL5sngttVOGLAb8+Jva3jS+csR0f30vIudxI87fp6OU7qcNUY6+0Gx8J0ea1S5tNHHco0MlBy4a/GjohWTHzSs+E419nAHxs8otL8YflQuC2KI2YuV0KujRPR4e7kkFb7V3WBk2GfXtydXMnpxPCSA8vZjZdIwTYugUrFjV4adffWHPnj5hOgQCeQn6KcUDlReX8zlBgTffvLb3b9/Z62++sw9vbkhJb+9Q+tGN9Wg0cQX2rWsPLHnSvubJM51zCPKRcoedxgMXnOKPhkMbDcBGaDF9QRoIKPUHvQSAIsiNHyKATqKGfIZJRIcgCjamDoIVD3o0rgh2cOIPnQTEBAhudgAQkMu9QYDtZRzxnRW0BlDCEYHlHvQ7VI3w+/cHPXv24jnHZ8bxBD1uNTVWAAAgAElEQVTbjT3LxjHIk1id1+sGRRv9h7gjbNdq6WkPYEcAaBErQQHT/cMNA14CEyhn2enacDxiSc7+cGDT8cS6/Q6ZBqTwoyrGAXoIHrgv5ws/uUyibKxqwc29zbz2d7e39s2bN/b9+1tbIog/HOxhtbY1GAadkb17v7AdTmUgfGcQWvRqCrwX0go6qPoxth6MMKj8uNdmbaOep8eAMQAtAzBUnJqeypaCYbD1QBRlKAE8YWzQVpxyE1BgRQPknYOm7qwG9Av0dHy+10W/4YftrD9o2TlSTi4AOPWsRzFRBHOubizggHMAewJOWlt++g6WiYAEf2alngKeNYUnE50crzFXWo6sTlS0Tvl3zKE1wMwdgRGmJpGJU6qjy1EHuAJAgFU/Dlu2D/Ma7RHsAVChpZz1lPfZTZVBfJ87cM16JY+h9cZ9u90+WG80NIhp4loI+GlzUo5/dzjifGFZyJ4/C5QzxGc8eN7yfUT9sYQgQBbvuwej+BzWOf69XG2YqoIUlta+y/QU6BX4OvSg3Nk/7gA6G8TFE8UoINMA+3tKOQCVwXNpnfGgMQRIRvvPUqpbL83IkyaAIkiSRUURB80cHFItdAdwSo0Et8Bxn8PvX375hc0mEzvstvbmzRvqwmD9YA6gXxuSUNq2g6iqdWy939sSdgNCj3iOrDpVpqVE2659R3uL9ue4fwAcUmqTs86Oadqq4uLzu+yD+oJ1UgThTNHBXlCKj0rMknt3EPUs9rPASIxBr9osn0H303oo+1CWXs37HtdUXaAU/YO4x8b9sgAoQ79icOwPFsibg3ARlJAPqLGP+7w+G5+H7lucDIaGYPyw/+iVtw3pCNH/Uhuq7hv/Fvsf26HPRP8ijkkM+OK8iv3D3+OJav45fpapW2U1mzjHtAbzdRM/LzFPzXVpTal9TYF4HIvYv3yuV72nvsbnHdeafLf8mcd7ZhIivI18K41fXezAcei0CQZjz8Krw9e+Wg94n6fLABJcLRev+Dff5/dKm5TfB9evWhNxzohJEtsc/dfHpmbk99G/c7HMeG0fV06iYv1pX6PqTGLw4X34YHplkln6t/ZpMQDjqxiC8fr5QTLXB5h6YB3isAAUyiSyrD07n/exD6N+qaGjeR7nXgQSq+aggP+6+Zn//Wi98xDmGALNNRJw/998+w19Z9a/Tgim+1EuLv77+GkdYst+H1f81Gs40OQ/LTMACXLEqhbGR5ffSFzsuF40Hr6CzKPA6wg9T8FDAhNwPyFIedBcZww+d/iaDGHT+7mR1viozxqD2C98Rhtp3CjjRhYNwykgIQd5aNzSxiJDGp2JGBjHBRrbqWtEQ35qI4gLWxuS7hlBBPVJIAc+G42F/o7PuTPrp4PxmvkY6Zrqcxw3baRx7sTxiYYnjkXcaHNEM44tv4MgPDI1EpDA4PKovGUCZ1JQrY1jtVoyIIFBa7f2djbt2/X1uV2djSmsOJ30bdzv2ACnmd22nc8m9vL5C3t2/cRGo6HNJl7lASUGEaRIm2Exv7cHUOHf3Njt2w8EEm5ev7cNqjAk3juCnm5/6NyCJDgHYJClDkGfRsrBYuUnvkRYEbDsWH5yAlX5YdfOz/DqwRE0CgAy4P0BcuT7HRsPUX1Apzh+Iqn8twJISII3GhMEsEhtQECPtuxxSrpD2UUEt2ByeC48xn1JNseupGwfID7Vtt4QJ6gdu3hywfSCs4tzjhOC/XI+tZA+XbgOeNbQYMAJNe6N312rwSsZgIkAZoQ0GpCe8HB/U+pbpHUHbYjpdMr8+LMzLz9ZBLcJAEEghrW/hogjTsLXG9rLyWjgLIXN3pabrX339q198/1r++79rW2gr9Dp2cN6Y3Okdhx6ttp2bXtAeohXa1ihkgI0H8BYOOzsr/7qF/bf/jd/Y1dnM/vtf/6lff1P/2T3H25sMujbs6sru748I3MAcwGMGvZ3vbYNgZONHXaevoMpjjFAfExbsTOybxDIcw3vUVp0YJ2Wi/v1W66NweojrbV1O3uKLV4hveFsYIO+O3FEkpI99MVe5hkj8NaG63PbBfl83ToQRZuRnA853bKpCkoVdMsOyLYQNFnBBjmIJmp+POUBCyXaz3jCxr+zzr1OWDwgOnIUCZiktIfWlkKUYO2MRiPrjjo2t431Rn0CemAcIDDHs+N1utBUGKTT8zaBhN5glMALZ4cAXKONTbnkfrqEcXMgASAYT/62qUTiAZUUVpzbTD+giCKqHaSqDQcPXlQOEtRhZ1j5SSIdzCQmitQBMJlwYod7sj2pTKvsLABKByQxn9ymoL0Arrg/UcS1rMSi8YVN4jrl3HNAo2qvf/n8mbOx9lt7//69Le7vimAcKRc71JmHHQaQAAbczhxIQJ+hpcGqGo8DErQXFfsDtDBSRZ58nyvKdILRxZ9jIKHYCxOQUACpAPWSyKrGlPNWDqhycLXnPBJIQJu1DnQvb3tZTvWjvS2Ac3EPjftjdNrjfhr9hejLRd+n6hAg+lPav6NPpWegv0UAOt4zBxI+yqBIH3ZNonrGbfT/8oAm728+LvK/6sZL/m5+j/jvaIuq7v8YIOHIP0n+lMZR5UW1J+YHQE2BbGxrlY/4GP88+o8frbFw0ar+S2wx3ifO4xykOJpLqH4EkDGkBcU+aM3oevJP4mc6NUBC1bjkz4FWIZS0jT6sxqRp/OvWn+6VHwof+8JJXyYBeBr7CGrEGCA+p6rnWvl8QupK3fzA96IYJz6nPTqf//G++H3YA6eyBG/zdjXNzyYgId7/o/VuZmAkRC5VDiRgPf1JAgmTsdejjxMunwDxYXUP7txp0UWkOaJB0ZiW105Bb4qGZVjxmlPhqtqDazYZqqaJ1IRYNV0/Ggf9HvvKEyvmlbtDofvpbwowqsfnmKqbgyu8ZtgIZQDyBX8KSIhGF9/TaZI216b+6xnEvkfjqOvlBiECDZpf+pvaEU+28r7HPtZt8PiM3tPn42eb5kZupOMmVIwbQuy0EfH9ZJTFQChPFER5Lk87fc2kHO79jhTwq4uxvXx2yQC93zkwAOvazsajgV2dTe3yfGYXZ+f29OqJXVwipQFBSM/6I2gAdBkYY6znoMDf37N6A0rcvfnme3v/5r0t7xZ2QBCBHGkezYCy3iKQQOBADj/LLm5tvZj7CR+Ra8/9BuMA1H0wEc4vkPPuDAAE8DihQ1w3HPSY3gDdBxeDg5gkggfQ+1OqBBV71zx517OS88XAfbWhuNwBzja0C0Cf36ff0zXmKwcS0GeeaB6Q6tNiWUC0ZzAeUCfh4uqSFRyQbqC2gDE16AGYSGkNqeyjU92Xtlz4K4AEAhsLBGApYGIAtLHV8p5Agm/YvjEjgEYqBYLF8/PzQgxUGyQDqUSf3jBodyABtM+zqZfxXC7Wdr9Y2tfffGPfv7mx9/OFHSDs1e7Z3WJlHx7mtkLRh+7UVtuDLcGWAHjQAscCueDo09b+3b/77+x/+Z//J/vZF6/sP/zt/2p/++//vb17/b2dT8b27OrC/uJnX1i/Cxtldn9/b/M7lN1c2vwBJ/QrWy8QZLVtm3QEEGDSNiStCQEJzkAAkOD7wbDjjJAhqIuHtbVsY8NRy67OUVEDJTEBmAAE6HuAs3cmAP7ztR6qu6SSim7fSvozpy/mVq88xcAYRyBBQKUcSs0TD6YP1tp433FiLyVxBbtoCwLsKrsKIIhtkRMGTQaCHGXASBvAvc0FOQ/QQ6AWSrsAEradg7VHAAPH7AerdAKYwJwHeNgfFkAChDcBJDDdTyU3kyiis3GwjlTG0xlFmLcO9Pgp/eHQ8YojSX8EQI6ABP9+0kbYJRCnjfKaYO94WomABP4bVFSkmySRMD7HVC1C9h42huUeF14eVYwPnycd2wAQ2wK8K8upukPrATUhTM6L0lnU3oRXpHVBaBZAwsPDg21XywK0g47D/tCxTbtFECEHEsjkII5V6nLkgUwO9Mf9UhU69P3ov+RAgv4d/QXuF9B+iPYvAxK0f0hHJLIS6NiihGxF1RL1Qyee8s+0p8oX+VwgIe6vVfvl0XilD0RgLx/vqsAo7tP5Xv+5QEI7nOhH36zO31R783ZWtZEzKzDtoh+t60cwJb/2R4FLxgh2d6OZkVDXF7TZtVZKBqrmi+ZyZETkcUBVe0/FClXfVx+rAkD5lqeefxRbjNeI36l9lo8AEiKjJAcSGKdkQEL0Ecs1Vu5Z+frXNeMa1ryRH1w3bvl8ivNF96kCEsrPSZDnuCJKDiTk143jWTXmcezzQLxuDkUdJPmADoRXa1zoHkjRrLIZ+XOoG8MmICGv2hSvg90ejM88tYHz1qsU0Bf5kwUSlPMtp65qgygmqiUHowLxrtpEjif/MSMhovoxGI1B49GD/FcAEpoWsZyAuNjiZtcEJGiha6xyw6oTmtLBLqs25ECCTuzoACeaaBzHaKC0CUSjofGv2/xOjUUVkCDnRfeNizv2N25I2jxiWyKIoPdzICG/XjRw0Xjnc/LUhqMNtm6Tk2N99Myy1Iby3ioPV1L48X3koSGcxhHvcNC266dn9vL6ivoI3dbOdtuFtXZrOz+b2pcvX9qTi3MbDft2eX5hT6+vCCR0kWIAKn8f1HIw2JfUR0De9261tvv3d/b229f27vU7m98syDY4MIkep3Je8g8J9TzB3ThFeXsEJAB5BW1iZ91Oi9UYZpMx0xkgAAmwAKfvCJAgsIeyj/j3cDhAeQceOiN9gznfrtBQ5ESvtws6M2QpkD3nQTDF/DY7Wz4smet/2KImPACPlm1Q8gntRY72FsrxKXhiLt/WDu1Dyut2YANAwtXTJ3Z1dWGj6YjBjwOVLRv2uxwvgAdcazvk1W/s/h6ik2JFeEAGIMFTHnRiu7FOe5/y4f10w8v7YQycETGbOcOLlHy0N6kfC8wAkIAfjC9KeI4GnvN5++HePtw/2Lev39nDcmUr5BD2R7bYHOzbd+/s3e2drbctW+67tgR7Aae9GNtum+NIlf7d2v7mb/7G/sf/4b+3n33x0v7j3/2d/e9/+7/Z7c0bu764tJ/+5KX9+VevCCSgbdDGAIuFrw8Lppasl15+czlf2cPDnKfKmC9KUQFo4ylIYAx4agPSRob9Edkow37bNtul7XcLpjdcno3s8mpCIUxWYugNCiAhgq24LsYTYES0rRI01LoFkBGBBPRD+5dONaKtkHPCoHYF5c5OqtQhgKg8OWfQtT+mDcsmqCoBWCmigLptcYZFuQcAbEjz0jacK+g3gbdRzw69lnVHfRsgFQYBscpAsqyk2WA0ITiENQPhxT6qbSSgHyfqrhmCco/LZPM9PQDtwt8BCvH5mAtWRiCBugOBkSAgwQM9twdgJLj9TeUZ03hEIAGpJZrfO7IkghbK3nUqFtCgWPoao91jLm2H7QdrgpobibGA98XYwfh7UJOqFKXTYx00DCnEiVK2LduslnTqtOcSSLAW1wXM3brVYWrQEpoOEFOFkB/1OVI6TwCetU/kQELcLyOQEPcAjSPbnTQAlPKQ7yUCEoo9NwAJuGYVkHDk2AcgQcGffAUfx7I0qgKTuL9/LpCg4DsPkNTGGHxpHUY/T2tFbc19jAKQSkF0XFu6R773c9wkepYuWMdIEJCQtzP6dXlQEn2G2gAlVBKpal+dT3vKx4p+ZdGmBiBB34nBX2xPBKYEbstv03Nq8oE/5/0qP61qfOPf4u+wT3Fe5W2J/mJ8j9d4BJAQ02s11+N1MH/i2OZzRfajqp/53Ndzyferx4xvvv70bx1UHvmoxQl+M5AQ50+8xkd2LGO6qM1Vn4v90X7qrDdnbmr+af+ueqZql4CEuv43rdUfCiS47++MBOw50Aui/U2Vsqj79KcMJIxHk8IRk1N2aiJ39qUyLj6vEyAtkrj49LDLh3vMSBBSre9GmlXdYm2aqI0TKWxQj1mwdRtd3g7dN1adwHcj6o3+/r6BhBiwFPm9n3hi8SlAQv5MZQyrnnsco7gpxmckZ0jjTGc2tT9+Tht96dhX1/nNDYzaF1+rDGSd4Y/Gn85PEqErPp8xEsprfwwk4L0+DGcbDjvEFnv29MnMXjy9tPGoa+0DAte5tfcbe/rk0n7+s5/Z9dUl1+fZbGJPn17ZGEBCr83gHjn5OA8FRX1+f8v8+/16R62Ed9+9sfffv7P79w+2WSxtv3ZKNPKgmSqw8bxm5SsjkHdAAeKRLuDYJkOixSAIlSKQKtAZII3BNRIgZuigQp+6BGAsoCoEKNA0+FBbT0AC782a92t36BPVGKJvq82a2gwobwiqNEQF0a4N2rrGK/AJAAkAPdbFqTBzvfcIGZJiN2K61oH6CNfX13Z9/cSm51MG+b7BH6yPEnErlHJcs7+ggANIuLt7IJDg+ggIdNYFI0FaAmAkTCcj22yg5YCKEQB0hiz36Nffk5EgO4Y+o7909AGudF2XASeqSBVBfiAAnA8fPtjbN+/t9mHOPrcHYxucnRNI+P7trf3y66/t+3c3tj20bbED8HIwqLtDFwoYC9X908k0+vxf/eXP7er8zG7eoHrH72yzmNvz62v7q5//zP7iqy+s33MhRZzo3t3eE0QAMwHgCVIcwEx4uFuSHeLVDfyUgBnzYFylSgegoUO8DX8bDyc2GQ8dSNigMsnCur09y5ieXziQgLkCECCueZziy6HFKypeuO334LR01HzvAPNEzpr2nvhvncDqHrgGtUAYuDqQ4OkIfhLvef4S39wW1PqivGeRj+zsCIBQbhMEIJT7obOSnLVApgCYGa2DQUcE66Uz7Fpr0LE21u4I4pRDgm1wQkD+x3PsD8e2TUwXAAiD0dgFGBN7bH/A+G5stfZKK1gPZBalOcmKIEgRO3hqCIAEKqYvoYYPjQMEq57aoACYgGICEsBk8PmbTn6Qy859zNczgngChCn/HRogSovA53Yon7pa0RahLZw3AB4AJFiPTAmV38TnFDirfKqAhMTkT/f24JjPH84cACn8G4AkP4G+wE5w5AogYXloEUiATgLWzuawTdUTSyChnF9lClT0ZRTwci9K7JjIkuHdyUBMudOpCoZKpMqPKfayxEioAxI051nRItNJ4N6ydWAG46E5TvtSQZmWf6W9Cp/J53W+LxZARmDdxUD0MUCCxjQGSDFQr/IZ9J3jNV8KccYAJ7an8BseCSTgRPmUL1Dns8R5oj0+9w3196r2xbGI36vzIzUH4yt/fwSQUOc7M2ALuhv/fwAJmvenxi4f6zgGf2ggQfM/zpHoU4qREOdA/GyVH5zPF63f+FnN+yZGSFxb8bpqo0D16jmWBGxPpDbEvsZ5FG1I/nxyf77q2ebrG32XxhfnZajEka+JCOayulT6yX39U/ct2pzEkes+KyCpav2hCAFTfsmo9D1EQALSNsHUQ1v/pBgJ2KjxTEZDL/OkSROp95XGLGkk4OHLuYmTTH+vMpCK4Z3+6RtwTmdXYFxnDPPrPmbyfMpnmoCIqsUVg+QmIOFzUxt0MkinKpVJQ5vkECuIiQCGxkzfkeHzQCeJYVUI+NQZe82LfEPWs88NZ3xm0ShUzZ8IakSnpQlIyA1VNHbRGYxtqXqWVcZJ38c1ASSof/xsxkgox0Cl4UpGAgJZ6B5QTK6H4KtjF+dIXxjZYNAiE2G7WZIe/vLFM/v5n/2ZXT99SnG8yXhs5+cTBu1wZBEcgwWAH6Q03N3d2Xa9tN1ya/PbB7t5855Awt27W1s8LGy/Qh62ixbymW9cKBWWkIHIEgHVkqwFAglE76Gi3iKAcHE242t/7BUqeALfxxwEqNG38aRvA5y09p36rHmoXGcvJYlgxgEFOMSr3YoijwiK8Yq8f+xxEJoDPgBgwV/3FIdEsIw+QvwIPwyAQPFO5YRcy+1g5xcze/bsmT1/fm1nl2dF+U3cu5OCQU+l8AALATSCaaQ2IMgBBR7gQtRIYPnJ7ZrlDDFO+BzuNxw6U8Mp30aNBGckqI1e6QD6Edo4+X6rzT5/eH9rb1+/JpBwP1/Z2cWlnV89s+tXP7XOcGy/+pdv7e//4f+13377va3xbPojWx8OrH6AcYMqPdX304QH0IE0E4S5g66LA0HB8uX1U/uv//oX9te/+Avrdvz0GeDJ7e293d892OJ+wdNsnNoDQHi4w7897QFBuKozQESSp8xUdXa2CfqCvHVoU4wGfdtsF2TWDHoHlgM9h/7H2FNPACTEQALjJLYGxg/AjK9LB7rKH19P0MLQHhGBBHw2pjXodA2vDLwpQLij2KKABL0XgQRUDVBgjWuWQYE7MAjYo23JxZM4B4GCtVyotN3Zk2UhIKEz6qFeZirx2DekL7Q7zgJAagNSj1QiU0AC+gs2DvdKnMSjqkgCErapJCcBOoJbqEqxopaCB44OPLhIGdgisPkuIunstyC2mBg6uB+uQ1uWqjqQTdDyig5Q3i6qMUD8MZV/xB22WDdYVwsvcwuAgIJumCtMWeoQeJCKu3KCcwZEoVIVTr5YYhNMLqjB9xLrZ5/KuLLYDMBGY6rPGqVOsU7AkACAmVJIYCswk2JgF/fvuD99FJzz2TpYpHmh66hUrutgOrAg3+ZovjSkNiigqEttUGqj9iB9PrY17pv+jMs96HOBhBjQq1/5/l4XjKjNud8Q/QX1Jz6TOH7Ha7K0Do9lJAhIqGMkxL7UtaGq3/n3cj8yzrdT34/BZeX9G4CEeO3o9+laAhLk03xqakOT/93kP8fnG+dSVbwgP/PIl7MyVql6Vke+Wdg9eK9HMBLq2qfr5kBCPpdzRkLub6pPWq+xvfhsBNJC8z/6NfdT9W/dv+q7RanlE0BCYX8yHYmq61fNz1NtxnsRqIlAluxULhapearxwmFG1Zg2zctiDjUACVX2p3jGrH4GIUoHEmjnmW7pFT6U8vcnDyRgYGTIYvAVF8t+dZxDqgBPn48GMzdkXs3BVbo1qX7fQELTQoyGunqxfVySKH5OgWKV4cN7TUBCTp3MDZ+MCV7jybz+Dkq0xkxAAu4rICE6FLh2fhKgkmp6z53mUJKqwRJEp6TKIcgR1XwDlUpwvL+uqQAhv24ck+hIRGdAzc6ffz6Pq+ZHfJbxREZGP7ZHjITC+cnEFsvN0U/jVKXE592BTITxqGfjwYCihZMxlP5Rdm9PIKFlOzufDO2LV6Chf0UgAcHVeDBkmcXBAGrynl8PFgB+Hu7vyELYgVGwWFMvAYKL71+/sw9vP9jybm47qI6l0mtMg1l7oIZqDq6N4IE15hea2oNhxGlqt10ACZPJwPpMrXBKvweBLWojEGQYoZzlkHnImoexvBzuh4CHdeL3W5YTBBNhCQCE5ei89OSeyu4IeqC032Lwg9iMavaos448tTS3GUCZRDq9lNHZ+dSeP39uL148Y3oDxo+fZ3DqNHAABWRyPDiIwCB67SKLqBThgAJKQAJU8JQHrLFBH46Mn+ACGEFABYaGNBIoqgfxR5y+dxBwOfV+MEwpIZMxg6y7D7d2e3NjN+8+MK0BbQBY8fzFK3v6/JV98ee/sOHs3H71L9/b//F//r39469+Y3eLpY1mZxSTg7DcYrW0B7AIECUC4e+1DarGZNkdNgy2UK0BeS0vnj21v/7Ln9tf/vxnBId26w1BhNvbW+ojLJJGwuJ+XaQ6AEhZzVccJ5ywkoqIGcqqE2V+PYJE9P98OiGIsd2tzPZrgy4S5gz0ETBunE8Dz8EHGOXVAZKGRddPnN0+uQ32dVmWIMXfkNog4LvIv09pJDpNkE2Tc4JXp9HvCSTwtBjzKYkTuu1MFSraXqGCoAMDsCSGx6mZgxtQgQ8Gs6WShSix4WWyACSwasNkZF2UwZz0WbqT4Ak1ECBSOvQ+ddpe0jFV4QCQgPcJJCAhCtFwu00QQKkNcg7F4IBIIkuVLlxDAUACbdoBzJGeLZYAHCAy6nYf81j95XjtyqoNeE5Yvw42w3ykzsb9OwESspUAKKl/sHQmTkFfJYiAhwogql5skSrgPHEvmR4ChXABgAnjYZ/AFcZluwGLxisBgTEBxgWShyKQsAHQDiABFVwMoqQlPTkPRrQ/54G5+y0lkBD3Hj8QSddMQIIYHnlgoqoNxT6aaSTo82IklBBhWg9JI0n2T9eJTrna5u0qgQT8He2q2te0bzUxEjTb80CmcNQLcdRmPypeS35C7muprfnf84D1XwtI4JoIAGddux8LJOTXioHgDwUS8mcTr6Nxwt8E4KpPmC9NYn9NAVsTkBB9zRxIkG+Xz6Wjax6cCZavW/lo8ner/PPHAAl5zBLHEr9HIOHUOoptjG1RjJUfqGkeNcUvdetP9zgFJHh5RuxN9RoJeX/j/Gb/U8WkuC6bnnlcu/F68s1lyzA34D/J39c9ZNtok5NZyddNPi7xnke2owFIyOen5hV9j8RIACOzCkhAyh/a9ScLJOQsAA1eDGQ18XdLp55r8sSNMhqkfML4pEmKwRVAgiZVZEdUGYMmQ5YHsvmEijlEVZOt6fvqY1XbHgMkxLGLhjQaHhnDKiABlHE5B3huQPAEJLA2fZYnWQck4HPR4Y4Lpm4RasHH+ZEbEZUPwt+rjJLqCuv+YkTIWOTGWeOifkTHqQ5IyDeDaLSbDHVM1YkbmvosVfHi+WepDeV4fCy2yPD3sLPJdGCz8dgG/baXUxygNBqCs5WB6fz06sy+fPWFffXTL+zZkyc2nUyoVusBKsTsHEjACTACLbAR7u9uWWoQVRegM3D35oO9A13+NZTNoZOw8zJ9oP4iaEpl2lApWUDCcjnnfVhXmIJ3AhJGFH2E3gBKG0LkkfoMqO7QOVDQEIESGAmajwROoO7OUo4IWBzBXSzm7gjstwyAkeeM1AaVSUSAyhKBCPQAKmyQ2+xAAv7OHDecLCCgBUMBQALTG7y9AhJevHhxBCTgee3IiPD8dQTtTu2fUx8BQAHicfy+gz4DTm4TOwEn8qpugIYorw+lITHfESxdXV2RCaEgGeCCqmoAMMKJNACNyWxqb62DUyoAACAASURBVN++td/99l/szfev/dkgtxsl8XYte/nyCwIJX/3iL212cW1ff/fa/sPf/b393//wj/b29saGkykDTmBCaNcDcuIh3JlqdqN/YCUALGhB2Z/B19aeXT+1v/z5X9hPXz3js0UgeX93x9QGpnEAKFliTJYuwPjgufYEXB7wzCAa2LcDTqBRiQJlLVOlFcx5lOSDuCUYKfv9mkAGwJTxuM+UFwBSeIIIjJ3FMuB/uCbGyYG2PPWrBBS4n4B5EvLzq4AED5ac3h+BBP/3wbZLBHwOJCiA9hSBskyhyhoKSKAtSwEi2ynAIJVUdVuAACOBstDRoPAiTvCRrpHKP6JE6tnItoY91NM8wLDog90z6FPMEA4KBdFQaxtiqv0+UwnQFjBzkOYAIAF6GN4+6TOU1QIwrx/upaHgdhiUYIAMnC+wE6naQgQSJNKIZ4Kyk57GolKNDME53+HNKUhVuUc6WhibXSo/CWXQVJqTzifswBapUqMijYJMiRToFrn7KLNJimgCcBITw8GrLZlSqHSCMquYU+sF1iaArgOBmS2esXlKAyqagJEAEGGD2dOCYjsEWlN+a4XCuE5otWeIWVUFJER/J2ckNAEJCprwzHmdFBzJ/6gCEmg3U2qD9uIcSMj3Oh066Pl8LpBQ5cDnQV1doFfnV8TgL/oTp37P/Y7HAgkAQrWXVwWy0T/Q+/FebqeOVePrfMGqACr6RPl18O+mQK0ptUHXrGtTFFvEvT61/GOT/90UVMZATWP5Kc8fqVH5T5zzmu9V/X8MkBB9Pv0eYxloJGiM4/yo8kWr1kruv+oeBYDYUPUgtqlq/mhM5Ucfj1UzkJD3OZ+vVWuy6ZnHNuCzcY1FG4pnBxHiHEiIgJczIf0nb1tud6rsTZNGguxvtBHF70kjAUCCSpiLkcB0vyS0/6cDJHDEnZmaayQ0GvKNOwwldTlRjJNDcDpQ/1jso25zqft7kyFrev9T71dltKJhiYYnBs9198k3sXzhxoksYxCfCXKE5Hx50OInevjBAsVpUFxQMejH31WhQ6c8WtQat2iIKhdipiScb7Zw6qo2YF2/LnVG92q6vxDzqoWOa0THKY5f/Lyen17j+EYQomr8WU/3yDLKgU/AQaHBUaY2FHOEddLNpuMBxRQBKPTBPT9s7LD3U9zRsGevXl7bT7/40q6fXtnl2Tnz7nECh1xrVExYQUcBpQOnIwYsC1RsmM+ZunD//oM9IN/9g9PVH97dkj6Pyg2DXo8MgB2C73QiiViTY8aqBDsbdEGzblmP4ndGZx0iitPxkBUR+sOetXsOYOFUGToJvQGYEjg9dfEcOXVMa0jia/dz6BIsGQhw/kIcjqKLe9sgPQGsCKjN45QYJ6gkUCAn2gMsnuQlcUZcH+sAgQOCT6QaYF5AhwCG7fLynJoA0JR48gTVG844Xtvdhnn6oKcjcMaYIeACxR//4RRXQAIDAYIJHhiBsYBXAB3aDKX8j/UHJB1AAe6FMplgaOCVbIXpwM7PZzaZjqnS/5vf/MZ++Y//ZB/e31BscTyaWuvQttVma4P+2L78s5/bz37xVzY+e2Jvb+/tH/7pl/Yf/9M/2C9/8xtbH7YejPcHDiCm6hsMFtOc2KwX1IHotHY2m07s2dMn9vL5tafRzKbsP3Pp1169AmsW6Q1gH9zeznma7EJ5uGaXaQwEVtYbpjF4dYflkfr8cND3k3foRXRbPq8B/bR3BJ58PFxIkak9CFbTfJE4pacF4NTDT8UV1KHUoUBPOBpktYR68PiOGFmyAWWAWga9DJo3OBl3nRA6LAyUkf7gVUt0Uk/2AjnwKQs/pebItro9KbUCXCcAJT3BQvC+u0aCcc1SQwQAD0qSQqS0N3DRSATN3Q5/pxYCvooyiwDpkAaCyidkB7mOAv6NgBygijPSnOqLNcCyj7uDl/Wcu3ZCp5P0QVAWcXew5cpBE1QJkfaHn0Q60IcV5wGGl3/E+HhqyMbWCbxAMF5Q9xNAWAABe18vKHOKdiFFgjZ/nxgVB8wBpFz4/UrQx58TKoG4f+EpZHqO+B3hNvhYsCHQjIGwKdKDbt6/YxuHozHTfza1QAJlFgkk5MGL9of8RC/un2Ak0M6kqjQxeJBGAh5gZLRoD9G+Ak2Ro/0mHa54gXfvL/0I6MuCSbMD+OlrmwAmwFXl54Y1EAGP6GDHfrqPUJZXjoG09s2moCD6OFVBcdz7T+2r0UepAiJO+U9V7xVl2NKbdWKLABJO/TQdNKBPOuCJ81PzpOn7undVkMk5noCKujZi34t+SwzGc9+nbpzUhwia6bM62NG8jdePh4Z6X88x95tODnJ6M/rRdcBHnKO8J1VS6n8iUKGA1PcUt6Nkd2WMpNj2urlYzGtQnkJqVD6WOpTN151a3DQ/muKXpvV1etwTawrOVeqD5nKc0zE2OLU2q/z8pufOPSVUtJO9xbzz/aoULxbjOh4OaP7H+5yKN/J1hr2jyvYU9jkwLvK+8Ju7LZkJudgi9nClNvzqd//iVEUeOvhV0DePfT4GwprGrOr91qFppvyQq37KdwTo/EAgQakNQom0scTgtr45f/xAQjRs0QA1bcAaE204uSHW5G5CxJEjpIUu50KLzx1Kp5TmC00bQg4kxKAa32nayPJFm/87MhLyTUAOkfpeNWZ1xkl9OoUYcp0nIbj82WjcNV/zfse2xnbF58Vn9JlAwqjfZjoDTm+n4771UNfccCK9JJCA937y4pl9+eondvXkws6mM7uYnZE6jqCh04E44YrBFoJXpE7M7+/ovMPIUoX/5p6VG5Z3S+ol3N8+UCOhD1E35FQnjQQHEFJO78ZPU7sI3nsultjpHqzX6TAAnAwHnp8O1fw+aPoIZpGS4UEPvqOUBlYQQOAJmvYWQd7OA5H1mmKMHsBtbLtHW9a22QFIQO4yAAZQj53RDoS31+lbBywJytwgxgJ9eW/dgo3j6RJ0FtCObofgwcvnz5nWgHHG2HEDOyCo7TDoyoEEshIWSHdYsfSkB507Vm0AAILPU7RvDqDMN0MJ2yHdBSACTp7xOpuN+ewuL2c2OxvbdIa/TWw4Htq7Dx/s17/+tf36l/+ZJ/2zydTOZzOe2JJ2vm3Zq6++sq9+8dd2fnVt8/XOfvPN7+wf/p9f2q+//mf7+re/dcEsgCopKPH56ifi0N7Aa6e153NDubzrZ1f27OmVnU0nntawWdt65eUiUbWDGhEUVgQbASkeO9vwRNkdL7wy9QS57ekEmKBKsjNghwAwYQrOBCfZAKKcIQIaJZ4JQAa0h23Dc+07q0Uggqo2SDOhABLC6TfGHPNNazc6P3JEdModnWoFrPBf1iv4Ag4S0I4GZoK0AxwUSAFbwgP1b7cfmMM62fTAUDZZgotgI4D5Aq0ElgedjgjEdUYDrpveYMgxIEggsIAAQpdaCWTXBIDBHWF8vstTd4Arbv/d8QI4pAobeEWaDtoEIIGOzMbBIAEJAIqU7uFj50G9Z8mU5R8FJIDBgxr06BOCcfUXk7HYbzAmYAIQSPDynvIToApK8IYniqVQoJ6NgB1oVDQBCaic4utmSnDr5uaGcxnis1uAXgezJfURzMUW0X/ycpDacBpIyPc/2X+CBiBcUAw4lrctgSa3a2W52Bh4ac42AQkCyKqABIIFqfycAhXt2QI11P64v8WATUBCVeCAzzX5MRFIkM9S5W9E/yY67lXgQt37lQ50jVj2Y4EEUNNP/TS55xFIUKCqZyY78Fh3XPeK92zyvyKQcAxkSTz1dAclDqfnn/s38UQ/nyMRbPrIL8p8zseMQVX/q/w2XYvz8wcACVojsLU86MiAxDjvqwLnOGerqjZEEO9fA0jIfeSmOVs+C1/fAKHjOEcwIYKU0cbk6zn+u8lm5LGI7l3sDSnQLoNt34NiVQft75r/alu0zxGkqJpbaEeSrvqIzRDbVDd3WeERDE+Oof9EsUWBwT8CCdlGkgdUDNRSakOkm2ijyifexw8kbVQhR+cxBid+pmnRNL3/qffLPx8D0XyBPGZBNW0UQlR17fyaAhJk/HJAR4F8NBQypHitAxLq7lfV/yojonbG9sfgPF/YcROMjkTVteN3tWnrc3FD00YePx8BhHjtJiOZG86iL58JJEyGbZuNBszjH48HFL7DyeVui9PulV2cn9nL50/s1csXZCKAwotT7ul0yhPuw25hq92awRqo4TgFXTw8ECBAWgLTGm4+UCNhcbe01f3S1vMVRRhJc2cJuQ3FC0lz3aVyayofujevCtHt8SQVVSYgFDgEiNHv2AEAQy8xYRjUJQCAsawLwuEUjbR/gAK4DwCFdHK5W+HUFgJ9lpgIa+ZeQ1Cy0+/aEiUsYYdwctbt2AAnlLi3dZgtj1cAFNhQEIiChcCALZ10j0dDiiy+evmSLACkFCidBmEEAlEEXQieIyNBQAKV/Q9dBpoIthdz11JQucj3b9+nwBHBmZ/kYm6Ipo+A+erJmX3xxSv7yaundvXk3GZnEMYcWrfXs+/evLGvv/7a/vlXv+ap7fnZzM6nZwRQQDsH8+Hpi1f2xc9+ZhfXL6zdH9r7u7l9/dvf2TfffWt//3/9Jz9xXiAlwtPMFOxjHDCuDFzHQzu/mNqTywsHNc5mrIiwnD94Kss6ieRtncU0vxNLA0KJELXzE/duC+USW4U43u3NXVG6T2sEWQvotwMJrhGB+ekOi2vqsMoI1B9xrg4xzyQUy1J+KV0B46h/Yw7qxAzrGfOca19YdEUKF95HX0rgwFGACCSs1qnUYTqBx3PGc3RQyEUICYLhfSJaOj33eSYbo8AXqU6yMSzryooLAFBcQwMgIQBAzsPJgIwEpAehOoMqIICBILGm7qAHWJHriidoKb2BlUd6fQIQZKFATyWkC2J8IiAArQNvl4tjrldIS0DZSO8n1qcYCZoPfIUoK0+rkpI2gUBnrgBIYPAUTvSgsVLuHR2KtRLIWHmqiJxUpiYRuHHQSza/DMYSG6XtwpP1jIQdhosMLZSkxbqZ392yhCxYOhRbPJiBl7dEhRPpI+A5olQu7ZXfqwm01/zWXiWNhBxIcJ/Ax0EAHcYr7sHykcCsinutHNHifCf5YAISIhWd45LExuL+Ffe4eKgQAQS1JQIJcX+OjvkpH6kKSMj9oPz7VYFyXRDZ5EPVvf9YIEHU9FN9bOp/MafTHMoBo6bvx/Go8otOfT8HEuRPCthr8n+9/GkSiMtAGfmUmjcCTfCqg8J44l/lyzbd/9TciPet87+g9XLqJ/qHcY3zmcHHCIyEqngl95vzGKhFbSBp4Ti7JwbiMT44df26PjSNX1P8cHpeO7MpBxLQZu21AovU9rw9VTFh05qNbdIc0z0FvIhxKFDGWXHOSsR3IpAQ9/d4HXw2anxU2ZgmIOHU+JIsaACznNDPn8QWxF7N86/93n79ze9+ZCRUTZS4qA/rj0sNacE2LQIMP6//BwQSfugG8djvxckZjY7GrWmhx827agOOm1JVm3QioWcSjT1+h9OHn/gsdE+8SoMiGoqqz9aNR7xWnBd5v+I8kuHVPMlPT9TefDzjNeM1qu6b379qUyoc/kyRVn2tm/tHYxEcQf69mMuPS204G3WZ2iAgAadr+93KdiiZt1/Z1eUFA2GwEnCCDIcZQAJABVRp2GznFLNzA+oB3v39LU8CoZiPFIb7mzv78OaGbAQACKjIsF1ubb9eWWu3JZCAmIdGHaXwWG7RGQntBCSMwDpAygKMOZgJ7Y4d2gdrQUEvOSNgFGzAKEBqAsa07YwYngqCJs5gDeG7nOe2bRcrr2AA/QScurYONpoM7erynGUbIRS5RQCG00vkiaPcJsYZOdZIhTi4pgPazk0HPAb0JwEJCMxfvnxuX756RRaAB7XuQIhyDkZCBBIAIqhqQwQSIDY4f/AUCPwda+bt67ceXCZKPAASMANYkaHXttlsak+vL+yrr76wn371E7t+dmGTKcayZ6gYePewtO++/96++/ZbW80XNuz1KJCIgGi5xv2WNjm/sItrVJx4auPZhW3abXt/88Hevn9nv/nVr6ntcHNzS20MtjcpeUNRGKwMpEtArwGMDE+pGNpo4AHaw919sSmTYZjSFtZzp68DyIACBUMWgAhbp8rf39/bYr5k6sdivbL9xoNqMQgAUiBYBuDFvzG1wYElPRuvXOEnuzpxQKoJKwEEjQT8ngMJEhNEakk8TePUSFRv/S66vJxrvEojYZ8o/gBh3DlOootrzFlpByClJVVJUECdGAq4NxgwChTBRoknUs4UYEtstwdTZufPBOUeR30bnc8KIA4AGXMrk4AkgDOYF5Y53W8KnQQwjwajEUGE4XhSAAnulLl1IlOAQIoDLmUusWvqACCggGhakyr/KOFDMg4gOrmS9kUCBMBOSUACq6agbGxRQg7zJOacO5CgtJkSVG67iCqewwbU/ZK+Wtp+aTn4XDgJJFBwccB82s7eGUMAEuDMoeLLFmwEazPNYZnEF6GbgJnIGi/p9LTK0cyd4qP9lboxzhbRMy8BcbdxWCPuFHuwke9hrQBE470qIIFjksa4TBPze+cncnHvklOd9+vYZzmtEfApQUGVj1C1D1ft19FHafYbyzvVte9fC0hAS+JJvQLs6FvU+U5xHGKfP8X/qgISOI9SqlDTWApIyNsrf0mBG/5dxUioAhJwraq1dGoc8vdOfV9t5bOvEFvM51Lsm/YGZ3T94VMbNBZ1gXjT82kaM8UX+Xg9bt2W8VcEUSMQEjXCNCdim6p85MfdW/uU79/5QXRcRwIRpEWFtoppCD9U+7lAo1gNK49/8nH6XCABbo3EFrmeu+77sYxzy9PaqoAE9E8HPk3P+DHv/9GnNnT2TuXMN0gtnNOB9B8/kFA6Ph+nD8RxqZsMMjRxkR4ZyvTFOoMjsZ18ccsYRGpaDMy1icWNospQNE1iPfe61/yeEQDQ79FwxfGM3803sSp0N27M0aGK/ZIzl7e3Dpiom79F21hYL/z8ACBhNu2Tlgs1ewAJAAa2q6Vtd0t7+uTKnj17ypx2UPLHw5FdXFzYk8srUuQ3e9RnX7qTirSG+dzubz8w+XU0GFpn78Hi3ftbm3+4Z0oDwIXVYm1b5C2vFhR8lEOLgBE/UFvH3Okn+h8YAgASwEhAnjsArC3yILo9ivuh4gLEGVcohQixQ9iEbseWaxRbSyeaOD1j/XivS49n0Gt5+cseadpm/V7bLp9c2BevntuT6yvqPKAePAQI8QrqvYsyujgjgAVSp9eeJ0+a/mbJ9uG6lxfnFFkEkIC8fBdgbFuPwWqL6RQRSIhVG1AKEoH0Ye/55AASxEjQCf7Nu5sCSCDdnYyO8lTi7HxsT55cEET46Vcv7dnzS5vOoAeAUhYtW272vMfd7Y0tH+a2h0BqQZdzkMQASvRBgx8TSOiNRgyU7h+Q+z5negGYAe/evWPFB1TrwLpGaUacco+GfYIoSKtg2cGkV8ANebkqlPoBiNAJRR48hSM3trxfuxAgyv3tjfPrBiUq376ljgQCbIljItgHtZ6CgmMvR1qWv3T6ujsIWyL3+HzPS0q4kGevVzA5pI9A8a9OSR1XyrDWK3gOckLwNw9yVbXDtRV0euHggQsv8r/Nznr9caoaAPbBMZAAUAjaAQyuyVzw9wk2gFmzdzaNtBRwf1RCKBkV+gxXFFNpyBLpHqgzgtSgi6dPDOxc2hn4HnBu+xiHHl9XACn2uwJIQHlIAgljlFsd2nh6ztQGlj11EQdfvxQS9fQFpSh4+xOjIqUWrNb4HL6myieev6mqJOo3AAkG6CEFAqf9+HsBJBzapHkW+xc6hDWJsUpjT/ueACt/XmWFoOP90ueL24p6IKHfQpKCsQQkGDBQXEA/OQ9Y8QKsg2MggaUfASS0keoAMdfyp84hj/tGASYkAEzlH48BLV9LD/fzxIApqyNoj6PjmyLewn9Szm4qcykHX2KLCPzifhbLn+V7Le4T96/oQ5T9LH23qqD/U4KCqv2XJ54VYpa6bl0g9NgA63OBhM/VSNAYq58K4KvGosqXiu2vej5N4x9zxPFZnSRH0PSUDxeBBH0u+kJR7Fzz3u1LKncX8tvztj72GZ4al+jn5WuQ9iKVf9Sayl/z2ETriYBfTWpDbE/Vmor9zFMbNEayBVX+brzm54wR2ll1EJj7tvXPPwlFptQGtSXaMQH/VWOCz0f78vj7llfD81DgL/ZUFcNAKY/4ptgK+JzE5iPwIHYjricgoWp+cO2m/TK3+1XPPR9HYPZwpbC3rdOBrdJ8qWfUbtMv/VFs8RGpDT1u3ccTI6JvTUAC3/8jZiQICIgTNS6opo0gOhVx8upkI14/3kMjHlV7jxwMnLiGTTy+V3w3bTy5sYvvNxm6xwIJVZtUNFw60YnjgXkUQQbNpbiJ5e3Lxzs6R+pn/nxi/+Nc1sacj3u8Jxzdo59PARJsZ9NBx2aTgV2c+UmxgITNckEg4frpE7u+fmLPr5/wxG3YHxBIeH79zBCk7m1rqzXo6V6hY7F8sA8fPth2vSJ7AAX6tgiAbxc2v72z7cJ1B9aLja0e5tZaLaCyQfFCOuwtFy/yVAeILabyj+2OdXst5tQzJ3y3oWo8lM8R6CxWqHSwtMV64cwCpB/0ULJxawcoruM0G8JQLS8710uiaz959pylJf057wlWIPB+9cVLiiMiEEZgI7AAAbw0CrBJgEqOE/LlAuUS17ZeLmy5mlOEDAEtGB0AYl48e8bgzKnm6AcAULP1FiCEMxIkSue/r3gaixN3CCySBg5huqPyj1uWSfSSlnCuACRIPMirDnhqw7l9+dPnBBJevHxiZ+fDAkiYr6DZ3yI7ZI2UieWSaSl9jDdLZXR4agoKOsrWdcdj648nHFP0v3sAS2BHPQOU/IT+BfPDO645AI0EVtUACNRvB2aAB56u0g9tDHcqcKLuiD/EF3cUn6QexaHF/j/cPhBEePfuxm4f7gmcAETCmvDqHSn1BUDCyMUmlduIz7CqBrQ4UGkDWAoCOfDcbc/2MkgeQGDPGTLQUTg+sShXG97vQAgUZShRvYABsIsM4kcnGVVAAgPNzc6Go1kSV/TgE/0h2ACSTgISSONfO4tBgThO8MnY6aQqBhunuGJui1GBeYb+4jMINlE/QEAC+tgb9h1IaLcIonmjkb7Qti4FNDt0ULYtT23AmMFBQe4/xrndH9hwPEMR2YKeitQR33+d+QFXyYEOsTCSSvbBGSYAo6DxIX0NPmdof0Bgc7VKWgqe+iIgwU+DDmQaraG9wEDRA1ylmuDOZBowhelAUVJvVzqtTGrbsbJQDiS4IUp2qUZscdgBK+lAgBPlTZHOhR8KQm5ho7wY7GqPtIaWLcGiQNUGlMFsozQkmE6pelQ6SY37Qe6/FCBCKv/ozq/blON9xR/o/GFR9NvHpBT34v5WkdrALwaxRbZH1ThSqVs5zip/VrcPN+3fvy+xr9i3+HukKsdTT41XVSBdFVAfb7Llvz4XSACQfeqnKpCKn/c1Xwpm6uAmH4+6e9QBKZz6j9CoiECC7CTGRD5SpHZXtQE2Jc6dGFCpb3puVUCC+pk/x8cEYlXtiddRP3CtqhNzfjYwEvK2x7bFMaFV/ITUhrxN8dkqtSE+r/gcoi2pO/w6OQEb3lRqsuyBPn5sS+suUgIJsW3RxkXGia4SY4nPBRLcb/Cyz7iWQAStI/pqXWf56RnGNYb5r7mu9RKBicio0DOKr58LJCC1AUACdMDQRuzbLFmNSlpJo+6fv/uWacSGvaJgDHps8/uyv3/0jITu4Vg1tS4oq57KCdH6AwIJjwnkP2ch54FqlWE9df1o4CJaGk/g4wKOi4B/D9TeiIbHUzp8rMqI5RvDUYD8ifWf6xyZvO/aFHJjpPaqfzKMMUcqAgl6P3eU8n/XMS7U3jqwRe/HqiOxzWonAq+jn08EEsa9lp2NAQ6cEUiARsJmu7Ttes4gBGX6EFBfP7n0wLDbcyDh+XO7uJxaGyyExS0FCtGXzXpJIGG1mFsXlHAEDDiBW2zt4ebWVg8bluwTkNDdLfl+N1GyBSSA9ytGAoISOKztjqceIBjabVa2QrBJ0cIDc7RZNm8PSnHLA6Fez4XYQP9KucoIWEDJHg3HNhiM7M+//IrgBE6yqe7f7zKXH30+v/BUhOKEEQERBA8Z6LgIIE70qG3w8MDAZwVWBMER1wa4ujjnf08uL3kt5bVTIAfl4DbLQiOB2gdLP43liex6zxSH1RKBOoKqHdkJ6Cf+jWoFzP1mvjfJEwlI8H0DuYfoz+XV1F59cV0ACWAkAJRBcLDZg77eolbFdrWyDZT2N2uq0SMlAEwEVK2YA+xASUKwE4ZDs7ZT1IedAfT7bL/19JE9TngPONz2OvdMHWDpQT/157JuIbTyoM7LWqICQyp3CObBzoETAQmYCxh3pjTc3jOFAuOCvPpVEpNDXwYDlAl00ALsDwAJ4+nEwYUehBUP1Mtw5xYBIk6nQf32VBQE1/69UQGC4lpuCx0YEMCqk3eIbQJcE5CAuYB5IAdEpxdiI8hRIbiw25ORQNHIROWHuKCf4ANQ2LOPEUjYJaCBp+wpTUNMBfQBFPwSFMWJ+8oBE/QV8n5MbTiwrwASRrMpaZBgGuAzPKDGYqNOgguM7hMQAYYPgAT+B04mmCIDCKzi9ENlyEogwW2hO1pgjjhbw/cCd8DbNl9grMAkcIYQ3mIZ0QevqgIwTcCSgy9lWgj1B5hJIyANZVlLLQB6TVQ1b3NOcn9SClUKqmHjYlBZOsB+kt0EJIx7ILQcrNM62KDXZ1oQmC6wDUi5WazWBOByIGF76Ni2dbAtU6rKYCrulToti0GC2sd5mOakr6WSkeh7hzMSkNogACXut8X+loDowo/IqjY4eOXlP7n/BSCB8y9VjYkHDzGIqAqEj32iNM4VTsqn+k558IJ/RyAhBgfxmcdbx2DwI1/nE9r42NSGz2UkX9iWcQAAIABJREFUoL3x9Dn6YI8J5mIglvf9MX4p7Lx+8gAWbRGoWhtKqgR7tgZyMCf2U2sEzzNW3dJ34kGiTpkf05fch8zXoq4f+ylGQry35k3e5ghIcL18AiNBfn18xe+nGAnoj3zGOCaPAYg0Xk1rEPuq9rTo45f75KmRL8UWcyBBcxf2J1+rMcaLz7fq+TU9d3wHfVCZcPl6so8sK55ABNw3Mg+4doJGhdpZMgLL0pL5fC7Gl/S4j0tH5nFEVT98q0Yqq5F9QF2s0ZD2AIcrOATAnvkjkPAIRkI7iTg51JJKP4RXnEZU/V2f9xJtP/yn6YE3LcQffmf/ZkSU1Za4gTymffGEXdfU5hSBimggi3ZXAAm4Z6QCxYWfOzx5IJ0bsMe0v8rIRqMS+5ADCTL28RQvGkb9PTIW4vsRqY4GQf04lbqRP6cIFDQBCXFTQ86/ToZydo1fJ5SEDKBZ+7CzUedgs+kwAQljAglbAgkIXBc8TUe5vsvLS54uoz8XZ+cEElAFoNNDsPuBhgvBOAzt7d2Nl3/cH9iuQbvPABNAwvJuZfv1hirqm/uFDVowhHuW8eu1e9ZtO/KLU27kfuGs0lK+NRx29A/BOCjxOPGzfr84Pdu3nYDbIiDQt3bfg6oNTgEh4pfyqYfDsU2mM+o9vHj6lCUlWTqy37XBsG/TKXQgUA5zxL/jxFobiFTQCVogh3vhmgXzey9x6KeoHkgO+z1qSSBt5Gw6Toi3U74R9dPR2voJNsGDxYpUbf639AASqQxIPXCKsp/Y4zQWwMV8vrDtyk9jeepaMBNUpm5LRsLl1RmBhC9/+oIaCeMJxsxrDw8mE/8+BS9Bt195pYrdxlqoKjEYMUce6QMPSHcBmbPfIyMB1QamgwlBBDQOa7nf9TKQeH509FBeEwEstDDAPAGYkFIFuOGRqu5sCwYd0J5gDr0H1+gj0lwwDuozAkzcEwEknilSTDjeqRIDniPYMwASkOLgpUGdubbeexlCjBVtPyp1FEBCj5oKABK4bs3FI/McdKSk0OZ4AUSntKcUBgFKHIv+kFoOAhNkK7zco+ettzs9nlrjmfOkPQMSABgIaHAdBRclFSMB/RaQ4IFTeXqCebbZuBBqu0M+P+sEdDoCEnrWZpnUPkEYln8ExwjlLbFmWjubTKeUlkYlFLJ8QvlH6BS2O31PE0EpKQTF6FfBSnBwCSOlfjg7A5oJ3Glsg0ISCUjAX4ryn9C+SGUjfX9KczoBjM4sMNsiVYI6Ew44MFgkqCaWAio3pJP46PSlv+E0x9ONAGQcKJ6qH7exiZHQ/rj8I9JaxgOvDAFtFICsk9GAcwFAwny1tIfF8ghIWGPNo58JSNiBYYVTWSRIoKFYi0hBgaYBxFg7RCpSWRSkWrSprYJXB+pQbtOrdjgL5PiEG+lQGosqIKHqRI+aM4mpgDnJPRO8EwBqnCPOguGYb7xaR/wv7munTqR9byqBhOi/xD39MT5SHkTE/bPqlFFtlP9x/Myra8JXOvMNVRvoE5zqwA+oLhAvF4NV+TayMz8USKjyY+q6UAUk6GQX7VD577rvN4ktRt8xHm7pmSJ4iu2Np8PyQx8zfzTf8nkk8CkPkgt/EIy8oHESP9cEJBCQ6KE8NYwbdhukGmELhN8EvRIXecYr1ZfS37E08T5/sO+fEFtU+6t88MfEJk2fwd5KoFiAoyoncd88XdoUK4PrDz0PukIROGBlrSQgGa+nz38ukOD7dDrFT5oCXrbY2wQ/Qu3h3MJhCqsPuS+cV4UTgKLXKgDhKAb6TCABaaisGDYYMPUYQAKu/7CY2xwC2NttJZCAz8j+PnZ9nPrcvw1Ggixty2w8wilgojdnOTBVHVH5HJbBw6qDWBuV2zxlgdTv9Peq1+bJfnqYq4x2XNhNiOhjAuVoBGJr0PZ4Yi2DGo1p3JDzBSknNLZX13/MJoTPRmpbNKhqSzypiEG8rp8DC7kDwaCkRoxKhjrfBPKNUP2W01A4nOm68X3dT2OCjarKCMdxyt+Pc+ox8yuOvxa4vtc0fyh+RVc9/WTii6ResabijuvAc7yT8NZ+zRKMs+nIri4uGUCjTB7znbcQLNzaFFUHnl2zhCECbjjbZ5OpXVye8/R2PMJJvvu5K9D0tyuyE6TkD2DggE1ivaOw4Xa+tdX93DbzNQGFUadFgAIneX2KFZodYMixMaEN1CVwJgDBBdUsJ8uAhSqt1+/bYDxyQ4qSkP1EQ2uZVxMAiwEBCEaq7RUNRuOpDQcdG4/AsvDTaHx/OvM8fgIR6bOufu/OJWnarGO/4In5Ye1pD9B8QEoD7rdbA1TpUiMC7A0AEpOhn3Jr4ycIsVnS70dgDAryCkr2Kw8qIarorytbzJH+4Hn37pw5+wJ9Ws43xImKQCuNj6+ZPQNEMEeev3hqz58/sYvLGYGEXg+BYduGUwAJSXgOtH+0Cyka3Ey95CJ+VOtaudI0t9ax2XjqFPK9gmN/RlpTEFqk+CXKNUJ8MZUo4jzfI/d/mcYUwoIITvzkGikcCCrv71ABxCnsTCnBHGJlCmcHoESlaNfUYxgNON4AA5DqgDlKMLDjzw8n9LIbXQJjDrTJlhLVH3jAjB+fB6KElyEBaYSdA9eEERQoqfOYIxT53MDh6Hl/EDHrFJy6FHN7WK5sOjt3jY/ESPCyiAB0PFUlVm1QmUg4OdIewDNQoO12JAnwgROS0EX4czxM7qYyjmnThBjpeDqyfTuVWAUQAxHOLoREUV5xyzQHGAW8ohTkaDSxwWjINmLsWbGk79RQ3ARbraopoD0AGNFGXzt7apYgyPax6Npq7kADAmGeBq2d8UNGCmwAUlcS0IbXoswlrtlCWkvSV4CdwfOFuCJSQcBW2qOiQo+gHZgKmG9Yy4jLEfi7kiTmpFcEIaBwVMLUGXf40SkkGCj44TPab5iug3kErQ2k80BgFmkOAMgeoBcDIIHVGZDG0DYBCatD23atA4rUsEqMr7OPXwkecv55CoOnhMOOJ6ZMOi1rE4B1VlIErvK9s9gm0t5XBXRjjausMNO36DQ79RfrJM43Ao7pNDmCEvl9ot8Sf9f988+r3fGaVU657FMMPqLvov1CNi5vR9xfq67/GP+srm9a73lhpfj5KFate+XBrNoe/Tf1K/Y7Xjf36ep8kqY+szxhCqpi+3S9+DflhgtIwPcEJMRnUuXvRJBA+1zeh6pxFhBR9wzQhqq+x7/l/YpjGn1p/D0eKNGmbU6Xt4z+q9oYr9+Bur6jBSw3HV/xd4g54+8UoU7/xumM7JQ8vzhWVb573ftN87vp/bo5V7V+P35GKnlUMqry+djk/zb511ozmlOK14qDUpYsdlvKfRV+VQIKqJnUdSZj8V8Ao+nDhLS0aAf1O3wW/eAepZCz/3Wz8zRI/OTrIh9b2ZPiPtay7XJBXSAACfA1p+dnvM7N7Qd7f3PDvvzLm9cuDMTCAp62hr66Pf/Mk/TUyP9ygISA7MbJ+JiJdmojaHpPTrMesiaEXpsWQtNCzQPb2B45v/FvRaBVgfDhc9qYNRkjYplfu8oI5uOBQDUuhNj/fOJrQ9QCzK+fb6D6fm5c4r81vvnGoM/gtTAaCZTQ5qBnpw1CYxINBwKJ+O+8//nzqXMG6uZR1aYax63KOdO14KDwNIpkHH8O2HD8x6GFLhy/A06E9y5SSKcUdgXgwtaBhMnELqCmPxlZD1RmnNISYV7bdDS2Z9eX9uTqiilWSFfA5y4vznjiOx0jV9oDlNV+7UKEu7UtmPe/8DrjcMY3ewIHm/uNrecLWycgYdxt26DXsTFQYZxsIthHzjsMNkpDrv2keofAIuWFM2jGeR0C4E6Lp86z6blNLwAOjHl6irx/BEM3H+5YvYFnhu09A4veoGtgJQyGHeu3AUT4qTKCz/F4xN/x3Mmq6YoeWJ54EgRYL8mYgHgkyiayxBwCxiUC3a31ez1eByfceMWGxLWZApMCxTd3tpCqgBSGzQYCe9uiagNABOolrD11BD+4F8sK4lR+A+r4sfiU2wAvdYig+Px8Ys9fPLNnz64IJIzGLoLYAsV9OGQgI3BNQIlUibXx1jmmw+Gk2EwVwMQ1hzbrmqI54313TlGVw3ULFDjiRD4CCZ7jzSmRdCr8OYCZwWuTcSYgoJ1KPg5dTBAVKEZONYedYEpMEgEkEJDKQmq90XEYOs3R6YzOrPIN11dV4SBxLeBkGJofDhp4PqTKO3ofe91RCrwcrMHJvAMLXpYU89LLkQpAiEBCqY2wSVUbxFgQkEDgPGgEaN0XmgNYCaksI1gJ3hf/G0zFcDJgQI4x6g+hf+BAAubP2tYE6aCVABEnlivrOciGcV8xsJceSUpNENsincNCW8NtpFfwAbOFAlQHtKNtqzkiY09NIABDkc1yPiAFQiwGn9e+HslwSKkKe2ifQIuFzIUWmTZbpIAkiJUAQioViRQet5Neu6W1dfCSYxQqPsBu4W/cIyKQkPY7AQkgDBBI6LRt0OkyzQX2TEACwKIIJEgjoQQS9p5OUvPDuZ5O/PGR3BEGIyQP0nIGzMn9mZozSktxICrud8SfOX9UyUTrID2HACRU+VpN/o1sWmxDbG9ToP8pQEKVDWsGKuqfzWPeafI/o02p8i30fgRnNS+jHyUbFq+Xj32Vf5X7Vnl7IrtA7csPhxSsKTccn3Ow09dyft/j+ebBWB2Q0DTGp9ZOXC+6zqkx0DqKr7nPqr7r2l4+tv6nyocur+/pckBf45rL52nVcyzWfMaIiPNAfc2vp888xr9vWr+x503t/niUytTyqvWPz5/yf2Nf655AfJaKjXRdPstUsQGfo91MFbgwl7HPRb8tAmokicFYJo2PfO6oPWJ04d9VQBvA6Dr7rPUd12S8D/arw2ZN9BhpvLPZzMYzHOy07Pb+zm7v7tinH4GEx4i9pICpyiA+dqI1GatT78dgtGpR/aGBhPz6WsxyOKIBjUZUv0fEPrZfEza/Tj4WKH9StxCiwZLRypH0+NyqjHxu7HLDJspybENulPONIW4O2hjqmBN1QELuIEQjVWXM6+ZQ1ffqjFJ+Deb+IzB6BJDAknwBSEClBAAJcIAnEKWbTXh6i+oF+4OfIB/2a5uNJ3Z5NWM6Qw9iea021fAvUOUB35v2rTv0k931YcNTQBhHAAlAY8Ei4L23B2ojbB+2BBJwgn9YbWzS69iwDyBhYH3kaiM3n3lfLuEmIAHtcX0Cz5PGqSdOznrIa5+iksQVyzX2RxCA9JNNMCTuHubM+YbIInO+213rJiChhwCzvaFIGkAEUtxSPj1zyCFaA5E6ntgnpf1E6QVrgyfqqN6wWvt4JcYCjDeABLIchqOCNcTgPJUpxLPkxsWqDeukRu+BI9gI93eLpIPgJRhxoi1HzTUSIO4IUcNREbw6GOABq6vm7xkgnp2NyUi4fnZp5+dnNhxBMwD5BXi/RyBBa4anwhSzU9k9P0mv+nEHEGPkOd5xXenkRoBJpAvq2rvd1pAjDCCBJ8gY260HlGIkgIHgqRcOSGwxjyhy6NUJ9MMT45TSglP1AkgYD5zaT+FXjLf3ByCCj6cH4jBjeN4liOSgDR1cUMkTkqBqBO74QjEZgM46aRkAfFNQ5uPRaUO4EffwfqHqgAMOTml/QHnLFGhzrJKWAPrvzrgDD0j1iONDbQmkDaQTBVzPfwBuHIuvgZkAdo2vfxcV5T3bZoNxn0ACSmECYOuRkeDgzKa1IdA0GPWpOQKnCeE3QRk8N532IW8+qfk7a8KDY9wDFR18XjhABIaCUksAJOzWPjYCUqh7wSooScuicJT9ebiuRgIc0H+UXwV4A8AhAQkUX0QpCq6xdNqV0i1yIMF2ruGCtnZCnjZTqhJwRH0WlQgLjAQydtqovNGl3Rx0Sr0MsJLuF3NqJGDGiZEAIAG/bwpGwmkggXPzBJDQytYfPh+BhLhPVQbrSZ2yDAKOqzIUAHVWIrNgKqW0oLhnadzi6ykbciqYzTWCcl+jCUiI4KX6WOUH5W1Vm/J9vtYY/gHfkF11e1uyQmKgUQSWFSebsQ+5j3Vq7ONYx/HQfHS75vNTe5OABwHrMcc9DlH00eJBj/aRPCitG14HC+t/ov9a5V/G5577XdEHjgCevsO/JbHFx85vWuiiskwKlMP+q2vXxTPH33exx6qxyv33+Jk4V5rmd+5v1/Wzrr2nv3+sUVdlnz4XSND8jPOKtl56R8m2ym7icAjvK90B4rm0p/Bdk+/Ha4oDDH2ptCbjmMf5rX4RmKCQs1dTIGsxAAlVNigHWuMcRRvgL6PNOOmA7zKceCoGmH9IbcCe+yOQ8EcAJEQDq0WZL9rP2WNOGVZtLDIu0QhVtSE3pPh3E5CgjbiuDxFIOGVM1Y9PBRKaxg6LM9/wYp/y56Nx0Wf85PHYGGjjxqtE2k6NZzQasb3RYNduhEkwTe/rOzJOpwzxpzAS6oAEBNGogT5JInMAFoiQg5GA1IbxyGaTkZ1NJ3SYcQo7HPUJMIzGfbu6nDA3vdvv2uawIRthreB4vSTNn446gYS97RdbWz8gFQBaCWub9lo2GnRtOhy5wn/LrI/yiGAndFq2R3k3nPpu9gzCpOa+Qq6aHWxyNjVQrc9nZxTWA80aAQWDETAbEPwk1XE+J1CQYdBHQy9x1wb93wNIOkbpdJvCkjyZLk/edLJOB6LllOgttQy2BEziHGfeGqoAJCE+3BvAynbtOcfauAAkOJ07ASWrHYGEu1ukSSCtARoJcwIJahNp5QlIGPYmiRqeTrxjrjjpbFvqPVw/u7Kn1xcEEsRIAOsbGxCAhNh2sRPwKuHAOgcUJ8Bxrmq+aqOOgIQQfZ1WEWSifgV0CxBEe3lDUfupa7EE9a+dSmB6CgHz1pM4J9cLA+VSELHP8oUoT+ipDgISACI4A8tFugCmCIjENTC+EUhgn5GfeqSK7s+PNgMzc4Myqc5IcJviJxVKNQGQ4MCOmAZlCgTW/Hy55kk/KIbIi8c8cI0MgDl+Ak9QjBoKzsrRCT1tc0FN5Ll6OukvqwA42IDn6xR5CS9SfLGdUjdSmgu0JbCO212sE4iU7lnmcTgBw2PINAakDThIgNQCF3liSUDoGpIa6owRAQn43I45tN5urEk+Ax4l4kugjpZAAvoqxgbnSzrxE1AiQAJlMQEqwqUDkLDbtykKemBKI+aEn9SzIgjWW2AkuCOI/4A0OJCgPRRgQuGs69QppfAVzmehEbCx3WFt/UHPBqlaBtgIABXQB6YsgVGFqg1Ia2D1BoAI/p+nNpwGEtCWKiBBexY1KtKP9q14chYd0eioF7/XAAm6JtaZf7bUMvA9yvdN6Yvke13cL5v28OhAx/1O+2/s38e/JyZeLPsZAKEcSMj32di2/N4a+1PtP7U/P7bfdbZVdkbPNfop8QCiys/Ixz8GjHXBY5wfarsC6PgdAQdKS8GrGHy4hqf+rTz9LpVnjG2MbStsaQDL6vypqvF8LJBQ5ftGf7lY89k8EjCSj4P2tU67XH9V7dO+WuUXcnvh/z6m9lfNxXzu8tp7AazuU8R+xP7l8/QxvqmuFddn1Vqs6vfj1kU9I0Hf/30ACTFO0nyTxoGohr5HgwXr+gc6SAIjgfst2LTpgIV2ASo13FD9kCH6QLoWXp0J6awyXFOaHqwwtljw0OvUWDUBCUPokgHgSPcC4I97khmcGEE/Agl/JEDCKUNeZ7Qfs8loIdcZ1njfeJ/4+dyARmP0GEPzbw1IyMezipFQGIUKIaPcmcqBBI2dNmoXsyqpn/mGk18vGvPHOCLaoPJN4DGG/jFAAjNrqZGAU1fXSKBYXGIkQBAQAMEYlQxGAxsgkKBQAfjyW4IMoMdPhgMKESLARwA2Ho1sMurb82cXrikw7NvGECismBNf5NmDxoxT2o0zEjaLjW0XG9stIe63slH7YJNRz85GExvSIW/xZA/tAMhhCDapiec58iiHCEG7ZVL5n57NrNvv2xSlKcdjBoYAGBjU7Hc2mk5oZCHMyIC/lU6eRyMCIggyqfSfUlg22/VxjhxLNjrzQwKL3BiSYOABlPMEDnAuJaYBfsO/FZhi4+EpDU4oebLu1wOt3VMlvEQeBQYTkACRRaQ5UOdhiwoM0DbwnFV31LbW746KtJaPAgmKGG1tOhvZ1dWFXT05s7OzCTUECKL0wftAMFjm+nlfyxrdoqZWOYK4HxgEei86iDrBLdkHKaBLIIrQ/e0mjQeFBB1I8IDUhfegm+BBdsphTIGhNBI89SBRRM37ARaGOwIdsmzAKMAPgh7S6iFiByCh7w6w1rQzEgQgeaAkZfx0EF2MDfPUob1Bmr6L3dE2pVx/nagDSPC14E61chIJHgHogtZDt8fypOi3Sn8KSACDBqf0ANDExlFQ7oCWgxCFSkqR2pS0LXBizBx8r5rh8xaOD0o8JFHSXou6IhivdhdaCCy7wRQHsHdAlxSQsMK6Swr+VPKHKGUSn0T71xsHa7i3QHuh23cAAaKYyRHj/EpiifsNTtRKjQ8XZXStDJ344VWpHNLQwPhg/uM6LKcIJguBHKerAkjAHBSQAHvGdZulNhBICKJghTBjJlsIJpaABDAU2MYk1Im1NEglwvpMl/HKKlijy1T+cX1wIGG9h1aCAwlIbEHecxM9+xSQAEZC3Me1b0WgPO5RMQDleg31Mv1zJRMD1wXzx9d1mQLh4+Un4yrzGW1AbM9j/ZyqIBZ/i/t7dXD1aUBC9IfyIK/q+p/LKG0KqBTY1NlXtdFtx8eMhDy4PDX2TWBC1TPAWlaQpGvj3yp5i3ZJ9V5BU1HVKAl1nvKPcc9TjIQm/7NJIyGOf5UvHPcstTO+CkiI/hl+1/7V7bjYY91PE5Dgm89x1RWNs65ZBwIISIh9yOfDY2KHU+0X6yS2qWqe1MU5p+OfUiOh6vral5vG99T7ml9qh9abgARK8SeNKL6XUhAEJMDW0x8BEzYJSnIdJiABlTfivNK1YvyA9mnNSJySJcOXS6bfxmeW96UJSBjBH0zlHzlvWS4dehoA171qyo9AwiMUbVWHt3qTKesmn1roj93smiZ0nKxVi63q+6cXmrf/lDGom4T6ThOiV7fxyJgq0K3re1TtrTPU0cnQAssdj2g0HmOU9JmqjV73qJoTdUY5P1XVNU4t5Gjo64z5p45/dCyaDOljgQSKBVYACXAC4fh2O22enEOhdkzV8Q6DJFDjccLGU/tux4YADLqglKMiAQQLe/by+ZVNpgOKHUKVH4wEAAl8RYC8XBEMgJbADqf3q63tlmvbr7bWglhZa2fnk75dzs5sMhrZoGsGlBWiZUPQqZFjjdSE7YEn8x9ubu329tYWSTuBivn9PoGNEcAEMAt6nq8NYwqWAk4qRavG+DL/beQ6CCpxBwYBT04R2CJ3HxtFagc2CwSLQHhRHhGUbi8Z2TVUjXGquju9EGOj85OqmVAfAUFtOqUEkODAgesc4HtgV+DEGZULQGFHMKnUBvyblSC2OEV3pWAF51y7PLH1zUy2ojyRREC353MDK+HsfGxTCD9OBymVo0vBRaR+5I6s5n+kpkan1tF7V87XWsTf/MS/dA61+eZrUX3YoDoIUxr8u9R72DmI4NUJXImelHaktKRAVeJ4GFsIVinX1DdtF8/EPAb4JRDAmQ9+Qq/a0RFIwPNEUOgCi66Kjx93Onx8S9uy4xqB0CIJ/8ohT0CCqjB0O0M6DBDIxBhAtA4/OFFfgq3T6VG5G64J2oayhwCQAB6Q7dHqElxCqU9Pi/Bx0lih9KLbiXQyxWdyHPhRxC+BCRJdFJiAtQLwAKAKYlIBCUgTsV6bIB1ShyiwmBgJnAeJhdAB0JpOZZxp4utEzxtAAkA8ah9APFViqXjOECBceF5+dVUGpIY4EIHUFwci3In3spjQQkhpE1iHe1SMcEZCG4yElFLC8WCN1AMrkeAV5Rr5szsWmwpxdWKdpDkQgAT8BalMFKXdbx0A7YEB4RoyGGPoXyxXG5b4RKUTshGsZRukQxFXbRk5VYXYYvUOG9cS75tOeBV8Qc897uFxH9J34/v53hiBBG9BlvOdAVOlX+Of09qKe3adv1Ln/5zap3+fqQ3RV6ryb6ra8Zj9u8430rg3vc/AJKjcHwU2IWUsfi4+x2i7c58k9jn3J3I/q8pnxZoWgKZ24XsCD/A+tWUSZRtr01OTkq1NDcj3l3gv9Stnz+AztNenflI50rqP6D5Vvmm05xobtTO+aj7HOfP7AhLYvqz8fO6j1vmsbH/B2KpmJFTNh/xZnBzelD6Y25W8TXVz63R8kw7okph1XC/5c6tr4+nrxzSSDCBNVRfgy8W+wX+Tb0Ch0XQAgEpWsr24J4BlrlmIZR5pzJSpNvI1Zat1aBnXCAU2wxqpG8c4Hnp+8FFx6MYKYBKETHsx9hW05EcgIQhbnZro/xaAhNxI1U2suo30VP/kvMfJHidePsHyxfiYjbDu2rr3qfYVZQdT7le+EHDtGOR8LpAQDUfd77E/p8avavPQd2NAFMc032j0Xu48qW1NJxpCfKvAD1z71PcfCySAkcCTtjaCUReOQ/ADJxiONalc/R6rFszGCMgHOKykTgFE6SG6iMAZ4oqDpBsAx3k86tmzp+c2Oxvx1BJcYSCsXj7OTyYf7u5ZeQHiiqjUsFtsCCLAfnZ2EHtc2eVsbE8vLmw2HdsIlQQQwA8HLJ8IMRmO5Q5lJh/s/fsPdnNzYw9U7wfd3+liEIUE+4DAwsADQZzDMlBU/nY6lVS5OgRBPA1EnhtHxCMasARYXQFpFgBVsOm0gWm4HgLV4BE0AEiAqnLKq6Pif8cZAzpJofjaYMCylgyAUmmhLZTo12A/uIggBRUBJKA6AcUW5ww296Bsp5NczWUppfd6A1shxx7FobI86uJEkroBAIH6NsJ/Y1SncNCoN+yRul5sTCkqiHMxrl/N9TKQxal8KteZnL6I2letPTlvkangAaiohR6sC0gMae4vAAAgAElEQVQA3b8AEgjk+NgKwOj3XOfAAw4/2QHwxGfRR9Du7BHcF+PmJ3t6H4KaLqYqYUXlRorFgM/r+t6f0vFgSgVzGRzsoK1lKc5UNYBlJv25f1TVAVoA0NVoQfQRjASnwwNIcAaK599ifiBoXixQJtRTG3iiz4phEFAtgQQHdkpVfazvojwgRRfL6g0AEvAfqMFIZwCQAAYCgbWua0i0Bij12bfRZMxqKCog6SceLhLZSSVh8Tdci+kXKg2YgJPlBqVNPbDg3KK2CwCjg61XqjSQcvshIJr6h+fSbvWSVoQEQVPlFFSB2e4YrBNk2nt7thgD7kUO2HTaiVGW1j7sXVG1gcSraiAhpjvgOgAICCgFscUD9QH2NgKLpYv7ldRigCYQlsT03bRaBA/Wh5atASQgNQJlTh8BJJBFcUIjYZ/ENvM9KvcRtD99tLYTW6fc44+BBIktRnXv+HyotRIc4bgPVgUbuS+RA/XxO/g97n/5e36tZkZC/F6+f8cT76rrP8Z/OuUfNY2B7Gud/ZYNrWMk6PvR74r+Z2xbXTCtz1R9D+MjwVm8L2BZdlJAAkH5VD7Pge+SmdTkH+P92H+0R0FbE5DQxEio6n8cK62HKl8w7l85sCBW4ecyEtjPDEjI51M+h2JbACTkzy2Ot/zLums0MT7EyNX39VxyHzvagKbgvuxfYkJmjIymNVP3TKvWoYJ3+R26tuZbBL3JGqBukv+Hfy/uH3hZMdU0V7EP8DkkIMFtolf40WeKz1LY2fch+YDaC+En53FM1fjlcR6vDc8Pe3ASjcS9WcVNqbxgvv2okVAqZJ8y1P9WgIT84eeBZV0fmhbdqUBYiyMaluhQ0BHTkcGJQYxG4ZMNAqoBhLzSaKTz9uE+PxRIqLuHNliNQVX/m55FvknIKGj8Tjki0YhXGdcmIEF5hvGe8X7xRCZ/hJ8PJHh+OsACOALTydhms4lNU8k8uLqeB77iyRPYCgjO4Lqx1N6gb1dXU1YFmJ1NrN3veJnAFnDWHVMqbt/fkI2wmq9Y9nE3R1nHLU/yu/sdgYSr87E9v7qi4COoWsNum845rr9bLZ2qBVDi4cHevn1r7999oJAZTichhjMYeOlH/AfxRY0ZxRgBfEDEUXXuQx4hIyvksCU0N55Ca64qwETQFTcBBKfcbMwDRTxHCDZK5VdAFAIMai20HBBQ3ijGgP/eQTthbQukMYC+TgYCxBSR1gAQBddXXn0pgChhwPsP94UQHErAaf4jAAATBeUf0XaK6YHyP0Qlg15KbxjYeDZxICU7ESv77yfxWn9iHWgj7HU9NcCD/5SukajtuKbmd5zT+iw+zwD0IyDBc+Y5hqxa5AGy6ygkkUEq7JOSwbnI55uqTyB1x4WNeiyxKTaBQIBO16s78BQNuf4J7ERbeRrB9B4vx4c2lo7FcYkmnGojbEXAnnwIMgt87JwSCVDIx8/7SeYJUlzWiX1xQBnOEkhgOssS5U+d5QDwwFMbnCoP6r8COQaZnR7FEiWKp/ti/NAOjI2PPQbSq7aAbQCgAH0Ee8gVqnvW7rk2AoEEMhTa1kd5VFQxGQ44T3ABMChwSTB9kBIBQE52bp3YP2LpQIkA7YYWhKeVJCopgDuwCXZd6keUVStKZgrajdQZt6s6USrFFgFasPynxDgBFkDEkOULXcMB85P9x0SCvgZBn1T+kY1xIEbtKgCEoJuA9+qABDhzBBL67ii6E+dlL8E42eG5g4nA8o8HW+/99w3mCOYOb+gOaNWPgIS4/tj+BC7sKvIi4npVv9S2OiCh9EOOgQSsN3eIfU3ILmh9Yo3FPT/utY8JCGQf4jOIe3j0X+L1yt//sEDCY/yz2of3iMOwaHt0L877dFIq/+8UkKDxj9+vGvs8YInPLY55bqsVVMlu47NRr0egAq4vtl2x/sNBUhynOE80lzVv43sKzurGuEkjIX4v9yHxXhOQEO+vdqJ9AhI+VyPhFJAQff+8HxorAQn589b7EajTZ6J9eCyQoPkRxyv3i/N5GOdU9fNrFls8tbby+Vv1WczduC7Ufvkmy9WqsF/U+uj1QqWmlt1/uOX3xUAQOycCCfKJMJZuKxPojLS/xFQluwH+ANmJq3SgkUp+pobH5xLbHMcxxiqsMrTbEvzAYRfeA2uQ/gFA7bQef0xtSBtzXFDaWAvnDnTFQP+SAdMDrTOuxULMcs/yjfcxEzm/lyZWNEJxAuQTo+kep96XIYhGsmrDiNeIzkQT0NC4kSaV8ro2Nn2/qe+58cs3g6rNQdfkwgrUuCpHJC58fK+khZenS6faWDW/6gyCnIZocHV/bWq6f9wIqtpNhy4r/8jvsKxaEjKDw5lOaMVIUPlHmDB87v9j702UIzmSJFHP+8BRKLJI9lxvZnbn///pyVvZXZnZ3SFZAPLOXFE10whNr4gMsFHs5rwpCClA5RHh4W5uh7qZGsmyQByIQBhpzHdo6biKoHgGkjsoqmC8Bzs9Lr1aLBmQIvv5u6e78vR0X+4f1gQSEHSs7pZle9iyBGH7+sr6si26ECA7YXMqI4BPoG047Mrj4lL+9MNT+dsffigfHtflbjGPVpCIC8sZjQVIgIgUs8hI+Pfy88+/lF+fnxmUPd49cuwRDIFDALX/weiP56MhETNv1nJD5vH6ZDYvO6SuJelRzHnrpDPQOuwikJy1bNlxmh5BEU608TlkIohwinKUJ7PIbJCuitcjkJSeev782qSuM919G8z+SGVHENm2X7PyBXIfRPDBtp6ZFaBgMp4PBjHKIHAGivWbTJHyHyACuAMQHK7v74mquzOnYAG/664ldaCAOXND6g4wxkfOCuNcqJ0PPGM8SAQpClAEnkRLkjzBzq4U3CMASlCmMok09dBjEcipA4NO3UnWyZT6kHkEfZRvgk5Bhhiy0pKGhY7OMg12+4jxBYASAAiD5wuISZHpILkJ56ElDczgMoEFpejzN46ryY0QGQacG3QhAMnkLjpBRKeSY9m8JsszQCVk54OU8oLWpcgUQOCssotopeinIwDDIjMD8xSEiwJX2LWCQBLqKwvBgwnIF7G5J2dmrWBPL9crEpkiE4Eki0ipx7zMxsxuAZhAToBtlOsAvKNsXEbUA8i04PqilAeAyAmnzQBKQle13BjZnSKBJDjqoadARBmgAf99xL+DW4R8C+cJywn2hzN/g1MDP8hYor4V0nM5sSUt849YE3vdJ9wzEaibO1pD4nrMxIPevIwSmAGYEuVUSJfFGJC5tIEeAFgGIBFykV0m9sx8wkBuAwlDwTiAk9q3cP/CTxTd7sumweXUT9zrOgUYchWyLq6Yliw09n4AZXUwqGtizW79dAEF/sxD/gnG5fqFa5P6vg6iunyJoUDK/Zc+O1zbc/dJhq7fdRByvR43p68BQf1TrqMxFvkdspP4rALhLv2ua8W+a0sbNM+YVzLEL5cGLGXXnabsKvaXA8ldwS7k89b6yZ70BcpDGQl6fs2Jz5P2ja7t8qE1Hdp/Iju8vUp974bdYumpgU4uP7XM1WNFxtatHz+o8ufTwUFtz7V/NDewkfIHtE4+l5KtroOIes6/9NWDmDMIgNXGOPxu7WG1T6Stz0wBcXEocPdn8O+6by7d5341ZcN8flx36QdRyCzcZtB/ads30u4T/D7Rd/IyHowxun2FHsUeEch+VdKQ9ghHbq5j6rX8cs7awwyYDnRtQFku7C8+C5+A/lECCZib//Zv/xpAOmQsCZIVRyuj68+T3/Zbo8vQTnnvHYa+T7aL/BBqmld3zYmihFTKQIKsAIGphlmjK2EfAhJ0TVcUtSGuFfGtR/hCMPPUXWN1pazPdimNoWnqe1+bqb5PrTD935orzcHQ8918/68AJMhBuLUBJdYO5nQ5AnKCtNkdSLh1fZ9vrWftqPj8SqZcMbjchVOm07gIbDQ23ase/1uABDjQTMGGgzhCAMTRsr6biifbzwBhxan13XLJQBMtIUGyOEWAhfRX9JXfbwsKBnDKjZT9yehEIOHjxw9svThBTfViVmbrqGt+eflcdugusN2Vza+vBBNOmz2Zxs5HtITclk8PsysgYT2flTXa0CG4BWN+ns7sN6/l8+fP5ZdfPvP3Zo/T2XOZjWfR0jEVuIyNApnGsBjzvhwq/Ab5GUnjcLaM2Ilt8tAWMmqt8dw4gUVrSp7Ign0fDPA4hSbavGAghu4lzb2xlsfIHvCaa8piBtVx2j4qP//8KwMigAhk60/G/h2DyGh1KaNKcIQRTOv84z4hK8hGaNtxsT3iVMEl2P3jNBpBNMAiEGSiBAQElTCG1KXZEsnlWYGI66xaDiOjoE1l9fkVD4Q7hK7XESDy2lnbLyChJdtra/5jf1gK/OVYZiPMT2ZNZJ0VnjPWImSaUBS/ewjAAOUzmZGwXNzzdB2fcRlC8E0dfgnQQDZI5REMriAPCBgJLiilMViaoxNHlKZw74tE8hgESCzdQGtHOCTnyGBQaQJS9gEmBWFjEE4G2WJV2oBWqdMgF9V3Vdrga9QCCUG06t0bAnBDJkJkKmAPA1Dgb7TEXM7KZBldTQAkgDhCXRuwP0DGiPIYzMcmuSBwTWZ7zKaU6+fXF8o1fjA3r/wcwC38O7o2OEdC2M5wmJSRIABGex3Pi32D6wBYOZ1GZc/2krE/T9mWTVk61IOM/cNpB5AQcpep+U3bznRkU+ly7bP9I/WxcYLgegu2BwUxJfYmtGOACCiD2p9PSbaIziiTgrOvI4CE5EkgIMXSgv6MhCH3DBwJtf/ie9UDOfdJtAffAiSEHYqMhDY4VwlSlJ5pj7jNxD2GUtO/JpBQB0rfgIT2kA3rIh0P+ZDO/nOBBDHQY44hVwIm6oMYtyW1LMuP/wYk/HYgQfM6BCR4gF77p7JpDk7Ue1n2vwtEuBXbKHDvikNaHZGlMtl1yYEH6RrJk/w4L7N5C5DgsaP74I1Nt6wUXHsxR7ljgFs8MEoibbZaTB9TQALt/Cn8HgGG8n00fthNjcG7mTR7wWvDOwIt95XqGI6HVN+AhJyWASBBAZ6cEF8wLhpTXNse5jWQoI30FsGWgLtADwWTdTCo7/6lgAQPlH2s9bhrA18Htn1gweDz/85AgiP22vzutNRBja9dbbi6gAQ8d21gfU5vgShdQIFe07zVSGutGFx+6Dhn+z697vJfB3NvBRJwcsY0qHGQ7/HUPSNcptcCFQVRO3gQ0AryLlo+gkRsDTI7BKSo+d1vyITHdmcgXRyfy9PDsnz67mN5fHooozlOMycMLvAs6GW722zL7nVTXn99Ka+/IiNhz5aJABPGp335+x8ey58+fSh/++On8uHxPjMSpk1GAhKPAWCgVg0nmyRaRH9cBgTjcsR1xpFa7f9r/jCOOFELHgE5VDRIKGso2caOpfggt8Mh8ThqocmdgBryGYEEki4i8ENUiNNqAA+Z2o+1YfA6jvvgc5IjchxkWrdqrMORO5d/7wAScBINIIHOWQIJTaBP9F4Eh9FDeMp6vUw7ZkvhcPzVujJOPIIHAOBQtLucM3MDWQkg/HO0f+gU8HofteUWMuzKDsGYkUXiOlEy3OhajDtr+/G5xoBnan5wJCCoVBtOgRbYK4cywQlzdtCIgDnkmBknU/RWxol0pvtdggQQAINSc+/WHxqyynACQlZkU9DaMWQpMgtaOwIiwHE5H/ZcA4ACsfejhIElCft9GY8itT5aHKIbRXTpQGCMTPsNSBWZ5t+2jUTKfnQlwNwiuyHIOPlvtFEloWOcaDNDgHcW6VP+VilAMhtw39Nhuw0kIBNhnBkJAhLG2O/QAyCFHE9ZOoCMBJQwAWjA/5gjslAfz5Hpsl4XtKL69RdkDkUGgrhKsH9fX7ZlR/ApShuURZFxfpNls98FyaLIKwHcwTkD8oF52mOeCM6cGyAB+/OSJ3XRLjQys7AI4+Q/EZCAzAXuF1P0Afi1J2MgFJY+GVuZD3TqMoldCxQVTnAvx7I7g//iVA6XBBLGCSAg1ZRcDgA7guMC+OR7gASgPl0+iB7H/R8PBvT+UNcGZQoBqNS+xjUF6EE39wEZ2i+3bOh7gQTouet9eV2j7MFSVyA1lDFQ+03NvN3o5KTv4PcQkOL+QO1rDYFItS71sUnn+vw6ECQ/wzNW/H4ai04u3cfGdaQ/lbLtQII/Uw0g14Hl0Im59G0XCMExZZbhLf9Vc9F7jY61lB83tAZDGQm3bWkSJA5wJLjfV/89ouLp/+mLaXx99e1GxyVgiH/7/HfNRZfucWDIn9/3RdwzT/WT7Nl9d/lsvrclv76nNR8ez4T/k2SIFhvqWXzMKmvFayyHTKJlyC39tv2B1wJZtjJOqVNhf0+n8rrdNJOv+YFMq6uJMjpUFiuOLMlXpLb1/3j845/iHoPPThvyLSMhshFuZCT0AQkSlPm4dfqEjEqRKXCQsHUF3bXy9o2qIGRoo/oGcaXlG6M2tm7UbkrSwJt6pq7nqBVEbWject9b1+Vm+AsDCQ4m1BvLlU7X/F4HQApQIv1OwYMjoFJYQ+vvykwKQvPWdSpSK1TJBsYnwytl6PKv8ev3W4AEsspDUSfZooAEOtLjIBjk9c5xsg1ywfV6VR7v0QFhXp4+PBTwaUFx7nabcj4dWHc9RyA+OpeH1YxtBZ+++8h6aSjGMb6APvRoP7PdldfPz+Xll+ey+fxaTi97posBSJhejuWf/vQ9MxL+7ieUNtyX9XxS1iB/y9IGBxJ++eWXKJfYbhsgASeWOi1zsMDn2NdXBqopNxhNr84DiR8k4IBrKCjFSb7WggYpU9JQo87AJQELGBzqJmQ4ZOBJ8ql9BKQgqcRPtMjaR0C1v277p5NWnnSf2jQ/BMZqdSgwCPuvlR8Y/jidbpxGEhllMDWJtofzeTiCI57YrxoOCbEV+zy6zHX9jfEIkZcu0r3xW8BuvUdiTyEIVkpjCxSEwY9/I4jWZ+WgRPbDpVxOx4IK9Mk09jCCfe6b5K9ANwfWcKejplZ1eD2cgllZrx4bosSQDeOLGEXQH3s6SxSy3C6yekYsa2D7pYNaeEU6sLgQZmjPSSDkGkgg38PpUl63BwIJUZqAz0TGwmGP0xpwQsChCWCi4VXgiT2CUYAJMp+qFc8T9qYkBKkSkcWi9o8CE6AXWPrDebsUxN4AEkC6iDmCj4o9jddYLpRAAub4hPUZnZndMVui+0mu9TnSOUHQCHlCu9Z9rhcdsFEQQG1ed2ULgGAbGRnqRuHkfpSfQ5Q0oDQC35vPlwQpAGSQ2BGZH7sj53FHItMMy0czZk7gM/TVtAeSv0NcCeUUe/XKzp1iLfE/nLRGp2c2QuOoXoKMNbpEjMtpHEStu/O+7LCO5czSBvIkYM4wZrR9ZBZKpDRPqgyj2tYMBTJo/+gBgMbq9k96qCuoGwISQAIa3wumfnbF4b4OOVVpQ31f933eYj9rv0vfGQI1BSTc8rX82u4T4e+hQwOXiz7/wW2+1kKv/bWBBNms2kdVUNUFJPhnsfa1D4P3FSjp9NZbu1Kzpw0dAhJ07XoduvwmlyPN81tap7pP3nWN2q+q5+qW/L4XSGCgmMGk7luPp+v+zf4eABJujV3y775qHYRHOVnrK7us+zr72OVD49ncf639XmUK6vmlp8Lvan3yev3cL+96z0EE2hw7oKvjAoWeuJ+ABFxffFbwVfH6ermKrLzkOlD3LQAJ8pc0FgFt8qcEStCuH0T4nOD0NddvM9daNx3OuF5p1hTdh74BCTkdbyhtcGUjxSRhWUyy1Vs67UOlDfVG6BLKWtkMGcLa2LhRc8F1YegKdIc2/S2F0ueA+ObtGufQPa8crI4P/6WBBCm6Wtm7QvG/3RHpcwQ8I0HKTI866MhlLVSXI4NreGpp/Rl3aiSHjpoq6K3HojG9BUhgbXBmJJCYgGFzlDaQPZ0ZCYg1oh58Oh6xXeDD3brcrRbl+++eyhQBLBlgd0zpJ4s9ALzLsawX4/L04a58+PhEYja2EgTjeypIAAmff/6FQML+dUcgAcSLaOe4HJ/LPzdAwo/l8f6+3C2nBBNmCGjKkaUN2NPbl+csbfiFbSDRUo516ZM5Ge89eK1lHu8hIHAQilwKCBKQx531ifG9yGDQXgWAwFZXixZIiHU8xWnIKFLZhRxjXvxEG4MkCn0IQkZcC99HhsXzZsv2TQg6ASiIaG+nNHYcW2aNNoPAbC3H32xHiDA8Sx9GOJmLIFYdDVp9k6erkzDss1mc2KP1BICEOImP55SDKOOouZHsSj4b0CA7ItS6zT/fp5sYjGZrR51Ia/9JxjEXjbxfcS1k2QmC2UkExOKVRaDM8ScXgDI4ABKFkxKOME63p5NVdL2w54j1j/mOGs3YG7EYlVOFNHoDEgQYRCnCvjiQQKA7ySKVkfC6BYA3aTgOeMq+D9JNZiMgWEbdf5Y5BD8C3kOHApx6t0ACy1uSQyBqH5NJ2oAEZSUIVACwBUCA2RwAUWYAEgDMBJAA8kVyaMyQ4YFWkcl9QMlDbsKpLNZLzmfMT4A0/Pc4uA3oSGVmifYpsggAJGxe0cIxunQwGGHGBYCNuA86VwCIAyABABGcJOC3QOkOszIO6HKyLy/gFyGJFQAO9pvhcDB/HFYCppNsP8mWnWy4AbrUqGdtbJ05ztjP2gM6PGqcbQEQeaJ2nlzKEUSL5xNbO+4KnrEFEo4FxK4oJ2uBBMAL78lIgP5zm9gVeLsjXZ/wDpU2TCdRpob9qYyEcLSjdAd76WruUpdq/w/6D2k/Ncf+G38PAQnqJlHb6fq+9b/r4KjPD6p9pj5bLP3nehB//7WBhAAKWwLNev3ln/i8+7PUGRuxN1O/ZqZfm0UWetK/X/tlPs+S23ot+ny7+rv43P8fgAT6ZxUpuuzrYJyQJVx98tv3fZ9zrZcH4FoD6N56T/r6uq+kz/0WIIHygvbeCdw2flQS+DrQpetKxnC/rnmqfUHXf/V8ICNB8ozsAXAkhN0ILqvtyyuB6w8PjwFgj+Cv7coGXbW2W5LqMvvR2mQ6kIDXda0AXlufjvoNXETGj1HvBc9IqH0sltyd0Yr8W0bCYEaCC7kEQoLEBRvISKg3mBtd/F0rutog9W1QvS7Eq8/AuODWglAb4KF73Xrfx91lVP3efUa76/qDjsDvnJHQN38aV41c69m6FGjXHAk1ZWAlRnHb7G89sZAcaU01Pq8x88/0GdQaSKgNjCuatwAJdIMRKJBHqwUSmIsAP51gQrCY4944J0Ppwv36rqzWs/Lx8aEsF/MymySxVolTbXwOQMJyNip3d8vy4emhLO6WDDgIJiDQHV/K/nVbfvk/v5SXnz9HT97XE5Xz6Dwq6+m4/OOPH8qfPn1X/u6nH8vjw/oaSADaWi7leDoUcCQ8Pz8XZCUgXR4cCVgmnqiXtr5fQbzkHfNFQMa6EhBYgPIfI9hpk5pDr1z3HkaZhwMJrb6IukalKEsnCUiQLAUAg9KGABJwXziXABJIQDealt0WHSmi7d92EwYMqdr4XOtU5Wk7a9mjV300FhDx36w51Q4Z8W4LceKsjAam74Nkj+l8q+CEMDBB2RoyyL4vvnAMk6jTv4PPCFyRI+Lr0TgczDoIQr4mtT0DPe0PtMTUta73RmTETMcAEqILQcxV9OUW6EKSSRramLNwGgJIAFHbqACImnNuNK6wERHEADzTfbmVUlw4xye0v0wG78xIwMtBqhRdFqaTZV43AQDwIoD7gp04Stluz1hQpupHJkNwISj7ANkpUQ4R90GgHRkgASQcGSJjUJmR0CTpx7+ZhdEQdRyb8gZlbyzmkZGAoH80PjMbYTwNUAG4BPuvQOYwh8hKSDCBoFU5kWNleRfElVxjA9KoT6YBnO2z8wjrUEHgVcZXGQniQNDzKSMFQAKeGyAbAEQ8J74/m4IEDOJ/YXaDgIQLSDtJ8hgAH+aJe1MFIJaRAGBgcsbct+mllI/sEa6SBskzsrL0gy4OBCz0XWRgobPLCOBOZCPg/y3WiwFPEC6esM4YN2UfJWXSyd3WfcgfmUxj3ruCANki7R938Ns92PYxl95w/wA6MuQ/9IkcZgE/2nd18Od76a1+Te1E43tDQMJbyMI88HH/YGhuNX8af5f/0OWf+FwMlU7UgYLP1VvGJ7tTf096WsRvDLqNg0nP5v6TruHzpfH7WPrms2vNax+79nuG/Etfr67vDnVtqA9yuq5Ry12XLPfJ8HszEnjinBwBum+jb0wv1bLYfPbsRVlfjlLy5d/35/X4SnrEr+Jkh13y4bKgtXZ77fvX5zWuJXA+dLTbdx30ONmjymf0TLi2DpZ9bDqAU2zm/oj2i8Z9SqLlvowElOWiGxiABADYuDfs0OvzC4EEdbxy8EK+lGTPO5loHZq5UAKhOv5U2R+uHwTaNOtzvnwDEprJGMhI8AXCd74ItAa6Nvim8GtpUWontUaMhpS5C6sb4Nr4dCnfWjm81eD2KrUm7Ta3aaJt+NcXQmgnB7fuO6Tof++MBDfUXeP01Kl6zuvPdzkCAhL8FNmV79cCEvqMgwLd2uBKqfv81+N/C5AAssRbQMIRgABOHFGnjZ62QDhR3rBclRWyA9BF4W7FVoxMGR/FyRSAiPNpX+7nIFabsmvD6mFd5qslgQSlzO432/Lz//4/BBIux1M57y5sAzktk3I/n5a//x4cCShtAJBwV+7Iy5AZCSTTAwt6CySAaDEyEtBeEoEOTqIDERYy7GACggWXffUDVhYKmOOv9/j1icpqvQggIVsCtoF0cCSgFlrlIQQoEtgcpWHEdxk47iNFHuOB8SNogFPr44j18JGNsC2qCUezEZUMhO4Q1wPIAqOWH8HuYRepdQ2retbakz7S2rIyZT9P6OPvOLlF1wKgJ5qPmitBAJsbat9XIiNUBoPrQ8wVnrPWfdLjhK3OaBkael3/+71Qc09uAZ6KRiCnMU4nmO/ISGjTC9uykyBMTABnZqUPGRhTbsZgVQZhZzhk+BrRhtEAACAASURBVLz0Ja6Jch4GYAj6MmBrPkcgYZQdOrK0gW0qWyABXQHCLiiToAUecDJNUnsDEtD1ACBElErg5DcyEhxIABkjZQqkn5DfBBIox1nS0AZYKm3AKAJIiM4kAaoAhGHZBl4DczGqkgxIQM0/gAQ6Z3O0xlxm+0fkIkD2T2XOtrBxMg6kRTKAeZjOI9AVkKD0eATSG5ZwjFja0HTryIwNta9UDTDmBAAiAthIQV0VECkiIwFAwvPrjhwJeABwEKB0IGQmndUsbfCMBDzu9DJj2ZZ0AMYO4lQ6sokaKQBDC9rGiUUWwzjLl8iGfWY2wqEcCSTsLqdyYHbCqBxRQjaObARwsrRAAlYOY/7zyRansyDzqk/hfA/h2bz8yIGxQ3afaX2X6xMyAFyxfzNDJH2wtjOI2kO2WVxdftBbfJv3AgkeiPn9/ppAwpD/KLBYY/RxD31X81z7aK2Niq47TdBkpLgOPPWBBPieMir6xqLAzG2s7i//1sdTr4s+47/rQNev53KN8f3RgYTbch/Bs7oWtDbo2hb6+tZyMgRkdKXG+3rIV9L6+R5yn7VeE61XDSRIJl3H1L5D+zzha8E/lY6SPywbj+Bd44gDljjVl/y6fGos7otoHPpdy6u3/sZeQUaC5J4gyvFEAAH+sA6B6H9uttFxYhpdmgReKKNTaynwQ4CM+xCc00xz8zWp5V3PVcdw9GVPx28ZCeFhDXMkaJHcQGlyL4c4tZOw1aUNEhwXMjnNEhgJ8dXJUzrhQ4Fk7TjXikMbsMuYufJ8i6Ed+owLYJdx6EL3h56vNlL1GH5vIEH38+fxv4cCnb7v6XUoWgWgkiNfs6EThVrxuoLF356a5cpMn3OlKBnWe1IcXc/QjB+mFLq4afuYrdly4uAUB5AQJQ6t0xoONhxfKV4EvySwS9JFgAfTcSn39+tyt16V2RzdCTItHsr/eCx3izGJCJd3y/Lw4ZG/eZLJoO9ctq+b8vP/+t/l9dfPpZwYeZft644kqY/Lefm77x7K33x6Kn/z0w/l6eGBZQ2rxaTMEewCJhiPCCQAGQaIgKwEcg6AC2AEsrqo4VRqPtowgkE9CAjbFMxGjhPx9cC5dpLcWEct/ThPsMNoBAoe874F2R6U2CUCKAEJ6s4ARF2INLIS9H2dOr8iANody2aD1nlb1oSH0x8EdNE+LQwnT9JZapGBzmRUXp9/bYAEym+2AXTdQqNL3oCWAwBAAmrzEUSTZ9J6H2tuGFRlKyMZQP6GSCEhfBxj1clCbQwxBuhjgFRXRnCULQz5ZNMIsNDlIonwQp6D/BJyTWZkBNTnE68F8svlHPWKIMfcl5nqKcnLgTlOZv5xEBhGG8gAEvQTjgi4OJY8NZ+OcXKuNpEtb8pm89IACfhuAziyK8ehIDGepQ3HWFsIBdaOoND+yPVgYj2BpZYngdkFl1J2WziSqHOPk/ct5QC1/sF1wcyDw7nsMpOBbQ+P0dEDwTnIPgM7aEkWa93fZiRECUOACW2rUxExooyBHBzgJ8FJyQSEgNlKCh0cULKQDhXuCZABLSJBrsja0dxbACYBguB5wKuAuWbmzukUoNxyQe6PF3ZvCJBFZTl4PnFgEOQdzznnABAAJGBOCUYswMEwLwfsndcdgbj9MWggMRcxR1jPWHGQLNIXoL+hFpClzJDzxPabZ/L98GQK159ds3fHmNq2q62OjucGoAK2C5Q1AETY4d+XczngJDjbP6LcgpwWkBG2tX0/RwIzsm4ACZh7AXQOJkhG6OBGutoVoKr3sU5XQGUCftpHCoS1v2sfo9att3wYfda/0+Wz+DWUKdEXTPcFOrWz3jcuv+4tO9x1nyHfifb3EJ1k6gDRfd2hOet7dowX9ktzqFptgWF+eKJ71M+hE9+uAzbNh2yHZEDyJt/b7YI/i8Zd/3Y5qH2yepz/GYAEt+W1nIR94SfSDl//hv2ILEv4Q/E5cCaFzhVHTmWf7cBWcti1X9p1g/8A+1pfP+4T/kHYG/9NAmgLpL1sXf4cgnj84D34QkHcGz5f2IUA/mtZlGy7/Eoe3ZdxssWwK9GBSHtFoPJ8GgcCwW215cEQPgP75gcc4FFQmR9ejw5NbUcrASDNfGZZh56hjhFaO9OSRzZ74BuQYOqEbZ5yK4xLuVvfX7V/VPsMCZOUlBYEHAl4TYvlAgWBcUQK14CAOamYTrvEptkX8Pcpc9zPFaicDQmrB6W1ksa/69QcCY4+24Uoaiy+ueuA1pWx5kqn9+HUZip7VZt1y2h1vTdAOtqcTtWKqM/Idhmy+nl9syFQq+fMFYsr4eZkKdfMEWB9rj3ZjLotT+2r17K+T9f8ONDhc9BcSwdmcsLNqZD89soeyhLOR6LyaksWctcyecd3vQavRbvhyOIUMmrAEbir5WSJ7gOTUr778IElESCtW98tClKho73euCzRpaBcCk7tUQKwBK8CSdaiLmy3eSm//PvP/L35/MLOBVPwGuQZ6vR4LP/404fytx8/lp9+/FQ+fngo92g1h1IKABWn7FFegnDt8+cobQAijMAEz4rg0mv71cZRz4L3JP++xoEcj3nSzBmychZ+Pk/g4IjhR0G1Tv6Jjh937NsbHRFEdpcnetnOUOltPMHL+ncYQwQ5DBxfgzPi+fMrjSRqvCmnGVDBaCG1DtfZH1AjPilPT49M7z6dD+XnX3/NQCICNqWsX+2JDByVrh+BQXR6QA2/G1jJvwgKlYlxnfER36WDwqBRzPo7ujMBnsVrkE8Qc2oeIuA+l8kI5QZzntgiADzjJBqv4wromoEAnXINOAnAQnB5TACW4CQd3BaQyzmADch38BcwXRxlHCxnaGuDuYjoccha+GiViZ/las06W9xPIBv3ppVs8WQ7gYIGEGGngWD2ky6N0wfZogAC4gQlyATVkUCAAsACAEfBe5DXEbkiu3acyw4yg3aQ6EoAQOWMDgAgaozSCHRRwF5w593XXpwcTRBEPgQFLpjTBA8wX9nRgRkKWbuPEqUzAMjxhU4TuzRgT00n5QSyxvkk3rfzAHCHkPcBgRIIMYlOZOvAPMWnbr2My8tLZA0oAwFzhnnU/phOFplOHxkGyEwg+DsBD8M8wIJDWy4CMArzIn8AGS2xwdtAuenCAFk4JKjAzg2Qqyzzsc4dtFV5Oos1oK5IHo7pZUL+B5aJTcdlez6Wl922bPA5cKjMJiw/QVMPyDM7lDQ165jlIMJ8y08dcFEvWR95+Rx+UCK5UPAom0IysdSvYcfavVIHzLJbui4+T7/pENlCHkg6YPgW+0kQ9l0/13r3VnDqAa0/463bO5DR9R0FHbIf9fMroKkBCY2lJXNt2z37M9RrobG6LxLrF/PY5WPK3/Pn13UwXn/fZQh/B5DdXlf38nHpO3p2f1b5t34Pn2+f3y75Hlonvz6+H1w5bbte+ecC1JTZJpmN7k/x8+fcHxkBXWvU5Sv6c8daBGfRrdKGPj+5HjNtG/Rw9Zstho878kgtV3MeAMCPgB6CHkd2Ww0EeXwwfNAYgKh4hnAfjIMtec8H3pdgAez4Jcij6XeC14odqJQJGLpEvohO9h8fH7NrD3wm8BW1HEX67K39WwOdHifRLPCgQQczwZbj97hL4BzZaSQJRscwgH/schadvCRTkD0AHxg75g2fY/nDzZ9r3V/Lu+bHx6Q9iLHCypL/Kzka4BswPuL5RfiS/+3f/rUhG+YhTYLLce3bpTFvVc2jy9BOfeuV/tzPDQAJOhHT5Cmwq4EER9tdKeh7MqQKCHQKjcdvTgxRr2Ttnd76SPqOB6r4rpS0K6gaqFBQ7PfyzziQUD8XN0LW+Oj7tbFwReoKVvcdUlRDczAEJOD6GpMrv/q+tWHyOfXNr2tp/Ar06nmtr6e5ctTzLwkkdCkCruc7gAR8n6eC9iOjXsuxG+w26DiV8TTJvhLZ1r5CJgD+RhtIgA3o4AAgAWnkSJGm0kTZw2Je7lfrsn5Yk4wGoALeO2y35XXzXP79X/9X2QJIeHkuyB5i39sx2rYirfhY/unTY/npu6fyNz98Kk+PDyR4XKFDAoKZ0xGl2vxBijdOJH/5OUobDixpihNoBxL03JJ1T+2UHDU6AIzrCKUSSNH+ijkIMGaW7R3xWuiMqPmOE+FdOFrJ9B+6Jg1RE7RK/tsASey9F5yyAkBAjffzphNIgOEiudwUoCMAnUUACcsomfj512fOj9ZNQEKjc5rTZ5E1qhUm1hfBI4C4FoBorpMbG6DQdYBy3UpTZEFok8hUvxIOCuaVoAHWEEHqKE5G4Vxg/tDdgqfpkwXb97VOQsgd5/IsNv0WjW8ddYwZ+vpQRuMIVi+XuHY4ZtdtXZtSj0twoSBlnun8MKrJi8F51Poh48XaUSKtHT/KOGn0EECQrD2+AhKO2XUCZHtsDylQu61VZtbJPjIVRMJ4IsAU5IPKPkD5DIAEtBUkkMC2WZhLJECE09IHJAg8rm0H9TL3FjgakEmT8xXVCTEPSLsnT0ICesgUApC4AL/EiEDCbDHnaTw6SFDHEUQIMIjtEDFvAA+yTRvJXdl/O8DL/R5yEUACn+EUIECQSwIoWmcWyCRPpSKQR+0+um4EGHPmCVHMgUpIYl3wb8pE/m7sAjKIAB4gY4aUEJiDaPvKPZCgKu0rngWnUeCkYCbJmc/DkpjTKFp/4hmn47JDDe1hVzbIXsBrcDRHKLUIYlsQjDa2GuADMj4qvKvW5243678px1ZLraBAAZWcXDnd8kl0gJIcmJ3BUOizlgitARkFJGB/W4cY6Y7m+a7apV4Hu5LH3xtI0PNqjhQY1T7JlRGt7Gnfe3oGz1TRHOj6XUCCz6tOVLsAAH3O57Prb/9cfR09vx++1PIiPecyoucYAhIcRHD/0uWm9tl8Pt0vcZ+wDvj61sCfC99xGdV9fU3qg744CIifPxdIGFqfLh871iAPIW9wJAz550PvKy5iplWWuag8gOD++TpzU7JU25Pu+Y/MtqaDVbZcpFVJm9ja62uwu/VX2lIqraXHaPApnWPAZfctoav2e+0PN/54HnywvTGAARs7PgPfNjjBopMDO4ZVQIJiCvg9uA7Gr4wGAYX98ptkwFaG6rJYy5bHEd+ABJ/VASDBFaMrfxlMZSR0pe3pu/49nazJ0OK9OAGJkw7/wXuu6G4ZGwXMrqi6FGMd8A4BCY4I3lJ0XRtMr7my1zP8pYCEK8HPzSLlojlzw+pzXM+VKzmtqU78/6hAgjvyXWv0ewAJDiZoPvuABKQx08u2vukMmpGRMC5lzhaB47JeL8tqDUQbjvyeweLdalmeHu7Lw/qu3D3esT0OuhvgZ7/ZlJfXzwQSdtvXsn19AdlBWaD13nRW5rjH5Vj+4eND+em7RwIJHx7uGyABgQ0zEi5xgorACQDC519fmq4NMZ/nL4AEGSn8bkjgjBhNoAC4BhAQOSs/TlL9+2CJ53za64E2g4k+0tzQ7lIn7hgng48kgGzJiiKoEqlc1N+dy/OvLwQS2AbSMhJ02ofr0wHI2nZkJwBImM0nBDH+/ZfPWb8sMkbVKucJVQMkyMly0AFAQqTVOwDB/ZnfEys71jTmJU59mlPP7HaA0waeFI/lsIReZYvGDMyoo8+RyotuAdPZooxmASQo4BFCHvs7pDeCxml12oSIF+SDm6jtZ9ATwWSQLUZgLLkXu7s4CwQkUA8CNDNAj3KVQILq4uVkI9CU3qKzdIjAVoFZ230ggASc+DiQ4IEueQF2Eezy5IhcGnEaz8D6hBP9E0sYroEEnAgjOEW7QZTb9GcktOvW1rA3jj0q9iH/4xHJVGlTyZWQ8zE6smuDgIQR24ZOy2SJdOlCIAFlCgAzBSTwxCP7u4vEk2UQCSAggwjzoZaQo9EqyjeSC0OZOAISUHoSshYAnj4XnVqAckQg3wbMmXmQ+1BAguZIhIkAMeA2TgFKCERIwIuOXMoD5SMDfQAJtO/ILCDQOmUbWwI6AFCmaO94IZCwxdoAbNGzo5zhgvX6bUBCK79fdkegP8D1b4nKpNtEVgYd4X6A7KT8FGS7yK52BUTuJ8iu6H485MAsZmlFHdS47a+dfo3jLwEkuH/hvqACnj6/rsuhr/0TXO+3AAnSHZoPD3R0Pw963P+75eN1rbGvl8uInqH2j3UND/LqjInaV5Mf7rpW+pB20A6S+nxdn+faZx4KFrWejX5Ona/nJeiYpW9ab/fzHcS75V/3ykjVNcFl/pZcxXsZX1iWWD2/Q88/FJ9ofnTqjn/TziSRMzKa8NwCvHyOtH79z/F+IMHXXrLuQII4pjw+0zrVe7lrnL4vXL8180rC6egExFgi5yeyKc/l8e6+8V+YZYuyWsyduLeYkRnrKB8F92HGl2VQ9M3h8dhm/CguqsEX188uX9+ABJ/V5EiAocdJyHp117RIkzLwiXWFAeHvAxI04XLwdUspvi4goVbauIYHgn3CoPHVChSv14LchYz1GVl81sdUK1xX0n2bSvNVB+9DCmpYCcYnhjIS6vHXm8UNQdczOFDQ5RC4o+Vz688nxaP10cbXd92YyyBqLDI6Pra++3TNWZ+ib+TinRkJOA10ReOAio+zD0iYgs2wB0hgivjoUhbLKUsX8PtyRv32gaUOaBH56eMTUdvVfShi1c1vnp8JJGw/v5TDflv2200Zny9lNZuW5XxBIGFWTuVvHlblp49P5U+fvi+PD6sEEuYkdSyXA3O+4S8j2IASx8l92/4RQVhkR8hxlhMk58FLozRPmBcq/SQtVE197K8IPiUHaBEoIEHrK0AAjPX7/S7Y7IHu0whFYIlAB68hoyD0WHvSqoyE8+FEvoj9Zk8gAcETTmfx/eaEOrOkcG9kJTw83JfHx3umBbLc4yXaM7HO/Yq9PYmM2GmgzUZQeUPsCZQ2AEGPchV3pNQOEa9L9uP6OXeZQorUduohUO+hBn4yzZOPCO4ABHHPJ8kk0x3H45CBxQp1EOS7aOoIM5MjTkQiQAYhJow9/pc+jhRJnIju2W0g1jbAYKZOJkFgu7dFj5zt0OQA5mm5Awn8jgEJWnfOj15XediNjITQNwkyUJSDQFGgN9s7bnAigUlGiuSp7LfRtePATAV0LLmUPWR/fyx7nNwjmGZQzqYRkVafc1sHfZJ37QXp3sbJBpAwhyOJLKEAipiJBE4JnMiPcVqOBoGRkQAgARkqnpEAvgoQDSpdnyn+GCNO7UthWU4NJEQ2T7QULGXJOVIpg+ReQAIAnwD/o8SoIfkjJ8wYdAdNJ4vQqZnqnvuo7QaCDKc2cwMlM1hLAJsAv8SzgZMnzlsSMApI4N4mEBBNL5l5gcTSfbTpRDYCOloQSDjuyxZAGLo4QEozIwHX+K1AQldGyVXAnt0pfO1dH9Y1xJJl7ekhIMEzIt2B1ylcAJFfplTU/kWv/byRjfE2H+R2aYP7YO6Euy4fuk/9fP5v9/noD+WprJ7XMxLq69RzUvt3Ie/tibnPqf6u36/tv57f/SzXZ+5D1q/jvTpjwn0w2qQM0uVP47XIzApgWXZROqfL173Sr96GdWhh8n09m+y2/OawIS0xXxeooUyprrnXs94aBnRA8BNcp8T7Pqu/39rZPMTJD/j+uvV9v17X3qvfx2e0TuGjBJCAuUHpmANHWieBY7eBivcDCfLF/Xn9sNflSbGMz1MdX/StlX/HZRE6Gz4iMh8gw2d2TooyCgEJsvs6cHYgQV0bnGeNQDls+AF8Y+l39AwMvrRkr967XTLlOuwbkOCTeoNsUUragQRNujYG2j/Wwu9KU2R3+p4HGvhbTl3U7rZ1ZrrmkCD44ktxCcm7ZYA0HjcmXYrcBcc3koMX/rz6jF/fA8ouY/ZGfd35sa8FJMgR8jXADWsgQZtLz+zBjz+nGyx95q8BJPQp+ub1zATw565l6tb60Im3ujH/Lr4nQzAIJODozBwhsbmjQn2xmJe7+0UACSe4xoeyWi0IJPz4/XdlvViW6SJSbJXivn15YWnDCKfNh105HfZlNhqXNYnyFmWGYP5yLD/dLcqPTx/KT99/x64Na5RQLGYNkIDaeISMWDso580muhts9+GoANEVEqzgXw4F/i0gwZ0IocdoCciun5jDTKOX0Y3gGhkNQWam76Pmuqm/Rpu3/Y4nkXKYEAxy/5cAJGSQEGwEWVCkxzG9ECfPYOTfHkgYF+RweRKdHApx36gdnM7G5KDA3LO1Jq53aGuMY5zXoIH0QbR+dMKeaPoJ9nuc9irzQJ+PDg+RlSJdGPIRTokcx9kiAnME73RMkvFepQ0qkQGQQP14iQwFAgnLBcsbDhlsh1MQ4Gs4MoHsox6eLf/YsjEMc2R+gHwRnQjC2T6d1aoxeBKk32P/qG9jZMwgZ5+cC2hXmj/cRwkU4OZ6bs6bCBOPmd5uxHvSKyGPARyolCFO25E5IT6c+B0yhPaoUe8PsASv7zaQ8Q1bgqp8AUDCHuUNeGYWFl0DCST7S6e51iMBxIR8KqhpHalzmS6QcdMCCchI4L5A5sX41GQk0J4YkKCMBHZ8mY7KJNeG6ftwpE7HcjydCmpc2WI2AQYG4pmREFwRUadL8lE4uNm1QcACTtxjP0fAqraQsV/H5bg/RT1u1tcG10ULfqE9ZMzNJbrGiCwQ3y+lrMGV0mRg2TobqWDwLgBOCS4EPgv+RzbEIbkqwDkymxbAQi+HHUGf8xQ9GbBmFxKKNhwJSrUhX8Tt0gYHymXT3U/A/PjaY448e8dtg39O+xwgnubrah/kP+TLaBySHdlryK5/3+2uxnvLx7EEjVtm7sZ7t4GE+ov1+Px0emgAXX6U/EcFNENAgvsDffPi4/Dxdv09BCS43etamzrAqmVM1699K13Ls9NaG9hm+Mr/bnVONyeG+3H1GIbWRWOR/ce1JOs1EKb5aPzNLLnye9ZrdOv+ASTEj++1rjXs9N+tNLX2fet92TWOPv9Sn/VDEbymeRHYg4wvXMNjLJfp2/HP1wESXLYwxsY/m6iFbxxSYH58nI0uv7FAtVxpz2n9F8slfURkJOCzx8w60P2Qbct1SDsu30/dvwAkQMZFaio/VRkUil/6h/iNI2Fof7/tfemVIPZkRoIrHyyoC0/jGAsJNbZhD0YlMDWir02ja0owaoWp7w9tVN+EcihrIGHoGn0K3pW8G4waQXTj7gpESlOv1ZvqLYpqaBGHgARXrrq/5l4KX3Pt8yDl4o6UP0+9Pvq8z1n93H8NIMHnz+Wg+fsrAAlaR+0NGUXJppSzxtI6lCcytDMj4QsgIYJIZCSAHX+5AlkPnO5g7Uepw+P9qnz6+F1ZzqYMOIDk7vabKBVCsHzYljHZ548F3j6yhwAkoLQBtx2f9uVP98vyw4fH8tP3n8rD/ZJAAjgS5qhLvhxIroeAUSjvfh8ntrssRdKphzsRDiSIbNHXwYGECcgmkdXRtDkTeh8kjQ4kMBMhAx4GujhtPB6uapzFkaDuCRgXg5BjACFg5CcQst0SSMCJ6mFz4us8JTiFE6QSCDln7G8wi1KNGYPfCG6QXHy9b9qOA7FfQn+2wEDyD5Bkckz2e5z2gnhSjgZ+A3gIsODaSYrWgZGxgesDSMC/lZEgIEFki5AXBrE4PUbAa0AC6uvRCYBEdEa0hLJVAQmYE52wYpy8F4AGBIhwwlD+kkDC+RKtoeKZ27afMT/xPbSbDN2RAQgySfJUlJ/Lk2wBCY185fhRiy8mZul57afQLwmCnOJ+kFcCBwc94zWQcNxemBUiIGHzso0OBLvITkHZRwAJaCUImWuBBGBIJ2ytDN5l/2qn353J2klGWQ6ugH3OfYH1QjkTyVZR9tGWNqAXqzISBCTwRAaywu4mwTvhQAJZtzs4ElAKEV1JALYFJwKdryxTiPIOSLeIY9V+UN0pyK7Jrg34jgLCKyAhORdI1MlSkbYrhzbtCmU6OLHLkhU4iLU9YjkGwAQqUnBDBA85sx14b/ByjMtoXgEJ+dnIkUmODMuljkyN63LK2t46ANxlv8WR4EGI60Jdj3uG3WDaFpa0v9Vpau0TyHnXOPR93Q+ZV5ovfbeWP7dPbps4NgvkhnyN7vdvAwl9wZ3bwlv39Xn159JauM8nOysdhe/WGQm6hq77W4AM1/P1c3WNU/5SLc8uR7U+6Fr/es18vQUo6znxWQGlmJuhjIQu/6jTT+pZJAdwHCx1IMH1onxPPcP7SxuuyerqdfE10DzKf8dvHLzc2h/u93dNwVBsIdBf6yIfMXwMkCG2ZNSSW7dnrn++vP/7gQTcy8E3zZHW0texlkOt61v0Ri3nWqf13V2T7YjXdsmBoL2LQzKOQSWKqT+bzLVRab6Pezjfnq5xa3wkNjaOm/pvxa9d+/1bRoLP7A0gQYJSb346ugkkIF366nIdrJ6uOHUtbRARj8gp9FMbX9Q+YaiDYjnEMipvEfL6Pl1Bca0Mtfn0ugy8K6saSNB7viGHFNXQ+IeAhFqRdimD2njVz99lyPSd2ij+0YAEN/D1/HNu3wkkoLbkliMnReQGwYEEBJh0ixuOBAAI6C8fQAJqp8lDMB+X1So6KiyWE7aEfLhbsqwBLSEP50OUHOw3cSKfxHoAEhAt4zKr2ZxAAoLNgrY9h235+w+P5cePj+WHjx/Lw/26rJdTZiTgmkgMRsoxSAb3+yC50Uml2NO7giTIgE5K5Ai7IcGcxOl2PJv6GBN4yZIEOeMqbUAgiqBWaW/ITEAggO4HYH7WyQcCQvzgZBXjBVKtANOBBPIhIOtgd2FGAjIVvgQSFGRELTuABJaPMJhXLToIk5iz0SD2oRvjlAGlHw6seLslzE200QNBZjhE0l+4VztHztqt1oERfU9mycafmTE1kIDSBgIBOS9RdhA8GUiLn4I5Ok982/2RmWJob5g1r/FM0YJJ88lnQ0eSVFICEtilJBmhm64F2Q3jfA7SR5BMMfneutZwr1bEhYddZLxg/HhfdZLq4iD9i/e4r9iBAWsRgMUuASIByg4aBAAAIABJREFUCU0LyMxIuJyn5IBAUMyMmxeATHsGxzhx32z3HUDCKEgJkTIPIAHtM5OnQfragx7ZIgGLzXsjAFHRprUGEtBGFUCCyBa5NpmRgIDZMxLQBGMkPooMDHn6XkoQbyaQEIFrlu5kmcfhgA4v10BCBCKRudAGygGYiesiOnC0QAK4LPi+TghZ74FyH/AoRJmIShuoEy4BSMzZYrTlRPCwAJkeGDOABIIJqAKbQrDQvlFlKgFqobQBc4Ad+wwSVpRGTMbljK4XLPXIzJ6LniP2zxCQ4Dajy35gftzm15+XX6O9rcxL6YQhskXu8fS1MF9NCZIELefRfRi33+7sd9rC3xlIGArUh3y8vgBd8/xbgAT5ipo6/BaZob/mf3cF+rTYFnz4v33u8bf0edf61LKi69RBiz7nvpU+E/boun1lowszSJR/8pbAz/25rvHV89TU+merYo0H9xRw5jJbZ2a9n2yxv9uJ9o7mw/ep7BqABL3vsiZZGZLftwIJuLZkTafkrOEfIFu8ff2vDyRoDqSfZO8Vp0jW5MP27Zv69doe6j6PHz402ZW07WjtaIcXCxL6InP0uv1vw22WQAIOeDTH4qWp79k1Vi+r7ZL3Op7xvfkNSPAZrTKdkJGg4KcWHg+YGtSdzsI1EVGtCGvl6v/myWCmsXpQIgEeMjQ1kCABvyVEtVKv71GPtw38YrL07I4g9gEJXUanNvRv3YxdnxsCEhydr59bc9xlCDWvtQw0/ouVobih+6MCCbUxbhT0HwBIQBsiONshFxEYTrNdGzIDkDKOOHC9npe79aqs7+bl4eGOHR2AQ4DPYHfclefnZwIJuM6Mke6ZpQ0IH3DSuZ4vCCSQwR8kYLtd+adP35Ufnh7KDx+fysP9qqwWEwIJykhYsEURToGjHEABhoJPseRKpiPYaGsC3dHQGghIYPvHMznwKVZdQIJKHAAkKIjEONhWbjxiqcH20NbDoSUdroMTZegWtQJiPTzT5q5LG7Yvh3LcRVs7pHgzXZqfjfaJAihwEszT4AmcyAiwce3oS59gUrb5bEBWlIHTmWuDAcod6t4ZTI+YcQGwQ0CCAg2QOapFpuY2wKhWYXOuswQCAAX+LY6Epv3j8cDrADjAdcTwjH+zrGAcdf8KeBQoisVfpSlqx4nU9iZoPoG9n80B8tpR14h7q5RDQIICfAAJ1JXI/ChxYqjkQuqnCkh4fX6JE4fsI60TBwEJIiNrnGUkt3A9IuV187rl/cB5oCwLndjhGSfjJYNflDFsNrvy+ryh7GAfIgPj8/MryRZRy75naUiciJOIkfhfACO1jaide3diBUJjzbYHcGxcAwngDlFGwngGwCU7w2RGggMJ7KOdcATvmXoDATdO6R1IoL6vgASUNtRAgoCiZp0y0yPsR5JGZm2yMhIcSKA3wDYJWN9ZAyTgtVjjlkthnO3fxIkgIIGymgHS4RLkkDw9h8ChE0O2mWxadwKQQKvH84WlDSjXYdeGKYpvIA8BIGD9PGB4C5DgdveLQKtERpD+d/uI+/DUsaPFmsofMM7aR6jtdBeQID2r7nmSf9cVfYHslS38nYEEPP9QsHXL/2n1Uhssu2+ngFV+ioMFeM8PrrqAhFvt4fB9+cJ9a1T7O7Xv6PpJz+njr+emsSVpU1ze/F6SEc+4uHLrq1NWyr46u9gHJUc+Ng+ohtZO6yt7qAxE6UOva8e9JPe67vvbP15nBNaxh7Kr3Y+lf5UcQ2jNWM8N/ZBsYfleIAHXkQ+CwwvcS2n4UUoWMqo9Ljl7C+gTba/f17Uh/JPQX5oHt1W0z1ZmpnXzOOst+9fjNN9LTx8/NnuMmaKbDe00/Epmf46jWxAyEf2QuMlcG5UgGZ/POX51dcA9lI1za3woza33bFd8VssV98239o+uSa6nuQYS/CS1a0FA2O0T3zh0qbSkPNSXlIJvaKUUbZfCrJV35/0zxZe+S6a9+OZww97195Ci/C3v18KmDak5cQPuBq5rzm45L36ftwAJ9XO7o4LNJuRYm09KBa/LUNVG2MEfVyoCWbR2Q4q4BiqkxKXcPB3U588NLl7vU1RdhtrnFie4vj61se9SIC6XCORu/eD+PicecCCtSiz6qvlqniPJTxc4gQN7+wVZCaPy9OG+fPrhiRkJOMW8Wy7L5vlzed48h6OASmCe+EVN//SC7IZRmU8nZTmdkdyMdehw8A6H8o/ffyw/fRccCXerVVnMRmU5w4k1sgN4vMt7s5Y4DQrWZHcMxU4yt+p0xvcyjGcbWLetjsKhiO4Eh0Mw8eJzyyVO6CPo5T4mOzyMXBBPsXyDzL1ovwf+iAUDi9aRz4AhT6YJOmS3BtXFN+lv+2PZPB/LaQ+CnwAjIk27ZaeXoxU1/2DUD56CBmiz1GTJLlLTY82z9V0DrLSyoO/jeWO+ElwQA3GT/XBdKoEyE8lUpLJnEJslC9HtIwAa7r3zifOJLg10ilFGk20Ux+CWQKDKz7bs51zPLDVpumY0zk5ycSShV5RMZDbGJIkdkS6Y5I9NjWKenAJI4PjHcwIZ1P/sVhCnd8FjAU6P4MxBSqMcLY4rT/4lc3AwxNBMXZIlEyXb8gGjC7mJayNTRboLoMkeJQ9HfCYyWFDzHx074sT7+WVTgFkhQN3BoQHIRCxnzBNykO7jtNudLQ8sBbooKJGjHU4b2knCkQlSVTq4VWkD4/VxzCtKGxiTsiXopZyZiRAcCTiNp23N0hfuieTSwDwHqeOo7AkKqjQJsoX9G2UCAbgEgKbSBgA+oYNVvhDr5xkJDGaTlG6sjATM3wkA5qygtIFZOwkkECyAfFESk1jTyx4SVBTAdMKzIsuIvyPTIjIuog83CBTxOvkQLqXsAa1AX4wuzFaK9GmU/8Rv/xkCElyXuW3Q35gfDzz4RCaj8ne6dGSsV87nDSPS6BoDrHTP3TZarkpPKRNMNsptm8bg/toBwp8/Xc+q67r91/Pht0g4b9nA2oZ23afv+z5vGrf8AM21AiAHEzTeVn+3Ott9As8Y0Pe7xtI3Dtraqu2ePivf2f0792EwDgHVNQDS6qg2g0Z6ULZR4+16bukjrxEXgCpwRn6exuTPoRr+4Rrz4NGSn+j+Da7bZgS2ZU2+Jrdar972rOLdel/V36nX7dY1u+TylkzU93e50t+1DPj64+/Dvg3kBVpJnvvG3u7pAIfaTMn0fQwwGhq/9JM/Sz0P9Ry7r634rW9e/Zlq2cd9kJGAMcrugyMB14dfB9lBRgLe22933CuNjCaXEsozG1DIujrQloK80chSu8d4zZEgHVPrO49TGr1zPpcVsjphexMspr2Bnk47hev9v//zf8TJA/2vGIViq9oevUXmuz4zugzthD/3ym/9XkdGgnMk1IFYfVmUNmhxJZRSJlJY7QlkpGHJEEmx1RvQ/z00PVJgWhzd25ViveH/HOXSN51dY62v78a8FlR9X4bDP6t79m1sGrFu7pxmuFJkPgc+vgg6Mo3V2tBImfl4u66lTeVr7cpzCEjoMtAuT+60uCLSPLlR0lhvrW8tT39pIOE6cyWcc7L6p4bR3LGPOmIHnBiN4OxdCCR8fHoonz59V+7uV2UyOtFt3748l9fdaziTeTLNTIXZuKxnCx7izdD2EUR8iAFwCgZG/8Oh/PMP35cfn54CSFgvGiBhMcMIkLrOauRGnrRnASTA2QAa7GuhNZIixmd8PbFG2LMCEjBGoMICEnBCXwMJIbttH2EHEnjiakACmeRZk53s9RnwNqz0GTCqtGH7cmqBBASRIuvLwOnaEY1MfHVUoCOYBf7XJItgkG/b/em9AFTasg/MS1u6EcG4HNPWOWiBhJiHWAs5lVAA1B2oAkdJyTgDygR+UD2i0gDKlgEJHA9PvINY8UoHpYfHFnuWXq3SkUZ3U/9kptZUJ4DBn+BAJALH0CkRyKk2FIEtJhWvBuATga6CTvzWvub4ss5ccgbAQadeNPYVkIDMlQAoouuIgIQQ6EnZbtV14cIgmkACZSZk6HW7I5BwOAbZIjtc5An3CWn3kJOsv7/l0OPZJffa418DSAAYRDAzT9Ci3GcSBKQAmgAozmdlPAtADiUCBAqSTBNdG1B2EODZ0YCWcEp3W5GqqkVozJzY0kW2KE4LAAnoOMH1O5/LDGUjJDC9BKCQGQkN4JAlQcpEkX6mn5BaByLDbhkJJIh0EXsPYBBLSwAkXM7s2gBAgSoOQAJALnagEYDwdYEEpSa77fEDDT/R7vQhorbt5k99bekkrKcDCdIJtfPepZ+1fyAP+luDqH0a/LsLSAiZjnKnWz9aU1/b+p593+/yD3ycejb5fdQtRmp7rb+/BG0g8/iR7vNx3PJDXSe9FUio/S5cwzP2dD/5Xhq7r3cdsGvs9XNrPmr/WMCJ1tQDJD0H7if9Pii/ScjdByQgIHQf7ouA7J1dQ2p/bkgWb73fBQQMBaJ9vqb77JLRWrboPyDRKuW1BhJcJus4LO4ru9u2j6yBnKH5UcyGsXXtT8me71cfi/ZP37zeAhLwHXAkYMy4Dsvc8/BSQALiG9qlzEjQvsMBBn4AJEj28DlkJAic+xpAgu9FnwOuKQ6yppMGSMDYBCSQDDgn5T8lkHC3vr8qbagFuBaY0SkQNZ26auJZb5xpM0pnErrpQIJv1K6NPLQR/qMCCXrWGrHsUzq1EGvjfy0gQfMsh0HrqPvWwaDkoAs08mcaUsT1+svAaRy/FUhw+XQl6M6Hf0YkdLWcuaNQX/NqDwwsgAJnPI8MdKuwIwhEcAfH2o0PA3icUl7O2T6wlPliUj4+3Zfvv38q67slmp+Vw+617DevLG3g3AH0zNIGpMc/LNdljOuUC2jTyghdHxCcAd09Hst/+fEHtn/88buP5W69LAAQkJGwYGl1cCuIOA/jVLC3ZZnDsWkV6wCJZEVrWOsQvM50fpIXogYOwUroEbweQEKk1LHFWzo2CARRv65ewggekLEgICF0QZIZnq8zn9TODoBCc+qNln6bSzkhyMy2f3HyirrreFbKUPIhBC/C5QpIQJCpNVYWQvPcWdIQe6gNJPF8LJOgA6Ea1xYRxOsCEsTF0O6pFkjgawNAAjJReD0FLNkzG3JPvT27JktzVn6Muz0xE/gTpSNNsHQ8NPODDhzKekBbJT9tw3NyHY/ZUhelB+Oof5czQ+d1HwCVSn0aByedDQAHAi25p7KLg+yNEH6QOobuCCcFpQ0qzZGDdi6T8vqKQAo8F0nCuA/52O/R+eFSdgAqEkhAJwAACQhOIyNhFJ0cstzDHTHXX9Lpbif5XDhXP6P9VJQ2ENgB8JOlDejaMELd0jhJ0zi/I9b9M5tpfKEjRZ6WLC8UkIBuEAASCOYARJiFnKkDAgLzKBfCPEUGTnCEKIsm9NF2E+uhfYPPcU9QX41JdnhJskW8PkEGEbHHcLSm2J8o28qMhIYLRmSbCXx6W0/ODbozZGaCZyQEcWJkJhDEQ7eNEpwJKHc44HQLnAqgaMjPCkhQZgKDrtxu781IEEeC28PI4IiTKYGiHohfBYrJXeKOfG1vapvswTHALwew6oxA7S3JYG3nMI9dfpde871W23yu918ISOgao3yTLmff50y2XDrUgyeVktV+V59/VgdUV6ekFSAhm6+1rYMy6VG3+y4HWit9T/oDn3fg5BaA6f6xfCk9A96rgQX3U6S/+4JEv07XaTrGOQQksJXrO37qGvffcqmY326yUD3bkP/q+6lPRvt8esrhOe2wOG4yoNf63l6DLIvIjlCy176mQ/PxViDBwTLXJUMHhZCLPt+afmrDYRU6E+lx+I66RB13wWEBn1XPhbGghJOZMAmQ4zPKWBU49xYQrIsjQTGI5kZrIT2i/RdAefCZwdZy/rN0kDYn9+l/WiDBA/46CPhCMC31VIpaaCZ+K+1JYIKEXY6fO19DQt/1/h8dSBhSwl3z6xtVwusGzA3Me4EEVyR+r64xdIEJfvqigOq3AAldSsYDUAWRjmS7c1Qbds13n1zV8/17Awl6lhpI0FzjVBJZBKNMJdfzRKkDUrsPZTKFch2x/SOAhI8fn8pyOWfrve3r53LcbUkaxj2GTAIYcLTEWUwJJPC8jvnbp3I57CNdHErwciGQ8OPTxwQS5g2QsJxHaUOcaEdgi+sKORaQINRXzjOddKsZZsZA/rjDw2B6PmH3CQAJsOk0ENnGDkAC1zBr0HGKirZ8qGMXQSuUNYGGLDWIuW5TryXDMeZgpVdAROR6fyy718LfqIuPMogMKNkKMoMm1GoLROA9IvMjArM4rZOeE8minnnMoC8CP51IB1gSgTlwpJivtkSsC0ho9ch1u0lFRMpIYCZLlkrg+RfZXlE1heTNMJZ8kTXG3CmbAUFgADFx4tBmkSiDQs77Ee03EzCpgQSdVkRwkyUR2T0BKeH8QR17tibUyQODl5SHxpjniQXIF3FvyRiABNmbkK/sfnGKTCvU/xP82qt/d1vaACDh+fMeDH6UIzraB2QuRJtQEnYyCyFKGHZoqVgBCVsE0lW/ee0B/HZH1HUBn51tT1FDfru0YTTJWu0sbQCQgDAbQAKyDQgm6UQp22HNlgsSaRLMR9YCSqTg6CSxZgTpE3ZtIC9i0+1Cp7OxPqjhDfAw+ntjXgTwca+hcYfKHs4XAgfMrgLYgGxFAA4kWgxuBLaTJR9MjIes2Xyclj2b+zaBBMwZgARlJMBRi5aOmAHsS3RqGBFEACiF8hOACnvIbraL5Do0JQ2ZEfOVgARk1uBHusYPSfCa0m7dEXfwfZzcH7UdvLLxyjaxOnc5uwAS9FkHqqS75Mh7sH11rze03/NA1/2C2Idt+9Y+X8efpc9e/1bfzwN9H1NjP61lsAcA+p7GVHOsaBz6js+f1tmf4S1AQlewqXG8JVDF97Xe78lIkC/lNlrBmb9GPZFg2JD/7+OSvhP4hPdUu+5+os+fky3+VhmIz1+npnddo29vxWfbDCWXc12n/m59/a619efz67hP2twru+I4AOj6oStQb8cZ2YY6PJK9diDhLet3a3/K1vaNb2h+6v1W70WU30lnUs4zw0V+4H6zjWyo7CxFe6b21fM5S/twzbD1kc3oBxhDMjUEJGgttAc1fuocdEXBAV0CCfQHma2YNi0PXP5TAgn3dw8UTjeONxejAhIaBzMzEhxI6AIa9FrfBh3aCH90IEEC6M9XKx8JpyudOnB25XTlZLyztEGK4mqDWOeN2rDWYIIAIRmP+kRkSNHUhlTj8BMFP+2ux3lL+fvc159rHJFs31ePU/epFXktj6hRv/XTBYr4nEuRjfNEkSm4zFDIunkACewYUAgkPD0+lA9P9wxEy3lfXp9/iSLvSQkUdx4n0MvZrCxX83I3X7Jrw+mwL6fdvhy3m6hdLqUsRqPyX3/8U/nh6ZFAwmo5Lcv5pKzmE/4OIAGnahNeF88OPgMGFGi7iBPHiboitIG3B0xwJBQMyuFT4A1w4u5u1aTr43PTabRDah2tcGqQMQAgAQBABKg4jUdniQAStD+UkaBUZoyxC0hgHf7+WLYvyEg48vpBrtgCCQiQ5Kx0AQnhhyBlPPgeeKLccLaEXLTZDPF+kDYiIyGeU7KA7+u5CTjMWp4Fly+JSaMrEhhQNwixGSNAww8yEuhY4OQcATrKaMhJEHOMILMBfhBQ62Q7SSTDKGerSYx7umjGzfKFw55gE9cOVSaoA0SQmxkJeD4BCXQYjgFGndHFgV0nWlvjQAKnlpkUAQggUwFrJhAJJEy4rggxWx2R3S8y8wHtH/n9Q6ZIWqYJ3IBff9mWEer4s7YfqfoCEnjai84ESPu/AhK4suRIAJCAjATZS9fTcnBa2XQ5DXAJFf1DGQk1kMD2h9jT40tDmOlAAuUrgQTO/TT2CB3N7HDiGQlRuJklbsfI3BBHwnQSbNjIRBCQwP13gbxOyDhJYk5MEIlf0c5xXKDPCCRgkkBcwMg/+BAC/M7MoQTk3Pbhb5JCWkYCQAGVKrDtK+pQsX+ytAHgwhF6AlktzEyIzAXoiMzhyVt8fSDB7bEHAdrbDqzy2YzroAYSaqdejrN0hQACXRNgl74jIEFyR/2c5S3yy6SDG51iurOWXZdp10G6Rjzf7wsk1IFIbWvdf/RA7VpnXnc18OfyjAR9x/0xP1Tr8mWGgIRbfhzuN3Siq7n2gN3XV/IkfSkbIhlz/xjX0v0kP5In+UqaT32/nu/63xhLnfXgQdcfAUhw3VLvr76MhCG5q/WV7x3/W/u2z79URkINNAoM8PVxOxLrnGVsqUPl62iN67iiay3lm/XZL5crlw33yW/JiF+/3l+UaQMSeC8j6mZgvg+yVvjD0mGQt+U8yBh1CBFgd3beEl+P+ZF9Y8RBXpeuqPeR1s8zb74BCVdW4XqKASToFFELd0tQwJEggfWAwRFxBQ7aVFp0/PZ7DW3OrnH8RwASaiVzbYi9lrp1SN1hqIPgrwkk4D4eAN0yIB7ka6O9F0ioFbvLkp57CEj4IrgXi34i+T5/rlz5t7HudymUrwUkSFF7elacdmSNaiP8mWqXZ25wvqfoEz+L0obH+7ty/7CK9m+HTdm8/EpUdAIAYLViwI/rrubzslovymo6J5Bw2G3LYYP/XxlULqfTsppMyj9/+pFAAro21EDCFCeho3OZz6e8LtYKQAIDjXOchAFI6HVSs/2cjKQ7egxwJqWsVgsmectRQnDiMqDabQEJ5DagzM7ipBWM+5keGfsqTwezxh/yiTnvK224zkhI0kGmeTspX4A6AAWCUycC8gjElzn269pcBfJhLCteCCOnwtXEFyEQTkBCnGa29bsxj8o4yNcBOsFgKjUpu5CIlwHkfQrQ6eAh+GQKfeqdRPRRIuLzLlYglDpIf3GckyRtxKqRoY8hXnxmHOSsQRwZJQhyRFSqgoA+dBuCwOCLyFs045Rzj/Gg/aiAhCg52Mf6Z5YEnAcCFFmGQlK9LKEIOxPjEIChdeVrl3H5/OuuyUhguYJO3rfBlwGQAOny4EIQR0KUNgBIGJcNSCErAj/XIwoEa8c09CdkaDgjAbEa5zUzEtg14nwsR6x9ciSowwECZ64TSKgEWCEbYRLzAk4KlipwvgAMRomC1gfgiUqI8LnFXGSg0TUFpUVsY8YMqvEXQMJ8NAtODlwTexFtNK20AX9TVsRZgGyKBKKu5o2lC/FZZCRglgkWJBcC1xgZUlgHECsiIwH/n85XHAkq+WhPHr8ukFCyO0iX70JNkSdobndk/7k/suTIA3z/u5Yf31OQIQAJ+qlPDSH/DiR8ASKE5958v/Yz6mfyYKjV5cMcD102vvaJ+nxMt+1d93cgoS/4u9ZrbfYIZQvp1BVpn39e81cHdBqvAz1ab40TY9PpqOybnluf0XV9DL4Oel/ff09GgvSkxqBsC7+Hnv0tvr90u3xB/47G23ZNasmafe3fW9ogO9snPy7D9R6L925nJLzluvqMy6r+lnz6va90QZY2XB+ehD3DunhMpXmTP6VuSU12ZGaRuMwNjV/X75O/Ln9cMYIAo1v3GPLvQVLoz8rTfSPQJ9kNN1Z7Yoo9CfLo6JoVfhp9nDy81rh8nvvGOAQkaGy6psbG9awyEqhPvpU2xFQ/3D82GQlSjLcEBV0bXAhd2bvCkpHD+1FzGTW0QCzrze7/dkPRNY7/SECCK4XaQEiR4DO+UV3B1IYSc/ne0gYBCdicuH6NNLoi1Py3isxqpVPp1RkJQ4pMjpFkqDb69Zjc0PH5rQ+9z68UtxvlLqU4BCQoPbt2svRvENXd+ukyEDRfySvSAAkNGVhcLc7RIiFXQMJsPi53q2VZ3+GUEPXk23I6vLL942w5K+v1muUMWIP1YkEgAa3oL+cjgYT966bsX1/o4N8tFuVuNiv/+N2n8ulDtH9cLVHaUMp6MS0rXGd8ZvcGAAk4IYfSjdPKAxUmn824HbSGtfwqK6leK/jQc2Q64JS8CmSVWdAACbsdMxIQ6OCHXWDmCwY0rIVu6pLjb6XmC6VuWPmTbJEpcCh32I7LGcEjORJaIEHp2q2xDCAhgr8IyPEzma2ulv+a06Dlj5lhDtmpIkjvlJJJ0ACBV5Y6CNTzjAQHFaeZQSD5Pl2i24UoEHQyrJaTABK4ZioJmCRwkV9oThQNMIh9IkCnrXFkRkVmJHCty4kcHug8wDGWYFxmuvol+SUyxZhBOtboKBZytJ7MzJMERxj4Z/cMtROUswtuBK7l7jp1UfqqBfx0sh66CUCCAwsi0xSQ8PzroRSmpycAkRwaKIWIziDoynApB5zIX5EtIsAdl1dcv4N53wOF+rRJegtrAyABsjAlSHXdtUEcCchIoH6ex9ySdDCBBGR0oEoAXRsoV+j6AGcMbV4TsBJHAu4Lln4CMnS6CksboG3U1lNAQuyFE0kxI800+nkLSACXAjkSdtHRAXIHuVlOFtFuFBkjozGJTAkeqLSB5Q0BJET5wonZEgCGpFNbDoRIE3UgIQgVs1PJeFzIWwFtmSSLQYYZ5SiQyET+uEbUq5WeHaqx7gquPWBQiU5tW/xE65Z9QFtR6U3t6VtAQhvAR0kVeDzcz5KOFYBaAwn6rH5zjjLzw3/XY/ax6b2Yh2vyyq5nfQ+QoMMnXdfnRuP19fD7+1z5Z3w89fV0Tc2j9I+C5Nq/1V7W5x0YINADUuMkq3RfoF5z/54+L99HNkg+g/uIuE4NLvn7tX8swNXH5IGcgwJvCRTdb9UcuTzi/gIw5Be4nL23a0MACW8rb6hlGDpPJVbXMh0Zdm/5cXnw79R6w+XMA1zPSGj0n3Wfc/lz2Qw/O2IF+SIKqLVu8odvPYd/xvdLvQ8kr/XvoXmq9z6+f+UTZ7mWXp/Dr8tYhM8Bol5kcCnjjb7SjBwJ3F+ZYScgwfeKz3PfHCBz0n/0HY1xCEgQRwIAEXz3G9liziaAhN+SkYCTBykQDwpdWKQAZRTUrguLxPZt+eObTQL4Hx1mx3onAAAgAElEQVRIEKroAXAXUCCF70ZAQX6XUtKGfi+QoKwQpfDVp/+OWruydUdJz4Nx/lYgoV5zd8ikzG5lJEg+NEe6nmTR56529nj9gYyErwUk1HukBhI4FtNokZl+5mn2fIIuAJcym03LeoWUrhlZ8UG0OCkHdIMri/WCnRwAzE0m47JazMp6uSinw44ZCMftruyeQcy4pdO+Xq7K/WJe/uHpAzMSvvv4odwtgPSOGyBhPr4wC2I+wylnBGhMLyexY1t37SAAHX9DxvEUSuWP0+q2JSJKOACSuIOkWYi1yh7CaN+3xWnotunLru4OkeaMk89oSQlQgL2p8R9ASwZN53I+HMse6f2HYxDoqRXgcWKlDdm1genvbRpo6/i0YAKzEiDv80j9Jvl5lrmInBLvB4gStaIAExzRRjBI0skEElTuIK6L9vQJwTD21iiDOtW143w2sgCEp8lRnGUWBOZ2v9+VA2vb47MEYXItpJOvdPeoJYJ0xwHBZAOEIBAEkDBGycC+HE+4PpzmzHpgcBrtmuIabRvBSIvHXEyZos7yCpwsW/vH8zEAgMZBP6otYQDQ0Htyglp9mhldZ2RhtESLWJtob2iAU/A6lV8/H0hDGqn9CXKzBWKAHgARjqfozoC0ecgWwAUEpsjaf0X/SJ7qjssFg8p5IbcHgmR0fWIr1SnniwE45wXPDwANL6CEKHgyUMpBThJmily47wEUjGfRYQP3Ah9KkAsey3SB9o8oX0jZUgcTkFAh4ym7dgBYILllck3sCOSjjAHPrXIeney0HRpAOqq9hjXEHsRexJyj18YBfx+j68d0NC5wBHFaNAcZFrgL9qcyPoEjAZyRwY9ApzEPIJBF4M5bgAuRjYDfewBUIyQ+RKaBgATqmdGobGKrB5iILBN+F7eJ0gbKd3ZtQNAyNiAB/+4DEjQ+tx8Ketx5VvkTkm+hq8ejOFGrA7KuQALXQVcQ7TEPdOT/UNar9oJyut8CJMh++z52O4gTvVa/XQdQdZBRP0OYq98fSPCx9wX+/gwevNS+k8+1X9dMb7N2CrYdROi6f70+7rs68Zv7xPqMAITfC0iQX4fngyzp1FbPpkDfwQitu+tfn5++ufJ5cp/fgQTNn2Tw9wYS/Fm+3F/RPtb3c5e89D17LT9d16nlTddqgtxLAPYuG/J3MW+w1T5u+dgCEihfqaw0z1o3xRK3xl/v8VoX1ECaX8uft+8efftVz384BecRfpDtuER5brb/FpDAg6tDAHLwl3CwNUm/AnZZB9Pu8zvAdev5h4AEL33S3DdzdrmQbFH6HrJM3zfbYbOvxnhU/j+0f0TmU/IUaS+GPzysP2+Nv5GnP0T7R2WNjEqpORKGHkIZCbc+1xd0tk5mS7T0xUbLFzxA1Mbz6+pEqu+abjxro9qlEPT59qSrNbK+gXyT15usS4lpo/p4ZIjkEOuejbK5MbkICocUXa0c3dAKrOhCorscCR8//h4CeqgMjPioRs/rPrT6rCOCrow19lpp1/fwU9wumWq+n+1L9W99TzI2BCQcSZbWnx7K9KsMrDUXruQQfAAUoGOeBHM462VNe542s3UjFOhiWmbpVMa19mV83pf7+zlLBMaTCMzv7hflfr0sc5D57Xdl+7orh9dduYBI7nlbTttzuV/fl09Pj+Vvnlblx48P5fvvnsr9csZMhPViXO6WszJFRsIM4QKitkhXp5EDwIESBNSvA0g0AfR9KscilH9wJWj9eRKfATACkFb+2s/olBTgxeY1SipocHiyPycvRIwHkUMwt59RloBevmCSR/CxOzLwgyFC8IR+xFsS6R14mjeZLMp+h/r7IGLEawgo1Q6RNciZddJkj2Qqtu/PsIU5E+ItSCAB2QYiWNRe528QaKJNn4J7BIPTMEwiG4r5QrAFhyP5DRCwsNsDgvZYFzkPDfhgZFkx7siCqPXg+RKIvO87BL0xznBy2j1hARI4Di7HMp8ty+mMdHmsjUgoQZoUtdtKHRwleSNLJRDMITWwgFxzTiAIi8S9PYogVnwIAM8wFryGjBTpKwSvCGoX0znXjQ4ygtXshEFOvxNO3JEtYfwITYeBADdenvfleB5HtwLoqTIh4/8BJILIQkBHj8O54OQ4OjREKQ3iL2QGELwi6gfSSAS/EA48W/wbJIMA9qZYr+y+iWwLfB5rBzABv7n3kS2CFq3Y7wAfUJEwGRGgoLOIaUPnFATJSOMfHQgkTBdTtmGlA6buMEk0uFyjDCpqcgA44Gd72JeXl5ey257K5hWoSDirkPU42YkTf46RJJRqDSYiy3DeaKcOeMZDAF0jdHtBVtOsTEFCimlBNxZkIZwie46QCx+lzUCQ/AWIMOa8ohMDYDIANSjlYBkDyxeC9JKgE8ggATYiMyKJUTkvCQ4DTKAN6zCRBBGwI0hcGT/iF9E4NS69z8fJPc5uB5fQRSSTDMZI7lPuQZScYO8ARGHJVVsiRBnNzCKQe8oRln2Q3qx9D9+7fK7ct6oTbsaZjjnXehtkZQIMPciN1wTwJcdFAlK1XXefofaXbvkffl8HK/UdB5fdtsum6rVb96h9CumsrsAC1/HA1nV47ScpcNB6uG/gn9U15L/hHsos8zV0efLn81NP98PcVmqe/B7yUd7q/+G7Cozc5/T1dDvgr7sfp/vqt8urAyL4vgLhety6j8jp/Blczrtkxj+LjLgh2fjC5iVHSchWd9cG9+luzm9yz9S+XVcA3XUdcNBonr8EOuIbujZ9ptyf8dlz+EQ3eLq6Ygkf27UPk13EjDD75uQSnIosxBpM03rf8o1xbWRUal+Qa2qM7Df4hnNeEwdfuBb8CR24wEdiS+HzuWy24RN23aeW66795zpC7/u1hvx/tFav7910bBiF//Hf/+1fuVZNmA2/+XIuY2QyfgMSQsR+C5AAAa5Tq94SiLtAtELnhGxRU4Sf3wokaKPUG983mD5TG5pa0fYZwvoZa4fgjwQkuOKunY86iO+aoy7Fo8/J4OC3ULy/FpDQKJV3AglShH0yAuXnSLEbaqaAIz2NQELIr1J8UY4Q8xSB5XwaKcZz5EA3Qnss80kACejigFRoAAmr9aTcreZlhiyC/aHsX3bluDmW8/5c9i+Hctyeyv0amQgP5R9+fCg/PK0bIEGlDShvmE0uZY6uA6h9zxPmY3I6yBneoh1cpcjlTGi9Oe55GAbJkNL8J1Co1gYRjxbfVx/7IEGM1n1ApVsEH589sH1eBIU0XolQ46QQ99rvVEOnto9B2ocUbuiM0WgW19/Fifc52f5JBkiSvghwBSYoGBevg3x2GXu8TmcwORQECrA8JLMT5IABSFgvlkGmKQc+Sw+YNZBEadI74WS2HQsIJOCU+9IBJCRvQHMvIx5q9+GJQaxSQ0M2EywoLWgQToF4LKIESteYTOcJlKFEIEpxAGiFzkN0HiUOOAmO1+K7LIy/jMsU7Z+YMSBySnUJiFr+5TIcrajP3+aeCJJF/HtyjqwVAEByDNmFIAEDAUIEExi0BehAO3SelO0GcoA2lCJNRC+U6O+NtPn9/lwg45AXVNVw6CjTADhVTmUPLgh0X8guAwzq8m/JMmUAoBnCaJ7KR1cKTNZkeuL3mROB9qfkOEBGAsAitXM9kZ2abR4JIET9LH7PliOWNYEfhWAd0t2TORo7E0ACQAQGvJMxg3HsJYAy2BuHHeZvFB0qsqtJ2OhQMuhmEkFwknNmNxXuL2QiAERA2un5wlOixRQ6asZshCirOvO3shEIIiR5Fu21+E0ASDK4x/xHucIBGQfouoGsF4AGSaLI7hknFNK0QEIT7Ik1Wzw5yQFQcxJzjXCCBKAmsJ/oFGJgh2yEdBY+D3AiMhnyFC0zMt0JpZ5LEA4XD/0f8on3oiwr9vduE3pNAZ5Uu2fh+bXdd3Agwf0Yt8FY59rJl5+E1yNTJ1uvZQCs1OI6yKj9nS5bX78m3VUHmHqmLn+t9is0113Xdt/KA1wPZPx17Un3Q/tsN+1xtq/zQLh3PTq6aniQ0dqINviQT6z5+a1AwlsCXl8DyVUXuOTz4OuidXfZ0zjxmubG7b7WDDpJr7tvqWv5XvL7N++nXeiTtSEgIWx8nPjrR+ON9VD3mBbo0/q+Rb5FYqu19fXrk1u/7my65D99jlymNW78ls8k+4tuV/SfB4CEOm7RuKSP9L5k0fXD0By8D0jAkVSUpsivm4yCg2kyDjLqQ2ZsBZAQcwCAHV3IMGcA+uv1qvecv1/PRReQ4J8fAhLQWv1qDwJYSn8Ysg1Oov8BIIGln+EbAED4BiRUkjUEJFwZvg5F68rHL63v1ai8FKArGgVq2gBSfL6RfRxuEP2z2sA+Dk8Nq4VQAtf1PR+/b9xaqN3Rl4L7a2Uk+FzUTkStFPX+kLLsMjhaJyiMrw0kSClLrvrWrDFadZu5PNmSnA0pEgcSuu7ljojmqnVsWiABRgE/Ta1wBmACEtQ3FynrjWEvp7Jejcp6hb67CCLQKrKQNHG9nIFfrZxx2o5Wh8gBPowIJJx353K3uieQ8F///nsCCR+fHlnaMJ9eWNqA/5GRMEXgOglyu6hojlNtAQmv+yP75dYG1Pd1DSTg+w4khCwFQNDKYDgoz59frzI6FNDo+vtTINKqcQeQEI5xINYOJEDWkHnA025kKjBgmkS6N2u9ERipVCtbCiUnAxOlGTzE8wtIQGDayBKfI5xEtWSSA0DCStaat6UcABLulqvmNXxWpw7MPsnODqEzrkltY84CSBDI4brRHWmdjskpUeAAJyDa2AdwI93Eayf3BevgvQ2mtYjE62i/F/q3BRIAPAlIUGbCW4AE1yXsCHE6MUDm6XNyc0j2mKWCIOmEU99sCMBxZgrvQeBypK/iMxGw6VoBPpyO4G5AZ4bgQ8BnWXOP1y5jcgLsELSi3IF5uEHu91uBBGQHkXn6BBAhTrPZeGRyZMaBAwkEltg2tJCbBGE0QIDoEJPtD8mRcCrz5bThR0GZID7XAAlo/7lalvEsZAnvgWRR2R7HI0p/IP9xctICbJGVg/V4fQF4E0AC5SvXnw4YMjQA4GMyAMgi9XQyLQuUbUCWo5UESxsINHignhkJJGJEMJKBPTKcCCRgHUdjZoEcxpdyAAcCM0XOZQ8HGjxLBiRIb7TnPhHsK3W6D0g4TwPA6AISmrK3TFposhHsxJ8BhNf9NtlpoUdQvkP5zSwPgkXzedMn/fV1a/wu7emqB65uV9wuQ0CYmm45YbUv0pWRoACiC0iQvtJ9ugLK2n+qXMKrfyroqcelZ3oLkFD7c12+CXVRZj5SnvLUWRla/YHkbbLJofG3tjyu4wAQ3lPXAn9+X8/3Agm35t71uY/Ng94+3/StQIKey4Nz1+N1ar77QFzXPNH356jX8dYzDgEJKi1xmfGxiiOo9t3076H5/RpAggMHNRgj+fWsRYwpwPDI3LsFJAyNX9enF2CkxQ4+3rpGlDNel2ZQ76bPUK+rZDJeDwA+DjICqAaQwOslZxZBavjFbDEd+o7ZsccocTydrzNKrq/fAr5961sDCfX3PRbz95rrGT8HdQVdhNAFsD3Ijv0GJJjB7BOmISAB31OQIWF1RSZkuC9QVSBHYUpGTxd+1Xz9uRkJbii6QA3xRXQJkb9WGwoJmsbV9Xz6vjbtHwFIuA4aWiPb93xvARLcKGnj1oG65MsdGPzt89dljN1Yas5dkfUZhOb1gYyEIUXiqVlDMuLKNZ4/DClSw2sgQQFYZG4UkstQ/jOg5LxfjuXhHrwJs7JYAKk9l+lsVJbLaVmgjgxp0CCv2+wIHqDn++EV3Aqn8rhCJsJD+Zd/ANniikDCaoaU6gvbP+J/ZCQ4kECCx0uL8CM9F4AwTkHd8Gj+5dzpdF37H7+ZpobgqqnRva4r1knZy/Pm6sRMJwiShe1hmw5kkAIKSFB6dp2RABI5BxJ4GougZJ9dGs55ncxIUJ92BxJinUNiT8kq3O6DDPitrR2eH7wWMQ/tyQLWEzwWIkbUHBJ4SSChPR1sgYRWF5/LhEeoLbij/aP5cadMMt86UqcypgJvM0CafZhAAgIhD2rkeGmNUcAfznPUapK6D+U67NpwZHBJrgTPSFDUyOyFOLFy5w5jcHBEnDq4p4BdBr6ve15XshIlKQhuxcweXAnkLWA2XJzGSwbQQWJU5uUgkAHgU0EXCWQcgHtjzBp2vI8AFqfg7BzN0gI4CegiECfmjJlTJvoyErgWCXBxnvD5afBKgGsIGQgztvSKMgFki0AOCF7hFKYDSJjMIiMBRKsob2DmQqbgY2Xny6g5RRcHggwAEph5AJ6DUdlvMUcBJBCsIT8EskGCY2K7CSLNcPTQEjYAP8o7ylEQwCX3AdaaPAmjKFtCecNbgAQG+8zMQuA/JmCA0oY9iCUxz8iMQHYIus+Q9BJdJzDzo7JnCUnbOaAuYxgCEpCRwP1cZSOozEH2Kt3exkH0AIwAIOCEnHs8hzKk0M4Wc44WotKHHhSgLKeW/zro7nRgs7SBrPhXXWvaMlFcB2va5X+1+jpkQn6WwEw/CeV+rFpCD9n92l+sn8n1kq7vQWYdbHf5H5JDD971rLK10p+aQw/a5If2+bZdz+B+iv7WnIWOadsgY3wAQt0fqZ+x/o4D8pI9+b2ynx78DK1DfwDdlrv4+tay5uvua6Zxyn+vfWetnw5S6jVu5ja7yfhc/xYgYZSZnLWfp39D/hXo6h5ua8D707e/3iIX7wUSQGarH19L/1vgnmcpho6OTM1bQIL7xPUc49++P3TAoH2B+w7JF2x7316uv1sH87SazBgL+4KfcZnFQQ27AmULYejXBBLwGjN4s/14QPBfr7ShXvMaaPjiGTJDt9EvFZCAUrtvQMJXABIgTDJajfOZC4/X3wIkSCAh9EEm15K2efsvCmJD7nXNu9Al7Pi8FF2Xstf7tfFwpeUbtcsQekZFl2KSkovTgXCo/5IZCb4+bqh8vvocm8ahvKFxZXCoAPL5tE6YeweKtBk1J/g9BCRo/G4sfC37FGmzph0ZCRqH5POWofGuDV8qynDA3DmQvIdzgPpnELlFeis+OxW6C5ygIdIbF/i7ASREbTEVeEGJwqwsV9OyWKJ+blRmc2QozMt8Nikwsixt2O7KZY9a5VE5oMRhdyoPS3AkPJR/+fvvy/ePy/L04aEs8f3JmSBCXdqAeBWB4SH77vKZSAK5YD2wSlUkE1prGUEZJQF/SuVH68rYN+HYaD9620c5umHgWsAB6/K6e22ABMpvljaInb8vIwEBU5xQJ7p/zPTCBBJw0Ipn8NKG2AfKQFBKW5vmH85UnCp6IIxnBZAgngRlaPD15ABoShsAGgF4AEdFMhSHbIvHIM5WOWeIds4AA1qwttZNPLHM0wE3iiGTkSoPR6RxsM+qXY/fKs1RhqkyFRpnjBkLR3YGiayJIJ1k6uHl2JDqeUkDx57B/QiBe55gyJHx4I1BWHb4UbYGPq9uHKMzni8ceKxVBGstWSS4NdQSVJ07QBYIMAkn8qPJgmUM6tCAbANUZKKNoAMJABF48A7OAHYJAdBwLkeUcVhZA9fGShswLq6jWlqhFAg6IYGEyxjrB/gCpy1jAgmkNEgOBcgB55W8TEyOJIcA5PAQ/QkoK4ssbRAPAh3cUgoyEpgJgy4Os5jrCGwR8IzK68uxHA+Yz9wPWeKATAx2vEgixmb9M2jHPsOEAIfiaX4qVAxxVlCaMeFvYgRVRgL1v7p5JPkiZoRcCChBYdZF/A5AoZAoFQACfh+x1uzOUMiTEAU1Sb6ZA9E+aFrDVjZKpQ1nzFNmJHhZg57JAyllNXgGgOwkgB+1UkQJhsAsdNOgfCe4pWyRNtCKQKIGE7psSe0wEyhC6ngFJGj/4L7QcXVw6jYJXDNNqU/aKj+oqe2nz8cNs3/1Vu0/aM78efwz/r77Re5f+eGLB+/ua9KeTiPQ8J9G1yWHxq3nCJvzZdZCPZba7ukZAPDJp9Ma+/Ph3vX4/Vp4/z1AgvtUHkDL1sqW1PPf7CcDkNwnlEwpo7Rrjfvm9epe07YrkD7v93Fb0Hm9U5yIuyz5v6Hn3Tf0vYZx/LWBBHRt8DWq94b2r3wB+UcCEoZKGzy+cZnVfZzY8NrPkp9Z53LVeynbl1ddLnQv//SXOu1LIGF0yf2apLjiz4oMvRgLSznRdpolp+8DEob0mc9Zl4zB77nSy2l3ua9wSPgNSGhR6FuKdigjAcLpp5W1M1sjmbUykZKVU4v0Ta87f29GguqQ3bj0PW+XcZfSrzeONqqnVnUZM83NHwFIkEOvkxNXan2G/pZsaIM5uKP113PXQIvu6Yj3LWPnTpHuI2NRr4n/u1EQCSQo0JU8yvgMIZICEvpkA+vPuq5Ed53siLI3Bit8AAm4VyhOULBEgEqnbny5YnVv73UuyyU6MCBIRYvGwsyE1Rqs/ONQtoc9OzYgG2FyHpMfAS3ZACT88HRX/svffiSQ8Phw1wAJKm1ARsJiipPRYMkXkCDnCkDCfLEmkPBl/V7Wxic4gDErKMRzyjkCb06AK5G2JsdPQZ+4DDRvMPySDazzZr+5AhJAkBdp8G2pAgGBTGlHaQNPX7O04XDIUggDEsLxy9rhrL0XD4EDCeHktSf2oasyrT8JGptShSxtQEaCyCcjwIwMhQAZgmgI5Iw8fZhlTWC2BlQ3iMb4IYzc7xqCRukijEtz5LpS39OYouNClCQ0+zsNuNpvdgEJV85Ylj4gUmJGAnkUcVKN1MsDOxTE/m25ETgOAgmooW+ddDkyAtvwPBHwBzeGTk/8BPWM42tmJXinjQCkUGf58vLanA4DaFBGAsGJI4L+WTkxWEaWQbRBRDYCSh2QVv+CGna+B2IoBOdqZ4ZU+3M5T9A9ILRgzY+geeKaCkhAyQAICK+AhAi+QSI1y5IVEZyiZIllMvofRITkSkCQfSiH865M5yhtWjSdGxDQUhdyf0a5A/fnImQM42QWzqmUl+cDs3HU7lElINonLOUg34SIuLL0J4EEtHkk6IGHzRIH6DAACchMcCCBz5wn/wISMBfiRiBnwTk6NBzRSouEi4XdGq6AhCRUBAaxY3eHL4EE2aWhjAQACdwvxo0gEIFNOOwwpau0QfoKz4NMBE4DWbvhRCIIta4R7LTRHhbg2uiI0YzVUovr4Mf9Iv2Nu2k9tX/dn9JrNZCAz+i12WzRZCTIljqQ0Nzrz8xI6HLUPVD069eBjvSYgyx6rQYS5EfUgLbsrnyI+nkcJOgLKny8rmMbO5igmObex4gsobA/SVQsLpimLe77gIQh/0tj1PPX/pf7r10+rM9JH5BQf0Z+n2y+z3Hty6Hsqs93xvfeAiT4/eq/lZHgvuw1oHIdiHb5cbfm+L0ZCSihq+XLx6r4QTZbwIBKG3gQd4MjQfGNy6Z0C36rax7tSYL27v8Pzv8bWm/WuquVh+BIiAOI5Kq4pDzkQcMM9gX8EMwcy6xRdIvi92Cr31fa0LXna3mUTHX9Zjui/OFeShJfyi7s2Tcg4esACY6IuzKXMPcF8NpM2vT4LowmFDM2kzudQnylwF1Z+SLXgTHec8TOFYaE3TdSl5JxQewyhLeCchluN4r+LD7ePmX23q4NPgb87fPta1SvXa2wbylbX0uttwz+1wISPPOhlilXDE3ApM0/kJEwBCREunH8uMHU3whYFCDi3sqgaU5XASTAqUeqMdq5ZQeDYDXPU+gEEvgdpjyrLR66KhSeSM7ZNx6O6YSdFxB8nA77MkId2Q6/A0hAhgIyEhqOhL99Kp8eFuXD4/0VkICuDQ4kQM7Yu77hbpgwQEFqOoAEpd3JcXMAUBlEMlSYhyaYvUQGjgMJmDsAASTU20R7oNbJjdQ3yemOrSiDY4HGEKnP4EDYB4HZdLLM0ogIIsWRIICiD0hg/TicvwQS2LqPJ/ttRkLoG5VCKD3/GkhQBhUAhJD5LOtIMkUw3GPugizvuvyBbQOzBCYyFjJA5Il0/A8gQYCDO4XaX5Jf1016D2M5HNr2S/GZ2rHJwNn61eO5RWKIzwM84Tk+iSBxZn4uF9Qwng8Mml0fs3tDcg1wP7CrAeYlABk/HcXzoLtAAE+RoYH3Rbo4nczYflDgEmQoAAJluURpA7uB0klSC8l06k/oQ40AMJwYBKS8BjpC7A9lezyV1+2hARL4fgIJGDfqH5FC0Ack8NQ7QTN0Y0A2EQPn5EhgFwd23jgx6MZ6w63la5kpwq4VyDiBLFAe0GlA9f/o4LAv4yyXAXCgTCGClwAP5jM6M3h9sV6xBGIynSaBKfYXyhcO5fX1NbPDglNCZJW73T5JKtXJQe08AxCZo8MHalspB9HvG3+jbElAArkSwIWg587Px6QnLwrAjeRGIKkiSxrAU3Ep+9GZpQ0AdgLUyTaPo1G0dDXm67qDwRCQACUbbSEjqwJjJfihTAvjbWnk2DgTVAMPBMS5KcjZwmqHKcEDYizGFi9QArIr++ipxfIJuoIw2ZsaSFCw0Bc0eEAu2w4gITKzviRsdZtWO9xdznaXD1DbW13TQf/aX3O/RxlVsify8aTD6gC9zezKDiMZuHf5mX1z68+msXT5F/X8aN7xWdlDjEe+qsbqgSOu8Z6MhPoZ6jXQQZ7m2IEE2eXQ59k1xy4ge6Lv+ri7MhLcJ9Rn60Be66D7IVPqPUAC7IzLi+Sqvn99yKT7/7XJFkPj9/+43VYWCQNoO7S4BSRo/7hf74eXiKe0vo0fmnsGn6v983qkkdVoWZLmB7v8+F5pZRb2K/wGcWQhI4Eykl2ewLnD8WYWHuMpcAqRlHj6brLFPr3m89419uYZ0h9s/l2RLX7jSLC6uFuCPpSRoBo9P5WWMVDQ0WdsJIja9CIp+ppAggSgy3how+r5+4CEW+MXkOCnqArYFRz9kYAEDwAdSLil7G9qQmstVyszraN/vzbcUmS1I+Drhr91iuLBVA0g1A4LFcTvACS4cYf8Q251snsTSEpKsz0AACAASURBVEBGgk6fm4AuwASStsNBSYQWwQVCn+l0UuYL9G9HL3n8BsqM48tLOQNIyPIGkNIhffqC1of7U7lf3pUfn+7Lv/zdx/JDlZEAEAH/z6el6doAAANBNMgW8UNHbjop4MIRmZtnXtSOH55BgSLWpUnbP6u3dVxTqXYI+jB3IFvU+oaTmK3q0vlF14aQmQjoj4cgk4t2joeyXNznfeN6NUcCAH068JaREI5fP5AQchXGkyeOGdSHnkpgKQEmnhQzK0MBeoBAcnhXiwVPBVTjHsAD3gdIEzsjujrgxDrAiFaOoytCnQ0i/YrPIkDUPvbgJOYsaqjZbjSdATyPO4xN14MWeOf9HUiIwDhaFAaQcGyABLTd1HiZsH+KzAQd9GKdJwRV5vycB1NY059//plH/cwwmEy4ti8vG14D83bcHct8Hun7yEwIsAgZKeAAQCCHGnWBdQHYqQTiRKLNSI9E60eSMl7AtHwqG5ByHo7lZbNlnT67efC0Ido/ItCGk3CZA0K5zkbwOn08D9dHLP6cuCBbBJBA+GJc2K2B+xvgIQAGnmqfCC6AxwLBP4AE/PusvuEgtRwd2UYUPCVaZ2YIZVcApNaDTwBZCnd3d+X+wyPnan84lA2yLQ7IStiWz58/c+7azI8JnblffvnVykYg76384TlmBZkfwREAEAERM6kfxhMSLzLzIDkUqGtT54pUViUT6ohAQsVMbjhAPkGYiqyE06XsCGRG9wYye1RAAu1qRTw4BCRg3riPEzxgVwnv4EDi0eTcMJ9I1yVHQQIElIckeAS0Ajlge1OQLWZJBvcKZC1BH8imfANPLZa817b1yqbl4Qqe2X0K+Ut4rT6hV7aPdIRKGxxIcF/F9U27j992yBR64sv2fHVQXttlDwwdSPCsgy4gQXbCSWpVOtnnP9TBcv2MHnRpXO7vub/h44Nuki0TgC4gQXMvP+E9QEINyNTy4hmxkhG3D7W/VPvBHmi5XaiBBN3X/Te8ptKCeu6+NpAQtvia9A//hr73cUsmW+Dkr9v+EV0bXDZ9H2udtAZuv+NzaZRvZCQMAQk4wNCcSE4lx78FSOiLD2p50jqFvJxpm6JsM0tWe4AEWNngXTrTL5rn4dVmW5UWVAd6rV/TXf7i8l3rIR9rHfs1//5Gtphbv/WJaU3v7x7CKZPxrNAmV7T4G8HJrZ8hRScwwY3ftSObJzijUbS/y370QtFlGPsEuevE28frCKZed0Nx8+EyoHKkX5tfmx73r4WwFl5XgFIkeq6uGr+r8d8uYaoCDw8Y8iToDTwYb13feg1chvrWp55/dyL0t+bXnSBtcgdq3EHRmOVIeHDv6wuH99aPHKE+RYKMhFuGSgBHbcC05kx/SrI6fKYBCsT2lY6xUoHBKdDM0ejMNPj5alEWswnbyC1mY9bjI8A87F7KEuny6FaLdO3Nruw/v5Db5tOHj+VP338o/8+ndZORcL+clSU4FtCXfjYuo8uh3K8WzHQAkOBdGxgIz6Zlu4saXJ3A6Hm13jDkbig9qI2/dVInDoAINFWzjcwBrXU41wEkKODEM4d85HXAsM92kf+XvTdtciRLksQe4LgRV0ZeVdPbM0Lht/3A//9rSBFyhUvZ/TBTXZkRuLGiaqbuipcOeFRlZ3cPu6IkKwKAw/2ddugzUwuncT5b52l0vBZAgdSGuC7ruO8yMqIiW4TTSQV72GbkRKRqwdnHb6RMaH1GfwIpF2+BjEk47XFdKD4BKdNxRCPAyVssA3ACOMT0hpn4IAC8jMtkqtSPkIm4X4T8dUaU7wG0B5UN3LjT57HvxMcSjv2l0o990UZktNFKeRqeJ1hnhLhnmD6BBJ6kw6GKeTseMuIhOSeUyjCOkgW8v+95L0cH7gPMkUpBYR4EBoVcDyMQn2MMQWwH4OTf//0XGrB4PxzfrpRnlBHNNQNQ4AAnfEbHDs+Dg41oBLDso2v//stfopRfmSYx6qjsT5E2Q4cWJVaDrjL/BXEg+kTnOMPIsa+jMkBWMGBkEcYS+uFMIIFAWg+QANLFMVIjUBoUVRwyUgVZKOexuClIzxpjCSAhI10QeksCxjSyZ8sFo/ow14za2SPN4Vi+fPlCMAHzg3B7jBvHirwTAGJirXipzgYlQs9BsKgKBwASGKGA9AakvRyPIdOy9OU5yejweRi5TCZl23lyz3SG4EYAoLA7n8sG3CxIWUpeBKZm8JQf0Qjod1farY9skXul1nM4ObJ8VmwAAB4CEkAUyQiFBNZcRzgnAYAIySOuB4BkmEMACUibYM3wII3k/s92tAAHntOTg6/3akf8Qo+lHIlUio4p3fex7IfaWdFrRCT4Z5Il+u0n6nrP2+An3K4j1Ya+9ru9I2fFnXDpSrwn1v9b9qHmprYdKH/S/nId7UAJ/hbAXYMsfbZIPT7+fdkiAsTxW2MrkEjXSP5DPvfNja83B4ql92r7x+0Mrcfajq1tGN2jnn8fz+7kPpx0PyzQuMnWxffqZzrZoa9pgSc4hHCwq34evuP2cgcAxLOmmZp0zYar7T61sbu+KyOva2v7/Nq9uU6tFKzWta/fIfvdIxL6nuu6W+Airgv/B2B5cBz5uqzXaN1+HxMS9OYYa41qH/h118ZAer6WCepLn2zr2jfMkUBQl2CuIhegr8GoI76Ey/Kd9Th41E1fH2r/8NZY9fUlIiW6f+TJSV0rjoT/9v/9d+pB6HC5a8fTsTS0K6yc+62FNvDZ6NznfX3HDX/zV3uABFc+up830/8G2/Stn6HFqEXsAsKFvisq5RbjeWLyduFfL14acwN1aP1Z3o9aIF7rowMh3lY/ZXCF5OOJZ7ig8LGQczIkiPJw6uoUuDL7EUttaH59HPvmpw/IqYWBjKQ+o8THsG+ca46KWjH9tYEE9bdF3JUbbYRa6F84o3m62dbxDo4EGgVUygKhorQa2h4neR0B1BjAAYn5IFBRtSGABJxoHvavDC+GcwLA77jblu2XFx4nP909lJ9Q/vHnR0YkoGrData0VRtEtriaT4MMLoEEVW3QiTqAhDYHmxEDxupuIZO+Di5PxnWadllbW0ACnEHthVgXGYYu4k6kcDCCQI6Ocv3C2UNqQ4TsRfgurhNHQsiQUMoo/8hTuQQSzpl333I0tISYMScCEtwB1/scm3T2OgMv2wdiwozIwGfzybwtBwelrjQVRrEkoXOD6hkIFZ9H1YfO4CGD2zcyxA2aiDjoQJpv/w7CRZX76/ZYyvXMVdR6FmDTGsj7bo0KSAiiyawGIfBElRRI5ggYIdYJc+8toqMFhLL8IIAGpS7gM1UXoNxPIkCkl0TUz4wAwi//8WuehAF4mvC6OA3MKJMsEYq0BuZYZs1qhM2j7jOiEcCRAEK/X7FfkL6CdQdiVJABIowdezaBBKQ2kIBRzmo6qTIoMc+xfwoBPYwdHOuGpc8ATCFDIqJW8DvKemL8DlxHTHHK9Aa8PhPEov9dShNAhH449yA/RUQC+BDwrOmEbVco/HQx78b+iPDVEwEnAAkYb6w17DPyjBzCQQXYQB6JNm0ETjYAyqzOQI5NhKSGUwsHHAACDCima1nqA8AUOiUYV5BlEjiIdcBqGOJGGEXJR6Q0IM1kf2bxWZJN6lrwVlzo7epcQ+kGNHPaqJskWEywh3sioyZYohJzk7/Zdisr2BIugs8A8SmQ4eI9UPURtiFMXURNEGQCZ0L2keuibeel/VQ7e0NAAu2PBKz6HEfZJ3hm7bDiPQGztW0gXfoWIOGaDaVn+m+XP5JTcir1Wnbb9wAJek7fQYDbCQICPCqgtsl8fdX2jr7v9qscPtk2sl/EgySHnKHZW5DBdimltY1EsJjgcoTA47WcH9kyoXcuyyf3HbDVa0tjdOEIWWc1D7KxZLN4n2Vf1WCCbuNVQ/R86XOCKhVR8zUgQeOi+VSbwbF060dzcG0tquyg25x6lvp96/4CiwUQye7XnA45sm8BEihN0l6UPS8ggW2tgIRbNnn9mQ5mtbbqqJkhn6GzUbtR8vXkz/v2778/kDDkH17b++oLgASXrTWQgCi1f0ogYb26a1Fg30i+oPzv7wUSXDC4MdQZy2EoQ5DC0FZOYoQvxynhxURWRvPQQqmVoISzC5MhQSWh4UpAAqV2ZHUvbbb6BFEb2h3Rm88fiEjwzdvXp1tC57aIjk+HhFYt+N2QwN916KSPTz1WPr71c904cINK68PH2e/7I4EE9N3LhzrSK+NgT8b5qIlLB5McCRFq60I6WNwz7LYlajrRSQDZWhgaOLlE5QUY7sgN3xFAwOs53jsdy+7ltZy2+7JeLcqHu2X5r//6sfz8fFee3z2SI6EZHVi14X41L8s5HF2E2IOrPpyei9SG8bhsd3FCL2DBT3s0v24o+fxTySdxnON9Agawd6aTIAPr5jFy5to9jxrzFoGAA/F4XleFgREFCSTAGeL1GZGA1IbgYkA5pQND2OPecdLYcilkREJXNzmAHYQuywAOZZ9jgbHMNITY05GXf8gT+jC8JgQSNE4AgNZ3yGNfUtYBSAhDMvhhBCTA4Wz3nrGK17IkHPUqJ6Ha1KwcYlUTMG7cZ9l/OSIqZ1cDDkiTiSiEAA6U269qECKsQ4AC9yUuJSAWJ7Yi8VMVDd1fBh6ujH7F6bUA5Jirc9mS4yFTH8ZTzuHLyyYN9ML1I+JO9Q3fw322ezh48NAjTx1O7Ha3K5t9lhc8nctmuyeQQH4EkicBTICDDULAcxHrfx+QoHx9nc5zzpIzAvsZ0Ss6aamBhDhoOxAYFJBAMAH8CE2ASSBqHVlEgnxqAAkgVkQ6BMYcoAIMHJzg43tKtWIqR0YE7HZ78lEgJYh6n1wQXQoL+hv7sKuygilvDEigg5ByTH0GsEDwM0/kW44I6HSiIeEgcVwRIQOOCvzGe6jWgDk4BfElyj+iZeGQByO2RyNw31aORRsl8AYgAWACIhGwZtFmnhdlScs6RUD3JZCQAAIjVTJSAhEV2BHoh4AEpW+4rsJ1+ulz9GpD/sIOSwdDqQ2SiX7/Wp/WTiNkkOvLWj9D7uiksv5Mz6vtgD7nwR1tv77PWXUbTI6Tvi+bVH2sgYK6LX2OkLfPD4L67De1xcXmkHNVz6Pu0af/BS5Ix6l/bj8KmAg9Iq6SaJHG4UcBCb42/ABA7XAgQW3w+XP7199v+4HKT+TICZlWAwm+ft1+1d8qH12ptfal6+B+m/52RMKQfRw6zO2TLjUQz3Mgo6+NQ0CCywaPSIg9iZitqJLUJzvesnYDNO4qNDio1/f9b/twyRHm8kVruZZv3R798UDC0PhfWze13Lwm4xxI4HcyIiH0c9gK/7RAAhaXO7quMOq/hzgShiayz9H3TUFDKHOnEb6qUDecoIB0yxWML4pa0fQtDBfEtfKV0HkLEFErZ90Lv4eABBe+tdB8iyAaikioN/G3hsT3h9bUwtZf18/z9uA6dwq1tvoURt0PF3718+UY6beu7QMTWLbrxk/fiYYLFQbj2okVPpOSxPPr8jqaU6UCBJAARRRhagwTzlCuThDDXA6DM33INnQaobUIgY91pDDzONEcwxEpqLwwKSucUKKs2sum7HebsphNytNyVv6P/+2n8l/eP5SPH57LjKUZtgQS3j2sy91qVhBJjZIP4RAeyymjIdRnMN7jbxkDNZDA8mQ6qTO0oN1vCSTwBC8dWkUOcG8n6Q77zqoOUf5VSg4cCQQCNpEXL0dV99vvFKEQjryABDiuUVZwxFNuAAn4fQ1IQGWNULKRmkAncDQqd3f3bf5+GFqxphWRoPWA+Y1+7SxKCufyII6Ncn7Iq314uCuPT/dlvV4RSGBUxQSEmmDcj5Kh3DegwaAz1tXB9nVYy78+QyPW8eVpmAMJWuexh0VwWeVjbwMAU3A/gQQE+/OUBKRICej0AAmUjziBZkTIgeOP0/EYXxZEbE/HCSS0XAcYy3BsN7stw+2jrUEMCdCIIPMB+2/OEP6Y2zDs0Be8fkXbAWg0wc+AXHaACAAnwLWBk3FWLqSDOmbEAUPpcSqIMHs4smNwFgRIgs8JHjCkvQN7OF9wpq1iA+QO1wsjIc+MRIjIhHjdvj/FRJ/KCBs/OShQKYKngiMAhxGR0Bp9SpFAtQcwomeJQLQJ0RYEN2ezLKMM4AU9AlfEkVEJAGGYDqY63gngEDhhZRmd7Ec6Q3PE6X23dwkkHFV9ZtxGKKjvJKFoHSCkRgT3hIABAgqoTIG0BuQ4k2TxQCABAAO+HhEgCYBVoaE1kADnnnswo15a2Z3zI6JF8lYk2SJWHgGFjAAD2NwCpYR+Ys8ANFBUGV5j/eB5BJpOABEAeOh3REEEz2hHaJocpt84Atqvtf1RAwm47iLVwkrhuSNwXad+Wyve5chQRMI1Z0Pt7wMC3GGXzte8yB7QfWtHvwYSrjn1tQ3iz/Hv1PZHyJ5LnphbdomfRPu93CF2W0Xtr53CPiAB91OOv9rUZ79J/6rPlEUJ6Hlf+3SAxln3dVOoXoMCEtzGwXMo3+wwQfcMWXxJhlg7mtgPQ0CCr916HsEBdevHI3rr+8T3bgMJ19aXngkZqzRr2XYO6vg67GvnEJDgeyUOKjLlkLZMlr68kdrQN6/1mvC15fYudcxARHdox8to0r5n+jXd339/IGFofrz/fm27l6qqFdQ/quKSkYr/lEDCarmm0tRi6DsxvhDEaRhc28xDoT0SxLeEAe4BhySYzWcUkg4k1IK+dVLyprcEUd8pnguroRM9tbsWOFpoErT1gq3H19s8JLx8rN4CJLgCqQX5ENBzU0pXH3ofaiXkwsWvGwISfPyuKUIJprpveK31JWVXr42/NpCgNsh5xnrVjxsXquQAQ1JGRAAJecoAxz1BilB3YYAL9oC9CCUMIAEnkLofnd0jThWRg3VmJAL+redT5mEftpty2LySU+FhPin/9c8fyr9+fCqfP30o4GgUkPD8eFfu1/MyQQ4YCrFxn58YTu1rmVUbzDB2QxDtHQISuqoXXa6qwtBpiFjEA/oIxxDPa8dsFMaKqjTUQMJumxwH+9tAwnaTjuxBZIDZHuaIw3GMqBEBCaqo8e7dcxt6Gn3P0HWcHqdBGhER2wQuuugTOLRwpBBCjvtirB4f78u758dyf39X5ouoTjOboYyf0hoylSErd0zTCfY5qJW2XvfJOqU+aG1GvLwbBh05ogNCAnhQAYSB6Sg1ivVBboRTaejcgnogxlH/Al+ICAO0mbnu4D7ICBEACWFsx5kw5lurHnPbAkFw9AHMcE60hzJX/BjgBJxkABK7LPnJ8TYgYQNejAJHPQk8TyBZ3BFIYBoE9hyjEToggcACc93DQTwARMg82T4goR1zHk+f2ioWKAdJngACUqB7jN8AEqJyY77P8qvBUsgSkNiPTG85MyJhTBmBv7vqBwTeASSQoDF0Jz5HtAXazlKj+HwMckqk88R+Avjy+opoDgByKscKILAQWIn1bykC53ELJCDFhuOSnCGqPoP36dTk+3TYE1iJeY0cDXIkAEDAs0jXWaIE5OlcXk8HkhWigoMiQxQBolSnVg9XEQlDQEInnM9MZxCAoN+sppHpZnSWwGRuObFI6xKwQBBBYAJSdiA5k3wRQImABMrPdPjfGpHQZ8NgSdHYT90gJ1X7F89xQ7i2K+L1JZDgckQO6q2IBDn6tfMgPSBb0sH1Plup1u21PST5pD5es/Fqe0X3rW0DXXftuX339znQ3xgbOdEOeuhkV863jxP1uJVFpn7JU231T3JDHE+1THf7UfPkff1rAgm1M6t1pWegbTrsc4JJOdj1nPhcKD1I/XUbSWPm9vg39jaIZG/8fC+QMORII9pL+0NAgvrSp4e/WZ9WtaHe43W/ayCB1ZIoS7qIhL514mPW9wxvr+ZG63ao/4R0jeNFbe4DE/y6+Ps/P5CAMtcub1X+Ee8RNB6P/rkiEphqMy5luVhdAAlDfAnI+bz1M+So9n3ugkYOIIwfpTZgcQtI8IXr7ehzzP2++l6fcY3vasO5IL/Z0SsfuiPrl/iGvabU+gRo/ZghIKE2DGpHd2h+hvrsSsbHvE+B982PX1ePD17XoXH19dcUfj3XPs8uWL83teF4DlTYx9GNJpET6ZkSzFIKMCTdiACQwLYm+R2dCDKdh8A2WrE83RqT9FAs0XE6/0owASVyUH0BQMJyCkb4ESs5gCthOhmXp/m4/O+f7su/fXpXfvr8saxRNrLsLyISACSczqj+kKHrSHWw1ILJNMh6XIH5ayfLcrRbY6bxizDr4C+ISIEksDl1px0BlgRngq5rZioFmyGfeSSpkHmQ6YVBE45nndpwOsWpD4CEKB2o+UgSzCQJRGnOMHIUgRIz+vj41JLA0qhHlYwsUSQDM4COzQWQEMYjUllwohFtR7TB3d2qPL17KI+PD2W5Qn/hCI7LAqSXWUsZhkNriFaOfz0XWnda/zIQtG+Uo9sa93a/MBiVW91F2nAcMlKkAxLgXEdYPHP7E0jAqW5rKINgoD1AyhQSnOgzJL4DA+L+QVTWNEkGx3ZEexjBkOsE3jXaiflFXwA8xRgg9//MKARWasgxVtQCSAS3yPsvU3roOF3GfQUkkBwPoamTKR1bPBsOJIAEApT4fFQKKgtEykNXMcAjEtrTqVOCmhgDVjWI06Vp7iXEDhBIAHvEJDgGQLJIIH4UPCSjjERANoCAhBHlTwAJHHuPSMjcasgHhlmy5niQFuM9/LAk5i5BmQMiOXZZXhMcDlFNQ2sVYEINJExOY0Yk0CxMIAHtEJCA1AbKN5Sdxb5I8ix8A2MalTLiVJ2QFIGELP3Iqg1R9nGHUF7IIlyPKJd8HoCiC73xG1MbWjsgqzUAQCBPDaISyqjMEBlD8sguiuDigenIo89YQwAT9uBkyYgVrBdkSxGsyYgxRSXgPgIS+vat7JDagdVrrE/ol1upDX0G/aWevRwwyQXXl7eABI84qOW7HFzuF5GzWmQI2uFyydsq/eD2iv52m6bPZnC7qc8Z9fHs0121Y+T2Qv089Euy2IEEpSzotF0Hau4o132sbRa3GRxgUP/kuGqc3Tb6EUBCDX64nSMgwcnQQ493EQN9Tiz2y62IhEFHdgBI+N7UhqHnC0hQP6VfNUfX1pLmdigioV7LDrioaoNsxD4bzL/f5/84+FGvq7Bnvq264nugi4LtyNuvrWMfi/j7xwMJg+NfgSAXsr2qXPht+yHXw/7XPwcSWOL3DyAhhL9XcOgTqENVG+qJqV8rR8eFpgsoCduaIwFpDTAc641yazMNAQmOzKk9EIa3fiTg+66pnexaCfV91x3jMORvb+S3AAnuPEipa4yHNtrQ/PUBCa6cpTh9nq4ZTZcCKgRTH+sv3u8zWnx9+lzXY+oK7a8FJLSC5KIUYIQgS1Gq3d720kSdaSkiAAl0PnqABHy/BhLOjEiYsXwgiPowXl//8pdy2O3J6P9wtyDmPWsibPq83+J4scxnk/Ju0ZQ/PUwJJPzLz5/Lw2peps2J4MPDekGOhFmD3OotT1NJacDw+o6NejaL8kGaX59b/O3RTRr3VtnCATzt2xx4OYgR4p4RGKNwFBQKqpxenXYgvDt+MkQRDh8jAMI5Ats+fjvZYgAHkRIBIIGfZ/UGAAmRh59hmQh9p+OoMoYdkID+zWZzApz4xzDnY1eiCP1kqT2WJHxNICMcKoEaTQlgJOYfp8WTcv+wJpCwvpuzmgPKeS5XCxItEshAHeV0ErM4AkegT9HV8rA+LXGDk+sygQSttM6ZUVWMruY499gOAMIhTqINSEBKA9uTRHQ60T4neZ/u3zksSaKZ6Qsqy4kc+pBV4m2AQxxA0ma3K5MsrYrxBFkg5hVrRCRyiEagkwdQATn/CVgQkGAVADApR+UFzPsruHeQ2mBAAkPpeb2qBATXw1uAhPZELFOYRgkkMCIBIFGGqjZZT9uBBJR95MpuwuCCz8y9B+5EHuSfy/mIko3njrwvgQSUf0RZTcqeCSq6BAAC3gRGKKDywQEVVyasdIFxi3V4ol5Ff6NaRoy/k5mG/ArCTAAJk1wzXA8ZUSLSWAAJdCh24VQEN4R4SEaZloLxH5U9olOYuoB5ieoNHUfCkakNwToJUCfAhzqirE5tGCJblNwSLwKABNboSDBhMZm1lTZc17EPAG9w6JBjywiECkgQOaSABMoSlhGNn5Ol1vUaqlY1y3Ua/87yj7fIFtXm63r8W7LHGnS/BSRIvusE3h3ea46yt8VT4mSTyDmXY14DEW64Sz7Vul+v++wbH5MhG60et/p+3lZ95hGG0lsOJDiYUNuc3ldcp9QSgnB5YCEHT8/+WwAJerbmS32QfRy6MFKm8LdIcX0O+9bi7nj4LiBhKLXBD3j6gIyh1Ibr+yY+AVmk27iaT83jkH09BCRort3h15qvyz/esqu/kR0mVxz8cNv0rUBC3cf6WX17Mb7z9wcShubXP++Tz8FxlOmmSXwrYl+mtpXzP29EgjsKQ0DC7I3l865NmLOGupProWFySHDqWpMtanK1eGU4+6ZyAVI7tq40awWK770FSKifeastMlwufmcdawYaGrqFPjii2zeGQ0CChEQt4KS0f8tG6rtWCq5W7hp/CaZrY1ILGd1HYyogwd93Zetz1rcW3FDoMzZ+JJAgRY/9JIfCow/QNpz4aa2jfTh19pJjcBppnNHyPDEUXiy9ESXeMBcaDidSf7a71/Lrf/xSdpsNgYSnhzuSLCKygBnTh10ZHQ9lOV+Up2VTPq9P5c+f3pU///y5PN0vy3LalNV8TLJFkC/OpjjZ3Zdyinq/QOC7dKc43fS1XM+n9qvm340h/I1QYJ62jpCnHbnt4ciEUyulKRkABxGl+hAhgbB4AIpc4whBplMWwADugbDtSRPjCzK5ABSihCAcp3COwEQfv/n6gLJ4e4Z3M78Toe9CpglayKDrTvIAIgDI4engOaoyMFw9nf0AEvA8hJaHI04g2q1+IwAAIABJREFUZI8T+jiZDcLNyCddredMcbi7X5anJ0QmzMtyOS3TWTL6j5H7Pwm+mGNXwSPGvsv51B66ZVRjzCgLFHmRJ4dtacUWNPo2IgFh6wpZPx0yZSPLNEVEAjzwLJWoHPtMFdG+xP6L/RGh9lGCEXMUESLgrKiBBMwV5hdAQoTpg1DxUH755Zfy8hXrAc7ygt3ebuBoAwwalT3AhD1Ot8EBAAdwzCoMBBLwXFZsMCCB1RKmEXaPqSK5X578Zy4/oxV6Uhski7Q/qHcyvJ/cAohGYNWOSZExDOImADAxJkGuGuvtTE4MVgpBFYesCALOhP1h03IkqBIAog3IwYL1keUfsXLRJqQ0QI+iL1iXs+mi/PLl17J9eaUWwrxg7NFeAAnixhCQgL0Sczcmb8rkPCWQoH0KIAE/KmOLNSKnQmHgrZw+KeJl1FY1OCTXBNIaYIjtTqPkSIiIBMwVHHhGJuCgw+yPrhJCR7oogkPKn6ymAPCRcAHIKpFqgSgJRIkgGgGfoHRl8iSsZnOm7WDjynYQvwXkFkAmjDGiA1TCEtU/mOaQUSuAIBlx0fImBIwQ7e0c+T5HwG2XPiBBc1k727f2/KXh3w8k+MnnLSAB60xAaJ+D7HaAO5J6XxF7clp0ki+7RX3WvQVUuL1R21R9z7lm58h+cVlZj3k9L7UtUrdF+px7KAFDRSa5/ufsZ/qb22cORCiVF+/hObqPO6r+vsbirx2RoGfo4E/zoog2fI62Yj3iJ3TetrV7fO362twe9t8FJAyRLfpa/z1AggMRfWuIez8P+2TbcG+nvLjca9/eQfZFyF5K6fY3NRMq27C8a2RDoQoR8Xmm2CU/Ucoz2oWQxSS0CjtxjIOYUUYQQqIiktB+aw0K8PnbAgnYAB7RHpG4LhPHp+hPRLJZWmdyhiGa7ZadMzT+Liv65te/3/d3VFYOcJyfpy7AfZn6+M9KtiiOBAmkoY3kZIuObLkwdCGphSsjGwY4Bz1zNCGAlE6gicP3cb3ywMPY6a6rBYQLfld0ntOlNnlonu7TByi44+2KQxvvmqLS/Wtlp9fcN2CuTTZqWBtamHSMFAqYJz2+8XHdcX87R0yKV+Ot9uhEF8Zz3wbpM2rUR1fqzvrqY4QxdBTex94VMRxghiTv921lDnwXqSv4J44Bb0/dXhfa1wwQV14+fzpB0xqUsStyLXwP7cN90VZch5rruI4gWDKo655u+NDQnQYj/DVDZTYJB1qAFQ0PSx0Qa3ass8j5VjgZngVBNV8s2DZcu9m+lK+/on2HMps25EJAJAJOPhsotx0iEo4EEp7XTfl4X8rHd4vyL58+lM/Pj+VhNSvrWVPWs0iHgDk/At8CjGsQNuaJA05zOQaJyAs0EYmklKnG3feW1gbGBQ6KThE1DjTEMk9eOc6SAVy/GImM4nBEP/atCPf2dNTlhLYpDWngAEjgKfU+Stp1J9YBKETofJS/E3CTAdXRpaxSsLxbk98A6yWMqAAJ8FrksCCC/PLlpby+YJ0DaKD3QVDoQIc5oidwH4zTbN4QQHj3/FCenu/LfDFhdMJiibJ+IwSxBOCEyBWGzIfhEsZeV4KTMobOWoxDyJWoesH5UL46TlWVqpDRETLoXQa3MouhyhGxRn5O40DgfiJXQjpLkk8tqWhWJ8nyf5BfsXYU6TIqrxsQ/oVDunmNMWHqALgPGOHQPRP6A/wKIS82BCHo5KKfAKeAne0xJ+xuGWHMcWq8OxJQADA1orEWQMLLBpEOWwIHCKFHFAJPfBm1AGc0cuQ5FkhpyL1Nw1656qqqYjXOXU+04G4ZlTlAMBqQsEESgOI6hhHZ1czm3E4iwgelXil3GxD8bVhJRc/nHsgoBMgmgIzgUSH4lqfnqGdNAAbygtUrdmW/BcFk3ic5J7AGWF2DkQaZ6tOGqMdYNqdJ2IJZ1nIEgAZ7N1Me23UA8IwVDURM2UUSMYIIgF5WYcApP8o+ohrC/ozxDn6EKMEZ+58pAbxZRDlgLrRWWRoSpIhoxwSlO4N3IeZnFISxjKg4lynSV1T6EeABZCX28nhCkALBIJB/6B+jKSjYsOhRjvJUDgBaMxc2+BKCqXt3QJpDgJ2IrqD0hrzOSBdFShAYvfHDOavSAVpdkmTOdRTGzRt+82FXAUf3df2sE3Hpb42xHFmAqB5R584U7icH2B/rTmUdrSfdgP0i/haBcRFBFqf0tePTZ7PVOleAB9oo/S6nXwc2fXq8PoxxnSa56mMmeeigh9vGrhulK2QnqI19c+7vaV8RkARomOUhVdVG8sY5AvrWha+v2qkKfdKduKsPeF82oJMp9vkKQ0AN67D0pA31Of19NqnkzLU1rz7QVkJ550wHou1sFd/8+94eXxf1M3SPvvZLV3aHLqp2c1mKub2nDoiq39DLDgQIKBAA0e1HyNUAHABAoMRyxD2x/tfV3+B+utV+n1NfH/rbSw/3zUG9pvwaRmbleUxrZ1gVG1w7JZgNG7T7JmVMrhkcROmnb30otfaaDMX69XVd7wdFXGk+XabwWh6whX8auhepeknGW860Jf77//wfQTqcNsN4hGsA8rQa5beJ7J6rR+dbI/3dt3/DDdi7vG5Uym8FEsSRIAWijVOHummC8CR3Cu7v77m5dYqIE0ayr1f10SUw5QhH3qvCjdOwszrRmvD2xM1OFHzj1EBCt0FihWsh9SHivriujXS9EX26seD4IyPPyAEVGqrc03AYOoZUKU6EFN/60TheGz8YPfXmqDdmff/aEKiNC81x20YnW6tYpWGIaC7RRhi4+F7kleM08VvEsW6v5oZDmaWENDcOYOh7F4LTDF4ZRFI+WstoB9oEpwU/KJOGtUeQI9n71U58XgMt/ly1S+uAjjhL+YSScwAGr339ao9pL9HoOB/owK7Wa7Znu3kh0HGikzQqy+mEINUMZQlh2G13TG1gRMJ6Wj49nstPz6vy86f35SOAhFlTlrNS7mdNWaEaBNHgBBIA5s0WEc4HgrTTkWCFKk74vlY/a9ZpN7jimmQhzlN6GYsM5UZ5ySxx1ArrC9ZiuHcRhaA1R+K2DKcO+RCGeEQcRG49oxW2wZdwBOHeAZFHUdFB0QnxOhzO20DCkoqO5RmTWPNwDOW0mC+jD9t9efmK58JZizB5njAcR2X7emAaCvZhrJsjqzUgteHp3V15/vjEaIT7h0VZLMdlPBuVyRQRCTAgASSIgyBJ7Fg5Ak5jggU5Hh3QgHD1PIVUon9ucDkHkXYR7akNZe19fTbhaX8qzmTsdyPwhPQSRibYNVjXOPnFPkd6GkCOEsoYjhbnZ48TuIbgC52GdJo2u2gbPlOkD3lBXpHbvy17AhABKMHpxOk6eTLIuYHVECeodPKw53h5yJj98VBwfwAKAhJ2GIvMcY/qDOEUtsR5eBYc9swnbeex4k2BM0zZkBwo3OfQtyg9CRmcKTpwbrnPuS3OdGZxIoP32d9pcisARGowrDsWS5RjCtBAtdkR3kAZlmH4Op0XASPW7BYcCUdVzIDDrP0S6x/ri/ObKSmtrEVUKqo1HOO3UrEwONQ5Jle5/3AOlkACwaAkJcV+ZdlEgHoEC8IZx0kTqzQcwdoCACLSCLJciZV3PURFm5TDHGOmD6RBl8YqJIGMVtyHMn5UynR/KEgrgRzBMCHCEhEhJFlkFY0xvGH2ByADqqQg2gaAGcpRfjnty4nRIxkpgSgXREBBppxRwQGkkegbaugk6JfjgTFQ1ZVrOtwNW7+Ge+ofAEhwoNv1phz9OqLTZYP0m+SRwGjpPMhqXINn4Jo6WkFr0fW525luJ0hGdXIw5Ifk2DUgQfbTNaDC7VTNj9rVgbeSyV2ZPclRPFeHPGq7ZK/Pd+1Y67UO1zTeLrtlL9w0EKsP3Y7R+PXZnS7z+xxRtxFrG+5CP4hc2nLV+5y+qzbqAEeb1qR8DPzW4ddbgAS31zVUFzZ8AvS1XSP7581AwpVJqvdLbUvqIMXH28fq9tzHYRBP/AfsbPWnHoPvBRJ4XwOBVZ1MfVD56BpIaA/brIN9fehLrdVXcD3TX6socO9r30GwPwdcZIo66gMSANL/ASS8pQ5qhjK6EsHffaisNgU+l/B8eHhoQ30BIghIcCHs9/YT9VoQ+P19w0noabO5QyYB7O11QVGHZtfKvE/QfKPw7Y0LIfQGIAHIG79z7EIrL4TJgCCVotNir8cPxp0rj2tCX+/3CSxtRI0z2ucoXz3++hzfU+ielBVPWVOoCZ3vE+B6TwZ83U8Jgxps8rELY7ILBa+jaNQHoZYAPfCD009cS7SzQlR9fGQoXVMy+BxAgoNu9bi5IemGgdYrfgNIuLtfBZCwfSWQcNjvCCQsJjhTHJXpGHm/o3LGifjuUBbzaXlcTcrnx3H5+cO6/Omnj+X907rcT8dlMT2zogPIF+eMikkmfjoy8zzlxEnamekTAhLqecdrR3xljF0aGcmYT16DAAfxOZwdrIXX3baN0CHqm+sj5up0YYiHQYpUjEhfoJLI1ARcq4iHCLWGg4mIhFJ2WxD1ReUHAAlRBSAcX52KxXrL0oZcREE+OV8t2zQG8BvgR2suQK1JpFOwKkE4tQQsklVutxGfQzDqs9rGZFTuHtbl/mFVnp8fysPjsjw+rcpy1RTkzYOMb7YEN8MsgAQx4hNIC3I4rX+FpuNkw+VoW27TgEjtUzdGta98DbusbKxsJ9ufckr7E0BBOM0BbGitsxDBaFQ2CKlHFENGJMCnZoRSRma9vCI8dsp5xPr4utlyfKeTSHPD/QhCJ/DIdBGGv2McENm0LcfTmNEMDMJAgg+BjwD8dvsEOjBvOkk+HiLyYVToaF8CCcpxR70ErH9E6cSJINqCEwiBZ3RUciAEJGiPMAptVMq6mTEiga421n2i+mHcIZIIEQUdkIC1QUCBpx/YgXSzO44EGEW5d85NcpRkiUCCDSmbRbiISACWK8zIkJbFP+exAxBUxlPRJihnibUH0GBkQAKAx6yZyUIVcT1JZbNkogMJTBnhfiA1VUQcEASIMpACEghcYts1UdJS86d0IMpJAxMklxEZoNQTAUZADGiDoFLGfsuULzj0swmqMjRBtkjC26imcWI6GGT1mKkgIfMAFuzLF8grENASsGH8VgskHMqJkQnXgATOd0UW6baDdFW3l+PgodW3eeL/IyMS5Gx7RIJ0knS2HGfsc52OS9ZDV9b6220g6TtKVyMulOzFc6Hf0A7JDsk3RTv0ObIasz65hc8UkeAyKeajS9NxB9rtInfu+uylS/3W5U8LMPHP8QwHEmTz9NmV/p7+9tRgfdfB3yH7VPLd7Q5fby1wWNl00gGaW7chaxvomk3JtgGtyzWttuqZmo/6GRf26oD9i++6zSvfA7+1pusx8vUk/6Deg97WW+tvyBGt93v92tea/vY1/b1AAtd4VT6yzx9Q/+u9/L1AAmWJ2dAi49VzYLvyx+aZdoyidvPCeo1pTWn+tCZ9fPEd7fF6bH1OfQ5cJvP7eWjUHmAqzQ26Dtr5ePgDSKg3ct+iH2XIPY3FzAXXBEnYtIovQ/T8WoWLKyIBRqScCXecLo3gCJkTmnRrol2ouUDyzXhNSEjh9G3mIQHwls9FynErIgEbhn1IZ8GFHvvgKUY3Hqoxr4GE2hGuhYgraxci37TDwCNcp+fpfrjelY82noce+edSbFoLLshcKDAvPY3Veo3gOzoR0Xdc4ODvaZMhSc4unzWYdT+MAdojUAnOJZ4ZjsK3E+Dtk2HiAsjXE5yJ2vDw73i/3egS6IHP0a7VekGDC2378uUvBBLQ/iU4Dc7IJQYDeQMvl07DAqR+i3H5cHcuf/pwV/78Lz+XD093ZTUtZT0dlcfFtNyvOiAh2ow+T0uDfHYcm/MQDvMap8QySrRv6z32rUEQ0QQ8+c9oATnhcs422Q/0ncZfhnCG0XQqMziZydyvuVUOvXMcIBTfgQQSwAEs2I15ko3c+uAxwClosPTjn9qjesn8nSAC53QCsCDaBjLEMFDi3iE/ZgQsUFUgqgigv6cMtz+V8z7IHY8EUNKZbE5lsZqX9d2iPD6uy9O7+/L8/p5AQhkdy7g5lPlqUe6WC2I8bvACSHCDVYBIH5CA9iEawve11lXr8Fc5vNTpxsAOdjwHtTxViPtvuw3EPknldH/mpiN14eWVss2BBDjjaDfAA0QEhMIujE6JUpmR+4kxF2C0TyAqAqwQwQAgoSmbLcKhg2QRawAkfZpbnFyDD6NNrUFUDLgSkjCTOfrpiHapDRFVwFQQHIRPpmW+XHAPYq2AuPB1C96CcOIFJHDM0ibi/GSE0BrlTJHrqnIWFyW9SpljfSeQQJmaQAKrCGREAkqoMgI2T6l1f0RKYB8xgiKrCqhk7ASAHMo/ckwwQFklRTmn+RpAQcjub4EERCKwagfDMzJVRmH4SmFIg4p7CWH+JFQMcAFjiLKOXBM82UObmqhAgfoxmS/7TUQC7cq43+4QQOM1mdOma6ScBYBF43UME/xcmtO+TABoT2ZlOot0BpyKYYsDuiBIB26TQ0RfzedLArSn/aFsAL6Q1AIyEQyYARJuEeEB++RcGOESQAKiLJCaExETiiB5C5BwzQgG0kS5W1WqeIvt0V1zO7XBgQTpMI6fVWK4BSTgYMjbXzttbwUSBNTJSeZ6Tr3c50T02SdqM/qhgxX87REAta16bSx1f8naPtvInRPvp2Sofstu1mvJ8/rZ9dhJ97ttVYMfOmy71g/ZMX6q6jLeI0pks7l973aNbBW3Z2QTXLN/oD/9R2tJv3Wi79+/sFF/MJBQn2jX/oSDNt4ujYXrYu9n35rtm6M+38Ptqjgo6dKffM0Ny4GORFrX1vax38PXX/ec2w5I35rVPaWzPCKhBhIApHPuRT4uWW+pDbXPUq+Ves68r31rVbqknrt6bGnrHSJauQ9IkK77IyLhN0Yk1MgqNpmcfRcyMrIw+HLOcK3nd2ky9T38dtRU6KuUml/nm8ER1b7N4otjSCF5H/R3LTyGhL9f/7cEEjSeAhJaRzTDevv6Hk6RWOq7FAM3DGjUW06/FJnmyp1irQeMkZSnk/VhrdQh/n1RJy6cBCRIoLuBgOs8IqHPuIAj2gqBPE1WCCWu1/0lLNB2d5q9hnef0LymMNprq9QSrR+Nm9a3FLLG2kEX5ePP5hM65F9ffi2H3Y6oLYAEeJszAAmjpoxh2ONEt5mU+/moPM425ecPd+Xf/vSn8vn5vtwv8H5TnpaTcr+akV+hoGIBDH6AJsjth/NM4xkOdFQS8KgKtFljSjKwBP38pD5OhFCDOdIJEAIWvASRswcHCGsDDqLWrk5RtS4xBiLL9PkRx0GkpOQJNPLrk4tCaTNw6AEk4NT669cXgglwVIPDoKtMcbmnL4EEBkUjfYTRB3LmBBREDj75BOjIwgFFiC5kHU6Bg+SQIbyHCDGMdYEok2lZLKdMb3h6ty7vP4B0EY4W9tupLJazsiSQEE4ZTt8lfyOqJ9qP1AwHdAkEZXoI98cuHHXtaclV7QFFCPk+luHKthpJI2Vttkfr+7BNRZuAaCt3EHFwRjQIQAOEC4QyBv5Csk1E+zdYW4V9oNPGFIjIeScokLw6bDN5LsJ54885xoAO3AlpCxEF0vJmwFlMgEKOLUPsT0mUh5PkjEpQTn7MDHLs4xG4N4GEJAHG6QMrIGy3bKPyk1WqkM2y1AaI3iEgYTGdBWmWpTwEMBNAAiqqOJAAcICnMLg59nxWaACvgww2pldw6gCaAODoysqKK6P1TZXakPPMaANyb1AjE0ggrqa0vEy1UYoDwvyZUoEQf4IIqLiQ3CUon5k8JOIvCD4HuPiRCoBnMMUhIxIQscD9n5wLryCCzUgERZch0kUcXu3+SGAkk4jZZqQowI8hyDqZM1WI+zj3AwEe2jCxPycNTtzBSl8IxiIiYba6K6PphJFa5GI4nMrrfle2AGzLiJwbLZBA8q3gaghAC/v20pGq7QfpD9e5rbMrUO9vCCRIDkgGuFMpua/QcfRF+tzBxwtHyFKAZEsIvIBcVERCreel2yXLLuwqY6SX3ajPZSfUAIbsDAcGdK3mpE+/u+3T97nr7XbeEmzTnLrucln9FhvTyRhrEAHP64DwemXFa/RbtpjbQWqbKqOpjRpv6Qncox77PufMr9M4cWx+MJCAZ6jN8kWUz+42i4+O5kl+St2f2v716/0+uI6yuFqPbhO+1X/o2/8cUyODrq/pn/HLdwVg67vqi+/zvvWvPn1vRALHp4pI8LUiMt1rQAL0gH6u+TA+f/U8961V2Zu/B0gITD1sEVVt+ANIeAOQALJFCUuFi7mh70CClEmfwsE9ZGRqA9YOqiZYhq+j0xK6vgjVjlsbygW9O2/6jrffN5RvvFv3d+FeL/i3AAnfm9rgbXPl6UCCC7N6M15DXCVIHGhw59ZROo2rHEp8V06PjG0ZJvXpwDXlrH7J6KgNBM2Pxt8FhvcRjqjCMbVeLkLs80TWjR9fawqbrYXVrTF1xQJGcJ8XfeZAjI+J3vf1h/eUo78/Rh34QEpRdaEp2KMABKbI5YZBDTLApimr6bncj1/LT8935c8/fyo/fXgq7++X5XE5LQ/LcVmTXwE5yEE4xj0K5wkn8OCymDYMrweQIMNC86AxhZOF8RShpuYeBhBO61F2Ed8BkKBrML5wzqnwQSqXxqYDCVprcBQkT+T0hoMZHBt9QIKeQ8dye2J+/a+/fi0vL6/peI/pKAFQcMMy1pyAhIxRMKKdYFlOhzjTKwhWCESA8yAgYYeIqlM5Ikc9622TXI9RRsibLSRZDCDhvrz/cF/WdxgzHICeWepzPp/xpBQ/ICvE+HTEW2HAdIST35Itcg1l5ITWdB2RIOPegQSOQkYl8FS6Jls0cjic3PK7+R31VTn0cMgYjXGCU46c5QBWkPlBxurTiOktSDvhOgA54mhEvgnNY1dxIpxVElRlnv1ksghA5RjRSQAl6DSkQ0qHFQ4uHF7ksCfjPrgWEPKPtpOZH4AEy/YF6SLHIF9PZhF6jXFANELLCwKivzQiQdrYyv/kVICvv0J0z43UBkQkOJDA6ASmigSQALJFeM0K6+d6zdMatE/pVwBlgHTJsGUE4OlALgoCg4p8A3Bgeb/gDqBsBrBjDhCsP9p/+4gsEJAAYMnXFYBNGlQJICCVAcBAyK9RRObk+glacrCMk72QQAJTgzIiggYngMGMLgDZ4Qs4CsCnIt4DsG0gmoDEmhg6GihBLJpRMBhvcquMDmWOEplIFWqwtzKXXYBekpGCCyYAlNhDslUw3/PlHUGEyXxBA3Kz25ev200CCefyiogYpHWg/yhrmUACy0ESHBoGEtxBuLAhRHr3g4GEWv+4U879kXwqlNtZpUDtlJxw2yDkVZdSKBnbBySg79AVBBnzObq+PuS4Zp/d0q9ud8h21BzLNnR979fo71uOSh9w4fLT5au/76CD23C146lIDT/c8GuGIhLUR81b/Vyl9lHnE/xPTqMkO5Z8uwUm1Dal2z8/OrUB46uoAq2XPmLLeozdob6w1ypQ4Jp9rDXTylWlMeeDroEP3o4LO9N0qtui3wskkMgxQWA9W/tF+8D3Vf33jwASfC21RR2upDYQeLafeq35Xq59CXzm/oHvbZ+fi/VqwBm/n6kNrV3+B5AQxJ6/lWwROYSaABnReC2hr83rQhJ/e45arZylaPrQzz5H6uZEmwGnjemCXwqtBhH67umLsjWkq4VcCwLvf62E3gIkfC/Zorf5GpCgdvlvV5K+qWrhohx4ja02pp7lCgpjISJNOT0+zi5A3ACp2+Wv8RxHxzWPEo61IHFhQscERIRZ/1j3qiNjXHBrbbZryVIT1HefZ1e06p8bhsyJT+PLBZsL875IDbYJBjNywWEwN7GnQL7IE9ETTsOR68tE5YhIAKgAf+ZwZLrwcnIuD822vH9A1Yb35U+fPpRPj6vytJqW9ayUBSoDnA8kXEQEL9sPVuE8mWumTZmBmTGdRJ1io+1ihVfIt6IN0HcBHzQOo7IaT/eiZGMQbEFB4HNURcBzdWqCSAWNE1Iq4EiPMxecwMMoDE7dCxEPsRbCkbwkWwQHwoGVAQgkfH1tyflw4t0CCVZys0txkEXQlfbE/KOdcPIJjmyihGREXaQzytQGkDtG9A0cNBFMgkiPPhTXBEgVQbp4R6LFjx/ugydhOSXAgIgFXA9HXOUE0X+UPZShHUZiGuDp4HX7Ixw+/5GDJDBB+8rXYr2fSMbXEj7GCa6v75ZVGyf9cOSTB4PgFBTxQUSjAdowQuOAdIRYJ0GuGI5snDzHfoeDxnttsV7CKesAhSi1h5+mQalDzH+kkMBxDuM9jGJWBiDRZUfGh+uZKsG0iiZY+VkpIMoPdkACiPWiRBecdI2XeGfoZIlkEc5yDnYrG0eZunCDbJGhnSjvlVw2DiTAW0a5Ufzm3rQSVBxbS3cgcJulW7U/Xg87po6IjyT0djjdkmGTUUT0MB0kBzXWVZR/RGoNIxLE4ZORC5E+UjiGUUEBlRgQkZBgD+aEhwcQRx2RMIACzDNBBhJMAkgI3hK+n2lMGGvQTH7FZ5BTmJmMRMCaI5iAh4F01oAFkCeyzCZTX05lMgfvitZDAnk531rHMb1d5JWcM4zxZLosMwBJ0yipCU6Pr5vXskVKA3k3zuwHOSKyjGgQTWZFlUz5qe0Gve7TGdJHsh9+dGqDbDnqS+MQkBPaByTUtlIL/CaJ9luBBNznFtmij9s1XS+71G0X9UXtqiMS2rmvTpT1vXocZK9oTDRHuO8t+Qkd4Dat7uPtc7uotkWkC7396qfbI9fWV91et/XwnRYUzcOKGkjQ53W73MZW+30tt/biDyZblE4O2RbRjVpPfnBZr6N2j1U6Uu3W9UNAwq3967bkrflpbU0jk2/H9DsjEhxI0FrQepQ9rLa5vdDZtd+X2kBbxaobiWyxXfOKuLTH0B4SPzLaAAAgAElEQVRMv8uBhHqdaXx9LdbzrIPiet2rf1jvt/xLVW1wIAE2BdaFuID+iEh4Q0QC8q590GXE9m1Sd+5q5FqfuUD0E0ZX3peGcpIRqtZ7hRjVi1/P0eLqC911peAAgxaqK0W15Zog8HbLONPvtwAJ31v+0ZWrlBOeL6PX85Pq9rkxc22jvQVIUKgjxsKZmCHQnQ+jBh20htQuFxT+d9sXq/SheQ4DUM5kdyrY9u0cHAM4OVf4pJxeB0WksCnEEpWnEkG5F6sIUivmISABiK6cZFcYMn6kzMXLgPc98qeBoc/jW7Qrwob3+y1P4fAaR+twuLFPSbzIfPE9CRiXk1N5mBzL82pafvr4XH7+9K78/HxXntbzsm5OZXLel0k5lilIxhDyi0M8FIRjSlKQLgJMQF12zYFOWATOKLVBJ9H6PATvhN5bDSRQ4efp6f3TYwskKCLBwSM4WJFikeVhx0F6p9Pql5dNti0cWQcSwFuwQ0RClmcEkLDdRslHRhJwWCNHjz9JStQqVsocjHsSRh52NFJAyol5D74XhN3jxDtLTFYcCVhPu+MuWOFJJhllnAAANc25rNbzcv8wLx/foxzkXXl4BOnirMxm4yB9y/KKWheI8tCax1gDWOA+ylz3zkDqyM3cUKACtKoNAn6kKP1antJnREm7ByogAeuMexFjTZLLCFcmLSac70OQTfI5IwBhWL+ZxtBMWTYT78PZZSZFVtIAjwErcWx3bZh4tCGrA2AOkb6Alc6SoGc6tXoWx6lpyLuAyAP0hTIlDRQACQjLV6pEpDdEqL2q7YAUEBwKouC8AGYyuoS6hKH9WbXBUvRYNQA5+QAbABYQ2EzCN0YegCQVLjJOxONzMWwzIgFAAkIAMkqB824M1Hgu99IkolUiCijSn0CCBy6KDUCrTM0BICBODcwzSAd5Yp6gWutc0agLIBMlIPnTCyScy24fKVEOJAAY4JoAwHCM9DkSnCoUOMttYi2AaJMkjSrxCMgga7fDUPsC/oEGUQjgzRhRvqmc4zhQKb4nAAHpXUxRYBnUURnPAU5gv8Gg9dJsMV/Ub9OQLwQvDpGKE/ttxiog8/mC5J9oz9eXTfnL69cAElDdAeSLUUQ3gBOMMfURIEmMQRDEXvu55Yj8PYEE6SrtezlU0mVqt0AG6QfpcneeZUNJN3hqAz5T+qOnW7led7ulT9cPAQlqo2SdO+Jua3rbZTfKVrwGJGhc3I50x0b2k8tsb4e+X9tmDi440FMfvg3Zp5pHt/W8rXK0NA+KIJWOgI6TTul7Vl/73TH70eUfvxdIqO1336fot8CJGkjRuGot+Ti77To0Pz5Wfbbk90YkUIeY/Yp2KsXlbwEk0FG3iKoaSLhWtUERaNLFfSCC/J1bQILvPweP9B1Fs1ybP5YfTluV40VdpzTLqE70Twkk3K3v29xOOUW3EBmebtpA1grGBd5VbXnjA9y7RsRdibij7MLQF5YvpHpRaSPXClvX6eQcn3chyBGW91sQ31oRhGOS1S2s/EmrrBKBwwkfftoQn2qshsgWh8bf2cRvGTPalC4wHZTxjebrxcOtBSQIhadRuw+yN/wNBwz/6FypTF+WXqStmuF0ED4oxSiHLWrIv9I4VWg3/q7BLBfEGmekNsjQ8Fw6gQkuVKVgNU64H/Kida9rRt+tdQ8j1b+vtuhZcrxq7gjuOaQsNDMCCSytdmTQcFYXKEnSxiDvPJU7EUCQ0Q2g4GlyKp/frctPH57Lx6d1+Zfn+/Lp3X25R6DB4RVseWW5mJQVgBaEb8MShoPDcF6cck7anHEfb4FCzoHRp0BxP3IakEgPp/dZzjQdIgAJWh90hMD5UCL8Hf/ojE0jTx3rgeSGYM/fbPg5+A8Yxr3Z872uMkwQRL68IhIC5RnxGcpChtN/2EcUQyjTLn0r5qUDpuAINbM586iRH491/PBwT2WM8HtEPERJyswT30epSYR0q69wZEKXttR8oKCkc7lezZjS8PnjU/np5/flw8enslrNyhjgzfkQZJN5ghxrxyM2ghyTP6atYx5i3dWGnAz+PuNaMg+ftdEnpwDqZIy0wGcuehIpMoUiKmCQ/4DcFhFxAiAMFS2Q2sJKFmyr0g0UiRBtxZg54SKui7Zke+i2BbDNNXWMlAk4/Oh/zB14GAIsYf4wQucJShwZadOMY7wALkQVh+SIQUh9npxEX4MjYQMyvgSxqYu84kxGI8T70bVWRiRoICBBkQYTAoIB2sHRhTMPIMGrOXCeHUhQpfA8MW6dtHHoLIAwSiWLvsXaQ/+2BUBKAIG8p59wJanlFMYeQvHzRA8yE8AMU4fwjSzvyakDuNSm8sCRbsouxxHkiQjxh4yK8cU+i72lPcZBYuRBd1LVclRYpAD7MRqXDUAHAAJJyDUCUSbmDFwrqOpyBsnsqMybCUkVpygzCn7E8bSMJ6NyHB/KCWMtoIKpCyGD0E7iC5ABBGUCdMJrVGgBSDc6zdrxCx6KMUuQvu725ErAikS/UYWEkRWUxvETZUSDcLa2S4b0Nsdae2wgtUE6u8/ZqQI2847dL+nEmNtO7nl7Xa7XBr3bau5s6wm6v+6nPaL76BACe1Vh9ip5KNBT9/J+Sn/6ib/rZ8krf7766L/lTDlQ4uCC25/eB/Wjz+ZwOTDEYeBAhDudsj19nehZdftrO81tuSEbFmOta2Sb4PuSnxpfjYPaKztMc6R+trJJ4fRZteGbhffGN5iuVJUurP0VX1Pqu9qhaECtB3wu2wW/teY0t/59/N3aK1fa2/e5AzU+Z7e6fG1/+Hf65r/eT7re+/PGoe69TKkN19p3a3052aLaTqLbtP3wQOq/TE2TP4rxgy1K2SIZaKkfvr+8v7WcwGvMTy3LfH/0RST4+kJ0m/u/4kjgugfJ+XxW/q//5//Oet8j2hqTJJBkO2+AyL9lXkbnt66k33LX33ItYe38wqiU3wokQFn75sKdHOF6i0K81VwZr30C1SfUh7FPYfpiuVgICpG5KJkmButwTJVT9XuABO/bNwIvlbPIuy4crX9gIMH75IKyT4CH0RUnYXS8M7RZa0YbGdfBGVSpJ4VBw/GT4JVzg3sBSFgul63TCCCBDgrZ8+NZvwVIkDBA31xJesSKAwnq618LSMBz1QYpMrwm30ECKBKQMih4ij2eJ6Nt5ngzbDbKNfKeEHQkVwtnFTRmDIVHybPzsbybnJjO8PnDU/n87qH89P6ufH66J39Cc9yU5nQoS5SERIm7KY7LVUZwWsBUNpk3YC2zdIM4bdRY6QSj3gfcozSgQxmLbLE1kBKcRGqDTrkUkRCOYjh/UDzIbYZRDyBBp1mIMhDYgLx4OLBw9MGDIJABgAGABDiyr69RtWG/iwoLcHBUeUFVHMLIyFrgOAtGmPY+QDC0Z7N94fPv7wOMxTMBYLRVAhiVkHnhqOKQjuZ5FHOiOcMZJt5AljhAnPV6UT59fCyff3pXPnx4V+7uZzxVxTzDSWqVsAEJMh5bVvict07GRK6rlLkb2VpvMvxrY9VPGUfHjsGdc1cpdHAk4EdAgoAxOJ902tNBRQQA+2EgAvkdVBqMDP9wJhBVsO/KOcopzhSWMGhHTFdgFIYMkey/XjM6BakLzSRCEFX5BY40Try5jyKnne03Zy8Y9yNcf0sQL66V3hG5IsfDwjY9+isIDhFiTxaCNtKgD0i4ltpA3ZiAE1pZG7nYgzSEeQLftMRmWhtwbPfjWIeSw4zgMB2+mq8iAgugTUaKhHMYhIM6SxcZlsqNojoJQc1zAAlYBqy+wJQFAIfYv+APiYifOKGP/BIBNpHiECUrW44KRjLEnOCk/9QgZipSGaJRQQyLaITRgcU+ywL6YoI9MyKwgP4xUmZ8LofxqRwzNYTrnPPVRa4xFiJtA9BnUQY3KAPZcP2eT0mmytSV4JDZnQ5MyQHIdAAPyyhSbRDdgnUUQEn8A+jCaAvnnzDAyZ3H2k4iZGzVQG7ZUa67dF088zYK4UBCzFOAhu449Nk4ek+GeN2/+nPdWzpOv6V/dQiB+8CeEEAhgF3Xaw86kCDnsJZxuNd/BiBBdoH6Vjs+Pp/1395n6Yk++9jH3+dT+pS2RIK/+Fs6QutTALQiAJTaqOv8IMRBB3Ek3Fq7tz77HiBBQIDafqlHw1FVu92/8PkYAmK0V9QHjb3P5Vv67vvtLfP3Vn/o+/2z1I9XOBy+B0jgvk3ZqKpC2suIIBOQ0CeLfJz9c+lpyQsHEjQPDvS4/O3zb6CBrwEJLA89m/4BJGjQ6wG8cHgTEfTF7crm+xdqntonAZQ7fL5Z6sVUb7ZakblQdeXl1+HvHw0kUNCYsanxUv3Uf6SIhHpzYtxcUPRtNFyjMHd83/P99X2BRHC+BCTgXjwxfnmpcr4jxw1lQ+E4wiGAY4jraiBBzuat9YvTNRngbig5Qq3P+wQ4gATfD66QXWhdUxbNrEsNwjVympW+8PXr1+6012qIc9xx4lbAIq6w7GBmD/JDlBM8U0+zmFqG/uo3DP8pIhKaUj4+LMpPH96Vz88P5ed3d+Xjw6qs5/h8W+bjUmbjc5lPJ0FMxpKXYdjjWc1iUkZZ9tXHzw0731/13zgxxwn9JvkR0C8aLBluPZkHCNWCUXYyRuMmnXtESIiUC/cAOCAgAcAAgCaska9fI3qFaQd75NrvynYPoGHHaASQP7KqQgIKOin18ok0hMqRTgCuxYkvox6y1OF6jRJxOM2I9+CEnRGVwJNalAyKNAfKSbhXyaKvspJQTghlR6nHxWxcVutpef98X37+6V35+PG5PNwvy3SGdRuOUqyzLrImDLWQm2QBSUcoFGSs99bArF5r3XtEgua1diK4r5J7oQWPLY+eBmdGHMEQwBi1QGI66Ik9tCfhp1EYbwB/EKWCR8CcgLNF578neiGenSemkKVOAKnUigRmI80hHFmG7TaI/QjniNUEMiCmmYazIlCAxJzgUsjPKbuQ2oA1AAK9BA00rjrl51xYNMJlqavI6weQQEJFRhpkaGlGJJC1Oqs2cL1nvj6jBwQkpHDRvLqhy4gvntiHkywjnnNTjuUwiSoVmm+uD5V+PJ3K/fqB+wqt3GaUD/cw7kjjMapvkIww05R4GnMKIAHkouRGwO9yovO/P6AKx44n9+UcETRBOkgihCCxbAEEybSuZGKro8u4jKezoHTAfsHaQ6jp8cySt5Rxo0IgYTGblzlLboLTI2QjQII90oPE/5KVMbjeM42JawsrJMFR8JKAAJZRGBlphG7EdZG6sCN57JGnT6wWgrEGgKIykBiXLHGJ8XEgwfXENYdB17wFSJAO6rOHYl8PAwluw9UyoNZrbpNJn7Xt7ck37zvxu7Av02EQkIB7Kced6wxRRfbjNgr+VhRNfQggB68Gaur2c49lxA7+VoRiref77E+/prYR9HroRFu2UW336nn13Fwba7/O21U7SrWtJMCm1ucaExzmaB7kdGOMaiChBSrrAzuzfa/ZSLfeHwISJO8udeAl14eDIJSxuea0fny8fBzqMe1rZ58TO7Svh+5z+f0O9Kz9Id2n73nd+rlN9jo0J0MRCfV+8vvpEMNLqKv8o9rsQILGnnoy56hNM7xCZimgsA/87JvfWn707S/vE201iwTkIUSCKrArYMf+EZGQpyy3HDEQGfnmqh3xt2y2ocWqRaAJ60ORrwlyv3e9qdVu//3XBhJu9V85ji0pVjaW/exidvju701tGBrbIaKm2hBRf7QmhhBZKBAoFZ0WKyzakV5X6nIYpQDg/LkghBAB2ICIBFUEkJMoIEHGiZ71FiBBz3MEuVZCfQJZp8rXFPXQ+kdqg6/LGkgQQKI+qE1UzIdzmeA/EIhNI488zvXgqIKw7sCIBK5vBhkj0DaiE+DAzI7H8jgt5f16Wj4/P5Wf3z+Vn5/X5f3dvKxn4zIf78tqMi7T0TlqqE8j1xo/MJDhWAFIaDJqR0ZHPYb1PusEcYTiw9l53SAiIMLeOQaIgEBkSZaww1zTsUshLWUPhYIxmZB1PQj0mA+fkS8YPzj7BJu+BuDUAgmnM99DzXc4rvt9pDQA2Nhto6pCEAlGWoLPvypVwBkKhYTc/l0QRK7mzOvvwnHhvAAwipzwNkLhfC670+biBDSC9QAARGY1gARwIjy/W5dPn98xBeXxaUlCRzqTrKaBU9MAEhQKXAMJkp26Tn2JHO3uRwaiK145D/rsQqYeuhNKfifJkXQNypDyJ8s1tkAiUx4ADgTZGOYPqJdIMTckU8y0kKyaQNAwq3FgvAPcuSzTiVDxVjYpcgCOQEvWFJwmBBKACjSxftp0h33MJyoxQBYhth17DW0BMAViQMnE87gph/OYYeutHEzDGNd4pQZFJnD/imAM+jX3Y8d9kCd/E/StFJEtevnHABy+BRKoJ3I/6LfadWH8KP2iwYl8Kbvzvj15a8gpEc4lvnO3uqecRdyEUsgoZwlAxbwyYqItExlpCsF5gDKNuZLxegxQ4Vw2IFbdRXSJynRqPwtE0D5v5XICZgJ96Nifx2U+W7LyyAn7gCVFj4w6YCRWOZfZpCGAgBQgRCRElaljlL8cl3KaTYLL4KIkX/BaYB/KAcKrZornzfgbz8JaoIxgRYqIlGC6RqZtIKWBIAPSIpCORTANoErIaBJHjqcEpPz5Li9v6e+3cCS43ug3in87kOBt1fxovdS6VrbaNWdG0YN9Dry+Q7mPPZuyhFwylvJar213BgQkXMrubr6/F0io583tJY1Jn52pufg9QAJXZk9OSp8jqfZcA1IUMVjbxrpXPT5aj7pe6aUOPKNviqpUW2u7un39NwASfA91etDA9Dy08jF9i/yUvB20sXvC7ofswvqePj+Xe+k/P5CgKjwczyq1QQeqTgAsIAHjID1Rz7HGyOVLH5jgc645qX/fnF/aXh0wxWiz/AIj5SbNH0BCazDdqIOqqg0XxqUp5d+6YfomzRFhKREJ6dbQyHC7+vuu6FwI9l3nylAb93sjEm7134GE2nhoN1CO/T8KkFCPYW0A1OMqIEFkhjSw82RSSrSeXzmEEBjiPtB9FbUAIAGGfuTBxymzgAQJjzr6wY0qjTdqj0tp4HNPtZABc22tyAGpBY8bU0PrfzSJMGr9UEjmCT/+hgMsR651/jKc+3Q4l3mZBnHYtKHQAkJMwjqURTuB0T/qvHt6QwYvl+npWJ6no/I4b8rH56fyJ+Thv7srz+tpuZ81ZTU5ldUUp3pnEi6iFF1UFoiQXJxkImQBQIKiAWQ4SEDLEOk35IKokKkFKJmWQAIdywQSoCa1BzkfOVZaI4goibmMeQwQKSJfMJe//vpr5NZvt+RL6DgS9nQEkNIAwrzdDlEIOKUuCSpEVAJPsJMoMeY1wnpbwylPT4OkDpUyALbA0O3KlRE4IJCAg9NoH6MURqW8Hl46IIHs/FEXgEh3AgmLZUMg4eOnJwIJKAnJqg3EjVD2IsLqA0iICBXJL1SxiLEPoKFTejjpDib5Wu7VIILW3zUgoQ1nD+KA1pHHfaOqAk6mO0JO8itkmPx2jzEDaBTtxpKKUqC7mEOmJGAOVNkjUlYAZNHwINlfkAzG/GROpRx6OrSdoy9HlVEhIP0jvX9WCYBcyhNOpMoEQWFGPSUnB6JbdEqIUinH0Yzh61H5IUAIheRzHNMpj8Z2FY5iv3dAgiIS4Pzy1DOmpxdIoJF+BUjQPhPAdg3c4xoZn0m2uD9DVoRBSu4AKxM5ny5ib5emBeEwzhNUiwEgknsC3nKsk3NWYeiABDrUCY3hKdsj0oD2ZYv0ngNZFi5OAXmfNtIm5lmvL5zY87isJosyZqRPAAncO0ybifStOSpV8O8AF9j2jPoo06aclzNyGDAE+xQcLZ3RHhUsSHbJCg1TAgkInkBaByIO0A+u26zmEWSKwYVwBIcDwBIAZOD9QYoH+FHQVq5ZTDJSM7r96rqG+kWcMT2GkdJZhg4DatvCnZJbRI9cslam0XW/7uH2Ve2M+ve1Ll02cb1lGmJtR7i+kB52PiWNjetata9+Vt1/ybueIW1BNP/M7ZM6IuHaSaf0fp/N4e0ZOoiRTNE8+PjVY+avfVxc7ks/S6Y7kODjou8rtcT3nfwCXO+pLxp33Ru/rwEYur/Sevvm4i3vvSUiQf3SnPhYcu+m76Dfbs/V81eP8TWgRW2X/K1twnp9XOurX+dt6ezKf2wg4dYcviUiQX6PuOBkv4hsEaCsr1vf+5TZJl/69uq1/fmWtRcPTg6ltL8EJHBd8ZRg9AeQIIFRC2vfaGBDrgWQK5Ruwb95ai4udKGkheGOn56t62qhceupLhTqDas+fC+Q4IKmHse+iIRW2OGgh+GTMpj7ezJEtlgrm/ourC9+40eKrBau1xR4rbRx3WV9+6znnifGPn9STO5Iw2nwuRWQACQc9+Vp9g2yRXx+a/3SjM3yi+irHES915dD5UYODFx/raHU+rm1/hnSjlOxdOZcCDoi7g6c7henv6VMTw2BhBFqoBNIwOnYoRzOyXyfpeXooDLSJaIR8JscCc2oPE6b8v7dffkzTrzfPZSnZVPuZ6NyNxuX9QTOxTnCgifj0vCkNEjZEC1waE5tRIIiQSSwMRaXzmtnMEefonwlogEAJCh/nsoCFSaQm51OTWvAJRmdXjftiXS0i/stSfjwDAAJcPJxb/AmqCwkQaYjAIZ9pDZs4oQUnAc4fd7vAEbAHUAVCCMTzJPayP3cl2aC0Ook62sZj2PvKmyYhH+Z2nA+R745a+2OA0hA1YtWYUbiCEOzWed+cmbJx+fnuwQS3pWHxyWBBGzdM1JrktE/1mw4gq38mkR5Tk9pCJnEeO4ARdJp03d8/nx/uiyOa0fdSbTypquIBAAGHCuABwkm8DffR2RARKBgHeCeKM8Y0SSRRrBPkISs/6y6EZU3GBXPsgRZmi/70pL2qWoCfMF8LvsiwkTkpmOMUZQgIxfCmUxHtIk0nvl8GfwXCSRgbbTyBM5gs2CoPvgbXFbK8ZWZ18qBizS2whNyhvRn1QakNnDPWNUGpTbQwQclSQIJAawlt4TJcDyrjdQxQ+obXTA+l9cEEnRyCyBBIB3XzTlY8xFxADmLsaceRsWVLIbJR2cJUFbNIEgTp/GISKiBBJIvIuoH878NXgw37jlP7UG5ql10YKv6MT6Ny/I0KROmmwQow2ge8sLgFSJ6AFDhs6itgX2GKi/o03k2KefZnKkXAp0p/1FSM3+ixG4YpExryL11xDo87srrZsf0GEbCpLpGuVBwb5ybcfnysiM3xQg8KiCBTQCCaMR4wqoWiEio95zWyy0yPsJmrNRxXYG73q51U9h3w6HN9T3cvqvXVP26NuwlT9RfzsONgyp8FlFmMUd4LecXc6X50H1lf/xeu7Pve7eABI9Ykb3s9sA1R8X1+FvsL4F7urZeL97/a2PhNq6uGRonAQncWWkfoU9un7jdJtBH+4myqOminGpbRkD2rTG49dlvARJ8bdRz5Gta17UywMgcdZ1+DwEJsomu3X/QPq9SQb5d3//5gQSPSFBqg8ZV8+vVHGjnKaquJ9qjBoq0dvvmwHV2vReuzZlfhzQ5l3E8LEiQn+lro/IHkCDBeEvQo6xcrRxqQfZ7hUR9XxowGb7sgtAN3BrhHRKUtaCvBcXfCkhw4cWNopSRHLzfG5EwKKh+I5BQGyM+t31GixxyD3VTyDdzlE1QakP6d8Jhi38yIsS5gLWA91nKLE/ulZuHduEzARF9a5LPQx7tNMPoncQvw8RlyLnidsHh+c/el3pd9e2BOB09UtjUyL3WIdrm/b8wKE6jMgbZH4xBhGjDC4mA3A5IYIhvBLAHyZhOQcGBALLFcVk1p/Lp3UP586f35afnu/K4GBNIeFhMymJ0LLPJiKUj4X8SZEVJLpxSzqZlc94xZ1iRQrWB0wckdA5lAAmIGEApOjj5mmcY5zRCzNDkuph2z0IUQuvAZK6+nGTJhLhnAAnbCkiAswMQA8b96wsiIpDiEBwJh/2YZRtPyGHO8H3fo+zD+VCmOLE+7mhkieHdZU7k5KPkZjLTgyKevAWRf3847wgkyMkJh6cDEiblVJarprx/f08g4fP7p/LwuGbI9miMU1gBCQG8aB7gI2MM4AhfyhYLXU+AQUCCI/YuNy4Up0Vj4HqcVGusKXuriATkrZM4Ncs+tvKVJ/sIAw+QA2ALeSZwLap3JDkiTnAJWiW/Ck54g/Q2BCTmzytVkMeA1QbilJvlmJJBGde3BjDD0KN8qyIWqO/a0P4AY1pC13wuAI4WXMSumiwJJIj9G8YDxqs7Ue/qceD9y+oNSE1Kcr+q/KMiEliCEaBCApYA8m4BCbibyydyLNiP6/Lj+FS2o3NEJByC/CGiQ8ABEPsPAALGTHsIp/4B/GBdH1kBAYhmgGWR4lMDCQjpF5iAk3mQDjIt4FTK5hXPNTA7S1mqD6iGcqHDWyDmVCancZm/jsr0jLZmWCwVZZ5SlYgQwr6ckiQ1uAkEDIxmk/Kq9jCCqYvMoEHLcQcnDzgWZrxXpLlsy2EXFRy+bF4DwEV1FEa2IFsDoO60jKYTckUASDiD+HK/L183W8o6UokARM0ypW53+H793ogE1yuuu2UnDQEJ9UGC38N1qt7vs7cu9KVVeMG9oa9v2ZeUMVnLXbpYp+B43Rea32eH1HZQ7VTX3/HPbwEJTvaoefP+duN8GY2k+9f2am0nhF65BNpqG7WeE58XjZU7Re5Ea315m30O/dDOwRy8j3trTqir80BGtpfABLfZ3T7APUB0+z0/vxVIqOfomn3ctx4ov6vKJUNtF1BW72+1Y2j+5VBfm7+QdZen8vW+9Pn2tRIlj4eBxFt9HOJIuPXdoaoNnAOR+VvKA/uTN1ZEgssfBxLqcZdP6+OP+137Tp8ddGEPISLUdS5JyeJ+LFNczn8ACW8BElBWqd5c14zQoU3X97kbt5hAF0q1YpRBe+05fUruR4TDme4AACAASURBVAMJUoK+uV1xducsXWmwdmFaR34EkCAH9ta89DnELtTqjelGEMZbFS/cAZaD70rIN6OUlIRoGG8RWYDxFFggw07h6riHQAb8jbUDR/KWoQLHx8EHr8yh+2td+VhIOF+QpxkoovnuW3M+3khBgDMDw51oJk70EBqbrP7r5YohtHgNocRUDDj1LOM4LsftMXjWeSoWdwaQgP8AUtCQQJ101n3vohJw6ex4KE/TpqzH5/LhaV3+7fMHAgkPs6Y8LMblcT4us9GpLCajMmdKQzhlcGbmy2WZLxflFYY+wvmThBHPYD14nipGaTj8Rrk/1rjP3PEzy8+F48LUg32ErIsZPvoyIrcGTvJkUE4X83ZN0XEhcWHwRZDchmzs4QCxtCGcGOQz73blZbMpe5SBRKlBOAI4rT6OGJ788rJh6gOABEQjg/wdfjGiFEiSmMoiTlfCScc8IWUH+fZMMUDUBgCCJE9s2wHn4pBOM05uMYdkp8d9QbbYGVPY5wITULWhnA9lvZ6U9+/uyudP78qnjw/l/m5ZJpOoyBGNi6gYAQlNnu6j/XCEOyVrRgOjIuDLCAhAf3Hip/J3+DzI7wggMUUiwBA4XHAsMe5ILYn9gX8BDvB0mF1C1AIiPHZltwG/wJ6ceETv6EjiRbD2Yx6xV3HyT+N8FNEVSHuJlIAAGgAkMDUih2y7Obb7QTwHdH6Q1c81eQkkKJKFbUb7mjEdQp3Ig4kfY8kSoIcDuVgoRyxSQkACoiRGUwBJAZboHppNRSsF/Bb7IQY9AEz8D2H2UZUhdm4LvDG1AeUfccIBIBDGSUYjTMJQgUNMINJOdBXyKbkjIMEdI8kzAkjTCLkXKaZkLyIT/Oe0jz7iPkG+CIBtzyomknWYk0jzQNnO4EOAw0wgAaSU3NJIB4kTeAIJG9R/zBKiWW4R8lAkuCQrZf9j/WkdsvTteVQmv+7L9Iy1ktFIY+W/kymGsV6IJJhOo2oFhxOOPqJ5mkn5C9JZsM4RoXKMUsT4Ucob9lhUE5pRlmEMSNS6A9h1Kl9eXghukp9GFaAAXiClAgS1yzUawGtfXrflP77+Wn79Grwt5EYoC6ZBSKdCbsdcBU8DOUeYQsKF001J7l+QQt6KSJCjrS/WTmhb1eVitrsXtaPp9+GKVTqPGdOc5p4DArwnp1zgOMZW66fWr7r/LSBBQETtaHkbbt2/tm9qB1J7Rf2U/NA9lW7hw+dOyfcCCbKvBh0d7KGsKqK24bfKN7pt7OC+eCdqZ6q1b5InDffCnAk4wT10kCMbnQcM04iI0zzjkIfRPBOkQnXzL3uQ6ZHf8fO9QII78j73bwEShkAAjX+959Rdjcet7r8dSIgqTiEjgrdF+ltyU6/1eayt7wUSUlaZ3dD3PLWr/q1Te1X9+QbQMiChDxSt50DrWNfKx6h9Us2v9vXFAZ1xkEinuzzxtXFKnaF2c76g3xNIwHP/T5R/JKFy2DANjLf8+f9X+UdKnjiyXC3XF3klyjHxxe+TTRbkqiSQO5dDMsInuO9aDnwinf5cP7UWO7smXZvP0U999xulYlUn6u+5knHh6+28dWIw1He25QbZDIylofEZesaQI8u5uxEa2QcUuOHaVpew8meulOr21ULVx0/OkJ+swtBwMkW8hnNEYxZ5p1mbXpEHHl3gRosEihSg1gOuETjlis7H3Y0Jbz/6phNL9cMFkq71devjobGV4ynHlyg9TvaQ4zuZMv+aTOogHmzAhzAJYACG7euWzjmcdwISTAdQuHo6GRk6z4D2jHbBd6enQ1mft+RD+Ph4x7SGf3n3UD7eL8vTHGSLp/K4nJXxeV8aVAiYlIIqE80ULPrhoE3Bbj9pSGZGgzrrscMAhvGM90OnZdk2/w1StOmMzsaJPAW7st9EZMJuE5EENIToYIwZATGbR0WE1kHcp9sGBx1CLIGYUdarh4ICISJC65H/fhRosdmSUBHlGCO1Iko1bg8ZXg/OBDjFSEkgMVo4gtxPdmqKE3P8tHXoWcYuyjnSTcbJbZacAzEQHKJg0Y95iqsBEmUljDzxx0ksog3Go31597Qqnz4+lc+fH8vnjw/l8XEBN67sNq9lBseXpINdagecg5BXQY4pIw791HpXKoFkXji74fgLEAAjf/iooRzguDKSgrne4dDDUSWokhwRkVoAcCMMDIwPAIoAHnDim59nNQlU28DpNEEEVgUI4j+6zswhj1NgRAKEMx99kAGBM30SLiHsNt93p0IGgCt/fY4mbpGDzn511Sz4eXIt4KQ5+hfPRZlK/BaYcDxjfjueCTxPqRLiY4hUli6FqS1XCEOfNkVwY3AdESDIyg00yI+Z5hCnkvqcv5nzH5UKXF5114WDLrnqxpPa72HHAmzxG2ShPFXR9+sToXQUCS7wRH5cjqczeQ+iJOa4nJomSFkx9wT2stIB+AMwjsdz+bp5jbWbJzkYA8lBPHs6mZQTgCWkwHD/gJgzALvZaVRm230ZA2hNkBkyAnIIaxByFKM6W8yZ+sVXKIU5nTI64Mv2tWzLuWywLg8AqUcEDbhfssrILB0jjmm2m6ARUxsQQbPj/SiTMhpmMmuiqtB6UVbre5I5glzyl69fy7//+qV8fX1hSk8ZzcruuCjn8zSAX0iBMfQxwLPk7gCRZ8o1OAcEVEpTJqMgokUaGyMt0gZzxx9tlqMtg1lroI1yy8gTN9Jdxw3ZD9JnfYa69Omte+tZckJxP0X34PuyP/1AyW2STn79PltJ9pfberW+ZioVZN10SmAbbVJUZYSWXP9xIKHPUcW9qdvsNF/yRbLabVdKC5Nz2Kdh00pOX0YkgZQ31kaXWnZpU3bgVJ+d4rLU7XzZ0TVQVY+Eok5lE94aK7crdd3Q+huyT319DNnKfZ/7QaD63Pdb79V9EFCGfrR6xzgZfPx8rOvxqu1OjUv0rwMOWqCVHDahlx1AuHTks3xs8ttoLPVs3Fv+l8Ah6Q3pGPYXpwbQcT2/Eal263MeTujgpfIhfN3Xa5NtzbRF1/G179FGD16p6hBRGUaWWJW4vbVmYHHyICB/2lLaGU0L4OBluyn/7//8HzyVaqMRE2iLubudWv7WNTs6X+7qt37vr3edjsSvAAkeGlVPGAV9VQO53gxDDR3qPo2aNKB0LzmDcjgjd3bXngi1E2vMtr4oL9p4pXylrvEF3Cdoh4CEof4NCcqh8Rv6fOj+QzlqQ4J6CEjw77uQ1d/1+LlSxd9w1J1MEYYRhLOQb829Awlas66Q9RydKEiwS1n3heb7Ne48+Jg74q916ga7G3D1XNTGl1670SRjHp/5umcbYOzu9gEkwExPgyRK2oXDo1MKnnQTREhivnMpk/OhzA8v5X46Lu8f1uVnAAlPT+XT/bw8zSZlMTmWx+WiTMcH8JKV0SSMbUTnI+wXZv1sEiG/cljrUEopcleE7d8kHAugAMzrNNA34DLYlN1rGG/Bih4gCsjO4HjCceF30oGWIdU9ozslxXs47ca9dMos8IlpDLszoxBYDYDkbyiHd2Lde+Z4w+FJWU+TEafABiQctrWBFs+W8cyw/FRiLj/gyDMscNQ5xlFGMMnaUNWgHMpsUsrT46p8/nBfPn16KJ8+3BNIaEaHst/uvgESRKoY9w9DnJU2zmEU4P5+Kg9+Df+RseinTPpb7eeYZroRcuhl2LqBqz7LKdD19QnCdLZqjXIBCRzzjFQACIPXO8xLpjS0xgGVfjjy3gY39KSz9NtlEE/kmYYAkCgmud2jeVJTAwmIohCogHuJ9LEmA0S7uUXzvjp1lzER7TixPGGGb6TD34UIoy3HLC8bnAmXYEKkw4Qh52tMMlSOnK+7WsYsJ4vk84jx9cgKdwBrPaixgkNOYzvDlLcgy0RUAoKrxg1BvP0xqhrQqCRAg0gipAZlSkjuK86bSj+moUiOAgByJ8irsDcQLQBuiSmAhuO+jNIwx0kPwcxpgEvUbeSOmfC+PP1kulSkxH3dbcoGaysrPoh/R0ACdYbl4FK+JAeIZA04VvBcVIQIIO6MAISyXK/KcjkvjNraIxrqUF52m/ICYtnDLghdT9Oy3S/LuaBywz7gRIDA4wAH0PFOF4CoFdJEQMKUtnukxiWPRK5NyR/MH3Sl9p6v73a/JED0e4EE7Zdal2m9yJG85fCjLX1AgtaxxroFD02eDtk/Q5+/BUjQnsC6UPUp9ItRkpkSdO05vi/9Go2bH35pjFyOCuhz2+Hi83GXGhLzm3o+o2MQjRMyPfRUpyMTAB8Hh05f2/SevkN5ZuR2XOt2uto3Bn7A0mf/+Hsum3WvIfvV7ct6LcpmurUG+p7v19dARN1GX/d97a8jbtwO0j51fdVnK+hznwe12+0rHzPtv1rf1mMBe6e1VZTbn/oU12L+LqL4cv6li4bu7+Pz7UJLcuIksJZ8qv2sPt3T3rfy3+r1ojXvY6xrwr7/fiAhJH/yYmVqo4Bx+C7/DUBCpvAwuuyfEUioFUA9yeBIcEF/c+EMSfWezx3R1b2ldBQy5ScpvlFrIeOCpr2XuAi8tnoPgce1RT4EJAxttCFBOfT50JAOff9vASS4Qrr2t68bN4QRWqzTSjn9KhEpxSYDGK/rfDyF4mktSGiGco2TTa2jPsMZ18kQkwPja8HXZP3s1tnKtdWnSK8ZGq409DyPzKGAhFHLkmeXQAJr2Y6ibyIOU2qMAtkYGgzwYfO1PExLebeeE0j407t35ePjggSMy/GBQMJyVspyTurzOOlDhAPBhEmZT+cF4eACEnT63accayVKmOMc+e+wm+nsbw5RnvHllYbaly8vYQjhPJCEjwiLQBhnGEizmUJjjfk8Q6WlCCMcHyBBOIECn1Du8fVllwSLRzo9sFFZtg6Od5Ys1B5hcgkNtQA26KiBLO0QIZ8hCwLdduXrCl7RAmEgnkszyZBRhI5n6CicLtapB1ncclIeH5YEEj58uCuf3j+Ux3uM+bEc9numtyAioVuTqs4QJ+y/B0jQ3pCh6CCay1Cur8Plaagr7m78Y9zlgF8YPONZCyQwIkXkjFgXcNTJU4F0kw4MatcRDdsoCerGtctE1wG1QRZ1nhF27lUCMjIh2epHiKjB5wx9PzLKJvoR/ebJckYbeBt0UInv87k5R16hhalHSZTpQEHs81hHSAuRzqXxlikP8V6UdJUDi/dk4Gn99YV2uvxaTsORQNvlHEmn6X617tNrzS9JOxNI2J2QKnEmkIAUBpJnJpAQQxX7FgZsm5+SOb7i6uD9s17nabdnVM8CsmY8KSB3HrM0QpR6JClphtcz5QtAAoGNiFBCigHkIaIHEJHE/Qsg8nRiGUqUfkXkAvrKE+dpx4UQMiMcsDblKgFdpow04/L1q0K3g6eBe25aAuyeR8rD1+2GpIu7E0hwx4xQAJCwPY4IJJxOk3ICoIjTOcAJDdIbAHJ5WcrrQIIIlbRPMX7SFWiH5tVtKe0FpFVofdX7pt47fbaGgG7/zNeNyDn1Xu24SdYIJMd9AvAMcEERCbVdpzV4y94csn247vNEsc+B0/cl2wU0YWzfCiTUzq3Gye2Gely9T7fmBteNR5cpSAyYs+o8AhlrIEF59U3TpZbU8+/73O0R/1sHB31rQ/Kh9hm09vz+/l7d/2v31nfcMazvUwMB9b1qR7y2u7x/ape3r15/9Wc4CHOQu15nau+1Oa99ltpe9IOmvvG4tT+4/lEBObmV1Ff3p+p96+sWzx7yb24+P3mBIqKiS/K+pnf67Ocgw+3sLekyjfmttePrz/dZvdav3QOiY4qIckYwxk9w8GSa8mjEQ7E/gIRUmr45NagaeHEkXKKdcer51/hxBFTPwIJXXjuEuxSoDFU36CQori0UndT2tbVPkdZCcWgjDQENQ+M0JAhrweLz85bx/1sACX0CuM+gqIUs+g5BLMfPjQt3+qXo8X0PEUT/vWqDC0WtFfyWs+XIrAxxrS1/Bu4rgx0gh4AtARxoR5ymx78+Rao9pROJa8oWz1e7HaigsXWI0o4OJLAPGZFAg/0Ueb8CEniCSdLFUZmAKHG7KeumlKfVpHx+d1/+y/NT+fywIpCwGB/K/WJS7hbTsl4jdxxOwaHsTwfmHU+m87KYLRgG3QfG+PrzNdD+PYKzzsGMHGCcZG4PLDMHIAFG6C+//JpAZZwcR0QAE53ptKM8n057Y0wzGiEjTmWUdpUXwlCl07o7lq9fEPmQBIvBgBal3HjSHoYmTzfB7J6VMBBs3O6zTD9qT8kz8qM2APVa6yoIAk9lMQORXYTsg7sBfBHoI8ptwpm8Q5rJw6J8eL4vz0/L8v5pXe7v4Owco/IBrrck6S5EPxxikcVijCI6IMA2GSCKSOgzWDBPCuPVOPo65frahxGgfeJ6QGtc8tiBBD3veIpICeyjOPk7tdUacF84onDacfIf3+9CmAEmMdfcCLBqmecyRQaCfkP2TWYzAgksyZc5o+GwByADpIf9Y4lB5PUrgqQDEjgOWWKyNRqZM3pm6k5aGLGO88Q93kTcRaSAOJAQ+z2c0tj/Fq487qrEwNmM0MrOCJP80zqT/HOAR7ILv5EqBUPIdajG59oaxhM1f7wvIa9ISdhjnaH87Ggc5Q+3+yyviDFmnYGMSMDp/r7Mp7OWN0VtJDEs5VphqhPAjtV8URYggkRGAABUcJegWgorLCSJYoaHnxGFAILIUSnT+YyRCIic4BwDAEyCYVZrwHoTADCZxHikM0sQRiBVkmxK9gNIwDN+fXlNQxaRJPFcAAmU1dNxlIg87Mvr9tgCCRgniJr9uSnb/TwiEpLZJoCEDEdmxEGkGwWZJUhYg8NDqQ3BpdBFJEhfSFcASGh5HbK06cUeVsRMbpxaV7/FPulzAvSMOgffgXyXG5JVrrPl4Gg9+hrWPld/fd8PtdmvHQIS1EY8B2MKHY8+vBVIcEe1TwfifuqXAz0avz77zsf7rHC57BTSz9yOYVwO11BGKLYOW6wZAQmS1RprjZEDRfXakL1Vy9yL8c0T7FqW6Dlu39b3dzlz7RkhszsgXf3Q7yH7+RqQoLYo4qKv77f6resRwVLrRtlzcsS1xiRbvE19etnHxYGEeu7eMn5eelfPddDf7ey6v2/ZZ75WvxkvAgmX5aLV5toerl/rvsEdFICjt9/tlb5x6NtXPta35lafMb4OILRpYE9vgOKG/PsDSEjH7NYC7SNb/L1CvW/y9GwX6B5K7Ru9BhRoyIkA6UrEgULzXQD5Bqk3si9oGXq3Ft0QkDC0YIcQX1ektUDF65sbOY2/IYF4S1APpTZIOTrg0icUagRRAkyhmYoskBD2Nvl3ZSTrc31PwsSFjb7niKzaJoPcAQf97e0H4ihgS/m1GHNFSfwWIKEW2riPgAY56jqhIbCxB2P/bSDhcNxxemsgASd+TdmV+XFXFuNSnhbj8tO7x/Ln9+/Kp8dleZyOy6Icy3o2LverSVmv5mUMlnc4u+djmc0n5CsAkNCnjFpBn/vvwvhRTjmcjWD8ZO4vwkQRrg8QYfOypRD+y1++tE4aTuxxGElhzVOXcZlNV+GcWKpqPCtC1eFoXgCMIH1LIAF591+/7Mthj/lC6T+OVDwDKVtgrEcYNBwOOCPHSJ/S6Q5JBZNQ0udOssrlj68/rlHk5I9PZdIESSHasjvs6bDipHO1mJXZbFrePz+Vx4dFeX5clYe7Of/drXDqei6nA/gEAkjoxjfZ9jM0v835Lk0LJGht4zs1kFAblG40O6gl2UI6BC/raOGzuJccWc2B5Ln2EFJIAigMskI57OCnwGvk19dAAicWUSejmF8BCb7G3NGtDZ5Wl2DpTYLvAw6ljNIAErKMZhVxF+1RiHAhbwP36QCQUEckRFtPBfpTzNfslxFvEmjI0GGBCa1RlEYYT0SsfCzarvnV3Pn8SH7K8CL3inEc6f5uONfjd6EfGb0TfC7cJ6NJOTApB1ShI1ZEQYQC04r4rCw5ejxzv9/PlwUltGS8cs+AymA0Jshy2u7LajYv6/mSYzXGfKMEJ0C087m8jg9MtaJcTyfqpN/NiCMT4GdUx4nSKh3pZRb/ILAq3UDASOSZidG0hmdGSmgM0D/8IDIEZSVDTsceRkdQ1hZi5VCasj3uy2YHQIEsGWU0npfNcVFOSM9hEhpino4F1TQiIiE0M/fMAJBQyxxFiJEPInmERAwoHRmKoau65XPeGssDB0J9a8N1sOtfGfySHZIJ0pFa6/qOwBDJjGtAgre1tlWG7CsdpLhj4fpde4dyPk9u8bcOCYY4EoaAhNrR1P5TG67Zb+onSIH9xyMSeE2mPfUBCdGnb8ku3d6vHW09q9bv18ZZOsPXSd/9tc79dyvrbkyiZLZf6+v4LUBCbZv46yGg41rT1F9VbXD9p/0hIMHtSo9k9L5pzHydep9rAP+t+4BpaVX6lq9/Byq8r/rO0Pi63d83Vl71oV779es+PS5S3FtAQp+/4XZIvabr51ydY6prMv+0PEkCElQGEnP7B5BgOVC+kH2g+yIShoT3peC7HbngQsGFup+AyoinQZfhwY7u+oJsFXM6MyBt8o1UKyUpvfpERwbZ0EYZ+nxorN66UbVZ+vp66xk/OiKhRttpu1jonRsJutY3vgu6WojWyqMWgJrrGmjw99Uez0WU0YB2difN/eHTMM4EbDmQEGHaHZO7z48LLle09TVaz3IOZBzi+1Q+qOSAHE04cnBAVLPZIhL2hy0f15YTVY4bQsJO+7IY78pidC4P83H56fGh/OvH5/ITnNbZuExP+3I3b8rdoimrxZSnpiTMG53LbAHiqVWZ4mQ9S+b1rdU+Rdz2n0BCOL6sQAGgIDkStq8xfgASMA482eOYpkOA079mVqaTJejXectYH5fM5l2OfqZ6ZAg3qjGw7OQGvx1IQORDnpqyPNmCoc+H055tQP9ZaQNOUUYmRHm5GU8gAYjglFRkk1B0Ipts2ddJtghmX5x0b7IKRHAyMK17Nil362VZLGblp88fy+P9qjzdzctiMS6r2bgs5gFCkJAzIyI6GaZc/xiTW0AC1t6MkRHfnui43JXR7EBCO4dZdrMGE/Q50lS0jl2GxlpvCBQ4kKDokh2iU3aY6ziVRwrBRURCAglIfejmPp7qcsDD9NVP9Y2yD4R1mEkjtqV8So6JcwUkkBjUyB7hGHI/kpjSuBoE7uQJt3MkuKGKsqoKM47GxzrVfCLPPn4uQz8DcDhFaKV9JlkhY9XlrwxTvwbOfB8Q26cTaz3CcRaQAL0LMkKUSATAA2erFAIJiCaJFBV2kGARncXTqTzOlm1qkPLNQQg7A1EouRBGEZEwm5cpIoUAOG33lHmH8am8Ts/liH2XVWFIwprh3XDmSdx6jJQGRJ8QOErQB2sLZSxj2C9TdJTSwNQxTxmpOKGQqsT7H/Zl3ERFCwAJ+A6AAQAJKAN5bmaMSHgBoesOJV8BNMzL9jQvqKkDotAOSECLlEaVKVtZXrM5Z8oSyRYhg0KDa+3ht4BtGdeKSNBekP7lfsj+146I5vqtRrWudxDBbSfcX3qSY2MlndUuD63G/Wqnqs+Zqvf3Wx0otXcISFBqkGwCtVEy8Vo1rXr8fM+7vIJ8dvno39P43ZRvDJrpZIPA7daWaKNVUJHHrwu5Oa44Eup21nu+TwbcuqbPZvN5HEodGFp/kmmS+z5W+GzIfn5r/1wf6jv+7L79ojXT5+RrfnAPRbuireL+0n52neUy2dd5vS98LIb6p/LiOsHH9fWh1bd6u6u+MTQ/Q/7PWyMSJLN87Ll+q1RSSk472NBY+PddVtbjq+vfIkdoNYHDqAISYmMxzI1t+QNIYA5ykLn0CXGMF5S9PtOi6RMe1xb0WxaiNl2fwYPPtPAlkB0F97b0LRoHEuprZUDUC9OV5ZDg/d7PhwShh8aHYuhIw9D+oY38twASakEqQ1bt08Z28Mfn3B2DvvFslWblROh9N1o0pz7Xmk+tY10DJVdHlNQOk5QVBLKnNtTEZd5GF4ZSRvXnap/GREaYl1eCkYsTfBjVfWSLuMduvwm5lo4SUhvYZpz6nQ8EEqblXO7no/L56b7864fn8vPTXXkCu/l5Wx6W07Kcjln+cdyE8wIG9PlyRiBhfMbxW4IByit/4ykWT5TTQBZL+ml7bKs2gK395euGjjxC3F93UdGBVREanPxBNiFH1AgDkyE/xjjKtWEMVa4Qf9Nx3YIsCznQAGVGzJ+Go4MoB5QeZIpDEvFEhQqcgMIZQkWBQKHBmA9FCFscQMIYZfmyGkNUbYhynUEmie8lWZvKuYFVef9aUGijQQg9wq5LU0DQ9nC/LqvVonz++KHcreflfjkv08mpzMaFBIxwU9ivrNjRyWcBszEnrfFeRSTopEFAQi2Hff3V+0cGLq/Jk9IY4y58Vt8HoOZ75lLGNmSzBy8C5iP2QpyQqNwiV9wRRHlpcCUnA6NQsH7wTEsX0D6SHPSIoD5jRI6nyJJUqlGn1gEqxUk6+9gybscKE5BwjWwRVAD8qSo3aBxmImdiacOO50MhyR2Q0EqNTpWOQNbYnTq60SSZxkf35J+24Htye7gzp3bI+btljDYAgxhRc2IkAkoqnpqo0IDyjxvwh7CUZpR7DFkfgH85HMvDdFHOWVoTJWGxb5A2gBQD/F7PF2XeTBmNgBqSh02UXqS8mI7Ly7yUwzw4Eaj/YURmlRekODBlBoRh00lZrKLiSwCSUcoSQMIFiJD5+dpPiPqigT9uLqr7tFVaRk2e+L8WYANI1ZjMYg8iFQpRRkilOI9n5ThGBRmMCarDoPztuGxOU8oZtBlyjpJckQiY2iRrVSRHCyQIOAFoWQEJCsHXaah0UQ1ac70odccqAWgd+e9ra8DtC+nN2j6SXJCjhOvkiCt1CvevgQSPNpWN4OvZ7Ru3Ed7iBKg/rJBke6S+jzgeHHyTrEO/PKK1b4yu2cJqo+ZI/dP19ffcNtE4c5+eOvs7vhMCp5XnFpFwQGCMKAAAIABJREFUKQckmIKU13/89ZD9Wn+3HgPZN/6+z+XfG0joszl9/Hx9+1j0zetb1109Zi0olVVWdHiG96XHOv1eza/USyXj9Yyh+SN5dh6uSD4oHRL7T/qbNqOlEGgOBbRdkw+1/VxfV7fz2j72932/8kDGOMj6xlbySGPp9ghKmdd7z/fXLd0HXcX9D52W48+KQwRoIxruj4iEdDiEmNYLWZvNqzY4cqUJGBI0Q5/jnq3RYyc+mmw853+x92Y9kiVJlp7abuZbRGRWZVV1T4N/ny/kHxgCxMyA5BMJ8IkEQQLD6WkMuysrMxZ3t92M+I7ouVdMwxbPiip09XQ5MtLcza7dRVVUVOSIyJHc4szonhdFqygshF5gGAiXEENf9xzC5Qj2rYV6TRBbI+/csbfGx0CC5yMby3mjvbjQUzTr0kbYKsi82d0qbXBE32PseXO0waBPlp28kDGCzgE33qCs4KxM/AxZeZyLqPqZciZCVig2HDJQ4/G0Y2UZs4LNrSevGW++x7wZtfPcrjenVQJWeKMhjLp6XXYcCecyElogAYZzyQqlDXRtGO3K+Hgo95NSfvv+sfw3P3xffvfuoTyNjmV62JYPD/MyHe3LRL3dCZcTpZ8UnN3ZbF4oUXZdfgaIrLRzxOhr+RriS0RMbU8HBdqqRXnDrnZhcctCIpvLFaznKzn0Y1LPx/Oy3tQshOqo9eMYxpHAgkT0p64M7gUvz2YSadekWmuzHInzQT3eiRbU9klyUgZEn+EwqDXcQ9pTRkQ5y5tk233tZaT2LQNDl+A0AzoQld2W8ZhIxEzR0tFwXOb3i/L09FQe7xfl3dNDebiblbvFpExwNsuujIeHAqZDicmarJeT9rs9kMDz23i/xJEAkGDdcc6AtO5r57Fbr7TdvFLa0Dlke9fq9oYQcvP8AhfGNrIPNP7BSbCqAIOcLDISkA+c3l1E/Q0kyHGsQEJrUPB37zBG1DrrCQER1ZGIUhm1UNB4mMtApTeKcoQT3LeYDAOETh9y8lK3AR1fvwcAonV+AUgYV8Mj5CdWSLf2y75ANhv9wfvPugyECiQYdDin+1rdncdAn9W1YYMw73nMuVnHL+1VAAlk6qiEiDFIQAJju6VciYyEyn0ROjYyElj8D6N5GcBfABcG0Z0jLW5HAg8mo1F5f/9UZqwnZSNsynoJkLDW37vZsHycHMpuGu0nbRA702QAEEzZxZE2tZNy9/AgGXhdLQUwcC9jz4tluIJhlpMWSOhKBiizEBlmZB2sVq/KUAJImE4D5IKfRl0+1OJsAtoI06NKG15Wa3VyWMHFon8GEigLqU5eBRZDHsyRUDMSKpDANTKQwDyhf9zZyBmauTTQz6b1Np5cBPqsF67ZMNlR8L6d92u+20ZcvS5Zm6T2+94ykMAxbdlq3hMt1y040joc1+5d93YDSKB0MYMI/J4dLwJR137O2Z9ZB/mZ87Pl31tH0t/txrhUDpcui6lpR3kDSKDrTav/8/1lR/rcc96yT899J9vbnuOsX7JNfev8tgOzrGb71ON3aY7yvtbqRq6dHeV8Xp8v318et0vymfW779mZq1zfwSjL2FuAhHa88hq45ciz53j/9v1k4mz4qiwD5hLznPE+GYdv1Q/X5Ke1hfO+1e7rJ8/bkOVn34HrZf/hzwEkiHT3CpDA9f/1ZCQYnByU8nD/eKLArdTyJsEE2TjPQEI2ZPJmdUuZf8vnXMd9nH1fefEjPH6GrKw6QT1TI5o3DtcVXrrHW4ouK7Jziugtz57Hnt/bTceKoJ2j/NyXrmOyobfcx7ljABLydVpjwkBCe4yVVt5Ic+TTGyXvZcPEz+/NqN0o2rFqgQyum+fXf/M9G10GD+ywt0BGPs4ZAgZGLGMtOHVrI7NsZIeU301W5fcNKPBKtBunm0ge6fYYoxqP2rVBRjsRKyK9tbbXGQn8jVN6N4GwbVfuh6Py3cNcIMJvnx7Kr+8m5X48KO/n4zIdHtSznlaFsxnEi4syngabPRF4MgMMcOQNtjPGa7mRN/0swxjRqv+tqDjtFHkm+rSHARqRaBw2Ip9BVHYolCaQ7r4Rl6SdwD4S45pi+XDJecn1wpQ2bHdEJcfqPIFj69Rr0pXDSKWrRGQeYDPi9I+mETEFzZ5MnA0RKdCeH8goY/4iIyTkojqE1D9j70GWN4qWmhrD2UwOAP9kUEyG5enhodzNx2Uxnyr6vN+tIouB7xP5VdlHdI3weMXV+iwRyQ6p0HUcsnE7n0TqfN6ss56yIeL1+xVosA8gl+fmM5Mmeh3m9ZfBxLgeQMJK2Qh8FucoEeEV9wC+ZgAHAAmACCbN1HgOStSbp4BaNkCyLLZGop+RdRPDVdtADWqErtbRI3cxdzXibS6EqCgqa3WZCH6AnLqtbgW0UzzEmkS++HFavcdc6ftqHRh7Kj8BTgFGWAZDrjIBY8zlvswnwbGQjdhe3mqr19o2Mh+j+VRWCx0CTktb8t/ZaGt1mDq/jOh6EX3MmQtwN5EYsi8wPyIprBkIndNeuTO2uzLdD8uQuS8AeOiiaKU4Hk7EO/D+/l0pIuJAP2/VJWW/C4LU5eBQNu/mZTmMbBgTZmpp1ajQarNWZ453796V+8cHsWj/+PNPOv7x7r4MKc2p2TTIHWCmZVEg8yGyMqe1e4ei0KNRebi7K7PFQuv2y5cv5ePHn8p2t9FamFF6pNKGXVlCxjuFeHFRRrNpmS7uBRT8/PlL+cPHT2VTxsrKYQyH42l0mHDpzCDWQ/7puW4qESyBlkoMyr3ZXnGGXF6/eZ17PdD2NGTptKSmnetLf1uXtOCBj3fE/db5W2fBfxtk0F7TgX2985P3lHM2501HWKVFbXlAv48YiLRe997VgSOVXNfnyHbJudIM36PHK3e18LrzfPiZzRWRbRRfZ9x0XSBLLq9Zt39WJuHJOg/BIhsv68l2Hm6NXx677AxmWcv66Nzv12Ttln3t6+RzZPs4fz/rP7+fS1c8J9bFPLtaJ9efc+skZ1Sce45b989+CaE4gBo//O1MBPNheYxbuz/PmwNiPjbb3a39mr/HnuKgVwYyuJbP4eMtzzwTY2N7/ZL88H7btaWVlyzzWX78vu3/jtOnyrDlHxv4kgzk+/IxWYdoPQHE0kL3pOynt4fOAX2dbBNXw15oyBb1jIDq1df4f/7+P0V8QuO2l77uf64DkdfWRv5scLy2U7/1LN9yXJ8NpYdtgYSsSLIgWYhEMHwhNSy//y23eO27CEbOSLCTlze4SwuQ8zrl24Kp9yphFYJ2K3XnlqL4cwAJ3sy4V9c2hdPTt//Kyufa+P25gYTsULfABvdrRW3FZeXlZ2mVS372c8/l73nT8PXPza9BJitho8AZpc5j6mtnGUPB8f4lIOGW3FtO2+fsDL3KSpzvw5+R1kXE7ByQoPrZ1LXBgA8RSN7nb4AEShbo3rAYDsqHxaT87t278rv39+XXd7PyOIGEcVbGw30ZD4IY8O5+URb3c7VQ0zhticr3ZR3ZWMmbQZ7XbvMgMgmQR1SbSOB2V3a0RVuvT4CE+G5UkjuKLBBgfyjPr2vVX/v8AlikqENB46TyQzo1ayXq8c1fwXsY/Tj91YFUqUbclzcMNQc87tUoAudeGRmzmUAFSCdjbkJvhNFX1yFkb5VUL+SgGnm1bhVshnMBao/he8DRmE4F1sg5H+NQjcp8Oi5zgAVcv92mHLabaHt3AUiIa74NSMhki9nQsjy2QAJ/24jQMYdYwzw3n3lseVrmoQXyTnXAsLxAqpmABDmkm50cdM2DnNDo2mCgpNPng3BaO/K8lNLbymHWC3lNkn6u8w1qyzwBSpVAUM5pyMElIKFzlBOQwPHIJLJGaUMGEtz1wbLF/hkRnpBhjkW2nHLKWoBLo9cvPRcDTsNUHQj6rD0/2zl9ksEUfV75GNp06Ft7Wh6/oGapvCJE4QES9rQ2DMeUrADNG21S+btmsMhB3BzK3XgqUAxeBBNnoZv4nfPisGcDHk6Y4CrZl9XgUJZ3UwEK0oFVt5l0kSyFTU0PBkS4v78v6922fPr0SfdyP1+UA/qhGs2KDKJPq9MqXVJCvgESvD9wX/fV+J/fPZSXl5fy/Py5bLbr6KhQORJo6cg9DSYjZU+N57Myv39UGcbHT1/K73/+WF6227IU0SslYxMZm5BToq/g6bgFJOheq84zkMB7jh62+4vlrlvrZ9p3Z9m5ZZ7a7ji3vry/e/6yc3PJ6fR95b3D6z3Lr/UQn+XvdHtLdQxuOcJu49vqPl/Ta7LfVwJ0MJCgfbQ6N35O25B24LL96ev8EiAhgxjZ9tA8j4JjoV/3fxyQ0OpL2623xi/rm1bnWNZanWTbtP38lq106fNWX7Xj7e/lOfa1s13oOZb+T1xrrUx6nmVHnTiFX9/hLV2KHAmonEZ3HwcELEOXMlY8hpb/DIJk0K5dG6f7b7Sy9vGcM4NW2se2ONo9IJ1t5Tx2J3tCAqzsP/kcec65N8tMvq88T1zD/lgLJGr83wgkeB4s17qGOL8iy/TS9f8KJLx1Vd4AErJTlReajUlaMX21OSVg4dZG9NbbvHScgQS35fFmbwfbzmJWLllozJGQFWZG8P7SgIS8mTImqhmv0QRv5r9kE/hzAwl53DOo4PnEaLZC8dxlxXVOfrJy/FoxnrY/ugUkOMJkhdFu1Bk8y8aNDZk85r6vSxvZJRlunyGvJ8tiO+8aF5xw2ObVC512aLGxKc23pjTStUGGCLX6pD/WGmD+ViR8BF/CrswO+/I0H5ffPTwISPjt4315NxuWp9mkzIaHMhkdynw2KQ9PUbtPZsB6vVJ6smtyDar4/rlny6b1SAZI8AGJLMpJ21VHf71RyzcAhdhU+4gzTgmpuCbgI4r38fOrUpVJseNakzFkZzj3fYQ8Nt1K8FVLG0I/ULrAZhYdGuIn2rp5XnujJxz3yXQgEkQiCJOp66bN1g5vQ02hV+iQMhAMBOffObzYR4c4TwAQQ9VxC0CYRoR/rAyEnZzFCQAFUYDdRmz3gAqQyak+3dkcNYMjdFmP1EuGLmQkDCsPxDljKRsrNp6s9y3/RI5tfPCZoro4idUZy1GNfI5Yl4Py+lq5Kmqkl/sW2KNMAEpfYrMPIAFnO0VOMbzoXlGnLhvDXmt5Ls89YxhS8FdEKrUNOtoWoltbVnt19OjS4IPjwxkJBpK4DkCCnI1KBuXxb4GEISVG1RjlvMgBEaqI5O7L8/NzyKI7E3SlD4BrRPIx8q5nJGQddaJHBtGN5I8FEtSecbtTtoXOC8nrkSyNrVL+cfhJ9dc4EHUHHKpAAqVMJBo8ze8C1ARISBFnlg/zqnGozxykp5F5gMzTj2Y1HgpQAGCIZ6Huv28HJo4N9MJsqjIRfiddly4Oc+5tuYmIkktnKhhByqrWYOJGUPCkGtY2/h/ffQiAck25xCqAs7KNlrZjgBXBkGUwnJbp3aLcPb0vg+lYQMI//fSH8vH1tSwBUAW6ACSMToCEnjw21jPtxvwaJT2DMhJ4GfrOnDAaT/aClMHo9ZzXCfqUn3N7czb0r+1drXOQHYGckZCdf+/rJ4Z96qzle8z35Wfy/XpP0Xgk2el19teZBu1zuKb5WkTXdq9tSdspvF4CErLd8FYgId+bv+Nndjq57RN/PkpkiTGmBj7rqxqzasQuZiRkebi0D1ya/7xH5GOyDPj9U8Aj7s/zf0u+rl2/ddbP2V/5mPw717dcOiDCe47SAxJar7fryXvcL7m39lifI8tft78cDgKVW2c7/20gL8u/91k52meAjmwTYwOedA2qc2LeOXMkeK7OgWN5vFsZyECCPzu1rWopYeockWXH45N9sixzBNOy/mllrZVtH6v3a0DnWkaCv98+o+7xrxkJabpvAAkWBKNCdhY6Yd9EDXtWnBkR+3MDCUxoS3SnVOhq0GZEKW+YXkwYDHlhZkXK7xlguKYwLn2WFWW+Tl5Ut5R0NgStcHxeUjU93nmxn3NOz13nzw0keNFn5ZhlAkcqGw3ZQW8XsZVAVio5YpqVhOfR4+D59hhZXnPEwfOdwQTLe3aA22fx/LTXfMtGec7Qy/PkZ+0jkrVWGySVqBWp+xVIYCkbSHBGAl0bFJ2qXCCHSj4Y5GGw0x/LYL8rk/2+3I9L+eFuXv7mw1P523eP5bv5qDzOqFeGOb2oBeTju6cCAdz2uJVBjnM7mYYD3BoFfrbsTJ6Mo5zDWhNegQS6NiiqvY6oo4CEGjEGSIBLgLIK0pVxGL68vpTn1xdFBTl+MqZNJX2+w6jujM2amo6PLYdAkfVS1hsIFysZnPqsh9OdneOICONoDsuMUg+IJmGAr+ULjHk4FvG9KLWPLIZIWaxGXOfw9dkOEFZSn695IwOh9kPGcdT47fZC3UmBl+e1hVQCtzeQ+mhNGU5r/HN3il6KrgEJjii3BmS7Ids48dh5nU7HRM8DfOEYReErkMA5ndqY9UC/vkh95F9f2iDwACcU2eb71M5T7mDH/A1AQjYssr7Mzxg6KMoRdmR5lGDct+EGd4PkexKRIu8dGUgAfKLriGRKxJt9C0Hwdck9ZH4YHSUcvQwkaC3s4x48vhlI4JovL1/i+6zTkxbGASSINToBCVlntoabdUkGE0i/z10f2j2iNdLbz6kMYR363hhHySElCFqPYwEIB6LutKtFdo9DZQJiBN7P73VKZyBonCFtJEuAV9KvEX34LHDR4V0oFVAoR4EJWyhWaqYM2Qh2/LT3SxdE1wZnvyGT1vtlG33A0aXdOSgvqUACQIjHS89Vv8u5Od/jwzsBeqMBsr+J1OR91NWjH5hvZc0MJmWymJfHD98L1Pj05aX808efyh+ePwlIUPcRoUWjshG4SYvbILKNn/NAAoCpSxs4Kkc0+dvp0ZeM/fE0HJXWBvIa+qX2T6tHWFMZTM62oea9OjrnDH6vOd8bx2TQzXv6Nd11y/4EUDqRl1S2K/mtZVvWIwYROjulli55r/N4tft1BgayPefSxfz8eY3ZGfRz93tXAEoGEvrn7LMTQqzdH/I6kNDava3+b9d9e4/W71n3trrjHJBwztHN536L/J27jsf7ElDh75jsU2CjypJiPzOPEkBulo8MJglIupGRcG3c8hhbtm1vOuMl84TkMfZYGkg43Rt6cvxM5pmvF/ILmWOfheA9iHO5vNJyngGLPKbe69t1bTk4V7rjdR3HfN1+Nj+Lf897VtZVbwES2rXV/V2DPR7XrGfa7/wVSLglyb8gIyGnvWijRxg3ffs7K9vsiN1S5Ldu79bnnN9pfCwaBMBAAsqg3ai8WLwJnSPLyUr1LYrs2j1+K5DgBZk3n+xIAyRkAyg7ajzrTUPwevfNW8MvRD4bIu19epHeAhL4Xkb683OfO783aiuyfKN5/t4CJFiJe6wsv7xasfucWaF4DbSKL9/LLcTdBkhW8q3SMlCXQTHJ7x5O+YGKtVXr7RKLMSzmYVAAJPB9A2ZkJGjNKCMBJ4fSgl0Z77ZlMSzlV7Np+Zv39+Xv3j+VD3ez8jQblbtxKQ8LInrT8vj4WGbzadnsN+X19bksJhGFtwOcQS0/UwvieCPhfWo0lQ1g5uB1pMeLeFEOCb3V4UWAry5Aw8X9XVncP6oFJc/5unpV7XNs7KQDBwkQ/yhZkCzRTSGxmxNFxr5/WUY9/vp1FSUVu1gzNh6QAUoMZpNJmS9wNEdlMifVOTI/RqOIyAMimCdCY1rrzzsgQY6gncHK0D8clOnkTqn5ASREHbxT9QGJ1F0DoEHswPsywOHAyT5EFFeZKLVe0UBCZFtElJGfc0BCJ7P7Pm3RazfL7zl5z8bFbBIZFZZjG0Cec0X108+pIY4DCOt98AzoPDUjgZIAzum2gcxRnDscVMgLYbjfDoNsMeu5/Lv3hGyI9LdTwRhq70vUws9mC43b80uAU+NZ1K7iiWqczZGAPBJdF0DQO7++NmSL2vtGUfqiY1mnHfdG5WTYhzNF3NrOrctm+P62pst3+jD1m1MkZfc2IOH8/kE2R5+RcE7Z39o/hoPgStGaVleSniwSOYXTgKwLMgYAEYbMcxmWKaSm6KVxcHSYMFP7s9pxHssO5xygbEg7yaNegXzo26J5YIx1vR7wd4lKt0eOoqsCY9vJKFwOFYidUtKUyzNrhqXX/3waGXMsS5dFIYdiCx/RivVOYCElTtS/blbrst69xncmAfQpKwFwcg4Q+12Z3s3Ly3Jdfvz8sfzjxz+U1826bLZkPCEHASSgsaIFaV+mpbXcZCQIjqkcGHye16ZtI+vbdh/lfYCySyCC9+RzcuH3LB+to2z9kkEy31u+D9uM+RpZ5s4FAHxf+bO851vP59dLzwAXzjUggbl1dJZzZBJlPccuypEsWx7LDK5mHer7tHwaSPD67tZ5KpfwsZ3NXYkVda7csSgUlf7f2TLmgLmRkXBeP16b+aoW69pv7fxzeiMfk8fp2lXeYn+318rjnW2mc9dxSZ7XijOb7UPYEbacZtn7UwAJ2V5yQJRr2QZtx/Xc337+vBYt+xnIy/t7nH8je4PMSgMOPDfHIffmbTA4ybWz72G9YvsjP4vlHBvM68u2sM+HrUVgyPfqZ+tsEwfGGg6fE12RyBbz+z6Xr9nKiP6u3FesmVY3nhvTr445Dv7KkdAN+hs5EhhYBMIIWecYbmAdDyPaiD9C6oyA26ro246wcFvZIzjcm2t1s+LOyt73n1PTsrC1i/KPvctbQMItR7PdYHNUid9d2uDI618akJCVujf+rAwdye6MvNR+KyuUvMGeRNQqQdm5jSzP4TmDxLLic/u82dnJG4jnIisUj3trCPjYW/PLubLctY4b5/F9+Vzd9YmGVCABhxIgQQ49BFKVzwUgQeeoCtc0Lx1nAtFE0qt3m7I47sv3s0n57bv78rfvH8qv7ubl3WxUHufj8nC/KHfzibIRIIPDAFutX8rjgi4SfST9HDLdGnzcT0RWov5djPaki9PTfhvdG3Y1mwAgQQYUh7GxTGFfvy/3j+/K/G5WFo/Tst1Hi8HYKKNWvwMSKnme+8X3m58C++X1ZV1e15vy+uVVaeSrZX8uyWQhYgWQMC3zxURlDdNZ3+95Op0rIogcsyGH4cLGJFrICkRVEEE8Cp7P2uqQdOZhMMDTPvLEMJebCqlmrR+vwIJuHCCBKKrbQFaitT4TI2ofu82fPGuNe7zfGd61xr2VMcuvDTnLXKf367lpe5nlN0fMOBaAJ6+b0+9TFhBAAvct+T5GpwVzC5ANr/2kyzCpfBgQdA4OZTvESTs1nvP9sC/ZgGr1SbBu1FKJGrHGsOEeXysQNZpWQ8ddGxKQQCb9USUjwamQ9QIrUzphHOA2QIJS4Bsgga4BihoTZa9GXICXAdTHPfdRRjITel0TpUptRkLWhe2edrp/sKDOpEOnmutb+ouIKNeT8y9EpaaaVlndLuHzGOgyAhEOxwI91XQQ6fgDygvqmKqVJ4Aizw7fwrCU9XFftqNStoAIQzIQAkjgO0rr35YyTszzHQhnR6wh0bUzxnwBdCwms67OVuNWgQSDtwYSBrUuvrNrasbMcDRRycT9w0KZSAISNi8aD3WCJWsIDBDySMorHt4JSAAY+/j6XP7hx/9SXtYrybdkKQEJnNus+t1+0gAJIoNNRkK7f9iRz7J5slfV9o8+RbaXrKev2T4ZKMjGe6dfammFdVHeCzjvrYhuvm/PSXbmvH9+vbYToHXlAZAj27ZZ97L2OLdK2CoHjO3KnO59Dkjw+Wxf5DnJ48vnGUhobRzvVdmmy0Ej3W+WfT3nqT0BmVz8XM9IaB1E33PrgJ0bSs97dgT9LFkXnfv9ln5p7bpz12/vMY93lq9z18+BRo+B5d6yes0+uzU+t+7f+yHnsR/lNWUwIe+f7fPfun4GSng+A+sGEpCLDCRwPxyH3Lvs2ACqbQHLo9evgQSvGd73MRHMcdCqDxYa3FUgJXUqymuA3zPZ5dm5vwEkXNUvA5412nhf8h9O7LG2/EKNxyd/JVuseqfPbDxDtpgnz8jSyULb7rqUoEwYYvbua5vQn+IzTzTC6owJhMIptooeVMQ+K2QvYDtYeePLC/fWQr2lKLKibBWuF9y1cZAReqEPOOduI4DtM95S1H/u0oYMHpwzZvIG1hl5Js1KbPL5uEuKPY9jNixk6FbHx2PuiIE3axskHi87RFlpnpunrDxbJXjOuGnPkZ26LHceKyPFWdl244hRTjosxvdxp8iU1sBkrEg914cjQeVJRANpL1TT0NVukbWBo0OGAvXMh315PxmU3z0GkPD9/bw8zaObwxMs5ZOhovM41tHabVXuZ1Hf7xTQPMc2+Dz++fn66LlSDRRhhz0dw4wU6H1t24iDqfmGVV91x5Mym8/L4uG+zBbjMqMeo5LRyZmfRKquUW8yBjQPxPRTvTD8CEQ0V6tdeVmuRMD28eNHAQoBzkWXBQj1qSpAXsyPsLiblsVsHiUWw2jHGSAracZhtMWaxUvn/iuAEJnWfT3vYFT2OPg1jZrSBo2ZN6zjPrpiDGi9OVI7vKEBhEpe5/o+5DCiZfHalzhE+qVr9JWJUfWJxjVlJLTGJE/i0jbPXesQwJHQyq3Xju8prz8bI/Ed9BdgaNy35qe2BrwEJFDqIt0tJ/5Qdoh/zfTw+vP9cD4bQ/z+9VpmDWxijujcUeeR88OkLwb8UQAwluu9iPD68pFjwZEOIMHv6wuDkDcDEdyvoly76Arg+zGQwN8CJQcR9Qkwc9Olpgfo0bNJO5oS7VwTMJQimdZ1l/ePUoYTAJmmrvoXAAm9I1MhysrbAsil9bzZlWmJ0pwRsrYrIlfkbzJwxrOZuj0olXhHK1M6PhzLYTgo+/GgrAfHABBGpawHB/EhCEwgO2c/KPPNqEBD2jkBdKxJ7Uit12M8AXL6VprovRltV0M7dOUlfMfEj4tZHzGT8U2mlMso6jxD4vj4cFdGkDtuNmW1ftY8A/LoVzVPAAAgAElEQVQp8EL2EpkX41GZzu8FJJBY9Lpdlr///X8pL5uVSqyOAgUmXUYCQMLhcMrq3WYkACRA1NjOcbvPtJ97D6WwI+uDvE60f6jc6/KPSyey7Psc5xzpc85mPntrT+W/s0NinXICip6U/tQsmZatsnkUcyS09oLXu7kweE4Dow7eaH1VMtXscPB+zmjLjq2vY3k1kJDHJethZyl5L832hq5ZgYReN/QP6P0/3jkPJDC9HtesH63nb9mP2aZt5ch6M+8P7e+37Ourwlc/bM+Rx9vyma/bytg5v8bHt0Cc9YnH+3Q/+/pu22tdWpd5zXjMbQ/fGoNL1/A5HexiLFy6EXs0e9Gu2nS1BK8GjLPco5sJCDj7N8sJNpd1awZeHIAzWaPXq8ER64vR8HpGgn3Kc8+oeU+k2Of0yC0goVJ4/3Fki38FEtKQ38hIyIvUCicLBWRrSjeuBFEc7/qiFm29tSD+mM+zojOQwHnsSHAPraK0otEmlASx3UysLK7d1y1F8acAEqyQrcTyRmM0sFX8fsZbG8GfG0jwxuf7yWNq2fLzcIyBkXMGRHb+8waWx8dz5XPbebwEJNiAz8Z93rSzTJyTg5yRkK9963s+to869vXVXl+8Rh/5iE7agO02r8OxTGoqv9o8uRWqWsINBCbQCcHpmNQr0xEAp9Spe4AOI4CEw6HMIVycDMtv1Abysfzqflbezyflu8dFef+wKBMcXQx4IoZc77Av00lwBxCZF+eCUnGjbWJEVSM6H/ZcRBHZvHAcFWlWV4WomQ4goRKn1cwUHGI56bRhGg0LxjVZCVO6Sczw8HdlNAmme6UY092gdtLgioHA95uk7sKOKB0Cdsfy+roqP//8c/npp5/Kp49fVBtvh3UGKKP2QOSglzJfzNT+8unhLurpD32nlJ4QrydVJFYbshA8Cz4GmcdxOGAIAiQwdrXWPOY/SlBwaAASiPxPAYlwNuAJENgSRv6A9OkKDKHv+jKAGPdufZWhsj6inn8kB4rvcX9co3PGUmrsufa33Vqu5RXMaazBcNJsLFhmLb/ZpteYlJHab65W0UWDbASOXVewAOfeHRtChoMHQiACawIHeFQU8SVro2v7J+IQEKCIKLbOUb+OyVyr9ewqK1FdSRhGlUPD+hGAQ9fMGQnI0ZGoMdc+rbEHSNC+U2vQdc7t4WsgoXYFGEoWKllgXTeUNYQh1Hf7kMtrvgTmsZItyhGuLSuz0XxqCLN2o3xGJT/DY6TkV5DinE69ZogNjoOyW0eNOSCXeA7UgWVbDmuQk63KBmYj4jZD/U7GEevcpQHTh4eypgOD5DZKEJSNMB6Uw3gY5QyACF02QikrshQqkDBbD8tsAIgHQSlr6mv5y3XHBhIk6+iHQWT8tPuEimyIzCWOjJDr0Ftag+QPjEbS0Q8PDwISmTP0x+v6Va3F0K9kXUCIeICXZjaX7gKdXO935R9+/qfyZbVSVg65GvvBqOwOQ2UmoOu6jC0tdPglQo+GtBMD6gltW/vg0r7ovUm2Ws3A8L6cHRrbctfsHzsSl4AEAxHt/n/OgTxnS/l7vi87KHmPzPfeOvQ3Hb26Ztpr+zxcz3sK845D5TK6rDfzdfndzqmdr/wceYyvAQnInwNhnkvbAJ5DVlJrd0hOUIwArQKCehCyt7/iPQMJlD4C7KFHAFcINPAqkmaA8Ep+ml99T3olEIBNQFAA/VSvr7JFiHho81w/F3+Q378mXGkfunZYK0sea17PcQzkuUY+nHHC+7kMivE3gJTlO/sT5/bHfK+3/IOw0wLIjCEJ8mDZQ8PBV+Pu4xwAzXatrxUZbNhiEUyyjWo/zc8kbiACUKnbWwREgvMKfYZuY0zILMgdHDzmznjwXs+z245wFmguNc+lyHr2usH2+qHn2+Fc5iw6N466B/y3JO/Kbk3ypbbLVf7OviLlKdOgXUve/7JMdfrmr0BCEvU3AAnXFip1jyYpcRqpkP9KunUL0T63odzQLScf3/q+N9d2cWfF/kuUVHusgYhL57jkyPu+syOZDcBrCsiIIOfIG2VrCPabxuUnfIuiuzUf5zbhbKzk+2oNgpz6fO46Hqdrr3mR53vJDgTnNujC7y6FQXbbGjAfm8c2P8/JBppqBFtjKY//uTWk+4gQtn7y9/0ccjirous3ij4FPkcsWkeQiC2K1udgQ7DhIsdbZQml7DevZbTflwfSdAf78jAs5XfvH8vffP+ufAfB4nxc3t/Py2KC84f5vFOtLs+EgxvEjbHxwFGgQAkbIe3pprOy24UTuN/jHMf76phwjBIkb9KKYuJLVaeY913DSvR/OB4rC2A8m5bZgowAjJ+ITKPwcRrZ+Nw+j/tjbl12pU31kCLCg3FZr/dl+bounz9/UVbCly8v5fnLa/nyCgv7WtwHYTgMBFhALEl5A9fhM27YWQFyqCrppJ7pGCBrP6/Vaa8s6wGMVQ6H6sxYzsSJEOaArj82K7kj4nQ1gBOCpAcMxWOwTyt6UOeZZ39dBZAKSAFwgQGCgRgZF8cyUrvLcPKyQdEZA2Z0r9wErd48HhJIMwDQCLJFE11ynjAyjhUAOO2gIfLCLhpcyxg6PoQwSDcu26hlGSbMxNlHFjB5O+wAI348UAaGlpbAgeCqO1nDyhQZCFjx+NiwkZ6oMkp9e6zdWIeqeed5djWzYzQOcsimZOE4qOu2gljcAmPg9H2P9ZGuBzLeKMGIbAfGMMj1arlHvVcDdF0GAu5mxaxU4kTWTheVjecz6ap0RzaouK9htG7tnJKauZWjtFkvyamqqfCUHhGdL6vofjAH4FM6ybEMttsyHUzKGODsGGAe38VxXhF9ByTDgQPYfHhXnikH2JJncCzbza68btflSKcSSgBw2MdRHrDeb8vrZqsMBsq30D2L4bwy51NXjJ6Jf9bdQ7GSB5DX6mBkZjGZSgZWq8hEQnZcF29wWc5RJwMAJVpEAlPJVgJEICuBeYH4lRIpsiuUNjybCuBV9gVlZ2RISU+Oyn40Kv/59z/qGQHPWNLqx4KDf4ADRDUR5WgZVk+Z6Fo+rFkkuy51vd8983NyzXM1zr1dUrv5VDm/5qh7P8vnZ4zMDeOyj7wPZaA9783+ne87AGR7JjtHvla791lmb9mXt22XfdephfvnOk6nRo54FjuaAr5r62A7k1cjnomzgvPm72htVsfV45r3f9t4bYDD35MuEpdIbwPymeaP1s/VsT+1CfvMlW7N7yPtnCCDN27pKP4dj2WKflDXH/ZOMsGiVenYmY1dwgprTE/SvSKn7PtR6hf7vj+n5TLvkzGZ953WFvI4+JXnsR3H7wYKsmxqbGrWkOW514unthZBic7+SBkt+T3/7vmzfYjsCYBJQKTH+yS7rXZWyyUynfzLF2af618ZQMabV/SsuK/Yw+s8SJ/UgSLg0M1lzbpSq+oayPF1AIyxWaR3lPEbewtdm2Jse/vTJRZ8hwAxNjpAQox3yIvngO+GXRnk2LIJaykQezDXRK8KXH19LRv2jJSxYz3dzVlNGLNOIKP0VG/0XR5Elqzt3V2qvn6NIEcf2HKgy+8rHd/tuM9wMeRrt7oE0uD5eCHyYJWyVa4f7ZmVMwjV/X///X+KdwTqbAQqd0ZJAgJv6aprnw+O1+70W8781u9+I5Dg9lUnxnrtwerI1NUBqJN36Zhbw3PJUc8K6ZwTl5X2tfu7df4/FkjwNb1R5HvM9+aNI9+jFa+NvPys7Xvts7fPemt8b32/vV5W6OcUbN40GNu3Agn5vH6G9vx508z3nTchGzbeFIyodoZnNdryZuXr5M2oNYo8Z9ngOXfPefylmC8ACR7XfJ18Hz6PIxbtZuzn98bRIsHx/UMZjYkObMrdeFQexuOyKIcyPx7LD4+L8rcf3kVZw2xU3t/Pyt1sWEbDiIKOla4/LKNDOMNW/I7+5fG3g5s3DZ5LLdwAEkTSVvvMpzZs2sCJuFaUnLZpKl+YzwIsmJOOTlZCEAY5HS90UUSEQd2zg4/HaUMVu2Z4HCsi/uXzS/ny5Uv5WF+fX5eSzU5O1OqRCDPMzvAlRJeGwZ7U+HBSDE7ZIOa5M6JtebCREZHc2FRwuE5ktpoKjpZ2spdS6wGJpkR3a52g2uNtD3LK2LA31aFnLz3UfstyTGpNO5vp+BBAAu/pGilVV/djwsZEqiqZpH0fGQQyWMIQYUNW5H0X5TRea3qPhAMZkxGFkFN92KuUQez8tT0n5Iod8KAuB5HhRveGMIDCABf5psgMT1u8kRDTR0SCOT8G+BRIAHzSPG2j9M2lCFoVum4Y3fvaHtPr0N0YnGlFe0fdLyBY6mmvmLHSQSI7iB/th4mjQnqpdm2wwatWlClVvedEaHkgMMmjTCAe72sgITIUajQykTTGyo/zZY4aDFo9S62zziCmST8tI3o2ylHWgAajMkcHAPsAJBBcwECt0SmVWo2HIk5cHtZly3ohUj+blW0ZlxdavsKJIsci5BcgAZCI8YUKEw6B1Xajto0AJpA0UsY0wmGqzlQ4zAFMdkZ/x59xymYf8FUpd5OFwNb1ellW61eNibuvKENE84/7jpyPyhEHX2BPZA1RjkQ7XAxu5v+ltqLFGZNRPaulMUQXxYNSM1+CLr38fz9/KavdsWy2u7IReScR4ZE4QnASQUoVtCPSxhKr8yj4WcBd9EHPe2LeY6yLrHtsz9g5wlC3vHHsrYh/ex2ubzDKe0wvy6EP/NPumX6/dRI5zmv4lv1zKyKcx+Lc7wBMTn/3uQz+ZmDB7xkg9Vjdsg89ztYN1v3cC+/5mtl+8F7uuct7ex4PAQnE+WugIX9POr6WUOnctQ1ktmE0HrvIRPO+7e9Zv2UdkM+v7zJPB4NsAXAZIOiAAnVdCgAhAwkGFASHNISN2c7xuFlGPG6W2Ww/57nwcxhoyHtrlgN05Dkg4avxa2TS9iGaIcuv59Hy6znm+AgcxF6r9TgOh7zVTH7G/NrOm+fUJVjxfH1rZM1V3RsZd+QXgJR7yDpyDOCeyEK1l4zQgWFDxfG1zK92OeI9P6cIqmv2nr5b+RDcZQYyWtl6u50AhRWtvWu5FMcSXKqi1IETWltwyqRASz8WoQdjDA8VUO11TLvGsz3+tf1ugoVzGTtxpqyz2nMDIEyHASQoaNcACQHsH68ACXzDoMItTXX983/xQIJIlKrwtJtQGJXXa+wuLXAPW96Izg3lLUTYiuhEeTQR3mtTdGujcOTwl4rBJeXp83ihenyyQLeKNn+nFf5b43ttoUjZ3QB6zi22fH/e+PKCzob+LwUS/KwXN4ZU36uF3SjwvEF4Y/Q582blVK3sHLTX9GfZCMhy4OPb1zz3BhIuGVkuzfEay/dgBe379rjmeWMjdaSI3zF4OS6UOum3qzIeHcv7u0V5nE3LZLspk+22fP84L3/z/qn88HRfnqbD8u5uWu7nRBmPlPqWae3VfljXNPmkA7xhcq82vHJKpufFbQuxlwESZLzU9PXueNL9zwAJPAdAwnA4KOPZWCnavi6vlHCweZJqbENJYMfY9efREWI6mgtNf3leiqX/05fX8vnz5/L5+UUoPM+gVL8ZIMZIQMJkEtfjb4CEjkOhIvE8n+Wnlf8TJxfOitrH3XOWOVv0nve6JNeSO4AHor37faQ/OmIuYsLIACGNWw4PDlolFHJZQFQjULcerPCdvqmARidn1Rh1ez6vH7gs5CPIUe6BhJDJmqJeo0IyunYYbJFymYEEHDXuLYg397VLAwZRrCRKT5RlsY5MBxsoJjNUiU390T0PT50QZEM/F4CE/WYbAErNDLFs2jj3uFrPGUiwIUskWWOSMjo0/8zJG4AEA/HngATJTucAnAcSLB8ubeiNJddEA2b07SP9HJ7vMWBYk9pvRxxwojPUFbgREtTVhascZrMvY11ioPIF+BCwCZAPusFIN2EwKqvgKKJE+A8G80kZTGfly2pXlrV1KU/IbOKEK90XAGI0LqvNWl0OFOVH71DaNMEonpTDehddUWsmgsoJunastB4M+Wh7hSv9+ljK3exOJRlkMwAkBDAb+17McXUUToCEyC7hO2QpTWcTgQ8cv9yswzms6cLoDcY6wDKMJZdClXIYTsrPy01Z7o5lvdmq5en+wDiNyo6xBzSrrLnuTNIDjhFJC/vosiHt+bMO5JX3vCdQkvZLgATrM685g6XWCwZtvTdd2tdaA9/f9/3a4b5l/3wrkECmmfW15d6p33aS2Edcq+19SSpFDlifUZj3/vx7dlS9R3X6JOnI7BRnMMZ2SrZPpKfYN12qlwl0xbPTt9SNe461qKyYKgMCoRQIOC1rk7xWniqu7Wd2pNrf11qp+1AuacyZUyrNqSWNUfrmlPso2Ypzxb3a1pcjqY5ScW0//zm7FznOn7dzkEsbsszFnkDmT3Du+DPb+z3Q1reH9zj1uoHuSf1+08qw14qfyw44z6S5mE271rTndDDnyxkX1tm+X/4mEKFsyTpeeo4KkvfPElwtzq5UeWAFW6cjNHbNcK3OsOVEXFi1NMb3F/q89ws+f/oSQ1ntP2dYOoiMfhEoMZ5pLslKwK6iRCz2Wuvn04xhdLueyazhdWL7Msqeg+qa/mv1zKk++XYggYxOgAST/LJvad6jr7Z+P81IgJMCm8Q6+69AQqS61MhZXuR5MX8rkOCo1iUlnRfauWPs7OXPsuOXN7pz378FVPwSIKG9Vme8p7Rm30NeAD7On/XG4ukd+zv5Oq3ze2kcv+X99rnOyUJ+1uwUt+3h2vto7//c85x7z/dkpZ034ayI8yadlbE3z7y55XFvN6UsUzxDvqd2PPKxGLGX5Jb3nV6ZnfO8YfH7NSDByDnnApEmBZfjI13tpby8fiyz6bi8p4SBNNz1sozW6/Lrx/vyb757X354tyiPAhLm5W46LPhlcCXMJ5EdAJDQ9zo/jQbz3I5M53GMDSSivpqLyOuLY9d9NFvPpjaLkRbsjITpIloTjRcTAQnTRWQIZMOD8gOOwam1YaJsBsoRShGQsllvy2Q4E18D3RrY5L68vpbPn57Lpy/P+pvvypCk5SNlDhP4GkzsChv9rowntWtDLWuwIWZjrF0fni/ODZCU5cNdZLoNT5F/nJ6eEE8yy+aPX7LdBypf0+sM3m4qzwAp9ryHwSQDwu35RCFARDx4ATp5bhxiS6cuUaNcmssLGQnx7EFIx+9OMwdIiEc4DyTAhaGIco3YW6a2+xI1mquIWmNIaKOuKYEmFfWaw67PhuVoWg39BCSE5VNTESvPBBkJWfe2QILXrBpmWG6Px7LccE8M2qkxvsMpxAiuZJ+c+1xGgoGE3ugLbgw/zzUgQcfUm3ZGQpeZoHQbxjyMVlL2sxEVWRQwdn8NJKgcysYlJK0Y9ji2yBRZNnRdgPR0PFEmwpEMgj18A6VMxzOVOOzWtYyKkhqyhsbDsoE4EWJFUq9Hw3IYj8vrlvdirHS/VR9KJzDPHLNaiRCVcZ/AgTKjJGsimadtK9e2nnGnlOBL6aPtOdND8kHmShmVxXRR6MwQRnPcM2CEsmBqqjtPHwYysst66tssjqeU0sTcM9aUYmm9VsMawJFx1tzXjgsYmXKghqPyehiU9e5YlhCO7uB+GBfgsh1tRQUksAJ7/gvbGzkDyEbpOfvCMs3+kZ1IAwnuUmI76VxGwrX9y86v14fLXA1WtHZXa99oKaaIaN4nMjCe7Ydurb+BDPKWXUOWmUFfjvUYCdSUvolSB0fsbRd4vG4BCXY6szOZ16H3LGdz9A5ZRPpz9DbrNY8BYIKAt0yga3DhGOCBgQSDPH5P5xbPTSWGdblCKsnwveb78v7NHqC2rrUm/7T0KoACcyT1qeRRsuXUeznXwGwuxeB+giCgK9FwDbzWbC1ZM1cMGXiZk0H7m/KYosRjPJpGK+b6vmvo/TkZcBBV+/5Y51Fihp6nbCC4nvwaeiBsnmi/i/0FuSYp+BW4PxjwDkBcLRYnM2U0Mh7w8nC+6H6ltEjpl3zdIEvelcUiSqa661WOqcjM2wtI6OzplHUWsmIC2Sifc+m5O3lQlkF52Nf2qm1KMrWCp0f25+hr4ndsJAy4HowK4NSl7TwXpV+PD+90HYI1ZH6u15E5RraE9vMKvNvf43vSCwlICBnvbZXIqzvNyGrXe14XX9vv3w4klJ3LUCqZdwUSmFPd7XB4BUgI2+tP8fMvPiMB9uXswLabzi0g4JwTmAf21ve/FUi4NYk28C4d90uBhDxWnNMbUnZ0z13LG6k/y4ui3ZyzQXFrfG89/1s+bw2YS4aHFVZGwH8pkHDuft5i6HgT9pi3UYI25dBgA5tte/483jnN69w4nJtfO2RylBMQd+7ZWiDE37VBk1HybHh53hlfOaypRasVPRvaZvuqDIOn2azcTWA1W5bhZll+eHoof/f9h/LDuwdlJDwtJuVuNiqz0aDgm80VmZ+UoQDlPqLdymd2uvKGlYEERUyPlSB1FRE9G16K4NV7H9YsA0obcBSGMza4YQckcH5HqAASIt04EG8bUUQP+VGt64aICuUPROh2AhOel0uVOTgjQXWQk0mZLWq5BFkJ6lzBtQdlirFS78/GpsGb9tnz2HgsOgM+OaKKCNQSGwgVs85wRFLgCCbGZtuVNoSBd+wyEXTuUeVOoJRA5Qa1TZ9uZliO9K9XlCgcTXMyWB9B8CgniJacqVwh7gNiOD3JSWlDdtrMgdECCRhYLm1QSUYCEmww6HnKSMYMQEKcK0aRlcNxAAXZwDaQ4PEl9bw+aveM8fcpkGBgotMPVTc7I8Fz6ZIK62Nah8b9hEyEQ0nZRk0tvgEkuLTB69Ukm51+7+o3v85IyPrCNbV+FW9GBhIqV4Cfr9MfZNUYyCZTT0gJcXA61A/0N/W5lFAoC4VoWgFInJbZdFrmpOdSA7w7al3MxjORfzJXZBKwVonS7EYDdVtYHrZltQueg+1xWLbDiaLvKnupjhzjSGo/8oGUE+Wn3IH7nE0XkamgzJdDeX3GkK1OR3WmYj2G8xdrIspspFOqE6/1OxgXInL3izvpCqQNGUcvYvDyL/RQjTzLeCdTQTyzEUiZ4fj0GQEm/JRzwzqeDFUDTYTYMuNjABJ240lZbvZluQ6S1A1AxWBYdnCeHEcCVurMVyAocT1AKubuMBc4drw/eT30gFWAGxjs3uukU1JkM7/fAvEtGG99bSCB+zIQYznN+6N/53vK+ErcMnaqtb5FNvp1K0fLbLvn5jXxlt9x7rzf5P3TQCjOVwY6DDr0Dgr545edAQFGKdru8fUz8bejt96n8zHmNOr0WcOlw9ryvfoYZ6rEHJlMrkbBKxExziQ8L9Ar+lkMNhn8yGNg0jsDUFKhPBtAQnX8M+mdyRa3dCOpJIuZjNFrNsY8yF9jy4sMBZcOCTCsjrSPiwg8QYT4noGM4OcJB7wHKsLBt+Nt7hm/CrhmbVYAA6DCHBPn3jcQ4VfGEICD5xUFNdw5iXQSoAMdsJjfl9l8os+Xqxe98j32T3/f12Vu+B7Xv1s8nAArJq008JJLK4KLIrSFwWODSPxtrpo+O2Xatb71/hOvfStj1gZAachkKgvtgKsoz+gAwJQZGdcu5enpqTw9vdc9ATyQ8ble9TZev/cFaTTn8prrgLpakul14/n7ZwcS6ETEkJsLqRJma++9CiRYO/0VSAi01qRSTYvCLBzXFPotR7dzKC6c5FbGgA31/HVv6Oc+ay9z6/7+GCDhEijgTT4QuhSVOlOKcbrw466zw+HnuHX/tz5/y0bdHpMd73xPHu8OQR0Mvuqj3I6/DfNzxkh+xl7xnLbxymOdwYQWSMg1gvl57Ji2QE/efMNYPd+Cy0qxNSBs2OaMhDwX/r2VUf7O2RI5U+EckMDGb5AkGwhhJOwLmfWovDsRqZUyWK/KaLsuv3q8K//m+/flh6e78jQblw/3s/Iwg1xmWCZ0aSClV2zskRp/Tv7yOsvyzLGK+FTjHmcX50QR6dW6M0BlqJDcW+v7xotZEHuR2jydlsGUDW5YJvOJMhL48XxR2hCM/WF420hSd4SatrynteSB6x6UlcBYva62gZo/v4o7gd+JHKi0gegtDkhtgYlBc1cdFkeyeM68sVp/tWskG9K6vwZIMDeCCO1ShkvmUpCLrKhSpJurZjYREkr2ah3mtpYOGEiwgwSQ4M3a95FlCiBBNZKuY6/t84hmYMRRux5x8TCg4tn7Ov8MJMRxkZFgIIE5AEjoCRTDGDIXAkCCnFK1iMT4iFWvaK0cuYiod7JfOxp0+sJRmiscCT5f1jEQ3klO63UMDnXcDFXfrirQc660QY6aSBSvcyT43kN2wuHs9M0bgASikjmTRdc7IWg8JRs8WZc1U0F6KCalKEuitkQEQJDMHWoaL5/RSQTnD4OeeVdLy4jm2vGiDGG92ZTF04PaOdKucXXclaUIE9dltd+qzeF+OC0HyLtqcEhZQ2opVspyvZa8KLp1qN0haKNYuzIB/i2XPY+JxwydEJwttZ1qLbHEMOfHXCa0LsWRorxhcUfXmXBKkPfPnz/K4HW7VGciKHIpx7HWhFPXUTuzELHDu9H+XdfCsAJZnFeUB9VQl8wJSJiW5XZfXpdrEUnuD1HWsB9MJOMCWQRkVI4Ep6BUvoTQI/3ek+eWazCWHYiSov+9vr5Otuj961RGaxlatUuys+/Ip3Vxtt+yDvTv3JvBB+/1LoczyOB7bffyrBdbu+Gtf+OM9lHQGGNnAfAsRFO7tZ86J8X9n0ZMz13Tew3n8D5kO8/rvLMFUocI2xQu/cz7p+0rjUut8ffn3bklfybAS/pEurNmzbBvwMEhZCzIhMkoQmZVLrTflP32UBYQLc/uyp71+7Iqy/VrtCWemB/BYFsdk5ShwL5qRz6T4tnR5xm0h9PZRE5Y1M3jUPLK+0StlfSl5RVtlnlfZY3jyEpkPW4rNxDkzhzn85kE0qSPpNOb/FGRcK2f/vwmi/ZxnD86EKrijpMAACAASURBVKCf+UcWRpTzcZ++Pu/zOfcL6TTvU2LI/c7ni7JYzHWd5dKkg+EGB69ikE9GZL4/D2TVfu78HJ3+0X5YQfEEiEQWTehOk/e6tEEthpURoV46VWz7Lg8UQ2pf3kfZn/WbASOXzSA3ALsuS+xs1bRnYltBuMg/7AXkGTBBe3mtSrQ8cz53y+plvDraFazr/YnK/6P98Z+LI4F9keBLdAuS3q+kvAYS0CHnSxusLf4KJJyUNlxS3Lcc0W91ZK04r12/vUbebG99/9aGdItssY1Y580wbw42gi7dT+uoehPNz5addt/3rfG99fmt+esNkn6kWiDhnDNvwyQj7ufG+hyQ0N7TuQ3aDh2fZUOqjbh0aVs1kuhx9v05op+fKT+ziZpaA87jmoEEz60NE33mFOL68NlIaMe2vYY/z7KTwSgbI5dl5CA0/LDflOlwUOZEB7abMtwt1fbxt08P5ddPd+X93VTAwru7WVlMRipvmNITfQTBWhMRriCY79XpoVnW+V3OaTXMiDBmICGDN7DkT2a0XLwXi7sclUmQO5JLnTkS8vOyaUYqX8+WrbGpwILml5Z724iGG0hYbaLF18srLdk25ePHj+F4QLZI9LYCCcFe3AMJNqZzmqw2loazo53DbvOtYEGWB8luZQ43R4HP6Xp1k+3hiUWngdPUewxFrkFs99QgDod9KCa3fjNzRoLlEEBD68dt7xz1lSEVGQk2ynoD42sg4bAnUh9ZDAYSuN/1ahO1vpUwr+cgcPlLAEyQLcbaDMPHQAKlDV6rWgepZFljfQNIIMqez2cd1AIJnld3y/O8kZqqzy6QLd4CEswx5LWM8c+Pn8nOb0Td+pIpU9do7DCwqx7p9Uc4LkBx8T3HteMJNTaMo8gpg+NgSD0zXSz2R5ElEiQYianzoPe4V0pxLItKUt6v5SgQIaTswOsTUAuSRJzl1WFXnmmLuNsIQFCZzbGUbSFLYVSOtOiqkawZmQ4zOr0cyutqWfk0SH2ubVRrBNUEYJCKGvhCF/DMjnDj6PDjTiJ25gAGo6XftBy3tFYNkJD3ACA5x/PzZ3VxsZG827qVbbQt7RyF/aYchn39OU4DP9tdZFZZ/6AvAPVck88xO8CF8ay8bvbly3KpMpntfhj8CGVS9jhVykqIDJysx5V5ggOk5dBHEFv9wthkYDMD4rE3Xc9IOAeEey0YJDB45Ah2BlUzh8E5IMFgQc5I8H7N8bnrzZ8DSHDE3sENk8LxN1kq7DuRpRKlVRkYsS7rC4y+tmAMJFhffJ35WDNlRPIZ5XjmaGAcsD/83L52thFwcEMv1vV+AmRFu1wB4XQPKlGugaNtHTMZRdcqAwnz6eIESCDTiGw83qckZ70k02ipDCQTVbplTvjCZOjEK+/DQ8Sr2uequ1B8LirWbi8G3ANIiDKLnEGAfOb20fwdzxPlSOgNZzLAhxTdA9AJ4Uj7c2cuBKlvZC4AjLCWnXng0omTrhcALLULEOPnTAHARNlOes5oZ0kmgTMbKKlQNhI0FJQ/jqL8kv14s10VZ2pERp/LQ/vXc90GcgmJSx0AQkF9DODzPs8dpV3huG93G4277BfZJFVfVyAh1mVkFSp4U9tzM57oYmWvKHspSjiiZCVKJVUaVbOztN/UFsq2vwFaAtSNzB3rbe/lcd4+EBUZJbWcU4hOD3Sc6g9nGlauhHPOQwqunrffv7W0oRTIKt0xSjMpfBlAIW6dZxeQEEiDwLG+a4NW4YU7/2Vv/4svbcgcCZ0Rlup5bw3HLUf2W7+fDfV8f1bOb8louHYPfyyQkBeFF2C/EPsr2nHwwmzvJQMP/7UDCe3z+W8bATaSPFY2ghTprqSf3sg9/zZ6vOE7OuHjUMRZCbXO4TkgIcu078HXkbJxhKwCCacOQl/L7GM7wz9lqfieeK5rQIKfy/eR6z3ZUJRmtwVIGJbFdFiG9H5fL8vDZFh+9TAX2SLZCL95d18+PMzLPdkBzkogkwBEtpI42aD3fTPGbhuU16GfHyCB+wdIwEHRJrNcncwVzuZ0PldkaPZAy8Wp2I4FMI0jmgEzP10bPO5xP2aijvTYLmpWo4eOfK5fgpMBIIF/pBdTv+dUepyJaP0YRI2kyvM3xgxzSkZCjtY5/f/cWs7zaKMwb6Ja2zU028m6iZmUAVCjnchBTQEkM0BjW1PpnXFg+XaNIenSAhQqeOMNm5ySvK7cBtLydajrxhwJ3RhXvoNI/a9RlKNTyHsgIXMkhLFyCiQsqXFXRKneX60/9/2tt9VoEWlXABGS6Qo8bA/Ros06INd5vAVIUPuHDEwY+HFpibtE1HHLGQncBw6xsmsqJ0U3brXLxS0gAWfd3wm91WckILO0R4vn/hpIqC24u2hIAAfWHzUCihGvyDFQ0um+oogaafk433yPbAMyVOgGcoT/g9Id8m/3ZbA7CEAgQ0VrSbwGW92faoAhap3NymxxV4bTibo00LLx55cXZSB8Xr2Wl91arQ7dDrGMJuV5R2pv3zkEvgKMV9Yi2UDi/sCwNC+FsllCJhzBinURz8bv4jQRGarrlis/iBzniNJzDcowtqs6rsNw5O7vF3p9fX3uMhI6/bAJIAtGcUVCx0PxzBxHoWPc7QGnDuLGKNsLtnYBm5UQtvpQQSw5onQDIIFI76ZsdpR7IN8ACbyOgkhVQdcAKSQvIbVKF8ngQQskWOd4bAzMewxvcSS0QHjWIcwB98JYogut+7K+zYGCc0CC78v62aCH14SBhHOBlFu24Vs+N3BnZ0dlVMulZAQQATABHSZOndqq2PoGXRRR1byyvr5qDk7k7EDkROUfBZ6bsVLfSYHHASX1nbVlh9MOKY5qV0Lg8oLo5RulNKxNse/u1RZ3T/vj+aQA0O2P+7Jerspmv5aeiKyi6QmZoufSe7T3dgM9zDn3LC4RdSU6tVe8P/g1l114/vMxsf8FoJVLFfqMBZMxBmFqCySgJwxAGEhgTgEm2KMNJLgUgvULFwrfU6Re+2eUPqBjOU7ZQ5WDgPvg/AG4YUdGV6Lu/ur3I6MuMrNU8jidd9enVIrzAVJyXwYyeG4yBc0R4fa85nzgteWAyKUNgMTYTV4znNfrkQyA+WJWo//rk3IBgA3kEAJEE+pm/QBwYOCM8zCusjNl9wQJogGBoH2p+2/ttNDbnLE3RqChz9QU2FIVNsCP7ZqQua+BhJCbNuu1Zkrc4DrNMmed0uvEbwcS1P6zllpyXgB0nZ/9/18zkHC3uO9qC5mEzEFwbiMgDfLaT0bAz2142ek697sFkNdegffp693GmnrA+n5aEOGco+1jWmcxK8Jrz2cgIQtp3rwzgn3uPBkosPOR38sb/ykaXknHmpISX8P33yrvS5+/ZdM9d4znJd8zx2Wn0qmKfj/LlDfZHDWxUsvPYNnxfGe58n3lTTpnIWQZyvPMOWIzrC25Ett+Pqfv14aEjY5WSdk48/ueO68jMz+7ztCGfzsnfsYsR5fmx8ZcXjv5eyh+OTy7cFAwjnDKmRM7yfvdpgzLvlAcAHngtOzK42Rc3s1G5Tfv78t3d7Py/cNdeZqPy9N8Xt7fL8qMsgKcD6X2RQ1ddnRtQLSs2l1kF8esyi5py454W594nqbzWRkrUki7R6KIEB5WZ2YSLaUMJPSRycgWCH1xSr6n9OP0MyQkq5IIMhGiTpmxWq7CoGSMNN+AHSD6DZBAH/r2uQ1GtbrJc2RZZz44r+fLkf8TXVcdVRzerB/kV5Bu7rS+6lV251ZbPKea9s+cieKkT0SC2DupOIvZWYCrQcdVdmqPMZF8QAvIBEnnJMrlyEVmyLdzAUcC6ZsipToMNNbU0MsQUTPoyiZfxz/Yvku5BSQ446DTv7W0wX/T1UG6qUa//L7bPxpI6Mgb3afcLdVqezyeQ+tbfnDoXv6RkSADqL7yu+a5Aj+0x/T8+vt5HzSQYBkyYGARbTMS+r3toOiHdEztAS69WduRjRztc3MxSh2+2qqPZT+A0XuofuhkHQxo6bg/qPvCHNBns4ssBJceiCU8DEmcK5wdIpYPT0/l/t1jGc8X4kD4BNfI6rV8Xq6UmUDrx81xr2h7hL5I3x+p9SH0jR1J3/Yg4xcuBt7jIeXELTeRAVlZ50m9VcS/pqZzT+gIdVJxx4QKJHAcGQK87/KLzvlYFckgeoHvw63CZwKHaieIz5+fJa+TMdHiaec8jiaj8vLypQwmPWdKOEbUzZpsdB0ZTUoDr04/YAYG6HRcNsdjWdPtYbVTG8zX9aEAHR0H01JG45NWkFGSQap3tKtkXOZ3sw5IyHrN8okOy3ZTu6em7oz6egalOdZkv3m/tY7hlcgnP7ZNPPY+/hYHUra/fB6fowUXMviawdvWrst/OyM0AxF5/VpX2XHmlXHmuZAHriOyVzHN72rWSjDQL5drOfpuO+x91uCL7YZLgQzpCmVURa2/a/8zuZ8j7DhY2eF25pla0FHuNxiqFIE1TvYc5YfoOErSJnALQXYKkLdcKRIvfhOyH0bTMqm8GLZfeGa3c7fey2PvsYq9/bStofc+lw8xbv6d+fV+4Hk3kO6adwMK2fFX8UGN3GfHnnEzAGCAwOSOrBP02sPDk0BBxjGCC+HIr9eUVm3KeEKp1NcZAfl+0CmcH0CA84dNgQO/ExeOso0S0GDAw+9zPewLrgN54mIx0/PQNYv74DiAB2dWGJBw5kAGMPI46L4Bf83NU9s/MqYAYOgyBXIAlFIXDuTMNux2vRPfjW3T0HnR0pEMEmS6B8J6MlLrgOEgAhEhHwGK9/bgWGDw68tKeiQyvtBXPVltZKCQsVLbKBuwryWaZH55v9Q13AaX+2IbSSTC3mfz/no9UFz5ZrruN6FBs77MtppBNY8JNqs6F6HXK9Dh7jyiGipkVE3Lf/yH/xxAiNqRb8uYfa3aO738X7Lw3/b+X1xGwluAhAwo/CUBCdkB6wyxulNmRyv/nh2xvMH4XNkpODelMuYvgBjZ+b0kDjJyL/QBtkPhhfpWIKF1Kt8min/cUS2QYEPaysSbqzMCujSnejk7uO1G3wJQ1z73nd8CEnxcnmfO2yliOxG1DpzjHMEP4y2Q3Xx8Nr68Eecx8NzagOX4PyWQ4Gt1DlJCfvlMDngirPIzcV8i0sFohlDyuC0TygAoJThuy/14WN7NxuW3Hx7Kh8W0fH9P94ZReT+flveg3UTX6MFtx6UaI52SrRFEz/uJM+XNojqwZB1AKqg0t7qerMxni/kJ2aLGPpU2yGgfk7ZnQqDeqA956J0+jZFL7uq1R7XOFUON+Q0g4VBeiRDiDH35IgBBGQmAEKOIOFguZtWxMmiUAaxz8mZjuZNnReMDsdfmXbs0dFG9mmlgh9fjwm6stUe5AFtWBQ5iU85/988f1+n7ZivdFHKopH/eAiTohpXSj6kBAMC97wQkxHOFE8V4OwXSQAIGF9E2DKgMJEQK61HtH0MnxLhkICHOGY65MxIOHYdAjXIkjgRdvwIJbftHBk6ymro2eF+T8eD0fxmMfQT8FpDQgTKj4G5gfDzn0uN1/Du9UDMIeuOlJ9PTMU37R8tU9GSvqZRVhnSOym0gUkGd22RQhxNSzkjHpGMCHCqDMh2MtJZHlDBgLO9rVsJg2PMgARpS0jQNZ3a1XakVIzXU8/s76p3KcruL7IP1pqwOh/KyXilFXy1Ia8az5BADcjBUxwLABTIdFNXeUu4SHRr4G0dJ+pI2jwlIiJKkndajwWAMdEeww6Ct2V/7yDrqgYS4lpyBLTIaawCHQW1jpxFpRp6fv7wK2NhsDmWiKGc4AXwOt4si7tIJsJpXYIfsD9V1h/MQ77P2Ys5IlV7M5mU0m5btYFBWu115XW7L59dleRaYOSgHHBOijawXlbCTSh0RzdhDVtJXOI3XfvzcNvCta3rbJHVsSQCZ91+ez7JpozfbIzij/ttr3tcyEHHLssh7l9eP9V++1jkgIdsF+dl8zQzm+9w9aBfRaa9PO1sGEpBzgwCMA/dJhJY9lbF/fn7WXiEgYTIXKACwgNyo00ftMgCIhVwz70SBnXGg4wT4hV6zg5od29DXgJiRlZRT9HFk4DToSksOUbIQ2XJROoAT7ey84O2IFHWDH3Qt8bjZacrOoB1/22mWgexgOUPC3RGke2p3BRE6sj/THWBA7T0tTmsJQLKbzVEQYDOOOePhlsGReq+9XlxCAUr7c47nc5w0Sp14Rhy4IFydlPUafcL6Zg8fi0sB7gKOG5O6T2mASBcpoQpQkbJHXsnxYv/n/Q2Rebok1fc5npI2H3+phIPjIHbG9pjPFuJj4XwrwMDVRpmOY9odAkigFwEE6v2o/BIAlgwK5ACAHXlBu8cUnwIbyhwo4i4gA8pZUeETID8xrlrTvLc71jKvsa7DfZobgX0h9r7ItIiMjeCIsr0xGs3Ep+AAEbKEjBrw/fLlpcteQfZzhhFzGGsySkD6bMnI/Ij1fprxkolNcdqjkiJsBftSWQ9cd9SdPdB3PYn7b7MEo9TiNJvoqOCXqmfg3KiGpeAUCECRSa3pUfm//t//2JU2ZCDB+vKWfnzL5/9igAQrYb96shypuPSwrUPoDSwbr/7uOWc/b1IZKfL7576T3/Pm4/dap/8t0cNrE9n2fe8Nvd5Av/b9W0BC/jyPfbtw8vPl8fT7veFwyoD8rYiYnJmaBuwNWcZSRUn57FTJhMPnHzM7dwZ4Ik7zs9tYyHOZ5crnugYk5OfPY+X79zPkVDyOw1ByVIMyB5cS2EBpDTQ7klnOrIRyRoIBrJ7s5uuWkV5j1+SHMWnXhY0fPgOZNpLKeeQsY4COx5WpHD24LQMMDAwASM0Om/IwLgIO/ub7d+XDYlLeL6blcTIq7+az8oFWkAAUg2OZadM/bX1nx4vnNpDg8bcBomNSRoKBBPQJ423AiYwEt38sk9rzuraehGxRREXUMFYj3veCMRXnOa0t1mbfIeilTMX+HBsZUQuABAAW2s3hQDDnkmWVUwCIs6H0QAKp3xhNbfQsr0/LQpZny7SyMUDWa/sjy7iiwOqj3KP3nBMEvFvTrqevqYPxXFEeYbJCl0q4JIBSlLwWggwrxoTzGkjwHMKRoLXZAqaKwBeRLbq0QQZiTaO3zPo87trAfWBMxlhvwjAa1UwF5KVGIgwkbDA8KYGp7zuCYYccoMBjrV9SRgJ/ZiDBOkNrvR63XUWkOtegaxxT1wbLrPRY5XXyHGxdUlJfO+OgtvWMGthe5+auD7rvmtHTAgndHN8AEuAb8Hcl7yblq9EqParu4DQjoSaKRpruENLkkcoYoN8CSDgCsGz3ilxyTq8ZQLwZHVOI1B63ZXF/V6b3szKazcvzall+//PH8tPz57JGDoiCioUy+mwL2qgprZBU4RxviURhFlenAtnY1raLkn+Roe5krGpfqaSkXSqxoklEG8dy8tCxbj/qcXemjGu6gx8hgJ5RmSpaGA73sZZEBJEoQMCnT1+kA5Bf9TZX5DF4Kd05BCBBstWBWBVpKAdxyQSL/k6GOj9ECt8/PpX540LjQwbH59dV+fnzS/n4vFRWwg7jGu6I4aRsWX5ysDDie1JZ8c+knvF5r7d+yfvQOUO7rdH18RlI0DgloDjLc1t6YPn3963PbtlAWTdmRzbv/a2NwHHZfmtt06wX8nfzng0gk5/Hz+oUf8Bk7+nIDQz0fMbeQLYacqNSmmkQ+4YsAU5Eyj4yExHeAKqISPManDyr6vAfos0doCjs9KkdYm5XKJJfZAJ5oi6d/X12p4gy86PU9iGOYfADcJ6PH3+S48jnOJbBHRR8IDiuswl8JFH6mecq2+kGg3OAJAYNDg+DrFF6EEBvlACJzHlMxl5fWx9rpweKO1u9dl7JAIxT+w1U5DaPebzU2rZEGdgGwLHsBVzwvOY0YNwACLlnOArQM5x3MoMsMDIGPG/cr++b59FY1owEHFwDP2R2yK+vQJAzSnIbSI9DZNhFRgLrn/fJKtqsIqvDJRvOTHAJhbkQ3MUicydIvrAHatcMdXtQKSIgbJR2yM5UMLzvjmHyxNguc/bJRgA/84NMc5/KJq4dPlSCo+zTKFGUPTKixXaU6HTdT1QOEv+enwFhI5ssWmD2GQZqwdntLbVrV5VFzVvlRMr2k6jBuwBU7VJRuXE6WUrcCNf0jrtcGKz3sVk/WDdYl5wEEdl72VdFNB3gDGW3yN5oMhWYAODyv/+f/0fwYcIpRUYChMHXq6Gu3/aZT//igYTs9J1T1H9JQELeOCx8rfPdzkFWnu2mm4Xo0sxmFnUfk5XwLYnwBtpuwOfOkZ8lL5q8ANrfcxTBxmB2JK6n/ty6+zCQ20iFDL6U6t5GDbJiaFtEZaPYIMQJ+l1v6a1AwjmZzU/VAgnZAOMaGKc8C+9jVASBVs8Gng2s7EBLSScSGY5Tqm7tLPCnBhIyB4MNA14BEhzd4x54huhEMJFRxI/AEQEJZATsymC/KYvRsTxMh+Xvvn8vEAHyxafJoDzNpuXD3V25n8/Ur2ExiXZJnjfLWHa+PAetUQiQILDhsFdGgu7TtZu1dzdAApaInP1aroCydtcGkZvxX01xsyFoDoOEcYXtU9P/vAZmInmKun2la28D/Hh+jXEycBRtBSHvqxwJ09goJ9BNqma6RqBTKyTrjxZU6sAUCOlwBogQJCCB4w0k4KVbrrRxVyDB4+zSBukxZTPY8a+ZDrUkousVnlIDQxZN1GRyvlp9XZ9DidqADDW1vdMd9VoALx0DNgZwBRK6zb7WsuOIuWuD6n8xPna0udp/BSQEmBdrbFdTHslUCF1dmdXdnaLrTmDW5FpaUCMUt4CEzTIcia59U1UO5oGma0OW5Y7ksQIvAAk8q8kWO31TgYToatEDCfn7sfh6IMDGXuds1+4Lsa+d1iU4ur3aRlcWZTzVnuLBv7dX6YtaixG1Mumiy0Jl2IRxSxo+AMJsPFFmAllBO6Vtb6IzC+VRcogHykCYKktoVLb0qYeccDIWceDPzy/l9x9/Kh9fX8uOgAzGFDXEtcwDYjAyDDSPzoShvWjK0gA3sXPIOHRAVy0pMQeEDXQ4MjDcce4o2cJJck07jkW/v0aJi/UweoPoJBFdnA9lm0GKRpqxapmjjzn6crPelvUqWplJ/mobSAEJdZ5jjVOnXvkoBKDsy4xWlSXIyoj00cTh4eGu/OpXvypPH96X1+260OHi8+u6/Pjxc/nx5y/lyxLSRVpmQgJDbXslW4SXQWRnfYq4COPqc3m/yftQu7+3dkXXXi1tijakeXUkPoPVGZAwyJ736Ly/n7NT8v7L967ZD3nvyN/LwH+7n1+yWs7dF+nlsb5q+9tapmcg20AC84eMvX//XsEFgASIeAMMMLFvz9/h++Y+7WDxfZEGTyYaV2QOZzci7b1nkefI45PBdS1veeS0YV70QIIyHMg2iFIaDvjppz9I/riPxd1Ua+TujuBI7BMUKHJ/tsPyuCpDsJJQZ5uxv9fgx9koHT66M+AQBxlfcKjM57D1RymAMy16MsWczeuuAdFm0BwEAM7h+Pbv54yNDFzk45y5ETX4jElwFrDvMOfmMgDo2QEI5EwJ7JnaBtKkidgH683yhLNA5MLoLjnYPQmkuA8qUNS1KVSGHRmiUXIgEJ7226tw1AE4kAU4MrBlBKju1gEYkUlSX084MgYVSOi6AhlIqMGYyuPkFtheF+5kpXncF8l1ALBB7sm8qcxrEe/5n/lEDBIgG9PJXbTOplSxBtqkj1Sqg70ZJaKcg3WDPNgGRobJUohShwgYuJzMQALgQ7Yp7YFbBjcAJxVIsOy+VR907TJTVqN1QdYJXsvWi/Y9yDobiEgTgLeCcxWklp6G92t7KP/L//a/BvcVQVWS6CAK/9cKJFxyyP65gYTWUc4bgjdYK8HWkclOcBagfsHdnm23f7Rg500gj9m1zc3fyRt4vudz99aeL29E+fc/N5CQ7y0DFSfIXb3ZdjPiPnMGgMy0upH7+44GeO7k1KQUzDwOVnA+bwtg2KDPhn2Wl/y5DSc2fgMaMipJZa0/dtDzGLcZCXKAq7GUgQS/l/2Dc3N4S4ac1msSHM7BuZ2SyAZhngKO4X2MIMYKo8K1hSO4BrgZyOt2qzIbHsr9dFj+9runKG1YzMrDhNKGWXl/Py8PRDSIro1HMp4NqNjIyc6X32vXBna5Nim6DezCCc1AgqIoCUjYm+8gZSTMZpAvBrNynsvoqhDGx8nGUhnOLRsRzRlrI9cmto+6YDISABIsbxHBPip7QBkJdHEgHfsYCLQdjxZMyvJq+epkOgEJnXFYHX/LMqUOGstUbqPndMmDI+eg9zVLQOvIj125E5T0rghsRc4raaGN3HDSe/Z/z9/A/AmJMEmOnkLz1OVG2qladDVAgkCiGumia0McF2mRMhxq1wYyEi6VNtD+UQZGAhLCca/GdMrsloPTGAUufYgSxb6G0wMEkKB15z7QXUlDGNq5/aPmtl7X6xIgQXNXx8ey5lTHDCTEcacZISIyTFlY5vTwedR17AqQgD6ykzGpzq8IM4NKW46rvl8zEjJHNHPrHgHj46DMK5BApBMggXPLSVrMCyVGhawcpf7TsnFQ1vudOjEQVV/uNuVltS6f10uVNBwUhhyX8WyqtQWIIJlEXnA6YDOnTGwyFcSRW4jFHUcWxOvL8gSU7oCyGPVax3tU3fG7d+9krCrt/OWzDNv4cecKMpd6MEH6ZQKxY5Dp4ejLOJ4GeKLPp1NF6Z6/vJTX11WB8D7quFFG43KkRrh2zdB1ajsyPSv8E6TdDnZaLzp/OZandw/lhx9+KO+/eyciSrgjvrxuBCT8/qdP5afnVVmLSH9UjiMYayJNVqCFHLU+SymcmL6sq9UxOQJomc17itedv9furW1phD/v5DN1O7JO/aVAgo+3ztHsV/BYa7oh7/Y+yWsunYt1cmqzZScgf8/3T1TY17fOzcEBzh+dDoKgDvAdcB55sus87AAAIABJREFUoUUopJqtk+9z+35cFoBzRmCCOQnnfR1AX7Jn2vvXGqlBiBws0L5yLGU6mJTpOGTVpRIC0UU0eChfvnwq+0PYLIu7CB6wViJqjh7vI8Eed8tXF+xo5Mv7l+hbj/EslApE54jgCKGNH+VutD2s4div2hxm+1s7E3tszczw65qIfc3U6Egm69+yO4YTZRjgsLEn3y0eutIkO+LYBpSeAK4AGopgmpKLSWQaGIDImRQGKnH83R0CWckZCQAQikfXUg7ZBLWEgxIX8bLUEhcDADjOAAb8re4Na7JBiNjDWwC3ARx12IzMCyVZLhWMDA9nKHQZL2Qq1Sg9QRLbGwalo+tIZAvY1kbmJOuMHTwrcvCjRClINKMTTnS9iutqzmvJYpb32TSABHgQHGiLeQ0dSdcG2uhyXmT/8eGdzsmxgA93dw8q87DN6uww26+Pj++C2JHxJOjizElKB0fDaBH8DUBC7P2nwYd2/Wa9kfdqKl0BEua0Gr9bxNpWZtJQ+7yaIG0P5X/8n/+nAqfUYDwuhz17EIs+X+Xbf/8XkZFwDkTwe+7acGkocuS4dSQ6I71++ZIj5Q2q3VysZO3A5s3N13U9pw38/CrHBXTozM+5Tefcce7f7c+yM90+36XreFwspN48ZchWZuR2A89zcm7czm2oeUP27+dQvF8q1r6W7zcbAoy37z2PTX6eU8OmZ2C3E24DozVUWsPhEpCQx+Lc/LQyKoerpmZhNPA7yiwDCT6PyQz5TutEWl49BhlI8Cb6pwISHEFxBMFjxt82ZCxXjjSE7EfpCejqeAhj+7Ycd+syHx7UueHXj4vy4W5WfnU/Lx9m4wAS6AsMAeHgEKUNNbXX0a88xt68MhDk+ca8lyNL3leN7KrlXB17GVAABSYTcplC7RNPacN8PhPZIkZCnkeTLUa6ZV9nh52T14GjuNiqKH0cQ4yM19U6SN868ryI3uKYci3XXxpIsBy0+qXVAR4bAyikpvtHznzNnfcYBDs+EYkAWrxeWyDBUYPoPxRAgp67ZiAAJPAjciAZ6ZFB4Q3b8+PWfp2utv6pGRPOdgmSWeLcBgjCiQq567s2dPO/Dy4F1fzKiQw3kBpRot0uWTBHgkngjoNxByTEvNWWfjeAhG5Mq5FwiWxxt67AYOobqWevDkx0pegZpw0keLzIkOUHEzj/ACTIMEsZCXyudmG5LVWXMWIgLIDSbn+tLQwvZSR4LY9gbK+Rf/NmqAtDraNV+qyTEDqgiTrPFV1URf5HNoJIAAGpakcVyhhmdwuBCVv4CPAd6I9eDmW535ZPL68CE+BEwCHek73FP+r7B0NlMCCDQzgFdlHKoVx9GciQdZpDIhwa7YFkCIldHdBzWUaTSWRFCHiO9RC6n/rrSNklyv/999/LIAZA+PjpJ63fYFhPdba1HawJ4OA9wMGPdRA15iKfrEDChw8fZChT4vDp42dlJkRrOTIN6Kgw1dyT3tp11hhCH4mVCWBCu6/gMsGhA+y7u5+XX3//XXn34X1ZHbca0832UH76/FL+8cdP5Q9fXspycyy7CiRASgnkw3iqi4X6zTutN+Sl3cOyzZTtLstob99UsrOGtNmfd/ovRe3zvpv3m3N2zC1bItsH3rOs595im+TslfbZvM5aW64bu9oa1ONnmfD6870ZTOB8YsOfk86NPfAiZ1C+yAkY2O9Ftgtsa6qkoGY4kjETTPt2vGp9tYyCvjQiSun6doddKj3ysD2q/Cj2eXQZDjU16ugfsmBg3N9IN8P/oa4kMwhySUdfCeCzrJzor6rzXLqRgXI7pejzMpxGhwkBvVGy4HaN/E0mQO6KkDkerONwvLxGsy3J/dh2yfd4AghXzinkILqu3HfRdWfTcE6vZ+4d/WDfYVu7XtlWk46u2Xi8uruTdHntVOHr7wDP3X43EU5zDu/HBvksc5Yxzi3bp7ZV5m+OzZxcdq4tx3kda+zgfXDKWZo8t5zl1cTa6rSxpXtEBH18HTIiTKzJ8b7vkOcgV3Q6oq/v90VoOZpJPy5fI/PAPGI98eKoAxKwpQES+Imy0a+BhCjp6Ettnp7ed0CCgxJhn/dAQnRW7ANJ2b5r/aBTfdSTLWb9ebI/nwlacizjMqEkc7gri9m03D8+SfZGIu8Mfb7d7wQ8/w//4d+XPW2Kp4Dqkdl3IHDXpsveUpZXPv+LBxLyw+YJ8jP9JQEJNtqtFDzhXgA5ui2jPaWfX5qjW5PtmlR/PztRrRNx7hretPK95/c646ohAOmVcG/AthumleI3yOebvpqNjhb0yUYBv+eIvcc2b+x57vx5CyRkQyYril8CJOT7PDE0q8Fkhe+Nn/sO0q3zGQkZSLAB4mc5ddxjc/RG9q1AguUmR1HyxsPvfMZxkbYWXSrs9HfsseUoIGF43HVAAhkJD5NB+fX9ovzweFe+u5uX7+az8m4xLwuc+7LvgAQDGVl2Pd/ZEctyi7MmVuEa0eO7Jm/0nAAkDCsRGxwJOn+t+cQDIiNhNI36z/6ZJPkdmn5i5DXtqlwqgFEk1FtOVCmrzbZLydM1a6QRjgQiDwAJEDqND7xG7Z9loI3yZ3m1LBtI2Oyp6ZRn+VUJg+aJXvI1vVBrqZIPdYZVdd6ji0JEevmhv7Fe3R6yOrC8nwFZAx92+M8BCdpkK9NyRxRagYSiCGkQOZkdOsiZAlSwo0FpA1Eq9e/eBZcDtyQSKvFPRO0kXAhxL31pgwyqSohnA6XjGqipF93eVDMSOn3sz5v2ic5cYNw0/Kmfs+49kS1aj2qsanvKFkjoWDzrhVsgoVuTTRsrk4v2MnJaChGpz5dLG1QwIsCoZnMFDZccB2WfVLJF1XJyTCptwPndr1+1hilrIKNBHAkpc+P+4UFZBfvRQIDB82ZVXg9bpeOrtn+7UUvH1XZXNjhEdEog4gaQoCwYgAk8glJGRPNpI7kflFGtHZEjJscqjG/t2dNJXYNrRTrVjWEWBlq0aYUbIDKDCGfhND09RZQfRw89/dPPP4ooFVm0vEsPVWDR+sq6MXRUpFF3EbvRSOAE8gpp2E8/fSyr5baWMk3LHp6HCiQE31fI+6ACCXDOHHabMplANkcKOZHTYGnnfh+eHsuAuu0xhGpDlYT8/ucv5cdPrx1Pwn44CeJFIlzkldRMDnfqIKp66yfvr5YzG84dYGdg4gxg4LXl62Q7owUSrLd9/va7l2wgr48ualozEhxIyTo026H5/Of28QxU+BoZsIhoc8/LYz1uZybbIFwr+BD6zhmARaS4+z5scyJXre3ocfPY8Pdut6oUIkHuB7meyfR4BegyGZ9wpEoGSOq4dPt6r7UrIGFPZDvWgwjxjvsynQV3AuUNkA2qBeEkggsiW677QTs2nieO8VrhvezkCdxSXmLUgqtGn9r2406AFxkDROhVAgCQWDMIWF8cH/PwdUZGllfvqQa8PVe2YVySEc5lOMi2A2zj2wb1Wvd3+JvyOtsHrfx4Ti0T7trV2XXkQ1Uw9Jwt6/l2sNKyaCApxp+xC1DVtly+H2eT+vMsu7xHIKRfA33QLuYvyLbNnWDQLXdtIJ8h/8Q9u7DPJLIBVObMLtvHxwMZKXS8iowEMkhs38ZcQXYJSfmxdtWZRAkFJR3iDZl1GQkBnPTZtPztUgiTO/b3Gu0VV/AvVCDBn3msPO+X9WPtVlVLc7Mv0fok/sznFPjCvjmlvAjC4TtlV9DuWSARpSkQUO8G5d/++39XyHycLsjOqRllHan4Le39ts//+YGEsGEDdBqU4q4N4u9o6t/9SO6VyTFi/rzyk5GePMF54bQbVLtptM6pnRXeR6Dz4rKiyQ5pVpJ2am5tcP781Dn5+kEvAQn5nq+Nzy0gAUWSDf98fB6nvAjy7+cQ+3Ob8tvE9fxRGUjI1/PYeVOVo1CdaCtLz012MNvn/VMACfkes7xkpe2ny8aANyaey4irj+M87q/s58hAiTc3G0PeUIyyy/lPmffn5vCWnJ6TgdZwxLjmB8MapW6UXRsbDhy8CDjxo6O4EgbUyA2P5YGUwONOWQm/e3oo39/Py/d30/I0n5UFpQQoepxAbOHaX77dUMNhTj2Ea2qa7/tl+Rop9zUqQbvB/EPrR6Hn04m6NYihF52jdHhaXU3KeEZf+IgSah7ETh3tssI46Bl3Zaw1oJzWFF0blP4XUfO16v6ibZGBhCBTO5YRG4fua1qGAzaUaMvGcTxvTiO0cZBlJpx30uZ3csgMJGTAAL2CocizO2rBuSA/zPpMWRKplMUZCQAGlr8gXKyZCqRaJnLMuBc/N6nwicwR4G8bfZ65LnJrUiUiq2rFNYzUbq5BmrUi2XRvUB/0fZnLkMGhKhpTUjk3lLHAsVAGhYwMkdgp3Q/j0q3koqrfJRCQ7cV+RDp57XKRnB+NCe9XckL+DgZlztMbRlob1enT3OiLpiPsiThVt1mv5wiwnTju2WAHZJEhY3QhOGWOlvOH/ANTiDCPi5H22Ocv0CUlr+FoH9WzSIugtYICOq5yG3SOC4669m9SnUM+WEvEy9XBQUACCbjxE0BCNaCYsfWqzCfU5tLakCyjaJEmQsLJpNw/PhQAvOVhJxJF/tGJIWr792WHg4zhBOkacfnhoBxV21/T8bEjoMEgM2NXypiOEIdIx8V2oHyIFl7MAfIlAxXgYn+srcsgJ6S0Itjl0V82rlEAmy3EscPy/v1T+c1vfqOoEEDCjz/+WD5/+VhlvcoBN0KRqgzcaIFmYCpnfHhP4Fm+f/9BzxU18Z/Larnu0nZ3pBIcZsoUsJ6RLlT3TwAdopirsphFqvluuyzr5atG/+5uGtHth3kZTqmnnZaX1ab8o4GEzaFsy7jsVT5BG0gctVgPWrNVjhV5HvSOiGUp9pJel2Z7q99f+2i05Snrq0t7dC+vfVTNTpu/Ezo2ypKu/QQAXrObDmSFVN4OMZ5HuZn3xWzMWwfG/cb3z72abT7XqgMYmbwOR8sAkKO0nNu12vxuR9LdCACSuS7s//wu/UnXoWPUrNPhhz2BbBuBeqReS59E+Zn6y0OmS0tQpAEHuxKS6h2lTIc+o2wBbAEgyvvEgMg1oN9wWg6brYAExiaABAcKgmyRTJ39Yd0BDNyvQIea7h7r3WnosXfl4JXBPb7jvc1zrZaHR/bksfQKoDgZXkTqtb7priRC1SiFYz3h+KIbyHoimwvw/pwNZvuZ+THoYZBJ0eAKGNA5w/YMc5WP4TgDELJvKtjfgeborpoB2DrxDsyw30VLWYDA065d0SARHhoAf7hedtr3eB0PJ6HXDgO9ovHYF5WdNR7oOEBUOC6cseHuCMhj7InsuWHH5O4dll8BRTXjw5mMGQgwOaLXiu0hlXfBYTAYyrnXGGH7AJQxN/DHoG8om0I8ycAkA4ssBe2zA7UMxWnebgCXouOVgYRs/6jds7IgopMDYy9Ahj1BnxGdD/shuncdxJklm6euJ2xUle1xTUXzj9pT+ByOINmD9Sf4mtyOsucpu6SDVI6TgITsX3V7bLUXrUORDXU9GY/KfDZQK3Rl7s1mZTCO9tbIFbxJ6J9/++/+g9quzhb3QTwMSWktiTSQeVVJvuHDf3YgofNj1EYsgAQt9tReLG9OMnQSeRQTfOsno9NWEFYe/juDDD5ft6H7XqoBzOdhAIfSvPYTG3zTQiTdf3bezp3HCsVKynU6Xfp1jRD6GjyHHQIjkPl5+k043n2Lo3jt+VrUuz3WSj9fNz+zN/rsyGcDIj/DuY381tzfGt9sgHCu7OTkRd3KSXcv+76G0MfnZ26/l+83z1mW8exoZnSbsTIQ4vs0mOXIjIGE/Cye52tz3Y5TVmL+fpZl/54NtWwM+jldTtEr2t6plyunyMVRGzsbC2nOStoFqd+ty4fZpDxNR+WH+1n57Yf78pt39+XdfCKggYyE6TDSBnMkQOuzRrZUp5xaHOb1z3FsQH4Wj7vGMtW9ycGZ1I2kftatv8qXECzbTpPei0BJhp8Zi+FRUIu2HnG3Y+rojmr2tSFGZwvGlvvv54LWWhOVW8yns9oSMow4yJk8TwFU9SmS8X5fG6/z8Tfp4Ztlt/EhWxgEnA8DkmvNJtOyIy2xMh87I6EHHSIi5gqJ0AcYioHsUwMexQcGEAJgCH1LKyuMLwzr6qhXfWZuBs7DuAFMSLdtI5LlebRcYXjgKBPhx3CkPZ86CqhWECs6DEraTcp4Y6OV0/x1xwT3YpZ9QeZC1f8yxLmH6ggbADCw0I1/tSvksCfCQvngtf90p5PVxaLWaKbIkKJsSrRAyr1m6px21x8IGJnVtlYc5/RXyYQY2zHQwoFgHWh+qiEtAzIDHziEPHO9fzsUGHdyPJgbCBRVi8y52KfDqSGzgffhOpggP8PI7tmsluW438qxySnN3Iv6jL+8ylF/fHxUhJwSBjoDcA+AA+v9tnx8/lI+07kAu5i61O2mLNcrlW2QiaBIuUDJnq271zd86Si52G22ajULU7gdmFyqwDpXK7taSmanhnVAZAo5ZD0CPnA92id+WT1rXAEQyB6graKNWvVfJ30bw1mcKURIGbfo8iLZoFaZ9pLq8y5TO4jPpsELcb+415xgJH/+8kncKYoY893jqBx2rP+ICDvdI+gh4no4CxPa3zG3AGz7tSLCD4t5ubtfiCh2MoV/Ylq+vO7KP/70ufz+03P5vEY7TMt+MNFneJOMt2uIlbFDZHe8UxvP/icFdnBaqj4IHRu2ktcTv4ej6LaVfdmI1nw1/PPx2eESqZzGF2e0Es7CVF65Rbx2JatEqGuplfUpGgAAeLOH5yPAYOSBloXINnPq9ZQdXJWVVDsr9meTsJ6S8kWXDrpc9F0Eum4f0iv7Mqmkg45mi4638hKIX2gHcORxjOtEF4JoLXyQ7gzHh9Wr8iLA9QoICIjFMSPyjMhUIEHAObd+3Jf53azczRc6jvMQydSWKdK62mEmARF8yP6gLCIcE/StW9RCgNqlyOMoGhSktCyA4AAKAlw3sI4s2GHXPlRtMY+1nbP8ygPttgAnEz0fDuBmtdb9q7sKDPZDnHUc1RgH7ptX7SN7OAb6jk/Zvsx2G+/b9uKe5bDV95Cr1qbLti7H52wG28sCRWgTydpT+Vrf/Ydz2+4P+yrkJ0fkbbMAmgRgFEABAAFybSBBQAHldQCldD/YAgLCehJdoJB3d0GQvqqcCFE+Bdnr+isOhyzPHMf1XBqqZ+8c46NkRGOH7j1YNnCE5+HnWR9ILg/CfwE6Qo6HZQmfFvYXgLwceJCFkG9Vqe0BmCLbVbbSIXwt886gt2Ov6nWP7kddGYLkWCNf7QGACwH1m62AKQVqh5DiAswhT5U2uIKpBCUsN7K7asaWZWI2izIk+zGMl4ILtQTTmWTZNs+/Z//Kc97J12BX7hfjMpuOymwR6wwgQVlF2K/DcXl8/FD+2//uv4d5WMGqAR0bkNn/mjgSvP1IPaqmtpSHGWQfYxkm2jScCsmHRBtAe2QbxOcgpdd+bPDb0bLC82RcAhIsHP6ej/fEhiDcrjPx8dlRyxvjLUfXCsUK1NFkRelQxK5FrmBFBhKyQPo6+Xo26K8O4I0Pb93/rXtoHdHWWf1WIOEW0JEzGLJDmcGnvHl57rpNZx9ZKUab87FyGpJzkMfC8pTnID97BhN8nhwx9vyHMxpGkufecmkDxPeUneh23tq/fa8eP//dzs9bgIS8QXv8tH5wkbSmcfgieoKhPWFd4UDu1uXdbFqeJqX8+mFafvf+vvzwtCjv7qZljjGFITgJJd9mZoBac93VJoACOZlVZ+R5YMPIa1sdDGQ89QCggISa8eDPOyBBbY4qkCFmOcXFY9NXfXz0GgaICOO+r0WPsg78uj4ig6HlTAQbL1lf2OB0yct4OjvJGJLjqVKEHhWP+a+RdndV0IZfOiDB0R6n2uP4CfnGEIDMah0tlCR31XFTyiIgAjJeN3ADX+GgwT4d5SDKHlC6bQAJYUCEkaR+2DVyKBMBWa7AAoZNXLNmftWUWLNIKxqeHBk7hrtt73xr/A4RnSTF0WCb1sshDEHfk0EE9hc5dnX9ilYP48FOfNWLLeeAP6+VHJ329F6H/OQfyI9sTMWaiOu4/aTJFrGfvOfoeZQdQKSRbgl93TPkT50hjmOQ6m0jHR+mq3C2IEQMIAHujcgT0GsaT8YFo05tRumUCWcFEXWRZhIFi+iePqtdT6bFQAJ8H5tyqFFdl0mQeYNdB2kic0FWz93jQ6Fm/+7hqRyGg/K63pTn9bL8+PHn8nn5Ul7Wa0UYh9OZ5kBOwHFQXklRVdZBgBvU7EofuiWp588AVDX80BnKCKDGunb2cKSR7zuF2usNsIPzE4Gk7Z4c4OmkPC9XYFQCRSCSw3APIjsAwOjzLYdSzwvoCaM96iUkAngGArYIEBBJCvBqPJmJKA7yNuZquX5VRtfrOoAE2SWomD2puQE2aZ2pgwxOIk4aix7jHTaFjTgShjiO83H58PhQHh7vgvF9PMX1KB9ft+WffvxU/unzsrxsSEYfl50ivrQLw1GJ8qtYq4Ct+7IHSBj2GTd9n/WagVQzk2Ld98a8128LJBiEdxah/846sN87j2W3XUU5CjajSpSCyZ9Aany3J3nl+rndMethd9xoDaiFbu1P7/XTO7HhSPpe8p6oTjqJjDHbWfxufXhuD+S6k0oWKTmjzKTqHK4B6Wbo3NMOTOhtAS3DQWQipNIz70u+Hs9iWyHrHdkGo/+fvHdpkiVNsoTU3N3c/B2Pe29mZWZVd1dThQx/gBUrVixmg4CwGmGDzGbYILCZH8KOBTsEEZAREJlBZkCAmWGmmwZ+ASuEbqqrMu+98fL3EzlH9Zip2/WIyEdVT1Z3lGRF3Ah3c7PvoZ/q0aNHvRXiYIi15i1V/czx8km326GLE6wT+RYssUCXFragC7+cey32IYL7nrevdrag+0ICZAR24XNEAsyZ/+wfyT7qe3N+o22ys9Jwr3h/Lp+UT6ZAXntZzwkb4ph6c9a3/SCdS9keAEjAtfi3ILy05/3sTIn5yb/DWIARUTPqfOa5R3y+4RM4uAI/QmKJ7XHB+SCfTLFNfU5HCanuLZ8F2TfUusj+kf6ueEPnoM9Xo8Hh0HNzTrKUTR1kACh3ewQQ1BUL64nALMoyEZxHu1G/h/CXCLb6+oMd9fv3M4s1/gHwo9wQhAAwsnCf1J6I+cDcwJfytqifAgnskkFGO2yczlx/Fvld2jvaP7JJ2RbhHprzO4GkATB5NwqPFf0+3NcTkEAjHiKVeR70c15Xef3w98XeRv2OlX0zgM4EwXG+oOUpGRs9G4+u7L/+B/8dTxqDr4P2rXFvntjIVuH7//yvlJFwCUgY911VNgMJ2iiibjJDE8b7tdKG2uEO5oIWCb7nBZE3UZ48AQl0vELQRhvn2wAJzx0k7UPpuSlUkKjP1H3r9xlIaBa0eqDmTEHjLLeN5fdfPt/tne1NkQ1QvpLmmwGgxOaSs58P7tfuQOP/3OtyIKzPzYYyB76X1ggc2OeABM3HpQC2fSBofclQ6170ugwS6DUybO15z3/XGGZnI49v22C1jVkbSGjft9ax7iF/x88SKcvXbYKzQwT4DiSQlolWSXCeEEAeNjYtewQS3o4q+8nVyD4nkNCzIajBxdFGg4pAQtvIyzlADSLXWQAJ7eejmm1YU+71ABAEJGDcOb9BZcxAAh1YiLlF9kwK96x4d2a1O6khGgQRKhdhdNqoajtdadoPMIoShaiS1nkOIHWoiYFRAxpdd6Z0HR6UFCr0YLKZ/6bNGA/qoKPqswGs0K6BQ4DnYm31jgg97ofjLCABNjQ6JWhdsG1VKhGQ1oDAEh2kjXPj/e21z3sKNgJIUA1rB9lXOF+R0cLz4bNJyY3SAd8j/twCErxUBA6IStDOgQTSw78nkIBnCGYqr0HARoBVHNB1ABELrw1EgOme7TF7TzBoEUshrhtjXgdWASSU3YGVoLFG8AsgQTX82ufsSgInP0AyUJN5v8wkhUYDk+Ohj5CcC2bui4714TwiMNp7CQPWgDtELrpFIIFdGpxVROFEYv9OwcYzSYBULQMR+KFFI+6LremuZqz1hJDix7sH+/j4QABhuV6xM0N3gN7sFV9PloV1bL2NtogxEToXBSSAgcD9swsBrb2zCAd1ydKopiNrb3Feg/0FsTC2IgtVcbTc+/Dhg7clLEH5hyihO8cQ8wIA1+w1BxJQxw4iUjXosgUeAkSMC4I4AAlOYz9QC2EDai1sX9eBhEHlZWEARKGAvwpgFM+AvdU5oisOynU8iwu2EuyMG6C9VSX2zc6K49qOp52VKBmbDO3t9ZVNZ2PbQHOn27Pd0exusbX3H58aIOGIshEIV5YUdpQKeL0GOyfbd9E+Fun1tlaCaC0Srw3WBMHTxh4JANE5k/0iOdztM6U5g5Ch9Ix9PgtzO0+dq74XnFXTnAEHO0KXx9PvZEbBFitIxLyQURdshvb5r7NV99cEuP4J+ZzNPkV9trNkyDuaKMh1++3lpE0LYQ/cpIqvUggGxAASkGkWENvSRvB95yButjO6HwoSVq67gL8DRJCP2YjmIbspwKQR5aPQHtrH0hY0gCiuAxABn+lBd9OuOtPzWW4T7ASdWzl7r32o+Wr7RN4KNQnlch/5+SWfTNeVr64yCoIatA0NAyv7f/pZoJJKTWg7Bmhf2TWUlR2250yCPOe6f633/BxYK2QTUMg01ku0faR4dLR/9LlwzZ7MWvD1hT3ZsJ3lJ9RncYBUsok8n0KUJMcyl36vtZz9R+0l+gVRjgKWQxx+Z+xmPBXe2+s2+x1rjSWTalWINRnP7vcYZULRFlgldr4mVA7n4Bq1aiCweegyC4/nApAAUFbPg/eBAeDPGvpW0oJ6AUign8HPPO9o1N5DHKOIUXzso1V1Yl/hWb2Bkd9/ZkbwPSx1c6ZjY5fO47a8bs5/PtqgDIAa5xn8S2hnIblVoTQQZ8jI/pu2N+5TAAAgAElEQVT//h96mRmFFr1DGL6iI2T9uT/khx8lkMBDIRgJQpBpBMPJz+UNrwEqrLWMjKU2tuhVjoY70pWD02yw8t9lfDkJcRjqAHxuEi4tPgVScsxfmsB8/YwK6j0CEmQ82oHv84vwhyyb7/deHWRnjnMYtryR8utygF075a12TN92/C69LgfC7YM/f16es3xP2I0ZSNC60Guy8/Gco4H7yoY730f+rHxQyDmgoYqsYwaZzlDjZBgVsOW1nD+/vV6e2x9ab98GSNBr9TnNweX1ml4LF/RpBN0IYuEA7Xc27pxs3DtRGwEgwk9mI7sdVzYsO1aejjYZD+msa5/V4x1ZBgVRdcYu1fhzbEN0xo18AyQItJRTIkYCaeHqmw7KKNTcmeQF2uvtCxFVSXAKhyfom8rKyKkSu6qLbF9kdDB/yti0D5bGufNr+fX8cHRHWo56IOqk7nlm+xw89df7fx48egDuIAZrTBGUxLjgueREMVgMR5VrDloDiRrP/aJDqi4JECDh9yenRhkXZCu0t+h4JCDB11ZQkpF1JUXSW0kx/kXpCF0RfwYd5nQC8AghnuSOjjsgmZHAv38HIIHjlBgJPE8iGav50t+VqaltSGysNpAAwCM7dQISXIUcNNTI9gWQUK9vJzkbgASER/jC+CDbTyola59DMDKABDg9PE/qTgWgAPv41eUM3Kyhm3DyLhtYAwASkODGuUzgAOwhZjB3DZBgKGvwDgxgMWBfwpFE8OABg2fM63tAWdJ4Qkoy9ilFL1E+sNvb/dOjPS7mVg2GtqZYW8fKQUVAD9TTzc7rXAuIAYZQouwMxzz8BwEJLG3Y70mN7fW6NoSAIkp3htP6LM/nvuy4WjoCJMDY393dUf8AmU/QDKCncOqFinZQrLXfuPc5Exhnb383nqCWNWptIdxxBOjlIqD4b7U52Hazs24Prxtav+9UVAAJKKkAkEAAE4kRsLhOPVuvN2xDhvtHZqoaAJzx0qHRABmxLYEE3McAZQ2Tod3OpjYcVbbebChMuT8Vtlgf7cPj0j48rexxdbT1obAtxtYgWNchkMC9GosFn7Et8P7XgQRkyRzUV9Y7MukRcFzyoy6d9/ls9KV6LlYnIE9nIoEAdU4Je9+cyUfWX1MHhl0EvN2od0U4crypEVK3rC28Q8Bh6y1FQ0Q4+1w647KPQ7sW9loBGG0hAFCUwJkHvioDVKcPBAbMMqbSBj7Xad+09Ytsp4CEfK7Lruu80BhrDGn/Q9OA6wn8FGbPc5s7BB+N1o+uT+Cj07XDZutlT3Euag8KSABopi9dG/+m/9LrMOOc/YJ2gq9depjPEAVHXr/fsB1wvQwk5PPl7PySeG3NAmtae+tzNLdtIEF+12a55lzkdZl/dlD408Se1gdLIBP7sTmb1R3IA+P6P9LxQ8CClW/dej/m+KAdw8iP073o7xgPsS20TvFa2b+8xvN76Ht0PKFLP+qsTBqi2X6fLKmJRAHnHedG9l+CkeI+jItz+Ov9ufE5BAi2wazp9IN5srPt7mBVf2LdPtqJntw+Lr0kVGu/TmRAMyR8Pz5bAAlghEBjJ4+dnl3xoc5n+S5az3xunIFgXKgLULAOmv2fANYEtrqWAu7D2T9tfy9/Rtsnb+KYo1UE7AoyXuFz4gylfgLPyoqMjH/0T/5HlmecAQlMePw1ZiSMSm93l4GEelPEhlNpQ8zApfiw/p0MtKjP2DQS7BJamw2ZFkBjbH1TyUDKGOcN+dIN+OHpX7hmO7B8DYhoH6b5GrhmrYKdAqT8PPne8rNdWqgvDuQzf3zt/tuBusYhf742Ud5M7YM4v+/S67/PvbfvRf9uHwoKUvLc1WMZwZVodBlIaD9jfr78WW1Dkj//EpDQdkw8YGrqsGT4zgxnoj/mtd1ek+0xyAeJ5jLf0yUDmH/XBtLy2mRJQw+ZNUf1EbCU3T41EgrUae53NrSDjbsnux04kID/bsd9m6BncnGy6XBQAwln6z7KPUQVd/S/qT3U/hUmrjGBbeG4RYYFryMCf4GRwNrEPhBxF5hjP2fUkYPGDIHG0utCWRONg5KiR0GFQ0h6LGw4nNZ2QUBCdgp1nxp7BRFiJNSBeaYNh5gi10UACnIWmMVUX+5ux7UcQjDRKdkeqHsBofsscqLwc3bEyOZoMYW8I0IjvsYWTXQc3CHWmqTYEluEnWdJACTwd6j5ZelYOACHaBWprFMCEpS5cEdV7SrlXAbjpAUkaL98l9IG3ldCrvEsojZq7T3HSBCDri59CDBUjIT6XAlGgoCEU4wH6fsZ8A5GQvcIGr/XP9OZjnplrjK0SYwgfY/5FCMhgARcj+u18UvDZLk4Is4WlBqRZRBAAtonUg8BDiFAQLQ3BGaBrCoFOrGHPchgZhftXKUxAQYJSpFIwezYAa8fj229dyFZBMsQ/9yjXjVEItnuEjBCr89e2XCUqFOwXDIrNRyO3ClstSdVFxK1KZVdBsCgTKlrH0xqpznbLe07AAi4X3zHHKG0AawE1uOi/VbVpVZCrdFy9HUK8AT7BowAMBKg0zoYlGy9CCABtu50AuXXHV+sW4BKyzXo2Sj96NtwMPVMmnVts9vzs1kWIiCBjnnpiuXBVCCQQNYGHPIdgQQwEQroAOAeSvSK79sYGatej4AMxSmLnm0OZk/rvd0tNva03Nlih/ahhe1OHS+5QMAWOUS2JS0gyAjV8mc0ErgpPOBugARRh2OOAZSl9oXZ3/H9H+yZ2C/nZzM3RWQynYavtVZE8OIAkLfN5f7FmEdwh3+XqPdnNt4ZTxg7sFBgJyFwiS/YUJ5PDLqgW7MiICkwJ/sHsgPZf5G9zQEUbSECMYAStj9r84d2oPgCIyHbeQT0ylDX7RnRMz4CIW75VOYoOywfOPtq8hG8br0pnfBrObuFXQ7Cf/XXy/4HGI3p3ULYT2VrYME056zPu+avCag5lmyb2rHNxjV6zmxb+vdzQII/p7MCBCTmLLISLQqg5bPk8fH10JSEyoZkH0jgjgB+2Q6MqetprHysWuUR2ffC3zOYkANTlUHW53gSYsb7dE/NmSpmQth8i/Myzty2T6u4R35eZnz4GitrIEFrPAMJPCPCX9DZH4dEHeiLEcjPBoCbGIICEhxY8P3MfRAlaFqzSrRkIAHPjN8DIICtJwhXlPRR0LoRZ8PtzedkJOC5UPq1mK+iTCyYiSqNRBlOsiX0U9g218V689xr3LP90fzkfc29zpaVLhZdj9+ZL9asDZVncK1DGwk+YBLbzOOqn2VP8r/zz+h4RCaHgLxIWoGRQNHVsrT/5Z/+MyshtIikCfUHYe+fu+L3+/2PjpEgIAEOC534UCTmIkhAQiPSeJkGouHAxKuGGT/LWRcFSoFSPgBkFLTIZeSEFsowiPry0tBnA9NeHDkge+4aOdCTAcqGqd214aUFeAlIUNDy/ZbP66qkrwEJGvd8kOS5y4YxOxmvbbDnNmX7OfP867O+K5CQs8NyWDP41D4o8/O1n+nS3/IawHUVEDMrULqYTc5YZ2OXg//ayUqFUbiGDqkcrGqt4dn0vhwgXlovlwCeS2uumXMACSG2GNlSAQmsvYRI23Fv4+JgN4PS3k28vOHNuLJJv7RB12yMbgnh4OQ1wRphoMVAfUPYSIeYDkocPqRnxhfuVUBCXUaFGu6kkeDdGtw5ZqcsAAmRZVVdn7pIwIk64jmiHpVjqh7sASRMJjMXrUu9n7UnGagii5oCSHfOPBiTs8RxDxVhHEx4ZjwIngF9mtm1ANl80F/xgGhfSREhBAqgJje1gbVauJhCB8/0SORVDoDWOUUy44AWcKF7xjMNh+Owvy5QpTWmPSNHT3sPhRN0uiKDrG4UOATpBEXGnZoMbEXgGQztgTaQgH9zDQaQgHpFOYXcM9EOSeu0rZGguag7J6RWTwIScgDaZiTUjmxkHXT9eg8ACEj7sV3aICABTk8bSGBOE9Ef2wBGx4fQOuBZ1zHOL0AErola/6MJzs7J3g14pHaNcFSwVshIQAaDkf3J2QkIII9bKr9DaJH7K9an5lf0cOwRgRlcu1Cb76Ibg9l859l2BG67YAlCPwGtud7ffWTaBBRNiN8RSFhtDd1WENSVvcoDQ84l7slZGAruBLTXgBVAkBCDI9jXG9RO/iX7JiARAaYUxnGvrMWGMOygZ/2Rgw0OgLljSVAOquihjdJnq1gITsK5K6xkIAWxzEXcq7eWnC/Q9vUcSEAwDiABn7vegq7bUNUBM/Cz6JAerawGDECdpILSL7SJ3FrnuLNeWdgI99DvURCTai6YThquksDO9tCx+XbvQML2aIvN0cDexjJjpwZKp8Ku+vv3BVphPg8kSGQ1M6ZkO1AjrkBO543OY70mJ2Ly+VwHhNHxp9FJgbCcylaxa1zEjWuC4Epqb0qNAs/gYa3hOzpZYJ2BHox7gNgcxh0ZUWVvGdhsw65HRrjtv+RzLwMJCsboY3TA7oDq+yFspLoxOJAAINoDwYZx5yBI04mC3RQuqMRncEP+7yVQBqDBebcJBxB0/26/AuiHLUilE+zSAo0fCBtK6CAFiyplclvXdILhPKYa+Hz/+lwF3vksbAfbXhromHf2gXB9+ertwC/79rwvnTcSizwTvPWOLTqbnSrv5Rq4vtflS0+C/QTIXnFzzhx9/R3AE+YN3/F3iIOCxYEBbKv2Z9+KZ1TdqrLJnEtDB0wh7qO4bz2f1qPKMGQTm4SC71m2Z0ysiew35z2YAS3NF9aOhCf9fV721tjRQ2jcIY5rmJDMoKc1I7+M2i51WUMDLuFcALBOdtDJgWTYSjhen3/2U4rtAoiGds1ysa6TaniuWmMpgIT6bMCxGcK2ABKyz6KzOQMJsj35O4VRwaeN8fNzxdeG+0L+N98zjY+nEggOWXRPyD5E/jmvBd1X/l0J/q4EBtHuF2ufOjkuEI55+9/+5E9tNLt2sUWCxs4M+21+/eiAhGHP64/gsGBABSRwgwTqImEobdfXBkSILJ2rqH1U4NUOftpBpBaFFpAMZkaBX/p8gQU6KLNhuxQ8X7qW7lEBpAwbniErn+q9+RBT4Hnpb/gds48/4KttqF9a+C8HlSmbkBzrbPj1/ksB6/d9hPbh2p5nBQLZycwAUF1LnjQ42sj2twUS8jzrPvLz18FbTWdvgIQ2CJABjZfWnhy39j2LSYCDQmu97Wi3gbBL86L1l5+jWffeM52OSojxQW2Yyr0BJPR2Wxt2jnZT9ggkgJGAdpAzqEF3DjYd9AkkyMmoxy2cbdCmmSFkmz8fLwIMYQcuAQlcS9+CkcA2SqV3nnDKKpyqJuOPA/MkIEHZHDESAhxg798Q4MG4tEGhLHbE20pBEOcuaukRYKNO+hTtLlEqglry7WrrQmzIlAKEwkEfxwgca7QvIlMiSryUsdC8qUsCsgC4P42zgn0AGLLRPDyjtlAlCXDM3VEvOaxaZ8rOefuoJhBBlwVeZ+sUffzd3xitDNkiE0WHkdFDeUUACaql9MBSwaS/vTCnLyP4FPOCQHAH1OXnxRYzkIDXiZGg9Yw6TXzpGV5iJHB+BSQpwxpARu2cPSO2mIEEOkNR2gAgAduH84H3htr6JSCB4BgyjKmeuQ9V/nB3+R2AADKGYPCczAAklAadhIJAAmtGIoDoFPjgXSMcGHvOA3RvPzcYjTyb3+vafLW0Fbqo4HNQ8tAxu9vt7AntHMkw2DFDpLWBjOPj4yPXMbQCEODhb9QEQAsv0pk90wl2DJ5d7UNlY7IzyDlSyU7ca6cTAEASpcxnpQA0PBPWsn9+MHfQpQJAwriiaBq1RHaezeW97TdkbVSDng3YHhbBo2tFVAjm+x077tceYKCMYLu3h6e1LeZbKm6DkdDtwnl2IGH+tGTZRwMkQLnAM1teK43MlOuwsEykYwQS9ocNGQkAEsZVZf0KoNCJKu4I8LekeIMhAs2Hrm2Pha12B1vtC7t7WpCVsGJbNLjO3mYUn8eyse4h9F5aJ3DQeLVPsn3WWq9bSkanFj0XriQ7koGE7JsxOMezR/a8bi3HVqPYk0C9YEc2VvSi/BCtB0tkRBulfthrgKMIuLC+AFgRqC0H/N3T08I+friz+dzbBMMeIPOpABIZ0rbjn886MRUV2OZxcC0dBKLexhkgE64lur9AYwRYfp2m45FGG+eXzuVsx3Rm417k/2aQxs/uYIOhlAllMgGIN2BHMH2idIwBYAAJnMM9/M++l5cF46M5o3wf+1fD6A05oPqeveVgFqNzYFX+S36m/LP7gi42pPdfCsDaPlXe2x5UNqlZjaMCQ7xX/oLWrHwIXIcdTOr2oq7V03RXEADjwbGXGHrm2jWTUNNeWK/yEgGVR+gsyfZLXX3yfam8CGK3CljxXvltGhMJQ8rPlX8hf1GtuTXeYupprHlGBpNT1873iHIzWoWzttDwQzAWABKa0j0+N5gI0QJbnyGgzddXJAhiosi2WqJ9qOvoQFjWu+ZAG2Bkb24/Yxtg7EkyxVYO7DS+iBgVTSko/x5AAr63gYQabGgxotrxCx6ZLTdPnuyR3cDrnJXmvidBdbSNDv/OO2MEWKcysWc0EnKiJY+7Dw/KDaOdOAWUnXlFDRXY/56DXn/6f/yZDadXvg2J4DmQ0PbfWxb8O/3zRwMk4Pmx0DKQgMWAhVcfIAEkUOk9nLfXxBY1wW3quTZSG4n6bQMJcsgzQpqDbzmqL82ajIqQu3zQor3KJQOq57h0yGWDDIfsr+rrOSBBG78JMM+FIdvvuxSwPvcMrwEdbXBCY5MdIB0iur+8AX8XQEK+hzrzIpGYlqgS1rUODa0xvD8DZo2hPhecwXO8BiRIZEwHTR6D9iF/aV50EF1+rXc2CPJyQ4GlThjq7PbW2a0M2uI3ZdfejQcEEt5OR3ZVgZFwstnQGQnZQePPkRmFMrOABPxemXzcF7OliZFAQ60gS1phMUYXxRZ7hR16qrON1nOREVU2BmI6Gn+obPt9IoPrhhx10DnL086stEEc2QBlfLdr1zSQSCN+VhAPwSZkTn1eGi0Yn0MwFkCF37GfOAIhRIqodNifdk6DgyOONor7DUWMcGDWIlCgBiJg30XP6gREZFCL2T04yZGxlTOkYBGMhbzv2a4x2kVhfqS6LCDhKBEkhBEdbwfpfa390M6MBD0n93iILQJIwJhIJwe16HltvsRIoJ0KRoLshoAEHfLfFUhQIFLPcwANyhjsQixSQEJt59jKjj0Svac15iKABFdjLigCCCANWX4xEi4BCSiNQPDFxEZ8J8PAjjbogIYKAcUOwT12R6CDCAAJZQ47ivrBEaajCd2APlqs9enIfPmzn9pwNCJ48eH+zj5+vPdsPmrS7WjrqrTH9ZKUVAAU0jTiuoOgIZz9o7MKUcbglGK08XQHF4Gexo6uVSqfkeOW7aKopM157Odn3mfZwZVDimcD5R2gCH6H9bOBUCmopMOSzw+nFwAYxwFr87Cjsj46OoyGyFSBSg2Q4ECxx8GwRyDGgTCz9Wpvdw9zmz9BgbNjg2piZTn4BEiQPWELPbWCFKUdhCMwpViDXth4MOD+Pe3WNZAA0UeEeFgbYDBstntbb3csYYCq96kobXcqbHMq7OsP97ben2y1PdmWjATIqDkjwYGEE+3IJ18tICHvMZ0TVFipO054O0MAGzgPXDNiywyfZ8QlxuYAiQsnug0SG4ECb1i/lKnB2QInvovGHGztWKE7waiycuD2iE76DkGAByloQQo76ACm/3v+tLavv/7a7u4ePMA9nAhuIZhh/bU5EJe/tAYVxLd9Sr0WfTHKHuqsnZGAe3IAykFbjIfspIAErtUIXBjgSTslGFr4DUsgYJ9DSwHdIMDcIWh/hK7Lru4CINuLazVnSzDuwGgiYOeBkv7uAAQaghyovq/6eNl93LfvY8/M1r5UiC6e7zcvycSezj6yficwou3H6t8A4fkMSTuAopQEvTAOyPhT5cLr7+N16ibk99cIUbZtgYJo2XcB+Q5i7gj4Zb+n7R/Vc52SBHUyoF9YNUZZTaPNoDNLoIaE+jQezmwIcT52aCpst09dj0I3SfZMfkIbYNA9k+UVIIAAUqx/PbfmtO0Xa07Z0peiod4G1cdv7/pJjoDUpTNs0xpA1PmecD/U2+TKR3JmGfYa7Cr2GXxR4NjYe1DSGgzHNp1cs8MPQAQwEsQUwmc769zPBGeANPMsIAH75DkgQWu+vfaaeMSBBOlEUZug9C4RjT/m5RkAEvCVS0z5i1eABPnnWn/6Lp+u2GPscN46A8a1wAAoO1iPMfuz/+v/tGo89aXI1o94rccNApg+NeDf7Tc/GiBB7Ax0baBjHRsGKsgK3FiTDNoI2vaIzh2D0UZ8NdlSQMewyFjjb9o0DWp6eeDoyLTag+RN8Npw50BWDoCul4Os567TDoQ/+XdQY557v8ZOhkiIKn7vQcd57a2u822fMRuaS/eQg4p879qcGt9Lm1V/e2mM8zWzQ6nshjaLkD0Zeq0XATk5mNGz583b3si6J3YaiOwWftdGfPO18qGSD3Ad4nmd6f5w7Qw2KVODdauWZPnwy8+Rx60xfucq9Xn+85zovvEZ2cmuD7HWpLTHLB+uWucC8/Q8cDTYHo7mT234/EDBgdOHK7Cc26A42nWvY+9GpX0+G9vn07G9GQ9t3O/wv27RqOvWcxECVXCWufaZ/WkyUfWYRQZRj1OLzgWQ0GSFom1PBJI8HMqOnfpQwz+xLpyv7TjrQYrbm9Wajgz3XQ2K4oD1D/DDrWlB2F4vslVqCan9jPeirGBNtN6dCx1SVICPumv8jWMSyv58H7NUEIksPBCIjAipzhQh2rPunkrd4XiqXRsCZ9R/w4lm/SO6J5x1hQjxpQBU1P7LGRuebZIdFLBz9sxRa6gSCrWxPO6ix3yUXGRGAgKOplwhxiJeL7ElAQkobfBsQTAbIiOvfdMGEnBvXP8hCiexzXqvJhV6vk5AQ5xV2gfQSNA6zHvIE/xNJwnqAXCdujaEShvQei/bNzgDABJOW69aF6eDHY2C1QAXB+tfwDt/hnPXdUANTg94sR0XYPDOCwwVwT6AJ36wDsoHUEeOTDeAie3GAOYwi4sApSxst12x1VQ1GlJLBNefTK/s6u2t3b55R9bLw+Pcfv3N1/b+/UfqG3DOq77NixMBBXbXCF0M34veDhYMAswZApbp9Ip7C3sB+yqveSUEzkCDxKCREylgEYEjsnFonykbKEBOZY+yCQAP8FpcQ34D57I4WjWGGKTrHHA9Y1+Ff4F9glKm8biy6WREKvt2u2QgJyBhWPUYMG+33tt8szPbrA+2WG5ts9kbxFgLQ2tDsTwc+Gh0S7yzANS68SUGFstIiqMNQQdGQG0nMiBG/T67R1TBTNkfC5svVjZfrrjWBsORdauRbQ4nW2wPdg+ABzR/K22+3tjDYm3b3dG6ZWXlaGDr7cpLp5KOVPaZ8Hv6c3BsUztknkednu1qtVK3NyyFSKr12OdwjyWuqr/r9yUycRTrRZx4suN2Q+AEvx8MoUnRt+vrK3vz9somszHZIwAUEN3g3ub3jzxHr6+vbTyaspTh48ePBDIw78vFhmwZ/J5Ci/sjtSpY7rDZEchSa1udPU1G3wGwDA43IBB2LQL0jVWl78eGceB+mQJOUpUj0Go7/rDBAOZg8/F+AK8AWvBv6A8AqPXuC86Y85bD0a0AXUOShpfuDSKPTmV3ynjjmwWzIGXQYf9VTiRAR/eN8x17Shlo3bsYZLguu58kH1vAgwJglRPoPs9soFkNvjiA7IEjM+HMuop7J7DAAXUHRkIboa6h9/Nbtrhh1jn9n3FHBPCyJTwzKCbY2Oa2/5X9WjFDGt2Ckw2GrhElW+a+kXRFpMOwJJCvdeVJkD0ZQggIxUgQ0IPfyk7ps7Q2ddbqvm5ubnhdzIOCdoFX8k+yL5f9YAAIAEnJBmJiJDoAUXsHX16iCADHz31nJOg56JPzvIwzL9a5SkTxHuwvzsneEwxgJOD33W5FEOf66o3dP80pgot9CRuqOeTra02ohpHAOYJfc4Kt3dkxadfJ5j8Xd2l+/bu3MFdpCv2bEN7UdbAPuT6iHXezPnyEusU5EJXHV75eXlP6nd9fxwZdMOq8zIy/Cs0EgLsYW9iwP/mz/z0YCUBVBHz2oj2mMzJ/6NePHkjAwqsnN2q0HMl2FJMOUHJQ2464jDiukbUS5DRkQ3ppMLORuxRofdsJyA403qPM3Hd5/6VFjmDipa+8GOXsZAEZLdxs8PA7jWN7Q7U/6zUgQUHkcwF1DvDztdsG76Vn1D3+vgIJWr91cBJrWge7G0Q3xsq8/lUBCaSTtTJ27bWS18ul9STgQHtNABZpbESxQY8NGUJScxF0g3J6smKzsupwsElxsOt+134yGdmX1zN7N5vY1bC0YQ9ouGf9NV78nAQk8GBJ6uBac3QMcNC1qOl+BDbiOQQIoiSCEgMhGEQgoXdgRx2BCKS39QAkuCO2WyNjGyKMOExju9aHQwAKWu9tQBTjj8AJziwznpGR5747nWyz2NQBpgMJWQPAg3oh4s0B7l0fUJJRDr33MGrq+NytWlE4uBCqxDhtDyFUy5YIbnePOCgjI97YNM9C4UvOE8sb0PYu9CUELGSAgetKokV1DWVoJlwAEph5Y1u/Bkiohbf0etUCBiOhrZGA2vC8Zr8NkKBx4hxIHFLU+CTWqTHg/qkFB1s9q1tAQiM8dxlIqNcNAnGKnYEdIAlPSGX4nDNbbCeyEZCipUAxKeweDMhZrPD8OEbBNDgg4HQRRf5HMT+AXnsCCxRmhF4TMuEhpNbpwpmsbHZzbZPZlOnwHejl2MfVgKyEx+XK7h+e7PHxyeasd3VHfofM5qCybSpNYTYM+h6wd6eCewmdRJB1mU2mdIzwmtV8Zevd2nabDcMFUGv1HbX8mfmCa9XAcXSwwHpEAInCDZ3xOSOngAbvQ9YO/+E62IcI3LQvPIUAACAASURBVLiOqx4HaROMGFwHiQ/ZaQAJECIfjfo2Hg2s0wUAsGL3hH6J2nzYCgBVYNKgasTFDTOQ0CkQYIJ2DptSEbDR9Z25s4y97HRVACW8Hu2dWYnyqtOhBhKGEJgc9qzCfaLO+9ix5dpbbIJl0EM7zm6P5Q0AE1brPXpK2qHo29N6a4/Lja126CrRt141YNcHlEjIxudzXucGx4oZM1+D+uK51wUDArGGxGphuxGI+HeW7VCUzL/jdfg9v6PbQQlALWqx9zvbrlcEb65mI7u+ntkf/tFPbYqWwTczG04GNhwPrDvocX8wybQ7MlsvNgACF6xTzAXGG7f79Liwp6d5MJn2botXYIJ5yzk8QPaXdJ7jd7SftMsNOFDbPAAgxc5gejNjFqeVX88ZOvIdEZC7TVE5lZdlkI4Oyjwyush8ouXqdk9mQw/t7ygvBpYM1eHYqUElcWKK8QwPwBsAgAJQPp/a09XdG/w+qM/BABcgV9ORR7YBz7TZrs8AfF1Ldkz+uYBg+Tnarx40evB5ZndjEeE+da02yHDJZ2wHxZhDjnViLGRGA8aP51bR5XhqnPF6+g9q9xvtGZs2jR5YOyDsQI4YN+zoxC5LJ2NTFmqVRCKgFvb0DDo7uaxWNZDgv8N68iD5eMCebxgdWkeXgIQ2yIrxgQ0U2IXPwfu0PjUXGscc0PLMNIBtlWuQhBiw/96BPWom+Kzx/zmXtGVYj17bT/Yc9nt0kcrzjtcvl2sH4gjigVHjbCSKN3dL65dDe1quCILg/tkWOrE/xEjohl8pWy8gAQANPMD2sz0HJJz7t5F0ifv3ddTEq7DHKgnVfvP1lxJHZ50cmu6B+pz6flPpg8YS1+kHEOEVOswEOGAI1n5hNpvN7F/86Z9YfzShbwU/GwCMA2p/gxgJrvoZiBbr/rz2V4yEBg1tjLkmIU+6DJKCaGWl2gjvJeNzvnjOg+xLQVW+RgYfMiooh/3bvF+Luv2dC+p7AAne0shRS22g3xWQIJpUG5jQ5/02gQQ5Lng2BU3aLPlzzhzLKBXIhqTtDGVDmtcWP+e3wEiQ46GDMh+mMOp0FIIiqHWD5xNSrucWYn5pTb20htprIM+VDup87eeunwOn/JqGgaAewF4X6cyD0MZw9SWqyir7glZyXdTw7zc2PGxt1i3ss3FlX91c21dvbu3NuG+lba1kL/DLQEK7/WPOJmQgQfN6SSyP9xPtu2B73FFClrCwU89rHvG7PpkIpaHcyNef0VGlgnhkW0HFVZCDMdrDUU/Ana6tjAwCJwQuOCTpUKBFY2TUKaC48aBeABP7K9edDU58L4GZEv283X6qk0JR9qyaDFjnjbUkdhYzHgFeIYCiYOVub6vN2lsxoVyDrYO6zmCIlmgZtJUjjO+4NhwWZC9UP6/no5OblMZ52CVtHNwrHcQEJHB/BIV3x3aVnwIJwDqU3eHcHr2WGA6YHHv+/VsACdxf0raI0hc9qx/K/sXXybEMRksNWgWQQFAmqZKjNl4OsD7Hxy5omKqtDEEtBWIAJhhS7FzTQF8UxAsgAd8RWOrM1OfwvXTqejbo9MlIQDYXaV9kriGs2AdrgWCe2XGzZZYX6wxMGzqffWcOlaPKPv/iM/v8yy9INV1DPXu9tKf5khnsx6eFPcwX9vD4RKeYmWxmaU9cRzuUB50abQ3OScSaCBaxl8A+gONzPZ2Fov7JFk9LW64Xtl4tvBNED/TOLgERsQ44ViGKhrGgkx0dK/Az1zzbr4amQWgfZOAW96qSBqwb1OJiD1J8cTyw7XFrm+O2DqSh8YKxVbkNMuPo0jCoANY57RdAArph0P4JWWS9f5fdEc4ZCQC6EAS6kBfaTTY27GCrxdw/D+sOonOxvlwUtrATs7TOSKDYYjAShqCkQzX/YLZFd4btlvPB7p4FShcAz5rtoE0CHYVT1xabnT0sN7ZGFheBUAn9BdgKD5TzWasOCmBfCDz0PdLUBxMgCYZp59ixY+do3VOX3/XvfqdvBzDOcB/xXX8HwwN15ie0gMS97/37ZDyyn331hX35k8/tF7/8I6uGpQ3GDiL0ASSUHVts197esRxYiTN2d2Aw8vg4p1aF16Aji9qzh/snljaAlbBeuS1WplFrJe/h9vnZ0JkdgGuE6+A/IGMv0epzkEVtg6X/0JyvEpNEaUsvOqS4KCOCS9hDlYaoJCR/Vy0/9gTWcfPl56j8VNyXl742fe792eQDdyjmS/A8dHB0FuqsAZCQzwIFRhkMwRmFc0V+Qgb6s6iw76tz9gtbBrY6B2X7mgOxT/2WDs81f33TDUFMBqxhlB5SvJRBIYB8p+rj32R41YPnvDC19dN3MP9QXlNiv4UII/Ylfg+GUK/LMDaxq5puRQi2sc48geDMHgAYfv57KRtshvwJzR2eWWtOoED+W/ZhMZ5Yj3iP1nL2kdLiSMwUnXUOJGR9DI9Hms5UAFbdwLpmic8VWG9dr+dnuaevJ3W3ykH8duu6EihZQBkHNYPJrgEQUZKBsNruCO4xaA8QWn6ya1JgTbtfqS8wnJCz4HUTkJDXiNZOjgfyWS+xxey/qYTUfQ7fPwIPmmtHS2swIcTISj5E/oxmv3zaIh6vg8ZR3ZSaLITC2V8EaTuG9sX//F/+ifUGIy5rTgNBxcZvyXP8fX/+0TMSvE94LDT0bYfKPEQuJNCSnPA8ATlQ1fszsqmN1kae2gN5KcBuG66XBl+OHz6ndp6DSpMd7+euoaAyL9azoLC1EC/dvxYjPo8BTwISngs+L22eS/d4KajMr2sDCW3DhPvJQbz+/m0/X85L+8BQYPljBxIUROXDU0AHnglGXjRsvUbzKIfkhwAJmr/n1jnWbD6Yn5vvNviSrysmjAJVAVgULS4gkgZkGo4ijN85kFBsN1bud1bttzYtTvZ2WNpPb2b20zfv7O20b1UHOgd+yOb/cDrR8YhDOjMStFa4N1P7HQZgUr+P71pH6G/vWXz/zsMWBrsXKrmd0gbs+z0grZaHHWvOvS4OAe9uvbEt/gswgIEtgACh9fEZYk5przKwDyq+mFS8BgKf1YaHEa7lAEICEo5HUvc8+9z0I3cwoQTP0IXiKs/O1nXD0p/qFE7/Dqr209KV9RE8EMAFF4T1mci0bpLQYlPzSSez6vE6cDrkcPoY4tBraiJ5+IYQkWe/YTM/BRI4YKz1kyjj86UNODS5fsPhEpBQ297vACTUAVstmoQgwJ2w2kEJIIGaBEFPxvfXShu0h6X9JSAhd23Itvo1IEGvxZrwzK/vh7yX4VX0DmrviLp5OHhmAPD6zK4XVpDOCyAMwTKU/zs2mkxsPBmRpXP9+a19/tWXdvP2Dft6f3x6tA8Pj/b+7t4+3D3Y3dPcVqu1rdbOKhiPpzaEU0NHfGcfF08gwNYBAlgIuE92k8D+ReYNdfDWtfFwZBAnxRfABbSLBJDQ6zuoSt8glfhg72O/rJF5VveVsmHFsNSxh/aA7shjT2mfuWPrlHNcW3YYTj1eC4BvMBnaer8mkCCbhky6B3RgoRysor3oWAXgpQcHm3dFgUppHNDRJQDRte3+RCBhuYKg44G/p4Abg48egQRlizEOy6dHL3VQ6QtacWK+mfXs2n6L+3VGSQMklDboOTix3HoLPNmPDRhP7OTQRdsA25967Now3+3tcbW1xxW0FFCV0LMO06koT3BWkMBuD0Q8mNij7WSqi4awpHwanWfcJwBSvI18/R0jVYEhgcd37po73tF1htoCfTA51tY5HvlMV+ORffnZO/vFH//cfvqzr+zduxuyIXr9HpkIYGChmuVpMbePD/dcVxhPtNxEnTXAAhdGK/g7AH0AFx4f5syOYv4htEjKfoBUTdDSPJvOQ2WQJWotm+4Bnlkf/jxES+PhFXTX5w6j1gjkQ9Cw9pewfwsP4qv+kAEEAit0C2HbX9Rvs9bKxRSp7h52U5nTzEio/ewANjCHCi7dvvmc6tl4Lmxcx0Z7JNPSARILHMhMBL+W20ccwV6aEZ0qgnEjMFylcQpu20CC9AVyMqa2pQGY5n/LL5HN3mNxx1fbFxLQomSKzm19Fm0N2x2edy/Ln8fEAgROg1mi8aDtgehpx6nxmCcHCByQ8xUPe4bxceFh9nwCC3HjXWGYVeZZ5OCx1gztZsRHGre8BzmTATjjOnpN9kMUdL8cHx2pN9IACRB1bgADfAYAXs59nCN1XEbA0vUDgITne8/zACCBehwkn7u4NEEfnOewe9sDxRZrRkt0uND5nhkJOWEhIAH7RECCzkytB41jXu/1YlHigOvYS2fqceU9+pwAlNTvpV3F64XGE0s/XvnK49G+F9g8lpCIiQiNGPh31Cnq0u/65//iX3r7xxNe6ywW/O23+fWjBxLUWYgLLZx4ZAUFJGCB5sD6zFGKzDQPKrVsawXxrwEJOhzPgvc0A88FVnrJDwUS9Pm1kU9iUnQMv8VCzECCqMYKDnRQXAokXxubZoM8vyR/KCPhtcWuIBXzm+9HjmD+e14bMlwy7PXh3AKm8ri0Dxp83g9lJLQNqO5D948DJx9gfvimfrwR6OeMyKU12V6/+nden20jyedLQE/7ENa60trUNfNYCi2XA4XXOLX5xKzc6bChgwJzKyABHhadP8AL6631Tzsbn1DecLI3/Z59MZvYl7e3djvu26xCL3Bv0agAn/es4A607tBIyEZYhz37HqcMMTLGHMsEJHAuIshHLbIAHAYCpQurweGHMjucKmRz2X4RrItoz7ZaLG01X9gqShTqGv2g8ss+CUTQs2hda4wV8DArttnacr7i4S1GAjIXGahAVsOdiEZoyNcW+LRdK/od61SenSVbIBT36eiWPQZMOJRw/cf5E7N4OMAhwIdbR+2ifyZaMqHVpDuEcojpMPUhlDe0wbBfAwkq/UC2h5RcZQuilhB2nwFl17sttBkJcoy9u8Pl0ga3ndEe7aBOHQ0jgWv/WwIJKjnA2ZOD1W8DJHCtPcNIAHMiO3aNiHjYs3BQctcGjofWLNkEzc7VWuazRy09xlGaE1pP/DsAqNWWNHc4fBAGREYX/0Gszt2OvU1GAwbDFIHrnGw6m9nN7RXbHo7fvrHxzRUBlfcPd/br9+8JHqC2HmwECIExyIXzglZ7UMOH0B2orUVhHx6+8WdJAmJ4GgRI+DsAA894AqBrADFEuxAK3W1WqWuKxiwcucJYN8tARW24sObhyEHRugfwb1zPp4AEjI0cb4Hushe4N6xdtlWrenYodrY+YP0FfT26QvgmOBFIQNa8j/2EXnkFbJ93FnDRVZWZIGPZAAkAXvYQ0ur4+se6IFDad60E7Zf1Ys69CWfa13MjeikgQaUNABJQ2gBgD2wTvPZpua/LJbB/oWcB3wpsA/x36lRsB/nhaWF385XNtwB+S+thDvtQUe/WugwYI9U714EiBFrpezXnM18XLQaxdnkGAjgEABuAAtu6ohwHoprRgpQ08gASsBa6vaP1y53tdyuu4Xdvbu3nX31lP//Zz+znf/gz+/yztyy7AfUaQUuBMohBz46dk90/Pdrdw709Pc4DJDq4bTvgXOoTxIEA6GKxIoCwWm49aGH23IEprs+NawjkIERnd/a7cqBcMxK6RoDJWyNG142oJddZRdsAeDtqsts+CNrlemvSIcceQDJssfe1h58AUMSvr4BHVPv8Gfnsb85JUa3je2SU66Ad5SgHLwGBmKUSBbzXAArwrK7J4PR7CTfqjJCeD/2BYDb4uG74nwDCnCXPfgjbV9bU+PM15uuxAU81R9k/QmkGOr1ov2suxbDB7wUk6MzWa5F0AHiqLjhtfxnXEpAg5of8bffDu9aL9o84z/wM9/OJ80XaO5gQe4pGEnxFWdfKkxH5XNGzyp/MY5RBqTweeo98ND9vxVpUQue8PfaZPw6RxT7+7nasXpssQaKnSrZPsz8O9FUkTognon0VkBAfpdcj2AeQoLFAhx0YBaxtgK0bMKoBwJyaLi8UUQww2X1ixX4OIOusFZAANiVC+bw22j7/pX2i18BWqmSovnYCEtimMkAHgXe+f/AfAJLzrnmX1lA7BmrsC84X39eeMPOSNq5ZAM4E+Ib2P/+v/9QGkxn1NFj7EC3AX4utvsvff/RAghgJPIxKDxZA2xOQgKycjJIePAcyMnraIArEFHi9FizrwNB12q9XIPbcoOcNrYwpriHD2iC2l6+QgYwcCOnn7wIkyEESOprr0trBZ339Vm3Od1lcGmt8z4hxnqds2C4fZk2279JnC1GVY5XHG9f+fQESlJ2RQdN4ebbEs706ELQm8iH3fYEEre8zxyUF1jlrpINH+01zl/8to6l5EGiAe1Uphg4uAAlofwbHGvEUVOYR2ImeBRtZbHc2LA42PpnNOke77fXss+nIvriaEUi4GXVqIEG0ed5zAAlwQgUkaB1qXeIedQBq/NpAQv1skZ1ERlCZewZo6H0cpQ3DvveaB7h0ANV3i1rUI5kIcFIXyM7OV7ZZo9VdUBhJn/WMJMGTbp9ZXwRaFNmCOE5klPCd7Yr2yMRCoG2LlB8P51obIMoe4JDUAVEEZf7cfuBzjLod23fdGSBtOtS98W8EbqAAox0aaME4BB/nD3SqWcPccdXfPQKJ/T7qh32diooryq7o8HDqKfIX/4EeD9o32pvJUcSj4rqy+6rle660QRoJEtWVOOM+SiEERDjg4bWl+K41+G2BBKdgelldBhJeK22QzXqJkaA9465X0EKFKAQF0SUVo81jaB1wj9VlAP5J9dnHNI5n5LHGmaUI1g73LTQRwP7Y7Ci8V0EkEdni3Zb/IfXD1oX9jr25vbbxeGTbPfQIDjZC15SrK+uNB7ZBG8du11abrb2/vycbASUNG9b7HwgwnCgX36X2AWNdtJqL9n37g2fMMY+eRQqxzqgdxe8QtA/7CJQ8k1PX8JoHTRL5AjigII01oqeT3T8+OG0/lMgFECIgx14d9kZNNj5lRrEeFbAru6Vgx8t0BtZBO8G+EUiAwws7rQyTV2qdKFKJzCPAE2TQ+bynXfRRt5qWDuYNsm2bnWcc0UkBeh7cZ5GwJoMHPlDp7BJ8bZeeHReQgPUo5hT8Zghj0qGHXkK/YwOAED0X0wQTYbFGuUnTEnezj7IzMJj6FSmxKGf45n5uH+dLW2BfdRxIsC560LugZ3NuOQAoATnYLPe9nGmi1xF8LdD+EnoLhZVgZMR3gFXoaoPgH2J++j1JyAgUiiPbDoKNUJYQtNyx7OVf+8M/sH/9j39uf/jlT+3zN29sNB4QHIN4LHQs9iiNKLt26BztabWwu4cHe5xLzE295CHEfbCnR9RdP7GsAYEc7AnWLvwNsLzw3JhfZP8/DdDxN88USgRQgX2jJwCnHkCIn09+NgWowpbIjWitykEUgOWzGiUgTp/3gE1MW51b+H32DRQsyh8GCKyvxrfNybmwKwy3ztkIDGhODu5B7+PMhwnDBIAh20vs9XwdlYj4WRr+PdZ1sIPyPsT16/UTGhJgXbT9j2xPs8+oMc3jAXqN/HIlTRpQ3q+dmZR4r+wC4jEACbLZl8ZHDDyVD+ge3JfD+X7g+nf2gUrv/Jz3WvoO9S58/WBcXKMDtf34Aqur7fPKT8z3k3+Xzwn5l2K5al3kcc9jeBb/gFHAlqXe8YfXjXUSD8Azx4GsYE3owBILE5Qc0fHDpjVsAnTu8ZaaFFntoEMIwJSjLRdbW202zoqMsj++D8AAASt1kGiABN077oVdTZidp0k52yNtIEHjmMetXktn8VECKsLPYnwXHbr8Oo3gNK/HiW72W/6sS+tYe9/jAzCSAKR5iQ2eCGuyX1Y2HI+sGowIJPwP//h/8tIGMBJAoY2z1bs75dn9/j//6IEEHDbcUgEkYOEDSJBjhgxfDrDz4GeULiOa2ZDkjN+lYcxAQjsYFnL2bYZfKJICXi3214CIdqCXAQ0ezC3V+Uv3kg28UF8aoQg6MvCi9/+2gATNQZ6j9kZ96fNfA3pw4MjoZVBC450DcH2OAimMy79qRoIMt+5d60H3j/Uukb022vxXASRoPbQPq/b6uAREaI3JAVcALlV0JKk6VK52iuDejrZjrYBnZ6g0fjIbdhxImJ72dtPt2rvJ0L64uba308puBlCU98NdrePocMSNg8XEAxpZwOgkgD/JBrAXuerKkRGAHkC0y9Pa5XqJkqD+MJUAsF1dj8e9gJJBv2IQDIE4ZDtWiwWZAwASlk9zdlnYgW5Mqp5n9rl+A0AgxTlRUAfViFn+TFVl3/hov1jWbR2bjiEeKEeXAJYhhHAfM2f+uRyLbseWh411qwAOEBjhtVRPhp1FxmBg06sJBckeF2jFtKU2BAIcUJoPR9fwoJL+dpVExXwO+WylZ80wVgrCwFDoo3Z8gMCoCQ7R/pH3F4wExsMvMBKe00gQkKDSiP1O9q6p5+Zee4WRUNvD6MLAsyfR59X+S+tJXRt8DTeB0yVGAvcHeOLpK4t38SwLRgJQpewIo7wk283aHwiGjfPTpX0AT8vBI3QXyUBC72hWdQHGIdBHLfqeYnUQA6zKns0mA7u9vaH6PcQNN4eddftw+DuG6un7/d4etxtboH58t7Ml6lV3O9vDaUEQQzoluP6eCWF2ib6TK3tDI+CEIC8E6ersWIiQYp2RLdN1XR9l+PAMYKKsAcqhDWO0jhyMR7QD0l1YrFzcEUACrr3duzAgAEGsQQAJ/D3aOQZgi89RUJPPFJ3F6vgAmnx/1COQ4JR3iD+6Y+8lO2BWdGw4Km0ICrDtfY8c0FXAM5JVDyUZJcXcsGfXaMW4hiYFsmlN21Z4fNhHAECQ3dd9obSJQEKog6u7QxRy1+3XwEDAfoP+BYHJ/c72KElC+0IAAwAdYl2zDAw1yCWeb2wPq7W9f1jaPbLzaA+LLLd1DYoatDOk62T7Chvq46x2bjUjIbLrPN/g/u5RetW1PsQb0S2ArczATAAYfLJhNeS/e52e7Qk4oZXpga8rKwTiW5uMS/uDL7+0v/WLX9of/eyndju9YpkDAROAFXaw1X7DEhQCgd2TLTZrw9rAuoX2CwJalDTAJNzfP9r7bz5SMf7p0UFfBtwQCGXG32uxGbzbrhY5BCCKecxtBhEEStxQoodYGxI9xBgICCOQfCam6T3o6+BMJb61rgxqGRh61Fnf7D8oOCeQngSbc5CItXbuPzdBDc5l+auir+dWhQBLyo6XFNWBcpQpKSAC+OWBubM4dPZwXVAo7rwrWvbNCSgncd62f8d7gf1IgWoOxPR6+VKKDQQU4HsJedkoY2rvdd2LQBr5LQ2Q0OEekg5T/WzSUOr4uUcQN3UtagJSnM0H64WIvAe43vqUwMGpw/UGQNE1O/zfABKwrmBA0TWl/cwaM8U2+fnyM+LzBCTgWcVKlK8nEKp9/frf6FoDwdlgqujc9ve7BxZEpLrkoQ6EAYyDFYXyubqUxgFInx+J6bvgJPydokCbXZy/3ioXJWsulhgdOAJI0LmIz5JGAthwGg/uhwASKLqY/EEBEG2/V//O65PzJSA/uijUcxvnl18vn/CNPgLHiH5pUtpIPqquld99Npdg4tqezCz4uRzbXpedWmZXVyxB7Jcj+6/+23/gTAS09MY5GkACjpcgaZz5IN/nH78XQEIdhJfeliYDCYu5iw2dG8NEs4ns23NAQm0onxm9NpCgxZidupcGPgfC2uACIGRYX3r/c0BCvSm+J5DgjpirsP8ugQQZnTw/GUjgpobj0hKNbM/nc2PUBhK0+fT+vy5AgpgXmSGAn1Xj2DZw7fHSOmx/f42RkOcqz2XeB/n3zSHpxrFmH0Sgj981dcgnG5Sgph3sAHo+mQkuHMY9fzrauOzboNjbEC3gTnu76nbts8nIvnpzY5/NxnZV7q2C6Fb04ZZ6tJ+uDjCIvVQHeaFY645K1DNDLgEHWGTXOJ5Awpn09SAM2RUACY3I5cGpedG+aNgHbbvie/aoJd5s7O7DR+ogsLRhsSY7AWwFIfiyCaCWg3FFcdmg8OJzJ6OxbXYAJbYunAcMHlnJKFVA4IIvzb9nwDyzqwPTAaig+AdSDyfOuid7XC+tix7rUdpAhX+h+TEP17c3VlYVHW8q1peh+I76deswG4qATm3InFLrNbnOEgmF+kFlw0HfhqORTcZDqxDMjVBO4VogBNVaQIIy1M+VNuBzBYg6HdXV7xtGRknQpulm4YwEjheTBam2MZUg0Cammm3NE84e/K3O/Kl0Bo7JhfaPsvGXSxvcyeZSDclEng0MLtw5Qos8fsV9NvMcbaXCS6llLeCAUjEPpQsOVFFnAOwAdGQQkAAmy2FvQwS64ciiFAKOHwCfq+mYTJTpdGKz66mVgw47Liy2K97farO0j4uFrTodu1usPDvUh/BTz5arje3QAaA/IA0XdeZU2kaZDdoZwjRgfbJLBOreM/XZM0nowgCHh+e2nKSisAHKKcZejrBaLWy5erTdbkubAWBgOp1a2a9qcItgFwLm0BmhWOh+z3Ib6DVg3yHrjXNktd3YAVTaTkHgDIwZ3kuMmTP4trQp+JzBdGj9yYDgRC2GuvYuKlwvYNrYiSDMeDi04ymAD7YndNFKF5NDMOPMHjCNwO5w9XG3SdTL6DqIIrFFCbttlitvGwmkjABIn/bBAwZfI5hTlHHgmSFuS3HW3YbgQ6ccco0BUFXAyf0PewGhyNHE7lcre5iv7AFgEcQgYd8O3tUBlAzaSVHya6BtS32EEpoU0dZNal/eng+BpFkFEBEgR9KiUDCNNXB1Na3p1mI+4f4wJ+h42e/v7e3tlf3yF39s/8Yvf2FfvP2MZRtsK3w82AjjDiABINhuS9Ybnmu931Fj4x5CoE8QWNxa1R9wrXzz9Z395jff2GKxtMUcNPIAH8G+iK44sJ9YHyrNkv0GMOBaDoDF0S515xlrgHp1iQZKAgAUObjlIEwDXmEeaV8O21rPSud5FjPEflIGFgDLRXqyGQAAIABJREFU7rBjpxO09e1yzfh3ADBHAFOwy+iHUXYDsOly3dbBXUQVylIqAcAzXZnmyJ76+d+xqhzUGX35Jmq/qHaWfh45sITPErhMe49niL2J8wPzgPnNAZOAj+b67lswQA+xZtnZGiSPmICgXqusWfoLGOMBWuBeUO3XeGut4Too+2G7SwB6ANphxkLgFIwq+gmA2EL8FYy+4WDAtG8XZ3C3PDvfWQYIgdsA0kXbZyJg7/Z/jfaERP99T6uLA8RBAUwt0Z4zQDz5YQIuMG6yRTkJKn9ftg1jjmvDrsLG+Hw5CKiSHI536Bbpc7Cfh6PBJ10bsjgnWKf+3kYzqJnbYNkHMObz4OKtEKmGLwY7vNkAMIgyBTBWBehRIBUaO7kFp8+c1rQDEJ74oE4QG0OhLaX7d+hUw+4X6rokIF4LINrP1m1o43XNue7+Q2772MRTcYa31te5Dx5rGfaazRagFeOMTK9GakAZrfl6/DpH6/egfXOyEmArBIR7pY2mE7u5ecMWzJ3+yP7z/+K/BATP0qyyHLlwF3Cqv26MBHZOdYFlG/e9XzPPOyiKdps+m0BdaHzCkcWA3n38+AmQIMOB18I41UBE1P/IEVRwpjVTr50EIbU3ohZBO/jOAVf7Z31+m9HABdiq0c734ohaQnET0pmBjGwY2u93h6Kp4YPzopZ+jaJoQ6XL1yLiFsY/b852MPptgYh8YOlnUild4vYTQAOvQUaHn32euKsfUyrc7TnMB0E+lHTv+ruo9zqANEeXnuniZxzVCq2pwcKaEX36ElDVni9R63B9GTSN91ndYWuMzg769Ld87/nz87PnOczrow0cyHi5kW/a02RQrP0eza3Wr9Pdz1tc4W9wwqgGrxovKo+7qBZrZ83FyqrTwYaFGQj2+D4pu/bZ7ZV9eTOzt+XRboY9G1QVnTEcWH1oqZD+e67xwO4DcPQQxIQGArJg/vxOdxMaTqeaQAIo2n7/1aC0KQKswYAHHp6rVzmYQwoj6LY41JBZfFrZKkoZ1vO1rR4XtkUrrb1nKaG2jecmrREZ4S66QMCpZm+k+iABMIEDFUACHOEzsTHQync7V5/v9vnzfO4BPZgN3nrMaX7KcPi8R1a9ONgaKvIdV++mI9Fxm8ns6vHggj34Pdr07XfM5OH3rF/GOg8aoauEJyYEjykXRgMAA6FFZIunYy+VmI6ckYAgC90cIKqmzBbF5E5eD4rSEAIFVG32YFj7BP9ebhY1KOB7J+olI6OBwAr3BjqyO6rumHlNcsHM7yW7zzWB9QTHI8oN5KDh9cpqeQWCfy7tpfZhgDCipNLFDDFPATW0ObWjgNXu+4v2kFX0HQbibrOHvG+oxu/D8SvQ/xtCbZhRdn4qrIe+2bBJoF5D6Rv3v9vzd1h3jYhlzwYI8FYLG0bJA9YBnODJ9dR+8uVP7OqzG3v7xTtSwp9WS/v1h6/tL379l/bx8R6cGGasv5mvrFNWDPaxd13s0/t9Y51BpA4yjnC8qx5ajQ25tzEPYO2wmwnWTQDiXZWQcE/uvdYTHQ+QQADLA1nm0uu+ETgtl3fM0IveTXvHjhehCUJaKcBLVz/HOsD6ZSAKVkDXAxmsEbc7sCBhIxDw8nqum8I+9YZSiz6BhOFkbOObGwpJPjzekXWEZwMQgy9oShy2GxuPhzaduF+z3W5Ih3dtALPbd1d8LWwPNQrWKMMIai5LQfzsFqhSA27RzYMtz1InGIKGTLg4y4cBMltNQmw1HOYI6qhwDllLtqLzc1bAFrrnFGgtaCdnmWwhsniyzeFoS9DOoYtiPXuAxkK34mcSlKVd2JM1wLa3UeLhWVdvj0kdR1J8T2ytB9sAwJRZ7ehFj/ehvhr2liBnL0qolr7fsSfQUvOLLz63t7c39sVPPrM3N9c2GgCschAanwPhWzAbwDSDHQWAAHuO/0AGAkBy9/jIEgaMPfbb48PCHu4XLDFBhhhAggJcidlSKDE6FWCsRwOMAQIVsNoQICJTeuD8oxsG4nCwSUbViMDNbg1QaeXlilhiqbWzzkpcl4mz8Auy/1ED+Sh1g8juBoEsmBoAksDgQIkgAiaAaNhnAEZxNlbWH5QEAGDbs8BokzkPICNYPDkwbfuwnM/UMYn3FaV4AB9guwUEwLapnNbBAved5H9k30c+hXyczORtfDVjydAhuobIl8v3e8kvP/NjakZf+MhCZCNrC5Bc/gzBYJYZAcjyPVP7j+zGAhMFwAjyQ9B0KygQC40hnG9g+aDT0ha1/VGqIMcWJ76PrY/Hbiuw2jsvQROA51/sewAJsC84f5tuCAL0zltxypeUnym/nh1XUBoee5Pnb8RISGhI70QAI/uYxPhozkajQQ2U8XOSXgWWAq7v4xcsyNRiiGdWgLT6O9mWLNnDfvVSTOxBEjSY5e+RjbHe7shGoH4E7bfrbql0QOCCShLJfsH5QU0FF9lGSYS3ZXT7qwQMj9+Yf5UoOdgAdlEkIeADHcFIQTvV9FAB6mh/0nbz63IAg/vFZ2HdNH4fpMdDF6fAXnRwDbbSwWcHlSimekIHoJON0ZGn6tv1ZGhvb2/t+vatjaa3dvX2K/t7/+nfNyvHBBNQioPEDvUZjg1jJNuW7/Pzj4KR8BKQoNIGLlI6DK6cDqoxBlOMhPzw7UAmb6R8YLYZAe0gUwa8HYheCjIvGSzdU74f/ay/5RrtfF3dS7MQPRAjkBKHvgxvOzBtf252EHD4eSDkBopLPICTfB39LHRYY3jp+6Xx0HPmccnjgGeAXWB2MAfIyrCpD/0zQILUnYlSv1Dnkxkl+fN1X20k+/cFSND9Pwc06O8/FEjQ2tc6kaMp50FA1Uv7T4rmyjQJ5YejhPpViUl5kO9X8t7gJ6ddA1AoOlZ1TjY4mU2q0t7dXNsXV2P7ctixq2HXRhVgBgSaUAruEKFVH/XcEq+mwVHMy7MVcPiQNfWDxJk6Eu2Bofc14qwHFwwMQ24HG6N9IvZUv0/njaUSuyOBhOXjwhb3c9uhZdrTynbrHQNHtuxCSEcqmjvbolJrf2v/w4lWxkaZdIwP132nYP93ZjU7nkmoFcXxGRBLYzsw1Ph6MOQHo3QjDraDk10AsHFBRAAZmC85znA2wcKAzV1u1jZfr5y1AdAHNZuom2fHCIkYeqZfwTd0FyDuNhiNPDM7HtlkOrLJBPV7pY1HOBwxft5+UqAMspG45xpI2DkAUCBALZyaeABVfLMh4yQDGXSsI4vY749qIMJFKKP9ZqwzCAHq6zkbrt/nzJaCNziVcqocSHBjJJvkImeUozoDEgBmUZAMYky4RtwE1qe/3pk5CHyhX4H/eH30h4fzR16i2QGCpRjt3ck6yG4dOq7Qf/Tvpy1a6WFfgIbsLR+7dOBLaouUyI4XBwbq1Whgs5tre/P5Z/b2q89sfHtt1Wxod0/39v998xv781//yn79/ht7XM5tB6cKGcHhzO+VAI4DNghaAIT0ir5tVluyLbg3kJE7lcEg2TNb27XSwYSDlwRAl4Fr2+DoObW7GntZDMRBqQDZgwO/s/V+adv1wkoyWpxiLfXsLtpaMrL1GnGIIWJveH07gARnwIAxwLkURTWozur2Qh+xBhI2nFcAYGgJWaE0YnZrm93e5vNHUo7hAHrwB/X8DZkgcLbBwMH9SJQUs4atOJuNyAySarsU2WsAioCMZ7w8IPPnUhYNn+nnbwBKdVDnmh74AqiqcwJZejyv+xVifXhQ5LY8mAnBxMJ6xi0g6N4c9rZcbwgqoQQDq2p5qKyAvgpbazqhGXaVaxqMsNJ1ZGiPw4FHoO8CgaVVAzAz+lQXJ0gSbeAorFl2CDzy/guApshMbmgvZ+MZAZovv/jCrmdX9vbtrV3PJlwiHIsjCm8AVHhWlu1sWVVTMJADgwbgyPuHeQAJDhyAEYJyhsdH1KGDaQLRP7eHGjcCXMGAu5qAAQOgBusJzj3EKvHaDcfAs9/4d5TflSOONQJFlLn4mpUuSoBGYd8zcJn9tDoJQBPgAIsCKfmIeo2CLJ3bKg0iWIv2n2BpBGDg4H7TClC/l91TIKp1xbUFanqwDBQUZnvqe83XLtZpvlcx16SnkQHW7MO2Ey0NkNCxMumN6f26X98nAc4Gy07/1viIqVe/TpY4gkOcD3wtWh3n1pNR6nYKrSPXanBwhG0doysRdTqg/RClWdQUkZhiME84fqFtAqCATOGNiyZvGCxvSeV3vynay4J5CLCK5Xlqq9gACfJ1NVfy4+QPOuMlAMtowUj7EvYDFtiDVZ8/ZsgB7kZQK/8PTMUz/7/WRGnAMY8ZfI2HO1/HHP0AfCW+SvArxpmASrRHPlC82u0Tz5mtlxghwaB1Kv+G9x33KyCBwGiw3Jp97B0gcBaTyUkwwZlgbO2SYiP/2ccLcw3wCj7jCecXy/fC7mQdkaCdwnfMXzW7B2sM2kFi1NetgNX5wjtCkPGK8xR2tO9dgPzzjvStoGN0PSjtelzZm+nYbm9v7eb6nVXTa+sMru3v/id/36w7tFOBZBMYNS77+DcKSFCtLBehKJisf/OgGgeLJjwv6Gww9LMMcw7SKVgWk6/vtaEO+n8bCMiBt177nBPaBifaoERmJLQNaQ7SZKxVayXnNb8n30P7WfQ6HST4+0uMhHwY5E1w6Xm+D5DAzR5AAvetst1Rv637R2DGn1uA3rcFEmBk2mOen+csO3ihVq79vGcWAf+I2uN82LUzRGdGJIE2WrdtcEjziM9WfV57jbeBgktrH+/5oUBCdg6ETOOzMpCQDW57r+A9dVCaOo540Oj1dcik1Gq70WecVDjU7WHPHw/WtxMzqAASRv2evbma2U+uJvYHs9Juhz0CCR2gwaej02VJqUPAFIFZUMaJQjPr6w4vDwaKGJ4DCayhi7n1NRLUPJZ+o6c7ankLZib7yLZD5RzmHjV3m4Ot5wtbPixs8fDkZQ4QRVt7SQPqffus2Svs1NnXqvMCE+TUa/50sF5ytAAkaC7I5pAGAsWJXB2Ydb2oJSQgIk0IwC4HBqIAcwDYei1645gCgOkPvHc9tt98ubDH1cKF60BhRqCLVmOR0d2hlRK1H2oNQAMDFIEXgi4ACZMJ6vcmzDQiEzkaoqavT0aJnHMKVgIWAv03Av8a9KUz4aUbKkPZsUTLA2x1rdggs7sFtdrb+3m5g4stcn9GKYIC90+dhk8BBo2zXsv5uAAkcC8GI8EFsxogoRbzDCDhiNKUBCTUpRZh97xvubcC43kAkCYyMPh8Mm8A7IDCidKXQ2EoMEDtLwT2jtujAwdFj0E6vruoWw/9RGxQoWriYP3ByGa3M3vz2Tu7RieGq6kVg77dz5/sLz/+xv6fv/hz++bjB1vtt0xjoHUgUqlFt8+xxPizbAC1uxQyh1OKHvUIdbysgU7g1ssIkFHDc1Rov4h5DvVqBPZ8TloFZOA6NpwOGYwXYCJ0TnYoQPld2WLzZKfDloKdEAXF+xSA97q+ntBVwG1QZPtjH+hMAILg9sAD707hAVbTNhaq3CrTgtjkicExQDes6XI0s93hyNIePD8yS15bvGfGEOsYgTJKevCZaJPKLF0ACdAIATlJYmuqwa9buqEumGUA6koDaq9T7LGeCV4ktfU6sxd1ytKlod5lMBM9qIzsHddVMD2Dro6/AxwBAwkaHWCFQHhxewQzZWUPi7ktWCICvYSRdaDzwHZjDm7CyMHu4r/B0LtEgBmwPzgLBUHKbDIhmIjSJpQ4KdOG0htqR0CfoeoZBGypCUF/Zc3SEzjTs+m1zaZje3v7xmYTF/8kKwCgDJgj1M3w9YOMPFgosFl4HpQ0PKCl43JJ7QcwEh4fwORyIcXFfM1uDdvNgToJYH3IV/KxxpwOuAaQ/WMHCe4JiGlCswJgwqau91bWH/dS9hxQAmCNteDB7qdChrL5Tcb2PFui8x4MA702+zmyUfJFlFDBnsiixBgLBVbyN+ibha4C1mobSMj3RN5UYiS0/WFcpz6fguHaJPD8TFWApvWZ/Vj5u/Jj8t8YJAdbMP8++yB5zetz8zhlIIHj2AISjiGOh1Au+z/sMAK7HKWEnh1G0O1aJF4q2CWLUfab51CUHIoRh/1LJkDP27o2JU4Oki+XXu4BRoKABI4/zhW2zc5lJw2lP/sQ8qXz+YVrUWcHIHQqDUeMyvGJ8wc2jPpGoTWFck2Mo3ygAmK67NLRrGH/HAeEJa5Zz08CzXBfFc4hfH50cSFnNOwU7fZe/lrH2aoCrANAEFOxYSRE2+AEJHBNJiBB8+j6S85KEJDgv4Nz6ExV7Rtf18FMg2YVmNQHdPNCUva8hEE2uPG/m64n7VjJGy77l39GdLShv+kdITjWAaySJRJdruB/AowdDXv2bjq0d9cze3c1tevra5vNbnk2rQ6l/Yf/8X9mVqB7DdiZ0FvEmfw3FEjgIAft0ZWLXal2FzVVjrA32fVsiPWzDKIyo3g96IiaxHYQhH8rEP0kgDyb/OZz2w6pEMEMbGiTc8NGYJM3T/4sgQmXgAQtdF37EpCgZ9P1meGp4OA57ag9bu2F3g6kL33GS0CCo4SNhkV+NgQijvA1lHlEIXo9N+IrQALH5xVGAq6Txzwfdnns8gGT5+u5uefvE5CguW4MVSNWdGmONLfZ6CtY1L20108bMGgfsJofff+hQELeK3UWNuYoOwjtNZvn3DPB3nVCY++AlgsL4rCBaBGenbR5ABUwoif0tAdVG5JgR6sgvlUUrOm+nV3ZZ9OB/fGbkd0O+zYaVgyU4KD3kaEEjS0BCU2fXaDsjjoDSEALOU4jexXLQT9SBK9xeHx/4/DAd5QjKKM2mnipA2pksZcR0KE3NUoZBCYgK3zY7MlUAGUfWX/QqnEdZNXRFq7t4GneVRai8dX8a52gnvBsDUdgQDtEKqDXOTLTidZtqTUR3Ig9/hc1xyMo0cPxJlV2S6dqDKAELdQ6hc0XDiQwgGfm8Whr0KTJCMB4OYjAL4w/hLBAqEMt8cDLG8BIuLoeu+M/rmw06DDYGFYjHphsn4me75FpYxu4lFXCB9TOMf/mGUb12haQgBIAr/10BoY7IQA6PEtYqzsrRfJJ9qHJEuaDXuta+0uOj+7Ray4bIKHNSMhAArI9CIy8mCfU7tWmE9eh7wKg50gAITukfIbdxgbQ1YBgEzJn+G9/RE6djJey6LB9IsAhp6qiDWGjh3HsHGz0Bt05zKrhyIbjsVWTEdl+ULkHDfzD4719uH+w33x4b4v1iqASSlQYXBZdsm4IbGwPkR3yTHfnBCDL5xFlB52TGDN76oS4kKCRas11GvX8oKT7gUySKx3S4XTM7HOn8rauuxMExxb2tHyybmdvQ6wf9MnmmeYOd9lz/QEWSBHoUGkL6o+TuJXWV1CLBSRIQO1Ix83n5ohMMynzXgqEbJwBqCJYJ4DAM8+waWAkAGDEeq5U7rCLDjye5LROB60WvVuL2xi1bw2tiGBWgHHkQZWXYihLjkAEv1dwCEdTfgFehz1HW9ICvABiMog6un6FfCMFMmAeYP90y76VEJgdjaktsD2ClbBlK9hHtEXc9azTH9JGoOyEz1Q60Nrrd1h+QN0aALrM4u3IfgIIgDmFDej1Cxv0hwy8yPoKYGEAOyAGJsq74K/sAQ6ixGzKcojpcGCjwdAm0zGpvZQSIf3YAzt2zwFQzbKigvXXT4uVPTw92uNizU4UHx/ndXcGZIKXy5Wtlg5Koj2kAwk4v0LsMxgU48HQbq9vfF/GObbbA0xb+tmBT0RnB4jCUYsKmWcPLPGzAzoenPBcidJVrGNl7hW057NTvhy+o0RBPl7+ns+ENlAgNgLWNBgJGYjQeOt3uO9LQEJ9PwHWyBdoAwm4j2wzs5/biCQ2KvttX1JAQjswrs/DmjrfMHDOfMwARBoWTmgrhPgh7FAeT+xvfomuHgEoPJLs/9SxSGgredtj7P04zyAmDPFQtkekFEKMs5Jm7hNj/3J8YSuDUeXtDZ0Fs1hgPYlJ5Uwysh0QgLN6LPnOOnrDz8p+NI/kAHzwez4LWxeqUWcc29LAgB4CcRpn37BEiIwEMSNc60JAQiPG6SKzWrdZCJMFpa0ucINgWFwCEvDa9dbnA+UDFEYMHw2MBJ47TF7k0oZzIAFnKO2f5jH8AF/fDiDk8gYBCWhXrH3Y+LLuo0K7BL4gfImynNgpujIIEGz2oWtEaWwa39x9XC4ztmSMIy8AFWeDAFDAOBY8O+gTEQBwZgLsejkEKNi12aSyz64m9vnNzK6nY5uNwZabWNGf2HLfs//g7/49syN8uMrA7GB7dXgdEFNN/k/eN9/15x99aQOQMRkRZXmAfvcjg7VZo2duI6ClSZch9EPdjTW+ctYP/0afaU38JSDBjX3YltYmyBs1b5D8sx8a5+n0dqDcDg7yJMowXwISMkLaNsB6JgZlqf4RG1y9sc8MY/rQfL85EM2HU178z322O1/nIit5LFUTnBkJEBvJ8yG2z3OMhN81kKCxe3ZjBZBw6aB3BPlc5C6PGw1JCsrzgSajn9dPHn/NUQYa8j3q779rIKHtOLT3EFlDQQvN615AgmjDntXee/1afAFM6AFI2G2sh7pYZIIAKPQ6djWe2LtJZb94N7M3o9ImwwFZCPBXAST0I6vZ0MDCYQB4hVp0ZLbBiIn2UXTsQjGZdbBbtxlw2CUa5RRVFyFS9wFvsQPEHu3zjnZAsI5+42jPuFjZ/O6J+i/kBqNmHYFV1Gfj3vbmVN0MJGQWSFNj6I6H1gzXAusJcZCqE0HYGR5s0aZw57RuZezVLYK2w062RoY56NhwyLGeqEC/XLNGcXYN0b2RdfolM3kQdwLYgzHcnY5GKTEEKQxImqAEBzeuBQeesg8MLjpsyTabTWogYTyE4wVwc+jZHIjclR78E3yK7g0UIQoQgSUeYBYQFPEWXCxxCMYFAgABCXhuggmofQ8gQU46WQkhbqlxbdt6AaFtm9w4x033BJ4zqrkNRoJKJJHxZqAYXUFU2uBdd7xHeN47rpHgfAZqdKACgtlQzwCRfbFZ2xVKQkKkCSACr3dwbQTQwdFylOUi0SIOOhigPo6nEzuWR7Prru066LKAmv7Igm1ceBBifPCn1putPa2QgUZ2El1VkG5yIdICjIroLoAxQjs6sGDU+xu12whYUeYgyi5KGvxcarQMZN/BrvC1DcE/vMZsMBk5I6HvbV13J/RSX9l8Nbeyd3T9DYiaRXs0rAMACdiXCozByME+cKHXBpzC/dLuBiOhCMcOYBnP/m50S4BWgqH2H1RTZORct+GAlmRdBw6YdIDuCUXOnJEwHY25rmGbOP9BDQa9nwL/BQQPPcDEl2rwsYY5RsGQANDgJRNNL3mvnXbxR9TPKkCksxsq+WBDnNkNBrceBOA/7HEyEsLPUikUg9/DnsKVXbS8HQwdUBgP7djp2t39vX398cG++bi0cjiiCCbKmDBeqNGnbksFMT4xYGCXuzYeVjYdT2w6cUYShMIAZKG2n8yFEjoCPnd4vQPqrgHiAKBnyMEGgL0aA3SAIO8QOiugkAM0cRABbjr0RDrofNAtWFcNAOTj/SPZVavd0T4+rez+YW73d48Btp5stUIHDrBmjmQmeNckCJX1WIKhUgysuelkUivUY8w3W3SAcN0K2GfMvQMJHoCxrW8wP9weNckcAQl4ZtkolaRoDtv2CeMm34O+UEsrST6Y/EDNu65H1kkqJ6197biOzp82mPASkHDJT2z7x+7r+Jgo2BSgkn0k+Tf6vHx/fF1inGZfTZ+nZFlO0OQyQgCM8rvcfkdgHsFhBz1Gg1Hm+ypq8aNzCs52T4ZFm9Wya8ORd4RB8AfGGEGMYJLVwHJkv1A+4+Mlvze6TEFskN2QHFCA/fKkggvQSqMBZ6/EDTWneT0o/pFPLd+Caw+gKNgx4UtwjdTnbTATgjEj+yzGQh2XQBsnsWylq+Cf02izsTVhAGZ1mQPEc7uw0ZcZCbgugASua7THpB6Ia/BsA0BodK2kkfApkMB7fYaRQDtLPyJaQTKhhRLbKEUMjTjfW6E3JUbCEUABgAQlkpuWrfzMoilzy/6FAAd8pjQvfH5CGJRsDvebYD+GVZ9JNz9HwOCsKEIL8HQwQnloZW+vRvZ2NrIpysUo4DuyY3do61Nlf/vv/Ed2OkBce8RzDmcoi/qCLfRsbPMd/vB7AyQwoIrMMxgJA1ALq8r2Uc8LY48NqwBMxiEDCfkA1UYAIqhNlgNY/XwpeMuvvxTIZaPZvmY+CPA6OHvPBej5Hi4BCe6YnGck2w4vXqNgVuOjOjgZxrYTna8hsZ/2OOjfCnSfe2ZRg9qBNoOCoJG5uJhvRgQMOeB8DUjg+15gJCgQyMY1P5+MGz7bnZamtZYO35f2k0pvLgEJen8+qPJ60CHfBCWN4VVm4JPgMbE3nru/PBc/FEh4rbTh0trJARFZQ3TefW/qeerSBiof7xjEEBBMbRpJycb87tYOJEB9HEBCt2tXwyFFFn8JIAHifZORIemHGttBH+3svL3YWWlDgAi4Z7YsYx123SiyARJIv/Z7Xi7Rp96z4Mg6+nM0KuPQR6j6Qxp4BHGgkpMujQB+s7Onj/fWZb26KwZDzA17noEdeoifACT4gXOptCGvlzaodeo0IEIjYhXlGmQHFN7Sjk5Jw0aQU4NnB4UZZ16/jwNqSEojgrTlEqCO2XBgDDoRRABAAJjg2T1oK5zs0A018mhh6es2hI2ixST7qTO7DNpnh5nImpEwdOq3q9dD7Ck688BHPIAaDqepIItD9s4DCtSHYh57Ibrk3WcQFGFPez28i6f5VyecuWAkYD4BiHAdNP2fs33mOkmMKtk8Xi2UwHPGxZ2zc42ENpDAz2T7qcjORB9p3UPtoOk6sfZ0HYEzbEe3W9st2DDB3EKAjvMQuguodaVwpxmDH2+/2bfZ9ZV9/vnnNpvNbNs72a927+1ujeDqzu7v7zleO6rxdylZfEk0AAAgAElEQVS2x3Z5BKVwWafmYq9SpwH1/5h3ZFqjfr8E0EDQxrM988c5afvS5QBjR89C+0fRQbRQ9f2ISQVTg85xdP1A5gVO+ZF4UFMSt9qurNc9eDcVsg9cp4EALmuOEXx7BwcHEhC0NW1RWV6MOtcAEmi30EeCtbnhuJOq7NodCPrJDgGLCLYMgTgCfXR+gPgjSxbcOacY62FnqKGngxhMAVF9KQgI4Ujsn1Zpg0p0/Dx0LQe2h+0RMuLneO0+OsA4cCHldwWTCtIcXGhOMA94PGOIoBZAGtdydG3Q+HGtQ1OjV7KkhFopo7HN3tzQ97p/erS//Oaj/cWvPlg1nlApHCJ+BEfI2HLnF5+H/TsaeFnTzfXMbq5mLG2o+shoog86MrnR3aUHWxBZV9ZsB1MnwDN0Y8AzYj1DV+VmNCJ4gM4PbJ9Yi+V5yRz3KkpiwD5FG8u7j3Z3/0BWBezb+8elfbh/sru7e1uRRg4QErXpAI1P8TPKFE7cR9TGgFhhtLMlgBx2AsDRZrPiOdFQvd1HE1MGe0FAgtsz2a0orUn+B4GHmLxse7J/BO2RfK4qaZaDyuyr1QyPuOc6A59ru1NzeSXS5BvJ7snPBpNIP2c/Jt9vBgh0X36f50BCfk8+97JvpvuXT9VNjIcMtsgHkj5TTmgJTMF3gIsaMwXXvI9o31dnsl8obeDzBXsKIDgZdih7AhBGpopr+vg96ayR8GlkucNu1ULIoWmEckGuHzC+INIYIsEOJKADge9njZfmQmtC8U8eQ/nsGUjw0oxPgQTYXWoQ0E8A0B86dUpqoDyz9kmbbhsqbSCIEmwzn4NzhnI/Sree00jYE5hGUN6jHwNAjmysGJ/ngASKMyZmYAE7BjCgZiZ6mSdL8dS5gawRnFsotfPEQ/YHskYCtGZwlhSdpp2iREYlOOkMFRfV9nlv2HYKWgQk+N45uS0D86AHYVq3fQOIUsOe0u7Ajo7s9ubGxtORXd3ObDzsUh9hNuyTrYuz/2R9O3QGtrGB/dv/3t+x4x7inxMmOlgmWScxm9KKl+Kc1/72owcS4GnUxgMMSATGfYieDV0crOstbFCi4FTWhuKE1z63kWT8pZGgjdgeMG06GZu8aduf1XZC9Rl5c+t3olpBJT0HftmAyinQdV3A5Vxs8TUgAfctVFuHwiUg4bmFojIIHQY58M6B8nPPkIGEDDoQxIigUYwEHvqtVp5qC/kcIwHveQlIyAY0B7i6X89iNkji9wUS8uGu63GtRgserR+NmdaOxofPEbVhtaOXAu98zbZT8dIm/6FAQnuNaw1pTbeNbR5j/aw1KlBCY8CDFjQ7ILxRa6g1QQFCILN4uN3WuoeDDRDwondxt7BpVdnVsGe/uJ3am0nfZpMxM1g46OCgVjDCNZDQUOrYWpEIvB/oCOz8C4GmU4tRj+hAwskW85WXXIDuv3cggd0WYh+CRM7sW5QEAEhAC8MugpS92fzpifXqoJABTEAvX7zWgQMEwhvr9hpaq0pJMuDSdhTqMUa9OGh2YAYEoMq+03UnArALtjWtEiPC4I3tEKP1WKw7lTwBiCEjAV0bDsY+0Sjf6A0r1lSC8g7kAeKL6Md+DBV9VzDvM+DhnNZdMUBp39mGdcPIJqJNX2XT2YSU9IqlDV5uhTH1NnV+DQAJAF6wTlAKwvliGYO30CTV8dhzBedoY+sZ+4IBgD8HggBlG1ydX88Ovw7r7iUgIQNg2UlX9vA1IEGZJg/G3eaRCRZAggfNnnHlV1D+FQ/VdjdUvmkjkK9nELyzWwBZMYekce8PHKsxxC2rgd3c3LC7AMYUABBKE6ZXM54JT8eV/d8f/9y+fnpv77/5YHN0YADYMxixxASMgeUKtaAOSkmcD3uGnRl2Wxsju8GsNoJiP5+YNacDfLQN2j+ybCjO7tB68J4sEAzztS+KJcQJISJGij7EVVFu03cF8R3egYARm5t7d2ddinu5loyflz7OrPKFEzZwsU2pe7tgl8pjUHIUuiFihASQgEwtz+ji5GKhA7S5i57xJ1cix2LeYW9T1DQc/aOr1BM8O+7JSKADWfe698ALXQi8xhVgjXdl8D2sDgE+XtB6wGe1gQR2d4C/k5gstMkhfheLqR4XlTyQzROUZjiUvQrP5WVZ+HzsGXwuSzcGvufhb5GBUpY2ub6yyWxqq83avv7wYP/vr7628WRm0+srG4yqui88ad2Vd2gYDgcsZYCNhp7BBN1bRmMKLfZKtLE7ENQgEICuA70G0FfXLhctdEYCxpeMhGpAQJksEFh0nxJZc28rTbDqxPaYT0t0aHiyx6d5iEUW9uFpZR8+PtrHj3cEjUEpl8Ci7CjWOj4Tui7UxKk8eMfvEGDp3AaA4OKvCPic+SE/T36GmEf5vG/7Dr6X3M/TtXUd2or4bM53MBz4nEHjl8+Tz/78Pn027ymYU/ke8hmez3ddI/uz7FKQEjDyWbO/0r533etzQILOPt2H7oFAc4hBag/3E9Cic1LPr/NCz5vP0eYZz8eYQGECEqSR8JLYIj8v2FMCEugTEAVzew/75+Pk55jaNNe0+ijtFMgvXQ3Q5jWvuo7PgzNb9sewRal0QWsn+2iXgAR2qYmOJjpnOgHMqE0wnofnXjBnYCfEJsV3tsRMyS1/xqaUGGBqEzs4GOHrO9iLbA38vEZCF11+AkgAmAK7R9v3LYEEte5+jpGQgYRGgwHns58T2X8Xe8hBQhcUVgkE5sS1EbBv4/mTeKJ3k5AOgkSvzzXM8D4KhaPEC2yW7olnOfyjyWhk48nQJiOUcY28/fCgtJt3V1ZVhV1BuLrfIRMXMdSxqAJIGNq/9bf/fTvtocUDIMH1NRxI8Dn4bXz96IEEOEaqkxLtCAcbepGzb/RkQhDh4eGh7kKQUVy891KgqMXdrkFuGx0sJBlzvScb2vxZ2ZDpZ1xfTqcMu2c33VEBkJC/dG0FtDKiOlw0Frqn7wok4H2ZAsnMUhKbbC8qdXjQ5+XvCgizIWkba9XGy6jptXSm00Gv9/22gQQ9m8ZTh1Sen0vrQ7/T/D632SRK03YG8H4dvBnxbhv0DCTkQEXOgg5mrct8QL80b/m585y0f9b1M0DUftZLWRHdn/aPnjfvDV1br5GzT0e2VogGrRg04BCyiTXhhyGa/ZzsuF1TcLEKIAF9wqdwIqvC/uh2bO/GA7ueTaleC1GgAYAEZPlCzwACjLo/gU6eiTbbIlgluo7WTKCMQ5gQJQ2ogzsyS+WBiDvudL7qntrGgImK8QYhOdTwHlmbDnE5BFjb9Y7CigQSkJml/kNhVQ+OBkCwdV1TKKAwr1GBgPX+kKoy6/5I3o1WlFJ5Rm0vKNbu6MIp5oERARwONAa0kekgqyv0K2AXACSonzfGrD8YkLaMmniotoPuDBCBgWm/MENPbYhLoU6arALPSHu2f09RXDgTyB5DLA0OdsXspAutodwBByXsDJ4VNGVS0gmSIEUAe9WzKtqgOZCwYp9pxNz7Y882a58ffIn6z1ZuSzj27uiwtjKCWwVTfD9Bl+cZCZeABHyO2COvAQk6qAUkYFzcIQzmSAISuEYp9BSZIbRuTKV1XreP8gj2ILOuHWzaY98D0isLZOKLLnUo3ty8sdnV1H7y+Rc2HKOOv7Cn5dy2CHw6Rvr2N8s7+9XyvX39+NHu770lIQK+KfpPd7rMom02IdS5xTqL0gq2edzbfrOxEXxl1L4zePfgB873EWONXueFdwHB2PsZ1tSIUy/i4C0nyTjBc1AM0+uNIeoI5wmAAgAXaDZgzZeoD0VZAWj6J69drzOkKi0JLZDRaFJnhDWWXA/R7muz8Np1BAoemJUOHKKXOVkre2aCmLQA8Efww20GyywCSGApAxgPBw90Ses9HQx19FwjrNnHmeAgZJ9Z/sJGoz6BBNdxQEY7AuYAjlCiwXELjQSVNkgjoRelLrL3dORDjAs/u82NgDruUesf7xlNASr1qa8BEAFJGXyhBAb/QRcDZaQocUFADg2NydXMdvsDdQZ+9Zs7G1/N7Ormmm1dWbPdAfji9bvY5xBXvb26suEIgKtnNVGWMEIGbYSsrdaGl1vI/mGswTrAXGzXEaQfDmSnTCYzmwwqG6HWnW07vd4b/hQlISJjiv0GHYD5ck0gYb5a24IlIWgDerKnzcHef7yz9998tMXCBRdhNwjAHgGketccrDewePCfl8v5PQMoxpd8OjHDNOaY03y2ZsddZ3kG2OUPqNRNcyWKvnwK+XAZSMB7M2gv3zWfHfJBFZwSIEpAQH6txvDTQNFZLL5fLgsvZz9FwK0+hzYiGAkC5p/zIfVat+0OJOh3eC/YiW2fNPtFec/XPkAq/xgMvK2u/kNJUwYSwFohoJPaRPL6IbZ4REYbJ0jQ0Al6V34+Yp2oXSCCVB+zBCSwRbED2bVfHHZAuhzuQzVJJuU9NP7YGzlmICgb/+n3bb9S/hzYDHiNdHsgKI3YF393IEFJXEadHrNsd3wuMHNgHx4X8xaQ0KwH2KFm/Te6AH5/kdTYqC1kiOy2ujZUw2mMP4T1UdK24X8AEjBmr2kkiHXxXYAEMBJw1GDc6OdESYvK0gAOOSiA7itN6bu0dOokU2jA1a0vtc9CWJJrOkra3Ha5vUYizAVqTwbdKuh/oRz0ejbm+YwyP/pLVWHj2chQfTNDG11oTPGswIFY2aE7tF0xtn/z3/l37bjrWqecQpWIXZbUjhKJsN/G148eSIAD3iz8oC2iH+8YAzqy66sre3p6ssdH1LhtaqOoyReqm40YfmYgG/Uv2cBkI5SDuOcGW+99aTIaJ8dfpc/GPYLm/NpXG7hQUIz36eDAzzmY03P8/+y9549kWZLdaa5VqFSlulR3VVdXd/VwhkMuQWLB5Vfuv7zAYj8tFsSQQw6HHElOa1kiM5SHq3Bf/I7d4+/GK4+I7O6ZJWbZASQi0uV7V9g1O3bsWI0oewyahZ61eN7se8CmEv/h/TZMvvbaEfG1+9CpA2q/vn1Q2fATkqWRzh+9tw1qlL5c9zESZIArVN3jcGgs6nH09x0Ckur5qO+rvTb4P0DXocfrz68PZM+H14TXmJ0NHUqFicBvDk6u0fO8d7JK9sGUXl9zey1777Tvvb1u2++rgZB6PNrvqxFbgyReLz7w7xNblKI4mUZqswvFkOBB4lxk7Mhqr1fRISu228QILQGydLRdHA7jdNSL908n8eaTaTw5OeGtMehsYzIeqHa2j8EW1bhpP7RHx0t2flEy2dttMhJS6AjkG5rrprSLs+J/I0zlz0ETQT8WMWS9wpbbUC+erApMNcZ9QDAAqKAMLA4+WgPLGA67JeOZ6H+dwfFhxjrgb2sB8H+c9QQjMhhOZ6QoCKvGsyjzkiHduY1lHuAclnwWjrrtJvsfRwFgltdgX2F44jSh0r9DlZ09WkTRdtREU98tlWrYYSkYR7DrsiVOXLfyE6K/I9DKNmMDRNam6XDRHg8nXdRhgAR1ZqAbQbYAlG0Cc9V1U7e8ynrJTT+W6tjQ1EhqnFRbim3LjIhZGHUNerICEDNstCdqO2r7Va/5DIabgEf6/oVJpAC1UE/toJsdadVv9bNXO84sceiU2nnqFdE4MIgACCX7LjorwWuhz/azTzwO7mY1j8HuNiaog48mYuQM+qN49uQ0Pnjvw3jn3bfj9PRJLDfL+OrlefzwJz+MH/7kp/Hy4mX0h6MYHU/iF+e/Sq0Lgv7tTqKFs+lx9DoDPXb+1ZXGtrtNHYthH62DbTpQCApenyuI89rT+JF9AdjQmmy6hMgmFpVqYAfGQhk5ToDCTuM89H5l7eFQcf2AUbeUuiLcKSABz53vyTID28y93SrAAPOVjnTTGSiDvhTqGnSGuZYQqdRmSk0Xrol5Bkhg3SXjJnVVWMO6F4A69rlo+aUkrgIMONph2OgOi4YCgAPXOhoOlLHnK/swLHZdBfEXF1exWHDm8p0DaT3kuVhE24q4m0sQsFkStSzAqwFe/Z+OLGrxlqCIg6oaeBmMJwme0kqN0gwBd4MY6/qGmiOLqyp4UncGICzYQNv44tWrGE3GAheOT4/1N8KqZO9Pzo7jrbdfZK046xw2Qbcbs8kkjia0ddzGZEZghQ1tAlrfA+yTm6vrZDdtmiAZ+zCbHatLwxDGCGUiKjnJpBPXzzoQw2K1iov5jdpWrra0XNzEq8tLdW24Xm7Esnj56kplPfNrujUs4upyrj2apTEDsXqwhQaBALf4WzodF9f7a2uYTpmZ5McJI//2Zwi0hdFQAKP6jK3/diDjYLBtixC7a/sodRDvM7n2KerPdyBa7yF/nn0Rf17t2+0fK6U8TpbZn/HzPF6PS+27ZvedZPi1f2o/x8/VAfP+c0pp733+z33j6scBvg3A6EwvVDAzAwhAZd9btFd3dxCMVRgJAhEQxhvl+cB9rSjLlDhizpPbzqafgT+RJXc+U1gn6LYRLHM9rDGuj+tsdGDSDxFIWNctFbDFc8EY8X6vNd7jvaW1WUAIKR4VcEVAgqRO0p4xd9wXwIJ0V1Zp+6QRNRli/Mr85uO+D2sipH/dtKdsz/VAhXnZYjd9+buCjJPZaQK7m53OnLq0QTatdGMy0GbhWM6XPIvy4+mGZDuqzxPDKcs9HyttaPzvZBmlrleu3clwvAeheMr2J+1vghG1CGOOf1PGRBLKnRiShUt5Zwp608oWFtezJyfx5hvPpYswQphXzFvsczeGs6E0waaDXkzxq7qURDCBk9j1ZrHuHsUf/pt/G9E/ic0G33omIKGpBm/EHh/bKw89/48WSDAj4eT4WMqnbD4cYhtObwwtopbKPI/ZYa/BgkPBZztwag/mY8+3A+y2kd+zX+6ZJV97bUTroPB3ARJY1KZE2zA5+ON7/bczpVxibXRrA9829v6/wZq7B0ipG7sHSJBdcZ3e7wgk+LPqMasPyjrjd2gKvnZwV/WD+hxTkSuRyPpzasaBAw6efx0ggc9XcFcyDfW42LHA0aiv0X/vHepy0Py2QEI9Vnfmpdyk10gNWNVAAi8zkFB/1p5KT49yKL1Q8nEGCyrLASm5OboS3K5iQO9unGsYNdSrDgdxPOzEB0+m8ebpLM5Oj2NIXVlnq0wXz/doQybKa1L4vO81D8WULkuglvTrVAXeAwliJmQg6sMknSILtqG6D9Je2pNyCJe/EX0kGBQTQZoIIMy04MsyB7UvDTL2ZO8yg+EMkoE62wo/x+PSPCgsJ6nBc5iX7Jgz6wYVslY9lZ7lWJeuDQkkEEyV+srSK5u5xFHgO7RGJZRGLTgnHIqJHSm3E0hAkQdQQLCPjHI6K1UdYgH3MsOD9kWOW9aXF3HJYU9AAo4KVHxQdwMJqSrM3Ofh7RZ8rIf9XNDbftlRT3bXuooyTwlGEakSBZ/M/t7hSDaYShwAPKTafD+QUAN8Xv/3AQk6U1pAQl3aoDnYFlHR/Xov59PtNrq6lvyNWCJrhPGHySHmGLT+ARRFxgNgJdf68WwSZyenmTE9OlamyJm7yWwa1zfz+PUXX8RPfvbT+PHPfxavLs4FEGne5Axix3IMELsc0Up12w+EEmmFB7ugs+vHeDiOXnekFn7sC+azs8XhzUBVwAh9wVkfhXnQBEolC0lZjdZEah1Q2pANmbJGNKs305m8lahhN7Ylg0O7brUZHCZwQOYbL/xQgKH2aJXGhf2ApBTn/mXPD2JcqLJJX99t80zEFgkk5Zpw6gRmJehRAwkr+oBLWLQA+aWEwc5hMg4TSHBQz7XTmQBxQsAJxBYNJNBuEBaI98h4lN0oLBaa7c/YA8nmSMGuZB/ZSa3XJ+UV6eskA9JnTzqz/RhOpvtyIe47VcH7YnYpCIRZJBkR1h5jjxCN8DytZTKSzMnx6VGcPXsq8GAKC4G9fDyN58+fxgDNGokgbuUAH08navcK0BsdqNncb2kDV9pCe75kf4sWlK9/OBwpsJ+hU9DhXMi64Gz3m9fNaxEMRSgUNsJ8iXjkNq6X63h1nkDCYr2J204nrmErXF7Lh7w4v1aJA2MAoIaWi8oZhkOVWmHLMrjHxszj5ioDvbQpRfRbw9yovtteOWh2oMd3VGXYBz1AgyIPAQmHzuXaz2R/2P9qgwGU8BgcPfQa7bMqg99+DWd0+/M9d15rDwEJ6Td8HUjwYLT963qv674PiKE/5pPXA10DCekXFD/BXRZKQA1j6U5MUc63XgFKOZ+y6xDCp7kfua/UCEmgkPdzRmZSgIpNgO4UKjZYzlixDlmDtqkZjDetwDmfneCje53n3/NQ+5b4Xj4LHEuYpQ2QQCnbXvTc3bIAPHTf6acnEFJG7bawSWW74MK5m0WuI323wXGBeZnczWvMsa1jIpV78q8CEur1AyNB/hdCiwVIkHB0YZQxdmYBpa/99faPOksKUAkgq/8LWM22xQYSXNpgjQT76836LTpf6pRRktrqbkFo3qvOiWSecL81UMa4qC3yoG63m+CLdBHwiwACKHkbDwQQvHj6NE5PpvH86VkczbIDzqAfYm72x4MYTHgvQEJXGmLqcobt6SOKO4tN9zj+4H/7txGD49hseG0DJPxPVdpgZEzOr3vMV2KLOKBsFmh5bLCaql8HxTZqNoQ2zPWiPQQk1AHSQUv/yIPeNIcCUoEYJaN938ekc9YIENZGm/ewUNvBY71Ra+NXGxo7HvvaQ/WGzcChdjhssHi9A5A6Y1pfdx0o+u/HgASNQWVc3LVhb3D+HoGEGszwdT8GJPj5Q/fGZ9TtU+pxrz+/XgNeT20goQYZ6jn2Gj50HTby7UO3vdbqg+bQejy0Bw4dxm0wwp/rYMsHVQ0kcP0OfuvrlLMK/a+b1GfVJLO/ySQSKCkLl0ACPcH7uxRbHBAYd24FFJwMO/H+k1k8P57G05NZtg3ro3JL/3HKGzqBCnwGoXZWmuwp10vtrA+Qu0DCWlQ6spUKRIuzmIdWtv7hMCFzzvkowKB0YxiSbafFI3RtFPQ7sBES1Xc7Ux7neOPQcNszO215yJU2mNAMy750DTO/ea36VCsQNIvFyv/puFi4qaGpA0KkPUlwJJF5nHseUwBVwAUftmKGACL0M0AE4CEAJXhARX/b3+r5tA9ZH681VoIbaqn52exWonpnRjZbQvb7vSDQJaCC6kwW02JmKRSoHgh7GqzWWZXxpRxlsQh1F9jXwKtcIZkk+ZjFJxvRMwMJCS6kXkbtLNfOjvdrDcw5cEtAKANo74H7GAnu2mAgQR1CSpCmfYNDzFohw8w/ra2kexog749KBqq7i9F0JrGlDz58N2Yns3h6eqaxoyUen/f555/Hz3/+8xTOXNzEy8sLUdHny+y+QMtPViAK+nkOMRaINNJ+bxrjwTQ6u05ck52ldekmy3GYY8p1pGq/WYhV4q4hSSNNB7M3oHQns1VypDuZmXT3EI2ngss8V8hUiwIqMcQS/HZS9R6HiSx0V10BugIYFBzT1o9+3lVHphqQ8z4yEK41DxOB0olSH9rbDhW4k6nmBxsgx9EMCdSyC5Dgrg2AYbKZ7KPeKFN4ViVHQ0SZuSwxSMZhAyQ4Iw0jgXUPGwnUiKxkaj251WCy0QwkuH1ctj8r6/rWme9kcdy1u+mwu0bZ9sR0ZduUHowkqcKn/ovsVCkXkH8BmFcALPY8pUqgpTjm1GffUCPdSSHC52++EW+89SKePH8SZ2cnMT2exBjWAJmzfk9dFbTPZ5SJ9GO3hQlC+7si/li6GeyBQoFT2I67LC30O8iIThjD3UplIi7hMMMTEEE06MUy5iuuk+zwbZxf34idc3E9V3kG9l929WYlNsirVxdaI5T30N3k+fPnKmth3G4Wc4F6GtdN+pwAyc3ZAJCQWVIzcVwL7y4ann+EdslSG2i8z/9z0FfbJ5+zek8FwNRne+0T1v5E7cfwdsRztf8KEGW/xDawThTwmbZ9znKrL22rdW7tb8j2Fz0ev7+5TtPC7wIJte9xCEioxwqxxUOvb/vy941vG0ioGQmyF5gpZZcTjN/vo14B7wrTCR9DXYfUqcE6bbSKLWKhal2IPUsgIXVkbmN+nSVjBhJ4DYxA1hbfz2vNZuH7zSD2WMIaas9vvQ74O/dG0Y4p/+f9MEEFugkcLV1FStcGEiH+HO7BTMpBlU2Xz1AA5P35yBv3el+lk00Biff+o6n9u6IbBchSykUtkOrP6A+nd4AEMcnwWyxeucsuNi47NYBnsUUlPyoggVIg2XmBq3RoWRbagltE81x2bXACKV+bCZEESnR1eZ+3WeqBTRJzo5SS5b4u3QL3OiJZesnrfSbRZhtfSOtGdhCQeSDw4Gg6ijdePNFvtBEQXRRoSvvH0TiGk0H0xvnYhDkC9FZ5CuWFYwEJq56BhJMiuAgwnWyptCP/k2gkGEjQ5JfJw6Ed0NJqOBSy7QlXO6QarSvZXBvhQ1ng2gj+QwEJh4JEG25The4zdA7E6yDOf3tDvC6QoHOnOPh1cOLShv01VUHMHpEUwtowOdoAS/uA8v0YCLmPkWAgYX/4tEobHhNb1Nw+UNpgg1sj6b62el7uG//HgCQDCW0Qwf/3/DXGtWmH6fXo6/B3tef6viDH81nfT/vv+rrqddM+oNtryP8/BGTV11eDCHZwamodfzfCQU3bNQXdBUjQQVABCaLSixsN3bsBEobUkXGw7zYxGfTjZNSPd08nElt8dnoixHZK9wFaMGGcARLImBQV+ByL0pe4tG2i5v8hIAGqq9d9zUrQuoId0Se73otpoeviKHNfI7c/hApI1hXmiv5ZrT9R7V53q0BlTwmsWxyWGj2DeDgUBkvlPABMFMFKvx/HKO8zkX4ccdYZGftUJUdLoGltRGBn+uz86lq2VEFbZI/xLB/vRUd9jPtZG4rjDpAw6EZ31MnMcMnMSARQYFA69ziqEp7rNL3dVQ8IGAEgTK0fmjejsbo5kE1XF4eiNs/hyjhlUAjo0yh9b3fU8XeDGJD7yPnJ7GYfIDUAACAASURBVKBqoKXSn6JC2dozM7l7WuMtrSOzvKENhnmN13vPj9VON/oA3r9yWFqMBGfkD5U2qHVnAUqCbAqshE0yEgASYCWkbc45mszGCuoAbp6/eBFvvvtWfPrZd/U4gTiB6HJ+o1K/n/zkJ/qHuv4CgJ3sE4Hc0UyZZdWdrzbRRW7hNrtcrG6WotA+PXsWT0+fx2w8i1//8vNYzpfqQKL63tvcz4ALyrYNRWIt41cy16W/uDPDzC9lL4y/umlQgFp0JgbDbNvIPpX9K+OJs5ZdG/oxnI737R8BQG7WrOOF9DpuS0tWxl5jJC2DBDDM7MmyhCwNqsusJGS46adS/zK1RRJMLOyo3S4mR1DwkwFxe7sU+EP7R364lt74SKUcbv/I+kznvavMU4opo4nhlpdJfwVIoEQFRsK2Q7tZyqlK20FplmS5woTPJ1Na2scZGFOgKlNWWm1WmeEEJBOI1Lqu+rdbmFKidf1eUUDPLihcN6UYXB9fqPkwZVJMJNgT2cFBpU70me/QyeVG1/r0+ZN457134+1vvBkvXryI2elEnWxgXNHBgVrf0yNKZ6ZioaxXi4jtal/qJGDpluC2CKqVVo+UUCggL/o5KfY2CeFK25Ucb91Pse9cNxndy6t5zPEJN7eyETfr23h1MY/Pv3oZl1fXAigMcmMbyQSzPilpePrkmUoaTk7OZN8BQedzKOfXKQ5c2GEixZglUjRYHIgwOwYSGkZIKRUtNj9r3u8vb2Uu7Tu0z2g9cQBIaPu0daDZ9nMAeu2H1HZt74+VlpK2j3xWjn/qlHjfOtjy++xvOfitgfEaSMj7u0tnPwQMyE+sunvZLpOBPfT6ti9/n39HtxCuzczePRW+qPuzdhT09ZP56ddJ14XHXUpYRF8VTFZAQgIMMJ3yjGFfm4kCIwEgwWeE7WW2G839yPnoZN9dZksG+jqHzQRorRWuN0UfrcuQdsv/B0jgvQYS5L+ZnVj22r7uv5MtXSdqQ9iUYMLo9I+rtNPu5LnojPz+GguworOUtIp0C+8yEu74pt2iUQCTrewvgalFvJf3GkjIuUkgAyBBa9Yc/iIEDJDgeZQG1j1Awm5b2nAWcVoDCdpykDOlLUJSqzl3AAM0niURhM2ofc4m9mqSQ5s1pa20rgVQJ1/TiZPjSbz54mk8fXIcT89S+4tSM/xZTOSYc3w2kRhulsd1Y0THhw7+A/5sL247g9jEJNa9s/isMBK26350B5Ro1Ummx0vr79s79eP/KEob9sFRWRQcgDi1LGh6ZjJZdhJcQ2yEz9kiB0R2yh0ctI2uDaF/PxZIPjbINoC1IXagxe/1wu3JDn9SHVzWxr0xxg0i2zae9Wv8OSxmj42+v6i9J1paaEEl2DEa7ev1mNUsiPvuvzb67YPMDo7rqA8xEvYBsEsHLKRQvlDUcCvwPwAkpPFuqJ/+3DpweGwO6+fbAbjFFtvrxu/xuvM6q+fB1+U16sOxDtTb313Psce1XsPtv/dGvtVW8x8CSPAYtIGEminkezWQABCjjM4tKucpsCYqfcqaRVfCdOsg80DHht7uVhoJGNPTQS/ePhrGk2lfLcWe0Ft3MorJoBuTYSeGg26KNeLcy6hnRoUfi96Z2q7ShoxjSmlDMhLOz6/yMCgaA7VDRKkFfexRIScjLMfzOBXyEVzUgXWzlAjjeomA10KBDz+IGsrZqvq6+9rslHlP+vH6wMy5zz3g8U4KIo4FQExpl7jGcU2dDcTEyLw1IFHEqrSPY47mVymcRDBPBgJwZ0XWojAQAC6oLxEDgUAfNsWspzZrcqah65eaX4ENUHdTBVAU8cw0Z805yDufO0SosgAK48lIGUu6OhB4gNQnJbrJVKtVKKwQWh0ScHcQY0s2hQECBBbd7i8zg4eAhAQZwFVy7ksg22qD1nbea6dbc1DEuWxP7gMS7mMk7GmlGwMJtwITlFmATUH5AM77aKjac2rUz56exseffDs++uTb8fStF1oD5y9fxQ//7gfx0x//OL766itpBhEYkTUHEJJwHe3rTo4VQMJSuL68jlgDWiSdf7O6lWjm86fP48XTFzGbHMWPf/zTmF9ex831QoBDd5dBeuo9Uop0q5Z/OS7ZZo+xYH/JngXZmgT9uVcxEkSpTZsMi0LrfZ1ihaqj51wfDwIGBhntnto70v5xp/V4vYR+Ppdi+IZ2pIWRoJaARbSTvZNdnNLRyyxgAjM8p3MQNsGajN9OQEJ2A8lMjUCe29uYnRxJp4E5WC6vBSR0e3nmko3rQ71V68SiY1M0EDKgyC4kWvcSkMSJT6YBQILbP663tCo1SGgmUvo3w0ERgytU6yaDje1IoDBbllmrJw9KA2+2yRZgbGwF6a9ufPnlS+Gb8ALFgBhkiRW6F4wrIKdKCwLgiFaVvRgwH8zLECbSLi6vKRNYxOx4Fm+983Z84/234913342nL840r3RnYE+TVTueTQW6whRbAkCUQEuZPET46PSxTiCBIIU1JeYO919KIUXVHgxjAJ28e6t2vw6OuOa0dTdxcTUXYLCC/lyAhJeX8/g1++OSkoS1wIz1YhHz+Y1AFTRGAA/Ozs7EsoBhg60CmFks57FYzGO9Tj0Jxnhbki7W18n+80h+uF1tEREuWhXYwlz7af9lL8Uee72fO8E0x1Jh9BzyGRQYViWXfk39GYy1bVr9u/Zn7PfZl2H8AeykZVMAwDbrwJ/l+bgPSGCt1UCCfSCPRn0P9m3sP/IbIKH2edqggs/O+0YX4NTXqPdS5kVsWwL/m1XaIxgJHgd+m4U3KOcs85raP3eBBM4rsTfEPkk9E+aBzPrNfBHg7KtVA2RQMsPaEkhQ9D5kT8v5Jl+m+HK6IImLJguwBp18HmFfzWrJEommUwAdWbhuadW4c1kpFdszwQuQCNGA+Ub8L4HaBNNg/tiWex5c6paf2ZSeuS1iXq9WWHRvS9lHi5GwX6MWv4Uxt05AUfaulOJhFxzDGEhI+512HNuh+cNeYDc6WSqcPmkyGRNtuMtIcNcG7fHiGyiRwRwW/wX/azYZCchMADvBB5daWA9HbSHLj/e+QTvOJzo00J2BvwENnj45i/fefiNePDtVckylDJwbvZ3OFEAFhGtHdDTCN+t3JKFIgg3fQeOzG8a6O41V9zS+B5DQP4ndBlYp4r/wYhOI/nsiJMCeLDDf69mxv9dXOTbkCESYTBMznGZ2riBKHJf7gNh0GzmXuXEMJBhlsoGvM3y1k+gJrA1W21msja8P6Ptu3K996Hkbvv2hXtOVHwES6umpDUj9vQ9dv0GW3wRIqI0+7zMNp/6sOkCuDfmhv18HSPDYtMUWnRD5bcUWayDBQEl9ED22/GvjXB9u+/kuCK7/X68dHzz3ATo2wL4eG//9WFSHgz/Lr2kf+vcdpvV11eunfd/tNXRoXF4H4GhQ11JfX6jZLjnyvRpI6KJCX2WcDCS4XRkZvtgsBSSgf9DfIbwIkDCI01E3no86cTzsSWDujaencTKbqLxhPOrEmIxgjxY9S9HG1ae3oPNkMzNjWRSRRWVrAwnbOD+/2AMJDvBld9THnEN8FcdH43jz+QvRYKlRB13GO+f1Kzmoy1hcZvCzLlRSDg7ZKPmQWVvuuuUUocoe45nhT2Vn/p/UvlSaFzBSygoQ7bHDkustD0cCFGdAoEziMLsVnyjDJRBZ3mRpGJfjLMYtpR84moACoqv3JbgIQ0FZScZ51heQwPXK9pYuCDrglJmWqVad9W5HvTOOUKF+0+pxMJJYXQab1OGPYjIdK/CQcJWQegIGHPSs9SYAQcVdAnm9WfCVdrQIBtR1YlnEGsv8EiAmBTkdNbMVABIENFQUTdsrA6ltG1xn7sR4KXOtc2Zf2pHnVnaFgAiZVEkDWAJd7jASttFZAyIkoNAHAN3uBJgJ+wJ4GfcDdfwPvvnN+PR7341vfPh+/OLzX0kD4Ze//GX84L//XfzkRz+Ki1fn+m4Fe72eAjK+i/8TaG8RsRONfh63KwQBJ/vSnMmIEpPTmI4obejGr375awFMBhKUzQBEQIW8ByC3VGadDDHgPmMF40BzAPNg15Wehlp6KiDLDKLHGNBKjnxp4UkkD4CEA0wXAAQHXcqwjo1aPgIgaE+tV7FaZJcB5kqZHdg0pTwvAYOmwwavc7ZI398ZRPcWVf5O3NDlA2EzxBN5fxHFhJEAqMHPzc2lQBAyjryfzHnNSJBtroAEHEQCc4mMGhCSMOZo37WBPbFY3wjgS/aJSxQy0wjYIbuzKeyCwnhR+7cOjmt2HrF9rds8Yt9Ue0sNbqnL9doV7bbTjV//6nPtZYAN7cHCpJIEMvZWrM51MlgAQ6jhJaA4mqisCi3Ji+tLAVPdQTdOn5zE2994K771rW/Gm++8qa4b7OXZZByT0VCsBLKagFKwSujikKUNA9mI7JyTZUkEAWwfzVnxxaXPgg3HfsZtjAboeuQp5z2Mbb++WsbV9TzOafVYGAmr212cXy3j85ev4vxiLiG8W2wJ5T/zXEeIk754/mbpXJIAm8Q/u1nvvVwuZH/Sfmxlh/Ls5ZzBOWdO0Dqx2GICQ3VGk3aX9kVkHx4AEmx72n6mzlFljXspgNv6137fneCz0JodaNX27tDr/N32PQwkYEsMJHhf1T4u77Nf/jpAQu2D1H/X99b2lSwV1/Zf7A89BiTASPC5rs84ACRogt3VpQTtmeygJr20b9deces+C8RDwV9mq+fSFtlUcoCy+fVNbNaU5yVTMOOUPLe4butj2J7lHs9yBx7LNXB37ts+KvoeZhDYRiR4Q+vjBBL2rDjsqMrTUteJNe+4ASBBDHAEstV1I8EPbLATk8wTtsJMMAXdBSOTjsCdNZpdDwwk3Ce2uOskY4RShhpI2JY94+5TZprtS4oKkGCtG4AEsbALkKD21iXxQUCdDK/UyLJGguNGx4o1kABowHyfzjgfskyXcclkT5alKBFWsURUqlmEgdMOhzpYiVHQB1zuS/Po+dMUV3x+diQR6kFvG2MAXErsBqESMfYeyQW66cB6G8Fs5UZUCsz5NYxN5ygWMYvvIrbYO4ndLSw0gIRMf+IHliYi+3Dmt/3jHwWQsL85HTpQ6rKungmejJMaaQNTZ8u9cH3A8LrmIM1PPQQo/EMACbVhrw03wlWv+9MOUm20XxdIyI2d6L2MW79/h5FgZLMNJDiLUQMJhwLNeiw9tu2D5c5cuc6oGgBrJPhef1cgwVldA0s+3Gpw6aHxrw+iQ8G2AY76oK//ttNc3zd/26BkkNe0H7pvnfAe7sXUuvr99VjX89IOgH4bIKHtwBz6fz3vXl8uneHeTB/19RicUseJdQrQyfBCFyNAJeDgb7KaUORul9G73QalDT36tNNCECBh2ImT/m0cD7rx/Ow03nrzWZwdTRNIGERMECMcQH9fSItEQUUpBSC4SqX/dHayJu7rQALBFhQ801d97RL7mqDZfBMnR2PV0/KPdrQDbFSpq1up5nkVy2tosbQtzKwA4ovKYKAKrYrjFOsRo6BbDk36kdP3now/yPtmKQo0vw0GcJh4P6sNZddORto2KL7DwVj3CZCBw6w1RJZOLRo7qpunxIq5hSLveWLP4GwIFKB3OmuVtk04U5qniME4qdsOxgEStM4KRZqsNTTA+4EEAtC8Byjkat9J4DEj44UDloGGxdTcZg9KIEBC7EYqJ+CeVOtMJpNsw8qZwMweEyDmayyMliDSeo32Tj5Xg3Q+J7zfbCPuOALMmliZ1nFIICH9Tqtel1Kass7aYotqq1c6NhhIIKvQx8lDVBTdjzFshJEE7d778IP4+LufxLPnzzUX//e/+3fSQ/jyyy9V1jCnvvaauvNudt1g/1EHzpwTBJKZV0DPvmOd8V+0SrJmm1LB0WCczttiHVfnV7GkZGKRivsSqypdMASU7NJRHk8mhV7e2wf61N4zfqwfnTfQ+aH5qvtUXgOJANmv2xIM32a7RYCEyRG16bFnIKx2a4FX0kmAcXC70T3L6UbkrCjh1+e6WwH6bKvbdZKZGXUQ8+oKSABoY53IJos9sYohge90pGu8vj5XQA1Vn3u/QZR0MNlrJGjfAHQW8SwzEgwkJNiRTiB1/eyf1WoeN/yjfKRk4PM+CmXZGblSi58AYmmjKSAhW5AhBGj/ht8JOq4VxHM9Hhvoxwmo0f7wNs5fXai964wWr3wvmSpE4XKYFViJbbFlvNcaF5giiF0bSFhsblQ+g6Aqug/P33geH3/7W/HBB+/Fu+++IxoubAT2Nwwj2j8KaFUXh+b0hfFgTQS1Rw3GODP/Yh9Jn6UwJhSkUja2lOios4wOaBc3m7im3SNMK2lg3MZ6142rm028PL+IL88vYnWziPXyMrblLGCcnj17EW+99ZaEFgUUiNWSgmqMA0DC9fxyHywAgLm8JFu6drWGkpmQgUn6psnG0tnfy4AiA6+HGQncTx2A1Wu7DST4M2t/pvYZ/fcdn7dicx7yDxzUGlRlTBgnMrAGEux7+3Pb19tmKzTXUQROK50Ff0bta9lfrgEN+0wkGPzT9s/sZz3k37m0YZ/EKe0wfb5S2qD4Qa1v3daxL6BRY3FAbBH7kH4jIoEZaJtSbyABoCwZCYjpJrBtH0/MrF2CeAkGApekfTRgqrMZhoGBjxb7xH4rQK3nzuCXkynsafn0AvlL2UPpkse5y3NZCpk6T7Ij5VzjWrU/AH7RhCqlRdidLMFI5uO+5EgtE7PtYLMmu9HbZrtoZ+2tkbD3XUtpAyWI2DkzEpDllZ3j8ZIYqEsbkiVGV6Sif1R1beCz8xpTJ4oDScwuyifUkhPg1t1+GjaBzw7s2EjgOFpc2PS8f553Ilu2uJ8JirprhWwY2jlF90qdZ4YIu47VKvf4aBJPinj48XQgABbW6wRNMexnH98xYzh8MAGqvc6+o5lKLSltiJE6NtzspvHpvwZIOFVZYiC2KB2M/x8BCTKK2aJUf7AnJuOpEBYxX4pC6D4bXQMJhYqDQWsbstoYsfhrICEnshGYuGNUi1H6hwASbMzaht0G5D5jd1+AKmcVh6Ic/D5g/Lh/t4N/B3oWpTItyAdGHm6Jovu9NeJYo3Ttaz40lr6O+pCr50vlDaXtY/vadRCUc6LNSPB373UzKrpXfR01kGAD6u832vrQQVMjiu2Div8/VtrgcfT8+DtrIECBTku0xvNug1MfMnyG32/K7qFDtL0mfhsgoQZS6s/zmAnYqwSP2kCC6fim6/m13JeUsNVJIIXftA6KuB/Xuu+/jrL0bkOnweirTGG710g4jlUcdXfx7OlpfOPN5/H09CiGXdrydAQkjId9AQl1dlIHJMGVWtgVIOFrXRuytIEMN9l9O9/8ZsxT2A4wbiMUGSrsk5NTUfNlX4pK+2J+oyB9tbwJhHV0HRZwsi0S/S8ZCUNlLsp6KOVGzphwqPuf18uQTHBxcAwk5NglkHB1NVcGEZnH68VSwRK1md7HlJRczef6PzXxzJ9KMAqA4E4BlDLgxJPNVp2+ontOS6hkBmSbDjnKwECLZq1KgIk5VkG+xNkonSC7iJicWBXdFLXDUUkgIbUS3HHDjplkmQpNmMOf6clMQlLZzUhQFwfVlTvIz9KLGkggOCkah3ELbZKenduOAjxEB/nN+lR7TdYJ9FXadpbnlUl1ZsilEThFxRnlN45O7pusRc3sCrX9yUjYFkFOHAABCbRaRCcBSqYE/3ZaW2fPz+KNd96O733/s/jw449ivl7Gj3/yk/g//q//U6KK6FucHZ+o/pwASUFwAXNY6xIjpt1VUbZXrXuPLPQ4HagiTJm2vugZXC/Uoox1S/cMgQHdLJMBENNe7mQHDgXHUJ3ZWwT4UtZexnyxyvGilR69sQeIEyY7g7Egr2ydGdlGBer9PSNhfbuOi6vzeHlxLnG/4WQYtBjEVvD66/mVvl96K4Vt1A6k7AoqIIFJ6wzxGgbkmaieMAKg6LNe5BR26Aiy1N4BSGDuKRXBQabEBEdMrWO7ybTQOVAorGZB9JRpyrZpUOCVgeLzcA5xvLs7UeXniywdEduhm2UD/Q7rj8/tKohmHTKP8vcRP1TGED+mn/OK4w4LRWKIlAikFsUJYpqogCOoiuO5zW4GlFSK0bFca69hzwBjAFw1L3yH9m8Gv7ewpLYwW3ZZkjQZC+jr9nex7WRHCtp0Mk4nT07j44+/FR9+64P4zicfxxG6CEcT3T/tUi3ktqPEpeNAG4X7FCkUa5kJ6HZUorAubXkBMFlHEn/VnlrH/PpcpU8W3NbaRPuAjC/2dtuNq8VSQMKGeV7dCkj46uVFzOfXsVpcKCTBXrJ+9kDCLEVL2TfyQwT4ZXkDGiTMm2ykVOCLoJtYTwla3i2Zc4vYjdZI+kKlKxZI4gM/3E87kPYZmr5PtuS1f1Wf8bUP6L9rP0H+C4DwgY5T/g6+30kY71n+r/Z/JPEeEFv0d74OkFD77G0/MoGz5jr3+5frL2VNh/wfHqt9/UPDrGCdhIWAqyZr7tIGxBZFVb9NNiPxBns3GXjL7L70tfaPgPnJJLT/mT5nXoHKddbQ61m/qetjP5GxyvLsnHe+27X3BhIE4EhIdaXuPQbyzWw0w4fvH48pz8n1yPVyDWTAs7vRutpLCSrIfyudT9inJD80/ns2QbkH4g667txmFxMxzooIqcrHSIIUjYZm3Os2kPlor1N3HXMLyKaVPX4EgLc6XNAVBezQLRvRptnsYlWAhIxbEgCRQDatwsv8iuHJeUrEtNf9CDEXGzYCibpM4uzb6xZf2/5oaiKU0p4xh0m2x8Tuwqx1QiJZYIBECcR4bAUiFFFG5gV2FmDCyemxynOfnhwrMUUL835vF0foRfW7YtfS+lHJJmlZp58B2497HAP8drKFs1hRnbFKG+bbWXz6b/73iO5RxGZwB0jATpWKnQdt0Os8+T+UkeAL3LdP60RMJzPR68pJkRuvVR/v96nPtDMa+5YezaY0pcevfygov2+wbKDue97t94xo1kbQhrQGMurMOM+LXvTAT/39h65fBOZ7xsffz+894gody47fcJgCXUWx2UbX1+tgNY1f0rWUUWq1Y6q/pz4QZChaoA2PtQNP5vGxNpiPzU87SK4PFl93DQp4PGoApR6n+t6bdVqUWl+jGsjfX4MXfqy+VhzCmpFQj7WvwcG6g3JnxY2C1uCODZbf+9j6tfBeDarUjksiqq/30/7uPFjaPczdWaAJ4L1+hCdSf2zBTZwuHHShrNsg2OJAo2+4DvW4jaexiSfjngCEF0+P49nJJI4ngxj1d9Er9bM4OzoMheKWDgWiA9/GQLVxqeaetDb3K84+wwTeXhccxHlwDtRqb3aU5Q3T6TjOTrP9HtR8OTolywD1dVtUhQ0kYOy1FgkUtK+gl0N3BvEfiomxhuq4BjQp6sm7DJShEHu/8j2wDXCuyfbWpQ3SMNqlgw3cRQaQg1gO901T43t1c7PPHCB8x/1JMTo6WeIwHOs7KWc4OUN4bBDzIgbVG/VjM9ymmn5R5+Y7nf3EXUkAKZ0qrXvcNf6vrbSVY5aUdBy0zJwOS80hDlQCwUkjVoutlEzOntZk+1TykYJVXLuU2rknWvsNRvq/gvdSh6psQylxwGHYllpYgAQCVQMGBAgYJej9AkAKkMDjBMYACgK+ilPS2LQ84LVn9TwaErVYXmbSd+rakCKR2D66kgAcwLxBMAkggXWgDNRkHG+89WZ875/8QXz/j/84jp6cxt/+4IfxZ//1P8ef/Pv/J1bUqVKSMhhm4LlcRWcTEqxk3DL7kiwUAod9drqIed1cz+PVxaVYB8PJJCbjmVgarAPGT04RwI+6LZY2gjgsau+1jQG0TMCqIsSn+y4tEakxXt+mBgBBJt0myGaLKaGWG9uYDGEelK4hcavAXS0sR2T+buPlxUsF8VwA2XAHktw04ne8N8+0aQluOhkkF8AMtoQFRXG+9/byNmLaPRZ4x7746vyV1glABWuU+4cJAo0f35WuF+w91iVzzHtYYzB16N3t2mDpMowYE2wN6ugZGFCyAUuExxVYbNhruRdptYlGTI/2YBLWGqVWzLYjRxkgQUKPmUDLjP6uI9o+Yo/sJwWWAFBQX4ej6CNyOMj2ngLgKNdYrSWAulou9t0J6HSAPcXJFROnAH8KhLa59wiixZwi2EB7prwe0GNFQKM5T+BhOB7ERx99Mz7+9Nvx/e9+qq4i6jkvECtbm/GD5gSgMPZPNGnZFUouAAezz730HkubRMqsyF7a5+L/jB1r4OoG7QLWWIJ2SpBsENFEa2ET88VGwQh/X17fxPnFdcyvr8R2u7o41z5D1+Gdd97RHJnlZco5bTQz6ZIlYEmNBsUEKErmQgMeMF5NKYrXm892+3HS7bQw7j1HrP2n9jkuu1M0olib9in82X69fQf7XT5ra/CgAaKTRq4zo9hx7tVBvAN4+3W6NmkDOAPf+Hb2BdiXfJ6DYDNhE5RIFpwztrXvWPtntT+SAXkTsKFF5OSFwRQDHjozqnbdDtabscoWuKxfutawwuUrSscgzxn2J+cJZwVnlOycQA2+l3WWGgEpyJrnHACiFfz5DMbUZZRuNSiAm04tgLT7lq6Ar87oJ1DrLh8Gn+THiPGUDD4B3YURmNT5LIUT4FZ+uzQy7ZN1C5Jar8KGMqZeG2YfACbun6vanGs+BC6mffD12L/2/fIb0MP+t7sY1L5mtsdt1o3WmK+JsF8taJMpKrbAJlk8Kh+KruymzlezekkeSIVWPb/25Qa8N7HJpoMFAAXqAoDe6kK0dmKpKXWkNE3+he6TklnAJFgEsPhECNAP9leJgbKn046Wzj4q58z2oNmOdyM21+nJUcxGA7ERSALQwpxSiWNpRY2y81gvpMEAA6LfBWjJLmR7AWGBMXRs2Ob1oM0FXNsdxyKmcTs4iw/+2b+J6B9FbAHxJwGRRQxPV8C+nnv/4Kv+xwMJhY2Qs5FA/0xSiwAAIABJREFUgrKwRvrK5d8XaILI+IeF6yDYxuexQPyxMXwsEPv7ABIcSB/6LdpsCbSVCcRXAH1KzkZWQv9/ACTYgP0uQEJtMPx3O+P92Hy0nz8UnNdABX+/DpDg6/AB1j6Y64O4/fdD11w7Ao8BCfXzNXDjw7AGEmy876hzV7XHvymQUI9Zfe+10X9sbmogwX+b6mVAojlUXI5UPtWiSYij8FMWNUCCHALxRVMll6CGA2hK9ut2KSDh2elxvDijDd44TiaIhtER4Tam434eKW5xNUCWppvijqtbiSLi0O/VtTfFCS1AAOUA/EgEiZICdVIgYzqNGWUUtCGbjMRGAEgwVVtigBxA5TcggjrKSFm40PtKK0XGilaRlDmIjcUhiUAeWd/CyqLEA4cMlW07t6Dr6TB0FXyYQinnxdTDItyUGQgU1vNzDEaoT7sc/NRBwHEnCOOzs8Y+gQOc+dnxcQbnlEKQjRv14nbcURtIfvK6koqZavWg4wlE9dxxxyrbJXsLda8WyUsnbCBnPp0Qg6BNxkT3V5TTrWZvwUTVnsKwKBmkxSKD6KRF8i+dUNVH0kJKInZJdawdfu+Bts2q17godFV/8dy/CZS5bpkgT85R0WFonKx0OliD2PDURLhNIAEAoQAJBCxHpyfx3rc+jO//0R/Gx9/7nlgMf/pf/kv86X/6D/F3P/pvqtmfDSeqx99Q3nF5ozXN/3MeXL5THLYiWszegrFDIHZxBWNhq/U7OTmKfm+sQI7SGDmthUJLppu1rZIjgTBd1erv7Y0OpGz/SSCsUo4iIEagTGAOlV7rZbGOzmoXY7VQzMAcejxBJ8E/NHnaF17dXCmYVss8g1ZaV4xrOmluq8b6xM2FkuxMosD7sj9MP2Wue9tuTLrTGHWHCq5fvXolkAdmBddD5l51wUczzalEBVfLUvqQ650SKwfV6XSTdbajl0BTBuO3un5sRbLIUjhscQ1IUIQmqz7z3teNKnnaE8+l1hRAFM7wHpBstYGsOnu5J3yCaICkBL7bOJ2eVOdjaSNbdFv2LS2j2Kxu1jxnMiTZY7bVmZUcSMOC+/zGe+/EBx+8H3/0R/8knjw9jaMTxjA7cfA8179c3mCVEmxRWdJC85Zj1rRrpZBXtmtZxM6KqBlA0fXiJlZFqFP7t2RJea3spYCaWwVsCgplHxZxeT2PJa0cb3l8LkDz/fffF5ggIKGAmrAPvGdz3LIzmGuss11o0qt1xpWSncaWOCgpQ1USMipZKwwMn6u1zZFv19JIqv0D2aW92HSjI1YHzrWf0vY9/F3aB4ibFnV/Azo6k2AMqoNI2jQH6DqeS1LJXQlq/6m+dvaG9mFhVrSBhLx3s7aqgLAIfvusrP1EB7e69sLuM5jh6/T4yxa3Ej/7cS5tk1mzjX9StH1Et6OcqQD3tL+l7GvUlFIbo+iRtBCYksAFZ5i1SbSWBSSUzjbbkjiijv12F8tVAnVeY9g7ryUeV+K50OF93c52y7csgK79tBposE32mvD32CfW2Vq1L/Zn8LmcGwJM9ozgJsio1xiA/iEgwbGYgRcDWvUa4nMYJ8+P9kMBEQApdJ1oWFDWqTK8TPSkXkweYslQgE1YOjuVtpAiLUjzIv0ei0DD4PAagW2yux0qwQKDSaUi2pdNWYPiLUQMEaNVWVqWGrrLghmT+05YhXViIIEEDPY/GUhs6ix1gKF1cnIcp0dDtTKnDfPp8VGcACSMxzGj5TFtHceUT9CdMFkuCeZmssYleJJQ4hrlG8Po6gtIWHYmsek/iff/+b+O6B7HbgdjcJRAAokQk6Hc2eIxB/+B5//RAwk4CLURs0PoTfcYkPAYUPDY2GZWuKHnHfq+hxgJouMUQODQbzg6ftwlAHJXixV7LJPvTb9HFgsjwe173DKT63iIkdAGEmwovna4lbHw4z6E6nH0eNmgPTbGDz1/KDivg2J/Rxs1N2CQxtriOI16u9eP11Zt7Hw9+4DwgQus33/oWnHmPTf18x43lzZwPQYSzKKQISltdnzP7WD+sfVtdf/6/tpB1OvOTz1mvv4aSPC11SwVG/gi4ytGgp1TOSwPAAmj2MXx+ibORv14ejKLp2eTeH4yjtPpMChr7nc3MZsMM+ulcrIU6QJIyD0JM7+zBxJ0ILWABFNbJS5E5kKZmp5q+BEFxOkkOABEUF23GQklC8xBrMC1CCoRhNXgjLKfUPAI3TtdARuSUV9Dt4SynM4z7dkYS9ed21lTq0WyECUrRKaE14PiK3NTstqeZ2jCBhKUqS4Om+ZG7KGuKIDQ3gFpCVYAFrq9fkxmU4lGKcNEoDvsRndCa0gHBmReS4aiXEeq2aSIU71vTAOndhonnn+Z4Uo6IhnpVEJ26UxTKyzXc5dMF8pPZENLsExwAZBAdoE1uFxmNsiiTAYSVB8pRkLSmm2ja4esvt723vT6FtvjDsuqON0lEIDZUc9HG0ggE8aSF/ugAhJU1lCU7U+fPokPPvo4vvPZ9+Kt99+Pi/lN/Mmf/sf4D//5T+Or86/i6HgcT4+fCDiAXTC/uNaahs4+HSGIhkNIlwHXhjZ6ENAhmbOb5VYt8mDFTE+PYzI+VoAKI6ENJCj7SmtQxJo6I6FWWmtkZKJhFMnXK/oYMO9YiwKZximIKMbNaicWjksJcOopbZAidb8TC0qCtmutTQAGsuGyg9oXW73GdjjtODuJNVyuqQTOMJHYq6yxbBG9iWFnEOPORE4V+5xOF5QDGEgAVBBtlJaZvex0AZCg4KCwfWAiZDmI1wEpqVzDWWXQ1VrFBZQGSGHZaE/Tx/yKPdOImrG/EpjIrD37Wfe7LKySysnFeZZqf+ktbudSwZMd8tL/XHtGe900+8zaAeLYLps1lNEDz6dz3ukWATbaPxYgQU5tycgCYmL7ptOJgCD2Np1F3nzzjfjss+/G2++8GW+89UKtPLdksMuckd1Hl5avw7YhGgpjgB8YMWIbFKATRsuigLKsK7EDlmuJKcq+CLhK2jLzC1CA7gTzBVBI+Qdr+eo6RUYpS+HeBt3M6J6ensYHH3wgRoKo4yWAA0hI4LF0iynsshR0TdaahWZlO4oIXONvOSgpx1oJyg0k8F6fm22fw/NS+zO2SfLrnDEuD9rXqwM9B8jNeZFsKduvZNVkaZL3hunsPFb7OA7O6/3GXLb9J8+HwQbbPAHepTY8179bBzZr0oGm/bMaQKjvy/dDH0B/T+1r1UCC7XM9Bjl+GWxiX2z33XYVpgk/Kq2B6bI12NKwvLSn1Rqy/O4VEVnVwDcl1IeABAJgrRuVNTQihWaPkbnOcW4SYbk+ErQwIyEZrY09z+C8tKYsZd3tGMA+scarlF/4ez13Fl0luZF+2OEflUdU82o74/jAjATZpIo17k/Dl6rPT9utfTkaXTUeABJS2yr9HI2zznSAhcIeLgCYu90AJPj7OCM2q56SSrQ3VuxYCLidAvTR1YX74zpVcknLRXWrIYlwK98SMK0BEPPODO5mGcw6oAjCYFH56qgfJydHcXJK4msqG4jWH2yE0+lRHE/Ge6HwY5JV7E90N1SWhx9kMBe2owx7dAErStnYjg4hvUmsSteG9wASOrQR/j2QcG/W3UBCe6Ha2NWBVG2I6s11zx55rYfZtHVgfOj7HgMStFEL06D9+zFGwmtdZHkRG8yAgIGEOjt5CEjwONlY+zV13dveqLcoSjZK9e87RqMSiPlN7qN+7e8KJNRAA59bz5UPcn/fITChvpZD66t+70NAQu0s1I5FOpXpIBlIMLqf7JC0fO11dwjAOTTGDjDbn/Hbzoe/twYS7BzUQILHyqr2jwEJBFlmJHB4QscFSJisV3E67MYZgoen03h+PI7To34co6Tb24g61kPRtvTtps6WHLAcFerhBSS4rRBZ4lTqtgCSaZ4ACRkQUE6V9DYUdzNzPkzNBJTmoRKzjkpJB+yJGkjYZ67IJHRCATOsAw4DHGqFQdAPy2PUoqsH+Zq2aEn9zTkvmW/VCeBgpHOow5owAtSeoE57rFBPVU+Z2T+r6vM+td2U/l2uM4ESiJr1+5nZFRjRUwDIQUywpc/FiRx3Fdzx/6T3fh1I0GvLCb3fAwUBrYEEXT+HYQ+gZqaxFY1cAVU6Brbzdjiur2jjluPBD459dsfIGtPVqjAQ7mEkGEiw41mDPPft3doRr4GE3EMJ79sRchsqGAl15glAQ+Oy6ebZRr14ARKUXaD8haAvbsVIePu99+PdDz+I42fP4quL8/ivf/XX8Vf//W+VTR1NJ3FCSSB1mgRbN+vs/NClVdREATtzLjooIBMB/5rAFAd5W+oku7HCIen0Y3w8i+nkRLRfsrhJ8+4J1JMqdwESVG+LOnQRvNIYqiVdE8RbPJXvBExgTtxNQi9eAySkeJlEWVVzijBjlpDMb66z9n+cLa+IZGEGASRoLZSgt7F/JUhSaUVf3ykRxehkuUShWuN8jwfjGMU4urcZfF5cX0m/QiUaKHALqOjFpLwPKr1aacpxLeJnpXyPwCHXJoG3RZ2zO4mztrQRTCZvIwS6uKGjA/58N8tOuG7Kr0p7Y7Q0BMKwfgHjsFfsaxhVuj5KFxoRZebKausuCXJQC4jgs0XAOk42OjEOxEXNTqq5fzPWOMCAIGZepG1PpiQZ+uF4GKjDT2dj0ZIZ29nxUZyeHsW7770T3/zmB/Hhtz6Mo+Mp1KSiZbGVHgPAFQEZ61MtGGFKIJ4KiCYmAV0SYB4sY3GT866uIKVd5qtXV/o8+zPcKyKL5+fncXmVOgbqCBGp/XJ+eRnYDD6DoqURbYKHaCM8ExuB34yNAzmfuW5hbEYHtg4ggf2RHXYymKtrsHNNet83nUq0Tkqggj2vAYTatuxtXSs549e3gQTbq9p/MJBQf0edvc9SHbKsSUEHROAff7sW376JbWT9PQRVPte9znje3yEgrdDO7Xv6nLL+Rs2qtI20H1YDCbb/tY+xXWUgW4MZ9fW2/fx6bLAdh4AEXd/W4HhhU0SWb3EOau7Fvkt9AJT0E8QrAV7FSHBAvdfquS0MhXWh6ssmp11tQGb0SFzaUDoc7ZNdeT4aSEBTSKwClfmx/iiz6EW/h+ZQV2sUe6SSCuwOBxLgBD5BEf2rgTL7w2YkYI8YsxQ7bkqkPY4wEtqxQX2Wel35vR4Pz6UC8sp//U2BhNiV9p2li8Q+YVCAhKrxYi7bUrKSa6QT8wVM05BmkYEEjQGdDRC9XtH1KnWb8Plg8OU1J3sC441N957e+w9qy5maOMlSKxo544GSUGdnp3FyPIlnZzP5p/iNdGg4OzKQ0Jcm2CntOxF3HKZIIzYcoHa/5+BKwFpFbBehX7G+0EKYxro3i2XnJL7xx//r74EEsy7uy7y7zZgp996MhxzCQ4FeHYDZQP4mv/29dSBYG1oFFUVIzwbWgaE20Kb0fy6Ogx0I/xZ1yTXFiHiV1ymT/RtSUnyvoi4VpVU2z0MaCd7wMiYlqPU9tYNuG4RDQXEbtfahU8/JbzLutZNfX2N9Df77PsTa15lUzURGfZB5rLjnO4bOSOcBulz7OtrvOwQkmDrWXocel5o2xrXZoWm+6+t1LfVh+diY4my3x/LQWr7vc9rzVzss/F1nGPgMz4U/7zEgweNjICHFulSpHoNdxPh2FUf9TpzNJvHkZCwg4enRME6mvZiA9A4jYOAiWEPgq2vai0NihFHZzsy0GQnpPGYGCoch5zGDutw7iE0NSx00dEcOhwx8JWpW6IzKeBXlZbe3MwAHQMiPxGIJKikVIDu16ypDLSABGr5ooU3bR12nRAt9sDvAzjZgjROVNdO63wI64AQpQEKBvThDUuEvgR8OvNqrjYbRARCRKCUd5DMLQlAoNkdpW6jWjv0QQm+A4lBpg4GEeo27HRSlDRbuktNZVO+T6ZGt4xy43FmnpTTi8uJ6T/nmdcry3tzIgcprKgKH92okJCPB9siZsHq9t+1Z7exTp373tfl/UzMPAQnpTCWQINVqHAEYHmiA3G5jsNukhqUo38ug5eM7738Qb7z3jehPp/GrL7+Iv/27H8SPf/GznF8yFAT1gGvoFfRHWksI/PV33WQpzOdynCSyO+hLLJGMMMtsPMXhmcaaNU6pwoi2nFNlVagz11lBFoYzp7RNRUxUwpSbXqwXGVQzFGJJdUKlCA723SVCHUDI7iAmaAB+Ax1zoBIFAVGRzjktJdFUgJEg0SzqRRE5LGrlt5FA0aa0W6ztPmt1OE5dBNa6xPFWCVAQVDq4SiChL2YF3w3jQM8VsUy+V60Rp0VjAbCs9E+vA576bBPgVbKGrotVtwK1bCvslNvMhgMgIPZFG0ZYESRFyARSDqO9v9vGCj0T9AkEDFIDm7W/mACed0ZP50FpseZzbB+gFfqyg4Tsd8/19GN5vWgy4iULbzo1FoQWiQAgBhKyDryIpxa19wGCYdOp1giMA4m8TSdxdDSJZ8+fxLe//VF88ukncfbkRKUpmZVO32dYVOAZj7lEEbnfFFBboG2wXMXV/EZlJbATYBgwT/NrSrw2cXl+HYM+NjhLRvgcBGYBEgAU5LdIkGyoNXoBkFCyzGQJJ+NenBxN4o033lC3BgCRxpalw55aISUzXbKqaT9hUSSjhABGdm6vm2JwvxEWlfNfarRtU2pGQu2n+HPsY9VBugNpK9Lb1tT+xx5sKMbJ/3eAbx+UMTEjgc/Fv8BW8Ddj2gYRahvO32RXm3tOZo2DHH9H7ff42vNzsz5fJ1Wp028Cbz/XJElq38KfA5Dg76uvo+1PtX0vreFSNgd42QAuRYyvlCAYAOh1sy6ey1UJjlhNxR8YZtnDcFg6og2TocQ6dxmiSyezFIZSO8An2i8XgdFS3mBAQedQARxzzgrrxoKIfD7gXslSJ4DdaCRg53gPwHoyjVLDJYFz7HCCpZyxbSCBJQOQoPVY9FNgXtVnZLM+7wI5CqjLXPLbYJRtkgE3+4Ke+/0Z2ilrwev2EUZCt0N73aZ8LltE8v/mc3J9pJ/Lee3YkDG7mieQmx0cUrso93GuA7FEYemN088jIaUWu9hkusZIPDXnxiURen8kgyDbQtKpJTUSJlOEuU/0bzoZxOnRKIb9jkS6ARJSI2EcEwkb8/gwBv3sZgUwxJnY7BuMfrbSrYGE6OH0NkDC23/0r34PJLwOkNDO2raz5V6kh4CEQ4BD7Rg+FugaXW07mzbqOvPvARLEPihAwn2B2h3nuxKO8XU9Bib4cLOj5Q1c16o9BiT4Pb8NkOD33nG+C0LdNvb3jcFDj7cPiNqh9N8PAQm85qH7MpBQj1/7MPVctAN4B5Tta7pzyJeA8r57lONd2poZSNjXyKvuv2hlHFBeboz1/SNYAwn1dR6iFh76FK//9p6pswY1Cr13gvY9pgtmfI9GQg0k8DdAAiCaOh/ADtisY9brxgmdE47G8eJkHM9OxnE27cVssItRHyHDTireFhGxLCYiV4Tj2bkDJMBIMJDgetG8t50OBokB0laS1oSo9Q6HedCUmn4DCXX2RmKOpdRBegzKLOY1KHAoQAKP9aFUKlOdGTvXl8JwIBATDV8ORqknLeI+2U88acKunRUwQHCeJ6gCQ7oj8DyaDQRFeopRLXWGALP98USsBNQTNlxbPzM+dGwQvgEan2XwpbfxYY0EjZoO3GQk2BbJFhQUn97yBjW1NiQQlR09+IcWRdqOMgsFBHLQRHYxs+2FRk4pBkJo8PTFUCi11vcACSk+dVfsqQ0m/KZAAq+/D0hoAlDAgwSOclA30dvcRq90a+gTxBY1+re/8U588r3P4r1vfhjrTif+9sc/jL/467+Jn/7i5+olrezsYiEg4XR2EqezI62d5fUycLTV9vNmrf0yVtsqHOJOLDc3olzOjoYxGh/pmunXTVtJHBQAAbUlLQrUzIOET1kTgGrbbnTWg1jeUGeeAanZBpQFEAyy9/dAFXWmpVWkQR8y7bIhnRTQBHTIbgCsZ0TsqJunI0EygQCzJBpWypUABXGwtD7LucL6gUUwmUz3ookXV/MUES3rRBm9Tj9G7Ac5klkucdcJzcAQ4INyB74D3Qg5nCVo1P3dyRiXUjm1T0umAPdDoMGaTXAyWz2y7jaMYRexxoHmEhaJxkIilRuNrUoYWM6lW4P2t7qDWkS2Ef1MW5v7WlVSdqj1O1+fDJNsxUmLT//YId7/7uG7JGBjCrvLH/gs7IAEGsmADgojAw0EMngqWRrGG28+j29/8q345DvfiafPziSWmQrvO61R9gA2kM+CeZCsj9u4Xi2kZ3B5c6PyhVdX12oxCbhweXUVF9fXsVluYj3fSBwPpXmyjQBkABKsefwaDEfa6JHmlvIJNEH4uxMbdd558vQk3n777Xj+/HmKdVY+G+MHiKBuN6VFH4+ZtYaIo9ZMoVS3gYS63lrncQESZHfFBEvDZv+o9pMElJW1VvuQ9mfMSLCtuWNfSwlF7WvU31EH+fYxWBM+8/gsAzO2WVpTPqfLmjcjwb6DgYQ6OVP7RXffnx2baiChTjzIjhax5xpEqP2tHeVR+44CbVD3bpKlBnoMJHDdBhIcQOp71Xkj2Sz8HyCB8eDctUC5SqtYX6MEXUajTNClvkbazaa0M89rtyFeLlI3QedrxVazYKv3rRl69wEJPYGHDYBV+1fe1x6vOklm8GUymRUNAQtCpj8GaKzX4CXh85SE2p55UwANMxLqdVufl7zX328/sF6nDSvFYgylXXK5eER7HyptuA9IaM5f61ckG1NHbbHZ7L35AiAhS11VpqTS07TbAlpG49RGwC+SjSuifrKlsBKSgamz8Y6ofb5WtmfYjRGdbkY9+TNPn50IsBwNImZoIIwHcXI0i+PZTPoIEwR+h6mRQBtOAb8ACTASOvh+1nNScY18Pkob8Bfk4lIq2JvsGQlv/eG/FJCw3QJqjIvYImLRHuT9EfBb//GPXiNBjm+pCXLgZufbRq29oWqD+LsCCUbg2gF/DUA8BiTc19rQxvm+65dD8Qgr4T4gwWPG8w8BCfWmrwGbGjk+dMB4PPjNJnNtHONih++xsX+dVf27AglykgpVzA5EHfjWQEI9H20QpH1Yev4xvH7foWt1QNkew/rea9CnLkXhNRxYtbNQr7v6M+8by6YWt6GY1fNjA3n/+xOprn/qseCAlaNVOd+1M/G6jARqxhkrwmL2Cwddl7W1XgddeI5HwzibjeLFyUSshGdHwzgadWLSjxj3d+quAIUMBJngI6+xF6tNV3S/DCjJ4t4FEnAachwjKWZyGBJMcBufZChkZl3U4gqVl8O6rdp7KtPQ2PDbRYpIKqgs3RSli4JjWuq7ZT+goitjTH12qi/n2soDjICPIIxxUQBYBP8U/MC4wGlXLTX16JRz4LSvUwm+29ADsaej8STF5qiDh8lRqN4JLGRgSH00gelkPNRhx49rz7WfikZCr2RhXdrg/ebAhAPWTk0GrE1XAa4dGmA6paVkwJoOhc6NiKIo8bRMLFkB2X80JgojITNAh8UWEVqyfIPm/07glevkISBhX3tZHOzM+KBRkfR1yKayK3Vtu4BlECHWcldlCKhGdQqQMJBmBms9r+ebH30z/um/+F/iw08+jqvlKv7sL/5L/Ol//vP4yS9+GT1lWjcChtDXOD0+U5nD+mYR5y8vYrNY6nvUFqsIk8kWq/XENjqDTUxoYzqYJF0f9XKJOvWVCacrSNZ7Zo88nBixaTrbGEQ/BrfjmJ9fx/nVpe6bANLBmNpA0hGoZNtYN2KZFPFC5oTssNhgWie3wfqDhQJrAuYNjIzrxVxBtfQFhqVfN4r+lIAUdh1ggh1lPg8gQSyho5nG+uX5Zfzyl79Unfx4VLo73O5ijJhXJewmQMFgQQkoxRSQ8CiU98x48ZOsCoupOatpPYEcM17L/XDf2e6xyW4L6EOjAGp+nw4pQ3V/0Dwsl9qfWzJsWAzmUHuutEcs3UcQvZT4V8kei7EGIFOC0zx7MmDbAw/lvBP4sm9P2pQO7YMWgQLJ1FMdcPksn2dmH3SxEd2yd6Qo3tc6GAy68dbbb8RHH38YH3/72/H8xdOYHKUeioTeaNG6zhITlaywXtabuAEsIHifL+KLV+fx1flFvIJVsknNhIury7i4AkigeJqOFV2tSZgMfB572j6XbYtrwWE8IH7GD+fBk7NhvHj+RGwE2qzCbqjPebEOrq/VNQS7YnuQejUbARuUkdHCr/Zn9qKYpTWtn5OGRxWM14Gfr7V+zGfxISDBjARnX30OG2jw59WBdw0m+JzmfQZvuXf7zwn22W4W0dxSZmlbuQeQKp0wPtf+JddfB5n12IrxUtrj1WBc7X+wH+trtp/h12M76/tr+z93vy/fvfeXSgmSgYTcI+mfprAfLW+TlQGQwD3BJDM7BSupILsCEnyGuQOKk5rqbMtYbnJ8ARIIXFdismS3k/q+rX1F+UE9nwYnBQSqMxWBcgbLDmjrsXRXO51B++4RZo1kq1+/3t8vn7+UwUnYGvBX4HP6HPJpCpDgzhv3zXE9HzUg5dcbSNj7j4Vp+LoaCSSDNF9VaYPGufik7I0cmwSEVqWEIfcKNifLEQE1YTgBymvNlriA9rkZH5SytL24L4wD5q60R20DCZy3Wl8ddfVCq4tzFm2Ep89OlXjqxCqm6CUcT+Lp6Wkc0fIaNh2JKVpMgjRw/bXArezsrWwlTNrbbQIJA7RnSMIgdNyjTfdYGgnr3lm88Qf/4vdAwusyEox8sYgwTjVy5kVaL2r//Vgwe8gw7Rd99cf/KCBBhvIBMKEGEmxUa0PvACDR13QafGilY54OhINtI9m/DZDgzxcyWLE0Do3n6z729wEk+NCrja1RS3flqA+whw6nNqDgLEY7GNk7E+UgbK+z+vXO2LJWa3FMrqOpIU8EuXZSeP5xIMCiXneBBN//4+9vgASvtfo6MJjtA8xjmQeLkejy/S2xRYNsEp8TaxiBm9QU0Ttc3wKJAAAgAElEQVRW6xh1dlK5PZuO443jcbw4ncXzGUACfeK7Me5T4tBRX17RwuAFF7rbct0RkODSBkSVakaCuzZASyb7koABWV1ElgqVkR6/Ahgya1EDCS6NqIMVOzPcw/xyLhq69lh0pJGg+mcC4cJIMC1SQUsJdsncyclSOE8yLlHxxnEuj/d7CqLtBPfQPigiTDyGgBmBAMHWGhsAcj6bCGyZ0ycboHY4EEgBiLBUvV/pWx67OCFgKEFcBvRZMwmQwD0PB0XjoGgk2CnKdllJ2bMNljM7yjaWXncKKstB7v0pcJI4GLrlNqnHSeGUul8RV8z/P6aRQOBSAwl2kD1fjwEJrJu7+64Elntq5deBhFz3yUhQeUCmqaJDZwIpkW9VH4lPwGsJwv75v/qX8c1vfxwvr6/jT/7sP8a//09/Fj/95a+iPyDw4YXZ+QP150l/KMHFV59/GbfLjVoAqlyAHGxhwAmcHNHN4DYGCGZ2Ua+G9RJiJAAkAFyNxtMyrkUVWy0yU4EaIGHWncarr87jqy9fxSZWMRmhFYKoYQb8VzfoeqwEZjFnsyNESaeaJ9bLy/NrdQyhdSA/0NBxvChlAHIDSLicX8Zqs8rszjgdx8UqmShqlSgqcV91xTzGtU2PjwQkvPnWO1pLX3z1Mv7u734YFxdXcXyEIzdT0EmXCjmO0svKuSPznYyBnWrplcEvzBkDCVnilOUB1hxJYK/UMKMpIar4jZxGOY6dzGZezy8T2CLbR+vLHvdQ5qiUbtjOq76/gFKpvMGZXFTIud/lQtosZLhwXPl89oOCn1IDXQvyyj6UvaO1vbZQdAIOsiWlRILtxHXrLJL2QUOr1T4p2THsBz9biT9GjNCnGcN46MbzF2fxrW99GB9/8rHYCUcnJ3F8kloVW2zY6latKrE7myKKOF+t4uJ6rjaNv/jii/jy1av46oI1sFXg/uryIi4vr+J2iUDpMDoK5N05oai9l4yi93GWhy3VTpT7Bsgc9LfxxotjAQlvvvmmxhHGQP2zXK4EJFAeYxvK+7E3AAn8xm4C5rWBBM1bESK9D0hwoqIO+msfQuNawKvmM1LIry5t8H36zHdQWZ/f/tw66DNYwG93bjCQYD/Nvp7GrZwztpNJ9b5LZz8EJNQMiMZXzqC83f6xPitrIKHtP+ocqNoS+lytfz/kq4HBi4WxS5ZR7rMScBcmGy0f9T2dFEHFfrr1J/tD7YsLkDAYFOHJkkUWULefuwZIUDJoUQJXtW/0+DVgQvp/6ZObcdWc7wliZvkE9qZR8b/7ndtid0pJVWFF1kAAqky1b7u3NaX0DiBBGhrD1H6qQSaujX3ltevrq/cP41rHWu01bCBh7//+hkBCrZEgP7MltlgDCXw3QEIyGAFTetKF4vyndCxt7lrAYK90JTmeIrSb9iJ77wJs5boZDDkvNnrObanTj8zkoZJdJLmOKPMax3RGWcNpPHtynNoJu3VMRp14enYcz58+i6PJOH3AbsRsNIwJr5GYpbU32GtpD1Rix71ssvxkCOgLc6HXlUaCuzYcAhJgacKA+5+KkSD+3wMtDlUfWg51ZwOTppI0xVwwDf27Xuw8LvrbAz91oNo2UIf+f99HtQNeGfNSCy068oHaexkwc3orWpm/l0NbAV8FJLQ3dY1O1oFeHXTUznN9INX34kOkzrjWmeYaSPH1+YDxNZnRUCOb7fe1x++x5x8LdA2QtOlHPhwNIviQMgXdgbRq2KtMZR3gy/FtaSjUhzXPO3vVHtcaSPBn1si7H+N9Rpv9efVnWYTuwUVcnqz3gV+PI9xeI36O19fO0UPfUTs/7e8xIMVY8HdSBNPxM1IswhjjDGug3vDFUSC4UklDxUhQ2EhNeezUb/doOIgXR5N4fjoWkACIcELv9lEnjnBuRwRMKQaWzjX1xsM7QELNSOD6rGDtOuF0+KHnJpCAeKMBBjtitWPl8avX0D5IZd+vqG/LujwFaDieZNBRaS8q5XJuu6XNGNRy1W7jSAx08AgYAN8uAKq+v3SmIKuMErydAIAIO3VcxxyxsF2pnWQ8YR9AKyeoip30EaCTp/gdQpWNKj/ZkhnBVEF70mnKAAwgQfNetX+sbZMdUOJH22/t0dLL3tRrB4kc5nbK+Bwp+49Gsbhx3+0MdPc0UQlocg5kFsWq9wAmCTYnS0FtQAGlCjgicEUU+Nx33r93rr0407KhpQ0V45v7qGS0CpDQ1kiwo8Z0i4UiNoIaiYuV0EPXgExXARL43O9+9mn8kz/+Z/HkxfP4xZdfxJ//5V/FX/zN38avvvgyeqOJwDicCUoaTibHAqYuXl7E1cvzuF2uRB0f9qGTZ2sr7ksiYcNubDrXMToaKjN+TR04TtR4mMCCsv4pfJf1/lnbDlOG/9M2cXeDcGN2z1B7VDI8MAkEztH1gEwWxTipZD6bHQsowOGCug6QIO2OwkbR+qMOXw1EAInmqquH21FrKPAcgSGZb7NVyMSnOOpt6g0M+/Huex/E8fGp6O4/+MGP4te//kJZ59nsSI7koOghqAtSpSzOPAGk8KM5K+wQrwOfJwBu9jfMPlMgVYCEPCMScJQDqNaraDGkWOGTpy/usFXqoDHBgFyDygRuEcdM5xSbgMO5vFkEgqUpJJmvbRzlhi5c22dA0Tz/i+J56WoilolKt0or2W43M8bFua/PCVGwKUeghWMJJnWdO4CEiJOz4zg+Ptq3OqMd5CeffDve+/A9aSUYdAXTZb9xfz1AMQReV5s4v17E/GYR/+1HP4ovzy/ETEDz4Hq5kl4CTBYEaEe7cekakuUp6spSggnZXLG30t6LVSFxNIQ3J3F8Mornz2bxhLbBT5+WLjHFVhamEx0exGgqmUz7DWk70PWgzKbp9uSg0Gcl+yJ9mAz+Gx817ZLKdSpqfg0o8Bl1UsysgQzgshRHPkHFCDRQu1+ftFytwG0H+fzmXmogoz7f7XfZXtUBoP0Uvb6sjX0g2HIS+ByDZLxmX+InvzxLfSTgWrdFptzAYsWF4Wd/tfaLtD+K7a59lvpv75/29csWFi0TgATvO2sioBVTHJGcH5VBsg+ToZG+dNbAj8bW2Er2BMJ8Zoo2LJa8d8RVBbivMxPe6Y5S02eVATk/BOcZ7Ddntea12BHPbaeDngzJou2+PNf+sO+3ZhHLphUwQS6WbEADVPq+NK6ltIGkBuuHNrd7W3iHZZLAXR1b+HvuW1/1WnFZxv6eCvPJpQmcG9IwoAystH/M/V38gY27ImWsBwiguM/+5L50Oe8T29LY6exSJZtJu9iqM44SVZ1OzGgFW8QzsRvu0qDHBsmiMxCmGKloI2gfIwY+HausljPv+GQaJydTAQsSkh504mjSjyenszg7ORXgP+r1JehIKQl+FWsFDCN9o5TGYqxV7obbcJstOikO4/UACW2NhDc/++cR/VP4o3CYVc7bU9vqLH/bAwqvE0Tc85p/9KUNWafnFkxFUKNsGG8M2Ttn0VpG29Tl+8bQBvVQEHaf8Xzos+pDI8WrMtPq7zkUkN9nJFVL6X4l5UXt+2wc3Lub3YbZwaKDm8eAhPqAssFoX3s9Vv6b77NRS2OZFKnHAtXfFUjg8+sAvTaGPOdrMpBQO2J8t1sgeVzaQMJdo9iwAjy+7fe174f5byO59Wt8fXUwbvQ81/XXxRbr9de+Pu+F5jXt2q7mGa+Nh+xLG8g5tCd87Q7OOJi4xzxki8ilVXZ/CyABkGHUJajtxrNZtoB8Dgo86sTZGMMMkIA4ImJl+J1kVTfSBsAE31fawPXZEVDrnn6K1eH8qQYST54aaoTgCiOhXdogZ7YcatZG8G+xxVdZsoGOguiEBBjQZRfpvKZDkW1+9E9BzV2VanQZQNZxyKWfsc9wbNVnnRpifqD88uNr5LNoh5ZBQWntNij0cajmtO5Td4YEEgAYFDcXW0rZAnV82UvZgf5dIKFu/3gnCCMYkpjTXbZTG0hwEJaKxekk8DkACcyFD38JV90DJGgeS2mDgYSklSa9lEyo9wV7y+CyHXY/1w4i9f8ietnY2d8MSFBGDT0M6q8NJHQQSYQEwgrZxne++2l89od/FEdnp/HzX/86/vxv/jL+9gc/jK9eXQlIwBlCXftkOouj0UytQ+evrmJ+cRnr+SKG/YEyEAleFyYIQMK4F7vRKvqoku76cYXY4LYjIAGNBKjkMFbs1Fo4Sk4oQlLdYfSWnVhRu359Ezerhfr2bVkPwH74NACVFClsOacBErJNoETLluv44vMLFoAAOQFc/QSTQNmzHnSrunr+Xi4XKrcQzRSwiyBFrSTTDtKDHU0FsQKGyWx5591vxNHsJG5W6/jRD38an3/+ZfS6qNTDikBkMh1kd0vSmVzABR53QkJU0lLS4GBNtm/fJ/7u8wYSfK4YZKu7rsDyOTo+yVatBKtq95otWWnXCWeBkgbtOf1OgI73WQwNIAqGlNunZrCTbWrdLaI5j+8KtjV7NgMkar7tS/lMWizne/Nfn/MCh0p2bH2bAI4IGbBOZn0BCXRpwG5iL0+fnsR7730jPvzom/Huu++oXa5BfDofwLBiUQGAAha8fHUZr66v4+e/+JWAhK9encclootzWjheS4SRtTbYDoJaHMRqBV5JbK0pUUrxOkTRABAQ6qVErSOK8dnpJN54cRInp1O1f0zthmRIYVewAzdi1BTmQUlOKRhbE5RljTs+aAMQpp3yj4EEPrcGEpz5tlim/cLa1vC3gQv7KmZryU8RQMJ5UJ3mFStNwXIpW/BcG8g3kND2PeqzXmeXO/qUe6r9S11rJfDZvnZ/Vg0kpLZEdj5xAAYgKJCw2HZfdx2c1tdZA1omMN7noxzyp71/3dMwO40UxpXXTgESXIoCUzF9Q7cbTiBBQfY4gVkCez6bbk5uW9wwUhNIWOpcJ+ud7LldDASGI2rq+07/LjP5ed9NC0jsSg0kDAY893UgwWPk9cLncI8124Q1CdBbg0X8neda0cOQ3aabTJbQ+pxr5vrrQILPacbL9s+vr3/nnN31z11CdQhISN2K0pGqdD2B2ZGf0mhGac+UtcsqSx/660BC+qUAartYLWCh5b7mB/0crgWNBLXyVFcezrUUVxTbS2XFheFaYkzex/MwFBBYRCyRjguceZQw0PIRdoKYLP1OPDs90uPHR0ey6bAKAW1geXIWAdQKoChtVrVviwinCI27gRJs6vT0eyChmAGodJNZZj5KcK1MwQOMBBwLZ2zrTJuD1NoYHQITXhdIuH8j3GfC8nEbh/pVPjQMJPi5Q2DCoUCwvhYhU9XB9ZsCCTY4zUGYhsE/vn5/bjtQMrpXB9j1oehAs0bK+ez6gHxoBH9XIOG+w83X276uGuCQo1pqw3yotsemBkI8RgYu6gPxPiBCAntF44NrrQ09n+Pe5w7G06kpImZirDy+/uq5bBvyfS3nvpNB83mvAyS0GRn1QeNP8rUzds4++15dY+4VZ0YCgYOutTxxHyPBPXRhJUx73TibjOLFMW0gp3E26ccptWnDTswIPEcd1cVm5Xr5fBzHBzQSfLCqdy8UNgkBJq1QlENRDw0wDPe9zL2+NIalDaPUEciIF70HAYjrBkDQe4gdSgu/zCxqFHQwIjykNYWoGC38SsvIbLFEq75FXM/JoGXGhO979eqVBBZx+q0QDh3cc4v6OVk7wAkdjmQjhynEJi0FIIYKSJA9QotBOgiMZ3YX8Fo3jVq0PoJD+Pmy3zne+/1WDkY59mX9a98URkIDoLlnckOf5XUACaKlyqFPzQgDCbItBVhYLjObazVnAwkZBFCzvhKQ4HPC+4v74fNrxlp7fzswr9e8S2Qa1WhnTNqdIZKRoA4d69voUmIhIGEjpwB4zZmIb3/6nfjuH3wWg9lR/PjnP4+/+Ju/ih/8/OcqG+j2x9FVFmMSx5NpTJjr1ToWF/NYXvFvEUOyzGqHSD15w0gYjHrRP+rEdojqfMTlzTy2u24MpuO47fTjZrGISzKygLG9bGXlNodSoB6MY7DuxOLmJi7Pr2K+uI7tBrYMtPFRtlxFzJCQeJOB7WQ8yzaOu24sVqv4/FeXscNpKzoMBPFseqlTd7bJnChAwmJxE4v1Km2IlPjRKRmU+n3ACoJZ9AEMJPTi+RsvxIJYrLbxs5/+Mr784lyZeNc+ix2BLcArK2KG0Oy9/pwtr9v/1UBCr2gs1KB4HYyzhqxrA9BRt2fT5wwHWd+7yi4XiAWq24pEU3Gas5QIMUGNq9pD9uSosh7FNimirw4OXbcsB1Tliu5vfzehwrqVbKb2S5YvOGDzfnaZRH2++wxhR3N/zDvUf8idkKeOjgESTpT1Z3zlBPdDJQ3f/Oij+Oz735UmASKNfB9gldo+QiuXkvpN/PqLl/HFy1fx1avLeHl5FS9fXUgX4fxyHlfza4EGctoFIgDEIBSKFoyD+hLgEJTtYFXQtYN538VkMhAr4tmTo3j77SdxNEsNCwVbKkVA7yWZSbScVPZfZQycu8kkUMtTIpsObUKrva2a68Z/SuAoVeDtp+o81JJLUKz9U/t8mqPCbjIIwG8DCcrkl+SYfa22r+kzeg/CKuhNwLP9Xe1rac6/r5dNyp4X0Vz7fPX68ToxkMA4sBe8p1h9uT8SADcrwf6T7Wr92e3rq4GEGmDwHPCZyaRqEia27aw/nR0FSEgfuID1t2m3h8MU36zbQteMBOYUynqewQnEIc4n5lZJaKbvmL4dXVrkM+84y3uxue2qLn8POEQjepg4ZRE9LPT2/bkoMVfWjwPbGmBoAn7fu4GEBBqbMhzsYA0k+Bw0I2Evdt3quNXYg1zf/KvBHgMzdSxQ+55ed9lBokmMcEYIiCifKUbftqM9RscLgYTaozk/8+tkcqTylAhHCQrt35/+dQ0keKx1vSQ1aa0NIwH2FZ2zZDfTB8Leyi9SdxnOsGSKAKxI33XA9ZYyRc5shHOLOCN2Dw0oSr2wMafHU4GWs1nqaVH1+eazpyoPFRBM+SxJAXxMHCt1r0mASdeaObdkhYptBaNl+DVGgts/opGw6p7G7xkJEjkpqrb3JF6hX9YHu42PjW/bENaGjgnCqD30Y4P0WED/4IdUfVLbm2nf1rK0eXS7R/92m0dt6APtHw8hxt68/l0b2LbBr4GE+nW+nzoIrMfZgbWNf+1Me6xqI2Knps7810H4feP3GJDw2EH4Os8b4dUmLeJCvjaM0KEDyvPoLFU7yKhBLY9VDSbs7xfV6lIfy+ucVbZhpm7TDgiPmZrWsG3qfMTXR7F2Lup58SstMlg7ivXrHht/HAHP/aFx8rj4NYyn32MHTd9XdW3Q57wWkKDaoOiCfCM61unE8bAfz49m8eJkGmfTYTw9msV4ADJMTTO0YB8GKRbYLR0L2hoJErArKt051wkkJBCS4juiGkr0qBGXQqvA48fhpgO8GH6PD5Rpt3+kRllCamr9mECCFNtxLtTjHWo551tp7dQHRKAtYzofUNSmI3QE+qJIXlxfZfa9AIw4+Hjx+d3Z3jGzJ0ltxYlR/XMBeVRLjzBlEcDT4UngUlTZzUaQLeD+C1OjsRMJYtgRaYst8jod7AVIgIpXO9i1uFTuIdM7mwNADvUwa9QJgNJhS2BlL35XqMjzeWa/THmE+px7PBWcEW/jMZ8TZiTx3YxF+3yo97n+/h0ZCWhiBJk4KPkACVC8yQwruZuMqE+++2l8+v3vRX88iv/2k5/EX/z1X8ePf/UrZdm3QSA5iiPaZY6mMdx1Vc6wvLwRG+Hm8irGPVpMWT27k5kP5nnci9FpP267KN0jcDdXJIhGBlAGbJZXF1daSzhTanE26mdNJs4SmgWbbizmc4nRsf6cObXDiyOmbFHpVsJ1ZG9tWjvexvnFRsogbrlI3X3uf/EYYjobq4yHzALZ8TnndWkvmAKGKfSnpqhb5jprWLul5SJiiyiTL9e7+PWvvoxXL6+iQ6tFAI7dLkZT2Dol0C6siBoI4DUucXIAVJ9lBhLqYM9r3OelAtLFYk8lFzhSKNusN5WQrDexpBc4AX0vW3nuyPZS/gJQiUOLkjdN6/v5vAKiXmqe5P7LzOo+qwijiGCxCJPuHdKKxUarSb9HgWHJaMspL5o89fnlc4/PIoCF2UFLRgsSYrJGo4ijk3HMjqbx5AmZ/hTOxPZ+4/334o//+I/io48+islsGhc3l9qHErhUcL4VePXLz7+Kz798GecX19JLePnqKi7o3nBxFdc3ONe5hnfLYjPVvo19njZA/pPKxQAS1tHtUUaAxk03prN+PHv2JJ4/PY5333kW40l2jlEAI72FjQBGMSUWaCsQZJT2pAWwFICpsc2OE/tETAlwfL5yTekH5Rz5H4AS6zjP5yYZVJ/Dng/7Il5PCpyKwJz8gBJo+Kz3fPF7D5CUbDSP1awGAcYtsWRfu+a4nAteF/v7NENhr6dR9AGqe/T1W+PJ/o01BlivsuGltMFgXNtPafuztV8pTaGqa0rtY/lx6cEUP4655HH5IaME+WxzDgEJrG/5XessM0F808kzlwjNjkZK+GCmdJYJHEqA22PIOkhthMJo2LIe+kg86Qy2Hwmob7/D51/u268z93Q2dhGcZR1lwJttHTXyd9pBJrPCWlBuA1knANJu+Mf2hfhD11ZK/QxMNEBBw1pp7EsjqF6vpUN/t4EEl8qwt/gRi3KXYB1Agvy0AiTw/M085xMwVnOP5pBae6Z9RPfnPkaCrld6J1nWwB7HGOFL7ZnK2FnGno8Ui7K0cpT93RUgAQFigvpdDNWKNoUS0X8CRBiPssXsKWUNJwAJk30XiKfo28DSm010LjPu/KaEwuMu1jHAQnFEk6uWQALaHdwHVshiiwAJdG34PZBQMRIeAxJgJNQL2IvVxrEO9A4FuH7+dQLZOih9LEBtG+M60PZhXP/GF2Jx1L/JIppyaTGomoJZB3D19bcNb21o/VztMPh5G+H62o1k8ho7UDW4YDG5diDq8akPKQcMPggZ+0Moen0vjwWyj83DY8/zXY0jVqnrl/ut77V9LT4kaueqBlv42wdX+4DzeyhtyB7ESTEj85V1vm4dlmrBteNp1kRez8NAwqE1Wz8GtfuhtfnY+FsVuHZe6vVWZwPslPg96aAv09Eqhn9XUgwijDIGpYDrMCMBsaV19KiJJkO128S034+nUzo3zOLJbBTPT45i3EdIiuwZwS9CfUXlGHAAI626+ZLBKhRGOww+XHU24eDvRY4yez4mk2WavoLvPMCklFcccwMJRpIRbLP2SwAkSMG/fH9hJKyUpcD5RuAJpzWdgyxn2sl5Z/z6XQIzgsSeAjnEIWsggUwf9dRykksrJ7WiK/WqOMpkxnJuMgsPI8HZEGjTcn4LGm47oFIPQBVE1QrAkuvoLpBA6k3vOSC2mIj/XSDBzrVtBes7bVbT4iqzPgl24DikU9OIxgkMKLWQV1cpPJe9oqmPdEYme0oveF3J+HH9zthwz6zTtoZObVtFKSxil94nBqQaamUpyai6NqQtSEbCgC2Ms7RZ74EEBBcHcnIAEoYqbfj0+38QvUkCCf/1r/4yfvKLX8TVYhnb7kDBHKJQ0+EkBmS+FstYXdyoY8P84iqGvaFYCWLAwUgQEACQ0I3pk0lsepu4Wd7Gxfw6Ot3BnpEAkPDVqws5aayH4WQsEI1sDMHhlFoh1uYCCniKH9qe2qYSAIsCj5r+7WavnZH1wog7TqITFPqWjNK+j3gyEgjyAOfUCnK9EJDA+I1n4xQS08LMLhLZ1zuvVWAYYJWAv5GAhFcvL+P6inIq6k+xt5vojzrRqVTPDQD7DJpNprov9pUDIO9r9WqnfWvF5vIZ6fu3CKCDj5p9xl6RHgcAgICWFE8184AMFPPm/6vNYgok7JlasCtqnyftVQOMcO22T3WGM99DL8yk8ntf1/aaVxBMJ1DXtL30/QNQjunwUpxxQMuXAE/biMks4uiIDh7DOD07UmkU9/vsjRfxR//0D+Ozzz6Ls+dP4vz6PGLQE8OA70IH4eLyOn71+cv4/Msv4/LiJmjd+er8SoyEi6tF3CwX6jqCEB4MDipAZCNV1pAZzNLjRUAzyuqD/m2MJ72YjHsxOxrEG8+fxZOns3jnzWcxGljDIs8B7vVmzppeipHAGJKxVKlZAS6lxQCtAPtcuunUgIyZdrUYq2xHVZbWTF2e4fW5aXvS9jFqsEDMNoltN0G8P8dzSicKfhIcyb1jX4K/a8Zl/Z21nWtscZNo8XpBt8P+dw2U1Ak7690IuKYMqmhimNZeiy0aTPD1m03R9mk9DnSqqf3XGujgcYMY3IP9K1Pu+8MUSgVIaMatYSTIzoynuf4J+OWbZdCf95rjDpCQGiWN2CK2hTG3X8f6TIZLJgAoleDMXq52sV6xblOgz+cP9iyDWTMSrLGRvzW+XboL3JbfRZQRwApAAeMBs0tbHGZYajrxOBCtWJjSiWpAsNoOcFbIlneS/SLmZ1WebCDBzAv+347DamDC/q5tVeOD3n2fGQk+kxFDvg9IkE+zKSUjRXyava9xK+ARrLeHGQkFgCR5s76Vn6BERWGxcMbnfbHVYSLg9yQgCMtpq9KGtRIKAtsHlC2MSklDP2bTUUyGPQEIZ6czsRLo3gDIwDyOu/04kVjukTQSYJ4BJmDXNqvFPummmIkzztoPnKlcG6d6C0jYdvp3ujb8npEgtdSHSxsqrat9JrAOlB4DCvan8D1/1IFUDUQ89j4//1ggqkAdRzvdIQUY9W8/rlHQQZSv87jsM5v3tOBrf/9DQELbIbJT2GS/m6DbhteB8qEg24CBn6sRdRuwx4CEtjFqj/vrAAW+5/q99aFdO481RdWGsX5tbRDb66F9oPJ/Ay2HQBqNYRGzMWJeO2x2Sp3FZ6x80LwuI6G+50Prtw0k+DWPzYs/9yFGgoEDZz38f7+nDSRorf6GQEJvtwqkBvvbkOL9eBdxMhnFsyNKG8bx5tPTGCHTNEwAACAASURBVPQ7MR7CHshguUtSj4CI+l31ZG8Q+roW0jT3svUOMhKms5mCGDl8xaFzdpWgX/ub7xAVrand9Zrq4PjCSEghBSHbyswhXrcmu9oXBV8OrrJQtOgjKEvnXih2EXJL0abGOaDmWhoUZCbxBYo4VLbny7XJezLQLz2xyZYCuIgSvZWSuWo0K0HFVCPuZKZ0TPu6PLzT1twFEraljld9rwqwovVcgIAaSNDaK4BBDSTk+DfBkYKx0vUBJ8OZpLQp6Yytlpk5AkjQPtuWzEPJKAnLoXOANBKaQKpd2uDzo30OeJ/0SR+Xn5zTxzUS8joz29yX4CJCi3TpWMZgQ78EgITUngAk+uTT78Qn36O0YRI//OnP4s//+i/jRz/7WVzMlyxkBVQACbPxJIbbbqxuFrG8uIrV9TLWN0sJOAEm2N6wphIw6sTk2TR2w12QjEEjAS4JpQ0AFPPlIr746pUo3GTHM5OeThSCUDg+FMZvUMNfpYhpUkKTGqq+1l2C7TL+tRjjzTpu5lDDjyN2AwEJ2kMGFMjSdhJkVf6l6CXcrG5y3Y8HWfaFPgiBHNFkZHaOpD2MhHS2AfZ6AkouL+axuGGj9RJIIEtegEUH+HWgxjydHB3L8TerwGDJ3mnu9dU2qQ7C6nOOALT9HPPggGe1nDfdEtyKuLAp8FWTMu0ApdQtlww2ay1reusWpY3eh1syZtCTZ3ftwGvfA/RU1Pn6rOE6sSeMtwFu7wftdVgBg8m+NSaslC9efhGLxW2gm0iAtVot48mTk5gecx8Rx2en8Z3vfFtAwpvvvh2b/i67xNxGvLq4UPePlxeX8fkXL+PLl+dx/grw4Pr/Ze9NfyTLkis/8909tszIrMpam+xpzsIZ6JOk0UDQAkEQpP//iyBIMxySzV5ryczYfRd+x+55bvHKIyLJ4mAGzYlCITJ8ect999o1O3bsmIAEyrDo++4OLZPpXMKfCu5V4sQczLmW/hF/YAN3MZ9FnJxO4mQxjrPzaXz+9nW8uTyLN29OY9pa52VwlIEF5+J+HPjR/UVBZytdUIkUTLMhu4/p1geat9vyigVmkBwfrSljKxhsui/9rgX2rTxP7HNUX0c2pDHenittuLy81LpPvYdkDNXEiYGE6p/UgLCj0pcae+aAfZPlKmu4nwIR/Dner/OI62c++Ld9hMq45Lp9fbaxff9VjC4HV42NU/011o/vl3u0FoPGtAn4ivnTtfnNDDwmmeNYQ2C9SuE79mT7xQSUHNtAAt0T0uawByVgwPkTiMsk0f1d6olYI2G9pryCeZsJnW7/afbWrATbFDEhOyCBGycRc9BQ8HuecwY9zLKyn5msPM3czhbZp5SfVoAEgQQlseZj535+6PLmeVpjjvrc/P7jZ3lIEGRwnmuoAgnPlTa4yxYJkwRoGjsUoHw0Ugvd5xkJrbSr01BiTCnJzP0DIEWAl5JIw5ipPXWyO7jW1fZeTAQxCdQmc6bSvbM5gpvjeHV6IgATNgLdGc7PKGvI1uEcm44zAAkwCuckFGGewRKDobZcxmyejF9+LKrKvrUDQMOvbAyM2v4RIGE7mMVysIjN+PK/ljZoo2uD2JUAdMOa/4B2641an++JKToQrcalfj4d5qd/jLQ9tyCe+/7BQD0WJfF3yJio7zs9kBsDwcyE/uvUj/YZCdI+M42vXEg1uPXe+4bY4/NUoMsirMG1N4xucjcFWxvzaizqvfv1uom9BBLUYz77kF54fnWT46N24nz+utHXcaivPxVI9IGMuqlWIOHY9zU+pf1jf7zSULvFYIqleaNxndtLGgn98/aNuWs46xD6Hj5lzJ0x8LPyXKvrxRsLY8u/q9gijraeT9scoe2mk/RpjITxfhWTwT6mZHroe7/dxdlsEpcLsrTT+PLNpTo6TAQkgPLT8g52wigm0PzZJESLaxmhIqqUpRdZg2dGQtIkuYfMABhIsJHXfGiOvwGFQ01b2gBlsHCkxLwloMxzZ6w+1GubBiSwqcEkAExwn3VqgXmNH2rq+K7rsHVctVQMta7LAg7mfDqeBGYWEPV30lFgo0y6sPQHVIO9V7Ao0bZSnpGtkRC8Q21qpKDNDqdbyFmsabvJVkt4Zuk05mdFkSezjbiehfbUbSJBmc5Z6mjY+boDPpdGVCAh7zOdMQMJ9/eZMcNPy8xiOhxK3CrAXHcbNNeRNOZkBB2b23Ve63p6QILnkR2hl7o2DDdbAQnq3rBdxXQr+U+JLhGIU2P+q3/+F/Grf/mvBCT8+ne/j//73/+/8dd/93fxEaFMMSfmcbY4EZAwj4kYCfcfruL+6lYO4VTdCehJnaKejJmyhLNRDM9GMT7ljOO4XZIdH8Z4MYv9KLs2EMypdh+wrnVt4L7VqYSyJt5DZVwBLevLYqQzZW84l0CfAYDYSs+BLOYDGd/bTTzcTcRIEN5FcGqnvukkMFdXfI8ZDzDbhP0Ar3hvOpt3QAI1w8T1ByABUc65QLjb+7WAhOUDa5A800TgBEACypado966jRhQoBTDdqAq6LvLw5CTCajKmdHfX8myH+Zy1vh6PxXotlvrOef5Pb9bsDBK7RWzcrqAs9lGxpYAV0BGWzcH+35gqhlEUFDSHCnZ2GYrHFR4fYmtYnHO1rlB2Xm1WXXrNOwcJSLTmC1Oulp3SqsQCIM9AQi23twrQzdDyR5R2pNFfPXVF/GrX/0qvvzFV3Hx1Zs4eX0hsOe7P34ff/jDd6mHcIUewr00LT5eXceHj7cN1EhRRRWlwbRqnatoI6nWpsRjCIoy86m3Vnu2XZyekBWcxhltgc9n8dmbi3jz5ixOFmQHAR4SUMFOAp5cXzXdhyaOZ60VHHfLnGPXmXDPAQncl+eEgIpW6iCgtLXNtc2s+633bQft9jOq78q9C0QuX7TP4t+0BeU7ZgJwvHy+6TdjB2oW3/PHPpPZBJzf66Du4/cPtz+Z8z63r9lryd/nd+4DuXeZKZMBd1XVz/VwzKfwmAK49n2P6vO7jM++VfX9pJXUwMvD+B6AhDxOEylc5R7LHLMPw37J9QEkZAlJ010qQILjCw4lfYhe14bdbtqV1nEfm1ayyDnYIw/Ps1faQMwNELPDP0n7YRtmEF77XisR8L7rpAPrGJFLhCE97ge7lL5JeiMtI9/mmPdw2zRsVgdKlPjLz8zPvvqd1Wc248I+p+C5ppGg69KeNYg1/ss2O1clK6iBp81fgzUnIKSUNmg/32b5DPZMCYbW/tG+tbSyVO7YNJY6jZOcV+qCIO2D9BkJ7Olqg83eDzbxsL5P4eFRdpE6WeRcoH0jDFiAhMXJtAEJpwISFnPWH2yP9B/m07lEHRlTStdgQ0CtWjc2hfwaMUpbDAmoDpCQuScBzRVI2JJaG8ziIeaxnbz5r0CCjOYL7R+pG3wuUD5mZOrnXwISaiD21GLggVbmQP0bh0MPnE2q3Y8ZBfrc+HFGy9frveFYINgZe0CxJkR5zNjyuZoNrkCLDVRFIY+dy0BCzUTUALter79vQ1E3v74BkiPT9ceuW+jjf/fH/+lPHn/HNDYbPi3KTqG39c1uiHq9Jhu2/gZencVjZ/QG59+mtPqzfUcTClMdt5o14nUjyY91BRwMZe3ycz8VrOk/l9y4DrS+em91A3ju+A626nPq/7tu4t7Q+AybWToVGVTmZtgEwFrdaV5H9nlXhpN6beh6BJv7bUx3+5ijktuAhOF+HSfjSbw6ncfFfB7v3r4m1o3ZVJ3FxE4Yz1DGpcXOIMZE8fT9hSIvMcQM2nkuau/1gJp4bqgE6KjpTgi0JXpGG7GTg4FXbXcGRAkm5MiZkaANsmX/cr0OYtfEuDLwzv4+Eg6TRkMTqVPXBsoZkmK7gWrY6vhUCrWGmv4gZ5FxtHNIz3XbBTZffmAQGEhQG6rSdkuI+ixr2FOcL4Nv9tKcO/kcdA7RB0ex2i+7evS0pU14qQVVULbVFaIBjiD3qvWWzkR2v5ADhFcEZZvv4yADZABWSBZzK6CDvwnsJIZH6UijeCuuaEAJg63ndr/Sb5gdilJ3Awm60S6PLAUAHq+jDQAIZJtmCnBHf8WRtdPSE6GVfW0P2XPeYk/pDGW9dv77UDeaYGVr/7gGSEgwQa0fVdZARwSyIiF1+T/75Z/HL//5v4jxyTx+/cc/xv/zV/8+/u43v433tyk6N5pM42y2iLPFWSwGCSTcvf8Y9x9uYzGZJpAwAEhAjC5tHs835qNYTTYxu1go+qaLAnHpGLr6eBLr/TY+Xt/EarNSr3U5/PIwyfoPYz6Zxg6gaJP2iDkyQzthnmJSCgK2SZ92m1eXmCwpw7ldx4/fLdX3ugOTmkOcpUE7BZ4Pq8aaGecYLtdZrjKdTWK+gHqcytlSL58AcsCWyXVIILVcbeP2ZimhPhgJ+x26CNkJgsz5jp6rDbRNhk8DWkYjOXOsnXS8U2zPNlWAF4pZhZHQ7c1tXhCUHkC2DFIPaw7GRgZS9ACXfSHLSecUslWiKLe+J4AOGpL8bdARWnTS6A8UYdc95NrPwKfSpL1nKyCcUjp1qMsWyNc0HLDLULYJgNBAgO6PzXByZS8AeCZhTT3r2MYS1gmK8wJFULAnUF0lvXqSJTVnZyfx9ddfx+dfv4svf/Xn8eqzyxhPp/H7P36vLg0frmEfLOPufhm//8MP8ZGyho93sokD7GMTRIRRhEeu4JOWcAjnAcy2Z4mrjW7GFKHHs1m8upzHKxTSL+ZxeXkel5enEjzD4Xe3BhgJ1Kx//HgdV1c3TSMh28VKkLK0G+T8PLPHazttvu1B1qwfhP7o/W6/jKxk+lVPlydyb/ZF6nPznsxckf1qRxlLlC3Lj5hY9KLn/c1qpbIgMsuMNcrwCpMb06D6Yg5KFcw20IHzGWTlms1ckYYMjDy3vWsAjijXADmtdpx9jfaw6mIBKDmaCljyvGW8PA+5FgfDvr5jPj7jMqW7UGmdXj/nce77XrLHLSOvNVZ0QTgUwWeu85ZtFwjtlvKZDHH7UrLOAGUqwdKiRDfDJQoAD03QEvaQyhtWrdNQsljojpNdWpgzyXrRnktQ2bLRB8YBawpbSqkCc5ZtL8VlK5Bge1OBBIOEHs9kGD3E+cXZo9Ilz4OauFUHgjJPGE+XjAAWmyVru2B/z/5rHf/+v7nWWrbI+534ZWNaqatNByLkOIoRJNct/QXml5+9/HvrZrTkg8UWpXNBgqV1L7KofyeyabHWVio5n2X7YoEFdF+YU4Y8TpbdfhOr9Z0YmeyF7HkACaeLeczpGjQexsXpSZwspnH5+iQuX5/FxdmpdBPkIkbEyWTRBB0pt2uABEw/sZUPbLbunoq7L79S3ZHo/cEekuAEQMImpmIkJJDwP0SMz1v7x1lr/8i6+VNr/6hRy2jcXRucZX+ptAFvq5v8Ldt5QAGTylQR4YOBT9SfBdUP/upGUNGzowGValceaxnUv3FMhCRRA0ntYmMekCnic77Wep5qGI8Fgp2z0oCEo9fVXsQ452I9qPT6nDJYLzQRNYDQHyP/XRHzimzbsD13/b4PX3+97+fu6e/zXh/A8DikM58BRH+8698vBdTHgvP+s7SB629oMrhYw5LJquPM61WYy0GOnXajy8+NB+fuz+G62dagv37O//ZcqWBHH2TxWPp3PeZL40ewxSaqQF0LLzUGVFc9iEBOThsp1DIyKDRMIom4C7EPTnbjWKj9K4r0BN7LGA22sZgTFI/i88tXKms4kQAOVNyBAASAgLGEF9mUABKyjVaDLbReYQ7ADNA6xVWaTrRhUH/NuoYhhHDOZnfI0jmDkyYtMyyioDXK/2NHB8Q8aY8SfUofM1sPKd0wFHCgXscABrASAF9wmpUp2ItKR+24QQG+3zlGLRvGe6xTi07ZvnmcbQMJGtxGjnmHg/Tx40ch9hlEbeVA8TnOsVrfx2S6Vxb4qXmSzkXJmLDeSutigAQFNNgyGBEAGARSzT6qdAvthuYYs1HiKKvPMmwpMqTq7pF0yB1tHZt4nfRzdmSxN7FbQUNMMSWyG3TGwKfPft6PwcUaMIo90+rn6hrQg2pg0aMsL0lRKWNnDbXti5kKFWggfh3iJZHlagDCCGX/7UZAgtT455Q2/GX887/8l7EZDeI//PrX8f/9zX+UEN3Nahkfrx6UGaZjw5vTV3EymsX6Zhm3769jd7uM+WgSE3QRWGMAcALLAGb2sRxuY3M2iu0cZwSHNsREGE4msSabs9vH3fJOOMyedbJfxWZLoLhqYpmkg1PjQ5mR5mzhUCE21e3DKt9hjkxiMT8TcKh6+h+v4/qGTPdKGf0FTtb0NMevteQk6LF9JPBXMMIap750To9uGAcIhq60lskS0ebv9GweJ+cn2bFkP4y720388P1VXH28j/0O3YFFag/Mt51II89abblmhzbSCpRUPtOCCQJKBX+HDCA+SAVLuV4Do9IxaftvlnIlvVzrazqJ6Wwk1gl+Dm0NSTigu0KgAICCRoM6tDSxSpVB4W90fd5p6Zl2w2Bf928L1jZG1QHEzs8yrVeAfEV13fu2gU5Kmxzk0QpRGizoLgjomsR4slAnDf7GFhL80DkDcIf5AGggXZohnWeyrR0BpGzNyUl8+xd/EV9+822cvr6IH68+xm/+8Md4f30dN/eruH1Yxu9+/52U2e+uH2SLR/uJ7GN2X9nHPchXE5XcN8ASoTJKXAhyaL22263jHF2Ed2/lzM8XE5VsvXq9iMkUiBbANT10GAOwL66vb+P2Bt2PFGGjRV8GhcmE4AcbvGq2mzFKEcPHpSJ1/z3mH/X9qhoMVb+hv0/7e8wjgdMtUcU8UivVVtYzm05VCrcBPFWwQUlFen1ipAiIqCUZj1k1rDEHit4DeNbeSxLoSIZIAiIubyNQoaMa+j3ZtSJFFXO/tThgArqPO4/1/cI6br5v+zzAVx0I2coT6uerb3TMv+Qa05/JZ6q53nQyrD2Y1Po2Rl3NfK752RSbMZMorERFd5tYw9Bqrc2ZT2LJ0d13s5MeQup5JEOQYZPQ6DK7Vni/TNZfMvOkXSRtJv5NECqYptXMsxbd2ahpJ5Q2jbZLdRzqnEtWTJ7X4Ir9OI+HhZMZG+3V7fkzBxAXFHOgXbvBhMfgzONOcNXfVenH3sm0PDbr2eeS7gmCj9KJSk2EbAGZPtD6AVYZ/t+hE1VlUPt6OS6vC6hB46IBCbtdJm4wqgmWpJ03ky4FKklGbGM2HwgUoN2nvLv9KnbrlewZjIL5HNHjuezg+RmlCmMxE07mEwEIKmvg+600E4AGPxJbKFHPpqvR2Xa18DLV7dBhJe18elHLbWNKsAcRYW62sSZpMZjHangWo9Mv482//u8jBmcNSMA+k6ixeGNxxp4LJF54b7CvFupnHOgf/FWLcT8BJLwktqhe5y2zfUDeM8tv5LE67/1AzUFZ30B9yv3oktuG/NTnD46kVcUPNYx2OA4b/GNU7VgA6vN0gZ7H74kLcGbN42FqMGMmkKU5bE9dfwUK+mPnoNzBYh3v54CEYwGrr6/+7m8ox67xpenbBxJ8/D6Q4OMY+PDYvxQIvwQk+Jr71+mxdIaw71D43s1I4H3XGJoaaLbJc3P1HwIk1OfTDxDrJlA/dwxE6AMYx64T5zKBhJFckdEOejNZuEFsARIIDkStz165UzIqdLrY7WK2iTiPWZyOM7shgaPtUqJrs+koprNhvH1NcDKMs/k0TnhtMoiZAlFEAg0kuK91o1e3WnuvkZzLKXjpjF0CBgO1octe5emQ+DPpXBEjpgDdMSABxXQCqOWGmv7HAUrCKgkk4DYQqAlIEIU3HV+VHshxt6J4XkP/+VncqlIeu8zjZBK3y1uBE4zhdEI7QUTectMjC2lKOlloXqesAOeKbN9kjFOYGSSvrXTMmiBRDyTrr2my7l4bdlCOsXIcmPnYHmeooHVNk1E00yWdo8w+SYDSzp0cimwRuVo+BhIYy/xcq5EdkZFI9kj90RiLhr8PWpbaYevaT5XMNd87dAU57FcK7teDGCJSiPAi81zshFX2k56O4vN37+LPf/Xn8eWffxu362X8h7/52/irv/vb+PHqOla7XVzdUVqwj9lwEm/PL+Niehr75TYefryN1c1dzGMU1BEDvEmwNOlxiuxXg23cnUbs5pQXjIORFDtgMo/NaCQH94H2U+OdMvwE69lKL51XZWXI4JAhbtx+qh2YkwBcbhWp7N4qlcVPFucqxUBoETDhh/dX8fCwjO1uoO4K0+msa/cld7lRSxlf1hlUUp4RtHkJnI2mGbjCjGFARzAjCMbHYjPMZ6iuD+L2disg4foKhgGChgsBJNMZAP9Sj5ZAgPrWZH/lvKEURuVFCi6YL8lKUCjPPLcWQ1djnevea80ZZeZQLZuREz4dx+vLcwkSAnhd3V5pPNF/IFgmu89v2CDSTtmnsCCiW/yttbQ9UI+l/tBEuRxoSGCzBR5UOfE+wBzWloYj96tlHq/1FrPt8Jq8uHiVlODWto9sfZd5HI3FRmCecL8EVNgInhNAAnaC11RGNm1K9tts0al9djCKz7/+Or795T+Ld199GcvtNr6/+hA/3tKp4SGuaAP5hx8ENN3fLGO3BgwbBjAjupqwce4UIKdjTUDCZGQewEKAbbBQ299hnJ+exqvXp63V4zwuLi7i7NUshqN17IdJic773ArsgcEiu7l2y8JGud9bZyId8fU2tVe4n9oNwX4Hn7EPcQxIqPup7UvdS4/5gNVXcJmgv1Ntr/1hAwEcq9pRaXNRBlfK1vr7e3ZVyD2nJpVso+1f9Pf6Crr6PQecHhv5xk0755h/5Gvp+xbd/WMvmUatHCrt7E9BEe8Px3wxdUUpQAJgtIFMHaux0TpaeQMSfA3TSTKwAAMBINnnKRlwYJ3ACQAVeibYEECFBMHwfQSOtgBS7FWVuma3OgMEErptLWm7Nr6tU42ZYpXB0fevn/I95a8IyE8goc7PCrpUm+C1byBpOkhG+DHwpn7vqVgGnRt9FxunJEHGVD4m60txBetzYzFUWjdb9wiw6sD6MRhS/fkKjrp0RvMWg7iD0SQEXWvDbT4J0infzC4SAJPbQFsYNgGEAcXhg43mXwIJqY1AeSFiimeLhRJXMF/PTmbx+vwszi8Weh8WC2wF2cxpMkTxZ5JZlYntLqYCxBDr/HFCUKUVMRRowHFkXhvwgGTvfriI9eg8Yv55vP03/zYiLiIGtF2exWa7+6cHJICg5kA+8uO6P5S5LNnlaiht5EyZ4gH5/Tr5q2GuZ3kxSP0EIKEuiv5i8iZjRLUyKWyIfuK8the8SGsf3WMj1DcIqiud4nxtUmitUV2Pj26ObX+z6wcrRh+rMfFiqN/3cXyupzafOu4vBfI+/lPXXzetGuxU8MkbTR2ruhE+dex6P33j7e8YSHpqo6xAQn8Tr8eoiCrG0nPmuWvzfR0bZ8/F/n3278NgxVMbQf/++o7FS2voJSBhCz1S1EkCoU3MmkDdpAEJr0eLOJ0k3Qz13CXCb9ulaF5QnC/PTxSQnczHcioXULLJfKsFYQMSWl1eNeAZhGYA6qDVG1Jm6zP7lhvXoSUU42WQgeP1gYQ61wASAAwEJFB/qTrz1vVBgSs1+4mOqw2k6kcT/TdzA2fdQIbH3ufgHmAQVLaCbSAbOIEYpQ739yjSA8CQESCrQfcGat1xEhDqetBmfXaGMjUtERF1TIV8BCypTa9Ogx3YrKl/zPjp2xJQeM+Rw9j9FJRwVtfPyI4T11zv10CCHYo+kODXMytE+8sUPjx8Pms0LZZmjQmXKNTrZ14KIILZUro3GIhI29RTFW99rmWXdvsYbYaPgIQhGb7tSgKJsGq+/uab+ObPvonPvvkyrpf3AhL+429+He+vb+IBAGk3Egg1HYwFJLyen8dguYu7H29ieX0bU8SnekCCxmy/FSPhdrqL3QIgYRIrmAWIJU5nAhJgdBDMoikynAxUaz4Y8tyzEwAO73bVWuahYyCnnOAccdMMyFUaRyaOEo4ge3eS2Zf1QPvPdz98UMkJjjbdFSjTyLHOAFm9shtow7y/u79R4LY4W8TlxSuVwKzWy1hvH5IZM05xPeimOHhnpxfKXN3f7uLHH67j6gbgBf2JmZwKgIT9sFGJVSqRrRm9/r3WsvuCRTzzucoeFCCh2lvPz86ONEaP9yOXGnzx5Tt1NEBj4urmY1Drz9+jwTjWjKmou3B4s8SH3wpAWi3vqAEKbhOdv5veCoFWFqCL8YCTniUT/M6WmncPd2ot9lOnP3eWV69edaKsYk01dXbNd9mJmfLQorqLqk7mFbp1lr+kYORUTjYZVdbGzc2VQCTKsRYnZ/HtP/tlfPvLP4/Z+Xk87GhD+hDfvb+KHz5+jB/R6IBNdL8JOtyMsIUEd8rwbuKe8i1KnNTjHcCZqpyhwGNKFnDmUUy/OE9VfUq3Li7O4+LVWcwW44gBpTWp1s793d0txbpYPmTwTNDHfHtoWgn7nceq1eYPWgvBImJY/dHqKykgEpslwQXbxuf2Z3++2h1/V4Fgrz11PbZtvW2b3/M1GUhIxtwha1yvmX8bSOD7tume1/b9qg9tn7euh36waTsOe+RTfo4Gw6xfyv72Bn8PzAaPad1/fD31N5lpXW8D4F3O4Jr7XbPf2DaNUfP53U4RnaXUHUptIT7D/DfwIvFjgVQJJogU18STGX/YjIABGUxnBlpzuQkMHxgJ6VdIjK9pnfC5NRorPUaCx5NrOZZsqs8KIMHP3vO2Pg/7FH5+da/Wfp080u6nfq5+16/3n7WBBPWUKkCC/fPtPq8PVlkfSJDezhaAOsE9A1V1zfDawVc47PMGiSqQoLW0G7VOa6k9wHUhommNrdxjAA3RONnHAk0g/MoGJJzM5mIs0JIbMBMNKICEN68uEshcnMivgm3I3Dw9PddzpauVW78roaIWouCimSjp4r061mJ35vyVUgrsGnwZGfgTAQm76dv4DCBh/hHZwwAAIABJREFU8KoDErb4HQJr/gmVNnwKkNAPPKtx499WHOYZ2LnxpHOg2g+O+4HTMWP3KYwEG61+4FYDuL4DfWxB1Mn0aGK9wEjw+b2gWLgSsGp1j1B8n/upY+vJ3N9oPN4ch0X8VBD+VLBdDV818t74nru+l4AE3nfQfQzwOBbo+Prt9H3KRvcpQMKxsXyKkeDjmX3gzdlZ1epMvPT8nnNU6neP3UMfSOhv6HWjqoFs56yYH/jERb4EJOzIekpBi3KGjZgI0+1ezAQYCa8np3HWBAJxtFEJV90a7ZNGKOLOD0ACAABAAorzU1BhssrkGuhlnzWd0HVBoXPTSipcZg+zXy//8zdBOHRGnM4ayDuIdu0/LZZyTj9us+lglfZxAAldsC/QgDR9ZhxToTy1E9y60K0Oc/NMJ8Rjb3vmeYKTU0FJz2movQAD1NiivG01a88rb778ZoPjOG/fvtWm/OHDB923GBlinj/W2bA9c4bumHPhucZG6Wvne3ZUddSydg0A2/Yd/j4YwHRuE2ipQEIGBAf6ZT7XZCRQM1+/Y3uSjmIyL/ysfmLXhunIKSPWgARftxkIzwIJKm2IGAEekEynzr8BCWgbQKP87PPP4xe//EW8+8XXcbdZqWsDjIQ//PBj3NDObTjTuc/npwISTkdztX68+f4qHq5uHjEShpQRSZzXQMJeQMJmiiMGkLCLPY5qAxI2sdH9jdAdmFNmAZgAiIkHkvN6s8y2eyo5UKCZWiTSIGmAm7oLoAWyQzxwIVYLn2Ne/fj+qu0Z1P1OYkAXBuLm3VCU7TweehwpNHtze6W1ApBAazvEqZYP9x2QQKkNtauwmAA7Tk7Pg+Dv/m4bHz/cxfUtjj1iWTMF6ONZdnpgvSbIDsB4EBDT82ztBQkK3Ac+9lknS3kNz7/LIJU2ybaNfQHPWmL05rNLMQQ2y3V8vLmKNZos6AtABZcQGJ0BiPmhq6YwKxnMvbVVoG2ptCdLbfJ3y9GT2Wzq3gYQqvYIn7tHLEwlOsyBNNI5z/MPAFOeE6BPZcJJnJAyM5xgUYvToc11x5jmcyOocpmUusUMsg3e1dVHtXqkrOLNu3fxxTffxpsvPk8wYbON3333Xfz2D3+Mj9e3GXyteAiUcQwlTLql2wotIykFUteYpIBPx9T107s9mQhosZyfU6ecbWpPF4t4+9ml6Mc7ShoigQTsPaUblDSIhaXxjcYAQ3GfXvPJRsl9oIkojhKo5b6dpe8ntjpbV7oK2M7WbbH6HX4OfSDB37Mvc2z/PRbUVz/J78tyjlL9vfpdfX/B9lSZz7YPmgXn66j+SPUP7Q/2/d/OjqP30Saef9dx8N7Qf4+/OSfPF7FX71/e3/r+fL2/R35YEefLzwzU7raj6hcgQRpnj4AESg4ArFJoDxvCeWHwOfMNg0daSFvWBr/xK1oXJWbf+i670ri8KJ+ElIHyHmE3DdQGlvO8BCR0z7Ydz0BTnWd1flDa0J93vkf7nL62CjR0vlBtZ1qYBPY/PO7Hnj/vuatFBRL8HYEJqG+rDCe1UTKRkoyE1CxhLRYNkrb3V1+0zk1e71iHkicxIyH1J1jXJI8MigNSoY0AE4G9L0H07KYEYHC+yMTsCeV8avU4k91BiHhCB6HhIM5P5x2QQHel2Yx2zAkkXFy8Tru5WkqHxvoYzCv5d9xoKVGrzISdyphyfIb4mWg5UKUxmnRAwnr0Ot6hkTB8/U8bSPgUjYS6SDSoTTzFEwhDz/9MogokVONfjeengAi53F8ubfC11cXaX5B2vFn0WjSt5qgG5V7cPp6v9+/DSOD4AAkYPQMJ1GY993MMFKhjVTc2jlMNyLHAtH8f9dzHDNqzF/cJb/aBhEdGqgUqdZPpP6/+pvrUKZ+712pEfzKerbSkbnz1365H7Rv1uhm8NAz9e3hqU+/PLf7+uUBCdYSOXaeF9J4qbSCm3qLGTinsbh1zyhr2EfPtPmb7QbyeoJA7l2EH2Sd7DpAAOADlnpq16QSRnHEsoC7PJnGC1sGU+l7aGBIES/Wo9QfO+jeCdq6ddaJOBtNpCxbShmSN70wtwgAJajCf67lR5ToAoQkgtEFwcEr7Op6xRBQpWbBjIwcmN0vTjt3jnABYc3aYLAUykLZ7DmiM6GszKj2e7VBKYfiEurzsUODn5GDe842/GQM2/Ddv3mhze//+vQILggdqvL3ReW4LUW/Z6OpEH7Orqj9sdrQCCb5+g4B9dsPBxh9KDvI+fgokmFli29QxO9bbeFjmd5x16+5BOhVZj5n24UhpQ6C7cNDgyTFz6cKhZEP3TUa5qcJ3gQbZlAYkkEkmdBwgWrhdaU7Tg/qrr7+Or779Kt589U5Awt/85rdiJPz++x/i6u4udvuJsu7v3nwWl+eXYiN8/MOP8fEP72N9ex+no6kYCWL9Mw9+AiREbFEipdUf14fYIJ0OxsPY6P4eYowjdUq2nnKhXDPUnWufYvyaGOHDkvr5JuaojHDWolMnnWJYxLqMK3MqGXG3Nw+ZmVVgxtrLcp9VywTzN+VDZPw4H/R/vgcbiMwyVNE87zLX8wSucwrYcdzpnNaCdG3YSh9hiTZcTGIwnGWV+3it7xF81mCAzhLMCUThOC/3lcFk2gWOIVaGas4PwZDnT82CsX5sxyVkatX8QcTi9FRMA0RBb+6uY3m/EsBhxgCiYHiH2EczEshiYla0ltetlIJ1Xkob5FC2Lk8uDQuJyxKZqKeBwBYCfQEhg2ypWjPO3jut+O9kRLcWOR8UXZV5pdaJfBYJX2bGnXu3PbQN5XMWPbt/eJD2zOmr1/Huq6/jsy+/pMZE8xsg4cPHqywz4pHqsaLLkUCCjrNficGR45oAMTYJ/QmyiKm0PpKYJQyFN29fx7t3n6m07X51qzI47CdaCMwrgAT0EHLdD5owHte7ibWEMgsbhXsczzsQ2Huy17fBzhoE26ezXau+xzH/x3b5UfDn9n+9Mra6f9eAsu/TdD6YOhaQjc9P9IN1f8/X7HI42YrVSvfd97X9t4+l/am0Pe77IoiL9n2Z6p/w/Qoi90Gak/lU11FZd/Xzx8CZOuYS8S3AEHoRAsOwaamG2Kj1ZjtYSLlpJLSSA4kPTr1npGCixBXviTsApGHjJDDaiYXuYQTdptaBQArWfXaIMpCQ7XYpbYDdBZMyKfE5jqj3t1KITqz6cReLl4CEFoM/Sv5V/7OCCH0/mfdghNREnZ+199q+7/sIxGmMGu2LT5Q27BEJLkBCV2KGTlSPkVBBAgMJHqs6t7v4Cm0EtYVOjQRK7tRuuyUedO2xVbtG9j4YCJT3ASTka9N4fUY53lQAJX9XIAFGAlrotbQBRgJAAnaKazs/f6WxdzyG5oLjQfwqJxrdfruL+2QKE0jg+wAJzBmpn4ynKm1AI2E1fBVfwEgYv/kJkMBcZO96QSbvpfAibcd/6RoJdt+eKm1gU7Txqo6qjQnvpaOeQELfgNdFUw2uj2XH/NhofiqQUCdxXZj1epLq+FNtB1Er28+xYPUlIIEFXbOMLm1IGt+dRMd+zg/XZKeJ41QD4us9dt3HNq3/FECC779u6g5SbGyeu//+xtf/7E+AgbIhe3PuP/NHz7PV6Pmz/U31pUD8peurDsKx+d1/v//M5ORbAfeIan193xtNXVM1E3JsnPtAAo6zArKmkaDkPI4pmckGJJzsh0EYsNgN42KaCrk4kSD7Dw93qusGSICSRsYCIAGKK213TiZT/QZQgP7q7CpBjOq+ZZgbrbW1our0BETVTzqpA4Jsf/WYFpQ2ptFOO0XuA4Wzbqaj8awDEvSs2/07k42VP7RwTDqvg1uNk2qiD3RZz3PPcWdWvE69RhVkUeK0on0R54ACvY/JGDGhqf6mLEMZlN0mZtN5nJ6d6PXbuxtl5/ge6Ht1WusGbiemP0ftDNp54poqYMDnHZTw74PuRGv5VNpMqY6x/ThQ7zIOLaNtx+DAUjgwEsBRXdrwyC40hoHZH4fn8TiDlkDCoX4RpzFtYAZ6HRD3BJAwWO9jjI1uQEKgW7NdxdkcwaZF/Ku//Mt48/mbWLw+j4/3twIS/uZ3v4nv3n8QI2G9Gcari8v46vMv4vXiIta3y/j+N3+M6+8+xvZ+GRfTxVEggTW1GuzjbjqKzWyUwTvrfDQsQMImlpuHGM8GMTuZxukZWRiEGVkfrZxnS11pzksyzQ/Le9F4wcR5bgAJMBAoiUl2Rz5DgnICNzJ2CGVBIbZSOk4dIqSUbAxGMBuyDhnH6ubuTuUNZOcAwnDMYNTACoJ2OlDWKNu8jgELyYqv93F9u46PH5i3gxiP0AFJ8CRGCEemqK3YCNqDW70w2ajGnhCQgOL6CgaQYMd8to35oLXYAiYdtjn2dm4dlHMeC7KS0ScI53cCFTCDUpDQ9qgvYpfzKjVStH4akGDAoWMkANwQZGCa6G+Pt9gACbXa5G+JoObx+MGmSWx1fGj15zXjgLDu96o4oXVi63rgz9gfq2tYNgI3t9ee+2G1VGkL8+7y88/j3dffxOz0LD7e3sYP7z/EDz9+SBCvrR/ABAlOEpTxx2gb48VYopQAuwDKAg8mQ92H9gVa5O0R4FzE55+/jTdvLlXqgZglJTHoOQAkJPNiqTmpdb9LjRrhNQAJsCAaiCvQkzk0GndtMW3nngISqn2pCZhj+6v35f7+WQP3vu96zN+yj9mfn/ou4nKUNTRWQN9PtV32NVQ/z90F/JmnGAldZv9IiSzXRsa2Dz5Ufwk/1fbfexfv+1oAEmR3Hh5kdzmWy+D8+er32Ec5bBoHjQSXeCiBIG0DyfhKlLLbsygNamwIfic4RpvAaStJQhh5F+tldgdYPWxVnrXXPppdBtQSWLoyKWbrlocCElgl44EAhWT1pC9hsUUERD1eYgK2EjPvn37Ovs/KWKl+56O50/Nf6hq1TfMc6CcqZq0riZ8/5+gAxZagqHFZ9XPrvv0UI8FAghpQq0QkbeUKEUYB2KmR4Gfu+MPXy/Op665enxgNrSMHGgkpbD7P7iGwEgRuoEPF/gPQSvkU5Zy0Hh4LzKa9Y5+RgD7PQp1REInG9xzH+ckiTk4TaDCQwDVT5sdPlk89qE12ZXImgnoAljx+MBP6QAJgA+KNAAnboP3jiYCEr9S14U3EcC6NBJc2/JMCEl5iJAh1b+i3J4w3cme4NDFajaIfhDf6GqhXg+PJ7+C+MzzlH58CJPSNfTWSdjS9OR8MxKFmDUNaDUD/3y8BCaZmO4tgo8x9i5L3M4EEj7XZFBVI8Fj3r7kGFjWoOgYkvBQo1+8fe0Z9IMEG1nPlOaCof/1H50Chux17Tjbk3oh+Elj3GAl1vvQ3hXo9nwq69Oef79/zsI7vMUekOhdPbkRHRI58rS8BCXZ2zUg4BiRgTJnnk+0mTvcRAAmEtLP9MM4mAAK0EUR1fhP3q3u1h0PBnQ2YGny0ElDOBXBARXcxT4cZQ8/mEJQ2NCAh24ClvbATxDOkDs5ZdoN+ONLQKg0aeGxzTbQNv4tzj9eC0oc9qc9Jxz9s4lnOkBukqXsZsLm7gyjMaj+Wx7YT5TntZ+zaZtsyZ5hyfLYxkUpylklQ8ywVeSHzKznWSa9Mccnsq+1AZhujWQIwfSe6OhbVvnGdDk4cXPnaba/rZl/ti0Erz6l06B4zEgwK+Nk5sH9KbJFA3F0bbBO0Vi2y1dpAHWMkcH6o//WnaxnWaMwKNrQ+Ds6ozkMMRDZsvRWQAPV8CCWfLkLbVVycnMbF+Un85b/+13H52WXMX53F1cNd/O1vfycgQaUNt3exC7L1J3F59irOZqexvV/H1Xcf4v79bcRqcxRIQCNBomBQ2yejWKtOdhBLnquAhGnsqNuPbdytbmM8HcT8bJZAAh0NBmt1CpE2w2gRw/1YdHYcoTvKDFSOgxMMuwE9EXRKFh2zhjlkajTZXxzBpJYvpcw9El0zPzMcZWtI1OVx6jgHwAGtR0/mC5UpqSaZ9pRoVahWfhuz1s8bYOxhtYurq7v48P46lgAJ43mMR0CRlA0kkJBr2/XvDiIIrhcdIwHwTDXPKHwPEnRQRrBlOVhvBn7r/K9JiUevE8SNxi1QYV2QyUzNFexQf71lGZNmU1J6lcTM+U/pg8gLYirRB54gcScGAr8P4ot5zRJdjJ10OEzNxybSLpNAHJCHREMHlKNV0wBlB1KAeIPRrhNfNesixSqTjaCxsh5AA9f4vtrYTbHZ67i7v48VbUJPTuP89WVMFnTCiViuN/Hj+/cdywfwIMHW7HPPfZ6cj2N6OolX5+dqxQuQALMCU6X2g/tdPCxvNC9gsFxeXqokLe3VLu6Xdxk4EJw0nZoMkrdNaDGft3U+DCS45SX93F3b3A/WbW9t0x1g2d45+Ks+YX+PrXuK99Qa6NXXjvkr9jG9J9j2VyBBJTGF3VCBjRrk+/48zzm2v1eBhGoPq623La92nCpvz6d+kJqA41KBWs6pQ6LKQALr30AC19MHnb1XPOUvWYule0YElruDMC/uWY5Haw/dEkXJoMoyR+bWZIi2zESBXHZ7WsUSsBUGE2tzgx5CitOu2V9aF7fNJhOc2nNoi4ndnAzVpchAWLaHpXxoFJTO57W2NstNo6U//tXm9H3kw/z5adey/tyqQIL38bo/013Iz6/6ij4/a8lz2O/XOdUF+a18tS+2SGmD5t0RIIGSOoRYAakBQZ24qDGI/MIW/9kH73yQHpCQjLTFI/FqlZUgmjhDMFZdkcXKg+UESEm3JJVuHRFbpFsYGgmAmnPKUlTykNpTaLVoTsvvBCTJ5FXaRsnJJjDWT1K1vzu/Xf7qTq3QYV1R+kJpw2Y/jfv9IpaDi/jmv/l3EZO3/7SBhJc0EiDSmb5SN3IbGh6WDbjVdf2weGBsmNUAVyMqxLSVGzzyFtsfnwIkVHCgbjQHZ/6A0veRWU4jlKr9dJOnim+8oJHA5uietwcHIEWPFGCsD4yHY/f41GvVOB0LADoHpFf/1t/sXgISXgr0XwpU/3MDCTZu3WbREzU6ppFQx8ibbn886zx97rlVB8Gfq9/1nDo2t/rrojotdV5XkMTH/tS5dAxIyGLdbE+WXaW2AWN5stvE2X4Qp/thnA6GsQBMoPd6BySs5RgiEKe63/Eg1qsHOcYCEtQCEhpaKuUiwjieSE7p0WaYDj3/HxR0sSMg0LWvNpks3AuOXynBjEGyG+iz7kD3p0CCnk0kla4CCTm2yU5Cdf7gBB5aNOlZqL6Vpj+ojkNTI9uKI03YwF3tYjqZxf3DXccg4HVEnWAaEIMDIgBikykBgCGzcnp+ot+IvV1/vInJbCxqNW33AHr4G+o1QQAbLWBGdQ5roG/nozKuWJNmDfje7FRXQLJSavuUa88vnnN1YAjYKyNBrTN7XRtqacN2R9B6yCZ7ryCwTSfn4EjWOe111QcSLO5oZ4aMdq6JzNR0awV9BNhIa+Y2gV0CCbuHB5XwACS8ujiNb3/xi3j31bt49e6thOhoj0dpw69/9/t4/+FjTGbnChpno2ksxvOA4bC6vo/1zUqtJU/Hs46RoLZ4rWsDQMIKsb3JKDaqk00gYYeA3mISO2qPYQDcX6m0YX4GI4F+6YAO21iuEKRbx9nsQnOYgA2n/+buNpYwCQjkmpp26vKciIbptnSMJc/h7u5B9053hKvrW2V8oZgyj8ncAcSoW4EmfFLi19vULaHcgZp/yhDUxg3aEuUKo1AN/Mn5mc4LWPH+/XX88ANAwkaMhMl4kQ4uQEJjD4mZ0xx0a5rQSUJ02lbaQIAJyASwBvCgjgoNSKiZuD6QdszJhidAKYmBQI+JAUX7NT5uTZTk8Yb6z77mwZYfZipByeGn2qD8N/W7D/fU5m7VYQFxRcaWet2rqw8dU4ighp/qtxDYoDGD/fCa5nnhbzCfMku8lw3Cbhoc4ndHkx9FUN7wsKKNKxHTWDoZw8lUINL7q49doKVzty4tKR65i7dfXcTibBqvL17JbmHj06YkVRzG2P39rfaD15cXYsikrSGrOJfAZQVyTZdmPmaHnARt0GkwXZ1xTpYNDnv6aAmapDNmMOkYkOD17/lh/8Cvc4wazNln1Fwtyu11X+8Hf9VO8R37whUA0B5DSzz2vlJe4PPYX6lMTr/mOcBnfY/HAAfe7+xpA8n7jDm6Nngs+kAC32XMDSRwnxXcZ+zI0Atc7JUu+9zV5/G9PX7tcWkFwX7HwmEyNOaPWAQ1adQ0dLxfce0Si5Xyf1LVWVO2F3nMVnoHLd/dJSgga21LFW/AboBRI3YUtfnMZ+xgll4aSLB9Gs8y0K5AQvXB6vzxfdf5YgaWv1P9QX/Xz9t7tMeWZzEpAFT1IT3W/USo54l/+9j90oYO1G9AAm2DzEjAV4KRAJDA/kGnH7Xtba2C/fy4J9aoy3Bq0ljzsgEJHA+bNJ/RUQFNqdxn8AOx8fhTtH6cUkI1B0RIUID3YA5yDgMJMOTYJ89PTlROC5AwoTsQzw4QQgw7AwmNHUCpCvOrleOl+GKWncnOFTAhmWStS5R8PCi7JNq20utAM2g3HMd6N4nb7SzQSHgKSACTBUT/kyhtaMyN9BOGEacnZw2RadS9tnifKm2AkfDcD7XMnpR27uqCwghVQ1aD/YpgVSPSLagmLiR6WLvOfmBcN5NKd/Rk1323xViNgRdlnxpWAzjOhbp3dTR8PB/Lm08NyCtKzMT2+Wuw69deCtQ9Xt6waiBghM333XdEeN2I5bMP8RPePAZI1LH1v+tm0je4fWfPp61OYZ0TNuB18+2fs467x7cGFDjC9TvHNoXOqBZ6oK+pGsdjc/ApJ8P3XrMKfQembrh1fOtm0Hc8+oDJc4wefbfRbwlQ1ZsASm6OiIAEZZx3G7WvO4l9vB6M43wwFqAw2e8lSMcmtAEY29ITncrurYTJsj/1Ntu6kanCqFOW0Fo2gRjPZ1BgD2Bk2oisv3V/a23krfTITAOukCulTMIZea8FO6pyKlD1VyCZv+ta13xrqsS8V8sWbGMQ4+nWt+uiu4mpzsFNcDEFHbNNJZvcNCmR2hjTqWFjzK4Q2YpPrQtXSwVk2GGcan7jkC9mJwIKXLMNkCAGREeZHmqcVV9bUPL+fOM+uH5+2zbYpgl8aGwLvleps57zz83JHIbHjncFEvJZNme2iWce7Gl2QaS0YdMyQt4ftMZbphdqc/4cRKmqDbHQpLs8dOuqqeqzLfg1rY32emYRYGZnaQPtH2O7ijFiomRaEW0ik7FYxNe/+Dp+8c//WczOT+P7Dx/j//3rv4q/+ttfx4/vP6gDAc96Pp7FbDiNMaryq13sH6hV2MRgtY3JIGviEVuEX5sOS8RuPIz3gAfTpIZuBvtYkRlh/SAGNR2qjhyBktF0EKdn2eYMh4jSBujgoy0ZlswGMbYACddXt3G/ShDm8vJMAILWD9kY+n0rcMlVfn9L1ps61Y0Cfjl1yvbleKsPfasJBshSwCbwrlHYVZecmWeAMEAFZYrIUF+ca979+P463v94pZaTe9kXAI0UR8N2oKWi+SkBrDarGuDr7LpahTZ6u9gkAhLGsUN0solhVZtqB1l79Aw6K8F1ZljtXDMu28FQLAzvn6a1Mj8YT9ZEdYxrAKnzKcLJizagkfvYQRjOpTeaf7rf1K/Ayd0CluKODhKQzTV60AyRMytA9KA9lffZbOss2zomoyuFYmXLFCwhppaADdcok6osbgK5E7Qixvu4vrsViLSkrAM7g+AmTApYF+P0ESj7QNCTe8ma5FmMZ6P44heXMTsZxfnpWZyc0e5zJoYHgncAwQkSLGWDqGFmXsBacJBKeYPtrmxOE3QDSIBxw9pSQKj53O6z6XxwW+4a5mdkEKHundU/4/4VABddif6+3beh1X70fUWfR9dSRHd9/Of8K2GKTSPhmJ3lNeatyxi4jupXcj7PVz7rOevPee5Wn8m+Q+fTbOg6cAjm+766mQj9ALc/vt5ba1LR4+7PHvOzWyJc+2j6Lgkg40/kuKeGhPcDAS8NxNN+33x/0dsXp9pX72hdekVbW9jEKZycvkHTW2itgQEQVksSmblW+XusksOx2pTO5zOxEgwkqNuOyp6YQ6mVAPuhln54rKt/2H+2BxtyaNtcx7POKdZGna9816AhtmFfgB7Gy8xv7+dilRXWgo9d5yrfSzAYEZ0D8MX93T004WQFWZlgAZABSEhRRHyztMXJ3nzcvYH4T1o8TcjQ59d63SBGO266PnRKwGfKTlxpqzKYBzigpSNAAoknWKzYEp4TWkYA5a9pJ4vf1MQWKW2wRgJg7Qk6RLSLJPklVmyeawAbgWRIYSwyvfBT8d9gjHfxh7r3HPSwtL5IIMGIUctQKl1omw6bcBbLwWnc7U7jm//2f1H7xzWdkcbnCRwoQfKn1LWh3VBuhKHFqOxTc8A+pbShTvz+v0GqNFFbD/F+8GjBmD6i54l+zMgfHmyrh30CSNA9lYx8dZSPOQf1Gvzdl4AEhLT6wVs1HNVIO9CpGxtULH++Hqe+9tz4+phytYX05/Hq/fWBhPrZY6Ulz53vqfdqoFv/XR0vP4v6TP3vnzhoRQ/gJSDh2Bzx83sKSPBY/32ABM/dOk9+LpDQv/+nxquOaZ1Txzb0vuPw3PNUazOpzqYzTHY1HbSmRg6YsNvGdBtxFhGvh+N4PZjE6V55UBl5wANAhK6VkurHdsrWZ/uegbQSCBwIZNAAyPZ0ZJb2qmOTzaGaoAX9+fzyb17Ptev6xOZMQJc9gbKdf/uZ8m+3ZHKQ/RyQwLkONipHy7biwIjK4Mtq4Z5XcnjESEikGsq1rhcF/CGaBzjW2bWA3xJzbF0GFHhsN3IWeWa0ZGPdyslvlEBfWwUU6/xT+7gG5lZHrf77OSChaRk+umc7A1yL77PvXHtOVY2EdMYet3jKPt6ZfUgmgluF5Z68XON4pPN4DEjIbIVm5lGw+BiQYCAi59JxIEHzChr/C0DCbD7SVudnAAAgAElEQVQXI4GuDcP5NH74eBW//sPvpJFw/7CM9z/eij2ymMxiUoCE3T397DYxXCeNXW26ALNoL0b3BkCk8TBux4PYN6YNbARU8NF9gK3AGlrtlgL7aGZCDfrJyUxt/kSzX8NwoOSl0fx3IZo6WaLbh6WCr7OLM3UGcVYxwaOcg5pbm7wmxpkWpAomMQl7KPipRSAHEdYMGUqcVzIw0IhhAuE8qVifbOVKASRrb3ay0DwmY4OA3vXVndqviSK7p/1j00OA5q9s36EUqWpeOABIICGd18yoJzAJwMK6chDlQKjuCXZyFWBTmmRKOJmjfTwCEipF13PSjrsDtEf7mMaqlWS0TFXO19p3vLTFax0mtFdj3xCUlO5LAo/5TTOf0rnv2sspqDHDoYGjkUDbYU841DLzXeZGaiNkG7cEOhFFBEhI/Yvb+5v4cIX2xYPGYkAZFewaGA8wV3awJx+SITbcxuJ0Ea8uAA6m8erzhdgy9GmfnyZ7izEWS2CTgoD8jY1MgdlD+2sAHRhsOc4GZGAwpT6HhRVhowAmWBsjbVHTsxoe9Fyqj+ln5Nf8O4PAHAOzEWxjHQzn3vOYafXc/lt9NX/OPlcf2LDdzOd8HEio5/c+oDHsAQn87eDN+1/9nALdNt99b54/na+5zcDY//eBBB/f113Hpe5N9dp8Ld5TfT/1vrrjNA1kJwO1f1TmWEvXKhveAv5uP2j+AXOWhNz89CzGMZbtu7u+i3tQ6i2A+0HpZKCWjwC67D+b2KyWHRBJAoNSJLLdpyfzZFxhY0h0EBzRZlmZ1wQAGBszsp2w8T5dfXGPk++/+m/9blL1s/y76yLQxJN5zfaIxMR+TTlkAmO2b7xfWTDpDzXtq6K35WvVftk6VxhIMAMRIEHrswEJyTBMIMFgJaUBTvTYd7AP6q4zBhK8PnwPQOwWtKaMDUCVdZ86VAZLR4HuASUNgAiUOViPhdIGgITLV6/UUlbtHWErsM5hyO22EluktAEggedrIAHGFfYRJhazpAJfYwRxecbS5Ehbnn7FYR1qDqNR0YAEfhtIoLQBjYT7/Vl8+9/9rwISNtthjEdnf6JAAva7Me5YK4v5SRqnhtK/VNrwEiMBB8YBmI1UNabOmveBBH+nGvBqiOQQuWar1z6n/x1/z4urOsr9QK4fpFXntm7YXvC0QqqLv3/urOHq03+bmBRZMTJVZZE7k+LFX8fq2L/7QMJPEOeWjewH8T5+DVBeOtdz79f7rv9+KjCum/enbNzeAGuQ7HvwXKnXVwMpv96fh3K0Ska2GlyPV73OOlc8zjXjUJ3X/sZbj/fUMY+NVb32eswa4NW10v93BVKOPb8XgQRlbncx3w3ifDCIt6PpIyABlXboxWrZtFsro6rsAllKgdi5IXBvWeLABj2P2WQa+Knj4UZtIDOD0xya5mxn1jSBhLQP1cEDst7H5flZl12tQYRLG1A1z/Fuojk9sbHB3grMGXA6yPDGaEQfyrBEmAAI3KdNjI5EzhNg4HozQ+jfBAgJYqQGQtb6N+XxtkFRt8e692brLJAzot7gqpMqgGM0jOvb625865yv9vQpIAHqu7Oxtm0GIj2WvtfqbNa5J3p1y8bld5xZyuCJrJAcygIkdBnIPbE2mc9D7e0hk5zAkGuinZHq25k+H87aCl3fcTtOTXPBWSk5vgISUiPhKUbCdDaLz7/8PD775svYT0YCEH77/R/jw81tbLa7+OG7K9H/ARLESNgOYw9o1ICEwWYnRsJYyuEbqUATKDJXtmhknM5ieDoXNXQ/jrhfr+Lm4SZuYbG0NopintCznX7ZopBSrwwgQa16A/0bs2qNUvnDKq5v71WuQMcF7oHvoXOQYapZJMmo26zWqodHzNCCdhvX/hPwNjaQngdzmVpiBWLQ+nFaU3BZug9Ns4K/+QyijWQI79GeiEmgSUJrSZw32QSVNSTVXXtZE0ftMn5yKqmXJ5hNQIq1Rl0uDvT8dCrwQl0IRIc9rPO8Jnf9yHlpG69AbzSRNsC6BVu8ZhFXz/FsL5ulQDUQSJuSJWDVHuS/H4MI3rOwH/YH1LJ2vZG1wBZKw2KYIByADEwqO7AVSMj1mZZcNq0JNR7W4IEBlMFdgjYACLlnpdMvkTq1zUOj4T6ubx7i5uY27mEADaEQn8W4dcpRW1/GeH2nYArmwWdvL+Pi9Umcv53Fyfk8Xp1faK6JFXN/pyxkgg/ZXQSgiXNyPq4DgUcBCff3+YwaGJOARyhIsUJ8H0jgXjo+8MjdWA5ApJ8zY+JAuvpVDgJtI5/bt6tvd2z/5d5qgqruIce+W/fgl4AEPst8sQ96zE96HJQedGBsr/vgSh9IINB6yj/N+XMozfnpPJcVesTE6DMS+n5P3wcBxMyfVrrTWB1isuFHNDtkEKFqJfAt7As2j8z2bHES4+FEAO/DHW2o6caC+CsljI13wB6PjVECtTEMxO7JDgEEoJQzUIJJHT42hi45SjgNEOVN222gQBpxrcOQnzf3bCDJYFWNfTqQAbC4rN/+POTvQ9eV7MzCsW2P9N0NtrgJzxZRSs/x/v7t+enrsf9vscXKSOA6DSTQ/jE7/zTBRfbzddOK6QlgVp8VX8/ta60Vlft606RqbSXF6pufSJ8nbXkG7NnimhKT/A2YMF8M4+zsJBaLeZwvTrW3odFy+eZVvDo7F5CAGGLsUHLeqqyWEtx9rAUM8D0xWaX/QzeeQ/tK7KnnPWzcBSLDSrA97iwFaKDnPJ4+AhJwd7HqBhJgJPzZv/3f/mkACUTkpllQp2IggUlG25McyGNhSCKqz/14IR0LdurCs0Gsk/ApI27DpxAF5/UII6G/KL24vcC9oKrjUR2FviGuSOOjoHyThvjRBlHUo933t96XHQs5+LCJngESXjLEfePeD4C5v7pR1M3w2Qf393yz7+DX81RjVp+p58SxDbIezxs+n+sDCfVZ+Dv1fvuBdDWkMhjNEbSD2b9WObdFV6FeK+/9XCChDnO97kdzrHzo2PV5TPtrzNf63KN8CUhAAn6838XJfhSvh8P4bDSL18NJXFAKsadd3TrWsZJA0nq7iTWvEQ6QcW09mHmPawNIOFucqRZ4QqZsuI3paPcTIMGOcwIIyUxQFv9RvRoiaxEXZMEKYnxYp42h04CEQ+b6cbaJi6zzy2NmIMHofgZOKcyjYExZ9G0s1LIo+8DzO2vxKWMgqCajn45/UsUdaKcatZ+3KNq73aNe8fxdhZL8bGsgxL/vVw/KWFfb1TkqzS4ZHDFAwXHlbI/oDZ2ZnsPmechc9MEE26kKUjAmfNcMqBrAc00I+GnNtc4CZiUo60Ad4g6xu8cCkLnG06YaSEgn5rAJdf8ur2kdNMCgDyT4+9Zc0J72CUACjIQvv/kyvvrlLwKu5O+++14aCYgtPlDHvUzF8PloGlPAps2APo4CEsgWDbfQHlsdvYEEgkTcVpykN6cxPp+rnSlCi7er+/h4cx0fHm6lNTKZI4gHOJdZJtP0BWpJiQMhMd5Nh5YgkGzux5ubuL3LssEZjtPZaYzJWsVWYAA/lN0DJEDvXSpIz+BNYIKmFI5SMgeUcYNq2vQSEqjjpSxL6ICAtk5ld4eDuL29F5CwXGXZD0CCBENb/3OoxG7Vakq/upe00gnmj8saVC/f9BEAEph7i7OZhCddsmAWjanldlqdqeU+OnbGeBRLKZADVKxVsw41H+CFBAqz7e4WwAhNkwxlVDPLft0Ckyw1asKL2XhF962aW9Yla2O/EWCt5zCbqySJkhKAw/GgdTxYwKwaZG23NGaytaPbaObfZiQcwBHE7rz+XIuclGPWEJfi55eBiJ5By6YC1hDYY58Bn26u7+Pm7l7Pfj470/XSeYNqB9o00oqU3wh/fvb563h1eRaffXER05ORtGRkj+45xm0yEhA2aD/YGj8TQJQHhDPXCTS0mdZYBo1+viFADYFbBhSwIWaEWVdlSHlMy2DXgNv28BHLqdkKz+cKJBzb45/aP+s+bep5ba1pW/iSC2WtTndt6PsWWqNNI0z2ugLYvQ5OfX/B9vEYkPDIpzkCJNhH6p/z2P1QAtPfm+rxj/mv1U8xVVzPszED9Twb01dte4t/b60EzXmCtmavsCnoZpBhJghdPiT4mKVxBxHXvIcGXsDoEO0x/RNeB9hU+9LZVCLRAAn4HrCG0IBJjYQmKiudEERjDz/enz23RH9vQGSNIRyHJAsz7fGjcWl/O5lwLAkqW7c7ALm6s8a2quBWfQb9tdL5zPavuqRNjhlCuToudk6dW9ir97FGw0hlggmm1rni9cFv1oUBQwO9XEPHlGmMlOkkmQXDQYrPYo+wE6m/ld2pEFsESJAGwvmpxF0BErArZ5Q3XF7E5cUrsRfkpW2XYn3NpyNpJAAkwAA3kACbgLLKBFqbf1HaYfPavLVmHjQBUAOSlDHIH+oxEkjArykV3E0ktggj4Zf/7n8XkLDdjWI0PNU872QXcvh+9s9/ce0fYSQI+WqZJWpF5HT9A4GEvvGrBtuTr068/oh68fUDKC08G55nGAn+Pp+vG4ivo0PkipBLRXn7yF0FPHT9UFWPAAk+vgVIvGD752Wcff99A26j9NwsOzYudUNyJqU/1jZcxwz9P2RWH3XyexTBY5tdZ8heoBIaEDgGJPSdgP6G3J+DPobGpOtjXNv6PBb2qdfYP/Y/BpDQfwbHHIannvOxrFuday893+eABJU3IbSIFsJ+FG/G4/h8OI3L4VQaCWNqjgcPsdov5WyTQZXiMuEK0goSLprEutU7QslezE+zvg0gAabDBNXxpGiaJp+lDFmewHe00jvasJWqaVC5V79yjHpdQ/zbGU1nOCtd+tH83g21uSQY0Mo7WjbVToCDD4TTFKwNmlAQdN0JQELWbGcrN4LfgyYCG20GWSmSl+0MAfdaTbPqN9MZrrRrOx9WYrdj4uetOU+fYwAb0xJLeZMdlUrpPQYkSGxSAEeOa3WufU0er76TlJ/tU4sPWTG+58xCCjVlZteiaQAJ2/1EgALneuz0PwYSnJmy3fI1WePn4LwemCUaowYsuDTiYCuG6YS9wEg4OT0VkPDln38bg9lEQMK//9u/luji7d19jAZzZcEW41lMB5MYbQexb0DCbrVG3uAnQIKzzdvRPhafXcTojNaeCwEJNw/38eHmKj7c38bDZqlgDiCBdcU9SnRU6tYolAMeDILe1wAJWU5DTfkmPl7fKihkXDnG/OREIp3KeitrkI4zOhGr+zv18oZWigq+a195vuPJNJkCJKRa1s4OgdQOBJ7BmMgsHFR5BYyI9Q2H8f7Hj3F9exP3dzj0ON68DqCQdbWURWRpQ64P7ccl43d/l23lUmMknT6yV5Q2aI5PcGpT98B7nTPupmW7xpxj8x3pE6APgEYQDI71Sirv2C3YQVZ/J4BZUyICELpB9wXwhcUOiEr51zAGONeNfwSgcOjawPupicH3sHeLs4UcXsCYm49XcXV1E4PdWCASTjQ2SvexRQmdTjVko+kgkbbQ5SgJZGYWFSqvgqotYEC24eP58xrjj7NvYDHXawUSGqtEWc69QJ/r2wc9fzprwDCYn85jRBeGEeDwSq1OTi/mCSS8uRCQgOAj64txVLeJh9Q9SBuVdm7YBGHRT0jAI8V0fZ0uvehawcLsQYD0geeaAJfKwppav0uW+kBCf6+2vah+Q7WlNeitfkTdN+ve299Puc86n2zjbMv6iYy697ACsb21/aP3MfsZtuPHfMSngrcakPZLGypjQGNfygU8FseC2qd8wk8FEqrvZ59a19+ywYdzDiR+6udFx4X8LuCjBXh3YiLIX2aOMN932Ma57APMpaUo+QBRh64+NRmh8dyjh0MknxR6tRpE2I95P6O8JzPiCSAgikwZpsX3GhgxTMa1YqTWHaXGD/zbwJKTll6PeratnPPYPPVzlB1W6+sM7g8xyUZsUfsufn6eK1r/RdfL8UXdZz3PRLgQMPI40SLJnF7XBtbjBhChqXHX8sHqK3i/So2Vg42u50dkms/NpmkDARLMYNDaOgIknMGAenUmu3l5/irB8skkzi9O4/X5hYCGKWMrbgDPdNgBCbLDC4S+8eNG8bDaaq+ivNZrlXGyqOaoJMr1/FopkGNJPov/qQIJAKbdPpaUfmzHcbebC0j4i//x/4gYvOqABBInHc/nTxVIsEaCgQRUnn8OkFAnVt9A6SGob/Thpx8wufShb8DTqcnFW2unahDlox5DAuumUQ1vdZYfL9pDi7dqFMlqdU7tEcFH1y4du3ct4l1u+DYClYJXQYunDHndePhMDQgY2+c2En/2qWP/fV73uPcd/f7GWN/vb9x1XOvxbKB9f085C/V1H6tu5MecBtUsNypa3azrtdnY+v06F7059O+rb1CPzt9elqE/3p5/3qTqMermdezcdfyee44vAQlssrPdPk4H43gzGsfno1lcDiZxTmZwv4nb/V1sAgBhI9V56hsRjQNIwEHCgZSj3TZDU4dpr8TKReh3MrLYIpuKmQQZYOBQp5iawYQDMwEbT94QReW6eWfGLTffbRNHMpBQ5xjjMtrhJCeI4WPUjV4ZAfVDzxZYB80EwfTd+pWdZJNHdJKOE8osbgQ2k8HkfcZmC40adgZB1Biad7alsuPk67OzUFu62anssgpkh6H2Is5XhL4qYFodWl+7bYLWlVT5M4i37avX4ICgzmePT66HQ+CeDtOhbCsDnJY9bX3oMyikteenMxI0l5t2R9++AyQ8thvPAwmHtTJMJ2yzizEimE+ILb56/Trevnsbb756J0bCH398H3/7+9/G77//QTXl2yUtnxB2mj4CErZ3GzESDCQoh90xErJlIUDCybuzGJwkOLAd7uKW7gm3V3ENvZN2oLNZByQkKDVS5k3riDk+2ktJnzZdEvAUNXQbVzd3cXv/oDkIhX06n8V0wRxO0U61XmzU2Pubaz0PalQpdwH82W0z+EPxnzFXSUMDEuxwMuWnk7GADIuOUVcMnXU8nem5/PDjh7i+vomba7LZ+G65hhD8Qz9EAq+NaZTP0QFCzmmyihmc5QxMkcYskWAMH9a3qnWu+2ayGRJo4LcBMX/GtkhBVeBMLtV3ngAGphRZeJ6XKofXWbbFPoE9g1lAdt3vZ0auiS12oqcHnyCBkRRko5MFNFx+bmCM3N7HZrkXpZdx40cCarKL05gvJlorSaXOrhk5fw9rDOBDwri7VDo3fdisg/s72A1VGT/ZJWnLAEbT/4Bh/vCwibtbHP5NZukm41jQqnFMbfIgxrN9zE+m8fqzs/jiq8/j1dvzOD2fqZsMAEKq968TeBGFPG2bgqBWAgX7owYVB92bBFMBQVzWoBaWy3Wq7cP00Vxp2gitC0sFEo4lGbg3B1B1z/Re7verD3hsH+7v/T4Wc8pAggM3C9695F/1GQn9c9ge1+zygfmV66T6y9VPst2v/l+12/aluqZGTzgJx/zpR74F1PDe3mM/q75efasKJABe+kdgcumuo881NoEBC69lgATmLPPBui6Ai5RPASIsafuocrqW8m6aS7nnJZuKNTwFCG0CuMxFRKHnUOHp2jD2uqM9MBqkA9ncTBgkULZtYs32IR3we86xjg+B/yGG6PbyxvCqc7TORT/TCigdxm8rnSoDCTWOqPOz+o2d79A06/xcOrZTaTObazgBDLo2WAg1925K9bJ7Tr8jUp0f8sFahzq39Pac5Llv1zkmMJpOTujoMo6H+7QnG3VtMCMhWQmz+VBAwcXFqcD3d5fvEoigc8PJLC4QfT2dBmKL+JW7zbpjJKgt8ZjnC+MMbR1AqJ2ABATAq283MssVxrlBdNabWKbJruLz8g9JePF5PN3tTkDCw3ooIIHShn/5P/2fEcPXsaMMcXCixIl0hcxE+JNiJLTVfHZ6/khsUbPkZzASbOz6QZCNzHNAAt9hYzxmxLUgWnuRSn2qQVU1UL4OI7L+nI2/F7KNtxfwMSNQHVcyOv6uAYvc8BJJNZBQjcOjILlkxKsx6d/zc8FgH6msRu0lIOG54/593qv3VP/t+/CY1OdTg/X6ufq65l5Der35+fj9oLD/+lNj+OhZFCChIpKen8ecj75h9jgd23RfuoZ6rGPjbWfE87Kei/NVoOTY3H+06R85wUtAAln/+R6hxQQS3hlIINMVm7jZ3VLY0MQWYSXsgrBGThKqtwBliAHNyCKOVWtoJ3eMGOGQ/rtJ23YZg95XFiyBBBzrCiR0m6vijnWq5bb6wcPcTyAh69FbRq+tyTq/lEVuVN9HQEKjEXuMXRNeN2viht0qA3ACDGVMNlvV/1J3TqmHSmda4CGKOtkTMpTjSUymiNGhip7Bkp9xvT5rNNiReDRHCSyGqVFhx9HrpSLmzCEHT7zfMR+4rgIk+Lt1XVWnzzbU45/XcqBZyxFsveYPdsd0sQy2nLEzkLDaoXz8NCMBmn7+/FRsUfTxg5+oT9mpOZQ4OPjybn04zqcACe+++CIuLi/U/hFGwvvrm/i7P/5ezISr65tY32cP8wok7JZblTbASEAbQXJ3ogCr7YcCQQK43XgnIGGnVlbjWO3XAhLu1/dx30r22NtwmDM4o9aXrH+285shmjfL+s3BAKV9uiAMFQhe3y6zVhjFfESgABMW0+z6MCX7jzO4jv1yHXfXV4GG4Qk1xmPaddGFpfXTFv0TtsxB1VtrQf3T98rckVk2BZc6ZUAOl5J8uLpS0Hx9m5nBVOYeCWiQTgoOqrJmhxIJ5shyleUKBBoJAGRmm7aRYhrIhd7Gx5sfuwC773TzN1krBzZco+m1DqpMvTUjQUwpsueU27Ce18myMrNA4lvt/aytrTXkuRY6mw5jSLT7FLRTv/PFQiULAtRWm7i5XjWGBSUK2dkFgEQlLPMcGwMJzqgmkJB6K8M2J1ib2SEBpfrQufgfjQffv/cCMzbE9mrMU4J1umqgq0GHR2kqjCgdWVAME7vBOsaziIvLRXzx9bv45s++jMvPXsdwso27u9vUV3h4yKBSLKUQMENGWbZonDowD6uVAIe0Dzjltt1uiQ0Im8KK2mEaEwVgK8eWwPOQlR2odepBzNtbXBcgiemSpVuP/K6WIKultxWIqFul7bKP2fflDFwJkCmtdas/eGxvVyIM3ZKeWG7fF8q9J5nBZtfU7LaP7X3MNt5lZL5ez/kKnpBpP+Y39H0rf6bv5wE8Yr+9T/aDWQPh/b3NoB77YF5fU/tvFPK1mHupOaT5W4QVu/I4GEoEnkt0OAAZAdXGAhJgQAlEaAC05o46EqD50sSY0a4BUBUikaWXJ3PW6EytqdFGSAAvgQTV6rfOMm4ZuVwfdFccXHK9ngeyheWn+oP6XOuWUH3/Og/rvl/3/hwzOgJlZy3v9xyzAqd9/7MCCY/mhf2dzmY1luIoW2oaSLCGDkBCCvHCyDi0Vk4f4JDYcNmmn5lBNs8j/CSeMRoxBhKw+2Ki0UWjAQkACAYSAArOz0/i5HQen7/+vGv/CNP1ZDaXtsUJ9nMyiO16JSABjQSAIYAEGCcE/ZTFbPfD3ItmeZ8wGDwuKYbdykYLC4znwPF8bxVIgLn2sNnF/WrQAQl/+T//XxGjy9gHQNfiTxRI8CRvIPr52YUG214Zk+KpsgapOvdo/X2DaeezGscapBlIqEFg/SyTqr8Y6qKjhZHa1LWNv/7mdXIOOEJqu4U6cqMmwgTAUYDWrBph1ZkiXqW0h15XhLLFUT9QFPm+BFbc17bpIXgB2ZGwU1OBhGMb1UsaCcc2oP5rfSCB9735VBpR3Ujq9X7KOV76TH+D6W/o1cGqAXf/uR/bsD4FSOgHzP05U+dpdSoI/Bx89oEEG92+I9E/VreEjjBS+tdRP9sHAo4F/Vp/R9r31E2gPpv+MY4d8/GzbIaytH/UMyAAVpg7iNk+4jyGElr8fDSNyxjF+QaYdh03cRfLgI67jdV+m+3rCiPhYbNRNtSdCKxJwfrCoR7uV+rzm0i+SrwbgJDBCmCCArDGSnA2IYEDSovW+Z3BgZomAKKVSuTYHVg/2mhVCkCGeB9zKM6mWTd2lOabhCAzc5fP8NAZotto2MztSDT7Y+q+0Xc7AnbuMsOYbb2mqBQPJ7FsPa/dFjKzsnnO1AjItmcWdcz69NZ2b5ytm5yp4jzdemlU5ueBhMwYyE406rZ1b+o6rWuhrhd9ptWEJ5AC1Zys4lpzIo1zq+XPclQBLKw7xAqXqGo/I7ZoIMGaCdXpFZBDI/kWvOVzacBuafOY892imwf4H7bAcLtpYosScYhRbGI6GKhkBkrkN998ExdvX8WbLz6PyWIe72+v429/+7v469/8On748WPsVxGT4Txm46n2DLoRBvW5y03saF9HIAUjpVMfz2wtz3APkPDFeewm7E0jZXbvVut42C7VlpD9Ry1VG2OFW3UXhdlsLo2A8wWiUfk6/6AsnWPQuQEH+xaaefLblbGhtnRGy1Zl+1fa926uYCRsYnF6GtPxTN9j3il4GSarzUACmeWk3Wd7LJwySgusLs6cZs4DKPEa+gi0F3x4wI6xLg9AghxvABA5noc2ZwTTgA8EwZnRy+cnp3JMq0tn4bfx/fvvu2D0McCVGfxXr151yva6nrs7iQCynrj+0/lpMmRWawUr6F0AujApCYTNVJBIJuuDud6AwaSkp1iX22lWEOHg1GedP8+cdS/GhlqljeKHH6+0lvlRJw6BftQCZ0eFtF8ZbCf92MCdbVgmLPieNRI4lhgNkxQ/zGMf6OKcO8tjclbCAIBJ4JaLrDXKdXjWp2dn8bC5i+X6PmK8iddvz+LbP/sqvv3lN/H289exG+3i+vZD3FzdCkBV4DVKZXfWOeCWbPtoomtBdFNAAplIlasd7JW6NWALBSSwU9ABIttYuh4brRlNB+ZvK1XZwpaRsjyV9QltqtsYJW5qAZwiYPzuvz9jfqkEKr/P51TDbA2MNC5aw9bGqBtdY6MAACAASURBVMfjbQAZBFcJPJS13a6UDa/dfBTQSjOj/Oa789nR0gbPI+xyBRKqqCh2xECIbXJlnXkvOgYkeE5A6a42tfppBqD6Pkvno7U9FyBBRhz/Wht07q1eP6wXM3mYvrxO8M6cTNCxAckq7+O5NjaBANLGWGhaDGsYfK37D4EgCrVLBD3VEpZjodOB3VlqjnltCaiUnwC7JhX5AQcob+M6BBQAJEj4FvFTnncKGaptoMo06RzQ9Ba2dKrK7iL8dOBc05Tz2Lu02X6gfTmPc12fXVzTukBlx6tWGlSSaQcgK4EEwBHO72SKGQAuu/G5/Dzt+/t8PJ98bmlb7E9oTCkdbW0SWR6rZT4jQiJYImgb+HoqgAGIw9+enwZWDCR4ThlIyPadyUjAFmEj2Ac0rrNhLOYIwAKi07GBMgbEFmfx6ux1nMwBIRbZyWE8iemEUgn2b+bhNoEESiRGCQQhVsw1C+RiP2nAvNZOmw/2fWAmaL6X1yuQwL6UXRtS/Ji97GG9i7v1IO62s7jdn8a/gZEwuYz9bhaD4UxArQha/0hlDXq++5c9fY/5f5LfqTNwuCcYCTwM3WNr5WVhiKZ/Jd/QPy8BCS9ddDVWDnRtqDwx60LoI6VCfck49kWQykZgw+8Nwp/XvbP5sEjZjNuGk1gCwQSKxwM5+lCS+ZvXcZAZAhauN2iDBL4HL2werxdRZhfc0zaRLwEbP/OnjomDU28+/G3Dy2kq6OAsqL9fA2aPeSeG9ARgVIGg5wCCasQ4dkftwkFr2YI+2MT19RHdbhPrZRieGsKK3D9FEfQz8730UdU6LgYbfL4KitVreApA6F+nx6WCG3Vt8Xo9Vn9zr8+uPzaee36WdR0dzpHOFRR/zY+K4O8pid0FmDpAwpvRNN4NJ3EZ4zjbALrt4268jo/r27jb3MdSzIERaUeVNsBMwJlE/VuIL5mFbXYqgUIsIVJR83I+sMGrGUGjD0qMcUYgs9JmTtACHTcZCjj1OFJpyOEtGExgzXIOpiyOpGqwUV9uFDXVLrdMxyhSwI52lIwla4U5w/UQGFK357WkjGbpQ8/mu2090u2A+hk4OAeE1JwZpjCnS7XUuQIqedBHmUwi56VncV5nZuCz9rj+LQF0Ao1p1i6vUT9Xz/YEE/h+V7MrWmFSYAWSys45aElHTiBAW9t28FSS4npPqOstyyCwoSjf57pw+yTaxCniffSbW+H1HdoIZJahRQJTwUIYDCXyJ/HsFugcnJwUcMp2UwhnPabydoGRShse21CtpU500eywVLy286SAjeBOpQ3bRk8k+bQW5f9kOoqTxTTevn0b3/7ZN/HNL7+N4XQSf3z/Q/zN3/0m/ubvABKuIlYIKUJ1z1ZRI7ozrDaxvl+LkTATfb9tmI15Yad/j5jXm3lsZ9RZIqq4juVmK0BB5S5QaIMWmdmNQAFjc6gRQSQIOlf703xdpTPbfdy3zDRrj+4NyQCYyOFi3hFgHuxIji8Byh0CV8yj1jawZmvrHqZuCczfxVQ6HdtBrkfN8322/0MkMUWzHtQCMueKafWAAen4wuy1DbV9plTB9f6c16Uc3m9TZyQdPNZNtc+myhtAVMDeHOTULlkr00XAoUCiARQ8QwUmO2qhJ3KKVpSmMN6irUoKUnXVONyisUqALUsSqs2uf+e9taC/Y1008Up63lMG1XRDuI8uu91qp53l5pgEOtm1I+uyFWRCLd/AJMgaZGd6NccGw2zByVg1O+Dn5PXNZwRA3KduQdoXaoqTmUEctyYwjm1MEKG7mMfbd5fx1bdfxedfvInN8CG2w21sVg9xKzrySgAE59e1SK+GIDvV2O/u6CayFq2Yz+D0HzQscuQIYFYAjettDMhYS1+FYJP3smSC9cbc03laAuhgV9J3rZoWrM3s0Ftfz4QQ98bBmfcEA7VdoPYsjaWMYq8nTzKsABJUpqNy+8wyAyQAHCiYbUCfhE4bgJJaH7ROznvu7/HVT/Ra4XNm1TwqTyu1+d5/qj31sWpCoh7/0QTu/eFA96nP2C5h49hjmY/C6Hl+uxQVFfg4yvIWPmdmntY286z5xNJWal0Ysg6fSBY6eIKkjC3BO3OdcgbKYBBVnE3Rf2GeD2TDaGOrcW4stoTLkgXmckjFN62mnefCDoK4Ioytk1PYQAjNAvyhlZDJDY6h9azP595XdTuq/+rxqja0P4bVl6v/Tq0YrYTDvOjEph18ZYJhwhqa5Z6f9jC1YrzH9BnJZqNon0WfgBimweww1x6ds2kmqdNRA3NhBsFKkL3BPgIylPIU768C0myjlCSCeZlaCcmyTPvPM9Y1ag9O7RrZPNnEZe4zcwRpYRKM9YwQU0Rokc4Lry7eqJzh9AxtvwSyJMyoubYReACQwGcBZhM3c+nZQKKyeS0HfSitRwtgNsFYrX/9HBgLit+mC/mJWTG40XVTvvWwHan948PoVfwLxBaHZ7HdMJcWGsssCYUl89zq+/T3/rMCCR5Ouf+i2Eec0/aHTd4Z96oBYH+IQWj3KOT3Z/506E9Th64OXw1k60L1d2owfOx9L5yK19TP9YN7G3UHD3zWVDx/Tw74ESCh/12f28FJPZcNvjNVP2cIHQhU5LkPJNjBOMZeqOPhQNmv1Y3E56nXWs9dX/d4VwS2Q1wbJV+OZEOmPXZ9oMMIu499DKx4buz8rPpgQZeFbbTvp67T11U3+no+AxX9san3/9z1ea7/fYAEzx1fW/3t4/i37//YZ3lNm6u011JAjN/+wVkma4vOOKUNl6NxfDFEI2EYFzASBtu4H27ian0XN5v7wN0U3fcIkCBxswYkcB7VIjcBIT0baRqwAaSw11CiRlttIpst6vOZpQN9J3NHXsobPA4Byvh8Jvv+Ep6nc4YyvUCriSmSTRy1aSJMho0mrlrjA+1fQeEINfIMeuzQL6k7b10PBAI2gbjOvrRgtWb59YwBVhqQIERbgj8LjTcOEe8dsw/99VWBSjK8UNfVSq6reWw9nRGNk5PQBKq6YC6BBH/elHLTaztQzy39+mKKRVgKByLFsA5zpq5xOxKPgIhWT2uQYE1MV4AEX5e7K2S7qcxQGVTj+g9AwuP2e14bBhLMZDjUVh/KKAASxtRwy4kZKqtA5mGwXcVilkDC5eVlfPXNl/HF11/EYDKOHz+8j1//7rfxm9/9Pr7/8UMMyTI0IIE5yHqBDr8hq79cqS2ZQK22n4pp0npU76fDGF1OY0/9eetJvtogQrdO8KW1aoQOjvPNs3cZn0oVABLmZ51GEEwSjv+wyYzO/YryBrLEBKiZCT+bLVI/gJIC6SQMRd3HAZXS/irbdVbQ1ePtPaTLaM8msRkQLNrhzeyhVLrvEkQgaDT1Nvek1BrpmDp0DWlirB24vKOFZZY2sP90nSoacH+oQUejYfGIto7d8N7X2OuyF8oSb3ONIXYpZ65pIqiDzGDcBR8ZICQgkvthsxncq9hRFhIk8XoQAPQeUvcC2wW/Vn/jRdwCJMA6IagiK3eS6uUGta+urrq16qwnv3UfZP0amyMpxzy7ZDJRMiIGxGSejCzaKwoASc0ZBUDWmCIgQ4sAVgbgcaehMJb2DcAWnSeGs0Eszk7UreGLr76Myy9exfR8FLthAjTL5YPAFqjj3LfspPSHEAEFMAUgWkkAD+6A8FXpswBeNUCpgQZrGKIEkmoXSgCXwnHKfusnbY67iPT9A/9t2+1x937I3wmmJOPNYFbdLzmGs7x1/6++JOPCOcxcOwChhza4fZ9GV69OJ6yXtMfen48FowICW2lDH0jw97x2qu9cfQrfb/3dnfiZf7wEJLh941PJGGrd/V59Brbzs8aIYP9hTq4baM2+ALCHfhGsFqAjiSdSOghAScecNdolqbcyGs81X+4MqMFoITbRfKHSP8UVSUPY5xHzr5VV4VeQ8T5F+FZAAkKzCd4hspi+PEB6sob0nIJgFdAsgbP+Gvdz9p5Uh/lgIx7HT5QtVR83yz0BLA+syjxOApRT9i2ALDrytDVnIME+S53zj56BAtqh9nBB1j2Nl0dxhRJN+QxgDAHgaq/Q/R86UPVFjdm3c24ms60PJACiai405q0AOQEJACIrtQsHQICFgC84HY86IIFShtfnr+Ps7KwlfNAMGkhvZi4W1E6fpyTlZDLT81SXIzFSs3PWyeLiZwAJaP7MEkjg+QBJrjexInm7m8RycBJ3g7MGJFzEZgtzaZHkHSfw/1SBhLPZaToRzfHpsimtZ7qm8D8ikFANtw1mRc1c89cP5J4CEvobyrGMeTXaNgp1sXeOUlucdmp8bH9Hzl+pB6pG3RuYNxYWkR3hukD/sYCEuoHUYKNDCJuz9sg4PNFCqBrF/sZ6zCj6vo8Zyhqgeyz8eTlprb6ubq79zbCes27i9d8vbYreQCv9y87Dp3y3jkk19DX4648tnzMw89Q5fK9PAQn+Xh3HOh79zesYkFAd2/pvjflLQALsgd0mztFIGKZGwpvhKC4Qjold3O2XcbO+j9vNAwUOwup3UFupCoq9yh3Y5Iai8rKxE2nl5iID3EoHOiCh1TACEgyHtIZk699IoT5phUm9wykgIz+GnjuA4peOGVeldk1t4AASNHbjttG3DTkpe9TOLQRqGNEnCPQz1TpyBwc23Ja5lW5L67Yi0Z4iNsUF1jXXIPCkeTbWgM7bgASo+WRhnDmoc8hrwkCkAIim2J82che393ddxtP2RXNOnSgQhsv2cASmOYcz2DPQ0QWNYmyUFovNOZCqeGnvyH3U9U7mHGekP688Dw261AzZYd0Ow0BCBR3ys9aeadfagIRq3zXuUF9KXXo3/0u3hvxO7ti2QXrGm11MyUj3gIThDoGmYZyezOKzzz6Ld19+LsHFTezj+x9/iN/+8Q/xx+9/UGeE/W6qIG24GzZGAgJSm9g+rLOlYFO9Ptj5LFnQfBsPYneGYEb+DRDgeQJ7g38DIPwESGjgGIHn6fSkAxLIIBO0LbcbtRa8oRtDK90igGfunE7n2bFggINOhjdL/wwk4OgxNhVIqDaKMXSgOaTWf5gihJpz9ARvIEBmngG5knprlkyWJhwUyDPTnHMsA7ucg5XC3a9BP2Swd/Hq7LK1JEsNB76PTciuDO4o0oC2FgRkfTOp6I0osArS9pRjZK02mbG9AD5AkEPZAsBpOtyHtobJtkhnum+jPd+q72LbwD2zJnE6YTzyt/qhv3olXQezL7777rturXIc71/6fsvkab1QykMQz3/KzGUXmewOQ/lN+5s2bgC+rfQH+0Z5i4BMzZVWQiKbTRZxFQ+0adyvY0CN8WIW8/NZvPnsbZy/PY3PvrmEzpY2BrBmn7oHXJOO2eYq1AbozgAJBCLQogE4YHTJdjTAkkyy9VM0Vuiha34k+7MPJMDG6v9UW+T2255XlbGhudLa19o+1f2T45qa7n38sX2GxZBAQn0u1a+oPp+fve16zpdWRtxu4pgdNTDGRzz3DTxzP143voa+v1TnX//fL/lQTpQ86b+0OMFz0/627Wz1331dHgd+I3ao1xt7gHZ8nJN9gZIuNFsI/wHsWJ8ACWIrNSBhMjpJZkBj9gEkCPxo2kcZG2d3Gia9ulQwR9vrsM+4drWSPZnE2fkizs7mMV9kTX1upQcg4QDAt0QFnXJKRr7uRf1/HxtDAuzHz6Cv5ZHn6boqdIBFAgmzjsmZ66TPPq5zsdoo7f+txa/gFQGkBulaR4q2X+p5aZ/NTiqsUYAEMSnXj7s99cfCXWMEWKB9oz3h0LXKjAQxw1VChJ2i2wzszVWcLhbPAgmvztJeJnOUUgtYW7M4hQE73gtIQCRzQUndOEtwAIMMJJye0PXheUaCxq17eAeAECBi07p+jQeUx2TJzkbls7NYj87ierf4pwUkDBtlFsdECJLbP+LRt59a2nAghzxlYj7t9ZrRrUCCN2EmnhfkU8Fcfb+71kZ9r9SiumD7DruNHK+rvnCeDhffoa5SFM12TBYnkx0Hx4wJH7saVC2IhrBWIMGbkpz4n9lEtAarvj5fgx2buknW8an3XI1eDU7rRlLHr95vf/zrc6qbWw1ebNQOfYQbvb0FnN5sjIj3N/hPMdL9GWiAhXN7TPzvuskf23h9Pt+3r8cbeX8T94bjjfXJjbgFnj5e/Vx9DnVM6zOsn6kbdX+8+g6KjwGQwA+lDX1GgtTG1eZxE6e7UbwejgQkvB2N41VMpFR7t32I+/VD3NGCTbJcEVtEFgn4ByEggewpFDqvac375nizzrSRi5WQ2URq2/j4aEjeKtsbEdhJcX6P07sSWMDf41kyEabUPPN9lyxkylHrS7TEUTqu7PlyzOgTTRu4QYrsdIBjq+3jWuV8WqiwbfgGAwwkSDSvtFgS0lECVoI77ldBoQTGMkhDN4KgCiCBzg2ej/1nyLViAzkv/2bDdLkPx7u+vS4aCoegOquFQ4rEcvLbRu2MQV2LGo8GrHRzqwXnbg1pO6byhw6AJJtx0MmpNtWfMZBQbafvUWJqtEt8hpGQfaufK214mZGQ13VQb9fxyDZv9zEfjp9lJKCR8OXXX8TlZ5dxu3yI3/zutwISrm+pG9/G/V3qWWj9MNfwU5lDy43q7oMSIFGinbUhw9UAtOkwHobLDkhgnQC+AR6syNQ4wN9kILynJ1XmorqaXDLO6Zihqg99cy6dkuvr6/h4c92ZV5ylBB4OQIJYKPuRGAk8JzMSanBSAyGvCQcuMCt2JLhL1yGCRbUAlBYB19Xqhyd5XoMIfh4CyURNR3sohSspPdpvaKG16l4nQJaKUXud38xJHMkEnbJEru6/gJO85g4ufCad30ONPoGMbDfHb0ACtHOmOAFtBqBkrFOnRdl+2FOtznrbSsK8bipQxb/tQ3h/sWOv9S5B2lE8FObF+fl519mBsUErwmu17nm5v2TnmPzJqv6x7CB5UuYZTn+qjvO61N0zF5Ya2rS/G40FIBwCpLTBLm1AG2O5fojlbhUDxOdm2M5xnJ6fxOJiEV//6l3Mz7OLCI7/w+pepSO53mkLmoAml8l4wkYQUKD694E6jqjFHnNpG2JGqERDQG3qT+Sx0o5ynLQtuRaWmwZEPNFq+qBxkwBvBRLS18tMrp9b9QM4PvdV915dcymrFAOjdA2qdvzYnus5mr4ZY1P865LYqXv8c6UNzOfq7/UTF8d8iHo/3rue8k+qz3fsM8rwFpZaBRL6Y3rMhwMCkE2DPq/uMHToYL9MIAFGQgIJKcZZGQnMo+n4VPYX4EFgaGP2DZtIYCZCd4pnmGAqTaLVY2Mq6N9guTP21rmABBgJ0xmlDczBfVdq2ZU2dOWm6CwkUH/Y09pqbH5A33724w6AhMff9Xo+6KHIV1aniUP3lSx628UCdlcTSjSQUGOq6k90drv5v6m9A1iXrCsDCbal9mNks3YJIqjUEBuMIC8MgyY2ffCZE1Tt5i+lYqlYmQBRS6a4tBQgwYwE3ecgE04APAC+LzESLk4vshylAQloIZydncY5wsFiIOwFLC/EUEgWGkCCfxbz82eBBBkl/Ki27mvrXR477TFhphpIEFCB8zpcxGZ8Hh83s/8KJLAIyNZ1k+JIacPPLWz4uUBCDfqq8fXixrB5c3jJKHrRVyCBYxpIqE5AotnZ/qP+HAviq9NesxYKqP6RgIT+BleNho2Jr9/3WQ1Yf9Pz330goW80vXH0N1t//x8CJDh74KxG3YDqtT8VHPefR3+j81hxfP7tzd/jI4P2qGXWIUCr92/HpAIUHtN/LCDhmCPQ37T4ux/Eecz6G1ffGVBwfQRIkJAYSD5GcruO+W4QFzEUkPDZeBKvhrS724v2isN/v17Fkhqx2MeaTOcwYj3MPtkK4nEU/3/23vRHsizJ7ru+u8eWWVXdVV0zPYvAAUcLQEICRAqCJEgCBC0fBFLf9FcLFESBokhKoxnMdE9XV2VmZET47sLvmJ33zF95RGRP9Qxn2B3dhcjw5S333WvX7NixYxkEyXnJTMT1iv7pINE4sFGbS91stLYju7sVooyaMi16jvu1FN3DCZy22XIitsGCgJDvZKZLGQhdf2gKSGmd7EKCFQYSJsfIjnoddnMgx5Ts8ll2NoN+jyPIuedEbPg9YKL7VClGOM4+tmwHmdDJPNsfZVamCLf6+WFjHOAZSAB8sdMAkHA+X1PFPB0zzqPPijnQB9SenzgNQyBB5y5Agq/F99HbUZ5pz3Lw69XO+N/VoeleI+tL7XayD3xNsR4jYFDrt1LaUG28jvMCIyHO6R3qHEhQ8L0/CkiYARZRn56lDZWR8NOf/lQaCTASvrv/0P7Vv/nX7c9+9heq4Z7MFu3d+3XQxE/oIyg5K/AJIEHsFqidrCELpuIo0VaRWtD5uH3cP3alDRL5g81DNhfR0iw5YG1pbLJXGzoVZIvpejDP9oawAWaojS8WCSR8bB8+ftTz8XMhqLqaRY299nUCy9FMa9T1q66z9z5W92e/Zpuudoh0RkmdDZ4HgaBbAZJ5DmYAwEm0bexte4iuwbwAGBmp5INadOryMSBy29uUrhEwCHaHtmOtqUYeYat4rrTe7EEag0rZqSNk+RrBOf9h69jLHx6i3aUASLeeLUACWTG1Zc3ShnCAt3JAsTFQZxFlE0gA9ymZGKadVzYF2TJnCWv5ksaBcZvNpYHBe4wTrAS3rLTTXYNb2/POTgFiRZFClDAAIEB6yRIG1+qHsBUhQ9rB1GKBGs1ik/aAkIksDUM4VKXpo/a0fWobQJ3ZqZ0IWrCh1Cuvpu3Hv/9V++zLt+2zz98KSHh//6FtNk8BuMAWS0ZUMG3oVMFYkg2NgAmdG/kQ0qeJ+vftFh2LsFfQ2uMnArYeSAj7oP2l7H9DP6Tu496va3CH3ofHt9ot2xmDtj7ucP+nrMe+lu2kr8dzfehnVXbDa0AC1/QSI6HS2H2v9fiXxqb6FNW/G/oGl/yM4WeiG833uzbYp6p7RwVZfF2jrEGvQIKapCh5HLoqBhJkX2DPQKuXhgbWDVYwAr8BJGzSH38OSAgqTg8kOFERQMJcpQ0wE2aUQo4DJBIwl2AR+2Xst2ZY9sDSEJSxn1ljlKE/ZkZCLWmI48dIa64mizKeb9/yk/VM5r3v5nLevWToE3qeyjPCJ9CaDyAhYn0DIr1uWRc7FSChbwO5b7sUO+7XxXlEKOukILzv2BTrLD5HaUMAFe6OkKUS6S0ihv1SacPt1XXHSCCxNAQSTmh0JZAgwCXbiGsss+vES4wEAU+lNw+AcjcmBUhwaYMEoH+TgQRrJAxLGzAUnfP21wAk1MX3VyltqIFsdTJtwAwk1M24BqPV0Hox1NIGFgGOERtcNYp2qur122DUIN4ggg12Xcwc77mOGJeM+nOGvm5kNVip1zHcLB18DI3f8Bzf2zgH6Ktr94ZBvf+uwIkCEbiuufFrw0vmi6/HGStfbw0uanBcjfNrY+V79DPzBu95UB0M3+/QIal/1zHh2MNr8XXq+XpHeOYivdlUJ8QfHW5AwzH2dQzn8PD89XP13/G9ABJUQ6tAKFWctdaPoTh/2LX57tRuR6P2o+mifTGetjeTRVtKSY++4WT5dm1z3EtgEQo4EgpHBAZx+4kLoBlDX1Xdd2RV+VktgpEA4jsj4MBRnweYMBvTR/xBLeZur65EW9tvH9vT04MCvzkCOitEnEZtIc2FKJdQFkGZK8TIglqNRoLWg4CEsdSIIxuXmfsBoMerGm/aVyblWteZgVlnCwqQoLlesrOa7ynOo3r0KpwJuNIQSuP4kbXzPOyzg9Rozrp6cWyZmVIGEp7ktFdadWZ2MhAn4AwAoM+I17UVIBjBQS9GqHszkFLaO8aMqK3UEKKL2slqe6tDPpx7dibDeYAaSJ3+82KLrzEShFjlz9laytKGqBmPQMsOlG0yQMICVflnNBJc2vD7f/h77Udf/UhAwr/8V/+3gAQc3ely1T7cAySN2khgQpPmgloFbqMzBZlzi4DGPA/RMVGuZ+P2dHhqB2iRsAABu2CwjEcSoTKYAJCgzH2KhQI06BhSqI6MKnNpssABnglIoLQA8TuAGj8PzmEgge8S5Km9Ius1WyN2jJucU3UuGjzHRmusOyAhgj2DEQBfBIx8F0FRf8/Od7cnSrgwdDzqT90zuOZaF25bJ9vI1yidyLIm29qYY+mgtmO7u7tTyQDH4toAEghmsRNiOilZEtRbsUtIPlCvrWwvWgnBYmCcsR1kv66vV2IV3d6+STHAntVhoUgHecO6do8HgBJpM3UxyX3E+hG2BZcSFd185wFk+1PmVXR0SE2HBA70N4wKCBXZ/UWlD1Nab9L/HBPH+0H7tYOvTC7lZPOp5ihCoG0GgKVKYIEMlOTcfvW2ffXTL9uXX34p6/D+/n1bb2g5GawZ7tFBS2jERItYB46LZNmYsYWOguZ6sqsBEoIunftStn7s7G/6pHVvHO6Tnk91n/dr4R/2a2S4P1bV/Uv+pYQfs4692iGDzz1g27cJrD7BS7R42ysDCVzbcC4N/ZUKnFS/wGMy/P2aBsJwLIdujNoel9I+n9923jb5EkjDe8dt+NUxHxDmDfCXv6OKfSIhWZc2CEDAVkkfhHr9AJ1VCgHTzKyOUXRbeo2RIKHmSbQWJLMNkIBWgvIBowAOXXYZsUZS8CcJikqnM+aP2S7VRnnPrz4E7/e+bJQonvu2qYcwDmDA+7sSIQNWAoyE6Ghlpk7/ezhfqw8rGyy2H6VpCS5Klyo0Q6oPGXt1MBLEEgLoSYBfHTZLAiTxgJ6l0ok7D1s8x9XhN+pcBUjQWKnTFlpaiGE/r5GA0OLNTejKoBXBvoYQ4zXC3LOx9mA0Eiht0LPUWrVuQ88Kek5s8RKQ0M9lhGjxU0MjgdIGbCilDTAStuPr37zShufEFl/TSAiO3A/7sTG08a3Gx6UDl4I1zjoEEuoC4N8WIfHDv4Qa+tjVKNt414ygr6uCAnXz8HHqYn8NSPih31xqwAAAIABJREFUjATuZ4g02imJIKEXQ/G1+Du89xoiXYNub2zVELq2fLgB++/qFNrg8NvXJmc759Cl5+9z2lhXw1wN43MzsHM4cpzksGfQ5mP5HHXu1OMNA/r6XgVG6uv1/l9aHb8qkOCN3cevc7Y+F99LdVqG34kN7xUggfE6bNtkd2w3p9Y+p2vDLBgJKxxNOYUg07RD2nesBFUTT0Zti/zWqLU9LcsBEhBVkv8b6tvU8oaUUiD/9OcFVV6hAA01d/3YrlfLdncDkDBt26fH9vT4UZ9fXE3bZEnwNWrLSQRRaCkQ29LWSX2W5TRP2oQWXTi2SREEWFDr110oeftHbb6KcBIbk+xMR01PTQSLhOYmzme0DnN+eb4yJvrJrK2fXwjd0cUi6kBtx5y9tJ3inqzIzmGGgQZByNk6SLFMZ+rssNNnxg6J5juOwHHfZYnJCNYgX9lqOtQMMn7u5+3xAghwFnM4/73e/bod+Q4cxAkho/UriC3WY8mmH14ubYimPuesCTt9VWxRwNSYZ3Iutkgm+3d/73fESPjw+ND+vz/70/YXv/hLObKnybStdyFAJbX/BBKokzxRB46mxtNObIQucAFIyNIG5iQaA9SVay0yT2ElkJ2l9adomKf2uIvSFtaRgjKuEeeXntgpEgoYJZX90SjasG72bb3bSmzRz5VrWM2Chh5AAg5bAAmRdQ+hx7qnDPeMqlcQQMI8MoZiI4TAIplBO5SUWnRAVwFzAtw6tvkKKddzJzPsUukmkvTX+no8+6NKIYif6+fD9vXOMPfrTD/H2O42bYsY5mEnUU2D4QoEjgkkZNAWGg4hCMZxcU7dwpGxePvm8w4stJhYFYo0MOOyprr3aR8SiNFn8ep98G9T1y/tIbIluxgnxBXdHlb3Lgc/gBEBCABNcs7jc91vAAIDCMUOqgACcHcxVfkAooaILWJrd4KHYcic2vztbfvyd79sP/nJT0QPF0Ntu1YpiGqRrX2gwCMDpmMAyrJngGYKDKN8R+0RI1zTeO8O7lqUFPB8vXPmk7HwnP9hu9zZ3VKGpi4LJTFSj+HnYLt8ybYJgIBNk6Bbt4cUsUrXhNvX6Et7Yi3XQH3o42ocshTOc7QCfrzn133u4fypx/f6qffy6wISvF9V0Gb4TIZzmPf3awMJqV8jQCGABOYfVHf2LoJeQCjsLiAgyvgSX1yjkRGlD9pvrFGUf1cggaDQpQ1q3952SmCQqaY7AyACrIQAEshdU07YAwn2peJ5hy6GqOy1q1GZX/bt7Ot2TK5kcNS5F/O5ggbRgjqAhN5fjvHtWQl0bXAXq6Hd9Hjb/vt978NmJLTUCMD/ivnSAxudT5AaCQAJfReVozQSvM8biK0+KXYnzteDdTFekZAwkKDCrATEuUcSSmJWqVX280DCm5triS3yH7aZfW25XLSr+SzKQeCsWCMBdonAmIgb43lEedFzQIIYDAljxn2GMGs8L2wkPuekzdVaNPYkdG8Op7mAhId2/ZtV2mAg4W51G87qJ3Zt+KFAghebDb4NtyenDd1zQEINlOrCcSDFpu9jDR1bL6xLxs+L3468hZf4jh3hGiRfAhF47SUgQff8A3GYl4AEORiZParX8qsACd6oapBd/z18n3vy+9Ww+Tl7w3FAD3XchqcCCdX5taH2dzvHtDiblxwtX0s9ls/r9+r883XbSamf8bMezrfOoRkAapecguecwTqe9TPVQXlu/lejXcfex6zrafhs4vmkRkIyEmr7R6kdoxB+2LTJ9tCuTqf22XjW3k6n7W66aFettSvUt6mxTiABle+9yMet7XESaQFJiQPii5NRO6UQo0X8oIRH9p/6aECEWVvSXm5G318yFut2fbVsb25v1AN48/DQHh/uFZhBMR7NKVcgQELzAGTYNZHRpmlOj2REGZWtDbquxhJmAtnGbbQi9FxV29cEE3iN0gu9V5xsrf+sKwYFt5MomzHQ+EA5X+fLLggGsQgGVX53ZI2m4Ft2jXAwx3mtw2I1/aGtGmZz7YgTHPKDsxAOllvwxW8BCWSMGcNsfauMTorCGkggK17nXlcpECXWopoO16OdVzmKpfTL61AZRyk1o3qMQv55Vic+19dCy4Z+otgi96w1mT2Kh0CC35cTD719f3yxtIFMx1dff9nefvFW5Tt/+c0v2l9++8v2uN60LdmH01xOLoFbLW0ASGCOrB/WZ6UNCuhwYuYxH2fLUMbX9TD30BMhi5vtU3mKdObY7Hdi+vA5gUcIGE6mXdtS1dri/CLexxrcRXnEwyP9uIMdMAQSYDWA6gnUS6Eua1r4mdrpdGZMZRHZdUHlT6jq57w1kBDHCCBKrf8UEJii3u8PzN3ru9tOP4R5Uen/3rOG+wN/K0Df7RvUVgE3BB+0dUyKf92PvT7d/YE5EIJtTwIusQ/e14dAwlADyTou2vekkxQ19NVfMfBnRkK1u2d2HCYS45K2oe5zTg742qtv439TvoDuo4Oazm65/OoYopVyzNNx7vYvgQcADgAJ1I6nfciDyyZkomZzXIuFMFmOJXC7lWjlvu3HxzZ9c90++/JzAQk3NysxZY6nrcAEKbRntl/aKrkmFYyYSQDYhgYDDJ4i8imA8XRqT5vQALCgpRpvls4vUd/9PCDAMTyW9XN+TfapZHTr8/G/h/v2+fkjkWObZ5/LeiCwWau/aL2D4Z5/6by8xvW9VNpgxoTXyNDnGl67r9Ov/zqABN8fx7zkS1/yhXz/28enZCSEDjPMOb2X6QXEY2EpAFij97FGFX+77YAEAEGt+XG2tE1dMrR35OemRsJFscXRXu0+yRXgS9zcQpOnY0PoibC4vl/akIGlSoPGsu22r93eWUptPCYGkDz+1cc0iFDtnDURWGd8x36rWQl6zmqc1fvPPledj7ZLQ59WCQv5BgxflIVG2+1gNPn59KC/y6fYM7jn2DPQSOjAhlKy0K0HGCUCDs6BBGlu6/shltpBqZQIoiE1C9FYns/LXRtu2u1dlDcI5BaDYdGWgOrjFFucTtXFQWBBlo14PJlfEetdbv/4GpBA1waV4yaQwJ6/Edg/a+u2ak/j298cIEEbRloWgARN+qScv8ZIoE97DcCeM1yXAlE+WxkFlxzSS4h8PVZdIBzL4jpe3LxWP2ND6+v0RlMXuD/DBGOCiqq5w2DFj7MTRhgd4Bp8cLBgJ6xuYMN//yqMhLpZ1esfjnn9uzISfD12TuQsOHX0zEH4bA2+bTR8jNe+XzcuGzVO5Q3VjIR6Tbxfg//hmNVnyHE8Hzx//P1LbIsKCPjaPFeqIfb5a0bChn64ab80/q+9Zye03uPwOfu+PK+qw6nNsgS/NYjzmNbN3XPXm3v0RicIitKGCiQgeqbvnnYKuJbHY7s7jdvddCIg4XY0bm9gAiRCK8E22vZIdBHGQTAQdmgpjE89oIBafWokyBkWjz42fWp2Cf7ZSNTKZzppN6tVu14uaE7d1o8Pbb/dZN31pM1hJZAlZGMHcVaGKNSgLdKoGkPq5wATFuEAoOugNn1P0frPzhqOgZ8J43e9XIUjm4Cf55pTrm4r6fGsuCCfhZGgIC7p7HqNzXM8UvvHykiIPuuPXb10dRIrIOnNnWOhgeCgnLlqYI8An+Pt9n27S13jwPF2n3kp+KfivoIPVKxXK/VWt+0T+ygziF5bElNTq7m+dMDrw/PS87UDEHK+MOdd2lD3kPh3uBZBhe5V5mvQpuD71AeoZ2stM5vqga1MQgIMRShNrU3H03bE2acenm4gjVaix3ZzNW8310tlOn781Y86IOEXv/ymffPuu/aEaviptY+bU6jQH2hFOGszqjDRRtjgpLa2W9NhpBeSRaSK4IJnhbr0j7/8om33BF7b6HM/Yz5PBSrA6CEQA0SAXUA3Bt1Lsnm4/9tVtL4S4A3YwHhlq9HHDcEyr0WXAsaOEqDQSKAl3zjmYgay3g9qYOBgeBjoyBYhpDhbdSUNFQDD2eQ7y2UAccreJAW2c1JPp3Z1eyUh0M5hLYCGg6jqSFf7xnFxHAXqAQrBPsIxBLBMYb2ZgYwS7HX+g4DS0qlEV9rTlH1N6tKSIswELfZJGEc51G6xOshG+rrrXtLte7kGVFJQGBh1HTiwrvth9TUIrpeTlQQUz4KHQ5YQ5m/tH2q32H8Oloz6POwBGqI8WueubVYzY3+anIRPHifR6vMwie4VgMOzN3dtskTg7KZ9/sVde/P2bZsvKEch2FtLA0MieFu6gTgTGHOP8wH8Ajqs0UUoNG4QXz3DvtF4PJ2zORSqDxburHto3aOHe6vncgjWnc9LP7Mhc9HP0DZGxxijEbQt2c1eS8lJEcCU6td2QE4eyNd5ac/3uXwsvisgUa02ozuBGbfD+/Wcqr5onWeeC5d8pGpHPd+G69/HcvtHf2foI/H30P+ox6S7jfaHbP8ZrQhFz+paPo4mM73/9LgWkCA/Y4M47LaxvsW6GYeQK+0jZUtPsRcy79HswCYjvTKVwOwhOuxM6UbA2j6pVOnzL+gAsBITgQ4tIdIaXWCGCTMAQPmGydiTiGuxE4yXgXm+W/Vh6rMCKOh8Ct13D0w5qI85GWCC56VABObgwS1q+3nMYereW+e4r8nlQ5RuRfmQRSUjqPbzdtcNlzZoP1XZYO7Ph9Sm6Lr99OxKxV0JHlb7H2sprvfjw0M87yz7xJfQeKUuhYGEq2uYIghxTwX0XF2t2mI5a5/d3QpIePv2rZgI1suB0QpDapbtRVW8huhsGUPGyBo+vmc/i2Bv4fuGjYAZEXY4gJPwowG+Jm01B0xAz2stcNsaCQYS/t4/+m9aG9127R8lIgorl+RDL0FYl92v/O/R6ZIF+JUP81f7gp3eHwIkqH3QgKpjI9MZmwF9rC6calgvGSs5i0UF1Iti6HjaWDsD74ddA82h0fYx6iZcN2pex9E2kODrON/M+2B8CCTUzac+5vrvvwkgwWNs56o6+q8BAXz2hwAJdS54vL1Z82y08EqNXR1jB8nVEagbOf9+CUgYAkg2sHVj57UhkFCDlb8NQEJ1AO2MGxDgb6+b+pzrmqwbeR3rCAYIxnAkQ8/bGglq8ZqZGngFdG9YnU7tpo3b9ai169G0XR9P7cvlVZtntt4ZRUTRIL9iX8gR7hJEEJhAR4cBkBAbCa2Z0ElAmA6qWNSzASTASEBU6IiC+NODHKjlHLryQup2JAeXKg9Ql3RR2gJIaG05T/Ex6ucSSGDTJMAPIGHXt3hkkylAApe1TOq4X/f8jD7AONj9+GveFFOsZ5UBOgG456oC8wQSED8Dj+ezOId2EA0KVMfMz77fyEB+kvWU/ZoNpO6OAQBAbdcGSJCKHe00A+JvNlLNCd7KazCQIJAhs2IcQ8BGAgmRyQonxPMzNtq+q4Pn3SUgIeYnFNY+Q+3783thr1JAKmsx69r8dQAJaCSc1msBCZPTXkACJQ7Xq5mAhM8//1yMBEobdqej2j9S2vDtu/ft43rTNsfp94CEI0HR7iDhRQFz2e5UANY2emnH3jJvb97eSshPzi8gGEACtEyERSkNolyIec9/zNkEEQB48Mburm47IEGaCtB/U6QRIMGlDQYSWCfMEUQMKaFQ8CYh0j4rPwR8aiDvZ9rZaRTToXNuQ8fBgQOChcxhO5wxj3sHNWxWk+4DGisEsKq9P8KQCG0J6PRQ9lkiEg/M3wCcfE5U4AxAbAe9B8cy7Fk4OP5nwbaynm5z1gv2maGlOdjoyhFlJfxEGR+aCZElhI0gZlHO+bqX2iZbONHj4sxkt5ZfABL8He9/w7WF7ZiOaOWZa7DQ/qXTYWAjjZKe4xmLL1rhdVTpY6w37fnkCGG4sAeMsWOokSeQMIZxdowWv4uZ5ixg1mef37XPvnirYIxAhyAJwFZB1p6AMTPWwL1pb2jBeaDVW6rod+1pTRfP0oFeI6HaiwASekHVczZk9Yqr79cDCbJYHehU/aI+A9yLtFb/pQv8xW6P0iQHjPYZGH9Aw+pv1HN7zg795fq3fZbq1zpoZR4OGYdD/+gSkFD9iU/x/4bHrP64ASh/pu5XnrdDIMEAnY6T1HiWgex9dgaIdHt0UmljWF+xPwIkqIRIdhTgN5//KDLLAAliRLUM3hNIwCZXIIH5DRMBa0Ob6eubq/bZZ2/Cp1DP3gASLBrqhFw3R3LNUQrHay454Rpc7ms78RyQEGBDagRgH+1v5Rp1SYNZCB2QkIG+5skrQEJ9LsN9uLZ/FJiYGgyV9dCxLFQqEgDCJSAhytnQ+rHdT/HWDtD/vpYCn398CkaKme0ACUoIZ2kDu1JlJCzns2jTeXOt329uKW24lgaOOqwwjONTW2TLYZ65bHWyOmDxueOO/Z8YV+tDWATWGll914bwb3ogAaFKGAkACWgkHCkB2+7OgARKG54DEmQPn8mDVNv1Kf/+Ow8kmJLiBWYjeG6sz53Famw6gzwAC6rxeglIsHG3wa0sAd6rNWQ1uKoLzNdaj+WNxGJnLm3gsza+QyNuJ8afqRt/HZ/6779uIKGWNtiQGJyxU/7SRJVTkXXfDhRqMPraRlTng8eXcXJmRgsvszN1zvi1GhzX6/ScCGe1z+p406pZNW9oXRA4qIP3uarj5nv92wYk+LrqZlzXUF1b3uDsONh59TPR2GZtzVjt674PJBCwjCfHNhuN24pShlNry+OhLY6jdr0/tq9v7lTeAMJPwNQ5OSpxOKm0YQvGP25tO2ltN0EvYdSOWY9nkcfYSKLLAkACmSoEd2AmXC3mbblYCMLdgfqfju1qgboyLcc22hjQSFAJg4TrxtpIVPuoNm2ojCOoNGtTlSIcOiDhtA3Ffgvief645IhrqYEUGdA6TwmC/LfWU5mkmk+09AN6To0EOUvJUICRgEYEAmMGERy0VOerOqJ+hn7+0BMd+MW6CpV86KDM6/uHj7oiZf4FOp33vGdsKpDgOnl1BWDMx0Hd9KYLpV5MBwVXaoPRUat9bXaQbV98zwbsql10xUj9btgJZ5VfBhKq2OKZHUsHpm/72LOc/DkCfTT/ARKOhwP63x2QYEbCZ5991n705Rdq/0imH1X6X3z3bXv34b7dP63b/WPU64LUkO1XOzSUv3bBsFnNVwEkJP0d9oJZADBkEBZVho2uAARNOFGLeZss5qTb2+OWEop92xCMIYqHtgbPk0zJAUZCAAk8K3VKgf67j84JZiTEeIdjpHUCzZOMn5ysU2gzJHOvBim27bbXDoJtT3lOlFlQdsIc9OfDcY62qlyPnzcOqG2R9qXJuH18+ighvwMBhVhJFLbSxYGOIAddJ38PX+f92vLR12TbFs5hClHKiYxAo/oSto+xfk2Br33bT+3+PoBLX7tFGfkN+yEKqKoAaT8LbTe87/nvui4ARHzN1Sep36n+Qt1PxTI4THq2QR5A4516BLIdxSh1reLzsxpzyr0Yd/WLz7r83Bv4hY7HaXTK3zyVnf6mdG2D+NokAMnb21W7e3unDCFlO/ouT5HnW0obIpOXQAelUeo7TLvKFNcjqyx2TWgs1PHhVno/TsV3Z4yEOg+qPag+Qm+/Q/a3+kV1b2S+1PadQx+Xz8KGMxMHX9FaHA4snaWue0T1u6CTX/Jr/Jptf/VrbaNr6cxzPpyBhDpvhvvJc989G/cLLQ71fplb1ffwMSO47HWpnGwwE2IqO00b4QDzQhRYvELNCYBRgAT2CYADWu5yTLQSGFuYSGIFnWJfA0jQuNBVio4xo3Fbrx8bQIJaAaLRdASghGnQ2myaAqrXq3Z3d6Us9wigUp0SuKK4fo+/78saI8fUQPJ9cQ2OOXhOAm0LI2Fop8RIwIIUppwFHTlWJAZSIyFLD+wTC/TcR8maj1tttuMRH9t+bsduFCsgwDjtA51oaC8g7uMNGQldG+kjjKIAwiNWqJ15OIEZX+caTLW0QefI+8cOab9RqQG+IGtw0pYrmAiU8s3aze2y3d3dNlgKAAmIK6JlhDCs41ESScFIiUTPfAyrJMQYHXtofOfxbAM06rVqWJaK4/bZXrVr+1rZcwFy4YsCJMBIuAQk/NE//m8vMhJ+CySAJve73vfs0DBrURfPMJivhs6fqwZ7uPnXz5wvvr4+q16QM3R1oQ0DYRv54YZv4wEjAUPha3EgPgQSOtpRZnpqkF3vqf77bwJIsKEZbpjDsb+0oYRx6DNWNejWQnulNKJuYL7v6piy8GrQ78XswKL+fWnDNZCgoK1QN+t1Du+rbqTaKkrN5fCzHrvhHK4b/Usb8WvvVaeiOjuXNn4/r/ocK9AxXBv87Xnr73qOay6L9pXtbRJIwEHXcZTFjjaNtEGCkYDbvDyeOiBhtT+037t+065HY4m+YcZhmOzWkcXbtUPbqsyhta3KGwJMOMzG0kvAh55CTa90cwiNJMOUvTypYwObCnVooNToKFCyAEWNjea0WzdaeKGRoPaRJDAnBHXUPresgY52ZVBuEbpj444sKLLPnC9KF+q8sLhiBRiElOda8Lwk4/YSkECQpjHPDJyDbEoSZtNFm03m7ekJJfmHrjNM7+j211QzIqYn6ncCCa51xcHh2br/+tMm1Oat3h/iQtnBousUQWAQ51LtJLYugQQYCQI+xiEyx8MxkCBKqRyH50sbqhNT6eudPR4wEnpAITb11xgJrwEJr5U2zLhxOvIgXEbgioBoYSSodeCbm7a8XirTz3iilaAs/PHU/vzn78LZPYZ6M+AE7IbRHmYDINi16jy9ZtEu8HgqmIYivt+qBSDgAGtyulzovxGK+bAVyOyiH0DYKpX9EGJEt+NqfiXWHGACLUq4lo/rJ5XIoM8ByBFjGvYx2qTiYEVWmDUD2MV7XJd1Dsx4cvBr58v2srNBXcY4LZ1r7VV3Gq1H47MBCPEjxxzGwnTUnjaPWWYk+b42BeiaSklC9gdGgkqsABbyN4wF/+3a1pgrvcYH547x7ee7QTSJs6XNp+5a60EZqSiLIqBVzfBkIkAm5q2kBJKSG8we2cZc38/tD/V124y6p51r0vS7xSV/wfapCySw1TsAsEhrVYDC3ZAqiFDLVHUNoxDzVNAEsJQlQNpLsb+AsTDIRtjwQzuN/Xsv263uItNlg8ejVpqLaVte0YI0sn4K8xeIOwav2PfN2GO3GFcBxvyXYJbnF0wPs2XqHkrHkt5GhNjZsGvMc37McE+NzzE3ex/Evp19PYCB+gyHx46SsGDiMN/U1hWR2rSj9ZzVl/BxmHf1pwYzw+/a36rBuK/30tzy9338ur/VPebSeHXXV4LU6rt3vlyGbpdABO91FUgwUOm9YI7IkYQ9qRLAJxA8FiK8Yv/gg0w7IAHxTe9n6CPA8AqafgSsAAkcezINUVkDCYfNVkGlhjtLG/APVkuYilFmRtcGAkuABIFaQkn60lHvmzGuAVxQGiRmVdoe3mMe8FyGQMIwXujYT9l6JcbQLKmYm8qyq630eWmSv/spQILXFMeve7A7ZUR5EKrElaMeM6CzVeqOFOyPykg4JJAQujjnQILOlV1lgkBXQbsABOlOJFvsckeYsQkkcI8LATEjddXQc1qgZbFsb9++adc3i/b27qatVst2e3utscKX4wcgQfNOXVXGCSRQ6pAlL2mPrHnTt/cM4AEgQX5UAgmG+y6VNhhI2G+f5P8eBMKupJGwmb5pzwEJAvfPccSXluKL7/2dZyRcElusQELdNKshsnEe1h4NDdIlgzc8ztmEL1RvXrcwlCZFLm47NDWIq5uwJtI0HC7O9SlAgo20A1ujfhUt9Ez4mwQSKpByCXl/beb+dQMJFq0bZtg/FUioYIgRWM8tP+ehI1ADv/pMfM66gdeN/dJmOdz4XxvP4fufAiRUgMSbgsfrUulOnV888wrG2YHWvASdt2I8IjdZ4qDxSiBhPGcN7BTsTw77tjgcGzrri9O4XR+O7ev5VbsdT9u1UFlQgmM7rCNjrcCkwUxobTM+6T8YCS5vkM4PG4eFXZXhiA1NSarRqa2WSxlzDn2zCuSZbNeWfuNPT0KC5xJbnAmRxjHFGVioWwMAB4BCMBJoA0RtLg60VMgBlLm4TItrrmctsdez1O21sZx3QFHmmW4U0OE7KuL3GQlkKzVHs8TBDidAwnRCPpxgJYAEZ68qYOnaSp/DDgvjq4yd2tb1rISuzaEzdwn24YCdZysIHkvwlUCCnQ3GSdm4LJ3QZpylDc6IaZ5J8TiyEJ6b1bn1/LYT4fnndbADzBnUKYd977UN7JDYMfU61bGkJn3h5xlGgvcOvkHQT7vGEdmUI6wb2Cm0xDt2pQ1ffPFFW10v1fUDdsDD02OWGIykkfDNLx8EKgDAoY8wYv5Tj3sctfl02lbTpeYX9xD0f7cPS0c0gxg5w2RpcYCYG8uF2jlSzqAuDJQtkPnOGNaMhPl4Kgfq6uqmTZdzzYn7p8f28PAkFoO6UWbHAZ7FfGRGQsxJZY4TSOC7BM7sdxUsHwK0DpI47nSeNa3KnAE6lTZo6RR2gXiWKQqQmy26jN/usBUj4XCijjk7qwAkNNq3zoJeTylD+R1AyLFNFKjKkgTlOWvHCUbkkFaNhAy4XZ+r3y63UGvNqP3H1kgIE60KrR/W11GdMIL6jzPN54V4nv1c2iPqB6pt1hyURsy5TsNwT6nrtpZGYGsBQ5nHw3MAMmmdJJtI9qzYNp0DRkFSo11S4PUphpm0MxRqt/0ImAcn+dhOaCQwLuNJO81WwG9Z2017yNAOONGxoR0EwIVgXTCluv0r2/NSwibblr+7+0gmAiK5HjP5L0VPI4TiCERf98Z9jOHezzMXsJECsF2AnIGGgYTL+3x0ULHfUX1Ij6PavJb94dwHDF2Pl+bHMPj3tZoFIbClHL/627arfr+u40/1W6r/WhMutqNn7eEvsBZqNp/vG4S2TUJVJvyNLK0CmFDrR/bS2NsAq/cqnwJQDWFV/g6tiOg0YyCB9o+cB+0WAwm0i65AAkfHVwFIuFpN23IFk2RAekOYAAAgAElEQVShNU9gOQZY01TFd+o7wpjlFOMZzEbYDeoSXVqbG5TlXiPbHWUWw6SPmQZR0jBYxFlyA0jskoM4b9+xQX7qIfy7uofy72Gy4GzPdCm6gAHrjLgxt+1gzMru2Nn+0UBCx/Q7BSPHTEp8gbCZsQ9YJHkIJLiEqusWlYCCtXXcpnG1WAhImM2j+4IZCQYSPn97q2eHRovYQMnagEGr5zWKfcAMhdqKmefG847net79yRoJEqLNkrCY8+eMBNIPLm0wIwEg4TRaCkjYzt7+VmyRgXtNbPG10oYa6FUAwAa7AgleDMPNdmj0hkCCDWUNBL2QDAgwWXpnrq/l1GLshDQyO5t1ThVIeK60oW48Pqed8edq2P4mgQRvZNynwY0KpLy2ofy6gQTNqVLawPyyY1oDkOrwe17UDdfXfQlIsCGzAzY8lueLj1effw20hxmEfxtAgoPKOrcqIHQJSKhz2uNtJ6cGFThvDqhxZodAAk4jAe/+tE2HdS9hxeWJ/8bSSPjRaNbuprN2s1i1FQElDuwWunNQnQmAEFvkv6fxsQcTcNwx5EK6K0Uy65WT6rhazlPc7CTU+bO3b7Uxk3F9/PCuXc9ogTdRu0gc/+jSENoKQrIllkRwFsCC2Pg4CWQd2WwOtGAMpFygC7Fxggb8Xi2ifR3U9DOAVBtwZBAItjsbVCYpY0/AJxuH6GSi9gIHpJg/lkjfdhviWZ7/ntP87YxE54CXNn1ax6PI+nptmzJISYrW7izfl6p9rQVPKuguRLu4l0qfBUhQrSdzJDsvmI7u9aqe0kAhFxhL1bn1+quOqIcJIGG4L8TnLG6UXXKe0Uh4DUiogIT3B6/jCiTgUcFIMJBwtZy266tF+4M/+IN2c3fd5qu5Mv3fvvuuffvhvbo2PFGve0DsEuCL0iDEr47tuNm12SholLMWYLTKFxSgD1p47oISCoigensGhuB+PhOQAE4CkIA+Q3TgitZ5BhLgFvCcABIW1yvNg/cPH9vT00Yihta4sM0HSAiNBEoIYk2oUwRtI4vYJ397b67BSQWyAA2WVwB4QSO2EGHUy/acZwtuxbrKNq1yrAP021M/v4+6exVYZYKMv6n/h0bPwPB7JCYA/8dZY36H/gc/CvaTZsu/tZ67Up64R1NtYy6EqJvX9eHIde9VyhUdHuZyTvnsZrNvjw+ILkdLxeMhtUkoh3lBw8lAft2T+n1u0s2P4d7m9WO75H3YwKLsOCCCVOrKWLvML18TO2YgttgBy+ORGC/RUWba6U14/4jXKU8AxIKFEBoJJ+Q11M530nZtLlZA1FgDdAGdUq6I/T+02TJKzmbQzBNI0NhnJnsMs0Yqv31ArXmCVghB2CIDzbRnzmDGPsZ1LM6AhPosvOdV/2EY1Md1BpDgsa7Bu1hYRQxzGKgDfjlQrD6Wn6cFc4c+R9i8pKWX+oBLvm/9rm29gQ8DCRUkqH40x/P9XAIShuer83DoRwztNH/Ljgy6ZvgYeh/2U8d8ixazXd29wFy39UwgAeaRACNYdcB8sQft9pHQ2+4jk82+EeyGYCRQ2qDxT4YpQIKC8BMdWh7VZtKlDSqZhOE4B0ig7eNcn2XdRylDtF7k+WCjPA4RSwTjJFhNlDzBVO7FXf1Zg5r2dV3icL7OU9BPOku91lKMZwDslGPWOdsxEXLM8dleAhK8Brz32gfQOV4BEuw7ao48o5FwPJ2zbwwk2B+BgRe+SwA8/VrL9qeZ4AXw1DUew5dym8blHKZpMBIqkPDmzZ0YCRVIUImfge0EEAwcqNQVe5KlqvEcwucJMKHXSJCtLWKLYT/zGwkk2P64tIGSWoCE3WYrjQQDCXRt+PuUNkzedGKLmOYO+nwmDzJch6/9/XeekfCa2GLdPIaGiMGpKN1zRu2ljboaWTlklT6ZtU0GE5QhJZPpliMlOKjBphAsTeCQ1HxJbLFuMnaovVgwJkOgpBpd3X/pIf3qZEmHpY7HaxvB3xYgoW5uMhRGaidTbQRG2LuA7KxmrG/v5DHyGFRnYYh+nxnNwfHqeexYeZO2ATW7pG6Mw+c3nJuvPcPh+885O55XFVmum0IX+Bax0zo2vic7EmHMezRV101QkgI/BPSXgATqX0MykTKEQ5sfjm1+3LfZobXV4dA+a5P2djxrN8urdj2dN6jitNUjw6v1CJiAunU7tqfRsW1Gx7YeHVXiwM84M8rdOsjrwciHIxKOBRs7G8XN1bWMvjIbT49tpdY+o3MgASaCAAXEG2nvNGp0V0BUaaTsWJY6TKY9kJCin7omgC6VUIzbFc5I2gk9i8xgah6oXAHK7/NAAjuiMvti0G86Wjt/q7Ycxf9kZAxtGfftGt26CduJ1Gula0E837CB1kSwg2417HPxO4KvYI/gtFWnDyBBdPb5LIQAs9aV4KIHo0KLYYI2wIWuDdXprra/rgECg/peDzZkGzDaE77QtUEd/y79/BUZCeTBABRWi0m7Ws3bH/7hH0pA7ubNjYCEn//iL9vPf/lNu394bI/bXRuNr0JEDiCOYJcOAttdE1NgNhdQhjPLGJLtZ/wJTkx/Pew2CvbFboF1wDMkKIMlABsIJ1q54FMHJPBZhBU1P7JdFkDC8oZrObYPjw9SNOe4uHHOGOnzowz8YdpkoAiQwA/zE4CO8cbx5Trt9BuEqWA0gSI1xaFujhZIdCQR8JTXFXYsskJh8/v2kbw2m9EDfq8IAOFSMvT85m9ATv62CCO2qoouKhE+65X9cULtwHP/sddHSeIk+753bQS16KBMu+UZZKoAElBzB0BABZyuTdz7er1rH95/VAbUQILWRTJ5hvuW57EClMxu14DVNsVAU93Ha8BX96RgcgT7RzZgu2sz9V7vdQNcyuDY1Hug7ZbFFjk/pnfDODAPYIKwR2ZiVNdAWUOoHOi/wxhbF6wD/jtN5m19AEw0K+TYjgjVsV/IjsfnFUQhIJp7lcZGorandtxF1lZMMU2WyLACJMhvSyDBS5xSDM1FGA8M/rgHEobB+qcACZQ1eIxrgsXPzOBqBZGrLyONiZzblcIfLJxjJ7x32YdF0A9UJu6p+hb+uwN9cgAqkOD5VM/ve7ZN5TP2t3x99Vqqj/SS71L94/rvS4yEeh+VhXLJzxtj7Lqg9tT2lDeo9CUA0+lkGa1w9yfZps0uW+AmkNBpsFDgQ7LQAfZ0KXCAJIGBBIstEqQuprM2X4zazfWi3dwu9FnalrL+qaXHR5AtyA4wjFkARqH94nazlDYAPNg+egwNHHvNujtA9dGY//I1wXQ7ocOORB/+Dy2rzxgtfacR+WTJMvKYd+u9lPn62upz0zwR4yPgW5c2xLzr2RHdvBwwEjo/ogEEB5jDTwUStHdIFDfaTNZ15vaROht+zAVGAmNCKQIaCXRqqKUNaCQEkHCtPQhGArYaEW6NudtdU9xGS0j8QZ7fJAHlnHUqRcrx5yXbbYAEjfsLXRuGYouUNqhUW6Wli6604d95ICEWcNrv/OPm+lZondpxoEpZW58leuIMQEycl9s/XgISqiHW5pJ9RC/9Vs2L2pbFtapLfKp8OkjyQrNh1QJT39AIBowGGkjAweDHBrhej+9JPUmTrvlS+8dwlBJFy/P9bQUSuC4H7PW6X9tALmUcPfavbURD0MOf9/Nh4deav+dAkiFg8hqQUI3n8PnWezdowPH83HjNoEQ973Cz93FeGr/X3vtVgQSOZyfFTkK9vxr0+tgeK2cTu2eWnQ10Hx0jIa5Ym8yYnvXRHo6SATbgGWgqdNjdrs33h/ZFm7a70azdLlbtBrEpXH0ytFA+M0BGH2FzOrRHWAnQtClxoB6fs/A5r3GegW1MZvu1TilTQIBRdONZCDviqB72bTVqbUHtN2UNs4naR0p8MVFmEv8EBs4yjEaHNpsj3LPUdwAyjjiT1LYlCFnbBNG1wY6YAYYuGMHBgVpKRgFIkIxcYs2qIaa92WKugAzbRSApUSIAHNE80ZMIR1obHA69quZPwZKQOBSOOorAh6C+7wk2aTcIiIAmRUj/4tDpc+5yQECabJ+w8eMAPKDZJzuBEKxz7jJ7ZHuuWn023uWiCw5ly/PabSe32S3iOSDhDCS4AOZ5zHvHt4qpZaZnH86jbU6s7UonvQDrfzKQcJQ4IuAXmaoJGdJ2aFfzSbtezdtXP/miff7jzyUi97BZt59/80379v0H9bentGG7Cx0H1g86ItH6MYCEqxktS4NSLu2Bx0fNE4LUCLxDPFQxFMJip32j2wY08hPiT7MAEraU4vBsydpSakKWOJ2vOW3IEEK9vmmr6yu16/wIkLDdaz7h7DDnzHihVIA5jd2FFaPgPPdwPsMcZayZs1wnr9mW2hHswZ5jUIGhs9PqkjKMNTRjHMCpgkd+c83KDEnkkd8hEMiyn8lRj+zbcwG07Zvtrfdt5vNkMc4WgZlRyprdjx8fdS8fPqxlt5xN1F6GgGOuCZgLY9aeynx2CiYARmgvxv2b2k750bt3H9rTY4iMIvKm7hudo181AHqHVHW7AAmUavB8Ae0yuFPCYhTU/eeABNarwZwKJAgc2mwbXUe08mVwgi2B8xulCgQE1sHpfyuAUQ16ky2mBxnPxQ5//yywRUAJCSbgXGMCeOZqUTptawK/1Jxg7KD+RnAdzC+0aAjMZqR/GeNkioiNNiLTHOMttlOXKAGsyFpmsWUGnXHkDEa+OkCMXiOi7smfAiRESdFezDBEP6NKJuar7XH9W10KssSGseHH+6n61ydwZGZMZSTYF6jPm3K7Or+HPobtak0i9OyzYFJoX8rMv8fQa5TfQ6Cj+li2v8/5KcPrGXZp8PWN2YtKO00fz9ddmUz2ubSfqGsJMzhKhVSmp/IokhCtTedLTST0EB4f1+1pEwANjIQAuEO3hIk5hYqYgo0Altp39wcBCbvtWpi6u0EZSLi7o74+WgkGqHSQ/6CSHoHnsQfxwxjP55TqZGtSAPtdtKK2X2bvCZbhev0UrXYzlvAc7+MW7nGnc1FqgTZMpwmTq1fikPhpzDv9BqzD/clES2EDVjDDtrSCd9VXV8zSJtLe6WCDCxoJMT/SNrici78TIIDRFUBCD1hZkJbX9fzzs+xFngfhw/Zld/ZpAaAD+A1wBfAHEIEOR6ulOzas1O0IQeQ3b24CSLi67kSH2XPcrtEdkxZoPmVy2AkhvFy+q/VDeQomNBmSsiP4c5QtkvjMjjj4TB2Yp9K4qXS80FXabTdtv1lL5+NAacNo1Q6Lz9sfw0gYByNhMgnNlW6o/11gJPSGLW9s1FoHJIR1i2xclSIvFsfOcqjp9D/Veayb/9AYdoEQTisbGQZcblyAGBJj46HgnitJEb+9sGIxnJ+3GmX+7YDQi9/omY2DqWHV8LHgMULu0SuHLylZzsYNDS/XYoNho9ItpAvtMT0uspalvMKghF/zMfi7ouLDDaPedw2yZUyL2Fc1NjrmK4yIMKbnYouvbT6XxsbX1wdrkaHCURsCCRWFd+1Vvac6Xm47fCljwOeq8awbuJ+/RfaG89R/c34H576GClK4tGA4/n6OnzJW9Zn3azIzLzn+Q0DO12QkuJ5/CLoMn0f9u0sE5Yte60KpobGWD8tlhE4qbYOjWAnXu1O7aicBCG/ni/bZbNluaN+IAeY/uaKntiardzq1x9OxPZwOyoQRMM2w4AqBx1Fzmy3hbFOwARZaxNsjg8Uzo1ZuMR21JeUXUKSzS4OABGkmkNEi04aGwqjrS8zGJDHG2TyElVKTIZwzdB3IMkN9DOfs7d2bWJ9ew0I6LFZI8G8gNe+DgN5itNizWdCjR5OpdBAe12vdo23EcU0gScV32D21bUuxyQBwyLLE62Sh629lBaJPZyiuu6Wie9S3kdhUIZgYCvuM3WQa5Q4q15pN22azFjhhW6mNdR6Za4K/M40YBad2GoK277pGrbczIOi8W4+U29Mp87QiGDr/KerJp+gQYdCgrvugSh7inur+k9oKFZiItRLBY2cL92Rfafl4lGAdjAKVuiA6etq3q8W4LVfj9vkXt+1HP/6svfnsTmU633742N5/eGwfHzdtsz+ovEFAQmptoLlAec9oG/Of4wEG4dgAAh13MXaMLXOQ+4/SktAA2ByObXPcSoyUzg3HWXQ5OU0CSFC7ROiVqYJ/s1y1zdNWe8/bzz9r4/mivb+/bx8+fgywIZ8zoBXPfjGLTB2UUa19WqVmC9D7+3s9awcmdniHtqW3o6f2uH4I3UGL8yVQ4EBMGUtKKHCU3dUisgEhxsfcVgAcYJFtoe2b91vPm7OgaIrDhl+wl6gX7y2XKwEFBB3v379vHz58lHhbgH8BInT7WXYgiWOG+GCILUb2kdfQZCHrKabFDhtxklaCGA+7tZhO/fyyg+2dNYDPHviKksr6g9isgz4+y3PheBalY47UPcEOqIIxRvBpGwAYFkSlH4CRASCILaXSkPgbYJiAK0R0Jxo7MYxKC02la5JhpSBRonNoGKSYo8Y7nGntDtOJ5qICgaQDyw6kEr32Lf5PDQrFK7k+dUxapkENT8FK2FFeG9pXWRXJBpPOQvoh4R+qSWgbTxZnjLC6R3vc6v5aQTH+zRoRaDGmi0kEDuogALKATyfGQHQQ0rgkkGBRYvlHpTzGtfAuE+LcMOlYYwYAfE8qbZhEiYPnwNAPqUDrS3t8tYE1+PfrXtMWg5RPSztZ0al6IT/WZQUMq3+kz2Z5nPaKMUFYds0SoDTsPgCQFJlqgdxpj8J+JOiVLYnjWbG3YBpCl0QdHNoshG03u/ZECeA6wG9l0k+ApACmJD4DNIXlh63HxhH0A5etn2BoPbICBHyS4b65vm6317P22WeLNskWzm4FqrWlLHVpH1tYJ52Nkr7RU6ev4TFmXqs7j4SgM1BNMVEDL7p/qYuE2GkArOwV+BQBZAn5EA/eQCz+Smz3FlMVg6d2Zcmk5hCAuhSTBdMDvaieqcpTqH6Anp2FEDUBgyEYQNm+TTpGkDWNYBf0+z52rNdQCjZjx6hMvRkDCrb1EbjHM+DZzOfjtrpaCji4vl6065ulWszSxQH/7Op62a5Xscb4D3+LklZ+tusnPQPpGJCEUjeZsQBufsNUkP0nzmQckpmq12BdZSm275lrwzZxXw+P63aQFsOoLfQMw24g+7Q5zttutGyPo5v2n/53/3Nr7bY1xBd3dCKbi/ll33vgAP2V/vy3WtoQntU5LQEgQehmZhOtgnkJTPihQIImd9m0vEBrwGdErRrRGlTitNWN9tJTcGkD3zOQ4ABzCCTwfde8qUa4qEF7I6gblI9jI2LU0QuGcw4X8dkGl9d/5gwXYMEbSXWwhhtj3Ti8Efn3kBpdx1afeQYk8jX+UCDBC9HPzxumnQIWfaXe1qCd7zpQrs+83uMQSKjPf3ivl/72Rlk3XB/f86WOve/Dx/L8rA7i8Pm8Zhnq5+tcrue4BCTwvQpU1Gv4VDBBjRv+ij/oJax2x3ZFmcN4LK2EL6aLdjuZqLvDTFRvsnwnKdw/CVBo+r2lc9Ho0MYzAuceSDhIxIv9KnuNo6JPeQAOy3GnoK+ddm0JNZH2TeMjJeUBJECdVocH0OepNhPiAwR46OIQ7YTis4FOo4Yc5QmyCwd0CqA2j9oSvYXFrNNICHsYytL8RKcCsq1WM05qqmN74BayCaNJW16t5HSpHd92kwE/geyxNYQks1yiOrleB8OMgpF7BV3UE1Jjmoi/bE6i/t78UUdXYJJ1wLZv4Jcq8ZrEbzbRyuKaSrxyLlV6C9gxvgQeDjBFz09V5s5eFCCh2iWDCGTM6w9tueLnfCJ6nF3rbjsLTZ4f/qYs4kCd6hmQPbS3KeamQKt3dtSfHCcXSiYttAASoMcecWIObTGnrGXUfuenX7Sf/sHX7auf/FjP7//9s5+1n//iu7bZEETN2ruHhwgCaCMqJs6pjcnObHm2BzFemLvKkvCcU1hPzhKtyR7WMQ+4tuk4OkPsocwf2wn1+6t5dDiZ0G6PNRPBD+UOnHcxXsr5gY3woy+/bPPlqv3y/bv2zTe/7Hp0h+MW82CVtcMErMq2jaOkhbkDdZi5YAe67o31WXb/HkH5f4xOE8kA1BxJZ5bPeT90huxsn0M9XSVM0a6QOWJH2Y60mTZynDOLHYHfROMl23KCUXTUXL1ZXSuLuXnctHf3H9v7X75ThojnyzyJ0gmF3br3yNhG9sn1x0wxd20gCAw7HBObNmgqn1jv2ma/bpvNkwJoaoitaj7KLLnKBSTK1oPCZl94DVDa4LmtBIZLF7YhYGa770wws9/jz2uHp43uxbXA0nIpyQGxl9gnxHpJNgs2KktlAEL7n0je6BmlX0YmsHacofRGtuVEXfqpjeY44BEIa3zye17vBn7ctcGv277BAog6dMY1gYRFgD3e/2v7O/tmKgkYj9UmspaWDf2oYUBlu9hlQM2Q6cpP4l7MgujGvwSb9gEk3bE/b2lKAMt3WEsfP0brXeYQr1cgIdYJaxkWx3kAXv2N6rMM/TyOfck/rPbV42j/1Czb2CuyM0YGUzpvUdcP4CCTiYOAUuAo4JDWRU/tN0vD1wCQoH0tgQTfDywQWf2OHZTHUWlDtCvWnIAxeGxts9srcAVICCHnEN7c7WDJ4DAEkHAESBgBJBBYTsV2fHi4b1uABIJSAcSzdr1atuuraXvzZtYm42BtVD/d9moIJgwTVttNr68RYxz7jROPrBP5JcmwsX2UHYANJrHmnh1dg/jq8w79/85PPHj/7JnR9RrrPfnfPi5rHT8ASMPrwufx/Vfwh3Pa55TPLsGKXuw0jp8gQsdCcCmGBRh7diHBdOzvvX5b+BYngfqjTBIBJFwtZ2r3eEUpys2y3dyyphbternS+qLjBv4K64wSh6tlALJPDx8FIMDCU1xbul9gM1XykLoJnPsMzEgbxFg4mcwY8IzYAx7XT20Da2Y2acsJjMajmI3M7NP4qu2mV+1+t+iAhFNbtO0O0ci5CLW/UUCCuzI8ByRoUn4CI6EGS2fIZKkvrpuAjeZrQILgnws/PhYTwJsPE0AOaBHWcRbEm4MD3yqO4gk2ZCN4UXlTtDNlA8/nhwaqcwJyzKpGwqXgr3ege9GXYeA53GCqAfJGWBHvc0/+ZSThrwNI0AaSCC+Lv4I7Hktf468CJNjQ+Vle+l1f0+fz9uuYDufqS4F+Z9ALPbWO/8XJOXjxpePzbCsjpG4GfK9z4C4oJn8KmPBDgQS6OCz2mMjWbifj9vlk0d5MZmoJOWdMdns5IwAJsBDWEo/L0obRoR2mLwMJce8o6cOL3Sk4G512CswWU5yGQwIJkUEESFhAQaTMQe0gE1zIrCNU6mgTSfu5QJOh5MYcpDsFpQ+jtoLxQOslknJcQ1Ll3fe9AxLyWZoeKMowAEJqKODczHEuZ/No4QezSfXtnCoysm41WW3TJWeyggjx3Km/R7AxNkBtdmxkGTjKtqUaOl0bYi1FZk/aFWRZAXQkVhVBnx0dl2TAirC2g4LC3P3smFa7IocxSzoql0X2M9kIQyBh1LWHSiCmq6mMv81GYBwNYOh1yBkn2n4ZSOi5aQ78ZMsVzPWKzFHbmj3s+S4CmDs6ePRAAowEgITr1bh9/buft//oH/z77e//8R+1h/VT+9//j/+r/ct/8ydtvaZjwLI9PK3D+QA4gIEDVR6NkO2hjRHm21GeEu1RcWZo98mPnOHdvj3dP2adLNTWCbn19rCnaepBQMLV2xsBCGSTySADIMBMsUYCESI27PbNXfvq669V4vDNu+/an//5X7Tv3r0r2aQI9mkXKSHBFDuMrgMhBqmym2QhMkYCmsrP0J5I12G/VUbXFN4h4On5NHTAZXvJnBPoRgGt9CFMwCcgJgDmOpkz9XUMArWzATiS/dm3w45s47TdXt+1+XLR1o+b9v7Dx/btN99GPT41vsrkhR5FZJTd2i2ABGckY81HgGiNIajSckSzFIGM4+64be/ff9f2AJGq3dbOps8oC0frStGBY+7Gf+f+CqUNtuGMFfcrvwIhT1ODeSbep4qdF5BAaZSouZFVY65VP0qlFNgjcYV7RosEOzMbL4Znyb6qJCLFD69urrsMNWVcULHtB6nEdDaKTF5y17zWzIZhTndgQmamPcfUNu8UQI6BhBjzsEOMi86VmW4CDGt3SJF/PlPbVDHbB50LLgVe1Y+zLY0Wl3GNfEegVhEoDIAp2GYeVz9H/Wb9peYT10QQw/Fg93z33Xe6flgtqsFP35P3g7kwausN6//7TC1f//fWXAFieY81Wu91uM6cDPM1Vn9QAq+AN7lH6LulHa9se1K7DWB1c1WZ2FnfvSS7DKgsr/hC2Cn9jR5GabNtrQsYDeG3JeAm+z9KjZ9R22xDeBdWAsyg3TbueQcTTOMZrJozIAFm0iIy1AAJ9/ffKTNN5cM12eubVbtaLtpqSQkTWe++80H1tyv4ecl+yc/fRzLHcYOBBCcSYSXEXhmlOgZWBVrCJqCcZgAkVBDDQFCNG+r7++364vM3gOZrq8+k81kpU1RJyvMxwDDmiT05fQxpYUX71f74PZCv86R4JoCB4y7vzxhiwCEDCZ4fjI26Z01O0fJ7NmqrxbStrgATFu3u7qrd3l2r7SNAQpSgBePAa3CVIpW7TbBC2Hu1F1mKJQFXRLndzaaOkeOQAJr7jn+OMQQm77YdkLAY0+pyq7LGHfvV7LYdF7ft4bBq//i//ydiJFQgARqYhTw/JUZ47TN/6xkJLwEJMU9eBxK0TRT45WxjzQ2rbn510F4DEsho1e8Oj8NGGrVNvXjiEEyIDaTPGvC3F70Dz2Eg7vO4Rs2b5XAB12MPNwWdJ2sTfR5/Zvh7GJzWv1/67Pnm17eO8eYD3faln9eAhOeem4/phTi8P48X41zLTWyw/f1PARIuBe7DMRneY2eY1WawB2lsKOrv1xZxnc/+7GvjUo9ZA53OyJfN2BtHnYuXHI3X7iu101kAACAASURBVPnSfYiy+Vf8gRZOCcMM0bXjSeABwot300m7G83bivntWvY9mcMoaRAbgWBqjOjise2lUjduCDtCFTsqiHCfe3TpyfGRwSc4i2BfTANRZvcFSCBTme0fqe+fjtv1AmfipM/wHi35DCSoDpLWlinwiJPPtoqBX0r9N3YdAZHQJ9kwVUMXVHk7uzwLO7P6TMdKAGk/SidhMltE2Qa0wC7Q37eFaNdRoqXWZmJGcB2RQbQ2DFlr9VDP39hlObxHgpW+9hAgIUCFyAJ57iCKGGU6QeXjHKrbtzZE2jx/nmuWWBUt4rKjhLIlKUAbWZbIZNe1jVMSjmM/qeTAFyDBjjqfmCRA062hFNvqj+nAP+ap11UACdEDPg7xPJBQv1eBhBGZQAKtPe0aA0gYHyBpHNp8NhKQ8PbzVftH//g/bv/wP/mHbb3btv/tn/2f7Z/983/R3r9/EqUW+q3GgMyYShn0INsY7Yrdoe3XlE9EDSzjuVpc6R5EDV1v2uZhHfWu7IMJJMBKkDI+jJgCJBAycc8EzjuD4fvYu65vb9qPv/qqXd3ctncf79vPfvbz9u13352JYPG8ltPI3LAOVMc+o30XNNUQ1LT9NbBwyTR0e4pKAaJ1n/fL3lE+L3esNq63jYqyIyObmiDyrwnuktrrNqtmJCjbnlTfE8E+pTnMAVgg00m7vbpt4+m8Pd4/tl+++659fP+gtQkHQdp82Jn8zXmjvWvQi00xj3ZrvRB0BAIpEjlO1XYd59Du79+39W7TNmtAwrQNnwAkeAyq2KICzGR0uC1yN/5mLlZGD9liaXsEEIAvMSxVhL6ugmOYROPQpWEOUR4jsC8FNwkKuxZoqULP+yo9zMBB4NcxNB60PvlvmusQiraZKCV7zTPpgPDUV6mBOnbIPt5RKvmAUgH+sa7CxiYFP4UNnRiSSCiskgGQUAPAuh/bxhh0tZ2yL2JfTQpBKVYX5S6ey73QXUfNT/vFdZIZvbu70zW/ewcr6ButK7emMzDS+6Pj9vgEa+FcI+MlH2ToQ7oT0PA7fhbu+uO/O/uZpSnYT5c26DPpDnRjBcgq6nfP5uJcEXxRUhBMAoNwFUjgGCrHi6KWM0CN6dzvAwEEOMB0WQO2+uFxq3MAeFO2IDBB7QaxgZHN7oEENISwYS5toL3yqN1/fNe2T49tuZq2N28R5Vs1ukEtZoBW0POHIFH//O3PV/t15mch2JrrIeZRgNZ+1rv9JoG0bEfYMbYCSGj7zYuMhFpe7fHy3sv5EOv1tVXQ1vPB+ipDH1XXmIyEyujRsyqATy2d9VoyEC8dwtM8hScDnO8YCWmnAkwFRKhtE+O5oecUYpm97lfcYzASABJICOFyACTw/ChrAEhAIwEg4c3NbTJ+Aijo1pba+eL3hUYepQ2RCOnnHXNj5rK8kmzw2NkG2Rcx+Ch/xowemKkkp07btlk/tM1H2kMf2mh6007Luza++rL9Z/8DQMKdgITdnpKJmbRBfgskFO/Ck7A6HJ8aWAmVLG1/qpG0wXsNSFDGc/BTgzjTA7vNJylMlZXgidNlqpK+MgQ/6qbkfxtIULai9HP1GAwD+S6Azc1JwnGD9jnPBYT1vmrw+xroUI9fF4mMyd8AkFCNsLKkXd2je6lHNpX7qECCF+yljbV3Zr8PBHzq/NNxCyOhTqM6/y45037N8/O5c3qTeekYdXz8OR+PvysjoSLEl+bnrwom/BAgAZ0EsrdT1OCPp7YiM9om7W4CoLAQsHA9m4vurU0D4bAjgTSO7KFt26k9zg4CE1QfqbrdHkjg3rWueDd2njaWInxQotloJvw3DR0FdWMASJiO2xKBo+m43SwXAhKQYoCBAENBWibJdFhvHqINXfaQRgtBlEM2mKwLFmUOOhohJiDAPpxmZQvUxzsBusyMRBAd2i6uwUVsDBoxtwEd189RXS5U2xyq/cpE0rs4Rb8cQDnQ6mp4laFHKDLQ8hCoytrlVEWPda90R5dFCLX0KPGi7vTj0zrqyzNj4rkIkEAQwZNR6UMyu1BT9/pVaUPNMuGc2udOu+55jK2XczXIfqA6ressTAQ7lDGXC4NAH+xLGyQ+Caug7CE1O6LvD0QX+3XKYyaQTUbCAXp4lDaMj/u2mI1U2vDms2X7B//wP2h//B/+sWqK//m/+NftX/yr/0dAAmPpjAu6a5Q2cD9M5xFUe+b501Y2loQ3rISrZWQsBZ7CANiGVgV1qsock+WHWr+atdn1qs2vF1nSwHo5CoQSkOD65lOAOTyXm7s7AQm09Hv//kP7cH/flSpEoIiaNV0WKPsxkBBZUcAinqso46XTQ91n6t6hD+Xnowa/Z5kZVMA+WeOmDxrCwtV9MTdAzQyCYnUMSSV/dX+JidyJLRtgo9xjDLtGcUwkNObThQLlD+/u2y+/+7bt1ocEJixmqkUdTB5KWKYz1VG7Xl/2moxYocDG9WZmfRwJidl00cYzNEge2wP/faTMgSCbewCcUMHBWbYu5vO5JhIAVvUJYBToJxk43b5xAUjARmDXuvLTXEsWYhOox/JSw/RkJGRZg+ZbdmxgckYdczxDB4N+TrJjOM5WVs/nx5Afx1Fj3T3T9GvEjkK4ziynzHrLxyoZ/6jq6YPUCARyDkqI0cKYfM5gRbKXAIaXs67zkG1yTepwHReD6LRbUOh7oL5Xq5c4bz6LYKt4zvYBcVj5yKiztrCXsA+4ZvQ5DCTwOgG9fQFraXH4zfap1BZ3T7v7R/X56rrxB2rGeehr8F21QDxjZJVSYJ4f5V2p/VDXpP0iQFaPj2znIe4//DTljc8u2nPH+0IHJAx0wtz+06Vx0aY3BXTpZpRlhB8fn6Iun30AQUxsKiDCNsWHE0iAcRTBe4ChtG2mNBH/mtIGAvqrq0V7++ZajAQxqKCjj2H0nJc2eJwvAVJhimIv0+daaKD0wXzuZ/6MwdZkHfTP4hg2Z/v0KpBgUGIIJIhdcsz2rgl8XfKfL/mmug9aUsMqKKxwmR4zgbK02NdcjxN7K/vFMtiBqX1gBqHxTidb6nPms+w3Al713HogIcb+ZSDhzZvrMyBBpQxXUVLktc+4sMeuFqGbcMV8UIeGvsOWSkpT98vPfOiLm5Xne+/vM7WsZkuBE6P9U1s/fRSQsMZHnVyLkTC7/br95//jP21tBJCw/C2Q8Jzg4qcCCUMj2BlIkOcBHcqWyQ7rc4GyygIutAmsgEQNXGvpgReL31dQXURFqvH8vnnvXzFqbiDBRsbXcCnQrJvDpfaP9fpfOrfH9FOBhOrMdcYhxR6fO8+vg5FQn6OvwQveY+7M5tmmVdp5XnJoZQxd01luoBq8OtaX/v1aQt6I8PCZXHJOavDvy/mhQILHzk5NBRKGRu9XBRFiI+ydp9fm2vffF0FW7fJgJCwOrV0dR+22jdvtaCLRxc+W1+r0QP93dQwgIw9Ncb9r63Zo99ND26BTAIAA9RaGjizzVFdGwI9TTXeH+E1dYfxHDR1RG10Z5NynQE5oIEyllXC7WsZmod7RYzkXZCHJEAMYPD3d67UFTgf1jRg6BS+cL9rgKZM8jzZjkQ05dHS4o+p6+/ITMSmyT7p+p/AiLRIRMCRgJrNtB1ddK1IROJD7vntEdeyqXbGTJjrwjlzPSGronVOpNREZ2BCfSiBBNNPYSLmPzXrbHtYbBcMGEjyHDCRAL69AAp+7BCT4mrp2eBk4dBuw24Gmrfe9WePGmgj9GupV5KtdjuAsnZ1PABLOHdUMQLKWc6zWeXsF+pRYkB2GkVCBhJ/8zmft937/J+1HX/2oPW3W7U/+7Oft53/5bVtvCT4RooxMPmKLCuxwLdUCNbLFe7oYAHZDvUc7ZN53bMBJR2xPcwoQScm9oKHPb5dtCa2c5AXgwiiBBAFxu7Y9oDbPvJ4HmAOhAed4sYy2fpttW2er47CpAQBNTpEhBkhQ9mzalBUdiizaHg8drDO7x/Fok1Yca87lQInzuOtDtZ/DwMYq5EORUYJfiy77t5ZnqpbzG80IgIfYv7PH/G4nkUXaNWLhYq8JAKUvdcHoHNSNRg5lYSTwIM1IMDU8Ah3mC91hZm3Bc1wACG3bx6eHdv/hMVpuSiAu2UvqiZ5idF2yoA+6NQ6DPIjDsu8B3M8wElAj13HSOJ/ZiSyLUzvRbPcYLX8DXAjd2ABOeb9y06Sgn2tVgENNdmTgwbHQOOjAwUwQcA2an8k2UJeOfEZiVXVAQpR+dNno5rajUe5hu6OSNeYr4rklWUP5z3TetzC271CBLJeH9GDBeakJgan1IOIeI4Mu9lXW/Wl8s8Qh7FZfigD46DVCoEJQw/kR1oWV0AGwWW8djItgtYhpkTXy1TfxWDtgr/vu0Ifx867BX/W1LfY33Ev8PAABLd5Xn3GIoUZtmX012eYEEjo7oLnel5ZYC8F7UQUSDPLqsBJZpfY8wWK222xfzDOjFI+58fi0jrKX1Hnc070Ixl128mHvU2lGByQEw2UlscWpNJHQMYH1AYDw5o7SrgADwatOp6czRoL9tQoiDJ9NBc8BEqo9s86K9zEEnePnnA2sUplngIR6bq6TY3k8ZcMz867nkuDaEPSovuj3AIACBG5hBJQWtnU++T67WKFcB3c0VqeMcyCB5xm2vmek6dplC8Me8jf7DcAr2jIGEnyd0rJKRgLJILBENBIobbi5XYmRcPfmRowE/DLWHCwTt9jUnKdlMqVhp+hARAmE2i6Xdppi1TB+pWyyWxe5p9UuO9yzEjBm782mbTJbShS27R7bYb/pShuskbCfvm3/xf/0v6hrwxBIGMuO/upe96Vv/K0vbXhJbJEbkoLuKxoJwxsfOiN18vqz/owD8WrkalBJfeBwofSOdiDsfr8uwBrADiePDaMd8HpNw2CNRWE9hXBmTPFJkZrB9Q03BSZxNfz1XM9NsWFQO7ymOj5yEAZocH2/2zCeOdlrQII39ueutQuYyjjYGDoz5zFzgOJrPgsgnik/eA5IqAH8cPM9+/sVZr/FKqthPpu/6WBVB66OxfBZXTQCA1qV57odLlPWtN4yKzS8Bh93OBdeM1M/BEjACTm0jbL3y9baYt/afH9sq8NJIMJNG7e3iyt1dFgiOAdAcITOFj3QH9u+fTfZtw30WGmtmJEADTccFImt4cwQcEMHC+5CUMhH+7YfRd93OY8wC+gYgVAiddswEq6XahOp8ga6OcwXUYMrh/TUdntUfSfhXMyCoinKu4I0FIOD4k+GgzOrN/1mp81H83e3lrNiNBwgQc/JtaZC/ckaRCcEnKdKI6d/sntxy0HK/7RRX2A4DeeZ6Z0CEhRYOzs8lYMA0GCBxHBGovacayDYRCyKzZ2Mdpc9oP85KD5Cc1naYIeYoMDXFoyEFNMyMwHaeYoy2n7KEXoGSFAPxbOfPkPLy9GdIZSgq50MQa5d0OLFSOgzY1qrndhTfK8ft/5kQyCB1lsTAIHDLjQSUmzxRz9+067vrgUk/OIX79t3949tR210m7SHh6cobaAkAlyLMFJdHLIDB0CPRBdjP4Air6COdbw/tMVkrrVAVhcAQc8KOubNQkACAMIOUTZasYqSfmib1NnASR8l1V7fU5nBNIAH2qMJ9KK9WAAJWk8JJFCLz7w/jnfK2BlI8DPjGtnXKtBe7bNsaFLgRXE3lTUzY14PQ2qtR997LsNU252aiePSBosvVrVyBSHMC8Rb9zutK65HugXZXYm5vdmQjWYdoZ2SGgcJqOg6jjBI0F/oRVd1H4WRYHG6vgVaUJTns2WbLRnTYwckUO+rsqdR1A0L+0yc1vtHJ+hodXWhR/0chREl215K7jTvLX5dxprXYWDpueTn/RwkoIb+Cjaqlhsxx1KfiBgQG67/WUSRYM6iacMsamahXbbEbxgyVfCY52oVeIGipetTFW1UAorVEqhG2q2wt+4iAlMmGKV9qamysAl+HwBAtBH04EwtsRFjrGSLazCtoFUicz3ToPcbo1OV7FiCMDH3z0t0qz1y0M9ewZxhnwBMiOvtRRG9n3AuAlz2nOf8CT/LM3+tsHmqXTOQMFxfXrP2g70/dECJALRcT4VdZk0E5p2BhLiRHkSRHTudX38PJITdRldD16mcXz/XA5zC1gcbTfY82wiq44EYV6e2yRp6gAV1asi9wMAeNf6yJTmHDV4hticgga4kh51sHQJ9N6uVwM+4f66R9rDPiy362dQt6syfPg01eFLzJdfpEEjobWiWU+3QOOjH2GNt+1j30OoP2idE86k+4+Gc8Bqo/mtnb9jbEUwsP9W/8PnshzjRIX9Mdh7xZfaISFicJ7kC4MTXc+myrnMUwIhK+7awO3tGQr+H9EBC+GDjdnO1kNgiQALtOtFIQGwRJip+ChoJLmtQx44sS10/PghAuFmFNpCBBG6ZWUPCiXJV73Med68n//YYY4/UCQuQdj5rYxhwsEL2MGf2TRAGJSdt2Z7avD0er9p/aSBhtFILSNoN4yD+FkgoE+9TgQRPShtfT04F34n+DIM/P7yXAmXa83iR1M3Qr9W2O5zTrAS/79IEG+shIjms0a/X4kXnDIwdRGdzfP11cXvoumA2xWw8LsNN42yVD5wIH/el8an3NQxq7bAMz1H//nUDCT62N2ojftVocV0eWz+P5zbTIZBQjfxwzg3H2A7aS/df22fWjb0anDr/hga7e84vnOSlzcpIsx0BAwm+F28U3eZwQXTxpfv7oUDCrm1UArBokzbfH9psF+KLVy2YCXfTRbsCVJjM24pgn0AWauJm2x5Pu/bteN+e5NDSrYGsGIFQGOMuOARso5tCBmoAFzpO27XNcdNGU1o8ptjiGMGyABNgJtxeL0JbAT0H1HXnC+kfxHMJpd0JtZJqCxQt4HgdpJ+/Wdu0FmJzwl81kq6NBFr15qmNJ8c2G89UuqC5K8poD7ICPOBg0Y4K98lAgp4d2fDs6Ux2SgwDslQ42dHrNtpwEhjTdo2mFbjAWUOgLg1kvlOBO9ZL1ENrI1fNaATn6s2d8yM2xE07HjJTPZ3LwZJDcNy12XwpuiB1Izi8fFd0b5S6ceDbRE5wON/nqu1a27Mo9bJzUYGEM8cFkcKzn3OxuOo8es6HbYja7AASwimta6AvlTjXvzlvGkEQmYyEPWyCiYAEGAloJKxWo/Y7X71tAAl3b2/b+rBr3377sb378Ng2W9pp0rVgGy07Ezhw+8eGRkJIYisI5BIDMPKzCNBoMaJ/eeR0VfNNJwLm3dW8za9Wbdf2CgTREQFI4DlvMtuL5ghF6ogLiu0irY5RAA6onEvdPDJ0gEX8GEi4yozd7rRuHz9+6Eob+AzPlH2SOe+MbnVWO3tFRppAMkGvYUBU96cK7vtzdE/oAg8yjHQCIO5QG61gB2me5991HfA6GWnU3AG9OCbBGwCCn3HU6/ZAQuw50YnJwRPMpiGQYLFFB4EBimT70GPMT4CJyTxU2ilt+Hj/FEwlamYlyNhTsc/35/MWl5Q21Hmr0qquBr1PglwSW4zP9bTqmllX2QEU9GkKTLNWMgjFARY7AzbJCMHVfTsyXzJQY616PWn/k7BedGzxPNIaxAIzdzM+lE+X7WEVPGSbOH+3zoceSIg1EXbrGG1RF4vMWgZIp/Z4SVsOv9E249jAbE5J6+C58Lm+dCCu23bD569+oplbquIvjNRa2tIJ7ip4Oi+ldADi+e1zc93MR9+LKdIuc2B8aB0oPYgztsM5Y8Jz4zn/x/a1Xnv1GTpWSILS9qfsB9NyUGCwg3QzRso89NjrGvJzHlPKFeH0dP5QlsFIoycFVOUTWeXOiRfZa9AF/PfYd8REUHeGrcofuXZEFrEJ7jrk1oKen98HEgI4DSBhpuTCaHyIYPIm1Pwtsoq5PezZv88Tjr4339Nw7M98zGPfpSZsZ+p55INjT43jxbzpgYIUeB1oJAyBhLpm6nX5GRMv+9/V17efWBm1l/x/xrnqWnh+9EF9zwLimC4JN5BA4iSrTs9AZ+ws1/P0BPOAMgZA/5O6VzlOgg20forkRgUhJK4NSAHAk0DCrUQyFwIS3LWB5A8lCzxbgCKOqzIGujgsg/XzcP8hOjkkIwFWU/c8T61dXy3lg9WE5zCOqzp43AfrlnuZLRds2m2PzsjuUb7kEgHSyaRtD7P2cJy2p9N1+68AEiZv2+k3DUgQNcRiKLnw/Xc1ygx4Df4HHuGZAb/0XldPe+nNfG04+YcfrRtMnejeVOqir4vUrzvof+4SXnsfg+xJaBqZF5sD4hdurxvnGqTa4HQOVynfGAbH9f46B6mc0Pfsa7GB8fmcDX3uGi8F4y8BF/Ua+JwBo+H9eTFfEnOp11LPVYP0zmgWR2oYkD93zuq4mVZej13RYAWLmSWuG4GP4Rrg4X37fd//S3Pg0nOuGT1vFBEM9kEb3+upt+eqyL6f187/GpAwBEa8/jX+UPOoW6C8gTY4x2Ql0JbucGrL/VHdHO7arL2dL9rtYtmuUNE/oJa/b0+nQ/t2vGuP1NkSEBOEj+eplRABoAMv7A+sBLZlXPrQZzy1/WjXjjiSZBfZgNSLfRaOxAz5vEOKLAIupHKyawLd+3eSGgv0b86OjjEuEVCtULmng0OyCegjr8yjsplKYau+ng1ZjIUDqv9LiWypM0KWdPT0Po6eree6ODr6vsf9xm/OL+pt7QuvrgOhdCxnnsR3adklOnJm43lWrgHGAyYoj9ZZB51fzfBGqSauTBNBDo7DqE2kKg73QxL3UufWb7WqxHnBQQ/QoQaQVoA3Z4/3pLINKwTa+3Ih595iflD77QSHzQ5mhNdTR2HNcertCdkw6NOZzU/qpNeuRRUrcKDxSgqtHH/NjYNALdo0TseztqAn/HHfZqNjm80O7fM3y/b3/uj32+/9wU+Vaf3TP/15+7Of/aJ9fKA85dQ2BI9KYo/FuIF5wNzeP23bfrNtsBxgHjhzQuCCI+LAYjlCrErQUDBKmJtk0hbTNl7Q33TUxoAE0yYAgXEMoGCnNpEnHFkYDDBqCKgBfg779vj41J7WoRgeQFI4tIgtSvFe2aKNBAN5hrWkhvF3ZrcClTWg4Jq7mvlSY2sbNWRO+Xk64NJzmk7aehNlGgQVKJsz/7ZbHE810dLrKvGfAHjJ+mieBlNFaYwukK32orN/PM9uDMKe2DdQC8ndNrL/2f5RNl5ZvgjQ7UT2pRHRF14lNmg0QJ3eI7QV7em0Xk8BPJB9E323sNas/u/9i3lXf4alDV1GMQM4tXdMRoGDarOCFJwnHV+K9mpWHoCi3svyAp9b2hZTbEGUjWFHzOjg2gEc3r79XOCVgjwJfCbQofa3sGAmAWIW3YOwO9lSl++U0lVBFPk8BErQ3i/ZRgRdtT0h8zOArPPe9n3gTTnQXkEE87X6o05UeP/mnAQZ/Pge1U40mQe8H9nHsI+aI9MITGLPOw/YPD9qWW71N7xP2tYZkDP92j6FWQ5eW53dS80oH8d2rc4lrUGAvGLkqi3uAqbnOloIoAkgobuenIw+H8C71nJqkdkHsmZJygJrf9A8E4geHRZ0bQlgslNWX0IVLUfG96qxnwJqRylL+DgubaA8S/sWaz1LhcKXjdjDz4d7YL6cDoirT9pyBZNw3pYL9rHWaHcLaCMtJEApGZODuj5ZbLn6bNUnq+P4PX/7mKWMCcAYpOjikkkwLbBZzpiHXdlKt2GpOR/lUt73hglVz1H78HWekfAwI5rXvb/z/KwvMrxm3yfHY5yrP3zJT63Z+ZrYE7Nxz32F0KFsf+pHmVn03Xfvk30QIq2ePwKCAeKfmCd9R4d4P5h9lM3CGKC04Xo1b3dvEFm8UWnD6grwIFoqAxTwrA0iVkaCNLNSbLEyEjSGx5Pmh30Kr1GXkxjsc9k687Ivtwrh6dF4Ju7X+EAb513X/hFGwma8VNeG//qf/K9d14bjiUTMuB13MNlr692XIoTX3/s7UdqgYNI1U3lPXmg/BEjw8LwEKFQjeWk4q3MjBDTVrLsJW2j9l4CE167/tfe9AXEddaPyZvTaFKgAjYN2X7sN2Lkj0tejVQNgB60eg/cNbvBvj88ZY6LUMl261uHx6jkvbZy+Vv8OJ7Y3VnWjk8OhlnQv/9QNaDgfFBANNsqhYRyes77/HJBQwYSXgIQhglvv/7X7qgZ9uEl4Xtfxrwbd91SDruc2jJeu49cDJKBZQKDf2vzQ2hwgARDh0KSdcDeaCkh4M1+0FaUHZGr3u7YBSDjt2yP0bQJiAtXxrBddjNxBiDsFf1oAAii1GK10fBjhqAc9Ex8aow8jYSFGAqUO6CwgwpavzSJLobpoRRAEuFl3OKOtnClntA4MIEztheYLOS8wErbrnbIwQrfJaCNYlcGC6t0PdJKYt+XVSs6P54+DGFN8eZ5dW0kxrQmL+t+SZststV+v3RtEDyUYSqfKPd67nvckfJIZUbsVmB0QYMhMQpgui3CQZUZB5Qto7Q3a9RLMucZaa93106VcJ2peU/0bOmDHkDioRvw8E2i2SAAlBhJ8T970xUhQBwtqtMPJdIASts504kE3h+wKYSChjXYqLRgdRm0xnrc54Apq/vQcnx87IOGnv/+7bbPftT/5k79of/Hzb9rTGlr1tN0/UH/LVKTrQwgtIsh5fNy2/RZ9BEplThJaBFjC6YrM+Ub3zffUxg9w4BDsg9Fs2pZXiza+IuNx6oAEujkQoAlIOOyltUF7NM351VJtRrmmx+2mffz40B6V8cwuA8nYAEhQr/sEEjb7tZgAjDNwhpkmyrgjXjqZd0wYZYbJKCVTILpmICrRC4wZzDcwMQyQvE/Jbk3GbUcJBsAiGZ5sfWhnuNrHCgZ4vvAdr4HhvtQBFqNouaasuIKHtCcEs9iAA3W0ffvHIZBg+xvtXqO1Y/yethN9zqfj9rRdt8cHAqG+tEFB8glNlXOqc20jqHO9AiR0+6cD+LNAPICMrhVodtASGwE3HC2ZDLCtU1DHQ17jCQAAIABJREFU6QDb5UR2LQJn62gQ/Gn/Q2tmAR237wojRX21rIVNwsVEAKFWkgZsMpiU472PTKSeWZ78EpDAZ6RzM4/nZDq02hMKYAxArFvj0nU4qTSHZ1DnGaex73TJPxO4m601AeB8TM8r7LlfYw30/kNtMxl+h1r9XmAB+jscx/fCvx0wGgTgHs7u66wM63nfxvO7ZnL9bO27VP/RY+Lr0t8JJPD8DfyJJ5BgFb/RE3oOSJCddfvA1N4xkNAFhwLuJtHho5NdgHUXYMBkvNQaWT/R0hEQJ4EEWiQLqEWDBmAqWDJ93NEzp+I+AwRqx52YcrDplgjW0gFmSkvoSZsvbAty7fM9xHYB0sqP77/Oo0u+uPytF4AEfYfyT4FCPZAQ4Nau7Q9b7TMVSKi+rs9/CUjwOODb+P0AcAIIMxhsv2R4XB8bIGB47/Xvbu0WAcbeLtP9CapdLzRvcWNf0/39g67H2ha+Dpd9bTeAYd8HEuTvjeieBMOIDkrzdnu3EpBAacPVNSVEASQEyyfFhLMFJD4gPwAJYtfNomRq1rFR4y7wE6PMNWIR+z9en/h7QyChA5dhdWl/ZB9Ha4oSB9o002Vk8ZsNJFxf3cSGngIU1kjw39UgafQHAMPZrBzUcw3fqy3Chu/VDe+593QtKTbkBWPD6oXmhVAXpY3CayCBj/nS+f0eY2YggcnnANmO73PHsIjlc8H2MMAcjj/v1wDT73tzYpH5J6hjvWK8DOYrQEJvNGov9u+3K3ptjKoh9r/tMLz23eFcqGM1BBIuzZveETjP/ihATaE7GzhvIjUD0AeC5x0UPNYvXd8Q+Lh0rz6X56qvwcZYyywNuTMQ1bF+afxem+M/GEgAQSAzH6XFPTPhQGvI1haHo4QX387n7c1s3m7plY6+AEHRad/eHXbtqYUAI4T+4zSAhF3StHlChDcBJET2VwI5qgkGfIj2jZ7LEzYOddJDhZ8ADoX1SVvOpkK32WDklKbA2vG4FbUxMrCTNlUniMhKUg7BcUWVW60UbJHp3T5tE/0ms0HHhL51npxnWlQeyeqTaciMjlo3nqvVS+E9KdPcj+Zy+W0RLP8WlZ/uDOU3gV7U+vbaLNUk48QRAIcoY1CEbTMUbG+j+4PbM3ZObWbqDPJ2znKpmw6mxLmz2zESSnAZQUTajMym2vE/bEJ4kgBF69H93IvGQQUaPF5aD+pW0feRj2uPUjcHsmS49VO6PYQTHqUxx1NkPQno56NZBySsJqO2WJzajz67an/47/1u+/rrr0Js8U9/1n72i2/bYTduk/miffvhXofn+zg12iehSj5tBVAAOjHXCN7f3N6qtp7nISCB1mrJpMBRxmlWdn4ybkscpeuV1shkEYwEAAQBPmRVD/v2tN209eagfWd1fSUggcn8sFm3+/uP7eHxsej3hGNVGQk4s/ePXP955p/1MaWbgbI583YA4FB3H551MFZCpjXG2T3hDSI448vfBge8j9keaV+UrkMImBpI4PUK3FYgte6F+ky2GZV6vFsPljbOAhdzHtsZ9J7e2Qv2P54Zq8gBtTo29Gs1JlAEMQYSVHpEt5j5tN0/fpTYoksbJmNKLSapZp7tUDsw/VxssZY2xFniZygCbM0EB3rxKVpempkTJQYqD0NQEZtAcE7rWTKwKXio++86vGB37xtaA/yEiOSyTQWawjiJ4N5lGgFYpN6Jui+keFqOucGHbr9K5owAwcKqBKDQWoXVURkJlCUkkKCstHwVa3xkLbyTBtoQjm08ia45DpwMrHsues5U/8xAAuO0vLourMke9DFTQPPqrGtDKSVROVKfKLGNrMF6nc9DICHskEGcnkLu8av+RZ3fnsP2FyqQUX0d3/sl/8BBLoLEKplzF4LU2vA+gOid1vigq5b3qdifsxVxtj5mvrDf6HvZJUhiE1nCErY7wN7Tcdp226iZD5sd+xglM7wvIEplTIx7AFwanwQc6HKCPdLLIzwI7OG0XV0v1C6Qu2N/p/SRuWU70OsShf/wnP99yX+3r6jxP5xrtJmR4H3MvgG2U4AvdfpaUwcBuGJMZicpg4bDeTQEEjwveIaUafoa7d/b7l1iJNRjc5xgPJ6X61T/3HuvgaZunhT/zD5C7OlRAmbmH881/I1sfb0N3R7N/SNdsJhf50CCwLULQMLN7bLdvbkWkBCdN6IrBzEOz5xxcEleBRJ4ne48KjtCH6sDlZkXwVDhx+ziOp7yDfLz/NuMBPvo0xRbpP0jQAKMxN8CCSNqRsiaTDsgwWKGz5U2/BAgQQbxFdXKVwOxVAevxnX4HaO3RpuqQ1ID3EsG97XXlFVkoib9mb8fH0MkiB9P0ueO81w3jGosntso+EzdqLosTEHuyYL5fr0QKh3uU4CEalg8zv5dN6uhkXLA8lwgzzHMjnhufC49n2rIrZFQr9Hv+5ifCiT484xpDbgqkOAN1vddn299Tj7Wa/O3Xlu9bgdaFns02lyBhEC2A00fPiP//SrjI1WqX5rnw3voHKWkA+sZuJ82Ogan1mYACceTdBNuRpP2Zjptb2bT9oYez6PW5tkK7R204NOhrfcAC63tEUcaz6STwJ0d+XfqiROk4SIrYCOckhI5KDIZsjAkAhlwOlQGcWzXq4WyEos5vYRxlIOpEI4EAQTU/HREZ2xEZGEzkKD+8NSy5m4lJ+cjfYI3G2VqyXCcyOZCaUMjIrO/vA9Vk2ezXF51IJA2eFybBP8icOYY/egP51BdX5c2dWWMM+On311PcsoSAqgA2IRCzty1GJjqm6HH36OKnYJ3GchrjmdNcmWL6doGjISg+PaZuiGQwDXrHpylzHNgLxmv7WPUQTO2DhplW5I5UJkUYe+yVj0FHKGHSmQw66N5v66VKME4BxJivCS12Q6nXTvstwICYCTMTmMxEq4Q5lyN2tdfvmk/+fqL9vnnb9vD02P785/9sn337mPb06NxMm3vHx4DoElmAXOfLg3Hzb4dcZrWCH2FzgaAFMCSxh2webdTp4jZZKrxAWDgdRQ1Jstpmy4X7TA6tDGO5zSeEYEizwDAQeyYXQqCXq3ajBZzbSRGwsPDo47VB+jB9JiPowYdB5xxB0jogobM3FeWH9+xg+pn6fVPoKo+4DnnKhvBzMBLQIKdMM5DeRIASn+drpePvY2xqnuAbWQ4ou48EOtZAapLHVKMkbGtrysgpxQkS2hEoSWwPuLcBrPIGgnn581aZ3gnKRqGoYNS+/7jh/b+3UeNBc93Nl12dd9DscVhaQOlPfVnCCR4TQSDivss7eUAAMYE6VGXzTo4SfmVFroxX5g7DrLtINOyNoL0bduPgpHADzob11e3AqQ0Rx83uh91niGYA+Q89CAd9toAncbKbKRiT3SeKvZscUgLN+5Bg2MEuM5zIGGTNuE8S65zWcuGejrWS9FGYMxCzC2CGP4TSILeQ77nrO3i6jqFAJ0c6bsUuBNnzIkqCtsLZAMkVJ/Ie3Hd1223HejYZxgCCd2+mhPiOd+hvu7A7lIg7Ou6dBy9Njqqs1Gl9ksvpCs96TstGUjw2q1AgoRis7QFdI1/AyTIrmuvZiPNbjvZKhAg9LAHcKDzyUFCqfZtuCdJzjBPVRYQ69zXpf0qgQTYXkoA0NGDDk4wyRbjdn0NI4HW0eiWkFiIzzgot99LMP+cv+g56WfqcbSfrX0kgQSPdd+iNObddrfuhERd2hB+QmgdTQCKBdxmqVAF3Lo9rdf6sK3wWKwofytsY4+h1/yZr3wuEKTrw2bVuTr0lV8GErQhq6OG7AdgzYxi1qZyFbcUDl86yhmtmSC/FJ/xNGv80+BCnD+ABEobKiMBIMFiiwhnopEAQBC+RNhlgzUACWEvY95QWqhkUZZBefx43+XBtSyEe2D+eb7zt/dB+9TsI4DGoL4z/Ejm2m+BhNA+uVpF+xozEEz7uFTaoAX2iup93YzPdkwby18DkPCcobRxs6M9DAINAly6rk99TcEBbb0kXjXXZANIcA2sUcHnjvcSkFAd6/r9zpinU+HFXgET3yutUexAGOV3tu5XeX7D5zgcc29o1dDZwA0NVQ2Wht8bjpOvfehMdsa8BDH+7nMbw6V7qIwEbxgVSDCI4IDdSLMDvNeAhNfmUX2WnqfV0TaQULN9nnOcuzNqhUpeHZKq4XDxWn4AkBDj2RFWdfjKTJhJK+HYrtBJmCC8OG1342m7AXjD+RuP29N+LRBhsz+0NcEhAc5k1vZsUBx9NFOLN2/UchrlnES/YTU/ZOORcnl2pxYcTmuhQ7u9XoVGAnTxZCVow5OYD8cNMa9o90ZdLEFG0CFV+nA8CfFGnC4YCZF5pGaazWt33IjatpgGdZ1nQoB3/+EhxbYAICLjw3MjC9eVNki5tw+M+3uMJ3UWWJdMqzI6zhBxvAQQfA5917Wpp5ECyu0WCvC0Xd1cdw41ztv7b79LybY4p+2G2zx+D0ioZUQ5bhVIUMu+DCq8/pVpce1s0i4NvG4f110GWnYhASmvhR5IOC/pUsnGid722wQSUmU9QRr1GqdjQWnPFnbHApEBIu2PMCJ2bXJiTs7a9EjzvmO7nk3a1dW4/fTrz9tnn9+ovdR6u2nffHvfPtw/tQ2UzFNrjy6lo4UmOAsiYzzvzV6Awml/Eohwe30thwWnKzpmbMRYQJdhTn0sWjunY3vcrHWePfAZju+CFlPTdpwgWEb5fWgLcG+P6yc545rPULR1jNaeYDbAhtjtdK7IgkWt92wUmRmABObLehvsmnACgx5q28Z4mV1w7uhlMDvCASSz1mfdh3uRj2fbazDCNhYgweKjLkHwvPdaqnbrbO8QgBEZeDJTzD3/xkYwd3E0pRWAtoREV5tq/y3SBQAhB3GPLkOUmxhIcIYwV0YuSrdbDI0EbMCHh/v24f2DMmsVSCCYsrp8v1+eMxIAkurPJSCB9wWUiEHY/xCmCURgrqhjx1j6GswR5gplMgITMlOHJoTWJIyZBBIO43UbT+3DXLU3b96065s7aVR8+PixvX9/HwKLJ4DJAODo1EDwFxllPPVzRojbRXIu1bbbdlVhSGwsIA5AQqItBgO4T9ak967OvqQoYT8CxzadpWhuaTvK+QwkeL8WrXmGCGbMaX4rQ7m0fQ4wJuZl0MX13TMHLUDRzs9g3ymMBPsPQ39nmMiyT3P23It+xdDX8V5Q5/7/z96b9ti2JttZ7+pXrmz23qepqisjC3/z3+AXwCcQErKEMGAaYV3JMhgJgfiZxhhk2bc5dersLpvVL/SMiDFnrLlXZu5Tp25x5VspbeXO1c75NvFGjBgxwu+te9XP+/38HvpX537bsYkBPgrBUdt/BWRmEqQuUxeg+nGDRclI8PeoZjy1aORv0rKZ9cPaO0X2mfGXjdud2m47TsX/c40n7KTer7KnVAkqAEengZOaCK6ln0yPbb6YtOurWVssJwIWgl2SehgVJElR7+H41nkcJgI9l53/maUN/XycM1YAEmLMYx+aGRPAB+WgdCXpE1feK15DXof1Oqp/CJDAe+wfVj+1Aw6LfR6ukWi/WUt2ailP34XuMiMBUHYSgqunHqzj8xAhVicgtFZyL0VstNbjWk+A742YqQcS4lp6IIFOW3RtoLSBrg3XN8uua4PbP1psUXYyYzEDCbR/NJCgcy81MnwuWUOBMZWWUwLX3jsGGfjsOsaaJ2IPgGXKZxNIoLQRv5XShvVoIbHFv1MaCQIox61dLVdnQAJInhzgFF/0ousW398CIKEaam9AP8aCqQ62N2QFF85O8sEfw4B5+Fo7RM70sRBp++MF+bWMhOHhUQ1K/U7fnw/Iio4Or5XXEgQZheVzKqqm139FaUo9mGx0/dsHWR3jGhzzff67HqD1ul8af9/n8L1DIMHr0eNWx6Ie7PW7IrDrVd19kD4HJOj1eeD7c34pkDAEJnzdwwOExxnLYWlDdRQqgOA5ew1IOGUW7rk58PxeWoM8J62CcEE6dlGo1I/blDaCx327Op3UweF23Nqb8VjlDcsJVPKRMoHKxO72bX1obU+7RAMJ6nkeQIKD71BNCKcnBHmCcq3HcIgIGqRmfxQrAVVeCRLhHKGdQK2kfs90kHOIK4swABPUVg2jB6tiDghBlhEH1f3RUT2ftv1po/UdqtA3DWf98WnTHu7vhcoTHBmMGmcdaewd6uhCnd6E5kuO4nC92m5165+uD+rKZXpmUj95kO84IhAUQbVEh1bRBknfv98nkBDkdq9FHbIJCPwSICECguga4PmDws/jduz36yhtMDAiyvhZG107M5eAhBCIVN5rQG9Xi1HYOglM9OMYVFSNH/WrRzJGewEJSHNOdqc2PR3azXzabm6m7e/95t0ZkPD+p/v2ESBhe2qbw7GtRfGmv3p0zgZIgLd7oG0ZHQUm8/bu7o16XfOdOFKABTynjMc+MiICDFn7lCxsNgLYCMKu7lZRAkCrMpwsMi9oCwAkAGpts/UprUWVHToJSCDQQwyR7whHKzJFdG1QZsbicqcEItQOMhS1uU5nZ3rKcd8iq7P5VttOEUSXPrhUwr+jzRXjznxZuC5KjKDm0xXEFFLbUwUzU8QKN1+Ypv6sjD70UfoT1H4CbkAwMxRgHkj4b7sRTVqu63LRblbX3dnIvW62gENxHap5FSsp9lLYVQMIGfif0AOJ19G14eEeQIyAfKYslZXoX2MkUE5Tf54rbehsXmmDfBxBAd+2I7aL0gU6pQh0is4d0tMAPEmGHeCpbI+6jAAAbdru9NCurmZiTrFG333zncAEQLJPHz+3f/kv/1WML5QYiSiGQx0U9GhMYm0FPT8QCTTt3ayV7oxK0Ae8dwgkMOzhp/SMAgsseqzinD+02Tzsd5dpTv0VJ0u6gEGla8FW6tgICOhOZ1rrBpEMujCvOt9Sdb9fB33gdUp9A+bBP0P/rF7v8DXV5xu+z39Xf6b+3+812OXn6nfw/y7AH7Roj9cd21TIf5yp1U8SWK9uQp7vAITMWIh3A8ZGu8/OD0FMGRuSorbrbaw/2msEiHNQIPm0BuwE0GJOsswhWQ3ydbJUL0ocoiWp5iNLlfqOTntR3A0kUOoynZ3aajkVoED3nSiBMaMnAaICiD/nM8peJu09zuwATA2W6rzOfeH1UTVQNEbJeEBLyNcvAIvM+Gx8BiTU7/BcWONs6NsZdKXNYQVv63zbTl+6P19v3/70/Hz1+vJ7nwMSADCtX3FePhSMBHXfybXHZ+CLuIvDEX2YwkgwA0DzlYwE2KELAUPzdrXCf5kLSLh7c9NWq6t2d32jsxNghmtlvjjvKPmIJR56EbW0wckSniZpxPu5Rl+Xx4bPq+3fbTs6MIn1D1ACq6EACTvW+XGu9o/b8d2fgAQGzO0VnxNbFFXwBTChGsuzEzPLGv4QpQ2dE1pEYlgEPM7ivgQ02CC8dH3VEA+v3X9bMVVK2LT92G4FJNTamufey+Oy48U5qMbKgasDjGro7fQPM9LD93tzV7XgODhDK+FrgYThOPl7uI5qyHRPpbSiAioVIf1aIMGOgO+3GnIZzUKnrIbY11fH7NI9eO3yer/WQbzvzU6JX1PvozJOPE++jvr7uTVQjVpdb76Gel3VkNWDZeg81O96rbThlwAJOBuIhcnPJNPLuZBfPiJAIQino+7x0FbHUbsdI7wIkDBu1+gWiCIcGaIHaG9kIFABTyBhNx6pzMFAgjNdoduSgIKAkNAWwCGiJpKSBjHAs+XjCG0Fsk0cSgAJ81Bz5vCZixoY9FicVfxGWAmixJFEycOJzLHGPCNr9WyAmSeNiKwvVmeH1p4227altSJaEFl+orWa9fBaFx11P4SonlszdU15XjvbheO+CdX5Xhk97Em4tmMFT9JHyJZ+UveXQx3O+ibFAhmwum87IGFwbeelDVF/ekbXLowEXYcjKbd0LW2wtI+y9RJsDx/g4QD1AMIZSJm16uFckm0IQKa3kX17Rb0mVaQ7ocsuO8MYIbQFrZ71MWpjdA52lCns2+1iJiDhN9/ftV//5pv27t0bMQB++Ov37acP922LDAZ6BNhRQAnhWSkCmkACWgnL+VX77rvvBDLRrQEVa0QQea3GZxOOtoL7Dgw4tMfdkwAB2kAy5qpjZ44IFqeT6FMP820dGgmILQIk0C6N0gYYCQR1fEew5QIIQ1RSzrjnZkyAFUJUUbsb2Vx1H8m6Zdt3z4/tFPdN6UhkZoIizW/WhNuXElD4b7dv1D4dw8IALOgdOAe8PkMc+NXvHdpzZTjpGkAZSTIOAF7mydxQjTdg0w4gYa/7pgQEhggUfpXXbLft8em+PT096P9S4S5t1SJ4iZaJZKC0/6BoB2dKXRu2G4LrYLzEa0YptNrrCcUa7bPa3AvlNPVnCCR0Dj0Re0KO3qewOQ6nbTtNQ4+F7h4NtoquKQBazXlqEgCuqAQsEwgnynpGT+36dtGurlYai9vbN+325o0YYh8/fGr/6l//P2mcplEuATanPRRgaLSXDVo268Tglbp2pj+m8XLnhmJnKiOBPWhWDO8L0DzKsayBExcSe91jGTXPsaYdOFVw3We1z1OvZbeJA4btGEJiSwWAZSChA5OSDWHtDH3XM0BCTQ4MA7KhL/ecb1cTKNXnqeeBA1OPRz8uMVIej+ofnPsNnKHJyCtAgtZZHkokEp2JjfVXtLLyvA/tjPzOcbZXTY2bRzRiEkhg7AkkHx6eZLs2G4RO6Ro0jq5ApUTT4IR662QXB56XncwyAO6FQBrRPYCEyYSEwL7BSljOx202b20xZ/34bAlG4Pn8JPDeAfH9bvT69dlcfesupmhxv/24nosXYuNizfVAbPjk0OwBr7H/PWhZ/VauswIJ/p4e7Jrgden7h3Nf/x6uj+oHu51rXSPVHvkMt+955uOSKEj9E14XcxNBObbQiS/dfwJLFtOU1gBCywdYtcFIMJuiAgkIaAMk3KxC8wIBTYCEN29v2/X1qr29vZPdYr9ybYwN550ZCadDJHMstkgyyXua+wTQUUeurn2wy6kiWWUWU41X6v8rkIBeFmKLAAm0fwRI2E/f/t0FEmSUU/zqa4AELXAOlugUdvbbNYvPPf+HAhIkHp6q0jguOuiPO4lbCRXMftRQbXidFnb2a699qt233b/l4JY+1sPnF/MrGQS+B6OxWe/aw+NnObA8Pnz98G8DCcMDp4IfZ45GZsRtDNmQdiz8GTXg5Dk2CswEO2ZsWouGkJ146ac6bvV1Nk6vAQm+Ph/kNno/B0i4dKgaPLJieL22+tlDx3N4D88BCb7eWtpQg3rfhwU2/Xf9zf9743h5lOvcdQFiafElenZpX1adeh3stZDzwlf88YGErGeEQgx9FMX6w7FdnY7t+tTam0kwEq6n47YYjduKWHKzbY/bXVtDVW+jthvP2nYybnscyulEFN3DOIJl9k8vtuhANZTxBWeMAAOoXYse68Kl1SebT8YRiR7TqqubcehQ49YLrcFeiGwkAVBPY1Wmk4BvHBkXBQq0CFzMRO0jwyvQYI+zFG2sfLgKze8C5b61oWzUgM5/af2cO38xyd5/+01QJ7Oooy+HAOWgln4bQpA4esE0CIe7cw4JBhmZAZDAAJjWKzcM5/0SBbL0QJf9MWOniC12Ylal/Mb34IxXl0lJRkLcX0+tlKMq4AkWSsZCmW1QoJhaIbIHmSkXwLA/KQAKDY2+njk+/6D2h6wPaRwQ9HZAwqS9uVm0d++u2n/49/+sff+bb8Um+H//7V+03/74QSJhk8VSGgkSQEwgQZkUMxL2h3a1WLVf//rX7e7urn3+/Ln98MOPAhRYS9RtIsbofUymXGyR8ahtdmsBCfAtyDCrCIcM+Iwsaotz5okSun1bLlZteb3S/NIF4WFN68douQlDhu4h82nUh3NtCthR3deiAMQIIMHsPWUMn8jQh1PVObcJ4tiuCZyiNWVuE6/T6qjzGv/dzXmXWSQbNG3rzaPYO6L6cnNkSBmfad8SzWdbtZc8RoaTEh0DH2bAcPZ2Nlyskb6/u8QppfS9aIurqwRlPovhAStB15yMBAcuM1qcEayrW8GpHXfR6WRH1xDmX4CYa6Y1o0nljhrv3gE/L22YT+ZdIuYcRAh41nPSg2nZHUHiiU0lL6CezAP/0NBAP0MlMrsoW3FAFPPusjCctW1rk227kXBZrA+YK9P5sj09bdpP7z9IE+YgUCS0XXQfHctn3LYq8+pZRIAXdS/CCKntH93VRdcCq0O0BhnpTucg7FOwqJQRToDKtfz9mowWaqYr13VZQSnvL9s93s/8myUUmjZBtx4CCfJtU3Ax1t5QD6ZvP3pp/XO/SczPtr29noCvx2u7zpPO9VSct1/Q+TzFDjM+mpPUBJFwKGa4aIUI/BXGldpA2ProD9RGJ9oXnzMS4vEIvs2oY32ry09hZGoeROO2/U3BSLGPIsh8etq1kUpfJm1/CP+YjjJ0u9lsDm3a6GwU4G8VUyTLjf/O96GTEEyhAJsksqduJKd2RZtndI8MJODTj2GqQLVHGwkPAD2luB8DIQCgnq8KEAxdKPtX1Q7aB5OdGEXgLFBM4xpiuNG8mbaTsBaP7biLNsXEVYDBPK5WlOMAw/093TmYPuBLQIKSWPg2OVfVT6h+4iWgqben56VVQ//D9uc5RgKsJ85XlcJM0PvBTkT8CEi3o60nehiwT1IjSutlu2sbdDRSbNHxCN9vpikMNsaHjgwGEhbLaQckAAa/ffu2LRJI8FlTgYTjPko6eYzOW9iK8N/iXBPbdLnUukBMefO0Ds0j1nAy3GS/0HDK+Db+Dn+Ue1Zpw2nXJhgyWpXCVDxM2/o0b4fFN+0/+o//DrZ/tEaCSxnsSj9Xy9+hW2nAbMj8W72aLwAMBhYuh1f9o3JW2DClVaA3F8/RxzsWBT5s9CHndyDm8j47Veoh5XJIxfTrL70v1L+NxAdFk78XC/rFX+sgpv81IldQ8i59v/tg1+8lcBn+1EBtN7fJAAAgAElEQVS4UqsujZWDWx941RDwHO830l/H0bWvFWG89PlcyxBMsJHS5+vQOO/iMAyOKwJag6AIgPr7r6+rh+tLa8QHqe9jGOy/FkjX0oZ63QZjXrsmZ/GG4+gxs1M1HEO/3gfH8DCoTsnwIKjjzf/t7PJ/Ax/1/V5PFZzqxjczPHXd1LH3/F9aXxwW5OjCDQzDi0iifmjtpC4Op7Y4ndrycGpX1J6fWrudztodpQCTWVvRFinpizi+28OhPbZ927Zx282m7Qn6+WzS1f3ioIzItKZDe5hG9optpCwSPpX+PilbIVBBLIXIsgAuAI4qiJi1RhJvuUB9PRwCUSlPbp9kJe3z2ti6Jqitdh9zxp/ARsGM2s7No+Z6RNjWdw/w/oH2u9mmwNtA48LjXZ3I6mR4T/B9nrsabOmwhCqf7CPEqVjffF5X70r7ShzQLG+pdfK6RpzM3g2Ww3DmLDdsCxlVO4KhK2H6qR1l6p117dlmk8fVcjABGN+LrrlScKmpdZN5cmei1ib4kq4ac63eEWlL1MECAILfXK8yx9G+WAFdijpioFWSQEaojSR6OD2OW3vatvF+326X0/bmZiaxxb/3H3zfvv3+XXvcbNu/+Xd/1X747fv2uI36d4IQsrBkZb2GotYyHLy76zcpsjhr68fHdv/5MdZrBgNmbClwVq/zaEfHeOFAa40c98EuINCmi8Jp39Zb/m3a9tjaImnpvJfsICDAw/2TRAyvFjAV2BfxmZydcpzGlNyEkxW2rs8giYG1j4DHzlnY2XDA6pmAWGW1bd3/Sz172ORYf7ZB7D/EJ2HMqKRgG+r7QZOP+nUcxB4ojQAcJ9PCebAsPnz4JFHAe0qJtgTGwe7wual1nF1N9P48D6fUy0p8K8pEDESoFz3rwqKiWb8sUILXjyIzH47ySWVMBhJ68k3YDbE01NL1PFtumyCQfxqvUSJEQE+yq3J989mjBDVYDYhvYsjQ1BjPgl0F2KR9ms4aAJKSBftdznXYngA0w7appe1q1sazvajgI1hg+0OM5eNTWz/RxhbG0UKdNdop28xqrxfmWYKSQ39CtgZtGoCEHo89O8rlY2YmmDF38D8Mqs79tvoRR9n4XqfnS0+hglo+N7l/7zW6/CjjvYvuLZ2NValb6CXYFsdn9eWNrHWAl8jqZmY4baQIOmKGsV9o20q2HLZbUv+Tug/grZ8EXmswiGfEXu3OC4kXnvtLcf/i0IcvxbpkzSRLTYxTAwcJJFh8lLcpYZ916XF+BDOvnnGaGz4vNTFiHOO1OuuwSypfS+A3tUvwCT7fP7UJ4qOjadtuju3T53V7uN+0NQmSI1psizZpLqkK/6W3L6zZHZte4IDWwQjGQWSSSQrcrGAVzSR8zDmGcC7XFRo882QVFo2inFPmDayGVr3Vd6z/H57B1e/qzsFjxCYGuElkON5h3JfzmebjAMCmAWQdjDtBZ667MvqGfqJjHZ/dHps4q6HVv9xBbeg7nq/l841Z157n33oi9jHq5+m+KaWKYEdlTiFmi7fDRpi0Dd2LxAhzt6kof9pTbkl5FOWsSr6kjyA9GCPTUaoKeECJ6mo1FyMB0cXb22udH7ASNBbZkaOLd/IcgI3KYzozaAGZbSJ1r8doL6kxKfuF68VoqR03LXwBQnb7APYC7Zad5qwNkZEQW1T7xyOPAybMBCR8WE/bf/KP/klrx1U7jVftwHoZT5Tgiq5dX9qs3+eR0em1SO73+dSf855I5MVPEVv82UDCM/Sa1wLhr7lUB8AOyiqQQA2WDS2Lw05sXfgvfYc3TJ2GS1NSX1cNihS5r0PATBTJx3AU62v8/V8Gpdk2b4DS2FnTRn1lpTlwtoHwffv3/19AAvdq41fve2iQfimQ4O94LpB/DUgQoJWI7hBIsFMxnL96P0Mgo75WjoTbKpWavOEc1b895/6O+vnPAQp1zb8GJAyvT65O3r9//xwgoe/6MaaTl5zOJBJGcI/gIoKFp7FKHK4bZQ2z9ma+aHfTWbs+7Ns8GkXLYG8O27Zuh0Y183o2amv6tJ8oeaAcMbK4EymJhRDTcRLBE5kAOfto59JWD2eCoCTLHtQdSiyJACY5VBYzavX3bT6NWjgOxX58wpmCRt4ZyNImys4xh5EYEj78OrHAzICnLoJrrGswxkFF28vh/hg6cbZvw/XItR6SOebrZg1X+mfNttlRcDCnwE5iVuf1m73Tkk5WVwPcl/+EU41DtBJoZDsUQnVBH5Sjlo4hTp5tggADgqJD9GvvGF9a/HZu4rcJUyqbSfBI+yBftnfgZ9GvDlCILD7lJWc2h4CNx3Lc7PQtRos2xVddAyRs2+1y3t5dz9o/+Ae/bt99f9fevLlr95un9pc//K799qeP7dM94nwHsWlU2zmJAN36BdJogI2ziMw3gJZKBfK8ko5CCQwiqAydAp2Zar93UDCmYHu/i9IhdENOJ/29Bqzge1eIQV53pXWRWQ/HzHNhsMfZGeYA27jdJqNFdcpxTVpvaA8UuxjneA8ExFoiALWC/rBzTAb+qVEkqLEACYwV18y9kQ3eUaKTZwbzhciWaolJRAjwiX1ChttBIC0qP396avQq//Tpk+4HgMB1rQJspvn+XC8OVhWIG1g7bMVqABTsGIii68vFjyy02BGhlRD0+ljzZORNv5aTn/vdAay0M1RrnqKoGTjbHugztR4Be9DXSF2GbkML/RTTYD+iaOHUjqjTi4EQDrL3s99ithH3XzOatiMGEqAKz5bs6YAiyBY/rjcCE7YweVQGMc1isSzXkKYQrDMH8LFmXP5XQSbbohf9rwT2KpBg+1dB7MufEWDxS0BCDcxsPw0kKBhlfZLxpoNFBRLSphs86ALHBAg8p5S8RNlU2hmDrfm6KD/J1rzSXBClofNZWef6KUCC/s7zhPmr7X0V5JiRcGqicL8UCMs2pe9RQRX9/wSQwNoMoK8LaLMbk8c8Pj8TRikuGEBCo4gn3pvXT7vaaO0Y7ZwfHzZtNFuqFn6zbe3T5017etpq34yOs3ZYk83m3M025vtsJYktoG3jHC0j7BgRKuwG2EKc4aFfQY27SgRyHL1mCLLFssrSAvtOBoJcHlFLO4d+EH/b//LeqT6S7NUhA9GuPPk8MUg2XTYV9lv6ggao1E1CXT/Ok3X2Q2UHU7dGZ2YBcQMsRRja9ujLhCTvH9qGuhZs/4b+bf3bsczZGVo7S0yd3e/ZSvEdoY3AOYRNFVsrmZHSP9kGywQbI9vrBIxLbNzelTW+nLbVFazqWQckvLm9a6ubq7ZcLsQUAxAwgCxgoQAJ3KdLvJdZ2qk9dDzonEGQsbIVY8zyvrJEp5/3ntXIvtzpqD62GSVmdO+ilSXn83HWtm3R7reLPwEJcg5zVb3KSEgg4dz4vB4Iv3TI2GAajLBR9OHI3xx4Dp688YP2lJlSpwme+SJv0OF1XwqqhpuJv7k2kDFlg1CjXYcK+c8BEs5rAHvasg/X18bopeftOFnLgdeGkFFQEF/DsapjUMfUBsqMBI9NPbhrQFqvsQbEvxRIGM5bNYJ8/2ulBb8USPA91vn2GNR7ruPisRqOSecglOy0174PkfrbB4UPHj83BC+G67bOixD0XwAkuB8zhvgSkNB2u7Y8NQEJlDesTiMBCTASbifTdgfQoNrtk4ABAounE4yEUdsCJMwm7TPgQqK/qK2L5YQ4I/XM41kHJMg5wCEh6zY6CUggUJafo8E6tXHS4aFNw3oESIgMRwSCUN1wiiKoSmptQiOMkzNCIfLY2kzsp975CceSTIezuZGN7MShoPMWunhIJfY/w/3oufR+q2CC1tQ4KOrVSfGhydphr6PZIgXlBBmqQ8JYMUB8lgEptaYy9b/aTyjG1SkVI2Gp+lYTUeysmgIca7TP+qhevnOKsu+bS8dSNydGI+13OqzPAQkEoPoOQRPBRhAzRkJg0G4T1kpNCmXo5Ok6sowM8LzNBSSMtvs22W/bzWImIOEf/sO/3+7eLBsK0Q/bdfvp/af24/vP7eOnp/YAbRMqJAH7LMrHGMPICCeYfIwMugAulV+Eg4V+gjPoBkUIku0MuesA71kfEAOkzCHaPwImEFDsCfbpHrKM1pLhuJmm3ZesVTA6qMHBImFtUG4xDESGtqwDKu1cWU8G9rXE6L4EI/2ZBMo+Z7g+r1NTy7kPGBQdkJDdENnjcgjHsYZ5n0AQWn6lHhFrhOzmp090F/io1yyWS423fIPtts2vljHehU2j/Zj+gbtRRC9zmIQ9cEDQgexBACazyNSK33RQqaTGKQEu70EDCd4nFjMzkMDak181ovVllEdptSNKRtb6NOnq03lcXQG4Dr4VIIHhRgphHoJtzM0wyJGdSkBoCI7bRxL9d0nZy7wdT1sxXChneFonQCYyJ/Xx7CPKOYKurua6BDS54VUeRNCYczQEEpiLl35GEm3sg2Pup/oZLydSTmrl+xqQUH0EBX8ZWBB8wk4TYwAWjsYsWFiyY8XpdVu/PhiPOYy2xynYW1tg5nuZP9a4xoxXpuif7bnOm/zxOrUfoPA9wS6LVnZ7NVm+qgUvMeTw/KgaWhVI0Dig5iFGQoABXevCAZAQ/oMDK5fmhf1cpCYO65jvVkkCtkm14oBTgJ1zlYKtN4d2/4CPjH4L7LJZ297vVWbFWMY6zhLFBKJX18soN5kBLDA3aDqEroA6K8G+yOv1Wg97FawgMtXnPlOcYR6LjhGSczAcv5rIGQblWicJJHjOqgYKj1kEECAh9n18t8snw/f/Up/L+8CxTAUSvD4rkPDcHqvz7+/2OA2BhOG9D/3C6rd0z4370re4hijpMpAgcepLQALxBzb3GK1C1f1HQGzGjFpPB9l/BFUpYUErQWKLd1ft7d0bAQkATQYSfE4JKFRL0Cj94L6VPKLEe4nwcDBgEGmI+Q/WqO9J85z2nfvxWglfJvy6MNoj+arYj8lh3QEJnPK7tmi70bI97q/+BCQwsCFs1ouvvHgqDMCEfnO99q7nn2fSfJjIYUtVTgeJ+2Pf59qHpNHG6rg8t0l8aIWx7LNX1bjX+6ibyY/jFLE4OxpxLrTq9A/HIr43KLeXFYktEPMML7AePi8EgmHMegeVv2vGYjguw5mw8avBcXVc+oy091ZPBfQ91zH2OHscXwMSvnbl1PuoQftrQIIzk3yPs3fVaA8/97k1PXS+a7Bex8GP+3P9XfU+6/VXIKEeiP4+g2vDcfXnV0fs0r1gSIfrvl67HcPhHtDfiAk6gnwGSDjhzLfWro4JJLRRu5nO2s183m7Gk/bNeNxWSoaE84vz/3TctTXJ4Wlr6/GoPY4ObU1gWLKU48x6rDmEMORJh65Agupz97T2i7Zp0NqDQRBBMwSExQxHBFbCol1dQ59byUGREOEmOjI428R+PaPpjmj7yKHUZ2y0NzpBMjIadhQDQOCQrePdO+TnmXOvB++/OMQys1UzxdMImuzIM9/O2NqJJ1sLmODnbBd1HZmxl3MBhRrnuKPbufa1r/rUeED7TXXuyWQhRgLvqeu2d44G1MsEI2IMorTA46I1bOaB3NtO0D2y8RcYCaIcDoAEiXNm/W5IF2Bn0xF2IJd/i7p8RMtj1mbHUZvsjx2Q8HY1FSPh7d2yLVbL9rTftg8f79uHz0/t8/1GpQ73Hz/p86krN5DAGoaqqQBiH2UzLiHocJlDCOLBYPCaUhlOUu+1r8YjAUAbgInDXlohZNhhyaidJuU/exT7o7Udc+igDkfets9Oqa4z2zzyf5w31sULp28HMNmO2O54X3D9dT3X8zHWbuxrv8ZnYtBSr3UfBhIEdM3c5jD2KGNi0JtrxxE044DOAQAJBMCwMPgemAYuN+O7DCRYPNR2MrqcBMgR/0IQjbBKOEPWvmp7yLs1M4l1FKWNquElkE9Kedz7OTMj6KtR5qB7HwAJKlWQ+x0B2vg0PeuQNZlPGl0BNK+jnUq8JtR/s6ZQfU+AqoI1vsca1NfHaiB9dTPX/QPKkj2k1EoBtZhlgE2EsPC7hkBCrBrbpGqbqh2oGkKX1hlAQl1TQ1Dc59/lNfo6kDD0bxxM2Uckk8m8G3gheKnntXS0zL6prW/T5htIMOPGbXMJrAV+LejgkeVnco2ibMbXBRg09CmqbpiCPZdudbYxRoPrUhvjIuDpcfIZ7q5N57Y5OzJQephahDI3suHVH42gO64VPYsAxMVGSGCBgM33F90rAjjZEiRi4zasn0mjgg8g4emRrjQRXMJnaDsEkgNI0DpIQWLOYGyzNTBmAhKitMEtm1VGB1tHeznV+dXqlkRi2P3lFePfd1uooCdj1TFCcuCG68Vs6Op7eS9pDvZ9Z5eYk3O/vQPlLX+celcADGpfrfLBHqC3/ff6rECc76NfLydpMw3Bi+pv13aGTipWcNHrpX52/f/Q7g9fx5yfj1lfwgmYYIAgBJ/jPGevqRQKRl8CCZxXBhJ0/QkkwEAFSEDrAiBBYot3V+2bt+8EJKi8IxkJ9t+HjASuz3Hj9SpitfCB6NYUQE6X6DGLI/0D1qXjJ66PBEHHch6N2gNdcwqQQBezI589WbX9+OpPjASXNvxcIOEFr+T3eopFV4MhFgEOGwuBCaW0gd+m4Hiz1AOoOjrVCPB43SjD53SwlxZQfn64oUH3nf2rVKAa5A0PiwokmJEwBDXCEXsdSPCBXge4jpmNUwVkjMAPDedwknwNzwEJqokqXScu3effJJBw6frtLHAtPwdIkCM7qGGsnz+8z0tGuB7kdczqQX52EJVexpfea6d4uPZ8XV5vFS2vzrz3wXPr6JcCCe5NPmQkKDPH+G82AhKWyUhYttZW42lbTacCEn6D8NkRlyKcegEJ+217bMf2NDq1x3Zq+8Wk7RBfzC4KzNNVCsR9+PjQAQlmJAAYCFgYAAmqIz3uo5c8WYsxNeOkoQ9tMZ23q5sIbjjkzS4KZzwzCZlN7zM78TnUOU4psciWfASRdtZ74OBLLZGY09jfzx3kXss1SHSAoOsYh6q2AwmuB3sU7Iq5wJCXgARlQjNLEo5kUCXjMI8g0GJhvcPjWnacvXPV6kuOlGxCZi56+5JdC6zDMBgHc+HkYKQJ1Bglxbbbe1n7AEWSUgJVvQAkUI7K/508SFootJlwWMLhw1nl79lx1uZt3Ka7aFl6PZ+2u+W4ffPNsn33zU27eXOrYP49NPqHTVtvjipLef/j7/Q5M4CoPJdCrDDaN0LbZU0xH6rFXwcTjPEVNVJCYOHYc9bayVOrvslYTIQQ9aM+PijQsBJk82HtwHxJ+rztPM+55t82zbbfr+EaCBwZX9eJeM5jbKOTic9AHPtwpoNp0dk2rZeX169tUzhv8ZlmJNC+UEDCdhulDAmIODPFXnX9vdZ2shHkjG4BQjbZHSGzynIMrSA+DeAlFvZZphvtjbiPAF/EICqizC21GgJAYA2aQs8+DuG5CB4TOFf5cwXNknlCN5AUqItgO4Eta5gg9CpRr2BRjqVF0IOKrM99ZjOPk4Oc5ukcMCFLLWAE0MqxK5mI+6zBuedH95mipJ4/BD65pr7NXtLSs+aecRHDx8wgM4UI1BLMrefN0F94DUgYZ4mRE0YeKwdurwEJwWh/WTB6GBg54OCdBCgxdj1IG2dlrCPrxPRnf1n7CQBpLSQ4LXBnPFY9PGKBOr+lt9GXY4WPFH5TTRQMtSRYBcqIW3chjV4PRBwTSIgnLp3xKu8p/ln1SYAoOCcDJ4tr1FYpArqdve4A8GBguMuC2q56vUpXgmKHJq0jOnqsnyh1wE619rSGjRBAAoElpD7a46ogsfNzk0nQiWjCPAAApRsM8xTikDE/AAm0gA2xZJdtRaAY63ix7Bkxtl/eKwowS436pfGrfnR35lRqfwIJ/fgP9ZSSLlJKZSJGifFmjZzZWWu4pM5LtGr+smwh1jTwXr/+h/4mz3j+fa5UEOFSvGFb4d8VSKn73M9TynIeiPdAgvIUbhebzPEeSDicAQkufXBikgQDZ43K/RJImM/HHZDw7s3bdn1LK+u5gHUAQe9rJYmytEHil6nzxlgCJPCbHzFOC5Bgu6kRTbIke9tsbu4f384C1swKQALzMD1u8EDaVMZ80k7T63aYrNrHpz9pJGgBvwYkDIPdS0FjZ4x+j//Ug4lNgENGNoP/s0nef7zvaGkGBnwY2Ql6zdGpBqJupPp+39dwMymQSFEoAxpekF8DJJChuGS4Xwvwfc1CrN0Xvai31gN5CK448HAW4bVpGQbBZ9kH28lS31rHsM7F0BDrul8RW3xtHOrmtzHvA70Qm3vpx+JrDqYMJHhM7fjWg/q5Ne5rHR7cfm819MP7qu+tr7Mhf+4erHZbs34ef67d2cg6h2eO6i9kJBhIQBtBonepkWAg4ZiMBICExenQ5ogv0q1hOpFewm8QXcRY46iDTu/3Uqt/PB3bZnRsnxF0WkzbYTFrVNShAMw93VytFIz89W/fRyaSbg1Z2qC/qVubTNWtQT3l1aY2hQWzLeMUFXxEnEa0CELJPQTgUPbd004uy39cV4mT5cMqgvhwKqG9z2bRRo6gnSAOYMFOQNiM3rmvaylaxvU/l9aF6e6BiEftu9crGgk1iLAivcut3r9/LyG6Wtqgg1IBHWNuqiVZoT4Qis9PIK5wZ2Md9YJj7iHfr6/K6kqF+Rwr76m4/wBpFbxV6qzp4ll9YDFJXXOp1fWIWbSXQEfU/yxxAIgQHdiZBZeT7DOQy7ZV6hN/QPBzKiBhjnObQMLtgh7Wh/ar7+7a3bs3+uxPj+t2/wgVnLV6bIwvPwAJnE38PD0+tod7RHcRu1upYwNrlbKdx4dQh5fdgm2z34qVoHWVQZrstcZsrMCRAEOa5WT6jqENIvabBDRnndMjcCyp7qxB/tkJcsDi9WvGDa3XxChJ4MjzK+cw2SMZh+ucwfE1/VtZxBQS7JX8Y2ZsA30+eb16rVpscb19EpvAQIIFK7EFCuTQmig0fajo/IiFs6MsYqe9puBNpY5h70NsbSF7EffWB9gKqJNVwHt1X6rhhaaqldZOCSCMxtFFQi576d7UdYFSXU+0qqp21RkuCy36nKpAAt04tlg1ieGZ0h+K532wg8BeCJVOZ62pfetionWhOaLFY5YHeIyr/ff4xz0G4ODfou1OZmJRdCJ+mRkGuEKjI0cj7j+ZPxr/XKuybRnHD0EE7YsXShskfpvgkt9bQRf7c8+dfWT3vwZIqPaxggixb13zfJ5ZNSAqO+nyk8JOi/VNm+BoB6r8epYNsXQkKEdfO5UzZIlCljtYDX6s+uwOx+tZO4V5oPPfTIiMeqvPQ2ni8KeeIdU/r36J9qgafgiajfMkuxXJvmeJUffZWcLRl+ilho26ESQol+VIvAdGwnZ/kEYC5WYACVu6q6wPbb3hbGVfo3ER+jH9tYWIYrC4xgICxgAU2Wb4xH4RXT0Bne4sy9KnLG0KwXVESc8ZsrHH+z3gRsnVZg0D7KH/6zEReyJB3O48GjASOmDdUhhda/RgL+j8KywYBcEpBOvYwvvZIID2odmJsm89C6L6jl4nfqz6xc/tqaH/cQlI8PVw3epEobnwgsn91GkLYKtPXamn5LCU+D0KSGCNuPRB+70raYx5NiMhunMEkIDYoksb0EgwkOA4h98wZQJQiIQzn12BhLCHdFqIduG9hlX6L3n9XKcZCYwjzDUzzwELKW2Q2OJp22j/aCDBjITPm/mfShu0ETMj/5xGgp3afiP1yL8X/PMHwevPGKnmlUwo2R16crNYmNC/+uF33aaS0U703wE/m9L/r9fjx4w4njsB/XX5eRsXv8+vdxaF5/vAI4wYC7gimtVAxf+zXjfbXdXnvVlfGyE7jhUUqOijx68eoNWQ1kD5ue8aGtIKJNjhq0aqjpED2frZ9fk/BJBQP9vOlK9Zdcgv/HQq7kXRu3f6+vrN5w4av3ZogKtB93vrY8P1Vt9fwZc6fnUevFakGp+MHO9FOeB50NQau7oWu/X/CzUSLgEJGu5kJND2aD4KRsL0uG8z6MbUpNMGso3bd+NJux0Fw0DSiNAhEV1EsGZ8ap+O+7abj9sWlgAHL62GZrO2ukJoZ9l++Ouf5BhXsUXGowIJbvkUelJxqESwRvYFYUZq5WZyWrqexCmGp7lL2r7Ekca1D3WITMFIIJA0IyFadqKqHBQ6B9Ax5r191DyhUZA/X9qHOHTtWBhIcCDK2hgCCdZ6YGz4v4ENtxGNwzAcP64R8T+CKQWaSVOs4othH7q0fpeJ9hrt9/05u+vMOaKWtegiePwFJKTWhATc3Gs+gxMF0HQPyPGJPULn8955HmemLK4SxyyCIndtUJmJEozJRLA4pRwFqPDhaEz2k7YcTdriNG5zgITppAEkXF2d2rs3V+367kYBPwy4+/Wuff68aQ9PawE0/CxmUdrAz+P9g1qcMearqxBCZD7IglMzKvsLKNSO7X67lsin5jg74Ogcg2I/GautI4AC6tDcEyBbtHdcR+vH2Y1AMGUulTFZC0Aw4ESGlM+2HfF8iXGDovYB5lCUtcQZESyN0LKAEmrALIJbdAQOZiU0GBN2wvpa0rOzINOsFeRg/dFxAeCONpcPj/dtu950gZjO6aS60j4s7F62MXSNvoW7dvgFcX9yDpOR4PKe+8dHm6Nun2k/5hqajCPjF7RbnMJgHqghHiwaMWCC6m9mjjNwAt4Om6xR71Ob+rzM4MPY0drPwMYilnps0trjaav2nuzFuNCJ9DNsv9XxhC4NKumctAWg5TKEIlEkP243AmB97tnGO1ngvx1M++wPMAHjNpcjT0AgW5fBKrXurFcBEWIkxJ7TuCWwon3ctYI8Zybalr0GhGNPfW1a94W9wecPfaLhUW7A67kj3gCTP8uUcdtkziENu5MwZxnqUg+dNtDXI/2EUwAJLldyT3q+E5uCeKd8QNH0+/71CDDCOGLfCzQqwIHOCOtupM/b+TSpR+B7VQb53w4AACAASURBVHcxwL4iGD30T4eMju76XbIcRStnQMJFVkIFErS2Yz/02hJ0F4myIj4R27Td7dUyV110DmOp2YPzUT5DZhcbhN2kOMPrFLuDvSLoC8FEgJQI1qLTz64TB5aNyvXHOjCQE/Yu7BFzUH1CdXboypnUAz7W/TOsWpcGeP6GPtw47Vu/Ts8ZCe76YR2i/lpSpLI7c82Q67us8Z2Vkcr92J+LewBELKDKQNCb76qJpH7dlJa+hfF8aa8ZCKzrqo+nEBY813hw6UuvMYC/cQlICDBhqxaQYX+1R/Noj3a9e52J88VEYosubbi+WbS7m1uVopLEAUgAEKxJHjMS0BDxWciZYEaCzzJwJmvfVBtipijrl3G3D0bpJ+8lrqA0kY5KDOEcefAEEihtsEbC5nTzJyCBif05QMKlzfgqtfy5EyAfrzU+TCYgwu3tbYha7XbtL//6x+7Q9Sb1wcCEu56yPlaDuJeABN2/VFF7QzM01FLkziyJF6y/i7+rIf8yUDjJaXBmswZ6ddO/NERfCyRcQjMr+PDSd9QAVs5ErdUuToxf98cEEoZjVg8N/o9T/dJPDeRsuB30yDF1f/oLh82ldeHHhkZ5OIZegwZyOkfmrA6zp8X6/TWA47vc/9prr65nrt0HT51/r08Z7l/QtYH3z01tTkaCDhJhZFHacNrvBSRQfz497dXqcZZq0as2at8cT+1uPG3Xs4XEEXFPcGIRatqOT+3+dGj3o0PbtFPbktlZWBQx6s5//O2HMyBBSTq1f4SRMGmH3U51hB1lLsW0wnlhUlO8adQr/6qFNwFqyx7pGZwoY3OKoCvmNzKFHGSwHqLN0T4ccGqex2TMIgAEIIm2XFHzarvK40NHptpR1m+tsZfyfwKUCp5S7drOuJ0NB4/MUV0b/G2EniBnu94JRLENiwxJODkOzmL/5HV2oEpkkWK/hX3s116KzZK3TGdGAUn2GzeQINvl1nUZINp2QNTQ/iusZTn/JdjWZamfcwQ4EfDE/y222GkSFCBBe84O4ATNpa1Es65aAAkwZwASbuatvXlDD+tpW15faZ7R5Hl82rUff/rcfnr/MVorjmjzddVWyyi5e6JP+ud7sVpubu4a9PFwsPmJ/UFrx8fdRkDCBAHBZLU5G601AJCAgCPCeou5Mtdk3D8/PUrbYLPbt+WENlg3Xdegjx+DgaKzKwMYrwVGJgJbAAdKCuhSEEFs2L5QPwd8COptE0gWGSfmAueP9QedM0Ad2rmRdeczBM4pYOrBtu0msrK+BgeygB/L5bydxgddL/27nY2Tk5eAy/qBxylVyFaQ7raR30/jTnQNOruYIlt2Kj+mmGStO5f9k3EKmnanSF8YfYqxKZ9Mjmulnfe2PBgBfemPd0rPhKHNnFtJCtxK9XI+4zgdt/vjRkCBgYTTManayR7YHuhmEUkU2jUG0yhakNHM/Pj01AmU+Z59bgkgS4Cl+jzhRAf74nQCAD3IKda+z0Be4o6nfL+BBAEIBhRif1LfbgHRevbZhg0D2eFZrPKzLMvQ7jgrA/myo835+4PN+dKPwMr0V/r12bM4Ecsd/vQaMQYYbIS+vJ4JQEyWKkUAHFolAhIA6zaPmdEcC6QR0Udq+8E2OpuXBBC6x8SSprShByLkm5RSr6CD9DoTBkh8xldGyNAnMSMkSnSivCH8hIFWQrdPAuiKee5LmtQejzEAEpBmwqht0dsASHhYd+1DJfBKGY3are6k3H+1oH1mr6/Dd3PeBahvfaEAEQRiZithVX6JxRW2Bhth+6EaeWrnJ5P28Pi5KxcLvy7KAGP9H0M36QKI4MfM5DMQ6vXpNWMgoT/DLwMJVUMoXusSmaITlOs/rj/AUa9fn6O19JbxiI4D510fbJ/4HpcW+X68Puqe8L0MfVTb7bpGz+MfgARriPj8d2efUepdhD3rwYSikZBAAiZWoq6FkWDmG36a2z8ul9Po4HA9F5CwXMECDEbCc0DCcj7tEryMaQUSaPnK/jeQUMfIZwIdgXjc4NZ8FmURnJ+0K0cIuQIJY0ATSguza8Np9s3fISAB+5DK2zfXt5FJS/Gz10oblA1M41+DGB8O1Xhd+j8T4vfXifSC90FoVCiQyj7T99OHXnXaxrP+rtc2/HxvkNcOIj9fN5Hvj+sxHdOZIAdtfN/LQIqIob3gWLmQagxeur4wjpVOPBR7CiPjINnAg+tOzzdPfFMdlwgqzhH1Oh41EL90nX7/c4FsL65WsgIDw35uvPpv4bqM2Nb1Vh2G14CESgtlXXku47DbnDFKLt3f8HAevqYiwsPXOqB66f48X3yuD0o7KtIIWa+7gM5z571T57EelvU6fknXBj4fJoF+FDBHzb/aXXEwQMFHcKqdgjY+OoopMAF8Oh7a8nRo37VJu2sTAQlXk1lD317BBorP7dh2s2l7mpza/WHXHmmvM5u2m7vbTtju/U+fA0yRwx1K1LyfcB0g4ZROXmprd06X4ggc8RPsAcaWVnOJ4OPYy0HOGtTsKS5nSxTkQM7JLEFhJbMEBU+ZcIAEaubIoE7H+psgRPucz+f68u/cbOFc5pqva8HrQ/dVhPSq441Ggt+jacishR0fBxW2Q3bsI5jAkSImCaeLnzjAexaCbW1X3tGBKLYVAVaFg+MWT2YwoEFBoHfu7FfnXy0O5RhHKlA6B8oQx28DCVYt9wEfZQ7BNFDrMGWsOMSza0Nm9oQZqFgz1gVr0l0bADFQVVdZzGHaRrtDm24O7Wp0atezabtetHZ3PZZGwluVNjT1RX//+bF9+PTUHp82CujESoNeT0ALI4K2iijgPz21d2+/jWAgOy2cWBcTMmUBJLxfP7RGjWdm82hHZ1vNXMI8YH0tV1dtulxorD49Pqik4tP9Q7tZvGnffvu99gMdGH73u9/KbhlEgA3x+HivoVqtADrGbb1+0t/L5VXbbUubRznn7IGehXBzswp+h+jL7Jeg4saaA6hlXFsDMDDrhZaXrNkAvOJ+AKs0v3YYXSc85XOizp/PNGDw9PAoMGa3hpETIAU/0wS9eC0BcGS+Yv9oHdIuruyVTZa21TrzLhg7kTk9SmC0+iBad2bHZNDmUPLMhkMBPwKW0dUhg9MUWpUtZs4xZGqxF+KZ/c+4bUeHdr9f02GxUUIRZ3k43s70BkhxUncB2p+p1fQyXwuw8/AgZlUPFoWj7n9DRkDPdDgoS/z0hJ0Olo+ei0Kj2FZZ2y9dDouk6hbYOZGRB1itGXGerQHJMEgbno/DRMClM/al8/E0Pg+ifAb6Pofn7xf+Dp18OhZrr6yvNYv9roys7uISEgRH2vL+vkuAbbDL4Dbb2Gt+XN1SARGg84th0NvGIdgl9h0aC4OOIwALHmfOOY+P79nnA4+73OrSuOp8UxIs7X1Xx18DXa9Z175bw8P2mjVjUVzaAeObT9rTetvu7x/FTGB/sYawF+iaxNqO6w5QOwB7OjTc3l7LB1MnjcNWACngQfirAWB2IAI2xNoiWXbYB/wB8ALkuPSYWIPg0T+ME++/tCa9TpzI7MY714r/pg1193/970uNBPlt8x4ciDVqG5rlQwVMY84d59Rrsz/X+eNyUcJ/CaC+Z9C4HHII5BnINSvRz9fPHgIK9kN8LoXtjfmg8OpMaFl6FwEu6npkD2N9iDmrDg28N4BMgGj8D2lr8HpKHfAJlISI+MiMBOzf6nrRYCTcrK7bfElSaSGbBZBg353PobSBMYyC2z62oOuPxfGZK9aDdFBOfYtIXi9GjZI2vcA/n0+nCZXi7UIoOdiRp65rg4GE/Wiprg378Zv2n/7j/6m1dtNObdkOx6l0rTR1EuK9vDN/7qOjU/X2f+67/xCvTzv2+wIJLEw7utVIfy2QUBkHl5xpbxCec6BXneGHJ2dHYjA8nMONUZHEGmi9FgjWgL4eaL4/oacs2PG4o5R6PKqDf3mq/vhAgsfz5wIJFRyp4/xzgASPZR2XPzSQ4APb1/taaYMd2Lq+7ATz3q9ZHy9tQ69Vrwm/1uvT83FprXi8zFpwGQ3vsbNJsFKdtepU8P96/ZecOgMJQzNUv3v4vrrHlim2x+mucSNOGwAJMxyi0bgRagMqTHAGjoe2OBzbu9YEJNxMF201nTdMP76VghMDCeNj+4QAI47EPICEEEWctp/e90CC5jyBBJB6BXAHSheia0PcR7ZfU+aaQCSoaXRXmCYdsq/ZVCf1Bv1Nny2SAaJPXVl0sA+sFN+ibpuDyWBWzF0v0FXHkqBTYfAgqVYdghrgVG0TOy8GEqqj48DeNsk10dVOh0MBU6IHEkLgiHKeXlAvvj+cbWesescpDulwMIJK2oEcWVdMEHjmDCUDQTZEwIFDtNTYKEBCZHADK+j3B7oKRdSOGv+urCGABPQEOnqwa9cLkKAzK0sbRiq7OLXZYdrGBUi4mc8EJHzzZt6+fXfdbu9uJEj3SSDCY7t/2LbH9VbZEFFqs9YXr+mAINN626Dlk5Ge0s98FkATEBWRH+vm6bBrn/cbKfG7YwNMlZr9AkigXl018jAb5jOV/gAaACQsxmgwvFXAAEvh06cPctIs+kbWH+CAuceB0prYxt9qozgOjYCY09YBEG5Ppr73BhLUYcPiaswBzyHWF90l1DlhHxRjAAE+l31VgQR3k4jvpKtCts4jKFXHkWjXCJBAWc76IUoeNMcCCE33HWmvAYzYzsl5lnZA341hm3XqzwEJPC34caDx0wFXnbDluX8RA8b5HVT/zq4fQ5tD61uCbzGwp6yNDj2QAGH2AAmHTTtMspWgxP2cwYtxJojiEri3m9VcDjRAgj7/uBWQAPhUy1fMOKhJnnruOJg4HScCgsgyx9rEdkU3iigPcrcBNCNSFDbvlT1JskmAa+lEY/tmgODS+XnpTHrpDK1+V30dnwOQ0NnCQtOu/l99vvqYOYVdxjrWWDBouvXQGedCjUqLIybGoe9bRV3++TrKrgdYpVJ+oABJzILwad0CtJujgjeJyWSxRdhvGcie38c5mFB9icpIuDTGfdeCpKibjXBBD6IXWXQHD1HrEgAbKciKEqSJdBBgPLEJOGdgUhlEiDMmgmmNNaUelCuu0D+7EgvKc/EFgwDw18wnAPAuiZlndD5nlgOlDc7KO/itvo27pVyKG2xzhuvnzB96BUgwoASQ4LIa3t+fsX0S0PPG/dnXq/NcfcYAukZtorLoWK/Vb3DQ73uVvchz0/6AgJRMIAzjpeG+9Zj79R5LAYz5/RqnTAiY6eUOVmgLsA6w2X0pLp08osuVuza41MSCmgAJiC1S2mAgAUYCdnC2mApIwM4aSLAPAuNHTE7jX+7cMA9GawCMUQqoziwtbKgTJwYSWMueD+YPFg3nLPcvcEx28SSxRVo0uWsDQAJdGyht+M/+63/aAQn7A/7j9N9/IOH25i6yS1/JSPAhPlywXwskWJDm0oL3BuZ3XcixEaN+/VBq9IbGwJunOtB+rGb1XjrEhoh5PdT4v9FDfgfiGRTB+t3Pf/4fD0jgPmzIuD5v5uHB6uuujkcdv6GB+VogwfM7/L4/JJDggLt+12ulNVDRvYYxPBgSxsrj89LaqOvzudfVg3+4xr2uh2tq+LkVSIga/lDq5xoBEoavHzpeLzluFhuqzsfwOs8OzgFYR2mDnk91JkTvwgGOgH0swdaT9A9m1JARVGPUKT04Htub47HdtHG7nS7a9WTerkdTCdZISRxxudkkRBcPu3a/27TTbNKub2/a6oba8Gn78OlBWVvo6ecOQlDzaf+ox531z5pEZY6lUbLvqG1xMEe2KECJKG0h40egFxoJQQ3XwT1CnXqv4E6gBeJDqu3ugYSYmyKGVNskkqxU7/hzxe06fw6iYkz77gwGytzdoDq/zkbwGmjj1RZ7PTqYEZDgICd7wvf7KK87Mx79Wu6RD8YhKPGZJc12jp4LgATZw0EtqAJSYhhyBh3NPMsZuvZ6WVvZ1Qz37TNtY9sxu2Eo9xCZZIAEIKAI2nqRS+mhAExk1wZlUwCHyGiYkbA9tOXo1O6gQS5a+/7Nor19e9Wur1dyhj9+fmz3T7TJwzk+ts1uq7kHSFDd8/HUdpttO9ArXRl5nJ1lG89noZFApMaCokyhHQWO0Y3BHRs6QCFZDOsNbSbXbb3d6DOurldiMBC43z8+tdGez78Rk0B1m5unyOxnG0XW3m4XrD8yfvwmC8P8RHePVaGWh1Mqh2oOABCsAheL9BRqZ3lY3Au60XfdQdaAKwAC1D4LZAyWD4wEvlMUV9fnt30bz44SETTTYDEPsOPpYS2wBEYCfysY2W41f3ICW9hAgART67U+M8XjYNm1/18ACWmw0YiwHa52MthVwTTgpwMHBuw/xqjaTpeuBDsmmDW6pkmwKgSfJIi3a/u2Rm5RLSBjHePPVP+BuZom6+XmetFuARIobYCxc9i07eODnGjX8No3crDgc2kYkOiaj5O228tVz0oftDuClUR5GaUNeh2ASDIROoCONSuxvvN2lfXsHfoK3Z6th2WVzX/mEH3xfBTT59we2V9xIDj0Pbox0fmUjJkU5evHLUFSRyLdtZ0DCrMsbYDpZB+L41ClbNm1QbZZDKvSWlKLLvzHIUTRlS5kaUN3HmfQbjvM++vau+T/Dv3X8yGOrgUxT18CCd4X8R5HZHE2S9OG8QO4y2wyAoqwXKRjs6eEIUrbsAmAjE7q1DMIrRhsFaAmoCcgWYDScV2Anvb1dX8JOGIDFBN0wEqvExLjlcE1yQtYHdKPoVUfwsq5F5UBjxKt4TjWtVr9n+ob6fEUd+3X+jkjAd0MrYvSVSC+q2e/1DmqiVmDAZVp4jgo7qG1+SzKzuSPFIC9A1tKytvP1/GUTRp0hbi0X+rn9b4I7WjNXoz1MQQS1PUlGYYBcKauRuoiHE9TdTJijei8tF5Gtn/kPARIQGwRIOFqNVeJ1/XVSoyE+XwWOlWzZCBkkg3mj3RypudA84IywU4ziDhoK6+BdeWSEu6ftUssB7DN9ZvZRMkOQILWMsDhNNoCW2zRQMJhfCVGwtNh1f7z//bP/24CCUJJk2LymkaCHdi6wepCfS6I8eOXatDrwvYE2tmtB6UQ92nUrPBzyZDKGRiIkDx3fZfOsXpf/o56sHF9FjZj4cnZSYpRRfwun5F/80CCx2RoWH4ukPCcg/AakDB0ZL5wLgZCQ15P9Xcd7zqOfFYEcFXl+lw856LzUj6EOmYfmJ2gSmZWTf96xr8Jw1myIJdeNwQS6mu4Nhvyc2c0XhWOd3/gVEaOs04GEi5996XDcPi61zQSvH+G8+G9oACbvHoCCeQMY39lzVvqMChAQnNAoAI2GBT32K4P+3Z9GrWb0ay9mS31G9E7fC6AhDV6CdOR2kESdB1n43a1WkmEjmzwh/sQnnsOSAgxoi+BBF9/HNzhTEiwCeaEnRRqg6GwkRFEkTrFFr0XVOtOD+HKSMjay9hvVTE6KbgDIIE+6s5pXXL2nVGqWUau3U4GYovDPVFtJYde3YNDe1bbP0b2J5wcvS59R6sym0Lp8Yra2j6Drus3UCMHLzKpGusEGPq9jBa9CobPgAQLLrJ+CBDc1cKPO/sZFOxxO2XXCwS9lFXNeu5LQIIAFXwG6mIV6AFmRPBMacNke2iz3fEMSHi7GgtIIFMmfYKHddvuKKOYteN40n748bcRONO1YTpro/1RTIQDMuWttTc3b8RIgDjx8PTUHjgfYCDMZwLFHnYbAQmsFAESmcG33aAOk/VNS1SVUSAuNZuqNAJnZ7/B6cZRNsgUcxdK8dEGkgzzbM455e4G0Z7UbDplorv2gZEdpNab33KY0qmL1/Svxf/c7ccSGmW+CPwfHgLYBEjg/VyjNBM6CnKsh9AEoAxorfZuBKS6fwEQE2l3EHxMgCBVJhGUUsRBNTZwAbT004F1V4b0A7qsm+vJSws9Od1xFUld7/U+vFc6noxqvntBvGHAQdBTBYP1mQD1jJO6hmTWltKFLH9QK8/Dqe2o+267BqAghgLvyXas3qcACZPxqC1nCIXN2931TZvPosPNcb9um4f7Np1keU0p+awspKHN7/0kxjVpxXmOSeeF7hcHtF52crBhJnSsIJd6XAASbL/qmfecT+ZrMtPhpTP2ufPfpSIuh/IZ5SAzQLMEkgc+oK+L9qzYdqv796yvAFFkf88oYzXsH7fFZK61yfnD94rlk9o81qJh/4h9phavye5K8FaZ6UH5TDc2hYmg9+Z7zAIIX7h/fz2jXxrP+pyYel27xwxKtaWyfKOj8kd3FwEIyShQi0t2Ikhg0sGtuQLLRckAWiI/JFsJfaR5dDlz4Ev7V9sbgkLmYTzObj+TsF9n5xuqHJNI9uhfBtFDnQCzAF0GwbxGkg+h116cdvPUM1C6cT9r4/q8EOPXAAnYUfmpydjrA/6+baYZaH4u7GPYJMamJrV43IGwQN9p+C9DX+9svZQBHO6l4f4c+vn2/6pPodWRzMU2DWaZAfu+lXCUSkZ7YYL5HkDVHksgAbHXp8eNRDnFpEtmKyAcbCzsnoEExBYNJKBHBCPBQAJtXNl79plxveQvZ3kS10+cBpDge7QWSPAY+5JCrtuAN4xCx6i8D0aCSxvYt5zFrDXEFvFADCRYbBEg4b/47/9Za+22ndqiVUZClOR97U59+XV/O0ob7IuOWru7fRMI3j4ynjjVWtjPaNpcWng/B0hw9ovv8KKuwZmza0YR7VBbLMVAwksH1tB5rgjf1wSCQwN9CUgQ7SWBBDtlLMBhjeL5cvjjAQkOuo1+OqNdg5dqSC8t2+Fca9PuwhB/7Y+/r/veXwgkDAPx14CD4XX6+oUaZ+9eX5vXyUv39tr6uTRmda0/d/3+3OoQxoGbjkoyEl7SgKjX9uy4ZJZk+Hx97xdzVvucoy5fVNWlTlAQaBgJgBUSNxxFdh+Lorpeajj327Y8ntrtaNbuJov2brxoS5zufdDePxPILGZtOxm1NYrLOM3LhQTsyPS9f1y3pw2H0GVGgnLT6s9+XtpQ5yD2M3XM4cCglUDtqBzRzTbADwnIjSTcqM/LWnyy3xwmkfWwiFMpbUgxoi8FkZL8Bx00r+3SfAnUTcfGNo9rHwIJtjlDQCqytuedImzPfB+2CSIzq0uC2zbGyo8DNxT99VrojJrFQictnRni83sW2TmI4NrQLD9gvUARLFkh7sFii9JxKKUN9XUdkKBgJzPACSgoiJOEQmYkXNqQrfLwkwn16J0gxgmlDftjm22P0kh4g7DvctTeXI06IAH2gYEEMvHj6az927/6S40v6uOr+aI1Wlo9PoEwaU385ld/JgDgYbNuv/v4oX18fJRoIur7o8WsbdQRIDQ0tL9xnLJlHvdAh4YamCqBThY2a9T3OzLzQYGPHwNW0RMeIADNA+jCiJdxrWbMBOuAjPm5toXBcRxuO9/O8FdabGQlKZm41nqI0orP0QUDZ7+rfYWGHx4Tj4edJRggEHlqI+jpqdpNSQTABGaJa5+OwvEDkLj//Ng2T6mFktogaj/atU5M7kQKFWovmJI/EMvtgrdOjTNGz3ulo5M7wHa5woCRoKwUNe+04QTEwi5T302gn3OkgBcQgXVM6QNBDWACQMKIprb8nZk7GJYlaMShJq6bz2btbhWMhOVsEq1sD5v28Oljx0gwLVf7p7TMrLbu/Cwbt726doSGh87zZKICJBwEKKoTe6ehYAYUr5dYH2J3xTd0AOTfdsKrf1bPmteAhOH7qo9olskQSKhJk0uls9XPAUhwIMfjYmMkGCwNga595cABVreEABJYm+wP1vVyEesbsBImEBo9Wlcp2EtJQ4xNrE3Z7YGDYWFPr9HOfnfvzS44k3OWgz/m0tn9nA8DMBgdWiyaqz7JXQmgE3mqe0+moIXzOJ+fEDNGl2Q0jaDxCPuIs3Muyjrg4nodrWj5LgK+KDUI8eEppV/qLBM6E0Fpz+AeDSIzCklYCIzshV3l06o2sBcc9B62Lk8AE1EuFGvh1AEJPPb0YHvSd52pY/WSX6TvgnpxllA6ZyQYSLBAM9ccZ3SsC8cIZsJ6rmvgXpN+UTZmTSP0XULs1QF/zGMPjLoU4TkbYL+h3nP1WX1vHYhVSiSUSJiHgGXvf2DkdEh1DDQDCeEXxj3r9cdJ2x/G6h4EI0GJ4RRd3u7WYs7R5ns6G4mRYLFFic4ur8RIUOlkMhIMUIlFWoAEjzFCtQAJ9utJ9PAZcWZatNMiorE3uXbbA9nHQ3Rs4DHtM7GE8GW3AhLQSNjDfjnN27Yt2rbdtn/0P/7zMyBB3U00jv8eAwlv7t5GlvcrgYS6aL1Yfw6QcOmAqY6v6SYWTLFB8OQSotSD4dL/6+fJ1co+st58zxnZ6lhUY1GddZc2KIuy3SZ9KtDcv02MBK7HSL0N2CUQ53mnI0apGjptrK8EEqoDUA1Vl2m8ACT5QByiqJcOzJeM/0vzC6PCxne4lj1Or62P154fGua6RodAwtCgV4pqZSQYCFKt1kAgc/h9Z47bgMaGx34Jla7r/WuABDn0BCkFSNDn4khli6qJgQQh9KM2RxQHIGF/bKs2EYjwdrJUeYOAhMOhPaJxsJi3/XTSHmn/RH0pKveLRTtNx+39PVne54EEt126BCQQjFnkB3vHDwcZjo3E76CLZ/s5whVlrlUQmGKLKi+eSCNBB/YoSob60oYUW02hsl6pOerqcConh+idPLRRnlPXd9Y9y7ja+cWxjwM6S73ykPbB7pKDus6qc6AMQDIPersdWV8DB11wkP3Q69qIYDHE+WzzNI5Zz+v68X6N9estgv0obZB2QK5j2eesKd6l2mJnA85oqGO1CTS4AKuWQG2fGZqvARJOoyhtmR9mEluc704CEt7SKgqNhJtp++YbOiNcqZzgw8f79kAnghN8/Fn78cN7XTddG64XyzbeHtS1YXxoWqO//vWfKbCke8APP/3YPj6u24EWZ4u5ShRgJXDdrDdeHsrkewAAIABJREFUf7WIjLzPqPvHh3BWALVot3Y8SKtBQelo0g57AGwcswCvLHjJPZEtx3k3iNDR8DsmCWsdJyqsTg9aBtWYtVcZdn221qyEUVte0dpyJSefMpqPHz8paHA7r5vrt1GSk3gzAEIEJ/w7tOkClWfEFiMTzvNyCI8EJhiBcIxhEPP560cCkhC444f2jT7XeJzxqQDwa0DCMND1Puw6LbjtYY7RGdg3aiptWagV7Upzwr0/bTZBt9fAxvoW0GVHOlkdkekPQIGcWGh/BJDQZZ0J5smMo5GwnAlIWC1mbaLFvW1Pj/diPtXSBo1DBsOmddtGDM8qAQnZnjLYB9nmU+yIFHltJwEfGtcEPS0cy80ZSHguCHoODKhAz0tnaD3/q89mIKErQ8mFXM/xCqRWG+trQvasrp/IhPY2igA3fr4EEiTQ1iLzzufJFxQ4B9AT+8liiETVjB9zGfYzf4sa/cWnu6lMPFfEFnlXvY+jxCafyfJlt5SXxhZRQwXkCrhdax8KGazabq+mfT4es+yTWvfjoW3Ys+qoApCuSnPpwhAkcv/YAyfYVEsuMdkMPtupvXv3rbKUcd4EqHk67TrR30MyCtFaibNmrt/+mQBCFiChH5vUh8qz17bLpVu2d+vHYGf5PDWo7s8fAgnDsXwNSGD96JoKEzE+4zxGqBonFQirAK6SHLQJzjJC6XmcsIdu5/xlMqxLElwo/+G6hv5j9R0Nevh6fD73oAW+GKyu6IBhporWd4oudjhtshLMaJE9AizejSXUSxcPMXiy7baBhGuYB1naAJCwVHlDAAlmJGCzzMqSDwqoB7iQpQ1RojBXtz+ABM60OGtG6vzQMy4D/IifLGnbR0lMlCmKv9Odk9ho7els/4hGAkACbU4BEjYCE27bf/lP/xcpgZmR8HcKSJD6OD3Mk5r6HCPBiJcXYM328/+6MeshfHYgZ8btUrDJ+3Fqaia2V/08kgAKYzvIFPhvf38NSn9fRkL9DH+n+1XzHE6EHa+6CZ835H88RoK2hqlxHTWpiEQVQ3PJeNa5qWjpzwESLqGmvxRIqI5FXVNfexC4B/cwkPNn2dF8bg4vfWd9bQ3CLzkyQyBhCG5Vp5gDZAioVUT50vheAhHO5rdTD/6SIj8EEC6tfwsTPgck0P6xAgkqF1Z3hFEjLzE7btt8d2g3h3F7M1m0bybLdkM99TadYQJdMrdQw3cblTvMV8u2XK3aZDlvf/X+o9TvQa/tQAZAlk5QCh2G89aLLXr/4vTsyVLTu/10EFBAzfFiOhML4enxMUoeEkjonOZsM3iSkF4c4ARtcuA7scU4dM41Elxq1RQMwL6oQMJwjGumgnmzk8vrIoDv23DZ6ahAaaX5Dt/Pc7NpiA7JtUmA1bYiBPcCJIg9/yXgQUB3bvt7p4b3SBG5OE792oNpMHYDBZU41ICBjC5/fz2QkCKLBFHRUiNbQsbnKoOr0oZUtlbGmGvYKyM3g+K9PwpIWI1bx0h4dz1p3357026vr6VT8LufPrbPT9t2PExU2vDxIVotrmZX7fZq1RpiTJ/v2+Q4ajerVfv+u1+rtd7Hz5/abz++bw+brRgJbTaRlgNrm0BhPg0RqCv0FMZ0E9i2DcD0fte3ssyANDQgIruz3U0iE6igIeZS2RLAEbVPO7XlFcBbZF60frp2YYc2nUWbSObQ4CRgjEFLM55UnnxWQhYO19XqJlXWI9CHNUCPeLKWjPf16k04Wy0AJxgH4eyx3rZtNN21MRtBf0d7SmXWj9OglB6iGwOUaRgPaCeEnUun79RnlA0k1D3SZXefYSREX/rzvurag1mPTrCk6x0o5+vmR6P2+eGx3b55I8FL5pEx+PzwINCAkicAAjKvgD98FriY9wBCZVL0GAVFPHah5Bs7JoUkSBkXNC7mk/ZmddOuqA1m3xFw7WmPGfbH7McafKgGv3Py+zaBYWfi2rRXNJ2h4SBbkOCe1gXXz35JICEuU/1rQqw132Q7YP/A69i2dggI6PEL7Rfr+XnpPd3znQBkLSGLZ6u/YttffdEKJMTZFffXrZ2k+7s8rb+m83OSfV41OiR/UtoNa0SlgxNAQicmJ9tjavTlT+eju2sejJOv4iRE6csf3x8Cq8//cL+RWY0uLw6iAIzCjpvl4tp3NEWwLxJOlOYLjIbo1MC/2XSpPX7Y0pp6o1InjSvsDLMDAeSn0bWCfWNRT7B4rgMgAZFEMTqy/FOirWNYTPNs28rryMi7ffp5CXMHjtLpKYNLB4/eEyrbOvaZaLMv6np91b97hZFgcMZAQh+PZHHVoDTQ57qBDcbaAG9NWjKmsDBhJFggVOd5ARo8795D/rv679atqD6h/aj6esd59jfjM1qbLoPhdq590wMJYnpKNMSJgl5slnNmvWlaSzAS1PUOfSGSIfIb6H4Fm27SMRIAEhBbrEAC9okSF88f90LXBs5TShsMJLx9+7bNZ9OuZboZCQYSqn8e63kksIMEgjsS4e+Efxk2MATZW1vgR1DClIwE2j8CJKyP1+2/+vN/QZGjgARKAUeccX+gkgbP0d+60gYzEn4OkDAMkLzwvwZI8Cavi70eSAyUMjX0085MjRElPn+9TSThGY2Euin8XT8HSPC1XAoCuWZnbrhOFhyb4XxBvrRi/jhAgo1ERRZrgFoP3uH/L/3tz5GT8RWMhJcM2S8FEgIRHKoll4N5mIEfnKpDWnk1qHauXziJC4L5/KteWkOXgAQ7Ph57G2+zc3iP6W7V0fL7uiDzgor1cC7MSDgDFwZZjyGg4NfyO0QIo+WPAseOkRBOK3YkOuuGm2qHRX20qS077tqMftKHUXs3mbVvp1ftukW9+mF3VAkDmdvH07F9Wj9KoG5+c91u7u7a9HrZ/uK3P0qMTtnLDHRjTaTYYtb7x/en8rhohUF5d0ufY6dtMGr0Nqf/MPaGoBAhPJxmUeBymj2OEzLIUouPz6NlFUJlUBk5qAxqyFlze60M3AnzVrNFCO1JZyJ/l++ITEUE9A7kvOal5I86fiyUs+crwGTHIZyPaLfFfAVqT++5DCbIjCI+Jd2AyNJYtCpq7r+sJa/29cwRT6Cjp9wP9UTCkd6jyWBl/CKMqMCKQFliVnnv2svRckkOJgFQBtHWSIjMb7SDFFOBsokjGhmXgARxs0Ns8TRqU9bb/tCuBCRM2u1i0q7nrX3/3dv25u2NAuTffQggQQD2aNJ+9/FTBMzzVQckPH783FAOubu5ad9//32jBSHCiB/uP0fnkelYIMKWwBLvmXmYznTGcZ74LKFkBzGnrdplHduRNUU2ajoJZgItqnDEjicJPU4X0wbrZ7MPgb751VT7b7GC6TA/a09KB3ay4eMJlOzYw2b74Sc5MA2xxQtaMGSYJAY3k4MP5VOB/tMmAADmRu2twiGjXCFqVOcKwPeUAe43bb1+kNginyN7Mg4gQSUAW4TR5hK8wqED1KPeOtZ/rEXUtU31ZXXY8dbEpiZBF2rlOrM9E1MggxW+24KKHeCOICaBFqzHAqJ15/t41H768Kl98+137c0373Q97z98ap/uP+uzoHxz3TBJlJVNbYQuq6ySkmgPKwXwIjzaKfkrAN0H6LiYCki4WS6ib7qATzJr1EpP2xh2VAGEInAKIM0Z2aGf5TaqnU13GZToSNHSF1APu4DDLm26zuYjEpOZdW3Nvo7fdqEGKkNQgDG6nE3ve6LVs6Zz4Mt6dLbe3+fvsP3rqfl9eVcNsLqymJEzqikSXARmgy8QLLL6IygmxWqj5Z1Qoogxcoyi7YxmtttHOp9l77PNZvnQISzAXrA+hWvR9dsMmXF2dQDoyU4aYink32hqCJCIDrj5OzQb+JvSAdn66Ujdibi2KEWLcXBJcdjR7KaUQnTYpJ0mAFCLlPukLechssq+fLh/aptNgAEnMzLokDObCNxUUmQStgxmhJiAKr86SWRxu8WXDts0naBrEICFdXJ0BghI6Mv3+jMq7oXMtunyjkewd1w7vjqJBJ91DvLrORulLcydu9cM1kAy5irgMFzTZiK6vKGCCU4UVJCLz7JNw244meXS1t5WY+cBfQIMNdAwLHGqe8i+Yd2fz/l+WguV/ViA5BgzNHuCkeBuPI6x3QknQLaYs/hxaUecy7strK69mGacH8RQBnxkuw6wCWbtCjYCgouruYCEOCtDbHEnG913oOBbFjPa5V6FTs9+067mV+3duzf62xoH0ynaKGGD7MN6KxpIwD5wTdixeE0Rp5zQPvdJCZY5DED2nTDxUdsdZ217XLSH/bL94z//X1sb3QK7k2dIQMyj8VJ08fXP/a0DEm6ub8N4ZAZC5lNOW39TNTCqBtyOpDesF3w/OX1Q7Y03XMTDoXPwFArTfbaGxcAkUtrgoNiHyPD6nMW1k2FAwbS3l6brEihQNyaL3fTjilz5AKuH35ffk+Na2ke9di1Dp+7lzw9j6tc4o21AxsFoT2nt66siNvlSxGU4ly+w6vRSPqPOtYMgrsHIsB0dH/51zKuBrdfjOVDwmtZLB05H+4rsgqmdvpYaYGldd+2Denobj5v1cgmlrg5RrUG7NHfPgQh1rQ7Hut5/HW8feB4vZb+zNMProgZ2BkIufV51uC7tTz/m+aqf64PWvz3unUNfanSjXjqCCR3F2V5L+4asKfTm7a4tDqf2djRt30wX7W40a4vdqY2TkoYT83g8ts+7bdtOWpteX7fZzaqNZ7P24/ufAsnmMOF7MnjAqeU7HAhpfFz+ycEhTyz6FrN/uRdnX69LQMfhZqewZq1iHXHgo3A/b5P5NFr6bZ8aVc84SwR2yprIwYSifGwzxBwRISR70Mb6WyADTjh7IoUencmQU5pAAv8Hqe9YMqdxW66ug0adWcd+LlPJOcfbrIdYa1y7/pcZIBw597YOwMQ/HKC1pMZrNYKtEOqqjle3R7sMxNA1Lqr0ZGRl+5IRoRrtoATvlNEOoEFOvEQZ+7Zjsiu80+K2qlA8RY0385r1+xGgpkBYtrvk5uVotxA9BOwYAQBvN215PLS76bi9W87azWzUvr27ad99S8b5rj3CSPj4sb3//KltdqFwv96GEjVCizeLq3bCKfr8oIDu5uam/epXv9I59fD41NawC8ZKsrftKQXtJpOolz+cRL189+5du396bO9/+qi1jABfZI0DaAo9iRgjsoMo7u9h05ACHB8kxDedo0dCy769NBem84k0HMgcshw2271AOtbrZD5J6nQ/j3ZK2c+0juTHZ4Wd1XiMvbPU55FRwmYeNV8pwCoxzKgdDwBx0pazaZst56odX2cpoG2XHOgEJLW+siWXwCMyPRtqaSM7FAgQ2SZEAZOKXjoTqRbXwpC6g8i6R6AUf6vGN8tg5LtkK1KVNSR4gKCrep8nM4G/bfOlg3AiC0iddwjObfZ7lTsAJjrIhUXF+G2UuQuRUdlkoFRpEGS2jmBWTIC+7psAK3RleGInZtTVctHe3t61N1eLdjPDlu3DX8PmFT0R7sldpPqzM0X0DKq6xWOnJJ+lUgmsQMMlDM78YOxBqOWMEXscwU/ASVgTUPuzFbbZLYyF7NaF0hCplGStuO2Kfhc9Q/sPOPayM+pLHyCxfIPSDcbnHM/b16uMrHqG+fsEdL7gxIT/ETXUtot90BhtWwOgjgx5B2B0QEICCKcA57ogb48uRt/hy5/pErHub9ZnJxQaAW1XXw/wSh8kXUO+TtsvbSMlV8l44uyJOWOd9KV5PdDCGZJsMoCpbC8IkKtrEUtnKkLFZkcGmeAKpsyyHY7Rspm2dtZUI8vM2cHrqn+hTDughTSIokadc7XLugtMQMASm/Ko+60JlGGr0eOJAC9sSwUCWI+OCxy79H57JBJ0tqL6f/YTILrHn/9H6cD5uWibNdaG7cvy9FGdP9+DUrV0ovMf27FRt+/nvCarb6vyGAtL5u/en9u33R77HPbEsYh9YD6vAogGKOwza3yKttRzfqL9znp9AUi0tryayCfxvrToosW2AYDic8MH5Hldk7pb0TRrJMbe9ik6e8BicVzmeRWQOh211Wrerm9W6t7A2Xq9olVwjLcBEscVBsDi77FKD2kvakFGAbu7dWsjxDwN8qWfqnGOUl06SsTZF+tJwsGd2G929WI9i8EUyYrdgXuctf1p0Z52y/bf/LP/jZRRa6d5qIUp4RY/USzxy3/+vQES6qKtwcclFNmbsB4ezw2l6TpsuAokRPYjgITqyPpzbFQqHbyiewY9+kPh8hX8HCDBpQ3eeDWIv/zpf3wgwSUivn+Pieep0oP+mECCr6ceOkPDNrweOxQ1+1ABHGdkqgEcghGvAQk9etxv9wokVKDj0hx/DZDQH3CZ3UkmQRje/rF6WPqAgBFyCXjxYxUs81offl+9bj/nx+r31/fX13m9+wAz0GGa6KVxkYEnE9z2bbrftsXh2G5H0/b9ZNFux5O22B3aZHdoS2ojJ9O2HQEm7NoGyvFq0dpySSuFdv85UGwyhwq0yHbiEOH7iLYf82ZnItuOd92OOc1ECT4eVduMYafmebVc6rOe6HoA+i79B3xO6PbqIag6ftd0w0gg4/i4W0vtHAFGavgCn852lwAI1JEiNEmYxEE8pcqWQzlAPDtagBfObDgI41YqECbHYLbshdAAK6DRev2EnEMGTH1GToyE7PYwnrnLxnlGznNmMM6Zk7oeQhH7yxrJeM3geOza2vVOFyAC1G5PjvQNxOqIbg0wCyqQcJLAHmCDu4IcQ+yKrK1FFvWbdn3h4OHAiFGcVHvFLQAJh6Crzxerdtjv2vHpoY03j1qHbxetfXu1aLfLSXu7um7fffO23by5UWnDDx8+CEhYE4wTbB3pcHSSGB5AQtsf2uP9gwKM69UqgIT1un1+fIgyBeZwEveA0OJpPmvrXXRgAKx4++037fHpqb1//zFq609khCNYUwY3HRy7IftNKmifdm0yPbTZjOwivb1xfg/SR2DuYARAC97vTm23BSiFZh+tKAmOI/iKoEH9t0WJ34uqDzRjIIE1GiUT0d6tjWAPRKYyHPdMPKQAotqpTixSGqDdfIHgFfccTAs2q+0VDlyACPGY6q3FbDpqn/MvwMFkUUiYM9au6Pb5fj/GutAOSCEQw1r8PU4BPO6P97tVJN6pAkfE8AjRhFgFUKXvyb3KXFDi0jp9mNASMLAhzQO1JyylDZnplW0nOG4EMoAcKbqnwNEt1QIMp/RDASvX245iS91e37Tbxbz96nrapsc4AyKwjjtUq9NseVfPKzvN2LP4f4irKsAsJR4ac4JTOhAAxCGmJ0h02rQP3XYTBzvb0vL9yuAmK0LAUgIqMQfnJ4HuU+NRWaXJGitgQtizZCXlS20rVcCU1+01NAQSPDZfAgkHdc6oGWcDTB3QpO4iEcDX7j4ORHsg4Tzxok4Q0krIZAyshI7l1bcvD1vZsxU0QiWxFL50t2q7AdQ9C9SZcbp0OifdazO4IosbPzFOTHR/dh8lGKvxCWla2UaWERldtZQ9RFcI+bLMe4vAb73Zte3m2BbT23Y8hp/iYJZrtl6Y/Y/LgR7gaNDYHeSaQWNf2kG2z58aM8S9nrd97Hy9BBJ8znl91/dzX2Z89CuzZ7jGesr9ZGZrmRuxWXSe9Aya7nPydbVcRH5IAQVkaxd9BwrNUkmK8dqXgQSAODL4oVHghE7VWwgGYkKnZ0Br2JZLQELnP+Q+fg5IYGwWSzXJFrsg9qFZn6kb8gKQEH5inEXRueGx00rQNkiwgvXBeQSQsLpGj2berq+v2tVqIcDLXUfq/Tup5fXDuaNSh+wYEucZ7LZH0YrMoOhFF2NfDIEEM2R68CjWCDZaYtvYfyry0C46LNqx3fVAArbzhNP0JyAh7FxppVMzsg5u/pBAAt9F8AuQ4PIGjAwODgsPdHwIJNTrY+HYCHGwWVxEjkMnoHEp1InHapB2KRAzCqhFlxoJNhbVaF3+hr95IKFeg6lRztIzXyGMlY5Yt3n7vrqvAUG/lJFQ524YJNWxr4HrMIithtKBve/JB1N3wBSWBe97DUjwAVnXVA3EvSaeW0GvrR85lAPmR1139V4NJPCebq+lSODwe4Zr9aXr83PnDme//l+6PjsIRoB5V7UDPgy9jvx6OR2UHxy3AhJmh2O7G03bt5N5uzuN29Uh2kMScE9n83aahcL9lgzBctaOcyAIKJD0IF7LuXHrP9gJOME6RDLj8ByQ4OuBmUCgyHpGUZ8aPAKspwdsTPjnkZRIBxtdBblV8R3jaQAYAAmbw1bvpdWVSizoAkENO44LFHTySOoS0dr1IhD7aWYUDBrEuoxuEc7ghO9PFjQVg9UaIdS0NUeqpy5AAgdcOkO92GQwD+KjTm08j3Z1zghVW+C1VzMm3kcaNwJEtVfCkSlqzMWh6PtKu265MBIIpOXgSvYygtkEEiKjHECCaOyi8AYjAU2LqMHft3HqYYh1AFU37ytCrni92MUEzQRXymhmhI4afgIJh8f7Nto8tWVr7e20te+v5+3uatreXK3a99++a9d31+q88Nv379tPnz62J2XCubaZSizI/K8WSwEJm4cndfdgDX333XfqKnKPk3QIIMEK/moYxRrb0jZ436jh/PZX3wtI+OGHH+XEs/YBIHR2cSOUpGRHEZyex89RSscyQDhximjahPHMVmeLqJ0nM4QTA5BAACAqKuwNNEEQM93v29PTg87at+/eRFnPw0P78OFDp7sQquc43wYScMag1c/aLB1GayPQzlGgA7XNUHCE3+yUsVTLLoQj5eRGNtcU897OZkmEyiYiu8lZZVGuzo5Q7pilLvFY0PH9mEU8Y8VXcrozzYgchiOukhnxv4MBIxCA8oAZQm/BHNkROKdtAeTYKqsW+wcgIm4n9qPbkcJOUFvFBBH6jhDsXcYy1m4wEc6BBMZ8Mg27YSCBMUXFfDWdtD+7W7QFdiI1EojvI9PYtwPVGfaFDlUGFxmMhY3X5pA90FiJLRGdOfY07xWbY6o1Y7sDCOoyWHUfyS5fwSoKO1U5STrvC6Dg/V/PoFgr+aIOZOqZpw7IZJeY19Rv8NqJACXu3+e714vP1gjEKQvi3KilC8FUcylDlNDoXRm0sm7SJp1iXuq1C/JQO9js3pDXItsjKn6KW2q8Yy0Nf3pgJf2yFxirAAkOanTm52sdAIc2SrTf7X3B1ARhL8/pfhTlXT4XABKoMScI7tY0pUqcvbCpKAsA/Nwe2nJ21+mhePxZf7FX+zJfnyFmF4QNA/CFyUSJwUyMLNsdbI8TQd3aToC8+mTOCHQJnVwLZiTYD+oY1gmYxfoOXZm6Hof+nAgpL/xURsLZyxLI0edLeyPYJzrrk5miMZhUgD+ASvlGEqWM93rtVv8v1jHAMmBsnA98vhOvfq30chJk9DjyXifuKB3wPVcf1495D3lf20ePz+TMCUCy91Pdjje7W2Xb32D0xL62j2EA2kACiWHsewdAJsjG2mV9XF8v2tUKMMBlDou2BBhIPROPq4BzlYT2Z6XH5bzsY9P2e1gvjFHPRoixC0YCQpCVkSD1B248wSO3XpZgMIwzQOP9qdFNabuft/H0m/ZP/vn/HowE7dU4V/7ESLgAJDgYMp2tBnY1EKqb9GsDHd6Pc3N9jXJ20IAwULSVYeE12i5lIOyAp24IUCgvHgMJDl5Nu37ZVPT1ocNr9sY1ymUUth5aL392UGwrAv3S6+uG9+tqoP/cez0H7htegYSqN+FD1vPpcfLnXpq/PwSQ4IO/GqmhQf/ysM1axHRcfO11XAwU1MC/P0wzc/ZKaUNPs0rDODhZ6vq+NP6X5qxeQ3VC/Flev/U5/l8PEq95MxLq/dfvHN77cC59QFQQof7fQMwQ5KkAjNFfvtcAndkIvN9OHd9dQTYEqCa03zsclAm+aeP2djTT75sDLXUOAhIWZCWnU+kj7MmKkOmH/jg6qf0UGV/WsdXRYQwoyJ9Ehsy1ofr+tOD2D3R9mfGktpygkJKE6+W1fkO525O1IhhVP/DIHvK3AwVAA5jQO4KxPfXzO/0NuIDewlSq/JO24HoARsRQiJZg1DtLIwGwIUGDcCIC6V6q3WfQO50xsqMZTnq2lTNzpZQliG6aN2p9Bs2/hAyTej2NQEwZewJ6klLKTPXoiZKP+bdoxzgweHCqdy19xUvHCGcQCcDO91zPsuE+Dll6IRsgJ5AMfDocBDDYR4IoAGOABHQTDhGEam+OeyeGqwohwgQRkhIfdowyFuxtXG/YLbL3ZNQPbbxZt7aFkXBqd9PWvruetbfLaXt3fdO++fZtu7m7bo/rdfvhp58EJDxudxKCFJAwmrYrwO7ZQkDCfk3LUFpCztu3334rgIr3GkhAIwG2C5ndDWCYgr5Te/fdt+3Xv/51+/T5c/s3/+4vBJSvrm9C1CyzTgAqPQtqLCBBThL92RfYCOZn16D84ti4rA/mjPq6b49nQALVpQBnABn39590zv7619/rO95/+Km9/+mDnF3GEPEzfHkJpY2ibGi3O7XlnLa0y2yVBVgTookCEdIhVtYfxsOYNTNVAEhgHs0NzoGEsFG5cNlnCSSEenbf6swZKKv2R+yZwpGZURclPhkJsmtpALvMGaU5yUiAJSJqbnbEEMNJASefGfuMoLrrWDCZth2CYdtdB8hTngQTSp8BI4DysxTHtAZDMB6S9VCBBLfd030EHEJ9r+aXTKYYCSHHiCbCcnxq368m7WZOtm4VtN1xlqFsg5JLIKMAptQ39xlwAlt/VwJ96bybySFBVFgxlJDCyqBTCGOh8hWUNhI4dttYlSDFfgshP8YtAnPC5mpXDipLqAFuTE6cWclcQpS/C76zXWIGTLABAFqHiRA+w8Do8FysfoU0WmQHC/3h0iE+0Aipn7EQY6G/boZTLFjAtVmAYLq+XYBVBLj1x+DRuY0cMhDyPR1IECAL4JuYQMxEMuaw83HeUdrE+RNBi5p4ZpvZeD5et0RdqGQ3AAAgAElEQVQgVqU8AcyexG4JzZWJtVO0l6KzDu+hpEt09N2xzcarMyCBPWlGgoGEylh0kGcg4Thi7zxp7QK6stZ/+umn9vHjR91jBSCqX2ofe9QJROa6yfaljLP9P1kTl2oXIEGfDyMvx8UtTQVrp4YE48n+jyMwyzO9Oq0DM2DfaX3kXA2BBNss+0zYVs999X8dCJtpMGQyxBpEi4lzMIJd3y9j5jXK+x1Q+zPr/tD9DZJrXp8e78pIqH5gyKgMdU6CKSZxTICQZBAZSNBKzLmRXWpTnT0wEkJjLoAEn++RZAgmG0DC8mohmwZAtljOdO4y1vUeLYDvx2w/OhZT58Nzfj1k6VKv72IggddLVFTnXHZd6UR+I/ERpZOwagK4l0YTzMoEEkaTd+2/+5//jz8BCcJhX9BICAc3fkx/NIo2DAZ/HyCBzzIjwUACDgWMBAMJDnhr1tOLh/f+TQIJLDbXBXJdZjzw+GtBppDtvwVAgtFJH7o2INVo1AP57HD+ElA/Pyhf0UjgxXYEhsGqA9Phd9cvqEZzaJAv+QTDORkaGQfONmYV0a3Zjeo8XPqeaoxfet7X/Nx1VSNfDaHXvMUuX9prFRioc8x7fimQYKTX4FTV3dABnvuggiTd2LUD+a02Pu4FJKzaqN2dJu12NGk3x9YWx1FbdroXk7bhwOTv5aJNrq6kfv/x6VHtHxGkk2jfeNS1x1OAP/gZAgko6ErsSWJie/FvcS6oqVtczVVLvjts9ZucJZlWexm8nvpn6TLwvcddW6s+GgE1aoZH6v5ACQMO5yLBBLWYxA08HVUzTsIWhwLQAQBBzpOU9E9q94ZDh3ie6oFhQmTwrTkfCMj1WLedp6RqpmK25l9lDdkbXjRlZwB7Cm8g9BHYm3EQTv85xVfgPIFYBny9kxAOUtde0xnRpL57PUCLjrZ3jL/KdCXoJqqkFOMDLNHnEIwQDFMvn90xtH/SaeO1tAcVFVsMhXRaknpPi88gMASgoPdCxybopxb9sGnz/a5djw7SSLhdjNs3N7ft22/etuvbVQck/O7jh/a4hZGQWa1JsBEoU6Fm/LDdKVBmT7x580Znghzvw14aCScVvbNmJu1JKs9RhgOI8Ktf/ab99P59+7/+9f/dPn361FY3txkIu4NG3JNU9NE52Ea2BsdqhjaCAmPapwWQ4HIj5pPM+Zba5U2obB9P47ajfGCxkDP3+Hiv2tPf/NmvNDa/+91vVWLhFniAPqy56A4xUURB5ls6DFMDFdGuEAbEfLro9BHkZCE0KVEwesLz9ihRMZ1U6zlLYLw+cCwjQVEU9XHoM4PE3oiJjNID2UUF7hH4A/Lob2sHJPNF504QD7rzR4wBgCaxCiLAkDPJvFHRMEMD4EpaJgQqa0Cj00llLmb2YXPQalFZBJnZXQCcusS0RW4tqfsms5VdEwIIsZBeDyRwDQAJQSyPIBHwcXbatzeLk7QSYLPgH2En3G6PPQJFXWNJkKjfhdouUdUISEI0xUFuD6hE9xMAumAIAf2qWAuHmisS2ydKWjotAdG/EEUNyrPslvZzfq7FbiVw6K4ufaeFOBMdYGUGMLUT7ONFYAVIm8F0Bic1gPIaqmfrGcg+inIWkx9eO6cv+a/zXIfdeS/wtm/Th6iozt9kiBhgV+kOYouXxKC/KGWoGd+h6G2sfwkKsl7zt84Bae+kCGYn5ssF9uK+nKWxOKMLABlq9ipdQqjlll5BMicCRJtoL2wT/KTG3TbfgZsAtPSFHfDXjHCXeBhTJgjT6Em08wokYPv46YHQc0Dan2u8sfNxdD72WhXWbDCQEGsrNCL4EVuKrkQ5PiGWF/skGgvT1plxjLas7DvmzIy+jjnzBXs5v6AwRDrwozC66SLga/J1V7BB15qMgkuMhDbCzke03o1JYRzwWM3UD/fHIhkTjgGGPr8BjMsJJSj90erZnxvBNboxUR5HIB4/5wKqBgsn42gxjEivtK5SW6NrB4mtGKE5FYwEAwmwEgAS5miiZVcp36dZ6F5zHps6RnFfre13j13r6grWuK015855XNsLTmPTsEHyj07o9qQvCHtrPxUjYXe4bv/Dv/g//wQkvAYkhKppbM464Fo6g+zt7wMkYHhZGJQ1uLSBgzKEOdZtNJm/yEgwAiqH4EJpgwOplw6Revj4Xv3bQAKfU4EEB+PDAO/8e4Ju+8diJFwqbagaCTZaDuAvBbfdgek67D8AkKAgIpF7X4M3fWVcXFo/BhKMhNdMRJ2r5+b35wAJ1VC/tF7qc8NAuo5fBUoqYOBr8mv93BBR1bi90jXjEig0PNCG3zN0vOq1Da+f8XdNNc/Zia2f4awCz5/NsxzOfZvRZupwbFen1m5Oo/b/sffmPZJlSXbf9X2JJTMra83qqu6pHoxELR9NJAQIECSSEMSRBEKUAAnQP9K3EiSRw5nWzPRSlbVkVS6x+O4u/I7Zee/6S4+IrO7pETndUShEhq/v3cWu2bFjx87LQKwE/p4rGxfIthT8e4MyPpuV0WxeDqNBefHmdbmm/SO18tm2TfXR2J8hbIPjDJAFF4PYzMfRZq6lFPq6XVPXvSfPgcaeYKKQZU3K5yEU85XZFO0wSxMaIKFfxjhnKm8gi3QoM4QUs8MEzAMOxgATwgmczaKFkZwIBfaAHbHpJMzV6VFtTQT3K4/9Q1iVtXxpqyPgKmWbrAbvt+7asIOhwL2iWbaOQ2QMonygrVduHYcWUI2MXKcWW49FHbl0EcxGSEp15NIig09QA9gQWgqRzayDRAkTUi4gmjoARFDTGzrlNufZkZ2CWFp9DtWpYbSjFem6zMu2PBrTtaEvjYT30EiogIRgJFAPGUACjBmABOYVIIHgmsCMjCnBXYhAJr0d6nmKJtKxYYkA5CBE6j78+KPy/tMPyzcvviu/+MUv1DJyjO6CGCkjidmx/gAkEDfkvBmWsTohTCbBSoAnAxuBLJXpzLIBjNkWEAEBPgCV6GqxpQRhNMysy0bXi7o16+PN1SuVNjiTJVFK6XKk4CCMjN1BdaoE9uEDRH1+vzfW43bq1JZyHWV0cj7VXSMDUIkEkt6K69TazLXEfcYabOt8dWZn9Cd8TYwG1kaIImrNZ2kCDA4HihbhtD1TJpISKQmYtt8p5kEGFnwXYpKM+Wg81fgwXhKSW23KUpoIYddkO9KpVpkVbJMVnJOsMbfYo8XzDpnVb4CEsFWtRgIEF1ggkn7UehLXJkVjKQs7H+zKo/NRefz4vXI+n2l9wCwCLJRTnwAKQILGxUBCipzGPg4OT9i+jr2EYXDoqTkDz+yg5tb7kfWr+QrGFsUGoVMZgKtEyqB5s8dFr2c/i96VwELo2ei7Gx2VCDxsi5tWbASInXUAsOvWc3XA4DXk8697pulxMRJCA+Cun/YakgVQdUISICxRReaX9R/3pQxpn/3aE9An+4vtorTJJVmwOYTFBdB7dK42MVdrT2sdicYPyERAHAMhBnnsq0YAdmTbFRdH4CeWQQJxBKMAfdIfgaGVXXqwS9hksYfYYyp3aQFfre+0pw7k+Gz72g5+Tau3L6CkTP9QbhbXTWkDGjG8jrIG/Hv2lPZbp225YwsCWM9dc/ZkCYn3uACAipFgnzBIMmSyYyzUyhSABfYNhxTlc1KfiJp25tktT2OKo3QpmzYclXvHeIe92qGXlB0ODOryuK93Mo5afF+Xz9jaZzoKcI86J4VGgrgiqb/hmMsZ/RqUqJNGXhPorXTPeI+dfYEuw6FN2AaQgN9S77PwCSc605aLEFutgYR6r5mRYLFehG1DpDPON53xlLiOBxJLRB8BXQl+8/9IrUZCH8L32i1tqP127q0dK3wJfEoOrViPrAR/VvjnbYI8YhN3KTM6jP2BAcjZGJ16CuD1biQg4XY5Lv/Zf/3npfTOorRB4qitlf2j2GIaoxpIUF1cCuzUxqs2kt1/d4PVrkHnM9mAah01iQxHKLoGnZnSBh8addBZZ4+Nap4SW3wISOgGtt7w/l0DCXXpxL8rQEIdrDJ2XbFFGxE7Ql2jVoNBpwL537W0oTagpxgJZgQcHbTVwWuD6/u0AfX6e2h9PQQkuLTBr6vHwN9xpxfSycjXTklzmKfDXK+rY2egPXRsKD0n7wIkGGAx2t0ewmEQ6z1TX4PvqXvNfo0fr1FgHjOYZoPNnnDHFd7r8h9dh7KBWwXUo92hTPeHckYrPRgJpV/Oen0xEqZKG0b/ahymCaI5s6mAhG+u3pTrzVIUYmUBU9xMTgG0/U7Gxy5blAaHxgB1z/wYda9tDvbN9Z6MlbMpvB6HA90GZZnJbqG7st+o3VtDWSXTTfBFicaA+4H22hdDAV2ECQcxnStUzzcIVkL29MbHgwY+HASzwV0SKInw4ShavhzZpObpTuyA7hTU6d5kr2NWNXc4QiDyoqu22YJ6P3gd1uCQD+H2uVVDjbQDYsdBezJV1hUnVAGir0EBhUoYUHIOVoJqJ9V4OzLfoY4fh3rUvGdbR2qcASBpgZViecqWEXAoOx1rRkCFgMoIciMBG/RVAUacLzgB21UZrVcNI+HRbFguz87K+08el4vUSPj2h5flh6sobaAUg0BpNpkKSCBbpb6QAAliPUR7USFCXpsACUkrhl2zgI6Qdvn9Dz8oT548Ld989135m7/5m3J9e1OG1DArwzORk8KYstYXC86/bZmOpmIEkKGhlj7KRQjYIxPEfWtF5LVGzWd27SBIBIhvWlrtm3NW2fTVQk49mR/2RluulOwI6U7s1HkEKqvOvP0gs689jfV4NCmTKa3bBuolj2MtcapDBic4Zwg+ZubP12zxRspHfC5o7WXtqp19MtKxZgM0hPlRAwmDIUrZ6dQneEYpk9YqQMJ0XHY4q4h+pWq9tU9UzTMM+6Ba4VHoLQEcsicoY7qlfd4gBNNsE2RrU2gRe+c9pc+rNAPU9UWWIRzLVhYgwD/NG4Gu1mq0ihYPQGlT/t6U6WFXzqelnJ1dSKE/AjYYVZMyopVe3hOUdY0LAFNmVNlNZkGYySR1/wz3g30UrCCVNTDdBPtpM1RKlKUmYnIkQIC5hvLLlBI4CxjJ57UXgfnE/LBGgEGMmsVZAQkp3BlnWFqXpE+zblw6V/tqseYjwKjtDo97PjCIBiJ93nV/n0pk1D4AcYw67kgrgYQI18j+D1z7sIWZBmgM0MA64l4FYR+dv02b3U6gKHudpTdx7cdBI3tPj2v/dEGJ0M44/RNzj+5FnAmANMH+EXRL3AyDbjKTjVULULG8gukl3yODrNoXcAezoINvmnLMIwAhYwfWwXK90Hczpg4AuR77EfgOzXzlnGp9ZuAce721Ec0ZlGB7tG1OhQtrf1Q+wQjgrw/gFjYaERsBnLDXkpGAfZKdSTsl4Cs1kmRLDGZWTAODOgCB9wEJo2EbuNbnZ3Oe53owIFPHNWIV7qNrAz/1GHvN83hdeurvcLCML6KzMxMFLUjQannUQIITQTEnBhKy9XcyQWLdRLtfzptTPnjsoX7Z72jhCyuFkoZISMi2LqLUIb4vujbMZhP9z3kSmnkjtcRlf3iNeAyidCZKQmtQxjYiHtMGzfIqW+G2hNkxXFtmwd5LEVWXW+0p8VuX7W4VmhHoZXGm7kZltRkJSPjHBhL6CJ+2QAJQPuvzHhzzLrP01uP/3ndtcNmAA1IH66cCr1OB6EOBngVX6vr+cHJW7wQk8Pn3tX/8uwAS2DBdRkJ9kN29Gn7/jIQukMBYcK02HjoQUpioPohtiOrx+X0ACb4+B7rdwFUIeVWjWB8qNpI2inxGDRbV9+45OAUE2Gjb4HANdZ1WvZb9fl9nDbScmue7HBkfCA2S3g14j0SZwvH14VnPyXYNperun4eABI9vPcb1pxkh9/WG09Fm73xoGFDsAgnsU+quoUzzE8q8EXyK+sZB2zuUMSVM+6L2ewAIdHCYAyT0sryBTNhmKyoZh5QyJYNe+eb2ulxT2iCxxV45oDRNdgWMIA/pmjRTAwlJFFagYEfGc899GbzkejnUDCS4jAPAgO/aClamp3ZknVECd9J7u9uIijwiZOiVMuP6oeUBKPSpo8fJ3MlRIQAIcbooZcA3xbFH+Ir3iBLOYZU9znFgpfOSmovcgx2naFkV/bvlZGTteCOMxL7vkZEOBfauE+N1brsW2YEUsKxabdGiy+9t927WaCoL5xrolkIer0+lb7KxWRYhwICMHU4dAUuKukVLSGd/4nHZsFQVt5q+2uwRMCtLTJASmbGGLaH0QlK7k956Ppur5GRMdmq1KMP1qpwPDuX9s0l5MhuVJ5eX5YP3QmwR0UQDCYgtAiTg8MCUI3BD9wIgARozXjZAgrJQrEPq5gd9gTdcp2ope/1ytdwISEDwED2F88vH5cWLF+WXv/6VtBVGUOlxiMaT0s/WtowpHUY2q3WZT+aqx6Y7Axk6CT6prVyMu8D2pIpDG8VZg5kgsahQaFS2mcCe7PyE6yTTp/Z0AFEblT5Qa63OKEyGMnT60LJfrwv0brVBHSE8STtKOiysC7YJgEFq2WL+xLUpytI8BcOB7xuSxcnNudV5ZBsTwV6z9rImXZoRm63uPWxT9KMHSNCaUzSLBsY4AqYseVD5TH4ej0PtVmZRwVJkv5RxF+U/tex1XfFvZ88BOHj99XpdBpNghRA5sh+tZ0FgUgPRtR1yHTb3Ld2VqkTHwb3mLYNIgATNEWufs4E5269Il5XZqJTpeFCGtP4cou8yKY8uL5XBA5UDTNB9JZjA3/4JXlJE5wEmhH6IwIqqNGm7h+kA2yf2pwG9LaU8qq8PUFhUbwIzwJVhAIkubdArBQhG1w2AB5Wj5MXYfrR08bBLOmOTreBAp+3uETYmAA0CiijJCvsCyEppx/H3SqQuX6drj0s++VvlO/m8M9auqdf4SGAyqe+d8l7T6aWT44C+ErbmvgBPo21nCNog0so5ho3newh0pa2R1yGtG4BF2+BtMFSa81v31oYm9j9so2t/Q11gANt9f9LIiS4WaHBgY2HhqLRne5CdcOvPAHazXWn6LmYd8P1OqtUBsf00+xAATNIdQschEypmzfI3Z25bmtUylXSe6f7zTGENVUwEr+1mXKr1VZc4cJ/CeNWVKYEEgC4xXwBkpT4RWksApSeABGy5WUjHfuIxI0F6AkcgUfhRnOEGCeyv2g/Xee7W2RXjwPOrtpn7hYAr75N6DjzOtV/b7p/sEJUtC+tEUz1n2LPa9+tqj2jtI/CbSSmDd04ewTBo93UtBB1ABS1E1yt0MsJus28BHwwk2J9n/OjSAJAQXRvOyvxsUs7mdC1p7VntI9dAgteRr6UFEvjO49Ih7yWPc52ctPZDk8zbx1rvAgmUNgAkLFaT8k/+6X8XjIQ/JCBhPjsLVejMINU1RqfCFRsHb4I6KPWGr51Uf0Y3IDz12d4IdvItaugMmdDTYbSHaozTHQFZN4DsOr93fX/3fd3X8bw3L8+5vKMOiJtD+y1ENOiv95U2dA+C7vjx3TYCNsb1RnCg6E1lIMHjRWB39/VFRstzXM9jcygk8uvPq393x8rXWW/wGrwwGGWjaOPksezeuw2tDbGBBAvPPDR3zYGTRtoopj/nWD22PaxPAQv3rV9nuq2s6zlwQH7f+MvRznWjgz3VaL0uCCbqcgEb/VN77r5rvGuMa8fDRprXhvO2fUvIpwYZvB+4ZoN5XdaS+lRzoB8AEg5l2kPftofGrUobLgiSdhEITwr17APR/2lntx/2y/ObV2VJN4fs1AAjgQBTRRNZMqA1mb6VGTTRhSHUCtwxoDsP/M1117aiHie+BwL5xv2DS2gmKEhUoigyJary3/dUi89+h5lA8IUTQwU3QZqyyhPYCoMACrIFHDWMYjRkhwReC+gQYuGHckGJhxzlpFa7FVoGC2Ql5TykmjWghu0D9a57NCKkPdAepl7f3uPMM3o0rF+zmvgM7w+vP+/raLkY2Td/Lo5ovb9xGOKMyYBNoEcwEVSLi6OamgjKfKWWgICGBEWY6+EM5fwIJBC7xOkF4AFIIFjBGeXw59pkm8mQkCkfhCDa+dms9GmhChthsyrD9brMe6V8eDEq7z+alw8fPynvPboss/NZuVktyncvXzVii3wH1E20AAgkpayPPYSVkI4t9zziuclYa4JrFWUWUGA6Ki+vF2LRcI1Pnjwp548uy8uXL8uXX30tcAwND9YcmY6RhDlxUFKLZ1+koSEmRJyAKfwU2WePN85czJWFgyPAA3QZTKYab+0LxhNUSswCsl17AVhRe932qVeGn6BNwSwNAXkfOg2TMh7OFHRcX9+W5Q3ZsgC/5KjnPlENtqjEcW7XmT8FVyqRiECdkgndi8PNZD5oDdNSL9eu1pmWEpT6CL64/sEIxoGajLafoQwy99UTtRvARHbJ2fsOkBC2A9ZMXFOc8QEcSjiTQEMc38gOa/9nqYP2XoLCti/WaxDQJCAhWyM6O1xllu0ko+0ivJIxJwAUqrEp0z5lJGSRIzAhwEQvg3WN003GEXtJe1KKEnTtG9TKWSPbglidaoxF02fo4rMRwo2fuKempEFkiMwmuiWjul2ESKv2sCjCOd9q4xqimjzkzD1/bw+7sqRcze008/6bVq3ZsaG+DtuupuXenrV7/P2+Dm6EfvUEqqwjCduJXRF97Pl+gsNaM4B7l1ZGZpxr7QEFjNm9xyVko2GULLC5bP8MNDu4ZW34HN+lKB5nuWvIY/0Hg2484jqzjC3nWcOdpVEBq3HJsefVPDTFSmUBOi087Xt0/QFdT7aijVmOEhcB0ay/qJor4+lUpTta7wL/sgwtgWABpLlea6DAcYAA/ypRVWfNdT72DmW1gZ5PGd9MNoRrtQ9n/9PBrfZXnlVOcmBHop1pMn4cA7jFcQ20ZGmPzvEs5YGaz76RqKqwZpfixP5k32ufjmD4lLKgRGuzDbBRm6aluzf+Uga3ZpCYNWh/15lyzufav+4G6owDr627z9mOhMgf51uAAh6b2i+2Zlsdj3gs+X02mxwxEux726d2IsDf2f1NcsPrzn5DPceUJHhMfF2yJ6wJ+QQJBAJISvsIYCFK94KZAFASIKHLGy4uzgQkjMb9cnkxTV+oTVQwnma38F6LL9bxRIw5JTqhYVL/1KBbs5cb7YcA2CK2iFI8fIzF8jqYEzBIR9PSK+ybaVltZuUfG0ioujYIxAsr+Q+TkfBjgYQaNbMB8CHqBfu7AAlenKZQ2yFsMsbZhqMOGmtgwchRDVzU19NdRN2N8lAwWgfFvPc+nYj6uuJ7gtryrkCCr62+lx8LJNTKrVyPBCvz5+3r+/0BCT5I7wIS3mXt+DX3AQkPzZ8O0QpIMFvDmXUjuF1DXIMJdxlZG9gaSOCxHwMk+DP47T1gdJXHVgvTv1qVYjstPmgfur7u/Hf3kveLx6k5CGiNlg6RspFJI60PQ/Ypz/mau+wXHHNlwMjaHw5lCvKMCGGvV2b7XjAV0EroD8vZcFJm0IvJiG1LWff25c1+XRaFtmwRQKr+XG0Ao4bRgot3AQn93ihcM1F2j8XB2JeT8ax5XDTjrIHV6wEtCEREMYz67K3+OwjEUMWxgAQcs1Bd59pxLPW/GASwEVCyH8mJRMhOmghy6gNkwNel6wMZRzQWnAEgMCCbrto+q99LECo1FDI7RcCidVz1sG8dSXodR0BvMUX/lmM5QHk82hNC4ZMaP8HlIdrd8jnHIETrWDBWBs9MVY/XthmzqK81WJZZT11LlDGEKCCaCMTmkfmUAKPKA/oVkLCT4OZqvw1xsKScthmVgeiqZvBMECgcjVU6c4CCC4iARsJ2Wy6GpTx7fF4+fnJenr3/gQIzor2bxW15eXVd3tzelKvFUqwA2vcJXBmhkdArffo7wo5Rf/Ggag7HgzKaTMuuD4OFoJaWguNShgOxWXgM0AUQAXHGV29el+dffxsMADEzUuhPNN/Q4lGZz6FItVpBSGa7VNqQjjtjzRyFg0a2uM2KhS4FiftRBIYqMSjKvEkwUAETYo6AGcTIIb4W4UaWzFC2ozUNY2YenQOGM62Vqzc35ebqRnMddeQBmMf8h2aHU6mqoSfQS4ec/SjwQ+0uk5qeQAJzbp9D95wq7bpnVoxq8929gxseai8SU5jGLtsNkKB0MqKAwXgArOL6pL+hqDfWafRKiPdL6DOBB+mvZEZXNjNfXwdzroG3TW2EFxlvlScguFgBCUQqVUb5FJDA+2LXACBsGvZSsI4Quox2pIhvnk3oWjUo8zHlKWT2U2dFJU/7clD/89RdUCApSdNYU83BwBjlGKS/pRKW1DYAqKk1EBRYivGSXVhEH06mQmonyDaUrdZ+aEJUdsPAQOPg+0raEiwuTWYu8Y6u7+K/fX77vO4G2gaz7vIf9T1VkHoccOzKSBUNbUbYnUqa73M7v1y39lnUFWEwkjhv93wNRkXOU+2bNcJ9XJOKgQTiWTPHw1X7tLWvq2vKMhGd1bieKfbHujDAx8CGpk52MFEnnX5ZccYhspg6NtHGTii/9p0YdFliIaCHdaAVlRo6eX4G5gYFnCTtQBoJXI87rInVs44EiZkcXT8u7H/synqOnABt/LWMEQ28eDxCQwSg8riTlKr+xEhwVy+YVMF0kR9HxwrZ1F3s91Ff9tIBp21vsF7CWmrOU/fZtss+UR/gqNKAcOzkezJ4XwsItmtZKiwyFz6HuXbHJC7LrH1If64/YzZpu955r/h67M/d5z8aSPDn2ke0T47PUgMJPqc8TuCI1iEAQBRgtQlBYLWFXCwSlI21MD+blrOzWQjLjnrl/Ix1FGNd7yOPL4850VszeRt7QWcZgFTsEvsr1209TvW41KCN1graXZRmrGFmZqvgwbiUw6RsdpOy3Z+Xf/LP/vtWIyHbP/4RSOisKhvGOojobgYv5G4wdt8C9XMOQOqA3YAFBud2GfRIL9D6uxyk1oF3HTTVQexd1/JQIGr0zcGiM7XePCTzpa0AACAASURBVCcXb3NABl3xPiDBG8TX53vx/RplcwaqO8aeixotr9FLjGI3kKwPopqRILOdRYrNmFdg3ikgogsU+G+PW30I1BlLf359EHbHoJ53G9IuI8ZA0n1rrTs2XEcNJNTj0TXED60P3uu14aCmbu1TI753jZ+/08h0TdNa3Nw2mcf62poDs3JKT41B9966r6nHvwYSwtE5rm3kea9/rzuzFjwPx0FnZLb4gRfA/1Q0TwmQSymTw74M1ptgJoym5enFo/L+2aWcp8Wb2/L65rrcTg4CEsjeKgsZSacmmCf4kU3oMBLiPqm5NuMgAmkH1BHsUjMeGX/F4dXzygvihIwn8V206OP/w06ZSgUvVorP9wEk4Oyrppz/k5EAXVVsEzIjlDGM6OBAliRq+MgSj/mbkggJ72XpA+9TcBjBmvcUr7d9CAAhHF3XSx8FNf1p0rjFVVewCQVd7RIJFCm8r2p/ySii5QA9vqaeej2YeRBrMYLeWEMt4GBxLgEIVQAhgUTVUkfWk3AmaqxDZNE6Caa9k2UeTmchPrhZaw243Z6CHOq7k1ElFXmcP1oT0mkHEAFdATLHq7WAhMF2pbX2dD4on7//Xvn0g8fl848/Ed33dnlT3lxfldfLZbleLsrV9W25vl2V/pBygImABFpqo9sEkEAXEK8XgJfhaFL2g0MACT3aVg7Lftwrw/lUXUdWy436qFPewPd89fxr3ZPbF1J2MJ5O5JhrrauWuVpLSXW2LoTpmNFNwEBSLRQVAbqC54zp1ZWAUgGcY+agty+r24WCbQKkHtodZOZDql9Z295mo/fM5xfKKI76U9FUX7++KrdXN8o6DQkajoCEAA8Vq6ObaKMDdVjdOQLAFlNAgpjRJcBBPp8F5Zo5pATD9djSTVAXErRSIsSgBlyZV7cGbWqborNCZBUjwyRROQSZAXAEdEC/jw4QtiEBZCXbg81C+1N3i8izUaruzq5XYnp+rLG5qVWi4CcBUN1rjoeuKUuDpI8A8JPCcSEWF3oYsgdQ0SUWF/tdYEOf9rJzMZ3OJqGjgU0JIX9PuuDOmEtlwFlXaVeqXFkD/h2iXSwAmn0tayPot/QTQlyQIF32IEsa+HuEphWdRdRhBVsJFnCfWGsmjvVlx0CCHsrxeehs8zlWn3fypRivDNy7/gV/e/xrH7I98/cqS8P+YlNqnyw68IReiH0end9ZAmQfDDvaPRNDS4Fsc7S4ba8ryjyCJj9stDLMfKg7S1qgsrn+BBAc4GHH5TsKhwhgUAyVLINz1hVQUKVvpa9ODUtU9QVkBeV/s6f8IEqbfH7wm795fLWKlrFi9Gypg2dvxfMDzrOzKJ3gWqzfxZnhAJKA8T4fUGUyBJK5aZp5TkaYGL8VGBSASfu/uuUCxJsNJD2d0OKIszOYbPIVBkOdT1yfngM4oaQIthhtptNvjDMnEj9iq1gYOa/D5RvyA0GiOowCzzdjEoy6VrTWCZt4DWuX8zWSSF5Hso+juCbeX49f7Y9zzzAe6/GwT+35rwP0eo95PzQlO3lvTixR8iB/kfImLUwnN8IAR7LpoC4NcZ4j3xLj3gIJGzETwpeMpBXlDSG6OBUjYToBFM7OVDmHvgZfm/1Ws0C4X/upgHBhP8dNSZTA2CztYQ8eAyGtdoRa3G6T5bUjjtoHCN8fNWKLh96j8p//8/+hlP65xBYPHEwJXv9BMRJq1dNTxtoIWx1I1xnJhxbiqc+sH3PQ5AVupInvYEO/vrptED0HK91NZUNSH+R1wH3fNTwUKJoOXwdKtTjHQ0DCj23/2A2e3wVI8P17g9XXauqTnYL6t0xVIpy1Y8TYGbWsxRZPBcJ+vz/Xr3HQY4PUBCLZvaELDJ0yYn5vvcYcwNo41uN/1zzXhpfXe211SxvqNVN/933rpwYS+Fw+X/2+00l0xtaf0R1Dj7vBDndI8D3fXt80pQ31Ou8evt117L9rR6m+j1PX4Tmp56wGYXjcjByL95z6zHbsyMZlT3UBCdEOcoz44uEgIGGy3Zfhblcej2blpx99Un720bMyLv3yw/MX5dffPC83o11ZELx3ShsAFBpF/7wIZWCOWGw4B6FqLfFB8XKj7ZN/I6Tnv/28Pwd3ajydyRlGkGpz2JVFZsTX2dpLZRbu04yzDvuCA/YQ9FXuFwc+wIRoAUm9s9gJiOdtN2XQP5QpQozjQZmJ3dGPUgeyXPudfofGAgFrJTAk2nd0EGi0EVyKRCu2CBnKIbPB3u+ewxpEZM5qW8C6xUkZj6eNAx37Jnpa206RWYjPPe5X7QCZu3f7xwBxogxfrANlo6PEIZTio6Z4o7KJnYJggARYCCjrLzdL6V1EliwyyjqLXAOdJR4ExdLZwJklU79eQu0p4/22oOTxwfm4fPHxh+Wzj94rP/nwIzn0tEZ8+fpV+eHmpgESbhYACdMyGdBZYySAqIfaN7TXFFzk3qE7AgTgeAt0Yn2RNWd+Rz2J9nFfT56+Vz788EMxEv72V7+W0CEAhPrBKxAcaxxslyQAtts3cx9sqmDFBWsh2Am1Gn4bEIWDbVYJjpQAD4lUJfV0H/oSocxN4OE2X8EqIeg8LDeqp4a5g1K3wKPbbbm6uimLm5XeL1ufDr0A78O2KW1ADyQCUBz6ABIU3GRpxYoaXbVTTLucQcd0dibgAsaE67GlccA6Yc9hi0TTCV0K1fdnPb6ABQVH0VmBMZbdPwSAjM4C6APzFeswTIS1RILBE6UexNMGwCP4s7ZAMCdq4F33aJfaZY50uDAjIRkNNSOhyYaljgUAgLs28I/NnvGJoEUBpsRKmTfAmn2Zw2IaDctsOi4zAh45zUHlFkNBDTCCgaD6e4APwASpnpKxVc476L8K5LMUqQEAoz2bum0koyuo7tFFQCUq0MeEGlETjlhlfJZKkNSstC3DaeUbYvzan2QtVWAC3xeaMMe2pT77Yk8ctwRsgiXWG0UvKmnh87nuNlBnPLFnkVUO7YXQZohAngBm0EeAFyZPSy2XPzEYRnCJlkqWuXAtEsFsOp2FSGh7vdm1I6n9wQRbs4Q7YnJtz3sOn8igR01/T+g2cxk1/erSodKkto0h+yzaGAerTAwu2pQSAIdUQ+73oYI6WEvMO+1OlyvYfxiFYC7BUhtOg3HIfdifdDkjNqwFJRDVi84tyrADcD26jBKuFFvkt0uX+TwDCV2wJXwRWufG+WI9hMb3z/IHnZF1V4ws2daYa17btROvSyFJloVECEOIkAAw/OZW90dddEb9MkqRU/uN8vOGPd0jbIs4/1rRQcZKumrjkcYOnQoDPPa77GupM11qJRgc4LlYMy0jofb97FvzOutR1WBB7ZPBfvT4eF/Ufl7tt5/yf72WNQcVszf0nPoBFMvWtY5XHZ+tES1GZJkSKP5PRsJqGcL97trDvTJu2HxYCYzfcIQ9gVHQdm2or8G+qeMVM3q5Vp8ZAGge19rXDgZInDkWvI0xjtGrgRCtTWSrpQ8NqxI/Jdo/AiT8F//NvyxlcHEEJLDn+tiaP5TShoeABDlKSW+uHVEfgHVA0l2IXvz1wu7+20aI9zLRLCAWEz9ssu9fvrmXkeCguXWg2jqyd/n+dwESvInq4IyF5sDR9/R2oP2w2OKpALAJ4pOJ0T0oa6NSI9o1kFAH7ndfX/bcze+pDUBjdI6yFq1WhT/TWWsbP68LG8460DdK6LmugaF6XdRBfP25tbF8VyDBgb4PPjse6mmbHUjenreW7uhrvG8New75HNGgE0hwMHbf+PvzDXa8pXFxfXPESKjHrN5v9VqvDw6uoQuKdA+deu/43z5sbLjbDEuoNdt5ag+9FpFu1g5Zq13s66Dyk1nYlmFvX4Z72kLuyjmZk8WmPBqNy88//bz8o8+/KOfDcfn6l78pf/3rX5aX+1VZFovrkSEMUTuCEXUlEE357h85VFlvLbpZtnVSOUCvlOkIVXv1cQrqdDr9OLAEI6MhQEMIPK5227KicwUijIRHMIm5FomRRdbPOTVUvOWWyHPmcQ6WoJbDSKA2nWQF9c8IL06pdZ4MA1CgDg/gAIeWGmAy06kmDJDQOBJVy0cDCaKsc7An3Zv6V1pgdsFFl47VgJ/3sgEj9sh41AIJEcCG4+w5JpiV3UiqqB0T6SgwR2qiEM6cWAfCcqKUQQTbzIbFCFHbH/RHOW1kxkbjYIHQom+7VscGWm8SfHMNDvjc9o55Q/dH4r1kgtYbAQm99VJAwoX0Eabl5598JCDh6aNHCr5wCL979UP55vsfyqvrq3K7ggEBJRIhQWrRRxEsk2FcUdoQnRtkXwASUPsfDxvGjGjy/X253a3EVEBH4dmzZ+Wjjz4pL374vvzFX/5lefXqTZnMJiHCNp7omlVCw/5CMwT2ADW0nL8DMirR2YLnyQRSHhD7vq3Rtk1o7PNmK/AJIKDtzsD7ETNeJTgQr3bmzgGVuodsCOaiuwa5bn3/al8Wt+uyQY9CvbYRZwzqaAQEwUhQrEnGCiBBVPgQFxNlWrX1+7LaoIMU7AHNOesdGvQ82kG7zIPXqbY9mSjBRoi1TbAqcEItGSPj73IG1h8ilgEkpMiuA0up+rdAAqCCflzyQMA8YMqp920DRq99Awm1vVXDBde+i5EQoJu7NmjNct0irrcMQAktpsK3fqemxZq1nhoW6lCn12xlx2AzUXoCKDkdoZOAtgylVT2BP4ghin0iHYWRSnN4PQycAyK++63YJLrlLKawyKLXj4pIlBEN5X9rIYht1DtISM2aBUxxdPcIbFMlYYNs19qU4+Ra0+JoW4ibxRTf01r08agViq39kwaASRG4Orll3wP7CUgr5fZopBB1yxX1nj3UtIXLx9VVpz8qwz5BSADA9hvcD5C/8SkAFQWqp0104sklOYipmpVX19EHUBot8Bp6fLIeTK9GF2CvLO6+HMiMShwwmFjab7TlU5cMzq1YY8EUCRCaH9P01aWAoJxym2y5zD5DF0GL/DAsS8639V7lPbS442HmckBWPrW66pIE7h9mgX34sEsBJMjfmk7K/NGFNBJqkLr2EQ1QnAYS3FK0Pd9dxufXG8A8XdoQYo8GwMKXic44dBPgM9yGkL/D5wlgivkfTbHr/UJ5guffiSGzhABatC4PuQ54b66NIUmBs4m0F7wu7Kd5jZpRYDDBrwvwkraDSwG8Dob9vH04Azsej65PaCDBMUUXRPD77hp/ugn5mmP8rBnXAglh/wzYtAycYM+FVkKIAO8L4q0w2gASBOquogsPn0Fgj80/O58FkMCR0luJmVWPT7PHYFyk5gbXaCCB17K/5N9v3xaQ5h4MJHgcmb/wfcP+uJXrapli8AIz4mzY0WFsA3MQfu1l+S//2/+xlOFlAyQcYO7K3/sDAhK8AY34nXLJXYPig9PZyG5gV7+3Dk7u8fMbpM7GBZEN6kh5P5vs2xcvm4PlroDv1Hf52rqBevdaHnq+Biq8+Z2hMJXdn3kKSPgxjARv2DrwswE3mNAFa2oDUAcF9aF79/W5TqztE+vvscGxoXaAUP/m33VWs3aM7GzVNP0aSLAT4WDg1Nqx8bCTUN+77/uhQN9AgruC1ECCKWzdwNrzUDs6961h3wO/1W5uOtWaNYXvvvGvA3Ybwho8WS+jXs/7w2vD19w4fJXgV70fDCT4ezx/3YPD+8Bj7LVUH4CB4B/TMflcf5bnvAFHcGoQpsseviEwiPNLZmRTRrt9OSPIXa3KowFZ4k/Ln33603I2GJcfnn9TfvP8q/LDbqkWjKpbVoYQTmEGqVZ15vETE2Qap57KzM2Row/rWVTp9vmo7Y42bBE8EdwVBbNcx/pQyooODr0QYZRSf1KhY07CKdfa5bfQ7KAikyNVy0eJbiGqeBAleTg4FBxmFPUBGChzEPWOc2vjbCLofzi0DUgH3yCFu3z78ptFNSZQQ5CubXfk/WmquPeunbkuOMTh7/0rzfdkCmi+EUHLA/uorCH1DfRdCvYyQy8WAtnUABFUxqDsGHKUASKoBRlAAusdx5nXQa9NKjDjjDMd7TjDye2CkW3vdwQvS9lDHd2sy2C3KfPevlwM+gISxEj44El5dHambC7dRb558V359fOvJbaIg42Ceb83K0MYCVCZWRsGEgBQcj+QUR9OxqU/GWk94Mjj3FPicLW+LsPZqJxfXJTPP/+8fPDRx+Wbb74p//ov/qJ8//IHBfIEBmgsMNbcu7JM/YGAhAnriAAjATGJVa3XZb0Kyn+tPeD5bcBdOk+m40emdEybxx7Bw6YsbxfqUkGA6Yy1f1t0TvaMqAuQjbZpADwbbEApu3XMlYEEUdoVBYatkg3qk+1kvjNjbZVy7ZkoIeB+0D3RWaL5jTk1Q0OZJbRJJMLJnFgjJUXzBsFw8JjTKUOAg5x7rtFV1m35k0AGldi4rCa7ACSOoJiz0USgU0sEil07Z39I50TTNaWTyEhRQ0E+ZiTw21oEFtoNMrlKEpQ1RiGBco/UaFGXkGzbJ+mH7NYAO0HtY7PThlTik3atYIdgCMcZIIHSFh0Au9KD4bWlK8YwBR4jGxvgnkvSEMkVTNPYkyMz2w8auMfb56VKT1JAc5f7t/VHWr2U+pztAglxDh3KbBrt344YEdXfjKO1bWRn0aRIQAD7OuxH+2EDM6x/sopW8bf9b8RIAbYliDtQu9XRILLaBmi5Lo1OBv1K5Gh/RPmAfQGfzyqd46qUvQUQTOCZkh3ONDQUBHCEdoa1SphDdSrJ9nptm93odR9nPPoDsGt8Bh8zPFS+hB3TNUaG3norFg9VoAc4uOuF4C0irbLPoS0yGPUElAKA6yQDOEndI7W8FXshgK+4H0olSnRbISM/HpQlbScRvAX4SKBNjI7JuDmX6/M5gLME3BJIq0sb6vIFrTnrB9VsBJ3FAAmUUMUYRcnBLHUZQpD25mYhcBygOuYu1ifALcAr1y+yjQFHHVohWgvzQ51SGFmV3cV9cv3cH5mCwWwsgNnlrvaRfI7XSZk6ERi+8roRW7RfaYaAfWn7c6f8QZ5TqVMyCQz41D53LXpZg3N+LYzExrdIICGuM4AEQOrwLesAvC3XYekB1lkbgXEGPFguglXHv7Wn0nemrEFaPGLBHAMJjkPrmAJfu76+GmSQThD+ZzKuBMSm/8T1x1zEu7Edb9/HQYC5XjeArZRltWynLR3JJmV3uCj/1b/4V6WMHjVAAgkoyrkG2JI/FEbCuwIJLOAaSHAm3L/rhVwHMg8F6q5VsRNLHen777+vCQftfP7NiyMHthtQ1YF+HQydAh1OBYMPXV8dqPlaeY/pwfVn/jZAQjeA8+HqxzEgDu5PBX/1YzYYnic7dL7Gu8akDk49D43Bq3rQn3p/t0a+BnCcZfdGtvFrHN1GQOw4DPT18JsxrwEIB8R2TB6aPwMJbiloIAGQqq3vPq6rqx2ch4AKv5bv4bXur8vfbivYHX+PR/d7uoCdArekTtbAiQ+C7l6wI1evIa7BTk+91rymPM9eM8422+DaUNcgAv/2Z/Jd9bXViLoSkesUdqJOsR/ZStTI+zASdpsyLf3CUfDeeFo+uXyvfHL+uEypE7+6Ka9ursr1flNuQfv3oU1AKYE6NxDTpXehQCIHudZKkMOXNajO5Mi5gmWVWUL/3WR6mvZc4gGU3bav4EblDaiQJ4iwoj64V8pGreciwI39gehiOpo4JupaoUGKftY4Z4AJyUY4B3kfIKpYykTt+cgmButAavk7NajKGl1TUjMbABAiwKFqu1TRLOUUVRlrz1W9Dw1KKBuctaF11sNCiXb02zVUAwtV60fXnqoGvygQYp7InKllI4CCWAopBkgG6NBLkbt91CRKOQ8AAiYIWehUlk99DNVcJ43dTBmteVMTAW3UcQBqPkyEXZn0DuVi2CuPRkMBCT/94Gl59sHj8uzp+8roLla35cuvn5dffvlVeXV9rX7qPfpF76dlNJgGO4DBJDO+Wqu0gXWv8gRKTiZjtQnEaWSCYcoAJCwPizKaj8vF5WX59NNPy5On7wtI+Ld/9VfSSpDKfTISuBcJSiaQAFvmEgFGBXLh+Kq+dL0um3WAegAxlC3YuWqD3egYRHYaBwjxSWqWeUyB+WqtUhF+o42ggFIlCj053qZsz4a0GISSmtmlNeBxjyRR6mLgV1O/nx6ZapfTkRQSFuKT2hsCEoKSnVKAARwpmxVrVVqnOG7Z9nG9w5mO56V5kPWnlL9wH3spwPUELkW5U7Z3w3YKMOhHe7vMGCvDJm0E1mOyaQRiRAvJiBqyHEu0aCmzNDbOtlwBaQJp/HZb1trWy0FuOle0QELNSGg+z0AC/A/uX0BCKbvRUGwoQCvuDhF5rQce227KsLfT69HvCBFWSmGi8wvO8mAaInkSfx30y1TlVdHBQeydNJgh7RfBa/xDnCwBCUx27WdYUNLtMJskR86d7Yz0EZiv6vEWtHdJWFvSUAP6sV4Qw40gpS0acfFI/HaXCD8ffeCj3n3A+/s49Nk9K7tvqB2jGGdF+zpU/FO8lyHM1/WUCSUrDHujLWlxtr8JUHz4JNDanL+qu0fsN0pNYMYw9rKLm63WL5oXWvPqBhTcBYAYgR+9QVncLiVsaQ0LnzER/UTpgnQrOiK3jRiiEqohjgkgorWV7RAFVJAh3mzLck1JEmfrMBhjAJa7bRnQdlZnEqUeIeYpoDdLLdj3KvdJ4E5nLhl5okBpLGTnjmwryzgz3mLYUQ4G0FHNhxmBzXxI5CAANv+EkGJVspDjr04xtUYCzMEDiRhYmZSczsrZ/EKJHtaJgQRYCaus1Q/thBCLHE1HZTKFyZTlg+wzzlvYPglwACCIJbXfShBazCUxGrJWnvWbQILPVQXgyZLinpyYxf7X3a8AEtBI4NZ5vQUZ/R773rU/Wft+/Nv6THWSsfbZ/N11sspxRPizs0Ttw8dwWYw1EsxyM5AAs08xIeVUdMSgrEE6AwkmwCykTHERzNYaSCDGpBMNrATYmQOYfCNB8g0joRYyZ67d6c9+iWMGMTjo/KVSiiiP03MjC2eGTbOYpHyzLO9jfMxIuLmGEQIIyP0HmA0jYb8bqWsDYov/9M//p1LGjxsgQeWctJv+BwUkCI3J2mFar83OlF0JQ5SL4x5uMJNV1+6wSPy/sl5NH/Hs351ofj2xjQU48Y9amI6JhY1AHSkbByDhy+ffNjQVL/o6+KmDzvrja4Ny3/e/SyDKgQUKjLjMaATFlM3POIRoWYQxUYNX/w7ybtBP7/o5BX7YGPCbwPTHAAkOtP2eOhC+C0ios3q/DyDBga/BlyZjVZVU1ONTzynrw+8zKNANpO8b3zAWUW6gurXUSAhqb4rqVMGwx8jz8mOBBPWcn06TNrdsVO19jd058N/14WIH1VkOZ4L5jPp6aiDBa6ZmHvA5NZDg99brya+vv1MHUJYzcT/e5zV4VgOAvo4uog4dE0ZCZOuCOg0jQTSyHWDCrkzKoTwaT8oHs4vy3mhSzsuwTDelDDfREu6mbAUk0EZMmWmYAFnSICCBDHBnAcjloIsCtbnboMXVB6z7jCs3VNFoDY40gFwZlNUSkCDrfQ90kggmAv+jyL9SJ4egaROIQC2t16/rUiPEgSofYAK/wa0nZHv6B7WFRBhJ1GQcYbKJh16ZDcYBJFhs0SBDOuc60JWdSjABJytrkg1u+d5tE+v5d+aBuQVc4znr1ASVnWxbK7xJ0Mr46HFRFiEwk+TcN6r48T2pCD4mkMgMcAIJOJI6jDMDGi339hL7AkRorhMBMOj70VYgAkkBQIx31KRKTK/OSrnnuFJrmzLab5WFPe/1yuVkWN4bD8oHZ7Py2UdPyrOnT8rPv/ipasZfX1+VX//mN+VXXz0vVwgQQkscTMp6QwcOsrmjMkCbi+zKOgJtxuDV7VWUnlBzOZsqCwdrhvWwIZM92pfRDDXqC51rl48fle+++6789d/+bVkslpGl7kfGigBbrbHW0S0DscEnF5cRzAIi7LZlixgaugESsdpJwyKYTJPImKSIqEBcsmbZN751ACNQNJj05s2bKAPBPmYrVDl4iwBaxyhU88N8EQSkCnfQACLgCBp4ChamCJrp2rAcdlnyoNrtDpCg1nNQ4HO9cN2aU7Ks1b5ScJ8lEBy5lBmp60VvEBoJWhsR1Gh9qfYVscV+Wa7CkeSzdQaMxtHqkdrozKRxHQKnk1kQeziV9aFHp51ozgV3OUj2hbOi4Va1JYB6Pe9PTQGJRTpLJZX9BE4qIEHABCAFQMJgIBCTQCUAC/YS62ClbDYMpgAn1etMjp4AAuyIyqVCy4DrA1SC6jwfo9My0fM9lU5ljX7TGSbBBEAJocGRdW18KnevyHuVaGACqTpHstSLvbzvDcshW3p67ELYNgXYjvzHAHbc6pbQXgCewaXUElCJQAroofsR52IriGhwFLBkLN0G2maOFRCHdgAMAzRZEFMcBuNEACaLm3XEmMBsAMhflu1u2WiJILqKzW065eRZqXVbAQkCFwdj7Q91YOB/layFiK8z+2S2m0AcRkVel7v0XF8tG52h2IgJGnCdKtVxxrXWuWg1F5aLRXT6gF0lE5r6CynOiOYM+2O5XMEVLP3hWHtqRWu+9Up2TcBKdmay/+TgTOVYYuvwnZR2AmqmNhGdcG5voztL+i5OSPC3wc/an/f+sfhxnUXX6/Kwb86IBAjtAgRzJEpw8CCWu4VsMeNPudTl+SP9BmjDPqDzcnO7FEOL8wem1SZ1aSjNmM1GZbULQUCYgtjJYAWk7sc+AlTBjdDpxdgM1gLYHCWQdM7AtrrEykG9fzuI58yXICVlJMlIYA0amK0TTcEM3epaah+m9j30b9ifFXBh39l+vr/7NJAwLNNJ+H8Wn2r1NcIXRc8g5siaE9FxyEBC6CJEe1GBxgLCg5XAGeZkntfDdBaMXvwhgvfpjPUe60ddrSi1TF0G+yq+Z48D42Q/nHNzuViVFTpJTUe1KH3gOg0kwJMnWwAAIABJREFUWIcmEhNuZb0v2n8CEkJQUuxT2WPaDs8EJPyzP/+fS5lUQIIAB7bNPyBGgp3scK5LOT+7CCAh2xMx+A1tyNS+iiHl1k42zvIpKoqrhbceCuhrX79+LRPKwvFjNSPh9vZWGgkACmR+jMAZhbJD1IkjTv55VxDdva7GIDn4sHhUf1RY5DhNu/0m6lNpn5W/m7Yibi+Sv+tN/i7X2X1NHejVAYDHi3mJQzmcnVMOTx1InXJ0umBKDcLYkPt99XN1oHLXvVkvwOvGugT87QOkviYfON1r8t/d73+XMZUDlnVrzmCaom+DWo9dvQa633vqufog7AIPrqnTPjO1t6P47f3E8+wFxozrY/0ToN330x2n7mvNHuju37o8yQdavY78mOep3veed69Nj2UXaed1UecZmgruXS4BJNENd+ViOi+zXq+cl0E535VyuR+Uy92gPOqPFVCvhvtyCythvSrLw7as6B0+JAMZAQROttePnK9snTbYp8jbCaDBbYCUcUsRrcgA1d1hgtq+3agiOZHoqPsF0BBDoXcI2ibZUQ4fBbao+gajgPGQmFUDJroNW7ZgIzOD80BWWXTbcKK5Dx2aZFH4H4q7xIGixRuHOe/j80HOVQss8CEymTFXKf6ULcW8LmowwWuyBoY97zo8uccNegCAKSmYl/XyUYNOF4aESHAWyBBnkBCq7UXZeAEtOxy0yAxvU49Cjtxq05SGROCn0EpjynuGfaCmyOJpniv2SSPal/RinGQ57JmZGuAQbjYCEaZlV57OJ+WTy3m5HPbK+49n5aefPSt/9mdflMl8Vr76+nn5P/+v/6d8//1LqC66N7L9+OkEBBJbI2u53CqLLwD9cCivrq4EOlBuA82kj2MnkTtEAUGCufZtmU5n6thwdn4uwObFixfl5ZurKFnqRb21MnjraInF3PDYxcVl3PhuL8d+s0TbpdWoAGzQvsv2bG7Tlm9SjSmC6xIjRGxNwnxneg9O3NWrN7qG8XBSzmZzBTqLm2VZL1ADj/mVDgnATCPA1xOwEWMQQQawnW277YL2f1JI1UsgOxeo5IagX3ump7Iha52gecACZy/yPM8x/waMVK5g1gE6FMxJMlUsuOigliu+WSf12gGUAjn3CW81Cqy00vUToqNinKsGTLtn8sNnkHPN8dtAQgMoVKrzZjbo/rUV4lprOy86dQoMAg40Z1Ls/OZvSsjmlFAhcku2Ezq5gMoo6UK3Rq1osSdS+W+BDYHClOhsFgIm/bkNYyTrhRkXAnHEaHWWJlsI539HULwfl/HoPLQxkq0k25Bgj4IOZhqKi2yVf4dw7aiMoyyDzDgAwmEjZhtCtcMhGUbalmLHg4XhQMdgjEoXEuClm4T0PnifNAZKWS/W6jLB14r9AoDd2wtAI8jQvGPjpfVD1hIbHOeEz0Rew2unk6gnt64HsM/F9FxgH/uWLi2z8SSAFkQMx+OyBrxlmgEF9pvQQjhsM2Dul/USMd629XKbTDOlPATj8ENrX1Prg5WGHcp2ncFKsV5OABIkGq5vbstqhaFDUyNK+WSrD6VMZ4+adrz1vnbg6TNE6hMqNQtGSHSN6JXl6ro5n71meSBELVkfdTlGvZMS/Feiru6Y0ba41R5RB5ZW00rrMecLThJsHliMYu1RUsj6n0zKXIAiYpkwL/Zlfbspr66uy+2bpcR+J4OZGAmjKZoJcZbqrM5WkJIeNWCZuyMSCuGTqARPpVtrlcow7tH9IYCIwWgSApZYs+ywEiKfAZgKBO4dBOhik2sguLUHAWZ4XjS+yQZzUqeOB2of0D7bXaWvtnkACbq+pvNJlO9YN0S6TvJZQ8MHRoJ8BkoFekN13YtykWDUAUYDJLDvlMhLjSXbF/k9Y/Z86FPg0wgUVZcK1kyAFr4+GBFeV+GXliM9CTEg0zZxfZEAy9Ir5nkyafS+Yl3GWMfn96QHFGMYDcc5f5QS2o3LrszKZjcv//xf/W+llBloNo5bCCbTEUslsvbIHj4l7ntF71Dv7t/ts370uxvGlVq+xM/l7CKEPzLzY8qWnTQZx8pZg17rDF1tPG1I6qxo98DTZ1bBbXPg5cHI6/mcOtg8Pz8vT5480cGDw/XqzY1+u11MTdGpD/eHBqfrIPja6gP67X+HOJtUqFHklQAIdJ0QVuHHv+/6/t91+p0l9fV63LvATXecG/Cg6j9fX6Nf3wUZ6sPRG6s21PWctofI3aNfz23NZvFn6jCpssJ+/C3nqcry+BoemvN6jruorK+lBmDuuo5T69jX5zHwPHUD+1NAgu+5XpMKtH8PQIKChyqw9fzWCLQPGO+nMMgRDNf3acDDz/ue7dzw2d39iXPIwU4gEpoF2e5NLcm2ZQ6VrQzK2aFXzne98hgQ4dAvT+RA9stmeCiL3brcbNZR4gB4MOyVDUE0zIQM8gUikAhANAnHQm0Fyei1QWisl3C0ndkgI6TrTiCh3VfZUm5HxspZ8KjhFjMCajRAwnaj37SxA2SQWBm1oBkMKTtRfa+on1Bp03kUxdOOvDKgUAJj/McEiDsy00Fr1CGIsxZs+BBhklMbtfCNg6tC1AAlQkQoKdtJnu22ubTjxR3jKEf941DXuU1BUtgHoUuQwn4S+Qrmh0QUo2NgHOpZq6puCuORMs7SZSC4gOqo8YM5EbRzghC9l8dcL6+Whvi2OOeVsn6eT977jWNNOUMCCVLyZj2QRVpvy+VwIH2ER6NB+WA+KuejUp69/6j8/E8/L1988bMyPpuUL59/U/7vf/1vyg/fvSqHLeBXKLiv1hsF35P+WGfBBpFDOUAxr7eLVYj8wVITvb4nRoLo+/1Sxmcj1elS90nJ3vzsTOfZd999X354/aoR3SNLzt7hfiSQlkDCfH4mh8aPW+xM9fTZ5lIOUtZs26nUxfVw6JZlOIqMuAKecVBHybkCSNy8uZYzR2A1p0PHoV/IYuLoMZeEoSohaEp3YuQJeOL5AEHI7NYUXa5DzzdBcJQmKFTMLgvsG60BlQZF9w3aZmpDpGAipS2ONbQ+UttASvRy3JP5oraELPtUuc/SmCUOfdUirrbT9j/q86TrJ9RAQu2U+77s/7zLWXTfa7rncHOOdBhOPrftPBsIPfXZg7ItZ71dgVwvIJ1yB7q+2G5IG2YnOysbYyX21B6RaeyF2CKBLgF2rCvqw5MBRfcalZlsolQEp12aMYAdiDuelX4PsMsaGgEgha4Kr4GhBpC0VgYS0AtKMxuY/XY5fazgv0/3BK59BLsAG4jlxwK5q0WwLeyjWtOg1xsl+hhAb1RJBHtBJTEIJSY1n2wymWB2NgwkAWQwKqpOHU0NtlpcRvkivwme1XUlH1PZ0aEnf5vOQKoLX94KVOCe2cfcD+t5sw12pH2ACIbDVo77ABetmGrj/2lMIvMfj7W8PN4vH5X9N8H+REaezxkDhKjVathqEnSL5bIsN5ThoLEYWggaE5hGo7n0EwQaVgF7G7y1IJeB+HaPBSM32isHMOzEjdZ3rm0DlO0abtuA9sGVqngh7Fv7mGxMdgkR86dKqmFDF/geUVuo13G2EfSaWQBbhLKtxWJVrt7cluvrpTLoBPxiB4wB/rLrhERMQ6OoAfOYK+w+80hXGJXwhVBw3DNMKNZ0dL6wqC72vmVkhEPCuU6gxrmu9+BXbChVajsmhK/m+4959nh3mYg18BPBf6wZ2dYMrmsgwc9ptLLX6NBdrxJIMPPR1yHdiekoy0Vc8o2AaJQIoeWDTlN0FMYuBJCA9odK9CgTTBYS88c5JtBAAp/J4hHjLso+2ntIhpQ7AuUaMcDh14l1ljGox6BOjvJvr+V6/RpIUL5LHUD4HEoq8amY/2HZHihtODsNJBw2JQS3/wgkxFpwvW86Kl5kNbpoA3AqKH8XIMH6C7wWh+vy8lILHiN9k8iVaeh10HNklDqoZO0c+PpOgQnvCiSw6Q0kWPHcBv9dHIS7XvOQI1IHcw7k7KDVQXgdBNdBuNkm9WN3zYnHzM+fcpz4nFPjeNf9PQQk1OPvoPwUSFKvt/r5bvDfvY67jEh94HTvt17Pvt+7xrd2MrrgB59TZ/7rgL6+Ll8L72e8MJgN1VyZwLt/usBF95Wm9Hrf+H66xrN+3PNQO92+Ru85P+eAwY5GDXxpPUFrVsY4elirxle91PFkdmU6GZVpb1Dm+1Iud/1yseuXx/thedyj5/2g7EdFQMJiE1oJKikY9so6a28JEkxPDkZCCD+p1lSZzwBG25+7gQQ7SjGPrrcevQUkNKUMtA/L2toN4poK3DMYzlrjgE/iRz3gFRa3zASJA6aYk/whObuRZSBfMTxkuYPZCJIeDwVh/ge5x/EwkBCBhbtHUEtNn+u2vZnbtpkCr+xglXEzNVXtzyjhQFVcYmKRl9T7s22j63aleUDmOp0nP66xMM1/gxgVgUMABiE+B72UTBzZzMgJN5nnFHccFKj1p4EE5p0yA40ZauTZlk01zAALlGms6AgyFJBw2S/l8aQvIOHzj5+WP/sP/qR8/vlPJIb41dffln/zb/+yvHzxWvRWSgjU6nCzVS3vjD7UXOtyWzYED8kUUvau7Mtqx//bAJUAdxAnG5QyO58ISJjOZgISEBOWiDDdIV69EttB8FOWN+D8t8rgAEiRMbEiup9runikc2hg4cgGUdt+WJTB8CD9A9YUoo7S3UkgYXmzEM0aAGHcH+s3Aq/co8CDfbRDM5DgGnqCHB5TgJpAggOaWiclOi1khw3tqWQiAAIIWQygAoAOh1wlDAKXo/MCY+r9G5T5VpNE3REASLRuYi3J5ia1mb2n7t+VAKjtk89VJwK6Z1pj1/MArc/M7ll6r4F+4Mmu/X7LnmewVQcF9dl1n/0HSJgcojuOAN7smgH4CEiA3WGfSIRxMgp2gmj4AWT2evsynTC+W633AACC4eFgRp0AkgEVzJVtskvQdcCGobEBiJWgdBk0pQ/hP6FBQAvEaLM4mY/UppRMJNd2Mb0sRdn2fRmNe2U6o8yI82NdDrtVgKeDqG8GIImzJYQPo3d9m9mWeGCym8RaArTE7lQ1+hLIpcxsSOAHhT0Cr2AjRBDJj1gAgKMJtKq7QQYlarlIgEc51fyizKbTsrhdldvFtfY714c/G+1W8XOXqXUQ2VTuwaUDZ+NZzkXLPA3/L4GEBGh8Zrt9Ie+HYdGfjkMcEDYCnRQo8WB/ZVB/dXOt76Yritqm5v4ki07WvD+YqnuNgQ6fkRYLbRNpMU5ep/H7UGYAGSpdg42WJUcNezaZHVXLzzwp2zMTPZYKSNC/DWI1Pn9oyLgEwK/Hbgjo38Mo2UTZj9pzI7oIIwC2DOzPvWr2r68X5eaalrZkrqN9JQSp6GITpUKUN4cUSQDjoUpCWUwwq+gmSrtiOl8EY8Fds9y+Odr8AlRo7Y6iy4mBhMS3xJKBzYl2BsG11neWNXqMdT5TsiX2gpmI2TWnCawDwHOQXK9f1hHzWgfQHvgmQZztMtvShpjXAB2ybDiBBMYm/MqwCdhklTXgO6gFZABeKnNYB4tmcXvbAIr4NdyzAJfsTkU5UuhDtBoRYbvjSgHhapseflHb8jKYRMeMLgMKDQDTARoaXxhTl/ePDRToiYwiwEgCCbvD+R+BBC2wqsDYQmU1I4E+1t2F1qKRXlDHLXu8qE8FYcfOeiCdLBQtPHrLQzuazxtjihEzetYay7a8ot4k/t5TB20dCHaDQm+e+lCOf7eMBNfd8NtGPg7C3y3Q+7FAQh0Aco1+fzfobxyPnL/mAOjUcNZj6nGoA+satPA6qH2jh66/LkOpgZD6ejz33bVRX0+dQa8NwUPf77Xgz65R2dp5rB3FU+vhFJDAdTiLUB929f3UiKiCQwV+bUur+h75t2hdWXeoVkoPAAn1XJz6tzUSfN/1d3NPtdGt9009Xt4X9T6sjXdtD7pzKAQXxyeBBAIgZcgT4SYThtji/NAr8y2MhH55XEYCEmiFSB/3ZQIJ6ppAb3WU4CkbIIPfHzSii7p/2tHpdM8+8MqkHa1Y/WFGQqhjSw3gSEtB7YxUcw2QkL2nATGSkaBsaDIicCfInKo2WzV0fGdQmPld/8T3BiMBYEE1q9X1RH81Aw2lTMkgIXYlSmoCDeqHns6BRKWDQu7X2ImTRgR96DPDWM/1qb3FOLgOswm0VtF/nHZ9shXUOysYCEBRTAQCvGynpbaOyvAFpZYzRYEiokcCEjLDzLiIfQArIRXMM6CWXcvDnUIFAlHtqYqN4LOKjAY/AN44y9C3dZ+wemF3LFYSWZwd9uXRoFeeJiPh0w8elz/9+efl08+elf5kICDhr/7fvy6vf7hSS7DtKrLtiC5yJkFJlgDkYhNBdqqV43iTgQJIgEa7YYJxwglCyKBOoDmSfRyVx48fFxh3nB8/vH5Trq6ulIF3YMC+Z5JtMwJ4jEw/Dl+dtVR2WaJf4SS5n/pRkCs65lL1nQAJYrRQCgF7APotQZ9aWQYAJ2o4402t8IbWDAdl6o5B3AxoMsNkATDeF6Bp2BT+t24I+yQCPIDFUIOXlgEO6WAUjIRsu0pQF+JlAQjotQpwArhg/8XvENxEXyI+OxgJWpMKeIOtpBKKBBJs72pA1+3T7gMSattf72X7Nw/Z4Pue7wIB3b/dHeUuO919ff1ddHbo71YqbcBBV7YOoECBZcyJNFoQYKQmmXkrh4a5wOvnM7o6RGmaadMOJPit8y+NKQyz3d5tMqMUZtibRlkAvILBUHNrWrVqjvH/Rpx7oecwmvTLCFHQBDWmg6m0B9QeEyF8uggQ3Glt074yNSiS0m3tAp/n23WATfYZDAZ4PA2GeR3X5yTvub1ZxHmRa9pnvrKpqbsh5f3UsDDAwPfzWU8uH0mPgr3++vXrBozge7HnBgYt9uYstcZos5U+S/wc+wwqYsvuGse+RwB/Age2q3IYDcSOUnnIeFxm41mAIcn4ur65UcmF6ObYL8BQ2hhzLk/nZTQ6K8sNVPRlWSEcLJoZYBP7dFB26MXEFOh3kAOyYxGlM4CWbo2YLYJbP9Dxw/EZaZAi42vdfW3X4t8RuIgdUJUd1XOljPhhUzY7NFLCjlm00NltGCLbzUFAws3NsixuaUeICQ8GAUKjALECYVIgMbphxFkmENxAAow1AcroBaUYrOxUgNJihFDSQDcLgGnEG6eTDMwR9wVb52yPMeT8DuHUuttAal1EnU/D8HAAbxvndQwTogskOG7wOqnXj/eNbT7joMfSP2qz+ZmQQcg39cdgEYRNjOfUSQexakAViYYHuCefYROg0g3Cxgk+hK8S7B6dVYCJKYIIkOAkW/jQbfvnKIlqWRrH99MyMbzuuJ/az6ljJ9+ffRtYBXH/ASRQxlUDCfty8UcgQQvsHYGEIwelUkY1wuWMRb3pfdB2D+J6osOgplBTTrCDz3AYjpVYtUAzgG9Qs6PaZgv5HNeM+X21A22j48fqQzn+3QIJGBIADu5XaO86KDl/H0BCfeg11La8Z3//XUCCS1feclAye1OPocfoLiChRULbyOyhQF70wKqesAYETgXUp9aPjZq/q3YEH/r++l7sTPh7vfbq17yLo6jAM1FPDvzjgzw+wfPhoMBrzUACf3vP+Hp4zMKmPPd3ASQYca4ZCfUeqL/7lDNtx4b3nAIS6jms58KOlxBcnE2cE4k+RQ0axysZ3il1g4dDmR1KOUsg4bKMypP+pJxJKXonIGEJ5ftAoFbKZoA+QU/Ch4iRSfXdNfSHYCR076Wd12NGQrKolYU7tgNRC1d6tPhpAxQeU2mDFK6T0k5mACFG1QVT5pABkF4j6fr2s8WWaJkJOriit1cEv41oa4jhqu2gsm1oL6QWikTmDHxES0mVNxAIokuYiH20PWvp5Z6Teo17HRoQq0W1uJ4dTrKAhBiDYCpEx4Wwz1k/vsu2e6mR0KwxnAmoyxKnbWvh+RwBCYeoJ1RNrkQoQ9Xfe4iMXfNZJ4AEsufaN4jhJpCgsVJKe1fG202ZMY7bTflgNirPHp2Vy/GgPL2clU9/8mF59tlHCvwpbfjrv/1lefP6uixvA0jQ2dYPJtrZdC7ne327EKMAaj/jSSZPoBLJTYAe7J3ano1Kb4RI51YdIRgrQIT5xbnG8RaBr+VS9cjK6uX3sN/EQNgFJXOITkOeNw46xAJQLXJU1BtIeMs+ozrf53M24dzz+gQuqAsWOMR9SMSPmnm6OoQgnPQgdrvy5iUaCi3VlVfGmonHzNJjnlQbvmkBOWWos8RDzquSzBECKovHfCN8KCABZy3LKhlLhDzZgcQ8+T7GI3Q4AlAItkM6r6mTgCEI/Y7QXyDqrBkJttXeCw8xElp9k+M67O4e+m3/9tnY9Uuav7PNaj23DpzuAjj8XoGj21UZSvstgi8BTtCos8RsjkCobHH2cqeVpJI5M7ERwLb2++xSkuyDACWwSWF3bEN3WwLSrJFOkVvAA6ngS8k/2DUqB0C3IcXlYBnM52MxC1QGB0CAUORwElT8DOIPCKwSsPd5L4BCr+w3awXxAHv1WStmASDSLkAtn6sGDJoSBd9LpaLf7redAAD7JA4yFEBuNo1mF/dTA1IOVBjHjz/8SNnUly9flm+//VbXMpsTPAZoS7mDgMpZlM36s9HhEhgevRib0oXW14h96P1mn0idGLI8arFZC9hkDwEksFfnE8ABNE3wq4u6xNyKEbEpvH4FqIAwjIQFZ2UyPi8rQIblSu0NAy0ILR7gIVXHSNkwyv909kZJ/VGWPPzUts14+BIJJPjwbjZRVdpwQqy89mUNJNiHs2+mxyXCeihrSkc2IbYnIGEUYx06Degg0eZvUxYLujcAJNBuN0sYyjpES2nrPXaZSSumerNcROKAcwx9BMBmRAVlo+gakVpFQGnKrMd3a1LQ4pCYZaVxhE5FVN3oeTo6SUzVQDDMsmQgeBwASQJkzhIMQI8sheT+zBBs10gmAfZ7nUFe37Yr9vNk3yezIz+VrgcR14Ud1r4eRdm3hfPZ2zoj8Bm3g9CLyFKdEO21L3koy5tkJIitEGWY6jKjhADde2KfC8hRki2EicN+t13d2C+OhcLPDx+dBIZAiWQScc3ee3xO7bMaZDTQIlmorOY6xUhAI+GPQEI6gO8KJHix2cHzb09GDSTwnA8+b/D6oD0VePl5B3t+DUBCfch6sfv7jMDVTnIdeNZG51RwUR/kp4AEeXq9UDLvAglGuO5zIroBfPe1DwXCbR1V227NCKMXfD0nnid/b93f2o/V4+AAor6uu4AEG+nua++7f1P1fK01EHLq+uu14ec9542DlEE8c/fQ+NVjU2cVvEbqQPgU4FWPVTOm+f0KqFLboDvPfl8NnPgwqIEzDn0bOTsgVuK1GM194/uQM2njegoE8t6p9259bTxelx15vdd7rrsWbKjldKnNW9Kit7S6Cqcz6KWg07sy5WA49Mp0fyiz3aE82vTL4/6oPOpPyjm1cbRb3NO1YSvqoIAEnANoy3wGjAQBE2YgROZTPx2gNB48DSS83V0lpdB60+hdL1ExAkYC42hNWAMJ/E1bLAIiZWJxJDIj6vaFTZmRPjqybOxvOceyc1HL6jWrx6lBl/5BqAkznzwuG5t95bUvG9ZB1lOaaYFidaL3XgP1nPG59Ro1Uu/X0upQ807k5tIGssbSSAgRRY2NzpMQVGp+EuxgvGIPpw6CpiYCS75ns91JgV92LUW4mv0EqyE/sGaW2PektCHWVQAJCFdqDQNQb3eFLu5T1vF2qW4NP33/cXk07ZfHZ+Py0Ufvlw8/eSoNh988f15++avfSKUZBXNElgh88Gqw++eTuejSy9vbsri5bYCEm8VKYlooc1OPPKC1GA7nCLV62DSrcnXzRo4e2gQACbpn1KsFEAQ9ujeI88XiT4tVdHwhI2JGQr23gtkTjjyfZ1HkI7BI2TSCnkX0hCe7JDG4rRTKmQN1BFHdNOr/MF/IvKHOSHeKXXn9w+vIGOW82j7UQAIsB4AbhDPrwFzsnMmwaf+n9nJBPE8woadxa/VFEjRgL0EbR99FqvzQ6pMVpPr7YDA0YIG7CIT33XQYUIGPSoxaqqvXlX/7/DgFosZGDO2aU/bd5/B99vmh5x4CEtSIoRKKbGzDCe2p7nfJpqn9LCORYngEeAISwt5QzhD3GeKG2GPKby4vz8v8bEIDVtKHEhzU+svWfaG10C8XZ7NoqALAulmV5S1U+aXarplKjg+FXeEsiSB3oXV+cXlW3nvvcRmNYd5gQ7ZlsbgSXZlAgGCCLgai4w+iJdt+BwOJMgeCu2HZiwWTpRcJYrodKeEumd84dx2EQGkPbQF3GYigKLLM7I3b2+tycxOAoc7gBKc5zwRScsMAbdh5svW0AAQoh4kEUEMQPhoXVP9//vM/UQ05nVq++uo3mkv7kQRCBLj8fXYWonZ8JyLLiPTJ8wXAzZIAiw42dpzgVW3tAiyxr8i9cN3L7aqsGDPV9gc1/Gw6UyDtdq24t+iPCUyAVbXdlBXlbOwaSpb6gD8HUdG1H9UqVb1StQfnk6lAddkLucrBIHIbxzYoPRabBgCJJIzV27x6j9kJUbh0zHiu/679lTif2lIIwNP9gHKD6CTAayMYnQiwjg4YRXX8MBJgotFWl8f6Pe6dMgo0RAJcQ/y5GXuV9/TLm5trsaGwYYwH2Wp1f9C/EWGm1AedqgDSRrQJTl0L/AUFrwTLYwLyobQBCJ5F0RfVH/vTalY14rWydRHIB1ttqXOcv5W5pyyjzxqn3CDG1kBCa8NbIMFjah/PPgEMCvkcybCBLcT7g3mzbrp5hOYE4AsMhnh9YGCAeQEccN6wn9W9QaUutCEGAMj9K6CyFU4VgDCJ5IjtRyQ6WjHrAN7jDN3uIrnr+8SGMKcGCPzboCJ/10DKKSABO6azocf1txoJ5UDbWHzDyz8yEjToVQ3vXaUN3qD1QeWDtwYSHJD44OP3Q0CCX9P9Di+G7G64XiuyAAAgAElEQVSjr64BgvpAdbbVAZk3Ab8dKPrauw6D39P9/nAcZA0a5NAHgGmm7wIkPBToPeRo1BlsOexZr2qDWd9P/V12fNzv+i5HqEbxTjkpNWhxyqH6ba7f12mDdCqA93d1r6/rCL7r+PI+GwqPo4N4r9FT19EFKnyQNIHWCSChXvM2wozTKSBBwUIlpuTX8HpRJqEY3/Pzrvd/ag/7Y2tQxYGIH3sISHBw431cI74EU1Y2lkaCBPFSbFHO2y5oe6VXprtDme8O5XzXL4964/JkOCkXg2GZDXuquwVIIEMJaAATAVcHIAHqMiUOzggrWEmKM86MMnEV6+o+IOF4LANIwJGKutFwoKKONIAECey5TRuPZTeHJmvKHJZRI/YmBrAUtGPk1Z0BIIEsHF0CoBXnWojxZ+5bxWbeYyAhbHcIL8pJgMacdamynSlKRYtNg4mn9i/za2fv1BrdrwPpd/OQ1u4EeOPShqhRjSxwYzN8n1nTqjxotuezgjtrZK0e00EVpXTCIFTYozYtUHdu8NplfygYroAE0W4j1a+SBhgJk/26vD8blc8ePyqPZoPy9PG8/OSzj8rFo3M5279+/rz86jdfltubdVnTU3xTymQ8ExUfu093ESjWiBPeXt+I/s84X98uS5/68vlZGc+mZTAdi07Mmtn1Ya5sy5vr16IPk7WBlSDnbxMZVDKB6tfep0PDRZnMptr3iKDh5DB3KkFI0ajGKcpyD57nOsxQ8P6Vs6iM1l6MiFCRRnYPgbi1ggKNtbRIaB0ZddPBSBgow7u6XamDg+rI7Rxk+hk2A/OlzFeWfZC5bGumQzsCIEGMgmQVaM2oFzdAW1GPdU2V2AWZxSKzB3C4WwuQiXlPlfykMbcsoSiFkP1Jqrf3sSAo2sAmuFQHHVqrmZ3yuXfqdw0k+Oypz4vuufrQedh9vgaRT30/+8tzWp/5d51Z9edrxLT/204OyhSr/aG+rWViJVKk9pCs94uLMp9Bv16VskdcNLRI0FYgwB/TqraPBgCBKV1nQmtls1qoNSXAKLZpTycCZS7j/DXF/L2nT8onn3xULi9mZbNZl8XySsHQfrsKoCNtGWJztm/BwoJkAshAMCFD3wQO7q4iVlNTzhAMKkFm3Lfyu4CxoaXA+iAAoe0qv9XzPv/22Sz2DtRsNGsACgAMUmuBPcK5MEF0jtbPo4nQcjHJxsPyj/6TPyuz2URdWn79619F+e406OIBXCyjZn4cFGoYHex77SM6EPG6ZFvoPEqdBq33ZOv6XtuyyRRn3W3Lakdbx2AdqTx3PBHTwz4HXWJulwt1hHF3FIurKsg/kNFuSwUJBNWuF2Bhuy3z6Vkw9gA7QmW3Ea/E3qs8KfVUAuywun+0ZG0YZyd1EgikVRClNRBrPlZ46/ceayh4/Wt86aq2X5e1QDDO2sicA6QIcNxFxhrwgIBztcQmh6BrgI+HcjalzCbLyIxxEOAnuysYCXQZisAZd01tjNEBULvq7J7RD2o+LA/ATcUQm6XGClAO3YbRdKy1EQE5IAZXgYYBWfqWBRt2IAaCMSWgd0KLdWRWoUoQBfTHmdwG2OE08BhrrfYLbBft/8E4rIEEs8V5jH0rQcrUyREIgjhpslBlUmivmmWQXA8aPJQ4iL2m8p30c+TvxFlfl3JS7tR0rEi9hHYPBFODUoraz7b9UHzBfFb3XpcwGbjzOJq5wOMNoOIANIEElWsWuh6O1LXhj0BCMhIeAhLo7nDfj+lYdVDthekg/r5AkdfUwYjOvix34LPRSPBPnRHlMU+40dgaaWscU6ty5Ie0BqitsfLn107BuwAJdSbvrjH6MYHeqc+oKXi+f49X7RgZxPH3+V6EoN+TUbkPSKg/q0Z6a0P+kCNVMyocwDeBRmb071sfLh1w4F47c/V13DX+fn29Rvi+mpp4l1Pm9XXknFVsCD9fgxv1+rJR9mOngARokR4jGzwOAn7+LoAEr5H6gK3vpz446jHyQVKXNpxiJBjp9z723CqzPUZfIAWWqCk/7MpQXr/VlbcKngmCx/temW4hig3K4zIsjwfTcjkalgva6imo2EXbRcoIDCRE9WGWOiSYkA6e4p79QZT3h4AEjftbFMoWSJCAVVI2g5UQ7euCom1AIRwoxBelKE82olfKmoNT2Y/4acoa0qyxP7UHK5snJxHHjDZgJztukGWUpQytB5Uw5Oc3vdahZ1IovpHTW+/fer85A+4AsHZUeQ81sAYSvD617qW6jlBZ1hC6N3zDH2Dc3aMeEI36aDM79iG+BFtCWcoEEqoOQQjuxTpBzb8NhLosWJxsMTt64byPVeefTCFqjDfrctaHlbAtjyeD8sn5WXk8H5ZPPnxcvvj5ZxLUWm7X5Zdffll+89VzaQLgUIJfROurQTk/vyzz6UzgwbWAhOh0wNzc3K7CATw7L+PzuUAFMmGIbZGNwhd/fftGexlGAkACGUsCF2qOYSYw9gRB55cXeg2vffPmjTKTmsLM3jDudnaiTjcYLAYSmudcz019aX9fFotblUqgk8BIwhzQGUsdcB/K6ERjqJ73GsuhqMwCEdydwZlGAAfrYyRlnTmUMCV147tYsypZKduyGw3FInLbTtneBJNEhR6Ns1QoOp7gw0v1nFptsog4ipr/tpOD7HVSqUOIM1mLqbnRnAvSNmmDLwft9Tlan6H1edLYcep2KwaaX2O72bWv9zpLJ558FyCBea/BhPq8esi/qO2NX9vaOoCmYDphb3geYJfzh3U4Ies/JOgOMIC9iEIKIrgCEhAlhKo/GUhQkAyqQKd9sOzGtO9dXQlgIObnPja0w+uX8pPPnpUvvvipWgK/fvN9efny+7JeEVT31WYbYCwYWGT9wwYRYEAvJ9hScMXz2706LKhv/GQu6rjGSt1kWg0pz7n1rXS27nYKpGrNqzpbSZBL4AFARtY+ylmPAzrsBfcaLI7LMqMEyuVGo0H5D//jPy2zs1n54Ycfyq9+/bf6TgJFZ5EXy5sYf2U9Yw5C/HYXOizcf9UlDDtxnHgIX4FrrZMQAkT2m7JEI2C/Uxk54w/bCLZEMDJ6EoG8WdyKiYCobH9Mu91s7Srg1xpCBLbMPsHyPksdyNZHu0i1gwUM1CWHBpCOpF6IqTqpB5Bg34YxANz0yXi8PeIT3BK53XeV2Ldo8tZwa1u6xt4E6N6V5foGrU7dx3jcK7PZmYCEA+tD+mswEoKNgN2X6K+MVYiOPj4/K8NR2+6T1px8vpKXg0FZbZKpKNx6X1a0k5RND82c/SCSD/0hQMIsgARsMJ0yKG1jXY9izQM4jfkfNkGKiBpIEKhQiQg2CRHFT5FsUtnGBOAjNefoIKGMegvu1zR/7gP/0/blFFB5dXPbBOn6/HEAQWKMbTYCZkLTIDQlHPMJ/GbdDSZNdw4JhKoDUQAJgFjYFTGKYMipJCI6a2CXYClR7nTMyDi2hQJcUhz7yE6nz8BcO07TOSlGQ3RiqZOE9n09dmEvgpWnsU5miM4idYL5AwMSQv3Y3ReK+tpqMVkh/AGNhDAdx9Si+vDy5NUBiRzmdIC7h14dnHrx15//VsCa7Xf8OXXArIOPOuoqUO6+rgtS2Fj5dV5UtRFrr4E2V7uGWuO6I14b1J5o1VXfUw1mdLPZp5yM+tpPBcmBuGVtdMKx9cZ/6DvqbGT9/b5/Awl3OUCNQ1V9dz1H3qQOIB2IeE7r1ypAatpzxaHpx7pryuuqvr46YO/eSw2uOMD355uu7ccdJHseu2BIvWZtGE+vjyMVv2Yd3LWe6/n1d3S/u2vUcSbq6z1l7H1td43PXXPL414/3c+tgYTTwWxcV9cRPwpY1RYP2t+GxtSi2KrjfGbR5ZgKKNgA46u84bIMy6P+qFz2RmW275WnIPTqjBCdfMly4pgsCUgQPwRISHBBzAQOVqj3ZKwIvIJhW+3RpFimXaOuV3aoaalke6ceBWUPGpAXTMBCaUMrtBj1kGr/RD0uQVAKLqqGG9aEsjIxzvXchqp4ZHS19t2ON2nYoSoe2Vu9DzAgW47p9XJ4dqKsRleGuG73oTe4oFaS92DBNQDkPWiGF88hLqh1kiyPxqHL8SM7FwdEioEdaVWE4jSAQkAo2SpOXTyC0aD95fZ8XL0yy66vJaMTXSd0DW3RSpuRgjadIIIECLkugt7trgy2uzIum3KBo4+C+C5AhY+fzMsXP31Wnn36fpnMJuW7Vy/K8++/L6/eXImRQGcGMm847WSzCRIQTKPtI8G1BMZS82FFVg1K6mxepudnZTSfijWzXG3K7YayhyjjkRMzQa07HGecV7KAcj7XsBXm5cMPP5Rj9vrqjWqqCeZNKe/aV88pQYH2cPJX7RC5XnW/WykIEo0W3Yb+MMtIqD2NFmQSwRIvNzOL66hjl/7EBqcZQb4QypPdyvphShoM2Iv+rXRxrAMYC9QHr4f9ciCKDFXTyLoCtqGLwV6G2ZCMBVGEsz97CCYqtxVz37T/bQMJibwR7FSMBS1FvSOAB4ASr2vbMdv9h85OfVY66bVN755Vp85IXt+17ffZ4buesybFqTOqvqaHPjv5HHpZA6yS4c82sX6/xF/lu8Fq4rVr1WmHVguintFyVnXjg36ZSqyxlMkAVgKBn9tLIv5K1ncperhkknqHMh4OVNLwwdPHKp+A6fDq9Yvy5up16R+2Agk4EwSQqQEN9dFRh03GczYelemM8gTKHugDT/Pg0ENQPfi+F92+rm6VabeuiM9bZ0+9BpzJ5HnuO/QKZvqf/UKg/erVawEBQYNuadW8/vrqNmvDo37+/PxC3VlgdAxGg/L5nzwrq+1CwCD/w8gwNZvV/ebNa5Vy8DiZZSc4yEAT9G8Wt7L1BludeR4kywYgg7XhII9uAL43tdUdkQCPJnRRIpEdbpLZcHV1E0Acdpq2xQLuAAXsq8U6xraiZ8JYCyRdriXCSNkJNfBs0w1nHCwJteGN39eLoJt7P0gbJ/0O3Uuy1PgIz1GsxWAEiHWSrw9ANT4rqO4T2bbYp91uYpTeEdjfKriONp7ZjWE4LpvNodzewPyIshZpsmzoUpRlg3TRGVICdx5tRyVUWwm6yjaFSKP0EMTQAgTtSbcCgJiOEfsR/k+cz4BcElcsASQt1yutVWmFzMZlfjYtszmtKUdiveDxDPoAmWYbBkuh9U+jhCD8ihC2tN0HOSLBz3WYsXIMRMQovxVvJevZdn21ofCvdSBsj+r4CYDPANexf4/GAR2C4kxmj8b7VYuqGAp2n/agBCmxD9EZQ35lD4A9GCk1mCB/fuRynvjdxh0uo4z44uzsvGEX2N7X/qxYf01XjBRqrpLP62V2veqHwLW6kGX7RxgJdG34F//L/17KHibSRB2tENzscw6qS0zjkT1kou99vneoT53f6aN+/Js1BX9PQEJtHGQG3hFI6CLy3cATxXQfmPWBXTsHdQDlBX5Xht6jWDvN3SlqryGAhOg/2/Zy5zNMN/VB1RrKPLKFtLWZtLtm777gmPf8uwIkeA7emp+sn3JQ6SDEr+8aq3p+HFzV8+rPt9Grx/C3ARL4fmcZHDTZSNro/f8JJBio8IHAtdRZ4VC7DUS/fk13T3ic69/1HNy1/upDXkFcU88ehtjzWc/rfRm9k0ACgSO1ulLWJ8APin84b/iX1LNvy2RL94ZSEFukrOG8DMoHk1EZEhhmOziyHlKXhkaoUocobVgTlAAoQGcbvA0ktPcfh7rNO0CC/s6SC49BhCMBJDR1nAgHpkYC+ggCNriu7N7QULalkUDZA5r5vaaeuwYSQnQoaoc1Z81ZXYkLyodSwWZTnuD6w8gQorAejpbXMIGAfyDxJixSejiGYi4c/6YGHzFEdeOU6Brq0ShFx6G6za4IoWkAA4JMX1JNU+MgxLUCKOCH530XLRejdYCcuXL7Pl1/ivhFJ4djICEy0qfB7N4WDYhUJSfABVQOJUhpJIz363Ix6JVz6pZ363LR35ePn14ISPjk2dMyHA/LNz98W7568aK8vrqWYyjnSyJt4awCJBCwE1ivEkjQvjzgqG7FvFFpw3xWetOR1gVZTPQRcBCt32FAk3tZpjbCYrmWMwyQ8OzZs/LoyeNyfX0tYTaE3uSO5DliuxAZ1xgPAnwDCQ6GnJnk907iaUsBCQQCzBBUbagSo1FkB1WeoqxiBATbzUYO7ma5KSgnNE5aNcewGXgcVoXWhjRKcGgtxhiA32qI4FkEp3QwUbtP9m3uYQmTJggnoElAQpYxRp+HBkyINdAGDLFQvNLST2hWf7ajy3Vlu2rg04kA/32XfVSKNX+6gIHX6b8PQILv4W3mVdYAd5IU8t+w0btw5gUk4OSTMVTNPe1CEfGjrIZAk/KiUJin7EDPDwdlPob2jc7KVt0ZLs7PyqNLSifmYjJcXb8W40GBEIGsOs0E24fASJR81P8nAHozgQ+z+VT2ksz95dlltEZdAJitJGLKvkE0FUbPZrcWAEF9OgEPGUqyv5QtOQCiqwCZcQK587NLfReBKZ/74uWr8uplAnvrTaP2rraj6ILQ1hHdFLRS+v3y6NFjAYKACfPzefn40/fLvhcJJ7QX8D0MimCqV+uFHn/9+mW5ug7mUtPCLoH3PTX+aoHZUvzNZELTwX6B9mnabR4D1BaIMIpuNjrbUtPG7S8ZrxAHzj0sTBiDHqAumWF9fgLc3Ldo7bTI3W7LeBwZdtsQa6coEXEo0l1owHDsViYGW5/GPsdxGXQK/0s3I4DkBCjVkjZWM9fCONTnXwu8YW+ifAQwN9ocU+IRdfzkLhZ0oqBrDXo/Td1+BOay1f1Bee/yQusZG48GhjoRuFvDgfaF1OYHQLPdww446LO5Lko/dkPEZSOYD32Gqe5mvQ7BdpggBM6AB9P5pMzmI3UtAdABgBv08U/QPkBgMHcxAS32umFRRqkFgITbSmpOlFVvu5Z0QQNe0wUXeE+jX5CCkT575b9UiV37LxHrhQBi6z8m/A9jkWsVS4U1xXqiXDWYqstbumkwx3SeCrYTIEH4M7sAEsQGiHIOn21iP6R2gksffC+UOti3n83mTSKuBV1aMNBdzWpwwb6U9lAyEmhPq1RGB0iAQysgYTcuZTj9hwskyLFLRgJzAyNBqJWzdFXpwimNhHdlJHixOeB5VyDBi68+yOsFbyDhzoPee6tyoL2Y/fu+997//egMoRIcC9i0GD7Pm+2oNifRfG/idwESHrovAwke3yOjmYHfvfeXtOb6ffWB9BAjof5ef089P91suQNOb+R6854KVLtOmq/T39FdF/V91O+9i5HA97uloufatEaDTX8fQMJd4894+Tps2ANtD0cdMTlTL52NaA1mUiI7e6C+n3ddg/V76v2joKX6v17b78JIINDXGttAQc+eyFJYT0YKIF3W+A/WuzLZ7coZrITBtDweDMt7OKSKJyLAJHgTVTLbMPL5BhGW1EQaSBjGYWRGQjv+4YXcBSS0641oJiib7lVPkOs+2wAKAAWUW4iJkACDVJtd2oAqdoIMtbOnfZAZFAcytM+rDzDNQVP7HWJm/tGcZoBT493aM5VatgUdxVjIdozd39TIq8cE2WjpN5CVUt4tgj+J8jEB0c6Rm20z0+GIGDhgZH3d7hYjpscRIyIBB8ChrGGP+2oF8WKu8JooIVkltT1FvrzWHfigyoxtHgwltEgpi77bQMI22j+eDwdldliXR8NSPn3/svxMQML7ot8/f/F1+eqbb8vVzaJsoLuShMj+82Q8qRmnrhggYXl9ExRntyWGMjudlBHq95ORuoioBAdqPkHXLHQJ+ImsVjASVJu7IRt7JSBhPJ2Vzz77rHzwwQcKOn7z/Kvy8sX3cmIbQUWc26SPsgFk85pzPP9uMsoxfwSCOquyw4HKBihhwDkejZsa2gAjCDTizIuyql2ZDEOIUQJz1EenF4++Ap8PI0PdPgUOAhgM5WzzeQL8YA0l2wfPT7mnpm1aL/ZyslDQHAkgwUGFFRVi0mMdHjMkDfK10JV3SXrdyoQ5y55K7DiISRd3IqM+Z+p/w+jxedlew2lQqwZlT51Td33HfY8/xEj4bT5T76nLhQD+jlhbFpckq7kJYCDbzwIksBQQoAM8IMgfZReIENI9SDMBIUTa9z6+mJb1iqzjptCd4emTi3L5CHo5hwBrc10eX87LB+8/LdPpsGyWq3Jze6Wzj3IihE0B06aTkYQZ+R/WAq+jZOf2miA+Mv7X17dltYjaay1n1stgJ8r4fH6uYI2Ah98XF48ETLBeQy2e+vkI9BCD/P77l2IF3ZJ5R8dkTUlGdHCBtaAGlNDY19vy5Zdflq+//l40eTQf2MM/+cnn5eNPPijPPvuwjCbQAvYCDCJwCWBEmddB0ePffvt1+e7FtxoProOf1fK2nMP6WSNiGsGUwN0tgpAhyijdk1TFlxW12KyOTErPslvAaBSsAmaoAo0IaNmPq20EvtYqASjkvfNpMJ5aICMTZdnudzI5i3NLjLToIiEhWajrMAmzmwpAhP0IBWgZSNYdjbS/EmC3DwKrJHRy2vOBQHRLtxx1z3CQGfaO8Qj/qK/rZ4zFsJC9jU4RKrti7laM4+0xSMGSYb2r3eOonE8nAhQkkggjYQAjYxfjhS1dJQWe8jzGZBegBLX/El9GJyTnRW0fs52iWmqiCUIyQa0NYdqMVWonxor8lxDLpSVkzGuctx4PfmvsMwliIMGAQ/iVbVmjbVLtW3eBVK8lAa2sK4lHh831/PFv3aPKdLI0Bb/hqIQ6S9EkSpruSiaFAVtU2sg43tJ1KXURRsMouxkGaNA7bMtIDlyARf5+lT4kkNA+FuNjH8o+ta+vXvM14zJ0OtpypbfGYxtsiLgGQDHa4AKO0EI5xBb//H/9P04CCeHV1J7bb22t0UqxPMhv/yG/7Tvtv9VAwuXs4keVNohZ8g6lDQ4SayDhLce4UhruBm/+jjpI5d81kOD3dIOeu8anBhK601B/1qnn4jpaIIEFVtcXGUiox8YLksfqAPtd5u+u63swY/LAh3sZnwqWfZ33fUQNOnQNEZ9ZMz+8qb0WPAb1RvV3Gmi467t9vfX9n5p/j/99QALGxKIwcfhkDWJmdX/fQILHrb5Xj6uBBAf8Bqy4XtYbwYsyLiuoj6bdterBDzE23hVI6M5DbXgNXHguPOc/HkiIEgJoqwEkBKWNgxowYUDGZwthrJQng3l5MhqXx2SmqKVPR8JrCnolwZGBhFXZl3WfoKVf1mhEEYBxQCDwWGkEdMUWcZT1uqo8INZUZOfxYaCnSX9JAU9oI3SBBGk1qKyhyIHgOhGD3PL6DEZ6tOxLVW/R7yPPk4KKpv217Wu1btxbrbbBBMoNLTkCJb22AhHIzLc/dzOjvFdr+1Pb4FS6OzoDHBjXn2oAoRt0Ne01G0AzshaN3WxEto7VutW6jYxSWTUaCUfX6GN1f5AuQg0kCCSHXkjd72pZzkc9sRIuhqU8mQzKZx8+Ln/ys0/LRx+/V27Wt+Wr756XL7/+plwtluWgrBJtL5nIUoaTaXRT6I/LarEsi5ubslkFkCCbA+2fkoXZVDRW3rZChVplPaWpkWVfa0/T7is7J9Bqjcwpexsg4aOPPirvvfee9vu3378ob16+Cg2RZCmZWaX5TiDBpU9ctPe650+OdZYjsC5xgBEC4/pUFDAgCMnMle8Hh1DAXgQHgDQNnTU/S2UuyTkhG9cEH2iB5L6TnT3smL1GLDEEF4MSbMaOsnmivfeiRMjshsZXEDxVBfPH5WQORE4BCZG1Dme7ZmmwjkwhNyPornPI67d7Dnr9nvIx7jqn3sUP6L7m9w0kdH20rq+njgvZalSsLXWWobyBfQcLIR8T+ynEc9FPUG/5Yb9cAK5tV2V/WJfpbFgeX56V87NJGfS2ZX/YlPP5rHz4wZPyk2cfl4uL87JeLSQ0yto9n821Bw7bjYCEJ08el8tH5wq2r8jgX12Vr7963nQ6UM19b6g6eDELpqNydj5RphdtEgvLco/WNOA99VwCSiCM+NVXX5UXL38os/m5QAg+DzvAZ0dwEnXib17fll/84hflb/7mywLLHkb65eW4/OxnX5SffvHT8h/9p4gtRl356zcvy6tXP4Ta/ZgMdbAgaK8JEPLy1QutV0AYyh2u37wpF+Nx2ed54vIxvpfOMgFuhAp+w1h0eZjaqRL0pMie6d+UnkiMMllCWXIGUAEVXwBotC3QawBO0LWA8h/Z7QALY11Ghjqy0fEYn0OWf7mIbPtuGMBxbZNUApBAHl0B7B81gr1py3jdm6urTmmn215mmVwCCXx/MDICSKAcS9dK9xxKpijHWANw/H/svemTZFly3eex77nW2lVd1d2DaQAcAYJ2M5n+POmDTDKZRJkgmpEyGWHUF1Hf9E+IopGEMEQPODPovbv23DP2RfY7fv3FzVcRGdVTM8BwgBjryayMiLfcd69f9+PHj3unHNo8Fh1zsr3S/XwvcWEer6Yp29+sqdSFBwwYO6bTEKULi6rrN00BKWDDecvR0AACSKVEkTFSOQ5CtoCsMNZmzoaEodJEZwf2JZT96NpQQ5gzSjy8u0PuDweQED/DxlEW89Y6ToYl98XDf8/90/DLBShQhjbzVta88vhHjIvZTCUN8R3AuDVrzvttCDBij5HoYfg2pky/AwmjxACpCiCkhBDwx8s4Z9asMXvw0dbda/w61loJa2aCC1OXE2Fxf+Wk2Kb7L8cCJFZCIyEHEpYLQPGOWXV/DSRQ2lCtFaUNnPd3CkgQIiYn0wwgQX04g4mwg5HwrkBCZHtvo2Dnm+62wDZ/6PweQEIYong/vn9boFQOdPPgKD/ebUACpQ3Rsz2ndwc1K+67fN3vCiTkjvym6yuP0w91RvLgInca8s1z1zG3j89NOlqOWMb9M07lQDQMz6b5UA5EckfvVwESuI6ckSB0PYmX5Y53PgZlQ3Tb/Ze/F//On+Vt46usbwI0+BxzLOHFe2cAACAASURBVK6XdUrw8j5Awq5nG2NQDiTz7+WbT8ybuObY2DbNXWIRlR4kBX1sCYmoHEigBppOBQ2AOzpYTObWtZodNtp22GzaYLWyttTCcRKq3l4KVWTVWROkVBWsELRPqugmVFTaoPIGKNUJSIg5GEACx9G9pBpoV4f2l9+LMxKqOAcAZmS6I3MqIMHruRGOIwDCYQMwQBuBAErzjPdhLqRACGFCskJcF+cnuMMpV3O2pDhfnj/l8eXaoj6eS17bP3Ea9HXZtpSR4t+3FViVbUL+3NlCccwLW5GBGVrDqfQiGArF3Eixnl/nsmg3t+kei5KGFJjGvUUpxYqAI2VP81pNgJhUdi0gATYCddqqrQ6NBALmybX1qxXbb9Rsv1mxO92WPbl/KEYCQMLF6FJAwjcvXtj1cOzOzpKSAO9IgTiYhOeqdZuMxza6GglIiEBedcNkq3D4yVZR7gBABq2jXrXZktaOVTERvEWWd8m4HrnYFg4o90UmlLpqamhVOwotG42E+UyimQEwRhcVibCpN3fqU56AhbLdaTe9rRxLkDKEyXRmk+Xc1emXfp3e19t1NwDPVMZXdyBTgEmiFQdj0WuofZ14NURoebgAmQAD0WIXYiXoe5RFJMaBWDzs7RXAjZXaqLImmC5R/qD5BZdSz37NRIj5yWz39bsZWIjP5WK9mxIBuxgJGY53EwBLJ8htd3ns33fv1lrOSjM27TU7z5ExD27bC6KjSr73uUl0m6W9XTq5C5+P1aU1lAEGWHCGFJaOGCYCMRgJrQrlV8zflVo2IuDYqK+UaSTj2uu27HB/YPfv3bGjg32VvkWmsw/wBqDIGqiaAi1K0U5PT+zs5LWNRtdr7ZkEFjFvtX/S4rBRtf2DjhgBAAesHdWmj8f6HXCBvTUE5FhzgAi0ajw/p9PKzPb2D+3ewwf24P4HsgPOgCFYdFbLy5cn9vnnn9vnf/2lnZ2NbDKhlNLs8eN79tFHT+w//s/+2NptZw28ev1CzAMYDyqvaDWlF4HAJM9xvgjhO8T4ru3i7Mz2WrQq9L0pWEyuLeDPBOBDEjupDj9KLsI/pQTL22M6s0ygfb0pppEC7kYrgdVVAYxq/wjLKLRuAOcRO556V50oDVgDB8wFZ3rwNzL/jDFggsqeaP+a+TfaEWRvXGMMu1fseQnUDN+RPQC9GH2WgDZaCIoB4es/RCMl5FchK+3MPl0f4p7SVHC1V2wcoorXVyOVogB6uF8QFH/E/dAagHkCO6Vpw/Nr30+bLh4NkIC9Hs1cLJfsNCDLdAprAxvq1H20IgJgRThYrTQTKAtYw/igi6EOH2Ik0P3GGSpO1QforVinzz1Fues6c+4bfZT8rdszRpBdxBVp989tU57w41nlfnXuD3D0K0r5EhDkQLYDPw7EOEuH5+JJpTVrWyUQ7BOskwLoSqKc7D0CkpbOOEJjBRHQYGU06q7pYTOrV6bSSgi/hrEIOx4MBIEXtNBEADPRMTTnE5My7jdnIuyym8WYKG7ezkgASPiv/+E/NpszN9oCEvBNK6lE83cOSIhurQEkvKvYYgAO5QAvFj8DntPZy1T/wglNGYZtAda2IBrxknIAmf97WyAUQEGePS0vpjyIzzfZ+K6X6Xjn6wimYqKGoc5LD+IzbizfTSMhgIjcIckDN665fP9xH/l725yEotXcBkHKeDa3ORiFkd8itpiDATmQsK6BW1NLY1xvAxLK8+V9gQRtnhklWEhrIPwpMCoblV8nkBDPdxsYkd+vb4xujNnE+D0YCcGiKM+NTQDALiOZP+983uVrOn9WYcTzTaa8jjetXwKEWaqppPOCgATIldrXUx2bWnql8ob50lqLpZc2tFq2X2vYAO0E2iJWvWYRe0S2ed1eiSywAwmUNkwCSKAuMhGho0Wer90UVieV8mjvltcO+/MXN9ZqSxwUjuVUSaHsqWsDG+yU+cT9YCooY8BJUqDkas4zwI1U6kDNgPp3i8mTVPdra4VlR/5vUgRxKLTOUylErPkACJnLYh+kTPJbtkLtp97ttcnGNwJI2Agi+HPM7UhkL/xvXNs6G6U5lUQZ4zu5ancOkpSBhBys0AkTkMCzDSAhOjZUeLaJkVCdDW0AgE5Q0ajZ3X7bPrx/aB8/eWjH9w7sanKt0obvXr2yK0obFKDjAcHwoBYc8bWegilAveHVSCryYpSkzgfKwtfrAhKg8fN1g+KP2BzjA3CU1jVzkLV8NcSZHXnnBOnvuNp8lMUwFuR0AC0ENSVGXJQ2CFBj7iUgIf5dtjPdZleBAuNJxpE2ZdMVfdOnAjO4Tn8WqUUYQEK1JiABO0QtdIhkRpZSoqOivDqrRvoIUJJVWp1apSZdF6S6xGBIXRYEOqhsxwE21ouPk2speP8UZyCIwpuAhKJNXABloZ20BUiIfQ+nPexXZOyYh7EP5Bm+TavkNkZC7PP5fhznyn++2+rb/Kn3AhI0drH6bzJ+yvu66pmiNKlQNAeuoTVoXSUMehZqJ+naNoAIRa97lU8hUgoV23WJWrBwEDmVKn1Ln0e8sVqZWbOFXgHCjHRdqNrBXt8O9w8U3LeT4OGg3bb7h8dqj0tgMJ6M7NWL5/bi5XdqMUngsb+/b91u2wb9vgsk0m4uZYjpWtDqkqWsiE0AmMALwCASDOtSBUstGr/RT/kNrabdvXff7j54aHeO7+m7EVCr5n6+tPPzS/v22+/tyy++1veurymTMDs62re7d4/tkx8/UaDINb1589pOz94oSDw42FOJh1pSVpwi3uu3dY2MLUAC7KcGnVkSZRvmEgEo147GA9fuQILvdB4Ue+mCfBwEYWcT2RC+S8kSn4G9RUDI75RuAf5V6t5hKVgJOmYNDeSJd1BJGg0esK9r3QmeRbvXPgHA4h1zpOFAe+duU8BlJG/k+0mTxf2wXPuAoPOGP7KqyE7qfiSGSIlHKk2sulAsHXWiy4LbDJ/Z8berIWLornOEDQJIuLq6ViDM56XDUfMkq+Y0OhrqHOKA1Ph6VNg2QIRqs64ExghwZTZTu8cZoEJqHQmQwB5XXaE95GPI+AaQwDW40KKXrGIHlYlvI5RI8O3Au4RNGxVrth1ccNtFxh+AJFav6z2h8cFrrR/g80CFYmJ9rvU18jiG58+8KNusws+rVOziclgACWJpJOAHbRAXKqynZ5sEhRMALdsIGID+hDp3ufijunoIRPKEnvY3dRNJ5R0AOHStUOJmZtXVWIBCXOMaVEngpkAXBxLE+EiDU2hJpS4ra/DB/auw2eXS8fh+sS8o4cQzuSm2SNcGShvQSPhv/ud/8ncPSNjv7v2g0oYfAiTwsPMgrRx45EHntuB4HcRHTbRvgOXgaFNQUzjZWc1LGKYywCF0MKPm59t4DiRI1TgpR+dAQdzn+wIJTPA1AutWMF/seUYlv+dyRnirs5JqRLcFy+8SdG4LgvMFmV8zn883jhwBje/EXAgkPe47/3uAAHFv5TmTO0NxnMg8x/jIIU8KxTJuJQpwzJl8/H5TQMLGYDsT5OT+4lojYABIKIMym+Z+eTN4y1HcMkHye42P5M9rnfFer8F8PuTXEtcQ6yeABLUBmi2shjhcCUhgo8XoV6kVXJp1KhUbVJu212hbv2LWnU6tg9hW6m8ftHU2IjkjlA7gACUgYVqtSJeAoM5FAP2612h10mZIgRhhEK8obViPRxlIiKxpKlWgGwMij6rx5r3qDWp2AAnTitena96pQjUFTQlIIFD191M7IvW9d6E/ZYwIsnAUUu1oPKNo6cj0iXv04CmrJXWO+q1AQj4n84AoxqFJey6J7HmdYnwm4rcAEuI9Aueb8wN03q9a8yLFNaERQes2fTcdUA6gYhbvA76ousBRfm79IwEJql+lawNiVgKaPOVFJo7Sho4trFdZWh/Kcb1qx92GPbp7YE8f37fjO3s2Xk3sxYl3bbik3npCjTXDRga2JhCBWu1G1dlBI4IQvMcE7CjbgqvGZSNfn7JW0glgXtTX4pSag3UXK1PGjnKlRXJmU/cF7KbGjzkr4WrP9uZ2THtX6vIRopswOTaB6u16W+UXvNRPvlbXPL28uLbT8wufk3JSmyq04THLlsY+VEGV3c8vNXaOVa0UgJn/LpnObCV5IEOJDy+JTQp0cBYO7VPFSAB44w8ACDAjWLOpO0ch7kl9SYIEtccUWiHJIVxrIfokSwBDQIbFtSeKd6ExUSrX3GIei2xwPv/y+Z37NPlayu3xtmO/y993AQm3AiESR8VAMIduAgmxftXy03nDBSuq2DuXBPodq1bW7RYljLaaKVsKCKDfExgMWwHdA2mzUJJWrVivWlenhVab8iMmFUDC3DotgliWC3OOWuiq7fV7CqR7HQ/697o9u7d/ZDXs42puZ2ev7etvvlJ5AOUQH3/8kR0dHAhQ6LRoQ8faioCTLCmtD4c2W051PLQLABsIgLwDA2UIewriWYuUM8AuQBuBILK/t2+Hx3fUlhUKtwftFev1BgrksdkEps++f2FfffWNmAxkuWFDRIBarUJPd5BmPB5pbAAYPv74qd1/cMe+f/atvX79XMHl3XtH9vDhQ90PpQ1LsrbX1wIUeSauleQTfi0gnfzHouzA948iQKczzNQ7t2AT2RQBxmNeSYuJDDAChAgZAz6wVghaG1Ubzanj97IGt9EuKOitE2EjQG13MUMHCFK5Kxl5AJJ+28aJBcI9+txal+8FMCOQYLbWedGcVIRPqQG2CWHFmcYb21KveaCPfRYoj0gsTMUUoHJ9XNNoAgiSgAWrCEBAX4K1GjpUwvYF6FCrjz2uS89Dz3BFi8eFRDu9VM3ZXTAS6LqAwCLlEmodOSWL4CBLdZVElMVGWwM3MCQYB0R25wvvaCH2QwdgxFvduri7l1gg1Mn1KRnWSBoQKSusJjnS2FoDCdJxozyC8hXR+7xJddip3BcScB37TQYihl3C3g/RHAEcrFaTPoiLa9LxQhodtYaAFJ4dx9azSm3dAXFJFAh0TqVzbIoubOlAgttz184KJgjACmAXwftqfnkDSIh7Dn+OMRLIzthkfv5tQELYcuYi45X7PeG7RhzBmpFegzpnuD+ltFcCEuja8DsPJGjA0qyQe7ZCNXdPNBJWc9B7A73PxRZjMhUU4EzqoRxI3KSUuDHIA7Q8WClvtpGxzTfVHEx4F7HFfDMvT4SckRCOVjlQyu8nHIDiOKnWDCMqu0bkg4PLwkhqvwIayAgiOgQym1qvBFJ4m8PARI7gtnx9kb2KIP19gITcsSkvnF0OzW3jE4tyG5AQ583HPJ8PAQCUg+MYk/dlJOTnlzOb5mZcTw5kFAY0Y8/smp/52JUdTN7bxThxVP4meBTriTEBsS2DH2UwplirUSuf1fzlQMC255yvn7jmHJC5bX7cBiREaQNotIst0qOeAMndfIJTd/5mVkEdvIIoXt16jZZ1yTasKtYeT62L2BbUdTJjiqvmqf0eGgkmscVxxWzMT7LC0GEzIIFsmtpOKfOQ0OgQq0vhT5Q26BkGyECMo4DybUYCmVOABOigyqRKld5F57wW3B0pAQ0JSFCQnM6vbnuLhXqfK4OTMrjqX50Cu3qqA4x5mz/LABKUbUlG3p/FTdFCqQzvWuDZ+2VbTQAdazz/Ge0gSXzcnPcLz0wLCHBNDNfcXo99gAh8r5U0A4r2kRuBBL/AEJnyFhNe2pADCQAKim1SNq4ym9pBvWpdApeqWb9qdtSp28Pjvn34wX07OB7Ysrawl+cn9uLNiV1cXts1tb3TldVgIzSord5T8EEbQUoNxlfeV1tSkMuKDSdjBdq4a0RKjXbbqs2G5h+Z96nKXdZAgJxTlTP58z85PZfDigO2ztL5HCIwE3uHOSbqqNcBQ/fWs052ijma2/T8OUV9u3jp1bqEIdnIEHl89eZEwotkJdu00SOYUEvjmVpc4kASMIl5gN1MauYAExI9ZRyoGU5dSqKEQf/WnJ47i4fvZ50YAkTg87CBVUiU0oKxfuJ+UCTJ7dta8ydl0MtAQmHEk9hXgHiJ+p1npvjoLvv42y62+E5Awob1H0BCIVZX9KhfK69jW2AkVIxAk+dIpAjQBUPTO3rCFlB7Ok1HavL9fZ4T3R169apEF9tNwCrXEKg3ltZpknE12+91bDYbWQUgGeZCw2vFYRjsd/t20G5bU8DZws7OT+zbr7+y2Xxmf/STT+0//0//E/vg0QMFyATpaCsQ3IilRVDRqNrV6NQm87EYCR88fmgHBwfeHvJ6pM+hfwBgSKANkABQcXV1oc/zWdrwsdbE4Lm+NlTg6a5ysH9HASOMhBfPX9oXX3xjr1+dqBMKQAOB7fXoyr5//to6XQJBMqhm+wcD+/TTH9sf/fFP7MmTD+zf/Ot/af/u5z8TmPDwgwf2ox89VbkDL8r95sMr7XWACqy3igA535d4hr12R4yBZaplhzlFLT8MPkmp0PFh4uUcjFOhQ5CAeGj3AiZrdYkHEhDyMJudtjVbLQEJRZcd2QEP2BEqJBjstPuu0TBHM8IBca1duvtUl1bv1BVw81ywK0Xgmuw8wICXTnjrSwHjCfjHXvUHe9biWpptfY6yBMAHbJXrK7j+gQtfOt0+6veFa1Waft7EqOC7fI575hl7a0HaKnr7QRfCTF0Umk1rt/oCl9WqcTH3xMVyZcPpTCKcq0pdnXvGo5nNp84cBHiTnUraItXUqpK1ypzjWMwngAT5AO2mtXttzRH1z0hd4hqNio2m185OSKzawjdMNYAeCEeHLdgUN1tAumYAA8G8URGlC+2KJefCxGKAwcTjOGrglNpRA7zIT3I/ttV1Foz2veFQ64F9i3K5ALh4LtHxBA0g1oPKSxJAHYATnYG4d5UVpfIBdEO6rabKfmSnqwubT68FPkY8Kb9dIKYzEqKUQz+ThkTZPw6mRs6cD5862m/ncWnEBsHY8HlB/BegK8+pZatVy+bL3ltAAuMY2ZPfidKGdWCUlLMrZv3eQK1gkmfmmY6stnaT07grkIiguxxUlQPQH+DPFh9loebXlIMM8fdyIJ4HtbschV3XhNO2kCPnk4mMDD+9Lg0KF0YNVIwNx9ttihbtVcraWGNi5o5L/rfymG8K9MvBXgRw5UVTBmqKwClTPeVvMWZxnG3jsEtzNGp+MQrFBpD1CQ5HJz9P/vum4Dv/Wx7Ib7u38thwL/mcLN9jHixtuq5t17dpjPLx3XR9MS5xTeWfETzw3RCFDJaK15HdFIMq39uu8SNoLwcZ+dzZtT5kHxJ7J+ZvDv5smj/F39QBIK1f6OZyiDysRQmc47Jt4eyQ2aLmtteiNRebiFlztrT+CPJY1XoADNWada1qdbJelDfYyobzqY1rKxtVzNBfBlCYIY4IrU7aCktlu0TlVBuoVPOJU0Bmg6BMgEEKiAFYpWXo0XnRTQFtg6SR4DXiro0g1fnUClIZV7ETvK+55wOc2idnic1a2VuyuymtEC2TkmcffdwDyHHjt5mWHM9j+7ta9LtMXAkIyIQQMyBsvZfcfH/T8w8miAeWXuxwo5I9u5+bdMSbPaA1b4lQZF9drdr7jTso5cH0QowEMhiwEmC9RGlDZT6x3nJug2rFBo2aDeor22vV7e5+2+7dP7aDw57V2nU7ubqwF29e28nZpY3HcznpjWrLarWWtdoIrAEk1CQMhQMFC0BOSaVmF1eXrpHBrapA3B15slD8PiLrpFpRF5eq1xtOwU7dWl48e5mO5bTMNQjvgQfOi5xdzQPvzw7tMwTTIhsXjLtlCAvWXP16vhjJhvC5OtnHZkuO3vVoZENa5k1wqmmN53XOvEdAgBAY1G3Wb5FgSPMBB9l7z3tZA8ABiu8KaNL81rOpeL2or5cEKESLx1TiwLNV2Yr0EdZAnNYewKPXtLzlA5TtYL6H6vdYT0WAfJMtGdkrgpfbjhVaDNsW0a69LL5X9pG22eR8f8j9hdxm59cS8yj2mbAbscd5VnL761b7L3YU9jtWb34sgpLYZz0Y88x1qpfWPF1abTGxbquu8oNet22tJn7SwirLiS2WExt06L0+d+0caqVTfXqHgKJaty6lNur2A6g+ttNXLxVM/0d/8kf2X/2X/4V9+PFTW42GdnV9YdfXVwpGleGE5tys2nAxtHmFWvy6dfc6+jsBEJRtFPebra4dHt61b7/53j772b+11QJRyIaxfPf3B0p1KyMpdlLH7ty5K4DBVnVltq8uR3Z1Obbvvntuz75/BbnC6GRA5vvN2am9vjgHQxf74uBwT6yLO3eP7dNPf89+/OnH9uLZt/bV17+wr7/+wirVuT198oF9/MlTtceEibEaTVWeQMBHjT57EwEa4nWyjTBOKa2SpA/7HWJ9tApwVhCdAZgLYhQoY++MpwAlCeTlbxgUfQJ53++DdUR3Ap60gAmOS+Cu7LJmqs0AEzo9tbN9/frEppOZd7lptlUWYbWlvTp5ZScnJwrmfc9PInzJHnI9AOqMLwEpz4fv7x8c2N7xodXbLYEXHOPi1DUTHHiuSMuG63GAIHWbmQcrrirmAKA+81z3vnT9gShpYf9nP5F9Xnq5A1luCWu22nrusKbosjBUSQKsDTPIB/MVXWu8W4My7DMAY9dnCPsCFBf+kzPRJm5b1RrIA3QCaAktany94a2be4BY2vZ6wOw2IDL/3t2Bv9Mi04FmF4l0pkXF90iVxTngXmsCILCpuEAqplVaBNpGU6chNHvUVpguFQDL+FKIHxIbO4DNOKGj4d2AzGZ0sKAjBiwVlTOk8s6lCXDSTEnPS+0xeQ6pGxTX30ggm8a9A3jftWaLuQ5YcyntldzPVRtIbFJlVdwv+z/3HHZSySqxTLxdp8/5tWB+nqiMeLGwmTcYrCG2KPjb7ZzmTMOWq47Nl237b/+X/90M4cUK3VkAmgCD4BFxnXlfrZ2u2NYP/K12bUiz8gYtASBB9L7ccYYymCl+lze5224/3+Di902B3a86hAAJNyfRzXYmOYgQn8sRpcj4/qrnl9hPxrAIVCvOK3pOWmBvB5XuGLuASmqbk6js+TXm4x3nCseofMzyeOdBcb4QcgemPC6/TiAhL80IwxjHV+Yu3fcPARLi3uN4twXC+f3nz/i3BUjIHbVtzmB8Ju8uIWowWQiciBLtLL+3HwIklNdAPKddayPmqjsknl2Na9gUSObHa9aaTo0PbYoCSKhpcyN7zMZky6nAhU6rro1VLYFmSzuc12xvVbNBra6AsAs4AGi1mKt1HxV842rFrqtVG6JZUEEzASq+H6MOkEBgnzbpYAcE3Zr1rXkmUaYMQEhAQt1cZV+ZVYnFOTU7gASCKGkmgPgTUDon3JkPZJ5hJkBnlBq2t4xy8SI2aJLEa40EnT85F5F1TsO19RHlz3/Th3Y9n/w7m+ZSvL/tvV3H33V9OeMo5nnYQAcSkoBSwl1i/kHZ5tw42zgNqvsF9iFLj42FAbOY2v5y6e0fGxXr1cz6jaod7bfs7vGBDQ671hn07ezqTIyEk7NzAQkcqVEjQ9S0Ll2OkgNPVm9KZ4cU2PIc+ZvENFONv/dtp80jGglVu5qOXDcg7SGt1AVC971c2TfffJeE7NI+F1o0iKlRG9uAVgn7wl0SMhxio6R2WwoQcKhTJhCnX/uRamkXNp1dE+q7EFar45m9xUp1wmhCDMfUcfiRYQVULLWrTN0TFisXF+MleDwBCN7UwVkXAhKY3ymIDHEuAQli9KWWn6nMQW35ktaIHL0QdktsHs2DtBaaaCTdYv92BfLeu9xPkO+tm4CETWvh1wEklEGEsj3Xus9YZPnvsTds2jvCAQ7bGv8On0F2+n2ABGxRSuRsM0D5PlDY+MT+qFUWVreJujcQJIrC3QBgAOhx8BimgoQbpatQkxgj3QwAf8k3N6eUKC1UQ40dn1xfIfluTz98bD/5/U/tk48eK0PJ3gHDQXXkah9XsSU05LbZeDG1q9GFXV2f2/X1pY0mYwX8i2XdUF/vDQ7t1TPKJr6UdkN/0FaF0t6ga61GxVqNulgGlEG4hkFdARKZ7eH13EbDqb148cZevjiVpgh0/+Fwaq/PTm28dN0Brkk6De2WWAmffPTUPvnRU+t0G/bFlz+3L/76r2w8ubB7d4/s0eP7trfXE7gCkNBuNtUWT8CdhIZp1+uANHuotEsSkOCZcP/3gvaa01mRYfbveZCnTPQKnYqGVdBzWSyVKef4EodF2wjtoXnVphJsXAqExLZE20sCSJWSJKp6aBxgi5QEQWx1BlPkUqwArfUknEggPxjsaUzJznNcxpifADQq6W0A/uyJ6QXT4PTkXJ0sJFArZsTSZrCnpJ8AaALF3oEs7k+MSOJNxiNNYNYEa78IuFPCYT73wJjvYps7tPmUHkC1ABJG04VNpjxPWtsyPghJV9TZAKBBbA5Al0xYF+CYl4M6MENgVADsQpl3lrN/fg0kaI+j4waeQoVxAJNuFmtZmlJ1NLS8ZBNQwuMMnmfLGs1UFqlWrd65x0sjvLWlk7+8iCy3PVFyIFAC4UrOSeY9aeLgKik5QteQ2di7ViDiCztj6mwXvsP6CHbLbOyAiUptVHbocyDip1YjaT8oyDfrqMNKR/OSbibz2XW6zsRyL2yl7/+sTcbA29N6hwv5BWIuuC1Q8iZsUibI6KBRfM9nSPi2HEsMPW16/N88kQwE15mtmrYQK6GbAQmw0b2rR61KDxuKIFJ7zK0e3Lu98TsPJORBRXkjDhTo3YZq86c8INi80TJhAmHNg+g8SOf92163UgNTYHFbIH4baOLMBC/12gYkhCPNcWJxxe9x35uAlDheONabriM2+XjPF4eP56+LkZADCeUANxbvbY5SPJsyWBCL+t93RsK7AAmaI6oRc1oav0d7sl8HkHDb/N/FSMid0xy0i7/nz2fTedgA41kqm4xlJruS5qJo6JQ2IMzUQNXbM7FstPXpzO5V2gIS+lX+q1gf6j9K+AlIAEQYVZY2qlRtn8G5bAAAIABJREFUBAXVqt65IWW9G1VYBynoSUryWg9Q1di8EpBA4lf2KiXdQhsmgITIlgpASMCBAwjOjFDWVSgADuwaSJCqPch8CUjQxgpVPFH7I4MatelRuuCq07+5VxkIKK/DfH5sWqO77OeuK8+BxhwULOx5chBcS2NtIwNI8L72ZFpqYiSgtRFAAoyEg9VKQot7rZr16xUbNOlt37A7R/vWP+hYu9+7ASRMJgQ/DWs1unLW+r19PVOnT49dHyHZT1S75RinLLsy9zAnqNuEpgrABZAgMNXnBA6st6JraR18/fW3RRCp+0NfMLRSEJBqev2u1NbFnkHIyyNuB/ZcoJMck76ful/4R5Y2mV7JueJ8UITR5EBQ8vLiyi6uhzYczRJbwFs6VqDlqrQGr7NqY2oPIpBPXRcKfYzEItAaoJRh6Q5iofiewDJlD2+0jvRZobaPqXuDzrEFSIgSjnwubQvOy/uJSg4TsJcnBKLEIdr/bZun3v5r+2snkLGh3KwYz6xcdBuQUN77y3sp6+d9gIRdQN+6q8r2MYg17PPRgWZeaCjUDKbZShnGVgryCWzoeQOQINo2TARa4GH/FVgQ/AAKLq1F9nIysXajboNOWyUQ8/FIzLWjwz17eP/Y9ve69uDeXbt//65YBNRYM5sBmpv9tl1NLu2777+2v/rFZ/by1QutZyj5tSplG02rNzp2dnJhFxdn1h90bLBH6z+zVhuwb6oWlegrHB4eyt88OTlTsEv9d73Wsel0YWenV3Z6ciUggbu7vhrbycWlnY9Gooez33U6LTEzjo4P7Ecff2QfffyhHR8O7Lvvv7Qvv/qlXVy+0f43GHR0bmzbXrsrEUpKGJTJns60LrEFrLdOs1X8W+A4QAMMDmwFNfcE+2RSkzhq0U1AnzMbdHtqaUzpxGgy8e4OSiz68UdThGHHCn6xCcxTmEyUhsBmgpFLeQfASrc/kH2bTOdiboW+13QxFWsB0IC/jUZjiWQ+fvRE7A6+T6aeMhN8oOuroZ2dnXlnGxgRCMWOx35OtB5CqA/QILEj4m/OWPP/ohESWBjzyllkHjhGAEl721g/AhKS1kSUEmBesckwD0YzgBXYCQAJVVssyT470BJAAucAJFHL4FZH1H4vF3NNAa7fY5IEhNcpoXMgwdlFnkASQ4IyoercUKkOkcUAH9R2M1H5Qw/AtRQoC3A/n11B7M6kpSAGA1oCxLsp4OY6PAD3uMCBaS9NMXSp6m1PhqTyCUBg9DvQvQBIUOeFMcw2koZ1MXzw+WBfMmemI2fUYtx13LRvhS1uc33MZ+05DiT0egB5DiQs5vBM16Kxa2bjTWar2monxoZYHgAEAEbthvamIgEh/anQEXEQJ/93HusVQIKMrqSBk4JPAAnoRXTsv/tf/2liJNwEEhAabqRE1C4/aNf7fyeAhNjcYjPMg9r3dTQJCHLUuzzgQU3MAY2YGAE03PaQdl1foSORnJF80wyHIAcAYix8QiZ69C1AQl6jkwdqudMT1x/j4AvfHdMykBILIc9g3AaE7JrAu0obMFibQIyyg7LNUcrPvylQiexKjHXuSOWZl03ny8egfJ4iUNmQCdrmHG4aq3e5vl1jzDFE8VJ7HRd/CSAhKHD5GJcBm7LznI+FhJVKzuymcd7qSKfvc4zYcGOt5QY4fz759YjWl8BAGfPUT1j07NR6iWwIVDsyTo0m2QMyGlOrIkBlDQEJe/WG7VWrNqAdGVgvdD5biIXgYEIqbSCDgJsqJtNCjmxTqvo+Tx1FdyV5gTep9KIMJETb29rKEeUAEhCWA0jgZwAJKmdIbAXo7V7aoFRIEqVDVG4htXyp8hdq92ZNag7Txq1xTYMXgAaU8NteZSBg11wrv79prufzJxhdm+YMfwtg8oeeN7dp+ZqOeR4/q6lNWQAJBXU6MRJEiU5AQjAS6LsOIwEgYW+1sP16zQ46Ddtr1lTaACMhgASyXsFIQHyQNl6NChnArrVoJdfuOX0fQa3JRCUvjFnQVKOlYQBMcnmStgXvTaDLinrsjBYyiziZoYnw6tUbZ68ESLLweVmIa9EmT50kvQ2fmAgAYSicq+40gexyBL2VqAJ7OX5kL6euAk7QQ8lFrSFBtaurodpd4gCqeEJdFbwvvAKVesNWtbpNoesmECA6LsgOJAFFgSysBXQRwtkMhoGT3wVQxBrSL6KH+prRc87W143PkZF2MQ59bdPetmn/uGGLkv+Q26Swt4yxlNOT1sSmc6Qep1un97sACeU1ms/xTXvUpmNu2z9/G4CE2I+4r5yxhu4MwoowEyhVI2DgJ7opKvwis0r5Q9XEQIBN0FQQFOU7S9uj3IYODdj+PnT/lU2uL2w1m1qnUbNupyFA4cnjB/bh4w/szp1j6/Zow0ZOd2HVdsOGk0v78qtf2M9+9lM7OSeIbaicgexpo9pVYHx1MZTQHSwEWAKUGdSp0Z6NrNfr2P379xX8EuB+++23CqD29w9tf+9IJRKXF2O7vBzZbIo6vWfVz66G9vr8SkACC5XyChgN9+7dsd/70cf25Okjoxv9eHppw+GFQD/ON5sjBjm0xWRsH3/4xPb6AzEMTs/PpJnU6XWtWW+oxIGfjVZTNHzs1Hg40t9lZ/o9z4wmcJWfWprqnuNlSTBuBILPvDxJQLZYBzMbjkbe4QUtAPboGir/Uzs5u5D94LZgLpycndr52VKg5/HxoXX7fWk2XI2GLsQ3n9vR4R178uSJ/Btaa8KMevDggcbwDUK3F1eFNhClDXTAOL+4suevz5zRN3U9Ae/AUFH230sVAI65KS/hJCBexwuu2VFrmLVpr4gQIZo/ibGhwkUl1tZs4QAkinMpu07wjO8AawNdJC9tgPkIrsx3YCbwwqYApsDA8c5btBydqeyG+2IP4Tq9xaOzztzvc+YdzIjC96OEE1ZNzWn50e5wHd/4+aIUIhKFKmsQE2FlLcoc0rkcSEh6HanNpEYuJXW8jMmBE5eK4jjNgnWmPUq+GUKTUwHSlLIA+MBskzixxPybRknMeDSRrlBue8Oehg0ESGDdE/jTIjYYCfx7sZjYaokoqndMSJtA+pFER9kTZU/CT/LyGYAIgASOh+8V4AxzY32/zh4pdCeybg7+OUp+UmmwWlC6srXIqmIkOJDw3/+jP3urtKFGG0gBCUlG4Fd1kNL3/h5IeIca3dvGuAwklAO3co1jHmxz3F2lDbuABPXWzoKpmIgRzOdBX2TgI0v7LoyEXzeQkI9lXHdkFXOAJUCLXfN7F5BQHr9NoEIeKGz7vRyo5E5j+b0ySLLpnHmw/S6OXH5df5NAgmhkKXAIo8bfXB8hGa/3KG0IIKEMPmx7TuX5kAeKUeftG6GjuvF+/ozyQHStBu5BDxkED8Y86wRtU1kQW6gOVpugJUXf8dj2Vkvbt7od1Vq236jbXrVmEA5xgxaVpV3PZgIRckYCW8w8lTasVp7NaiAyR//jmYs6EfgwJgAJ/FQpeqrL5ucmICE6MUR7R9o6+pW7sGAwEtZt8iiz8DZIOHEqa4AGrvaQ3kKvQfGsIpi0YWVBk8b5HajFu9bwbe+/K5CgSywFdOGEvOvxN32uHBzGeWJ+1houTrjCoYq2ZqyZxPZCGb4MJOSMhP5yZgf1uu236wWQACOB0obevgsjnl+f26vTM3UxmM2cjtisd4yynGrd6bzsA6Kkzt2BUZkKglHBRsmYKpFpj64NZPgI/gGfEK/E0ZQznIQNfU9b69bIHtCXHVCtSlmCf09rjnmN85yAhKJdaOqbztX5XMPpQwyRriZQdgulBTnEUI0JEHAGyUh6aOc/PdygLGdlcwmNrjsvRGkQzpmeUdJJCJAhnyfykp2moTErOjVmQII+vwVIAExjXUZpQ3lvK8+n3O4Uv2eJiAKcymplC22JVHriwYg7pXou28Qc08l3AQmxP8bnykDZLiBh2z3n33sfRsJO27GDkRF7QfhlOZAgJqarxKTSWexZEi5TRnSlkgW1jFS518oQmCXgkeZJtWIH7Y5VFlOxGXqtllgKs9GVVRaURVQNV7/fbdrx0b4dHR2InUAJRa0OC2aJYqFN52N79fo7e/Hye2U9Hz16ZMfHdyWUd/b6yp6/em3T4cw6/Y4NEL1DixwJX/aOVs26vZYdHx8r00xHh9ev3ggQePToQ+v3Duz6emynJ5d2fnal0qjJeG6Xl9d2BrBgTbX6G42utd65r8PDfXvy+AN78OCeLZZTOzzqqwtFr9+06eTazs7f2MnJaxtdXduPP/5EwfHF2bl9//yZ2kH3Bn0dhxIN7FG7y3X3FegPrxCMHQpYGOz3VXNOZhtGFSA6i1CZ2kZbwOL56ZlsmfblGvtxW+9fX13Z2fm5VaDJ1+s2oKSjXrezswt7/vKFSgnanZ4dHx7b1fBa+hAX11f28MEj+/QPfl/np1Ts3/3VL8Uk2N87tE8//VRgDMDBxcWlt7zsDeziAmDiqtA+INi+vHS9mtMLB2cYuxDNY64FoDwaTbxEIPkiubAeSvtWmXgnhjrdDFoCElwTwHUeJKKeOiTxBhl52A8Sh5zNrSGxWS9PBBCiEgwgAWBhtkQjYS77Wa14u+5ICDGvuSYYhdwPx5PgpcRJ17X669aObiO9MweZfi9JcaKA+yrhc3lpgtsoiRVGi+XUJrT4nAA6wB4voYhOEN7hIEoc1mMHk8DtVUoaOf7l7Rtj7ydhslyqkwX6N4AF10NaCdPGEQZAXx01YGjofqdroFa2NRMG5r5gitD2EuAAcUlAQBgJOZAQIILuOXUw8kTrQo0DNDZZvoV7AJisqa1yswA/Ijmbz5Vosx46FmGfC385gStiJKgdsQMJqyXprI6tll37H/7xPzPVUPHZpJEAkDBbLaxJXcqv4fV3AkjIg5QYs3zTfp9xnFMjmS2iOFZMigAK8o21vMnedv53BRLiGBwbY+FK294f2GufaJPjQWEOJGij/Q2WNpQdk7JjHht8OEaxYML52PVsdgEJ8WzCgcyZFOVz52O46fdNgUrumG67t99mICEf3033F45YUG0Zs3g2Dkxl1OKon85YBpuc5/xvASQE8LXpOd02B3KgIHQb+PwuIEHPRJNOKVN1Pog+wmxOTt2vWr/bs+V8JoZBiAJxz0sEGCdT6y8ndmA1O6y27LDVtsNq3eimBdpO7A911BkJVRshRKV2kO6+et/zmbXbdalQ86IOlPUaQAJZXl4BJIQ0TgAJ1WVC6bM6bgcCXBdB2z21mIne7smR9GGEWqEepywxAV6wEpSkooYO8TtFSmsgIdYQP6Giv89rl327AfpsAQtum2NlkK58rbveD5Az9pAyIMX4lIEEaa8kICEYCbnYIkACbRPFSFgsVNoQGgm9esX2+3U7PtwrShsuR5f2+uzczi8Ra1tZdYl+R0uChgAJZJdwWLDxo2un7EowMwEbAAd5yYvmRgIYaq2btc2wc3LW0brLhj//AKMBEly7iVpamDWescoZCTjBoqSqBrjmOh5IU4n14iKf9VZd+gXUsIY4FuOHSBpOLuJX8lYB1CRSmvp8U/eMA6l0j4MJXF90ZFDwoYWcQAK1h/SnXwAGlCEBSKTyodBGiM9IlDMBFcV3UolDzKNdYosbwYNsHqsNWtFb3J+ZgMPk9MfeEYFJvB/zUaJ2t7zeBUgofybWd9j+2Js37Yn5qbeBDn+bQEL4PHFtuT8mHIn2kMFekWlM4w9sRclNrW5LukBEZ5PU6g4WWb1WVfeeVnVl3Vbbegiw8bn52Fp0LEBPh7KfGpnXqvQXGgjTkXVFEK26soZaL86TVsjMjo737cmTx3Z0dEcZ1J/95S/tiy+/phmF3b1/x9rthooiqrWVLZYj67QdSBgMvH6frDL3/PDBB/bxxx9bg7KI0wt7+fKNXZwPpZcAM+HN61M7Ob2yZa0jwT8o7VD6iUV6vabdOTqwg4M9W65m9vSjR/b7n/7I7t7bV4nB5dWpjcZXAi/v3bmnlocnr17bs5cvpNECKM79UVoF2ADbrt/pao+j9IqAHhCOloLHhwcqceLvdJihZr1Sq9mg27d2r2sXp2d2PR7p73XKRfaPVG53fnpqz1++tMlyrvID2AMAFq9evrFvv/9OezfgyoP7H6j8AbHKZy+e2/37D+1P/uRPVMbw5vWJ/b//4s/t9PRMpVVPnz7VsRBNfPbsmTowKNieebeFaOkcSS58/+Wirhp8GBHozsDMCjCTtUGQHoGhWh8SkEqsGWo74rbUtruoclW6AgSeNfkidJOibaPaNSpi93aIgBNXl7QCnlij03Vqv8oYKG0ASICh4B1nJtOFVep0kPCWn+EviTW2Wtlw7IkLBxFcuDPKJgQo0Kox1fbLLicRQ98XHdwJjZqCxZCSswS2gFt5fJEssI9JlbIhB+jUZYVSudRW0ssi3A6GPaQMQ6KO7AOwztR9Bz9nrv1Mr1QCIV2M5cquLq9VHjeUFgLsgq6AGYAGng1IBGWqvrexOdy0pw10HZp1azaIqarW63cSkEDJFqUmo6wMw5sGwDIJwJJ9WeOiMUk6V8RoaCvpfl0sOPbWYn8VA8L34hygugkkeDcTjotNWAMJ6D3UbWFtWy469j/+k/8jMRJUhyh1C1zAvwcSNmSetu2lmwL4TYHdr+oMB5AQ9JNyIJQ7or/qOW77Xq5VFE4GBsNroFoFiCDRrYSaBt2feidttL9BscUI1rcF0zFeefAXwWo4NLfe/0299bc+GkBCXEdBPU6AyqbnkztW5UBjW7Cd30c+53Igpex0bXK84ji5wSg7cNucw03jlIMlm4CO/Dub7i0HycoOr3/eU+X58w0nNx+T/PdtQEIElbFRx3y+7fmHhkewJPJas9wZL4+rrlciNU6J1DjhGFDaAH07ZQr7vZ6cHHVugAomhoB3O6lPp9ZbTG3PKnZcb9tBs21HNRzLioSoCN5yIGFsFZuikQCNXBoEgBgLa7Voy9fSWiSLo8xyEiAKxlEOJGhjjX1zkZSUEzjgCvRO8YOBoM02BY5B946AasHuXUfd14V3+Gy0g8QJUaDX9Oy0rjc5HxrjJBCEg3LbqwwElD+7q/Qg1ue2uZQDEbetzV37w7b33blal9/E52IsGq12ASREwJQDCWQoqa9k3qg9qN+IgIQQW+zXzHrUX1aW1q2ZgIQobWh2O3Y1vrLTyyu7uLpWaUNlQcCOIHFVtdTURpOBJKv05tVr/dS6rXtv86LsJYFJgErK0AMUUapEoL+siJES2ahokYUzloN81OjqpYwRIDSlBcukjYAj5dE61+a3SskEzqB3CSHw94/ggEpcXkACdcvKdsFUSIJrnFsaC3wfhynNUwmZBZAA9TfEQwFOErW1ABJSGU8hxJiAgJgrUJ+DdhxgRDilkq2iNC499EJ7IXA4GAkAjj/Q/uVzOTRa+Fu+33He+C8HbnMbrn3yPYGE8voLhzbmd5mxwHWW98RN+2X+t/cBEsrnKq/T0G7Ztn5zICHfi7U+RJ5Zs+o0rROoE8oT/m/XzUnTvghsmBlIf3abNWOfAEiok4mcjfX3Vs3URrIK0KYSCWjNHjBRF16poYVAP/qFoVU46DXt6Lhvd+8c2+HhkXU7ffvpn/+lffZXP7ea1e3x08fK1NJNAjo8jIRKZSLdBAI2TxqNpXHy9OnH9vjRhwqO0Ew4PUEEcK2P8OLFK3v1GqbTEMnfxD5CzHCu4EbCk02CtpU9/vCBffT0sfUHTW+FXF3a4d5AQTfrm+z/ZEQZ0lilDaxvicvVnakAIwB23/7hgZgA/Pvy/MIms7E9uH9s9SZaD1b8nX2n3x3YYG9PzIQ3pyc6DiUSD+9/oJKIk9dv7Nvvvrfvnj+z4zv3BAL09wb2/PlL+/LLL7Wm79y7J2YH1/X82QsxDQaDfXv89InA14vzK/vrX35tFxdXWnuwEfCbsZ+ACZR/sBeHD4Vdyl+AnPVaWyKK+OESsaUlocoTnaEQcUEEjVESJi0E7KaNBNYIgKU8rNFSmddqVVNJBJR82buZB7oArJQijIboAMysppIR5gTALCDCcg0kAMTquhARRZwX8CLZGQlRLqQvEbR67i0YCyl/oRgi7JWLa7vujiy4ugE5IBGgo2s7RCncXN+PcSBx4p/1fcYDbLWgSq0tKzfABGcpeKLEs/itohyD43ipmos+AiDrFYALY7Zc2cmbcxegnOKzUGaAP1NTpxLdx9JLSRUXUDKRxOb9YEsvv0A/pQlTryah036/J0bBcoUmiJfmuZ1MIqFxvNVcjFLXWVmL6ia1H/md2luLrk9roD7GLBJ4AAp5LBV2WF2LlBQDDJlpV1+y964QYsQ369r/FEBClQ40ayBhupxbq+oaYe/7+p1nJIQTuCkg3OXkvsvgMiEDcYxNt7wZx3HKQV0svnc5z7bPBJAQ5+Qa2FTYTDCWylLRSiv1L45r1TKBykz27BYgIc6bO+n57+XgMr9XbbyZRkF5vPPvhrEIpzUPJm8bn12MhLgGjps7ZJGx3gUkBHtj0zhs+9u/T0DCJqAhf75CgBPjJjaU3Jl1R+z9gYRAnuNYOQX1tudfBhJCvDTmeS4WmjuSWi9QWqHbqS1PyriWgIRuu2eL6UQ1mQ4kOOWOsqD6fGr9+dz2KxU7bLTtqNGwfdrnqbO5Zz4vYCSotAF98IpNxUYgSKf2c2mVOr2K63JCuOfh2MWOyOKodenU1aRFoc661+Di6TXPxNqSmCJAgmsipG4Nwqu9taM24BQaASTU6k3Rw0Pdng1ZrITESGjiqKj9XVanqU3XQchdQEIOBGx6jvF8tj3jMphYBgvy51tej27jkoOx5QS7ApU8g7kJwMsZCTmQQGZSzwuRzgxIoPe66nwTkIDYIkBCt7aybnVlMBIobbh/90hdGwj6r6ETX13b5fVQQMJKU5He9RUb9A+K+mjots+++141vsx/nDgpnad6f4ClfE6oewEgmlpXuvPHvFM5G8DCYi7abxHQMoZkgKK3ObXidZzK5ABRHwzDLToRqBuKlyw4GyGxBype90wXBsALGDTqrc5+NPdMU1BWKXPwuZd0C6SV4J0gCIumqUtDDkICIih7lrryBLMgnt+akVARqyO3XwXYlsA4r/Fdv3JmgvaW9wQSckZP7HmxZwUQGiBpvhZin6R2/LbXNtC5AFKSuHG+dvK9t8hgbunasA1U+G0CEmL/yu1/jN8cYVy1CGMd+NwNcJw/yz/KadspYNFaker5wjrtpu33etZtt4zK5Nl4aKvx2Gw5sX6buveV0ein2UKskbrnmjK9lcpSXSB4v9Op2P5e2/q9hsQTnRFwZJ/95c/t3/70FwpGnj790JaVlU1nQ2u0CGQmymgP9mhn2PQOLfO5lyY8+cju3bun2n7EAofXU2u3O9bt7GmtvXjx0l69urAvvn0tVhPPnAwtjILoDkCegNKJo+M9OzwYKFDh3INB3378o48VvD9/9kr2AZ9TNO0URPE74CZlAS9hDkwmup6joyP5ot9//72dnp3Yo0cPBVrwPCi3IIB3YcOu7e0d2IcffigQgGOwHz5+/Fh/BxT46pvv7Oe//Gs7PrprTz/+WKwMjvvLX3wuW3Lnzh2BF+glCBi4Hqv1LX4xzw89hfOzazEqXKyRjLUHZt5q0gPMnFbuIn+0hF6pHKPZaGo8gUkBOnhJIJUWgI2GxkS+JuBRUumPucd3xsNLJSmwd7AO2E+wCar9R0FpurLphOz5TGAr3Tw8oPdSBsAHwFkgCfZsZyMAJkAYwZ6njDbtEglm0eaQFtQaSMiTL8Fk5nOMA89BPkNiI8S4yCep0XoyCdjm7QvrUQaHb+MsArcjPp7sIC7GiDaONpUCTJCwoUobYCR4aYTWWgU2T0t7GhoHvhUBzDkjIcQWA0iAkQCw8uL5a7EzpnPYIy7QSOcfStJlAzMgQWCC9pt1twiYha12TRoWMEcBElhvzlSa2hxdogJIcAGH3F7DaBA4g8BxtNLWHunMUJ8bDjjl/koOJOcMkRtgKEcRkMD4UcrHuWEjUvLmXRsqlYH9w//tnzkjIYAEwKUqOhrT310godvp3Wj/qDYZSb08guU8+NvlKOYZq00bbgQeefAXn9vlZMqPT6UNebCVnyc2/3wC5MfPA6j8e3HucmlEORgK6nOMA5MOQ4lR5Sf3B92NGi+JcaVN0ccytT9UZnbzaxsAE9eRZyw2gQq7xjCMRAT2OeoWz/s2R2kXkBDjy3FzIEHrOIELATblmbf8nHnwkjtz/H1XRvVWLy+9GecvnzMMOH8vA2JxTTnQkQf48Z0yeFO+nhj/3JHM51gILHKfsZkwBuHkRteGbfe56/w4ae/zChp2bhvyeXNboOqMhIWtqkur0Bsxta2TYFJqV0fNYgVDTXCiNpBs3ivVxLZrFbvXblp/sbJBpSYQYb9atxYBe9qo6dAwWi1ttKzacLmyibKqBFJ1UVuXcBTqHmipJn02dXSfujyyxanmXRTqFLjwM4CEZrVddDghyCEwdLvkARmtvXJKt4KwBPyIkcBGRJvLRA8HcICVIGo5W1Lx3pqRoPkRvY+TynS+dpgnwfzZZVff1T5vmyM4FjFfY23mNvddMqqxVjat+WAkRGYp7EhhBxgfbGnKtnAMPb8k7NenxziCeYulGAnUUVNfuZrObTkZ2l2cDLo3JLHF+mJqxwdt++jJI5U2EGS/On1lz1+/sdFkarVaS2KLSxyjGYFIV8728eGRhNa++PxzCYFxvZ1uV/XFZMgABfAecHYRcBT7ZAFMUVUtMrRd9gdow9B+Qctw+IfXo6LbAXOrWW+JxaBxqMxVN4pjrfEgo4NzS7APYwXWAa3WyIyplKIm+i9zTjoJK1rf+fxUxzdcTLVr8/Zp6igi0bsEYqkHeCqNIOMULl/RznTdIkvPJAEe5d0t1gM01FADz208zzDousWcKAnCFqBEys696/751n5YMDfcWWfc+Ew432v2YBrjTHhRe1gN63MiAAAgAElEQVQSio01kO8V/B7zN5/j+b3G8WPeln+W188m4KC8xvN/l322sBPFmkWwbcNr0zE3+RcK7G55hc8T+1Xcb2j8MPcF6Io1EzXSqYVwOm50qMltnHfLYNJOVeIAmNAjaFzMbEpwOBlbvbIwGivQ9aHpPr8YCbQPdrp01XoNaP+08yNoNzva79oHD+/aw/t3rd/bs5/+f5/ZZ5/9lZ2fmT1+sm9Hd49sOLq0+XJigz2EcEfW6Thlfjqb6Hnj9wVLieCU/YxafwJu2qwioPr9d8/t/GJkZ1cAblWVEBAkEjgyZtD+RyMzyALtjlmr5QE0/6b147373iXizemZqOIkrhhbklacnyAecOG7776THWEv428EhgCefI5g5vj4yEbja9chuET80Nvxub2tCSQFCMF/5R7VUabe0vevrsb26tW5ug9IuLFW03FOT85k2zjXYH9PQAGfV8eZFLRFsHd+cn6DTak1lSnnh5h0rAvXimF+pMmxJGtekZYGwAFsE6eq+xwCuODemwksAbCXTy8Wl2sdYTc1H2f4GAnUTQHv8HqioBdGAkACslRiEPATe6gWtqY2tmJpQfvnGhOLUPdLp4RqKgeYeelk3Beig+Fb5j5lJGKUzEgtMQNEiDHS92DIJLulOE2ggdthWJvedeCmgKCXMsAkm0t/BEaG+5QVgW2IGzqQ4fHJ2q91jQcv02hZTYAcRDUX09UzVTnc0hMhq6qdnl6qvAPRXiQ44BBJ1wm/ji5aw6sb1kN7mAJyBxRW85mAhF63Y/1+27q9pnW6Lh6qzpnRUnjpTA00Qdw38OePOKvGMnVtCIBG7U25mkbd25kmIGHTM1iPa2o1Hew19kDtYYw3c8p1EgJImK/QpxjYn/7ZPxczQSALjIQEJAC2NYN6cqsV3f3mbx0j4W8aSCgH6pucytuGMdq4bQpCy0F/ebPnuHmgsynoKgeH+TH1/XCyUuYtgAQMLoacF0ACxls1QRk1EYOoSaiN9GZAl2/am+4/riPf8H8dQEKcKw8Obhv/XUBCbAqxEYTRC2MYjlseqG8CT9YbyZrKFcfYvcxu/0TZacodvXJGtPxctj2nXQBOPs6b7jcHpsKp5W+xmfy2AAm5Ad4E2t2e8SbYoUbRM1ICNVACTs6pSK0z1H69w4nXz5JdqqpdWLdetcFqad3KyvatZgf1lgCFNj20Z/QYXqrV42S1suvVykZzfncgQW1jqyubrm4CCQhO5Q7ITiDBPJuk3tvywJw67pspwRoCiknHglKHVBuv9YUjArKeen2TsWZDZoOZogTtoZjXlKfaw8L+JHtDvWK+dspBfcyzfI5t+33TKon5v20F4SzKacnE6DYBCbnd27Q2tq35MpAQdmATkJDbiNBIaNONg+CQ7F6tYW0cLZyjKUWsY2kkdGxhx/22HbQb1ljO7OG9Pfvxjz6ygzsDO79GGfy5ff/ylQ3HAMENq63qAhLoMHKwf+zq4oM9ZekAEsi+Me8JCqaUC9CKFC8alksCEnhOME9wOgnuBSTMZsr44HxTq3s9Gtklugx8HzDEUPAOeikcbYIiD6jEEMCJIlMnIMkdO8AAZ7eofYV6wnvJjQMGUwEO6X0BYA7EiJVAwigBElEOEYwBOcti3LheIvtA3kAkbOg2ECHmUx6Ix/PTfLrBQ3Al+U1zSB04bnlt21cL+5sSEeWAO2xunsXKQexiXd0QB7t5IZw75u+m+S07kxiD5X23vG7Le9S29RS2IL+SAPB5rwwkhKL7tiHc5V/sAhJysevI8sW4qJ8695+0MHRPhfh6qmdOjnpc+/q+KS9insMYWxnrvEHQtpip/WNlOVP9N6VNxFXqBOGNcqR5RkDOf4eUMwxatr/XtHZ9Yf1uwx7eP7InHz6yO4dH9uXn39jXX39jb16fWxP70G7YDLX42sK6XWjwU5VHMK6A+jzTTtcZqaxlglPswL17D6S7wJ4EGwFRwsWiZu3BXbsezezbr762Fy9eaN1zjOvLKwWcw+ul4UZSeqEOLCtABbN+v2GtNuKLXo4E+wBbTJAbjFiOAztK19TpCKAMsIFjAyQARozH2JlL+al0UWCs17XhfswZ1PSspBl7JWy00laWmXke+kI8I7U2bLVc30CdBtYgnexQYvd5G8ipLWbO4iODHFoH6vhCSWPqoqA9VrUCAAeANwSI3qrQBREdhACUlwVJbQ0VzIuBgihilsFXhydAYRcxpAMNTAMEZtFe4FT8m1wCQfB4iv/lYwHgCpBQqdfXnZewnXQJUAkD3R94z+c4gax8ginlGq6HoD1gQSlLYiukZBt/D78ZOxRAQg50xjouAwkBuHP/8iFTbKGOKEn3Zb0OV7aYj8VQYGzUHaHpgtYwPgEi8vUvFoN0A2hD3lICpt1xIBBfx30eHxsxEpYru7gY3gASlpQEZkDCZITGwRqAZtDDFqudIoBUq/oWkNBuIo5Jq2Nnp2qMFi52HONEUE/nL5VwBJCQ4i2dJ+YHcy6VPnDusDUxlgHqrMc2MYDfAhJSqQd78bJu8xVll/0MSEDUSKRCXdPfKSAB514TMFGPYwGEQY+AZ9tGtCvjFd/ftFHmjsW2429r/5gbvXLwn2/SZSQqBxtiQW9zAng/gIQ4H8eLPrH8xCBjLAMFjsDZ7y0BCImRkDsBcc7ckd/kgOdAR74gywDItvHLjVZ+/DwYuM1R2wUk5M5LODSxWHmvfP3lMSg/j03P51ZP8h3fzM+bn2MXkLDr8JueWf6dGIvy3+Ia8vYzgeI7eux0LDbh214xvlvX53syEsrXXV6zt69/NQsqBCMRjNN8STR+nARqP709UUXtH+uNinofQ8fs0hJpPALrtcNqww7rTRtY1RrzpS3HYzkv82rFJsuKXS+WLrY4r3jHBpwftd+bKEbH+RDjA++IrAjCTdQHEokBGG5hJNSX9DN2cUXdO04MSvUJSFAdYcIIA1CIz8JIAEQogARqHlOASbZYlHMcn0RLz9dLzI+a2liuyd+53cufTT4P8993zY9d7zM/45kXDkApa7vp3OV1scnGclyeSc6WijEobHqUxCQbGtcbQIICCZgASSOB0gals6DD0r+cmuaK2b39nro2NFdz+/CDI/vJH35qdx4c2uuzU/vuxXf27fMXdjUcqXYWjQSABDL/D++h8H5s7VZL9N+vPv/Czs8vrAmFt98TkIBzpRrSEpAAUERATp3lNNW/tttdAQnMPVponZ6f6xjUARPEy5Frec0t2TfqRyX2FMKOM+q05+rbLudKmRfALUAr77wgsGoxF1hFBklsmBALBRBI5TfS7sDhhfWhWD6VRAhoiNaMiCXir65Ldsq29FYDFdoiJd2lbftXeZ78UP/jrfmcZdS1jhMjIQ96c//hre+Xay1KN7trf84zfpv8nR+6djatqzJ4n4MjEpx9h9e2/XEXkBBjyik4RjjjshWaVa7dUX4BU8V45D7EpucPnZgCGPaJCsDSfGYNsvfUzKOLIDg2KdX4KQuWwt1+3R4e9u3goG2N6swa1Yndu7NvP3r6xD64/0BtD1nP333/0p49+86uJtfWaDet3SX7vbQ22fAiSKWef5X0DZxS76UOh/bBB4/FSiDrH+KCB4d37cGjT+zqemQ/+9lf2S9+8Qtlx9HtGFOSNx4KCGCN07GIvR6NFMAQlgugH2wL8lOAC+22L+Koi4cFMJnQVrIinzRsdQ6I8VnZidQFKtZTdCrAlqjuvlIXsMExIS2oookyrMZAte9KllG6UDM7PD4UkML9v3r1ytl57GNYn6KVoGeKKU8gAFwAVEClJ9agFSNgPP+RSJCIojOhBOzXqtZrt/yekG4R+wxAc70Ha56kfZioTaKEAPsLt4ta54jmVrq2mtcE+OAvYDdhCczmdFIy7wixBCRaCmiQbQVEAWzAaCaNIzLTzDLaEdfo/tBsWKXmLTi1dmi5C5NhNnHACeC94mBuq9XWvfC56MrAJBVYEMKG6ZpDfDffE32NedAfayX0EMI/jHEXWJDaiJO/YI5JxBqmQQufxxObAncWN49Zk94A7SK9QxBRPGUGAAkBMGuvI4HDz4VJ5yIYCZSJrFSM1hBjgwe+YDLlrKak4eBzNJWsNCvW7VCq01JpA4yEppgelMbBmEggBiLHAtGdneDfTyWpPJvUtUK2SLmr1O0i+dJhW3LgQL5gNmfLvlMIBVMm5bbU58UaSNizP/2n/9ys0pHPeRNIWKnzzK/j9VvPSIj6tAAS8o2hvAluGpB3CaTie/HZckB720Ars5hRz+OztwWg+Xki0Ck7C3kgF8fPHeZ4P4CEeI+NEmRYSt4tN3ZOA6P1jyOR62sMgZK3W0iGUYg+1vk15OyLcqCbX2P+ndvGMN+oN93jbd/dBSTEQowAIICouL+yw3jDGJZq/8tB0qYg/IcuyhzUyL8bzzcHujY5yNsc3iKg2dHeNL+HmJf5XNQmnglT5uPH30MjYdt97woE37e0oQwEvuUQ3gpUkC1y46u5qslHloENEZorFQ0za0RrIqh3OG4JSGhB6x4OrVerqGvDQb1he6u6NRBnlBM1s0WtZpOl2fUCRgJ1adSFp+raKhIHFEd6EJQDCTgrcnqTl7sNSKiRuUiMhJgf3tres7qhl8CtBYAgkTu1A5SiYxLAA1RwuvgcBwNH0VZShgZIUBCXBjdfBwEklLOltwXqP8S+7lpPt2lg5N/dFBDl9mkbkBCBXeEgZWPgwUiicZYCogASllNatLWs3WxZE/p00pdAI6G+mgtI2K/XBCSgkVCbT+zp4zv2x//BH9rdh0d2cnFuX3//tX3z7Ln6YVPUgkbCakEuvWYf3H/sTnOloozi9998K12DTqelLKHEB3EicXaZU4lKyRzgOcOOETsgMRecJtx3qvR8Zme0nMQpAxxLjjht1sgIqR1bG/pkCv4BwnCEJxPRiXHotLJSCQ2AFc4xSutiSohrnFK1SXyRj7uIljNhyOBRZsE5QjDR57G3Jy2EEjPwKNZBXNetc+hvGUjwzhbrjNg6kFrTXct76g1/IG3n2+bvNvsex9zlH8XY7Vo/28ZYzy0BJPleLHsEIE3gkHWxKP+en7+8P/kXby9tiPPkzKJI3vhccy31G/tUBehrfV3Rvq7MOi1EQwmiJMxWtYoXsQtUUFtfCSs6TZu9EjhOIm60OKys7PF+x+4foAeAUN/E6quR3Tns2tNHD+3e3bv29PFTm03n9sUX39i/+vN/Za9OL+zoTt/6+x2bz0Y26LTEfPD7XBTgHmNFMMZ5KHNFb4Eg7PzsUmv9/v0H9vSj37PDOw+VAf/88y/t66+/tnpqE4hoKyVSPKM6GyCdVSZDWy3m0giazQjqoa6bXY+8ZANyGEsSDQjGajiklWAS5SN76tVV1m57EkIsgtFC5VHR0SCef0jbYHfkI0Pvn88TLR9Akwx2y0bDhYBQujpcjebW6zXs/sN78n+Ho5G9BkiIILiGPkVDAISo5QrmHVxAx0airYmxp04eienU6gCcIkq8shlCyOjhN/GtW9ZkbNKr6JSTytpoy6iWlup64AwqCctOCOZnNp9VrLHas8qCrD/YcgITYCXMsdtm49FcmfXFgmMt9XcBEUnTRvoIErLlYmE5JjZCEvDzcrGFzdF5WkxTqaSr9mO/mfftbtc6HdIhBPauqUZWX+stMZ7WfpY/2/jPn1dqtRutaYu90OOKdSyUxjppUbD2OR/zhVgFv4ryH9bJbD4pklTrwNpBBLcDLlbd73e9PiSNcXTMgGnBXsM+lAMJiFK60K+Xsi4mCdlLz1ABPn0NBCTMnE3UMOu0GyptyIEEtcZMwHeACQA0DhSlThAwbKS94na+aIWZmHTSi0hMjbAvOZAQ9jt/b20jAahgGTDOXnKrZ4GPIEZCKm34eyABOrHT4TYBCe+yCe76TL6B5AF+YRx2iHUBJOQBXnnTLwefuRNQDgw3gQmh1plv1PnnJHqaBUuMFd/xhYnybrPo3IABwxiv7zkZ06objXCWY9Ly7yiHKGc24jO5xsSmjX7X+OdOX9mh2hWEyjHZ0bWBY8S1yvFPFOhNzyyeTY62lqnV5Wt6l2vc5mTlTtOmuRBOUFxX+TPv8v0AqrZdwyZHMz/uzQ3j7fGT0Mstr13j85sAEnbNubhcgj18CoXxbIJJmZs5RRkDoTMlDDhqCGK5yjCOFY5PTarc9aVZl37itH+s1+3AGlafzmwx9FpEL22o2HC2EpgAI2HG5rx0B6DSQa4rBXtkZZJYD1labShpfu8CEjSv8SUAd1Jpg7MRomZz3f4unkkwEuSMpKywgktaA0GLBicBfBR904GE+G4R8DBKKYiLn5vs6LZAZFdG99bJlWppN9ncTfNu0zVsutZ8/pftXvl6ookBGgm5bQ8ggVppgARqKhs4P4h4wXJYUK25sO50YoethoCEFp1AFlP75Ol9+w//6B/Y8f0De/HmtX357ZdiJNATnNKGJerry5o1a0073Du2bqcj54Xs2+sXLzXvABGgNFOjix6BQCX8cbFQHDrjWa+qDZvADqBrwoJ2ZHVrtlvSxiDQJ6Pjwp1eQqB0akZRJ3snu5R0EQogYUJbMUCAuq3qqaQBoApV8bnTeJnraDJ4TbEDBwLFZKPd8SabGE4i165nkz6/aU903YO3u2zk3Y2KvT2Jk94IJEvMhLfsZ6k92FslEKUJsolxeGN+qU986hqT7U9lu1v2U+IeyVjne2i+FrbZ9vz85fl8m+3ctobLzyH/N/dxGyMhgITymsvXXb7/ldf6LiCBa87PnzM9fH+9qTyvIps0f3D6BUDgH6VnpN+DyYiYaGIkgYdI+2QxtyW0faN0geA0WiR7px+1GAWoQMuqYvbJ8Z7d6VGGBK1+Yt3Gwu4ddCW2ejjo20/+4CfsRvbLz7+2f/Ev/x97/ubc7tzrW6ffsfHwwu4e7Clb7sZnqYwuGgzsywSrTgXHH+zoulH7Z2wBEj588pH197ydIkwFgrr9wZF8xL/+6y/sq6++skG3p30PhsL5+amyra02bS6XdjXy+vKrq5F+8jnAAhgI+J/4joCcHPfqaibmAmBDv+/JCe2PM9cYgK7uiQkXBJb4pcY5z5J7aVUIIgLCXVxcWxNWw8xLs1DUP753rHu+vL7yEo25Z4jRdlG5b61qswntLkdWMxeF3N/bU0A3n00keEzLZ9Z2v9eV1kwP0cHKUgxFSiikb5CE9KCve4kMNsvBA8oPpouFTRBeVFKAtp2ABUtP7A2HNhuZNWxPQd9ygViiZ9On84VR+QaAQG2/at7Ri1EnJd9vFeADtM7pmuMtdqE2Mh/5nrfYpeNAy2bzqU1GQ5vOxkpM4LsgHujlFjDMXMSQ49ICFAYztjvO45NrLersrB7+owzU/Sdfl+vyE19DsGPaap8anSHcJq3p+6LXN5tivahLiMQg0YKYuiZVlpEvmAjqIKXcu74nIUtKDWBwpo4R7GWMJ/uaAwk8Ey8TYU4B8izpdDHhWlxw1xu0wFqI+1A/DIlCBpCwt99Vu1VEt1USmxijhc1LIFIwGhDL1rEzAUcfTffHFJ/UXfshBwuitG0TIzm3w7BPdPwqdsqTYmsgwbs2/D0jQcq47hxH5j2v03mXgGHXZ8oZzfLndwVCiKbFRheTKXes87/F7+WNf9smynEi41YO0uMcASTkDnGwEgKEEM05UcfW9TugV46ehepojjTGNWLsy/fDezHp35eREOfJHbYI+CMbWCzSDb/sAhI4xg9x1OLeYiwCKNl2De8bCOUZz/wcm8Z8G5CQP4+YS7EhvwuQEMY6n8cx78vP5e31cDs1ddf6eV8gofxcfsj6JdgjY0Stq57DurOdqI3szb1+SyACAEKlshBFVX2foVVWK9Zp1K1bqdt+rWFH9abtrWrWpFZ8PFV2dkQmB4rdbGnX85WNcRgWOAZVm+OAdNuFLoFTwX0TE10bKu4PABJ078mpVHu/BC7EE1ozElIGi7shM5Ra8gEmEGxKKwGnrlopgASh+BlgUMyvxMgq27Dc1pXtY/6M3nf9xPyMebbt5ybAIF9P2+bNpoAmvx+o+7wAEm5s8Im/ASOBbFaLuk7Ci0R/pAtHAAlH7aaAhDaZrsrSPv3RIzES9o/79vnXXwlIQCPBaxubtoDisqxZu9G2dt2ZZ8wdtBHOT041fwARpKRO7/bEThFIJCaKX/Os4nMQwUOVIkgFm/7WNZUkyLGFv5youS6K6CRt3/SipVUoYLsQmEAJMm66YNrA1cWG8PZksBG8Q4PEplCMxwEiKEtzNrJKzqYBCEuBUprbyvzB6sEJy7QL9Dyj5CEBAjE//raAhAh6Yn2EXS/WC9osJSAh5lcEVvnayvdLfsfG7LL/5blfXiPltbppH8j/ts2nym19vn/cxkigzjgfm/Lv8fzKe19xrh2MBL4ncCq1cQ0gIe5ZXUUSgOP2MVrReaDg3/O6eAIn3XsCDRVmzB3YonSJVm8rWAcED8uFtwoW8LAOGhbaP1yUrlNd2of9th22zQbdqnXbCzvo1+zeYc+O9/vWbTbt9z75PQVaL1+d2k8/+6k9e/Hcqi2YRVUbj67twdGBtYrWcoDcBIpQmJ0eHv5Fs+ldFeg24KKKPTs4PLbBwaH1+nsKvHu9vh3uH9n11UhlDrSIfPTgoQIr2i++ePFMmeJer2utRs1LDaYBMPh9sk/0eh3rdHqi0BNAX16eF2BDp0MbQtgFSwEMnTZABT60AwYuBOiq/h5MIQTr5QBicbQ6BZtBbZJhTNSdlQdwwWe6vZ7q1ynXyueetA+kKbCwq6sLG15NrV6t2+HBkd09PrYWgOxsZudXFza+HtpkPrH9/sC6g67twfpqVG02ntjVaGizsWftCUopBSkCP9o/TqcCNSapFAEmluZxpSpGAlnyy+trmw4pTd6z5dzFbqVFM0Ucl3IL7K+DAiv2Z4Ba2Fsq73LWJPNP/mkq+ZJ3graRaP2+//MsJtOxAJD5YmyIszdbNTEqvJMEWgoOhPB5WkuqewelbOk5+NpPZZ+JjUCZgZbCKsQa19oCrCElQfQsHOT2+MOfbQEWyfF0UWnKGlyk0bURvFzEAQrWUDAR1uK4XoZZq7tYMGAIx2BtMfcdSIBBstCzAEjgnvC9KM+B7bFAsHjKmvbOZDpX+DiJOVRZzQUktFt1Gww6dnDYt16/LSBBIsNJ06OwT6nMoZh3qVQVu5DbxwASfAjWbULDludAQm5vczvId2sNAEKATp6Dg4lq1b1UP5m/BxJcxOImkJAHmPlmWw4mfsi/80B404a661gACZuc0LKDnDukOZCwafPNz7nJAc4XIlnUmHzxvWAlsJAxznG+GL/1Yl4DCQpahDQmSnVybsJY5wY5D7bfF0jI2Q/rzX2tUL3NaSnudQcjQcYwGb+4fzmg6W9lBy8fBz7zNwUkbHLecqcznzO5YylDlO4lxuqHADG5w7dpHnPs3PHkMzf/vanCdD2Df9NAwjagZJuznK8tgATViEmo0EnqroUAQlxVj+N203/S5o6+z7UqjjvZDdp2VazX6lqrUrGDSsMOaw2JLraQOZDC8twuLkc2Wq7ser60a5SXZ5Q3ACTU1AZy2WoWQIKeW1Kad8Emr/3mtVMjIcQPo2tD2tBUpxklOgkBjzFQG8oMSCBgm8P6BNWXdkLFrqcTAQvKEIfDnajKss8pc5TbmPI6y+d2+fdd82PX+/mc3WRL879tsqV5oJLPjdvOm2/mZSAhzsHc0u9zRNdc7AogoeqRixgJlDZ0ZxM7brfs7l7XOpWldWtmf/jpE2kk9Pbb9osvPheQ8OzVa1F46dowHdIFomqdZsfq5qrgZEaoZ766uNRttDoeODTarRQepRagCUjg2ubVmoCEEQJepAYVLKH6nZxRHFJKL+U0oQ7udlmuCvtevSanmEhKcyG6NYBzJOXsilqO1W1Zo52ki3vRtixaSBJAUKur9qtRcpM0F1w3e82EKL8vO05mkMAsnPVEmY89riVp7fUrrwhV2IiwV8a0WQeovu4KGnxah2W7kgs8bvIVdpXeECDke1Hs7THHbuz1GWsw3s+BhJjLsVfHPld2PvM9r+xrlJ3WMphfXkPlNVf+dwQoEciH7xB7G3Y0fs9/xjXmiZR8f1s/p3crbdD8zHycOD5zNsrK/JhOEea6cdDVHjKBuspAJkYC3yerCbmZ9cIaF5CwQNDOs5BiJKj6Ys0GEwjGdTTqAg3v15d2t1Oz/UHFep2KHfZrduegZYe9joRZnzx+Yvv7+2aVhn397Bv74ssv7eXJCxvORnSus+N+U2A2YnYK4FRi4P8OEbsIwtX2cOksU9Zbp9e1bn/Pun3v8EWXiE6rIyHG09dvFDx+8sknGrfTNyf23XffKJN/eHhgvT4B4kwgwZuT1xJdRHwRsfTDowNrtzo2Gg/VunE8Gam14d7+wJqNll0Pr+z87EKgQbe7Z+2Wg568xuOJMuIBKACAqES31U2aTF4aoFKr5VzXwV7NNcJ0Gg6v9b6ed61q3W5bmgfYQj7DcWEqoBk2Hs2ssWrbYLBvd46Obe9gX3bkanhpZ6dv7PL6QozXbr9je4OBtciuL+ZiLIyHIwXdlB7UqnQQ8IwyXgSsA7oeTZkLgKYSjSXwJRNOsM4xxjYfV2w145gOljjA6iWJAmwFrrLvOmjgoKqzD5RAKwSQnc0gkUbZTC8X03xv0PEBMUkKFdHgoNOBfx+GBetLoK4y9QEGADal1vApvlkDCevShgASovbfv+/BvwC7urOj3R9wYCJo/27XJHThGnhiRwQ1H5/dNQXCXwgAIRWgFowMvgOQAGDeajUVlKs0QnvXwpkh83kBJPBcXIwRsc6KVRaINWeC0Uk80VkWPLSZVWtLAQl7e107POrbYK8nIEGfoUtRxoBbCXxf62Cgq6V7pS1jVuKFZkWIvAYjIY4TMZjboJulX7n91e9V5vXbQIKtSFN0rFrZsz/9s+C9ub4AACAASURBVP/TrELXBvbxXGzx75BGQs5IyAOkmGC7Mq6bNvf8b+/b/lESvD7dJTolEktqD+NihqwGFoi2FP1bzz+13diWdc8n0KYALxY9Ezl3RDhLTESMBEY5UPjIcORAgoCG1Ac1/1wE+KHSH6j+emG7AxSAyY3FVKpXve0Z5EBCBKm5I1S+9/KxdjESAkiI4+SZ+jh3/C2cjRxMKQMJ5esplz7smm/l93eNXzhMMb6bDEs4SPl7XNeuICycqZgz5WcYz7qYazc6fjgFcYcEw85rCNV0X0JldsNtbAffZTZ1PcE5jHsL51CH1/JcH5NgD5BA23RSskV5W2ULtBai7GE5lbp2vUY9L+q7TnVrsPnVKtZttgQk9Ct0bWh61wbYq1AD5yt79eYsMRJWdiUgoWqzOdl9griKTekLHl0HQj0c2lza3KJrg0otuEaIrkqQ+U8+J+EkV5zTv3lDjgubl+wPDgYZDf+ct72sunp+rZraSLlQI/8puCLLASNhOhM7gm21aLGUyi9wPkKUSfXBOLPJEZJ6MaUjCOVlqvqetPLMcT7/tq2bXXO4vB7iOOWAL+ZyvB/fE1BWuj7FB0lVWRnu7N+yN8mRUzBORkjDkICfIkOeQHD2gDT3AINo20noyiNoLBbWm4/tqNmw40HP2pWZ9RtV+4Mff2i//wefWLvbtK++/9q++PZrtX+sIaRVbdl4SK1rxbpkI5bM1batFgs5x9h7nDn1L08tRNlwVCaQGAlLTaCanvO8UheQgNOl2mHABVpG4kiKHuugkto1wlKYewa8npSzzy7Oizra0CvQc2X+qQmKy9SLhktNNEJiTJwEfs7S+HEOtyVe+yohLFFMcyHGdXeO6BvOmhB9WyCLB26RAeMnQYiOugHv9HLZ324gId9fckfT966aMo0hTBe2OPZPfoYzenPfiuB9XZZWBgi2ravy594CVkqlIVELH/tcDurz3VwjYROgEAJ92/yLXaUN+d4V+3ruZ8g6JtDL+7EnAbSkwD9buFhdsBECTGByS3W9Qdec1Oe+aLHna4Q1SNY9gAg9F1htHE+lDUu711zZ3UHNDgct63VW1m+ZHfTrdthtqcXwJx89tXv37kkw8ezywj77+Wf2s5//zE7Pxyqf6NTMOk3fs+S/VBE7BFz0FnrQ9ieTse4xgjqU/5Ut7vStIlo5OgsebPP4AA143b//UEACnz0/eaNWjrPpxO7cOUrgxtLO3ry2l69eKHhHi+Ho6EjXy7loxfjZZ5/pugBDHj58qGM9f/5cZVhoP7DeEYvlXH6tE3Wf4T8EFHm+tI28c+eurun09FT/YYc41t17R7pftTpfLe3Nm1fSisEOYs/4bm8wUIkFY0CL3DenJzo2ugPLad26rb6uj+vgGuhqwPW9OXklm+rt1L1UjDnENbqQ5MyuLin9SrR0xQLs7d6WD9vJLU5VdkHpWBKlJVOOfZ1XbTIkQ546IxBoh96aukDUbTzx/dfBBOac+z2xHhC9le6CBBoZz4rb/SbMj7oxfyVaKC0I7x6ikh2Ve8ys1mhKVHdBO2KYNSr8r8t3IQCnbEPAF35GlRJPF70IHSnWDEDuGsT0+S1woE5ZUzBVQhzXGQn6T7bC7bZkMNRFKO0vtE2EWVMoMyUIuGAgJZShSgtFL1mhqwnHkpgvXbMobVCZyELjOJ5NBfBwTfwNIKG6bN1gJAhg0XWlEofFxKoklNpV29/v2dHxwAZ7HWvUXWQxGKPhy1C2GIKV2O4O7WVDiBifPEp3otQBXy8TW4znGrFYDkTnvkt8Tq3KATLESEiaFOz3q6YtVk2rNw7tHwlIAKhzsUXmJ9NoQWnh71T7x8yL7PcGWgDRxx2HWQayVJuYbyzbnNB3/Xu+2ZQfVn6MfBPNA1P3iBNClf0sHPvkGMl7ZCHET1Fit6tmco4ys2HTPeUbcA4ihNErO+xr53zl4ivF5pl6niZmAt/PgYSyM5Bn7Ldt9LuAABD8WDRxv3nwnLdvyg1oOSAoP8NN82NTcCEnM8RwMtXsEP8Jo1dmXqzR2819sMvXt20uylFOmd64lhiPcAJzRePyfbmTs6bHFgYtjHVSAb9tLcQx1sZprYUQG0Q+dnlwJ7Xe5KVvckZvBVokbNhcO/mZ8KHXnCehpSIrmd8F7beccuenX2emyJIHo4nsEGg3TANQYOrueKZVQBDtmQAEAAN178pAa0dqCJtVZZRmk6HrItTMEFdkA2mwkQr0X9h+h2zwzAhX+o2G9ZtNaxOEQ6Ubz+x6OLXReGnX+m9lo1nVpgs2+JpNyRFUVrZkd1cn4IRe0x2+5srErA8HDJZqJSaWLS6FJ8fkbGjcYQZEGz7VKjKvcEtSez6+VV2qjMHr6KoqY5hiY9RuKdF4GYdWU9s3GR7VZaKZgPDTYqa/uUie10kqk0EQiONEjM3nFSi7gCQbbfxdug8q7/SfWs+3E1puAFHl+RWz4bZgZifQDHCSrnvTT2nzVL3EJK67uB/W7XSmeRUZID6Tr1H1oFei04Eg/s3cqVcb1oaWe31m+3RtOBjYoA3deWGPPji0px99YM1e016cvLSXZ6/t5OJSzs9svLD5ZCkmQr81sGa1ozpfantDUBenLMraVGeKs1Kv6jmLVcKTSYwTlTcI2qiq3aecYLJqqn2FBuzZG7UcC/Cnwvoi0F/ZlHZbiakQWSvN5bA/ZTaLd1j1LdMLhYqODEGNDgDBlRmcFeZBkgfAYVOKWunUxjCCztizwqHVPNtgAHdMPb/GDR1J8r+XGVv5e3yXICTmrdrYzbxeO67Nad1pPLJzxd/4Dvfp/dj9/vPMFq3jYr55wOp3ta5b9n8LYNTLRcYKZzkLnvW5rFSkfC/5EMbnyiXC5WHetP5ujGk5o1dkRT3YIMjN96e4ppypseHRFn8qA/XrsfJ1qvcTwBogc3l/i/04kimwFKReQxDfaWdtR5OwXCq7KWyqh4Aql9O+wX/kQZdjO2gurbVa2uFB0x49OLSDfsPqq4l1W1U76Lfs9z/9kX346L49eHDPrsdD+4u/+Av7N3/xr+31Gxc6pBUx1+IZ35Xa5yG0qoBqPlNwH2rueYJE46j2C7Tca0v3gPtTC8YJTIGuHRzs25MnTzTvroeXEl9kTwEQePTokQ16XfuKEohnDgwQzD19+tQ++OADzVcCbq6XoJtA/tNPPxXIwHEAGBB3JNj/6KMn9gd/8A/s7t27+iyAxbfffqugn2sCnPjwww/1k799+eWXYl9xjicffSRNCIAQ1gqBP0ABn0Ocls8AEHBs9rWrq6G9ePVSYMRoiOAh3205IyO1TI9xcK2AVG4x9zJj7tHH1ku4Li6uNI7YPvZC7KW6KsAoWFZtPCU4Jrj1DjUEr+pkk8oilgsogA4CeWDt+2esVdnrZLw0i9Jn4rOUGOha5nR3cCo/e1B/sGf7hwd6BiQ2i0QJ5QO0LZ1OxQ5DEwHbz0ncKwCAqrk4oOYWfyduQYsBkcalWA5igKERlUq7N69BfHsYYZ50CtsVicxIooY4dK6dIFCYfTeJK0pPKsvOF/7+gnXgQEJ0C+E9fBTpAiHuC1NlOrPhZGyj6cRmgAiM8apuddH/3SbK/hVABdeMgCplIhOUL6zba9jxnT07Ot6zfo95UFEpTOjy5PcYJVNhs8P2zxHgTixpDAFsvDz+CRucg57h3+e2NM5FaY4eqTQSeEYuAL2sNG25ouSxZX/2f/3fcBQFDlUaTbd5SqDxP+59N6vrNhvr45ZbzV2f/k28X9rNf9uABDkweVuTbAzKweumQHVXIA196X1f+XWEgxJlClC54vX29SWxkAQkxIYd3+Xf0bUhd17ywPV9SxvIZMb5ZESzGirOX87I5M5O/vs2IIFjbAuCY1zKATT3x6YRtXdxTXG+OKYbxvcDEkLLM64xDEgYF865DUjgOwGCxDPh8zmj412Wd5kVUmZo5PPnpmMdkuFrobl8vpef31vzfAuQ4BtnBiRAedsYCrgTFUCC1mpaT+qGI0UeBwzUVQjN7OXcRDsXfbVirXZVVD/6QvNvMv/16tIaGHgxwUBtl9ZC8Zl2P4ANqY1P3ZbWb1estprq+FBRe7Q2wkEj4zBb2mg4t9GYmsylXQ4XNprVbYo+wqJuUwK22koBHt6odA0WKUNecXRdQAJ3ryB0ngEJ2v7pE6lhDWS8krIe+Xoo2j/iNwq89GAOgGBKIJ0EipwCi+hRU6NPpgNxPAEO0E7nM4EJChLZ2NWn2js65K84d9jOfJ2V1y9aAbe9dh0jB1p/qP0NauFtHfTKgUfuzAgUgSYcLIukUSH7kBgKAoEyIAFgQi2NoRajmD28sr3ayu7t9a1NYLCa2oePj+2THz+1wUHPvn/93L57/cxeniB0xglr9v+z9+Y/kmXZfd+J7cWWe1XW0tXr9PQslEjRJikYpm2YkGH+o/5NNgxDECBAAgzZAgkJskjOjDgznJnu6qW6lqzMyjX2xfh8zz0vbryOzKye6h4OwYlGI7MiY3nLvWf5nu/5ntl4aY25WVHv2W7nQDcUO08SsJhOJDylimStZpeDK2eocM+bflw6NtgUGnHWkrAm+yumdQAiEARj2egphaJL9ZCvd6ZMCnxZQzAVUqCo5UhwlGwQwVwZ+OYjStVbq+ZXgRYRJFYDxVgrASREIBUsENnnFKCyV1i3PMo+66xS9uv62HV7twpWcntdfU3+7xirFr4tQI64VtW9Uz3OTUDCim0G0JiE6US5DyBAWu36qDiWFZCQ6PaJwbRcgkSs9D2+aSDhuvgnnoe5lO+x3Hbwe86o2JRI3BZfRbKS++74Pl2fynXKr1n40vDJHE8eCwAItLstV0uPZCQBbA5Wp9YY+siR5V9O05hIxsahkTKxrdbc2o2F3dnt2cMHd2yn27DF9NIai7F1OyYg4d7hrt27uy+GztOnT+2zzx7b86OXNhwKw/bRgwLVHaRQe17L+66dMo6NBjRn0oH3oguAVtIIQJVo+Qv69+mldyBhZ8cr+XwWCen5xan291tvPbBHj94RkPDZLz+2ly+e2+nJqXX7XbViHN4/tNqyZlfDK/v0k09tMBpYv9u3Dz78wB7ce2Cn56f2q1/8yp48fSLg6/DBffvOe+/rJ9fsxfFLTZ/h52w8se29XXvnrUe2d+fABheX9vjzz9R6gb98//33bXtnx7Z62/JXABpPnj2101dnqYWjYf3tLTE6elt9JfuADejJMC5yhE5krenjebsd6xRd+cbxcGIjpitMJmJSsc9IrFsNF4elVYDvQ6SSCj4JNQkcYAGA73i6cNs5AyCA0YU+glfDSW4RVyT2Y+pRbgPCwsS+1djeBP2v7Y3UpujAgU+1iLYGWAbtTjdrKwAIICnm+zwmYgwktoXk2vVmfJoBJxfFCbe3CqRS2wzAgAmsinXUMre5sW/yY7wuJgifrXPUpIEEfqZcS98rDYaa1QVEcFjrNH99D7EZLL9W3TpiyPlalg5QmlTEGh/PARImdgWQgPAkgqhcEkZ1UwJaukaHbESaUuHH7lO90Jao2VRAwv4B2iJ9jYPUPnJaZtY+HlMqUgE85R+0uOCXQntCdksxAovAc6Dc9oZGQh7f53ZL30lxogaQgH+nYOC2VK2oVtgcFaZFz/43AQkt6bnAalywphQP8x/+4M1z0H/wQMJtidJtjibfAPnCz5PLSM6rlevqd3/dQJbvIxC/6fF1jz8SyryavSkY8ucS0yNTHM/RL747gri8AhCAQ54orjnnr9HaQAKXJ8G5ums48mpyWr1PedKUb+r4/TrjFoBAfq8jcYmNHMFDABqxBnjer8nNUwtuu3/VoSA5kMDvZRUkqnJ5P1YGJMQ9iWu26Zw37ZUcRAj0dHVuaQRQ5ijWA60UgGbtAtV7dTsjYVWRc4ucSQOmKQRRmVxzTMno694l4y9zmPaTtEPUP+1VOpBl1V3VzuAjrXAE3R5qvzVrFwQTZFZz/385FRbfK5ghvVBPHEACr/HKPxXmufXaEMbmYjMU9bp1mJqCw1Ylum7jIcr3czs9HdvZ5dyGExKzps0ZzwNNEpohgo9UXqnskrWLce37QmDINUCCr+/kcFMEIt26TBTRnbBfOan2V4AEJZFpxjVrDSCBnsMAEkDv1d+ehPIAEnScSfjp2wYSqns99nQ8/5sAEnQ/EmspvpdrLCBhikJ71taQGAkhlhnrUGsxMRLUlmI1MRK2JgPbbdbtcLtvRWNmrcXU3nv30H74T79nB4d79svPPrbPn32h1gaqXDAZaGuwsYdBh9v3bAFgNXQVco6EXl6BQTWzV2en6vOe0pOJqHXBnPGYFIKops/U5n6S1HNvJ2IhwExAHBHhqqXNpt4uk5prvLqkfu+lxoSG3WQ/xvSFEA6N9Rjj0aDKquGPaSGpdaJqJ+M9XPdInIOBEEACPi4qc/wtgISYTpTbxBud7A1/3OQ7cxsYNjNfF/nHRUVd+6/sEc4nfFwfxIX/DVA7/MHKFzuQ4AmhAwn+SFX2UkXdW6X8sQ4kqGnpGvu9Zm8rbIkSCLhFJCJnBMTezQNmgIT8+fDJcY3zdVU9Hu3B1xhvnNuMHLTQd7wmkFCeb97njCo9DiC1rOpSJF8U6xf/Q9+0xkLOZ0pM5CtaDStqU2vMptYtzA73C3t4/8B2eoXZfGDw1brF0nZ3mCjQ0TSCou095+wjqP8vXry06dhsOCQp9L5y9X+TUzTMej0XXYx9wN9VoABQaDAlAaABrYNgubiuD8URALBen+9lFKwLK56fO0Ngb3/H7hwcWq/btuH5pZ0cH9nV+ZUmSbz98G3bPdi1+WRuZ5dndvTsyK5GV9Jzefj2Q7t/974NxgN79uSZvXzl4yV7Wz1pFNy9d2j9bs+uhgNnORy/NNbH1s62Pbh3XxX24dXAvvjyiTGekkT+0aO37eDuXbuzvy9RvadPn9vnT74QY8HtRN0aTaZiMDJzR+fF82g0oF90dUlblzMY0XwpmK4AuJ6mQNAyJl5UAoio6kpTgHYwKPQTxk+igdN0lh+TmdBOmLhOAkA/AEMACdhQCSEiuLykgNFeS9zl7TP/TTXdd7Tb2NyW8vxowr3q6n5Kr7/oWLe/JWD4aggbAdRi5mtwSVHCY5d5Ej6UnkSZg3h1Wt4pizOZBqAYqukTHwASWIcqxNRd2yLfr3n8GLY7L0Su2YEKkBB/gzHH4zogIfZuW+MuHbBTHpEYEg6lukjjZDETkDCYjG0wHYtFF5oVzSUzS9eBhJWd8akN88XY6rWZdbrofHRsh1HNXc7fFOvlhdUA2YNpHNclgATaYfJ2SOUPaVRnnLu3hXghM+5DDijE8YllQiENzkgCEvgbQILV2gISlrblQILYCdxDmAqAx2qC+R0jIU/+cgdT/f22RC7fAPl74/M9uHZ0V3Sb6KlLirBVukl8XnzWbd9fBRKqyd5tjnLT9+ULOxK5zQHROpCgjZsC5vgZQEKerOfOuEodrF7P284filSVkZD398dx3/Y5+fnlxxeBSbXKvunz4jMimY8gMZL53ACujPo3BySEwy+NYgqiIwCNwCnOKQ+yNgE51wXB+ZoJwCkHSHJHsGlvrT43tR58Rdtg9a5N4MXaPkuBrcAA9fivuuI0JgvHkLUClU5LQbO3N+i+JHFWHL7E7FJvuqPwCCWirA3bgCCu7nRIAAS0EFC6BhXWlzuQ4DJHAAWFxj+2pXDsjAXaIqTCu5hYr9OwloJDBxDA5+kjLGoNJX3zac0uLib26tXITs5GdjWiagHVsSiBhJKRkIAEUecrQAJJKIyKVWtD1C6SmnIae/d1gYSYzoBnZdReq96SOJWqMtA6SX7op1syxhJBp5lNNKuY+9XwcUqVPrs84NkEAubPITr4uvZ702e9iUbJ6zAS8j1ftRkCCeg/Tdc+Pk/7KxgJJHpy+L5GqQOGzkWxXNjWdGD7rabd2+tbG4BrPhGQ8Hu//0M7fLBvf/uLn9oXL57Z8+MTm88WmvM+m8ytPq1ZUWvb4d6hlPuh7AIksI+h6TLqjED3/PJCTBIl9QSB3Y6PhEyAAaRNVMXV6kALC4HwfG4TFLwFKEDJ9eqaWOCiQ/se01jJOkGMB7jhd2L6QjnKNGitUSFPGhM+Li0FrxWANOwG9ilvZeDahk/S3xISGyOP+TtV1WiJex3/edP6uw1IuM0v5eObw67moHz0uFZjj/h3Hn8IpMkSWelJpHnvbv9TawNU/QRwr/wzgi9BY0XsNaYPfLtAQpWxmAPXCnqrqudZe0XEWjcaiFv+WI0fcj/pjsNBnevuczAa8vu8ioUW1gYFyCqSAGPl58mXyFJag95vKqgke42aWhI6zbkYTbtbZg/ubtvB/ra1oCdPh9ZuLqzfAzQcWrdDUlGzTrewh4/eEiOA63p0dGzPn720l0f0/A9LnYTBgMTPrN+HseM95/n/3AMVSuotKzpoAkw0zSFaFAES2FskjXt7e0oamdZAJX84HAiwg7FAEQhA5PzVqdhQJOm0ENBOEQwpWgzYj3wnLQZ8HseOfoLrFJBIoesQOgRbWrsXF1cScmR7b2317ODgrlo2GEf74sUztRRwb2AaADDs7OxodCJtEy9eHiWtmDQOGci11ZK4ZAhO0rZwOZjY4Ar6u7cQhvYNd0y97jMq0q79w3/yfaOxjacThQnq8Fdixr6MwhIshIULJ87NWm2m5tDOAJgAmOgTA2QDFnVrN9uJlZA0x5KtjBgYKr7WU7XeKJHouiY8MJ5S0y0YRb1FD/+uAAZYF2ErA0wgtokpVWpx4PqXQdWK5r6ajpA0PdCIopgiNgLrB3ZGQ0BI6DmVH5ONsQ0GTw6iRpyrNYlZyhgJ8btrO7GxPL7JGQnl99hcAqdSjwjWeIhDIoaIn6k1bbqcC0gYTidiJKAlgd4PNrC2aJZ2Ufp1wWj1WZC2nE/MaghqzsVeZYrX9k7H+j00RRgBTrKfi7dH+5nf44jV8d3sCYCEYHn7qEoHEnK7FK1suf5XbjfLcxXbkZXp2ivLmrPLYJgGkFCr71wDJDgf4XetDWnh3Jqo3KBBkC/86ufkQEWeWIZzc+TWQYb8c6pO6bZAI1ob8s2Uf0b++df5zEgoc4eWAyHV41t9vlfVqiJ3+aIN9GzT9cmPc1MiG8dzo6+HnpOJjVSRy03Hnn/epvu/Zqiy4CsCuPzvcQ55wJEDMfw9b7eoMhK8Wn7947b7H4yEqqPP7986nXJ95ni1UnrdtblufUWgm6/3vDXipuOPnrZ8/VTvx+vsTy3BNBe5FLdLJ+I9xN4rrfVUyTvDwSqZyxI21xFYiHrWADxomrUL5ic3JIBDO4NGOkosCMaCqwbzPv7tegmMpwMQgEbOOgXxTsrCaEMsF9bt4FARKQq66lLq/DgYKdsvW3Z5MbHj46EdvxrZ5RUVDRIgBxKGIN6ptUEo+iy14ohyumIkfB0gId+XCnqvYSRwKadJgYlASuP/oHmmajaB03A69daHWl1AAgJMAAnid/wGgIR8PcdazNdkzki4cSNu+OPrAAlVsG7teKR74HoV5TpMFfl4HUDJCvenDSatU+Z5L+a2PR/anaKw+/tbAhJqk6E0En7wg49s796Offz5J/bi5NiOT89sOlmIyjxFIX2JWnvX7uzcsSm047NLBeZcm1anqyocwZJPSWCmOQPem9bq9qxeOP0TtsHlbCpGChMhFmjioIWBQBVUTIACNBNSAOws2xRsAi7Qg1qflZNGwm6yrtQTmlobSmAptBHU2hHTRLw1pmpn4j1iHaSALAKrHEiAdsx7fRa5CysCqOSj4b7uurjNhlb93qY1Wt7/VDGvJqIrP5dpu+RVwBS3RIwRgEjuHxXsC9yJRJFvdTZC9CVvBhKcCu+VdBbkyofd5ufjvOJ8UoPVtZf4NiAhGAn551Zjifx6V7//6+z/6hrTv28BEvK4YBOYQLKtR4yGTAeoBGHhwDXAAWAzDDbsBX3mPNdtwHibSBvhnUdv2XavbRfnL+3s+Mhmsyvrtmq23e9Y0YJLN9VYR7QCvv+Dj6QXQELyN3/9E7U7nJ1elG0MgArTCUmups26JkNGfMGPMQ2h1WqrPc0TGx8bGcCd7lvNNSoQM+R5T4SGWm9RMeU8ri4uS1FvQARABq6bRsDOfMoC/yaJD80QfRYHGUydmbcgIh4oAU6o+suZRlHCjNje2tXf+ffZ+SuBBqF2H3pW+CRAi2AkkcCrGFSrFKvSseFrJ6NGUvIJqXRnDKCthOYALQ98D5XfCSMdRyP9pHVDUyG6O+rBV4I4S6Obk40UNtEEtPWpRw4kzAUkyL7Bale0sLJ/GtWbtfdiQ7Xu0voq470EJAD0o3EB0I+/7vW3bWd/30bDiRgdWr+AHFShJfanZjIxJiXgTEyTgPCg93ubgz/c9jrbiesfrTP8znEh9MvPap//Cmxbid9GW1fuU+spf6qCCYov1K8T+2tVnS/tAYUm2bEkaMxx1H2tSjg4iVYDJCB2CYiA4CKtDQEkLKZwN2ifIP5zIGEVZ9ACMrF6w4GEou0MVoCEnW3WcmGdZqsEEhw08HbsYPnEZ20CEjz+cNpsNf7PNdo4wxI8yAq9amdl6o9Uj2ZrQEKt3pFOwu+ABBCjNCdaC+8ascXbHMnrVCTyRV91aDqGiphdVKj5uUk1PnfGtyaSQTWsoHLxGbcBCVUQIRbdVxx+RU3ZN2NSHVUFY5Wh5Yv6torfJkebX8/bzv82scVqEHFdoppfhyp6l9+vuD5xT8NYxjrK9SFyY1oNiFbn+GZAQm60NyVKcXxx3nFuAYq8zvqOa1g11jwf1NsyMKyM+KsCFev3c9XakN+X28CDPOr8aj06Ip5E8a9QV1diOO5APFGmrgm66i0F0jnA0UNbnU0FIjC+BxS53y0UmKlXcDmzxXysHQgzRroJqWIE6FCAvCvYBlzAl/vfyRwlsEfrQ9fHhBH78HraGwAVGtAlF7AeOnZ5PrWXiCvsPwAAIABJREFUJ1f26tVYQMJkQpCERkLDhsuZAwnwDTTv3AXx1LJA31xqbSABhWwejrNR7md3QmqlgDKeluPavb4BSEB8cYkCcQISYFHkYosg+d5XD9nWZ11DDSQcIbIYz5a/NiNBrQG3qLVtsqXVgL5q6677e77utCdST/lN3WV5RfIriQiJQimM5V011degAaFYgeBba9I0+pFHMZvZrk1tv2ja4W7PCtpvJkN7cH/HvvOd92xrr2dHZyd2dHpiZ+cXNp7MbDpe2Gw4Exuh3+7bna0dm01gJFyKfaAAu1WIEjplL9fp7nQhz1qrabV2W8ABwSxB6snwSkyFetNHZ62ABB/T6OPMqLalCo70ESSOINVvGAliEpHMMvGECQ9MiGBueAISWJKs49JSZlMvFot1FfKqrcL+cA/4GWKKuWZCAAkaEdfpyB4AJJBQ8L54T/Xev+6/r7Nrud+rrr/cB+fvz0HoFTi8fv5VH8D78/7ZdSCBQHLVA+9jwLyfOb535bdSQJ5YCb8pICG/znlcEdcogIRN8Uf1Om6KNW6LT6rxUPW+RxX+uvvsyYHv100xQwmmZ0CCRrsRN4pa7SB0Qdv3EhbbVCOHGdnYbi3s8E7bvvfh2/aD733Ptvtte3n0zL749Fd2cvxcyez9e9vyK8yz51ip6n/44XcEKNB2AIjw8uWxxAXZF6x9qvLHL69sNHLdBHK1rN6VWvm68v3T1G6DB4HxQCKGRoKDC77v2FcxnnE8cZAu4mJGTXrv90T7LVqMcnHQqEZHwrliejolHeYbY2RnM4AF9jl6JwAdDTGt+A5AD9a1V3QBJjx5BTQIsVdGTCpephqtOCYlwkmQWOMAATemyRLBGByr38uaiCUKV3LwdT6Zyu5RdVc1vHzehfqkddNqWrezZcOR69OgJSMfLJq9T6pBL0HtW2ItAL76McGkAoyoQ6vPpkyF5kvYQZ9c4EDVWh4icJ9svq62NIBfrgPH093qa0oB7R2lRhoTEWBapukNLhpds04au+iJtDOVIrZdi+OTXVkBj8mH4TfqTsPn/yqzNYDg0PmKAmzswwAS8n2p65OABK6djkvizqskX9cnjV/cBCTQvhdAAlA3QAJtmQAJ3F+BRQA7Ey9ShfYP9f24Fpp2NZtavU7BmGldCyvaJiAB9tD29pb2sdo+ksYBa471HuMzyxxCLUcJcKI4AyMlAQn4zdzG856cpV1eq3T+8Tdvn2UwwdzmNUVnrtcCMCEgoWO1+obWht+JLa6WWzilbxtIqAYJ1U32pkBCiKVVPzd3XjcFPZFAb0pCw9jH+/Pkwp9zVXWpFme6BuF8+Uw2xXVgwHXOf80A3cIIUbUOFfysbSRnDmxKCvLvrd7/MDY5mJDTquKa5Ea56uhiU+fBWJ64R3Dhf//mgIT8PsV3hyHOj5vXRUDJ3/PrUQ3cqp+ZrzP+FmJgVSAhqHW5gfvqGku00NRnGs7vuuPZtI5JQspETtMWMiABMcavAAmlaZYhXiy9quGMAio/gAJUfgELABImAg52VNXoWB9xLAR0EBuajqxYzn0SA+Pj6B1VIOCtDsE0wGF5q4QDCYHM40BaMFupMNVwyk2f6Y3BpwAwXVi3taU+zOOTUQISEN2p23wGkGB2yczhBCQQCEwzICECLu3T1wQSOO+4D+X9uAFIcFo7FD/v/cxbG6AAXo5GAhqoXI1zIEECfXUbS4Hv1xdbvA1IyAG8sEtVm1z99zcJJIT9qyZB2o9JgyNf19pf2ZQAwAOFKQlIUPUHUJxq13xme7WZNBLu7nStAwNmMbW3Hu4JSOjtdOz5q5f27PjIjkkUEFab12w+Wlhj3pTA1J3dPSX1qG9DFx6MoGI2rEYlDMYJtN1m05bev2OLpiQ7Xc3aFvby8kxMhWa7owA4dBEIvHwEJP28tLakgAvmEArfUr6m3DnXWFHZcNY+gS0hHiyINCqSf68xjdifiboKwyKu7VeuYwLxoyof7KmobGGbWKN8N0mRaMvLpYJ6EireFyyFm3zobf616j/z/ZWvtep58O+SWhyz1ZO9VmVSx+6JQr6+cjsbdj98Ttj98vVL33shtJezEfBN60BCakshxU2MBJnXrJBQjRECqK7a9PK8K3u/ei03Ad1r+3O+ij3CN+XXYpV0rsARJWspqL4NSLgudiltRhofcx2QEP6X10ecwmdGcYLkN47Xz9WbdVTfXtLKMBeIACOhKUBhaVu9tu1t92x3q23vvLVvH374yL773e/Ydr9rxy+f22cf/8q++PwTOz89Vi82TAGBCbWltVtNO7izp6kJh4d3BSZw7BLOGwzs+PhEUw+efPFU7XTBRmB9aB9DNKhRQIDB07UxbQ1SkW8m5kFLAKHiqsTWYF/F6EP2FS0OwTJAdyDWZuhbBfjA3uN1Ea/kTCLd19QaQLKLzgMAgSelUOdJUL2ST6sFP30aDZoCpkSNsYXs9RCa5G8wk2AKKJmb+R5Twp21JPtn4dPaNpHYYitpHKBn4Uk+rQ2YaVpvxCiAgaW2gLrsZNGC1djW6EdAS66LWiFg1yq5dPHkyZjvJ17zaQyxf6XtskAEuvCJCYmayjWJdaZjpLKegd5hK/SZhlB0YaPpTEACQHCn3dd7AJ0RUgRgVsIpcBFWjItxdtotxSu00lAgKeO/BCREvFvu54zl5OPs/X+mRnDOOZAQf+MzfKSon3ceh5cxfgJ5qj47WBv4qeuABNH4dd3SZCsxs5JWgqgT6Fq1DSABQAdGglgli5nuFetgPAJm1ywlf29FH0JtrqrO4Fen1mjObXu7Z3fv7Nru3rZtdXydrhJ/nzI005hJF1jU/UMbI036KJkZEsycC5AKEKaah4UuUG5jYn0IzLKWgISZJI85F7SQmOLWtUUdRgJAwr9eaSSgpQE75XdTG3xp/6aAhDCSZVBeqey/KZBQa3iPXb75cmd+W8U5BxI2BdD5+7/qLB1ZlSzJBiAhjG9+vavXoXTI1/S43ubIc7FFjiGMTZ5I54Fb9ThfB0gQEkzClvrBckPNZ8ffONYQWYxgQQ4ho5rliKtXK1+/x7saZPl5rTe/hdGN84zZz7cBCZsCvep6yEGEeP1tQEKs7zy4XX1uCu5uCEQ3nXM8p3nxONfyElBRT9RpCeAAEIC6+zX2Hw5eeF8YTp9AztcxCTwVUdgB/j8BwVhshN1+x3a3O+o3pSo0Hl7ZeHRpfRSONe6RgI2AItH4aHNQ4MZoJND8mb4z6IAADxxavcXIvBkTeq1LMtMuVMWYUzkZobGwIyDh9GRsZ68mdjVgpnFNY6cmy7pdQbNz5TlXGp674B0aCQRE2t+qbmmlloyEmOSwTMAL5899+bpAgvQNND7Se97V2tB2oT6pUgMkCOFu2qQG0AHlfeZq+1a3kYYSf3tAQrRW5esvX1N58lZ9Tezh69bg6zASqkBC/lncG6o6+Q4O8b94DuJqFUgQI4HqXQIStupmd7c6tkXbTdPs/Xcf2Hc/es/6ez37+PNP7bNnX9qLo2NVs1qMdSI2mRJC1O1w/0C3bzKa2NnFpV0OfJwXbBZAoqvxzGpF2+oEdOgmpNGOtC1M60s7Oj81xkVAKablgd01XiwUiE4QFGOsmLQ7fNepDQHVb1Uyp1ZrufJ22FRRo1Niw/rJE9G43mWiyBwS9B4y31HahuSP4h7yuSGmGFUtPjuABOxYFUjgdTz3Jo/rEsx4ftOaC3/Jz6jeam9mOktRoQuF9Dx5ztd0fBbnWiYhqdVDr0tU3BUbIWxkElVLPq9Uhk92NfzOtw0k5PFR7sfLe5KYp3FueTyjFZdGXuZ+P79WVb9Xvdeb4o/8PSHvct19jslNnjStKoeRGE0mowwEokWOe+LtIvXF1NroIdAq12Dyj9lWt2mH+7v26P49O9jv2/e//649uL9n9+4dir1wcvTCPnn8K/v0k4/t5dELY7OjQ0DiD5hAhZRE8O7du3b/waHduXMgYGF3Z18VT4CEZ8+e2ZdPntnJCfoEE11D9i9rcTQCJHDRPPYTCVXYOBfQy1uJ6mIE9Hod29nZEzOAz0N0kZ8kxp1eV5/DdQpGBNcqwIfQbeG5YC1wPFoXKiAVNqQdYTSS/yFBpy0r/FGr2SynJ9Byt7uzY0W7bcPBwE7PzuzycqIWjmhtAoDgcwAwxoCdAgSUnnsMkTj66BjVa4VdnlMo81hDaywl0vFaNBmiwhxrQO0eRUcJ4GS6FEtCDKilj4iUDUxgKj5dca3G6WJHaTOgxcC/r93srgEJjLiNHvn4HN/R69MNYkKDRBVHY02WaHd7suNT2e+J/AXgkoofKuh5Kx73vou9bDetLiHB1dQWnwCyGv8d+8lDBI/D4u++P1f6cSEOmNupsNn5+2Lv6HqnxD1nG/B8AAkwB/yerVobyj1dxp0L+SR/PhsTCfOn05dGAhMzYCQAJEwYYc30DNr4hsSPITLpoplqcUjXSzgr+gNLBE1HVm/MbWu7bfcO79je/pZta9Rqnje4po+mc8yZ1nXpn4VOhsb/OismGAn4UNZRlcET1zq/fnxO7meZFKK2mGuAhGWja1brr2skCEiojn98Ew/p7/3tmNoQuVjNLMY/lnPg6UciwUs3t+pkb0Ok88p0vkHic7ihebATiWlUrKPiG44skLQ80a0mt2GE+I5Nji4/JgRZqudUGrUNc6W/7i2v0iKj0uznhzqtU+bifKuBXG48VkZlJd5z2/XPj3dTMiBKecZaqCa71cCienz5v/MAI65xOLjYvHGe8Z1xvzcdG8+VCqvXXvibGQk5kyHWUjhujARIfPWY4pxjHeUMjbz1IpzzbWsiDHzOMpCxnvkM3vj+MPCxJ1Txm0LtSjUWEqdWq2yHwAgqUFDv3GrGe35N+Yy8UhHIqypyzONu0JoAHsw6SPOMaS9deODcbjmizcOT/NTXK0VykvhRGmvEeAaqPg3rNBsSSexQNWB0Y1G3fqdlraZPb4AuwBmpSrSkYuSOQBoJQisI/Kiael8ghhrPH6I+chwAcA16yGdWI0hsor1AgNESmCGMZEaw0rbxYGmvjkd2cjy0qwtEd+o2Gi7tcjS1ebuweofRRYUonoOhOzoARq6176/NQIIcuSCMNCWCIDbR5nObFAmcBkJED38SA9QoqkTp5Cf3gfshIaB6zYYEJIIaazZlwgSsCV13xgzVNcKS/syqDYy9eFugf9vfq0DhTYlCbkc2JRDV9waGd8vgnBu3l1pdNjwCSEBVOiY2QCvVuEsJsLlGQmdxaXeaLbu/uy1Gwk63ZT/43vv2wUfvGpOv/upvfyyxRRS4a/XCJqOZ1RdN67d31Cqxv+vCZoPLoV1cXep1ThIp1OIwGM9twv2rNW1ONTwBDJrCsZzb+fhSLSv0JNfbLSu6MBOgNy+kleCCaB6IqzqyAASD9ozPoDI4tjrTTLAjqRJXVp/YM2KurD/ievtozJh5sfkyhy2sBpphEwnew37lNihsjiqUmdhc+Nbqz7wCl9vjN12ftxUC8qk9AaJrPycV8mBU5H4xT7ppRfLgsua01jSSWGOJU6VxpW2BGUsVzpK5BGXXQQ4eOWgegWt+DXIQ3oEcT5Ty6xfvU9zGmslmyOd2Qns0tazm37Hpmlefq8YM4StXFGOvVjrYv5qqUl0Lqs7d8Ljt/sX+j57x2QQxt7FAg26nZYvpwHpFww73tuxgp2tAeb1O0/7pD39o/80/+6F99NE7Sk6o8j/94om9PH4hZhEjFY9ePBeAjY4Pve08ukVhW9s967bpTZ+rKtrv92x//0Aih3hSkpfj41f6nK2tHb2PMYUvXhzZq1dMM5iL5cC9Ob8YqaLPXgYoiPsV+6fb7a+1HChRJyGbzKQNgKgr4rxcp1g7sQ/5jLjecV+iDYLv6XZ71ulu2+UVfvFSFX8AeqYGsS74N4UmAEkYUCxZB/BdZFlMJ3R6VAH272o2mEKDXZoKDF2tN69Q69goCdByIGYV/fHrk6P0nmSkaOnKE0O3e86gpQ1kOHJ/HeCm9m3SmuB1JK5uuwBoKGbhS33Msj4Df6t4x9cp1zMAHa3baNNIbIawEVwbH3PI5AYSZKZHpMk16F6gc5NaULQABGjMNZoazYt+r6OJVPPZpeKarz78OQCjnHHAcyrMTQOA8muas3jzmF0glqab+XXLY1FV7Dnuihgo/6ZdQ3te1404y/fwWq62nIkdwh6GMaK4NQGreh2Cpu0e3V/Su5DAMJpBM+6Zj+LEfvk99jG6DiR4qynxZSGADLBw6oBVG9HTpu3u0NrQte1ey/r9rpi9nA+gkp+vs0y4BwIQJr5GY5qDnxOMjWY55Si3V3HNY13ENcpzx1g7ijcpaMFKSEWeeqNj1uzadFbY//5//huzZl+jo12R10Et2cxvYPSjPmd5m6e80cx+A3/0uN0fG4CEeRiIDEiIbw0HdpsjyIPaPCnTgv2GgIQ8MKkmpZucYGwIH5/m/+ePamD+617p64AEd/Y1WzLHOQEJ+XWqOvavBAAJ3f06y2dToB+U9Pz8qmDNbdcnjmGTQcJwOaLswW8e5IRR1NLLgo38WG4HSm4GEuI7wtjKCCc6Lg4Dh7wp6ckD501AQqy324GONMs6MS94X1SJOLcqMBFgQ1wnvjsH0zjmCM6hdVaBhNwY8hk5kBCBZew70UKb0R5St5rYCAiIudiSkpfEmJEmgcR1VnONGdHYajGa0ZkLmp9dh3bYsF7RsoLkvt1UawOsBKY2oItQW8Knngupb83pWc2paQ4YCCzQuCyOxSc5gHOEFgHPL+uYY1R3vRLFCEmBCcw0xiEtGjYaLmwyWNrp8cheHQ9tNHA2wnRodk4Q0myob72ZAqbBCNodDrKQur7f3+uBhOiRVosSVyxVOmJ9cK3LhJlzSUBCWY0HI+Fp5Ype4eSnuCI1D1LmGvHnQALVaYAFzcy2mk0SoJAnOvl++jr24dexcXmgn9uo+N6bEoHfBJDAeuSeiFLK1AZabpLgYrGY2q7N7aDbtDtbPWssp9Zr1ez7H73nQEK7YT/6+X+1z549s4shDc/0I6NrU9hOd0+TQRAioxp2dTGwq8HAe3IJDxptVXEu6fVdmtgvc+49wS33kp7f5VxK1lPd0brWG7PUocvyHlpdqEhqDRJk0QcKkIBPVrKLrgeBMv/wgFLrLaisG4CEHLT5JoAE9RpnVPdYA2HHQiMh9yGxNjatl3ztVn/ftD5vW9+bbPu6r0vU3Uybhr9H9Ttsdb6/cv+o8V8S03Mg1RlbC9mqsLM6Ri12gnO3rc5I8CFp4Zv43kgG4xgjKYx/x7WOuIKK4ab4Js479x052FB+Xor9vkkgIWxfFYTcFH/E+MfrbM9tQALTF2IyAkw0YqkFlcvlXGACUxe2Ok27f7BtDw537O7utt2/s2MfffCBvfveA7tzd0dz6o+Ojuzx48f2/Plz1/gYDAUITMYk+j5FCMaCSNiNunxMgU/Dt3UL6/f71u9tyze7UBtz7hsCEkj6ABVOTl7Z2Zm3JcT/gyG/k+ykEDzR8KNdoNcDOHDGasQK/K7kfbGUvYhkN2KsamU6kkiupVdlYSrVJBLYavbLpDdimTz2yeOH2Bd5MhlAAseodSwtBdh0C8V8YY8EriqJcsDMgRLiX25SJI85Mzjo+2lSitpC/Dqs4kxEkwE8/HpovW3QU5MoJC2ECiW8N96vJS0r7bX9U21twN/ynSSdKr4kZi3gij+/lM3nfDk3aQPUiXkdiFkRZn30I/E2bQ1bva6Ep2sLejtWYFppG1OiSQIccVywmgSGzBw8VCqazjmPp+O5sB/5GuDzws6QyOe2OfZoPrVBMfOaqGy6JxUgQfcG8cF0PBRCYGjouuPzSLWp3pMPqFXFtRO85ceTfwEJUs1aBxJobWCvtYq6tTu1NSCBqSIBJBDP+xrxlmN8cw4kcMl032AtJHaIwt1MZDNi9AB3ww/lIILuCdZg6TEycfSi5qNb8ea07Sxpb1h27V/+X//GrN7VlBAYLw4k6G794wES6FmSAUliYmHw82DgpgA0v/gR4OTG4DYgIRDavAqQO73cqMXz1yW+uTOO1/y2AAl5Eh6OOL/WeSCTX+/bHG1+TTYFaTE6Lf6Wf8+60d4MtGwKYtZQuzQ+LKdIb7pn+bHlAcebAgmByOaJeaDn3rawGukV51JFeHMgIYxk6SDz8T0bNkL+vTESLadR8ZY1lDehx7Eeqk4ixJQ8mIAqCd1rBcTE/csdSVQM8kDAkXXEYdyJaQyaxso5Sh9K7jhetRRI5JCs1/vAmG3Mc/3CDN9Jv1+TsY6g8vwv4ABV5Y4ABBdYxFlM1dpA0I2KdlNAQhLLUU+m6yCQJClwIzgUrRDk3BN62WISJvrMGiTd3mfowEXbOkXbikZHQkqjwdzGlws7PZ4ISJhc1aSPAEvhYjS1IZ/VbluDKsKCMUXu6AASuE8+R/p6IIGeeXcqKyAh379VIEGwjXIKfz1OVO/3kxJVLmiUOCT63JlLHECC2i/ETKAHtGYj52l8hZEQS7EazFeXqNgPNzxyZ7rpZZvWbm5Dbnr/NwEkXNfapCQZ0I4+xoVZQZBiLrgYRMr2Ymo7i5ntdxq21y80Ux4K9Effe88++sEH1uoV9qOf/9QeP3tip1e0LDSkk1A0O3awfahkgvO/Gl7axdmlDYYkHYAILWPoN60NA8CqBRMaltLkEEAAG4GAA9ovYAB7ER8LxRIgoWipr5h7PbjyUYrhJ9mjAiDRI5H9Wo0PC/sFrVdrKwXdWo/X3GbZ/xvuf/iAPLnI/XiILea+teqfwp7Hz1gfOsa8TSCtxfzzb1t/Ny7e1/ijj9Rc6ZrE8QSQkAficdx5Qq5JNRHIp7GPPvPdgZ+w+dwABw9SpS+1RM0XUOW9rziuR+7z8ufDR4ZP4W8kAuFDNoE1m45/7f6ku5/78apPz+1Z9T7nYEnVN1Zju3hv/vmaEPBrP9w3zWYMUUV3APAaDZGp2hqaNpPvubPdtrcOd+39R4f23ffesbffuiudhPl8bO0OE1RmYgp8/vnn9uLoyCYT32/cu9OTM2PgCh12CPtyuFDjqZT2elQchz6KT20JLbUUMNHh4cNH+tnrbqkqCighQUCAxelUDAjAhYvLgX6/vIR55NM8+Jly4nLag7NaQovDfY6SvTqMNITkZpbawa0o8JteieYRugwcJ9d+OsWfYm8QRm5LoyASKa/artpIWJtRhef5ajwPKLbGsm254J9G1god8eOIiraSykjkZmaLWcOr2KFsUQJ6YRs8ISz/z8QIxeRDXDbGOeb2LukeCFRpNqyNRk2akBCivBwnug6x/7xCv7K1/J0KuifSDiKU/5cTcdCoYU04M5AbFu0CmlYh25L2KHYBLaeiab0ucUrdIH/Ik5c2KLU5p3Znb2nz+ExrYxZTJfz6xHjG2KNV+5UDibkN93yKdsr1zXcTkBB2JuyUADwYDxxrxK0w6/IR9oACGoeIKKVDpzAqnaGwtOHYR58GkKBWgU1AAu2rFK24Zu26bfd7El3c2+6UjIRoXXD76ODUJiAhioli4LS8DaZckymez1usw+5uBBIWTU0VA0hYolcE60XFt5YtAROsZ//yX/07+I//uIEERE94RKAcCzZPum7yA28KJESPek75i+AmFnYemOSOblPgkjtjGdmyx/HbYSQEOhzBUU4/E0CrHud1+l/1elYDmNwRV3sgN713k/Mvn0sViTx5z69nFeDIg4H8dVXQIb/vAQLF/YokfC0gqzAS4njeFEjAkIZx5ZiCHcHns7ZwJG6AVg4kDyID6c4N9HVAyKZ9ENdPTip5euiyOeW0ek3zzwlQI/YdxxZ7gv5Qof6J0RKviUAzHCSviYA2KlluTF3ARmI/1irbGxxQcP1cxI7qzDDWyDgSdpwHiTbCinPrtsw6AAmF0/oIsDg3CTbVGz73mPc2aVvA8ZEeE0H4bG+U8tXioBJeonuhrwCQQIAddKlU7ROgmfQgSYLrrQQkYLoLlLgLBQ0NBJyWLY1/HF8t7fzlxE5fDm1wPrfppGGjAa0NMxvw+UVhKE5TIabnUhoJMBIY4ce6SACGp/OwBxKwIo/qB1MyJVKbQdwL/czEFnNGgv4290SEyrkHOnUX2OP+SFzRGQhUsyc1+juXAhI0G7uORoLpb3mwla+f3ySQsBbwvUZb2OtoJNzkW9yWb25tCCBBU0QSkMAaA0iAXkroWiyn1h5f2N2iEJBQX06s02rYD374HfveP/nQmv22/eVf/Wf7+Msv7XTASmnYYt60XmfL7u7ft06nq/XBtAbGvxG0AMA1moUmaVAtA5gCSBgRhApEYMRjaF3MrYD1QrWLIJiKXtHSdIdSdXxMguCK7LIljGVjGkKyA+SfCtST+nv4BgfaUoKcLmIVTLgNRKjak2rCLZ+WBfl5wBVJZay/Tf4lfGLYuLCrcS689zb/ln/uprWyKSnOXycANQMSwo8FtTWPd/JiRu4/Ze/INOnBXsyUaMb5l/6rtAsrVgKfgUJ/+BvFI5keUNjxHFjJAWZ+hz6eg8ZlIpCSyByI2HQtQnTz1wUS+Py4LjnAEbag6iurdqpVrOu73Lbf1/+O8j6A3EiV34IWERX8ZtJG6BU129su7N5B3x7d2bP33rprv/fRB/bowYG9OjmyX/7yZ0oQ2z2q6HU7v7iys4tz9W2TmLO3YRBcXThrd2+bdommLcUQwm0gtrfqz44EfG9vzx4+fCgdBcTmInHh3gajkOdgInzy6WM7OT4VmOC9+S6QSG893z8a0fq7Emrk/F3eoO7TWdC4UCsBGgx+dQAS1LWyAFzxEZQ8qOhyj6S7QucNfrbZV+LrAAYsAddNchE/f55pAySd/OTq+nZZ7ZuI43SvUwKn6r3e4/ou2LhYuxIqRKuAiUOz1FefgIRYSzHxoaphorGUKWl1P42ujLd+Rcyp/TKDNj+zXrcr+j1aDxH7aA0CSIgc5HFggH4DRBsC/BKpAAAgAElEQVS5mIk5ypQBXq9WhmRjdYypuOHXiopHU0k5vf+OJ6xGXmpfpAo77aEwNim8FK267e2hIZPaC1JrFOCwnyOgAoUuBxD8vs3FcInKejA8IhEO8C4S4dx+Vu2cvkP6AQ4wrdmAEC8B0Na99DWU2xPYcK4jlRCwNEY87IDALpaMJl7Q1scoUC+kqKXTlhIn1jSPia8xiRdeCySY9lurQDC1a1vbXbu7v2WwdoipidWDYRzrJlgkMDvctmbjMOczxakhwhn3V/FcpseS50B5XqPWhhlxLvefFltvb6Pww1Qwxj8uln37P/61AwmLuU8U+UfJSKAfUxc2q1vki+42R/+mQEKojuabOAKWuMG5s8//th4wrG+UMsH7loGEfPxVLOoIVqCXBZBQBiYbKP5vAiRUA7kwJqVRSSNzqtcyDyLzv8Vx5seUX+fciGwK0GI9bAzKNpz7bYnQbVMbWJ83AQmdTi+NhRmXVb8cjQwqW/4ZeZUnDOtNAZA7b08IeEDDCjAgnGI1yMsTgtwBRoDL3wESWFMYr/xaR2AexpDvDdpjHuBLjXkxFqLaqLeNfl/pJOAX9P/CZpOBNZsIQ6FbgE+YCRQgKGk359arL63XTNWgAjpn6j2UIXY03oGOpTVpQeDLEpWPxK29nEqUMTq1Oa+YlaxqpJgILlSkzynzRp820WjhnPhslIvr6ukUhwFrPq9b0diy+bhhw7O5gISLVzObDFELNhuOZ3YJMk5kVqvLoU1mpkQ9BxJW/EQHEpyS5sdSW7rGSA4kxN7hp6o1GZAQjISynSEBCdIqAUhIjAREFXG0quzAQKjVXSMhiWNK+b9WtyEBYGoRy4G5m9Zj/jcS2Jser7O+q7Zr7fNvYOx8E0CCC4auHoErlEACytyJiQCQgEBiAAmd5cw64ws7KBq2t9WVgna/U9gP/smH9uEPPrR6p2n/7i//vX389Es7vZrZknaaBdWkHTs8uGf0L18MB9JGOD+9SArUqIp7XzrAAToH0M/H0Dm5V9ZwhonAA59q4LbQk3JlQrTbpJYYQiv12qYWQIF8c9ciiQA4/EqAnh7Ieo/qmg/ccKNvqwevfFUmopX35FdArLAvOYh5HYgQNq5a/c8pxLeNj3xTIGFNHCwTmKwCCasEp1LCWyx9PF8XLQiqvWObTMdJW8Xb0tweuOBXsBIieH8dRsJNQAJj5vIEXusmA3c2tWbkMUBud3PfXl0qVf8Un5EDCbwnZ1e4LV/p++S+Lo4R5tqv/6CHmraRqQBngTjzqbXqS+kh3Nnv2cM723aw3baDfsfu7ffs+995ZG8/uGtPv/zcfvTjv7ajVye2tbOtFgSsOho5tBsMxmMlN4CDr47HaoU72DMJNMKYQ2yQgQi9nmsbsI8jtmHNMs2BSQuxjoI1yHMwFXZ3d/Wev/6bH0ugEf+8v79v21u7aq04OjoWi4Gebz53Np3refl7UdOXNqTtLZgFsFOmnii5MJ8zEQAS+OkTF5wt4H3j/pp2m9YL1q0zFEnAnBzHuvU+dk9sARSozif/h+hramnS+gzAHyC81BNwAWFPer1bkqRb8VMwC2aAo3zmKpn1teHMBTxrblNCtFH7ERCw6S0LMArDjsj2TqDPz6xTdJXIQpnP16IS8wWifzNpKvA37oHa01KcJnChHKEbrQRptWrcKONFfcSt4sxlTSMovV0Af57EQVPcIu7gYu4mHtCoWbPDe3teoOGalxNMXG/AwYHUUjH1SRnTiesjxBSKiC1yIIH7kgMJeSKc527SoUj3ohqHwnaRLUmMkgASYq8KvNb0AfgUTNVKWnOhkZDaxTlWxTVsACZg0LYpar9PFxqyz7hmE9YfwOCqtYFXkaTDHFK7a3ORgDu0/LrW3yrs8ACNEp8Wgv9jv7jPcrvLPVQMn0RNV+Mhp4r3BNIJdHMGTZWRE2smz2tin6voM2FKGQt74QyfBvGYAwmzJVoZHftX//b/0dQGNEEowK2AhJvZgF/HLv7WayRMxuO1QDl3NtywbxtIiN6XHEjIN0buONcCyg1TDHJnGI6QjtebEuWvczM3vTZGZsVGj4Uq0wlSp1ll66OVNm38PDjIv+e2QD9PxKsggj4nqa1Wr0H1WlUDtpuAhHzT5d8fCS5fm1fQ8s+uHuObAgk5IyF+j9497g1AAo6DKkBUwK5jkeTnpUuX6XvctE7c8Tsjgd8JICJADlpgDvjwmrzKkwdnwUjg71UgIe5JOBLOIwKHEP6J5/Taubrsfd52o22o0AZkLMY0Y3rGI2sXBBxUS+gThda5FL2s11radmtq3UY9KUc71TvQeCG0ihISmNAi2Qe8TwDDfGqN2UAjuiIBlBMAdFAFwUWdgrGj1gapLztLilTbexKhDPr8awAFndu0ZvPp0grrWavet9mwIVbCyYuBDS4WNhstbbKo2xmVJ73He9IBEpyB3NI4J6jb1wEJclQLtx/VqQ2xHpTcpSALsUWSRTnSpItAT2HolPheThRn8TYcSOB9Dhw4yCFEn7pbAhKk4pAld9Wg/6a1eRuQcFuiVrW58e94300aIpHwvonY4usACWgiACAA9vCTUIUECiBhazqwnabZXq9jRWtpu1s9++gH79vbH7xt08bC/sNf/Uf75PkzOwWxkWhU3dpF3+7s3bVm0bPzwZVdjcc2vCKxmKrSFkGxC2lCP3dWAveTSEMjPxPFl1Yg3TuBDIliKSkNr5gxrUM+g+o8eg+JxqvpHuilZBo0tMGEHVGwk4CE6vXNoaM3BRJgUeTBadjIAD+r9z/3Y5Fohl+INZMDCbfFF2/qn6OFK+x5Dm7ktrLK+OD1stOzuXQyUNZn++JHRmOqmj52b3X80dKQAwt1CyAhAIcqIyEP3OM74xpz3QJIyPdpnAM/A7DmvZt8em5389iuel2vAxI47jhmj2nWK8M56F6997z+zRgJM4F/tNmR3HMtEa9ut8we3tu1R/f27K3DHdtqwz4aW6cxV3vDe2/ft+HFqf3i41/Y85fH1up0pRfAp3A9hyME4Ug+lnZ6em7DSx8fd/+wbd959x3b3d6yi7NTCTOenQ0MrAjfQ2vFmlCfxAhdQyH8PQnPnTv7dv/+fdvZ2bFffvyJhBgR+3377bdtb/dAAMLLlydqhSA+4TPGo4lYC8FOuri4spOzU7scXFm33xeY5YmUg1jhD8ZjpyM0m7VyFCBMCOqD0vS1nk1V7faWhmqhJ45biaM0AvhsBybiXnsYmSD2lACTsPn0I2/R8uSuZrVUaNBaEfPR2QEe7/iq81jUE1kVcOBK0uKYxgvGWsav1kXPgL3oybwzbNBBWrVW6LuTFlq0WoiFOp/baDYqNSZ4bkRim4qnAsmSnY6EPc6Z2ICcEJ2DIt13ihGIFzIOUvdAZ8N+4BCJ9UFU8NzeOiLA6+62NVRgcc00z2dW988LWUuBPTASphN+zhPLI2lKJCMe90hxSQIxInZcAZruY3Qtk7AzrIEqUAqjTseSgASYFvlDifdimlgdqaiSWjP9s/0+socCSICRIHtA/CJtp6VPoUJ8cexsC5+CQwEpAQG8ds5ki6WDCC1iQwcSev2W3dnr29ZWJ1v/0wTiJuZeEswGSPA94ecqlu58pmJXAF88l++DPO6O/Cj2B/+GkbCYpqacxgIyju6jx220xbAe2vZv/++/MGv0vwIkML0hGGFv7Md+28UWpyn5iYrb1wksw7HETciD3XguT8bi77lDwkBW0aJqQpc7zjBE+c9qkJAHu982kBDjQ3IgYVXdXgcSyg2+QbyqGqzF+d2WNFQT8WqiXgUSqgFJfkz5Ys+BhDiGeG++2QJB18ZLxi2/Fvm92PT7bed3GyMhKiYRrMZa4t8hihRAAt/ltPwU3CegoBooxXmG473JCMT6DuPFe6utDfnnh8EPp6AkNQEC8TvHHUBCtDbka5xzC0Q6gIRciKl0KvMUiFFxmCfKrSbTeG+fAAZmXhd163Q5DpKZmaYvtDt16xVLu1MsrC2KJKCFBh15MNIIJWHSfhdqhD1AwCXjncZzNSZXAhL8+N2BxvFDF/YpEZ74BY1d9Q9VLXx2sxJSiWChGp36jWd1sRK6jW3rtfesPu/aq+dD+/KzEwkvAiRMlw0BCWMBPS4ENJ1r4rOABM5BVeKSPr/OSJCdmnvAkwMJ+frQva0ACUoYE5DQXHpyGPu5rASon5DEdSEAAfaB1I/V5uCciCn9+TAqKoyEfM/ctn9ukyr9uvY+grzYEzd9/zcBJEhss/JQ33rq/WdKQzAS8GFoJXhHrgMJe4uJbdcXGk9KD/TB7rZ99/vv2d1Hh3Y+Hdh//tlP7PHzZ3Y2muv6j6cEhW3b7u5YvVnY2XgiHQupxWf0SYEJBK9NqlrM0XZACGCAOdPqo9XS0m8rgU16mDXFIQEJCYTktR4oe/JKEC5bVW+JJppXU6IHWOKdmQbGxntdYXRUr2XY/7DpZRCfEgaykdz+h1/P90D+e9VvVKc6hG+IZOg2oPy29X3b+g0KbMQe4S/DV4WtrQIJcZ7TyUiVZ4AE7JNE9MQU80ryqgqa2kxSK1SMfwx7V7X7VV+b+8YceAmxxbiu8TPOe1MCEbZGr3nDqQ2swWDtRdwWSV/VBuQxTNy3YFBf50Nvvv+M40UEFc0QZ7I1a9CeC2kiPDgESNiVn6pPLmw5vbR7O117cG/PavOpHR2/tLOrK2cKLeqipY9hIYznDiQszK4uRpoItNXv26OHD+yHH33XHtw7tLNXJ/bZp5/aL3/1KzEFxmMqppaqox4/TKfOQOz2vHDAmuCBOByMBBhNjIxlbQEgvPPOO7a1tS0gAW0Uzv3+/YcOJIynAhZgJvD6ly9f2pNnTyVWRysFYo+hvRCTnnj/kydPFHdF8ULJMqMeYTY02hq/2Kh31qaG8P6ISfKiyqYW0LAxSjoDFBAgSrLo8ZT2TqpY12vOHIgHCTaC486m8meVZDddu4D9lNdtY5qD7ISAhIZPPUpgA8UQ/kZSSgLuQn5ztTr4um8IFBIospwZM5E0XjdGlFcmjdD6oPNK4G7EJi7gSOsM7NKGJmcI9F0sRNfnGvt1dL0nxQcwR7H3NcYWN9Qy2u3B4iRJxp67cCuxUjAE1FqpRD/AEROoIEaFWCfcxxXokhegwk4EK4Z7lAPN3AtJw6ZrlMehOZCga5VECuM+B5CATwPMJyFWG2EUZtMNlg9MjIRF8keSmKVlA+ZKvSYgYTxykIqbKXDX/D4Sf8qW0gKrViJnwzL1AkbC7lZb0xuwwR4Tr1oY4lx1LdPxhyaaQAPYIQlI4BwDSIiYPbdj1wEJ9WUhVvmiTpuHF8Emi7mNJ0sbTWld69q//3//k9Xbu18BEqazqRi038Tj75+RIKQ6xcppagNiaXrIGE5L2m6eIMbJcwNueuTvCWedJ6e3AQmI1+TUzTywCbQ7gptqQBMOMw9evhIoJYqWzzJV+VM/nVrlqqj581/9983LIAIlN25OnQkgQcl1bSUkUxrXDNWPzZAHTHmwdtv1j0Q+D0TiuuhnUJKuGdGVH2t+pnFNFfCF6nxCIatAQgQYkRDzb3rvQQSjArt2TFnfs5/3egicf5+q1UGNK+/WitIbhi+ScJJP7gHH6CCPU/3cYaVgPekqYMCKgrEyrp8Q51E6TZISYMivPPy16gdLUxek5pomoODUS6ZEEisiOXBk3Z1sFUgIo+a6DgAJ9ESObDIdpK2aRoAl5N2pc+uMBD+/NENa9x5la5wSFQrvU2NEHu9lbF6riVhiYd12Q8BBs0HQMbNmYyEkntbS/WJhBeMc09ge8PYVaOTJkEahIdjId7ccYIAORzBXLCaqJrHXBDnw/QImGqVzzdf7InOyvN6v40zGXE5erAQR2K2+aNje9j3b7t215qJvL56c2eNfPLejp6cSW4R6BpBAuIfxV+VY1eGaLdOYq1h5EPE8fQ+NhGQzk1iiklP2bdY7WiYnCTgQgCAmRQpq0InQdIkkjqdcwwW05PTrCPF5Aqpvh9VeS9TRBC6MVOn2AIEgRoFE+vwl4EM+327DSr1NbPG2RK6aJJbfn85J79e0D+8hj61d/qQiv6Esfh3AUX1tLjb4lYkEYow4kMDPABIaSXCxWM7sQadm/TpMhK7tbHXt7uGuffi9D+zg3oGdDM/tL3/0X+zT588FGNCWcDWm55cpJFua4nAx9pkLGpcm++6VO6l71BoSThRAxZgrAVQ+Po0Alfu+ZM9JWLQp6q96khVorVrx+DyuY7uF5kcKHlk7qu7Re+lsmjwQ1H2pAAmyK/kauAVECL8qIC8JaMVzEej6jPjNI5R5Pk8a8mQ33o8tjP2d++n4+21AwG3r+7b1mx9fzB6P4+a9VIRl/5WYONCZny8JA4kicYoDCUObziaqPjrdGUaSP1bgQYzk9IbhvPIV1Ft/w6otwL/UR2XH6xX/hJhd0laI65EHvnkCnx+7/FhSW8vji03gTPW5uC+RKAbzJAc5Yq3kP6u/a2TmWqqYL1DO9/rWh7rNrKhj80aimHdhyXVbSRdhRyMfH93bt61u3RqLic2GZ9ZtLG2737LFbGyn5+c2ATxAdR9qNSKo05laG0aMBp6b7Wz11XJweHBHs+u/+8F37PDugR09f2Z/93e/tCdfPlNS/+LFudoF+n3+7+kklATSPqXxwkwA8n8Hq5D9OR7RW92yw8NDMRJ4HUAC13d3d9/effddXQM+C1aCJ4Om6RJffPGFHdy9o1aJrf6OjcYDabVMpiMl4rSN/PRvfy7WR7fT18/JmPO7lM2oNzv27Okr6/V3bKvXV0LItIqr4UDxGbaWf4uvvaB6DENxJoYBiSPJtNYTa1Jr0f2X/F74QajvUulPf00aCnGXSbCZDKekm+q1tKugqruOFFoR0QahtR16CwDoml60qpT7GGvKElTwYzpX0xbpdwnhJsq7/BS0S4De+UTnS2Ip/8tpsfdgCgfbTz7KW5UEIqjgtLC7e31VytXawtheBAQHY7scDAUmjEeMLfRYSvGJzLIXPaStULaKus5KtIPqGi5Zl0mwco4vJ1YDUAA4ngvoopVCRRuBAl/1AQF85Mxozon7xfGqpY5rmqZR6LoINEmjCq0u36IJ3Mn2RVwj3Yj6SvtCwsYBJGQEBlo8ZC+Sbo/HCC4SWmu6oDVjLgHJlrSKplHkpc1Bi6E+t3bhjNZWYQIStvuF9XpN29npqZUo9lyAvvHTfYlrcfCAnRDny71UXDYDPJzafDIVsOSTGLzIg69Wu2z6CbqBf+fzioYDGOIb1nQH5OuvxrCD8OOF/Ye/+P+s1TvwngcWQIp3yDui0JxbvV/n9793IME3ip8b//e6famu69+J9h5BciRGEQjLbKQFky+y3FnkSWU1KAhQIJJVXhvIYCR6XGiey1HSamAT37cJSMhvyo3OMhmOMCCv/fOWu36zRsJ6X1j+UXnydNNXRCBw3WsiaV5VRsKgr2hG1XsX9ykQzKjOyJSmSlTcOwWvGMcY7xNBZWVdVDXRPK0ASU39cqm9ww0ODsWdilccs/CXRFLflwI6HKLWLsg0ZgzVe39GisIa8QLqt1DvKp8HBRGmC0n11ZX3HUYQHkmwgx4k64zfifngaYJJos8TeLYY65LQVQ/SUlIMYl6bJ2qrC+eEY4rRYJIznODcnCaFIyyTz3Sd6R8jSA2WBA5L1YfZ3M7OT7w/NNGLNRIoOWMAkE7L+8a8R8yDEFStfZ+B3E7NoKfxGWJd16zTaEkgkbFaTFnY6rc1wrHfaVmnaAgZlvPDGdUmttNxAcbSYcFKADSb+/xe3eU0faEFHTCJKAaIpjngjFKSE4fxQPtEjGSlhaJpddH+PJUPhWbpI9jSuqjuzuK7oJi2FTT1GMXV6NrdvYfWae3ZYlzYF5++tL/78Wf22SfP1PNaLzr28nJgc8CIek2VqdECYME1Cbz/D4m9VMVOlW6o8nUdyKoHuLpfI8CJ/cI6LJ10JAOAdzAgFB8F9VOc0ZRMuiifo/5aXM4+COo7Tl5jlJy5wGtJWzQeUjlKCuqS43JbndpFksGQTb/BwOSJWNVOuP13+qfS36BYan+mT6UqJcZIwxpQXfEp6hIARK2VAWZMsYj4o/QxqSLE+SkhSv3/eaIUh69zyUAJna9EPX3sI/+GkdCkvYHE3Oa205hYazFWsP/e+2/bn/zJH9l3v/+hXY4G9qvPP7Wf/uqX9vEXX9jnR6/MmoW1Ols2XTCWE5ZN3c6G2BQPUPJj4twAcqLfthrw+vr33l1dO/XPu7iWB5Fuc2Jvy96m78hpqyQ9ATrmSaTuW6KS5v4x95G6fyqB3cxLyZP6POn3YHzFNFOQlo1oC/ATkJbvjWA2by0rEvU07C6vC3o2xxZAeHV/xXnQg33T40YgARBa4CPsJZPIHkAQx81YOL6z39+SCB2UeX1n8lPRLz6ez1QNIxGBWg/oSuEBpgKVSt1T2pHYn7K1Hs9GJbDFvPElTK1CNp7vJ/nQKDSmf8Q+TYD66jqELk61t3wFdMR9F8CZTYWItRrAZw7gXAcY3BbcVmOviPtuK3QEPTq0GqjW8pAmF5XOurPvIt6g7K+4gP74+cTqs5EVdUT1ara307ZHD7ft3p0tCQAvxpf28PDQPvrgXXv01gObDC7tyZOP7fjkmc2nQ2d8zVs2uBraaDhUoq/1S35ZdzHFd99+x957/x177+13SkG3aCGg8vzJ4yf25VOS+qd2dQXVHSCBpMb3flSDfY87aEjcwfpRbNFinTl1n1jXQQcvAHCeJEg+CeKO9fvbWhsnJyc2HI71nnfef8/u3bsrdsPx8ZGdnJxKs2F/n9d37Sc/+Vt91717D/Tz88+f2PZ23+7cObQXz1/az37+S2t3e/bD7//AmkXDfvKjH9tgNLS7d/ZF80f75YK2reHEGk1igK4nsLQACDSdSiAWP8CEA7EfOj6SkvOfaJrExMbTiccIRaccX43jQ8tAQAPTkkQ/x+0y8cn1lnzfZYKys6lPu8nsjHIGmBqaBuDU+ZhmwD4q9aFEmfepB7L/CEgEEyEBJxQhmm3aGrkHNYEqiFJTwOD6cG2bHZ/OsdVjisdI+lEcs4oxAMYClb3vn3XgsaXvIB9pHYm1VqBjF03ACOLSQsUQ16egHTaNmZwRJqG1xbXiHAAAakpYYQ/UaQ8pxRpdm0L7KK2rVtuZIPIVSd+J93HdgpUV8T2AEUCMrlOz8ERbQXdiVZXjR7kPq3GcgBPVHE9AbQJE9TcJL0bugcC1t29y3bh+Yu5RPEnXi7axyWRsy8VELUtM/4KZ0O0U1us0bGfHx4q7iKmzidljYdPC93jLIf4Of5vyTBXjsNtoanirA4AxvlqTwrhfjYYmeXDmTbQwuIZoQhDPwCaYt6xW97YagAfpPowmdjmY2JCpYOO5/egXnyRgyq83n+MBw21W9fX//vcKJKyCNp+xzX3eavedQpnETqLCJvQ6RMMIVFMix+vCYW36+U0ACcFIyJO9vEKSB0p5QFe9Dbeh7q9/2/JX3hzIBDWMd8R5hFP0IHHz6LY8YLvpuK4RLS/fEtWs2OC5w1dwkQL1/N59HSAB5xEPATyl6EraKyk5LkXQspNR8q+UNB9Plqr5qQLsSFU0zzmIEFNY9V0kcwQV+hxWK5sUAMJ7raIPStd/gTND7LBI4lg19R3mdLny3JOAYQRC0bfmxihGdXEohca6+LqD2uRHR+UBZFNVWD3vPdYCGhKyqX6wmdPBHADxR1ntU3Lp6Hfct35vy/rbPlLq9PSVLTSHmB7ORDHWHN+mqHMYvbgnOn6JJSHX7OKG9JbWGD9WZ3QiTAXGEdEDTvWT9y+sYBYwCHBRWLtVF5BAsKc51PWZdQvEn5IgK4KHYvZQtSVASEACPaRSMa6pzzscqaZFULlG0dlFGXQsEiNSf/jSGgWOwd9DQi3RHITqSO6pjMBGSEkr96Xd7trOzp7dObhnO9t3rNvasdmgbq+Ohvbpx8/t8c+f2ctnZzaf4AjaAhKYfoD2wHg5twH0OI6fvQkFPbFtCJSoasfPpn53vYY8yYkKf8kKSAkh6L0SxIwiqXuzcDFQOT4AFE4+AxJgSoSmQkx8CIfOwamKygSHRaLUwbiROKPba+/TX206jdpKDDT16X9DQEJoFay+CxaCj6UQEJOS+SbAAsk81QslBEnUKZTzcx+jXkO/btHH6MccQFMMDUv7JtmRnLXAxAaCxgASAICkmSDhRUY/Lq1NItLv2KNHb9nv/7M/sPc+fF90yy+Pntt/+i9/ZZ89fW7PX53ZkkpZd8vGM5/GQGwyUXVlxYAKvxQ/A0iIwCa3lQL2EvCW+7B4bRVICN8WQAJJMIFQUHPzpC2+Pyru1e9fHUdWOrrG0XwdIEHgQmoJywsDfHTYsZwRBmsqwAKO9TcNJLAwSdwQTZUI3TRRqxso+Zt1C8YEui3TeSXNF61JEherWbvbEZCA0B9AAi1a8/FAFeCZJji43UfPpegWYqnwXlWHL7wHWrVU0VzrSkCozOn6RW9yArMDYI+fXxWpWwcS8nsRviV82DcBJCguzCqV1wE+m5aW7NPc+6z1PiWRCUhIP8s4LyUj5Xx7gQ1Lq3OdbSTWwb37Pfvu+3ftrft71qpPbTK4sHsHd+zttx7q5+XVmT158qmABMY2ajKKdbwaOhraQlXxsRw4SQsA+h/+wR/YW289kKYB63OYWgxOTs/s+NWpPX9xakcvX9nLo1MHBswTFa+qNgT6+7pmItDIFsQgSnTmNoWRxFSh6VJ/w/+R3Pb6hRJV1iUVeYoee7t3BCrMSR6vrlS9Zz+98+4jaS3wu4szAoqi2eFCj8+ePdP9gfHAWnj69Kk+BxbD0Ytj+/SzJ1qPH374oYCvn/3sZ9L4oF2CivrF+aUNBiOdW7MB2NV2BpSEHRdq60CsUMUDGJdi8XS8pQsGw2Rmo8lYewsbzmeoHVGTFebSLvBpBAv5dtcUoDCL03MAACAASURBVIXLlWxKwIBqfNqHygMQ+gOUJoFGQ0DitQDqaVgzcS1tDI5MWE1OwccvCtxRfFSzJRX/+UqfgXNRyyvTc0giZ1MbDC5tPBuIqdABROh3dA23t1u23V9Yt+PHzDWiJQUNCqj6tKMw/YKk3LUtPHaMtlP2sCYfUDwRAOMtKLAxFUPRegFQoMkNAAf1BFD49ZrNazaZSnGh3IO0jOZAdLBfAEHYY9yD8BPeQuBxcuxb2TQYIgngqbe8kCvgLvldPp97q/sxWQEJeU4WcXQO5CreyUZDwnTRWOv5Qkwg9CWwhdOkzEksAThAARDQEAChg9B3BiTs77etaPrr0KrwfCsJrwZIlIAcB+MdiIxpGLSysu5islmu6UMoy+cFEBVxqxiwxOUwXxtd/8wmgAIARd0Gk4ldXQ4F8jD95Ue/+FhMGsRUFtOl1QNIkEO/xul+zaf/QQAJEcCUs8/VWucVk28bSIgexaCihNP6hwQkxJqIyvcmICECyfJap+rTrdTNW1ZiAAl5ZSsCVD13y0LWPU6JXJ7kxjlAB8qPOaZ7lBWGVC2PXswIuWWUMIBsvnQQebIOaU1JuATDyhTbL2VGySVRcE6CO2/9VDa/msstw0GdlvnPVNf7bY0K5BxOX12sJYJxH/Lg2dfcOmDkRhVFWPqvPJhSYAYAG0CChPqcjkri7ePYUuVWQUTNGiCaGHJVqtYVt7ksIZaFYY8KBU4Mx3R2/kqCiSRrMcaMHkEZcX0+1WBaEpxKR6BL3yZpWQsgoGDs4NTanZp12x1rY4ybNUO/sAtwwOio0VCaCDAUUBmGQhqoOm0ORYPznzh7KTEPpGUgFXp6WFfCTKDuEoxLzoR+QQQdxVpIYkQACZqECHit6o0zEgQkiAaZZjoLRJqLto7gXIhcQYkESDi8+9D2tu9afdG246cX9vEvvrTPfvHMXn55ZsPLhdXmiDS17XQ8MvBmRj8O51MbLhdGjXlB8Ad7A6fuSnhe3V64WF9BwANglZge4WRLGnMSaYpkKhgJJfMgOWVGVOZAgq5Nw0dAeoVFChPeQy92XtCiWeKItXnwpMSEYDVRPiX4A6BQtk34fij1GII2/YZAQtAFq0DCipEwl48ggZdWAclzDaGpRqJXonZP0JeqHRUggapYAAkKkBKVlWui92WtdTwX9ix+0sYAkCBBS10sICizwhrWRhuhmFuX9d7t2v7Brr3z3tt2/+F9XevTy0v76x//xJ6dvLLTwcganZ61ulsa5Xg1mtqY6kJRlDPSww7m4HmIN+nYU5UobCevb6c2whw8CB8XfiP/N+dc2uNEcw4gIdbRmj3O+pHzhG8Vp9wMhOc2fw0wi3nvau9yun3Yzty/BZASVajwgWqfoq0hAad8dgANwUjguWArXpegRkHjurgrAtqNf8ePSNgVoqoDevWa09ABFqKtMxIY34bOlou1OFp48jenH345t14HCvvEFpOxtTstWy5n1tv2nvjt3S0lICQrJGDnl1f2xWdHSmSx7wAJ0aoCkKBrn4AE94d6Jvmr12Mk5P4/7qXOI1UF2Rex9vL1E9frxuuXPidfu9X33fT+HEioMhJCD0d7Fzp52fs+84oqrYn40+G5NWtT2+6Zvf3Wrn3/o7fsnUf71rSZjS7P7GBn13Z3tq1fdOzyiqT/mV1cvLL5wkXEa/W+TZh+QGsjvmgxFQ0dQUX+/70ffK/UIODcRpOZEvZnL57bl8+O7Gows7NTNA28PfDiYmSXFyScJlHF9957T99DG+L5+aldDS7EfCAWkW5AvWMjTYcYKtGEut3pOjuBdXl+fimAv93u6TmSyUhK2S8k/GWMMHUaPSAC38k+CnCO13F/j46OZOu2t7ft+NUrOzu/0msePXok4OvTTz/V+wBAABK4tySz3uvPaD5nzcRYP7cpJIMkzm6rAczkr22phIpkXAlaPfz5SoNKrQr4dIFnEBk8HsIAa++nOEa2hU9MCSy0f+oHAAnEPrKB0mVwJpgwbEbwzmGgupC0WlWbLZ2bAMzJ2ObjkcpOtAh5WyGJfmFFp211TYQyu7g4s/PLM4GCsAZ2drfs7r07drDfswf3+gISOObLy4G9Ojmzy8srMUa4bjAkWV/STEgxXAAJrGHaKqTxgS4ETFBNvnJtKB6sKX8Qv62ABJ4HSJiiBZXt4RDsDbsYtpkYikcJyKfJBq0m/jcxJMT4jCkRSachAd0Ro8d+jnGY05EfX9U+x+vCL+TAQukfGZkJa4+2ArSqpG/gRRD2OxUlAW7EWBmQQCsJjIR+t2l37/asrdaSlrU7XDsH7Zwx5qBKtBxqPSUgIXKG+SKxwMYJ7ErxhIMeKyAhAFnFIgAJNM+22tZs9VIeI26tA33jsdY9xQYYJD/51eMSSAD/qrHJS0N5nef6es//gwESdFqJliLabAokvm0gQX2GSTG2GijlTiqcWb6oq7ciD8iqwdrXu235q28OxGIjhRPPqZ/BSJCRrIxhi3O77TjDAV93/DkjIXf4gQ5GNSCuW34s8d03AQn0T+XBQ5WRUAIYc9/UajqIsUE1kkrmrbvRimujY1EVhwrtpmvt19zJCX4FAkTI5xtryRIwafMDeMzcAG0hLuS9e69OGBK9jrbm1ynWn3DuTKE8kF4QxzWmTNMrrFwXDBgov1DZXGhG6sdUsLCViHStz9LO73kEAnFt2kVXPbkkj+PhlSr3SwUmHtCTqMthJAVavgQgoUWCisK1+vygaTEqcWnd7tK6nYZt9XpWSImYRH5hnVZD1bXR8FLjiUjwGd8o/QKmNDRgCixsSdCMdZxH/27q+U2O0AEGB6MAU9RbGUBCmruu8ZMK6oSti5FAewP3SGtFLRE+Ng/cBCeG0BBrjcpFr+0Vgu5W33rtnnXaXet0tqzT6NvFq5F9+fiF/fKnn9vTz09segGIUNhy1iSnlGAhGglQlC9nYxsQEIHqg6aQYLSarjqtjg4YEN4PGmMEmWoRazpPiCPhjTWTAwmxolWlr/n4P93zZF+5AOq604glB57KxDnR9x0c8xGQBKTTBCSQK8OsUJ9o9NqTfogpsgISyn7Bit2p2pG8orA5EU193AncC0YCQIJwD46fBI02oBrrpuHtMwBKgAptD3pzrQYlGGmCAUEovqYMkEK4MtkSaYukR1ynHBxVAIDbV5TpxwKQ0W4VAhB69Yl1W7TyNK1RNFw4b7vrIlDTuX325VM7Q0xtPrdia8danb6RPF5cjW2MflDLK9f5IwcSYt+WLKMKFT8HEsL23uSnIgHUfUlgZlSZNiWCuf+p2nb/nm8GSAibXr0WBNC5/4jr4VRUEqN1gVUlLhpPR9XnzYGEfP1+5UYB8jaTANnCg/jtrX0lWpPRVAnBbEwl0auvotonppT8+XKptYDQ2mI6kY3Ev8ynY1tOJ6pekpx95zvv2/e+9z07OLyra8GIORK6o+Mz+/nffaJk0cX1GOnZlk+jsqX7EyB7EpiNBON1GQlVRmKAWbGO8BdvAiSEfyrB0ExDIvzvdbEJz1/X2uDxD6C1iyLzPXyHktqFJ8ydZl1tSd3WzHb6dXtwf9s+eP/Q3n64Z712TeAA7VTStxhPbDIZKCmZL2hjSNMNaoXNxgtNJ8L3wcbb3921dx4+sHv370poUQnfdG6D8cgnDBjTHE7t6BhgYGbDwUQJEMd2dDQQkPDuuzv2+7//+/b+++/r+l5entvTZ0/s2bOnSkyns7HGwlqtm5R3nLXiQnupHTGNbSS3CbMRHWMUS/Jimph6i7kVrUKVWf49GA5tf29PSgLdTk8996evzlREKVptZ2PWfDrRnf0DUfdPjo9tMhvLPsIkaLc6YoXh8Wqslbkp8astHGTv9fo+NnkCndtHJyrOSzGPGDZJv6NsS8O/EfNJX6ghEEFCexKQBaJ3ph1tDTGxSQCa9oDHitKj9culh7RC0AQqwQSfJIEd6W1vyb4DDHbaLbExWPfDqwubDq8EDvJ+sYPZ5mggFK5Fxe9Xwys7v7iw8WSo+tTe3ra9+/679ujRgT16sKdpP6yP4+Njn7YBeEKv/Qxg0pkKgCzEih63rlob4LPl7Z+ukxD31otNq8KYAwnQ4yeMgZQ4qAMJZdKcJmTkPDPtpcSwXZ/gAwPVW2vkgxNQL+CUNlnpJaR7lexQ5CURz4wHXkiMRxVQyFu7429he1QcqbfUEjNCUyABCbBBBSg1YYmNbEb7zHImocWCOLRVs163bVs9tEX61oGp0PF17z7DmbccP9/PfQ8RRqZB+L7xouNiyd8dBMv9Tu5nc107AQmhWdTuWrPVkU0gsiaPAS8DSMCeq+1kafZfP/6UESZCCdeAhNTmdpN9fN2//YMAEsLRUClT1UAiYO5cv20gIQJxLeq8Vy4lpGUQmYlTxYKt3oS/DyAhP5Y8WS43UxKnyYO82Kw3ofnluaWK43ULrhpIrGhNnnhG0F0NuCLg4HNvAhKiwhrfX2UkKOCS4XfDJNw3eqlUbWh5YpjNcOW8PfFcn4P+FWaC1oAbBDfQK1jFj8M9jajvC9VorY1IYL+jxJXvvDi7KgOpfH3EfXO1ZU9WclCL5wk4IdmrFzAcaJoBz7mKwotjTFXmMNZ8nvrZJZjWlRGqGuP4N68NSpUH4d5jKaE1J7Wp0hqIKQwEzoMeXZTkOW8q/7TdIZjY77VTHx7U8ontbEHhpOeM8WUkWtzRqXWaJFswAEYgFU4jrTH6kaQeUIEqHpUWvsMDHW4XNDMomS1VKP2e+7xld44x6tDPjx5lgI2k3eDu3Ef9pFYIrV99Z8unFUBFw1kynshISJvSRKDiR1/oVm9bK2E8GNvoam5ffPzMjp68siePX9jVq6m15m1rWNeWE2YYz61WtG2CyNRsalfTsV2huFtb2AwmAveyWAEJJKICEqDFixpft+lo6CBI+r/KSCgD7ZitHUKIBFsJSCC51doL6h+MBIEAIZ7oIK5sRKL2++84YuiB0AEBE6DLzh1IWDi4MNPM5ry9YX1PRVvPdfbj6wIJZUCRElTIw+i4ACRA428XLQEJ3gLDWFEHEhQApDfnQAJBe3781ZaR24AE7Rn2Bx5eQp5167Tb1ina1m82rLUcGqPsieGnIaoqWmxNrTSvzs9tDADRaFrR37ZWr2eTeU19xMMxrVKrtiPuYTWQqiZpuV3ldPPWhtyXxe/56yNZL+1nBiTk31O1JVV/uJ70vTmQ8JUAMe4jifZoVE6diWMU4KnxruibeMAXwCxvJagLimn1moZPLEGt6xZuev5GH5r6nsWAmC4ERt6/90jV2quLgUT0JkPo6L4PBXSKKUUS4720C4BjemMBlWibQ1xzPFClEz/z8P49+9P/4b+3P/3TP1UCc/zyxB5/9qk9fvyZPT16aT//u8f26uzczs8uFXRWgQREOLXXE5AQPvC3BUjIwfW8mFPGAxkjZtOtcoG7lERHTJda7+Rz687Kc1FHxP7QMZi5IHBzYXvduh1skxx27M5+2+7d6Wj048Fe37qtpp2/OrXjo5d2dnxii+XUul2qiAsbTwZihSwXTQkechidwmxvZ0t6Ch998L5aGnj/5dWFPX3+QuAPfg4NAPzwxdXIhiN64Z0aj37B0dGlzueP/uj37X/6H/9nu3fvnoCPV69O7NNPP7HHjx/b0cvnAhYYNTmdN61Rb6ciBVVmQDTAU0+U2+26jUYLGw6oTssliSlIgUJxT2qNFSU86Qngh3kvYQvsS9Yq66rUZXD6o9gVan9sNmynv2W1Vk3rHR9CwYCftMJJJ2jZ0sJfzlCjR9wYgL9pnV6vpO4PxyPtd5EPqJ206mJMRJU7AIWI9Si2UxhZJPE7tTUw1SGmEM1cVZ99p1HpKemW/UoxhwirsHfUDsj/xAckdfhPL9Cxnxmzy/n3e+hNACQwkePcRoMLMYkkOCjAkJ3mrEC1WCCSuZgKVBkOr2w4mdv2TmEffviBffjB23b//i7DJtWCgr1Ao8I1Tpyp4cmp6yUIHJEtiTaNuTVaJPEO6MquJ4ZUxNy0RsiGLR3o8FGQxMvetjgY+nmGjfJ22mj+zTTNUvsQRiriSV7n9mWlbVDGHGkkpEpPFDQAWNbiHD8XgIRqgSEH0nMxwU1Awhyg5QYgYTQaaN86kFCzFmBucyGxxZ2ttt2501fBa6Utkdql1CoLM6hTAgnyKYg5CqR0BspsDqsYrQQYRTE6cpWjBHDAZ3FecZ0V/3f6vu4kAGo2lWjo0sdBD8ZiJLAMfvr4898BCQTNUUUItVIWI0ACN8ZlGdcVPfN/54uq6tQjSPBkIwmqRQKWVPUj+cqrxO541pOv3In9NgEJ+bHGogzE1oP0lTJzbMjrjn9jzHQLkBAJZp7ExnUPICGufR6k5aDNTUCC0/X9oc+paCTwvD4rkt2MVskmBAiIOcPxnfFZccz5eQMKRN+6symcUhRCZNjkEGritVSH6g2SNpK1qfdZIWgE1X8GpdARdI1wSaKRrG8l5FDxoF4RuCDkWCCuYjaeja3T6lh/py8UHyfC/5o/jANCQVfr2JXaxZZQtXlF/5VAHk4PByc0x2lcjg6nkXBME5hMskDKQQuOV4YM+dop1PE0TSCNSRRqD1NgMbOW0HZaGcx6/abt7fTEyCAQqdXG1mvDmqB1oamkfjGbWm05FYuBoAU2AvRxVilOm0I9sSEBNQ9O2UfrJCChlYCEdK6wFQQMaS60n1e5dwEY6HlrNdL3U/X3KkQrCVB5/3TDle5ToFBrNNVrWWsUtr/3QA4fhwUbgWs9uBzay+dHdnpyZSfPTm1wOrGrk5HNhzUrFl1r1DoCElTdangiPlrO1NpwyXgsAQl1/U97g5JZdakgFOhjjtQyQhA3Hq+BYysCcoj7pBabVGEv51InIKFhaGxkc7YT4CJGQgIStA/S9S4r90p2zabsH/VaOnAAmAC7ghYHjRHEfoduhz5jHUjICEUbzcuvAyQoLtKkBrQxXKhBugQNQJ+2V//TPOdaasXZBCSIcJrUwKUfka7DWuAijRQHSuIa5S0O7EMFCFMXBO11OgIRpKTNnR1eQGp3qnHyaQrGOO56zQbQnlm7JDOdrtXbPYWzV2N6Ybn365T+3HZVfVeAAmF/lShV/Gf1JlSB3zWgIrU25FWmKlieB2/x2eug/JtpJHglL41ozSYKqLqlcVwuOBcxAfeAvRpB2WzqgSj3g+f5/TcJJDSaTVUaEamF8hxAgmzIy5diJJAIrgDRSHq9zWZKPy5VZNhnDbNeUdgQ+vrEbHurbv/dP/8T+/M//3P7sz/7M4GhP/3pz+xvfvQjAQlHr07tl598UQIJJBgSWFTS4NeMPlxdu2zkra+x0EJYMQqqMRCv+7ZbG6prPI8FZG2+UgxYX+EbgQThps5IcOYbn+MTJki0nf1mVtTmtt+v2cP72/bWw13b3kYUeG6HB9sa8bi/tW2D8wt78vkX9vzLZ6rIM3MeKYrR+Eq9/3SkoDlMYrm307H79+7aowf37Z2337K7d+/YZDQS++BXnzwWCIC4abuHfkFb7Lhmqy8ggjgC7YLz87FYDX/4h/+t/fEf/7F98MEHotSfX5xqysJnnz22Fy9eCFi4uiJmwApRaaYqO5Q/bXfMDg72bG9vR3sHxgogxtlpAhcYNpV8L0r2IehHlRpcnwdt2EXhvfURKssPl0LRLgAI2NAqWlYQD2BrYUPA3uR9+FyE7yTvxLjCls2njMecyh/WacVB0Bk6ehKspvILQKDCRTcVUeqenDvlPFHnVVgipkBzIRJszyNikhgMkQ4tBo4TuNCz9NkQxXPwxuM+kGBe1LAZmguwQ6Sl5EUwgB/AY+KMnW2KDtvy4ePRlQ0vTwTcqL2FKrwS5zR2mVg2FbQkojcmzhtbs12zd955ZB+897bdu7cjIEF6EhcXigNVN0vg48X5lYsHco1SlV/AQmKMco38EcWEFagaNjFABAEJ6bw9ua/b1RCGjie48l+JkRA3PdiyikOJD1PbifalQKhVPCabHXFKmtIQQILYM1kRUAUN2GNDF4Os2p7I+ziH8Inx/jInpGCi+Bpgb5oYCS4o7a0NJOcexzKLgy7AJkLfjaVt9Zmy5EACjARaG2iF9evuAumcL8W+nJEQemauTQfrEKbT+tSK/Hhdr2ZVIGA/sQbbbdchIXbnGnMOiDICJKCRAJAwnDpo9PNPv3AggU1JNSz8Iet3nYy8MQZ7nSd/6xkJASQoIW1671YACdygbxtIiIu4Ce3OL/BvK5AQoIFMRcaqCEaCEuGMTZE7YgXXt6lSv6ZGwnVAQgTrK4bE6jgDhLgJSChnlqcDrzIS4hykhpoxEhRcInKnqr0LCnrA6c9JBXvDaNFIGuJnOcdYdg7qaUJ3lbQubTy6VBW9UDJFsFezTgdqXxpdlHpOddygtWnMi9ToU9o1mkxcsI21j7r3dKSkdXtv23pbzII+tbOzC+8pVLtGtOO4Iq0cgAJrr9xrHSAMBGLdRPLNe/282gQSvkJ/qdj59fcEkPE0ERzS71dD0Ieklgo+SXpC7QmMAAY6CCQ25tZp1tR7udVra0QWwj6IKdZtQF3duRyqBNHa4C0MEj4ESFg4Z4LbA+NAsWGqmAgsT78ruMsQ7zIoIAjI2kfkUJT8LRTUFYyXlNCY97ALAJEYUiEQg2vqgBHViUJ08k4HWlnfdvceaGYvDnx4NbDh5VBK02cnpzY8n9p8tLTluGbLUc0W47rVJw2rUwVaePCBxseM4Rm2sOFiZpfLuY3QGmjUbNYkRHCASfdFIoXxMwnUJhsYCVtVbLG0UQlwCyBBzkoTBXAurqQcgJ6SrJSIyTYkEEF7KSoLrAUBCThjhSEaYQmAMFnMBCYAJFBJV+9e0lYoE+7QSLh5eu9aIlCtPHAO0Cp1LsG5LaEKH/XYZt1qzGXN2wk6bd1bok1XP08U9gwcVqU3nZNXgn0CgQAo6JAJuBa4lb7fjyVCstXvXEuNYUu97Nv9rZLuOGXM2eBcY0jz5F73ArVt9aw0bElATUCkSIbu65oUzUl420Wh86za8HI9ZEJ0eZJfAgIhT31NtBAU/xzsLT879dAGmFsF13NfUrIYkh8qiwNV0teG48hB5fy89HzGqMNOSdMkq9yEsGJ8hgC/Xq8EDKYp8wnNhAASYrJDHsTlAHt5LSsFherhX3dNfNESjPvYWSw/x7azfeBVrPFMiQGMLg/GXctFE9tSEM2uHS7GsmPsZUbl7vTaSlAoc+3vbQtA+F//xf9if/zH/1w+4i//4j/aX//4x/b82ZFdDif2i08/l1bC5QUJCMBZ09v1oJwDKkZ8UGEk/P/svedzpOlx7ZnlPbxptO+eHvbMkBTNlRTLqzUR+5/vftjYD7uxGyuFSI2f9gYNoLyv2vidfLLqRQ0aIDWULq/EiugoNFDmNY/JPHnynDUz4XogIfbwSOgjnoj9nnU5xm4WyM+OnesC2ey4z86hS4DXNR+wBhJ88vr98sIS94c9zndiJhmG964JJIm55cQOtvJ2/86O3bt3aPU6wOXYthpFO9zblnVjcVmw169e2fs3771Hng0sN7MRrg1onfQdFN9qFOz2ybHdOjq0na2W1as1taXgfES/+4tXrwUknF90DAG6cqmqo6qWWgIkcH5grDMH0Oi5ffu2BBppa+Exnozs/Pxczgo886/TpZfeYwJpZnRoEzQ7Pq7aF198Zo8fP9Z8AkQAeHr58rWNhmg7uDCojp3lVYkQRQd/Zp/GDa/ZrCsm8TWQdRY2Q8VBi5Hv6QIuSPhx+0G8mJhJ7k9mpSrnRw874xvKvxdSEJwEz+H8Ua4nR4r7PZ2ODf1Cwqtao5aq38QMzlAM9qnPKeIjKu4+hjlG5r0A6FJRmk0k/bRQiu5PLAIYsQTI8DhI0iTMFTQ0aCld5o0OAnrucQIQq6BAT31Vn7W3sy03C1iPCF8Ouqc2Hg1tIOZRWu+XORuR2CKgqnjMGQroGXCfeBD7He7v2O2TAzkJuG2jP4j3eB0xCSAQ19t1JtaAQgAvaDFkXcGYg4wh1iKKRdyviBkBI7xok4q3VrShWn1SzJyAhNgLFS8wZcSA9bYKwJ+sAPyqZSbtUwEkrCw3UyE5CyREAZJ7hthigMaxtmTjmOz6mwW1tR4Rk9BysqBFY5rEFrmHuhHOUJQezTwxEcAWELAESKjY9lbV9nab0kjwee2AFmu1hL2TdlZoJGjPSy1jzg5hXnoxN+wtN2MchDOzexDvY+RjCwzwzP7B52IhmwUScAAKIOFLgATirP/sQEL0iEh1+N8ZSMgGX9mfN/emv2QgISbQdUCCL0CXFZd531XJdPbcs4H0Vfu1V1JSNS/192QnRvSt/WuBhLBpiwXjKrFFnfdHgATocCyWIIey40m2SfgX48ntdi3Jh57dLNl0KnhXIT986jl7V9WGjCdRLDxdxxOrVc1qtOTYzOmn1aLVKiX9jLggrQISTklBsBbGoHbJggcKsyvqci6hjLy9t2utrR07a1/Y2YcL6w36nnBqY3RkXD2CbJjqa3M1XPq+tbjn8jYrV5SYxPgNq9UAE5Szi6ngjB0iDfmaI8xEKDCZWbVQsVLqqyMgQF+AzY3WBKoj1TK+9+6+UMKJAb/tKjaJeRsOzmUhKfcLtBTUmoCqMaiwixtx3TgOGAqlEmwN1Pap4JqVKutAlmOkpSFAK22KKdG73NKwdjwolPMSwKzyxVQpZhNVQWiFKAMkLFzUEkqa7D2LFdEhaySE5aYNxkUb9KeqGtGj2L3oyqoqJ2JDwaZdaHEVy4E8DxY260Ozz1ulUNNaRt/rAtAgbzZYzqw/n9sgN8eV06bFnJJz/h46FrQ2aEOeL9V3X8AiKauxkXoNVwyChGaHFkm2eqxrDqBxBZAQm7PGRarQRe045hqJ7jTngBTAA8ABQAJtGgQOgCMgNc5IcKo+oINrCSQAYG26cmW4fxMjYRNIUO6dQD2eaZGhtYb7DxOAcUegRhaYTAAAIABJREFUhN0S1d52b+AJBGM5gS3hD87HTBaU2JhT3pMri9TkpMG1qWQVkDMd/3H9ucdSXc5B821I4ZxzIknstS+sKKsrFwmTkjeAAWCF1L+h55all7BEUyWBfxzfaDqx6WhszUbjo0BC9oJeCSJwLtE3+5GEOBLqNfCc0XNB/A1GVWJrZMGCdVCbRGBTO1k26POg9TKz72N7yGZCvxqfyUqL90V7QhZIiPMO0UnZpjWbWkfF4roGSIhjySalMfb/LEACCd50pIQRuznRqmm7YQwsXCDPadbJKldAq7vJ6PzZX2BcFV3XZXd7y/a3W7aYjZSQHe7vqSr9D7/7B3v69HN79sML+9/+9/9DrISLzkD7wtffP7POYKieWu9uch/1fN7tIIO6zrd5oH5ZeDhbiNiMgSKm2NzbI2HX738ikLAZn1x1r65cWNIvrwYS1oACyaTaEhckmCKue4pB1XG+tPsnJXtwb9fu3zuyRp21py9xYACdZrUm8PL03Qe7+HCxsiNGaBGjXMD29vlCLQ1HBy17cO+ugATmxHiEU8FE+jvc9Xa7Yy9fvbGzdkfgoir7i7yNh85GYHyzvpycnAhAYIyrpS8JVbOHEzcMR30xF9rttnXa0OF7cq4hme30vBr/4NGO/e5/+Hv7+S9/rjXp7fv39s1X39oPz57ZiJ509FtGiC33bIjIo8QKUdL34VGu+ljc2tlW/MPrAdlJElmDibl6nZ6vp3OYii0xEdBGYDxQOEFDu1oza9DKxfopBoLPCxgJaIgAeiysrOcYY1SQRyMSOdbbuloAeKhqOxlZbzjQ+Ut8cDq3XIGWSq/Kc73HQ9wr3FmLPviDg10BCRSAcmgX2VTuW4ibsh4PuhMVF4jPFkZSypwmMeV83EoQhibg5fHhru0f7Kr9qIBLVX5mvQ6CmR3NP+4DGg00jIphgrUuRaA0VtkPVN1O2lfVWtEe3D9RdRzQhvsv4dXFTPEI/9oXHb2Ha+LtDWH16yyMEkFZiv2DPcAaxL7l/6qJ3YqFt7835i/jcIoAoxghSVQwWhui4ACwomNOYDlsTjkbhNX4ZTZ5MA2i5ZGYS0yHDCMhgARF3JBXUoE0CyRE+0S2EHoVkJArldVCwxjmujLuiGHUYpLmzxpIAOjCBWdhrSZOJrUVkEAMzxrpLXGLFNM7GOtMw9Qav1j/X7omU8aVs8Cye6YXx5wd5zlU0h5Lmj6AzdrHkpjjJpBAewtAAvf7K4AEAr//6ECCkMV0FbfrWy5uk6JWFrboHwlGAhTvuICLyfRS78xVFYBNACC72VxZdQ4xNhITepQy/fPROx+BzHWb1GYgEv/fTOiv+4yYcDF5NytDBBmxgX9sI9+8JtnXR39SttpyeUBfTz29CUjIVgmy1ywW/qA8ZY8xe33ifLP01Khc8HkaC2Ffl1oEeE8kjlp0ktWPJmQS4tH35enTG0shN4CE6LtnQ8ESCWaAKhTxrAntAd0y70k1aLVvNKlqgVuAwAQTxRQgYasOzalk1Qr+s2WrVcpSyc1DlVLy7IFbgDcgyGpVSAwJKfmWyzZJ9k+qXu3sWnNn187O29bt9oUW83rU3Fm4EMmpigqdEyLdG+BXjaiLU+E646nNKpW0cDrgw3n4IpxApdRT7y4Mc10/p20VnB4+mllFOgFQrapiWriewcJKRYQW6UPMWaMCqAD7b26l4sLKsjkio5zoOonNQC8iKaeeiZjpKwd8IRkBhEhJiTYpR2bVs55aQS4lMuEakaiUsQaoRSQFVyo0E5uEwu6cUMCdHapsokWExxyUQQ+hWKC/taYAbjDGp3duvUHezs679v79qQ16fV2XUq7ktlCTpZUWJRQVzcZkDUvLzbhuWDl6JWS2dBVwWAiDxdR6i7mNCktpJMyoxiSXDTQZlCxlgAS5EaT2rhVYlxLC6OVfJT5RLc/kbbKPnF2WS12BiallSVWFaLnZWKjERMBmS1ZRLkiIVgKMBILBIUyTYiUxFxK7AjBBLAe3SKVitwpM0ud/bA3PAp3xGqybfNQnRoWiCyJMb4dBWZ2hwjrerDesWa9pPeh1ulI/D/vHOE8FVUnMN0DK0IVYiSimz9RXaU358Qoer5VglkRb1/o+vIc9DdXuAj2XCQhy1kzaCaX+nfqEEVzDDixflBMGbX0ACexdiCVeZ8GbXdc3k2Cug0Qgr3nouqT1NQsm8F4XqfUYZTOBW43HK8Q0s+v1DczzFbj9sUMk0FYVMZ9freGeNHhypTmDFkKiPgPkoGcCiIA1XTn1vwcjjfOK/Z73ZMW6rjqGuHqx9nBu3g61doGIdT16YOPaaBzMXNm+BsOs1bJaraHr3W13BDYxhqHNklyqf3060tqnzyzA9EGPZCymzWefPrZffP6p1lz6r1nLf/Or39oXX/xCIMU//dPv7Ztvn9mH0wt7+fq9vT+7kJingEAB114l86DW9yKYMQ4mJurzhnuD6OGJfq0xkQLdmNNBLda8yoyF+Jl2o6vil3h/xGfxmhjDcQ3j8zdjn+waEscV4y77GXGvoKXr9+HeIqu2hcTxZpOB9rOaNHvGNhlMrFYx29+t2qefHNidky073GvYYt638fDMioW5tWoVgQDVcl2tbgDMrDdT7I6x/TPo8TMbds2aDROj4cnjR3awu2eTMa9vi4nQHThbZDAYKpmaLVw8kJ8F4kyXdvZ+IBDo+LhpT548sc8+/5nt7u5KB+Hs7Mx764e0LUz1TCKtBMWKdnHet7Pzno1HZsWy6zTs7u/Yr3/1S/v1b3+jvfD9h1N79+a9BP9mk4WAgPZ5xy7a6f+jiXUuOtbtm9WrABF37cnjT+zg6FDrLA4Tb169tv5wsHKH4nNpESxYSaAzV4SK+wWuAwOznW2zWyfHdrC/K9bRoN+30w/n0g4RkCLWXN6GE1ogqwIJlCfMqNoDIkD/vydmBToJJPPPnz+3F8+eyU5RcdYyb93BTDoLjA2uDYBHr7cUo+KTRw+stVWzRqOqVsvxpGez+UiMSQSm+6Oxnb1r29IU2IiZwDGBzVKpB0wAEBBTsly2nd2m3b1zy27fOpIQ6nw+UCEFW9BOp2sjNJOsZPMFjhdTfcZwNLEcbhXJSpy4bTQmFvN+2s8/u6V2mONjGDFCsqzf79q7d2/EJOFzHBB0cII4cTzydhMVrlaxUGqBTDHkigWcsV0M0DDic1k7s04QL2IfTpErOWSEa6yLPU4kDKyCMNyr9J3Z3GaVc0QLZap4QNnXmiomhMd/2pNSCwTFmlhzo2i51ndYt7Rl5/7q+2mRzzHulisgYT4LRoK3Fvue5wACrck84zIG26jVLNvOdt2KSWcLcMjXJY+VIz7wz/B1DmKGa5ohaArNxsUmXX9iLfwb1xMRUAdDQnvMXwNgJEYCFp2TiXRD3Kq6IGFmWhsQW6Rl5vuXb6DzOFWI+DFtuhL2/I/U2pAFErZqLaeZJ0SGjUZUc8qPYd+Cb2wK4mYjt9HJJtqbG/51QEIMsHjPZkDkIjtOg1XAGkJ9IeJ3bRjmf8wGczG4ssHZTYHcZgAdybUnnY70ZTfS7LlkE/nVZL30+hj8md7x9MKrPnPzWP8cQEL2GsV3Zid+tqIR1291TZIncLwv7OWyQII+Ky1IngiH0KML56GQy8QkaCSYxz6LShU0Oaq2Or504s54SCwL6gpJAwEqPlR+kmL0AEiaZVdIn10lb61GRW4HSlBLJVXAYeqhE+C8ozVlzAM6t3XkWeq7ebcYBEggCGZcNre2rdrYse5wYlCZeC0o+0h0KALZspWKXtHg9/3kxyw2wnRm/enUBtDoEJucTBUs+rV2yra68xkrSrRdoVgbEDqACC7milZeYOHorQGiw+mcnZFRyklL1ipl1MRp6cjLHxuWAueOk4M2h/DsTtZmnhR6IAf9T366EhlzhoEcNaRVgT2nx71FtXSsRXt8p3WVv5h//F3OxWkhVUBeUqishVq6A1L2R6yxLCHFxSxnsykMEd+MF/J7n1u3Dx1xZh/Ox9brTxX00yMqca4C5n4ly8G5JFGf5a0A8jxZio1AOwEJdGyI9DmTjA9Sa8OASqM0EnICEkjYI8GM1gbR9f8MQILN1x7QjOyrgITVepLJOQk75GKBaKinGd4OkDQ9YCUMl1SvSjajk4B5BfWP1+RhMaSqn3odMvftCv2ZSEI210ESbdmfAhxCi01e8Fwb0ZF1jbgniCFV3Rmk7OKlgD4weAgRoj1J35NONlgJKynApAmh12R0WRThZB6bSf2qR5PWiKTAHiA4iWEiNoraLiV0QuoUROmaIpdQzFlO4iAuTqsWEgTRZnOJJf6lAglx3zaBIQG7idMaAdfH9sCrQKXsa9UvnQIrEnHWcQKr0Izh/WKgpBiC4Asggf9D70YfhHsUbLAAHILBEAD2x45P8Xz6jtibIvmNfSvGQPQlZ0EHrWECcMsao1QAeUxG3roChVrsMG1svibmch5cQrEmqTw63rJPnzy2X/78qR0e7Nr52Tvrdzq2vdW0v/vt39nJyW0xEP7pH39vb96eW7s7sJcv3trLN+/s2Zu3rtovXYS0ByUgwTelxFb7CJAQbj2xpkZVM9bc7PWL+ZuNx7KuDZtgQFzP7PzfjPWyBYbN9SHiimxhIvvdHj856KP1NWNt62vBXMw4m4/VhleHnTAf2mIys2ajZEf7dbtz0rTbJy072m9abjmy0fCD2WIsJhSxa6lQscl4YSOEEQHx5xNPNIxSKm4OVN2xjjyyTx4+UuLM+O21O3r9qzfvpGXA3q1mgBxuP0uxSVTkmJm1zwbal4+Om3JpePr0Uzs42LPJdGxv3762TqcjBoLa73CASVXOQr5s/eFctoHEBwD7iEHu7G7JNpJ/3FfmCYxHb1MgIcqplaLfH1r7whkOnY735h8d7dpnnz21Tz55Ynt7u3Z+fiGniJcvX1mn01bcgVil93oTV7nrTG45t/6obxcf+qrqP7i3Y48/fWwP7t4T+NJr93QtLj6ci8U3n8xV+Z8tHOB3tsVAyTJAQqth9vDhA/vbv/utKrfEcgAJL188F6DD/J7O5jZFMJliy2Kh8xsPhtbrTa3RzNujh/fsEWAC4thFEvS2DYZdm86GNhoMrNvvW7czVmFhviyJSTDHtnUGI2Gh1oQuwEcee9+ydC+++OyJ3bt/Ww5U/d65vX71tT4T4czxyKnv2CqOJ8RoS81VghxiOG8R8Ko3YDzr/tFhy45v7QtIwH6QfAAm7WDYE4Ak1gXHNUd4dmL9HoKUk+RY4fR+HAq84OZ9+ySYnmwnEDwjchhrt68/gN2IYLr1uVoFpfcwkZA3r+Wz/bg5n6m0lBSHZcCE7NoajARfj9BpcjZJbLMrEDYBCdAcs/Obz8q2uG2ClLFWaw1Wy6ADc5MpuhawLrwYwnVQASXl3UWxUcbSM4IJEkDC9lbtEpDga7sXuXjEXhAgDEAC14H7IhYH7iMUnoJJqtwsCUxK08LBWW85RkPE/0YuwH5BHw5jn8IWzB3cdgASyAcQW+T93714fSWQkMLej21tf9Lv/yI0EoS3uGi4NSsN39TTQKRHbVXByCh/0rfKxQdIiA0j+3xpcF5hbRgDMrt5RdKdTfw5lkC84vOzN/2PudpXBVKbCPtNgVQWEIhA5I8BEq66JpeBh78cICEbMKyAgVXSdxnoWN03eb36pqSkNPXLZXviA0jQNcwIl5CAFMsV9UBT8FUlPonFLFBAWqDSTFKeGAiqyEdQR81mYXnoud5CreSYRLley1kdLYAqYAG0/oJUXhHukdBb0f0dPDGmx8ytX7yPbb1osGmzQDu92BdfAQWp77Ba37JiZUuUQqeWOaoOJU6eyEVYDuW0yM9tMHKbKC1qoN7LhZ0N+jbEQ3fsPZYSi6TdQuKECBlC60yuCBIPMkPzkZ4wzqVRaemaI04FEyFEEmXTmINO15OYIs4MrXrJGnV6DwvamB2QWUOiUEd5KE/LzUQlRWiM4+D6ggy7loK/lyC8WPGFm88JqqwHJj6joHbx+1LaLAP4cooeCrwuyAf7AIAHdgWgBAl7blm0+Zjq8cJGw7k2+uF4YYP+2Lq9gQ2GBD+0jbgDB5/J56N0XLSy5Rd5aSYUZnnLL3JWmOWsgNo0MAMif1wx4lSqjbnlCkjoodIMuFAgTvTkO64TwaPOjU2aTZm+2OxG/ycwEnSd5hlIOgV3midpTc5ey2w7e7T20E/I8QlqS24DanGYu+YDYcyEc8m7MByAAi0OouuzeUq/6qcDCUDL0dbAseXR1QCQW06sXqwKvafvmMvDxkt1bDgZ+wbLcWRcKTRuQvgpKiSZJEMAUPw+rTnpCmguXLpmYdkqkQ+fw3yfC1ly7xLQHJUffXCqAquCIfVWeaNbibodY8KrD1gXCpC6hlSQ3ctiH7q0Xv4bMBKu2nOye+Dl4O56kYybgIRen/azvO4vAAFgJvcXYC987LOMBIAGp327z/0ked2zz3NcUTQIoOOm72fviIp8xAnZqnz0GvPZwZLIAgkFUGetV2G55utYrFOI9QJssw4ydEoglcyvKXZuznr71a8e2v/0P/5X++zpExsPO/b7f/4nredUVH/3u3+wUrFi337/3H7/z99Ytze2wWhuP3z/0r5//tJenX5QNdUt4RzWCkaCg8hJf+MjQEIEuFkgIZvQx++vAhGUaGQ86DeT/IiJPhaj8XdR/K/ReMrGaptFI7/ugKCppUOCuj6xARKxbVbbHbbNhaXsipezoeUXZvvbFTs+aNrRYcVu396yW8fbVikvbDy8sNGgbYsJIBCfX9AaS4AvijlJ1nxiyxwCbog5oo9Qtju3TuzOnTu21WrpdX0q1KOR/fD8pZJRRBYBZQsqDOTEOtQYncxEr6cr8/Boz46P9+3e/bsCEkJkESAA4U7mBAlG6IYAWvW6jC+v+sJ8QWBx/2BPLVjs8SHip1776VxAF3OFsSeWY88ZDr3u1MoVs4cPHtnPf/G5Pbj/yJqturUvuvbm7St7+eK1tTvneg/iotDsdfzLlEQtAOc7dn42FjPi558/sF/+6hf25JNPlCDBVHj5+pW9ff3Wzi7Ordfp22DITlO3YjHAw56NBMCZ7e1W7cmTx/bw4X1nco4GEpk8PX3nYqrTiZL1Wa5shUottT54a0O/P7F6vWAP79+z3/7216KxE8d1umd2cfHBBsOO9bpt15gYsBbnRPGXVgDtjEkvArAHAIfTbDRK9rMnj+w3v/2lAArcqM7O39pXX/6/AiaGA8YGhSkE/pzyTtIJAAhDgW1AugFpvvhaM1ZcdHS8a4eH+7LVxGJUAJh0E1K1Hto+7AgKTghzipW68L0lgQDa00L/QFbeaM24blgU3nwueUVcLE5Ab5JggUsuGIh+hawmk906QELsp9xzKPg8Qj8gLLZjrn9MIyHLSOC1q9fN1oy5yJHWjNP1PprNtwLIUAGhXHSQg3um1gZvz7wEJBTgXVBFm0nrrFrL21arac06dr0VAQkU1orJat1TFo9lA5AOcECuX2LHeZFgNOEqrp0sfA/yWF4gp1G4Sq3EFNjzpZVmgvJkik0A5wlImM9zNkKDJGkksKZ/C5CgIOIyI+E/NJDQKNd9Y05V2fClj+qdBgQoWhLHix7PqzahjyX8EVxlA6vN98ffshtV9jWRuMYEuOl5M5DKbpLXvXcz+Mseu0/+H7c2ZL8rG0hubsx+PtcDCTed12Vi9I9fnQVAfAFKyWJGHT77rs2AI1oTeE2WmbBCIbPVwRUg5XTmCGj1mQmYInBY/R4f+WpN84nF1wOLZLPFM9TiCb2jAAjuHqDXJGkEUrA67IOiAwj09NXqRWs1a9Zq1axeBaWequeflgY2NOLA1bHPZxIdRLWXxZdNkEUhqjwsGmgniAJFkqqNwRFN7mupXDcrN22OhQx9XuqFc3bCKKmRo3QMsgx1VcrAYip4Ly7V43fttg2hoQ/pF6a654wD1hyxAPinQMtFodAgoKcXBgLH06htuXChGBT0feasWi7KrcGWY5sMO6rmoGy71SwJ3a9WJSXnC2WhtBKp8xYSFyHLyeQ5Kdbm52vXBcV5iSmRX1iZSCx5FGvDS01S63HpABQNFxGg+8ZYdABE/Y9FiWrVKhUrg7CzcY8X6r+bAx4M5tbtDFR9QKVYm/4Y1gq96wBRMFmSNgMMCBJjAQZ5G3QHlp/n/P9zb01Q+wQtE0pO87Jwm0GdXM6tu5hZdzY2OkphI5BwU8GX80ZKOISzUG1nKs1/GpCwXKyBhBX7JrHBAkxQYp4m6WbSCi1VQHC+oJ5X2RHRyYES8nLuIFV+qXORGwU9g4mV4P7TPw1IgJbIA+aPtCI4VulHuJjXfDGyZqVpW82W5h9zTZW58UhuKAtU6ROosVofk9Ci1qtkX5kFGrSvpBevkqYEXgnIjHUogZordlViJUi8UckK/Zai1yiYACQSwCUzcv8C+jfdCgyxJAI3OuN9/PO5AFPedvXxR+wHVwEJ0UJ43fuz7LlIghXwbLQ2xLq6mXxv7kGXE8OfBiSI+puD7eQ9o6xtqk4OHRjlkdWe4fgva9G4vS2/d6aWU3Bjv4n96mPXhzgk2ldU5UzrboAKHFPEEOEGEddDiXQp7b/Y3Emoy/c5eutZZ1kHSbwYt4wBKpnowwAusJe1mgX73e/+i/2v/8v/bLdPDu3Z99/Y//V//58KbH/z21/b3/6Xv7PxeG7/8tV39uWXzwSE9noT++abH+y7Zy/tvNsTxRwKMnPY9WDWrg03AQkrADfGdLLl/ljcsZpjsQ9fIRQa4yj7nAWfsuM5YjxemwUw4r2b8dsm6BAgLIK6zkjIgoTsR4gJz6xC4r+cio3APni8U5Ri/u1bNTu53bL7d4+t1SrYbNy19sV7612c22gwtuUUT3p0WdwdgGr6ACYUn1kw22uV7WB/R0CCKPiLhbceDIZKKN68o6WARHNi9HMXyzVVdRGHQwh5Tk//fGF7+1t2dHRg9QZAWV09/mI85XN2fv5BrAJvb0j7LkWUQsX6/bGzTmwhNgKWkwg1MvZ4/du3b3U8qP+7mKPHE/TL81msV6rkj3E4yNvdu3ftk08+ke0k6y3vhWLPP9bdAOo0T5J2pQobs6l1+l3rd+eGq90Xnz22p188tUf3H9hoOrbuRcfenr6307en9g5Q5KKrvXi2rCoOUh/+yNs3cFW4deuWffH0Z9baakrPABDl7PSd2j1U0YcxN53bmIpwqeYMBVWKpzbszxSj3L19Yr/45ecSSUTzqdu7sLNzGCIdGwKecD4zWhlQ36eije0jiSkxWk5VebEfFgvFgvfun9gvfv4zu3vvlpis5xdv7OWLL8XQIDajUDFCa2JCGxO3tWj9Ace1cB0KrQ2IOqYqPWzkxcy2d6oCgHAEI95kKtbqMJzKa5bq0Kvg0wkV7KmNhjAHEHICiAOk8Ngy2mNjXsudKmyhhZKn2Ev2s4mRoGKQt5hh6al1LsXbgB8UVohzdG2VFDsLjPERQEKsF5uuDbR0asykfT7m/up1uHZlgMQ41gBANtfv+B7tu+SR1bIDCXO/xjBmpJHA9Ydjkuw/iWeJFSuFpdUbAAgNa9QKVqvCPHKdM4AE30s8RuURQALXVuv7PIAPLxh40c9Z0hT99J40r+IeoJ+B6CLzTq12ia2hc6G9Lbk2sB+zdQ25zsn+kTX96+evHEiQxtm6teE/NJBQL7nSahZIWAVAK345omeOlgEkZDeZ2KiySPgmALCZjF+HeGc3rau+59oI7o8I7m4KVDaDv2yw5pvouhfnY4j+ZmB3+Tz+MoCETQAhex83kUYF4andJNTm4xxDbDESnhUQkRa2bMjNVC9WqlowJKgkxoIDCSCQEitSnE9Vnr+7WrMSbMT4cgvbKps1SmaNZsmaLfrpKnImqNVLqryDNoeCK1oKgdyqOjWZqpLG97qS8cTR3IlbDspWUEBCqnZrkUq+8SQPJEHlpm9iyYdW1kOTiXWTJSTVKC1Q+Zw+l0pouVxRlYrfEUi6R/FQKDXAAbm5RA3p6867bgKVMGjhKzusVLkpl2qrIJwKabVQFBOD9ob5dGRT7O2Kc6tWilKzbtZQA8bOEJumiRghawFAt+xzUIcsDK0JtBOSx3FiIoTYGOOA4xTwsAIQPKEHieW5UsTH2u0TebBmSI24SHDnegi0VgAg6NwI6McLiUhNBlOb9KcSU2xfOJBANW8hOX3xLxQ0wPyA0cD3qWecTY9OLCiFE5gtOa1ntDrkABWoYichzJm8LBOQkFtYb+5AwhCtBOh0ic4uETSS5MRIkBWkGAXuOrBKTv5ERgLnEEH4CnyTzWSytko/Z4GELJgA7dQ7qfOqmqOijTgkTAUBI7gLACJgX2VzAQoISy4Qp0p0yp/CSABIEFDEXBUTwd0sABIknrmcGO1yOy23MhuMvYLGmOcYl0nMUGtpRkeC9oMVkKAL7X/MulasNBMSiMD3+j1KjhrRXZPEoFQBob0hVXkAEgAJRFlnvCYASvTSNF61PwgoW9pS2ncLiUA56MY48/dd9/i3BhIutXpstKZsJn3ZRNLX9es1Gjb37s3zlG4ETKqkZ8S6HOLM/I6fCVqjdY3rKX0KLGVJ2BXMOphGoBvJfgAOASp87PqWU0scf3cBNwd5Y02nshuVwfh7FoxR/irRQa8eurYNYrWunF4pFhKQMPb2hiW9tQSVALYFu3trx/7r3/+tbB6bWxX75qs/2P/3j/+P2uh+9Zu/sYcPHqvy+u33b+zbb19Yuze1D2dd+/rbF/bm7TsF/sFIcGV7pynDt9P9uUEj4Y8FErL38dI9TfvyJhBwaU3LtGJeBRZsxg7ZMZdtfYjvyMY/COrqfrm6sK6FezT4HhRAQmk5sfx8qDW8XjY7OWja4WHDjg+rdnRYs3v3jm1/v2bL+cjOPry2c2nm0AbB6sh+S8tKXmJ/nc6FWipx3rtztG0P7pzY3TsnGifnpx+ka0CsgRrJAAAgAElEQVSyh2hybzCxbn8gi8clLXPFitgIqPrjLGXToTUqZVXeSVQRBETbaQYYPeyp0MR6x/7u5+1zQvpLYsF4kYHkm8TzwYP7ammAldhun9urV6/UYtHvER9Q5HDaN5Vbn2eRyCFQWLHDw0Ml8cH64bs5H4T/oo0kQDa1cOJ6IFvBidZkqvD1ptm9O7ft9t0TOzw4kEMNGgndXk+OSBedrq7thAR7XrNCCY0E4ilPyriVJyfH9sXnT+34+MgGvY6AjNP3bwUkKFZC42gytZGAhOoKQJSDRR/mhckR4f79u7a3v2u1SsG63XP7cHZqg0FHYpjD0Uhijapmj51FMIWRMAdcgKGwXLks0PK5vVO32yf7dnS8L6V/NBcGg1PNZ7k0jKjoB8OxKIYD4IRaY+h319rgSTuMNEQf0Z9CawsQCBAJIWvYCMgiAAZxrQWyjGEgEJuwPsKwZK3DgcItOtEGCFcG/w5fB7y9wUU7WX9ivZZ7BbMExg20zgSEjhlbxJmJ6cbPAAms0xwHlXOYEIrDyp50R4Ew9mDtu8n+MQskRB7A65g/2hvna9ZBrNEr4COtw9nfZ9cVWaJXaEeBUZLAGtwPEpBArBxtZQAJMI7r5XwCEigUEp+7desmkBDXKYAEZyAsBCT4w/dsgATXQuMz3K6U1xby7FkeW8MGQieF++5tcmvLY8aB1jvugfY7k/0j4AMaCcQVXwIkRJ9Gxv5RX3qz1vG1scXq2i5v2qn/qI/5170oQohsa0MwEnKJGkOlcHWIIEgkUyUXCdGAGntv+Kr9IdMD74F9iAStjzE7mCLR3ESqswl8thK+KSb0x16+zSQ/jiF6aD52Ba8CEnT/U/LAQM9ujJsbbUy+7Of/KUDCJgjxo0Du+jhwhbbFJr7JSFiptF7hBavpliodoqeXHJHj+F2wZKLEeH0tvAde1ydVOqIisUqSMm0QojQWy259l2y4ZCOHACLjKI8ivnu805tKzI+tEAwDsQxyC7u9VbBWNW/NZsOarapVaxwjjgW0LjCxR7Ys0D3n9GkQWvWSARjQl1isrry7OR/1UU5mnoyK8gT674sQgZ50HOQkAWKdtwX9gVR/9Xmg8T7mO+pb7FmRajsWcdjcgLjPl/oMiXXlCzae+nX0vklvTaiUitJykJuERHmwoSrK3YCWB6HS8ncmqck7KEHYNZ9arYjaMWKDoKIdm4+HWmybNdgLgAwFgQxoH1BtzZeLKTFyAUWB3ogxpHDO7c6SAKPamdaK2lp8S6m1JdHjgxng1TUHErQGpMQskopauSYWghhPonl4Tz0NcoAIg/bARr2JddsIVM5t0J3aYOhiOfS06b4Vq7LeYj0CuWfD1HWAggg9UPiUe1PCRshRUpgBarAB+roEkLBAhyUxEvqLufWweYJhgrAewlxihRQu2z+qR9YDwH8tkODpqB+zz5nIfFOLUGqhiMRY8zEjCcDvZ6L+OuOjiEguERg2WPTuASQwtmAmUGlTy8ZC54V/M8E74+enAAlcUh7BSOD4AG0AEtT6kVu6W0LD6ey9off0Mu7VNlIq2xwNgoxrAacdGgm6n0kXYeWEkWFBxfIXIALPfG+wEjge7U9JDFLAQbJSpfEDVNK/O7FpAJ0ABjSGUstWmg/Y/AEk8AX8rNf9NwYSggJ63f51KXhLL1zvU9dvIDcB7eWK+3QHMMDnRsIiTRk53uQlRCZxqvn8UtsDVPKIAbJMhqiYRZD3sfOrSXeD3uS5xhWvz4or0m4RbIcQvItAV/sw91GtDJ64hx2aWsQoltCZOxnaYjFVwgCQDaWZv0GJ/+TOsf393/7KfvHFU7V+vXz1gz1/8b2cgR5/+sR29vZFvX72/L19+8MbOz3r2+u3Z/by5an2CPYQHYfGm2b4yv5R9+0GIOGm1oYAVeL6/SjpT/t0xAebYyXuTTa+y96LbPyW/X02JtDadqkHOWkQLZdWw2MwAc+wvwASXAyWGUmGPREjocQ1X46tVlzY/k7D7hwf2NFB3erVqZgIhwctO9hvWD4/sc75qV2cByOhqOSNPYN9G20dKP7snY1Kzj55cGSfPLgnIIGx8+r5C3v79r2NJdJXFPV5CF2fxu0k5jckfgBYWMyttJza7lbNfv7zz+3Jp49tuZxZu/NBAn4huod2ADEElobEQ0okR8wZsyoq/6Jaz6xaK4uNQBLOntvtdcRkmKrK7BVsvXZG4QNWjDsniSlTJAYCXDnUP7kHzOdqJ4DeDyPAk3zvaRcjQQ3waw0ytl8KrlvbNTs4OFCVnZgjrAwVp4xglCGsCHuybJM5RZKKjQcuIBlCzTAinn76SO0i3Q6OSu+tfQEro2+zFO+MZuxPrKdlrRMcV07WiQhFI165L4CGNhE0rrgep+9fW7eLEOZAVeJVsj/FPpKEFA0LwAScpJ2tAevIba3n1myW7OBw2/Z3tyTaZ+hqjPvWH4xtNCQJx5mY6n3B5jMKUbSxLG04SoyC5OblLNqFbbUqNpsP/fq3atZswWQiaHK7zVgP5VqKsPGSzwWccBcvilDcR3d0cH2EcBHw3CG1jEqYOvaqVLxFo2iB1oC3aQqkjQJfEoUGsPB2vjTu0hhaJftJSDtYYmIFpfVIcz7DSMjmMgEk5JdXi7VmwcSY/9m1JUALAlz2erWlqKVgDSS42LIXFrmk5UrOmtWSNZoVa8KsLRP74ra0BhI8V+Qb1xoJsa47azdAf39GNJkxwt+wdPWc1UGFeq2h1yCQiR6JSLqr1hZf08YTQGVyYo+7uId9GHmJkcDr/4Brg9zmJGrldONV0Pexne1P+/1fnEYCQEJoJOjiYh8WapZFt8BDqR96qALxkdtjZMGELCJ1E5BwFfVtdY0TEBE9N/zeF13PSrK0+5sueyTv2Q2On2+qeGSBhE2QgL/JduQascUIqrLH95cIJGwCQdmFwM/Tq0oEbbyWzYUJGEBCgD2bQMJK7GzVu5yCcwJOUZex9XPXEFV8FtKed293mzozQZRS1waoV8qq9tSrVWsUF/Zgp2KtMmI6FatUAbgANqCkQ49l5pNwu/aAENB80QVdSOon5mrJsiByLQQWAE/qvW+TqgQbvypVyWu8mHRD2AiRa6O6O8UrWJuhn59TKEdaPKD9MoYFvqSKl1O/nI4uqp98ntEyqMhRAntKAARR54s5qxDsIqQIpMI1kpLuwrhK5WpdAAOsDVoeaigSY/HUPrXFdCTwYLuBq0NR1DCX54MSPxetn6QIiulKxNK5+wn9BkQI0RuEgRxYiM1Bdkkqk/jCHEDCWnzRe2ijBxlggXFUKVetBLoL3W88sQm9o2hUUBXoDax33hd40L1w63AqJ7K3WkJV5b01LfZcUz+Y8Hv2TVUPgnMq5omBIABhRosMwIa3bcyoCBWLqtJTrce1gYR7whXid0L+GZ9r1wYlqYnq95OBhNTD6NfIwYSoqgtYSRoAQYEPICEo/FT8qV2gCYFoKWszLIoZ1kW2sCHCP+bgCOcFoACYIEtIBe0/HUjQeu/60VYksBXIQnsMIp9lV09HmMhMQAIUW4AEARoACXJcyVCaUwAGK0GtDQm8WjFnQtld4pJ+qwEPAkQI4MWfM2A287/o6w3XG+s+gARff7wqzT+SOm9zoDLBmbl/OdJgS5gJeQIsB3vyy/K1jIRs8LUJSvM3Wbhe8/AgyEGvS5Wj1NqwCSTEHhUfmQWCN0Fpf+1lscqb9tHNv1PpChAhdA6ivcCTJg96ARJI6vmZ5Ii9A6BhO9lxxp4CGMDnhYf6TUBCo9nUnsTrELXjOdZbvhsByNjnnfXlwMYqdkig1LoVy5lUAAliLizmNhz1FJxubdetXsOOzds56pW8ffHorv3NF5/areMD6/Uv7Pzi1IbDrjW2anZ8+8QazW0Jv3337K19/d0Le3vat3fvLuzsAhE3qpOJ3ZeswrTvqE3LBdh+qtjiJYAuA+KvYqwMkBBr+iaYEPHKVbHcVczTeH/EaPG5PMd4js+qwlgT0JBP7C/JtDrw5zLFlltOrDAdWDk/s91m0e4d79vdk2Pb28X2eGi5XN9qNZTcof3PbTxAi2Do4PWslET0vJ0QnSISUWKCZq1on3961x7dO7Hbt040Nt6+fq3ku58EEAfY9s288ks5gup3b4QQNK40MOmmttOq2i9+8YU9/eyJYpbz81ONBZLm5y+e2XDI6z1Jxy3JE3l6sF0faDbzKn6zWZM9IUURquQhzugMggQeiImwfr8Xskh8TOKK9+/fV/IeWiVff/21gAQo/nE/gvnDMeVIrCQo5xS4RqNoh0e7srDc2mraCAeLblf/vLJO++bItZ4AEKYk0nnr9RA7nqb4wGx/Z9seP7on94rhgDW/Z9MxrQ/ooiA4OLLRbGGd0UzxE9V56UrlYBZ5lfnwcEtAAu0ee7s7Ambev31pZ+cfdA+pJtOC4AwEtnaS0ZKAhDHXCdHEMaAfs5v/j9UCe3jUstsnR7azW7d8cWq9XtvabdgJgDRJZ2FasNk0bxAapwASaEtw7klbQlaxRVoYYCxxbRfW2qpbawtnKUALv6e+JrLhOMtAwpA4E0y9KNLtwaICmKKly8VVmftRDCGepD0GBlQACYi9Ogjqx5Yvus6F2mc3gAQAC4VC2gd5vQO9zmSZJ20yj+8FwCaQPRgJWftHAT1p7w0goZjz+C/mc3aN0P6ZCs6bIILWAvbvgrtNIaKt+g7MBPAt5twKSFhYOb9UfN+qla3ZAkjA2hXm2JqRgGuDs83Wrg3r/SMA28jXQotlrnnGscJAEDgwoj2laPV6UwVFiovMdx3zwltIADx4TBDTFKMKIXDyiqVaG9AimRBH5Av2+++f/+cDEjbFFhHjiYoDgSo2faVqJaEvc7U2+ELn4i0ROAV98M8FJGTFmP5cQALHeFOgchWQkN1wqYxfByQE7TMbgP0lAQlaZJiy9CQlsb3NgIJKPhuTq1o7kEDA5xMwWW2lRC4Ci9BE2LTvYvquEM+kii7BrGgdWrpPMBRFVhYUlfkbG0CNhaRRta1WwxqNmrVKeTuu5qxWQkUVyjILmgtjLUiW0VWQJ7wHy9GLupB/u1PYPpz21atIkCEgQYyEiZBhF7spuQAMOwp2diTAWJJOFzaY0Oc3syL+kjlHv4NaK3QYYMEcSGAzcxaH9//GuIo+OpJberx4baNWlUUl70EjAtEpKrtub+nBv+YVG8nSbddwbuAz6O2tlYoKps4/nJrNp9aqFQx122YD7QSV5kXRZRGfkRTps7HCDHufcHJggV8r57KZOQN1XUGuJIZKgAkOIrpQECCMAi7dX4CRslVKgFEAAYjk5EWRnFIN6PZt2h/brD+zUXdkvfOR9Xv4RCveVrq1lEAifu9ly+P7nukLFtgpZd1iYp7I1kVAqIv/gQbPNM4BXGAnYHo1R6uCTSBnov6PFjMbLJ2NQII7nHEPE6ikRJ9eehdb5HOhrl6FtG+CjlnafqwFupPJVtItLkm+ab3wardMlkjMScr53qwNavo/oJKk2nJOxUbTg+sCwEfrwJTzWs4EJHSnYxsuXfsBR0z0EqCC0uIQ49HPNQkOAiaRUFOFz1To43zl2pCCCxgJEgolqBUrYS6wZbtR15hcAZAEpqOBq0sTgGAfSxVkQ2xRwUkCEjwCXifcq9dmFtVgIIgFkY4jhF81iNNnqCKXelwntIUQuQIwSKvGgQS3nPVHiNGReMyWE1GtQulfY51+h5WCRXaV959vAhJWwGtiXmicJ8ajjjoBBhpvmkepspF+70oU6+/aPILs2FytzZkXMX7DTpe0TVhuBtvYBB82P1+q5LQoVCpauzjfzRYD1kSAhN29bSXJZxcf5EPPmKCKqnsCo4B2MFgFs5laHirVqs2onGbGYYiM6tnyAgok5jbBu/1M6w02uGEbDQtC82E2034VQIKCP2kkkNhRXfY9gnWK4BcggfWWtZgEBlotNO293ZZo92gmlPIz+5snj+3pkwdikcFG6HQ/WLlasv2DHds/OrRypW69/ti++valffnNC3v/vmunZ11VXSv1uoJWaL1hN0xyyTWKNTQbK6wdNtJ+tiq0hOr7j+0fs4n+VeMkmIKb4zTit+z3b7ISuIbZQlB2bGT3iOzPm0ACIrweiPu4VnKRxh8iyyQQCCzatK+fj7eLdv/Ogd29fWC7W+jqUFE8kx6QnJrA3qfs3zAYS5ZfFmzQR8QNy06n0Le7bCoLMfR++fSeWhuooLOHnJ2e2odTWgE61huMJGYodfxCWUACDAXEfqGOg/PnpkM5SHzx2VP79GeP1crFOMQJYDzuW/v8zNo9FPw92afXn/MNez4YcySL9UrFdne3bWub8Wo2GlNxH9toMNQ1IYEheZ9OXLhvDCthSjxCMuPFzqOjbfvi6WdyOmBOMN7/8R//UQDbJpAwHBKrrAyrlMTxGVtbFbtz98RbCvb27Ozsg9gdgH+uIzWyIQ4Wc4SSazYYuz5BtwtI4NefLW13q2L3792zo4N9F3ccYZ/pOgoci6q8Y3dlJiVDd9fnnwMJLMsHB86M4FhuHR9JwBThyNPTt9YGTOgvrFyFhQAYQysD7BNvbXDNBJiztFaRPC5sjNV4EXHElt29e9v29xtWKE2s3T6zs7O2DfqMG/QEyjamyIReAp+LpeTEWQkAS9wvZ+cWLVekJbYvphKM2Hq97OOQJLfixTfNJRkXkuxzrA5y8PP5GQCMq/xTzfb+vmJyB/DEmj3Ki6kefwVjlJYASQUiCk5RVPpd3jbjLgt5xali+CSWpqr/YrTQojXz4gOts4klqzYwgPsFjg3kcy5OCFtgDVKjRUF1fyEmKHuTcsD0O+3baT0NdtjHgATst9Fq0rnwXQL4iSs8tvJzRWiVImJewptooCG0SOsyrATZQ3J9ZP/osWyslYxZHmtRcfaatcsesSWAH9eqUqvp63rDka5XtVr3e5U0E7xFzlvoWK8l/SYirV8jWp4mFBe5B9xfdNVKVfvn779PMYILeCIL4Af143jhX/ubvzhGwlVAQqD3CHspMS4WDEohgcOg012xEWJjiU2awXRV8JK9WDcxAlaV7iTIJOQt00qRpdbF4I1NUJMrCTf5YLpsRRf/j8+L1/Acv2NBziJucezxHcE4yH7n5c1/PWg3q0Vxnf61g0fHm2Lk+OzsdwQiGKgg/w8QJlgeq8mKrUlWfTkF7vRUQZkOEEH95KnHbzGbqFKufsZN9XF6yhOTIXt+6+qGB9m1MhoE9P650m3eoJf1NdlZM/FVbtXxNc7ZThMQoW7brYZtt5rWqpZtm3UM4bYpm5vM+iRyRF+fenFVsa8ZVku+OLky9AIaHKjwGBHEpM8AGDAcy0qJB8FvrdqQxzDjAVCBijiJu4SMEGeckYgArgQjAVue5C07mlij6m0MgAQKIJJdqCfcsCHYcLxlgkVQgE3yLSdJFCgCdSIHWOKoMdcqdBvm5uJLJdwKcpge5i2HeM0QK6Wu2WyiRXd7u2b1GostFwEkfyTLw2XVLe24KkoGk8CjM0SEQyRkHUaWJ+rer+70PVfV9teWECgTxcsBBCiB5UpVQkLA95Vy3SpVxM+KovJNxzOxEMaIWX3o2bQ7stxgbrlx3qbDmYKL8/OxQ86FmjQp8HkG/S3zMz33o+E68LwiocPNQrvq1G00eTEaG1yvJSJExYpNadVZzm08n6kNAI4DLg7wNnq4aSSrIwEiyTZJCSDvG47cqjOjHh+ovt/vVD24QtlcrTapAuCtGO5XrEoclaIlIpdFAQhUCPh/vE6ilurHnVqxUJDbRQW7MyqZSStA6xbtPcuFQJLBcmYD2hsWMzk6DEHfi3Ub8Q3SAnAfd4Fv9OEuce5wxkok16sOw5RwSjMg2ESJGQAjoYCjAWrZ+YLtb+9ozkiBfNTXNR7MJtblBgNMJjAlktZV8rrRY7laRzKgQrbHP45txejILDxXrb1qW4yKfMa5QloJmVYL3/SpkUYQt/5g95P56Y9I4P/U56Dif+wIrt9/ETpljM5kZclER/hU45f7nvZZXQuEKhNrKctABBykUsf9JejnNR8+fLDeAG0Wt4mOucE+oSAWCA+tklzOdnb2FGwzNzvdrvV7PQWksJXkDCUA2C1deVZv9Xikfa9UrtreHp7wVa0nH87eqzeV3t8AEoIJk62qr49/tlpruX5aU+du7YUCOwE27WIw3Br1sn3y5JH97GefKFl8+/qljYY9+/zRA/v08UMljwAJvUHPWls1+/zzz21vf1+V1mcvXturVx/s5esz++G7N9YfTK1aafr6NZlap0c1FFFhwMSoYPqaslnpiz7pdaEmxaQZcDfOlb9EK2L2nmVjobA63Uz2N4HQj42vm4Cm62cGjA9/BbojrCVZ3RN+36xVbYpA36RnjbLZXtPsaL9mt29t6blaxDVkZMQi4/FIYLj0ONTm5p8vz3iEe6laJ70jxgUuRr/5+SM7OtjWdTo/b9t52y0Se92RnZ6dWx9bZ1ny4fBDopOcm6SlBGPSbHenZPfv3lblvFzKSxthNOhqrz8/OxWy6fZ7c50f80JA72Rhs7FZpVKwvd0tu3f7RP37nAOtADgc4GpC1VPnAPqwLMhBQPoEk7k+y0H0pRgEjx8+tEePH0jwkfjn6y//II0EmJbEFuwbsAtUBMIqmMpvQjVIfne2WtJYePDgnp4nk5Gdvn9vL1++lPNE0MDVWrkwu+g7Y2+KZuTSCz7ENfu7LWk93L19R0DCuzdv7fz8TFpYMIN6nZF050Yk/VD6xTQWIVWPwEtp09jeaencEH9GYwE2Aq5eJNjdoYtiRmK+XJScocC1jaSd6rtYZV6MoQh1cvvYTo53rFJy94Zer4/Pr+LDbm9o4wkMgJrYKLNFUUDUaLy0ITHLlD3PdxvaJhS/ygEop1iLGJVWDNzClNzS0ZCD/bcQgA4d3pP7gk0GeRuPYPh6Sy26DojxrMQBCdfSGsq65i0IztjxYlJoUnlBU60BVMQZL1gzqzXKr2m8VswEAQkISK7ZCMSXyqeYNAHkpw0mXA9cGDK1PyRG3SqP4pIAiqY8UflfipdW61WSSVauKLFnZzkQA8xV2FgYTF+0Y2ZyyiHOQkR8YdswdnYatrfdtEaF/cGBJFqYg4kQOVWsgVHIjXXKc7nI72bu+AZrArYRx02LCVbWqYgIwMH+xvmXaMNemuYOwI/Yi2hT0P6CFhXOHLAVGI9EcaznhbJ9+YLWBvnTO5BA386f+fHfBZCghR46lvxnF+pJrjcaCh4mA1dnDoGlzYT6JiAhkv/rrmuACVl0PTbGzdaI7CaZDeQ3f589ziybYhOJ39yI4zhjYMZE+BiQoAl8TevDZoD7p46v64AEX5CD7uOTfxNIcP5fKMFSBUzheArWR1Oo9UnhlZaWJLSiazabWkXVSt6vM13DbAibSbSqqkWcCRnfvwpQQXblw44gjFmlnLdcHkXfoQJFRAebdbN61WyrDqBQtO2thh0f7NvdW8d2uL9j486F0O7RCPGfkQQE2fywa5JuAZWDUkWVbH5ezAgIfEKzaBAw+LrpC7P61iZQsjiemtVqdW2eUXUEgYWuR7CCNRB2Xjgz8CDp93s9l43RcNRXmlGplgSYKDBNG5o2IUQlqVJUSIzxqTcro0IO+ADbYDGXgBEJHRTbfIlAH2R7bkt6JLVBUqEvJcX8vBVVJp7bbDCyGd+PpWujZLvbdTla5HIwNghapzYnwJFIuPeZcax6DodHEq0VI8FRcTZb7YzC4GdWzI0cfIB+V644Qp1TQ4r37+FjvCgm66yKFLRBa6mITAYTZyT0x7a4GJkhsjTGHxC7cMSTltYZTLwaVKzaHEQ43B9S5ZBE3/fJtAGSGq4SX6+oM8bduQH3DwAXtldEivK2LAEkQPmbOZCA5Sj6CEBSOW9tILGRjkeyD9RcT5RgWru0DSWgM+ZbrDdXgYrxt3AkUEIbrT8J8Iz/Q81XABRABOKLqoT7SkFgwndXcgWrASbkChoDhWi9IOCAPlvI2SS/FJjQp81hNrH+0qybL9vQito8ARA4RzE05CH9Y32bPJtjcpGI4F81g5QRuNDi0opUK2ZL2y5XbG9r2+rlilS2O+O+O0jIHWMiz1b0GuKaZJ83f95cG7kuiZRy47J5FZCgOZiRCMgmRX9MghRvzVbwbzyQP/MLfiqQQO9p7H++XyTAMwVbseeuaKYJYHGWEG9269t6q6mqLo93799bt9fWOK3Wavod657Ws9TqoDGcK1qr7owC9qA1y4110fvJPRj1hJhjcR0bmHBYMVZsZ+dA6zSfS9WUIE/MnLKrjWcZcdlquCfoc+05rF08tJdLENbnM0kHdGx6n4+P9uzp0yf2+JP76ql+8/KFjUcDe/rgvj18cEdicgAJ4+lYleUvvvjMdg8O7cPphT374ZU9f/HWXr/6YC+ev5cwHNbB+UJRYqhdsfsCSEjOIUsP6i8BCeFslNhpHjT7/crOlWxRYTN+yc4DvT8N3v+WQIIfAkAC1cl1qw2/Rvx7OR0lRsLMdltmd47rdufOth3slKxaHEhDgUTOWxK9Oimh3flcgDNJGv3vYntoP8tbtVIXkPDpowM72G1qD2f8dPu+15MUtLsD9UbLXlBiMEC83powGtMaObVGLWdHh7v24M5d29lpSnYfm0JcI4bDnldx8yS6tDU6HT1fSv3s4nADJFTscHfX7tw9tpPDfbVnXpwhLPhe1Xv51KP6T2IINT4HeEA8jigelfipYhgo37Q1nJwcCYij0vrm1QsBByS/qo5bQXNETEGERNUCgOifFxHq1YqYCCcnt2x/f18tljAaPrw/lWAjIIm0oNBnoHoLdb5Q9LZEWjVSjrS/07SHDx/a7ZMTzetXL16oxaJS8hbPbrtnyCNMRGknHltT7tdj2Y/54HBPjhiwNwfDvrXbWED2BM4QG80ANWRDSJUfVgK6BlR/HUxQTCdRPAdxyFuYo3u7NSvkOrJkv5UAACAASURBVDYZd7XvNRotAUVtxCT7tFwUbTxa2oT2iQnMi4UKR84oSHoq+VR9Jz7LLa1aLtlWvaKqOQUhtFK4/6T0Y0B8NLFmFHKgRpZsMalqPSBZ5Z7oXEhEaalQf0ES9kN4m9gwgQnS60miiD7/U6v53EU4+SyBESm2VeeKwMYkAIklJS2eCxdihNGL3pXnMd72EOulZme0CIamS3I38lgqVZ/SGsr3y5EpAQkBJAswyAAJAhNQeBITqaTizQQXkvlU1X2ABLXuoE+TX1izXrLDnZbtbdWtUa2oKFas8N1esM7mmrFubraWZwFVzpH8Q2BFaEEAEum4YQQj5u32jqGbEAKeAhdgj85ogUFrAVtVWpiS6wQsBSn5FtdAAkKOUwcSInb4c5ES/uKBhGyiGkACfbjBSCBpUb95ElzyYGRd0fljArKbYisFHekzs5UFDyQ9CM2i8NlNcROoiL9ln0XdyVhORQVfgWbySc6yILKbsaOca6ZDFvmK8/r3ABLiGmSfY0GO48teo0h8mNrZ67cJJMj+LFl2wUQJipCCLmjV9BmnSmnCTv200zWBau2L0ppJwnulyAryxwJMy0Alb9Uy02oitBlLRzoG6hV8ns12YSI0WaDrdrC3ZSdHR+rDm0KFnYxcfGcCmIA14MD6AyxbCNKGqvywwUhpeea9aiDMbDCDPsGmC9rInpG2aUQOE0WcCrsWpdQbRR8VfYhUNBBlOj3tWKEE0u90Kuk82NImI1dtxlap3nBrNHyhXazLAQcC1VIRFwdEY9hwSOQLopvJSAiEdEqnOwmwJ2uiWlO94RqCAcGGoE8uHAXwvx1PbDYc22I6VR/Z9lbV9nYbEqtZLEcSB5ITQymvPnpgWSqTrKe4RIgwJzq911uVNOCuIOsjgBjXKpCrA//w+UXxltYDqKpSCa5avlARLTAohy6MtFRQBMsDEGHcG9lyPLdCf2alSc4q06IVCALYXKcL60H5kxNB1WYkxElakO9jDPdGTv1UbVlBqAMKrqS/bhVANk2sC4AE4fR+HstyySs8bL4JSJgAJCwBEpZiXxFkhTvJqucvqZ1PEdsRvXDtRZxdf7JzazOZJXEnoOA5aPhiUEiTIT1vAAkrN5QUGIymI4FLFfQ78gWrLJO9ZVT62AHhBZaLNuN+40yBnRctBoucXSwLNqR9zZWEbAmSRPVEUlJUYyKwTxoYGcBDB6ogyduj9F/YCLQWkMTNzQ4aTdvB+jFfUMLUHvXUNgKY0McLmw38GiAhNFaya1f2578CCdfvnjcxEgoZsCgCTT7RrSW9Oq+9j1aoNBaUeMNOytHb7P2k6B9QPWR4kFQjaMe8ISkRQCuLNQIt8aA0X1jr0Eypll0sNnR3+JuAA+mwepDI/0Nnhn5rgm3GRqu5q1Yp9m8SHujPIQrsSeXl1o8IjvW8nMm+lmcYdQpsU0+v5h+Caba0g4Mdu3P3lkAEQOxO99zev38rNtbnjx7bya0De/n6lb1+/VxrJUnP0y8+l53gi+ev7etvfrAfvn9lr1+d2dt3bQXvrdaugIT2cHgtkBBjXWAPx6mH69d4rOG05s04K94XLaHZ844RE0DCdUDETfHbTX+/YXQqAQ4XFGckwLF3G2KxTvKA8AUrLAATerbTMnt0b9fu39mx7VbOqsWRFQtYGbrgsaqw3Fsqs5OJNWsN6/UG1u+x7zpQzj1v1FsCEo73yxLNJDGUReOYMUGrYkE/A/CgcQFwoGos/esw0Uh0pjM73G/Yg/u37eHde2IWjEdDAQnn799JK4GkdQ0kOOOCQpz62QH8xzAoira/vW23Tg7s1sGeFYpL63W6mkNqJRgOrT+YyP1DonrS1XEqe7831krNnNzaqtvJ8bHt7m4JRCH+oLWCRH4x9blM/Ca6N7aAtEBCfVcsQTHQr8/2dtMODvYNxxNaLDmGfpf2jFSsoeo68crrEPFjYqSpC0GSTEP939/ZskePHtmd27c1L188e6ZnBCWZq712R7HAeAGQ4G0bGuPJLSDGDfPx+NahWhHQIGB+n52d2vnFB+ntEJfQZiKWAJVyPg8xQ1wQ0B9Z5HXcw4kDJUX0pioVb41tImo9kvPC1s62bW/tqth0+uHC2hdd9bgj9DxWS0lYQpakaQHQpMRfyS6FBUDIheInquXEqXW0vBpoA7lO1wgR5wkME2zAiZsRxa7ZbAKgk9wWJKIJYOEALzFVtByLDZnYVqGXACslQAQV6iiWhS2wmAe+jruLg7fv8ToYCSqszXGDgOnqGlwBJIR2Tqz51wEJ2fWHuD5bWFY7HsCecoc1k4GYB10viYdLwbsk3aYpDAAcxdABASDLMy6IsWbWrBZtb7th+9sNXV/0EayA81IqrmzkiLoeSU8v4rBNIMFt1CmgOEDIOFJemYAEWLWu+ePXBmBGrQ3YaM7zkHv1HgcSmENJLPKvQEJjJbaowDdR1hkEqlpJEQWLE1fwhyIciXg2qY6N7CZGwmZwvbnxZJP0bGIeiBOf/7HPyA7c7Oa5+ZnZ41d/ZKqGZEGB2Ijjeze/c3MzvrRZ/xsyEkIkKo5n8zl7HNmfA5jR+9nAE10pEMPoSY5qm+5jQjSjRxkgIGzefnQPEiPBFy5f7DwAIpH35zzuAZMR9VD1G2JTaAmFbNXMWq2cbdeg/TXtztGeHe5vW6NWViIomjqaAOWihAqnqMDDjMG2bzSy3sAtl7rJp5nFf8T+yVeIxup9eawzrVZNY1kVjVQhkDaCwCVfQFiwqQ6AWkNbpff2+fOX9vLVW/ViuiXi2rKSMUU1i4AP8SToeVDdGD8cqzcleiJO36Sq/akaHeAVVQwlZxrjyW5Hr0k2UnOQU9SZnWeuJJNWgSFshDFMQIEx21t1299tGF0H09nAZvOBhIIK1aKq7qDxpfRPOgmy3XKBuVUYnkQx5Xuse+lAQiEPiACq6xZEiOZYHmpw0wqlui0WxQQeeI/hcECPKsrZfQliFUBopwsrT3NWneetNi1aHtR/jLew2XlvYPN8yabFok3onZP7hvsFSzxrPPLWBlHHIHhe7jJHbFEACa4GWGkCKOilqQpJEs3mB9WUZId2Ev6vChn2pOUVI4FNT8h3pr2KACqAziyAurmOxfqRnYMcdwAJgczz2YHUe2LuIKlMCpMuQxZomM7GApfKaCRY3qrLvJWWEKR9PCgIYROvlGxeLkhokbaC/nRsSES9w66I+UAQl3jkgAmMC4VGcjzQkQRucOnUHDijsOYVjNAngJEAkHCys2utWl3Hc9ZpW2fYs0kBfQazMdcZemMCEq5KOkR7T9zM7Nobv/vPDiRIyOuax42J3gzqvquDZ4Wxos1NeyiirKrgrzWQ9Pu8q48zD0k6dnZ3da+8stvRUQEkAEqpSoVa+9StHzWGc3kBCeiY8PAAzcUQPelJAD2MKQK7kq/DJEgEb7yO9RhQkc90V4bxqt93rSlw+QKRkGu/s6nWQVGT0aih4pe+F/0WAsyjwz2pxh8c7tre/pbsIE8/vBW9ulEr2WdPntjR3rY9e/GDqOj1Rs1u3TqyR08+UdX7h2cv7csvv7Vvv3lup+/bdtEeWalYF5AA6nCOu4966LHOc5cGF1xc6x5EQKzjTho50dKTz7v3eTaYvwy0XbZn+9E+nfRArgIi4nN/yvi6Mb6jiqzWcO+HdkYC+487ZNCrvdusifm4mLRtt2n25JNDu393zxqVuVVLAAmwI33fJwnTmiUgYWq4A9HuMhi4mJ3aJasl293Zt73tum03FlYuLMRg/PDhXGKM1WrNiqWatCuoNg7HExUmKD6wVnki5nZ+9+/u2s8+fWSP799TMoawYH/QtrN3b+3t21eqIEvNfUGVFb0P7A7XQMJkSHtCzrYbDY2v/e2W9DjQRmCcq/caFXiJPmIPjabMGkigxx7AjcLG4eGu3Tk5sa0td0eBEdnrICTYtn6nn2jkztQgJGPfh9rOXJ9MaQ1xjYPdXdhFh5rTowFtNwMb9gee2CYdY1qMROWeOxOReEbVX5Lm+VxFHoCEhw8eiBHx8vlzMRo0h6cIHNLClLPRlO+PHCLduwAT1M5Z0vzDyaK11RTb9Pzivdo1ABKKJVpWSfRZo2Ak0AOfV+yA5oC+Y0gC7xV6HtRsaP3Yalbs6KBs9UbJ9vYOrNqoS//h7ftTO7voSMBRgtwTb9NcLNnFaJ0wxTG0WLGeyXqQCwPz0ZbSS9lqVq0BmFCtaEzDnIAtC4NwSiFJriRFW0zL0uriWnoLjreaOIMX621vXVm1UJcSe4DWL7VOrsXLFWMke1BZGGtNdQFw2Cs+F338SqhbtpOwRr1dIoAEQKkAKmOtvgpI4HOorX8MSOA7osACkMBjlZ8kIEH24htAguIxWBkwcYmr5xPLzSdWreRtp1UTkLC91VRhTGCvhC29eH0JrMhoNWTzt3UcwfpBQcoFK/k9zBheS3GQVgYsSt21LTlwSIeC1hFcV5Y27dOuxzjGHhSWEkWoJB6ZnLFk/ygE8T8xI4EFOarXROC62OrI8gd9ubHhxOu4EYFKRYL0sc1okzGw+bpsgpX921UJczbx3/yc7Ia2CSRINT/1Mod6aVZXICbAVWDC5ga8CShsDuzsccXfro0Eb/jjWm06M0mjKSo7cTdsOQPgifeTNGQDkPBt5xhX4kdJPT0SJ68auD7CVcAKr5MYl0T8vOeUoE8LLxXl/MxGnVNXZc7NnepfQDfB7GC3Ijunw5267e3V7cHJsd062rd6uWDdTtvevHlj5x/ODAcFLbQpyI2AUv22fQcMxMKSHZA7r+DSAEXQRYumQqLVZ0u1TNYvPqbd0nGmRQpRLASCoMT9+te/1ib77NkL++ab70SxZcEjiEUroSz1WKKjuZgWrVZTPX6wA6SYPKGn09HWYm4iYZ6g8WrzSL31YWXm9FSnWGnxpmyQhHRyJTQmvAJPorsY0t/ZttloJp8BBxJqtrtTt2KJ/jNU0SeyMitVHEhQ4A44mFgJ0NV81U8euVLVBauQiZL3PqQAlPPzRZweMxc9ov2gWGpYsdSUt/NwNLduj39D63XH1h+OrD+c2mI8sxraCYu8VecACQWrsLEhhCnf5qUC7Um+YKN8zsYEPEkaTmtNoah7tMlIWDNjnJEgdW1aIaSNgOYACa8nxtx/9RsmKn8ACCH6BWAaY5v7gh6B+tgzArPZ9SS7HmTnU2xeMZ1jXilhoy0kbaibQEIuBQphDak5l1obeAZsov0BQPcSkBD2l8wL2hWK+VV7A2ACrQX9fN7eTecCEghyYWDAOKEVgp/howSw+GMtABfmU/wkxsYaSFC4tVxaeZGzO3v71qhUDTvhD+0Law+6AhI4nr8CCT9l5U9T9KcCCVCcyXWS5sY62PPeVe8xTS1yyokcuNDYNmcYkZBQeUVTht/jN8/7mKO0PGisp9ZIF5x122DGD9R19A/4e4g0Ztk9vha7Pg3rHsGbLOSS+w3K2v75a40aLwSs19EAu9b7rYuIYdUHxwkwjr+xBxBY8rO7RpTt8aMHtn+wbbvbTdGUYb29fv3KBv2uANqfP/3Udraa9uzZ99bpXNiukp4T9ZdDP3/2/LX94fdf2zffPbNOeyjwulbdslqjqf3ovNu7FkjgWq+qaCtWyJqRgMJ7NpCPEXVpL98YZpf26qw2SObexj3ejG82R+xNf78JSHAgjLYqF/2EbSdGAm1xQJnzhdiIdUQK5x072C7Yp4+O7PbxtlXKE6tVxnJ2mFMVDDcBEgo0XigssI/wT9VCFm53eDo4OLTj/W3baRYsNx9bu9uTBgBOAIDiWAuToNKKB5Ox1x/K8pECMDEC9w6M9sG9bfv0yUP75MF92f5NcWsaduzs3Tt7+/b1SltFgACoBD3tRYor0O8n2p+YJ41KRdoaW3VsjWmpIVEfJpaF2wRKvA0GIu2CqbWh04VduLRWo2knJ4dqbaByz9yi1XPQ64oh9O7dqT4L9yFVVkXNBySmMMBrEa00q1VMWg93794RywgtEAAAWi04BxgFonyPJ94+Os+pdXTFVkKkeD637W3XSLh/567m+7u3b6SdAmjHfQKcKJYrNqZooDYqcoYk2h4WiylmbW01ZEVZr9cEauKKIuHUKW2l0M9dL0LdAoAJWAnCcoCVICZpEsJDPDEJU+7sVGx/t2m3bm1ZvQYg2VCiB3vl7AIgFJFN2A0ACQsxNxYwCIzCCOypiQ1hi4yJ3wquLZOYnOViwRpN2mJhW5XUskoMDAuBKvtcCsquhzIa5mxG20RYfJLIaky4XSlrLFVuxg5ArphcxJepwi+tJIfeLgEFXnrgONHxcpaDYpD0e7U9aI74Oq46Yd5dFsIlIuJQXwuS+1GmtSELJERxUVV92A4zZ7ApVlGhKbXMZfWmKPokJlgwEhiPYjVoqiLUDUblQEK5yDinVbIuIKFag03hjISPAQmxDkb8dbkQvJDLmVw90MsijuGLpX1RtmKhJIAgfu95hjNFBBigU9L3a0srRrBKJmLwOdMSEdm/AgkEC1Q9o88+/Leh/SaHBqaPD24XgmPAcKGDxhhJ2cdCpj8VSNhM1DfFNDY30ixjIZsQZDfAQPw0gBIj4SomRXZQXseI2AQq4n1XJds3bbQ3hZqhKp4973UwGMGmJ/oc16qlIfoqU0LFEnMVkJC9fqteYBKfnCOAUJmvClriGkCBCyAhWgYqFWezwLhuf3huOSrkgFIVs2Y1Z3vbVbt1tG1H+039jE/z8f6O7e60sJ21dvvc3r55ZWdnF7agt4rqw4yKg9PD2GQ6vbkNEpDggire2l+rNhXEEWhAT2y3u1ZrNFzwK1GhghqmBUO0JgSbPACmDxggAbXw589e2r/8y79Ys17XZoLYE20VSlwrRSsXCU6xq6mJSke1fzQa6B9RCC0B2DGS1JNIil4u94yczWnRmMyknYBLCr3pVN9B/ovlqkADetyghnP+UEAR3JsOp9ZFMGqACJ9Zo16QmjDoe67EvGWDHEvYkiQZAEbjgmuk1oYkjpbcGQRwJGq/uApqrUgtLvmcaMl8hjZc2kWmgDckoNCVK9YfEuCZ9foTsUMGg5leRyBEsNMolK2yBETIWW2eszJIAUHfxCliHWxGcU/ImQ1IRkj4pVfgjhqwCHwjdcZLMF9WzwAJOfS2Cxo7bLzBUGBcEtQQyyJ+pM9Ru6FXW0MoLuYWIIJYCbg9pCqBbMoyrU2b60927m/OdW2+qbL7sdYGgATeF5J+ASSsegsReQL8cj8Lqyz8GVaCt9t4WwZaGGopSGwAfh4V8/ZusbQ+IlDYcM5nzkRA5Z7AR07uHmgoobkkLOhAgnT5QOCjtQEQQaCG6Rhu71I5rKpC+OH8zM77HR3LHBcT6TegEr1uT9tcu7x//nLrWna9+Ssj4acxEkKYk2usMS2dFwcQCShZUwEaIjmP/cDvASAz7U7rfRNGGGsmLC31ZKNsnhRcQ6RXsQEtc4ulYTeNoOhVQALfwWeoEppiDF4nEV3s51Lyr/G38GIAD8aEYhbGuoCQdYUt7YgedFMpnA7FpwEIARymgs2DcUcysLu9JUs+gARR1ydDe/nymfV7HbkH/eaXP7dmvWrfffeN1pJbd24JRCAJ63T79v33L+wPv//Kfnj+Wr3Q+VzV6rWWkiiq3O3+9a0NMfa1JyVGglcLfb2S5/w1jIQI5uM12bmkmEBWkx9vjbgJKLiJcXpTfHcZSKDNyxulJHgqxuNSosqtSs7qpbkd7Zfs4d0dO9zD/o2kH0YWYqH0mTurQ4J05n337TPEE5O1XmLBcK/p/z/c3bLtBvY1I+v2B3Zx3l4ptocQIfobVKaH6BTAbBh7MkoOxNp3dFC1e3eP7OHdO6pAU7EASLg4PRVDRe0oqTAwJmNmyaddDn2AKWK6uO1ga1cTkNCowG5MlsgAAUnPgGPQfgQFPFdMMc9Cx8Z31CpVOz7el21jo1l1m+gl7MSBqvenp2c2GAzd4FbturgdeBUfQTyScvZpNB8AAB4+fKAx/P7tawEs79++0/WNHn2ABNo9Jgso8d6uwKMksG+ueAdQ43BvX3Mby0aOA80nBJLHw7mVq0WtH+5mwFz1FmNV5FUZdkI0cSGJfq2OmDPAmTOkaGUcwL6EBj/xhI4CUQAJXjwiAfaK/HiM0KOLQm5vFyUIub1dVrFHLVw4zuCWgRUjcVG+rLiGRBwXBxgOtJFyzQGVSDL7g6HlKYwl4BLAH50rYlzuK4xZ/R3nCKrruGTB9hQjoWDDASKgOZsKSHDAg3OQa0sRG0gXN1fBQ4m5r7XOGMalq5o+KyIEB//l8mFYGTpTV0Ba0lzwNdCdEtB9WLGFE5CAqLY7RPi99DXjaiDBY6u169ImkMBxOnvUAQ/X2knFEBbqZKsIkIAwtIAtmJrObVGstkDQm4JJYS4W2HajorUXIKFEIeuPABJ8j7is+STAOFlrbjISWJ9ZR7j3ulbJMl56p7J5xOJxbrOh23jSshKsEuJWWDYzLGP/CiSkKnNGjZ/KgzYON5P3AZah9obVh6oPSTfhJkZCBN4fe85uVB7cpAQ2RZAEFdcl7vH+bPCZBSNigMWGu2JffMS6SwH1R1wj4hyyx5hFwP6tgIQIDuL7s98TqKKSkRSMxT3xTT7jVZ1Rlg+2sao4mvkZyyn5rvv9FyJ6iZGwfp3uy4qK6aImMBFYYAUkFBY26r2VkBJJ73aTHqiqHezW7figZfs7dauWzHZaoJBNCWPNJiP1D/a7XRtN5zbPldVHTx+g+4Qnv98hjAJvXYA0w+ejb9Cob1sVS7BlXsEB6DPHGSCYFu0xFSpX/g70MYJZgISnT58qwH327Jm9ePHC9na3RZVjE+p02lKQRvegIrtU+uSwzixLNAa6In1+qo6XWMjmAhK4jqC4VFZIzKfjqeiMIN21Rl1/J/CUxWOtJiodgYjoafOl4cddwy5t6ErR48FMwkc7WzWr1kpWawAckBRORCPlmuRRdMwoxQGAACQ4KJho/GwmIpk61Z0eUYkUiuZfFAVNiD8b63huozE0PXyXqQQUrI1V1qxow4nbVAEiaOtJDhO1XNGqi6XVcMOYmhV5EerFiEAtF9adjW2UM+vnltafuz0jIYu8kwnIksozx+NaxqxN8NCS+wHfFSKL0nygxcGsrEoelEhEzryNQWsBz2mjk/hgpvqPjoWLg0LW8OqJ3peYOpvzL+bhx4BEfX6yI/yY2KLKNWmrd0Bh3fqg+cXWu1wqaeffCkigqpHWaLXyJCAhwAQAg1GxYO1C3rrQYOnxm08F0qhOK9cKF3xyJoofxWq4yH5ybY8YQILo6rBMSPKWeTvY2voRkDCGvVMEOAMBKV0LJFy3f/iadtMO4n+/au3l9/+9iy1Gy8kfdxV+/Kpg5kQyjj6N+58X3P1AgNpaeGtVHVff7cIKlbrmXOypgFEOAFSVnMd4ERiZlOsFWPgqYBUrieUTFG5aFlyZ3Cm4aNWEQGMUJVzYmeqZFzDQnImAN9gHXvxwcEQQWAT6yXnCgQSs2wbyJz8+OBRIzB5B7IJlaavVEONua6ulNZyEYzGbSQSP9wFsf/7pEzHQvvzmS+0bJGEwEtCQInn7+qvv7Q9ffmNv3pyqAlmpUgFtKZG8aHetP55eq5EQY9erib7YBZCgvfkGscWgRG+CBatCSG7NKI17eFWs9LHxdRPQcDOQ4ICOWhtIgBIzQUCCLawMMJBbCkg43C3b3eOGnRzUbKuZs0pxZot51wpFF9ElkVREgh1e+n/3om3DIa2PbpXYrGMd3ZBmUbMKuDyyPEKN05kcm0gOZfdM8shYlHhwSWMdIKHTJynzmAKbP+yp93e3XPz5aE8CezBmOmdnan+hvcCBhOVlRsKCvXCCiYE1mxRK9tXa0KyW5QpCawPxBECCbBdp9YOFY0WDa0jSTXJMa6OKF/m8xB53t3c0ngNIm9OTP3FR4wAltO6htaAWT8SoS85eGCwlbC23hbt3VCzBZhFtg7PTD4qxABoV3yrJz9l0SaHBVesZCyTOzE8KK4AaYQnbbl/o/ey9EhwczpRg50jgOZbUn+5gAnRxZ35IVLVM6wYtCBW3uqYioNGysG6vr/gD1kkACSS9CD2rAETRQs4LyaJvTG4SY6FstWq4ZiXxZdgCSVRZWkECI4gTTNafkzFOSVTdsShcqoU2+2DUOqPK46dGrSJdAwS1BSbQoiNAEPpE0aa4fi3dDUCx64hz8cq32oCXhZULgoA/rn0q8midLVcT6JuYosmBSecshwXCqam0bBycWSf9xEici7Oz6HVxoVLWfmkmFBhnqVBzDZCQXVukt5ER35e1Msec0UjwUMILHZtAAhbfiqlCNFtC8O4Ols/PZPfYqpWkkVCp5q3RqrreV0ZscbN4sxl/ZfNF2rOVt8LaTGNQh1f0Yif3mM8W62A8Vkcy/2ePQMB1iXbGdCkgQcAa7BU5mrieF+fzV0bCyis99WfT10KSUSlLyV8DbQQKvK54c5MClQp643VBzk2I9qVJmgbLiiGRQ/0d+591f0xsvAEQZMWGIpjMAgnZRD8LVMT7N4GLSxt7Ss6zAzUGabzv3wtIyAbLm0BCBH8cU4hW8XodGx48m84SKyEnv/ori7W8e8WndnT9jWrSSlFev4nEhyTJBbEU8GthXIMZGkf5qZUWfbNFzyoFkt6KHe41bH8Hm5eabTdLVs7NbVcbJEHd0joXbet1LjxALJatNzZr94ai3/X7bJpu88Sf+QezzEECFG/r1qg1rVKtqUIKMt7p96S2CqVcFXr8xodDiR82mk2JGkJhIyKmFeBw/8ju3r+j///w7Dvrdjt2cnQsj3QAApJ4hB/pc4TW5psfFLe8fJQRCqPPD+SezcVmQ1EiSXBZ8Ocg6wvEGulxdDuleqPpQMKQloi51epNKxVKev1QPXBQEqs6t9loYufYNA3ZzM0O9lv6/EqVfn82IhpFvfdMCUPe2yYiI2ejD7Gy7DfI/AAAIABJREFU6OXUn5N4DPoE9NTxD7S12yHgQbRyYoMR/Zw5Gwzn1usvbTA2WZ3NDeqjB0DUztkJc8mysr4sWG1pqbVhaeUxaANRBIDB0jrTkZF40s/fw9aTZIQEGjs6uWWk8ZsKs2vNbx+7Sqahz7ED4CZAws1mic4CCTKe45EopXUsq8If6xNMBMYEDJFNICH0RGKtyq4Hlyu4GYsA6VWugQSqs5pr6UOYLwocNlobAkhwkaKFFRPQgR4BQTftBHo2d/DQegzjAhtIim9oE+QWYieM8mb9atl6C8baWGrJ0qEAYKEtaWk2ohKSPiO0MVyTwoEEBU4SH3e6ZgAJtUJBQMJeE6smZyS8vzizs15b3w2QMFpg+VoRUHXV+sX5XwUkZJOXrP3jdfvMX4GEK64ObDRpbLpOjkOFrBtFq9UrqsC3GnW1bKlPG6A2bHWpGi7Mqs26KJwBWJMwsV4Q8PPPK2MOIuCvHaCAWhUQcAUQkAq9sxjZk0jeYt6IdaSWMw9yc8kyTHM7WVJCl1bCrDWNBMIZFQDXYiSIoRAJeIbBkZtbfzCw1lbJHt67b/fu3bNyqSJmAeAGiVS54IAKNTIYDnmqoIOe9rKjwwM72NnWz3/4l3/WNaIv/PYdhPcq9ubdqX311bf21ZffSB+BvvtGY1usOJKf96dnBg220yNhvNq14dLeHKyfdC5eMVwLPWfvcKxBYpRk4iMHH9bVOQnkXuP6cBNQcNPf/yQgIQcwG4wEXwvxW8rNJtaq5uzurZY9uEWBoWCNKlbJExsNzwXas495D7yLgC6o8iKGN57IzlnV9kbODvb2BRC5vheFjPd0qgsYx3La+8YBwidOa17QpleRExH36KKLh7wZv6rXAMGm1mwU7M7xsd27d0eV0jFiz+2OwKaz81OBsB8DEmDe7e3t2IM7dyS2SGsD1syIG1J0IImXXWLfExUq4jASospOTNPrdzTOm82qWhwUT5DMFrG5hnpfUrxCIg91n3bNohTliUmcfUN7T69HW6bZ3bu05hxr/hJrMa45HrQOYOTwQNcE+1UYCSTagBQBJDBfZQG5v7+yp6TAwu8RH2T8yX6S3QORO2nxOHuIpExgwtSBBIV5CG/XC9Zo4DyV3K9wU0IkHbaBqsMOJHBd2JscSKCo4babAAn8XveBRN3dbuUKVqkWBFRg0Y0ANYUusTaSXglOCliFj4ZTG4wAExCF9GIKTkSATB7nJ91AxRzAYAvZlBM3AjAVK742wZ4KnRbLYWtbEWjAuSuOGsJ+RVMB5pGztVS0SHpZ2Zwp4vko8nLOAAawVXlPocj6SaHHBfEpCqzm7P/P3pv9SJZd534r5nnIyLHmHkleUqJkW/CDDNgw7Be/3AvY/69gwIABQzaur3RFimQPVd015RwZc5w4EWH8vrV3xMlgZmV1k5Roy0kUs6syYzrD3mt96xsyQEKMgY9AAkDQDwUSNGzKAAnRJBIQISsVj2a7eh+BkeCx3qLrhO8wE+hPYPQAuizEPGI41qiRGliVZ0K72/hoRoLqqcC+2qyJGMazr2SABPUrkjwAavi9xLWJ3wRAiR8Xj+zMLYiDJRZ0rj8AQVsggc+QBRLwc1v9fzu1IXioWEs5777Bi1mQJFav1fVvswTN+EJU62arJbRxOhxpgaIIcF0hN4Vv4Lu0ursQ74eAhHjy43dek9fguZXdie4ryBFic6ybLlCVYyG6+9r3TQl3y62HNsrdRmH3Qr0PHYuvk/382UnA7vu/r0iOcvb7fh438vg5IggTbyQWL+9gogt09pmcCiQNEY1FOnepCwtDKOiIISyX/KZzujdSBk8AUCOgGxHKmxu6UH3GorBWXluvlbN1OrRqaS0TlYNeQwACaQ2wEZrlvB0e7Fmv21YDDj1uMKAZT+TwenmT2IwkgMnEhsOlzXyfEx0ORgBmXEpgykE3w9iros1nMhoLTR5PR4I+oKMVy2U1nlD+aKhJJ6FJAkFHy1hv1a3X6VmlXlHDz+SBIrvZcGkDenW8D1w3vrKljL9yMuDCdEdU2hSqmf/ecjW3miIvcbp3bRjuytDYUjasJcegpEWNCQK0N2pJ3hdSBnrMuMAxWQRM4H0Nbm6EjFIUHB20rdaqCL1d2sxW66nlS8Tm+Pko5sqeFBFi3+L14VPBomKxOB5k+y6IIiJWi81KGru8jcYLG0/mdtOfeBzmhOOCxCFvc6JxVhQKhEtXzAoVT8NQVn1RRoIdtGhJaqVFatXF0qrpygowEpCJMLnIL21qSxuuYSQsbGo0wUxJofD5Ik++96aJ37kR5B8IBZ8/kAnRmYYMY9HmFonSQ/gSjT9ct/FpKLK45mn0CwBxgZGg+Cso11BdNsaiW7Of2ADcVUjHe1uxjxQswSNB/x7WLV5HyPd0Hm5PX48FgLDxoSldJlbnQl+mAhCqRD+mayssloaas5JzuZno5ugO6RuhnhZytsgDJORslHfZSPwdlCWTZWoTNk7MgzjWcub061MRZDLcLbrMQ9RR+AieaV4tl73IZJqcrm2/1RJDgWMFaDeYjW0K5RZWgiYs0Fs/klZwxyL3ECOBYxjB3HgusuDwStKrLdNtd73/0Pr/MfGP2fO/27BlwZMPgSAf+lk028o+913v+a7XVsEtl3pc62nG59aoV0TpPznq2fPnTzT5oXE+PT21775/ZZfngLhm9XrRqrWG5UplG0xcy81xLZfxi/Ei3u+lnBoSXiNJV2pGaIxoEwHlynjnhKi+KENgjYg1RHQZjzFoip2NMiRSfyS98glfXLv4bzUly0Q+BzT6NFWaCMq/KTAYcjhtr+zFi33761/+FwIS2Fu+//57XdtHxwea8ELTZq0+Pz+z4eBKOnGaJCbJrVrV3r57rYavUq3aycljUbo5L6++f2PffP3KXr99Z2en14pC3t8/tkKxYoObkV3dDDRR5bh4E+SRmvrMK3dXj42/aoMMkODACFPWj5e2bI/bFtCUN8YHvj4EhD5UG6mtD8yS7EBF5UZktOrtu/Ewk8UIJABQsmbnFqlYe/tN2Ahte3JUtb1Wzpo1wCrO8VgcKkx1aUZkJgdmjD6epnHiNSuSOi6bR8duAggjIZ0PbXR9brPRQBR5vSfWKlz/Ab000fWGkgkjU93JPJFEhR0DYm6rabbXrdrjoyOldex12zJPpC5Ggtm/uZJLvxrDFTuMN6CK4TOvQ9D/f/rsmb345InttRoCEmAkUG9RW2OWeHF5Y8PRREDCrdSGCfk3vva2O3XrtjtiIDrDZ6r7V54EQ2c30HDrXAQmHxRsDZrU4GK2mJPXCb5OfIeRoOsmsE436S2ib1MH8Dm2hp74AAioCi+ArwFx2XznffT7V+H+59rwRg0gIaY2OJDgUkneD4x4AEHAvGq1op6De9kbcpgj6EyCibaABzfM80QCk8FzlqEAsKlUBAEMQU7bIka2Iwko5446TakKqCwDQMHzOFsAUJSFzT83TD6ZLs7dSwaDPs5rMgN0YDhWtGaHARZJIFznnCsHFGjwK9WGQA+9Jwz75vQ1/h0gAcYIbK5o9qc3lak3WFuz5vC+lrg8hPtAx1f+NMHEUcaBQBwuHUGC5sd+ofWFe0BsNOIgwxDQlwc/x7r+QiqE9ytRBrdNraKWcH8xTydjIBXlGLHH2UisMRAF6AxAAvUl94k8PIK0gWOGMS5eKBFIaLbqkjZglI60IconIkjK9c/7FKsgMCT4FLFX3AAb1OtaTH29jevUhklRcA8a3zeWmx5YjNdcwZIx4BdsldRmmAlz3hOiWj2BolRp2K++/ha9qNBHJFikyDnrdTs4+rH7f3zcn038431AAo740joSjyfDj7VV6rUNkADyGrNuOTlR0xqb+dhY39o8NoXANr7xvgO5CyTwXrJAAg3lvyaQsAtQ7AIJ2YZic5FmNtLsZpwFEuLjHpKG/BAgIfveYjEdC9Hs8d+6XftNLuoh+mkhnM5qoJNksahVy2pqaLYEHIWpEKs4m4nMTAK9iSkzvwP6u793IBPFWm5i6fzGCuuFAAQYCXv4IgAm1ApyMYYux3viOsPTAO0p/z2cLGy8hB5mTkskIYoUAHkhAGoxAWqGZdBdcOPka8EEdoFZjm8ATN/YpLw4iwtqWDyD+yyUSE2pKIoTNIITS2ZToaMug0hFhfXmhg3NkXnobXxmj7KBZjkX02G1SqxUpLHl9bb0PlH1EneM9kXdTX40zWNCIoaFmwDKdIkJwLpklVLJZjT11zei3tFjHu4DJBDXWrZ1fm6r3FzZu6Wq04JhlDIRjB4nNKryQZBp0doq1boRFT1LibhxquAkQcKAA/vaBkOME4OR4igx+l5kDIuUDYFmuK7ChzidXKmqTQVwguuKiXkZTWG6DCDC0urpyopooOczHacJTWduJR0/M4zZeiXDRfyCRWRls8tcvFk2gbY/pXE6kwYfAUU1Bh2/ThOcxcCi0eYanisW3aJTB68YmgtiDCOIxrUc3Yh316/sunD73tq6LHtKgotto1RIrwV4F5Dw+diRscj6UYEdDR/XSF8AfZdWyRWsWSgLUMjPU8kdyDdBGiOpDMAWQEIpLzNFWAE081MiwOQqvZKZJbjiZLlUROSUFAsOH0ZEZIXzc93XnkfNcaAJ5FpW4UUjifwD2QrI/XItaQNAAsdqMBnbYD5W9KOABMlCPI71x349BCTE582urdk9iZHch4CED72vjwES4nWU3f/u2gt/7Od3Ord/3fpcmT0m+3rZ/UZNpCZ+rKEYxSZWqzH5q9gXn72wX/7Vz+1gvyvTuO+/+87Ozs7UBBSRI1WrVgLQzxVUONFIe/ziQhM6NXGLRBN+n5q5n4kotgC1sHuKxNwWBChEHxrtMRijBh23SxMC68hvmIxMBWp3YNZlWAh8XijYrLUy9i2xZ1Eour8CNG6OAyAvE6YnT/fsL37+lwISmDoDmnD/EWdJYwawgkHt6dk7G/SvtZb6z5ral96/eyODSRovgAT+4P7/6tV39uq7t/b2DUZzfSuX6tbd2xc7DuNegNf+zWBT5MfUhiyQcOv6DYW+M/v+3wEk3HX/Za9HN3MNkY/UGbDl+HyKMybdbWXlXCog4clxy54e1qzbyVu7hsQPYHMgDbUK9TUyDZgFeAx5LNsK+d9iIbYiw+qTo7Z9/sWnShMhuvrm4r31L850Hjju+A9xHmDZSa9OChHJZKu8JpKYMcqwr0DTCOOvbN1O3fY7bQFOTJ7xFhEQTgM/HUmyCJBAkwfo7cC3a9lJWEIWCRDx6PGhdRo1mS2ytnLdsm5ilvj6zaldXF5ram1F7ilMFws2HM3UBHKPIY14dHxi7U5Dh53By3DgkgJSG7h3N1JAMTZdYCQgmHWdxl1sooqSpmhSJ6OBM46XIVYzRpByMJmiL5n+B1mgGtQwxMMwM+cgIl4LAAl4PA371/qufZl9IaQMiH2Qej3jUY6xefYtkgZfvlNlzB45J+H9BHDN6xUH46IRpQyqMamEaaIG2L0YfELvEgdkE81mRSbaeFlhSM26ka5ZD8OAQaAMceG8N6Im+bwMVPJa+yQxlYkFJoju/q+kiMXamjXMtpHTcF7Z6ldiPjiQsDDMsuXloOQJBrcwLEL8I74fC+Q7wY8GACjghnEdpxeKtRuLgn9+/8wykQ6mivybhrt6rTho3bI07gMStvvSbSBh45mwAyTQgLsngydUaJiIR0Lwyon7MM00yThiiQKshZQajqlEXIAbAAmqyWBwJLiIaThWqxctAgnsVRFIyLLAI5DA9eIDTkfOsqCL/mHpjK0PAQlx2CvZ88IjjNXCwuhQagPDRqS9nuYw5TwGICFfrNo/ASQAPv1bBhJ0ooOLPRcgC1aj3RKQwEkaXvc3UwZNooOpRnYSvlvgcP7iBfVDGAk8jteMxnjR0DHra6BFMZMd+hAj4SFUPVsIPlTsRdAjft5YoMb3lAUS4kWf3Wjv+u+Hjs9DQMJuIRvf0+amCyaLomtvAB6P8WGxU4MMAAAFHBCpiolMWZGLk8nYDve6lsynohDycyj7em5QxRXGM17EYUaDdwCvDwL/7Mlze3TStXn/nc2nfVunU+XERlnDQadqrWZNkY+z+dQL1dFYWkGKtKt+3y76iZhRKfotbUI+0RGAUKtLpxvPP8wJ0hI8q3xiKyZATpBQUcCEjUJQkzCYBYHCJLWWJm1l/ZxNlt+JbJgEja2Mdcqe5yyNXDiT0LJspeKCjRQk3RfZmY6f29c5JVf50KKFOTAQgQSKEp4bkyXp1daO7kYggc+hggt63NpseDOywTVCACQReev1Otbo4NNQsVxRWYsCEso1ByToHCPa7cU9C3NJxRhIeblSF+NjPF/aaJracEx848RuxhObzBbWHxIbtbbxFJdpFlCKC0CEssxmSmiooSqXyu5rAJBQ9Gk7ZV8RJ+jl2urLtTWWK2uQkoFcY4Yr88xGs6kl+Zym5zOKI7BpxUD6RIfniwkLd92fgFwxkzyyEiRjCWaEOcAfXevORgD950tMyEit5yIJ7BqYAjAToqfB7sQt29DdatqybvcBLBDlG/Ct6M2UkO9gCBTNF7NAgp47pDaw+SpLGsR/tbRqvmiNUkUSkUKytPwSHghpHCEfGaIlqTshvYFUBtIbVtWSGnsMgpIc31fyohguEptwzwBA0NQBSOQoGpleeYyUCm9RircTHDGQKAsyQAKMJW604XRiw2TiIAKqno2B458OSBC4+QHqNsy7u8Dfu9bi3evrhwAJu+8hXic/ZH+56/qmKM42Zh/z35vrMkxV+PsqnWkqjBSs1a7af/03f23/w//439rR4Z797re/sd/98280GeV6r5RcqwwjYbpY2XSRiCn27h3GbFc2m82DLnlprVZHjCZ3Tk8sVYoPa1pVQMIajbbqCxq1GP/orBuaA9///I+OFayoTCpRbLZEzY1Gi4ERJlMzhFUy93WwROaqazdXZE2sVta2B7X8+SfySIChwWfhPdFs9jRNrdoimdv79681YYZijZytu9e00Whg70/fqnGgYTo4PlG04GAwtm++fmlv3p7Z+fmF9W/G+sztVtfy+YLkDOPxVJn17lrvmugsIyFeu5vPu/EpcrNFnbcgTbyvNtkdVMTaK/7+D2UkxPdy1/V813vY1hQZFkTG3NGVWwiP3bMCVoL2RTW1a8tjJGxL6zUK9vSoZc+O6tbrFqxVW1mpktoqN8kACQDgsJ9ytlCjmGrIQT3Ivs8yjlP/p5+9UERnrVSw/vl7u3j/TjITvqpKASlokk2dwfHN5QsCEqAys/9RZyAfAHT74vNj63Qq1qrW1dDPlCiy0Joc6z3FCouqvlTN4RN87ToapQMknBwcKB2E90TTBKBP4wxgR9oBQMLlVV+NLPspYBRAAntuQgpTviAgATZMb7+jxwPEv/z2azERuNYUrcrnCZ4NXk+EukPNVozHdBkBr03NpgY9MPBgJKiGlGskvk6euhAbN4AE/TwkvAA2Mnyp1aua3BNHqbQKbSGkIlCHse/FQc9Kza4m6iF5I0oGAAWphagnPYbSJ+LZtdqnyt6Y6/GASgIS3NSQ45cFElhaGo2y7mWaUoAFUgJghXA+VdcxjV7kw2P5b5e/wFIBSKBOwqxZYIblBBjRUAJEAczAdOAc1wBC8MUiY3Pt5oep2C4wSx1AIQWH00L9xdBognRcYICzLmLfFAcmnoAGwFLdrJVuhO9HRQBCABeIeI5pHU4yWatudvBhIWaX6rLASMj2VXH9dTNLB2z8vYTjH70QgrQdNmlkpWdTGyLszTUCkKDBCKseEg+BbC6F5vl1LQWPBBhh+HuVSHWrF40kD77XagyptowEPUdgFvA+OTbxPsyysTeDhRAm4Cy6LSMh6weYBShgF1Gf+3Ek/pF+E78T+guGhCSjLXXdLbimcxX7h9997cVOqeJMIF7r3xojgcJQS31Aw+RuvNeVfpwLbdS/EZDAYqUJXaCS+qa+1eNkwYTd6dB9m2Dc9LLFukz6gpO3n9AspdE3jSyI8acGEu6aOGU32S3l31GxCDbEizq+198rUsNK8KcAEiKYoPeJmRaoYgASdG64gYmNwxVWaQbkNEN9XagxKZWDpnU6t16LHFyMCVzLVpRulRhHp0g1kcUwLFhyA85VPPb29+z46EQ5zlfvv7HVbADH3Jr1gu01K2ImdFtVa9Q9moXib4T5EEZ8hZqamev+yM6u8DhwNrhSByhyK67NrVfrDnigo4OiPXcAQaBHcEDmmOs9FwESyh4BJCTfF8EYh1OWaaI/LzQ7zlmkbqEZjIhwdAuP+nWnA8LAABQB2MA4LBGbIsHvQOh+LAojkOBItRxhvTa2ShldoGtAPRqIRjwskMlS8WkyJUsWcqkeDGYyloLqeHjYs3q7avVW2ayQ2CqXMNCwUs2b+QIxmND3iJbMFaxeqav5Z2HHSGmxYLNc281objejmV0PZnZ1QyrGWMDCiHxrZAwYEC3ZUDFPKlm6dk8EaLzQn/O4UQcQgUEoRku4+9f4s15Za523Rrq0xnxhOUydoPwuZtYf4PKftwRGFLnXTBmUyy0MRM+5W0tLMnCLpoB0xJtwpcxsNi88CGCR+HGOjARtKAH5j2sPBSkAhCZFNPFhbZM7dtBIRgAzAqpxU9td+za/H2InYWlEIIGLWQ1E8ExYzgM9MBpA8sG5JoolUaw1/UrmVgSMwSkfL49kZUVoqrxXiinuZaUx5GyNBEdNPNtyaqtywT0LYC0AkElCktoIgy4cyAEJ0A+SDiIncOYCXjTp/gkeG2z6bnUJuIFfg08Vj9sdSZ/4PDASRoupAIx/KSAhqxGPa2ksLAQWxjjNO3Tku03X763R4R92WTD37Wcf23x9aD/c/VlkJNwHiMf9Jj7u1ntQYg+FIdTwhRWKK0Xytjpl++//u7+1//l/+fd22Ovar379D/bP//Qr+dDAXmJd7ba6qgPIZyc6D5CBP2enF3ZxdalmrNnuWqfTlQ9Bv++MBZoxXd8hhk7Qb5iksaZSLDvtlPUwMBbD+9wwV0LSEJ/Jac6e2sCXptmSf+M/wlo61z7EWs7v8NxMCKFb427f7cImywnwIEoSptpoNBaA3u127XD/QPIIGsR3797YzeDaWq26PXn0SIA4zvxn5+/1vsmi7x0cWa3WsPOzK/vd19/Y2emlWHTjCeyMqhhyvN/RxKPjLs6vw0TXWT7o+32q7gX7rfMaprzuC+I/+1MDCXENy9Zs2Wvpvusu/k6sb7IAxLb+AHQGQQHEhc0ITR1QnfbKpQ1rkgLWS+s2Cvb8UcueHzes18lbvZJaucJexrrjZotqcgCxSQ+awupbCKji9eSjsUqtWa/Ji+DgoGfNatUmN1d2fX5m131nJJSrdbFe8B7CXI/7CzYdbxO2ynAMq5KpKPVCyf7ql59Yr9e0Fs81HdnVxYXqYY2twwR0CyQAwrpnjdiRGL3lc7a/v2fPHz8WEJBbLqx/c2HTMfy7pYYXYmIOJu6HBMCPn1KyUMNCzByRgkpAalYEfsFIoE6jbrskOSIMKAQcyD9q21AKmKBRFqPU77BKJa/BB3ULgyBRw6Fro7EPjAT1BRkgwen0nAt6gJzuSxomaqN6s2HlSkk1EzKpjYEfTTSN1eb+dsaAmkj+KMnBWaxaq2ElaJDoRnjcB/MEb4Yd7yFFOXsEE/MaAUsBSGB6rOsjSBY4r9zfsBHqjaKVK6wb7I7su4tQ/4YoSdgMCY9lXeGYkaSVGr5RUf6CpEK+DKROwWyYr+TvwJrRbFSsziCOKFPObmQKhuhLPbcGYp4OAesSFozYBTAgQm+j8xnkmKxnABMACS7zijHuDlj5saQ2895oE/sZ6n2YOz7ofBhI0H54D5AQDafjegEbwT0stv2ZaqkMqC8wIdRikZEQgQQHLgBiOJe8N0ZIWyABRsJ9QEJ2347rVlxzsoNuMY/jHhONqQMLJUobNobbYToIGBODBARQTdwvA3NW/nAO54A33Kd4cqxL9h//+be3gAT5MUQ/jR+y2X/gd//spQ0gm3ypCQ4mShQQuBJzYUxw0B+PN0CCCvJwMqIOJVtIx2ORPcEPHcsITkSggsXEUVUHDeJF4jfEbSAhsinihhdf92Nf/6GJ0V0Tr+zmGhGx+L7i82VRLi+A7tY6PrRRP8RI2D228Vxszok6Lm9OHEBwfT9IIP9OtKEycNOFGnE2Zs+cdUfYcs6sWoQelpfRD9Rmfr8e6HFPHh3beDiwq8tLGw9uJFPYA4hqNOU/PLp8Y7aaWqWYs06jbK16yWqlnGj51UpRPgQsjqJ+gfAVKpascprwXPYT6197lj1DTzn7VmtiIog2S4Ea3vdsguMwVHCXPrgxjFm9isliXpumzMGIAJpNQmwYhk6kTJRl8iNmQKRuLYgdIi/Xj90t7VXY1xS/Z0s9d09a24ZACiYMJE+kFAC8F01odhgJ2ugc7a1W646sCpGOrJ+8wbJYJ0urFtH2lW02Juqpb/PpyprNsgwgTx4fWr1dsWqDyT2t41weCfmS5waXCwBBrpmEMVBFflCoaePFOPH8emSj6cquhnMBCDfDREkM4ynxlCubwEJYMVmgyczbukAcES7EeWcNoPWvlKxQKVu+DNrj1UquSEygWbtatUauYO113lqL1MqjqRngwWBoyzngxdCp+KRUACTgWI3OUawEDASdsu/Xb/jOsCT8ZcMeYMOgRGfSJQQ8IOFhQ9Z6kGEkRL8ErWGh2RS7IRoMAsKE54m+H7sAJtdflMlk15+4TqkYYHoTgARttKFo0mvxHoNbMr4OahzCZKhRJS6M2NKiTSnOJjN5EsBI4DuGi8SBYjKpaQnFK9rMEvnGZgvzYmTJ8cOMESPGXN7m+ZwABIAEAIWpgBt+32TEqBmBIiUd1ALQ0qYfpqWcAa57wj85PiedroAEPvNwMrab+djmQdpA6ydn6j+htCHq7rOgdnbyEIGEW+BqZtG8D+jNXm+Ouc7QAAAgAElEQVQfAyTsgggPresP7YnbffS2UeXu47Lv/y4gAxmBdM9MCUUrn1utnrf/5m//K/v3/+F/sqePju316+/s1bff2vnpe5uOproOD3qHdnh8LN+Td2enahJYg64ur5VmQ2H74pPPrNvtWX/gAMP783O7vrpRvUCB7GbMHl8YGwY0xoDBXBNqXLQE+l3nDYdfYfHLJRCZyZiabU90IF5XiQ4Yt6aJQGl8D168eG4HBwdKYWi2Spo+4jHD89BgMD1mH4FhsA8FvpBTM/fu/fc2HY2s023Jkb7dbgpcwFAvXyzb0dGJtZodvb+3787sq6++EVAwER0eh/WaFUOcJVpaCs/rq8FmYhisS28BCdnaQMy1kDqx2bOh3n/gK3ud3ckOeMAjYRdIyAICOhMPaIseBhJ4ltDB5hJR1jG0dF+blYCEsi1tr1G0Tx937fmjhu2381Yuza1YmFqx7kkPuRUSNFJ8aLJXNh0FX4LZIiQQOZ2rVOCcVwUm1StFPf90OFCTzrXIeYQaL5qymlAWf08nAgQb49SOOXANUKhkP/ny2E5OenbY7Qr4vjw/F+CWzqab2hQgQUxD5AHOQfSpuwCTtbwVPn/xwg6P9my9mNvl1alMpeVJtfZYS5iYvAc+I1LD6XRm4zn1B4xMvwCgztdIOKj5sI3rljqOpjsyx2DOUINEk1UMBHkN2KPykhKQ4IwEBh/1qkc7EveoAcvSmafaX6lZ1gyVaIC3QIK038Wt70xVbEwSAhYya5QhIj2FPCgYPLkOnU0KycCWkWAaIjmQQN1JXYhM1GsxJCCzCQBQxhA83Asy8JXZosusIpDA9UGjTs2D/wANH9PoMvVmrSCWSbVGTUhNt/UoUaTkwmxBRGNIVpCkFgkGMkv26XVeEgqOBbJPms7JeK6hTqtRtU67bs16RZIYBnVSlrH3wgZEoioAwoEPSj8YCbAn+DnNKrWEp3T5UBJg1KUeRSthgB9YXKovtEFtmS8uG4mAUTDP5xxkgIS7PBK2vVuUl0XPoQDgBinLZm1RLGUEqxxI8CV7mwKmNUXplUAlYSBh3tOpatC1wJ2BVxkpEwxgGV8kbmLOeWrCiCvIxBwWU/RIiD3ndn/0ay3u73G92sgdMowErUShd42MhDQycMKgAfBH9wORssinpjBotkAC/zZXjLLXqstV0f7Pf/q1rRc5yyGbgjX9bxFIAHlUARsMOkTxbuF873pyUhucLh5i1MJETQubJqd+AWbBhLvQ7Q9thnEquDVjCk1iPOkZNCkLJDhNZxtvpHsr0Ir/WEBCtlGInzELPmwLHUd+P/TZs5v+xxaaDwEJsRCIx/c2kOCTgBjtqGkA+6bSGfzfW/WGTz3TRGgyVCiadi1g+aVV1kvFNhJ5xYZYxWxrTfOMdrBlL54/s/P37+zlt9/a1fmZaP4Y27CIjIfXtp4PrZhLrVEpWrdZtSaU+8JKRosgrbr2mIYy0ZxhbLOy8Xxl/eHEhqO5jYbB1RcWQq1h1QrT+8Imni+ZjWU6tEiYuOHSm1M8EsUmUV71mlPCKkTekOe0XNk0IaUByjkRU8QM+ndifGjoUhgaGOMQdYZyC5g7yG7ihq2kADVJbMwVO9jrKac8mc2lNWZ6p0UrfMattCEwEsSKcIZPFZZAyT0RnALrLsfoP4vLvNXg463zMgq7vhwI5d/bq1tvv2uPnx5bvV2zWqNoaX5m6XqGnsDyxdCo5jzSUFTjclWFyniSWv9majejhb0/7dtgsrT+MLXrUSJQYYIhEJTKFX4ILJggrIwBoZlVbJUnGxpNfU7ZwIAIJdwziZ/MgeAzdlypqOvUGtbMFWwvB5CwtMLN0FZXfVvcDGw1ncoJF1hrnsNqh+m5axM9RSJvs9xCm7E2gfBdNU644PlsnAu3rVg7jhFABGcobKcZETzgrGqtUESnrzW6HymAmNwE6RSPZ+ovj5Cd5JrIOMo2snH9iZsYfgOk3yBtkImjNlBnJERpA2Z0msYE2RiTIZ6T+5LzW6mXbUzMWH9ouSS1Cg0L/hhIfHhsAKP03MW8rWAkEN8MkLDi/wGIc7YGqCrmbYGprq1tlKYyt5wwiSP6jAgpQAlKU8VBOhUVMEHXuQAxX18BEqrKaC7YUasto9UskDBbLy0hjlKpNw5E/NivhzwSsiyR7GtsGiKMNHfMFnfXzPve2w+RNsQ9MPt9979/3DHYpu7sFk+xMLprX4n/xpRcatTF1Cw3lw61UFrbT798Yn/7t39j/+5nX0hHOhre2Nu3b+39m/cqbvf3enZwcGSN9p6dXZxrvW22O3bTH9qrV99rf3j+yae2t7dvo/HULi+v7fTswi7Oz+3iEsNcZycAcvFeIlUUyjaRZnxFA0IHEMJ1pv+6DT55jeHxiH5el4GV4A0GU0uc2pF6ff75Z/azn/1Ek1vossUSDdpca6mz12hki9ZudgQkNBs1XbuYxOGRsEwS6+61NdFG5vbm7feaQEOJPz5+JNbBdJqIiv7y2+/s7PxKx4t7BCAhhx9FcJmnkRpN5qGp8YbHcU0ARQeW1bQFEDFGWzqIEDPRvb657+sPBRLimnUfI+EhIOFO8GIjbWAd97XV6xCMT1lZlr5GM9AgijO3tP1WyT5/2rMXj5u21zQr56e2zo3MygsBCXgEMd+kUZxRJ4wYfBAzCIAU4owLSC1pFJExVgUkEPO0mCKjw7ejDJou6jradBnUASas8fxB975Q5DSctlKlatWq2X6P2mfPHh8dqu6YjEZKUVhM8PjZTmWdYg7bkwhdmBM8LwkAU9vbaym14fhk3yoF/BlGqhM439QJsH1JbYA6TeMdGQkY/fnk06nsDiTw+bZAAp2LPr9M9TCjRoo4l3k0xz0CCYDDWyCB48NApmK1SojAnrs2PMo+xbbUSl/2IU9obpeR6i5pgzdNGvxh8KvHpxudv8r3Na2kx1VGbxA3/3OJA5/d90tPWYA9EOW1DIRWSxgJtxNZBIyECkBRjQAAgZEQpS+KRxTDIIRGc21U1tZoFKzRhO2H9JPtPphHCnwASABs9OQGjv2ca0ONP6wB9P1FmezhzcA+7WkWa6tWCrbXblizRuPPfk65xODFPQEAmRjG8H4AHRdIDvCfkMQjH/wjljZXPKan33BcYpR6sey+Mg4ecG1FSqVLxDZmlsHLzBtmBm0RmNiaLSIDi6kN2/Uj3KdKwwgxktQqMBHD8ENrRQASxIKQaaIDCTInlSTXe0KxP5de1zho6ICyCgm9M74jTXCgAFA4VyDliZSNvFUbVbFHVH1mpA3xNe7qxWJNxvPHGoxhnMCHUEhkgQT+XUHFgR0eARDfJzwmdgMkAAQFRgJ1cRZI+D/+4T/fCSToc37YK/ejS4I/e0ZCNPfiYHJhcDDLtaqi8lSAQeUJDp3xU8eLJ1408WKM3+/aXD50xETZwXkUdxSkJjJv8n/LAhRbpG777zIGzLoE7wAJDzEOHmrodydesQjNMg92Xz/eeNkiIX7+7Of5mKvoY4CEWAxkX2NTfAUgwT9noCZjmEgzlVtZDTgVrSnUp5U33lA+cT2uMPGZXlm3VbGnT5/ai2dPNH2fTSZ6DGj2o+Mju7m+sndvXttg2FeOM3qx8XBo5+/eWHE5pz2UNrDVLFuzVrRatWCNGgaBrq9Df3Q1nNrZ5dCuRlNR6jH4Q6NPHnG5FOQM9abyvzknM5pQ2AzpPETHrBQThRcCiLuod7a2atEnWooiw8QHExwis6BdCTiAnuRMjTxTdHYXaLIs6CyUubwmWJxToeTKeHbLYQpSnptrcK/T03FDg4t5EhMu4hPZSKILrxbfRfRIcCCBx8JIiEACG2BcCFdJao181SqFsiZpaHtvrshzNjs4bFh3v2snj4+t2a1ZvVmyVTGxpc0ZsFi+FJglawfbJJ2AqjdO7Op6ZOfnQwEJZxdknecNosBotrbpAsQdBDZn8xU6sJItaSQx38NfoaicSUpBMQZo8ou1kpXq5HCuxIhYMd8urpVR36zWrF0s2X6hJCCh0h/a8vLakv6NpUQrzWFRsGETF0iLQFqF0yo59pN1YinoQIaRkJU2REaCJvwZIEGbl5qT7UrO49SOhIaYvVhrXci15/FMZpaJF4j8HSAhNv27Dak20CD3ivf1ho0Aqq34Q4AqrpqIgtw2WyyK/ol8xTdhCkzWwW6rbQfHB1aqFmx407d5ABKqmGcuVlZemgwYo1gyD+CB/pY/OY+ABEigWqPII887x7S0XDJyIkZrZA14JTg7YTCf2ZT3HMR9onOKNslGj4uUHzt93gyQ0KvVN4yE0XRiN8lE0gZFUf4LMBKyE9FsQbA578FsMXvuPmbd3b3e7nvM7v6yuxc+tL889F4U3Rq+dpu9uL9k95/d/5a8CbmW4rVIOeCkzK23V7NPXjy2v/jFl/b08SM11O/fvLVvv35pk8nUGtWm1RpN6+0fqrjVvSQTwaFAAwCidmdP0gZIW5gsYpJ7fXllF1fXmtrilE8CTWRbsSai5abopUSknNREODARiH50bw6fWPm+FnPbnf3lg4RFMP11YzPYCItFIinDl19+YV9++bnYZ+MJSQqMiGg7PFpSMb+lkqQOAL/sJ9Q315fnkjHA1ts/2LNuu2WFUl7+CJPZzDqdPTESmLH1rwFdzuz192/FTJAxaQmTaBhvLp1zJhueIzmt3TS9mj6Gf4+pDXFQoUYrMBLk/bDRhv/LAgnZa4rjH6nCD1+nvq5laxCnpuEtxDWHtCG4puh8IEdbWT5NrWpLO+5W7YvnB/bpk451GvjCwOi7sSQ/wJERy07L5zCucyBhMkycFg7bTmAMdWPe6rWypxt029Zt1W3CdXgzlBZd+6DM73KSnVB3iAqPsTRmiTSPlEVcK6TWFFNrNpZ2cNC0o96e0+CZGqdzS6dzMRQiYOAu9O4rkAUSxqORmA14JMBIIP4RSY7q7mJOezr3xWBIzPJiAyTIQR5GYqFsc14nhUIP23NPNHr059RrDIBkfDdzAJrLRo12oLrjU6l6IpgtcldxnJj6e8pV0MQHJhwmplpTQ2oDQAKfS/4Pah7diC46F5QqXl+skc8BrOia8dfkUodJgv8T64UDCd70AubwMvK2CJR8SWblB+Dm0DSQlRLJP85C0lcwYfRG2uMtqZlIlVakZGAkOJCQl+kigA7XHo0pYGOjiTcF7zsDJCyC38CCZt/9uGgWYWNiPs31IVCsUNXgC7YC4BQDVs4BLATkugAJBVK6MF2sIMtc6/dlIrtC6hOlF+7DAKDAGuepC8h1fBoOu4O/IyGW3Lvi6Q2+RrqsQTUHXhrBc0INcAASNAQIHgl+fO9PbfA9KtI+IwMsSChIuBBTYivb5vdjLaDXzDDUMV2MDHOABBjMGvSsvFbOBYYVUiUBCSUMLPEkgSWytmIZ00160LL8LFRlBkZClBhn+84sEzzu8bEuE1CbuvQiAgmb9UnyOOmlA1ASdMah8xeQg+dGZCQsPXXDGQmYlyIFdUbC//4f/9OdQEKUZD+0dn7Mz/9VgYRsMaRyZG3WqjWVoRyd+GMjxEnQQsDiXvIbmS+0vSxUnLCITkcNlF/YH845/piDlAUS4vuJk/5dIEGLZQbF/9cEEuL7yCJhPlXeSjCyjI1Y5P2Y4jILKLgsIayrka0RjRSF3sZzAorqqQW6yaCEYiKPzlQ6c5phT19Yr9ZWrebs0fGBQANcbivFtZ29+dpq1aI9fXxiL5491+YzuOnbeDAUre74cN+WC/KeJ3q+bqcjtsL5+1P77uVXlhckPLdifmWtWsmazZJMFntdT0ggIWQ0ntnb0yv77t2FXfanNmORppFlcjCBOlYVG6FRx4+hZPPZzCde45EMbthsKpWcVcpkgrP5wKgoapHiuK1Ev0IysPUD4Wd8FhbYiACzrkjeAPiAUQ5UxXxB1FU2PwcSSrofkIBEQ0Tpcptt2+t29FxIG5RVTmRm5nwwnXMgwTPV+V2KT0We4tIcFj4KZi1ks9S6tbaVrCT95vn5pfWvaDrNDg4atrff0ZSj0W1YvVsRorsC2a2YQBKYJgKJKGaJjRwyORzb+eXArvqJTWZru1K8ZskmadHmi7zN8FSIx35JrBpSBs+DJicd1+sc9FAAGJB2DFrrMBJomFeW0PivE48ELeStUSlbt1yxvVLZmlDyb0YCEtL+ta0mc0vUWCwFIqA9S5BMSARdlAkgEYUrGXT5xsMGKoaNwIaVHOZdeAny7VpaFI1853rH70D3ZGQ1hOSGyE5Ao5oFLmnkaSwAE5AhlIWdR9+KYDS6I1PKNqkqtsJEIQIJMbVBjWAAR+XDoEQGR88pDLleeH2ujb12x04eHQkUGt0MLBmMLbdYCkAoEqG5YDYi5aGXFX7ALccUJIdMgQ2e5tEbMeQnpWrV1mWYK3kZLk7XK7tBXjKf2vV0agMMlMSuJdnDC2JyxDFi9OIg1YSDeQMgRjmfs1a55kACuvD51IaLqSVIpQpoffmKZnofsxP8/u9EQPS+R8fmOk534xobWSZrDNl2sqWzz/XQWiyJlNZKJo3OJMlKHWIjeHs9pvD1avqh57/7c8Xr3eVZ2rozSUjZhi3b6O2CGDyOdcgTZVZaGzu4YBcXVi6k1u5U7KdfPLe/+It/Z88enSjN4JuvvrXhcGJF0ZEL1untS8etaSwa8snYFgJWvfDGlBn/lmKxJBOyyXBkl333U4BOfnRyLF06x4nnf/PmraIR1XwXSjYeMdGLx8onbrFY5t95XJSVeewjUga6I5oDPH4YJKBNTzVl/eST5/bik2d6TL9/YY06ZsAeDQwbQiyjEq71Tf3hPbCPnF+cqqljj0DT3m6SBrSyy/6lfBjwRwBIoMk4v7i2d+9O7f27M/v+9Ts9B+t4qQK7IQxexDbDeBagIrHxiAhN6LJuZCqAiLUOr554j8YEJQEJ3pjHY3Pf9Z+9vu4a4Dxkthivrfh6WTCOnz0EJEQ2abz/bj+eAj4OemCr+fCCmsOnlHRVM6vmV3a8V7GfvDiyT592rF1DPD+0xbJviQ3VeBfyFTWkEUgYD1ObTRaadi/VdK2sUs5bp9Ow46OunZwc2H6vY5fv39jV+YVd3fRVO+CTQZKByxjQZptkBfHc0KB6bCE33cJ6XbN2u2SdViPIKYHAVgKcYzS5G+X5HhPjbkWFX61sNBxYrZK3XrdrB4ddpTbweaidAPiur6/1XiSPEcgEOzMvUGEKOyJftsF4qgSCdjuvOqzX29P1jkSTuoF7jeehrsA7AeYFpqcyX+SzcC0BFMAygCRZ9Mk/3lDaG8R+ySm5S3slEY8yR3TZh95tmEpHQz/tE2uzWoOhnzeW3Ju6ujXECbKRNXUIIBBAXknPK8nBwhk6MW2A+5zX83s97LP5pbUa6AR8wBnTPwSUhEaZ86+mPlnJx2mZMt13MICmfTZ3sD+XW1m5upZPAtIuTGeZgjtox/TcJQdKBEmdjYesI1nmbTJdyGyana9UbliuUFEzCatFoOE8UTKXTBdZa4mARI5bJfp4pWEScd6SSCi9gT8OfPAcYqFQb2ZqQz1vkIjg8aJhk6S3zmwUKKN1w2UXv89I8BUjTRwAkkcCQ4DCNiks9ljbfSpIDiIjQQMXB2+zQILWjDCMQeYRwXyxBTJAAsM42LTaOwVwuSRV6TXRu6jAIK6glDEABAcSClap4g2BfG3LSMgCCVHioKSSwOxStRGYB76eARSmGhbCnLm17wcpBrWfmMf4kbA2CfCKQNzaFhsgAYBnKTABhsoi+IUBKPxv/9c/4K1puVJN95fw6iCt5jr4Y3z9qwMJvlH4R+FWbFUbbvylCuk2Fd9BPjQrW3AAyndcRLInLF58cUIfT2J2Y8mCD9mi6r7i6q6NkIUyNue7m132wvnQybrrcfH9ZG+m3dfn7/HzZIu37Ge/i/qX/XyKAgxFgU+HAp0/LMwfog4qpk/NoC/2uvloGoLu20+qV5orqPzkxUsP5/poXrcGZR6jLaLtoFirKE6FmFbJnCf+E5++PAZDZl98+dx+8YufSyc6Hfft9fdfyyixUWsKDWejGg0G1r+61jSZ66PTZPM+sKODnlXLJZtOxnZ5fiqmwuDqwvJr9I6kDJSt08LZuqrnJzKHYvP8sm/vL25sNEpFrR9PcFTmc5jNE2j8DWs12q7V0xQimAPNp4qBrFfy1iCVQdo3QBIYB8EMqcwCHqZeOddaCe0OU2h+xmIEiIbOTy6+ormDvnvmMfQ8CoWYL4xRoZyDUzerdCBJzHKWbs+9lqmlR5S5PliUB01ooLOBPPP4WrkuOQj35ArUmOgy5l649SLJyNUsty7azdXQ3r2+tmHflLF9fNSxdpeJYcs6h21r7tXNKjR9ZkUK/2pZG+98jDnjwC6uhnZxNbbzq6ldXCU2mtPo1e1qvLRJUrBxsrIZhj+8x2JF1HaODUwOZyARV1WySr0hvZ4aTbFaGAW5D4DL4dG0sn44YFUr5KxTrxqT63a+aNVkYavrgQ3fvrfRu1M1xPAS0RPPoNijlMN4ERAoX7TFPCDFoWGOgEL8Lid03Q+hoQ5It+uRMTWMJEhfIW55NAZwQQ711aoDGqRVBGNZ2A4NpA/RQyHjRh7v8VhoZ9eYTXMb1lO/QX2tjSaRm6YPFoUMlbyoE0MDgKlUtlajIcbQkmnmdGbrJLXiKiejxVzqPieAJhx2xTKiCV4vJd2JxnMRKInrGKyFfLkkz4SpEQO5sJtkZheTsV3jup3CZnBt5wwPiGpTbBElh3CcExzXl9YsV61Tb7ochI1XaRCJjRdzmyMNwuUZmrfoHz9S2qCN/cOPjUXMfet/ILNsGvrdZvuhx2t/kyeH+0SoELpFVwydfjDK099E3w4TdZnNBPDrjjfp/s7h2pRsxD1songnTt5+bDHifgI+tSfVplUr25OnB/boqKN4vUdHLWt3avbJs0fyFbg869tvfv07G99Mrd5qK8GJyZrH367FNMBckONSq9ZVG1DkCpRdEdPrk1U1x6WiPX72zHIFgNCJvX79Vv4KF+dMYZEjAEDjnA4QUd7Q/nmsilf4ygCDgS4bDRUFaGliv9LkGSM1b0JydnDYkz6e6wbnfTS2kR4cGY0yk+x2xUhgDSbyERCB4p37pd1pOS2ceL/R0Jp1Z+nVGi1Nwd++ObW3709tOBjb2dl5mBYSK+i5Pr4muGEs+eM0nDSLGOi5yaLUJBtz3WxdsP2McdIeG4fb7Cqv63yCu7v2xGslMjt265rde+Chn3/o2suyRuPzZhmZcX30+yjKYF1iWbDE8gDP04kdd83+6ufP7PPnPasU4H8PrVRa2GI52tKrKd5hySU5mxMFPWPKW7TVImfzydSW6Vz74k++/MSePTuUCd7N9XtJVvDwoDFrNtq63saYCw/wSvI6g2aOn08nC5vPfauu18wOe3k72KvqWmH4RsIUNZOub3Zqai6Yi6lEZIG9xVrhAPbwZmitRtk+ef5cqQ3JZGTTGUMYQFliK8fKp+dSJz2iWKhKajHGI2FC81/Q3ggJktkerE68O+oNJtTBKBGG5ow4ysSSuTeMMvYEjA+ShLVc6F0+UA5TboYpOj9CK2nuAvPPrec3dbdIQ6orYxQr4hTfz6gFYlypFq8Y2xh0/EViYYOPAUBQqVRTPQWgRvNPXRUHlVweETjmuqaZLAq5dQYSpqqwhHgN9kgYJVtWAgAA9xW+AyubYpiYwpKgTqEhZSiy1JCJ561oAs69iMdGUUxUsSXECAimhZo4VwU4MeySOXa+pIFKHLDA0NJQCH+uck6GmLA9lEmwmlujXtP1q0GHQACGVKzHXDMMeJh8h6SIDLDCeUxWC9Xx1I589iq+Fujwtf/oYPk5juaV4Zxw/rlmNK1X1KYPNuN9zjoZ19Ts/RlZCdn1RM8RhmEO4ETJlYPkXLtai+S9uV2rVRumRLuWrBCTeMLGuRkOi4HCACUvObJYCZSfIfmiUM5Zs1WUpGe73uXlRRYN+S8uLjY/i59v+/x4g/nnz/Zg8hQRSxf2BbIVDBUZqEbg1oE11fhJQf4WJLFFKZPWIExflxz7qv2vf/8PbjIFOz6UK7qjOG4/duPeedyfDZAQJ9qtmgMJTMLiwY0nKTpzZsEEz4D2KftDQEJE1nm+SDnJFoJ3TUyyx+uHAgmbC+aBk/UhICH7/u56/SxQkr1QVS9mGov4991/5wLMPu6HAQnUUbQKFPFu4KLeJHyPzs4g/R6E5X+cvu3RcdJ4yx01bxWkzuKlJVaFBljO2ePjntVr3Ky+yJ482rdPPn0qjeF4MrA3b78V4spxAkxgwjkeTsQU4JqaDG7kfP3k+EjJBavFwmZz4hcBL1Y2nwylz2WTzxeW1qgXrN1uyCgQIOHiamCD4cT6g5kDCePUbkZuSoNbP1P1bo8JUUcL/QIzIejfTI4xh1yltteq2MF+y5oNNk8Mg6aWk/vwymmGUe4SFru4iGhSDJ08dVYCn1FMnE3zktPG7nFCUB/Rznl8Dx07i7hPulgAXeuF+6xreHFsdodqNhoKSLJ152nexgAXievHFWNZKlsFJGcFSDJXowbrAPS5Vm7rWNxcDO39m4FNB2bthtnx4YF1ei3rHbatc9iy7mHHqu2m5atlyjO7Ho6sP7i2i4vXKlY4tsPJ2vqD1K6HNJAVW+bq1p+ubZyYjYi1oUHFM0KsjFAgiDcHMyM4KteqoitzTUbHXhB3HTcSPTJSDsqNBvKGesn26k1rFPNWhTY4GNj49ZmN359ZYTrXpF00wXUqIGFSWFsC8gQlLeE6/nGNaLxPbgFvuwt0zg2e2FxY3yjI5C4v6UrOajQxO0BCvO/jepddN7JrjSbXSk3xwjkCCVmgMboKR3aXQLI0tVqlam1kQuWKJZOpzUdTyW1KVrQyMh0a+MVC+xalEtcfGzFMmvli4kZHpbzVqg2rBJBCLslMDcpQLmGfYLaY2k26sMvZxPrJ3AbLlU3WJhp1s88AACAASURBVG3oJGc2qdZsYUWtPyU2iHlqBaI8K9A4kTUwEXFmCiACf2YY4Inli9+FT5l/7NdWN373M+wCvLu/FYGE+9brh4GE3ZFCKLY3FUKGHQaN9Q4gwQVl29/LvkfFrG308F6H/DGBBM4565rvx6yVLXv24sgeH3etWl9arbzUhO7F0xMx0Zbztb16+dquzqCUO/WT+DmuWe4TCmHuEfkfEO1adQ+aDXCi6VjQ1dramns9RcPyBfsA2dfp6bldX99Iz82EuNVqi5oN0DAczqzRQJ9e1VRVOt9Qe/D+aTZ8vYUlY/b5F7jqd/Wa48lQoAF7F9c5TvIVGft64SgargwgcVlviZHgTb7HD7NO8xkpVPm8pBUBJHTbbdvf39e9dHVzYy9fvrTvvn8nIIEoTD5DsVTRPgFwoNcmiadYlJRjgmxIDWqipgHDOZcNBQ15xsNjQ90GVA4eI9n1Zrdeio3Abm22qUc2EpGt9GC3bvljAgkbEJXiHaGaaN0wyUL8Lfyu4MmbyyVwA3A0s+P9gv3yp8/sxZOOlXIzy6cjSQvWUO3XJDJ46gBT5mRuNpsAKORttSjaMlnLJHS1TAQk/PQnL+zF00OrNwt2Myae81RsPs5PRcbGJZuRSDScGRp7BgQ0yzR2NOPEHfO2a7WcvXhKikTZ2o22QNpkPvfJO3tiMLn1afLSUqVTMCl2GRhr8Hw6kwT00xcv7MnTY8uvUpsnsHomYsLgzcE1g5s/S4GABMNHIbXJLLXloujvEZlcEWp+VQlUYk4WtvdaNIjzpp2m0RcoRRYq0pd/8/WFphTPKA1VaMz5CtPvLZjgACe0dQfIAogQvD0ikMAE2vdB9zGIrBPWME2gC8Rau/O94oQLWyABrwAAGDXTSwcfo4uyR0GSduR+IZI9MLCA7RCABOQW3Es8h8dAAiZ4jCNAAiFgyyWDJN4cfkWwVWlanb3Ka/BvsJAYmKjh5lyIgc1nLlm6KttsznWBhwVNE3UJx561MG9j0lmSuS2WiSbp9VZd648DCYnWH2527vco73Apgns7AGQKSOAYKcnC12r+jgR3DpigmEOMImE9ub8MQJVYgjG5IcaNBoAxAgkwZ7MMaR6bbfhj3RHXi9jrxe8xPSKuOwAJ2a95kKPfBSRwj9TWFe1wt2af9CbhelEtXoTtC0BDL+6MBMWAYizaAPDxa5nPwdrPGh0BVADqbB8b31uUiZFWpuMVWOzxs8NO8+FKuIc2npHBK0LMHKQxa0n7HEjwulDXGvLfJQPFqv3d3/+j2QKdLBJgL3eUZMww7ccWPrt16vqhSueP9EIfeppIKeF3doGEeJB1ohRVFyIDg1YkCyTcdcKyE/tYWMeJgorxzETpxwAJyqLe8T3IftZsUX7fMfhDgYR4jH4P8brjBSOlNn7nAoybPO81CyTEi/ve962L8sNAgi8m+Fvgzh4o3BoHO0UHV/c80xqYz6zBS6KEUuvUStZuVewvf/65NHwYK65XM2s0y5pys5FOJjT5N0YiAgteGZ09erTJVFQwGmCanHajaZ1208pMOyl+mESXK5JE3PTP9bwpZl/EHdWgHzZlaMWC2x9MbDJN7GY4t8FwZtfXU7seYEQDVSinSQAmX4AYLLDz0UybM0BCyvRzNrXDvabojGSGpynGSmNRzaC0ok93t2AHWFREBQAhXjtIDnSOogRkExUHct2QZpjCgw1qPGKKAGuAhb2hItI1fcwWMUcCOFpoGkZjh14OCiIbBDFT49lcHgUsrCRb4B6OThEtHFTP9QLQITH2SwyUKmWK7JX1z0Z2+nZgs7FZp1WyJyePNOF4+uljKzWKVm1VrdJqSAffn0zs+7en9v37t/bm7UtjsV+kbJRlmyYFG0zMJhRg+boNZmaTlL+vLFElU9KUoShXaEwtFz49KhS0gFdqVTUXislZetGs6TPHrOg+FLrnYSXY0mq2tkataJ1q3YEEXJSHI5u8OReQYKOJqkMcjQESxuvVBkiAGVJcwp66vxH90PLq0h2m6Xc3cdx3aqyjQVBGlqCpDiAzy2HwWti9t+Pmm10fdovy29PrbdrEhpkQ0huQOmjdhOoIk4gY3gAkzEZjm9yMxNyolapWLZYla1iTZy5m2UL3N1gO9NR5OlXBCGUQc9Qo3eAOUPFY9rQNmAPIEIbLhd0sErtJExvSkKWpjfBOWJsNihVLKADdMssKULZh0hTLkhrRdFHkAx5MkrmNkpn+W4aWWpt4Uz8eSPD8iPu/Hlr/d4GETaER5CkPbs8h1Si66O++E5c5+PW1fS9baQO007u+Qmm0YbzF3/H3A5Mm/EaY4v7YMiFq7X1KuRaQ8Pjpvj1/cmCdPUTCI1vbzA57bfv000+t09izy4u+vX99Yf3hwIj5In6OayhOgii0kTkwoWm3u2rGaaQi2BCBC4rZIdziAt41XCtM9Gf29s07Ozu7UNP27OkLOzw8ViTjf/q//9G+//7CGg3AgLoaP2dTuG6YZoPnxgRR8WC1qv31X/9SEiDe05s336vYq9b8muf6p5AH7OJ52D/4Pd4nz88fClGem/fFdwpYQAy+9DlHQzvc37eT48f62buzM/vtb38rIGEyngns5XMBJHh84FSv1Wy2lHxFLCZAAt40NCPQl7GAZbOJ08lsY8/17sCJrwPIJh4CEj5U37BP3VlohyFI9mfZ+ub29Xz/1bf7mFu1Gpa8Wtfc+d5vElnaK7Y2AgnlfGJPjuv2iy8e2+OjuuVXYwEJpRItNZNCgAQHXjA8o7gHSICVYMsqy5+ABGqMg/2Gff7ZE3tysmeEg8zSoSQuAFc0rHmSG3IlB32maQZIcPo1EgeMO3N56ORmnzxtW7ddtFYdlgp1iWvXMXKWzDYwErj+sbalsePfnOXg8Y+sgo+OjwUkNIhJzjONZnAylNyH+4fpOmtFsVB2SdkC6jwMTNfRI+eh4SUSuFr165mlIU6aI9jGVN6N+oKfTc6NcHeBBDXRAF5Oo9wACXD2BGCFUx4TgZiKq4kK8YBR+sB+L7AX3y09yOUrccfl+nVjRbor9tqKGAkAHgxkHEgIcdwBSIgNI3UV5pSWS8V2dAaFMw9Zk/yze8SoUqVglaR5DV441wAJKzyexAgLwx2MtaueBkCDWiNtCmwgyDe4LrTW6JgzrSb1BU8EZ1DofTPhku9DQd4J3N9JigS3ZM1OU6wEjgdJaNShXFii88f0rh0gIQILbm7s9yvHTCy/ZCp/CkB5agIZZus+8joL/MnPb9hnwuBCDJkAKEUgIV4r2T7NweEt2ykCCPF3I5CwqWs2Vk8ONEXvjAgkRL8pSR+WK6uu8GDb0vg2a9kOkCAwJwAJmInyWTFdLJTxUXCgKsoIo+zeZWHBODv0iPJiyXyeCCTEz+zsYZfP8W8xPpNzkAVY/Eou2GiYbBgJipiVDwUgc87mKb1p7f8HErJFVLbRcvmeX1xRY5wtlrPbSgQSIsUtFttxYftTAgkPFZHZ4uxDm+mHijRe40OPjROtLOKVpSpmgQReJx4frd27OdI7bySeBz0uRg5mvrvODvoVUgb2AhZ0QAQMTFhoTFNMMRKcBCYgoVZc2+Feyw56DfvFzz61ShmN2MTmycjKxbVcbfEVIDeZRAS5AK/RmlZsjQ42TEcrxYo1K6Qp4HnQsaODA2s16mIjQIEdDi5sOLi0YgGXZozn1tZuVq3X60jawKQIxPr6ZmQXZzd2fj22q6uR3Qy5WaEXFq23f6CCD/osIAYa3NFgbAlUbxopS62317beXsPyubnNZgO5dDeqJRWbotyCRkJbU1MSKMrsTDKdpPn1uKbZYuZGYNpYfLKgTWmONME3wsHNxC4vYUIABFTlWi6PgwqAD4XqVJQ2NXGVoj47QIISdYslGZJdXIxFnUSLC+AiKYN676XloCKmMxVa0H3z1lDBdH0xtvN3fZvBSGhX7dMXn9jJ4xP77Cef2GgxstF8pAkz+OsAz4mLKzu7urTz/pVPcwzaVc2SZVHMhOmC1IWyTTBXNNBVk3aeCMECZqeh+EYHzyZLYQ6IUBJtD6Ohhc2JlIsiMBZvkjEkGwl0XFtaxVbSiLa5Top5a8DkmExs8v7Spu/PbX7dV2MKkDCnGUVqklvZjGkLU1AjJeT+RvRDE2UABDdjvB9IiJtSvB/jRqr7WUwgNxfMbr7xHs6uP7tgp/6e6SHj7/oEmlrLb2QxN0Haw2vESRcbaafRtFaxLD8SAQnrlbVKDbEVSG2AjYPEgamdZhOKw3MwS37bTHQ4b0HGwybrjISC1veESVqpaFOiG2GDLJc2SBfyShjOErtZru0qVzSeDUZCGRkJwAd65AJAYVVT3QgkwEaYLhKbE8cnZhT9UukPAhJirvl9a/RDewD3Ufbrod/ffZ1dbeXuz5nMxa/sc8f/1nUQhApZWU18V/57Ls3xpt+/oyvVNfkHcyMjXZlGIJXU7fC4bT/5/Kk9fc76g3fKOcpsOzk5sZODxwJMT99c2unFuQ0mAytXidNrqbiT/EcJTmFNqNT0dzXo5tKwaBzLpPbtxYWATECIo6MjTeVgJJyfXaiZe/Toiab9sL1o0F++fKX9BvCJ52Tddwpq8JVh/6pV7eBgX0yEn//iZ3ZyciRA4NWrby1ZzMV080g892nBkFFFL4AqLJ68AxsRSFD83oyu1MJeAwttIRO82WioKMgnj9134bs3b+y3v/nKTs8vBAow2aK4J9WG9zCZJXptgIRqrSYggYklVHoi/VjnABIK+Cegb9akdnuSpU8XsO3aY/aADwEJ2UHOXUBABBJi/aa1J7zebm1z1+MfBNp2a5ZY0Ie4aepHjahYB0JxvstIaFTW9vSkYT/95MgO90oZIGEtLTsSQfZnpQeka5uRLDQCUDAr5pouS5gzvZ9ap1myk2NkK2WZiq5zUP5HgUGD9MDXI6bhsOBEh6cxwBMgxPHNZ4kyp8ullR3s5a3TRmaG0XNBJtU0zvgywGTki+scw0Y51QfJX5QBNKoVW8ynkqn19tsyna7VS3L5Z60mKcXjH1OZGsrAGV+CkBYwnZIiQD1EfGVeBtU1zI1hmeFDE9z9o4RBGv+QTsJ3xb/uAAlq2oIPgRgjQbLl14ivF37Wtow6EVmZnMfGFdURpWZ0VqSWUpKDG19GOjz3hyyMtBlwHyIhgEUQpvFIG/AOCV4hAB5REs10GgaBSI5FhnA5SRR4Z0759wZaTTdAwhJ/CQcpIpCwNKTRW58EmlUm3rUKtUpOslJ/z56opOMohoCbK84TOt6K/hsgQQbgc4k+JYYH6oLRNE8SK1QYkrWs0ayphmRfhmW6BRK2qQseT+l+WX58AnPRHDgUcLNe22A61sCGoYrMMfGo8rgMHXum5VovIlARvAAAEnyA6YyUzfWRScLjeVjTd4GE7O/KoDqTLhNjCGK9wwBT54G2OwxltF4Hckk5BTS9DSSofgpAAtexPEM0+8QvAdaNe9iQrLHKzXW+4h6gSzIw7FijuY7j2qa16g4gIYIHcYjr654vXBwOfRZFXTuzNrI0ABIGN7PfAxK41xdzamZAurr9naQN0gz922UkZDeTaKARpQ0c6I3beGbD2KBTwRwlS6uLRXYsyP9QIAFN/l2I+w8pCD+I2O8Yp/1eIZmZXGU32vj6u5TCeNFGZC7SYbg5402QLTJ3Xy/794eABJ2fkG6BlF90OgCgQFsTW2El2FdU/8I6VRRju1ayx0cd/QG5z9nc0vnAZsmNlQoreRmwYc6SmevFc+jyG5IX8JcBGvf+WA7GMAVOjo7tJ59/Yc+fPVFjfHlxZl9//bW9ffdKOsdCkWYM6cBaWbuPHh/JpBETMDTAp+dX9vq7UzuTzGFmo7GjfmzKTHva7Y7ivAAuMOo6e39q15eXNp8srdPK236vbQe9lpVL0B3HtlrPrVGriPEgzwPtJNAXg0mYIl88koqpP7o7No/xdKQNCNSFQh66NlIGirFSqarN6vwMo62Z6JU4oB8eUmBDN8SNmQ1orsUMkETId5EpCkkLmPfkZIx0eT0Pjz0QVZGMd5pEWAlo+tPFTPT1Srlu02nBZiOz66uJXZz2bTo0azcb9ulnX9izT15Y77Bjl4NLO708s6vxQA3gaJ7aeL6wiSL+1pYoU7Ikf4bZIm/DSWrjGfwJZBxIHPKaUBPlCLvAGRu+sNbL7gHBgi9EvOZa4BnFDwehEOKCNGxySlqkO+JAA5CAZIbnaTKZLJSsBE3w7Nom789tenYhIIFNFWNFDAAntrSpDGtyVs59GEj4UKH7MYyEzfURqZuZQpjyHqqnpJ8Z+nEWDMyuhXf9tzNdcvK70HMoVtG9EuJ3FU5BPhEppnWa9Grd6kw90JMTqwFVvFi3BucB3eEqlcRhvQQ+chOzCCTIE6VStDKSppJvxPyOGAnEouVJylhairQH1kzObLpe22SVyoBxMJnbdbq0s2XOxhQpS8AuNy9l3FYuuus31wTGjjiMM73mWks8dNKzt6NHwIcWug/8zI317v/K7i93/dYukPBD3wagGCZM26/boBYFSPy6D0i4VZjvvAEvCgGD7v7+Q/a5uz/bdkIj524SQXo1+6u/+NJ+8Zef2GGvZucXr23YvxAgetQ7sVq1adPhwq4HN/b27LXW/ywjgddhTfTCzBkDcQoaQXQVY/m8DSYTG46hqRflwQAYDcjMOs6yVKu52SkNNWsjJobIHyjO+ep2emru+R0kWv2bK61Hx8eHAhAwViRumKb/7dvXegyFvBeJnkLk/+2TT+413gvABs9LE8fz8ofXYJ/h39E+o79dzmcOsBw/1v36zatX9tXvvrH+YKgmrVLBW4X1MAAsOSaHaJlruscERiCRGMPiQNLmU1SABEACTWrDl4NOzkiIJnAPMRKyj929DtUgBHLt7jp5C+jKGHnq3O4ADR9zz9w1bBFwGaQ7WWlDlpGQX0+sWTUxEj57smf7HdhPUyuuJlYqrZXwxLFwWQMRbGbTSWqjydJmE4DempUKVZm65NYLa9bytreHhh2K+kBsGwERNOmAysHwDykBDScSQ/6b5pb2WQkOAAkY6xXX1qwurdMuWhuzRejXoQHytIS5D3LWJAMAIkBfc6PGCCQApLC/83hSRYwhQcn0dzdbdG+OeYI5LmxORS7p/TIJJ6pZskoBYFzbJF3V/J4ouxF6ZNS407xf69F8j4Yz1uJ+3zqVn/1BxMHAGAaI1s83aKf/B7UAj+e9OcshPL8aMFhwvF+/QvRU9FJiJ0Tw3ZMa1LApWpCGH/q+S0n4dzESAqPJqeMuc5B2vuQm2c5GwL8NqurW241mm+cSU0KU88Im3hNW+xI/q8DOiPIGmKoAOZJPBKmE7pXw2TfN9ypn0xkACc17QdfLZOZMFhIdFJGcd6kXQAIM2kajbvVmJRh9E3/oRrBbVh41+dZsMnok8N5VD+QdOOQLMGkwGYmtws9E6S85gyA2vQAJWi9CikM8n7omQ0JMBBLicDe7FkQgIdu37QIJt5gMYUgUnysLJMT3pFqD88/1kYTRyYaREa4Lat2Q0iHGiYxKibskVSMA13XMLseqpR1w2NZh7GVcN9v1L3hA7AAJMIfinhSBBB4jbCOYSmoYFbx4doGE4WAuIIE+ToyEFYkapHvlbZ4CBsJIyAAJzBvBpML/gB7/GF9/9h4J2Q1FiGqYakdEUROoHS+A7KYRtYdxMrhbZN9VXN1XHGUL8Xjw0S75ib+t8Ysb3scg5h8CErInObuBZjfluzbJeEwikBB/h3/PInOK6ImGNxmdTvxMD15k6G6Da3hc6N0nwS9QTSQ0bd+eOwo4R/3cuXS9SkSbLxfWViuurF0v26PDth3t161V5XeJMUK3N7ZCIdWknXhGGsOYv9zrevxVYV20929P7S0a0ZuRGvHnT4iGfG5NCrCbgWK0KATXlliny6R+ZskMc62JtVoVe/78qdyHoaieX17b+fm1vT+9sMFwbtOZmy2icYOVwC51dHhiL168sH0yy0cTe/n1N/bq25fWvzY76JkdHrTt6cmB7fVaVsSJ16DjI6tBfhFMsDJJGkwQtLjiND/yIpfNeDz1TGMyezmfFBT1elsZ4qViVSZjb16f2tkZxYbHHO3tuXeAOyC72RBsBBzE69Wi/AHcHdibb4plKL2ANRh4tVpNxVhSmNDw4WvBYoWGsV7bs5urpfWvFnZ2em3XF1O9LoZRz59/Yo+fPrFZOrer4bVdDK9tOJ0KRJggFWBjLVRsQvIBbsRayEs2T3NyIJ4BllvBilVcpItiIrCarwowMnxioesYNgLTmXJZCRs0G+y3gAgqAMJkgKm0TIuqTit24GRhVTaHQs6qxZIYCS0a0DS15LwvEGH47lRAAqZATC6JJJysU5uChLMR5T8MJHzo/vkYj4RocuhTADdxyrKruHojkJBdB3fBwOwaE9ekKJnhd4l31D25SbHami+KskcRKQqR/3u1XLZ6uWplDgIu+XgTELtYRNpAjkdeXhoCEoKLPQaqTHTSFMo1RnMFK65wM3cqbAQSMGXkHAMAkK6wyOVtwd8LpshP5An96cz6i6W9XaxsgM7Sb0bLBZkQTZCMRpE3IaegAOe1wxRd18UfAUh4iJHw0PoJiyK7R9zXUN31PJqqBAfy7c8fAhKioVwAGAByd76ysER2L7y9//lM8CGPiIc+f5RdOPNmZelsJu34X//lT+y//Juf2rPHe3YzOLOr83cqiFu1jvX2Dq1ebmvf+frV7+z1u9dyhUfGgI8C6xYNcWz2o4+BcuQxASVCulyWOSvg5AifnHSt5od/xysAjwXusxLSGRnPun9B/3og40Oei+uLPQc2BI8DgDg9fad15/BoX0yBo6NDFZp4HAAy6HWL+eBzsrRWs7lppHhOn/K7dCIyLHgs+wCvx3MyDePzvn/7To3j4eGhHR4c631/9c1L++qrb2w4msgHgWOC18NoArV+ZZUg96GBZ40UW2NJXDGZ86zfeB84kKDUn0Bl3tQ4QcoTJSkyk/2IZKx47cTradMghojibL2RrXOyg5Dd54hr4oeusfhcuwMVrRU0lFrvtoyEKG1AcpTPL+SRUC+v7KhXsmdHTQEJtVJqlRxxjStryEDWgUlSB6DDTyapDcekNuRsOceBv26FHDGDSzES9nt1sR+TpG+LdORJEUwbC0TzMbyAZbiyGfvNGMli0PAXyhvNPlNiXr/TMNvrVCXdZGJK18qaBGuQyFFkgPIRiCzefCnIHRxwnU6mVi0X7cmjY+t2mjKwTuZjKyGFjI74y1T3k9IfwqSb7zTeAAkYkkKhp9kiurDb9cQRPEC4piOjhvuCx/g+5nvZ7wEJzJrwygrUbr9OAuATmAmbvS1M6h1IiJNtKPuY7gUggSnsxi/MgQRnDgSQQnWqG4xCdhDAkcIi8LAlRR9uYlEdpNikwpUKGvICItD8E5e5ysHYcRkVfgwuuYBiD6MEMMGNHD1RAetrfA5gbiShJlwJYN94JNDQignm+y8MRl2xvE8lenAdw8IEZOK6WcsrgWaS5h/gCGYKYCHvi7hmBmT8EVWfxjtEJzri4uxXPz94btEfuE8CxzmaZAr8sZwNkdUidyVtA5ZVqK3Yzz1xIHhYhEZ9AyTQc8ibIesxszUdjPe6vDYyJol89tivCEDIO8MlskRiKkP8twgkKO0vO9HHL4vmXIM4d2OM65gAvQAkqC7JyXRMQEJkJIgBVy/ZYjUV2zf7PjFFd2DY5Wi+tt0NJDDsjMPdbG8qSC0c7wgkZEFwPSdr+BQZDaadDiTADOLccx3MkqKladn+7u//s5stKgrk3yiQoEY0NOkRSMhOwrNAwi6KzePczdkvtNjYxovZT9TvT2x+KJCwCzBkC/p/KSDhvo1Yi87GDMqLqKzu2qNEvEiKxyM7RXvw/WtUGeLuQB21MftNqv/ykObNYr4dkLluTeZ/TIYLZo1qwRpls2YlZz3cf1sFJQC00dhXkUGg5Z9Zs162g8M9a3U7NqXjzBftYO/ATo4eiaL/+tVr+91vvrGzdxeKtcFssdvtWZrM7PL8wsbDkRrOdrdiewfEEiY2n2IuNJBvAowEEh4o6E7PiUpMRO1D3wZ17Lo/tOubqab+sAePjw/ss88+s+PjR3LVf/nNS3v16pUNbxJr1Mz2unV7cnxoR8c9RUuyMKXo1hZzxQPSnGvhCTTADR2Q+LubG7mL828UfZy7erOhc4WRTr3Wtl7vUJMCpmVv35zJ1ZkNAtoexSDP7UU0SLoZGq9msy6KVqteskbNUebBeCAjSijnAAjQFCmCmX5Bf9RmKXPI1OqVsrWaB9bvm3338tJefvPOBjfyVrZmY896+8fW7nZtOB3a1XhoN1DgoENCRQcxZYID+EGUlFxzYRpAL0Xvh58GRkMU3SXfLACdhOa6EzMgD++N6EFpKcv8mwMJoM2SNsxBa8M0EkZFkeuoakU5OTOWWVqlSETjWmBEo1ywTrlmFbTKFzc2O7+0mzfvrIiZFB4NMBKWDiRMRJfjEuY934/qfmgiDZCATvU+fTs3jWupt2Zs0nsHFFsAyk5s0G5RnQUZ7wQTpG90MydtVHHyEQoA1tfISFBxF65Vfh8fgjypKkgLcgSP5q2UK0r2Aqgg6Qb3P2wjpsYF7ncHEjj+FEuFFeegoCIsOvgDesEkUaQTyS3ISJi8F/NGaT9O5zaaJHa9XNnreWrX6E1nTPWcAsj1UgDMqFbEOABEgJEgJgIaTei+1NwU2FSUf0KPhIfWz7uAhOxj7tuLQu1jeRbOID24de6jid3GwiEwTjLO1JpLCEi4zWi4JXkJE+Mokdi+N1lUuQb0FiPiYegg+xvUxU4B9Xz2FRTcUmo/+/K5/eVffWZffvbIVuupTYbXiq2FibvfO7LHR8+V2PDm9JX96je/tm+//VbTd3wUkChwWzHFV0GvQt19DJS0IEM3lzghk0I/TAMhNoxSBnArTwTURuo+P4f9+NnPugAAIABJREFUxnPq/RZcInF8DOBc01SStRqWAD/HrBdJhExuc/7YBWBsBWACoAKvAjTQbgYZ9+mos40SDP4dEIHHO3BxJJCB10K/XivXxKTo9fa13v3u6283QEKJSNtmW0DCZDbXcai3WlaXnw8MN8DzaWC2rSRtAEiASk8c3l1AQjzXW+3vtgDfvVY/NCDJAgmxdskCBXcBAD8WSNjUjzGrNDaWGSDhPrPFciGxSmFh3ebaHvVgxJStVTOrF/HfWVo1RgkGhhP1wHS2tOGIBjunyWApX7GV0pVSNf2PHu1Zq41kcGppOpTUkUZNLvfyDMhLLjCdL2w8IjHBNfwuNSF22utZIqu7zYLt9xqSbhYLSBp4zmgAyfWLRBAhV0jY4vkZZciBf2njm8S67ZJ9+fmndnTYs+mYaNQrWyRMsf3+iXT6CCR4YpIDCZMpE/AtkFBv4L8BAxKwxEEm3UvBIBj5AM8naj+dNBGqwWQRQGbTzFFJ5NdK4YrXGteJJHZRR+stmrPLomSCxl1UfP8eZYwadsFwUCJALrASt1m5zkTwFCzOoVPKARdIWQDg82mz/46Dr2qWiVEsMfBACuR+CQLZMLIOGnexcZWGQlKKmy16xDamwUUNpGgAaSr5bKyDgDvUWzw3azQDPzXCYg4G9gXAAawJjqkAdIAK6idYFKyrS7FmaaLlJYMZny0F8NQwxayVlGLGUMvvrcA0kHTCgYRotAgI6cPYKHXK67yNklQDKNaTOC1XY6z37rWn7j9SITK+JwJkSBMJkondezTe69nmOcpUIoNBQEJgnG3kJnhKBGmB1nxeA3At+I/FWioPW41PM3OvqQgkbJr6ACRoHdoBEmp11lWkDdxLqZi9DiT4NcF1z/vnutma2YdjHBgJvncSabq95rN9Y4wYjvW7PNlC77bpX7GxXsKKoMZ1EIHPCpCEbxlAQpIU7wESlOGCcPqHbdj3/PafPSPhPiAhMhJAVTnAt9GcrW7mXxNI+BjEPLuJ3jWNyoIdWaRe7XkGBMk2DLcvyK0GKbIyskACi2qkfv5gIIECMi7qoXB1AGELJPAr2fcTA+70fokfXM0Vh1gvF4XWt6o5ZYg3oA2Wl/bkUdeO2Ch7dbPV3GbToSIVMQY6efTEvv3+rRbAdqtrxwePhJi+/Po7+6d//Gd79/qd1So12+8d2tH+kW728WhgN9d9FWfpamxPX/SsWmcRRiZA7nHOentdNcpq3hdeTFYrDWUm3wxn9hZ660Xfxkz912advT2xHg4OjpTYgK7w4vxchotu7FiyvW5L5oOg/opFYqPGxGiaaNobke7Y+MbJM+wDMRIUN4b+tmadTkdTBdgP48lc0yg+9/ffv7GL82sZLDK1IzucfHCKUApPIoLYL+i1220KyrLV63nbazfUyGGuBEiwt9ey3v6e0FdkD85SAEggk5k4prVAhk7ryEbDkv3qV9/Zr3/1xkZDnrtszUbPyrWmHHzT3NIuBn3rjye2KjEhrliyJIkiZ0mhbBcUXuEaiTFrAEMgyxTOKoIU65Paco0MBd1cRaZBuPK/ffPGo0MxIavXdHxYCwASKFQ4f7q+5SpdDIZADiRAs6+WMPpc6zma5YK1K3WrrleWXg5scnaxARLWLM7pQpq/yXIhQip0SoyZPgQkbDSady7AK+UD3+eYH4EE1x6WtUlwLvlcfEbORzV4QNDPabPMfI+GQmoMYQaE79GxW0ZcEZQILsEACVqTWFdhe/E4+Zj4JilGCig67AOM1uZzqxXKVitWVPTlKRgwPIStIcycUVhqeFnIbJGtN3W9d5lJznIpyQ/rkDbK4IYtRgLeCsWSLWnGABIoTHI5my6QvpDgsLbvZgu7QioznWryptBJQBEi+4jMJGUD3Tz5yoAHgFKB2kvxIzOQP+DrIbPFHwIk7ALS/P1DQBTAWr7ChJHYx52CYB3yFjAUjmtzAAUkiQnneUVnntUcb/7mk4tIPd8CCduDReEfWU4/9hBSKHNN8znlJg7jxqb27PG+ffnTx/bLX3xmNCfLZGLv3r2z4fXYup19+/TZl7Z/dGijWd9+89Vv7auvvtL6GJvqmOAQQXImqnHi78eZrmItsAmGXNyHfW8saW3GnJDvMBwQ/cBEAEiIWmCeG/DYPReW+hmgK188Bj0yLAVuHsX3FpwJwd4DkECzxbqzBTD83oqMo1g4SuM8xyytLGkDaxzPAWhRr9T1mQ8ODtWcwUhAtkfSEPsW8gal+iCJs5wiInk8TQJAgthm7MQJprvsr6yX/CbvyxkJ8djoPzbUXKcuxQbr9h7vVwPHOdYcuyDBvxSQwOtkKdOxxtH7vQdIyEobqqXUSrm5NasLO+6W7Xi/YnutojVKNPL80VEQO0Z6+DRnk2lqw9HKZlPa95qau9lkYhirIWv45MWxHRw2ZdZoK1ggY5vSjAEmyIMkZ9O5pzBh9My5gSUCuEPKjKcIOJDA0OXosGuH+x3F0GHouEqnoflhY8U3AD09YLzaF1LvHJwAXJX8smw/+eIzOzk5tPkMj6drm02R0wByJM7cAvinuaZ5ITpSng15UesBn9hvWVIwoMMjIaY2cG/E+lLH3DydBMYP0doMO2DGcRj93Pi1w33BFx4BuuwCVS569WxixTfXmXtUiI0g4AXqPetTcePj4o0eyQquNde1QfMusNEn3dkG2se3AAkuXfHfdyCBc6TGmdqhTCPpjIQ1xxpnAhk8xmsvyCRo9COQwP2GBwGeCTTuoQnUMcQ7iD9F1kT3fcFEU/LAIEFkT2YSjTcCbAddOwyljPjuXJhIw0TJe+w6tWwyVWOLVLbZRMpSMTwyYDzo/gwxiGJQiIXBdeePFSMlxGz7GUIMbDYlTUseEp5YEI9rBBJiDxQldjrWoYZwmUiYkN9hWB/XjAhQRG+Au4CEmHbDkCkLJFBPCwgLjIQskIDRdW4a4rczjIksI8Evvq20gRqGQRzSM4CEXGFtlWqQNoQo4+iLAHBMg+9r4S4jIayRaIwyX3EdjUACUjutX5nUhtgTu2dJRaBgBBI4DkoYm64lE57PShlpQ5aRII44nN9br/9j//JnAST4juQfIaY2oHnNNtE6GdGRM5ilaMH5oyVhPnwIdxt5vafMhXDXz3eb/fgqu0Xjfa/+EJDgJh9bTdbu8/CzaBQTI0m8qIHiVN2YJsUCJrvRxgv23iOjSZRcauQy6guvx+hEDg2TXOLduLlWS0dW2Xx5/XyeSTk0OhqghXVbZXt67AZb+XSi7588O7KffvHMDg86NhicCy0nNxsjQHJr355eSKOHyQseCWy63718bS+//c6G/Ynt7/VUfD195JRXXOfPzs7s++9e2vnlmR09rlmjxYbAhLQkkxumNMTUiZ5XKNrjp88EEvRvxvbr33xlr757a7NZaoViwaajpbW7HZkdsWk5Sl1U88V0nwZuMZ/JVKu711QEJQ0s7IJVmtjoZmxlpgZE6WAaWcB34f9h701/JEuz874T+x6Re9ba3dVV07NySFm05C+G4H/SXwQYhuEPli1AgCQYAmQYkC1aJihRmiHp6elm90zXXrlnxr4Lv+e8J+JmMCuzepoGSaGzkciuzFhu3Hvf857znOc8j9t7yfprPBJ1le6bCuPRyAvIes3wQD45vZTdD7TUbrdv1UrdHj36yA727+ucYAV2cnKmJPzqqqeNoVJJ1NlKwXY6NTESKIjG474YE4A0rXZdonhHR28lbMlmH2JgvD/jHPuHH9nRu5H9h//wuf3Zn7+xyYiZYgCXuuVLVSuRsOaWopRT/OG8QHAbYZOJPU2uZJd4IRcdoPDue0UbnW9IOStXSSR8jm+2hE5csla7IcCCLvfF2fmqEOH6ck9D2eV88hoUmLHWgrkQ9Df1VfLM7vOzYHUYCbWG1RjzOLvUaAOCi8vhxAASSDooSC9HAzETEFssJFrh3dHjpkd4wX1XRzdozmwoUYTwatxntZRoqWxMc39ZoEDxaeP38fdgeHmnw7tHPD5Bgd79CTABYCHZRAq4dXlOqyJql8tbiZn0XB6ZthUjASFI7CI5v3KXyEOF58i9o8PAUx3BueTVLKDC7aclBgVtn00RVkK+jFZIWcyC0Xgi1sGi1rRvhhONOFz1+nY16Cs5W5YKVmq0rFCrW380WgEJiDYCRLjTDEJUnjx9p6/kS+7JQprbzcxwR+KU/Xs29sNI+F2/pKEi6rJb8fFecR0BSYhBSjxXnzFYCekdZVPmLgFx//hWvGYBkpwrVidRPZJ0HT/PQbOE9t23YCRsAiskWNzfnlxOrUw3q+h7wYNHHY023Lu/LdcG4uHJ2zN1QPe379vB/XtmxZmdXp4opqtoR5CwhmUjBbO/rpIr+a8nRfs0cyogppSYCUmIi+eHmJmApsTo8wLPPeUVp9N4RKPuownBMuC9cGWAjUA8AoQdDNC2Afy7LsTF8xAbrZZgXrl6fTRF4rjZl1nzfAEY8Jq8B6AG8b5Rb9nBwaHt7OwJnICRQMyHqYcQJPc3Fo8k+xRtzvpKHdccrI2u7iHiGIyEy4uuDQYTFa3EYgrjbA4T3eAsIyF7/0ZHLwssBKAQeco6WXa2yPtAiDgHihUbayreM5imN/3dweJbXFU2NBK0RjVEvzRGG3BtgJHAaMPeVsEe7tU12lDHkrQwlfAzxZ6KJQR+iU2MiAxnNhzlbTaDxl4wZImk5TSbWrtVsgcPduzgsGONet6Ws74o03Lg6I9shIUfVPs5lHpYh2MBCuOpO60ADFHEEgOhnR9slW1/p2OH+9vWbKEXhJjtwKZjAGdEGuhY8zvsHzXore612AUUsOOJNRs1O9jbtXsHu9ZsVGw8Gdj56Ts7Pz9diRWyFmBCoJVA6aUxjGLFBn0aMFhGMgpkssSr1x2wD42ELKBEYe6FIMWz2woCUJATqVjXtU57QI617BpIrpngYw66jxDxQ546jTrLYUSsAlfqp4PuOgw0IbwgLshqtaLRAb9f0AiIUQtnLjoTIbQ70ErwIo7fS4Mh6TCo6MY+NOW2dPnzjJbkKBgBJ5bao/TZBcQk7QVEHMWW4DrkbQgrIeV+3KvKUUouqIcmlQAFxqHyFPQev7Q/ajIF+ryfP15P9+6yJNYD9n8ADIxQ6FrDSqUBMh7YDFHbWtnanYaAhBjFiDElnUPFSr8+Alh0PtfuDrKKzBesP1oot5tM0MhwoJRzEnEz5v5DgylAPV6L68Q9JHvSxMblfK1YAYlZEIBq/D67l8pNJOliKHaGK1faj4ORwP3Pe0cDBsCB/IkLIGZCcplYATXknIuZsyqWjIW4WDTNNYAE8kxcz+owe5PWGU03F8uF8ebjEQC1frwpDq2AWI9gwUjIfjY/d773AOaqDkusOn4XYxTcR8sFoytoYjjQpLoBrYz+3LoDAKi6/et/8/+aVdr+hm4Sp8dOl1NpfP11fH0PJHyLs/jXBSRkk6nNxOq2w7np/T8ESAi65CaQoBlixp5vUU299fTcCCQQpFd3q2wYS1DJoH2h7moo9TrNvMAGOr5yazgzu39QtR9/9rHttqu2nF5Zwcb26cf37KPHB9Zu1ezs5J2dnB6J7rXVaclz+eXbd0LtSZZJnKajhb19e2wn7040P8SIwsOHj+3pJ09k1YhGwvPnz+3Fixd2fnFsW4cVq8te0qyMF261ZPMpLhALPf5w71BJIbPWb98c2TfPX9nZRc+mUzZnNAzGVk3OENqkShWrMINWqoiGRoe317sSVVDuCSUQaLpdA23iaCRgT0ki8fb4SEHj/v37Sq77g4G9ffvWtvd2BS54l2ywAtQkmGRFq0OzKruWQKvRtu2dXSsXa0oe3755Y2/eHtnrl6/s4urKZpOlkUt2Wm3b7jRtu12zShlbKZLNvh3sd+zps4809nB1dWFv3r7wjgKbCrD9sigQg+R1b++RPX9+ab/4xZf2//3qlUYqKpWOLfIVW+YrlqeoR+AOzYLZzIYkI7OCTebQ1os2Q7Sp2rJpsaDRAokhrroFnkxUGrAHwE7dSgftBlTP8S2GCkjxMBq4pRlMjXLVqcOhfo6uQdDrYhOR4KKKVsrJmRgJFGBYLrUqNUNlYXrRs/HpuY2PT21y1bdpdyQQimQR5f8RRSkBXmrfv2sxejeQEMcchUZ8Ntal/iZhqnWyf1PhGol4FnCMcxKFy0rrJQEGFJY+npAcHNBISGJXWSChPF8KSGC0gZGGGG1wx62FNBIADFhPWE357GEqcKFZ5hBG5HNQ0HmcyBVcdBEgIezLRN3EpQRxzinPL9iyVrczwKgFm+bQzugIM87i8ztWqNWsv5jbECeXyVQjDnApEOxUVy11Yb7FFvBXH3oHkJB9wk3gMeMgv+tXFMIrVliMoSTabXiP61pkRO2kvI++lnkCl6OTRGLI3ChAi2aG0WhxNhusEK4HAMMmkICd521AQnSk3/cZSbBYj5FslVRFjO3efluMBIAEGAmtuj9mOmTPmFthCbspb6U66tQo33uBHwybMkAmyvEajUyJdLJOC7YXqZrEWZOt7rVrlWbwWG/ZAp9Onbr4c094ASz8PQB+hzoO9idiEd8838E/TyhVdKZRQ/I5xH+jixdrOnSdxFhL3/wOEIF9ADA5gIQH9x9J7Jein9/99vlLOzu7UOeZ/ZBuMaA3toQ+zoG3uNOW+dwcM+egVKxJY+H87NK6XfQUWGPs0dcTzU0gYTP2RTy5BhaEfXFqeFwDGT4ASLgGZGzoYW3eX9nH+j2V9SLZuAs/AEiAkRAaCR8dtjTaAJBQWg4lVFciXjGiiasSrj79qfWG7tjAfPJsQkd7IeYhtss4LBwctK2zVbdiERtlt1JWl34yFa3e59Rh1c0l3Cg2FQDD0kcV0WLABpJxrt1WRU2We4e71mlXXZh6zgjo0GZL9sGJgEZpwkjKEBDBKfa8p2J33mQz2NlqyrVKltCDK4FM0UyKolSF6cLZKug5QKHeBBJqNbcCBEiItbZipkjQMFHnieVS9XfAh+JpE0jAHjg0E6LIc4Fud0aIEYIAEmSJGI4DaXyD10Voko45ORrrUx9a2RPrca0Ttp5+8R2QdeJjEpyvNZAQHXbXBcjLspi61HmBMwngagQhqe6vgATGG2YADDnkvW08Y/RurlwwCl2xohLzgJGp0BBCFJPYrREKYiGjf8l2VOLf6A0si3p9GJ+MODDJpXgjBiXNIpy/plapV6zdrAnE51QEc9KFJx2E8Z9J40B6Ea734GsKpkPOBuOcjSbuNsOXAwkO1PB8/i0gIDPWIIaAWALO2uAcZRuZEQcDCBSQFBpO12xhfcxnFU+TdXrEAIHTcCABUTKj22pYYSGeL1hhQj3CSJGPdq66/RJQXQMJWY2EStXZstxHtWZVApZiz8487yQeOMMSFxcXms4yEnwfSLEoaU/FvR35W4gtCjykWZyAhACwxbrQ6I2zlQNI0H1BvtOfu2D5rGr/6v/8IwcSaChkgAS8q0qqvH73HCQi6vdAwrfI4r4LkHBTEvltQIRIQrI/s/9/0+vHR9vsdMQ8kS/6QIjT4t5A8Dc35muni2AZPuqJkYDtjEqQRB+BPpSXVZ07I/B46P4lirfiQvR/BGtwD3jypG3/4O//zB4ebNlkeGHT0aU9uL9n9/Y7Eg588/ql5kI5JhWT5Yq9fntkw1FCw4s1m03mdnnZs0F3qM19e3vbHj9+bJ9+8kRJ2OXZub14+Vyv0+9fWqlOzVHQZk5QrWMfCA2+kFPihtsDnf3zy0v7zW9+a+cXPYkbMo9Ll8s7OFg9zleUV9BI2BFYSFIgQ3cdj9AecAE4Ag6ABnoKuEogoEUAQleBjffjJ58oCe0O+vqd5g2LLprDdS4lpweSiXy5ao3Wtm23O1Zvtm27vWXVRtPGg7Gdnl/axemFvXj1WmMe+K6P+m4yubfdtgf39+3+/raVigvrdy/sqntqh4db9uOf8Jnz9u7oteiz0hqQ32XBSuW6NZod29rZs63tQ/viy9f2q199Y1999caGE6jpbZssSjbFSqlctiHqtdr0UOHP2ZSZwyXdt7LNcgWrbG3bPIkIiXKInaOEkDzYtto1D8IEPRL0VkP6DlDksa2k40eyzvkJ0TMdb/Jj906n39sRhH0TcPFJ5g/xARa9WGKfZasR5Adjm192bXJ8ZoPjc+udXdlsOHbbK9wyKE6gLtJhSTTMbxFKYhfxzsgtHd3NDSZAP222dFnShpR9XDaBvimxDhAh0H999hBSTIboWSBBzAS9l3eu9f9SwzArzD0ZKy7zsuItwkng7wu3piRRpWoVIr+cphlV73KX6dBqrS3FWgI4KJIMlGLe0m1iAc9g5rg3eE4JJLPEc9ZSo23DXN7606md9Lt2CpgAYIC2Rq1qo1zehriDQPej+yW/F0xSHOX/zl9/w0ACXS/WhQp9dd6ZtcWVpaLiYDp2xkFIabjmxVTdSAcLuFB+3QDylMhIiJQkzDtq0ENIaFycM43QpHFCBdlb7t+bOsLX70kHjXgfzS5LxGtoTz+5b//1P/yJXBtG40tbzkYqTraaO6Ibd8+HdnZ5ZovC2Mo1OqANJYHB7Ao2gUDDvAMKJMURG9Rdy5mo/pGIRrGT7YjR5Y/P4GCeCRQAMODxxBx1pxBlnI7UVSapY68JkCE0DmKPzr5PAzHZRPflZ8QmdahxlOh6Mcdn5zU5hvg98f/Rw49V1PEer169sqOTM62RShWLyYp1AUGnALG8dk1Ags/u0qn0dQmzr1JuqKuImOT5edeGA7carlaaqyUSscqvX1ByryehWQAhQIUsgJldbyo20uzv+3KZ7P2zCShsAgWb+RT/vit/ybo26PVuYCTUSnM73C3LteHBQV1AQmGOK9TEAXCJ6kHzhlUwtS6aAUNGRtHfKIhRMBvDzJpbZ6sqsUVGABaLnlVLCHoqmqsAViFLbKMQBLgeIxzMukZEESpzYiQgkjmaWS1v9vDBgT158tB2dpuWW45sMDpP7lDoMA11nQFgNfbFeBcxFIHjxcKqRUbmANPNWthFd5pWKWNXObDhCKcQzw+ZjAFEgBlBU0HdaxoBU/QcrjMSqlWaOnRs3dEs1pfugwRgaISA5gSFayr2lKcm3CdpK69ANmn4yPY6dfmTc0gACVD4KZTkkICeUWISCAiQFgz2fewnRStR9CdxX5hym4yZKJTJY1knbi0J2JGABLr/Kb+N0VOEC3lJsivpfiUbToo6vgB/GE+R+wH2kroWCAoXBSREPF7drxw/tsswhysJyGXMRFoJvoo03gKbVSMdrCUAIlwhuFYUlC5TGTGb+wAgAbo/jM5Ww629pfGAi02Oe9aZB6EZsF5/wVJbA6Ecf29MB9wZNXzxOjq/KSdSPp2aHvqfJCTue4/ZNDE2NmNEtp7R/pWABGelrMEMBxL8HtN6j9GPYGknMUZAlIgHYnvI4aQgRiVAAuzeeG0dW9Kl4LGuewGbkvPt9pwhmktTDRt34jPMXXQofPzLheRpnLiri4/o+ijkOi5lrbuzny2ABK6dGsAAUEmYMRphWs8wl3ROXRCSL0ZlADIHY7QyyvYv//X/ZVZu+Z8LAEDa2YG7vgcSIgf82z7akN04fxcmwq0b4YZOQnZjjYUZN+ca6fJF57OgbjGTDfaxIOO479qIrwEJS6yFUgmyAhJgCnLjMmuoCT2RilU8FOdWyS+tUTVr1fP25JOHAhIO91rWuzyy7tWpdRpVazXxwZ7b27cUtmc6NAlcFUt2fHaqzjuBXbS/OXQi6ICoyLvVFaMNiFS1W4hM0cU+s4vTM+sOL20yG0gshYWFcJ2odFKfL4iJAJDA+Xnx+o19+eWX2gSe/uCZPbj/UMXI+cmp/eY33wiY8GK07K4GpapmZJu1pro+7EYklrAcuCYIPkJNBY4FSGCQ7ZsXvxUw0d5pW6vZUQJA14HZNvQQ6CwwYvHg8QNr1VtyETi56ImJQFDETx0AA6bGCHu8iys7Pz2312/f2fG7E4kzDnokA7hJ1Ozjxw/sh09xsyARvbCjdy+s0SzbD5491jlhrGEIjZ/Z2SmjHFWrVFpWriI007RyvW2//vVz+/qbt/bi5amNpwVb5us2mroTwwyRSAIbV51EHosiK9nc2MDKNs8VrdSoK/gTcEOsBvVpIdj5ubXbTZvOHEWHkri71bF2h+R/tppJ5p4l2AbgEsWCFyculhTjPdJSgBmCVZHGbaYCErwQn1ulULQKdPvR3AxF4ncn1js6te7RuYAEqTgDJLB5qyBlbv93RXSdinYXNTzm+vg8fLZA/4XUu7HSihKdXa8Rb7IIfXbDjvPD6wAk6G90IOYuksiqiG9nHeRX76WRBxYiIyTMi6KADENi4fI9RQoErDVp0yygSU4dSEAroYRbCdRCmKAzgXZiKFFIFp0WqOSm5B1yiimKJ7dAcscSqVQzQlRv2aRcstFyaZejkR33u3Y2HduYdVgpCWQYzBfWg5YLPVMrHTOxNX3/NjDhLrDXnWd8A9883xFzb3v972r/6OJZToXluimhS3ogMKxm07FfQ9Hq/XqGL7uPdzB9xWdIoMFKlE0+aQJtRBmm+EgUUiXtaW4ZUPi2r7s6xrJMS+cPGm+O7tyiL2baP/rv/tA6zYLsH3uXp1rfDw8fW73Wst7FyI6wlO2+s0od8VjAXVcv9zEDXyfuWFM2GAp80XXn75Eglyu1VdcqEs0ogFkXXnQ7aBBdOxgBfPMa6NHw3hwbMUagcdIziHgUGgdxnrJAAjovAXTyfuEcwevzWgAExCtAhNBJieOBMdCotzXPzP7z4vkr6w1HxrhFpVZXkc44G8koe6XGzgqlNCKHVdjCFeerJTkLULgCJFxc9FZAAr/3a50Ek5MmUna0YTPpj8fznKA5b66R1bkIxu+GzXU8fnN0YfNey66xiG3ZtRj5z4336AcwErB/RGyR0Yanj3bs8f2WxBYBEhYzmiCIJfs8PgU/7MgedogjRAVLNtbv33c/AAAgAElEQVSc8twmw4mo0TvbTdveqVu5BBuoZ7Uy4y0ABA5SUXA6qACAAADOvDvjXN65B0jg/kFfYDKe2mJk9ulHu/aTHz+z+w8A2YZ2dv7Ger0TWyxHmuGGwkzRrs6v1jsaRXozW8o2N2e1Kvobbdvf7ug4+71L616it1R3fSZAODF6AACc2aBxHwElayCB2F6tOiCG6JwAzowjVRZIkKgyugHEHlleg857kSXzwlwSRWXPoHtMMZmxViQ/ijiEfbTbImJdyJiJd9Vh4sR9IZCrSM6bXoteByysNC4R90jsL4oXiPhqLEFbnY82CEhw8HMFJOAyWYAlEUACjJ8ocOW54DEWRsbCmw8zRhvkWBXiji7+qDEC2Cmzmc6jZvApAEUjywIJaAg5UCCgQ8dZsCnfU0AB8ADvXLPWdd9MhuqSu15USawagIqInTH+5WKrfu28PgjR9rVD3RxPk0nBRgA3auYhQOqgREnAxNLqFWzH16sPZuLqNZEbhcmQnF9i3W4Cu7cBCT4Wk8APvxlWwKzeB/ZhEnaMhqpqH8ZHGGdlhEtjJMFe81E4gAS5XDCmkRFbLBSWyhcjX6nU3AqS+My+CgNITRM1GGDboRTlTls+IiH16dUJybqTZGNVjDYQ27XvSF/D9yAHMRB6hN3ijS0HKhy0ouc3neRsPHOxxX/2r/6NWbGWGAlrIIFHe7b2u+av2et6V6Z0a5rw1/jH/0I1Eq4HJ//XtznldwEJ8frRCYigGYs1aEE8LgJ6NlGKmbNve1wewUGQXdBH0SIDJLh+v8KnLedTjTFU2TAR91pOrVYpWqeRt/u7NdHzGvWKHR5sSa271SzL7uvy/FjAA6imAwAXmoWmmIDCTlKEBzib6lh2Xa60y+JSI20JvbOqhUeH/8G9A9vaaktwBsr/26O3NpkMhTASzUHBG4j1Wc7q5ZLt7rmIIuft5cvXmj8l4P7+H/w9++EPfyww4+jtO/vlL38p1XAWN3RSOlYkDiRpWCFKCCbRYHe291b+4IOei2gBLpTyRTs6Pbajo2Oms2x//8B293dtq71lr9++tt/+5hsbTkb2ySdP7Gc//5ndO7injtrnX35j/cHQBv2+kgUKNGbJoVJiAXZ2ciZAoXc1tPFkasM+s45mW+2yGAk/+exTO9zriA759s1zyjN7+Gjfmo2q9bCCmk3FuBhCASvWLVes2RxGAUrBuaJ9/c1re3d0bkenPRvPoF1WbTDLC0jAsg/huzle1vrGgaFiyxwUTMYfoJI5gEC3gQJSAbpoiTK6EPNknESCCMq7ezu6hlwvxMI0e5oSjqDRCThIVMEskMBaUKe25qKMAtHY/CQCyB1LUVuwGonLZG55PvfbY+sfn1nv+NKW6kIy0+gq1RMNhVa/E5CgzeOWji73TmxUrAGs4BB140sUveSHne0EZmPOZqzZjA9Bqw5HhpuABJgG5TysBbYdH3fAbUKvjVhjlpGwcLChSNcKIAHrTmb46YIbs9c5K1fwx3bdlDzFTChpC0hgk/YxE7Fw6PL2+kro2PDp/ErwEZ91BEfR2KhU5OzQW87tjK7qbGzDfMlGpaLYCQEkjEgCM5aPXjzfMkP9AbH6bxpIIAFXh4W1I0cVultQXmfumiFNQQRFXWgM1pWrgZM4kdDCdPJO/RjqLFknbi84cmCvq4QcaqjbTOn+SYmH9pE7gISbwJVsYbqaeUYvIAEJ03nPPnv6yP7bf/Rf2eFew05OX9nFqQO1e1sH1mnvWG5essF4YO/Onts854rmYnyVHTCIUQfe38EEd0dw2rNTmTVpLEqrC69d30PXLk8U9TEqxWuHVgz7Al1/1icFF/+m8A93nWxyHqAd7xE0Xrf/deA5xMICMAB8YK3ze16bfUz09+FQx8nv0ILAIQCQ+c1rbH+PBJTVBRgUtWYAVEgUiyVcbRoSF9W5GU1sDhuhVtaISM5KEluEwdDvj20qcUbf07M5RogtBiMhqM7vAxPkopO+NsEEFSh3MBLelytt3lfZ187+f4A/N2aqHwAk5BZ9K+VmttM2e/KgLSCBvIXRBgBSGRAngVso3sPRzAYwEKa4hZVsMi3YcIj7ggsg7m43be+gZbUqrfC+VQozAQk0A9x6kLhaEOiJ3gLnn4YBYIRm92EBMEYBkDAa23xo9uhBx3742RNpLywXAwEJw9G55fIoyudXQILABHXH86t1PR/NJTDdbjVsf397BSR0ry7t6ups5XoGkDCRkCHaBl78qrOOA8EE7QTPvwQSV5zi7sK5LhLs8/XXGQnEFLWV+FwptqxcQVRroUHhlPMo/qPTrfEsdXqT4HcSPeY4AV84Jv40oS0PMJOKLF5V1tEqJPP67GLNigHpTBvPnZ39BkjihToFqxduLkII3dxdIbSHlnkNuA+879SW+bDVdTaQQBcxEfhYTicHSOhiI67fJZYDTgyM4Q2JOeh0sfYrst52Vl8CEnJ8TmeoepHK8ZDIlGy+RGCVOAO7DFcIdCL88cMJ41JDLW1GJthna7x+heaOM7qi8x0MLP4dI5UhrioWWb7kQAI6D4yVzSfa+2kCoP2iURJuCEXaKJ4Tc0DMM5iE7tyRjb3XgKfEKorG5/VGifOcbwMSYrSBz58FcHXdcOrKO+hRWmkApXtVjCvi+3UggWtMvuj7xdLK1ZqaXYDJ5LDoWCg25lxjAebHzUCCF7zY00c9dn3/8ToR1plYERkgwZtgiJTCvvGRY94LRgTPAVCazwo2XTDGVrV/8i/+D7MCcZiRHhcu5553ICHp2X3HUv770YZvcQJXqHzWLeEOscXNAn1zM70LKMiiVDeh+tkCYpN1wOP5nW5ENQ89SARNyIuKdSKdPZZsF/O9p+gakOA3ezASXA4GoiCbx1Bzd4wvFGxi5fzC9ve27MFB25492rKdFjSjpVsvHnSsVMzZyfFLu7w4NebCXBU7JwsrqFd55vOwNaT7NJt6QdnrJ7VpjpaACDoIXc87zwhVPX32xB4+vC/U8Ksvv7QvvvpCAdITWGwAzepQTW0hWjBCjfs7uwpAJGkIFpZrNfvJT35iTz59pmL0+N2RmArHx8eruVg6Scfv3impZOPV2K95EQvTgOexSUiBfzTRCAXJKIk8/uBY0/zgBz+wzz77TNfvm5cv7PPPP7ezi3OxF370ox+5xZnl7TfPX9lVb2jdi0ttErkF83ELG3QHLkB3fiWngTmCTYgrjbwr0URsp9W0jx/t28FOS2DKoH9uxeLM7h1siwUyQQyy17PecGiDEd0DrKSKNhya9cfMnJsdn53Z+dXIrnpTm2JFs6zbECFFNuE8OghmC/QMCMjFilmhLjDBcmUvShcz9+eV0j6OHRQxMAlgKTBjB6rqiTxUSUQ2GVcheYPuTtIuuz9m6tO61Fzm1FFg7vGY0xRNMHX3AkhQOM3RRXAXEQkYUuAOp2bdvo3Pzm2MFeRp1+bjic1JmiSCORUtb4kg2XdgJNwFJMhKbntb91aIrFFg8KVuRaKjX99g1x3ym4CEOC9R3GiTTpoBrAMxEogbdMCWZggCIgjKxsvvlLhQiGl+kjGDNNoAMwGMmwSL2T8sNzk3EgNEH2Xqg0/lnFWFqvvkvscjB5O8uCIBZXPPpzUysPlkYRUKxWJSMQZIWC7tnGtSrtqilLdRMWfdpdnlcmFdhORgDI2n1lssJPQ5RoBQHXcQ/qDdRsJ3c5Tb7KhvPkovdQsjIfv8m/YPRkC+yxeJq9aM5mo5FixF0UCAATK3epWukwms8fNKdx4hPajCJaAzgWL9oc/jy4mE60xHqYjiunciR5OJ4oo+a4jpSqTqdkZC7EEBHsR+Ff9mbce+pfsB4cJZ1x7e27af/8FT++zpA5tMuzYdoUsztVKuYpVy3ZrVLStWitafnFlv1F0V2OjV8BmlMj+brYRYV2ABO9KKbu1dWvaSYP1Eoe/FjzMaQnshjjPcH/yzeExx4WLGrdagA8/1Geu1yBfPycYjSbaJseP7cpaRwDrnOsRIQzAU+J3EHDs7dnbes+PjUwEJAIz5oieZbgEH88IZH8WSs7AYRBKraQKxdWH1BkCoW94h2EvBOyaww/CDvTD2G3R1766s95xNlQUSAqTM3s+cl80cJx7nheXaGjqbc9wUtzYBiQ/593dlJBRzI7k27LRz9vG9tkYb2vWcVXJjdXOXM3fKkcXeFCu8uQMJs7LNl2WbT9kvpwJouM7YPx7c61inXbFiYaLXplgmb0KXwu8XZyMAHog9MHa7RLrZAEScMwcSJlaYL2273baHD3dtb79luRzjNSdmuZG0nwrFhU0WEwcC1fle2gS2YAII8WGmgQIjodNp2E67KTYiwtisTcYHuTeZtVdsgM1FEyHpBswmi2tAAkUWkicatyp6zhOFYQAJ6hCn0QakH8hjABL8RotC0+Oq9LXU5faYFECCMxg4LtdOAgjT2BuMBAQNp3RmyQE9v/ViyxtMNHiLgPBF9iF0QJI1pFh5MXMfjbekj5CABAo3t3J09Xeum+JWuah8hT1OQAK5MRpMalZ4TpoFEqQLYQW7GjGpDigTDA+Kx4mNB2i+wMisC+yrqqDlAzirj7MmR41EmeeaACIYudWSuIMOlY9PSDwWwWzjtdFxGbkNZClvDRw2cMhKQGuszShu+ZzEu9BqEW4jYIdkvmrjedkmUxxfRs6GS118QAq5fCUAIQsk+Nnw6z6QWO86d1vHZo+bMZJ6F5AQ+2x2tEHPT2MzASTw+gIBpC2VF5AA6AEjIWokMRcS8C4gMuPaAGuVfDFAJ5zJaAT6GBv9LXd40NissX/ASPBCn397XEu2yXIn8ZGSGKeLmCZdjwQkbDISWFNiiyRGgmRH5+wh4VBB8xbHM7TA2vY//7P/3SxfuwYkcIxu//g9kKBz/rd9tCG7Ib4PCLgtkfwQICFuwkh0stQgfhf0wqB0RhfSE5wUv8P2bSMpvjXJvRVI8E2BjukC33iDBshMztLazYL98Aef2E+ePbLHuzXNHCLuM50MRf2rlJd2dnpkV+dnjnIyiw7yCLUMapjhp4xwHzRYPJOdwg4bgMSFTffk+MxOTwdWq5o1GlV79OiBffbDZ/bw4QNtkF9/9aVYBKen5y72BYUIq8ZKVcEQJHV3Z8uYYQ3KKoU/+gj37t2zzvaWjuvq4tL63a42zkeP3BkCv3PABWwge1fM0Rat3d5yASJUamcLOz+/kDgWlMZPP/3UHjx4ILcBfkegePr0qX386RMF8LPzc4lDIrzIe3Z2th2MmC2kUt/rj6131RUQgUbEYDS07mXPmQo9R1DBi4YjlJqZ8cI/uKLP28YCqFKwerVozWbR9vdatn+4ZZUis29DfZbL/siu+hMbTxC5zVm/P7U+yc1iab3R2PpjEmizCQKKuZqNQcSTGwPOxUtEMJBzLlctV8TVoUKvwSnXcxIynDwQ13P3BEd83fKJDnUgrQTlKKq5LwESRPNPA+DXKHFpxnDlX506+I1aXYm5gIQSjAiC/1RiPGwYdAirKF33Rza7uLJCf2iT866Nz3o25f+H7gFPUYVGwpTZ8e8AJPhG9f5qks/EJgXizX0YjARiSWicRKIf8SULFGyu30gU4jFK0kiGqIhZstJI8NGSm4AECl9t0IgXYQspswgHEjTUhBAXyRr1KDN91J2axnN9FF6XPRtGAtcWxXryokD4pYxcyOseLSOq3B9IRwVwg85BuVB2pxxEpFh/k5nN6JzrO2+DYtGucgs7ny/scrm0k8HAeoul0dyTXhkpjBaEg6saubjl6287kED4phBR92iO6BWjDTPNXVfQDWkyv5+3armg2WexFxTz6UzkbcxMrUYi3OqW7hW0W6itnCeAUCjbrDUKJc0Go0Yui99wHn//CVRStqG4nwUTiMXe+fK5UsQWYSQ0a3l7+BiG2iPNlW+3veM/uBqpCwOQ0MC2tjqzqwECgV3FAl5LHZuUGNKRl1jszI8jQHQVM1MSfwels0BCVnyNTxbHJkZD0qHgd079Dfp1EqhMGkPxmqtkGDcTxk+SZosA/lJeSv7exXSwQbPlJbefBBhgjavblc+LkRejDgDKsNvevjuzb755Ya9evtFrFMtuF6dGrL78Pelk8/4zutGMagBwF3LWaNZkD0jR2u8PBCSgqeDU5jWQEDFm1TFOAJKL3K1nlDfXSwhpXu+2rR/vLk/XnSF0d2aEGeOTbAIVNwEXm6DFrY2aD2AkACSgkbC/XbSs2GLZRm79l8QDKawZ/4MdmQUSlvOqWArdLkDY2JrNghwb0EmolhjtZK0CZ9P9dhs9ClUp+Y/mycqPkQIoAKjSOyPBxRYnVpxTDFbs8LCj1y2VYEVcWLEw1pjizMYCMNjfNI5HxzsDJGANi5YNcRk7u1atZLV6yaqy0TO7vDx31X5pGVDwMDPugo/Q6W8CEqh5S+ytSdww9mVd1w2xRbnsZJxrVlaECVjwogwQ1Me3ggqeBgtXQAKix+7a4CAJ9z/sDtkYprEtgSeu7yf1fYpdXhfx77AfprzV51XTjbXt59u1F/h2IUyBEmxDvJ4YXp63LIzCGPCCBslSTSHtM/TkF7AGnHkgO04cVegoJyDBRSeZb58ozwBIgI2L3bW7MxFwZ5YveAOQ6xoifrw246IACcsFbJiCGA+ylkR7g/aYqPfuBMbzigUHEsRUk/sEzKzrdoAeO117J8YeVPjmSNIqtiw0bThd2ngwUMySkwXNmKqPlOXCtzAxQsjkY02S048BvtOYYXbdRxxxtxsXQYxmUdQ5Dhw5OJYFEqJm0n2Hw1/SAoqcR+8PE9Zy1iqWV6MNWcCLsRyuqQPna/tHOU7JmcOvATptNHmI0RrTI8dBcwg3l7y7d7BRus5X5BprIIFWSrZ+W382j4EAhlkgIVi1/I57j9YNIBl5DHu/QGl9aKyvsQ3ftv/xn/4LsxyMhJxEtWAkfA8kJBvIvysaCTeBB1lw4daNLnXrNl8j++9YXHEzxqa+opItl2n+yelH/J6gEZ0X3+jdcihoptlC5MbjEzLqlGw2IQUAEoowjovE0RaiTk0nfcstECaiu2l2sJO3v/8HP7U//IMfWrs8tsJiZMfH76zfu7LtnbY162W7PD+zy6sLBTEhv1IadiAB5H4wnthIIoALq7dq6tTfv/fQOp1tbdoU8r/96pUC/vZ2xZ588pE9ffaxHRzsy9bw3bs3YhF88euvpWfAA4EoapWKoUROYbW73VGyTDDjm3NNwOCbLwXX8Vjn9/79QwECFH0wF37xi1/Y119/rQL74cN9++TjT2XRxfm8uLgSiPHi+UsFoT/8wz+0J0+e2NHpiay7OP/bO3t6n9ZWRwGFRPnNu7cSFwxqLN2PRntXivUkmFBZCfbqLPX7NsGreIiFks9f9rouHNRqtjypxEmConkyUJGB7aOsNg92bDYbWa9/ZUfHx3bZHdp5d2jdESyKhcSkRtOlNA8QNaLTO5lBUSzbBDQ8B9W8aEs6mmgjCLGv2BLwoli1fAGldEerc7MRztK+6WZGHSIIK8lM6DBJNuer1Wp414bu38IdADhHsdEp6U2bi1wuEjNHSXm9cQ1IYJ+fzunYuKUbTJQqugpXXRudnVuVAlRAwpWNu32bdIeiHaq4KJVtQJKhppqvH9dL8PWkroRYOv4zu87i8SsgIa2nWFfxE8yYjkSlXBPajZgbAI/0AooBEqY1mJLvSNwCfc+WeZtAQsQNMULYaJLgFcwBMUbmS401VBlFAOyhq4VjSbLSK0nxmMeyJa6BBOx7Va/OUchwqy4m8iVsBA0fpWvE7qpQzn12n3sAxJ/PVcGbu1iyyQjWzligBTRAjkskKjqmJRgweRvlzEasx3LBxuWydW1pR8x7z6Z2zFqYL6xPJ06zuHl12r2rzuH9/8tIiI7KqhDbtLKLhHl1n7g9E+f5/T/T/UT8XaC4XpXzBbZtg35Pz202zNqtqrXrNbGNsPliFlagLB7kUxhECwEsUnGPGWo6egJrkyAYYpVjKPJDUay9ueZ9Jt1fd9hnZmfco2DMFo5SEGc0hUxdAAhq4wPLL2fW7uTso48O7Mknh/bkk8diXlycXVrvqidxwFanadVG0QZj9Ga63mnTuIHP/DJ2wP7B753i7+NASsIothlfKlAwpSIlsZp8D3VxrBBtdaq2U6YRoSM/diAhaNDrZJbfr4EJlN+dHRVxiveWpk25LFBb9z33QSEvYK1QLmk0qzcciKnV7LT12c+vLiXQW2s27NH9BxK8ff78tX3+678U0ExyXy7XBPxwPTlH2DLLY14jZEXtoVlhtBo2v5yj4cSBhP5QnzGXo8CCIs1iC02MYA9kZnw5l8Rx7htVVp68AyDyk+PX6Fnys+d+mfnAtcQ7s/dClpEQRUU2/8gCB5EDba6vLGh1G0CovwlISBafSawvPisFTwHRvOXAmjWze3s1AQnYP1YKEzlKMaVcAyDH4nk2t4HujanYe5O5CwrTJYbVwfjJeDKyei1ne/ttjTgw9VEvw4Lzjjk0euz2KArFBELEDibhhPEBzpXbd8ohBCeO0dSW46k1alV7/GhPa6VSXdhgcGKzRdfKFUa5cGyAgQIY4OKGjCbAMqIxk18Qe5diLLH2EFlu1BnRLAvMJQ+TXSEpn0YIy4qdPo+fF5DAcQuc8qkoE/mw6F1WHKxWQELSzYqCGdByiFie9g7icbJ2dKU5XSIH7BwsZSQrAGfvyftsONfcTYsBU9EYYKTBGQgApPobYKlYRg4k8DkRBSzjFER9peP1mBbAI4+tVjeBhGAkwMxAi8GBRMb1KCAZacCdI4fVcQ5Ggnd83QEHBk4SP4SqbmgkcI3ccjJsJrm2YpxMPA+l6YHttRelMHITkIC+U7KYlHtDrgjvVQKL2GtrDJPrDlgjAB0gdKKGE2/moyd05l3ceA0mONixBlTW9ow+1uHMlDlSfZX2CkhQ/F267TbHXC2XNALpSw0oRat61fxltFWi1bCW05jhetzQ8yUAMzWUxEJ2Btgqv6JjnxFbFMCRRBkjfhB7dE2lI5CJCGksr1muKrZqXwwGBG0ujcPhOsLoBbHbRzVDeDH2BzQyWp32CkgglsOeAYQgh3UgwtkzMfIgWaxUI7m+lQMlm2CrOwGNXYw4I7a4YiRI+8YZP7M5mkAJNFfDhJZt3crVbfsf/td/CX/V47iABMA7oCXyNnlz3Rkq73rA34rRBp9n90Nt1Rp+YZPNyLWNJIlsE48CSAhK1PsK8iico5sQG7qSSOiEmW7iXUX9TSfzrufoJsh0+aNIjxv91hm+DTHFm0CJGFt434W+q6PGgvfPwKyRC0u5MJ1v8ivQI/mfekLsgUSasMxEU8gpoPnjeR5MBDph03HPysW5FZnhmZt1ambPPu3Y3/u9H9mzT+9baXFh56dvReknSEATEp10MFZy6KgySF5eHTOxAhI9fTyZWJd5r0Lefvqj37N/+A/+G9ve3rfn37y0f/tv/x/743/3CwXp/f2yffTonj14eGiH93as1aKbzwxqzz7/1V/axRlz50PR3FqNhlvReV6n+0Ne68uluviinhaKTvdCuGY6tfuHBwIRsG3k3gRI+OKLv5SKNpvs/r1D++yzH4llQDccZsGf/fmf21df/cYO9vbtydNP7dmzZzpvn3/5hX3xxRdKTGA3HN6/51RdywssQFTr9PzMVcPV5WrJGoqAQyAn8JL80XFyZWGAHDYC3DJINKtKBrS5z+bWO7tUfKvXzB4+OrBnn3xk29toJoysN+jbm3fH1h+N7aw3srPewHpjNmS6wVDbyjaauonSbJ4XOwJW7JyZ4zKuGnUrVCuygIRGXW01JHom9WOw1BIe2yMV8XK6QCuC4nBKQTBTIGeDJyyyQbFWELDk+EiKtXGxscFMScl6AGmBoIsOXSr5zGYSGF2PN1SsBNA1G67EGLlvYafM+wOb90e2HIyttjQ5N/RPzkUlXYwmNqTDRPLHzKriUQLiZC+YUPYcDIvSGlBgM+HBrCXmTJO2A/RMrpU2nxyJhv87Nk4XofREQvOaorF5MuG0zPDYXtsoZTel1aa6Ek5KFHUVhW59qW6PinSK1KXiL12qOsXYZCqGAWwN/gaQwuMkNEb6loQYZVnFh+L+k8jVXADEkiQiuTbIHaWMRgIdHOwi0TFB7IjizpMGeXJzbqejBG5wPIzB0AV3lWUST4GXJYalzGBgD/NoJuTsKre0q7mPOLzt9ewCBXzu97IyXOdGpE75cu6d9ThH2Z86PUHZek+AjfgdRc7mz7vie7wsBRYdozXc5AWZADEVZtkCDdtQFwljQIgeUrXM+ALJ81Cxa7uTs73djnRpKpWyrh0dCcBGYoQEw3IwjMaaI4aeCr9vma9qhAkdFTztWdMSWsTKbInSP1ZqfKcjn3mMed9XiJzG3zcLPT5X+LGXyyWbAoYMe3L0aDTzdnCwZfcPt+3ppx/b4f629uxe91Jxt1AqyMaM2MF6h80FY4dzTixBCDH2fYBV9g6BhejgkMQCEEPtTkl0JHPZY+W1pMOywAmDee+F9fs91Tliv83c4ozHSeSVtbFcrgDnIcBfEkgNNoSK37RPkhTyd65mo9XUuoCZhtsGxT/gT6vdtulkYu+OjgTaffLkiT1+9MiKpYp9/sXX9qd/+p/s1cu3iu2lYlUdYwoWhPHQ6PGY4vuoj2V4LEV4rr29pfjOXtvvDbR3aN8QQEQiy4hMJLpBQQ7ldLpv3IXyhlNJLvlX7AwBGwF5iSqJRix7UajWxCEpo7uFn2t8OMU3CxZ4s2PNGNLfkktU5CWUwZv3VvZezDZt/so9ynpbzc57Ih95DYTkHNTkwswqxantdor28H7bDnfrAhaKeca0sE/M2ZzRn/HUBsOZDUYzG07QEQC0gc5eVA7AXjWbOlMIuvrB3pa12+hWUCg45Zm1qa55oucz3iAbyPHSRmMYADFf78r88+nC+hdd67Rr9vTTB/b06dzsLecAACAASURBVENr1Lk/j2wyu7Rymc5838aIzzKLr4mV5BYwdnACH3kBxhS9hZliMyJ82D8j8ndxekK5riJYhRo2sYCMFIDsYbOSAEnfbyd+D2i/ClDBO8nxHYW6mAIwGiisU0IfuXG2kaXXEmDu+QL3mxIWLBvhudEgBgjg94yrqdGESCqsucRQgNaPNoqKSRoWSZcpn7N6o6hGhUbrUjGXBTRWtpKMYmhkwq0rvejnXvb7NoAIxC2d3OcANVpeKvS0bwdYQD7jABsYXwA1wtfEfADA9JERhC6dbevjU7wXc/i8h1gQ+XTuJ7jQuBix3CZgVegzuw4Jn9t1Etx2kX2a/QbhQOXx0iYK7RzW4XpkT3pEEqxOriIwYxIzZZmvicUm3agU5xxwKjpTLjEJQl9JjMewlGT/kXaSjzi5T5DbcvNTmgNijQGuJTcvmBCMv0RhXXLG1eo7wRUOOMAESXWM3OeTkGJy7BEjASZBEqz20cq8qTkihxDPO4nVAhOkB5ccHNTL0JyHBDf9+pTV9GEfA6RCT0EAxdJjbrBo1DhJgEcBhmU6fq+tEtySxr6ifgtQh79HvPRY5TFzPmcvI37DSEC7o2aFQsuKlS37x//LPzfL1cwWzPQAarkQqAMJWv3v3b8/9A9/54GE1cjee1Szg+4YwAE/g2JIkkPR+F2+PhRIiA0tboy4ee5KNDcR+c1E967n37qRyvfVRaji/FA0excpLYJAFDdmI+OcASQoAUjUaCXfSeSLGUKAhFrZrFnx707dpIPw5JPkEV6Z2NXliV2cd1Uk6XhyzHH6fKs2zGR74graI9Hb790/UOfmfNDTwnjy8TP72U9/X3ZVUD3//R//if2n//hLp/XWStZoVOST/OjBnj18dM/anbqO+89++Wt7++adnRyf6iO1kjij/OzZOJNdDX7vtXrFWo2mukbaEOcTOzs5VYeccYf7Dx+IkUDS+uLFK3vz7p29e3dszXZLbAlsKAEH+qOhvXz5UoAD73FwcE9jEeVKRSDD17/9rV6Dz7e9tavOK49jjhlGwlXPabygjraoCBWfoVQOiICQFskgwkgIb1VqNgEYwq+7WLJqqWo59ymy+Wxi/csLW05BUc12tlt2sLcruiuv34cWPhrbcDqz3mQqRkIfCjTzx/IRhuKIC4PT6GTnRPgtYK9TtzxevYyGQKMtOrIuJsTM1WtB65m99s4FquIk+BR5XlCyUYp9oUDsegnbOx3b2fGxEpL26XihDnmwEQJICEqeCo6VQwlACslbLQmYcXx0QMdSSaagJKHKkczRwRxOLDeeWGWZt8HJqV29O7HCaKa/TXo9bdxjCmD0BeTg4F0bZyj4/8fainUYyygKxGKhKnpmxCVPnn2uMyjfWepbfD5PtryzSRIQSXiWRnptU8qwFa519ujK0UFNcRAGgoqcJf2dnFgBC2xGsaYrlqR9IAojmiIAEABCaTRCCZUsuJANdrp2RWMnrpcgLQySjFLSwmCjRTUaeqkAI4qKglwIEHHlnnZgg5jiRUhBvvOwJ7xg4V5zIGEhh4ZhLqeRhov5wq6WSzvu9+0crQ+6QZWiLRApyqXuKa9JIpq66tlYubpedwAJsZdsAggRp+8CIv5qEZ7aJmncZX1M0U5Zt1U0QjJfWK0AA6GswqReYaRhaq16UYwEup2eeK/t5KBQa3ae8SC8rxckndx3iKiWbQIoOKHb4x47AC8Ui7NE6UQeLIAEVNtvAxLiXt4s9lYdmRWQ4PRggITReGj1cs7anYZtbzVtZ7djTx7fs3v398W86HYvrde7shlsBjpfbDBmKob55iucWdxu1/cSWBXc6wGeOxjsHU1+ny1oYz2F5kE8j3ua96Bwkn5Ba8uppxJ4HNl4MNR9H4KuMHdURCJKKgDMNUYU/0hYSZl1TA11HcOtgddDvwAtHIBQABKseHld9HMePLhvuXzB/ujf/Yn92Z/9yo7eHVul0rBioWZ59GeIzYmVIP8UzaUDJOA848UO8TdfrugcOAgNY5ECLFTaUf/m/DjAqWuWROG8N7K0JV23pLiv/ZJEP+Vinus4CKECNCXJilFJAE6/S3PwulPDxi3NDb8PSFitr/R+78vhPghIEMNyfXzc7V5cAKIMrVoy2+sU7PHDLbu31xCQkGccjzlz9ivGECY4KaRv3A3GFJkuBKexIWlnYHvtQML+7ra1OyWr14ZWKDFq4rPorqmE8j7nfik2AqwEjSVSbC0ollknS1tM5zYZDK1eQzh5x558cmCtNsdzactl38pVGImXAhJgL6pQFcUe9tLSZpOl5WfuOhHdaXQVGs2KgAT22zdvYXU6O2cFJCTbTqwGp1P26JzyMu4v7gsXTnYg3Auq0MFx5qDrj/hoxGSWKP8Z3ZLY49IuKu0BF2KGhZfGHrWRoi9C5z8J4cteEZAFFg7nnnPhxa+cEMglUj7LMZJj1JoldfijsPN4vQba3WmBHNQBBH+dBFKoJi6vOskcJzWZxjLFrmN8KNlS6rxHgU7shc/i2hrSL5AGgxf9bJ9jAAs5ZCRNgoprnESeHueWHHsGGJzcKWARcZ2mWu8zd9hI4sQBIvj6c0ZOHqFPQCQKaBgaAkXXTm4I8jqQAIuN43QGFpoUXOhFDrFYxmWclRIW5e6OwShiUbkFP6WXJFtO11ciXxrL5WINBGT3CQdN/N7jK+J0NtfhfbJ7b0htxJ5Eg1OPV6M0fQbugwQw1DXCk5d7B+eUhgbsA5XouTSaSZ4iNW5ABd9PBTIo/4Cg4y5T7EMSxkV3oszrJoHHtG/6iMQaxIKJIMBDMXX9GbN5W9yv2bwu7lUdiSt12nwBG2FiUwQ4ARvyDcsVm/r+x//kn5tZIyWkZXZyPcbPijeDvuvX33kggZszbqQ46X6xvMCNjkg8JmiPQoDHY9HSbtuE7gIK7vp7tpCImyWbyN8FBGSPLfv8zcTsfZ/h7uPzDZRvv1mdhhmMBP//tUVd2D7F65LMeubg53uVOIPkLSaWX06s0yjYvYOOPdhvWgMhnvzUOq2qPMJbTRKwK+v3vJtOsPXA7yjoaERnuqxOPtcSRwSSq88+e2bbuzv2/OiVDYZj29k+sI8//kRJ1KtX7+zzv/hcrAAh13PYEHND/uD+/X379Olj0fhb9YZ99ZfP7c2rt2IPjEZzq8m+qGKlpBbM3sCmgPq8UMdKmiWTU9FMXTACC4kg4xV841XM+AL6Aq9evRFkTgKItsH29q4SQxKLXr8vYKBSqfrs//aW7skXr3zsAgoaXTUWPV+B/E/UVSL5KVl/6HZMdI3pLM7pztN54BtRxXrTZ6lEhQclxjUhr47RnASj15PyPgGShi2oKhu2CyzNVCRPoVihsTDP2WCeM9TvJ1AkNTeJ3gEplc9WAypA+S9WG5Zj7q5SFVtFrIDkKUwyG+AQHalQJfd7CmEwD+oUyq4GjCI057hiB4d7svPkPgRIGPYRQHQmTYigRSKS/clrcwy8FyMjPovMsZLAjXUu6KKraBVncWK5ycwagC+oK789sbPX72zR69t8MJJeAjRTyRbdAiRsJrLSDGCdJOpvIV9ZAQnqEiYgIY43yyiKDXSdcKO4XU4ihWtqXvY5Qae+ttmG40Kih6qIkh+6jzJkxxsEMEydlqjxB3XLZkmQMa+OnDMS/PkACXr/BCQAHHBZYXqQaAEsyOJRc/i8LkKb646OK0iXxGAQOyoBPEXRNgsCEpQkkJTBBMk7I2FkS7d6NLOLxcIuZwu7WC7sbDSyixmMBBOQgOinFBsQiaRjiHZSZiPfBBPuAgKCEXYNnMl0GO7eoDe7AdeBhPXzbwISllaczaRxAgh4b79tWy3sTRdWQ9Cy4gKLjIaMhkPR1+luuu84YmRLGy/cYx4gAVbCZArzK/mQzwvSoeD+JvHaBBJ0ruauQP6+ryyQEHtGdk/yLo8DSKz5KcKqs5F1GmXb3dsSq6JSLdreVsv29rc19sZ6HQx6sjGjuxYAJfdLaKLE9WC98/8RH3jvYBDwe7r/UbwGcymuaYAGAUbyPjwHkJc1oE5hhfEB3zuj4x/vQeLPeQ+QM7ruq2KGAptRs1ZD+wIxDVFfYj/HgqAiADVOHAAJACESDU7MNhgE//cf/bF99dU3dnlxZdVqUwACRXGxWFXHmMJCAnmJtkthzv+rkCrAImPWOoToABC8gGEvVndc2hIOJMQ+7+c2+aPnyRfWhSYd0Ws5j4A/B/+yBYCKWsT0EFJO6GoUmdmiIe6fYCIo1UhJdzzutvztrvUX99/7gITZ1IGEw528ffRo2+6Tw1SdraCRPNhkFP0zF0iEOTCYzAQk8DsOdQ0kEAe53lXb29myVrto1UrfCkUHktUcEOOKZN8p+gEkjMYAfXz4khfgjK8w+jBCsHFpO9t1e/Rw23Z2EVNlDHMsIKE/OBdTIKj+QCTSYMBakiYNEz+pS482Qqtds2YLKr3P/DNyqvs1MVIDKPLuOTHDrSoduHcggefJyjdpJHhRvdbBiKIIQGQ4prt8XQA11mPs32tXJ0DoZA2MIDL9kDnRn/OMlXMCELBCFLXfx2Cj0x9AQqw/eJH1FpR5BxIAU3wPXtcEXtw7sLYJJPi4rYOYuidBpYPdkLrb3OOeHnvBuCoeYQ1JD8aZO7BKA0gAMKI5JFBB4AONGNdxiVjDuXXAnSaKi5DrKwF24WSwAhIEhjgzVT/F+J6L5aFxQmwFK95o8fjno1qbQEKcz3BoA0gQY23p8Q8gQddPrI+81coVNSNoQmSBBFikgiBhNGU0VjbXtq8JBxp4PddxyFg3J9Aj7pVNIAGgQeeMY5xxrhJ7NQEJ9C80ilGm+A/bSmdlMqKiY+b8aPTS80ONWiRW/Bx3BgpyRKKrbkPcaDroA5Cg+lNjLp7/+N4npU7XLJAzznr/jHWSrck2c8gs6ACQgMAy1pJqAi/nahQGkLDI1b4HErSAsg4JN4w2gHTFBnQTkBAn3ReF+zRnkwtE6t53oe7aqD7k73HTZzfALCDwXYGEOzfKOzpq2iMyYljh4pAFEvQeq9GGjHgWm0Zm/GHVOZUfPZZvI9tqVpTgIpr18cM9W866dnV+JJABj/BGnYR2aNMx84VoDpDYEvWIyDnZFh7eu2cfPX4swaCjd2+s3mzYj3/4mR0+emBf/OZLOz7Bpgj7yAdWKtbs8rJvL795KWbCxdmJ3BsIygC6e/s1u/9g33Z3t9yGsTeWiBVFP6MDRFjN5El8puABkHnWZLVHZ5ZkTMUUFXvOqWWcw1ano0SP4t+BgqFem4DJNWekQHaUmt8tK5G7uHI18kajJYCELhHjC4hnXfa6Vq3WVh7AoNdKCrkcoMzLgl1dgULiCjSXPZtyMpRoC2XxC/lJsk1Hl82M/2Ao0O2dIrozHbnORRovcoqfmkT6HxjPU3ozEmbL22CBP23exnOKMSh0HE/RKZOgv3lEFctWALUh6JNYIu5YrVoB0UXNKk51vGw2DhI1E1Nhqs40CTvBVorRi/BxnyvhBqiBlaDEa4TIZF9AQqgKs0lmA21Qm/ndWmOhpf/nc47ndFImAhIAV+iAUyxLgGq+tEe7B1aZL+38zZEd/eaFTa6ubHrVt8lgJBphj+feAiRszohngQRttrmyEgnlAGmDjFgVBU8UAVmAwDfOmebjvbviCUd2xEOFfRqtis04m6QpbqaZxgASYGNkGQmiJMrK0YVtOTcCF9P9QsohbYQMkKDzL4r0XCr8HB+Iv2yhBBqIRK8+N24u6nmLgYJIE3atqFZxj04dSAAESurGBUQSpWicugz5vOsj2NIGlrOemV1iFTudC1A4n03tEjV19pJqaQUk6LqQfEp1Pajaa7eLiKvZ/eemWJsdLcvG9ez/3x6jvxuQUMvNbbtZt4P9LdvdaVirXrBKCSCBUSzX/BgOehrdgjpNwu2095mSVYCE0Wxpw8HEqdlDRkoIg6hCF21ZKK2AhDkjO9wzgGfJw/1DgYRNEGH1b/n/OSuGuDsZD22+mNjOVt0OD3bto8f3BSSWCktZBCMOxn0E2ElifdG9XIlwxRritYm/sBBkkZp0EaLQFwOqQse17GMEifIfFGJ3CfK1pHEF5r+TuCK/91E7t7jDMlFT5plkWN29JF42TGMRIQLJe0SM0ujSYmmdrbbtbO/Ku/wlTLa3r61cqtje/q5AU947ZmUR5SUGsld98+Klff3Vc3vz5lhCfbVaS91mCqo8xaj2MoAFBxJWBZzEF103AcYZSF8AAFL1n0ySe4MXtlJLuQFMkMVZsjmL2OTX0RXQ+QqtNb/e606nx56Fu12kQsw71R6/s2MgkX9k11Gsr2x+FX/fzOfev/6i0/h+RgJAAoSXw52Cffx4R4yEeoXHTyyPbSciREl3AHtEJlIQWwSwA0hArC+ABDSLABKazYr0l5otFPO7Vih6MezFYN4KebrVMPcYc3D2AUBCMBIEMIh9OLXRYKRistko2r17bTs8JL/F2o8xCoCNbhJbpKB2gT8BEXTWyYsmPpqhUZ1aTkACbASKawptmAaRE4rFkgu3G7dEHPN8RhQkTuiACI+T6xIiidgKpjHZyCFX12dZtN6A5tF6/VAAb+5RSj9TXoKkF7oL7BFqeEhwEMBrbc8YgAIWjTBqQn8ggIQVoIBLV91dopyN5EACIpERn1TIprEEp8Y7myJGGxbLkgMVNOCIidJ6SmOJwt7SyIwK/MTMEZuO0TKaMXMV3wAJMTJBjEanRu+RGH40abLjPwEk4Ijk+ehaq8zBBnek8RHI+P81kAB4rBEnRAGTRgLnVEK12MEqn1CmmUYCGLVIYIeEJt2xAhcvaWbIOcA/i9ZxKtQDSIDFS7ef/EqOWokdwmii2JypuRF5Stwjkc9EbA926aqe2gASGAvyL99XYfUqDiUggbWo1ww3icXcc1A0hLivEPiQkjP3IVoodELWQIKLfa6BhEV+KTCINSINrlbdWi2cT1zTgWvjIxPJYjTv5z0+bwAJcb8FYBKfM+JhNpeLcyJwAmYLjJYFgLg78QAkFHJ1s0LDvgcSPlAjgUIvu0EG+JC9MHHTiYrYaKxUkNkwT46OV/tM3MSrm/QDZmTvSjQ3j2Nzs7sLSMhuijclp3dtmne9/grJTJ81aE6OmvkC90Ae1JsMBYdchICR1q5ubNE1F5aDnm4Te3CwY08+vmc//+mndn+/bb3LI3v3+jc2nfSsWSchRKRnKns3p+ZPRc3P44vLjGixbj/8yY/t5z/9mTQSfv2rv7D+cGiffPTI9u4d2m9ffWPPX75SF2V3d9/q1aY23uOjM3vz5p3YBpqjW5pRn6IA3mrXJVBEsscMdyR3V1cX1j2/0FgFGjmiKxEASQyFhLqIVCSe8xnJm/t789krtaruLXQAlPwhwDQYiAnAeWGTFEJZyEs8r1yrytKyNxhZrVaXxgKJ1Zu3b+3ly9fW7ffk8hDzUaC+mtmTyi8oZN6GI/eN5d+UZKKRVWsqMPEOB5ihyUzXZEbwJtmhQ4HGwmxsFTZ9Nj95WDGLliz4mJkvVdRdIYyOFnkbzfMSZ0MgCCvJ6ZKRBmw4PVDTHaZLL/8nUG2sj3IFqzXqVmvWpBJO11+qsUm9t9nYUgCOxB1UHCCBANzvd7WpiUq/XMivd39/X8Fa9+Z0JncKfoZGRCDYAWp5guYJDsARoyWuxeCaA8NRTwFY5ximx4wRB4ZG8mgg27PHH1txurDTF6/s3dfPbXzRtfFlz8bdrqy4hom18b7Rhs2ObLjMiOIs8WAHErIINM8J5hTHLAp2EkqN+OEb0ZqREEBClr6pjfQDgITbGAl0E3BvINOk6AFI0LHqAy8txwznNSAhifClBCZPAYZ4oqiOZhUlaj7+BBsBD3VAA1fSxoYKNw9mJn2zDcaYFBzEeAjqtAtsTXNEGQcShpa3ruXsbDaz88nMLuZzu8TpYj4V2JCrlMWWcZVjB2/ex0jIglGrDeKG/8kyEjZjezZ+vv81bgcS1vvLDYwEm1u7mLeD3ZaAhGaNszS2UnFh7UbRmvWkNTEaiI0Q3c5cDi2CufQPGFPqDhiZ6tvV1UhCcTCQzMq2LNBtygvTVbKYgIQZiuHYedJthtt5CyMhC35tggl+TmJEhyQeOvdIQMJ2p2EH+zv2+NGBfLiLeUabAHTpnOWt3SBha9ll72olhsvrs78TT+jew/ZykLahuMo1DzYB64rnO+vNaf18BfCg5Dslu9mxKe9qeZfMP896LCJYkBoVSkACxTK/5/15Tx/tWosvLmYzjcyhZQBEc/TuxN4dvVHx39lq6RgD0OA1AZt5Hcbi/vLLr+3stGtn510VKYDRUpSfsw+XdY0LarQ4YyKb1/iZN+sNhoZlmouZoaXgVm697kA6PCqEUjG0Hk+Ie5bOI4lxhjKuMYY13TiYDIpPSdhqBWomUbMQRIt9jmOL+J0FYm9aQ9caTRkm0Iet37uBhJyNrFpa2sF2eTXaUC1x748FJEyHAwEJjDEAJEymOWkkiPkzZ57ZBSvFBsJVJIeLVMW2Oy0BCbXqwIolj0VR9HG+KSSZ84ft58wEQBjXXCC/QTw0gAR4gPVawQ4OWnZ4wH1dsFJxYrnCxOYzCgw6lYniL495xvmWAhKWjC9JnNONlep1XBtgufm6hPYfueD1PdWLd4AEFe7S7XFAwp0WnDHgQIID3StAYXUh8wISyB1C3E8jL2nvWOe7dLvWbgsSH64wh+7v62vVWVbSRWCkhE5tAkyvAwlrHSFyikoV8V3vSkPt9wJuA0hIQoh6jzT6o2OUC4MLWcs9LM3BUzSS4/meVtGBe24sGlCKl8yqO5hGIYrFp78m52INJJDbKf4wQpjySF8fXC9RMgRgIGDq58vfKwQcBXokBhHHLvZZcmJQQwCQJ++fn3PK9xpI4Jx64yDOr4iwGvdwIGHK3D0aLIx0JiBBoFICEsifg5GAthFAAk0kAQkcbwISsgBC9v+zLBKNhqURtMh3XJvNwRLVgSsyiccoHDV4LKBKlpHAedc9ufBcKwskSFhRrzdR4ysLJCgaUgdorCun0QYxdxHQLeY1jtYg303aPWtba7//3aEngRlqbrvmyOrzhMZc2j8iL+bvAXBHLqh9pVwXgIemmdaCxmkY/azZMo/Vev17RsJ6s/bIs5rLzIgtBiMhNslssR3JQFDtRLWp1ZLCpncGmHHPPnezWL+L2noXkHBbEhob5m2PuQtI+K6vL0XXRL/yhRrjCRkFXd7kPYwEFpSEeiS05gJw/BuxLOweP3q8b589fWQ/evbYGtWcXZy+tpPjl2bzkVWqdBVH6jjNQPEJMKC+BFTm2xYL+9FnP7Wf/fz37A9+/vuyNfzTf/8n9vbone1sd6yztWVvTt7aNy+eK+nptHd9Yc1ydnXZt5OTM7s4O/eRCSnwIuDldjqMKJBwVotYCnZ0X3Qvr8QG6HcvVShpY0liJkQo7HI8mAdo6ZTO6ECBfgJs0XJVYFv63C4AAxR0YpIEaUBBC2Ur1irWG07sqte3aqUuDQWSXo7hxes37gueK7pIDqMIScyYn2SBgNCAFGFlR1CKApSOFgwIzgv3OUml03tDgZcdAVo0wnfQKSmqZkZiy7GXOL5SRarKgAWTZcFG85wN8RufzvUTMGFZwK/WN0WAhIJsHmEooJWQU+GGTVuj1dBBsykCSsV9VqtAx03FoRGMfVaaYMvxAiwEkEBSjdhizApCfx/0htqYeGx4GUdHP9gIWTYSIALn2AtsbNLwsfeNSBvsdKxrXykUrZov2ieH9yw3mtrJ85d2/M1Lm3YHYiQML5lDzdlUmgjv10jIrl8lE2mji9EGgARnmniyFV053ZvJpcJV510QMmKGb5xMsCcRoozOiScIQSleb7TZDTeOiwRI3Zg02rDJSCAJAFQhQwSwIa/UGgAIgZEDxTtEe1Toe0TSiARARoaRwK1aVoKJ3Zhv1gAJuaXrWOBnDYiAjSFfYUmplCDUdRM91O2nYqzBwYRhzuxqYQISziZTu5zNxUjoo0rPsW0ACToH2GalY96M/XfF1g+J39lC+ubX+25AwnY1Z/f3tiTeVmBefdZX4bPTrlurWZETjtg2M+IUntnokCRbR9byAlYUNq8XdnE1UBdV9GcDIEQzIWcLgsMKSPCxEIAEOmYu9fj+0YYsSzDu8TgPUVxwX2NJyVw1ui2sSUYYOp2mNBIajZLtbmOBWlOcciYOmioVKeIOhwMBtly/sHYlztC1D3FeZzmZYirribVFPGG9BQgZ4wrR+dNtl+mURaEbYxL8G8YY7xlxhdjEd2g00PUXyJx+x2sGEEHXVkrgnG3F66KODxYb76tu/QJm1kifhfcDqOa1GH948fyVHR1faIwOG7BKpaaiDlCBkSn2PUYbdJsrJnjCqkIjuSZ0+4MkkOcxGCCB8yF3mDFONmt9BCwhPd9ZAwmLUCZP8StiuRcA3ulNEeH67Z9cSojRsbSzzCvuUQffvci+6d7J/i5bfPD7DwYSUsPkfaMNxcLUKsWZ7W9V7NGDjh3s1AwgIRgJ8zHiBQEk0Ok3ORpJc2TBeYL9M3UgAecnMxXq2+xDrby1m3ONIOg8SIRSUUUz8hOYdnSBZ4xJ8EwvXANI4DVnusZLMRIYb4Bx2W55gya3HNl8NnLV+DTeAnuRohAgYUHRTa1EboELSZFmi8964/Qicd8lsdjBsBAk9L3SgQRGG+TekLS1YuokwAPNiieav+73RO1Wbi7xVxdzlYgwr6lO+XrUxq9lAihUmANOuCsLqZa65kl8T4wLABJpI8CG4bg2RxvWzTExLSQKSZHuSvva29Lx8t4CR9K4bRZEUEGt91PbbNWM0LGmXJlCM/RYlB/LWtHXjutVkMMxZkATIwEoCUiY6jN4k0gjfuSjmeKSa0HBr+aPuYBiAAkS4Evvg0V4iPJxXrNAwrrb7esUkWMBNC6ssy7O3WRlNeJxE5DwPkaCGL3kdEnAXA0vdI9Skmpl+gAAIABJREFUxb+QZeL1r2zMzTKpeBSvFSOgOo/JlWG1/lcT/6HdluJdcqHQSFDSSOD55BtiotHEoCbQOYZhyfPmynkYTRCTNI94bBKnTDUoQIKDdJ5zASYAItBg9FER7ifWTwISxA5x0I3n0CgMADpyP17Hrb19lCVcdiS6jhbUcKjna1S3ii049q5o8/hoTQAJc2Os+HsgIYP6+412E5DADIujfWt6anZD4gbLdo00D5NE3/gbow2xaG7ajO7q6P9NAwl3vf9df4/AzWd3tC+5MCCCkvFL2WQkaBMnXKkodqSQAoAuPd2jBoleNW/PnjywJx8dSiNhMe2JkTCfDayA+mmO9B9q7dBmI9/JamU61yVj/0IJ9vd+8vv28adP7AefPrWrfs9++R//1N4eH1mThVqr2tnFqYAFPkej3lF0lmXSeO4q1OOZkjN+0iiP2XiABAJHtYiv8751Wm0lnQhaMX8LC0FesEuzUaIGs07LzB6joUDnPefzsoGSFglCnAeUeCV0410tUFECKqMF+v1iLmBjDgV3srDT856Vq2XNvqKVQJL46tVr6/X6ojlKMAb6ZKjuCm72KasKooYFT0LpfqzXgReQ7thAx95HBFzMKXXRYHyUFirmynicg2xCJ4eOJaVAlKeTknsea8eCDad5644m1h1MbQg9Egot3RNOPJsGtOBySd16dGqrrZq0H0BpsVmEKimqO9REhHymoOvr2TwPpjgtuFJxjDaQf9CJi7EHbSqMXsAlTUyP6CyGsFkkZ7EB8Xo8fz1r6MwI0TApYiTGQ5tmqfuiVizbLlafw4mdfvPKzl++tQKK9/2RDS6uvFNQ8Bny9zESYv2twLpg7yQ1fkSLQviH43SK6FyJUug5BE07Ptea4siM7DhRSX3zj004CobN2JbdpJUoJTeMrNiiW6E6KMDv0QeRynpyb1ByCJ+ATZb7Oxl46b5KVQEsBgFSaTaQTpyswZLCdgAJxQLOOT4rXcEuSjTPkdxS6lgRiDXgCWaoyTP+o04rQouM3OTyAhIYbbhcml3MZnYymtjFdGpn07H15zON5wDcAWxJLT4BZjlE1jKZzLcFE+6Kr1kgaSNfSv/8LkDC1HbrBbu321EHv2CMDI0MKZJOo2K1akFjDRojSnaFxWLFiihFp25Sf563k8uBnZ5cWH9A55JMpKRCg5EHYoCrhwEoON0VINTn6klXb2ckbAJpcQ7ivGHXhTsH4pokslQA4wlxb2mNWtHqtZJt77Ts0cN7tn+wbWXcESbYLwI+eaIeYIAKtaRwHiwzkq7Y27jHeCzriS/+TRQNbYUYWRColZwYIobwtwDyIqHncbj8YEmLnoG8xNMYRQAJElLLjFvBqotROL3/IsXEvOclfIWNpUYnhq79wt7Ez2q1rrjI57q4uLTXr9BUONVoCmsEhwC3syzpuaUS4IIXBQIYVjosaGUsxEjwa+mNA58FB8RlHTqwu9JHSKMJmoSTgwISnA76cZ48yfexEIEudNRXegZhHbnWTCA71zldqeWvu8XRWeV1smtsHdd83cQ8ezZ3y67huxpBPijobgjxPlmxxUJ+YpXi3Hbba9cGRhsQWyzQCcaaVhoJWCDz00f/EP1zOrXvwQ5ys68CJBRtq9WyerNg252ltJv8XkzdXml3LGw0nFqvD6MAy0aOj6aB20nCSBCQMJurEQAjodMu23anIiABx4acYRM8USHEIJnyAUAEilaJEObFSIgChhqJw0AsToVQGQclVGcc6MiK+gIcSAh7liwX077FPZhd40HR9vEiB7010y0gC1ANsMLtZ4ONEKMD165puk7gUmtRwGU6Ju/E+wiP62uFmKOPSoTYot/fcb9KZ2k+0Tipj0olRkKi+6/3zqQfltgS6+PzMZFwKxNLK2MdS3Etp4XUSQ9Gj6T6UuGvbnYazYgCnesNkCSRQ+4r8jaEj1Nx6Z/AdU48C0zrMTWvfF04AOhAArVTWDr6mmNMWNcgObRxnVRISwNsXUtFpzx7fUJzgjvMchVpY5GbKm6k0QZyVvYMGIbSQ2IPIW+lm0ZzQZ19mBeMtq2bHvFZIh7x79X9mRiWWSCBcxzP8bNxXZPFWbzvF1skL1G3P+8ggEaYS3mr6H5NtrxJdBENjAASQmxRwtp8VmKh4vxc92e97iLA0nsCgEhAgmIMwFe6/rCXA0gIpgifg2vtOgsA5b6H8W/OCzUHPzWeV6yugAQ1cRnPKUka3gASZsvK94wE3/zWmpI3AQnqhqWFGjd9XJBAbQJIiERAaGayGxoN/CLd9M0F/S8dSPD5rrWKdMyJxRzPalPYGG1QMObSzMayTaTggEbH7D24a6uZt06zYj989tge3t+xdr1kve6xTUaXShBLReYJ+/LdHaL4OyXo1m2rsyONAeiZdER2dg6kOwClE8GpX/3qL9SxoRvFtekPe3Zxdanue6Pa1syqrBGh28kCaGGDXk+FNBsF9GlXKXa6dQcF5YM967Q6Nh5750fdIPy8sR0qFO3s7MRO3h1Zf0BilVD7MpS9nBZ1bEy4K9AB4vkc+3ACHb/hHeeMGCXBbTyeSC17kavY25OhNvDPfvTU7h0c2tnFub18/kpsBgKNz4s6XZSNZ9XlQ/EA6lgJcRcf1eAxbDyiPpL8ovyrxHBNydVIBwlphQ7H0CoACQQfqfsiFMX5w+LN56lzpZrlSk1b5Ms2mObtoj+2i+7A+uOZdBPQTyAZyGHXSPCjIAQ0yS2ts9OxrZ0tjTdMsHYbjzSTyOwca7B73lc3TiMh5aKCJt/NZl3Xvdf3gp0wwKYc1GDOeQXmAgKJzAOmAiEU0gNcjFlbIe5pI47iQDOCiVLP30kEolsI8FPHIxif3uHQzn77yrrvTqzKzjGeWP/swsZ4PbNJgYoHOr7h2hDxI+ILy0hx7QOBBMAEzgeFhNPn/HN4grwQi4b7NPs+nkh4XIx7xROcKBbWCT6lwG2jDRT0AAls/njbywaSa6zZyanlYCRo1MEB3WLSG9A4hJhJjsRLBb0AsOB1KbmK76ljHX8dBkYJGu9Yc/Iwzej0knx4J5jE09dRXvOWJQlQjXDOAEhY5q2P7ePC7HQ2tdMEJJxPRtafLsQcKVYrVixXNOKjvQAP9TTzG3Hu2wIJq6x54382AaT3Pe4u14b1/nfTaMPUDlpl2+vUrNWoWh7/8sXEalXOJ2KWMD+gkzojy/czj1GAj6znnoCEvp2dXtmQQgeQwYrWH6KZgMUiXf9EvcxTYiVGAoDf7wgkZPd0GFWsWcm2Vouimg5HXVsulqJaN+t5CUkCJKBtU69UBDxMRkN14nwv9/s8iu0QVeWnx0Lv4ASIGL/zLlKi5KI4nrQQWGPSskkOL8Ry9gV+8jviEiNW3J/7u7sCEvhmHQn0S0CFwAzF+rGv4bHrNoTeAUlm9xLG3FBr1WOgj2BEMglTLfIa7pUAQ52pMLbjo3MJ+p4cn1m361oYUGUp6Pl7pdxQ8cR9DVvAk3AvuLCWY7Qu1oO/bwgzerHH5w1V8RX9PAk3aj+C4p9AhABYeI3IwQYDB20UkxKF17vbroGka18Mcezk0hPODUlpfTVnnuLamhXhnfLb8rfvCiTg2lDB0ahlYiSgkYDYIuyfUm5ho15fLEoKPlxOpnynEQSiHuyBGJ9hD8YgolYrWqfVsDo5UmtutTqaHWHD7WDCcDyz4WBsV106jbAbaBLQgvexpMFgkkAmGiQ0bQAT8rbVLlobEccyxf/Einm3COZcR0c61PcBEnIAHvKhB5RIY40VbBGxs6to9joYCQLcC54vBpCwmJeUq61z7rCddgFuAQlFL4K9SSWNeY/pet801kA4ToKG7lzgLIRN4NttD5OeAQy3MgALTbA1EIMgYNhLSitAYrIBUmXsktHXmWC/ibWkA2FxjOEKr7WXcmSxJjRC4YAEx8frOtF93cHXZ0tgCdaAa5BNVIfVegDeWYkTAuqkkYGsawNaFopL7MNJ18UL53lyhgjLCg2JKW/jeNyekfvRbSFXdoici7T/6X4Y03H3JiLnUg2eFSOBfMPHTsmjtQen0QjpN0iAsOpaCTC7Zi62GMU7IDFAgtZ7ynukQSVrdY8BjPtErhIgYTZXCVZpgLHZWk8gwyafYdVYdmCQYwogQZ83iUBH8wYAQbFRI2iujVZhvFb7igtMw+jR8Zs7e2VdGyaL+cpVTa4JU2/sSIsvOZ9oXDyjk+DsFAdAGHGOGBVjc1kggeuyth++DiSI7cJ4Med8TpxdWJHrp0aPAwnjWfF7IOFDgATN7aabMhKULCMhLtLmzbp6bLJNic0om/Dd1W2KhP39SeLtFLtVV+YWH3g2ofh82U3xry/hXdOY/DWDFr0hPJbsyGJezhODpZUWM6uUC1bU/Dszee58cLDTtN2tmj28v23NGpoAFA0jy+fG7ne+hMI61Lx+oUwBsbStrR378Y9+ajs7e3ZyfC4Faza78M+laMf2y/1qUapFb8CLJm1CEw94SobIiXAaGAJ0uAWY2AEEL1kx4RZQsFq1bO1Ww1rNjjY8zjcbZqfp86m89uXVuUZgeO94jQiMJEruMEBSlRKmHEi7GTpWCDzSSIhCX92l4ciRcQrpAYnzUrOJjz56bFvtjrQRjt4eC0hAiNC7tfjCeqK1ptYurawExEd2CF58TlgVp6ckqBMlGe4F7rQwD1YoR9dtf2/LKhVsoIbqLpdQAoYvCP0WkGDiNnFjKJCFmpWqbf3sDWd23h3YYDS38bJgYyj+bDTQ1UFyK2UrlCuaf6u36lZv1uXYgAqufMOhJxYTbWuAjZqjrxyfAwl9/Ru6MNaMfF7OAfoGPGYw6Os68RpQoWUlFHZHCWmP9cz1y27AQp9T11CdJ4pZuRIxWuMUe0R3NKvPDGWuYIPTC7t6dWTj8wsrjefSTJj3hs50gX5LRyEpFTMbCdagzTeh4dn4sDnaAOClmjsjeJqNKzHbHai8Nr0UL9j4YJDE2FH2NTb/X8eTSSBWm3Za19GVx6XEgQHGEpyRwLgDjARiLb/TZi76dC4BCd6ZdiDB4wmP4z3xY5d1l8bJ53Jt0BymWJm4ungig3YCwB52ra7XwXu6/oIYOZLDhnLvoBXRR/oIMGVyuDbkrS/bx7mdTad2Pp1bd7mw8/HEZjBXBPg4RV/nNzXOKAKCPpm9Z7J7yW3xffO6be4JEaff/xq3MxJiD4zxm5XwmSyrFvZgu2614kLsDXSlSnnO+VSjZfIYH491Xh18SvO8ycJsgtjZvGg9up8j4jHnnKSQOW+AThKTqo8oUdSpBw2Y6Ww1//ZE+n337517KCMTOAlwH1AQIEqFrwYznxRdFbN2q2wPHxzaxx8/tJ2tllhK6KfAbqrXaquCl3UdYwB8XthdPhbldP0o4PkbcZDXQBMlklM+ScTWACOIHQHiARwAIsA+ADhgbR7s7StmEI8uu1cra0gJ2sIEmzqQAYgQIxSj0GMoM1bjnUVZHaOXUG2k8a6K3qPd3lqJO9aqrutAnPd4WTb2H3QVEBZ+B9hNTEosNBJ/XCX8+kjJJN0DyVoOF6QxHWtP6iOG8lmic+vv4/RkCqg4j2L0GGw7B7iDxSGQMVdYnUeObwWi5te0ZBULy6V1e5dyOXKA47popTqqYohlx7O8sRRdPF9XWbu+63nLXY2g+KAwwyImSr9nAdOKsYGJxBX3OhW7d9CwnTYWymgoLaxazNkMAdPESPBxBAR86dQTp/I2HjkI6nE7iczi4gRjs563dmtu5QqMLG9MKMfjeYxjDWfW7Q1WQIIzEjxXGg7TuITcQ/IGs6tSXsi1ZXe3JtFVgR1FCvLolIcFIpR6Cn6/JyiuJN5IUZzznKVazauodOHFNZNAAAJ7bBJoLucbNoFxIXZEotHLBcdBgOicOhOU3SBpCXD9c+4cQ7ddIqEab0hsAtkE+nqMGCIxQuUx6EygOVL14m6lwRCd9LBazNlwOEqjCQkg0+uvGTjs0dwjDk5wH7qDkOskxMhJdMUdRFhpONBEScfp2hCue8S1DmBFrFEAgJo3hHS3kiskAcqwSwSMWXX65YhFEydn/YHnuQhp8/rELmdLUcTTjJv4Zpa6rFpDnA8xxRyc8ZFYCTKthFcdFJjbaMD4kn/eoOKvGAmsqyTG7vmD20AKhOcaawQujbESO9F6gFEI4zaJZQT7E+BAzASHE1fb4aoplnH12KzFInfJPjZyoAASVvlMZrRBeUjZG3uyJlcNkLRvkgC6K47FiIM31NDigZGg+0xi56GVQNPEwTDZUwMWETcTG0GjBeSUCThDw4M1FEBVAGBa45F3mevp8DuPu34/8qX8KTW8s/kbf3PQi6YoQCB6E3Ay3X5UDK9lVUKLfP/3/9P/ZpZvOWsnV7KFRp2IcljYlr+3f1TS9h4gIYJYXJTNhGb1bwXUv+pjupkQvi8RvDNRes8TI8HcBAlidiYWhorljJ1lvN9NwMdtCe/7j/+7AQllbJDwDVYCOLdqwWyrWbV7+x3b2apJAKxYGFsJsawS6PjUFUZnI5sicrdcWKlakYja1u6e/fizH1uzvWVHr4/t9bu30k6oo4JaLGm04er8zPooJdOZpzk8HqfC8D+z915NsmXXtd7MnZk7fWb5quO7Gw2SIij+Xb1JIT1Jcd8UitDvEK94RQIgiDbHlk+70yu+MdfM3KdwTAPdfYkrdUV01ymXZpu15hxzGGixntksMEFaM6fMHR8c7sAIJtgkNNze3jvVWhneTiOPYgp0mmjIbrfj9Kswp0nRWWymDmaw+aJP29icKMI5ujkMXiS9s0XKBGbz0xQWprYn46mxz/KabSpuuMiiAOuC5rmYzVNBupK3gksn/HNsUsEwYBGi4ddiWHXpBNMzildfeDNt9IplwhgGp+aN2cFB085PT/R5sZzZYoJVnVmn5dRZGtTxeGp392PFwa0otBIrgcnLdAHFuWr3BSkM7v5OwgNFKahRvdG0Sr1meaehlA2mG0y/PXLIvTi0/2HyVHddMR8U9xTVbJbSMGNotVzqa4AE3u9u8phRqE3dvCdMQVNDHqg2j+lFjG8osThLC4lbcUZUDpiTU7YZ32gaiZ6Taca0sOLu3qZvr215P7Z8sbIcNh7pIuiwmehpIffCSJOfhHL/FEDCw/Xl/bXKJQh/KZDAtS3jyzBPZIPaqmX/EyAhzBYBCDRlSkBC9kDaUAYSpP1WvBIwg1OhYSjkeab1ggYSU1aouQ2mIQAOTFNUwDjTZA94uOmfQxNeGC0ssyKr26KS2WxbsTFxrKuVpA03y7WABRIbVkhokvwkGABlICGulf8WgYTzg6Y1tLbCsKpZk8x11mOaPI4j/gO1zBrEvnJdrjYys91CmbXMZlnbJovUSOB5AQyBmSr67BX3KmZhyWWcazy5czNNdDab7ywfAxI+uydh1JWMQ6GAAiQAOG43hRoJhmODQc2ePX2kBIfDQVfXO9eOii1SJxIDIKQBsfaFL0EACTHZ2TMU0Zhj9rs3N+W18Pd8xJrE3gAoQYICzX1QTKVdTqki/I0DuNeaciqnO8W7STKV5CAuL3OHb7S0JydHOj+j4dBubm/FkOF4c183mm2Z/FL08TVsGvaDZhsGSt/ZCU2PRR6NJpLE8R+SOD7Q38pWJZnZBcU79O2y8qsD8Hpx7ftZiodMHgVxDOIeoQkLN3foutKYq+nyOiLqlwCXOC68+v0k0cFwpWEoLtDXXI7VrmFI7Jnw8tBgKDU+O3ZFkkMEsBb11MPPPxZIoGYBSDg9aApIOOyRiLSQtCEHFZbXQDASAkjAgBB/kUwyhLIshnWQ840kptOtWbs5t7qkEu6r5LVeVfcge7xLG5gih7QhgIS5zQrkkwBRpP84aACQcHLcsn4XCRO1GZF1icYeTvngtOmaoCGkhkF2IVNqgISmR2DTBGFM7fIRwHIGC4AInjKhtJKVv0eGFkznXX4G09HrL2e1OMNH5oDozlNcKOsR4KVSrd4DEhxQ4Fw7kLCve9x3oyIQAep4pZKiTMuNaIpM9L9fpoSFMGL0x9Wak3wE4hoSA3XHdnAgYTeRh4GVQATvLVySsU9aoLf2Bpn3rppRDXXFag1//9wnfHhigDewHwISYCSQyMXjzArX0y/wFZAG332wwhBysZprELLTfbveQecGFoOYpVq3k4FkSnDh8Xg/pE957ZhSlRrOyvD70QEB/3dIP12ylGzWbasYS2dklIEE6iH+zs02E2s8gQkeoeh+Uc423cuedPwiMjM9RgCcUb/FWiI2UjrmsQeFhEevT0Wvg0uuqHAwROvJNoF7yZ8KRgLHlPUWRkJTDBoTc1Y+ITJddCBBBpUMj1iZqSt3Ro9e35YNFiO9QWzo3AErVwqmui0BCbxGAXQJSIhexAHI/frIz4PhwrWAl1zEP7o/hzcbAAnhkfALkPADpA1RbMbBjg0pLrqHlN+4SKPAYYP+OYGEciPw8HmiqQkwobwRRwH9IcSufLN9tlD7zC9EAbAHJt5nJOz+/COMBICEjJi3ysYaeWaH3YY9Oj20JxeHdjRo2nx6b6vFvdWylbXb6Ow2tlpMVAxyc/UGx6IGLWYrpQ28ePaFNVsde/Pqnb15+1Ya+v7BQCkE4+nEbq4ubTJDDc0GUlXRRyOqhn+BAzfu5FvrND3mE6ro+emZmlJNjuYr++677+wPf/iDjUbkl3vIQKPh1LuYrFCUgtDygd4J2ilyBzXqk6GadafkVlUkLmaFjWdMD9Dt0aT6JkkTT5/P5gXAwF7K4gcVD712td628dQdw3mNPK82OvTnFS8o/ZpNNEHRUnlc0i08A53XEZR8vi4XLiz6SrpLbsrJAsCOjpp2fnFivW5TgIqb7K3FiBgAZkym9urNO3t3eWPFfG1zzH8qTQEKAAg4umf1rl0NCys2eD0slEkuGh2GPY2mVRuwE5pKbGigT0+mhmzYGrxgtldz00s2Ry+IHUjga455FKZhPBhTR+mhK3icDJ0Jk2j/IX+I48B9VJZElOUB7DE0zgAbimIC5QGZhwKvkOqVja5vZbC4vh/a5n5qtdnSssXa8hSBeDsaa1NSIsbPACSE7lvNewKSgllAMwXb5lNAQrCYyog2xyY29zKQoMnEA0aCEPjk8snGX096R8VC0kfITyHFQcps0TduSRtoxmRQ6kACG3IwFJTDTEG6ZuLXsHYLvR9UW4+OxaSRzVofqZENIIGNG3cLAIKZ1VAC22S9tRFsBAEJS7tdb22y2dqEWh/QImlEiUFV0ZHiK4My+RCYjXU71t+PLaMPi6AoaOL3H+43f/o4P4aRYHbcrVlGTFVmkir18obV6UVJvVjvj3cN0z1o/MQ+Qu+k+UESUuvJPNVp/U7a5HRDD6bYJL6VE036ihekKY+8RPctv+ePFYUfO34ygXNhkBdg7DMACeuFWD6wLI4P2/b0yZldPDqxTrup5oG1ud1oWjGbKJ2B1896LxCUaW6Bi/Va7IGY9rC2qLFNBS6FIxGyq6Uznlh/eY9I6Hi80Kk+ffrUnj9/LpCXjwANaNqH97d6PNasd5eXdnt7J6CY9F0es55y2RVDlrlxFvI01nke76uvvtC/b69v7Nvvv7PVghzwzDZox8UMW1gVEBnQj0OzhiVSt06ru3sMivWQcfDah0OXYXDCmTSrEVMKwFoTcj5jzshx6fb3qRDaR3j+xNoKaYdL43yNdf8F7mkYLrDtfP2kIeW4RCoG+y7ngtcRJsCqxfSa5jpeszlGt3Qx4csU8itvhBzE98kpnzVRlLafJsDXlx2gVGo+yvXRjwUSmg1qCVIbWgISDrpVq1UKeQ8A1mEP+zEgAaM8NPThTyQpnZIqkDb0rNfPrVEvlNoAqzCkty6J8SYVsADjQCbUQm22mC0mj4T52sCJ1JNsYdasbdCt2dlx2wY91tO1QEV+VjZ44/gIgoYNpEhDQHHkBglIaKCXb6jx6fVaWizFJuSe5MWgFYfFUqnZiphLUioAIhSz7WwEj3QMICGlLNRJ7HHnel4B+yU1g6cKOIt0l77AhF6MBAe6BaYkVilNL9cWzMF67qkD+7Qxr7ViPSf+cS9JoBkGpA7D0D29PkygAbmbLZdLafiTqP1qPuXf5PKBeA6X3PnrC/kq6+eOQYh8jgk3TJ2aN/P+/pGO7o1XuT/De6EMJCCZ0f0nAM+ZP/6fP1bE8Lp8wRkHOl5JmyFZhhgfyXQw1Y9eF64Vf64tlmQyUnFodmFKJaS9vH/trhNMtkV7oG76OJDAevcekEDtQI2QZuA8hde5+5SM8r4Z/VFQ/uP+0GtNrNIACuJ8e1qF18uqeVJ6BExEv44cRAqJsAYckpo6AFCWNtSR/FYBBBl4cJ3R5+yBBBgJSHlD1uL3iYMJMOw8FcRBH0VfC6RxP454z7HW8hoCxA1DSY5FsOjK/a0PFp2REEBCMH1gRwjE/gVI6OjkZT8w/vFDQEJsJA+Lww8VMz83kFAu5FWIlVygeT1Ba4nfe8hICESw/NofInYfK9J+yPd/HJCwtlYVN/e5mDqdptn56cBePDq2R+cDO+41bHj31orZrfR6xJFZZWGr9cx6vY4m8F988bUVi5W9e31pw/HUDvuHMlu8fHNllzfX1s671un31MTDRBgP76RBpenlQ0VRQjTFEpijm8UY6bHiFJFJSEuUmCfMO1++fGn/9E//ZN+9JBXBpQcOJuAdwPTab1Qel5v78GggTSwGRDwHxdp0xKR+IcmCFnRQ410smDMDCtEFl6K1suFwrqU51cJJVGLNKrWWzbFK303OPe6RvUbva+MLDH+v6XlID1IkYFHMZGKoGDumQxUyqNfyh8CRH+BErLYEWi8wmTazQa9uR8cH1m437PT40LqdlqhnxKr1O127vb0VXfbNO4CElVgJ801VgAIa0FqtbbVWz67HRMiRc720KcUE9y20MPwMmrmo0fgj5EwPmJwwnwJIwBF6g74zqHpOY6XYp6DlWDldLpXoAAAgAElEQVSo4k0v/2YaKAbGHB8M3shKQMKKyLhkUEgzENRldx3/UyAhzgPHc0sTwcZJ8QbSjOkS7v5sOqu13V9eWhXTMaLQpnPb3k2U2oBuBbPHycwZCZgXiWanpjXpJWMTK92If660ITaS2FzeBwScsfI5ICHA1Q9JG6IQ4bzwe8FICLNFSRw8fUsFQAAJDxkJYpdIyuATkQASMK2UiRUhfuu55CIAVw4sUFivrdPKrdvuiK1A87tFXpSQd611fL+CZMRNkwQiSNqQ2XRbtSmxj8ul3S0WdguQsF7Z3YYUh4rNKJy4P1MyCNUr54D9xRuRFAO5M4V7f9X8PBDgv18GjB+Cx59eh38ckNBtwDKY6dy0mjU76Hbk7QECu0b/m6i7AUIRuwXAqcLY6ja2ui1E+6Qgdl8USRj4noywEuX8LwQSPgXEJCFdKqqYYKHjl3jCtht1Jdbr5jY46Nij8yN5JSB9YVmERdbrd2xLzOf9zY7FFKwE7hvW4GAxcR5dGuceOPwe/3H/I5Xi5wFC0OSyH7OWfPXVV3Z+fq61hzXn5uZG/71580bSO8wsxexZr9VI43vD+qYiL6vY4dGRNdouO+M6BgTn9/g5Uokvvniu14jvz7//+zcOYNQBQzxpx+9/5GZOfd0bGPokqtd1Jh0FO4/HZ8ks7u8FKNBI6e9pQJcbAQkU0/Ua625TIH4wBHTMlr7exrrMY+JJMYfCzxVT8wYTnw3WnSxlzvMYHDexPpSQ5Ma2PFeAli6tcc23gISCxKaFHqPsXk6TQmNNo+rGk/vmMJgJQbFG3lIGDsq1Ed//sUACjIRuy+ziuGOPL3oCErLtVPGPmC3WYRLQ8HJsF57asMCfSdIGb6YZboT/Rkw+e52WdXsNazVIJvIpY4CaavATkCDJ4BI5ka/ANOh8zWMCMji1Gso9a4BZv2N2dtyR8WKjtpXsFENPxTNuPCrRO8cUi7fy6bkfT+5BZ5CFp0GzlSaomctRARI0305eN7YCjGDvXglQUPyipqS81j09u4H0Cpp3zZ9DrCIjgvZTQALXvMfMlvcujpWuz0bVWm0kKS5ZDV+Dcp0NIBreCwI6qAOJLEyxphgt7uoJzBExeG03jdcbDIJdk5qSC7xGT14RYlIgw0gDH2qKeL2J6SzpSe4mhrJIqHAsHcmOfoC/LwMJIW0QGJUYCbFX+eDRm/+IgSoDCbof5GopkY6DKh8EEjZWTBYe45wSBzimfp7cQDD2Nq879ubdwUj4kLQB34DYt6OO3jGvqf9K6VUaoCeGQuyb5b4t1rOQnAWYEma4ldpeDqXzEF4MCWik2ddzM7hLzAoBM/gKKHFqDySw/wQjoa0+ABNGVS671AZPt/Ihh7wgYPqleyGuQY93pM8BoPZrXqByYiUAJriUy9kG2itKQEJ4zfA9B2L3jC7+bs/uop7mPnb/BsWYK5qZ1+fSBlIbfmEk/BmMhNisHk5EopmIG6KMBOku+ZmlDaLffMTMke+HcdrHgIQP3Vzl4rZctP4Q4ODh73wOSNg9/gcZCQAJNK0LuO8GeP3orGvPH53KlKjXqtp6MbJlcW/bSiGaHdFedCUXF4f25Zdf2ovnX9t0Nrfvv31l7y6vrVFvaiJ2+eZapoMH/WNNdZjIoC3FiE1O2Et3sy4KgIM8ZXS7MyyU0S+ePdcUiUhFCrfLt+90U+J9QLP6n//zf7Y//OFbu4ccoYrDjXv8fASi7BsvQMLR8bF+tjPqSvC9x/s4PReUk+MVhovF0hMjeN0q3lJ8j2iu6CYx0Gl2tdjDqhD9zXxqNZfmcOVFSjIC42eRzOBU1IUV86ktNyCmFU2HSL2ASsfkFUdiAA9QWxZEGgSovEgRmvVMG+bR8aE9fnxhx0cHom9hPtPM60ozIav86vrOHaQXW5uvtwQY2FTMA0wVezZd1a0AYAAwWcxtgdswiGmzJbQWem7eaTlNGKMkIiLZqNQMLhz1r/tCGRu66F2Z63IDlY6ItQASpFtezm2mRA43U+P4MeXjuThmFKFRdPBYAUrsTBdpRmfOfqCY1dAHxBhDDzaY9dpu3761llWtn+UyWlwRk/f20uZ3I03qMfPhegREYmNhUwlpQzmNIe67PxdI4H09XNv260mKI0pxU+W1L/5dZmQ9BBI08aNhS2VVAAl4JIhKTRGy3ghIiElCGUgAhCNLHTTfpUR4KITpYoq9q2aWN9BHUrAWVlmvrJo8E9SYkPDSakhSA5BAY6fkFx4rzCIBAii0+azrxhkJAAk0wtOV2f1ibjf8t9rY/XptI6tYQTwk71F0eQc4AkiA+aAvg5v/AAx42JB8bm39jwASoP03sq2ABAqybrthR4O+dZsNpemsFnOP7ER2FiZfJJykZmKd1e12trKFJmguW0iHyA3GBPY46PmQkaBTjvY0Ukg+4vHxQ4AEMbQSK4HSV4UbzYGtbdCn4WrayVFfxrV48eBC32k1BSTgTx0NLOcsiq7Y52N6xf0vUDd5EajxhilVzWw4pOke7lgMrOmA0I8fP7Zf//rXekwa82+++UYgNL/Luq7HWs5lEgrjQEaoJPqkmC6AZth0jZZHRNK0ACTw9+wB/P752SP5LvB43333Umt+njfSpNgn7yqAdX+xlLtES8yDuxvrdTtpKu8u3jxPsLuY5uIRRPKPJCsLPDN4TKJWoa43XYaRBhwxRY0GPIpW5ZNvk446d6DdTRlXYnDFxDBYcRh6xsQMgMD3KijaMf1eujRQxsErTWwx/9V6v4vaA+Cr7GjUEQfJAstjKbVAsbhs4BF99z4t+gcBCWkd+JRHAkDCo5OuPXnUl7QBHlQACax32xXsQ/PIRqVNpVhArTnOBNFezglM7xmD6iZJC92KtTreGAdIrKYigXvSdicggak9gBCkAIAEwHtYWboPlzP1fd02QEJTEocmCQwYKm9xMoRx5FPtuDcYzMMg4DwEkKBIV8lVXLKiOEA8sAD/q8gbABO8YeP5HPyFTeHMBMVekmSgzdTBETcI9nhBJv6wEgQkkE4hf5QyI8GjGwVIIANduITqIZAQ9H5JL+SK/36CB3Il3itAguvik+Ei8v6drAM/hKbNFvinzHQdNZv4QgCCwfJxT6n4UKOazBt3TLaNS3WkCkvJEbpud4ytjRhGrpOvJlaCvzZWXO6xACL2HhHOQBFDQ/cD8tHEyNnVA8k0kka65LHkTJPEuOB9iomHX1OSHyVpg+49ZG7TshEvPgmAks7OxYNht28k6j3gpr93ZyQAcD2UNpSBBBr9qF8YVDGA0JFKYIIGFSG7KG2yUeOwFnMOQkocQMLO2BX2VvLi0PqV+rmQMLK3lIGEkMvgXRNAgupCpJRIWZResZc2MNRmP1LtXfdI6rJHAtHnASRozdPamMxI16QIedy1S1Kc7RFAQgBCvBc+QtoQbAtdvyVpe6zHMRhS/1gj9cHvTdbSJYChDEqQMrZ/ARL+HEZCgATlIiJuADb78s/LQIJOSKIMlVGwuJ5/SJP+Q36Hxys/fvnfn2MkxCQpNvuHr7N8o3+u2P3Qz38skNCurlX8s3T1Qe5Pe/bopG+ng5a1GhvLq6zckI8LPGo9mzozu3jUt6dPnlu3cyhDxct3N3Z/PzJcqrnZ37650pSm2ezuvAucXumaKiF+i42NRmbHxw378vkLO784dWSfAm7QVYH21Vdf2vh+qCIQh3smS3z88Y9/tJcv39irt3cqAijsRE/TlJKb2v0E6H97vaoooCyuQa/jvFG44bZMI7kz88rqmkABDLBBBtVTMgXMhpLuTzQmq1iz1bOsxmO1dkACjzXBzJDpTor/gYKrBpsiLeng2Ih0HNAuQhGrZprsUrxiksf3b29uxIBg4Zbj+gLtnsLitdbCCjk9PpJmk8xp4vxyNqfVWq9d7tGkFGCsuGYov7FJsRSosM6atsoGWLtJH4fr+3S+Eo08wxyS7HTMIimuadY1nYb14X4PmMQst7OdEzTnNzYKafxSk8dxRubAf0HhlbRkOrYlU7QFUyvPXQ9GgoNMGGGmbOikMwu6sq4hzCTnzn4oAwnVJowEpxG//fZ76+W5XbQHdpS3bXU3tMtvvrfh2ysd80C3ARJkMlRKbfgpgITYNGINeX/92uo1fIqR4Mj3Xn8cm1U8ThlIEDpOw1ACEmBliKWQKImACyoMNFlwLT6bMICXrs/3gARPbYDeR2xfGUgAsKJQyatbpb4AXuGnUEELusZk0QteFb/ckwISIOrASNjKj4O0hqnVbbTa2v28sCsmxquNjYhlrVRtXq3JDBMPhXCezwDc8NVJ07IAl+J4lNfIMmD7sbU1fuc/BkjI5By/Wc11vKD9H/V71mu1BP7A7pjPpmLO7IoPmoAU57ap5nY5mgqU4XsqONNxR2uq4ibFxYrCWpI2/FAg4VPHUL0Ik8sqrtlcPwuZpgAU1KrQeE0eO40mMXkdOzzsSwJTqwN2Arzm3sgkOZd098mcLe7zGCREESbt8mqVMrhzTfQnk7G8BWBhsRYAQAMgwETg9eN9wH7x7bffygOBtUWFIVr3dkdNhxIh0JUji6rVZIIGg05rAMVpi2SdhvaK0XSitYnHJqUI+QWN3OXllReOxr3iIIKnNngzQFPe7fa1pr17d2Xff/9H6d+D3aVie+XJEuxzGAjLAE+GXGjZXdrAvzFElFlj4YkRZdlUNEmcfxr1kPuFaS2/78U77vTuFUOjFswI96DwSSrsipAyeKJOmHTKokznkH0x6iB+TrMS7uq1amisaW6QDDpzjXQKXptSk35mIKHXroiREEAC0oYAEiorUlHwSAggAaNEJvPOSGDfD7NFgXQagHC/IqHb2tGgZp2u+2V47eF+PwAJHFMYLjTWREuGtIE6hfPIzwBTFQtNTOOKyFSzk8PcDnpNJWM1c1Zqwm/Z8MtxnMJUfVqfTPQ8FtJXOpnVVzA1BEgAUPDJKjRv1UCJJaKA3i3NNE0/8aPesDuQ4I041w9NFKksjUZVgwMem2sHb6WPAwkVZzkkgzxdl4DaGCLi4VHdiq2090lwdEPrVAlICEYLr8ujIQErPH6yUnWgyyUyGEHDYPTzAYjijZwfEzeQ3MsWZOgtsMTN/MIfQt9Lsg4lDYkZQyNasaree6LA4yGUkraCkRBS1GAkAFDwfgASypJVGXcCYCJ3TK9P+2UACayr+n4ACV4HeERmovZzr83w+Eh+AVWX3eA9sdPyZ+GRkHxUkpFrMBKok6n3+Jgns8X3GAmJ3alpPayHZLgoqMM3gE8yEoIlJj+akodASDwYkgUAp3snUrGSZ0vIpirBwNG1jizYpVpc8AKgdZ7Ydxw0Iw6d+EcGX9qPKkg/3Izc/b2ckaB7Pf4WwAw5L8bzMP42eJ/x98lwmgEK7CvJMnx4JjlFSraIdTf2qnKvpwFlYiMEwKDhWQ4ASzKKM3wBEvAvgpFg1c4vZos/BkgoAwpsNOVJXYAK8TkouT8XkPChiUy5uNLm+InUBi66QNzic7l4/bmBhN3jf4SR0KwsNZVsYIrVa9j5YcfOjto26BCfR9TLTJnGeR2OI/TIpeFm2urAIuhardK2rJLbzfW9ioNOp6epy+2t+xCATMc02b0AnOrDzSm61qZiT548tX/4zd/bixfPtDhcvnlt09lYiQUvvnimaR1UVFgJwRChaByNZ3Y3Wtms8OgwUVOFWPt/2gDq0Gj5zzO+eX7OA/R3p1cRf+TZ3yDbfA2NlaIvFnhRoJLhFAUS2lBeJ9RNfCGQOATdHlM0fgaQwPtfACAoktELYNYsDCKd6s5xWNuWxZ4FuU4+dd96BwMVKsRq3t/curss1MMNfhZQvTe2xrthvVHMYqeDeVdH2uomhm1M11LxShE4mhQ2nC5FgSbSclwsFP242NZtVRu4dwJO04uVTZBzKH6+aVkjtwZAQt7Ua+PYszHAhNB1bWtbbGaiTAZ1LQCaOKb8DccTgIBpG8eX33V5ydCWi5k09Xzw2AE2qMFPufJx/3PMwvFczJLJ1HJROWtiIsj0qZGpGdB1sl7bm2++s169aU8Hh3beO7DN3cRe//6PdvPqlcdkprQHGgfAFE1xk9lieVIQjeify0j4UAO7b3ppIqGfh6/J3rSozEj4GJDAe0QW4+WGI/fyjGA9op2hcPoAkKC1kyIMKigUSDbjBCRkiSbJpFib33bjRRmu7+u5GAmg9iQJgKLnFFgURWSY85/MHlMck7zM3gcSKImB4GAmACRMNnUbrtZ2VxR2PS/kjTBCe8t1onhIl0GE+Ve2TkCChmJbFbMxMSmvpR/aDz50Lv6jgQQM3zAc5Hy1GrkNOm3rANyBEm5WtpiTZxF6co24dJ2rGaxV7XaycMlIYs3t4rQU2+k+L7p+Pggk+Pl5uKeWv/7QMYvvueVYzTZs9ryu9dzfSxVKNlPaqrUbPtHpdTAmPLTDg74ozS7FIe3DCzM+fELtJrOxnvK+WMP4Xuy1AVYCYAG+sJ7yt/yHqSJMOZhNrBG/+93v5KkDE6HMbqSpZnL5+PxCa6jSVZRokRzymSaRGnJ/J7YWa4E8e5oNrRM8F+AjeyBpRRxGB50xrlt6Uk2N5JoDAQk0ADAI+F32nbdv3tm33/zBZpO7xOhyvTWT1YjFBIQYDI61PyFrkPEf5MFE8Y6YxgBbo0D1on0/web5MN/jmAa4F7UIe4rSG9jL9Hsu9XMDPx4DGr6fF77mfYRhHMA3zZpHugB8ucEgzVRo0PO6y9tgUahOUsoHMhIYCdOfHUhoNZFsbu38qG2Pzrs7jwSABEBUbF5oxB4CCRtiFROQIJd/bhOo7CUgAZPFABI4buUJJFIuvh5PZu8BCdRKHFPOJV4nASQAJhLFTQQk3lT9Tm71KklMLhdijXVS0j4CmOtVTXqKXVQibslPiWWj13NKPk0UkrTN1s0f08zFqpL781qT6WLBNeaMBKVuJM8NprneoONrwL2bgAT05O+ZLQJAsaVU0/Xg6Q1IfbyWDlo/lO6NHRzCSHD6unT9SKN4zESvl5RhF6sIMJHuAw0BYBC6Yz5/KxNIxSFnkkwI5EoN8H4K7AwcN4NkbeR65Pz7NQuPL4AEnhfvJN0f8ltA4gAA4q9xTeIZGnvFK+6jJWF3lKUN/JzUhjK9XzKJRJGXv+WOEZbM01OKkr+WlNCRpIFisNCUA6bMK7ZOkYgANA4kcC9zXFyGER9iHj1gJHwOSICpVd5fqSuj3hCYsCb74eNmi6w5wUYpD0GiZ4pUhmBTxXUp6TDvNzESABL40DnhfaQY9dU8mU0KQOdeoQ7aenJVZe3ARwIUALSRkoqtkcwWC9bVkEnA4EkSHj2XLcXu8HhNZ3TtY0b99Tnrx8HnYAwFizTYqLGfBpAQwLlMyGuehsI9xTW10GAROKn1C5Dw53gkxEQpYsKU+5mo3FxE8+nMCyeKYqi4sMvS15wg6aR/xtSG0DXFzfiQwRAXRxSxgUhHs8DmLHRLqGmiRJX0vJ/VAH6qkivReR+iX/E6/XWFNbebqsXXUE/rW6LG1tZpVuyw37DTg7adHjYVP9SsQ526tV47t3YHtK5qrUbF6i1uGho9oiO7tt3UpDe9vxtZt3ugKQwZ2JowYcKYu2ZdE/IZuneYAk6fPDo4tmePn9hvfvMbe/78qU2mI/v9739nb16/FMr85MkTGwx6Nh6NVBA6hXVqi9kCD3mrNg5tMl2Jukq84wKebxXqPyY5INJuuqUFbUOhxkTBp/kYGZHr7JpGj5d09J2EAi/sPPbQN1v+aDb3STlbDr/Xand3myOofbPhG5siw0Zjm00AHZAkMPlx40QmdY1k3sLpYcPDIMh9BNywkYKS98QxY6EL8zEacR6fYo2ClUk8RQyTzJPjQzvEj4LpQ0LN0QPfDcd2N57ZIkVBjguopWubras2zzq2rRHDVLOCfGv8FNhgaw2r1JvWbPd0HEVxY4NuuXGlvCIMRgI55oUys5mmOdDQ1utDgsJx52sKez5zfLku9N5G94rypGHifXEcKMzZDJ1GC7WMSapT8Ti+AFX8nOtodH/nE05VWVXD5QCUv463A/GUWxgJL61bq9nFwbFd9Ae2uZvZd7//vV1990qyCKh6nOdAzClFoPqx1qgpS67Bvotlas5DF8i3oIZ/Kv4xNpPYjKOg8U2R7t2Lp/JEvfxvnw6GY7FTbGPN1HVAfGbyP9BkUvRDAABnJuAcp9ebGAm8fq/65Y9s7Uau5k8RnCvae6cq+uOw6DIla0iru0X6s15ZnWIFYKmKlMbNwPg9gIQcIyUMjVxg64WY/BGYfHjkI0AV/8E0mGxzG642dlPM7Ho+s9v1xsbIZDBGreW2YGIAKJSkF5wY+eqkioN16D8WSIgFurTOqnLwNZd12c9nOVmIwrnmca0cwDVT6YqKHGQNOE0jJWEKCetGKmqK1aWvUZx/BxJq8pbguMZzqZhJVFl+h2alLG1QdnpioGCG+DkgIRhvH9qGtCwG9RZKpppXovVMxWyrQaPPuju3TqtuZ2fHdnpypPsY+QvXbqueHOEx3iXicYZnzFpgGJVwp9Wyu9GdzHBZh/Da4Z7UhAkvnErFTs+Od2vSxcWFmAi3N/f229/+1v75n/9Z+8b9/VwJN2K0IcWoZAISzo6PrN9nzWnKbJcISDEe8qYkUlfX13Y/JqpyIa8YmG28rmBPsD71+wOdDznYA4RhCjkHZAAIONT0FcAcBgHAAoXn1btL+/bbPypCGWprSDVY2/ANuLt2ht+zZy+cGg+9HvPxVTIwhIaukaqzEQJgl6wuxStzrURKBY2FAwT7tc4ZLGuPO2OtxxcnFcQBhoxG493f8PvEGIc/BWA853ANq2Yne2DqTDEP8IyhK++HPdcXHoAEgbcL6M4zDQDi2v3Q58/WR0IsUjxmaj5Ye2ReaEsbdKsCEk6OWnZx0rJBG2kDRpYACXjFeqQcx3ZOU7HEJ6HilHSBH7no9QE4xnWLRAcjx36fptVBmKjxuCYk8zBkNyPtheGRAJDAPUhDt8BHw+EMsZIwKO00q3YwaKv+qlVXVmFvRKOdpAoCEtBSU0/SDKV0hDSc3Q1RPFLRYxblaaOcZEAjGHB+N8swGXULFrowXhakV/mUtqJYY4+e1iSaIUWLOhBAytlo6y1DB2dIyZhRTIEAEvxrHtPTElKjnhIAovk/OOwISPA1nHXT5TLv1/Ss/1w35qyc+dLmRTKY3DpLkuNNvSjPDUkcYDw56yn2Uw2G8KySLMCPHxp1jxbEk8qPBd/V+4mUAMHemKQ6MwMfJqQmrJ2sRxpgIA3R4yB7TX4JAkBSLQE7Jcl5AwgVsMc6/ifx0Z6iIKifoUZK0NBavE1x1doLNrZZOMsW7xx+3KjXrAGIApBQ4xw4tMxbxwcKM1itG3rSj0kbEvNF2kcfKGhIEU19eCLgERcDB45Q6s/00EhIqCoT48YHYQ6E83MNupQAte+PBG6W/BYEeiYTSvUxpfjL2AdlmJ4Yu/I+SCaTbvRMmgqvAU8Zj4oH+MQUOgA5EpB8LV+puXSWcl3yTeozhl8uvalYVndAIUzdAW7oP2UaqvQcXydiLQ5Zg99ryWw9SWF2cucqA826Upv4+yXrqYwhYSS0bV3p2P/wP/8ngQrIonB81/0mYQ0OF3BMf/xHZVsej//4x/vLHyElogwo9DGhS7El5QeMCa90yOV3T6GVAlXk44IZC4tDvW4z6OExYpZ+Pd1kKfJIwAMIa9LZxPPF4hGUv49tVnFTBxAQqFL8/YcYCWWUk8WhPCkpF3r8HhdmGUSIBl/0LSFPackI/tUHtL5xih9Oz3Sjvff3FPBsIElPHA1DWqSlmUoTKCG3XPSLuYMIg7odH+R2dFi3Q3R/DSaMa5tPhyp2jw8Gct0+Ouzberuw4ehW8YJc8JNJoeKJDZPpEJMY12BurJjSDIJOu1s2lHum00RxaUKdmWIacdZ++uyxFoVvvvl3+/3v/tWurt7p+yB2FOY8BxTW0WioDRPDwKxyaKbXMLHr60v9/cXjR/b44pE1Ow0bje7t6upSBluhl1sL7aYeJQava+NRYRMZ+3mTL7pgGERpUk6hhWSjYtNiZXOM+yjgMor+djIwmlveqHhR0cAbAGd1Gj+zyZhpGZnWzlzApG4tOik56xXr9ZBxHNnxycDyVkMN+f39rYMIC1zaAUAovCnSnG4ZzkToeKFGHfb69uTRhT15dG7tVm6L5diKOeZkTNQWNhwXdj8q7H68tknBxl63tTVsDBpPxORyaxNcpJnC5G3b1nNbbCrW6h54Tji6O8VC+qYdEThcU7A8KHRFLUsMHTZ1jndMryhoBwfumo7khXPJ8SlGExlJcmwEpqC1rfs0Y7VeylTMw4+glVFc1fU1JmTEXio55LCr35sVU3dUb6AvbaqxGV7daOp51OraQbttm+nSLl+/sqvXb209mVqdja1Y2LJwY00V15qC44pfsTU0N7eVtgrTuOQ9UGMyTmFO8OQnVvIP3bM7oEC0dj9u8b0PAQqxVpSLK/2e6IWMUShZ3U3ZmQZ72qGQea71SpbWZadY8j2BFKIFOjjiXuCesSzAxDbWzmvy3aBw5l5VGgNmbkk7CCMBsYI8GQDnEmARwAXT2y1GmHgeUDgDvEDnRBu/yayoNu1utbar2cTezqZ2QyQnoEMtt00t16QwHN73n/cU2NBslgHe8r/LAOuHzsWPZSSogN14RFkZEHp4rlQW7tytfRLGuVOBWquKiqmJVzpPdbwpKGbwuEg+PWuiCoONwNq6WtqCY0Vdm/TTTlndf4RZXlBkNR1jhCmvBY/R0rC15JHw/rF0oL68f+7fS9Vmhe9/mvKQm4K0QQ70UPlpPjD1W9lBv20XF6eSIgj8yVj7csPME3kTBZma9M3W7ob3Vkwnnn6wWluz3VA9APBBYbyTeuFTYFs7PT2WlAFjRfYUQO3/6//+Z/u3f/s3+3/+5V+SMWJPEgQYCzTAxbSw6cIfXBoAACAASURBVHRk/V7L+oOeGtybmzu7vL5SsT44PLJB/8BevnmrWEeKYvYsqM0wzThcBweH6d9uvpXlDTc/RDtOKs98rnhHAdSVqskADMbaciXABOBkOJ7osWGhAIjwGpnGvnn1Wiy8w/6BT50x3yUJglOHwZ6McbeWN5rvMR4fnieMIMuDjJD2+VBjIzYc+xXgf7AnPb1hptc/mUx1/CKKk99zI7+azo+kJlufDkdxLI9Prm/0/3Ly931QdVBKbwiaN+/hUx/la/Hh73n8MLsXgAUNIysg1/9K12BlO7VBL7PHZx17fNK1XgvGFgCCx9ry2Lx2XhcMAZkSy3CQ/RUZRi7wX40cE/gVvgYz7XfOnqtZr7c1WA8u9UvmhFVnOvLeHDBZqgGWTwUml+ZA1BzgHro+JrcAiTngVm7tJjUU0rOlAATVHzSFm4XeG2uxUhPUK3lco2oWgJCFN+Hhc4G5omu8PXGLf8ME0Fq1YRCX7/4eWQOSC4wniYUEJAyJCtcJEiD8TppNnP7db2FbcaYlQBHHvlptOCgB40LsAQe7+J57GzgTVdepLa3dI10LULDm4ESSKfjEOiTF3pgr7hAABjalACAaKQYaTjPnI4AyGJQy3k4DK/mCUBZT70gaCvsQfwzA0HT8YFUJE09AGBLRjdnd6F7sxt4BQ56GWIDcw9Xc12cBt8LcPWZxVzvqvXrjr8QVAWpuDqz1opYAJ035w//Cr/LYK3wQwftjr06+FdJfeqM+G8/UoMvniOk4Ov5mXZ91AAGL2Rs4dgwCAMiU+lpVVSVvHaIh8bNA6qR60PcT1tuQVqpZlxl4MlukFpDnl3uDyKsuATXqSdLX7M9iXPC4a+pej4wPBmWkQkSNE4Nb96Xw+1lADfeIWLy+HwkwxSdh7Yxnznec/xi2cEwZhvCakdpxTBoCo13WBjCyWXpcsNLi8BcjOhy/E10qsK9zeSswRK0mVo/26YaDCMTayzOKAV+KBw0GBp+57lRTyqcmgamJwc45XQl0ZfiCvwPjPO4LdtKqJMezTdP+x//tfyd7TpGizmii/Oe3vAb8KT7+mwcShJaVmmgOig6sXDI9c77c3EcTr+9BgYSRkHwSyk1/3IifortGsRc0G5XSSdcdKFx8XcZrykU/N0d5IhCsg/j7MuLGY/z0QIIvTAEeVLbu5hu8fAp6Lk1uqMgT1iZCc4HZx2ZlOIcPBlU7Ocnt9LBuvc7WahkRbkubT8bWbDTs5GBgjx6d29HxQBvaze2l3d7dW73WsXmioUsjr2iZRB9JmbwsnssCY77MDgdHMsJSQVev2pvX3+smA1x49hz2wcBub6+lab28fJciuLxQYwOXfAFjHQFOLZsXxLc0bT6bKF3hsD+wX//d39qvv/pSEoF/+91v7dXbNy6XgAa1BnFfiqK43tYMr6fxaGHzxQYjZIOpyRGVx8KaZsuE6NcoAJW5zEYLLYaGnmK/JRR8s51Zs12xwUFTmy0IJtfCHI+C6VKU1B0zAuR8ObMNYMLSbHDQtvPzYzs9O7Fmuy63WNgVvFemYThuT2c05lROLKY00w4WQU3lo9Ns2dnJqZ2eHFq7CWNkqnQNZAforiazwobjhd2N1jYc4/6dWQFDgUWZGQ1FDbS3rGmVvGnbrKWc+nZ/gJui1YmlQz8MtU8xSIGZu8lMbABOAWPx3E9xuI8p1mEl0ETAKpH7+mpti8nCXfgT6OapG67n5jE12UmMo7in4j6laanmW+v0kUw4vZnKlWOBVm6NhAPWQqPpbvj1hhXDsV2+fmP3t7eWLRaWjQolOCxnC6NRQxupxqxSsXm2tRURWcIRUpoBGxfyFBlxbfQzZf9+5CPYA+Xi4KcDEigGofPtDY9Eg0/gAJu5WAlkd2dVAQmsmWpIE5BQScVdtJ9IGTTRE9qNRreuvHX+PoAE6hOZbmpSlrSJuiJ90huvx69PUh5yyRMAElY8H94HWyIfN7aqd+WLcDUd27tiYtcJSED/v61Ci/TCM2IfNb1Lxn4UKDAv4tjGKfivCiTU3ZCsvG/w/OVrNl5Xef33a8BBHBU1iebKJF7nioJQIDlNqHsBCZirYsjq8aaL7dqupiOllcTzue7XP/z5AlT2QjsAd2mMaUsAVSMShj1iZ/a1f4xdpvcDwEG029U2mbvxPM6tViyoJCdryeCYOB4fdu3Jkws7GBDRSKdJYZcbkDOAH2sj6wOvGaCR9Y9/sx7g0eHyh/37VCFZTK3batqjizP74ssv5anDXgMD4V9htb15Y3f3IzEDSP+BqQBYQbNxdXltt3c3lte3igeuV+s2ns7s7nYo7fXhwYkdnhyLZXd9e6O9g0m8+yT4lFYGtJutAHWmfXjbHJ9fWNaoi8nw9u2lnlvXhuN9VklFt67nLNOaqxoiMzEjABKYiAGuIN26v7n35gq5gA6bGwDK1FCgEhNV9y3gI2qRONfBMIjG/f1BCTGXSJTcBJIPNdViNTgQ7IC9swcFIBAbnJo29TO8Nu7J5HNBk+eAfaImJ9d66fe5T5JePrwurOLP+7GPTwIJHFQ8WcR0aOraFdWwApg1t6wytQPMC09b9vi0a/1W1RoZPEaPweV6KtYw6njPDAg2No8IRKvDOUwTZtdRs3dRO9CcA75021XrdNcCFHRdlBr5TO+LYQpTdBpfj/GEocF1zfEFuJgBCrG+AW4AJDTrkg80NPVfWaMG3TrT18gSuK8Uv6zXA+DLGgmwnmQlYpXh3E9DVHPXePxKajRiNIOAeHu/hTrvs+LyTkCTomAw4NcaHgnT5O3EHgfLiLQupI2VmkdKuucCUhr38lCyx5o6idfjgD+PE2ajHiuZgElbW95yDwdeKzWTT6Xd6MEnzN6cOyDlDTnH0+Mukd66bMiTUTC2dtYpFzXXa7uL31VdBtFuaAdryPX1DmpQL1c1BQ5TRzFcMmd+0lxTr/D7DHya7VaK4nSflWD3BsgdJo2euOxAghg4SSq0i4HMvCnGLNLfrJ8Tf9/pW8ljyPcKRhieIuLHw9dCfFy4HlVnJC0/x1JAH7K5NLDknPi97wMQWTEn6ZtqLeJlBSSYpIc63ikxaLdXVTmTLhXQ0ALKf+beIGXgPP7N93drRTIe9DXFzys/wysn9ssAPPXzBCTs9iwN+VwSzIcAI+QteADVaOK9ZpR5dmJt8nsMQcRKELCdCaxrkihWd68y/OEcfEpx7QncUdIUkZKKxzUZoIsMV/evWTfFKOT3YW8mVlgkecQ+C+jg//Zz5OfXQRmXGzpTLGevJEUnnftVpe5AgjXsf/pf/w/GmYjKLbNcrA252PxUKIKGR+UO95NL8s/8w7+QkfA5ICE0k3ESAkjQ2wZ5ZRt5kNzwselKXPBxJOImKwMJHwIXyjdJ/G08RxhflYvH8o0SGqFYuMo31k/DSPg0kIDjt25oIZ7ubCpmgpaSjbUqG+u3K3Z01LTT47odDtjMVpZXABIoYFa6AQcdn5ofHg6Eil9dv1GxxAbOGF8UJrmzOnUSk0GOQ17N1eBB5VPu9hdfScPK5Gi1Wtrvfvtf7Or6nf724uLMoKZyrCgCr6+vBCS5RskpbH78klRkldmEoPlKQ00p5+Li7Nz+/h9+Y3/767+xg6ND+5f/8s/25t1bTXiG45F08ThdU4QCCIzuVzYeETVm1upiCtZVegKv2dkmuTZ6qI+AAa5tTMi1DNFonrbW6dbs/OLAHj05EisBIykKzNFwasUM6lnKdq47UDCfT7UhjYcLGwyaeu/nFyfWHaApXSnSjGv/5v7OptOZjcYcQ5pGjF4ATxJFNC3MUIBPjo5tgDM6UU/rqW1sbo0WZk7QKFc2KTY6XvfjlU1GG5sstop+nMsfYW0zCohqy7IGsTMtm28rlmMmSVQTRmQtEH7X3tGG6H5Kk9D9/ZnciBMljiKDIqvX7+6KakCE6dSBhNUMlDxNufNcxbrLJrzpEYU7SYPKtH4Vt8QS5ltR7TVdkjFURcABr2s+K6wYj6zXatshcoysapPbe9GKZ5OxNWjObkaWzRxIEBBGgS4WwvtAQhQKMBEAEqqK89rYhqnxJ4CEWJ7L4ONufcqgtP4YRoIDCdTEwUiQ9rxshKQD6UCAQNdU8CsKkpjeZObkVEAacwcStPk+ABL8e17glYEEvgZPEFiZZBRZKhY0j4L+Wclsvt7Ygnsmq0ozOoaW29gDCW+53tcLm1B04F0Cssc08AGQ4NiBT4IiBrLccPw1AQkBhEVhEYVEFGcCX2qci5QvzvSEc4Wumc/4qHA8mECTCFCvuk9IrS7WzKvbq/eAhJ0EJBV3mmSlHWAHNmiy7xMtgAQ/80mjrGZsD+47QBhO4mVWRXpYCnk03NKieqwcQMKGhmuzUAEHEHt83Lenzx4pXQaAAThI4JR8YzzOETCZPQogAekTa4dSXBKQEPs0x26xmFsxmyjl4uzMQQI+Xr19J1NFmGuKoc3dd+X49ExNOsAE68/L12/s5upSvg44cbeIAc5qNpnM1Txhinhyeq4G6S4Bn2AyvEYYEkoemGKEWbcJU8H1yvrHh3Z2/sgq9Zq9u7q0V2/eak1p0MhkdV8riZfEqE/pCXWBQUwq1zKQrOr9Im/rtt2E6/e//b3rmqVtZt9Onkyy5/TGmYKa18MeyVpbBmK57qJpj/VzT7Nlsuba3mBNakKZ2J3av3P3mwFAiOmkg7zeXIt5J9M/ZzoVMy/MYe/xezTO/vzJiDA9fjxfre7eRX/Jh8LxEqOBZphGCx4VngIZMHiFwULVzo5yuzhuJyDBDWRZr9C4y2xSgxBnJSwUfwisugcS1Lgq0WnrBIAtpn6ZWJvN1kKSmXarq/eJ5I73T1Pte4bLEGET0rDuEqEU/7i0+YapJIW806dJaaB+wGQRBkGLRAwAEKjPAHXbpe4ngATOAdRmIhapMai99L0q0csdNeewGjUIoRmqsdaARvmew/mpafAEkMDrxByS88iQzgGr0WTqFHpjEFKxbg9PJkxJc4ETy9XU5S0CfF1iAmMmjifeAfhjhHeDP66vNzCVthkAigMJMrajed7um66giXsaiEsQuB8UdytmFWectXMPJEwnc0kOeb+9Qd/d9pE71uM6xTQ0Nd/mTBYuI7/2qWlo9Bwwo7lmveD3ARwxXdXKyRAjRQCW19e9SWOKkF4nM9nE2JnDKtV9kSIEM5deOJst2Mn7uyF6iTKQIFwyAQneOHPe3WtJfhjURby2EpCwB3B8Laf65/0BcHwKSBAgEaD3B4AEwDbVgQ+S7eJ75X4tJvX79wTz2T1Zot4LUB4gIWq/MkgaPi+wK5bUjyA2SmYIE0pf71R3pToFA6gqfgkMqwTW5Roq5XVAL0+tEtOLAYVQdSGT6fM6AQcACVuxEnR8c1iEmdW5TjQIe7A3JnDfSSEOYPkx8rpZ702yDQdSalsXOSnOnlq2UtdQ7xcg4QdKGz4HJLARP7wAdyyDEi13h3I+yBP/FKIdF29c7PF1nOjQ55ULsD/Z8JKpVXy/fJPw3DxGbJpRoJURuB8vbSgDCRSdqehLkzqABL0mTYgDSIDyA412bd3a2k4OGkprGBxUrdNaWCtfW7+F2SKaf6di4sbOpARjKhDJ++G13Vx7YkKFaQW7lSYabo6FuaCKG1RntZooniQMfPH8C33mGMyKsb16+Y29e/daGx5FWlAxob5TCComMC2SZTMomWvNoBRDie9qusVdSOrB+aPHAhQ6va4N7+4FINzf3tn9cGxTssjxapiOBSTMphsbj2YqgC8en9uL50+t1Wmq0b2TGeDWUw/GCzELmFqQhLCEAshEYbayfq9pz1+c29//5lf25a8eWyVb2qtX39vLl6/t9mai1+mmkzThGPi48zOAAbKQViu3k9Nje/Lk3E7OD7Wh4hUBEu5F7NTu7scqdJj0QG/yfOKtTRPTY9AdCOiBIismwnqi19Hu1G2FllGmghiaZTaZmk2mayOCeDhbCkgQrRPwp4Y2uCtAodDiWrNaE6+EljU7bjbGe4DaqEWxdL/FPVheVGGb0PhQzGNkwyLPOcXnArBpgzsmBYEKFQcSKIajgAi2Q6Q4OFhQdZ1uu2m1Opq7fZ4z16jkRIulTUiGGI90TcBIyCtVm43GNry9s2IysRpTorup2XRmy+nClgBgyAcTkLCogs5Xpe/3uZcZISYYEtYpNnn/ee3PAhLKa4CMpfTe/zJpg6YYYh3szRbL8gaBDFIBpPsdGBzwBNd6acxBuJnoeEGu4iiBCAE0yssDaQPFN//xuyDoKVM7r7nMQBGTSRbh0VAU3eyKVavUoQpmVhCzCShHAbPa2Bg9abNvd6uVvZtO7aqY2t16ZVPyYShI+duYOGEIlhZZGCNcf159+Hv8awUSHmpAyyCzAJgEJMggUx4XPjECQIBVA7sGbwqkUDLOrGXWCkM8jtvozraJUqljIOO0vRRhn+qzZ0loP0uFk0zGVLw4w8bPYnzeM/Rij3y4nwq4QCZH65WisdCUEl1JVHAtg5UAUH1gj1nfjp2JpmuGqQ+eObjdMD1st/XakaOx/nPPoz+N5tgnbomyDBW6spU3DBNS1gQAiG++fylpg2ilGOrWPW2h2x94hGMG+Dyxq5tbxUZOZ0P36hkcWO/gUIyz27uhGpPB4bH73cyL3VTy6ORY74XHIF4XzTH62Ab+Ao2GJmm4nxPtR5HP7+D7Aripe38demM/znjP7FJ7pO0mFrNr/U5X/375nZtE4gnEfkPGbRiRwU7TfZX8iGJdjGsu0ikCTCizEfx8SlPm+eWJVbObWKaJodOqkfEBYO8z311T7vWEAKkU8QZ7zlMO0uStQqPrKQ7BSIg6i+K9VveJ5l/0IWYlaxdvxKnfmvaJJry0aqWwk6PcTg8adnbokoEmk0mZFNCELDU0cOkgRnQAa4CtsAagbLvOX8aaK+Q6TCJ90gtgnde5tgvrdXPrtHt6C97gEqUYU3P8F8IbyYEEjgOAwxQWHMlJ0P5XSzEFXA7k/iKUNG1kJ62qgAW4g5CepddOw5TqFqYmbApnVYhBUuWe8Uk8dQylGfegAwmcGGjW3kA+BBKoiWA+AixwnTmQgK4+eTs1M9WA1EjQvdcbPKAAjrSNOLV/CTNgrePJ8SNlxFNiWHccSPBreGuLTeEu+w2PmHTg1YEtAAXV+lrTkk8QDA4BUx7lqHlGYiRwrXL9cW9yq/Cn7S73f12SUdYdHtOlmN5XVGFgJiDBEx28mQwggUuLekV+WSQTNfKUiOHDrZ3/2C5dITn+716vv27WWZmpJtNJgAS9NwAw1nylKwRj+X2Gozfyfn3rmiwBCTTUASS8ly5QYiRoYKp6hcdNQLFGAp748UOABL1U1t8HjIRgSfBYHwITAohw8DFiZKNnqSg2OoYsZUYCtTzf369LfrwjIUEsDxitMh/2YYOzhgA498xvQHiupypMnswkbcAXSn4JsAABHUUOc0BVzC2B5w4mAI6LZUsENuxkAQkVAbACiJFAJVlovA+trQlYCPDgIZCg46UoSt8XAkhgN9X7znKtDUWl+QsjIQqa2CQ+5pHwsDjhRIS0gcdg4QhA4b1CPE3eYiD4EEyIoq28ST18rvKksDw1KlMEPwUk4LwaPy+/tnjc2DSD+l1G6LzBf981Ox5jd8wS0hc3avnnQm9TeY1OMF39fmMG5TfRaZw65UFhbsRDlMvCDhpmT8679vjRwLodGo6JtRsbOz8Z2NnRwI7QgQ4ndnd1LWTWY4ByWyw8lQAgAWTYc6q5MRMzYYors2+gZ2c9e/70haZGB30KSUx80F+O7PrmlY0nmCS61pZjEtFamtiIFpgyY6sYmziC6U7ShYq046NTOz0+VkzXStopCls37cxBqpNWbDwtFCWJXKCYwDhYi43Apo727eu/+ZX9/X/3t9Yb9ORRAKX19mZo41kh+QNeB1D2Zvgk0IAjORgV1uu3BCT8w3//a/v6b56Iovj69Ut79eqNXV8NbTpZCExwWhqGKnPR0XgfUGa5JgaDjhIqXnz5TKg/1F6SKd5dX2niBZAwS4CE6iBlNWMQxSJK/nTbDg8PpP8CSKjWVjLIbLSomeZiV2Bct1jUbFbgV0GCQ8VuxwsxD6YYMK4q8kcASNAitoL6aQIS2t2etchtb2HI5UVAXIu7+zyZBmrjSoZJvDcKD0Aizi9mMi5PIfZxaRVGB58AEgJI4vfDcJLrAmAigAQ2UtYInqvR9omcQKjRWMwTGAnk1jdArhdMb2Y2GQ5tM55Y/W4mIGE+oVgnhjLJTplGZA4kIF/4GJCwRQP3FzASYgrxUwAJ3M+7pAYnp+9YCXp8ebH4pFtAAseqUpFRlL6nfHSn3wEUSMIA0EiDB+qOWRETAkkJnCUCrY8NFq9A1paqnsP9FXzikT7SOGy9zWyG1AcgwSq22GxsgsN9vWO3y4Vdyx9hbiO0/9D2VTK7L4WbXDqQIB3tXrklIOavGUiI6XB5KrHfJ8pAQsrrToVESEm6rbbOHedGgWyAtrARVgtF/91MRgISaFDKzX4waEK3vSv0ko5b+xIa6AQkaBLDHpE+h465vKftAPxUNOpnclj3aZpM+6i2MExbASQ4QNtqVwUg4JFwdDjQWstEl0jRJYtRYiTxvVj/ARrl5QFoJdpzyrSvs1YOxC7AW6fbZC+Z2fXdrZr2y8tr3fsAnkrqwdck9wmt2IFpfxmPYXxNbTi6kw727OTczi4u9PtXt3eaerZIrMGnaTZThORkNpZPwvn5qSjFL799qf2p2/VEGqaRnJPZaiGqrejuTK+rbijG3sRaDUAkzfByIbaFO8J7TrlAE/mS+Bo7uh+Lqo2ZLRNnTWAlH3J3eRoz9kFeI8cqHMSjaI+0onI9sb8WXd7iDUxKVdiZq3k94X4HDn54LeNSNhXcmuRhcevNcsRIqjBWzBpNuSdA7KQSCf8LvXy4sZdrtPK/H9aQ7/1eagLcIyutEwxvZK6GDGhmJ3g/HeZ2ftSydqNqWONp1q4kAdI4nC7P/qzUgy0TVth+0I7dLE/71dJjhmsyYnNjQICErDqxRk6D4kw6Gniaktm0kM/EdFqkFIsEIOlaYP8tJFfcVttu2Mtr4bXJswL/ELyWKtZp1gUktIjVQrIhIMEHQ6opU/0VBn/M52NCz3lTVCX3JVRsqNk1GGz7VIQqnktGsphHKy4UsegsAihfREIDFGCAytNxe8OY6PSakmAgvwgzZK5tHsdlFsg5/bzIJwCmx58ACRWbYzaKNryWycyRpl/DlhTzuq/XHQilIfbBojeNlbUzP/CE0IR9znBmYjPP2xSQwPrRUNIUcCd/Sz3J+2KvYyK8ZyQEkIC0Qb4XFff2ogbldbGWuHO/p5dw/UfdrWZ5FxvpjTXHVJ9TbGGxDCZE+Dr4xD95yyZ2wh5IiPcfaRLOzHBQBg8DgISytEHsC7yk8A2Q31eahMuscp+mAmOGD8qDHwIkSIb3AUZClh6nDCKUe5Vgl0YfxxoRXlT8XoC75eFq3PPBSAj2SAAJMeDFg4RYcymNARQkyUwxmYnRwEBJqRvJjw5GX4v9AIYtUmYAtrpLE0LWFfsO2Lq8fxT76BLnDDlnMkr3QQxeR++bKvO6A0wINkUAd/v1DACf53VGFvxCwI4AEmAkrCoNW1TbvwAJPwWQwIXITezRgW5YUQYDJNF94LMQN0950/nYxKp8oZcRsbLvwcObpPx8AAnxd7HhBgXQN9597jJf/9cFEnCTJdcbLWXSnKkSCVrb3M76mT1/1LPHjw+s3d5ath5as7mxJxfH9uT8zC5OLmx4e2/ff/tShRqbikwSa+ZxWpk3bZiV6IbAaBNEDaogN/HWlMbwqy+/drOq5JLPBlsUY/vu5e/lueDHjKIIo6eJJAU0n1AlIzaHx63XnWIZCOfhoK/C7smjx9ZotW08HNm7yyu7vx3K8IqdgGQFtFjQ+0lRmBAVOSnENLh6N5Q73fFJz/7u7/7Gvv76K3kB3Nxc2fXtnV2+u1YRNJ0sbSYWgrs7L2egqyvFOzJJECvhqzP7+ldPbXDUtSVTrPHELt/c2niC3nXhVKzFUhEvOC8zvZrOZio2O92GffHFc/vV33xpBwd9SSOYsH3/+pWOLdKGKQZY0jACRrCpom/t2HzuMTdM5pRJvp3bYNCwk3Oi1rZWLMc2oRharKUBnRcVAQnTOYyErc1WJiBhzoqcd63W6tm6ktsEsyRofkSlASR0Op5RDCov6pc3lXGfu+bPEXl3wi1U2MIyga7L7woQmGNuU0hmApAQ0gZFshGxllI+eFxYGTHtUvxYionkGsScsValSHWqIpt83nJKolIzRD2mKGsqTUMOw8n9fjoZ23Y4NuP8j6dWjGdWkBCTEHqm6asqFDP3SAggAWkDRoRVQBemQlXYGR/3SIhjUwYsd+tHYhT8WEZCAAk8h9IWSqaL3P80LWpCk58MDsoCXYh7Q1soMyZfW4ORAAOhLpo9SQwujeCUMwOVtAE5k1gKyX8lAQhMyiKuUAUaz4knwsZsTBGxrtgyA0jY2hR5wzYXkEBqw/16aVMAnKqIydJthpMlQIIjoBsBCUE9VNLEXzEjodx8lwus+DeO0m5ilSinSaoirwlMh/EnSb4jgDkyg6rVdP+MpiO7GQ9dT5qAhP3zRT63X5u7PTHQ/AQkcIzZQst79cN9O/a12EMdKATC9nXHPQ8coPaQEzoy9NOwh/CA6djF+aniH/u9jk8ImejU6rae41bvE0i9zjC/W3jELs/jRZ4XoLAe8EKA1YZmOaus7fbqUuskzb6SbKDi56kR2LqBlqe95GqIWBcwEUTiNpkQM5zLOBFAmo0N4Ha+pBF1MIC1BHnc3d2t9fodOz091dqGBwIFPowEeTgw1aKplgEqZmcV+8d//EdNzljLkVtg6iqvgYxpLow69r49E4H1j716WThwWkxZR6l/5mpIRY8nFUDGgnU1ffyM16gJa5LIBAsy1tJyj7bLJQAAIABJREFU3RH1ij7DDJETuRso7n8vFcdpQBF/E6aKavQ2PmHEiC+YMLw+91NoyFjSzQZ5L0nygKZZVIgETJSuxw+BCT8ESND1uPJGU0eFBqEGe2dpBx2z89O2PTrpiJFQA8BPbvMAELBNZHxYuPxia+wfNNbhzwLjA0bC3M1+SURKICr+GrX6zKoZwCxMGZh3fcvx4mHPHk1seE/qhSdD8DscZ98fkTasFL0MtCF6dfIWUUKCGv+t9To07DX5HsEk4HpXLbdNFO4UtemeBs4j8/tzzyaSWRxUbKaqcpkkXcXvLRgJMFsCSJgvYFN43CDNJtR+TX9ZuxPTBGuQ7oC9GkAQbb5flwAPYmPIxyCljMBI2KU5uGQijDi5DAASnHnAfZpbR54G3tQBtL0PJLhXgrMUeY97IAFwjWufe4T6kYad49BCBob5oAYM7mnga0zqJUTNZ69xuY7YNCQDJSCBe1nXhyJoPRWqzJ7gcT4HJGhFVDTqQowErXXhVZDiK8V2qfoUPjkfuwQiAXve+Ls3Srx3gZMcp8Qoos5Xk5uYHZ8CEjgnvt76ffMpjwTvW3yfgpHA+VYMZIX4Z4+/jP3sYa8UjAR+Xm7Uo8FmfY01q7xPlcHLAJW0HyajVz3e1mwqORLsF0+FAJhUL0FqFzXcfOFMbBkvUgNhasre44amrSbXDQwmQCaGc5hBen0UDCTtz8SwYiwtr5FM14C8N6hRSh/BKol6Dwmff+xjOOPrsrQBjwSkDQAJHEOEDsSzr/PeL0DCTwEkMHnkJmbzjzzp8okDSCgX6XEhl8GEhyBC+WsakiiM4oKNGzhQqocFYPn5KOJCeqEpf3IWjecINC1unECr4nX+WEbCDr17wEiIvHtcrrXx1RxMgMqzM/7YFvbipGqPzlr26NHAel2mjzPFGp0d9+3k8EhAwnQ0FcXy22+/1znodFrSyKl5yyhqfcqMDpApkwyy0gJBIQyAcHJ0qu/zIYoXjIX52P74/e9k2CPNO9nxi4XONai++yhAxfZNU+Y6mZs+yUU6JyqJyMS+nZ+eWrPdEQX09dtLu3p7ZXejkb7Om21rkrpAg7WpCMWdDCd2e39v0/HCuoPcnj17Zl9++UKPNcX0TbFfE7u7RauLN8LWCowWMRGC/jfnNfk0lMad/Oezx4f25YsLOzgZSMM4KeZ2BZBAMTh1k0cWttliZhvAhAxGAgZ/PrW7eHRuT55dyNCIyT0b4rurK8/ynlMAF5JYwIRA2mBbTJkOBSRwXbERM4Eo5iPr93M7e3Rg3V7dZktkIhTHgBiZ4VU5mS5tUmCAV7fpcmvjKUwO7CZ6Vm12bWV1AQlLaH71uo5hjryBRqaB4SIFgd97XP/KhOecNJvaqGGr8B/XSril8zsOOvkEbU50zwrDJDfSiejIAPd4XLTS4cTMPcTizZRNpox5TUUcQIKKIqiHOEpvkXw4WNHteFwZpjsyUxS4xMa5shp61u+vrDKc2Gw4leYZqjIpMeQ6w0hYZ3UBCeyiMijdOJBQh6JZAWgh3vDTQMJuqpBo67F+hDThxwAJDqwmBgGb34P0hjKQIAflxEgQDbqeWwvX5QQkqGlLjIQAEvA92JsturRBZosACWyuyX8FvoDWv1JutzZ7RT9WxWwZUZBRrNFEWcWwTL0sNna/XNntvLAJXh45sY815UCITMG4DtzfNXDvMRJ07SG7+isGEjimseZHk79rxOXWvvcUoTGPgHcZOCVZGgaLovTXnf6f19xYFMnWZDnXOhKxsLFXuSZZB223v/mek8y20rUosCbpQmNP0iKdwGb9M6LZ0sYbDT7vjdgqrj+fwAAqeY67JjjVivW6LTs7P1KiDKkt7sSOZpXfzWyN8YyKeI825RioQF554xn7Z8Sc0sgDJOAlADNqNLyROS+pPOwdedMnwzGRp6FnrWi2u95orFa+BiXJpKZeyQMi8ur5TGPBdedyC6joALHI0BzshE0HkFCvkTLTcF+XqtNjabCZltEjAyRQrAMkvHr1SlNq/l5RuBmyujv5NHB+MaSFbcFxm40nYktgZunSALwk3E3egYRkEjdHj+7xwOVBS5zLKOR3DUmpeFIDkcDgPQMzUbMTiIM0xEEEZ4bGf+4fmaJIZcYYJox+fQWwpai+OX4S3rDvCJLJBPTTmQ37ZvhDIIOYUPXkoQNSicwL/wkikesba9TndnJQtycXfXt8RprYRgA/jnJ184aDPYqmHo8BGH4kQOFDRPSjx0K6VBP5Ce7sxC1r/VPUMwAQfjJu1ObSko418qbOGfv1aDjRueNrpqUcJ+5JJufs6XgkiOIsOv/StpulZdW1pqUwCEg7QZ4IkIC3SIXpKl4kCUiAzqDGUve7a991/e7ik3nOzBpNGmCkJDSQpKsgR4BJBgDgQMKS+McEJDCkUIOdGk08IsQqQc2Xm3X7uXV7uV6jzPeSF4s8DLheiX2UxMPlDfLI4PjKk8ETPQT4L9xjgQ+GFL2eN/5ibi4dFPSPBIzq/e4ZCWzOPI+ABAFAAGvc32hu8V/IvfFnAEJkMeuP9BAu3woAhvs9XrvYWFDWYUGRLYH3h+6vheoeXie1VpmR8NBsUXbFrAUp9rTMSOD1C2vUuur3TYBTGswk/wpv4PeeBrE+uSmkDwMBEpDoRA0mj4Q8eSQknb72hGRyuU/O8Pf2OSBh3+t8mJHQTB4nZQChDCyU3wPHw1lLe3Ni1sjomXSud54nIfFDuuP7gA8SPelCe/+2onoC1gw9CIAC630ACQI3Zarpwwb2HO2liVGplIQc0MBN+5GZKUm8HmAhPiXJFLmamFsphvV9ICHJ1N5zP0zxzzsDzWB1OWPToQXOtd8HzSrx2Vw1DtLLCJ21oTn4BUj4KYAEppncxEIZC59SxEfEln0OSIhi6EOfwyk6Co+HhkR8/fBjd3NTjEUEUrrQw+GY16QbPZm6/EcBCUy+RUHW4uKmiyDfujFXc/v6SW6nRzW7OO97JnK+tnbDbNBpWrfTtpOjM03f3715Z99991IFFQ1+3nStH8MoAQNstmzQWaYiD/BAxlREYuFomo6HqEfZVg3+dDq0y9tXiinklQlo2LpsQaZBmmw0HaFDcydamKlh5TlA6/t9tEoVaRSROfBzHLnfvHlnt7f3QsYpvJjeUISxybORUdhdXd3KQIgGHiYChoeADO/eYfR4LUbDeERqCDpK9HcbK2ZrTRJkSLSG+g2VrGKHx217+uzUnj47t1YbOuzEhsOxvX1z4/rFuW/4DpQwpZhr2FoAaJP/26jawWHPBoeYizlljt8lj1zIquIzl3vzRlHYcRsfKK6KZpniFHDm5vatJgWHpx07OmnbYoWxpN87q03NFsXWxpOFjWcbW1lHXgkCEmjq612rNns239ZtRiQWxQmFIi7QTTJ2iTjzaZ/YtUkfC0gQXgicr/vhrUAArhXi2bgeeB9QlsP7AolBAAny0UjvoWwWxmOUGSllsIHCjpCcxXIumh9MCQo8pggxaYIJ4UW72WQ4sul4omuRoqK93lrxzVszvDPuJzbHfX3u1MMAEkgPQJOvCaO0bCkCEg1ptlUE3+eAhFh33gMg03TdN86/3CMhgAQVI8gRKDzYNBMrAYRdzubaSN39nym+gBsaUwEJKzGXytKGWtUlDcpgTjnM2vYAEqqe2sCmXAYSNAkuAQnEajH/Y8WeLM3umf5R9FZrtsaxfpvZm3EhjwR+NiNiLW/YtoGvh0dy4VYvM6PYpJO0IRgJf+1AQpjglQHm8kS4DCR4wef7jYKvKGRZv8VOgEpd17Xs0p2pgISMRR1DRmmO96CB58szbfbmNsCLME7UtZgiwHZAgkzE9tOlfSRZgA/+mDHtBjBEJwo11A2+3NuBySfsKNax89MTe/zkwp4+uVATjgxhOhsLUKWaFrCHPIJJ45rpkcuiAjz0Ap69ZaUCHiYCjACOJ4aLeOzQ1MvUsNW0g4MjrVH8HV44avCgIyd5gai1kpU54+NgcGRE6A5vh3Z9ey/GAMBpmOIxyGANa3eIvfOMcRoRfBhev3orPT3PSRoE74HoSmoVzomSbupMQwGGV2Ik8DPYXQAGgDCT8b32Qd5fp0u6xJGb5A1Hdnd/o1hGgencn2vX8lYSI0G7+bJqa6JwF87ci3ol1poy4zKmfAEa8P4X+AQkUEnAQgIaw5sGyn4ACdrvdwk6PsHj8eVgXndfGzfEWwn8l15+RRJAYtPNkfSFJC5RkD9jPR5106eBBEyhnXlFGgPJS818a3ltYS+eDOzpowO7OO1atl3YdHgvFiHa5vqOTYlxpwMJlWrLquiToePL78kBLfYXxbuBH1fWak5hOHS7NLAp4lDxjj6pZKJPzYJRsiKc5w42IPngg59hbMjeSzY8Dw0zE/M3mAfYiPCrJ4c9DRlIcyBxQWZsmcf9qYaTEbQPNXTrwjBIXlWcrwA9HEgA4OOXPg4kFEx455ixOsAgHJe/2MD84/pygKM3aFi3i/kya0z4BbjHgAMJnqqwXFR0XANIoKGF8QE7Q0DCcuqpV5uNmvP+wFMhQoIQNPZogFnXykDCdsk15owYZ6oCrLm8VespU/M814ABT4fQ+oecJ67TMpDgUb4p/SzV91zDDCyo91kLWMv8tcWk2YEOhVdI4pC8EXAXThICMYvETvlTIEHxnCVGQtxnO3ZzYiS414RT+Tlmas5T1LZ8ZzQ0dJmxzEElO2PolN5PAmSQm+i8ahD2cUbCvnb5MJDQbnT8OD8wW4x9JPY/ASSJyRbrCK8LyS2vNYzUYyYTaxX7S9R/PI8YekrwcTbFJstsjMSYQTP9AfsmUYxihzkDVetbYkwCFFALutSTBRVGUfI8YUAJewX2KmBCAhHcoF7PqFxtN7Ssaz/m/tsNhtK1sD8WyQtCHgzJv0WfE0tQw5I0JCCekssp+YPAEi64B1sH//8BEpJBpk7uAAoheqV0Q5XBhA95JKjgfTipK12YAAnBSAjtSnmywwURJ648+YnvRRH1ENQob7Tlm6D8+3x/j4h+cCvTwuIbqBdYQb/h8fkeF3iZuhOvI24UJjIPJ5Zx88YNGs/83rGMTNIdE8F/K2LS4m+I1gLBRhfEQqoibcVGWrFOY2XPT6r27HHPLi761u3gorqxTjuzPDMZZlVB55dm4/upqHos1Cz49FWimqd4J+jSAfJQJH354gtN+WkAKKBIYeC5Tw5PpJnHQPDy6o2Ni1tbrYtUJHlckjZI/KmF3vvx9Y2Y53ZNEaDBo/MjO+xD72TKTZECnTHXY91SGF7dyoQpIoigWvJ4PoFYiFrKtfW3f/eV/d3f/61eF43rq7evRZNFR0tBAX10tawoDnK1rIkGKd+DopAD7MGgbY+fHskn4fTsQBrh+3ucx4f25vWNQAQGb64XJcpxrCkSW8wiJWVSNHQ6ufUGrv0HRRVST9O1AnlGSrK04f3MRsOFNqxa1rDqtmt5vWvdfl9mQMPJ0O6Hl5pqdA9qSpOotyhqXXc4m64NV2MkEvNlZrNVLuTTixpYE1XbVJuWNftWy1s2nC4hKosyRk66GAmtRIP1oYWM0bjWOe9iU/AeMSha4T3hjIT4fiDSFP/3d3cyQAzjv8jwDSYQ55OJkdIUtnvGQ5hu4tWxLEZqtij0qLLYSEHaMceiQUAmQlwehQmyFwp01nFkEYNq3Yo/vrH1/ciK4dQ2sEOK5MfCpgfFEnOsEpCA9wjT8Zq+6ckB62RctS+yvQmMxq58H5fXKBpySWPQH4au7gOF9XsNYgJSBRzUmJymXLkkXZC2nrWHCwYNqPTUmB96lrMQ+uRJUdtWrNf0CLswDNqZLSYZQ850GUs3sR4cVBDVT+7oFOs1Ue95DDGUkokjuzVPs8KsarlSXvoMEDMj1gjjxY1NN2avh1MbkYe9WVlRrdiiVrcl04ZUyIeZUXguKL9cHgkJ8fckwY9+KBP6A0XOw6lJrMHltVelQyrEyj9/r3BK6SXlv3v4ux9/dQA1MXHbTyq0jqc3xRRM2d0JKOL6jmuFk+JTpX3MV0zG4vWI/svx1GTbmV8C1qp1b9aFZMZHZJmn56i6Pjj0wPwWzTv3I4/J9cd9zbpJTCgNAWsqRXaviydBxZ49faw0GsBE7pfpeCg5Ac9N06T3r/uHKarLF/ZTbwf1AMF9Ddgk5tiXWhd+97t/tbfvXgu0BbR+8eKFqOUjTZnnaiCYCiNVY+2dzBzEZH2JNAIAaDxy8CK4Hw11PCoZLIa21joAa45Xv9tRow9gAojDfvb27Vvr9o58Ct1oqHliLcQ/gbqAxAj2EwpcGjHWM1hp8Hioa05Oj+z25tKWS/c3yKUPzwSc8Pr5fYD02A8dVK/IyJHNI4dlN+fedVZYML1ikhueQwL4UoTjnnng59w11t6UCjyI+ObEREES4j/by0+CPZglnbjcztP0lEmzmhsB/2sxMHgvMBJ8cpyc+VO9VE1xbh+7Rz4HJCxWhf4UZiSpPE1ox/WK5VWa8bk9vejYF89O7FdfPrJuq2qju3u7fPfOJkOioL0BUqQzE3QxEnJN9WP9YZ92NsrC0w8asC9oyB2w6PWq1moyJYUNiC9AAgKrDTW3qiHEbHD6P8cnBiMwG4s1vh2ZGAnugYBUAPAQmvbaDvtteSR02w0xClgXiC/cyuDQTXIDSJD5oIAEp8Cz53G9un+JGy7iu0Djv5e3kqiAr5WzB8Ijgahr1Stpbgf4VswBq2BjwEioW7eHySglSiQYuH7f72GPEGTw4vGP1FGsQ9Tr7ElJgriAOUhUNUACwxSAO2cBMfzY7aOpznRvBNZ+B0LXkmHsvTx2kZspkppGVQzaFoa/TJ9NzSLraERz6jUjO01GmZpkJ609Q4mo5fEiQIfPuQfsYH1gzfNeInkOpHsRRpIa/XUaKCaPBJkDlqQN2dYBlQAAvN/Yg7kBpIS0QSCCQGKXUHnf4fcu9XUYLop2n0x4/d5ygCmYagzH2DcCSBADhyuGoVkCdiP+0fc7l0gTtxzSBr7WoDCB3rHvlXso1qTYrwIUCYmDGLobrtH6zkQxEviUApQYluW1gVpm17hXqpJIFrDMuE+RTwkEcmCT5wtAKfyb3Esq6i14j3iIbHYAAiCuD10T80j/5p7BgNMBCN1PSUIGUBFra9QL8jNK0gjJv9NrBogs1wYCm8xBCRgJSBu2SS42J44TR5e8Z//Lf/o/Ff8438CYgPH7/9H4xx8LJMSFUgYUohBiGrCfeKdYj5InAvXWp4CE+FkUfw8LvjixH2rSP1UA7n6Gs2cJbfMixSNduLk/ByTgyF1+/+XXV/73w/cRr3dvsuiP8h6QkFyNFQuTUDfUNxRk6IT67a39+knbHh037eK8p+n+oAdlz2wxHavR2yzY/OtKKYA+JKdlslFF+ZrvYh6ZUAa1naKO1AQoqNUss8vLtyq8uKkG3Z5cqefFwu6HN1asJlqMY5ISG5FPXyoCDFQ8UQBmdRWMHG+8Ek6OBnZ23LaiGEqL6JIInyYxBZAOdua0QhZ0Nns2R00IaOSlqVrbixdP7IuviKRsq8lHTgD4AaMAZFob7DwcnTGA9OxwCtAm9EOAhCfH9vzFIzs+7VilslFByd/fXI9sNsVV2Tc8L/i8uOIY0mDBTKBI6PfbdnA0UMEqN+z1UrQtijIiJwESMIccDaFa0tg1rGY9q2Yta6o5qNpoOrbR9Mbq+cb6R60EJKBxdxCjwCiywHBwY8UC+hQLlAMJM+IgMUXKiIDsyHhxynunIVReL0abTZ+KNt0FmUQIoiq53im6AQ44n5wvNpRWu2GHh4dJphLRYABsYxuPRpatPUpQU4NEW/PJmBe3PA6fnTbqkoZYxNGsGiAUG1/KHua4oZWjgABIoNFh8s4mQBwkk1DWDP62tTWbf3dpW4CE0cy2CUjAu2HFFJdpRFaTxMFJ/DStfwokEI4Vm2fcs3uU2u9L3tNuQ9mZ8WzdJyIBCQEulted+Lsyms/PdQwSkAAVUo2dfAuq7lHA61fOdkp0AKCgiMGlM5kv8ntdDIOQM/A3rBPpnXLfYv4DSIDRNwUsSL6ABH6WwAXlKAtTcSBBKQR5XZv5aruVwWKx3igZZAmVPcttjvRktbLxamNvZx73OLW1LbhGq3hSuD+CmBPJFZnaV2qePxNIiOnFxyYmZWD34TochcHDcxnnU4/5kwEJ7mETH87AcEmXrr4ETFEIyUcWAJ3Ugz8BSfbh0r63+f7kOfFOFeY+AkgQhXLqTSxFoX/stZwhWQAc8KmRN0FRPLPeAxKoUK/VdE9jYEihLXPTZtWODg80uVTRvSxsPp2mmDIAqEwGhEod2Zn5+Xv2KfDSi6ymR2RxfAArWWdo0Il5vL651OvCyPfp06e67mALsBewRjkY7dMrHjf8lmjuuQ8atbb7pqQGmt/vdLo26B96zCYMLEV4eWNDrCU0d9YS5FPEHwNKOENiYdNJIcYDUbkc5xtYcYoqY72d2xAQZb2yTq8vc1xYHRxzp+s6jX46o/n05kyvfQ2Iylre13mjOYUpB3uq3xpIIcVzw3bgvzKQEMV7GcAsX8+Y/cZk0yel7w92eF6/3v262tVorIfyyfH1NqaMktIwJU/AA5/Z6z2a0CMQY/DC84pR84mPzwEJWzwDWD+t6inr1a216hVr5Vtr5Av76tmhPX96bF9/dSGZAIy0t6/f2NXbG52rGXGVAj0oJKuW1Zo7RkKYIsrvZ8XktCJpAzJRJpYYIAaQwHkRK2TuCQbRzGuKj0dm8oaAIbQHEpAWMjlFeR5AAgMTAGBqk5UNeq0EJDAtpQHnWK8EJKi5k2xgz1hx74kEJOAZAeUJI7caNUZmDYCQOs/loCEa748DCVUZNPPh0oa5gAawn06vbp0ur4m0FsAFNw11RgKA4Fr3FOkNkk6s8S9gEIMBJ42zT40XawYyLltm0EUNxMSftYf6UutCMoH1NdxBs2DoVETZ9yGNN/M+1MMPS/f7Ck+vlhgJPA41Jc1ieDk5w4FUBY9XDbNFgAR9uOnLzrOB40AtwTCNNY1hj+/biQmSzBYlbVI6jr+ekDYEkJA81v2q/QSQsBsyCghI/L9IwIg6KRneloEEr5HKjWvyztDfUq/sgQR5AwD0IJdhYMVghuOydTaH3/9/CiRw35EqFHVLDDyiVuEz9VusG8HK0/lZJOkafkup7tO5TgBMDJhlBi1gff9e4mfa/yqZTUnownCWew1PDtUyrDPOSvC7MZ1ODUTcS4r7K8sWuh9aibXSwr9H10eKuc6dxRIAj3bUVK/pGAM7MkzJ01qdWCLBMvXhaolxml6IjhGw4dblGiFtAEjguv0FSPgzGQmqX5IuJi648qbHSdJmWspDjuI6NqRPAQmxR5Ub8fJGWqYCxvOXP5cBhg/tdzSDO/pRuGqnmy82908xEpJIa3ezlZ9bN0DJzK58g/rN7Rto2e5DLud+xPR/4ttWq0LaO9882FQq1uu07bhfty/Oczs/rNvpKdrTtp0eURSu7frqrb1+9cpWxdoadajh6E7dfdZpZyzUIOMUtUxw8iQ36HomeJe8YbKMc6UPXL55a+PJSDGNoLnc2rP5WDnOswJ6m+vk+IjJCP+miGRjZqNh8gOtVe7bq6028uNDJkFM6b2IYoFUZrcobiQrJMfopU9DwkU6NGWNdmanZzhxn4vSBEoKCID0YQgDY4OkAVMmTHhqVrGGmvrJeC7zQ7SMnW5mJ6c9O784sqMT3rMnVzDlGA3RSc5k1igHdYq+pU/1aFanc8/hZlJA03t4fGCdbjMFTWxsNHHHYIwSeTzYBIAJ8jPYVq1R68sroSqNatXGs4lNZkNrdDI7OG7b4JBYMnScXqQuAFbQQRZ4OGxsnbVsvq7LQBJGQrGCjt4QiFCpt2yxrlpBMbhYyTgPeQMTSM4t05n5yrW53Ke4qHOtBx05pp/omuVgrimBmxyJ7jqeyCKaRj9MdPhZNBJqdIpCv8/PoRnHhFnTGBpbaJ6KJvLClg0PAAFpA6+L6aic0NG3lppqpWYALLy7s81wbItxISABMT8sAUzZABJItPD4x0zsgwASKMCgy3H/6/+lGMzy+hINUrlh3W280PRpaJJO+WMNa9wXwXria00WARJkzuMblRsgenKKYo9gIKgZT/aHSdagJoXNdFuxDp4uPn9xyULaaNm4QcilZUd7nCiB8upS4otaBpmrAjaE9wLvU5NQkty3G5suN8adveDR8D6o5gIW8EsYLVd2w3WXZVZs1zbHhJGJpgz83FiL1U0eGoqT3AMJayhvbOrQkT/BSIj9I45/GVCINfThmlueGvzcjAS57yd2ha6LUpSUjCUTA8VfE0eVrtuTObgetSekz3qPpYbPrxufRkcBzuMItKs11LwsF1PFSwaV3SOCQxdqWssBB7i9BgduWBiMBO6tp0+fyIDQp3MLm03GkigIHED3iUEdF816Y8WcyNelpj/yOCG9ZzqTRMYnaA5U4KjuU82Fvs9aI5lcywF6QAIYY8jPYDaxJ3z19a+0hmOUCMBAMo9HSnY1TQ5vHdZ3/g7vGyI1B82BtZst6/cPXMLQaLtmFwaWfGeQ2znweXX9zsb3d7apbMTAqMhY2IFrPhR7TGIQsZ29rtYr4vOYuhWrtRgRN8N7G08nhuwHKQagCM/h6QobAQ3EX/I+BcrKBBXdf1PgAz5CTPlvbu7s/2XvPXglu7IsvR0RN+4N/7xJerJYbrq6R1JLAgaY3yoDWcxogBlBLUAaSX+ihWkzVcUii5lMZuZz4e0N4Vv77IibUS8zWUW2prunHkC+fC7MNefsvfYyk9HUrk8ubbsuNTUPX5qgE8ekr3rtx7Ue1zhAgjc8e6DAWQthvOgMgj3FOhq5PcsCIMEnop764Q2F/wcI4rILlyWGd0KAF6xhb/t4F5DgzUDdYFexO1PP99qZHXeZ4m/t8rRp710P7JOPruzi7Fjr4csXr+zpb5/rGI4npCo7OlHNAAAgAElEQVR4YgHnss59UctV4FPvwHQUqLWFbVrKWJJ1sihy68IU6BEl59eumzZC/0+eEjJCBKTy6Tf7s9cmHJO1vJaWZb4HEtgHWAtqRFdCtVpZv1vsgIQW8oYaoDnTBx+qASS4LHe90/sHkKBjJxNUAIWtgAiABJgJAi35GXja7zAS8C7xNXi+dPDHpQ3ULe6R0+42lArV6sTj+gSY/d2bRG/MlVpQNgUkKF4zAQl4A/D7rOKzObJlX2MYoijONWPq7t5LUe/HdSlm5Wwur6hmvZWu3eQlgMEvZpbEewJIbpbuZ1B4bCdAgmRYmTMFuF69rvVzJrNlsTm8MRQonmpSpA0MKGQymLtXVzSJkhwpRS15OcSAU8w6fAwcYAkggftCe2Utd4NkyRGCyeh3ROxVvh57/OMeKBIfMg0wUv2RznU0vlyncZ+HR4LLInywJuBAzezr0gaABEWWbmGJuK/Zm4CEfqftjMedl8XeYD7qvBiyxHrEa9JQCzk0sgHkwUqpcWaj+pq0pyMf2Pk+xWQ/WJs8Tm1rE0DU2cJrVNgk1BBbB88xXdSatJM4uHGkWH414lthmNS0nhd4XygtBdaR71+kVsU1qPcBzbICJOC9JSBBQBpchxRzKzRxzzKMIcGu/lDVuAcS2jCG6M8SKIvZIoyEdbP3R0ZCtXnXxZj2DD6nfUv541UqjKNzbpgRTXSVEiNKZMXAqqrbqwIQ1ec+fB3VzfT1Qs1v4Goh+dZdLmnHqqg/TQsLjBazxUKb+9uAhNDuvOl5YipRBRGqxTBtQPXjdSABwyGABLR3S2YH+lXuraNB1876Tbvub+36NLerq75dnHfsnMYzW9url8/t22fP2a+syDuWy1SlbkslBkC79IYwo5ktKMR6KoqYUPJ9TS+TppeJ9f3trQ2H97oRw4iRiRMTRppfkHyoP9pcRAnzCW4UEmzOPAdTJ46vZBZsEk3fHHhcGWihF2TRXgBQLCxDB7nY2IpJATeuZAKePZ/lDTs67shVnEKVAlEO02SgJ2rmeDSzqSb4tGwUGS1RIMcjj3fCwRhWQq+f2fFpW4/X7fo1wOaCOeLDPUCHUzu5CTBSVKFcwgJYi17GYIbkhsFxX80vzbE2ZZkXrR1pJTZqyuNNbDJ1mlqn6DvAUc/dvHE+s8l8ZEWnISDh8urICkbv0Mc5ztOVChuAhDHvKevacgsjwWwKULGq24roq6yl/9bbpnTtnPdtrW45Duj9njb7rMhVAJS1jc4phS8NekSR8T5kdEbGetM3VD+fjkgz1QsgIa6JKlodQALXLMczgKkAFTmJzYxpnjuF02At1u52znHgGGsagddGAyoqG0UhOvVsOrHF/YPZw9Q2o7GtEauyEeF/MWWqyPutCUjw1AZn4WC2KM9xuR47kBBUxLgPHwMSqj/b/bvuzf6h028UEdXP/DuKbxU4FSCBV8Fmy/rHZNiBBPa7rVJCBBJoUlgaEiSe04GErbUxbxMg4PdejjxEZmke9UjMWFIbVhgJIW3wJIhgJHC8VfTVgSCgTTsTAQbCglhYXPrruc3LrYCE8WptN6vSpo2aLZh64eIN2AdzYetNNbRt9ghZUO2ABACwtFa/A0iI9bNamD12fKtr/v/vQII2HS86ooDa6Sg5Z0zSdvZgfhz4PXmCJV+EHZB1aKa4Cf2yF7ham2EXZIU1G3y9sM3SqfRreQc440ya3aS1nUyIvjO7fnKhNR5GAo/D/X566g241v4ik3RmAV2Z+wtT2TJc5l2qpSxvGfF6cQfrJPb80PQGG0mpBmWpexiQAP8A1o1vvnkmhhvrDHDWe++9Zz/68eeSUAEof/3113Y/Gjq9NE2KfY8aCGTE9PDu9t7q5daOWn27PL2w9558oL8HFIftANgAY4r3WChSd2n3N6/s9u6V1riYSOa5R0xyPFy25RO2Dmtkt6s9h7WEgfdqu1HcL2DC3T2Awsz6R2fW6XXFtKDB4ees02KOiOLt+5Ukfmniim8ObLg10ZPsy2tv8qg1AFk4Zu4v5ABtAJDV9SOucdgS3insNbx+Ptz1XCaB1fjHaIgEhLshXgBZuoxFCU+aN3kBOCOQ/7RupXSRqGe+L5CwKedi2zVrSBtq1m7U7bhf2OVJ244HGMrObdCr2flZXwxG9oDxeCYz5le3QxsOYbxBF2dfwn8CaUNTDJLdpJ/kApnJbmgTRO2GadfvsOfB4HTjRt6rx1y6tINBBsfC2S6sz4dAgtmyLAQkANiGmaI8EGCq1JbWKTz+MQAFDOLEgmIvZSi0dQNRzA2F4whd5HqM/cJZlwISisxabY+V3PV9Sn9ieIO0geFL8jMQkFBX7QPYSVPpjAS/XiCqkCbR7iITbHg9kGWqWQJQcxq+G/0hlSDx6jUgod5UE8n1DphAsyozU9VPHl8ISM73tbfhx9Eg+hYz54kYJQR6OgiWIvcOgARJEZJJ5t4/wGnrfGhqLcaAAwkyEYVEkepqahyuVcmSFpg4LnaSEWcee50aQAIAodZZgeFuNCmgR9cTyQKJbQlLFkYU5p5JpqjXKeZZuiXTcMLvVR+Cuemk5x/r8av1RwVIUA2yY5n5OfB1wJ8/gATWJYAEpA2PMRJYq32/fJyREEBC1Dyxx0RP5+wUX8dlGJwYpRq0IYFdLcT6OJQyxEsn2UfrRpLAB2gRjLzZZqnHQHZDIhRMhJL6Y11Tfc29xf0Q49UwZqZmca8TUl5qArdVr7ZhJNR98ASQwIYlg3o/f+xXAjqCRZL2yx2rIkVuxvvfswyTFHOXeARQ46MB+YMlICHMFgESiGAn/vGP0oZUuETh/F2AhEC/A0iQ7jbFEmlTTdqnKD74Oi7ex4CEOKHV4jE20Xiuw4J9V5TFC3/LZxaqoJ3GBIObzxeehabbbwMSPB398Y8o+qpF8CFAolg0Ua5fjyFxzZ37ggrBrnn+MBQCR35bdtrP7MOTwj666skjgdSGVk6CO6Z+dza8vxexgazdDM0fQMLaEWc2VDmLl3W7OLtUg0+ht14txEAYj4c6L52WH4vZBI8FN86jQOVvac2zZtOmCxgJrl+rMjB8gY283lLNPkUj30d6MB0NXQ/JhK0BDc/Nu4jYwcwRulM7b2szXC8w2fLGjZqBdAnobh99/L4aeBYCcsI9JQAao5tavXp5r9hHjBbLDRMBHJmZii1tPp0agG2nW7ej47aABOh+LEROVW0KgBg+wEpg8uGLOI+vRYnmfo4BIhN1T27oDbrWbkPD899l6uXNmWs3ed7bG3wQ5vJdII0C1gSTFOLHaKDHsyFST+sdF/bRJ1dKbmDhHI9HNh8vfAIx39pwurRt1hGQAIVxugDdJZIJb4CWbeuFrWu5rZgsUQhloLaeggAzAZonQAINPAsx58HlEzP9m8LdTdiSEVwyc4tFGQftzWKuGLhgJHAt76jNOlYJsErabs7TriCWCy86Yv971hcSMWCmuPnnWtNS0e1rJhBh0O7KEHD08GCjmxurk4Axnlg5XVkNfSvnegoIgR6ShIFMjAQh9wlIoEpDQgQIqOzitPFXAYS4o6uNbPUu1xoj6VGKZa1Q96rrkc59pVkMYC2AhFKeEK6VBUA4BBJgPITxoqczeAEjIM221sZJHO+DlAxQECUotB7NHlUGxaqzGthTxTXgs1gOHgvJNIFjwr0tiQkNiG1tAXrfKGyGdAEmTr1hq3ouhsJ0ubTRurQXxNxBCxeIUMpkESNGmWdx3pIHQqyTMBE2TOq/I5BQnZQcruvVtfQ/OJAQAHaFnSCgSsafHvemZoZTwueKLt0rvQPqedKia8JWkT+ERpb3C5BgNlWSj4oZNUbtlOVOweosAgwSaRQwTUSmFJpcAU8pZov7XxN91vvS5U40CFCw9T6k6d64thwgwVxqQGMXU5wdgJD03z6RRN7W0bp/cXkm8OCLL76QPwG/3+n27ezs3K6vSbvpy62dNZyGmp9zCfIZw0MYAnwfEGI6m1u3WVi/3rLL41O7vn5Pf09zjjRCYMPNrfaFQZdkhrpNRkMbju5Sw+Myq5BORGOsqXuSN7K3ESO7Yo1g7cRjoShsNJvYl0+f2dfPXkhWVrQcyAYwKZFmrWlWHDzlvbMHAKwjc5tN9zF8nL7laCrPlp3ueAEk5yC+N17eQETdFIOTWIvUP1c+oiGKtQyPier1FWuvmi7OHAMFxcA68BDMF29qmUC79pz/+MD00l+TA+WkLrztI9a7R39HEzyGBaVSGCj6+0XTTvttuzwt7KhXs6Mua//EmtnWum2M1Npq7CejmSKVb+7GLqMinpE9tpGLig9bQAC+mBYVIKEGOMBe7UACQ+kix3jWG1zX8JPy5PLJSAaoAgn6OaADYENZ2BZWi6acADEseMjvSDBZWAsJXicTkNDu5ErKEY0gmEo7c8s0TU9AAkwIvyY9mhVfBJomgASMF/la5wvWhBgJGCQmIEFeBi5BmMyQNXmsKf4oyFu5NpsFXgM16/S2SpUQYN/kGFRNP+vOxhAbgWMCsITsAsYPYGKmJlINOgOJ7Vq1U6eLcTSpTFxPPm0PIAGzSo6zZDzjmW2S95Sn0WjHcFAveQewP6sJpuZM3hYMngIAAJhwsM7PWzASlIpVYST4/YXEhZ3NvSdCzuH3Sqpxdp+TmSEJXwAISeqj3A3qGgZI67W1M+JeHbR1w0VPw4qP2Jdg2gIkBFgU0ghnYSZ2Xj0lC6SJeZXRdggkAPDIS4rrRKMQKfTlkcDIjcvmXR4JLm1guOaygyr7MvouPocv1m5dzBy8wYB2vJhp/VAvEdJMSSf9IOC3pxpI/h8wOPz3YEJus5pNVjObbzgvG9WwACIrSavwvWDvTJ4h4SmXEp7kdVD3e0JDJgEJeQLaeHyAhFIggz6StwXm1bweUnM8AYT7w82GqxINrmW///bSdd+Hvf7SNSfjak+hCGkD7DcBV/Xc1rXij0DCdzFbDKpxbMJx81Qbc6eg7/UxVdCA77+LkRAb52HRGDdoVUN7WMDz9bvYCY4IJplB0p9SYPC8co5+ByOhCiREoVsteB8rhF/7eVAS3wAkOL/HI4MybgqMrcwnKsftmv2nn79nn75/au89ObJ6HWfaV7ZcDG0jE5y5zGx8ku50R59CeOQYN3m52NjHH35iP//5z1XMzWcTe/r0qX377Tf6e6YF0s6t1jaZjtTgqaBIQAJTm9nSm764DigwYuO4ur7cxXmx0KqQLVf27fOXNho/WL9DY+jFEpuzrgctJCz8wOH1CrUyUe22XqRxDH7y00+t3W0J/fZJ1Cu9HqitWV4ISFDkIx4Ja5BOtH54NlAozAUknJ/17L33z+38si/6IOZZQQO0bdPGo6VNRkwrfJMN3X+tUbPpbCuDGJ6/3cEN2af9ms4B+qBBz4hZ6miuDChB2sTDcCq0v0HWLM6vjZZtGwAJC3uYPogB1+6bffbjD+zsfGCtoqHmeXg3Ueb2ZlHaGICFxaoCJIyJuVxBS6cIJrGgpQi/eqNQKkIACUQtcl4xFoNVgkaMeym0b50O08rTneHP7tpO1C8xMtiYpzNNxIMeFo13mK5pDZeJpqc6BJDg4Ap1CNdyIWCDa2Ayd4mLm7Nt7XjQc4p/uRZgMeh0tQmNR0MbAyQQ9ziZ2ma2sgyncSK5xgBbzhjZNJqPAgly660ACbFmHa4X1fs31oldYyfpgFPnDv+ueo/vi4m9hELgKvTMDG2jGyvye84QcEaCJGPhh5DMFomDjRQHQAGIiywLHBvlI7OJJ1djPBJYP1yocOCRwFRcAA26ZFD/NJFlk8QEsET/u7F6q2WTTWnTTc3mxJ7VM1uQ/7xc2WhT2rdMuTIABmclyPxJIIWbcNbX3jzDnpA/AmuJPoe0Ib3XN3Qj71y/XdD82vGv/o1AlwOQ57Xz+D09EiRtSB963teABI/Y8+eLz7Hf+OvGy8J/Ya9t92vRC1s+h3Gfvo9BWWIGNeo093Prtk336uXlhT5TVLnxoU+5mcDS0J6dndjgqKe1mZ/pcWjKki4faVinjYeJM8mUDy/drYOuMBT4mRIdMjdAbRedncli3PMAFWogaw4e8x+MBKRfxDz++te/VCIP98DJ6aUMeIPRBJjK+5bOFCPj1FjQyPO6QwJQb2R23OnZVevIWilKkTVj/DAWEP5wdy8QBTMxXi8UVxoepCCsdYAm7POSVGkSn04DBX8kXwBs4g3A/d3MrXd8ZEfnp1pPvn72zL74+lv75uUESN51skg3Mo4dG4JTZs8uzq3F+Je1fTK34Yi9xb2KSLyZ3N3JZDAAg6iHwgBsD3C4TCaK2HiNgO+vf7ze2AeQIE7Ta6bYMIdYXtaaKnMdxx4c1Ha+JkrRQYwUD9twk709kMD1f/ga9q/obUBCjZBi6Nt8rmXWIUKzw4CksJN+3fqtjV2fc32NbFtO9Xt+/ddsPoNavbGHEZGUzqJgn8Vg2BkJaPTdowfg3wdG+Ob4ZBaZQZdIwYwIVJfC+LF3hihDA8k1Fa3Iup3M49hTVRviG7G15daBBKW3EOvogYM7IKHI6tZq123Qa6thb2q5cKaYmHApZSPiFoORAJDgx84Ba0Xc5f5YAAkQ+LTeiJHwbiCB63Ffu2yt0TTLW2b9Qc2BhF5b+0fEtjoA7r4ISr1a4FHkQALAgoZTGTVGpH5h1Lrw9aFbCJhgPXGJfLp2NFD09YvzAlgz5fxtXJ4gwCGlLejosCcp0cCjtjVpzgEaktyDxhXfLE3kHUQIRgL7l+4RJeL4v7kOABIUK9l0X6c9o99/L6Jk0wtXjaapvFI1tk67p1aFuUJcbaPt0hy8NxIrEKCjuieoscTbICU2VBkJmLoG2BIylqq0IertN0kbZA1SARKQBCA30HNVhpxvYiS0dO2nazv5+FT3x6jfor7fs88cCodNwBUfXgPyXJLcMjE/gcyVWONrV5g5A0BneWaL2tKWNRg5G5th6jyDiYz5orNAuJ9DZsVrUdIfoEd4QglcwlOF9Zf/WIthJPj9SHqVpEEy9Xfmsy4LARGUWJhtetRx1ecrPEg499X1rQok6H1ngNF1K7g/5QWyBxKovRf19h8ZCdXmPdU6UfPs6JkUolWPhGoBHTdTlVUQrIMo9hxxTItI5YKO78VG9CYg4bUirlrQHWyvb/qSGzkQf14TzQ7/8b3vKm2Ix34MSKg+b7zn16ZnyVX3TYyEABI815sVY6UGFerYUVGzf/anP7LPPzq3999j0oST/tc2m93ZlrhAEh7QjEObE2WzSHGXS9f1JyDh+vKJffbZZyr2YCQwLXr1rVNPOb3yUFkTmziR2V0sdDQMOFujsfSCJ5lsya3aG8ePPv5w546L2ZXT51cqJNlMcOQHLJD+LDkms9mokJQjuf8s3H6hMLIQFIVH+EDXVZQP6CY604mDHfwe+IkkCclxeDmvyS9hnrKWmbYVxdauro/to4+v5ZNQz8gcH4mJsljgL9FzY8OZ6y0xyQJQYWMA2JlOQc9Z3GA2ACT0rdP1DYprqNny5jkvuqKj3d1O7OXLV1osKdLg3bNgwlYoycUGSBiPZPLb6dfssx+9b++9f2H9Xssebu/s5uW9rfF7WNdsPFu7CR4OsXy93NpojtzCM2xJ24axgDcCjAg0va0OjAmy2tGT1mw0nXjGdpIj0TTwugeDvpttSjfp0YLakM1ZBvKIAECaL2wrHbBTginOvVHx34lNKWQyLNY7iUSSNiiWre3g3Wg6UmMTAORRvyt6f6kEkrr12zjMF7aYTRUFtiW9A4r0bP0akCCTrAQkKN2+5tIGJX0JIaeKjkmVM2kCTIjXrAbjEaZBTPVotAA1gv4W93V1rQogQkVKQrL5dzAStjkRXS5XALWP1IYAElxVKcKxfgdEncfRxg2QwN88AiR4874HEqR553iH2WICEng+1gFZetEwJCBBcaWc90ZuU0wX8Syp1W1Ra9oUH5LZ3B5Wa7srt7ZiklXHPxlGgrM/PJ4tsxrU6u8BJByu24fAQuwPr62plZHQfyggIcZSYeYIiFLdG1UMUxTtNo/9VMivRW+ombixDvM+aH7bre5eMljnvhtbkXvDfnJypDQBCnjAWjVQTPNbYYaKF47Llfi5ItFmSz2++6TUdT2r0KZwF+Xbm4vZdCqfASavAv5Yt8VoYeIU7uNJX7pNEazbjdYQJAfEPlKE4X/wmy+/0ESPhIar6w/UxiNr80QGZ0awL8sroO6+N5oAL3zSz+s/Ojq2k1bXzpodW44mdvPyVvvW3c29Hke+HI2GnRwfay/CrJh9h1YBALrNJC5Da50mZnEekpmZ2BUYNDLp3bpPSIa/zOmxZe3C7odj++bVvT19ObXZ0hkDYmaoadpqPWOdvbq+9uSGknSciWv68ayBLrxc2fJhaO1mLiCF8x6sjlh7DgcpVWDBG619HGO1DglzRfbBWMN8Ldo3Vu7RsVGTFolENMgaQKTGDklkFUjYeySwXiwNQPr7AAkFEW3bleX1zI66Xbs66tvZoGX9NtHMCzs7Yh2hQfWCnusAQAa5zny+tQl7oZzzM2tmbQcSMJde87tO0xeAtMHwdyumnyjPeWYtwPOMqaWLx3wtcW+JaCABJRxgSPuDObDix6m0RckD5glIcFBka85IoEnJGzUxFY/6mBACXHCfb1xo5+7N7se0cE8CNTtqgr1+kOwTOYb04FUgIQHYalBJVKBRBvzwhCpnJGTSntPwI1ej/vJ7vQSvc4nsCQyChoAEminO6TpFisLS8DQMlzXMpwxkeH00ny2xUzTW2jBgwYtiIZCGKGxYCa0W7AlnuuyXZN8HVQNsSBObCayQobaAKz/+XuyiVuSx53oeHjeAhDA4haESQIJAhJSKEEACfxcsWXm3YHSZGAkBJPi67ADcIZCgtIrESNAvpAm7vDTwbtnCRnEgYcdIEO3eV/YABqn9nE3m8gaheJxb3YN+PPw8e5ShBg0YTLPmyQvC16lgDOl1JY+ENzESvhOQwBqY6pFgkQfwUgUUxMKQ9MsHwwILmplNEpCg+g/D9sSiEiOBNCmgNYAYwFPYlXVntHXbHctamdVadSubft5UU5BqNsZ4kfsHHylnUkd8aEgmPH2B4+cpHMiTuD7ayUNE9xmSIKQLgEYkEWpA44CCAxL8D4ZKJLWwTwLS+XAgvOT8XO6lDdHrUEIyIOR8ASRIEPpHIMG3od8n/lGbtSZybAaJnYmGCKoOiGqiznLzypSM4oTJAgt3onhG0S008hEgoVrURyFWbcjDOKq6WVaR97ch4loX0E8ml2m+ZnJDAcBzsaHS1LzLI+HwNT4GKFRfUxQJ+rs0UdulNYTUIS1rFG7b7coynL4zJrNENpZKCThq1e3Pf/6h/fjjS3v/yamVJUkNzwQkEBsJEggzdT5jMaKIROvuRSbNS5PjXfp7ZpJFEcp5G2IoNRyJounnxPRYJCKIai0k2G82tP8UInGzhZ6KKRDF7eUVjT6GXxN34k7uqGxoLEqeQ+6buBsaKejFj/14luh2oX9jU0smlIXT54hJLDpuyKfXk+iJTPZnUwxcfBFmM0TeMJ2sbTpfqRFncRAj4WJg7z05t8FJSwvLfDFOrAOiNAeiDPK30FKJhJSJI0BC3rTpzKmfAC5Fuy4qfqeDRwLUp7URT9YsWtZUvNRWDIlXN/faPCnGa7AJtGiiY6zZeL604XRkCMs7/dw++fSJQI7jo558Kl48f6msdF7/lKKKaEqMXdbukTCalTZF3rDJbI1mNO8SmiS2Q160rd2FgttVocsCCGiBoZFQXiZNidKFIzkmaJxreXTIodunBFClJT1AQ4qj+dwZKQEWhAN6JD/w2No8knlnbEqsEEWOC70zJdjoZTg2G3v0YaNhPVJfKARhwpQb63U6MlfjuefjsUCEEiBhvrE654F0kvHEFtOFa9jQuCIzQd6BsaGGPAlIEPXc9ZtvAhKq92rc51EIqSB5C5DAsQpZSHVTrgIJ9SITEMfxC7Q9zBa5FyVJCAQ+pTawZvAYOZv3ppS2OE+bJYwEJTRA0WaDBHRAi8vURBnm/pgUqNxpTHPxoKCicRqwx3Ay6ZhBx96azZFEASI0MkPVOlou7XYysYf5wiZQgvFVCZ8E1n+xH5oqLDCSq3O803qmuE2a6tCRviP+MZqj6ucqaPAPBUjQ+ZcUBtNPBxF8UgXssgesDq9F1g1SAPg+a/TF6ZkSBSRNqZOKsLb10g0S+R2BcmpKeUK8T5oq6ima2CspdpEI8NzsbazJAQLydzB/uLeRUrXbGCoyMi51v3Hfi+Ei2VdiLaSmI0A4f0+uqeU/XjOyhsvLcz3X3/ztX9tvf/tbrRXnZxf2/vsfy0NgOJ7IIJeP/hFgiEvqWO55PSTo8PfsVU+ePLHLiysbFG1b3g5tfHtv3379zJ4/+1asLYrMfqev5InTkxMVh3obMq1j8kRz4w1QAL68bjf93A8WeF2YtSG1G7LmIdNEh9vrSvaDtOxmuBUzbDKdiwkHi4ea4uiob0cnxwLndazHM7sbPtiMtVs6cNO6uZqOrIs/TatjmdZaT6aQF0qSgu7BzN/Ncg8uQMTXxX0SQALXj8w90+iV71dlEsi/vOFxM18aZIEiaS8OTXuVkcDrca326nsCCawNS61PnTy3y+OBvX95atcnbeu1Ntaszaydb6zfrQlIB9TCY+j2/sEe7tkniKdkbWc9w7CYiX/bNlti4zBqdk8pJI/4GtUyBxCYYNJE51nNmMjGVDoc/50d4oZyrGPe4O/9Izg+eFzMZpsDIMFNkTHEtu1CtRqTUaQNR/2WgIS8Sb3sQAIQgc7FigGMO+2XZSQ2eNKIGH5iOa2VrgAo6IwEBxLq0OWrQAIeUys3W+S4zGDqNVkPkI6uPJVk7fIOPEaPT1kf8HCANYMH1VxJDKzdjbyw1WwjxuVqvhX7cj2v2WabWbPWknRU93sJ0IeR43zXpMNKYO2BmcCe4+uFgwUB7jJIIcyqVE0AACAASURBVA4bsAJJEl4kAEJqUt1235NUoM/bRmZ6rEeimyPdQy7Z6nj9mIwLd0BCAmK4vmO/0HAjMRLCg2THSFC/4psS96c+Um8jz4wA5DIYEf66VshElE4W8aywEjyuOZ4zmJVuzuj+F1W2Gd9aS8KV4kATkECdzGuM1ITwcdmZoALGUNMAeqVpO18j8SD+UeyMxCrx2oN0FJ/kc92IacwgAiABqaOOuUsCXt9fvcl2aQgsHHoJr+caRSZpA/2ehhv6+9wHE+n48xkgAT+tjeTPPqylrssw7T3CFFz0AV2bt7BuRzObwy5lVKJzuwcS/AR5TRSePGJi4h+SwATub2R/AIa8R44lZowCZw76q6zJPgCrKRleK4FiD7Y6kOueVIdggsAtPCMyPF5gPTjtRAbatdzW9ZatrWv/7f/yF3SW8oCAeSw2muNIP9hHbVsdU/xgD/sHPFDyHAsgoVbRZu42p3CXrpgt7sylEpAQgEJ8ptAWMpaAhcOf+6bkKFfQokWByUCYXPsejUcgYgE+6G92Od6Pv+fDCdbhb+03af8JKCXPG4wEiq0o7vyG3Gcuy6BHBleVbNTKE1Qnk1XwY/8rbDyJkiCUkkaORcyBGRWYQmk3Qs4bKJfLuS5AYh7Pjgr7J5+d25OLrp2edEX/m46QNkz9BmKaM2MKgy49NQqGY21dFNdut2WT8TA57tZlGNVN8X80dCwcUJCE/EHBS46+QVFy7R03RWIQLPAmIAZxoMfiWAJO8FgkOwQAwd+rWCJ7fjHdNbEBKHi841KgQeQ7uwmSNyRcEzASiHDalLNUILQsh3FRayoe0VMgkDi0tNGC+NPIQ8tDd4uZI7o+bujLq669d31mrR7eBrwugBan1IF487dzaIywGSheZivbLDfaUNEOQsEFVe71W3Z80re8DR3SHYc5FldXT5Rr/vTZc/vqy6c2HKNb9bwOKGtOtCpsuanbiFQHuYLDZqjbj3/6oaIp+73cbm9f2f3drdghxHoOaZZrTaU1oAmlcMAfYYoR4xKNXGaNdt/KLCdASsShZrtjvf6RmhFRhRcRz+jUrtjQjo+PdkkYFNyOrDvzhIKBon5BIgNFZ9Dyk/st13cVnON5uKdoAgCzeAyAJP4j0ku5v/WmCntlfi9oXX094FyvKFDWTGQaAhHEeJiTYDG1+fDeWKsy+MbLtRgKkjaMZwJcuu2eTIEwDpQ2XakCvjHyH2CaaoY0QTj8HBPBR38uD5P9BvPYCqQGJT12TBP5OqQNZM+vUhHBxch71u+lSVUPvUzSF3LhBnMBMAGwADABZgJMg7yG2WJd02Q8/SPXuAHtjlhJpWNEjKWsyYwA0iZGioonTbKlVls+B9PV2kYcp6Jl67xlkItvl0u7m87tfja1CayfZstWmgxwvXlCRkxaVDwqfizJD96SzvCmHSv2hsN1vApAx98+tsbG8X/T3x9KEarXQhRQb9tNA1A9/Lt4vtcYdRUgIVIbXEaQfC/SueE+o7nYlBvrtvyepLj5+OOP7Sc//pGKF84/63eRQwcdCviN6ZUbvSJbWGkddtOuFDGaJjl6fbXS7odDa0P9x6MkaVm1nwlkW+ueVZ651uyFs0uSwz3MLArP2BPjfnXXbAcbaKQBLgARh8Oh/eVf/qX95je/EVPhZz//ufV6x3L/vhsStztUhdXppPSY1VIMMIH6E6jQCzs5PrPPPvlE6+pmsbKHm1uBCC+/eW6r6UIMmNzqdjY4tauzU02bKZox5mX9YBKL+SWSE5h97SYRlgChDu7s3dtpkEwg34QGG1p0uVW0GgyFBtTcomfLdcsepmt7eTeym+HE5puttQcDO7+4suPjgWjes+lYIMlkOnUzwGZuCzxtiNsc3ik1oNvqaq+lY4X1t5hhorlSYb6/dl1IKSBTaS9Bf/c92M9pNDFRkyBh8H878zL5LaTJmdzd01rjzD9f412zjtfKfhLq98F+vZQbulzQ3y1tqN5/u4FQuTEYCc3tyjpF3T64OrE/+/lH9pNPrq1VX9hs9MJW8ztN889Pz3QNTaYL++rpc/v66XO7u5/bZMT7oQlqim1npMqsoEczWXdjQ5iKDAcAwrln8FQqaOi30JH3jaBSoZIxHzWDH1+a/fK1JpcmDWCI10IyEmw/TzlRsquD8SV+MwsxFHqdpg36PG9uhWJzABoAihzEdnNHtOhELoZXip9P7T81j5TEc4AISHThanZgZjZy265qtuQcyqiaOm9rc/wM0tfQ3cWsABSeL22qwRL68rqdnLWt18+tw0QFQxv8uOQMS31jtiQyHCM/GAnUQGCJZWZ5BtPSr03Wnclk7KlbYotSA3YFYAImSPpXd7+HYDfqSqo3bbWATen1GE2+5mrI+zK8OPyaHU/H7sfCwKHFcdl7LtRKwBnqttTc408icCOxhHZDrhShK9nVvoZXHC/7uAabqYlOFH9J/GSK6SBD1Pli76T3Mh1Nd/GxYdoseWLyheN1qx5imr/2fTjWWq5Tji3+VcFcc3mEJzDxfPhVuZwgMTV2QzfWAPwQGskfAlNf3gtdAgzapcA0uIzuXeCgj4APV3zo+4UGlHgzNWTsjklh2L+zB1ADR61EryMgKNgbYvjUbU4s8GJl25SsxnM5uwGGQEu1GnXdEkdwjD4TwFS0O5bDPkuMGdaf0RRGAuadXA+AJRx7B194b96DeVKFczv8XmBtxytBIEJek8EuDB4DzGtmVohpAPgeDC7qIOohZ4EAsgSzjudQvZSMF6l3eR5nsNQ91Sj56DiALp2a5Eouu+Hgsi50bG0d+6//BUBCWzLzRtF6zVXvh8IS/sEBCTqRjwAJbyq2AhyoNtWHv/s2IIFCpqpLf60wY+L3AwEJUXBWnZKFhk6JtfGJJR/VCZgocCm67RCQCNBht2keNCpeeLLA+kIjfEJT6QQkyDsBunMpM6K84eg95kRFZnZ22rar0459cJXb2XHTBr3CrCS+aGg42KgoUnUP9dCdh9UM1nAszu34hHirts3mDzYH8cVYkdxtihxtDJ5nvYt1qRhlCkhIus6gTkYxwvFjCoUXAsgjj6GmkylXQj2dGjgXMCE9YRQ/ivKJaEqXYziI5CAAxwj9U5Gj53PqV4mxkVBcjBSJKaprU5YHwoIJNO8dcySQeveLgGIGWLFaz8XIuLgkHeFMFMSy5saWG4PG5V4PPD96SGQR0/nWFjM2fs4ZAAoeDl4UYIDZP0E6QJHpiCmFtIresm5Pn35jX/72mRIjKNg4J806Gkuogm3blA0bjhaKHNvAGMnNPvn8fbu87lun1bD7hxc2vh96OobVbb4sYfTbdOFAAmABRRUTMr5PYkO96NumntkKCQQGfa2Otfs9ASRu9JNijJIppid6bJSRfp38LfgetEXOu5ocObvDEvDJWTjhhk9CFEBVXV0ACVwTvkHOBSIhbVHub5rG4dHhkgifOKiw1rTe00IwyeJjPsVZfmyL0diaKX2kQeG4WNkSHfJwasvZ3HpF168hCmgohFDxkwkexQaNd7URrRa8u0LuTUDD9wQSZNAU0gaNvBIrhFs/mQOJaQNbS/QKNy0KMIE9MSMKUkBC3QpYCoA2MEASkODrB+kMUZywMDjVFCChU2vJ7I37dKaozprVc3wlMhtv3Adhkxe2bnVsVqvZHZGP87lSG6bEbm0zW0vy4uZP2hsCaicnOjGu4hgna4SdC/ObWxD/i+8KJByet3i+7wskvJPRlii43wVIqO57/npLFcewEuK+88kR65kzwWREl2PW1rFPPv1AEjTXMq+t32XK2ZR3AZGnVZ8awDcZnTKB04v7XTBny1SeKXuR6NwA+khlskyRjnwEzZami98N12zWcxhqgBVuNBZSjIbHB/f72k8ADFRIr9fyLiCRAZ8EfobcAVCTe3MMKDifi4IN2IjJofb9mU/I5xizbTZ2derGwOxTs/HEfvmrv7Wb58Q6jq3byO20M7Be3rLjdteOej2ZjXLtYwrYwElezqRonX1aVdIZrWmgfSDAPiIwT+kjNE8rMQ3Q75LasEDfvWZfyKze7Jg1erZY1e1mvLRvHyY2xNyu3ZU3Ap4UJUZii6liLgFtjT2qiTmu+9PMxnfWbjJZbStGl9QJ1lSlFK043sGW8nNE0yFKc2IP7c3AfB3bY3WJWp2oP8g0vIlLKVv8GHaMdOX+eCFh0HQutRNBCw+Gww8BJERtxJreKNfWzrd2cdy1n3x2bf/Fn31uP/nk0loNBxJePPtKBoVH/WMbHJ3I4PDLr7+xp18/t9FoZeMhKUo0UE1rMHTa1mzCkGDhvgg0g8vlzBaruSaUnTZ+AIVy57nGAWGpZcSShb0W9QcT0SpDJTE0+B2tldOFzQBeGx1ds/KloalgjwSk0pRTbZ4m/sdHHQEJrYJlnuPLVD2Z4ilJAwM/Z16Gu7/vP67pp5YIRkIACYIHAHrWWxnVUU+sAT5WyDfTcGHNNQMLqinzxdkCmRJsvYaAhOOjpvX67iPC8XHQwiOZNfDBI2RT25ktIg9lGKOoTYBrgH6Ox2wq1il1DWwPMaNamcAf/B14L1QoMZDQe0J6uW2JnUkjKiBL01rMC71pc+NXIlgxcswsb7tsVKavGaavLbECOeowpmR0Gn48XO87tlcaSHKMaO7TZJp7r5o/TFqDav20h3GvqXlOUoS4dmFPODPFo7PDq00iGcD81Ph7zcS58SY8jKk5DrBmt0Z8qNdgHiOdZJYJSECeVmWpMV4MRiTHin2aJAkxHtjXG5lArzkMMkmFHQxEaqhtQO2GD2CpIztFbgwa8BLAR0ZSAABt+Xg4SBhDIYAecEN9IL1rmNULQBXYP7AV1qaUevmV+DpaNJnAx2Mgg8U402N58cVqd470WDwj5388mwvo4vUrtaFMwwmkHQyyA8RICUn+up1F4IxZEk5IQ8t1fRPHyvVY0HtIVuTSM34X83qPFHVAQsBh8jLSmgBosPRBG+dG5rdIZBniiNnm12IAEhq0ccXJ2Jq9ATlz2/6rf/m/m23bYmfWcup9P4Qcytcz+6oVwu/373/wQEK4c77pbVeBhLgJq0VetVh8jJFAQ8pCEo2tUHKZ/TiSnhLW33jUDydRh7+4p/z5FuzTbmckBJWnStsMatbueynC601Awu8Wj1VjMC7I8IhIMTuKeWND4sKmSfBiEiChtp0bd2q3ZaLif/hkYMcdNuKV5Rm3GAgktDSP5YJKVGQ9vxnTAkohpcSHs4H1+x1brmIDcMkCyFwAN9LNJqBGFKVd/J/HxoV+vgqysECgiQ0ggbzwMAuLrNYdULFeanPQTZWkDXFeWcO4sTGLUrzThnODDIM4wk6asHjDL60TbvHa8AAMXDeIlm+5BKl3DV4ACSoWcDverkX3Pj3leBzJaJExL+DOts7C7yZT0rRiYjgrbaYIJDZrf3wSINT41jA0K6x7RPJDS+kNvFaOBcdnPFnYs2fP7cWrO5vPnMoI9RIqIwBI1uhI3gCQAM0XIKHe3Nr7H54rArLXbdhkemez0cSTMDBhW5HSgEEhjTKTkIYtN5kkDgAJzObwSNjUGjD/BSQ0irYV3Y78MtjAwuSM86AGf+Fu6WdnUJKvtUkqDm4+TcV2oiniXot+eL7Q9LRKDYupelwvh4wEB2dW0mxyjuWYm3wxeH6Opyj9gAtJ582CTYPSbbnsiGnobDS0zWxuJBW36pkmkTUm67BRbodqNLpFV9eXqLtordcrW6CT5HaHGVC5QR9rRqvAobbgKiCYKOpv0wgfTuLiOEkulYAEyHC+y+P640UMYIE2LFygy4S+y3fLwQT3HUCJg7Blq2OAxKEgZgtmVQISeH/8fDcxa8TEcqu/bxNfVRIP6npiphwAATgnTzZrG603ti4KW+Ztm9fr9gANfbmwCcWjJrYNAQma2niqlVgJet8JqKqugb8vkFA9/nEsq6B0HM94jtfOT1pX3gryHpgjVs/x4X712CYTa9/h38XrqALfv7sXeLQZxQdrjTeHJCGgWXYPGAohpnC4a19cngqYdPWXx+n2el0V29yDAZrwnAEkTIYPeloJTiS8jqLVw09VAIs9nczlNDEqNMFR8Y8zv6ZLXsCGJEM0+MVUQEIwEGJyxd8HmMw+wOPgOQOIQOIC71MJER2aq4E7ysstn/3QIw/XkSKCVwcsJaLiGg27PrvS3jKfzu325Uv7m7/+dzZ5mIqdc312Zh9eXtsR032DmdOwkshKbqtm3eq5MxNY9Ems4civkOulJprjRNHtgLdru5lswzibI380pzhPFnMHVRsAxkdWNjo2WdftxcPYXtyNbF7WJGs4OT2y6WRo9S3sEtKI8DeqyXdkWZqi6BbTsbEFUnBDCcZN3CWJGwEJ66XT25nQqqlnl0+xjVCiU7e7A4SdvLQ/x2IJAaQmYDIGG3QBui94PamWCqBB19EPBCTsnu+RmwcgIa9trFfU7Pri2P7kpx/Yf/lPfyypZqsxt9nk1n791/+vzWcj7flXl0/UFH/x1VP77Vd4QbH3kuLAlNCTZjBgHE1oKElMIpMeKv7GtjBH68TFAXQ1rYdhaO4TWaRd2rMwFRR9m70J0MUHFLoP0jSUfUS/M2cvof5AxpgJ/FNtmqj+ASRkNVIRagIS+oOWtVvUrxxfBxJ8wBNAAmsAdWDS0WvfciBBtamkDdDKkWekpg8YmehHPHh5LEBhBinfEUgg6QsgAQkCQALHSI0/BFk1wDSBJDZ4vCQDFB1vpBNM2JODv/wHkoEr3aoc8Js1DVF4PK2TxG8mZqNYADV2qvYOSOC4unIV0NsbURm9Ysy4ZrLcEJAQ6Q15I7dmHSAhT/GWM9UUqieTKTRsHK/VPS1qCUuDdVa3ztY68vgAV9gzDmLv4vsACc5w8AvYPQ326XMkigXTVnt6AhKifgnWEAxDHrdTOPuL98rACAAs9P9hiOiAZvIASIPKwx5E9zSvA56y1nSvHWBccs/TiCOZZaIv34l0PzuQgIoF3yyzToufIUUEXNgIXBNHVg0yqVrum8EaKEa4gB6ei8hy1lRmHs6mkefOXNCNWBp5E9Nx1i5nenAuGT5xP3J9NHO8sY4EIvg9sLLpYimGGt40vHakDbhayPQUwCWxRgCaOdYYpcq4MXNZrvt0lNovkRLpfTU8HlvXd0pX8WhkB+sFKlRM930fcEBnhXQjJaxoX0ggAD8LXwyliMh8SwKbPZBQ79l63bL/5l/9EUjY0RbjJvJF1TOwdUHu7aIeq7N2k/zqD2Oji03mbYwEphYUIdAepVlLpnAqllarHwxICOQwGAm8Ni1saVLB+44NN4rXQC6jUD0ELaqb6OMTM9CyiPfy5leFvCf+6NhncnLHzwDTsrlQwqOe2Scff2Cffnhu/WJhtXJk2w2e6nNR9lqia65sPplZpzjyZhhaPzKJBCTASIDmV27ZOF3zrkU+FRXhdeBupz4FjUVRG2ZaMPl3RP/xb4pINg/orCwW5HkHvSt8DACGkDvwnIOj/k66oqnIKqiVDuxMpyDifvV0OnUbDFw/6+d/IT2fCiwMB2EOwBaAvaAGPdfCJvbBMmiKnovtRbdZOzc7Om7Z4KhjuYpMmjcubKfyKy5pC31vK38FjBoBEMoNvgtMrEDtKVJgdBTWGUBhbNnp+Yky2jkGFCY3t/d2c3NnkxmsEqYaawEKkwlZ6ix4GHJlcq0dT2ai3wJsYAB5BWB0VNhqTUFNXvNWxcNssbHJqrQp+kJJG9hUmgIS5uQfJyCB+EeABKi59RzDRdgInuAhvwQah8KpbzTofL64OLcnT650v9EwMFETMyD0dIlaSdQi11rcJxGho808IdFC6JMRY5iKxc+Cth1Agsyg1m6s6LIGZ0LwgUmaqP5cF7OxTccT205nVjQamuZ1YKWstja9H9rDyzub3A8tzwqBYTqH65WKd2KLtmGueDAxf9M9fNig6uvvCCRUm8oqkMC9WG8y+UwTG00UmB7tmwFNgMUucqmTPgeIsAMSmEyZwIQCvwQ2WK4qQBo2RMU/so6gHSTqLUm0ACSwrknNh6Yv6D8B8JYrm6xXNqFwLnJbZIUYCQ/rrY2gDqOZxAwLmAKUnmKrwkiIfeLweP4hQMLbgIDH1tjqc8bxfuy86m/fASQ8uqlVvvn4ur4HnN4FJLD2YgaFHIWChmL56Ghg11dndnI6kAs1BR4Tv/VmLgqqm+3mdnFxZr1B313FlQSwN9aTIwgSovHIC+AAqxKQ4McN93Yi3NwDh8eJNRwgQfcwjbj23ET7TTnq0givF9KeUpTFfhnMM9Z/WAkACvyb9f6v/uqvlAjEGgBTod1xQFP1RMqRB0gQQB3mn0xbYa8tN0r4OT0+0/X/7bPn9vTr39rdqxurlRsbtPv2/tW1XZ+eG3PK7XwpaQAK25A2ZK2GAIVaw6d3/qylbVQkOzCqIpLGMBleOvsKWYP7euCXMIUqjxyCZJLWkdVbA6Xn3Ixn9vTmwe4nE9F1AYLK9Uw+MMQbrwCLeMaG+9doHVojF+E10hhmlslZnHmBN12zyXz3Wtyxzk3WZIrKPpA+6xwn9/pDIEFrbQVA0nlNOfbUvbtmR4+VqPV/B0BCAF08P9cZ0qtewdpd2tV53372ow/tn/7sI/vgemD1cmTz0Y198cu/stHDnczZPv7kM2tmLfvVb35rX3711GZz4pMvbLVuqPGfr1Y2RBo4mYuKDkNB0as0xpqurtVMYMqGJwCSkgERkE0Hjzab0iV3eCsxiS+5H2lSiJX0RpTvKwmCtCCkhEJNXWeu90X9hFRNjATqNjdhBkigYT8EEpiMO+uSRt2BhL0pX2KPJDM4TVYLopqdyq1mtRR1QECC0q5g3DFIWGzEUoQ98DZGQgAJVUYCjRc3Ga8fIIXHw2zRTRzxdGKowiBkLV8P3+vdkFk1JrF7CUigvpDJJc18PcXhcoEnRoIZjASXR4iVkNJBaqw59aaawwASxMpoIXd2BhT3TFYD9MwFwrMehWTW08lWpscREOrSrT2QIP2GgBBFraf1rTog5H1pxsz9k0xNY28O0JS4Wu7JYCXIF4jmPUkzd71OGgowCGHt5j09jMbOykj7vXqQtE5L3qA16HejGeO5FW9NzZf2b9gImKmxiim+NLFeKdpgNondhAeHXh/ng9ho6mD39pBXAowE9qFUJyBdg9mj2jyZqgNUBNgCUKPhAWvVDEY0z16zVhFec4C37k9Avc79BTCB9wz7QA5jFmnPauMeM4uVQAvKMq1Zljwg8AKpAAnUb/QmSNfaBalo7uUlT4kaewWSnVYCBEq9n2AOUMNyfboNh7MT2CNiDdUekIAE9hCuwVizABx0/FL9CIgOMOjpJA7m8wX1/LbWtdWqsP/uX/8fYiQI5WvCQPGZ0X9UjITXJj5VympM4pPe6E0F12GTXQURvguQgOEbRUgVSPBF36lFbpD05o/DAvLwN6vTU15PMBKiMKq+/0MgQe8tLUBvKnbfXmi+zkhQ9ivUxh2Q4O7ZYHJZbYnlmW7y06PMPk1AwqAFnejelnOPSMK1tJ03VFjOxlPrtPpqXHGN1Q2SsRFlQutAttETCXGU0dJc2uzqR+TWi+GQFlPdVOm4c0N0ux1Nl+LYwUrg3xxDIhk5V6Ep4m8DSGDRPz0913n0uEXouL4hRdERkgZufhaGAfp+dOVpgjqdzxTdBOIMywAPg+XCKVGgmB71uNTGzz3uz0XBbW5Y2ctcI9hpiwLFaAskvdbwTY+/ZaMASCAGcoGEsIYpmWcrj8ZQVylQXBfY6uWSjgAkUOizaWAU9vLVrd3fjURppVgDSMC8Eaqmon1gN2waNptTuDrdGNry6VnXjk9b1u9SeM7lCyDAR7m7ZqPF2iZMR6BFJiBhtmL6XrMNsomsYwAJ01UpIKGZt63ZYZFziiagApN+mnTR7WZjbRIACUgbWDBJ6wggIWJyaH4oZBZTp1DzHx9CmplyRnwTYJ80fq4NDO2grwNUsW7e5iwFJnRsNH489TgURq4j0d8roYOifL5QVCnRjwAJ7bxlnWZhyBumdw/28puXNr65E+IZhrA8LpurJnkNf00cx+/y8YcCCdWJNddTNJYqbqDa5Q0rU6EVdMrX6P5hxpp8UxS5CxpPXcyVCbi6TUACUY6CpZA2ACxAnDSrQ+8GXJDZrRe9eh2b0uZTfBG8EMLBHp0lGzqGihOuMdy+s8xmjaaNMZhbb3ZAwgpvBYo92YY9Lm34vkBC7BHV9bXaKMXxfPT8fAdpxLuAhHftH9Vr57G1/l1AAhMPmnQmP7CCAA9+9KNP7c9+8TP75NMP1fSUm6W9ePnMnn/71MajOxuPh7p2YTtB94YiOxmNVaTFWgsQoIkedHrvcPzza/v1VvvX3mxuI1NO3aepOKSwdaquF+S7mNCU5EIDIvPeRN1Vg5hlTgMlNeHkRHsDHgF/+7d/q6EAwwH+YxGm+ExzHGffKIqUZtk3GExTOYbETF6cXliv1bXR/YP96le/sudff619qN9u2cXJqZ0dnVi7ntuSNWk8FZAAu4NpFetbAAno2XzS6JMx5A+a5qqL89g79xTxqDcSJdj6mMAx/QNIQJaA7woeNI1O36zZtYfFxr65G9rLmwf9XB4TxPUVmSjgsMwAH8juIzJS22nJgMCBbSWdcKdCHMG7YLVR0oM3+j75k45fEzCn3pag2Vpsd3am6ZL0zhamh+6XVBgzx9NkVhPklaQNcY/5fRUuqA4cCaSvfv/39EiIfeDwPtZEzzbWaW6tl5s9uTq2n37+of3kkwvrt2o2eXhmo/tv7dunX9lsWtrZccs+/+lPrd3q25df/tZ++/U3tlgS83ZmC8yQARIWaxtPoUYvVcw3MexU7KM3BhHLSCPaE5DQsPOTnrUL37O4BmC+DicTSWqod/LCwS43XdxoYgrQAIUfMGYu9jhMzuQ9UwESkCwhQwX7fpO0QckHqmVhEqSBgEwXHeDhHKgeUtSc9+nVAQAAIABJREFU+w/AUAJwlM4d9ioNJQzWPwBIGPSb1kfq0YF5wZ24EhDgenGimTvu37AERICFkAlAmE5hZQBo+lCH9xqmzA2ZWtLcOYUdIEHSpwQkuFkib5B9vyNPBxge1IDcX5o1x3rDNYzEieQG2FFqQN2DgPdNO8na0Ez+TtQQMUEXqJnz/Hsgge3eB2Zys3DZYMgJaLgDEUp3UfgpUTPE+eCzGwymeFg8miLeOsVbcg9Hn6J9IRkvw0jgWqPWhnkqqVB4c8AsS88TUZJRG7n9iXspRO8D0AUwCYtDzS2ZntTdSsEhPhevDk8AoQ5i7QBI8Pqdx4J5gvzGGQhIiKgP+A+AAYDYGd9+HcbS4CpL1hR/LAAN6nbYw8gSqEwKJLTtrjWzwupNZBBIgOeK92a/UHx70fEB2trrbJgIDiaxHrsPjBhcDIIOgAT5EOh11wQk0NBzfXDOuc567Zb6BVxjdf3tJAiRiuGMAnVcMENJNpNPQgKTU9JIeADGcff9wUFojoHkDQ2eA2AmsRKQjdQKs3pPQML/8L/+WwcSFApDvfRHIGGHRHGD6cC/oxCvAgl+ovYmQUIvU+QRP3tM2oBZFAVSSBuiKdkV5d8ByHhboxBAQhRC0QxrE5YhYKJlhclRovfv3tcfACTsC07QW4990Q1fgr45xc4ZCSBpVBVLaxhO2qUVTYCEpn304RP78PrYjjtEAY5stRhbuZlY3txau9nUdIUmD1McJvNoltzgLeg8XM7o+gvdPOFlQDEVVC1eJzpzaSfV4PsN4AWpsyr5GokE50m6p9Qs8is8ZgAJnLcwmQmjPRaQKpAgjRuxWJUpcQpxsCxrqCAN8y/OjTwsZjASKD5hCUBNBD1HukCRxfXW0MZP4x6vSdJG4hW7NTs9ytWwkwEuJD7zhYYxLQs2CxyZyRQpw4e59LBZw4EEkPmHIf4PFKQ1xa+1+4VT+o770sgykXt4GNmLlzcCEqDCYYIkM5wFjsrORGBygExiBoNiXer1AHCcnBIbhRYRgGFqqzl+FhtRYJmnjaZLm6DjJT4qSRsCSCjrhVnWtQUO/AAJW8CTjoAEinUaRunUEpAgkGXpSRnn52d2fn6qYwYjAWMwjocccmkSgq42c8pbsE6CkeAFUNJVV+KFfFPfe44oekjatUQrnbo3h65B0TddBkHBzPPG+adJwOxxNRlZ0cism7es12pDKBET4dWzF3b/8saWGGKlKX5s/gp7okCmukxMm1gjouCNr9/UoOr73KRaf96s9FdzlNa9QyABtuy2aFitmeRaMVVMNLv4OzESEngnNkJkNIupUGqKCVAgw8UAEgAXmFyz2a437jHRqMulmU1TzROpDBPiUd3clmkPBfgENsJiYfLKLlqSNEy3DRuu14p8HMOmQavNFEj62787RkIUb4cNfRWQftO5UpGTKKVv+vt3AQlv2ztUkO0WxMf//TYggXOCuRWu0bxOTHDff3Jt/9mf/5n983/+z+xP/uRzOcBTmN/dvrSvn/7GXr16brevXopF1ukPrCj6NiE26+4+RdYunFWQYqw0bdMLfczw0v0y9jRaqKxucMqUXxO9ZADJ9E/gcGICqvHV1MxEJ+b+5/6EhcAUMkwo+TdFM0wE4hlhq33++ee6jx+GQ0P65ukqvv/L4A3qOLGhgFrjmbXytl1fXNvVxaU1ypp98/SZDBsf7u6sqNXt5HhglydnilFcMpG+H9p6MtNrDRMxGFfNdiZpA/edgl/xoyBFKrEqkXdwK8tYK9HdRWEHSEBLn1Ok1z1RaD7zhAbSFroDq7WPbLra2vP7kT2/ubXhGAbX0s5OjyxvAmYC7vI4xJ0xhST21dlAO48ZNMX1XM7i7uS/sYf74U5ex32qV8c9jJ8C6QLJ7Dmq/Cj2w8uAhkLXoM4zDa8PYfBroOguUwpSNPzxd06vd0O2HxpIiPUfIKG2mdhxJ7OPP7iyX/yTT+zTD84t287s5vlv7P7mG7u7uVWjc3V1bJ999rnlzY49ffrcnj1/YcslzUkuZgL7M8AO0oYlDRT6/bwlirtY9TRDGAnKuNrZbRg8Xp71rE1MYd7WxBXgBqNmop45NDnxblwjdRiIeCShi6dOQa4Cy88bQaeCU7e5ZDKkDc5IqNnRgAkp03OfAHtM5Eb0b85PeCQwOHEDTG/WaFBokDSbZZKa5A14RSmJh+mwGls36w5pA69zsSTlK3srI+Goh2cENRA7BVc597ybxgWQgMSDOEmGMpgjUu8wsGE40+n0xORYItNJ9RtrhpJSlMhErOTrQIK/H94gv9MVW1ZyksVaAB/XoEsb3OhTXgR6bCbZxIozTHADWKbs+ItQx7g8zM0BJRtaUN90EiuaerAu/wAGdXoOxXx6ckswnd0/aD+drgIJ1fU+wASMtzl3/D3MK+RJGqokr5noHyLJAY8EDULkKzETALTzY0jpcfxNeNOwpjqgl6QOrFwRn8l1g2x5x0hoigkFq3lBfZRqdrGPhFoC3nGevWSB2QaQwEQdfwT2ItY9yGjyDxFzMZn0UjALdKZhBmQM01WuCzxu5m5wDphdAqLkAnHoC/Af4ekXK7wPPIFDzO9myxq1pgZ/kkUkZhjniGuKx5HsQxGoKUlBCQ7Speq1hXcWQAJvSse+tpFHAuAYJZ6GX6nvcVYC1yM+HH4vUmd6+tYeIIjzBSNcgK1kEwCvLjcNrzBdN5JJuETC5Q0OJGzreMQV9j//b/+3UhsCSOBYKC3oPyaPhENGgg42JzaxE9DxvesjkO24QeNG8IXSDW7eBCRAf4mmMZqV6o3++oTld1/JYQF5+BtVIIHXUQUSpAlSJI1fxNXXHUBCLDy7rytP8FgR/HpjInWoijxt3Oj8w4tUlDkYCfgdIF8AFEDTZHYyaNqTJ2d2fda3kw60SFztYRPMLGtsrJVo5z7VQEfUsW6354t6k+O9kDcCiz83WyxsgDXQ1EPewWtdiIqU4jtTA6b3muJdKNAoHvkvaOv8nOMmHdho9JrGiMPj7AOf9DNhiN+FmhY6YV+0WZBwT62l8+JgCAuRpuBLvAE8MonBDBsFDTmeCKDcfAZEmUymO9quJAVz91voD+p2dgIaz9SoqefZkj3bYHH2JhhZhAMJpd3fTQ2CQp5Br89sPlsp85Y8ayYFl1en1um3faGENjnoCUgYj6d2/0CBMrXxlGQCtGRMxqEWM9EDcc1tta4pEQJGAhsxIE+v37ReL7NuB1IVdF1vOvDQUNFNFvN8KSABnag8EhbkW9cNIKGstwUkzDkeFMitruXdtq43gASKY64Lnk+UuXIlQAiPBFzHw8uAIoHrXw65NBqJylmy+SeNcUgY4p6K+yUKx9isw3TTm2zfxCGu7U0+F5oIauog52BfY4oit27HCwNdQ4AOs6kV9UwgQr/dtbzesPlwbDfPntvdyxsb3t45WLCzIdhr97Uh0Qin6WcU09Wvg1HwKKDwHYCEaKiiqY3GUscESvgBkEAxSzG1AypTUePG+241VJU78H6ZhlFQUiK4xMGsta1bE/CFt0tk62ZjrXpdmlCABLTvG7l6I+FC67u1ZpFbSQwT2d2AQFlu83pNkobJtm4PAIPLjbwToFTivQGt8m2MhMP19veVNlRBguq6H+foTYyE+Lu/70BCq2jaZuWsHgqb66tz+8UvfmZ//p//J/bjzz/SFJI1ejEb2qub5/bwcG8P96/kWVK0enKNp2HAfBSmV4DfYf6mhfENHgkxaYpYV36PQtjZZL5+e3qDm3HxfW963DuHNRNpGeCj2E2t1s4bgX/HfQ+Y/NVXX8lsEYYhhpE81u3dnZgKMiymOW7kmqLx+0SBydJhvbWjoxP76P2P7OLs3Cb3I/v1L7+wl8+/FVDQbtTt9HhgR90jq21KG90+2PjuQQkP9QQkuBkkrze3Jiy8lhsvMiWDPgt9W6bCotV4CJyy4QExaVCXS/Xp7G9Q3PlajTj3AelSRyfW6BzLr+ab2wd7df8gGRU0+s8++UBgEJ4V0/lEwFsp+jEMNDctVlLChqLYgVN6rAUA7WJtoxEDAqf5Ih8KIKHecMZJeFbE2qV7Ma1n3uykuMdkFqiiuIT6nmjgeAlUGifPbHfDPz5rv/2BGAmamiYQmdfexGxwObRuc2vvPTmzX/z0U/v04wtrNVY2Gb6UtGE6frBupyUQ6ezsQtPwp89e2MuXN4p2Hk/ZM2ls3X9CXgka59eVrOFsG75eSyLUqG8lNSlaTSsaWzsesLciOejK3I2UECjnPB5AQrPJIMa7BIAEGRxL2oK0h9PBXvi62eIutUFmi+XOI+ExaYOzStzDyZMbkCbAUHBKvcegAvrSIDmQAJOfJp17nKQegAQyvf4QIKHXdo8EmEUCEGypCStrA405DaGeOCVULRdEYfNa1ccrbhOggSY/gAQqDeo21i6aazyTda3W3ddM8bBKtiCFopc8Elxe5GaL/K17gsRgifuNfSoriK+FJcIehmSvbq28kESLx+XxuSlgEFA3ZIq0TRr8JV4s7o+g6XwaYu7kmmnIoSsmyQ3kY5ESngQ/pChVrmVwR+o/6ijeHyApQIHSc0qXd/B7otEnkz4lJihe1MEjrRPJf8PZsv4eJN0QsyuZ2KbBjZxtkoREZqJ4FCkKEnYZCABykJqSSwATiByUweoBkCCTVZhQNWc5y7yyWVfyASxoJ2YEV8zrEbGImoVlrKNIfhpuDsuw7X441loFI8Gfinq6YYOTY5euIZnc4IHhAJoGRfyOZL4ePcv7B0fSaBU5ttgZ4f3grFUqoBjIOKvSAWyAhIiD5PrzBAfek8e9wkxzwNyBBF+HMDKGjekgStR6WqcqDKOoZwVSBIstpHdiW3ucrMxK5ZEg9wbb1ru2Xuf2L/7i/zGrdZ01hqxNe452Vpmm/xAff+/NFg+BBB1sjJcSI4Goond9xOZxOJnzxsQbmDcBCdHAR7NSLfK1Af5AjIQADQJI4LE1iagACVo8qjm4XNjvMFusUpuriKZv3sS/JDMdIcp7IEEUpAQkrJcTq5XQNM16XQcSzs8GdnHcsbMeCymu9kRDEtC2kgu0qDplzUYPM+u0eyrGWOiYyIhiNCXTeuy01abHNyIhQRLBjamiCUAgTZtDPxpNYAAJNJthnBU0yCg2AzDQAlEpSuJYi6aJ7EIRSz7VppHdQaboW1lQ0RCLogo9LpIcFtqAsJljUwPNBlCwLVMzJA0y4xaqjQ+B63/Z8IiG8s346LhuZ8e5taCftkB+k5t3ncLN0yK0eTUKMQXubiggzAo0EdumaLnTGcgyRoBmT967EJCAlwF7A8clPBL4PYoggAKKFIwhRUGjYNiyKea22tRtkoAGNmJ/XWan512fnLSbcp1087GpnKlxCMd3QXE5JT4ADQEJPNa6gaFiYfjfEDe2Ime+07ei09bCPl3M1Ty6FMUBPTeN7Njp6Yn1+11v2NXouBuyjI6oDKShLDXRAkyM+0SbZppi8b1A5KsgQsgfvEh1xg/LqiZ9KS1E5uqim7oBHb8js8WOpz7QNGGmWM7n2gT6rY4d9/rWypq2HE3t1fNv7f7Vjb16/sK2mEGu3CguGAJswnrNKd4sCvHDz8GS+j5AQqx7cTwCQKXrR9oAIwEqJ68JIzU20Ni4d+sHm1sCE7SOpNx7jIbYv5ir7mIg5Y9gVpRbK2gqMK/clAISennTmjLR80IL6iHTBKYBVBQACUtSBDjHrZbdM3nFLHRTE5AwWpXyTYBuWNadFUPz8ndltvh9gASOYdXjprpPBaPhXYyEQ4bK7wAjB6kf1derUiyxqx5jusi1niVLsVrOPDg+6tkHH1zbZ59+ZJdXONV3VehvVjMbjm5szVRnPtbjdnpEzR4rbzvMcLWGapzpyNl0NPRGME2ywsTT378XiHKPT/saQIJ72ThgUKbiHAppFUjg95gM4tgNY4l1gp8zgQpfBL7WNHE2k8ki7AMe+/r6WvcyVFYoy3w0oEI3mypEaRIf7pnob6zT6tr5ybl99MHHNugN7OWzF/Y3/+6v7OFuaO1Wbmd4MfS6aiaIfxzBzHgY2nrG9GhlhczUnN6uPPFObi3SLjotrX0LVE4NB9e4v2Rayf0HXZmpEevmyuU/rJMArz4hhYZd2niztA6+DL1TGy7W9vWre7sbjdTY4Jnzp7/4ma3WU5uOhzacjG2BiWoGG6EumRVTOfwf1oAVUBRoMBZrm45nAlPco0cZNomnxPhUOa5eMyVEN85fTCf5Wut13vJBDCL6NAjgM9FwAvMP6qed8dsPBCRE/Rb32yGQkNncbDO1415hP/7sffvRJ0/seFBYUWO/Xtl6PrGjvgPyxFnf3DzIaPHbVzc2n2N+mdtkyp6+8uklUdRimSX3fMCvLfIvBgJbsUNaAAnQoRtra7dK63cdSGCIA9j/MBwr9YmEn0azrboM1hXRjJJQEGcnE861NYuOGgcmuHpvca9t2C9xPF5bt1ezk+OuzBaRumh6Sex3alIFFKUISBiV+DlJOlGWuuZCNkA/T8OSYxqKRyrMI6bEusJ/fyDBj8O2YrZIE+SAJlec07xpsKRG1+uaz5Ah0Ix7coNqMF221EveDMqLAjljBlu1/ztAglgDJfUqbMQimTm6ATVAAuwP90ppap/n2pG30YpIbI8Xp8HmPuW+lZ+LPBIqDOI0+GNdAQBS0z6HqbB8DUjw6b/XluFLoLo3khQqQIJmqOGtxOPb1u4fxjadw6D0+HS8muQ3lhha3GuseQ4Y4onie3vcF8TKRuQsCRkBJAhoazZViyuVLE3UvbkP00o8MNzDQGaQEvt7zCfDKMAEBm34Tri0GXCU4QwmtPwNkq2lzpPiEwESFPmqdt1lV5JB7llNrCftbse6nZ4YP1Y2tE49PAxtROy2TBLZU0CPMvngyENBQgpspeGChcwOaQ61eilj+BigSM4QBrDJayK8c+SZkGoXZNjsnWJT4hnCIFAADwCeGyB22y2lHrUEKLBm+rWtc1DfyIMoI4GhCevId28BCdxsnHsNVh0QUg+R4iu9tvDhF8+LRBxmh4bCiZFQ1rh32/Yv/+L/ksxhByTgWYVs7h8bkCCKetK8a6pHdEnobpJGThtTNM0sXk1HiKC+V4vvw0IqiugqSl6d3kfz+VihFTdb3LxRVFcRqXelNrwL5AhGRDQ80QhFERiapV3hWXlAvb5q4FLV0T393iGQ8PrrYdENQ4QqkADlMZnByOEXq9y5CpuTIxyOMd/rWquxsfNBZkW2skYNY6mVZY3SOuRl89pWpT3cTqzbObLzcxD9M5lNjSf3NhzeaZIU54dFTg1+YpgEYLBLbUhFcUwVaGBoPqG/R9ES51WTkITixoQsgKA4nv67DiRw/bFZetPKBkwTSeHa8FQBNa9+l8v5VZp8R5bXmAmtPbFBG35JBGTNXYWZ7CgZgckrUgg3bmQTbrfr1mo37OKssHrDqfRsTrh588GCKCdamSNmatQnY1xwmQQUAi/QhDEV4bQPBh27uDyxdp/FA0dnik+neKGvZPo0JB5sDABCodOwDUi5EdeI7hJ2Ba+7JmmD6FhFzdAwdnoNO6UI6eLqnSZMaMkoPsQ2KPX6RLtcmC14bPwhGoXNlzUrs1ySmQ0Ghu2uUhuYRBO51ul1pWOmCMCHpNtrq2jD9wL6Z4A7QRlkU1GTmwonxZRhDpYkQIGkx3XvC61vigEm7ICEJufVAQwmgmo4vn2m5+x3e44gJzd59kgZeDYyN7tagaQ3rJzNrJXlojUzDdBkcbm20f2dDW/ulDPPtHbFOsVuy2QvvVY2wiiw4xqOz3G/C7xKG3913dJ6VStVyCv2p8JqUKNf+Zv4WtTitFuJhQOI2KzbFvO3xPQSlTI1dZGqEeurMttlwOpUPIEipW/8bR2DTIXrdj4XC0ExkNuttZC0gJED3PJfijxzXSATja2M3xYlYNTWVgBuUDSzht3P5rZq5jZab+1mMrMxLIYmcaJQ2jFvzd8qbThc//5QRsKb1vFo1N/083cBATvvgDc8wNvX79flDO/aaw5/DpBAow79nstCU8ctcXGZXV6c2slp166uz5Xsg6xtUy7kl0A8m6YwRAZ2T63XP1EjLS0xdCuApAS84qmioix8DJh+71z9ScWZerZ2SgmhceE+45rise5vb/yaBWRFE0qyAI2wpmcza2BytfEC3j1M2vp7iv2Ibv7mm2/ETIsPfs5/gE9EUC4U2QY9lIagIeD3xbev7Obm1s5PL+wnP/qJXZ1d2XQ0sa9+9aX96t//WjjJRx+8p2ucaT9vgeQDCvXxEKkfsY/JqFRmWhiTscfNtQeeX5za+dWlmFw0hjKrZM3nep87I4oidDKcyJOnLc0vjD6f0AtsKzc2QyLEXtgZWJl37MXDxJ69eiWdL4yyP/3FT8UkvL15ac9fPLeSRqRoWck0LsM4rhCAwHNzLwOq41sCUMJz07gGkAClmOZKUqIUAycmQ4UxyXpW3WMnc9+H8FQIvbWkDXOXBlLBvP4R1bR/3l//MTmrTtB8/VPxXGFBVB+vyk6rrq38Ds19K1sbib4YRPd6ub1/fWKffXxll+eAwnVbzsfW63YU9cd+++IbZyNMJx5haPW2Tefos6dayzXBFMfYXyeANDUWMooGbM2ioajsQb9rvRYDF5icS02FYTDQbN7ejwToi/8F46DWVGNE04ZUZDqfuyHjstTEO4AENTSJBr1eweQkqnurpAWkDccnXRv0qZtgIHozLVkgCVIs7TKM3so7iVqFho97KpiaYie1Gxp6ME3dlmvrM8GA0p88EmgiISGR6EQpp5SFsqbJtBgPG1Kt+AyrdCXzxk6rnlJiSFrw5AbVpQITHWyvIYnB1HKxfU06WhJfqD3Vva24ppBqNZs0ke6JhKeBpvBbr8UidYYGHyNIGjL+Uyx3avqRNii9Ze3pabt6qvB4WEknGFjQSCIv1gh9bwiuuhyph9ZCajI8ruYe2anamvpwq+m6O/lHzKoDdN5w4kfhLKwysZN1byVDRED0h/FUdxA1jZidaTAq9mDqnVQvVeVTlfqAmscTWTi+frx9sOp7wiGQoKVYDasDg7pmSDwAPINQBUsQyeIS80LkIs58pSbmOVgjo24QCLyZaZKOGaGbMUPLR4CFZwuDo4bqcmIueUbOZbfn7OZm0bLlzM092SsULYrxt6K2PaqxaOPH5SxQwQiAHrBRkJUh49Yc2t371eIn1pUAAb6dJD4h2QrQJ1JsSA3S8dBH8oOBeyujxpV1Whg6NpXi4KwF90Hw+g0ggRoUKaAD2b7ewWB1iRJ7QdStSnlIANUOuMWDRlcAvl4MPllHmuoRABK22679T//m32qdCmnDPv7xHxkj4Q8BEqAictA50FHoVjeQ6gSv2oTz779PQALvIS4K/h0NdLwnTXdCu1zR7sf7CyAhvtZtUdHN/l5AAjEouspAttONQU53fWlZDcMps4vzloCEXrewpi3tuM0mjJeCpzpkWakIOKoPgITJcCEd2+nJpRpG6NSwEabTkaPCiWVxCCSE1p1psxbZJFfgWPEzGj0mUioIpbd+3bQupq8ycExa+Shw4jrRYllzsyGfmrjWNlxVA0gIGn0sFAEmgIZvNkytmRb4xIC4mNDzudZwz2CQS7Z8AmhKm9buwkiAguXyFU2fkY/LMXajx5uModhC34LSuBJwgf4JnSDFDOaLsBtOTnsCVYpu7mkSCUhg8YYCxkLPtGM0WfrrRHoAIwFpwgzjxbXMFuWMjOSh4e7MAAntLkyUzLqFUyhV9KeoJyZcRJMpAWKBwU7dlqDUTAtqua3MQYQFtE+rWdbqWKvd1kSZiWCr27Hj0xNpC2GkdLqua5OkJCU0eLMVMaU+KREtjr48UTCj6DwEEkQvTDnLUcjGsVZjreO9BxLQUXNdOpDgZnEUW1xzvX5HhSvXFAwWHJeb6PHq7hHgudp1q7ORjijERwITYG+spslIVMfOz7caIjacNH2LeyHWK030fiAgofqeeVzdb1D9PJ9Rmy3FkDbPZObE72EupUIkSYkoUNDGApr4a4Mcx5QtswKzJZg9NIfLpVgJsBBQCkvqgG4TKh4mjEzRxARJNMtyY0v+UxLD1pas7Q2XM6waTRuuyx2QsEkGi2jE0ZizXr0pteGPQMJBn1b50pM43FCXNW4teRoTIqaEsG9yNR+Kq+sCxFEcrdXkIyvIi7b1js8tL7q6BihKWUc55uGRwLkO1oGKp5S64Hues1Kg/geQEAWxx36tbXh/p1e83jhjjEnPnpqL2YwnQvCc/C1FPgAC+4JYB/O5Yh8BEmIdCCCBGDDuAdGNMU4X/bmhhpFm8e7Vg3343of26cef20nvyO5u7u03//4L++rLLzWd/vjDj2yN6SHFntWcAYZ5XdKyai+XyR7mtCubzkZ2P7rXMcS/5uLqWmAYcYGYvK5ogmYLARMwfNqtlo6LmzW2dsw7ah+x7gJIIC2m3ROQ8Go0s69fvJBBLZ4XH390rfN2f/fK7h7uLe+0BeZinUwj0uHcbf1epLCmcF6Qo57YCDd3pOg4BipTNhhUNfMpI01ZYhTsBgLp+7GGqaBXgef7m6atSqLwwQHX0t8VkBBDh+p6WgX2MJHut6h12BNXAn7OTpv26UdP7L2rE+u0PVaR5hwqNsDK7e292Boy2s9atm0UaprVwFLUsyeJGu0NGU2mARRsl/KPOu637PSkZ2cnR9btNG27GttyNvbYRcxjifeEFbiAgp3Le4GMu5rWvEyyA5pRN0pO6T80vaJOw2qhOYaiDbi2siIrNRDodXMbHLWt38PYkfrM6f27umvtgxCABPZyGAnBllPNrAhFJsc+YBElmxpBXgF7IIGaogokkFqlZr0kstEbzgAS8N5qNrcCElhvWGcOgQRqEV4HNzp1iwMJPAagF0w06jdVyDsgAVNomq5W200swxyR+86vCfdsAUiAju9pFQ6mzJGrotesMyFjeehRAAAgAElEQVSnEUveSSkqGuCSdUWO/0TnlgzQ3Osl6m7tr5WEAZI+eOzpBNNGjJt5AQ6GRh/jzWJERe5N91gbuc/C+yLqe91vpBhpCu9gntKvkpyBRrTaAwVzSA1uJZ41/KDYxxWByDUlUDUZgG7crBp6vli5UOiV8OOPv8SrgtQP3i9rCqag5VaeWFyfs+lSBpaAYMihHEiA2Yosdmkbos6h8SvdBqlKTdN7mDtcXwCqk/lUsgWAM85d0YbF2rEGIGhi/8rjgEQTgAT2GIAxZFaKP/BjxfN48oIzExiWZluvHwSiigSQYqTDbHfuSUI8RuwxMvLEALVRk+H2vudy3xvdL8lMF9aaZMJtB58cFI9zsxHIB0DH/SvJburdACgEwMss3I0zdX9XEjaQi7gpKsfe42Ulc0A+2ujII2G7bdv/CJBQg73hZosOJDgv4x+VtOFtQEKVUVBlJITxRkgbHpvIVTeouHmqN1d1gv2miV4AD4G6V5t6v2DeXKhFc/P230gROwngCPQp3vfhhDJeZxVIeAxEqL7PNz8/m1U42Gp1TXnFCUiorW0DLbm2NJIJBz2zq8uBgIQir1ltPbUe5or51oomy8jC6kRFskiDbNIVbGAo92zQPxVVnY5kvhjbcgUbwW8EFUWJ6ggjgdceQALnV8e+QtNlIT8eHEmr5oyO5AD9iNac5pRjVqV17xdjbl6fpEUsDM8dHg1qpotCRWx1yhLmkCChbGSwD0DeBSwo49iReHSGPJ57HcwMX1Aa124XWUNXJoZHfRZYB0t4nRRoKkLkbgvVkSlgzZYwBUB3ZYxYUyExnZICAChhynjHcR1GA0ACBbJfq+jNmnru8Xhu4wnvhequIQfv2XorRgKUQUAK93qgSHIgodttWCsnWrJm7eTUzGLr2tiazYmkojBkKrMEkKnbUvp1BxKIJYNGi4SCKXKjaEvaIK0WTIBWISCBc8g56A+6oiPSZPA9+V7IaNwR+zj2MEeI6nRN7d6Yq5rMEPfqnjqYssuT3s5VUn68WaiJuHv17QudL4EGjYZHPG431s4dtGITYPoEGED0D0kNclJg0rpm8rRVU7Fh4jad2eju1ubjic2YiKbfQb+o+FLYEPKn2JvAHha9UXwfMgy8OH83IyGu9TgGu+uM+229sBXNIdqE5BjtxkJeDOs5IpYqDJWSPAMqnoAZTKlqdTmP52xSaFXxJZnPBBz0sqaAhCIBCXUmOICBtC00fxwxqIRc+0yHbWsLYk+JusNYjtSObc3uFiu7m85tgo4Vc9NaXewFCqC3AQnVtVHrcRqAxlzzzTaV71q1/eeH+8bhX73r59+XkfCuV3n4/qu/L71syutWIU4DkijR3HP8rD/I7fT0yK4uT60/6LijOgscU2AxgwrL8kLrQeiJda0lmqf0rjCC8kTfFYPGm1DJisSa8imcpD44blOkN9OgIGXDL2ZEwE50n4XcZw3LQWaQvl8E8yiABJpv1v8vvvhCQEJI4PjMHoJelukUk7Ew1qI4QzI2ehjbeDSzzz7+zD58/xNrNXL75qtn9sUvv9BUmgb8k48+svHwQa8LhgLr1lFv4K8jJUeoCTXiMed2e/fSXrx8Lo+ak5OeXV5fqQkFuJhPpmLjiZGX7g8kUyr0KZ6JNT46suPjY1F7VcRv1vYwGdoKMK/dM2v17H62sqcvX9rD8E5eRJcXR0oHmM6GAm67R8eWd7o2SWaK9W3T8jR9RTPM+1gvAIbdxO3m1YMkFEwVRaiioUMClfYpgAS/xtMdFYVw2tdpjrWmhUly0hgDqgvkjWD03YX5OiNhf/0+zkgICnD1Xnzsnqs2T/GYeBZ08OZZz2y5gPln1u2YXZ637OyYNAWnrQO5AFgDGNGsUNMAztMgbkmaSVNLwXKKQnSQBLlIQ9TahTVrazXzF6dduzg/seNBx9pF3TbTsU0nQ1sIOECqmqlhgqkCQ9ATIIgXzN3MmJQkzL+nS/0bnUKTSGU8lrjWkjwT2B6qc5N6LGcQkEvawEAAIIGfA5jDxIR9gGyAdViMxAX3Jvc/6VTenLAeRHwdwBRTVpq9ABIi/jGABOoS/CKmE4wNuWa8tvB4SE98Yq3Bow65BZHVeLHwWmt1zB98eOAMApBu/h5ZrNcaGngATmygfbN+eHOk9K/FVF+TLsF902ol35UUYymjxCQZgLLu/hBu/osHBccDKY9qCXxTAG4WpDZsxIRGliSDaOQNEbWZ/DdibSKVRHIRJSrAUq3rdQNaui8ScawwLwDY9vGN4RcD08H7i2AbAuYgd3LAQXVBI7O78VTGq7w2MbKYUrEvCfnzDw0RdnHTXu9w7wUzUtcNiRtM8le+p8KWZE2lJnMNPnWxAwpKUwBYwlRRCSJpPVDTzuAIiSt+EBtdp35t8LoBCPCuycSCEpCQ8Xr8OgRMgM3c73Zs0PckL/YVIsHv74Y2nk6c0UucbQE7K7dyi9TLDXIlzVh61KxK3CRDCBm8piHy1vOoaOrYZgOZsEdTUvOorg1/imTYflhDBaOV4waQ4OtJHG8feAWQwD7mQALgkxvURkoHjX9eeBrKjuFZT2EAkhatrdRg0xnR6g1DSpYGaap9NFhjKOuJJ/hINLOu/IswWfzv//X/CZdjBySUAm78GGQpZvdddcS7fv73wiPhuwAJvkyk6YasMJMBYaLCvw1IiJ8FKFBlJFSBiurBqoIMjxXxO2DiewIJhxucpn+JKsi/D4GEw9f4LmnD2wpJ5Y4KSGBxA/WtAgno1TBgorhbaUPCH+HqYmCXZ11R0rbLsfWyrXVbTCSZyPo8sbHdGCxZhuL9TsuyDG1eT1MVdEqLJREs7lbL5hULmzwhEpAQ0yMYCUJk04LIxqD0hJSHy2MwzY4itnr8OFbQ5atAQhzPOI5F0U7UKZgLFGyuvZWkIUUA8bpkYEMZpSbG9Uo09p5DzCYBGMJC7KCCAwuufwvDQIY3rPODgcesdTExbBOb44Zk/D7mN4qglGdFZqPhXEj8mik/nxX7SPEJ3Qs0F1CCKLYT6/W7Vtag6ZFj7QU3EwYxEgAMxnMbjfHdSNMHJk31piIc51Om1Gh0nXInEAWPhLy0dss3e2I9VffhGbBxHd9K2kC0f6VQ6NWqISfpdQ333txma66eupt8sQkWbdH5QKU1c2m37OjkeBcBenwyULEcukxtgsmszCeRXqQFkOCaWp8GxDVTRXar91KsA8EGiIkhBZVAg+nUXj5/rk1W+dNZTUACH8T58D2unzHFO14eWVMmiz6U4ZoHREMt0LAaDe98YQ+3N7YYjm3Kdci1LQYCfgkc40zFEJq8KISr16dPT4Lq6O8x7ufvCiTEY1TBFJ6Da1rTWDLOYejieJTAhGAlRD4z4ALgiDbUBCRAxSOu0Q3F3HCKortcLsTGYLLaKNfW+//Ye7Mnya7r3G+dPCfnOauqqycABEFQlGSZ5oMV98H/7XXYr7IjHPaN8IMj/BeIoggQIMAGutFTTTnPg+P3rb0zTye6qkCCkmVfVERHd9eQdfIMe6/1rW9gCiHzRROwkLIxwuLg2u9Sg9cktlFitsaB33Y2JfLOdkptWGdFG222djNZWB/qItpKaK7wGtSkhNg5wELAD65FdJgOUrh3muefgIR3agIYA9oXVQixFnkBDymXBpio3tOTtn3wwWM7f3gmJhrPJmaLTIFGk7Ho9nIZUTxgiOwLNOMtTufItoggRA6xZ7K48RTtoaLkggEYjAWe31q1vI9blcP4xCOYecYi60jUZ/YRaU8DEFEA/HQwkmL/6upKsY8ACoqrlL7ZKc8ACZjSsmZSd3s6E94ACxmBJtuC/ezDj+3Jww8tWe/sT3/8xr756hv5IDRrTXv06JHNJjO7vr6WTpd9qdPyuEn9qVfEvkEax4Tp+uatvXjxrQ1HQyUNYfxIo0ghzvuCypuaT8HFcNq59IM72/0fmtY9PdF74+QBJLx++0braqHSsrTRtMna7NXVlb29fCPm34OTlibgXFf2hEqjabusbEMZY25tx5SPuRTNA9G5gM4rwFKfenM+oHvzOdgFSOsikKDrDUjgAumg+43XInjYBPNFGbMF00SXuvj/72Mk/FAgIV//Hf87//98Lce1QcoDMwGaMc01y2BZ01Co1UxIYZyZlTPu3bJrvMXCCvGUGesQXhFeO7lKhyaSP9Q4a0t3S7E2e5266qezXsNq1ZKV8FtazrTHcP9Qf6XEJW9M3keT2VopENukpMkr5QZSx9F4ZuMpfklbq1YriroDSNAzQA3Fflag9qCEm0tC2WpWrN2piZEAlRrGAszKhdIzPJ7aTaOpX6izMYAjiSBE7clhn7jw4DgPuJBsrQmrgkEO8kL+sA4gY+DP2mwyZkV3IMFp8M5IAEADSKgUqS2gqyOdhJHAsMVlDd8DEjYYLW4DkACwBQiETw7NmTdzavrnDI/cGNIToXzt0TVWOssBSKDZdNkr0oYIJFCZeDNNmoZMmGfBMDukd9XrVatVuC74EXAuN4fIaDxAiD8E1IBRizRlx7FSv/F7vMZSBCzXvMiknin3YWIdJ9KcW83Wg0Gf2I/BCBEgoT+ZKi4UIKpUSq1OPSLJhW90cU1GhumMFY8g1/6/Wil23GsPfL4cSOBZpi7mnLEmOhOFZpaBtmv7w5XW+iEmg/Zll+LwJCF35Rpz/yJtUeJa6kkJByBhbYtdGGjIq4ZeIrNep22neGQ13DCX6O9+f6iUHRkOAkhUMLjEOwzphIPYEaCS1CXENu6ZygK9PUKXc7kf2GwxC73dcDAOXuKmGdePWJch7/HPvStvAEjgAxCY/Y3YTWQqfu38WqSZAwku7fBrH48tJumsl7BrDuCREq9CIcavQPakBAekSpuFD5eQ85SaVig2LEnq9p//6X93ICGYLW5gL8iHY2PFmKJxH1Jwz9f/wwMJ+ePfo9o5s0Xn3H1/MvROwZ37en4jyX/P+4CICDLouuXkAvnf92MZCfFBPwYIROffZyjnbvwwdY/HcyxtiJ+/G0CIvy2aLYIGQvGJQIJHvOmmFCGd+MeNpA0PzspiJLD4FzYLa2LAiN4fe/YtiwFAApMtJldm7QYRfpk2JRamCCSgY/PNwl2DeeDlkRAc8veND9t7yNcGiKCI4m/OOxshSF3Uz+ebpnidmURFICHSDQ++E65BEyLPkC0xq1aKKgJjDjlnShvCHIkBjZ3rnBxIIAe36vFBc9fusbFFRoIm/3JXxWGZfNkQxdSpWqfT9NjHEkWMG/BI94tOFvMr6f4LQvRB39drpulM8TNtGhQeTEcw/6FAoMhksWe65rFivuGAfGuysN7ZEGnDmMI1aNto7oslG89XAhKWYlS4KY+ABOUwk9SReHJDhQKKAmCjDYSNkC2XiRVFDWgwZosACSupQkvWhwGRpLbFYbdcEZAAnY9ijIaPwrjRakrvTNHc7fnULVIVdc69x93ry7Txg2IHbWMsYnm/sUmIz6421ZxnBv/m+w5RoW6ew4LPZBFTNvwPmrW6e7AsZrqGrr2uieOLq7uQ+oIJSJBztUzrfNLONLLAZAg34csLm/aHNh0OBCSkgd6tSEWcuI+AhDyweAx8/qVAghdPB40yr6v7d73Aq0gYoooMiuIgb5BeEFYAucg5AENiBGLiaMagUQbKnSY/OFcDJExGknIAJCBtqDJlRisKQLXdWGFNZOTOytvUqgnOy/g0FGxTMKzPbG4bm0Dbhs2TptafL+2GApriDJAKxodo1jgx3Q0kHO9//96MhHv35xCLeNv3HUszjr/vfdPXd4CTnBnjbb9DuepQYRVLFeirooBScOysUSsrEebJk0f26OGZfEz8HprZYDTQOhxTGzS104QrxFWhIQ1FnIqooJV3mZFHx6GL5f+xouX+olAHEOi1WyqGF3NfH/hgfaZgBkBQUZQ5/Ziv8/tjI89r8jx//vnnWr+fPHki2VTcv5E21NpMtnwPolhF0gATAYlCvdKwp48/sMfnH9h6trQ/ffHM3nz32hbTpdXKVet2OjJnfPPmQukPavabHWcmtNve8CPrqTDZTGw4urHvvv1G6Rd8L+scDYxPt/EaIj+9pOYadhP+FZw7mlKtQfWK1Vu+/4lJsVpJrrAjsrHWVAzkbJfam6tLe/n6O7vpX1mvXbGnH5xbs1lV4UinBoNsSOwqOnV07DP3iKhXSFdqqrAe9MeKDVacYQ5IoCKg5sCUzinXnlG/r5GCA3yUazId5CN6KsTPe/6LPnt0W77LSDh88f2MBNVf4Rl6H5hwW10X1zTYNazjTAWZtOuO2iDx0RbkdOvUrMpeWILO7mCCNNV4dpTRx3tkp+jPzp0U4uor1coKu7lYm71O2R6fd+zBaUs+CRgVAriORyO7uR6p+cyKNTVc7KUACcPRwtaKlk7F6oMpMpmSwIGscatnBImRDP8ggOaABAEG66lVa5nApN5J09otBiTs83PVJOPxSEBCNIuOEs0IJHBfsAfAcsQsrtGoKhoanxRkUK16SUACx6I6DvVSABJgJOSBBBgJEUiIjAQiMKklJW2oYVpHw8fJh6rt03OXNlBXeZ2F2aKGHkRWLx1IYKp/ABJcjuNeVC6ZkHk3oLmAziBtkMSGBixQxDGFlkyFmgwWQ9kq5Zre/3Q+09/cLLEWqFeh1gMkzCVlYD3jueYDI2peByABAIX6mj/c7W5miVbfGRqsP86CdXafIHEZ4ALU+Y0YnxOPivR42F2a2XC2FJAwn8NISKxRrbnkUNHoXqfyN0CCBiehnmY9ZM1sNWg23RuFepZj5njxAOD9c93dzK+ga4NfDtde9HwYgQyUYCfhPYABK7XmzsROxSeB+zgmmwGoRM8ugAUYGSQ0zTh/i7nWkWa1bCc9hpUw4BqS0M1mExsOHUjGoBuQQIyMYtGGU9hkkcnraQueEMGo4iAb55o4s8Lj5x3MpObm9B6AhOO+CUaB1q8AfObrMz7Pun4MJGgtjLHHSllIxRQBTI8gkBjXRfxLAM6QdRykX9qfSJdAIoP/TviaMxLyvajfV25k7N4gMgbPqM8alpYaVig07D//0/+hUO6fgISwm0QgQVOnQJWLPhfv2zDiDZDfqb6HKAW90H1Awm1F2F8LSIiNTzwOp8D4Db5Hz95jqHYfI+G24/bPQ+2cBzTN9cpQ67TYStaIycvc0gJxW2aVktnpSaLNEPOecmFjzWJBjIRSxqR1IqpXWeZSoJ9oqYkgYfFJHQAgOm85sfliogbbmRDhwYbSf0S5Yror6jnmU2HSxEMIzRAKm8cGhtidwFrYo4W47QYAIIII7irOguOG0XgVxdMKKBETIzJ0pyGex80VXfPo18PBDUdvyWrdahFWJNHGaWxsyPI60O+DKrfSwkFmcrtDU1q1cpVJBwshm5FvZhRoGDkSRoJ0QnS4hcsO0gIFJHQqnMgBBFZWa2bWalfERmAjhS4mAqoWTN5PTUCCtLjDhcwWeV3eAyyBZVKw8QzzK849sgyKap+iycuhhulXwZqYLspEk4Z5ZVuol9uNIsgAEtgcYSTMYWcgxVACSMkG0zUkS0tKaHNrlqBrkwEVN0lqTz78QECCbxZDSQqU/RsmDHpePS4g3Ce+wW5YaMnRZtMPmcyRkRDphbERzwMJvEjUUlNcxLSId4GElTVDzCN6ZX4f9y7TTKZYHCcAFa697XrNp6wcL0UBsXQYEWJkt1hZ/+1bTTAnNze2XeLezeYL9Q0kAaM4zyiOz/n7/r4N/Pwh0oa4nkQwIQ+sQA3f8WBDY6e6pGoOSTCRlYBbdR5IYL0TYKONsAjPUN4KFEF8jgn0ZDyUdpxzUN4lVi7srJZkSnEoQE3fbiwjumubWCspWwbVk6I6dSBhZhubk+phW7ESrmZzG6Ab5p61zJbyrAymZj8BCXcu8fcBEV5EeoKIAEg1TsitWLNhM1G4oGMuST71wQdP7PHjh2qCS+XUFsuRjScDu3jz1vAXAWDT8xUmpDTH3IPKtpeO7eBRJEaCGk1nbukeDCwcgASXCjigtwt+CqzPrA+dZsuKlaIVikmQczE9h/rq03t+J4U/sY8wEvj/p59+Goxdg1QNk9BWRWsl6y9Awtu3l/KSSZPMqqWaPX74xB6dPBbz4NmX39i4P7Jsl1qJCXWxYtc3I7u4uFS0JMcp2USjbp12z9qdpt4TU79aJbPZdGzfffetvXn9UnsCgEer1RNo2ag5AwpCiBeQUONhOVR82haSY9KS+4Hg54NWHgYBa2pab1taqzuQcHNlL1++tMurC2s1U/v5xwAodYHMtLZ42gznmGamlhBdOF3IzwjpVq/TszQt2831wK6vB5qMRyBBWmdGCoCmUY61ds+UvWRKWvNA76WRCWaMUeKwB/G1ZvM6Pnn+HmDwvSnhDwcSjmu52xgJahoA02ElILORBwhMgoX2OVKqZKQnFRlrdqJrL/04wHiaqAmmsYrPGXsVzwtabwxKs2xtWQLwtLWTbs0en7fs0YO20lHq5ZItR3MbD0Z2edm34XiuRqxYqknKiOfQ6zd9SQMZUEgeCPUeKj5NOeuopEVoogOgyjBmi1GiSxuyZKWBhXwZTjHJhiGKj4EDCcS5RiCBoYOGFhqqOCOB2g2AbrHYeoJTr22tNrI/mAdLq5Zg4zmoIU+oYLYII4G9DQZBNFukXoLunvdIYDgRgQSO8xhI0B4u+vW7QAJMS8CVxQJg6wAkSKY69+ERze9tQEJMHpjOXBYgZtsu1SCHWo7JAI10uVQ/xK2ShmA71QLIdOukWO2QxFBHH5KO+N3LIB0Si0fNKsO0qtgrqumQUpBuwHAhuP6ruQwaepkyk2ggRo8bW7I+c28JGGBNTDPVXJFdhEE4k29nWvozGZ83nlHVR6Gedk+BuZhfGlqGBAyGU5GVwH3OOqXoWlgdZcAESgRnK+PbsKO2h3FASQdyk5W1P2s4tVgrbpzac0mtjCeBGGk0tZmGUPMdvlq+1vEeK6WidVp163ZaYoECJgBmIDcbjDEhhUmF8SIsjcwmeFoEVqrkaRuX6BwMLd1Ti2siyVmRoY+zpSTvwDA1rDV5ECH++/uMKV+p9n1aGHDF6xLXsggkAAZz3tkHBSLI4NsHXmx3+I9FIMHB9cB0CubCpDYc4iKJ5/0+kKA9fAeQgMEqUiiGgA4kpGnL/sf/JQAJwSNhK/aVMxIyDZB//Md/eEZCbAZ08QJ4EOM8+Fyk3P45QMIx3fkYZeJ1vzf9O2I1xO+5L/7xvkvE747sg4jW633Fwiq8wDGYEG/02xgJ9/3ePJCgyYCyRw9AAjRLaYmWMysVN+7+WzRrt0yMBOKEakUTkIDrcVagER2563cpdemBjKdILvBmz9HzsuIJR+O+mke0U/F6qKAN8WH7BgiDtiyzatl1adLMY1DJhoSJUXAbV5GaY47E4jguIvHcuozCDQ0FJFRojDAsxEjQwQO/9pwPp70pLjaYSOnnZaLIAgXiS/PN3xw7ixKbCxGQAApezMqgLN2KYkiUWqNJ5COTP1zIYSvM9JrSe0MtxXBp4mAB4ASJCjAU0D0B9AAkMJngdZudsjVbZavVyVN2va+8J0JET7XaDIwE/BZmMltkoxAYYqkNobFikogpEh4JOnaTkzsaw2Yd/TtTwMzYN72/p4pxHdoMnf0RkMDlXm1TW7JZYAzJ4p6VxUgopCVb0rBQjFXKdv7ksaQNUKWZ9Fdr5RDZ5FoyPf+i9cUF3AEdGAmcX1c2+aYZgYRY1OYL2vi8aBPeMxfcMCp6JFAwvX3zyj0SGnU9g0Q88n9MczAL5T4BRBje9JUVDwWPyEfuFpkoUoCyWTLOIinj4sL6V9c2ury09WJhGedCPFB/Jpg2HQMJx2DCjwESIkgXnw0h+bF5hDIEok6dRvMoeYPLDBSXREEUJ8qBoowMwTfkogqgrFaXoRETIYoUGpz5aCQmB++sbIlVC2bVJLMKv2aztRQGiOIhE+sY9G83eVwVzBaJ2TxB2lCwWbKzwXxpl3hNzNdKckDWMCeuFRMu2EGhCLjNbPF4X/j3ZiQcTzi+ty7/SEZCXPduW+8jqHbb1+NkWPeJ3Kyl1D6Yq6lBoTEqWK3OM9Cxs7MTOz09tXazaqUKIOTYri4u7eLiQkU363SrWXd2UNCbxsJdEqBgRKf4R6jOFD9hzxPGmDAdd08SZWzLhdonwMSbASQoShgH9XrZas2a9oVYLPJarCXEPQIifPXVVzqmX//61zpu1mTOW4qkogJ4thOQQLHK5GtE/N50ZdvVTqkNDzrnNulP7NlXzwSgtuoty9D5bhN79frSLq8Hkk7EtYXnqNFoWavVcGChWrZ6jX1vYRdvXtrFm9d6TgAgz87OrdfuWavh7AXARtfG+v4W6d00KmIC7PDFWQkg51wTT1mq1azc6llabyBCtKvRQEyMq+tX8kd4/OSBNWpFpVMQ/cjkkGJf8rLh3BaA7eud5IedVkd02eHNUO+LiSJAAhPrPJDgvgAkM63FTpIPz5pEgRh17OsxKQOakHowvM6zahlF2ckv/U4g4fD83g4kRBf743VTO0OO1Rmfgf16yqotl/m1JojQ9tEaIw0k9x3XfwFfMotz6Rr7XsZQpEQtgrmnsxkcSHCzNdTWLKXFFOkBrMzMHp7WnY1wUhMoXy6ZjHk3041tAeFhJkyRJaD9z2wwnNvVYGyXV2PD+2+1BKBH/hi8Knap1kw1qTB7IhgjfyWiDd2gqt0oyeuIwY+Yiy2YodQpbrYYgQRPbvABiBppDDhJW5JnCNT5jZpIACn8nWDZEGeJmeOGNT+YFDJhd1NFBxI0nECSwX202Khx5h7AfBHGRo3mFzPXJjXMAUiAPu9pBtRiLvPEcwpGArWP/Ki2RZvPkdqw/zu9nGebQRXXGKCTNahWC3HiYfHXRDoYTS5WSEe9HhL7AtnFXG2q3j9AAvc1HgmKVUSSVyqJnQiQALRNS+aFkdcrXp+4eeNyw5AF5gTAC5oAACAASURBVA1Ae003vYwyadiZpHN/Zamn0RTdL4Hm1Zk2QQoZgARNm8N1Vo1XSG21y2yy8NhL1TWpDwIj8yvu9ezb8esRZAVIoHlXzGMRlpn7YyheU+U0wzBe9wAkyAwzCeZ+GgxQt1I7eIpPklVsuYNNs7LJYmWD0UysJkAFBmwACUhGZHLOnp9wjta2XiInc08Rkg487aBgbdbFxAGoKDEhkhaDRwy7Z/ghuPBZRvEFrqOGC56MAaHDa3VYtsi3vK6UyShTuwRp20Eyupdwhl6T595rpzwADpMurCbBOPHw9cDOCowEZC/6vVzXALjqOoidgHwYABOzevfx2Mse4nrCwxOSNTXgBQIIngyeOheYfQXARY9JZ5/gehaKdcuytv1P/+t/MUsOHgm7UHN4/GNgAv6whvHW7/r/NJDAAxHjAe8CEvJTOV2MnO74uEE/3mzi4vC+19cFPcpB/nOvx/uABL2vQBnOMxXygMcPARLiz95+TM5IcIohGruCmgJNLwNmBXWrWsYDYW3FdGeNqlmvU7Fuu2b1YmLtChmpW+nl1suxpA3NaslTFUplJQ0QVQTkQ/FHcUjh2O/f2Gg8CDpJdyTVIoy2PIAJLAWY3NLE8nqYlagI8GGuUHFeCwf/vbZ877ngzX48T7z2AUyIbqdmFVgBFWdLQDGFosbv9+sNSOBRODQsQtLJGlYeL400G5mF2EQ2DjZ0Nhen4vEzbMKcX7RlxKqxYcJKAHnHVKiYuWcEE6FETrkVLXBEBeGPAEgxxUV5xfAXky0HEtiUd4WNtTsla3SqBs1OwUCwH+STgI55LndbDNHY0IfjmU3GNOC+0C6hsCKTWCDTYBcE3efYC6Kpk3FbrZJxa1bFbKfIwrOTdpfpDJsnqQ00dVACF9DZYCUQ/7QmAaRoxUbbJpJBpJaUy7aBqgs4VCzLQbzV7dnJWU/XajjsO9rfqgfzNDeOdLNFNkjPltaEjixopl8gyioYPYfZY3lCkYubNNRhxXeiiwYkimkQ/n16vsNmyjT18uKNNOBMQ3m9Yb+vgp3joglhQsjkE130cjKzJw8fKbpIbvSKzNpZJS2KtkoBOr7C/f3ChheXcmZPcPZeLSVzUCGO/jUalb1HohWlT3kwIboLxw0GTql7BRwme3kgVM9GTr8ep2eATfzqHUCNEkMw+yJxI0xF5YRNsLa/9h6Fj+Z2RD42W7rvfE3d2Qo96QgPiZnulWohdXlDmgpIgIlQkNu7AwndQlmggjwSkBFxT0H/JB2jkNrFaGJXk6lkDbtiydYFGiISJ/z+Y0KoBiVo/TWMCC7Lfkq8aYkbf/z738ts8T86kMAUJ2owdR6jNCo0esvl3I00S6TLeNMHmObJByVpvsl+J3GA54ev87V2oKXqng+FmvavYKwrMBajMsw5Yf3oOfVrKcCgxDrp4GgEJLgXWQdozhv1umWYWLXq8ofB/4Dfy5SfQurNq9f27Yvn9tvf/taePftaDIp//Md/tPPz8z1LrUSMHWwEARvu6L2ab2zEPXfZt1F/ZJ1Gz3rtrg0uh/bsj8/U/J12T61UyGSc9t3LtzYYTYOXgVNpmRQzzSXa9qTbEzjKukGzenP9VusB6xfFY7VaU9xtm+cIeR8pVAAs2uc20gfruebZ3GG2y/rn0YmSoBVwvG9arXdm5WZbniLj2VzyhqvBhe02Szs97WjaPge8qFWsWC6rCcFkcTVdGobGPOYwLDCR5FwMbybKqAdUAEhwirIbmfE8UYNr/Vq6IS57J8eEZ4ZH7vrUDQkeBnW+fjsNWmtKYJrFBvxQo7wrbbgbSODUhPjq8ALx++Pfx6xObwpCMS6/B7/fnI2YabK3XMJIYPJckmEibDPXdQMmUOskVskq7vtRZG+HRg8oESUp/DxMhLV1W0RKduxXv3hin3x0at1WUVKH6aSvqM/COrNapWmlUlnWZzAR+6O5PXv+2l68vFAKkmvNiVgGOPfaBfSXem3OXqL0glizeHoBLAGe7YfnNSUjwCpstSrWapSsUoZx5HR5dOdMx3244IwErjUNig9WMHikifZnG28H9mcYQxXkHhhGMjGmhgjpB9KsAyywRiclTaQxj5zNndnJ52GU8fsr8thKZQQJUEmtgbRBDvSJJ3TRPh0YCcSlrm214B5MbbbgGjo4zgcgG8cqd/+KJ1SQPsO/oyEjfhY+kSZRgIYemQb3Ae91oxhrqP6kcnh0o6d6wc5TQ1oqWqtBHCv1KMOsQ9SiD6rCXrlLJUHhNQUkVBqqg5FDkWagBjjoaqIprVhJwvPdPwTzTDfBdfkZnfH+/k1SWxRghQE+BmAuNLisC54uAKsAxk1gEirlyM0JiV/HAwUPiWqlqfsJZinSWTff9D/IZBXnW3Kmmsdo+jGViS1lsFCuWKVal3SVtWEyX8nEG5bNdI6RNgbg1GeAaPg4FLUG0cQDJLg/2lKvCZjA88RgAhA2Tuq5ZkRKSmrDeTGTnxLPje8bUaYQhoFhyBCNJQ9AgsuhFb2dHJIS8sMmnnHud9ar6H+Q7yXcbJx7xNeSKL31ZchNhPmANSx2iOS5flxx4CVpQwmAA6Ce9fIAJiBFEThBf5kHKzwAJxSuPEchPavAfUd8vTNoPdq3aVnWsv8ZIEHxj4lYwP9VpjbkqZnRSTzPSOBmU7F4S456nNjcBjTERn7fmEcToIAeHejs77oq5m+6u8AD6fvv+IgbbGz64/FGaUMEFfg6D5tukiP/hFh85TfJeHx5RP4YiBAylaw89kQPTrRWdrfYZActf22lglm3ZXIcbtVTMROYcHQxyEmgX4GkL205nwkBrCvd4cROul1NhsjJphGultC9uiZrPJ6qcYTBwPuiKEFOgP6QzcZ9ERxllgt3HfOXTG7+THP1cGuCAJAQr403itLiyYk36HVDdJ0jk16kCfnLEquWS9pUNY1l4UDrtUchSUcgiYKZKbRtp9IL7OfYClVbbit2M5yL+ioARoCIT7kTqP8U4kykGmVnJEBzrZc1/YCKZAkSjbHOG6ZJOEGD7qNRnU5A7123J+QxLQvdxuVbaQyl1B4+btsOaiUbj+LLmFg4kCDPCTZtGSBlAjwkk1g5IwPDuqvJXLQzCkTFPQU6HO8FeZhyr5s1GS1u8Hlg85BeFG2iRz1yvCzKik8idxnaYVKSnGHGsWclW6dFARfocxnhIHMoVqp29uBc1EyOdTolMz1TY8AEUWkcawe6dG8H2qiWauVGQ1cLLBK1raEg0Bbt0Y4UWSD9FPZyG04y/U2BwLMXTTrZVDG9gn7M4s9EivvNXYs98omoSgo4PscfPBEetFryReAsU2gyOQVIgNbP/+fjkfwRhpdXkjgscXjHQJQEBw0ykHr4zrAHw/xB1v2ED8XxR74xluoDU1TRPw+RTzE3miJEG114nfy6hXuv1gDFI4VijOsfgAQozNxHuq8kewibWtwUmaSU62pMYt74dDTWOaToAV9p1Wq6Z4q7RGACoAFACvKOcpJYE328GAn4ezBxzWyTZjZdbW282Nj1dG7j1drGPM+F1HbQ1tPMi4/VRuaW+Y8oedOaGFa0+Pf7lmHX397/cdv+cf9P3v0d9zEK7pMm/Dm/Pw9qHAPRexAqRK3q7IV/o79mUhZz2vm8TG8rRXvyuGcnPTfSdYbZxhqNikAATf7kPs0yH8EudwgHOPDJ3cLBT2W6+14ZXcndFC0mPMSIR2fDyIekQCJQRaaFklpoUli3erOhe/DN27f2z//8z/b1n/5olXrFfvOb3whIEN2XCMtiWfI7N5pzMGo5XWlvcnf+giQHzWrD3n73xp798SsVhQ/PTsU6AkB9/fbCbgZD6dZFBTaAXyZDNEOZnZ890P6llIjVQkwmpD/sq16AlwRQcvycX6UHkUgDmM6UTowglw/IuRuoMpilblbISArW7LStdXpqpXpTiSY3k5nkDdejgSVpYpVaWTIQgAgM5zCYdOCcdaFgo/7YJpOppoR1JBKFkk3GCweycURfrGwmXbo6WLfBU53kDTb3EtuySwBdNqI9k+nrDCDYmw2f1vr11P0XfMPihMyXvfjJg9zLayH8fvzn84MhZDh5tuHxcxplLse1TyzqY7qRbzAH5/X4XMncLFq5H7Ipwpdd48zkWBNFpH/UGvgJJCurZmYfPzkRiPAPf/OhPT1vWKvGOZ/a4OatXb19Y/Ph2lqNrvVOHli9eaL99LtXl/b5H5/bNy/e2ATvJcD5JQaMyMZ4XnYO1nW6ArAAEyLLhuvNsyyvpO3WOu3UTnt168BarCbWaZZkvIh3Asw6GCPjycKmMwASwIOKrTawEpjkUjmgy6aV5x7cGVYMSAbKgENFJsZ1DXJIPZBzvv4GmHBzzh2sF1Kmlhs3kFQaBbNQb64AEvBJgLHTqOFdVBCYkBUwKfT7TJTwFMZR6h4R44W8o+bUYxuuT8WyYOLH+5FXynYhpgiyT+rVcsn3c0kHROXgLwwBx5INaUCEQTjSDun+HSzTYEJJGrA5J1on6k1qooaRYljMkFA4bZ37fjGb2wYKiVKJ3KNqRI2FDx4RnjvAD/ydMDh2PwFqT49+9AEZk2rqLlKhlnNkVqaBKdcTyRNrqeLVMXWuVPUarDeAvtQkPC+NWmUfB8mxR2ZlvebxuEiD8Vehp2o2mlahLjfMubcy9JxMF6oz+V7WRU3q474fWMD4izCE4dgwzW61u9Zod+QvMZrNbThd2NuLKw2YuC7UmBhEKhGi5DGQ41w8uwZ0otg4A4CPyDTLD3z3LGPqT9ahQz77u34HATTMM1PzvZPWDTFRvt8/avIPQER9QEJR7nvyQ5rYt3GsvLYzPkPyQqjDOT/xZyJzViAPrKTSQrJw9/binmH/CwkNgBRyVGSAF+tf74nckwWPLTcuR24CQzn6xW3FdOXZK9v/9n/+32ZpfQ8kaBUPrFNMff8aH//hGQm3AQnu8eN55O+7EeKFuw9IiDfA+4AER9CjLv79QMJ9F+GHFIpxU8u/jwgkRASLrwm1gxb8zsb87vHF950HElRUh4l8PF49ADwgBpDgLr3+Eak5lERoutGcmnWaBQEJ7RqIopuitBtFq2xnVti6maCmxwaQULCTXsfa7ZaNx454wzTIUiYeNaGyNOjEutCcUnzIZRdKOI7sFBtEJ4ZmkEYcIAF9ExULxiLa9FMQ+pkWQ0W4UISgzVceLmZgKEKDRjfogAXEpEgZeHDR5xEb5jpb3jlTMtGmglQCxBb9WBqAhDVIrdKJeABrNl1XbMimhrt2iOoRS0Juu94DN9h4QPEb/j4qWBUnsBvmttqMFIXJ8ZdF/S+LcYDhF5svwAFuvywM0PvQh7HQ75KiGAMnD5p7GrIMy4L+S5v6ZivkW47BFO8bN22iOES7utomNkRCwSYqsyDPFndwjSlLwWqlopB3JuzQJTlLAhLIMleeRybqGoU3AK8nTxApWLRCqWpzgAwlNKTSuLPwG3TDetvKjZr1uieivXoyBg7TxM31RBvlfgKIUQEcmuQ8mOAgm6cGqJhVNr3/cZTYUfm4wMdNhM/JbLFYsYkivRY2G4/EkFnNmbxgLEpznNl0OnZzwVrdqjTFCVOGmU1mgCpb61VrTlvjFmR6KvfzTK7rNMyrCdGPQxteXtvo5sYW46mSDSKQAEAkCl4omvaFcAAS8o2xns6jdV8m+2K3hlSFsAFHIMHNmg4bc/y803qQMbARewHPJB/GSwQSSCDVJiydfGIb3JpBx6XAoRDExMpTOCIow3mUKRXrRiGV1wTc1iLmioXMCsR6KrlhY+WkQOaJaJgUAzCH8REGTJitzMZEPs6WNoNeiws015i4NZhIuF6jEb5nHzxuLI7X65+AhPy+Fm6mHJgQmV+i0jIRFzDuxT3xb08fndrTx2d2etrzfO7VUvntrNn8LPGIav4Cfdj1qIlANO4tAOj4zMb18xCPFabXe6aNH2uc7ui5X2/lRSD/nSTRdL53QlO+tZth3/74xz/qD0X/3//936tp1/ocJEjFtKK4Q0XrYn4mmZdP6PFJwGyxXqrYq+cv7MvPPrd0u7Wz01MB0HyMpq7d1XpNjO7KAS7WWwq8Wg0mXTAaXm+UPrEAhJQfRSjAO02xLGS2u4CFRkO+CEACzAUaN2jWmZ4hgHQaAb6n1ihas92w1umZlRpNW2wTux5P7fX1lV0CJLDHtZvuzp6yYmPol0iqwnluVBt2dXVjV5c3MlkDSKiUm5K6kXsPM84j9zw2WAlb1A7RWwpHerG63DcoAgnUE6yb0JDzQxFo5HumIO7pAjHv9kjwdTuYCR4BCTRZsbbJP+v5OijfhPha6HsDH/jE3BXBejeQt7VdgQ5xI88E5IAKkVstZKvHNv93nzyx//Sbv7W/+/SRVdK5VbO1dVqZLcbX9uLb53b56toq5ZZ1e2fWPTm39a4kIOGLZy/tzcXAxsQ8L7aawgMkQIsHQGcgA8NTRnMhOpuG2Ids3H/OSKhXzR49qNuj84712iWZbzabpOvMBSRcDUY2HM1sOHSzRKST7ElMOql7ZpO59sFqkee9IFYq/g+wEajHAMCi0Snr/nrp7B5FYMr/B/NlBxLwfMCLidRKRccWEquWtooSb9aQ/8DOwH8ETywFSQrE0P1DCtQ6sTl+TpwT2A1rpJWZ7TDsJYozyUTNJ2GBGpH7nPeKMz4xnzT8iA4lhVwDmK9tuRnrHoB1Q80os0mABDxANMgq6liZ9I5GYzFY6nVYQEi3CpYU3UNAgBMSGABAalfVo16zjTHGnm9sWyiJ3j8npnAFgI+5cSYgweP9iOr2KTd+B1IaQj9nos11XixtCVCxXssbpYCJVbUmqehitpQ8FJCB9ylGcLUitqSm75JzrSURZq2EOTgkGh3vs1pVbFfeL+CRn8O5TcZTKxSdBQw7RdehGCJOWZ/WK61RfF0eUt2edbo9sU2R6QynM3t7eWmzJUAY9SG1AwAUTBEkypkYG9oHgtwt3/THwVzsX/L9kf5NzbRxWeRtH7Eu5Pvjc38sfY3rRh6gPF4n/jwgwdfH+L5ifRpfMzISALiKxYWVis6IEgudultyPh94qSt5B0hwhgT1nswkd1UB1iS/wRRxRgz+YQ4kbLd1BxKyAyPhv2ogId443psx8fRbh2ngjwES4s0VN8d4I8eLfx+QcF+hmp8Cve9m96bNG6H4wMQHKAIG/C20E41WABLUNOZyTvMPQR4xixrZ922mbOCa6L8DJOgonJEQvPfZENvNzE5IG2iWrFopCEjAZLGKNALX1Q2sAia5BeUBO4PAJ82iFokLmVmmuJLEqW9QcRbE6nghAQLLAima9vYgQYFiiCmM8o+JOpF5IdR+ZAUACeyA3wcS1kzBgilUfKh5KDl3aiTR0EElYxEn56mAm+7a5orGc+o5CLjmQFsymgu2WeKE7Hq6nVVsPM9swuaoa4PWCxogD7VTzag3W+2i9TpQgaHvObOCSnrJFHx+rQl4ouzxHOo+c9SaRR0NIEUeiPls4XFh6O2gAjbazqjAMCyyW6TpW3Ju1zYaTYWC8/NMnKyAzAF2C4g+/ggmIIEpgRbdUJhRJMAOAEjQwqapzErFUrWSCVigLAUoYNIAkICOTa/N5QhAAmePKRmeCWPYCkwYajVrd06t3mlZtVJTQxjPH2aL0JTZVKEoAiRE7ak2g8BKiKAAG5KEODnTuAgC8T1MbvJFpYxvQoQogMJwMpW+mZhGYh1B2bnPABI4B0xZRYmr1gQksLUDJEwxK9tsrUlaAQwEQBjQeYORwOSdrmRlO6Z5o6GNr69tfHNj89FEsZD4JCimaOMRhjEebb9GxJSYoC2On/9zgQSukq8t/oztAQYkDZITuL4zAgmAfFK+AKdIo0rB5Yj8OsEeaeM+mWU2OpymK2pW+D43RZpJN820k6ltDRo1hlLbjUAWAAT+D0MCIKG0W1qRBA9opZiN7pjqFmy63MkXoT9dGvAkIWJLViQBGm62qDSjAHzeVkjcuz7/wBzl49e5b12/vbR59yv3Ht9RWtAPfd33fV/+mPf/ll7haBKbBxLQmMsV2s2+/Bn06Ush2VinVbW/+eXP7W//5lOBpWLHaJLjFOvrq4vQYHqBI2MugQheaLm0OE58YmZ6MLNif9JE0ptSfrezyrwJ1+dWa1HQIxCHJOnhwweakFFYP3v2zD77w2d6nV98+nPrnpyI+cDPuglWWWaDRD4CANAIAUADaOPQ//OffWKNctVefvvcPv/dv9puubTz0zNRm3mN1Rbq+dL6NyN7e3VtN6Ox07YLNNgAhP5saI+nuGRNINEorGUU8exFcbKO9wsdIIAMlHEAaVreUgaNvGi1IlRfzj17ELn2Zo1O0zoBSMB87M3NwF4hbRiNrVgtW7OHXwNxYAzXyRo/xC6iQSap4uLtlSRvzcaJlUpVTXzx1KFpQ5vurv5OH87XKi6FC1IoGRAfgFy+jz3YayzYhP411VTsaawrAUg4PAfvShsOxb8zEuRtlPNDiqZm76t/Yk0Xj+99QIOAhDs+7nzOk7WtdwTVAppipheBhJVWlXrJ7Dd/95H9D//p1/bzJ10bXH1rRVvYR09PFZ39p6++srcvrpRl3z17YE+efmzbpCxZw7MXr204Xtp1fyKtOaCOEjQkOyCNoKyEDflchMQrWAg6vzBJt0geiFY0e/iwak8f9TQI6nWqGgBxH0xmM3v59tr6g4nd3MwMDF1pCtReadWKWckmo6kYQDASGSDAQqpLulq2aq0iCRISSvZQ1n5PwFoFbw2SYJi6ZwFIQDaA5wZTVpqfnQMJ5Z01KiWr14h9LVhJ0ZvUnwAKYZors0X0+1vJZfFcoNmfr4FsuLH5O1XDjp8BAzLFIdapY8zqZY+WRAonNucWWv3OFuuRzhc1lXs7YDbN5ogbPnuzM2RmkgHAVlTvbvUmPhGZFctu0kmzr3tV7Fe0evwcnhNmkylN/kp7G88Y0hFYnJrQF53O7pp5PJu8boRNAQkQWQ1+ZQweYDss8TPZbLVuZehyK1VbbNe2EKtkrLWLugWpFLWUS7/9wWW9kDE0QzNATQYarFWq5Rgy8U5ZnwsCEsajiYZRqn9KwWeCdKXNRnWRjC2nJL4wG0qs2zsROwy2KTXhaDKzi6srm692qlsBEhgYMIDgvgWg4XjzA6DjZv6u/VEyRl3H2x/gHwIkHK8P+f4pAol3AQn59SgPmkYwId/fqQYLfl4wEcpl1mOui0tzPSED1jd+IUiqPU1JPRnMNPVqMSWHe7TiMqcCnifea0UgAVmRWfMnICGiSMdF9DvShr8CkBBvnHjh8+jVfYyG+wrK+74u6nAoNOL75GeiR0K+OWTBjqYq8fPKVb0l3pLP833HIMLh90AlXnwPSEADLy2WwYHfyJm31UiEZndbZWux4IMeFxOrGpNZzy8tlzFZZFFUFp4KPt/MGaK4oRXTfJrNqOlekt6gwgogoaACTgt94rpKPoSIV5xemwcS2AgAFQQkKNc5z0hg4o9m/cBIiGwE0D4ZN5Ihvl6IqgeQwH2Fg6w3xd7IqxgERGCDWRKvBC3XkVAQv9Esc8diTWMWknfM515sE13caRes2apZu4npFufGnWM5P9B6p9OhCluhijTcS7LDyYj28bObCZJB7KACC7KMK2ttqzUxpPEc2kPco8cXUSTgxjwao5nitaAD41Be1bFj5IghzhJdJoyEMOmBxsaHG0lVNImAugkzhWxtJnGwOGiegU/7E5gl6KMXAhJ4bZgOAAlJsSJZwwot3zqxIdrejVmp0bDTs3NrMx1cYcDERouusaBpYq+H4VeiRoApaGxgIoDkQJtP/GAVxGeM6xv1cNoSmVAGICE2Htq0w6bI/TWaziS/AUhgI2bCDQCGdIMNHYCDvwESKjhn0eSiccS8Y7O1RqnsGdDKbgYJ3opuX0DaggESKRzjsY36Nza9ubHZYGTr6VzGXejf0HeKVp2TMOiZic/0jwQS3DT1dkbCigcyByQcMxI4V4AN0olKRrR20KpMEUVig2sMWWPiZIzChY1Qf9JM6RXIGyhqUoGKrC1bq5BwgeaeOF8cs2EZbDIlfkCBHc1XSmvYIIspYA6a2EKABt2Mg0e3uSrHNe4+Rpg7gt//8f9vIGF/tsI/nE4Z0xQAOmFqxf/z7Ol84HRvS/ubX35iv/6Hv7cnT881+UbfjHkWTCto/NIXB3NAvGBE2w+TaY/XOkhy9kXlXvPt9Fb+8LH3z8lR/WEARdkjU1qABGRIrBf/+tnv7bPP/lXH8PHHH1vv7CSYrcb9hZzy6T5OV8yq+dIKu6JMVD98+pF1Gy27ePXavvjd72yzWNqDXlfmiJ5Nj7cI5ngTe/7ipV3c9G3NJDMlqhffBS+8o8SRdUJ62qCxxT/BDbScPsy+QfFIMg6gpvxPSD5gTQY0qCMvrFldU8TUBtOx1dstNaLFes36s4V9+/rCXl5eiF5cbzetddK2ZqclLe5u4zHEUo0U3Lzy+rovKR3snEa9Z7tdwS4vBnZ50bcU4BnDsqDNjyrCuOZK7RBqMF27wDQ5PH8+CXzne+TZwgqAYZozovJAgt9bDijE2ihKG46BhND97B/geFzx7zh9zNdI+aedJvIv/hAQ4nHLTKSpX+Rkv8JXgSbZ7B8+/dD+u//mEzvv1Wzcf2314sY+enJq29XIvvnqT9a/GGjff/joqf3sk79R4/3F18/tT9++kpzkajCxCdNm0eF9Gkx95Ky6qoYzsW4FFGH6LLcPAKPCzhr1xM5OG/bwrGntZkkgArJU9nIA/JeXQxsMp3Zzg6yPJhx/AzYMvgfj6BDBiKN+ObVuu2GnJ239DZixmHskK/c4z/hkPJPHCNR4mv1iCeo9QMJOAxeYCQDGMCphHVTx3ipu90BCvUYTxRSee2SpPVIa+aSkBn0+c5Ylngv4RWwKFVvDoNhm2ktp2GEGsQaVyonp9Soki3mjxmSfezSlpktpcEd+lsAvzAAAIABJREFUH2pQg6kfNyPjAJiMMDO8VgVIgJ24XCJlMGu2qzJxbLSg6yEDdvmBegm8N8IzA5uH68hAaiX2IbUQdQXJXEvb4VVSKulcVgOYoChSD1DydWADo9fXhNg1y9wZRkO5KkYC3ip4N/H7AEyIdcQQkud7r84BeAxsHI6VBlzsqR0SDz8veBhwrgESMJ2FsenHR4xmVewJ9nm8W7jeoxFJAdDxzTrdloAE2JuT+VpSkMFwbIvVxqZLGCouJdAzGSRMGvblkvNi7xWf37zP2fGz7WGtd1MS7wMS4rrwvv09DyjcByTE445AQv51j1/H61ek1VurVzAed8DMwW33asHcmz4lCMnEOtb+K9ZojNQFUK76HpS4vDzuj2K6JtzD7Z+AhGMEOZ/aEFGo7BaNS7x49wEBcbOKN1xkJMTPx03mtkIyTvz/0s0oAgl5MCM2PXFqwtc0ZUY/icFSmKbw+WPGRHyd+NDdCyQEal98sN0V9gAkUPTXK2akCwIiCExokqCQWrmwtdJmakV0l+VMWdXNOvR8FvuxNO+eq+tUVuXnLphaU1yg6/E8YwpVagc9hEwqlC3uZk3uZIpujgLMDaiYdFHYbtjkMBaKU0ndIDTdLmsAwc4jirqmKYWpL4yYLC7mEy28ONCDlgIkQMdE17Xa7GR+uCOVYWmGrGG7TMKizmYBkLCzJahoKLYXMCzWXvTRdz446yofWdnLmMigd2OiBJZg6AndHMUdWNmw0EHO9Pt8I3NwRIZLcxIXyAtGg9wR8yMpLC3JDskfyDIAENhU+P7Z3CcYbNw4uRYFJICSg2CvbJuhiYR97gs6RmH87VP7ipz3FV1JIVsqaBpBQcFkDBOty8FEGkuABBB2RViykdKgZWVLSjUxEmA/DDDKWe8EJDw4f2TdB6fS4c0URbTQ7zw961m361nvAAmuuPFJlvRfMoPz4sK1k8GAMzwLkSIXn9+8tEHaat1Pruvlz3Sx1DRlPOiLIUNMD0CCDBRtq+Pi+4rlqiiAKirm8wOQUKtbBfYCerXVStRGNv6Ek4qrepbaZja3eX+0BxKQO7jZIppBT+mgqOPDNXZQK0OMWnCD3q9Df6a04T4g4T5GAs8JYIMYUVsSSDZuvlQtCUhgqsDzJ6O4oI9mOgOjo0Kjhfs8AtE1UUOJFWRUCmW1YJW0YHXctZFYAGgJSCiIni02Ai76MHNgKTH9ZYIB0cNDsv0a3rPw3jXR0I9+L2bu/S/4bwUk/KX7xl/yc3FP4Gdjc3dwbuKTUeZwYCiwTvHc+T7lDQwTLZ06ZAmrlZ2dduzJ00f24MGJdaHR13kmne3G7QvASoxqlOaJVaDkG9g/fr/HY+M8Ry8bAb8FZxApBz7koovZEJzJeU55jTjlwS/g9PREIChrxT//9rf22Wef2WQ+sw8/fOqFLlIDoiMLnsrjIAdAsFP451McdD1i7aMnH9l579SGV5f2x999ZvPJ1LrNhjXxsyHmktjGcsVmi7W9fPXG3l7feNyZIuDwYiCijqbKG87ozs0+y/urlSohwQWn/9Qy3dM05Cuxd2geWIrAc9E9M2mU0RsgXimzt/1rqxKHeXpmWbVuV6OJffX8hRgJ0/XaOqcn1uo2rd5q6Pdv18Q54w/humykSYP+SLRtQANkDezTb15f29u319Kmi2AtgCDPBvCmyU0X3Zj4nYYAoED7mn/+UEcdaL94G5FCkQcSfMDgU/F4n0ZpgzfMh2PQ3h7WzfzzEH8ffwvsyX3kGwK9noYQf+EHlGOBajBrfE/SoGO1tFK61aDl0VnHPnjUtSfnLTtplgUoUEONh9f2+sVzG15cS5736PFT+/jnn6oZ/v0XX9lXz17YeLaU6z0AvaTSOPIHvyfeO3GCmxW1lIOhDiQg1cDEGT8DjE8zO+s17ey0aa16MIfEU8mIzdvZ5WBm/dHCRuOZdPxzzPbmrMMud+N+lVRtbYZF0PlZ13rdpppe6oLVcuax3HXur8T6g6FdXQ4ErNHsF9KK6iP8DJBoTPEhECGF1J+NVQoLKxY3Vlf9GHwSSlC6PXkCIMHB/4oMC5E2IDcdT5E9wppzTwekn0gpaNgdSCCuMrFajcSBgjUqTMELYhGyvhA5TLc+W7qZKb4IyEhXME75GrHEmU97uY8lf5xNbKr3ZNZqYTpZtk6vItAGtpGDCFJGak9n+MM5oJaEKbEiOhRgjiHJjIQT1sW1Vapea+FfIB8HpEcwEQqwJFZKe6Lhxn8Jlgi/SyyQ+cKyas02IcWM45vPWTOp14ueGCMTj8D4Yl0JKQCqhcolWxF3uWbo5kACpp9IkCOQgHEr5ojVek1+CUzJ3c9qrGNgCLMMpB7WmHanp1qJaNrxxJmbAAhR2hCNpaOElhpe7KT3eNyp8ot+KjmT1DyggK/SXR8/BEjQenOHB8JdX4/HGI8zssjjz+TXsAj48Tn1Oim9FYPAKFdP9t5c9AvUoXsgQWC7fpvergxDBUEHMPsISPDP/wQkyNX7e0VgjFhRTKhvNDF3+TZE6T4ggRstUk8i7e4YFcvfFPGmjTezN8q3f9w3EXNjooO0Id548YaMjqURSOAhznskxN8c3/8xkHCXtMHNBdduJhI2IzdvY6V3RgLFDPS4Zj0Vmn3arUniwMJfwF991lc0JAthp0ORA0KGxp9IrFFojEAMWIBATplGeWZvgU1YKBqyCBpnN3/igykvlFUaGbRCorhBa5dHAgv/0tZhgfdCJDox47HAhuBToHhu9Tf6MzLviQ1D2lDCVGiqCavkI8r1Japm6QgtFL+kpKZeEgMxEuQPadsVzV5qozn6ORZhqEVoa6F/b61eTRVnhOkkvwdzRRkHMpmVDMGLX4pdAA+tpzsQ8o2aa0UGycjK4xhB9+V3oBjNptUbLSU/RI2m7kcYDJIJYEgEq4GNnkLJYz3ZIHzChAO0UyV3xboAABpXfv9i7fTIiJKrmIUmiPM+7r5MotOCayarFbsZz2U0BpAgdHgH3ZfjQH+fCUjQRHlj1l8sJaMo1mp2dv5QxS/HSmPOfc10DlkDsWncmzIX3bsUIztZup8GMEUA09Du5UHD2IRwD0UQKQJzEXzg//6swwhIBNAtMIrbEXPKBAOvDlgBTuFT01KqWLnKpgwjAf8Kd8sG+de9hPkajBQ0jDBhBCQsrEEhi9noaGrz/sCm/aF8EzSl58pkJRkHIqXZbzC6L4Ju8Ii6/9eWNiBbuIuRQNMFkMD5gpGgc49WlnMki21cs3nW+OP6XZ6xaqWiacgGzffcUyoUMAtgBWsDR+Y0DUACcoowqSEBZGMCEAbThY15jpPMtlwzXJ4BbCRtCAZJRwXIn90S/AQkBAu5nE49Bygw/RBoK0kdTTtgnANx8sEIefKizSquq2G9k5ay5vGCaTZqTrPm/g7u07pGKuihdb4btUxRmae6AiT4c1vas158vXSZE+tQ1Jdyr7a6He1DYtJsN/bll1/aZ5/93sazqT1+/FgeCTyvgGHaR9BHi0kkWzlRs9GFr2f4A5l98OgDe3r+yOb9vv3hd7+38c211QGiJTEoyWAMx3LkZ/3xxG76Q2mDZ5ifIZXY7mwK8KhkBI9oE3gSzkEZRg/Gi+jOFXOJwynJOgtLNT0l4rFonUZNEz8aNibfMr7crG2wXFix2bTOyakVqjV7cz2wL7/51t7c3Nhqt3UgodO2aqPqxpYLwFki1hykb9RbNhzi8cBkmUazKiDh+mpk19dD34fE9HMzORlVqmkKOfX7QU4A9gI7iabEp4kHgMFrrcMEnTVOdPywxnkxH9ku/nOxPruNkeDORv7B974DZgRAPL8mxK/HgdG7/gzfXz3y4Nv71hZJ4xXL5xJJsczWSytp2m5WKxWs1Sjazz94YH//y5/ZLz56ZPVKwUY3xAJf2mTQV2Qf/ggnZw/EPvjy6z/Z199+p2YZ2UFScP8k7m+Oe6X0gK1MMbcr5KKZmB2sv0g9ieKOiUuNSmanpw17fA6LBnPRla2XU3lT0dBejRd2DZgwmPqwZOvO/RgzC7SRKaoZiZHtVmanvZbVqplh9DlfTFQPdDst6/VOJc2cTBZ2cXllNxh4ki7FEGZL0k5iE6KseW016tQjWyslE8uy9R5IaDeZzLPL+jNA3ScgsYR5a0nRhPh2kEAlb6ZtpvSG7bYoQAEpDk0s3TzrEfGcDHJatZCUBft1m1gRaUWR52gpMInjFNMB5oAYGf588wfZJ3UHtcBYsdsACZl1ulVrdTJLEzppbUq228eD+72MFEORkoAUMn6uKyqRBAtMXWFQwH7EnJYhDUxQJSQgbcB0zxLVFdQq1DzsmxzLYDC0/nhm5WbVdtAXGEIJSOCZ8XodNiZ1tGqivX+X+5hQw7FuWcq6yqAynBcYnoXMJuO5DcYT+XEBOAAi8Id1lZ6ByNg5YMF4bAsxUU3fV67y/jCnhBVLUgNSFoZySFH8CYoggiQgoe847t+O+5n4fB///WOBhPyakX++8+B27P/ed0x6P6FW42ciIyGuGw6G+1oZvze+BwwSyyU86IKhKLVnMPmm9wG0ATDQvhlMF6OHnSQ0AuCpSblfnZGwX5+NwSUg8E/Shv2msJ9WxHQBqLBhFPVjgYTYqEfkKjYi+eYk3kjHNxr/j/T72wrY+4AEfi42u3lULN6QPLj8m9eh4WERyE/Z85OceIPmH4L89+aPxX8O99xoxpbTytJcQLcPZouNamLNeiIg4aRbs7OTltVAjbczW41vBCQQB0S+cKuOThYq18Tdc4NZJUCC6F6kBkiH52dsR5GqKbO7lcoYPvE0heh2LffU4FqKtlpU0Y1nydKIeiGiHLug8fJ4GxZHf7gjlSjk3UcH3yKL9ExFJWWkAwmeOoD5DmwAzAkBEUg72CwBRHAz4nq4lmw0JZqJKBmPR/LomkQRj5grnnRb0ugRj4nmn2ZYrAi5jrORHTK6OR/U28rJFWeU95TKBAwEm0U9K5Ws1eoo85vzbCkN6Do8D16Eo2elcGXTZdKGOBbaKqAEukIKcTkrMwEuUARLgaXnDQdobTSSf5Q1LVbBnkG3Kkq7yL1BAY/T7xj2A9OBxUo0PaIv2VgoHCgYMFrcFWlGE+vPlzJcKpTLKpraJz0VK2gaAX0AjciI5/cq6gy9l6aWbohJwRalC9pUi0wVD+yCOM08BgLjfR8BhfyzDiNA90owdST2EiBB1yc1Gw6Hfg8xFan4dG4297grfg+gDsetDRZzyNlcZoo7zvtqZa1S2QoAIhNYCQOb3wyV3JAsoUNiSlkQeBOBhLgexeSNKDWJ68ufCyTcZ7YowkswW/Q8TPdIEHoetPDRI2GF1AkNPGZQAUgoFHkW3GNDPikhJQPtrJztmbrQRC3ReieWMWFgypRlVsOrBO9NklYEJAAiYKy4kzfCYLYwIs25j7jLkwy5TEkgMgwa0cXvARLi+nfb+hwnn7d9fX/eb5mY3Pdz9339vkble2D6fS94x9fzv8v/zSRPO1D4qWi2eGAm+N4T2DMCYt2BX8URxqvFzGbzkU3HIxm/lcsF63Qb9uC0LTCh22l66Zi6oZTo3yGJASDBNdDv7Ky5CZVngWs/e0eiFpMciI8DifDsMxoO1g8abpchmT1//tx+/4fPtRc9ekSzdrpnNywo0I1mn2QETwZYydNkZgvSejY7++D8iX30+KmtRiP7/F/+1foXb7X2wSQAKPNIXkBxJECJpoQ3w5F07RTMoxmAboyOc70x54EPkl0AHJFC1SpVazbq8kLYwoLarWXiyv5E09+qV63VBrQs6bzDZAOUneATgtyhd2KFUsVeXlzbF8++sYvBwHZZ0RrtlrU6zT2QsJyONCgg0lPrqpozJtnsXTRPZe13AAn9GzThHn8MkKAmFtbV3swWgNprk0NxHE0RHXTgunnTnnc19yaVZ3i5oZHz+y0PJERvIz4XGQnaH3OpD7ovQlRmrKGOwYQ4SMnXSRGo0u+7h9J03/rhXiDBf0axwzSTAAmYEsMwWVk53dmDXt1+8fFj+9UnH9r5Sdsyfm41s9Vsqn2gUPDEj+v+0J6/emVv3l4LoJ8DsO/3xaqiPyejgUvudpmlVvc9UAlRU1uuYJZAbSfBJLNmjUa/auenbWuQFqXpOU12asVK3a7na3vx6spefPfaJmPiwKlrUk3olcI0dbCvXjZrNsoCI2Akwmig0e+0Yce4qahSCJY7gQiXV30bYNS5on4p2WxVUILTbOl1ARIOgIR0O7Asc9Zru1WV50qtwtoSwDRJDZnO4oVU1GSfJhe2htIANgVbb9CKF221RrK5kvRQ7J8SbIad1RuZdVtVSW/FiivAhivLJBhWKkA4TIfhYCpAxQ2q8ZNyJgTDGJdfTm0yoWEza7SRYdat0wbIZGCVChz1WiIk1CSpTcbUqfgiIOkAiK1bWirLOJPaAgsoZg3Ed1PzeqQo/kIALTAqaq6LDxK8OFDE24l0mAL+MPRDG1I9ABJcEtGWqWbTSsFfLT5H0RhzywAzzaxSazlNV6wAHsJM9Sb+CIPRWLUkYIpSq2rODCMuGp8jgExYrQyvYAHzi1XTYqqNHxapVUuYww4quq+Rm0BEIM/fV9x/DsyAuO+9j/Gd38eO66Pj7S/Weu+Ckg5SxnUs/q48UBDXs/z+fxuQkGfB5vdHX698UHzMjHaAFCbTwhQDWfRrH4F6nilnYrNAHRKUhPFHc1oBciG+MgAJ+7UoKQtI+MlsMTAS8hfPC17PD/9rAQmRMnkbkBC1jccFXbyZ75M23FcIRsT9sJEGZ+qgmVFGM07lW5x7fXIbP/K0n+ObPB6f9EhHGqT8QxIR+cPDqbBANYuU78l2LUobQALUOKKEzk+aMly01dQ204FofDR/zVZVLu2KNoTGvsQvYO4NPqgxm5Midg4xTiDj7qXAdFa2eXro6lWPEHOgxs2hYq5qBBJYrCiAWKD20ZWaaEUgwQtgFbCK6PFIQHdFTZVVu1oyoXHXfNB4aKmwEWAb7HbQzhks0+zDQsCPEaokG3eipn80RXIyl8bfKYXEOOLqW7V6g7xhl1BQ7wIkUAAqNQK33iTT8ZONi2TBF5uC0Fy9L+lrXZ/KxJ8saaZpOCVXyjX5W6Czohj2SsyvNdpBgAKxGGZQWd0hl/MkQ6EQrwmosJS/tASzzohA27x0p21cf9v1mvSGNWi8ZRzDkVcsVcBXG3WbrTFQwpV4JXQbUiINIZMHNk5ZhZXw5i/YYEG28Mp2GROYU2v1ut6YL+ZacCmSoeN5ZJczT5CuOLXxUKDytQgkeAPgzUbcHPKbBp/fG9Dsi9K4kZilxZJ/neY/MBKY5tQxQCuldnV1lQMSqgLAOF7ijEDyiezkmAEf8D2AkcAEAVkDU/hOsWIpxfd0Zsv+yBb9gS1xQw58QPgrAAl4cnCsewZSaJR/bGqDR6XebrYorc0dZou6BmHjiqkN8uPQppeJIk5EpTxCkHQEiZLo4ymeH0tbw1aBkcDXKPx3xH65cVxxRbwsxWZqC8BSnod1YoPJTIwEoiBnUEW5dnhRQAUn5SNEzcFuuOvj3vX5Lqem3Avftv7/iL5+33zd9Rr37R9/zu+/H0jg1d4FE/z8hVx0fc2BAKdmitDusi6xyljHd4q3PelCc61bt9NwMzKZSAEk+O8AROCZx7z1HRgBLZMA4fhMHybUXpC5FIJnD4CDiX18LdYJgITuSU/TOKRXAAlffPGFQPhHjx9L2sAaysdsMbV1gYKYxsFB6NV8ZZP+UEACmq9PPvjYfvb0iZ7ZL/7lX2xwcWG1Usma1brVKhVbTN09nnuzVK7YfL2xy/7AZgCJWdFuBiNbbJB0eQPuhabvccgblsOZVXG/b7XtrNuxaqmoRhTiOP9m8itJSeZeQcXg3cJ7xy9kDOW91rBWt2tJuWzfvb2yP/zpmV0OJ3r/eEW0uy2rNWtiJCwm7smjRiXLbDjATNbTV6qVumVp1SaTub19cy2KOtI+B6Hd8PmQyhCSD2AJhVrNAabDOi0JSg5IyBfZEUhYsP/ngIT4WnEvO0z03jVbjMOSCCTswa0w+Yv1VL5Gyn8uggnB7fPWx+i+9QOJVhyWODuB2N/VPtkAdgB7ZrZbyaj6k4+e2q8+/cSenJ+KabKcDPXsQAO/vO7bxdW1XV3fyLQTKYDkos26mHoMaxazqV1fX9psOrXCNrVy1laDDbNzMRsL1KNk6jQK1mpVnD1aTa2FOSKNNKBAtWxnpz1rn57bcGX25Z+e2+d/+EqeGEz18YTSEGVrtpjR6MCsSK0iz4HMmg0kNvh0ZFarworgGQTs89prOJ7bm7c3dnkzV6OzFCMhtSlTfwEJbuaYFlaWbK+tWNgKqOh0Ktbr1HW8AAnIXrm+zjgqC6SmDsNDajoHvN7ZYgsQwL1RFjMBnwfOJc8HQEKabqzZKtlJJ3hUFXyPrZdrmv7jHQKQSMN/fYUsY2gjIjbX3N+wA2ra68VIWGDMvJA0o9k0Oz1rWqebWqXkr0lzPmcKDyMxcRnD9c1QdSW1G0y7UrkmnypAogF+SUsiADHmJF3iACIAuAIqCgwQkIJHBKzUhdhVkmLhbYBUsIBpIXIDYqmpb816vYbqRI4r+gzwb2o7AAzWQ56xWqMthgTrqrOIYNiubTgcW38wUq0I65P9nAhd/mb/96HNTgxe5Anyg5Eck2XTmVhR0gDwoq+xpgfppmo1fJ7DepHvf/L9yn3PX2Sm3/YA/xAg4bj3yg9ifyyQkGeQx98T+y+AhM16rH0RCQrru8dC8lx7vCosYN+TQ/S22sO4H7uXifb1BPau7zF8EOOKrGi9rv7kkRBvqHji3wckMDW46yOPUL9bsDgVL554HpD40IL2Eo3jRmsHtOx9vyffqMev7ze50NzcdXx5WUPc3Pj5qOWW1jO68gYN8jGz4PsF4pGzcqCt5x+QPCJ3OF6ni8r8SskNC22KUM26rcQenNQkbcBdN0PXs51ZsppYqUCMSSo6XafZlHYfIAHzOp8s4JGAjCFV4gFNM5os3hdmi9ENmgWQzU40qkpZDxJ+BkpowKgFl0NRpLwIxcNArq0ccdBwOjp40NnKj0AuuJxTCjEWfZcyIK3YYBTJz4uSz8SlENgIjnKTKzyb72SOs1tR5CLpoKFG2mCa3IynmNysxTxoBiYCdDoABRYCNmKQYYHWahCXHv8HcrvYqIhjUSe2iMm+T4BIP3CJBmaIfB8FaLXatDIZ4JwsKE8FWeF5dI/7nwUHYtXBHr+FySKmd5Lth3gyzhPvOynblgkB+sskcbPJJewKrikbLhTYVIUE8U/yqNDEJbGUVA4M8IifWuBgTU/KZCW1ucAEpBNlWzNt3iQ24QCzohVrZDAzwfOGBLSf98Pzx3MoynOYMM4XbsLoz6pT7P3YfKJGakN8biLKnV+wY4743oQm+Cu4tIWpg1MFMcnk99bKziShvVEk5dJ/fxXmQb0mTWN/OBDizu+OaD3XhPsURsJqMROFn0n7ejg2eAxFwCGojFc3Nh+OrYDjEs0MySWkfWzz4Agmm86+YGqS31hj0R2feeLv+Ijxj/uYzLAsUoz4R5gaxuWSrGPINUfxjxRPsCS4LjtFR1GwOCBHaoPYQTB4iCZCikQzGQqLJccbrlsEPxl5AyQspzOPgUxL2jRxwif5w2boiX0KMlwsbThb2njhUWHEP+r+wb+b6SNFBzpXeUgESqHiCA/0+PzaGz+fLwby94b+/QOBhDs3mTu+mF+b3/dt9309v9b/pcdw+8/h1eJxaIePdyUO+XvP7yF3AffzTLY8a7R7iiyXmMeO5ZHT67bETNAEs4rPASkfPqXVVD14L6D79aIysgyiNt4BQtYV182Hz4eEFhXqib8ex8FezToCqIeEodvtavJFasOzb7+xm5sbNWNPnz41JEp6ttcLm29mmkgiTWLqSfzjEMBvPJcx2+PTU3v64CHWa/byT3+yN8+fK5GlXmGNoIUriqJMQY1XQpKVbLp0wJSEmgGMJgzMMs8X0VoVDP4wNYap1KyW7BTH825HIIXSXrZrsdsqMm2EXQcAjVeLm8bxOtPd1kZ4znS6Vm82xeR5eXlj3128tRukVNutfF06Jx3JxaC+wkhAqoaMolwsa3rMNQVE6PVOrFxqynjxu+/eeCTkjmxzZ35pDcAocy9vSDSFfvf5erdeYi8WE0yvkZdwurcK8kTWvgj2Slsu+dO7KVaReZY3beR4KiUizvyeddmIe+DEuo3X4t7w5i42QA5Sq3YLsdf79fQoJeXe+i/cl/6cBEAf7wSYe7YR4L7bzDWFoCdg4v7w9NQePuhZu1GjU5c3j4zpRmPrY3CnabsZYVbNZmoPH57bh08fSz46nYzs8u0bGzPNXuCx0bNiAQB/Y5Np3+YT5KRmp12zbqdmHz45FYO03ajacj62ieSmifU6Has2W1Y7eWzDydK++PIr++0/f2bX/Y3V60XFUENbxyNBxoXUeHp+vcZ5cNqRVwJpCI8fnYudOYCJM5nZ189e2HcvBzIonq8KttpkNp5tbYCZ4xKTKCQDdcsyvJeGVsoAuDbWbpv96pcfKv5xNLjUNBZ/EIZUAAkMKxaYLC63NpqgwV9ZVq0KQFitUhlUM/RBRuAS05VSGwASOk1qoJ2MMPmol/H5qlg9JM0gQVB6xfXYphOPz0vxeILpsAUggHmJwaCnFtXrmdXqqZ2fVeSXQD1BzUu9BcsU7yaeDRlm3gyt359qsJIVa0pIYFjEPTkcLOWlxfkFYGe97HU7SiPCZ8zlBDAH6tqTx9N5AEp2luJxsPPBBsAAQzukDVz/s7OuPXz4UOuhmA9hOMTf/X5f/8/KDEtqkjM503IpjwkibHm/1KKsbWmU4Zr7gFCTi6nG8wv4IFAXmbTLRd0rC+DAY5r5uvbaOOwJfiq+btzdX8W15X09zvFeftf++L7nOw8y5HvN/O+8b3++D6i4GwihnuKPSz0VTxqGZgBJMLS3qIXhAAAgAElEQVTrVfeSo+7Ci0UUQnmzODMwMlW2pOdpzYmJSmV5JCRJy/7pv/xfSmvT9J31KLCwGAAVw/r3Y2uLZPfXHHn8hUejSKFQ4IL0a1qbYyTEi/lvASREtE45qK2WLqS7kbor6b2I2Hsorxzvofm5e2J2G5AQ9dwcDw9ljFGMm3i+SL4LSMh/7d2i8N2LlQcTiPmT9nC3sEJC9qxZp5koPgiEu1kj15cIt4WAhGrRc2QpGGEkeBoC2vfJwaQppDUw1WeSL0Nq0fAntsWlmtQGcn/rVauDnldYrNzXQJtCiMxiwsrP+QQUIMENCeV8HzScUZ7C+2XzjUCCTGwwmaIfETLqhZHQVabnGO6sE1sQ8wjSvSWXGIk7ud0YYBHPU94nS1D0XF8NdJ9Q7FUqqTUbVavVMVckdsgjkyis0dzHokRFEyY6RADymhm6M5B2dIpupslBUkyNJtO9yzlgQKVK7BCbIrE3FKVM0nFlgN7mKLEiGOWKzkKPnMPZD5owhA1M50iGiFVRkqns90CCNIYg5alVNLnyiQRAgsw4mdyzkGG8E4AE0WNzQALoO8wE+SOgFcQICaS0XJPZYlb0TVDXbOdMC54/QB75IAR96wzDxVw0KvdCfL4igyN+PQIKkZEQvy+CZnE6FV2IHV2HdcL1dSABaQOTHxoj4jwxE6LpAUigKF8uVk75W5NSUlYOO38DqnBsuheWcxUCVRgnk6mVofKv1rahuL/y5AYaaI5rspwBA2lTzq8b0WyRaMW4Yfp1jikMobG6B0hw00g+bgcSfCpHUe1TGDYbFdmhYQGqOgYSuHUAEsgV59+aMCLbKbj/yN47BjBssZTbvYCEpChKuJIuYMFMMdtyWu9wtgi+CCt5I0zRXgbKOJ72gAhxvcwDCfki4Scg4c/ZhCOQEAu67+9V7gAf/ChyLy12GJKfJLC9Eo//RDcts69GRaysbpv9gGK+ao0GU28KdL8fKfQBVB0ADMwDUdy9MM1PrPbbrGJ+D+aMxA1DAY7NKIUzPgjNdlv3youX39k333xjl5fXWl8ePnokmq6e+S2gFa7tayuFKNPdemfT8cRW06UYNA97PXvQPbFSYvb2xQt7/e1zSZcalbIYNfPRwqYCEtYyGcsqdVtuAMKWtpT3DO0kMjkaQ9Buf5Y4R2LZrVZWz4oyUQRIALiVP9EGDpdHwIlxgcmpvHzwxXHH/TleN1nRKu2etMnD+dxevLm019c3+v1k1AOa4I8AeCN3+Q1sMzTifjExygUcr1Zr1uV9FmsCEl6+fKu9zSUPDiToqgUT2Fh/iM0WPryUfLcxAPDR9doDQPHaORPKp5cOJHiN40ACpyred369fU06NnWE0RJL2MhSYz2Ja8IxkMChxj1f36P408Pg5biWureRCHXr4RmJcW2AbZhGc9rxhVrAzbAKwwAiFGskIpFS5ewcUeehvwMgUCt5aJM16wU7Pe3Zw0cPrFGt2GI+s9HgRlIihjHltKPI7M12bssp12tuzZrZ4/OmnZ+17JeffKjmtJwlNhje2JuX3wkgUPpH98x+/rf/rY2mK/v62Tf2+3/9wq5uxvI6oB4aDmdiMCBXqpUBg9baKrhFO63M2q26/eJnH9nTx080DJnPae4X9vkXX9sXXzyzJZHTxZYMHG/GGxvP1jYjFrFQtiQlrQQ+5NDq1Y0VtmtJG5487lqyQx4wsV63bo2aywbx2ohAApLN4Xhqw9FMNtACEpA1zJGAIjX1QROBwRxro1WUUTj1JYUnLMdywb1eai3qQ498pIkGnJhNqc8YfDEEYlBhMg10IIH6g3rAoyUFJDRdhss9wAQf0DOyeEi0uhlN9kACdHOkHbyXKczGqdfXMI7wZzrpdO30pKO1h2SE8XCglRI/A2oQPJVgIcDI49lbbGAlALAsVHvMZtSPmHw/sPNHD7XWATLEPwADgL08Tww/ShUYoGVJaAFBkIUA1iCNZegEA2IPGgDaF9z8kjWEem+HuXnw93IwIcgiWeow6sZEfA8g+NqeXy+iUeh9u9aPARKOQYT8a0UQMt8Gx3/7On030PHjgAToZCsBdQAJMKZjFCgeFqo7A3DM+daQV1rEg7k6tT0Aw84wwvbaWHVkkDb8BCT8QLPFH8tIiLQ0il8molxIHjoW24ji3XWTH0+M8k1OvMnu+vk8LTtfsL3PuyGCCPFGP97kjh8Yfu8euQrsi7zGUQ0rUVWhUWPj0/SfQkYeCUsrZugpYSRkYiP0WkWrVRxISHdzS7cLa1bdIVbmNiH/FCBBZnlq8ElrcGfYzQIQgEmg08vXK09toB4hHrHTalirVbNyiQk5Tfw0ByTgNuzFjAMJyAuchhfjxPLTaZA7JjF5IAFUGlOkuD64yYxv3sQSLdcUxA4obHaASkQubm01JzrHKaBZITSfi7Xd3Azct8LWmmQ3WwAqDiAUKfwK8rTfN4nE7nA+WPTR+6FRjbRRuYdTuAlt9EnPTX/gucQFYmFKmhzxt/K3Q4Qk4gYWaEVESu7hYAKbI1pEJULsY8jC9EeLT8EKWU0UwdigStuGcI8itliwOhT1UkGTFdy+mQLynqpsJqVUxaxYDHO0cu4gjbEjm6XO5y6Tzh2GwoK4v3pLLuMACcQWAZ6QmEGRDy2Ze5HECe51nsUlWeq54jU+S/nP8axogp5zfM+DCPFn1PikaUikgNpIQRO0vwuc2+fazAESMEBigX7z5o1rKiVfYJK5tsEIuqJZrVyxbrsnvT9TClgEXEOoqtI3Mt1fLq0UgYTh1GZX1/JJ2EzcP2SMJEZZT+8ahXHzq8AJfgV7EDCn6dWmcQ+QsCck/IVAAr8jAgl5aYP6egBuDFALTIDwFaFJCdGqgDQCtwAO1/KMQAuc7twwSuZkJDBM53qmuMWRMlxOpjZZrpXcMKf5Yt3i3hZrxpkSfDhDyamUsRHIN5jvWwvzBcK+mPl/mZFwXwH1b43z7yfKQum/z+67DXz2c+356dEwUVG8xJqS5iMafiKPBNhZjx+e2tMPzpXoMJ2ONG2LoKD2HIxtg5yPZtEbSxJqAiPnqB7w5pR70F3K43FiAMs60mp29LOX1zdiJbx6/VrP+9nZAxX9XHaooJOlHwfNmMAv6NPIk5Y0Nzt7eHpinWpD69/o+spefvOtDW+urVYqWq/RkonqFMf79cbKlarWNxp4JA5QhLc0QMjMtLZ7lJsaXqR2HPhyYYUt5rxVO+20rdWoC2Djc5J3EflGAYkcIsNslAmf65NhHCS1pmWNthheF/2RffvytfsjACLUGwI/ASB8vyN/HkaeaTKrHPg57QhrXsu6HaIxy3ZzPbJXLy/s+vpGjXseSDg09w4k7c3Ovmc2EOMbD/HT/uA6GKi6R/n1BxCI49nL7hQ3efBe2AMSwZxNL0WhT7MSTBk5r0oVOWIkxNhsjlc1Rxge+DE4QHIXmHDnM6qkVO5gP1akovHZUCQ2xqTstWRHi1HJguiTxRjpqXhsJy+7X0gAaZFcAiohbeh1WmJpUqws51MB39RRxbRlBe39/H9s1XRlD8+b9qtPn9pHT88EJFCrbddLe/v6lf3hs8/t1asba9QKdv74Q/u7X//3Npqt7Nvn39mXX3xt132aTJ+YQ+Nna6pWE2tUMwEJO447MQOXokn/2eNT++jph/bgwQOrNVqqxb5+9p39/rMv5TewKdRtMJ7b5YDIxq2tEjT2ZRkPJtuFVbOpteqeqsBkv14r2HI2skp5Z0+fnNvPPnyqBkuyIzwRiBUcTu3t5bVd34ysP53ZBqPFVWbT+damE+IWAaTc9FpG4a2SkjJgjALqYDxYxsRVptcOIpGWAZsBaQTsBNKDYLvCSnCp7Nob+5kzGkiDaNRTewCQ0CB1oebXP3h8qabbpToWwITBeKEaCPYnQ5YoUeB+51wCIDbrNXt09sDOTrtKlxgO+1q7MGRksWuddK3dPVHWIswEUh9cWuDsSWqp6WSlWuTs7ETXBPCBD/qZi4sLuxkMta7g/cB6x9eJfOS6TSdumg371VmwIdfRsHuCbTHX0CcahTPRpr7UypJLz1PNAhM5NLWRkeDnJxdtren54fm76zm7DUhQHNw9H7EuOO6X4oAp//W4vkV2648FEu7+eRYPegOXNbNuwSAF4OLe5PGHmcD/MWF0bx2PZvbIYJfU5IEEToXW18QZCcQ//sRIyE37tQmEIpq/8x4J992A75+o+IWINxMPlYxNoFpDk1zglOoN4F0fx6+dvynv+9l40ePrv4vAh0YiyBLy09b8ppc/tvcVz5Hqx/ticY3vi5tNtG/F/ORRQnfpB0iAkVDOtlarJdZtYbRYtk69aNUS5i8rK+yW1sCpu16WJhWWI3RNsQjWvphTiNA404izCaxm6IJ8txTQEjSuFKX1RsVOum0BCTjXUpCymKpADbE1uJg68ouu3Gyzypw9ENgI78o+2EQwI8LsS0N+/ZvXFWjCooZLMQyJNRo2IrtSgQnkCSuKDk0faQ1k7KZQ2Gqq61hwZzQ9OPBvKRgSa7Xr1miicTJN7zkfFBFIMUSlTDIrpbjoBs+D2UIRTn6OvMGnQORG172QmI1GTORhAwadWrnmuje2SUzutkGaAVjDe1gBzjiIwEJOUoNceUPsUTQr5OdBk9EqUgTH+EFYHmxKLFgsZifttkyKoKFjjCmjpmIiIAF6+5QNR6ARhoGUQsRoZkpsYKaGGdJ8s7Mp05ZCquK2hnavWLbFdqMNDmM0aMfQkTlPe+odukPitMK5yYMDkQobp1DR9DSyUWJTIp1uRGnDYg1oyLNeLlU0CRfjZz4TaIHBGSwWJA4s2C9ffucyCyiG5bJQ++F4JKS9Ua3ZaavjDbNhVIl3QvBagD0Cm4OEAmLIoFvignw1sOn1jc0HY1sT9bmYS8usJgGGjsC3rcAVnk8263wzd8xIiEDqbdKGGP94GyOBxsTX1fczElRkIX8ApClsPDmFui4ACUU0wCH+kftA+tM6rJmqmkzudRXOmLbRD+HgCGoACMA0ekFRUxb9sT+d2tV4amNcnhPYLoBRABl+fPsGhDXgDiAhDyjk18f3AQn3xT/+2Eb+h+wB9+0v9xVKP+brNHP+EYqU91BNb98/aYYCkyA0UIIsxcV0v4R6raT0mo9/9th++cufyz/h6vqN9a+v9GyTde4AuYN80Vw4rufx/MG22h8HNxIpPRzymmg0NNr+dZ4lBgI0xaQVQLWmGH/+4oXeZbfb09f5PtbV1Xaqwprf7+8lsQ2eNciyVmt7dHYqMLVZrdl2MbNXz7+115I3bO2k2bbqrmCrKSCBWblasyqa5nJdbARSG6aLhU2mUzEcNZhAJlVlfaloHR0Nr227XApc67TbdtJuSWbB6/N+cGJn7S+UAStTbHVtSdIE2fFJYvXOqTxokME9f3tp37x4adfjmVUbTWv2OntmhlpdUoMYEGxxpg9Nw2onanO7dSLnfcxyYW+8eP5aQEKlDBDPs3dIW/DG3a8zU0l9xNSk8N84aYzskrguRyBBUYlM3WCE5RgJHsOJPv5uIGH/XAWGB782ShvchNfv61jzRGlD/FyUNkQg7bZG5d7nF/2Bj1/CaYgpOA60SEbpOLGkMBRcxN9K2rhdWqWUSuqixktSMZfBxEaBKXjMlWfPxdKGn8Nzhga3lLVdGrqdWmE3s16zZL/8xUP7za9/aZ/+/Ikm8auZSxpev35tXwhI6NvZScN+8enf2vkHH1t/MLNn33xrz569sOv+SMcCPZ37lclouZJZrZwYIT2lIvs/uBYg1w5ptj1+2LWPPvzYPvjgI2nuafD/+PVze/Xmxq7HS7u4GtpbqP27ohnx00lZXlTr9dRaxZWh8Oi16vJISBPYgQNrNYv25PED+7tf/WLvhwSgtVxu7fLixp59+9JevX4r9s3OyrZeF20639lkxDR9IUNp9m/6+1bbY8upy2DksG60qnX34CqG+3ib2Hi0sP7NVH4Jmw2DEzyRXP7iQAKpDS77rNdL1mxk9ughEYt+7wGYb2Tw/f+w96ZNkmbHlZ7HvmdELrX3gm6gCYAzokSTmUym3y0bUSbqgzRDiUNKMyJFmREE0NVL7ZV77LvsOX494mYgM6OAAgly2AFrZFZm5Bvvchf348fPodBWdpaouYjwcLJUDEQYC5CAI8dwOJBNebVWsINGwx4dH9knj5/YYa9rs/HIri7P7fnz52J5sMseHPWsd3xML6ENRmO5w8AcIa0M7YN+33fLw0NcXo4FqlbqdRVH3717Z4PhUMA9ay1/A8OVc8eyezSEucC9M4GgXHO729M6RN4AUIGehLN5PW5ivIYLg2PR2zyNn+cVf8F+N6xgacO43/Uu9rbfB5CQJ/U5YMCx45oiH4z1ah8jPe5DgJkRo8Rx9gEJgNmxlmr/kx6ItzWQszD/0M5oYjFehZXFHQkemBcdWX/uam34AUhIFYgbSW4GJMTCXd4juxtgwW5AmCf8kWyE53z0AaoiuEfMK87vNkBB4dkeakxUUnMQIQ8MAxnTXr1DMY1r43e3gQj8LHrJcyCB6+PfQrMEJDA6QzmZO0vQjwAVidXKOs2CQITDblVtDbVysoZcz+xBryUgQYhsAY94EF8QcKeXsagisjifIhQzt9l4KcE/bBUdOXNiN0wBFvajXsfa7bp6X9kIrq/PbU6gSLZPsEDFOwEJiAmuFtDwHCTZoojJp7VYsGYL6hqJGSxGRwDlViElcmc0wD4AfZU44KJsM6nsIjqDACMtDtKb36C4y/lKgeGoP3CAo4DYZMUOuihv05KBN+x6AyRoPM19g2HhFHhBv98ERwISfapMfv8FJlCRlYCR6z2QVDI21dJAULmxL6SdYJYQdZNi8ozNak6dxjt4YTwgehOtMfSkbhKqAmBHS+gzuR7jhcSVDYbgmoXsweGhaLFoIqAgTq8nATBJMiHU1Obu/iCLHwcSsKVZWtWV+Kksr9hIF8YWXKm3xUiAogc5j80Z7QHQ86MjXBxW6mcWU4ExWnL2h4NS/lx5BbgQbIQAEnIkOcZ8ABCB+nIfofxRoSQAl95GAhJgJAAk8JV5AIrP31HpLIuthOf2SH3PvXbLuthS8U4JH82dcrhG6djBl0apIiChhqf8cGzT82sbnZ/b8MJbYqBhBpAQNFyugc/imcuaLhdL3WEk7AMS1Iqi1+2tDeHacBeQoHudxBZXpUTbBXwQO2WFiogL7gHGYG2KG0On7cJtJBpctxSYnJZXxBICRtEc6vrSCgtP/hhDF4OxndPriY0pQEKhoDkpqCJVrMs7jISgUufgwQ9AQr6D3P+9Awlb7YPbelb3AfFisKW56UmcV2kJkljfEZN6/OTIvvjiM9GAB4MraY8QMEHpj6DNEy9nF2nEMm4E+Pp/26A0OQkQwq5ciwcXFX7PMZjbjx4/VY8w4Oq3339n337zvYLhNq4O9Ic3sJMDYJ1sgATOWU4WjE/UxqczUas7jbqd9A6tWS7Z6ZvX9s3zX9tk0LeDSs2O0bdRUlhUzzEJfKXWVIWOaiGtaYCl11cD9cKjDwJLDttY1tHL8/c2Gfe1v3Wa7KVt9aVrHVuubDQZGe0JlUbDVuWiAIQpID9AO+KSJ09svl5LnO+7V2/txeu3agsiATg4OrKTRw+tjEBjYW2T0bWNR32bjVFjR/iXNZW9u2Mnx6y/J9qr3749s+++fWEXF5dWq7ZSbBGWud52tgF1d1sDkkhmjLoAEqJlIWIisRyoNCPyloBI9ihZRKvtzxlHET9tKdA3W1tgeMT5qKKHWFkCEjhHjrWrkZAzEgQkpBjyzmTlvimU2A1e2HIQwcVrWSP9q8Y1LBO5TDjBxEVi0eYAzGLsEsS5WKX+LvWZ0y7EFKUYWYGxI38lwCAvhFSqB04XX46sUlna4+O6/Vc//8z+u//25/bTLz+xyfDCRsNr2XFfnp3by5cvZS/92adf2M9//m9sta7am7en9stff23fCkgYKOYopFZHBJZhmmIjiXgjAAQJ/3pJIWVgL5+/tnatZk8/+dS+/OLHsrEkDHj1+sy+f/XOvv7+nb15fykgYVmsWqV5oNiAdlHYqI3C0OqVlT08PrAHJx0JOlbLC+sd1KzdgvHniS7gNG5VCBi+f39qv/r6OzlN0MpTKNVttaraeGo2uF6IBeDXsJSuQ6eLdldVwtTr+UTtrUcHuLt07Oi4462M5br1r6f2/ctTe/vm3MboJBSg7ngcRbGFeYygIetbu4tjQ82++PRQemGMs2HSiPBW9KoVSlUrEd8VKmrthM1AGAtbc0j79ABxzKlcGw47LYGWzx4/sTaJ/wDXlAt7+eqVihfwKwAp0bVYlUqKG3CCoEWEtYa2EuKmq6up2JK0XTTbfs/Yi4lPOH/ODYcN5sT5+blVkivcQvaRtEfMxGwV9r9YWe/wSKM/gIQ52i3JtUdr1IbNLIl2WejyGcpNErNsk7skQe/t2rAWu/dDXrfPTW+zve8lcDkxoHL2d8SJsWf8YwEJ9wOR7prn/gEUjoNBTsuod105kFcR+IwW0ZZhyj2GHUxeeHtrA4yEUqn3AyMhBsF2IEZIvN4wEn4fQEK0N8RgiqQlFE/vG6gMzt1K112B7G3HUf9RltzFxpn/LK4/n4C3Heu2yRbgCMeN5IuvG+QMtV0tBr7heVsDDYozKxaooCyt2ylIGwEgAZueasnbHqgZPjvGipBqOfSoha1SIhWMBCwHaR2AoQmQMB0tlPDSJqAKAm0GpbVQd2ivnRZJXkVAAon/YHAtIIE+a16VVBlhYUMEcb1CjNKBhE1Agc+9+rhMQIKoQ0ruJQ8j72CxBJZ4JhdtiivDbGUzCcewaRRsMisYjDIoX2wmAABoGUAD5bOH2lQG0vOA6t+UPVddbR/OeFiqog8jgeAIIIENH0BC9P85PfjOUlAgXfD+VzZAkmiEF0nOqzWnakoFn17B1BPq2gIAAPSlF0X9JviClofyrhmLSE2AgoTFaD2g0qPnnMpIEnhpa5NkM3LdBafJwQLhddBE86GmpHg6GUhRnLYNhATZVFawgWE3rIrawBQ4IjK4rghImEHlg8GBQBJgQKkmjYRqrWHLImKQEwXKqKnDSuAFIwGAgZdYAzf8y7daE/w+B/Li3xHkRjISYz3AM+l51F2B2HUxpjYdjaVqjj88YqEEbLO5a6WIvYO4GkJqIw8ASBqODjrWhvpL5UGuHwis0fPtlXuqR016r7kORMewQsRf++zCBmeXUt5G4Eg6CEWevQuDMY4BEhjD9FXnQMIuIwFsTMH5hlWUqLXpEX8II+E+jQSBXKnaHEAC9F0BCVhsGQKLPrbpd+acWwAJtabuGxUX6O6rGWrm9GiLB+kV5CX1GqCOogSezodD6+P2wvgp+tihsisCU6JER0AejIRdIGEXUNitgOyupX9oRsIuwP0hQdXv9T0S173rtXVDuQuID2tIxl9UhAUEwBhZzxLjbGr1RkVBe7fjLjbNJm1gLatVcFDYAhk+1j041P6fND7yn2/n/UouEOPhUFVIrw55MAaQ8Nlnn4m6jnPDN8+/01yGWQRgCYOOqg8CdMFO0zyC8owAK/a547HcXA47bXv68IH12m0bXF3ay++f2+X7Myst5vag1rB6EWZXxbCSLVfoO25oPYaRgNAZCuh85dVrkbz0rANgUC1af3Bmw8GV2in4XNxMuPwoZkypGnZaVqUdo1y0yWphy1LBau2m1dsda3WP7HowtjfvT+37t2/tlLapQlmsr1a3K72IZtsZftNx364uz5SkwEhgvyiVG9Zq8r6H1usdqhr5+vVbe/nijVTlAfA8LvAKJOyPHEgAUM3XYfE6Mg0LFRL0d0lEMQJ7nCBK7Ftp/0htabxP154YCdv1PTQ0nGmw+Yy0PgYIFQr3EUfdBiTkrLWgZt+4hj0s1JgtWpYSwC3pYmnNCA8QGMC/iWs0d9ggpPPkbKoQTaNvH4tjdIpUaCDGAIhPex6sLlI0XDzUbrpaGhbYIBLc60oNIIHjU/SZ2cOjuv3sq0f2p//2J/bljx7ZfHhl8+nIppORA9fYmpaq9uzZp/bZp1/am9fv7eXL1/arX39jr16+EyOBWEgWv1Df1XLQlH3ko0dd+/TZiR0dtWw26dv56Zn95//jPxkmRScPDu2rr35qj59+Yu1OT84N33z32v7T3/2DvXx3bmeXE7ERKq0Dm8vFwB1XClO3D3/6sGdPnx7ZyVFbDIfuQVWg14vvvtZ6gM3yo0dPrNPu2XAwtm9fvLY3b9/Zy3cXVsTRYV1LQAKik87qIzHDoAVRRKzLwfwqgN+VkhhGrEm9QxwxDu3o8IEKMN+/fGffPH9p795eyhKS+UzMh+YUMQmVfQDQw5NDOdP85IsTKxVnNhmOVPE/O+ur5aRcLVq5WpMGAS4N83XJ+thkw24tlAR89ofX1h+NFafiqvH4+NgeHx+pPXgyGCr2ff/+zOMzdE3qDSvC3ivIT01tBRTkAAFgXgEM0I7Cik5bLUAdDFqYUspl1ug6NaxSQ0hzpCKJktGK62cRi9DWkNuOs04CCHhrA23GK8UrkU9s5kIGKIiZkOwqN7FLEvXbzZVKgDUf8LoTSEjig3cdInLIAD98j3CQMsDpWEt8nduC1nn+edfx43j5mhg5YYAU912eAwnMbYCDABMKAgzk1lOBpVe2RpP430WNA5zkK4WVNXnXHWKLPwAJiZGQV/SVsCTKd/QOV/aofuaDI3+g+WYnKnHypef4oSOQgwT3DdR8Y4skJpIXp4nf/QogIQZdXO991Jo8sbhtIueb4kb0LGM03AiulwVHyIWeQ1nzQI7WhYJNrVxaWLdTktBi76AiIKFSpNI0F5DwCG/rmltaSY2aKiMVy2WIJ0l6xlaLksRsUOfFwZIEmmun749e2noDj1q3GKInv1ZzWiCL13Q2UU8gL3pZuVcgsAjBF9aIBaZkPKGlUIHcNtNped7aQPMauC6q01j4gAZhoFoAACAASURBVLwWbDGjD9+kV8Biv1iXbb4qu13P3LUTjKAnLYxq01DFxC3t6KUXYNGoWbtTE3qPgApLPZ/PAkFwJDCBjAgBogIVIip3bukjBgAew1XYDy66yIbF7/DulfBmAhQiyKD6SxCvhF+LC1Z7KBa7PgL2LxJxhBGA4vAEW0fXPhAyq6Jf0Urlps2oFiOcR48wwbV6VamSLOSZTssGPcIBJPC8mXdT3CeIIxk7MBGS/dOCVgp0K+i1XBVl4TeZr+2K42LcQM9xo2WFalmWmFB3aWsg6OWcCbpBz5VQw+C4sbhvKdDOQvD7F/PMAaQt9S7mdoAI/P4GI2HhOhwEAlRQW9igNSuytCJwCNcGhNQIfNmwoQeiSP2g27XWiuCEIUL/sjM6EHNS/7etBLjUCgWrr8zKs7mt+mMbnp1Z/wzBLI41dr0LgIjEvOB6YaFwfRJoS3PXKwA+42Nj/VggAZzsQ4AEsWASI+EGkLCaWLnkPtesz/ReNlota1QbOke1vExnNqNKNJsLSCA0ljbLCmpjWboeV+OxXY2nNgJkgK1SMBuh9SE9cgcSOJ70FVJrQzCe4l7kAcEuwBT3MP+q+5jm9V0r9D5G2r4Y6P6KhCfLf7AXTJP7gIR0z2P++XneTOSU9HOcAHoIbpOjo34HYAtrypbqR6Z9rYfWTq8j5g/jBRCaAJfAX2D3kkQgRFWT4ndY3Grsp4p4YS37SJxduM/M6/nCwTiq6zg0AFgqUfr6GwXaJJqsNW2EXQFgpyM/X9kGEwf4+oH7CgDF9eWF2u2ePX5kJ72eeqzPz97a+dv3Nru+si5K63XanhreJsV9EOusJNFFxFphI4wGAx33uHtoxyeHYh/AkptMr9R7DajIfEBkeinRvZlAX5g6AAmVVlMAwphEvF617smRdQ6PBMi9O72w7169tjenFzZBY6fRUOUS8IFEoH3QlrgfDkxUpwFPABLoOR9Plmpf6PUAVzpyAnj37tTevzvXWieKeHrm3J8AmCO+iRbTrYaBAw/s+b5OOZCwBYP9eSrOUR/5hhCQAvskwJuAhO3an6wVM/aAYq1MIyEA99gD+Jzo7d5tbYjAX3t7Bhzka8nuWrE7TzdAAqLHuigP8r2PgUzA10NeEo9MAqIC2VIiAw7DGi/mIdpIsuKj6EPMQGsBwBaVXlrEcI6CKYroIXs8OkVNT4yWIyvayLpNs0+fduxnXzyxZ4+71iH+KeCj5PedxA2lfqrSjXrbvn3+nb19c2qvXr8X4AXlHsG+SEYRR/30s6f2Rz/+xD559tAePmiL+XB++tpev3xlf/uXf29XF2bHx0X72c//2D770Zf26MlTtVj++vkL+4u//s/24u2ZnV9NrVBtWrHeUrsjYn6F5dzK84E162afPX0gIOHJoyP74599odaGly++sb/6y7+w4dAFDh886NrJ8SPFSmeXfbu6Htq7iysl6mZNG43Xdn2FYGK0Ja/FnqjVVyqEPXjYs5ND7BTLtkTocDq04eBMwN7x8ROrVtrWv57Yq5fv7eXrM7u+GluFfYxId56AhOlEDM1Hjx7ofD590rFq2a3ZX716Za9fnxmO52XaW2tVa7S6Vmu2FVNeDigcrGxVLMpSkmLRVb/v+mCwEg7adgzrgJbjucfPMCAmtAnzJrQMZJVMIFwS22GKGdJqbYP+SGvNjCId7FsVepbSTgE4QFCR+EVuEnz+ZKoWTYoewYrmmVCE8ti8quKSxi/MQjFlE0BDhSSxQncZ19u5lPp50qTZBRBibu3bf2PO3TpHmXUfCCTcpjmX7+13FRz2Mcr3AQl79/ZwyRP4ynNLQrxJJ4VWh2htQishrIPJ01hCq7JKl4n4rWKLPwAJe4CEaG34WCAhEngmjKPH0ISoBnsf/c3e0V0KqG+QsTEy6CJhiWSGpPC+131AAseWRV32ypOq39jYMlQwfudiHFvV7Qi2YyPbaCRoE/SNWXRouTKQJKys1ynbg+OGHR9UrVlfWrk4V49cyaZ21KmpKhSADTEZKJnTQ91GhoSZsqLUYAczaQ5Q+WFSdFrYg1XEahCKisNBZa2EnOcxm042mhVKsIrJfYAeszEBZV3MAn8OVFgKCkzrAigAOFyzAXQPqhsBKhUAKk1oIBStJdAA6yCSbmh381VJCTmtEyDneLXy2aEsTTuDKiCltYVqOMlnq0UfHsHkFkiI6qsomzNszkAdq1YrN4RYL2drG03GqlKQUENTkhBjqrBV687coKUhFvxN1UaiWwjcJfrdHBcMElnOrWmlalUVJuhq9OlGss09UmLIk6bHFzHeZNsXQILAjSXWn1VRABGNmk+H6q8luPAkcaoKPJua/N2VTFJhITgCSimJjbDGumm5lrXfmOSx3rBmu2Plal0tHGxw9PIBJDDeAREGfdeeiPHK/XdwzfsRoSa7H/xqo0jMmI+K1Pb9W5DQrXWq+ttobRjP5vr7Uf9aVR6ozDiG8AzQ56CKjttnlcpEoSCrTwJsdB1ODo+svS6IrcHzwTaRkNJ7fj0ZYmPAOo4GiCqVhcHYxqfnNsC9gUplf+hjS9ZJrgdBrKxnmtg3YpFI0Otm0hmbK3uRB+8KWf379FaCUP8+2URuFg1ndemceU8E/6gAZ/aParlJYm/6iv5JMVQLllZeTtTXFxsugFczOVkUqcpOpzabzGw6nNp8NlNrAxwORotaqopV4xlcDUd2NR7ZhDFZrdmMsHgOvRQhLHeVCCCB60GMSoFA6vG/DUzYTQRuC2YikLmN4K87Jhuru3eBfYHCvzggYa2+BCXWvGJd3wZaOZCQWGwk+en9JCpuIexjjoCnzHqjFraF2AgHB6ixV8XcItGF6s/8l/Ur/fsJxNQaFT3wqb3G14MtkEAVn7nGfEawlXULMVSo0E+ePLNmq2WvXr2xX//6ub09fa/ki9YG7BIBEmQ6Aq4FdL5YOMhaKAjMvb66sP7VtT04PrRPHj+wE9q8AFSHI7t4/876799b6XpoR+221ZotVdGxQOVe0FfNfgFYqDa4wVDr1gNsHk+O1AoIa41khtaM+WSqPQCBR1nppko3quxiJLRbtsAtlR2q3bSTx0+s9/ChvXl/bi/fnto337+ws8srs1LVmp0Da7SphGJBBxDctm67o721sADQxtptLHu3V6+x2QNw6Fit2tAeje3jJZVpqsap5Y1sh70ppwKzf9PO5WN866iSAwmhXRGFkVy1XUOkvHVY0HwFSIGqm1Tf1bIoa2e3lsv/XntwkYqct7qocEDFlSRLvdcO4BPP8TXiOWdVJCbmjv3ZbwckJP2XBCS4qxgaMmT+Po7YCzyucnBbDA+1JXBNSytWvdrrDiVUsbkfITY6d1tStfjxtwtbzqZqCSOXA3QvlhNjb45DFmKLZseHJfv0cddOjlp2AmAHNbpeFShBnOtaAySpE3sLW+D0UiAC50BsMR5PJJ7LfaT95t/+8Vf2p3/yU3v27FiFpNH4wr777lf2/dff2eXbKzt/s7beUVGtEp9+AZDwqU3nK/v7Xz23//h//42AhLPrqbQ8YCWgFQA1Hx2QdmlhB42KffbpI3v0sGdPHh/bf/MnP7NOq2q//MXf2X/8q7+w03djI4zGHvLBg57aEBi7HOdiMFJ7JrvseERbJELpsG2chXrYa1mltrSHJx376qvP7csfPdO9ODt7b+/evrJf//IfxI5qHxyLmYODyWAwttNTmEQjF6sWkOCtDexVAKBPnz62xw8P7bhL/7o/Q4CE7168MciUAAm1RtU63WOrNttqkb24Gtpgwp5G8WrpQMLgwvW3cLpp1q3bRHMBCrsD5ghuTrCVpNUKoFXipGBwOGLU7ex8tGFL9K/Hih2If5mPk/lM9r4C1tBhKiQLV+bXYi2ggblQqsCq9vZebamADxTsaH2lPaNU0Zx0IMHXSHF7FzONz9teYau6dw+OfSbERu/4quJBmABnsc7vA0i4rTAbe9++/ftjgQQJqm72NhcydZDW1xIYCBJbrOPowDrgv1PbQ7Fg9RpsHLc6ddeG2BtdbLFcPsxaG3BpE13ErYjX7M8fZr+5N875527/mD/I30Vs0YMRp7FEUsJN2Yj/RIBarlqtXtVGRgXcFyLuOAI4LOIkmvR1eU8/lVLU/xVYJxcBPoOAhiAm+rNFJ1cCtFUg9vjUEwcWjH1Ag5KLRAkMik6eKN2sGMVA9I09ks+g8exWwHLbOQ1gpSNQjgmIZtaqFq3dMHt4UreHh6jZI7I4sWYNa6KylQuT5JmMhQ7CxK6k7smC6wFQjVxQ8Z+v9T0LFokn/Xeo9HYOarISKpahk2PDNxWToNqoKpEbTsY2GkL59ko77QZQ9IbQ9ApunQgDwv1VTTaUJPaiApW99WTz7GkBoPJLj9mcZ1d3UcU5VjrYdRUFJKCb4LR3D4p5jm6hMyKkElCBx+t6NZZFCy0UddB/UXHd2ixeev4KhlxrgZ477jRih4VVRei8WjeoYCCqldoLCIAIOL33E4aB08Cgi7tvOgKHiB26Zy/ezzw5rgFEGqSe4AthnsE1lDvvYUdQUEwI7lmpol5eEmxEyFDWd2TbqyHycK4UBCQgKMn39Gj6nEL4KyoxLFAEdS7UJGtHgAT84UtYPRZsMFtYfzq3QrlmrU7XmgfdZDmIAFlj45rCZwNAcc9jI4o5rGArVes1x1KiEVRgkhGpsq8cYIg5oGpPqXTjcwhAxzNvX+Czup2WO0cY2hywIq5VmRS7peLjBoCBY/OzVr1h5XVJfc9U/KSQLkuzhYQX57Be8BJHJ4HbNJ5agSCH9ob3pzY4v7QZDhUSDvUgHcFCNniuEdYGn3dTUH+78GszyBgKyt9C0Tfyf1WzSOSSbWSyZ5IIKGJzWMnFQMWqDdpi1VkwBWi3SqShVqLxtFbgC5sFlfLCem5lKhpFlJy9P5lWn+hRJqlcoz8xntuoPxSIWDbuV0MWqgREtC8Mp1P1j15jYbXE3cMEJDgbIYEIVvI+4zXwlxnaENifsvPq6x2vvYFAuoFJv0+gS9xv7Tf0KrPtZl/5uYT5MtHfuz5/X0VjH+Nh399/aEVnF0SJf+fbj+5VAhJ2j5vfx833SYTTwaubNnpeAcU6kKBl4YkPa0eRtrq1qJrY5GJ19vnnz+zp06e6heGWlIus5ufu3yeFfNiD2Bwul6oSkjyzZjJvu4cc93OBC2cX5/bLf/i1PX/+rcYTn3V0eCK1+1KhaqsFlf+lLQo866XmLmwkjoUoZLfVtKPugT07ObHPnj21o1bHzt69s1e//tpG706tjuihBEbd1YXWrMnIWRJU/qV2PnPQmfWld0BV1J13WPckJiyBR3e9yNt+R/TIVyu2LBfV2lDvdaz78MRaBwe2qJTtl29P7R++/d6+/+6l1qdmB6YH3vPeEifNkmbTXZVKJESw6ZxtxjPr931fpQJO+9t4jP0d6y9sN9e+cWAAYNP30W1yALjr4mvB5NgCT0nTKXNFCTAg1nLvpXZ9GX6mtRqnG6JpwOilg6IkcSReNxhIvGfl9qO8iCdoVUGBHn0aknFO1ZNi4idP3OWAJBaDz9hdADKuLcbc/etHFGicKXbjvanNQaw61lJAhQQOqVkB2Zj5VAmhgIYEYGm+p+SKc2Gfl01oek98r2tmjee5SCwUMA8nrZlVKmtrVstyVfjk6SP1kQPrVyu+RhOiABggqHd6PZC2EfGQWDBoOdFmoXYKmJZF++Offm7/w3//X9tP/+hzq1Xm9vbNd/bN17+w0zdv7ezltRHqoP7/46/+yH7y038jJsyLN2f2/MUr+3/+7u/lxnM1ZG0HOKpK9Vr73Wxu9dXCHh117PHDB3Z03LZPnj2WW0Oj5q2Uf/WX/6e9evG9nZ+trdUye/Kwp7HMmEXE8N31WDoBBot0vLDrPgLYY10H6wQFKtoXHj0+sqePj+zho0NrNEp2cXGmVoSvf/mNXZwTt5t99ZOvrHt0JCANVo5cY2p1gYr9IWCGJ9rtdtmefvLMPn3yyJ4eNm06urbBeKg44t3pe7voz+XcdXTy0JoHPYF7i2XJ+uOFnV8M7OKyb4ORa2BdXtFa5dkzX7H4BFhtqEhCiwIML4CfmfVHQ40h/s1rPF/a5Xipllxv7d06sInZlXKOEFxnzOsZpwQScGGBM0zKjzTmOYZYMBWBGJ575I5S3hoQ63AUTPP9bzcxj9h7dy5FTqN5uLPvxr8lSpoMhXa/5vP3rv2X9S50U3hPFGt8zchiqUyDZ3ddiGPfxlrYtz/f+/u0f+b3J29bUPtSYe2F0QZtc85Mkv4abg7sBxXarZn7OHtswVKYVgAJ63Xb/t2f/3uzctuDxXISw4y48c7I6bf7ReFfO5BAosuDDDE7BguL92bRTwt8JO6R1DsNjWSQGJNN15kJBBNUWZyeBhruiccukBCJ/T5EaLsxO/UtVyRW4iFhvK0gVQzKoB4GIyFfLDbvF/rl4yuQftWVC07XLhYX1ii72OLDo4Yd9yrWqMytUnLLx8Mu9PwJXMzUA7mGyWrrdcmKy5Ir3kqHYCV1drUFTNFIAEgoW71asEYTDYa6HXRxzMAmEFs8R0lJqjlXksqxeup8csBAmE4XCnyoqOveQvcrrQRA1OqO4ondsImUZTgn8E+bqFgITLyWTeXOgFhgQcKNWBPRLoElMDZI3s4wVS+9sxEowjsjodOmfcIT4WotVR1iY08LBVUInSIr4dqTbb6Cfi9wiZBSNT2+7tHLQuF6FjMlrM5yARnmb5MgI/dxtbT5YiWrMR0/MRNI2tXriwfyuqTgHE0HFlVRJbHHQruBAKuIuORC3tGqkq3XSqIJ0Kk4CchIQAJsi6pobW5pSRUd6ivos5BVJbawHPA59yRwOF3YulJVq8MIwSKQB6pm7QMBCTA02NCYMwAZXCNzRgrBqUKYA2URUG0AtWSPGEAC8zg8nRWEJXeSCKp5TuHOQhAMkEBFkPvNOXTbLY2nQb+fHDlSlVICnUITdZ0EqwStlVJVzwhBNm8jWju4s4aO6AAgzJgqaNdkboX+UDoJJCCILhYR+ZxggUpqzt+6g4YYO9WKxvhNPdlUEU4bL2BAJLbaHBMjAYq0iAQJSBA1NlXWtSECZBYhChWUQMmMTHB4Wc8DQAEgAUaC3BoIeBUD8p5VYlBM5YMOMo5dq4AEBfIOI6qKMFtpzgMkzIYwdUpWBxQT82cthspwtrT+eGLD+cLGiDYq7AUgQHfD12e0FNwykiCXa/MxSDvJxwAJEn+857W7bt54a0oW7nOQ3Bdo/MGBhCyYuhUsSBd81+94BvcBCdgXsn40YFSVUQNnXrOuVa3VrtgXXzyxzxKQwL1i3ker0rbFKvXNJ0A9Aj0lZxIIm7ggW5v2Aq9Atw9a9vjxI3v8+IkAxefffGe/+MUvbTSd2aNHjxKQgPNKLyVVc7G7ZuuFTRae/HOuOPNUcVqolO3x0ZH90Y9+ZM8ePbYpScOLV3b2zfe2TusMDDpGE5+H5goVZAAF1lIwUQqF3e6B9TptZ1PJIabt7Dbp5xDpJmFcgIUVrg/0lldsjWYQYEm3Y43egfbsq/nC/vbFK3t9eWX9yytvFUwggmw51Suy2rRycY+oZsdaycLR7hxq/wGopyrd7w/1Pa1+LHcVBao3QSKtH9rbPNFXhQydiCxWImFXzLS4CT5wzC3TzKuigBrxTMNFASYdazJgggAIaFNJw0L7TBJ4LQui9aQgZ4PGvGMP2AAXWRyWAwV3gQVRgLh7eQjb5JtFojwR2QUSInninGQbnQEIuwkX72UO5DHdjXkIkMBewd1QIiRfba35dXSi5P6AIwT3192WalSnJdfAOF9YpdmVDg1tZ7gOwJunUIJAMABxq16wn3zx1P70T76yP/rJU2s1SzYendvF+VsbXQ9tdDqxklWt1mjZ0YOH1u4d2Xi+sO9fvbcXb97bPzz/3gaTufUlGFiyotyeKrZYFmw1nVplMbOHx4d2ctizdqdhJ8dde/T42DoNbBcX9s2vfmnv3r+1/tWlNetVO+z2rFquecvKfGnn44WtijXCPxsDRtNGNJrYiuDN1nbQaUkE++RBzx4+6trxUcdK5aWdnb8TWHD2pi/wrF5r2pMnTwRSXPav7erq2uOPAraSgAgj2VdSe2k2SxJyffzo2E5aVVvP3eXtanhlF9dXaluAcdnucU2HKqKMpmu77k/s9KwvVwtYE2IaDJeG3iAzjDlNYlinKFWpa187wE4Wy9fZ0gbjga0ASKRDXrDxYm0DCnVoe6X8I8ZKXjgMICHGXIB27PHoOuXvleNEAvRy8CvABIkyZwxnr5zf3EN/KyAh8SjvmmP79sf7gT6PlUNwPq4nZ5HzubvnG+cS93IXSMgBhX37+77fhzV8tG4GWOvsKfQ8ABBoe2addQFRxeO1ipgrtM4CFApMKHgLkC+mwIDoezTtf7wFSFDNIBge90ZAH/bLf/FAQqiW33W5PMgYKJGExMTxSrGjeCQDJBl8ryAiJehRBQ4gIa+MAiQsxf3btjgQILAYhVAjC1CwD2LDy8EBZwDc/4oNLYCEOCf+iuPfXAhSi0LaoGTxuCMgsnk/CXGFnqugDbrWf5nEoFQ0rN0qpZkdtIv2oFe3ow5iUHNrVJfW69LnSr8V1RanSdKbj/0LlffVhEnsoqoACQW+p/Ih25+FWhTQQ2g0lu7D2/GEdb4Y23w+URakeygK1UrHUHCxwgWC6rBrAbCwi/64nov+Q3sBQAITEiHCpNWVknfGQrJ6nCwFHhSLbZsiuIjYovJEev2xZILOZephd40DepCWqoBwf+QNbTN78rgr+x6vWidyuRwhtiJ5/nRhbDigoP+WsFzcu5j7RFIr8RSqSJUQFIxAze23fNGjVdLF6kRNW669hw6En/fQqiDhxIpVqnWxHnaBBC1OKvpQ1aWX15V4FdwusZzsK/hlk1DSXSYIdvVmVGSh5HIv+H/YJQISWJkQskGZl7AFgKdQFP0wgITBbG79KeBFRUACfbwwNCp4KHdw62hrrFINZFwzP3ONj9g08gXehYK2iUZoIDDvGRe8N1oa4ndcp28qMxtNx5rvzGHmLSwDUZLpWx6PVelkLaBayDHRxFBAnj4zgAR8oHktYBTQywrmVUnBLaBYAAmDkRgJ4/dnAhIqi7VNSZ4Q5EgCXQ4meOsBzzpnYm0o54kCKBvPVCFPo8yD+wxIEKCQxFQ3GDznTzUQwFOOjAmpLroImgQgGU480xLiWyUr1goCEtaFpSjN2MmVims5XECx417VoFPDbFLhb70BEibD8QZIqFVqVlqjZL2y69nShiheT2cKDDEzXdA7jXWkaJwBJMCqcIs+6N8uOOasin9MICGA4zx42qzW2LXBeLtnCd8X6ORByW27wL6//2hGwu8FSNhqTfg6wArqgCNAAqAuQQ+bwBga/2IipfRur2VffvnYHj7aWr/Gvst9D0DBQVUH6/O9UEEa7VyzqeZ47/DAihVA5rHGK5/x9Okn+t3rN2/sb//27+zd2bmsIY+Ojo3Wm17nRGvpZDFNAOBCTCIxCVdeUJjDKJhO1MLwxz/+sf3kR19ajdabq0t7/avnNu5f23QycWo6Qo3zqcQTYSPAMKC9ZzFzi2BcKmBJyIGHwkDNGTzMG/Q/GEy8fyxLSQcTViRftYqVWnWrdlpiJuDS8O7q2v6/71/aBI5bsq8mUYy1Sfv8wtlNMIWiT1jjLKn+P332qRKvi/NrOz+/tOsr9HlmyTXBrNGgBcOZKvFst4G3B7puX7YVTfPCiQMJAM1R1PC4I4loJvou9OtNO5aahFNbZAIShmNcNQAu3K0o7OK4L4yH0toBjPgvAOZI0EPvKmKeSExi3u0N9O/VMIm1eT+Q4HuDC0JHTHoXkJCvA/cBCXLBoUExOZsQDMHkITahFQKAF2cEkRXWeNLToufsZvBwdPVqbUB+Wi6J1ZJFL40C0mBYya3hycOu/eSLx/bpp8xTWv/Yqpay8l0M1lYpN9WSwX6PyOKrd6f2/et39v78yt6eXfu6TvwHi7dWl+Wn4rb5zMpzgISuHckS2qxeo/WoYz1ZMxZsOgTcupJYJGO4VqWQ5HEvscUAZ611UXHlaDRTSyTuA1D3GZcACWhXHR117eikab2DhmLF07M39v7dmS2mzI264g9EgkmkiZdk1zonyS7YeDZVMYt2ELUhVAt2fHwiNtVhAwDdCz/XqfiwplLcoKWiJb0gHKsGw5ldXk/s6mpsV33aL4YSC2eVhEELOEJSz/yX0GWpamgRIVrMZsr1jacjsae0ua4KNmV+leo2TUKoAWDlOQ8/Czam5mNaR2O+INi9CyQofkDHS2LJwazNbYJ9hPpanJiOGVPpPiAh9rPNvieG0O/+2rc/cr05I2EDomaMhPx8Y3+JM4r1Ic4336/5nnt732vf+W3bGpK2zKY93YEE9gkKiwAIamwpwpLxvY1YlVgIhnCRCmkCEpRfwgZfI8bZciChkhgJsOs9VBezPrRsfvcn4H/5rwJIyNkAMTCi3UCM+MRIIGni96KNT12wRRTERHvZUnpST7EAfw9oYzCSUJIQBROARWmXThMT3R/A/Y8wBjbnGAtCbJIBeuQLQb6Y8PscCMkBBW32DLcEJPhluC84iDabEEBCrbKwXqtoR52KtZtra1RmQqmPjqB7kpCNBSSItYfQlOGnW7DZcCakl7VRQkJKCAiUPAlWn3uNivfa2q2yUFiqvNhxTdn8SBRENPXgA5tGvIfnMwcPSMI9OXcXBYK+er2i4BTfcgS+ECvyTdbpWS6oxeaKDsFMIosrQ2yQPrSV2hhIvNGil07yuqge9mAHkDxXkjc0aqroLzx80JE/MVVYPVfOeekor9tMhsI0AIiDBnw+VFKuQdpJaSMQkCDHCTYnF6MMZkwgwg5G+HGVzqO2S7CKMr7YAKDM0J9qVqm54rBcIDJGglPQi6KQSlYzaREQFIJ48353yfCFLIAEwxZa1wAAIABJREFUZyTAutjSi1HbD7VqbS5Q0tVzjAMEvlU1ARyg51fjiQ2oIJSr1j4Are9KMAgwgLnHZ3GvmTOi9K8Rq3IV63zM5wt/AAkxn3lf0Hr5O+5VAAlqF0jWjwEkUEFYAqSUnWZMsKJqx3ioryi8E8jQ48xxDrsdgUZhh0SFPe4nFZ3JZKzgv4zmR71i1dQWQV2vOJ5biWrJYGzTswubnF9YCVvMft+mam0p6l7w91Q1JKhJBSAlqqLS74jLhotDAJK7jATGv6tXJHpsLDeJkYCVlCjdG//nojQSJADJBsZGSfBZrSiAcpYC1SBosGOrlAtW5/mF7gSCQNS0EnsDNgJBEOsBlqfFtQdNTk1d2ll/bGOcSmYzGy+WtkADBXBDYxm9EXcS8fYMBxLorZVVn4CE1Ucl8vsYCbtAQh5ohJbFH5KRsM91Ih73biB0WyKVBz27AdBdv4vj5CCfglcFRJ7QsFJ5Vy2A51QgL/RdV0xvqBLJHIrqMXM09l1+prw30XRjfwswsZRsQUkEDg97VqqWbDwhSJ8I7Hz86Kk0EdBN+Ju/+X/tm+9eWL3uegq0mLUbHa0vMFvgBM3Xy2TH5wE2a/mUNodBXw4snz95Yj/+/DProTlAP/n5hU34/XDkwAGV5gmJB0yEicAB/XzmLQDuX9/UGsJaBRzLulQTk6esBEHCZlMAyZXVmg1blcpWqFdsWalIJ+FqPLS3Z2f2vn9t372/sGqn7QKSxB1FF8sVhZlEm3kEFTm1KER1DmYayX/n4MiGw5FdXlCF7duIeSprVu40e3ZyYdhpbUiphOIHfyZuy7yNMbaMhEjuHeDIdRZcnDZ81PUcqK0BHCUggbY8xTfY8EkfI9n/RjvEKlVQk8Bu7BWbRCm1le4DEvIEIcZYJEt3R2gfDiREEhfJB19vAxJ2PytEImO85/OQuCYYZ9IlkWUkc811PyKOg31A66csJJNHve4x1scIMrNeKx5ZJTmcotwNYJs1Gzge1OzhcdMePOjY8WFTYMJBh0SmZetpSZaMDBdipZdv38mWEeHPa9pPhzgZueVhoVJ1FwR67mlNW8ysuJjbo+Mj6x3if8RzXlqzXrZOuyERb+JQdFMAOQROrtzpScURmG4UlQA05ksBCDiDLShupHZW9Jxocz08aouN0O7Ubbma2PnFO7s6v7LiqmkPjh5p/rD/0goDiCBdE7SrSNgpDswdzJR2Wsms0+5a96ApEUd0vmhpvBqwj0+lSwKzD7YobQJDmBLXnBu23mvpbhF/8pVYL9qiQhh0wxjIKv1RjAw2D+NEPBMcISje8PxuaQFgv6QwoHWA+8seqzHiriLi9mTzNrSIABL0GakdJ36+tWH1uDZEcfNxex+QsPs+aRzc89qXiO/7feRwUZCKVnOtbjuOe3He+fy/Od+25xrrxe8LSMj3te3nr5QHbBzncG0RkIAeG/OvpkZpVk2AhEKRYmRYbzqQYIWWtzbcABJSH80PQELWG0yj7T2vHJ2LzSUCEyVkVIahHydEn81cPdpUIZZLbfj5JI6PcnSeRM691WMQBrU6AqGorOZodGwKWuw+AJCL9+8OcCFPt7AN8sQrgJMcCfRE1IEENnEP1NNGzRhTukK/3dza9YIdtIrWaxetWUPFf2YHrbJ1uzXrNNnEZxLgo3xZKlatXKxJVHB0NUoUsy2QoH4qXa/bMzbr6CPQwkBLCBR+kpSFWghI7kKADkxhDpAwpUrlCb90Bgp4D1bSs5pao1m1w6OOtdq4IQAUYOuQ+rkQwOJeoYEAQo5GwpQkuiZGAowHKGIkwAj3UFEnSYfq6QGFq4kX1R9fEdINYNFquEAk586LTTuSD1+kUxKcHA1oqQDZVmC8hmqaWh20sNFHjGBUVQsIYzESauVliUHjgJY/JbQIECxErVwEJ66P3lKeRbXmQAKCldgbopFQKrmVJIAAWglyWJCJtW8MAlkmqsBzzZwDQALvDyAhhGB0vRuJv2SbA+tEAYEng5VmB7xU9HWAhOFkaaVa0w6PTqQ6jtcy4zBaD7g2mAARQEUrTz5386BQ15DZp8YGkdPZQsU7BxIUxC/n9uL1K8EfqgoS3NvKgak5i/ZaApCyo+xf6/cILAJ60A5BsEEiV4lWEZLh8UjXU8Oup4XgZ1WtDTWYLPOVlbF7HM1scXll84srW1wMbHKNv/tELACABBgJiDoRwNAPCWNA91ptDKmFJBailGDdBSQwSsQyShtM1BVoYZF4E8yN1NrgoATii25nCZCgoCgBCVWsTROQQJUGIAGmCoKcuJYIiIG5QExL6Wa5kiaKWEkpwANIoE2H0x5Nl/buom9jWsBInrB6TEAC6tQBJGg9S5ZyVNsQyOMzxIn5JwASYr/Ikw2tvUkU8w/JSPjnASSkanXuJsK6QNtLmWB0Jtl6xdfJhtctrQD2VtY58MSaecweASjAvyOQ3Z37wVAAmC2u3K2BJJrgqlBmfUc/hna7mT18+FhzmOD5F3//S/vl11/LrUCVniIVzqYYUYiEFhAPlOYMwLSDwSQ3AALT0dCK86V1mg17eHisCmqzXLaHB12NR5gHwyEisS6sOKc3n4orQB0CeaDWZtbADhYWAuAAWiCy70VszcV0JaCnCjv85ZI1Dw8FyMKH689mdta/sldnqOBf2/V0bNezmbV7h3ZydJwsLZOdNPsB8UvFhWOjZQSggXvL9Su4Xpc9eYKmPkIImVYDFwWUpSvrYPTnp8p/BKtcT+x7sRzd7KcGiPFnyj7E/hNto7I6xG1IVnJbO0eIWyq8LDy2YS8TsDL3qu/GQSK5NRRXrn0TAX0kkPGziHXuAhJyDakcFIuYK2jQt4eYyaEhaXbcBbZFDBoxYHwmx87jszwu9JjDr/k2ECFiEvYoQg89o3SSAhJgu0jjC22quS3nzs5k3MlhCyCZWA97ZeaqrCkdjJDVpEoprjFQr/AVYeyydTtV6/WasoQESCgY9oMU32YCEt6fX9jZ+bVdAZYjVg2TlJiAIlO5InFIg22WWEaF+cxOjnrW6x2I3UbsB9uhVnMWEy1zFZg+cc5YXKOlM4SRsLC+ijK4dgHM0Da73GiMSGQby8N6WQWmByfdDZBAcWA8GFut1LSjw4dK5l1geWAjWpOkQQUYt7UjVSsn7FdYBDVsU6t2dNjYrF/8jT6/WFBhZzCeiLGJltdwOLUFVkTErNLp8mIB7APWrgBSo6Uzf+Y56JsDtmtcnYoOBEE5IReRM0hq/2M3Z/1hoWH/5Of8XsXPxLSRJEf63r+m1smNS5m3bG81cALQ27Jv87xkF0TI86U8j9l8ZmoVvSuF28cY2gckRG4XzGwHg7atVDHPchBh95zjPds1bpu0fez5sUfeuAYAt0ys2HMC9gXfO9XaIMZLTe2C2AUzX2h7kJjuJqGENYvwMRoJf2FWaW41EkKQ4wcg4cOBhEi2I8GIBx8bDL3qQu5TfyEDLja8qGbGoheb1CaBp+Isqzbf9Hi/Ku0E1MltQeJG0CMlcLRVoY9jfAiQkNNrImmKSRkTZHM9mcfy5jOyim5MijiOav5FEg0XBNL5IM6zmlthPbODZkkaCd1WQUDCQXMtO0gS6HKR+4YNJDZ9MAoQEay4/kB/ZuMRmgKOasJIUGVCooCuJUEijsYAzhBUNlRsSG0iMwSoktUimxCJPn2bbE4wEgAuoMWvF15BFjW97bS4YCRMZyjib4W5oGnbsqTgZIYV5axg42nZZmIGeB8mSa8QbkAFUegmaaKvNkBCA0/0w651e9CFxprAgezKEzr1q0Up2QVpCKRWssAEyNDiy2K9dioq4ydABNdF8MR+S/X1oMz9tROLwTsgJbpIi4Pgn6XZBAqwJQp+8gCmSqbxWXJfWnrZpS4NjTyJT2kMwfrgeAI70J2ACQPVrigggcTRe2Jd575U9QQgqKac31zzwoGEYrWhnvfJYq0+yfHCrNY6sOOTh9Y9PpG6MxReXgEa5PSzXapqLLpRoaRqn8/tmAfRxrCpwCVbSOYl95f7zb399sW3EukKFgNVEn4Ogs/7ur2OxCdHg/4GSGB+YxkJkIA4mM5pMRe9eUpPM61BzZpVmlRgYCWUBSSUsHJDxHU8t8V139aXfRu9ObPp1bWNhmP9nfctLsUyQUVelk9JByGAhLytX0rvXjv0+7CjkRBAgkR6JKaaehqDkYArgtoDvCVFavNqecGpdGUlNDvo4axUrNJAiBHvd1fWpw2J8VCv0q9Xlxo2jA7WDyqgAhDgtMLEwdJuCqjh9OTlzGwwm9mby74EFvHKBhQTgCAwIYCE1KqV1Pq9Cz3ZPiXO0sck8vsYCXlgtFuxUEvJH7i14Q8PJPi4ywNcJZgJSGARhS3G+oEYLXRlADxAWWxyu92KBNBI9iO5Zd7F2hfJViSKsTd70L6wagFrMxx/0GAoiJGAyC5zic9xpsKh9GLevn1nv37+rZ2dXfh6W0arpWU1HGCaDf3NeDZWIoFeAu+RI4l6yGe2mE7kFgIDB/vGTq1hX33+uXVaDatV6jYeDuzqAlvXga3E5XZBOQAFAWuAKbL+dRcWgFr0R9gPUUd35yjWJ1haNfWSV5stG84RIp3b6dW1vTo9tTfnpzag0EFLUrEkSvZBu7NxshEgmhJy1oVNBXc4VGU3YhRcGmgRZJ9GoA5wncKKM/28Be83gYScgrsNgrfB8NbVw4Eg/zz2OtbVADQCSGALDKCI+62WrgSyc0zAcBV2pp4QBzElrMALSxffjfERe2/oJURcdheQsKshFWM5GHDbiuxtqc5vByRw/pxHfq67QEKerOyuN3kxKIAE9Lk2jI7k3gNYpPZFLIkBlFir2ZdSYungj7flIqyr6EX9lj4u+S1Ac2mNvTVAz1yW30wr2hoAFxoNxiv7W1NVdoCE8WRmIyrtWP4CICwL2t/FMkETSrod9PwRcyeR8vnYOq2mtXEmKRG/YIUNe4e5R0slQDzif85UIT4R6wfQntYGARVFaQYIxNrUFRGcJmZaCFBpt+t2dNyxdgtnmIlYS+xJnVrXKthH0mYHEDgYKJYKIAr9EJxYaNWRKk9yVvLCQ9UaTXS+qgmY1O6r85P+AfdjiN7KQkwJ5hROTNr/EPYm72DvpH20VHL3qNQKHeOPZxZ5A/c7QCnGAu4KCBML7kygUzAzIyby2HMrkJoDaxqLCX3aguR+rNhX8p97zrGrl+KxbMyb3f0yfn4bMKI/+kdmJERcGczsyMfyPeuuc457uL0Hu6CLA3b3vfYBHdHasDlG1kLmz35hlSqxKJp8zu7jKzE8cVdLLizY2+NYxz4cduEUKGsJSICRsAUSVioceRwV8vr3XsQH/PJffGuDFPHued1oI0jtATzcmFBUtaP6SSAjCypEflLizwAMFCuAhDgmNCzQvgASIugJamYk8kLUE9Uwn1g63ge0NsRGmzMj4mcsLruLQz5pJRiTKgmxqNxADZNgWExonQ89rigA21yODQEkACIcdyt22MNKCMoyllZQ4IjBWOQqtoY5MFvaYuSKzyzWUPnx39biLNV9RKYaSvxbTRbXVPUQeJoE3hIlEdE+UF4ScMQRJdwoOhs2SiWbjT2YYVHv9hp20G2J4TBbsoCjT+FuDpqUTJu1KwbPsaSbFW04YVND/CcJBKqiD6JMgut0Nv9jnvVS2hHq7wWRb9fN1qhz+xgMwCmCmRCu0eYJGDJ3Spvuh1okQPNdA4Jn6FU6Dya9LWLrN+3tHa5loU1Y7AnuFWwNry6sASsAPyTURZADPc03YDZUggSojYxpVcSkxE8bhweNQtuTOrYCEKohiPVtgISSNvuthoOJehvXrSogQARsEp6bktSyrUoVURuH2IEuC1autzaMhNEE9wzaKFyPgSSdl84lAW+xoKvqknq6Y4EeE9wnHYQAAZlrfM+xAlCQhkUKOHl/VOlOL06dWlzzTXox8/5oFmkqBbAJCC5wb+C5HB503K9eHs8jJf4kzSusMCXS6loKWD+VEP5suh0ZiVR5sbbqfGll5sR131ZXfRu/eG9zKMWjsVcMcFJIIpoSQ5T0FcwBZyQAzvAe/i3genE/kEA2nzMSCDK1BiVGAm0tzkBQWVBAQoLFbCkgoWzr8trKBI31opVqJWkkaE1cTnRdsBDq1VqqHnn7kuwZAQewXWPsqi0JBhQBXlkq9rg0vL0eyiKUMUz75xo7t2Q9pXaL5KoTauVUfzXyeS9kdADcj9Ao2Ack8Gl3VVncN97ZG3e99gUSeZBy2zH2/v19H54d8GbVaRsQ5RWV/LN2P/eu34VIr6w8bzASfB9hoSLZgaJMbycBzwqQGg2cytqePOnas08eSujM7Vz9xRwmsGae5vOetSao+9CZSytnuASbq91FtLUtZXK0VoJp2Gy1NWe/e/HKvv32ewHEMBG6WDo2HUiA4QKIIDYi7RjoDMmHkPGMnpK7K5B0AMS6AOOJHR/2JIpGEjQdjPQ+tfLRKjGaCFBQL6sWbbfxc7B0blZ2MVaSetYoxA1Zt9ViVygIULwYDu18MLLLEV+HdjXG5q2o1qla3d18IvFpt1pat7hnYlapr3tpM9otkvaTiiY1XIbq1u+PlOwMBohcqpHddQjE4KPNYrci7m1tGk84xGTrsZ5T6q2ORMhtGSlSeMsFz0TWxriwlMs2pQIdQr0CpD0ggi6va0KoFyYDCaP2BE+sAriGkRBsNgERSYcg/9mmaHKL2GIOJAQ4HfES17PtEb9tdiarxw9gJCj5zYAExTm3MBLy9Sa+z+dVnIWvSTTjEJckjYYUS7rNY9XBtVSMEDMM5q3cLRKQgMZRJHIkMIpHfT/hq0BoWcHONA/U5abk3tTOyRsBu8TeJGZO8QkkYVgtYpQt036ioe9rv1uJeoVcZ0LVtVwScCB2r9hAxB4+z9g/OSc9C+yjJTrtVf/hxLWh5GCBvk9KdLVJwl5LtpmsPZ1OQw5biKiio0J1/qB+mOJUnJOSc8XCGZKsD2rBS1oJai1M2kicA/GaVZkL6MA4y4exI5CdvERW8rB8nC3B2PX5QQuTC4Yyf6Gq82zy9S70TCL34LgBJER8WaxWvQUwxfABcnCOvD/WhByQugGowVxNY3c7rhLoIGBmK5S6bWm4uc679eo/ntji3Tur/2bf/uhxtuvQcD27QMJtIEJ8ZuRR+ZzL5yTffywjwdkHYTDt7eF+YVsBVdmwAiRQXCQmK7uTA+1wtJSWYSWVKGi7dgkvWsHWK9oiOqm14QcgYTOWbrN//FAggQETkysHEsolR7z5fd6bmbci5EBCbJCakFrsihsgIZJ2UcdTbzeTmcErwbZbKDX7gAQWhajK5htlbHa7jISY/DEJ+FzemydR+WYVPeYE/YFK00tX1eBEWHFtB42CWht6B2aPjlt2fFix4opA71wq/vosiHAk+DMElsgMUiCSKglUbHX/6dNDpb/TtM5B3eo16uHeB6tFIYlEerDAplKy6WShPjNaG7x3EsojSVTRhv2ZKlCdDnT5jhR6CVZHk4FQZ4CEjUWe6FpetZcN5dxsMHIKEEkMVXTYCIAIUQFxpBcrCoT/ytauV3TuzQYbNc4NLpIYiHAEO77IuHevA08ExwuJ9gQDhs1nSuU5WYRiPyqbripUPQ+YPdBhQ3YAQZZcQuWJZ0miUO0FSGCRKRmxIGg4dlmy0UoIeTAz5EuLRR8PouiotgT1sOJjHizSApZAFBgJnP+GkQD9Xn2WrpVQbzU35yo6YOrt5/mQBM/Z2LE/QidBwnorW5dr0kfAtWGG2CBaFkW3RqN3mWNzLhF45cBYHuTxc7yYlbinOcffcB4cg3vJe8KpwYXBPDiETYA7BZXHABvkuJAcW1qNpnW7HV0b44hAnDl90GprEefn6ukmuMCOczKyxZQ2HxcmREStUC3awWHP/X+514u1VeYLAQlzgAS82l+eboGERDskSFZSXSp6gq0WhC2QgIB5jOkiYmb3MBLuAxJYTyckekqISeA9cXeNC1oftkACLQ7VRsnKVd7nABdAgkAK2nEQwlLgCsYNKiURDwVQnCxMFfWXouDIOJ0ubDCZ2eloalPGHsAD41w8Z1gyfi6KVqHtJQtLZ/1xHOYrUMLH9VjuAxICDM6Dsc2G9AGuDfsCnf/SgQTGvaqmCYhFEKpcLthBt23dXtOePTu0p88e2IMHDzbJb8xhEl/YQAEk5M9CICvaGlcutChtok7dTh4+1LH7w769fft2w1boHHT1nldvTu0Xv/iFXV0OrNaoW/eoZ/V23aqNugfzk4kXFhA8q1RsOh4KEAMQYa8WQLZE64M+dGcr0FZweNAVs4BxT4DHfFCQDpCW2ovi7yXIyvpG9ZWe1zpOMy2dHwk2ewIAKyDC2fXQTi+v7AxBR1oNBM4CyjTEeup22up/Z28hqG836QNvCmgejvo2G3vrBFoutHowBwlIoaWzLr74/rXYCLTwMSdLSkKpcgUrZGtj7LaJDgxF0h2VvnhGMLRyFlm93kxMM9cyCiCBfZH7ezXw58tLgDSAC8Bw2UHgYChI5T+0gVh71bqyMIAEr767w1PsGZE83ATjt+5ZMe/423jPLpDAvsI+dPfrtwMS4lhR0AkgIa4/xvcumLCbMG2SHwE5zhyjSCDgfU1SDjDurFjGrrdxTrUeR3LJegrYRtyQ2wuznkupQq0SjPWpHLFoX2UrR4O3SgGCsV7Cvpd9ChvwokQbQwha2lDS9ymqTQZgQdehFlr/j/SJ+08rEUm9sxDgzjkbkvFGS4OADxy0BEA5m5XxA1NgTGFJAIVrZbjop7uVMFZpuUOMlZgWrQQo4LAJARI4gXatrViQV7RTUZygaKP2kCS+DAOf4weQoJiaG1Fd2XAy1HrQaLQ2GmvMP0BBAHQvAnmMSMvShv1L3ExrT9l1UaRNNZ9vEl8+I4qaPI9gagW4BUuQa5fDUiqO8n4+Z/OcM7H5GFf5eKfAl782rUkJSNhW3H9TbNH/7jeFRgO4y4+bg8F5Mv4hYvP3TMAPAhJ214c8D/tQICHfp/PvPwpI2LQ1OJCg42ZAQtwn2hpobygyz2W1TWtD1Vsbqg4kyBoSe24ACBU/YI4CPnTsf/pfbmMkeNz0r4aRcGOQ56Jj6Xtsk/KBuVt5iSQkEj1HEkNh3RH4fCHPv99d0PNj63tRRNz+MRb7mMRUBUiKmPz0WJO0BChw43z39AjdtqnEZ+WTcxd1jHP1asDWyUFTP/ONDeCBBVh/gy98YW1V2g0QWyzj3DCxw07RPn3SsacP2nJaKKymtlqOrcC1JxFDuSgAIqwxZappsR9ce7UVoKzRJCGFdrBQVR8BnHJpKhVdEgIHJHxCEUB40kzvF60NOATg8e0ODopLVwXrXy2FZCPW8/DhkdWaZZtORzaeDeRfDprsgU1ZpAsCKah4qryvanY9QOm45r3n3INVSSI4qEVD0+NeSFCG/tZG2XodhLrw+a1YuYhew0iTO87bhRN943DP6qQoTRVW4IBXo/y+w35YekKvcVlxAAqV3mT/KCRY1SFvZwgrSX2GKrmuwDzj2HPssvDldrrbCmeCxOxw5B+xxGgxSZUfeQn7/RTSLYVnxoHPPAVrwUioUHl2evKW3eKItOh8c1geLhK4pvJQruh5qe+dvnislKDSzki2oco3RUsEzCI4YL6EdSpBV4ivBXgXIEI+1wASovq0rYI5+CEAhNaCalVBM//xMzZs5iRMA6iFADe8T89njIPD2noHXTs66m3ouLQtENC0G9t+brGMZDfnqu4EU2UxahA+cpumBmOlUVMLQHmJIY9ZfVmwxXBoy/MrW7w+F5AwwM9blQxaBujDxPMXK9K1TddLmynhpzOnbIVKSvqpSiFgmERbI/jT1+TaQCCmak1YtUXrU2I/zAAMtIQmgcVkA8njB0gg2Qr7R6usZcvKo9V6Y3NVPAWsVetaO2i1oOpFYMvvhClQqQIZAQ4oVjRGqdTg4vH6cmALolLGuNgQDiB4q8XW51lJmHpe3XveF1wPhGM8xF6RJ+/7EvWK3NJ/t5eYIcyvexgJ+468D2jY9/cuivdxr9v2vNh39p1fVKriPsdeo4SkuLbZZCy3F3KB2WykPs/j40N78vSR1v/Hjw9U3QyQL9h7Aa5GW2Bezd2A+Yzxpav5M8db7ZraFICXRhPcB1yoj7Xl6PhEoouoyj9//lwJNGJq3ZNDsYcqddqdlqpKxt+ohWkyEoiIResq2H0wd0QZX6iVB40UKqfh6AJQC5Cg3vXUCoGriayIWaPRYJAGDWKhcyUS2p+MxHVhI1wb2OsWS3t/filAYYCFJGBxrSaWk1ThaelI+jVQutHnqZahWXMtiNKNbQIjwtZ2dX4piviPv/yJKqDvXr/TujUdzQUkyPJ3BljO3zeVyHNf0U8IRptXQqHRerIqd8lUVQ/XhkhSPGF01l2IyXlV/masNEnCkKylSoSlHeGVbM2tBISH/aMSUGyvJYA3t0bFXSV4ZsHYZOxGIhXV24h74vxixvC+zTlnWhARTwVbNcZ1PtNkfylu+N2uDcGqi3OMRE8rbkpMbz+2J573Uae1x5Dss9gnDSivzLPvOQNP4nqA0ewpyYpT+4M0Zui53va8wxbVK2xWYeOodO7tBq55wjP1tRgG24RxtxH5o+He2Q6hhSWAWvpO/ozc/cM1LRT/aAFLsR+tsiLGue5YtLDJYjYlWDAsPE5kDyyp6CPmWurzL6T3xT2VkhTFK+y6KXoVAbRnNp2MbT5hvhDHOQihS9/Yk4KWbBd2h649rorXqsi+PJE9o/a8xIZQDEhr3wrhckHgboecPoN/aTwmC+2cdr+dTw5aiBUa15zF8RpPAP57GHlR0IzxrzmV+oM4xmICozZvV/LPlYtHKr76/hoU/puaVJnpz62b0N794wMY2fftT/mH7r6P38W+ctv1e4HP51nsd36t25hiX/xwW6yR/w2fnx/7xmdlQMLGXjO1Nui46fdHbDSmAAAgAElEQVTEO4p50EJQGzhAoe83CFfL7UQtfRS1PT4SkLCicNayf/e//m9m5YbAPPYatYWl/0kb7+PCB/31P/vWhhsL9+8AJMSCHRsNkzYHEsK1IT5nd1GPgbI72AJIYDFFmGmzuCRaEZsn/ZkEMVRVqIDGxpAP3n09QrcNwnygx+K0O+Dj33lylV9LnEMOJIjCiT4C4nNlBxJKhYnViks76Zp9+knPPnnUtmaDCg0o8nSDhNNriaOC9ptCxWoFKgo1uzg7dwr4ci0gQe2rpbWAhN4hAQuJ/NSR8ST2spRytScf01lybZiz6QAsYI9FFd/75WYT76VDr4AAlaop9pHTxUgq3Nq4GTdyM3DKHQHTfE71An9fBAfL/vloLsBIWCxtOJ56rzyBzNrdHwAPegdNKQqDBhZLBIVD0f9jAw0QQa4MVJBm9Ihue9skCJQYCIQB3medLAqTFRjPCcEw3ieAR5mK20X6guMMBbERuA76/RGQRFmYBM6LwQmZTJWKABKoHlTAIZPiNAr94UriDjM3gIRobyA4JoCoSfglgRHScfBFOKibuDjIG5yNvoQDBlZ+JVuSQBZKAhEGqFqCzNcborEDJBC0AyQwb6ISFIrtuxtpviZMZs4+iCpYzPf4dw4khO0j45E5CZBAAuFMJG9hQsSJVw+/915PYMZ4PJT+AcdsN7z1hPsCcCJht+nU1vOZVbmmFBwS5GEBWZNCO2CFoDWrFwpWZ5Efjqxw2bf5qzObnl1a/3pgi9ROpaBPA6PgYpoIZq1XNof2WSqLqSCBRDb6xEiI3Brgi1cJkU+qpqkF4i4gAf0nD4O9ZYL2GAALWCoACbg10NoAy6JQpgLHwel79WCSSnMT3+tyVVEYYqTocCAbQqIFYMdcFms6SXihUSIgYTq394OxgKak7rBhIYQ7RbDQNlUygveNGBFg2h8WSFDQdc9O/NsEIr/Lfv77AhJ2A77YH/ZVXCIY84qKi+GxJihAEU3ZK+KrxVQMlkajbk+fPbRPPnkqIKFadeveqLzlgIFTmB1UzavFSjQTI6FVxSGpqjVJACz/Wy4E5sW6JCZRt6f1BRDr/fsze/XqjV1eX9l8vbBWp2mtg84GTIQRBNuAdYmIWoBhoqUzv/l8HFporaAVivc6ZRzdoLKVafcBSKAtDNu9UtFqZZTdYVujQ8PxSIAAXEkUHGRjXoynqc9c6+jaRtOF2Dpj2HlpzYQFVlOyX1TLIO1mca2AGrSIRcvj29dvtP+OB0Mxvj777DNd59n7UwnLjQesb2O1N7BnwUao15qbPYsigO8PPANvE/TANlmfpngnXBviWQWQQAwQmlH+uy0zlHMG6M8p2QISVdn2Z+wFBYSOY5574g9Yzc8pWcQr9jHOLQcS8lhnF0iIZH4bByX3pZRgfCyQkCdj+VjO7999QML9888B6/uABKakg3E+h1SBzHrmWdC3+6u3GuhehIBxak+i+CMtIcacCmjEGiubkZaktiZ/DgzyABIS0w1G2tL3KxJ9fz7KeFT02OwlsjF2zQdf47MsM7VgbFxE0nmjvRQAhe510olQcqNWGwckgtnAqYphPHWLd4nVbZgMHsdwTn4pkXCk+ZWuM37NvZ8RA0O6lLuJRL78fCDisRcmDaUQC97kGWKThnPalna/CyTk+8dtcZCu7p79Jy8kBpsiwC1i28V8unn+8fxUaBSLxFskfLxsGQn5fNoHJOR5Vb6/bfabPRoJMS/jed6WD+1+Rr6Xhe4W74l1JgdnbjvePy2QECBGDrQ5sKNXYh05kMDaudpoqcF0hVlWLq2tVqHl2HUStPHgdiVdkpb92Z8DJLR87YX94pmB6y1Y5Qcggfu8j5Gg9SBDniKx4GfqvZvcpPbkgzAW+3yjuvG9Hq5TN2NyRsDD5hlIPCAClL7bgIR9rQ3558Wikm88t200uyjZfRsVq1Bcpy/0N4EEmw/VE/f42OyzT3v26eOONRskDFM43To9AhCE1KbTpS1n3ubQKLcFJJyfnikRU2WmUbB6rSDxEICEThexHqiSVCMIspL908K8r4xkbezo6FzS9UVbLaDvu9XPbLK0agFv5LJ1Oi0p81brVP6xzpppg9XiKWYDrFMma0l0cZ47IMV8BX0Sy0oq+c5+kIZCEsnUQso9KUCTq1q3U7N2q66EGuQcIMEbtlOCn9gISVvLJhP655x6yX2mLSFo+/PVXH14lK5cMMz7PVk8op0melVzIGHDUDAshrhPtAfAvoCRsMiABN8EYByQSMIsAIGnsg7VT7aY0NnD35sdKVU4CylBCyBBgbWoh65xoYqUjpNoqUnRGEs/WBCkEgiBYf84Y8OCimhFBxImyDEWrVyr25rKSbWi4FdezjtAQr555htRzAUF/WKcbAMk0Q5T33AAh8zHEFkkcKYCx5yE0sxn8zue+XjQ18d0D/B77ygId2E3BxLw7nXdlJmABCqWAnxWSwUlVEwUrELOp6e0WbdyDfDS6c5NRBypmuA73x/Z/MWpTU7P7fLiSom31JUJZmC0iFNTkHglz3AGO6ZM7zRxioNkZYWGPgQ1jxMsEEACgdR9jARo0sFIIHDiuQSQ4KwKdBGKYm6sywRZtAph+ektXSQxaith80KhHRE7mBlc45I1wcVmARJoxVHr0IJe9Kn1Z3O7hBkkigNARrJoJWALit828kqba7KLSz//QwMJmjsfASTkY/p3+f5jgYQ8aNoFmmPvvO+8tLemiuGmcojGjqpuBPCehK6hSBeWahd69skje/z4kTRyxuMLAQmx3kXwGj3eW6AixVUZhVf04xXVGRdcBNAf4bW+WmpdrdddP0gU5WrdGo2mVeu0YgEmvLc3797axeDS2gctgYYAiryf5Bb2AfsB7ToRgHIusdaEhsx07G2RYUdahE5K1VZ0axcTE89G41m0AWkpSDtoMRPIIACPnu/F3MbQ0GGtifGIS0rVdVKoGiI8ByOq7kCBGAFoxBAWplY07gPikoddv57/66//2i4uLnR/0KHodQ50vsQkgPwACYDdOAnx/CX4WEF3Adam6yz4WuttDd67GzQYr5j7Gr2toHoMlBLylVOyuXesk/zK9zpvM5NVcWKP8YRdM2ghRgKfy74mkIn1Q5XyBDQk+8fVzP+eY8WekK///pm51tBWfDmSk0iMIg6KMReJ19170H5GQv63UWHOz/O2mC7OZ/96kJhv6Y1+rC0TL9oig9XjQMJN8T32+d+MD7cuZBJUVgIDyyEE3/wZEb+wDwUQvT1fB7GdfeAMTRbJm2BgSe0IocnjOg+uu+HQgtuqB5jI8TTPwl0MwJt2Clol3bRADJ/YB6POGswGfk44IuWSpFHCHBfgJFCMcwkgYXtP9CxSEn0TMOGSEOgmEWc7TPc1aYtEQSbYBk7hT2OPXybxRu5PVK1DR23L9txTrvcBfO8wibiTN8X4yxkJ6LXEPPCkOjnBpdaGbX4Rc2zrFOcg2f2j9DYg4EaivoeR/bFAQs7IcJavrydxzfn+ks/FfG247wp3cy2/h9vntp+R4EBXFAhjzuRAQjASXMYK/Q6c7mDRIvrbVmGWfRbNIddKYLSRR9RsbXX7MxgJJQcSaNnzdlAHAwFif2AkfACQEMl7PODoh+ZBMaDGo9t74OJB7ibq+SCJ1oZgJOSDis2T5IWJTOUTGmEEZvnGtQ9IiA3yxufuODPkC8HuphDo222TQce8A0igtaFcXth6OpJS79MHBfvR50f27GHLGjUCp9GmrQEggcR/Ml7anJa6Fd4NVImqNuwPvB9tsbB6g/aAktS7my2oqFUrltnooXmG+mxJrgwSV5qvZUlFH/1i7rQ5WANITUwEJCysVStbPXxV2zUrQftOwY4C/GJJwRlijU6PBEjg7+c2mixsXWyo2gFTwFsDohfTFwNfp1dWLa2t2SjbQbtuLRT5xVtFfXy8XQhW0DG9HQPggg0UwMIDJ69IuRK2V7Fny4XVm1VR4zZBahKcjPEKQOMgQqgSO+qtCqCUl7EsA3hZ2nhBhZzqtW9+2sTT5giQwAIjIAHxPKHrJKi+kYQTBO0iLGaenqZ2hwTOB0UwAA8ACUAcHQd1dok6IuBE2wgJKipKNfeR5r4Xijaar+X/rNpIpaqWB4J+WhoAEkjqOe8QVItNNR+/Dnyk3ovito0hn7Pcc/42gIRQhOfvAAeYkwAKAAm5/dJkONCz6MhOriVLNwWjCKiVStaouggYzxALRPo7SSqQR1N1I7WDKKkqOSOBxRsxKX4PkFCGkk0lczgxe3Np/bfv7eLsQloL0Cx5ugRIup8JSICRgFbCItk1qtVBFQ8PhO5iJAgauKe1ASAhAIRgJDg7lecnTxerNMpibqxKnvws8eGgt7NSdGYOwA2J03pllbW2MAEJPCcSJo2JOTRQKpA4UsyleYIl6ADWjsRIYztLrQa3Agm+6aoLKe3VXj3agkj5Wri7qd+2Bn5sa4Pmzj078Wac3h9v/c6/dbbSx73ywC6/Z/needcnuPWx9+VGIiP6ewK2CFtUVTHWwWJqQXugdhiCnn7/vYSkcuAgD/KYt3FsVcoyCjukg8lgvGlbIsjC7YfzoSWHliJEFXmxPuGMcHB4aK1mR0Di67dv7Hrc13ubAITVSqKCb9vPBFDQgpAo/AFQEqpJiG2yZVMQlMf+q/VV100bRMZCSy1rtEsQ1AJU6P4jxiuRVdhcVI6q0q8R8MEFwHCAeVGr6usG9JmjHTQWk4rjqY3j6MiOeodaS//iP/wHAaaPHz+2Z8+eiZnA2seadn01sOnAWwrYf2G/VaDKJhAh1n+3e4wkz5XESdr4u2B5RSU2qPsufOf3J9oHZCu8cGerABJgIBArBdgQ9o+w71hXYGhwTDHvBO7756p9jDEnBuRNEV5Peh285zPzSuzuPpKPd44TrQT5OPsYIGELtCSGRSYinMeLedyWAwm7cd9vzkMHExyzShV/HJbS9avGn7uGpdYHv25x47fVz83Bt2BLxL/RzqLEnn1hjqDyXM+BJUiWv+mrDrNZv1Pvt1xKUnvbhkoPa8nFnrVfZkBCgFWwJ3W4jfhfuAYkS1FAygQyiPOW9oVorXIgY7H9ebI7DOYMIMkGHExxENe0eR4CuH2PubHUcn3EmbT3Mj9wEUuV+2hB5XojkXRRw8RCQmcknLrEpvI9L9p7AlgLUHV3Tc7/7UCuR4S3fYWhFPaPanMlpqCFaNNac7tGQrTKbPcGv++5vauv0/eDHbcBZTfG+h8ISAiAIoCq3XUg9qB98+/3CyR4W/juWiAn4MSs2YifU3SsFK3daEv3AyCBFkHaHCROWqpJm2y9rNqf/fm/T60NDiQs3KdNTaRlca73oEEfEF78F9/asAskELDE5id68jgXE9resV106tZ7SYVQVWw/Rk4jCsBCYAV2Ukn0MAcGtEh/oP1JvrnkA233+5gAMcBjY7/t/HUuMp7wCoquWSqsrpFQLUFNHslZ4ZNHVfvysyN7fNKwenVuSyrxoJlKGIqiIqJhMB0DKiCDkPrl1lQlx/CcDWmKVqusSlSzWbNaHXG1ia2VzCYUDaBAibGzEgbytobx4LoJBBgSBqQHbbawdqMqAcRGG3EhfIoLqgR7Eu3JtnpORwQjBB9VARNY8qCFsC5WXXwRIUT6+6EAKghO/tbq31tbvWKyDgJIaNShsLO5zW2xJlB1RBHrLACEOboAEoWEIuYBUdBvZbsEYwIBzuXMao2Kknk930QHiASYr6MhFS83jXDWhgMJopIqfS0ZTmNSOQ+6raiHbIC8J2jBq6SwX9FikwMJPrY8MA4gIRgJseGx6HAfAFBCU0DIKKr+aWNUUAFogFggzxANB84PcKVQVi88rg1jkmSo91Tb8HJv1AUiRCsQYzX0AmKTjfG7m1RAPw4QJgcSIuAPBpJbarrVK0BCiH7VGi0F3FQRFehOXXyxldwzABKUDOJ4UfG+tAA6JvOJmAf8vkL1kv7eUA5H9R0RwnZTlQvaVwASagS9KFHOZlabzK18PrT+63d2cXqu4AwoIgcSqIIAIsxob8DOin8XaGfx5AbNEa0BEUDttDZ8LJAAE6LarAhwyYEEeoPFTMHtQowXBFoLAhIEXCwR/pGvpBhBsIAmi5UcRUgOBgAJ86WNimWNDY1pXYMHVcVdIEECYE4HzZm0zmD/5wsk7AtE9v1+3x7+sUDCLoiQzzPd2ftKTgmwDSDB/9YBSsAtpQcLb20IQaiDg5YdHffESMMTe4mFaL0s0C6SybyCDBgflbRgBsQep4B76SJp7tBSdrow62lqvSFZ5gWQQHLbPTy2w8MjrS9nF+d2PRh4UgpTIGl8REIZ1+4gqU+wSIJLifE0uB4qufXKd3IfSveMtZd4AzHEvBqGRbB0cha4TpC8OhgnRhyfgx1ztW6VWs3qDdwkaJ9k/G+1UULTBrbceOh6EJx3veq2fHHutDCwbn35oy/U2vDtt9+KjUH4yDlP+ggd+36ihEo20OyxDtZCZ/dEPQnsKdmCgUkwuhR7YQNqCORJrVWp3Yx9VevldCsm54kSIsdOI+f5BdDrKn7cgqrOB+HgABIEvieNobB/RGwxGAlxHrF/8qz4mxuJdEpiYx/J46rYR/j8GIN8/RggIY8J8xaOGMO78druPvdh60MGJGjc50BCtDY4MyPmtJJjtbK6W8PNl4MDeu6pvYjz2NwfqDa0nEhbaf4bCWx+rDj/zXVkGgZiT5Tc/sGBgy0jIYAEuQQRn6QsXjEKTJ3QGUjXFM9RAGYS5xXonBjDAZg4UyqeL/HfWszKSMgZvxvAIzGZ/aMzan+6QPFnl7NUbNphJCStL49ftgwLMfrS3OGaKiUvMvEKRkIACXHP+d0uuBT3M+Z5IsUGOXbzlcIR6wlRBeuYmFTB3CjBInIgYXv88INMAM7GueH21oZ9QEI+Fm7da/4JWhvyXMjF0LeaJv+8GAk5kOCMPoFJssjVqE3tDb4PSXSxUnfdhKpZtVawWhW9INqXsTOu2WpZsT/78//drNIQI5SxHkACWUL1ByDBh+i+1oZdICESfAaQKLeUc7NXvnDnkzdf+DffF9aicQMkMFijChoBBxt6KFDzWYFO31jQ9yByMdB3N5TbNrccHdu3IcXf3wYklApUb1DnndlqPrFuy+zTJw374vNDe3TcsEppKiBhzSaiVbYkKiLJ/5SEfbbCMUgiO1RMZ/OxrRdTJbDtVtE6BzV57zL4lzaW+KJT1khK6T83AQcOJABaFEThpzoPG4HeVIIrEphuveLJfduTQYEIiSq5SK0E4+nKRmMoo1RG6W91USuqHNDvqZ4DIkjdWCJYoNTeAkAWD+LXrFGlrlu3Qw9pyUpsomg7JMcJ10bg3NgQkruEGOAu7BnBaQQWLOBcBT2y/I/gN0AfUXET/XM4mHpQJzFEwAqO5hupU+2qEuVCm0BK1qiKSzDPVx/Gpo8dDwpJhGUByWOjhQJkHCBk5dRULDWF1gqw2Apz8jC5Bijs0Kro+xczIW1Gm2ohGxb9/Dyv1drG6FyQSEozoWKzdcnGEoREsbgiIAHrNYJcgIRoP4jWkrvGdHwelfFcbDHudWzG4cQSwTXHBUgIheRGq+P9xOuFgnECEZKaRt2fm7ckeeVfHu8Vvy9s+g4kuBgn7wZIAEmBMkm8QktDuVETBZQgieoj71tPNUisOV9ZvT+z0dtTu3h/LscItAVIahDG8pQMV46FTVcL9aMyXsVMSBoJMc8/prVBhakksggw6F1Ev8lIwBXOR+vcgxOGGUASCRGMjFJFrUayVJG1FIBVLYmCwkRYiI3SR8h0PLEhLTnlulgWDlzx1QOWm0BC2viLVGtlR56CMxTB9e4bVbXbqgQ3FvnsHx/LSGCufAwp4MMShbvOPq/83fOePb/aDfDy4P+2+bc5nIAEEonEDlJKilaBr1AEmfTgyqqqQivM2pqtmh0edtXiAIDQaVNhdzp2rDc5+B1K9zm4kFecu81OohaTlCS68dItZWHPBJW+LNHVutVwR6gCTrhbDLT/YWp1Yv7zOczTaJdQNTu5BTBEN0lqheS/bOOhuzzQUiZAXgCD039ZB73amYDtoFSnaiRgy3yMoLEL4wEkKJlg/+E4WNB2uh6npAQakFagBKC4NAcWtph5kqjPMtsApRwLAAFtiIcnD3Sc7777zk5PT9WKQVI2GoytLBDBwQwqYpy7a/ywDyax4LSleOLgoLcSHQEPzorxZ3QTSHCFfm/p4/6G4rxbS7JneVwUFXREeHWPS8lKL50HrEEX4HUQPjQwRM1N4MBmLUzPwVvQnA2yW+3VvM3sILWrphY5vo+KtfbCG2J028n0IWKLu0DCbiKTn3sOyPApu/HnbdN4UxBOdnFaDROQwBjSOFy6A9IWFEl0fdrQsInbsIm8JUWFkWRty/4a7VM611K4UPn9AySTboZ3d/7G1zxpy89fawxCy8X6loy2ARK2VXKqriJJJkZCAAlBAY9z11jcrEPOBHK2lOy49NGanwKt4/nSpudMTWJGH8OJ7ZjG7XZtT4l1LgDMrglQynnTky7sNMR7ncngDJcAEmiXcgDOWT0U7FyPJGIKxl3e2hDrYr4m53vGPkZzUPsFqCTryhwcE+cwPf8AUHQyqS0lPisXkszfvw9IuHf/SC2Z921PMf/i+cW8yL/m8z5/X8zpfH2KeZ3P6fze5n/Pe/btz7fFGvnf/HatDbtAAuPU3e4cX/VxJKJv0imTNg8tpoAI9eIGSIC1BpBQKDTsf/4BSLiJlN5m/7gPSIiFNQYeC3swEtSXOd+qdt62eO8uhDeCLiqE6sH39ohIVrSopT5tvo9FPDaV6NHhPbKWuue1DzHbXWjiUNsF4GZPU0yUDwUSlpOJbB8/f9ayH39xbA+P6lYuQqMcKHMmcSZsXC5KYg7MJ96GUFwmUSoocMupreZjTYZOu2gH3brVG9BvllYouxqwL1xUKSqGcON4gpbAykbDuRULdVXeqWoMAQSmVOnpz1/bYbNqvYOWNTtNF7Ni8UZZnvev1zYaTuXSMB5zzKVNZiT7bK4I/XjvKVgOlOsAEmRdhK8xSTJ96GXsskrWPWg6kFBHFZ+K8NSs5LZbqxX9eoAfgCBUqLzPvVSqJQeH6NX1hJRgk01sPB0q6QzfWBYOBx2cmjmduECVU93dRk9/IGpd2eZQYqn2ZkACTAQCMgEJie0Aeg69nkRY1KekBKtNQTZPqYcx9aYGoBAB1xr7MyyIOAYMkAZ9yRyHxHeuYFvzRzZQK7E/pvTIA9JQscuABASSuOdrvH0R42o11aMMkKAKXub3m4td5WN7E/yEUKXuqQet+dgP4bEQWCWgBERwmu3COt1Dp+BKVHEsoIUe41qlKnV1KNACUGSpVbM6dpkSt5wISMAqSkBCsWA1+VlT5VlbCW/4RtWWpYLeR/BNtRDmwmoys8J8bi3sp8YrG78/t6vTC5sgbDZfiGlDVALbQEACvdM4YqyXtqRCVE7e0Ygx4q2dbci/rdiixK4gRiWxReZNDiQQUKKRAPOgUlOGmMQWU890qSgFeoCpFokaOgvTua3ouZbYY03K61C2ARKuJzMHEiZTG8MsqjbFVCmq7YhA1BkZ+4AEVyyXtcQfFEhQMnJPd8G+QGpfoHLv5pACvr3v2fOG3UTstn3w1kPwDAqMv22FJ5hcMJ4I5NFQOT45sgfHXatWWfNXWjtobajVynbYayv74D4KnJu4CFrskST6wS6KRC9YRioKlFzDQMAj2gNit7llCfltq9VW61Lv8Fj2bOPZXEKr7CWwavi7y/61nb8/1c9pcUMPRhowKSGTMj9zW8hZethKLksSTSTphpmIRRcsAv7WAQgHcQFeZdWGs81sqnVFaylsuPHS6sybWk3HYB1iLefk1UrVbuln09E4VdedibQFVjwhj4SC+ydx49Vaa+nPf/Yzrausbe/evRN7IWwYaaUCsKwUAT+2QEIAAh7HhIbSBpt2KnfqLaJdJPYIZ11s7eeCeSD6sASUt9VAtTthiZ3EFDfFFVT0AVGS/SRrh9Z0tTRuAZWgn8NIyBOFmE/5mNH9w6p3x0o77mPERLtAQt5Lffsc2a+RkPeoByPhtuPurhMfAiLEuh+1Yr9217UJYCb0ANhDgjHjuI/vkwJSN4kkSa7PW2lypLY3Z4smxkrZhQHRkWLfB0COVia1NiTNhKQIcqP66/GBrySRtBasph/q/uI+oUTJwRvW+KCeB5BAASnOh+PweZs1VIBB+vvk7qNENIFBYlQkIIF4SvOzxDNkWieAIbXM/P/svYevJGeS7RdZWVn+etOOZuzOzgJP+yBI0N8uQQIECVg96a0kYLR6uzs7w+VyyCbb9723TJrKLOEX8UXVd7PLNNnkznA0RTauK5PmMxEnTpyjkKjGT3bA6867ACRwpBSTMlwV9LojbsfXAKzhZBa1BLnDBnavCiIgeYdeSAd71E3M4y1UmhsENkx77b23Z6DEv6e7wFuIeA9lAEXCtQoWEUoGUM3G3MYVw8EHG5vbGQm+9u/aYuJWoThh9+9Za/c9PhRI0DESaag4SB3P5z9tIAEmnbPBTJ/G2xt0f0KAN6O4Z0ACzg0qpk4uJcTpZ/Lf/0//i7Y2wEhAj80aVu2/P3tGgiKc71CuNhPa+7Hch1T7vQLFPP5q4jPe24O9Ef14oNj4Kpvy8rYBvm9w+cajAVBAfHVR1iqFLQA8vHqhNEYCjSC4F1eeoTPve8RAQZwg+cZzCLGMGQ1OY4qpgByqGtRoVdBAFbT2jZGwlGo+l7MTkZ9+PFEgAUZCJ51LU0H5Rv2WBZEk2hgJiC2uGix1BpIlmUxnt7KscqmrmQDOjieJnCqQwOxAbJAgAasAo+k3NXTGRvUWilJkMV9KLxtqYIGQ3/SOajLJm0iWiJwdE4xCix+bmrCjwB3Eq0Te3kz1a1EkMl/gz03AyhXvqmc9GyduDihmF7lZDpKrq23olWwAACAASURBVCAhiD7tB6mY0OLJQM6OhjLss/miuVAqPVcn5pKEHpcGdBFquxZK74aVQs+tIYsk4YiAQT8iKbudvVUKvCfBHmxwf3UxUOska5UwJ4vQ2xiABNVHiIAEXSwIeruZJARwAXFWnYeugQg9mARBI2ENYKhdpbUm6PANPe7q/hRaF7haABEcv4oX9qhmWM8Fwpi2+dv4BzwASFiuaL1oJFcXgkwK6UjBJq4JbCrpaCyDyZEyEqicMYcsUDH6r1N2deEPfde+4Sn1i8UQpkAI4H3z87ni+gcOUHB/XUCR9z+7vNDjnU0Xsshnau94eXmpQAKf/fbmtd4b2maGfXNs0OPDtqzK5c3Na+07oeUDIAG7J7ZG9fkdjWReLaSocgVrBr2+jtkaIKFeyniVyhjA5cVbuXn9RqrpXJp5oYk4LQI9pX2KJuBzdDVob+CewgIIFpDY6/nDBZ1cM4HrpYg1bJIQfmnbgQYGtkZp/7f3gCK8GWwgFVwgUVQtBJG0T792qgAJoosWlDCmRSuinPfRYCR91tW8sHMMVl9qu6otLQAJhUznucyKUnKSiMFYlsFaSg8jAAmm0+EPT1Q3rQ3r2OmPzEjQwGwPkODr8641/k8FSFCR0OggPZHRrzvPr5GkS2Bjd8P2EaNhwlQC1JqMhvLpTz6WX/zsU5lMRlIvcQfAUtaeZ/2cNreZ884WYu4xP2EEeeuCswRgF2CnyFoB+KbCp1gZlsYo6A0y/SwXPAYYfPDwsQIJz16+kH/9139TsUFo+cenJ/Lq7Rt5+ey5vHr1Su0SY4E+1iW0E5TCz6boc8aTeV3+TPBNe/1HtFhY+x2JCvdftZL6lgjfzUwviSkIrVkqs5QdjSY210PSqwF0SAjRU9BWrMVC/e03SabNENrxtLrP2jad6e8uLq5UF+Hs5Fyv02effSaff/65TAZmG8m58p7DwUCyjiXvnkytrchC8mFBN7RY2xct4baEwxlkDuaw13kCxLlzbMrUZBGJtJ3UhhkGFutsUUqxyJXVwfPs/S2xYz9RkCM1IMatDD3BAAixB0A4bA3ruMcVQNvJBkMpilzyHCCBogDvzx513w3EwPvIBjAIs8WVy3eT/W8PJGwTe4uvi55zZEm3a93w3zuAxEiAyaJV+QhIYI1WVoa211iRYn0etOt1bL/VZDJYeROXGJOEXctiQwAjTUpxYlIb61L/mWOItbZttBL4mUTa4glrMbDKvLEorRVUz7sxxx4AOh1j1EcCkGCggLEqNv9M94n3v3c/lGETRPSi1gb/fJgIfn95LxtHpbY2JNrasJnbviYzH/S63Fv/AjNB2ReNdKGe89nayhDOidagMNb1vbTfwkCSVXC88HYwGHsACTzarQ27gIR4TLju6f3rv9GsYP/XYkBgigIemvi2qfvDOLFC2Gbc6RgJopabY9jsxh5/bURXd49Sj+fWY6xlPY8b2L7HhwIJvD4GEnStDr/zXO2PDyT4tQ/jJxJE1Rwiaiuza24sGo6f+QdwAChvAoy0I6n9ltSrVI7PruR/+B//Z9Uq89aGjdjin5NGgjHlfC/QjU4T7rCg7kPbdCHyXtrAq1Kqa8SzwibPf1aRLmh80EJChYGKoi/e8YDeVkmKf2ffUymulGbig5JF1jdYT260yhBEf7zSweD15x6aSL7RrDePSKmVBVGTzoC6OdXIJ/m9QNWreNEHrl+nVW7MhRutVg+6WFbhwnAnZydd+fjRWD56ciwPznvS69JucCtFSXuDbRbYMi7LrsiyJ0kzkER6em/evnqtwSMI7GQscnbRl+Njc2tYqZ4/m4WxERBDVPAgX8k8aC3QdoDTglY0oKXPCskLKNMk9yKnk64ck9yPTJSLzaI/GOgZFmUtt7NcptNS7uYIWSVSLDuSl+bOgNAPdnpzPLqx9woewmy60BZpAaDN42Q8lMk4C7oRjfQyRAbNBom2DG1vga2OPkKZSF1h2ci/VLUCWEyLmmBwqvTe09NjBbOqplCVcQuoCeast1VtL5XCiXq1iWDpRszmrKrW6FCY1WOuyLo5NxDp4QtNddlFq5xap/oGCP7R2qBBvokFcR1ZXLEa04oStpKhWqExgLLUq2AJCgKa6PxBnGw0GqwdJjhmRfypEK5gWiy1+kfbxRKwZkWlG9o8LAoDPxDfSwZHko2P5fLyXM4vL3QxzAmItdJvwaYDHGpnmITKoDp8cHHsuB3Ig23kegj8znuvmSPMQWciOGBDta4sc/VSR0CRny8uLhQw8Aqpb2a90G7C8ZDoLBZzyRd3aoFIcs597OMnPzSw0vsjqZQSxGqFMYgTosXQFLmM6o50qM6/vpHZs1dSv72TrGykz6nVAGCFqrYXAGOcQ9aRil5wfFRTkXI6NWpl66Eq1YCxJFYE/ATWBIVk9Q2QnVE/FZsOjCCK+yrgCdih7B4DEujHAEhIBx3p9swGUh0WkqW6VbAGENhl2OAlmdJlsX2kWuuaJrQMwUS4nRcqtqgtIWlP5mplacHEnnw8ChptvfOHg7a71tBt63j8XOz5vutD618EJqFKHQfpcZV0//sHJkbkXR2v9+3z2xX0vO/5t1+/VjcP1OT1dfXKoTNV3DLOQZ9QMSwb2GmVZL1URv2eVOVCE96z06F8/NFj+fTjR/Lxk8fyyUdPFMCc3d3Kze0brbCz5pLUaYsXekWBuq6V6+AtzzxV+8AAFKptHE4HS5KZYr02+bVnHT06Odb2CW+VWtvorlbyzTffqE4A82pycqqtAzgO8DmIEKIfAPWf+c2DNQ1WE+sI721MAxuDWi0N4LXS7dEsAeQYsI53VQNHgY1It8CSYSss8NBYZ2VaA7yWY4CFQfbC8WvSAzW/qNSCkuTGgVO+mphkR96+fStPv/paqqKUhw8fy0cffSInxxeCfeOzb17oezpIzGcAmrOOK5ATWgEVCA7VSWcPOJNrE2NsqP7sH4Ag5uhgiZC3ELjmgrohBdBFA1+0H4LApFn/JSqGXOWFFEpvNK0mABOr3Bs7xPfGdVU1EDl13w4ifgaO2r7sibDWrGkjVI0LS2jNZ92ZaxuFfp+zceK6bV5t1hQDe0wzwqzyvALr+wtjh4cnMP7VP8PjtXdBigDOud5Gy+t+neyGuE/dfkx1UNkszsjQLdzV6htrb/D9jM/EnnDzsOvn+4GKhYbWFS908FyPXf0cfO1ei/1pq4O9j7a+hv3lna/hvYzFZAW/e9fBXx+Scj9O13eI18mt6x+ikEuzkiRucCBB4x3akZhPtMPual1R/ZJ0LewZP8/niYqM6UXZXlnXObVmYdhz9d6FWBwXDS9AOkDj7Q3a7hQcBuJzja/R+h4AZkStJVpUAJzZ0XLiv/fj2bSObNpA4s+8l0fo/QjAS3R82+6BM0r8c3z8+c8xY2F9f6MC8rY9tb2H+c9t0I+fla3Vur8WT3rrlp3HD/Xwe9X+6tcWjZF9D9UCeSdvc8jfioOIzaOlQ4sDYKIyAdOeAeCDofyv//t/ViHvDjFjeGgJLsTTG7bJd78Kf3yxxRaQMBoakLCxe7GT2wUoeC/3tkEYX5Z44fUFn69QDdeTO3rB+wIJUN9B6R1IcATPgwcmyj5q3ftWrN4FMexgXbx+M+ECxXxt0RROaj0Y47qT9UJrkEBqEZIPgISMf51ask4h58eZPHk0lsePJnJ5Qk862gm3UlZzTbi1Yl50FEhoShLovkhN1T6Vxd1U6hrBrVJGk0QuzgcyOaYqbuZ2qnStm2UqVdOVquzILMdNA3o8LQgUfK13WivUAUjoKUtAFOQ4PhpphQrwhOtJMglnCxuvm7cLuZtXqrVQ1V0DEmCOQ+FPM20NKEqABFtwLFAJ/a5qd5jI8ThTxwYVoOyshPkIlZ3O/yb0qgMcoL1Q8a8I7IxlR5qVaWcQJM3mt8pgODkZy2A0UNtLgARidAJkBRPSYEGGfzjH5fZWwS+bdduYNAYglPystnqhRxFwpGMCd4wNW8hJdOnHS6VPUNtF6T9QEgOtmMSe/lsVdSQxVUAiuDYE1WO6JXps+jhYACSMTWjL9QwYaVZ56khZLSUnOaDdA3xKE1SsCxP9meOjIt0Znsng+Fiurq7k9PxcOlkiC+i5AAliVF8FCsJ+3UuMTWT2SQYgqNVi0ChRK8KeqZrzN7d2jIGEOKiDZu0sBZ5PBZIKpq4NOUKgG4eIOBAh0Shy/k1NbDAkFjBNtILaN297CjYuxIYYHNef9UITj6KUsXQkwzP+Zip3T59J+eyNJLNCBqVZytX0RnMdOonk3Y4U3a6U/UyWsKo4xru3arkYz2pmk1eqsF1F3wG2BPCsAwm0hLHhqFikrg0GICiQgK0cABNUUyoW2Uo3oU4/0bYhu8UAcbUCCQlgJkACvc5J3xwbYLhUnKcJb6JBMlvkcrdYKLjEvKBNo+x2pTrkIdUKJO8DCfsZXT80kKBrcAsBaQd6+7fn/UBCHKzH+1QcPO17f2ektffHdSLrINRanTzsKzoWdOc1ezUHS1SbxcVsEcvDVadQ0dUh1rvVXMGEi/OxfPLkofx3/+1/I8eToYz7iNpWsridymx+p735WKcCOnoiy6exjtnHBgG0MIdhITBvywDU2/xWs1Jld8E2ANgcDEaB8YWFYUdubu5kPoc9p3dK3ry5kadPv1TNAdoGjiYnMjkG2O3regtTgXYmKvZum2iMJGM9xe2LCigEqqiuyUEHyZ/jybgzE31NchCCwI+5x/pMyxRxz3Q6V1tG1jvWrm5gOFJ516C4NhaAOdyM9f5wzAYW3OjvHj/6SE5OznSP++abZ/Ly5Wu5vWGf4Uamuq4xL5V1N7DEOg7Yfc3zhNPjpbh1zILxpYwGrLVcW3PB2rAtjVkA4O2Bu8YZ2kZh7QiACAD60NX9OQAIrmlgbVsbIGGzP9dr8b0YlPExvi1xaLcTbOaV21duKvX7gIT768kGSIivVXycBiZv2LXthCxuC9oVr257fRtI8LHlx+FAgl9XZ0I4MOkFpPeJP31++nP9PR082bf+vHu+7z7b75cf07br0F7H33f982JdHPM7kBDrlsXjP14r46p1PK58jmistOexbS+Irwlxmd8rBxL8usZAwq6ENAam4sPYdj5bDzMwT9tjvv157wIJtum5CO2uS7BuTQnggI8//zwHEnbNkfg8/Ji+DZDg+diuOXQoPth7c9/jj7vu23qMBbHLXW+1//jIRxA/BzAwMXFl68AgIpfomc3u3/2ffy8NjOhsAyRoY4OyUwMj6D3OZe84X73PTP/AD9n78g8EEqxHdvNoX3gPpHzgthctqs/xIPN32nYD49/Z96jJ0se1CXp84XI7K94vRurjZIRBHk+kbddp24J5f3FyOpVHs0593Hil6vvuABLcIxcggaRHPeBBlBGQbBZyMknl4qQnjx+O5eEVGgEM1FxWy5lUy0UIHkSWObT+jjRlKsuqq0CCCviVpSbcaaeS8VFXzs/694AEU/2l/JlK2aDunGyABJwblMpviSP9l/mcBFukn4mMhyKXFyM5mvSFarFd+5UCCVAh6dN/8eKNTBdLmeb4HqO/kAYgAfG/rtCvT9Lr943rrdRbqidZIsNBRy0mcWoAWKHNod9LlC6OhzCNDbrR4tkKEFKlki9okzCnCah5TGYE86azG70Wk8lARpOR9gvTP48AD1UxHTPdod4u3ERMpTpUYIOIjwo6atCKNgeihYF9oHoP0AIzXUxUgyBQuDS4UAvLDZCA64QGMfTdo3VRE6RbBcF07yzAsuDQ+t3VWgbIqStK8wdIIIn2IFo/h5YKkGAsNWkXWRqQUCGuBSsB6jvVK9gUdSLJ8EhGp2dyfX0tpxenmkBMZzO1VuR9cipxAAkBMaOnU8d/YCRogAgCGyzFTH9io5Wg1UzsQrim0J8LAw59DlGRczo174F1GnoNzE1+z2u9ouavcxpxhf1jsdA+UeaO9W5bxXDQg5HAuAi+6M1SNSqgEpsIGD0wlQxXIgNAn+lCbr76Ru6+fCaru5kMlxABOpLPC6QNFUgosnQNJFS4R6Qi+e2tAgntRxtIAACi+g6QoPcSdwWmVZBPJGAHsFBybIrQIlOSJ6bSdANrCP0egIR+Ih2qhAANgFS1qX8DVPSSvgkn0q207CizBiCBqiOMhBk98ACPJBEkGszbA32S8f1qf3+IXnkoUPhQRoLOont9v992szwMJKyDjlZV8n0+KU4U2gEYr19rDEVgyPp89APc/szOcx3MhfNG/QTGDSBSf8CAKmTVlHJ9daJAwt/+h79RQbZlgbPATDVASECrYqnzkWCH+epVOZgumlBgd0hgFCwGO2k3CJyWodXI5nkfzaNhTwGB45OJCSmulmo7SKvDH774ShkQaCJAAQWAvb17q5VKnEigFdPeAOPAExl1dHj1StkJntSyBjCvneXAccGggJrP7HNqv1XdDcj0SrDHF379HZjoKmh6Z3sWbU9ZJotFoewCbFN5H7ebZX4p9blc6u9Zp7TtotuTly9ey9On3+jfLy+v5PrqoQIFr1/dyrNnzxVMyResP13ppv2gVWBtConGlhuNi3YsFVdHPVZxVgX7Aq1ucQLoPdY814EEi73senjio1RyHFtq9GTs3HlUpbk7uDCjg+Gcpyfo+h5hkMYVzjh2i5O++59rlPgNQLwfSNi/fpjDhtPUtyWa22LL+9erFaeFk4iBgvg92nPY38vPqQ0kOJgVgzw6q53JcADE5XXt58ZAvAMlu9ai90kv2jF5e71rr/nx9Ti0vm8DEjgmL354rBDfu/Y9a7M44vGzu+3r3Suybf0lPmgzJRxIiKv57+Ye9v5/6kCC7z8b4O5+6058jtvG+YcCCZ7/OfjldyUGxd5nH/2uz9l23+7lbx8IJNAQToGKfVTPFcYw+ym5RN/WzL//f35jtm/0lgfGEpGeuvWo6NV+nYr3OfcfPSPhEJCgiuyByrJtQXD1312IW3tjjTcrrdlosmYBVgxWeBWC33mi5QtE/NxDiPD9z7Of7i+e9wNR39RcFXYNVOwDEhBsoaKL7RRVCgKLOkfwQM5PU7k8G8hHj8ZydTmUyYjqYy6req6JdFEstW8fbQSAhLroGLVfgQSRhEQvWUrWrRVAODvtKaDAz5LU2l9tdsZdtWVEy2C2wDKTBN9cEAAkSCRVbClnExAZ9swB4upyImMcINKuVCRn9KcrkNBV7/qvn7+S+Xwp84JkFvu/TMGDuiaQ6cmiqrV/0JFSZyRQLcJKZTLqy6jH94gvNjLorvR7KrHLOlcgARAgkWwNJNAtU+QcPzUXcxWg2j9f3Ok1G416CiSkfahXCE5BdRX18Ib6ScUd6mmew5QgIzNBOe08CZUp1UvgNtHuQFKmGgRWcXIVfqcHK/U8iC1S+VK3BR2zuEEY/RZrIBJ/7ZWDHoqVYQwkqOtDEhLQRCvuozGprrkWOGihtl7042nrQqIVxKrpSIXqNscG84TEGN0KAIVOT8anpwokHF+c6TnMsUsNYE4MJPAZ9DoqbS8ACVVd6vWN6cPx/KCq5316Hpwy55xeyzVAZA26L5U+9BEcSOD5vn54pY3x5ZWDZQVjJFcggXnjInCmUg8dt6tIsLU2LPXvw4GLsXEBKmUjTLg707m8/cM3cvOHryS5y2WcdGXU7cn09k6T7rwjkisroStF1pESpgBii7PZztYGXSsCIwEAyBkJKoIY+tkBGNWJgbEUAQkr6OPpSpKsK3WqHrGqjQCQ0EV8URPAVWj/hJkAjbIjqSk3SqdGKyXVyi8OHvO8lCktHLijQDVGlJN/f2QgQdtX32en3PIcxcBDpT4OEuPvD6/v3x5I2Jac7DqFbUBC/HptcYnaGmJ2RcxIWAf3fr46uGAkwBrLtR+9jwCIlNoOdnV5Io8fXcn58USkKaVeAjAsNTGGOdBNTaNoNMZ1wT3KAUbDpwb1fpJjTVaC9go6BcxpAEJNyIOKvNHfbc0CoIBVQEIKGEBiDoCobixDA2p5HnN7upgr84m5iUYLmipcM6c+AyiwNvCPddLXGe4xgnPdrK9rpQHQlnQ5mMnznerviVycJHQ6jeTFnaSdRpkUrD987uxuqvNG1yl1ixloKxp9/rSEcN60X52dXShwAvjA8cEMHA4ARLrKTnj+jBYNxBdz3Uf12LNhiFMIOAEMTSw4jjO4NjGosq0i7cl5D8X7e4yGVlCK1omyKoyZtekDTyVB9wDG3mC4FsDOF6YHsWlBs0SLlrk2kLAGtVpAapwU+mv2MRLejak2DIJ7QX/rc9y1IbY/3ZaQbqv2+vPWff1Ru1Y8P+NEbFuidQhIcL0PH39+rvHr9i1/HhfFCV2cFB4qhL3P0tq+X9vWtzZgsK3Atu2zYgaGJ+wekztIxuticKd9nX9oIME/29cQr6J7kr0vGfW4ZFv+cghk0et1gJGwLf+Ir48zovftP20AJf7Zx098/LtysfZ8b79vexzxswvftse/jwUXq36fcfohz/Fjb39lT9z32H8PGy1oqrNONxTPyOGIh2kFDK0Mv/nnfzILPYAGWHRre2Jin78ACTYPlvcr8u0bpWrIAUhoVxb19TuqSdtu4LsT2hgJvpHGA8I3X35nyelG1DGeEIcDTXvXbYuJ/eVDgAQGllH6EEujXz5DqGa1VDZC0jRydd6R68uBfPL4VC4vBzLISLrn0tToIyxlNqfvDiCB1oZUGQlQ/JslugZwVRHWaqTfr2VylMnJcVdbHLr43AEkaL8oyVlXXePQP0AfAZ2ECqtGrWyTvTmQYBaQtDUcT/pydT6W0dCqH/TM8jA/8lSKspFvnr+SKdWpAv9UEvpMSnQMsDlMe5Kr1sDGAofEngo9QAI2j0fjgYz7HRkOssBIQCOBpMxslVAJ5xpC0VSdiAo6J0wKHB+CXSN9wAgUVQuhgkflbjQaKpBAIKH+vgoYUpnDsgWHCoKu0Nupiz30T3pHTSNBF0aCM7WYyNaq+wq6qNbKpiqvwWuwf6SHn6o54oBJQqXf+iZpIXUgQT26w7jyTRdGgwMJFJABEsbDTFXbKS7hV5xmJtiF3gIVwBKRp6arWggwSwporKtU2QkVbg6NyO2ylv7RkSbwJ6enSr+iDYSEhgXRgQQX1VIhQWUkmAATgmbKAEA0LFS14moOiQHXlevlQALPc/0SdBFev36tYAK/A9Cg0ufJRAz6+Qbqm1JNu8r01hgJWJahK6IUaK6xVVpRtuYzYN4okKBVUECnRpKylH5Vywgg6G4mrz7/St5+8aUk07kcp32Z9AYmJodGQiJCyjPrdGSR8jMiUIkkQbG9XRmJGQmqQo9oGUkzFcAgwqgitIGR0AYS2GyadCXpoCe1CoquDEjoJpLCzlFNDxNuVI0ImCw44NDSsGwUSFABVRKgEhCtUIFFBe6wTqUvnXHO3PgARsIh1ehDwdQhDZ5DwUObjdCuvBxe3/cDCf75uwKtQxW/Q4GaayT459xnI2zO3seXCTXZw1scqEzTpsYKCyOBKhutDbASAGIRp2UtNWB2JMeTIxkMbI1WBgwaO6rIT5tEECrOjHHg1HU4Vczz49NzrcYzV3VNDbonXsV29p+zj1jbABUIGAESmNuuoaKig29fKdDAOEGckL/7HgKgyNpA64CvEa51pDEF7UHpQLDa8oSV++1ri1c++RpXztdjhPVXcummABnWNsE5mUODrctoHvT7A9VeAVRWgcI0ldNjLDRPZDg6VmcKByHevrnVVgb+3d3OtGWP1wHqcb5Z19rRXJxa25oiK1kPxj25iROVdvJG3AMg7bGOXoPQeucVXwASuzZWBVbNF2ICeu8BQwE4YxHboorYCAZs8/4ACR5L6XEEsT1fn+N5GicUvHYfIwFtJl/X2+/Rjrvac1sLSQqseTvppr/cr0k7kXk3Md/OBon3sPj42snTtwES4oQ4jk/3rXF83jvJT8SMOry+HVpBLbaNgYp4zWt/dns9PLS+x9fbWTK8h+/h25LPeE313MGvgz/f5/TaxWXHaW5bt+PfmXvWfc2f+LMOjckfmpHQPm8fiz4XXGBy111uJ//t+3cI6I7n4HcBEljznBnmYKKtJ54zWPHx3+OxdSy3W9C/1YEYkKBjMg3io+HcYCOYkOZKfvtvn6/f1XKbsOahQ/QXIMGuDRbt8Q2KFyS+j1WF4w3FB+j3BSRsG/D8TukmrUDi24yVbYMvXng2SrHfpbXBgAQEd0gsO0ktiVr6VJJJKVlH5MFVVx5ej+XTjy9U3yBNCqnKG6nKmQY60xmVpo40FS0NBiSQUDdLKpKYG1TSzbD8SmR81JHjo1QGQ4ALYySoX3WTCqKKVK3zXGSOa0MOGwHrO7M8bNAEINiEAVHT1tCRk+OBXJwMZDwOVonFYi26B8BSlEt5iYhdgWgf1HoDEgrcFQAnkkzygipYCAQEGzECHY4Z8ICAbSTHMAiGmV6XdLVU/TmKbyRh6DCoRgFiiwVfCX65riT3qQZxthnhWYxnNnZgVMS7kmS0PlDT3/R8AiIoaEDbglZ1LehzNgI9aetEFttKEkkVDsWH3PpOWR60yuf9tQoMQb+nakj1vitUknQTC3ZpvBYwwfQWwme4wx4XfFXjHGOV7AQgIVNmRZKWkum1MpFD1DZgeKiVZrWya70UbScpa0QXOwoiVHWqyfCbopSkZz2/iJ9lw4EeN4sdloPqnw4lNqhzAyTYxA9K01IriOAVSp/jvlHwvg4KUOkimOU4nakwm92puBrJAu8DoEFl0imbXh2IK0PK4AAAa2p58/qltnfw0Applpp6e5/+tK4ING7EBWsTZeU4+b0DCUdJqu0Ny9upvPz8C3nz+Veyup3KWLoyzvoqZLhMVgJENl81gib7XFYyZ+5QzYuS8BhMWKt5o0Mh+Gd3rK0BIEFFtmjVoSJpdlQACag5q/p08NWmm6bTzxRIsHaXWpJeR1IshrBoQ8GdMcSog5WEuGLZCEPKbBwRCuqqhO8beAAAIABJREFU6ObdHD2QQgquHSAC4AktMAT6P2Ig4V5ivaXF5PBa/35Aggdw8df299s+K64YtpMQHbMRH+NdNsLmHW1smdq6a2qoerSq6WM/qEoeCkxm2UrOToZyfjaRJ4+uZDLuyWTcN9eY1FoRnBG0WADimiiWru9BPLjbM+aOVbOVW6Vz9vzyWhlDPKjE47bAvKYCf3v7VllcppUDO8ESdNViqFc6J3FHMA9uaz2a5TPVbOB4mPusAYARfAWwYK8FPABscN0EX0cAEpYN9lt9FXMD1NQWnx6ML9Z/lGFgiJmGCEsyz+Nn1jPYac1qIana3AVqanCEwcWghK2HfWQ2kNFgYC1bwYZvhGtOvy9pt6/HyZq1mBfy5ZdP5Q9/+Epu3t7p3sr1sKTbmHFpx0GP4FGOaHBEItiWmMWMTo9pvKJH8QHQ3d47WFzmiNfO9P4A3jAtfM1Uqr0SnBJZgUDrRTHWAueKRoL381vcZOuquzj4sbiqvL8uHvttIMELOR6jxeAwQMImKdoAAe3kNp47G0AhCNyFxdZ/z2u9790LWQ6stAtK35fY4v1z2ny+n3vc2hCDRYfWp0OJ+qHXH/r7PhBhV0wdr3uHji++JzGQsG1MtN/LX7uPkfChQILunS5ke2D/2JYLtMeuX+9twMzWe3GAkeAMKt7PYyC/HgbSfBgtfhfjZts9/i5AgutM7GIksNb8kI8YiNs6nj8YSLB92bXuNHZmn1DLYgPoPv/66foULbcxUJZyIUzq7+Pxo29tAEiIN4j2wkRAEC+mjlD6xftQIMHSmg2qfD/Jv482xpPej7N9PO2beghI+DCxxY7a72iFFpCqqaQuZ9JZVTLKSBZFPn40kCcPT+Qnn17J2clAVs1cZtPXRtPXKi+BICrtQWCwoJpuLgacW9o0kvVFyA9paTia4HlKUks00WhQgRUjQEJZ8S+VeUj8FVhYADZQzViqX32xsCrFZJQqkHB2lsnR2AJTAkDTrACYADyo5Xa6kFlOP6sxEpZ1JosCu0IafrvaRmFe1SY+iMc34pAk+1g+Xp4fy+lkoO0TtHvUxRwajPQJflKReZ6rHsCStoyyUVYGjAyABNoOABLcwznrUa1K6aiQDl7N2GwyqbWqYQEzPbzW12ftEtbS4MBCxEYIdo20DqAH4UACYABnQrXPK/GKxJJQYlGYddW5gaDe1IxNWBKKNoExbAIU9t1SjMqRLrYanJvoqQMJwyGV/Vp6fXr/N8kBfa/qLLGsFcThviK6iNBlpaARYENHq+w3TSUlrfjdnownx2oF2YWWhVhhf6DjIw6CYiBBxxcgxnBDjXUqp1bfMmzgzFaNsQH9l7+zJrgt5MuXzzVJoKKpicr5+Rpk0AU5iCj69x4Qm8tHLbc3qKEbUMSjj4ruAHtTrgeAQQASKlTSsSMLFpLc42Ulx6uOAgna2vDlU7n54mtpbu6kV9WqkcDIoNbLNcL7ZJo0Mls1agXJ77Hv2ms/CIAEiEA7gw5xLH8MSAAIUHp6jZUp7BbzEZeMscFXa5dp0uBMgFYCjAQshmCfMB5wowiaFVjZAiQgsKDuGurEkigT4W5RyhRNCUCqxGxXa4AMRD1/QCDhUMXsQxkJXLNda3YcDO3erPcDCbuCJ3/vuLq17TP2ib3x2m3XR9OpllK07l2RCrursXOPlZGEl3WWCE5mrMdn52M5Ox3Lg+tTZSIAvq60Ty2sI0FYcYlriTuxqO6CVVZY0yzZ14Yc1WxR5tFool9hF8E0ePnspVa5p9OZuuIUBcK+sBeo8PN6kltbT6GAWiML+zJgWCrZIJXhCODPGA7uEuPrB1V/n/MACiTIliQvFNQGkMZqF9cS1bspa7WU42fYasPeUL/yM79nvqpLhQIJpZT5TJIOOjumNeB0ZnUxKGytouUNoFbXuf7IbIk1yV4JrlP8ndeSuAN2vHr1RkEFzpV1nOvrQIUDCWtxSFxYQmtmnIzGyVN7XMVVcNYQZ3jRgsGDawPDazZ1jRlr79yM1cjYFQA7sFx0rAc3hU3F2DUYrP1lfVzBIu3bAgnxeDeQeD+QECc6cfxm54JYrbW2+nz0xMs1e3xceauMAwmbuO6+Sv46LvUWn/d0bdgFJPg12yW2eCiJ2JXkHkrg/X3f53nbkl6/1n79tyX5HvfvO4d4fXQggfdyQMpird2MiHtjLnre98VIcNPdOOH0e+mfHZ9nfB3ie9PeB75PIMFjoPjzNoDY9wMkxHtlm8XRzoHagLj/HN9H/96B6DYb3dewQ/nXoflx6O/xsW2bE/dNl999t/37e6OxnAMJuhaGMaquWIEp+9WL59qayqOqStVP2Dz2228eOr/1Of3YxRY/BEjQBSVsYtsmYvsivjuJSYhJ9CyY9MHpkyJGQ+OF3hcNfud0m1037BCQ8N72j1s1EgxIGPb72vtf1wupEX9qRI4GJOsiP/t4LE8en8lPPrmW0+OhlOVU7m5eyHR6p+KH5bKjyQKtDVqRz9E5QPvAFJz79Hn2aUWAkZDKeCQKJHQ6AQFa9aQh6KI1ALu70iwgy9KSzfmsUuVnTchxMcip3huQcHQ8kMvznrY4GJCQCy4aBKF89mxRyiJfyjyHOUBgl6lzA9aEJSzcTk9m04rcyrzMEcarsR209oPxKJMHV2dyfjJSIKEp55LPbqWpC1XBp18cJXpyCawliZOVkYBaPa4Q9IhDR1V/86UMhpkMxlhfEhBVUq+WKohiSarReBEJ47oCDGDhYmwEgAQX7wptDctguRW8t3k+oBjMYPV+DmJlJrZkYoXkjQoiKJCANzfUVGvNUdABcnK9MtvGRSHlstYqk24aiAUquMHz0ajoy3CUymi8kqy3kr6qjns7hQV8zSqVmynvs5K8SJRdUikrxGwx81UiedqRW6j/jchgPJHx0Yn0RmPpIUpIRT6xtgTfuNpAQoYQZgASmEPek+wq626/RRIA64DrQXDuomkouPN7XsfvnPrsPddG4bf+a6fJOn1aE498oWwDC5Rr7dnG/o3PxcpyCV1bEwys7gxIwCpPB11ZSb8qZYITRl7J9PlLmT59JvXbW+nmS+lw7wDQqN6jk5A0Ml+JshEKBKO0P66/JptvAxRUYJHxEEAEWAkAC4jjdUGEtM89uIBEjAQYITASzKbRgIROd2V2WWBfVAkpKKJloX325tRQk7hQlU36mmAVVaPaCHezXO4Qi+Nc1BUCcUfeByDkcDCyLYCyNbPlQtNaSH9oIIE2nHiNbq/XhwOV7w4kxIHmrv1jH5DgAerati1+k3tAggn4rvc1QFe97EbZ7/e6Mh4P5eRoJMcnA7m4OJLrB2dycTaWrAuyiXVhLnkxV80Qvd1Uy8tKsu5YupmxmTRBpt1BBaECiNcxN4O1DsEq0bkKiICI4O2bm2CR2Og6y17BmEY7gPmnSTQV87SnwKna5uIilHQFscPTi2N5/OShrn9fffWVtjBwLOq0UxRB0HCjwcL95fcKJiCEivtBZi0JgJGsMx608pV14J4YbdBS0jWtKrX1iVwR4I2eVkQXaRGDsYANLgAC1Xd3aqCNwUAD7GcLuVP9hrmCpCpsGlh7ah2stsyNnssaSEApF4FetGsAQwE9gli0xyheeInZWE6Fj+ch90lZWL3eWn+C581nCwVnWVfZ1zauPhtKMa91FpSDA7y2G1oY1vZ8wabbdTRiIMHjrV1JlCdAh1ob2lXdOCFxYKcNIuwDEng918S1e7gnMSPB551dyx+2tcETqVin6/7nv1+qsCs+PgQUvO/f2+PKP++HBhK4Lu0ENE5qfY2NY/Z4nnwfjIT42vqx+Hjz/WNXHhDnFfeWb28BPXR734OR8O8NJMTXvw2wtP8W/7wNSPC/+7oR38dDl+b7+Hv73vrcWyfgB+KX/UACJdhgaxu1Nujaigh6U+sa9M2rl8ry5XEfSDDtte/j8aNnJHRWVjFlELnYkqOMbAJUHl3kx1Hxe0Gp+gC708F9ats2tPv+Rd9oJMQDJJ70/t7bJrkvAvtu5CFEy3rnN97A7iBhNFSjf+tjB5AABbNc5Nr/Pxokkq0KSZuVPLhI5JOPTuXxg2M5Gne1Kj/ok8xWspgjZDVVe0at7qMHQLGJ/vdFI7PZQoEEHkMqVX08sTM5Ou7JcEBPZqFAgk38odTLRBMOKtcACSTluB8ALtxNLckEq9Fep6LURLufZTIep/Lgcijjo572kKJv4BUBKPGwEaDVz4pK8gAkLJddKUqEsqh+9WQxXyqln2SaxBpXhSRpNEk+mlABErk8najFpCwRu7qTZbUQJB7cZpHXw0JYVpYwV7AfSKo4L3QOGgvYBgOuwVAGQwJjEyksqlJ7RZVRoImpAQkm0mjUfgK/hnYA9RM3xwa/reqyQfUe0CHpSEErBVWSUM3zCr26HjS1tjTASgA8oiUhSUqpNJjtaEBMlgiQgEYD19JFv0hENcBcltpVhUtGD4BotNJrNRlBtbWkmweB7t1sIQtAHL0OiTISStpgGgQZe1ImIm/rSkocCapaHSdOzs7l4vqxDMZjc3dYGgPFN1Rzm+BnE8gk+XeVdLeK5Bg8MeFvzIG4P5dx58nCzc0bTQD4HSCCAw+8h4IBISBkLeHzzEmDMWgMBAQXVVdD1yATbQNIQNSSBKZYLDSB4Rh43goEJWn0Og06qUyU1rKQ4vWtDJqVnKd9yelx/vwLqacL1SBQgAnQjhYHnA5wa8Blg0nR6d1jJLj4n68pPdw3VFa+0TYJxBcBEpg/ULsBPxifCtYFRgKtDdpHh/kKgFCKNkIqSU/M/rFnNEfdm5ZYcxrlXVkPgCKM19p63wHtsHuc0vtM8sJcAUTgeqjf7MZ+aFuwtN5wA6Lefk5brKwd8MfU/m3r7KFA99BG7kDwriDmXSpz22Yu2O8GajefF4MPcSLjx+8JFF93VRr9Ovh83LXHABy6/3iYWff2C8as6X9wn8J+AhVfWQQGKE5nt4KN6l//6mfy67/5heojNCta4GgboA1uIau6kAxGgPbj1zLGPnZyIqPhqVQBKNRtKoVJ1Nf1iwcVdNYSQAfWvrv5Qm0ZHfzLGJT6YDA61Xbz1VwElKP1zlf6cX76s4/02AEGABIAAmAlsa4YCGt2hHwFBKStgpiCn3GWYS3g3ttaWeqxug6AB62emMcJrf5NUlnmpnkw6A0VVAaQBUjg+oLYIkrpvQfGjIjWoKqRm7tbBRRUoHBh+5+3Eui+SeuiitGaW4zbNDLfOZ5uv7uuzupVDGr+cewQJ/rOzHJwl72G6/XgwQNtr+AawIh4/hy3iJt1u4ONaWOb3Et+EHUNcYp+DW5Dm0TSK2bvijjGMVc8vmPGRBzbbY/zNhW5eK63E1ne/921wAJ2F9v253ji5fPG73/csuHHq6ywdwS0N5+1i/odH198Pf2z3TXMx5wDGXGs6Pd719rwPr93sMnPIV4H3+f1fh7brn37umzbHw4Bxe1ENC728X7M931AQnt/iBN8fW9lOR1+bBt7tr7Za7eBCfw+Bjp8b+CrtxbF937bZ8TX517e4y2iKuS9cVKI5yK/Z/w4U8r30hho9JajXVcgPi9nhDi4xfvE+VE71/k2+dHhO7D9GYf2/+/6vu/7Ogp07XEd/3wo/oARGhYQYxeuAQW1WNLx882b15GitCY76zzpL0BCuFOpkEDazfBNLv6ZHr1YLThe8PQmqX2PBUjxQPbFZf+AuA8kxO/tr4vf138XL1yHBkp7crUX10NAwvr4dwAJUJGpqPa7tQx7K0mbWmDx/+yTkfz1zx7L+Wlfsk6lStwo/Ou1rKjaE0IghrfSZLEqeB+YCSsNaKhMUnka9bAF6yiQMDlCcAvVUAROzN5PZKRABAn/oqB6T8JM72kmq1Ums1mhCTq0aao/UD6b1UrGw74CE5fnfRmPuloJxrWB6wXtelnBSMjl5o7AbqVAAgyEuu5p6wRK8iSz84WJJZLcabFGADksOT466stokMr58VAm44GslrmU87kCCdimrYGEhgkLmwL7KpgZtChwDmgmmCo+yWS/31Wng8Eos89KsEf0imZHtSC0hUPZBqZzQMAHDVf7iAFbUMHXwNYAIlS9teKU9RVAUFtIWqYQP8QtQin4JJEkvo22ZPQHmSYAtFqssLAMQELWH8iKnva8VDABnQbeTzcSuAhLtApMnKaPR20PcKTWazVWEUGqU12r/BWlzOa5AjYAQ1x/XDhKRDUbWkzQd+/IrTSSU+UDcFl1ZHJyLhdXj2R4dKSghrZJYLUZxErdbcI3P+b3mg7Mua64zkZV9g1QE/GC6qH93Tc0vt7d3WjwS5Ct4mXDobXkpGnQMzC1cP5xDA4ieIBSFnnQSwiWoUFskRYH3gN7SGXsigmLNpUF+1yjDH0E2g6KUlazXE7STC4HIymev5Zv/uX3Mn/zRnpJpmO/AHBhY1BdAa4drhfWJuAOuFpZZpMIMhKa2GtfNUAcLQeN6iTAIICRAqjEvccur1Ir0WD/iX4GiW0AEhKqygAJ3ZV0+6m2Nthai4sG9AIDe8jjUnrCcdTQ9hVEU5eyqJba1rBAKBTWSwqYALflPiL+5wgkxMHdtvNzu7w4aIr3BAez27+Lx2RM24wDZT57H5Cg+FLLOTQJeh8GPHv/bmAjsI45Ls1+C3CWsnaXcn5yrCDCL375ia6VRXknVYV2wQvVT8i6HQXYuhkwZKPrT384kePjc2O00X6lAo7GRIDNpNcOMPnuTm5u5wr4TRe5Vt+ZhyAgvRQgYbcFdAzK+DVbV9c7tTx4cClpd6XvCUDBWnp1daXrB8k5n+17LskZIAJrDu9lhYlGmg4UUzRvEmnKRublXGra+xBTrBjzePby/1ISBHhpZcDdRF1VusYWCkm20VM70kUbIuiuuIYEwrMkPgqs5LmJL6pzjK9LJhps4ywkCEFMmYDf5uzm9xqbdDaaO/7aeMz5uhfHIXzvQAKgBwACLhLoT3BNYCNwLWfThZ6jA8G8l43PCDyIEik9nu8AJLRjKP+cdgwWJy2bWGw/kLA/0TD6sOsceKynzArVkDEAzgAgs5j25Mk//4cCErw1JwYxHBiLk+tDifihhOjHBiS0gQ5dR8K+Gcf82+JujznihP59gIQ4v4ivPe+H29O2HMDH3XcBEuJ79qFAAvfX4yh/rzWIqHHS/h77+Dr6fPC9zueFP+fPEUg4lN/FrQ374p9d87ANJChzVHtO0UozIOgvQIKi9vbY1cvaTYxWyA3z3sH4Z6oISvcrQwAfWRtZ4HLf17Sd7O9fSLcDCe3XbNvofNE6NNA+FEhYb4Q77B9rKNRQQbu19DpL6YvI+bHIr395Ib/+q4/l6nQkdTmV+exWgy1VrcZhgKpJt69tA9Mp2gVcX5TbAQKWmvwQdZ5O+jIaZwokILKYdfk9IAJ6BgSQfamxfqywiIMe2siyRs0ZC8eezGelqr6XC+wQc9VfIE46PRrK+flILs56MhhSCTWfba6XW/bNF5U8e/FGrQYBKyQdKUCxKNABoHJPtcvEvlQ4LIMtUUonrWU8wZu8p/2+JxN6VLvSUIGa41hRrIEEiBdLgIQgtkh7B8wKgAQViUQUkI8mCUMjYZBoiwMJNzTxXCmoVPqDeOA9ZwbGF0msJVwGNBA0Vvo9wT4AirYUQAvmOSTenMa91gYDEgh4HEgYoZSNr/pyqtR2GA29wVAFIgES5gVV9lBppvoMI2EJHbfQZGINJPRr6Q/8Zyr9JjII4LAo6L2npUFUo0JbGxrAgQAcrRK5S0QWK6tco53QHx3J2fm1jI7PhR4QKpMwNIoAEiEKGrNuUAXn4YEaawCBvjMRGA9GA6a9xGi+vk7wGoTYeAAgACTwOn7PYuxghAcQTlH15IS5tcjnVkFGe6Br1m8ANapBAfjA9WJ4qRYBLT+mWq6AF/n5qpGsSSSrGrnoj+TBcCjzr5/LV//8O5m/fCVD1jeosfyTRpYqkGgChSUgDOdu7cO6cbTXEwcStJUiAhIQvUNQFGBDnRtUqNPGWxOqZLg2ANpBv+kQGKPtkcFcMSABMgUVVGM7GOlJW3G01cdcQNBGYIzfOZBAogS7Q33k7bnxmutBXXsN3YXafygj4dtQU7ftBcyJ+NjiYNQDpjhQigNJ+/t988ldiUt8X+NEqZ2cxEACr9nHyAikyHuMFhcOtQDHgAhvjeJaq11k2Iz5GW4Ra9v11aX88pc/lUePL2XVlHJ790aKxY30B7RoJVr1p/0BNhTHr0Flr69AAtos9jBwSdlDpTEB8kWlle3Xb+6s6l7RhuM2iwM8S+2VEWMlvoZrgCIk2J7kaaLXXakOTlUt9L2Zl15d59qRDPPZrBmeXPN17RCjiuvmHNNHEHEyVCbBPJ9JxaZDkl41KrrodrV6sTuI3JoA4qoAoDUAeU1/Z/22k9I1qKyNhUArhbtT5LqOYAEc7IejsaTXt2PHrKyEqEji2jneqgWAuG1di8e6J7+eiHsCwOuURTEcBvbWYO2Ow3ECesfggN93bcNT5g1CwWHt8taZbwkk+NrsX+NEMY6x2tXazZrz3YEElYYJ1GIHV3zOxS1xnnjFjBT/fNdXaM97n+/vw0jw8R+/JgYS4vu1jUG1P8bd/9cfK5Dg18wZRfG67WfcTvp9jH0IkBBfTZun969ve/92dnWcfPsYi9lDu8b3hwIJHN0aeI3bsgIoBmt23yMek94iGp+Lx+zxPI7X8vfNj77rGN4PFH7Xd928Lgayt70bguebtWg7O2nfUXS8EhAABIAEPSf+ESu2gQRtGwSoN4Do+3r86Fsbso6JJPnk4qsH6u0etRhd8wHkGgnbBnIcoGy/4PR/Wji26+GTpr2A/CkACeonr+OtVpeGXrKUcSby4ELklz+5kp88uZAnD8+kKuaymN7J3Z0pMZMgaLkyzVSscDYvpMzpbUBzIXhwU2WVlTy8PJbJEar8mWT9paRJKdJB3buwSlQ1MDeFUjTpWMyp0oOqjbR/lt5qej/zmflhFwvNL9X28fqaSkhfBn2yXBLG2QZIkEQT2adfvTTnBz3egdSrngoAAk4giIibg1X3aw0sk85S0mypQMLxUSanJ0MZY+eXJVIXC1nmC3MwIHdMEKjDlYBzbgT3SdgPFVUoZSTY8EDkC+AWBgAOFgTXPewks1Qp69oPqq0gidJdGad5bg4VgAiqQK6/RwMAIUQDEkgAaenoQmdS0TpyOvQmCC5RbrV2CRUCxKJPGlVNH0G97/ek1zMggb/T1tDrD5Hhk1leKJhAAIvQGVVmxorOKxJPVRLvKiOBVhVaV9QSUwU6TSOAOaEAHhT80pw4lstUrz8aCdxvNBJeN7XMValcpFLFcyjP5zKYnEq3N5LhaKxilbl+LsePuJdZLbIQQtl1pgDHBSBAhSy2/aGfGhCMOecgg9OQ0dUgWOc17vDgbQvqQhESlHZlx9ecnAHJncNSUW0lAYl6WoElyQBQsblurAQST+jiXh0ix+AeDpeNHHe6csL1//pref7Z50wIGdBIAgDB6+h7I9lSIEGUmTBd1VJ5MO6gaLTY+GahuR/zVjUSEh0HJHg1gxYRPZIaXg+QYD4ipi7PnpSijZBKJ9u0Nhi1UgRASsGAOlDyEdNc0jqEfspK7vCxr2qZlqXkVOZIbtCb6GYq6EiitU4jW+0L7TUzXo/9vhwCEg5R+9u2md92Y+V+bjuuOECJAycPvD0480Qv/v3m3KLWtHBgbUDFx2X7fT15PAQkUP2OtTUMSPB7YnoojAbGjdn92bjW8Y9LQV1pq9aTx9fy85//VM7OJ7pf3N69lmq5kKuLCxWuBUggAef1LnbIAKKKbVazVqVmb8FpADYT6/5sirbJTO6mc0ucNQ5iDTDWEftCHIjFiSS/bwfYLoKnLUsZrUkkvHxWsXZuODs7U1CayjrXzwXzTIeg0J85F7QFrEiR61pEK5SykELrU3ztPfmI4wzBqrdAWwTQxIQeFUQJTj+8Rm0ddQ01YNafgzMOt4qvXAt3wfDzVQ2ILm2f91scUwWeTWCZ4wNIiIUA42vpY8iP3cfaOjEOwWgSXBV8nNvfw9gN4oken1HB9OdZkmD2k35dnBCzSUD2tzbsA+kccIvPw5+/mZ8BhW2BsG3gbttapK0+uuYa08CBAq6rtxZ4S1xcxY2P4UNdG+Lxvi1p83vHOF3vOVsq8N923fPn/9iAhPZazdhvg0/35mjrwvhYWrNbVCh7/yMeo/H84nsHEuI1P/78Q0DCet5sYVXH57rz+wOtDQ5WxMcXg9fvAyT4PPR1h58dnGQ9a1+fPycgwYG7XSOEGOxDHuQh+ggAQhtI4DrfYyT8BUjYfrkPAQlsmI64O8IY9xchSLELleL5+1Gbd4GENoLmlYz2RvQnASTISnokuVJJVxbq1PDwrCsfPZrIo/OxjIcAAaeSNLQqkCgvZZFXMlvg9VxKWSaS07NJ5YF2bRJeLAkJeBAhXIl88vhUTs4GcnyEryn2WPkaSCixdCz7WqWmkj/NK8nnK+2jRzuh0x3K9C6XQpkKc1nMKilzEURHH12fysOHJ3L9oC+9zGjjVJUI7LnnVLmg5z/75rVWxJernkgXB4+ezPJaclo60NeoLPHBirKTUiExIAHwAyDh/GwsQyqwnUYaWC2l+aSDBPIyVLuxMuRcOE6zgDR7Q28/SDPaD1A0xzqPqji6EUZ/1ESblg1KuLqxmLjhYkE1jv5kEwwDGFD3inVrg/LVrRdfRfMsIYASDJDgVNk1lVJ7saAio4+QKZDAMTXNXJoVjgI9yXp4jGcyVyABKibjO1CltH1jqefPGM9QPO8lJp6ZifTAabqIanZlSOsGQTbaEAgqqp1nE/QReirQyc/T5UpeQX/nOjapsiESRPp6Y+kNjyWD+nxyqkACLSAACbwvFX9vHWAj8/nNnIJ67PaNXEe3boOizPXmb676buKLpb6G5IFEwKs3Hgz6PPUN29skjFpsoI5rYJTqAAAgAElEQVSuKx2cJ3DEAEzAlo3rBn5jgUpXleitOqhBJ9oKDQl3IwMSgWIpWZ5LNstl+tUzmX3zXMYIUKKVoUCpbb5aQdTK7UrKVGQqS/2qAU4AEjhWZRJEAaNWkmHHqEaCuTY4kKAaDmoXanaj2iIDZRs4gQ0qAAm0NqCRwH12IIHebmttMDAPnRRacIoKQVPmNC0NjcxIkEgU01RWOD6kmb43rVU/ZiBBW0aiR3sviRkCcQuCU5/dztUrFw4w6D0M2jft4Df+vLha7AFbXMXct38ptqT2syaiqvFIABL0M1Vnh/vjgnCAUIxfE29d4W7TFZlMuvLpxx/Jz3/xqVxcnFkL3HKhLWLKmuqZU4y3HuqcAhhNRPr9odq7qstLVenaA2AMcACgUACoqgUs7ApV+QyBpwn30erWBm3a98CDf37v85o1gDk6n73V9h4ezFt3c3Gg8fr6WtcLAl6EGJn3rBP849oWuYEQrouwXm9DW4Kzn+IExJ+ToF/Q9IytQOeRXoel7ge6poXYxFxwSASDjolX7wXQuFbXBgfM/D1Y/zm+TaJkP8dtXXof0mwrkODH64lM/PM6kWDk4OqjrWcbbQ+7v4ZuuquU7m3q3b4BErjumkhHQIL5zNrD4q9vByT4a33djudCPA58Tq1CIuWfF392O+KM9wIbYxsg4T7d29oNHayJQQaf05tk6cNcG7YBCbrfhNYKX0ccSLgPYmz0Wtrn+r4//6kDCdvuYXv9bIOP+8bAtwUS9oEIuh6FIkC8ZsXgp19fB9/8b57DtIE0z3HiPSOeE+98fwBIcDDUPz8GFQ0cPGwf6PuSs3T42efLnzsj4Y8BJOg9hj0SltK/AAnfQ2tDDCQ4IyEO1ugL9kkXo24xurt7Ub0PJMQggn/v/dvxe2xb/Hd9xrsI+obGaZvfdxdbpIsG1f5uUsqw28jFSVf+6tNL+fknF3Lcb6TKb6SX0v+50qo0fc9oIkxnpby5mam+QNV0tEpEa4FabVWN0sihdrJFfvLkWM4vJnJy3A8AwlST9abOlb5aAiQszUlBk80qNfFG3BwkVVcFqvU5CQmfl4sKID55eCmPHp3IxWVPel0LvO6mN9pSwSZKfA+Q8ObNTMUV6ctfdYZSN8FesoK23ZW6ojWGYAYQoRRJKgUScIRwIGHQNdbGCpo69HAorQAoVImprtf0+BuIoEKLMBL4PM2tVpIq5Z22hq5kAxJOkkpTwldwQL2zDdBSy7x6pUE0QALXFKYHCRqLEkCCVcyxTVtJn+quUpkMSMApQivKUUCmi5naEzaC+B6B/XBA8An4k6sNGUKHAAm8L/eCe0MQSECo8yKIPQIkMI8AEvoZ3u4wEWrJcIDIEhnidjHpS6q0eEQjCXZR6M5Uo2K16kteNPL2JpfXeSlvapEZIAUWmrRm6H3qS390JsOjUzk6PrHqdk0vo7UP4KhBFZ/rCoOCOcI5Mq9JBGAWWDVuqUwEKot8ZS1ALI3EANAJ2jJsDFoaoDTzezY23oukAnZDOzB1cAJgyxMITQKD8wWq6yo6iSgh1VvWF8QVQxKzBhOWlVoh5g1gXk9W07msbmeS3t7J3VffyPLFG2UoTJJM4Hd00R6AuUFrS71Ux4ays5J5utKvPGARaHsCoEIIxH0TB0jQIGNpfe9UhnFtAOiAqbKLkaD0aFobaG+BsYNrA+4NoTLd13sKVdv6slmPAOYcSMD6ESABocUcxkynK00XvRKrBCZ0OoWLvAmu30Xp23/brNX3GQEe6PnXH5qR8D5AgoMJHjxx7IxFxpvqvgRAissQB4hxEBIDEnHS40mpB5CeLPpz2kl1vM8wRpaMK5aPLUAC4Crgk4nJMZ+Xyo7R8ZOmkqW1PLg6Vh2ZBw+v5OOPH8vJ8UTqoLsCcErrENX7fmbj10RkzQFFp003VXcCwAPVQJgv9HvVVymBzGw9TDomGAiQYNfLWIhoxOx7xHu6zwWn2AIkLOY3kUjqwMCJyl1YVioi6NbCrBc8WEMAEjguYHjuE20QT58+VU0Ff3+Oz4EET+jiqj5AQtZ09T00UGeZpVUOEKG2nvpE7Stp9zNhMpJ2v448n0RbHVSCWKcnjM4I8B5rAGkHEeL4A20dBx8czNK1JOrn9+fHx65xCTab2UBBXu6Hgw46VgOQAEDk8ZWNTUs87L3uAwn6h3daffz+bhdb9HHu8z1er30+xX/zebIZF5v33Ra/7Uq820CC70EeY/oYcI2E+HreP8YPc23gveK1wc8vLpY5OO7HEN//fevD3okV/vhjAxLa5xSPB78u8foaj4l4rK2T/fcoKLffI77+Gku2HBZ8nvm49b97Em8J/GbO7xvf8fnG93r9/XsyEvx9/LP8/A+JLfrc53gdWON3m3XK1vH4msd7ffvabbt/7zNOdz3nQ8f/oc+O19Rtz40ZCe3rcOi9+Ttabb538FUZpOwlYSnl+78ACe8BJBwSW7RgzSqHvuh5ZUQHdED924uIT5h91FDtSo5aG9qbWTuQiDeQeHHYN2Dijay9Sdrk2w8krAfyFo0EhluyKmTUFzkeJfL4ciz/1a+eyK9+/khGaSHTt88kn95IQlCBkOIylaJCZH4pt3dYK1aSazUf2yZSlVTt7haLXBkK5MAPLsdy/eBUTk9oK0Bf4E41CGhtWORUoXqS5x2ZU3min3TVV42EsjIbSJ5T11RwrU90WaCBIPL40UN58uhcjibQ7C3wIzmsloX19dai7zmlJUL7bUm0B1oVp/2gqDj7TFa1UeOpygNwrCQPQAKtDX1lJPSpyBJU1zA3SPZXsiqXClQAJNA6gcZDxeeUJGdQ+AmcEbWH6UDikMho3JfBmEA60WCbhNDa60ny7O7qNVyaqCIMEAJA05Iw1wb6gzUAD2j2IMvcGd0oyiu6lg1I8PGui35N5byWLAHU6CojQdssegAZuUFF3Z4yH2j7ANwAvEhhmQQgQZPsIjc9Eii/WUeybq0CmqoBkdHqkMpkbGKSMBI4lxTq/vhMJpNzSbORtsM8f3kjz2+m8nReyS2Jp1p8JlJgm9npy+TkWo7PryTr9RWIqKBRJ7QPIN6ZqjYE1xUNSZ/PTi+mfUHBpBDgq6f5bKaJm+sgACxYYtAoiAAjgfOk4sj58R78i+e0LtDBAYLnMR5JHNYBWsc0A2jtwOJRN09UyQVLREu+SV50wQccaVYyRbAIkO5uJsl8If1FIYuvnsni6+cyWK7kgvYO7lmC+CgtIGiGlFIiIIkd5CBRFwcNZCMgwRkJHmgiishzvKcOIEFZddqXYFoY3tqgCY1aupvoZN0xkEY6iKOQy7ladSMZ1g7a2gEDo6u934B4gD84sdzlhRQr0baGgkoE7TawVUhdG5Eu2gphYYsDiPaa2P7bJhHYDyQQvOx7KPCy5wn7Ao21iGX0+nbgEydvHiDyni4ICnuLe+oUT0+yY9DB94qYXeDj0oNLT2A8wPTAbN/xc960E1nuFhKaoI2g2BQsLW3NMmFF1g9WTXMvOJaTo6E8uBhKN63l+ORI2QjMz0V+p1ogDBl+BpBz3RrAJgV3mNM1rU9LmS2mcnc7UxvDhbrykDib4Cxiiw4kwF4wIMHsgDlmBRJozYntKe9pAti4j8ePFxJYT+plrus55wQ4wHNZK7j+rrfirQ3ORkCMkb8hJnhx/lDddZ49eya/+c1v5JtvvjHgpN/Xe9pub4gTTiZKP8nMOjWiJjN3vfWV9jS7O4EOHFHwuW8k5jbXN+rrDgw4ld3Gz4aRENOVYSR4e40PYx+nay0XdWgxy0hPAGzSAyRPApBg8RWDya+1JRsBwExsPXTAA7ARt5gkYQGI+oTfEc7cDyTc/6z7M3lbTBePA12Ho76eeO5uS27iBDCc/lojQe9RUKHne5/3DiTEyaG91le97x9I8M/3+xwDCbsS5/dJWrY958cOJMQxdXt99TU0Pu92In2oNa49puIxxPcOJMTMGR8rHrvHuYIn8D6X/Dkx6ODjy+OVbXnDevwdABK27cn358b+Pns/do7X9zaPobyF9M8ZSDgEhMQaGd8NSNiA0Dpew7qisZwCzR355s3L+1NXmctrR8jvOvXvve5PTiNhMrAkQIO0IEi270wP2T+6eNouscUYSPDJvEYbD4hVxUBCexD4z3FFIp7Q3x+QYJRC3yCgDHuRxoMWr4raV0TePGhcSjdp5Hgscn7Ul8fXY/nbX38qf/NXT2SYlHL7+muZ3byRMi9U9Ao2QrmkBxRxPNgDK7mZFhrcQZnn84rFTPI5egPQ3EVOjwfy4PpUTs+hsM6kqWcKJFAJzhfQn4cyz1eymFdSkUQmJPapzPNGK9c4IBAnUfmr0QcoofN35NHjB/L40bn0spkmsgQ50zmCWY0KBxLTzPNKgYhZjtME7Q0I/XVlAXtAK6E9WUlfqdjNqlLHBvQb0u4y2FUO1LGhl60k7eBoEdgZHZFlyXsvFZhYLrFdpNcUtwas71Cut0ofDIKkg45AR8bjgYyOqFbjhW4VbeTLlFqssSBc+JUG0bhgkMxjp6eC+7SWwIAolwo8QE0nKQVIsCTSQAijt0fgEknqysQvVRwNXYFuKj1EEbsiwxHCh4u1gCZABD25ABaACjoXk1T/bloO5tjhYn0dKVQ/gnPK0kZGw0wBE4AF2gZub6cynkzk8vqxXD/4SC3fuG5ff/NCvnp1J79/+UZuckT5CkFmg3+IYp5cPpSLB4+lWcFooAV/qcCBHTsuHRbckog5ZY7NigDee5U5zpcvX6rnPNVOBxJ4vjMSSIxRHKfKyPNh0/BwzYRdlTkHJ3l/Ddgrc47JAGm0Amv+9bAT1B4RMKGTaOJDK4GyS+qVzIPjAUBCv27kaNWRxdPn8vrzLySZLeR6eCxj2lGY1/VKyoK5WAhiazmuHyOzg9QxQNtE0DeIE2QFMMLY0vYG1jVVhqeo6C0JVJyDgnTo+4QxQxIJoEC8wXFrizticYGS7IFGh7qqgonWVsRYzatGbucLKSWRctWRAgZO2lEQAX6JjiPERMPC+F2BBN0wSXFVM9WugX/FncLtDbd91QDs3wFI0L2lsSoz33uyCetIW8EKY/pYgGhK74BFGmwGSz59jwAIbwMSeK4Ha+8LJJTr8w8uAgogNAogsF8AoDLnYFAlQnItcnF2Ik+ePJYHD46l08wF2U9At7OzE2UJTae3CsiR/nKeg/Eo6AzYXmVgqTmp3M2mMl3M5fbmTueeVvnVuranSXKRG7AgCUyqgWprWPBsTCnETP1cHVSJr807ABQTXlVB0ZWBIUFFrFawAyYTrwVkZO1yW1nWFE8UWSeuH1ypEC02h7/46V9rMv3111/L3/3df5IvvvhCRsPJmvXEecQJbZxwMhcng6HtbcECU49dGSIAqmEdTwIrLAoULWgEpIQ9EK5rGCu8h7d7bZIhm2XOWFGAQ1kM1sqk0xmtHdNklSVrPaKzgBAACbhUKCOOthUsifUFMjoye20DuN3lwxgNBsaYGBt7iI9jj0s4xk7nXX0pu2dhPK4T7u2MBAcm4nseJ+obwNHWvXeBhHVUpm08BmvyXL1y2rJl2mXcg/tfVT2EfSmIlsXjz8EqbbMMAAPXw+PCTfx3Hwj1o/Hnxe8dJ7ZxgtJmJPh99mPwe+Gf305mPyST+LEBCe3Ebt+18DH1fQAJ7fvu91UdcQMjwRN/v19/CkBCPJfa39tatn/0rM8zAhJ0bws6Mj5/47Edz9FDifihvx8a2xtA79Azf5i/c/935Y7xerXr07vYBLdV+jx+YylLO/L89f8fgAQFDDag9NFwrNVGNrRtF9IRwCB+LElzf4O6l1QHGx7fVL1q4wssN+BQa8P+geauErtnU4xyfshQbC9EdlxYLiJOYJRRFc7SDTgosCOKp9WfktKLpMlSVfu7PJ8+11UpStsXkU8fD+Q//odfyJOrY+lJLtfnY/nZJ4/k9s0refnylXz19Lm8ePlWbmck/+yoBEhDuZvTdlBa73VXpCrws8b2UeT8LJWr6xN1PugNCETmUtaFBaUk2dgCzlMpSqrgBM5U3VMpqfJzyDXUU1wiSKArWVW19FORs9ORPL6+ltNzLP7eqmc5rQGqhUBCDwMXAcRVV96+nWuLRAOIoMKIYvRwrYjwHEvUtUbaIXCvpJNWcjTO5Pi4J8eTvvR7HRUTTFaVXlnSpSUCgCVuApmCFIAiMBIQcKRsqwmVwFKolX1Aon103JdTGA59mB1TVeGmog6YQOAOvZxXaq0N8UGSogphyEqKeaX99FoppNJNr3AHvYCBzhO32PLFXhOQUPWFjQCQ4Js+IADJOMyIyTE9sgsNPAEZXLQLcMX7a7Wqm1qrACKMJvBlzhOAEUv6TUTMknM80n5o2xQbefvW2AAPnzyWv/2P/7Wcnl8qffn5ixfy9esb+fL1nbyc5/Li9VRe3c2lXKUymFzI0cVjmZycKfUaYIMEaTgc6HuT/Cr8oj3AtaQ9c2JQjYIBNpTW9+v6CHw+1whwgISBBIZkgedgkfno0SN9Dc/nPV0UiOe6NaTPY9/0lRmQ59o2oWCDayGgHUF/bGoaCYMhPdCWeJNkAQBZoI+VKmMjUT2RAsAFDYe0JzdfPpWv/+VfpbmdytVgJOejIzkdDKWD2NyikAZmTlnKrKkkH2SSpwYisJYpkLBmFARGTKgoOjjL8eh5AiaEJGJb0KTnqgPOq2YhEekG1waSgJ6JjVlfN2sRvec9ZVvMikqmi1KqTiIVFPCkIxVVYNapwIBQADIk2O21exuw0P6dAmfr8N/TgM1XEqBdf4+Dl0NrcxywxMcAq4N5oVVz5hxJdwBtFBhwmITkFSutUI2krYREuVSAzy2IN5aYOn9ElN2l76fjCeTHaaCWgPgc9T0tTio8MPXzbCdSUNNzmEokeeoigDuLMThUU4P7jnWjAr9zSSSXhw9O5a9//XP56ONrGQ9Sef383ySf3qrl7sOHD+Xy6kqvAWNB1yWBbbaQ6dzsCq3lBtFYNHaWcnszD040G1clGG6elLkIo47XFHAhtPgoi6NSEJvzjFmGVtGz5Dqet3aNCLysbQswG+FZxHDVRUeBSdM7oDUJcKQoFqHf3IAyBSrHAxn00UhI5fz0SpZlLV99+VT+y3/5J3n+7LUmz1mG28pmXY6TAk/mNf8MRYD2/IvHmLPL/D3WAb1afFlrYQwi8V5cXwc7vTpugX/QwgjrHPoz3BVADWIqtXPtdHUvoLq1AhDgPsII5LnsZ3D5uO7cZ2WGaOq6nkJxIaaduMdjUb8PKOI7CR6AT/TYlgDqOFVGxUboUI8knJvfz/b5+zzg2PxY7bIEkWJD9XVds3nNP7O7jb+6Pap/vt+XeA769/4cT+Z9DMTjYn1f7zEW7CLsSjZi4fU4VvXvnRETgzd8H8fA+9a+eMxte57HFP5+vubEwI7/LT4WB1fiQtu2c4xfE983f0+vau/aK/z+7rqG+xnHh3aFzXza9cxDiW77unnhwsfCode385Ndz982D7fNr/j1vgZ7zNN+vt7jyMo1/ru/xtflGCRpz799V/mdPas1F7bty/E8+rbXr30sh4CGNpDWHmeHXq/UgD2PQ69vi7XqdfY1NQAKz9+83nxCEFtE4wiAeF3FOTzU9x/n6tCV/sAPeJ+XbwMSiFHbQML6AoVAWTeS2gIJH6jxRun0n31AgvkAvys64wvh/ht52LXhhwcSCKZMvArhLO2np1KjwWktA/pRSZIbQvlK09ssWUqm1Ytajgci56eZfPrRI/npxw/k0dVE2xwm9PRrVRmdgbfy8tWNvL2Zy+ubXN7eFZo8J52RVMtUFlgy1nS4U5kotHp9eiLy4PpEHlydajWeJB3Ka15R8aUn25L9oqQv3doYqEajkVCqqCBVzZUGLiRpVWH6BMMuxzuSh5cXcnbWk052p3aSChKU+NaLvpc6NdSp3NxS9YctgQghQIKJG6pwFZ8jPQOTqL4htigACbUcj1M5Ou7JyXioIAj251ZL1aVCE0Ho+HnF8SMwWSuIoUDCiiDIqj1Gb8XyMZXRuKvWj2kXBkSuCUiyQgAyQnZX9A5TsV5JvQSwQMSRdpFKWx14oJtgFSXcH/oa2PkC5hVnZ4sS3inCTcKCvkMIsgaIjaWo8KMLUWqADQ0/04qoJTbMJUtUzNOcTYPmDxX/hyWgau5oCljlClr/yeRILs7P5friUhP3zz77TD7/wxf6uT/7+c/l+tFDtQwrq0rezBfy+bPX8npWyrPXN/Lydi75qiv9yZlMzh/K4OhMlrSIBJcBgIQ+vb4JzArEHmmBqTWJceocgb7rolDhfPXqlYlwNo1WHNVOrSyVoYB1Gr87v7rU68fzCGxUiC1NFZTgdZue7k3FzcXYbt8YkGA0XcaJAQkkIizygKKwEajuakALDUA7CtC6sAoY3vPVfCaDTleGTSIvvvhKvv7d71U34Xp4JBfDkZz0h9KtVMlU6C9CqwIgYdHvSQ7DAdAqAhK8PUGr89H6qBtIqFxyDWE5mGb+hmqra19IOLIwFqjiasKWuGBbh4KkdGADJVjXAc7V6hSSdAdS1I3MSRTzUoGyijUJtwkSH+a+kuTNR7udCPjxbVuX44BovR98wEa87ina8R7t4DYOUnT/4VyCGKYGhfeABNxSbLLoXkYbyQpGguj45fkUd721iRYmXTe02o7WCWugjSsqCzov14wES+DioGxbMN1OUP34tRKUiJQozivJpKvrVkeywEYALKYVCoC4kaSZSZLm6pTzi188lgcPz9Uy+OblU2txePBIrh48UAtZADbVOFjWMlvkktMGhuYLyb/a17KeFQokVIsApMBMgfWFNQhWqYH6zjWBYcfvVcA06SrDSgHaupY0MyDV75OPHW2zSawdzJIWu8Gbv1uVnzYktZOlTSpQ93UeZ6YlwzrB5xpwaroWgLCAjOP+WPrZUO5u5vL5v/6bfPbZ52pXPBxO9Dg5RzQePGmKP591gHsAmBEnXT4M43u5SXY3BQv9uwIJtNHZ+u8Jc5w0ci/iloI4PoKBgHDmuq9W38cAK47f34/rAmjDeso9sz3InB/Mjvm+QGJ8PtsSmPh+2erzrm3toQTJ/+7snTgB8ySd42es+fnzGr8X8dqybY6074k/P36dH4PvlT4XHTy4t1YFHZ/vG0jwRMLHVnvNjBNxAzwN4Pu+gIR2cu/jN75+bZDTr5cCrQQh4bFtrfX4OY7H4/2B84nX5H3j5tBavm0LOJQefejf+Uy/Pj5v2+DSnu3tvf4UX5Nduc6ue+CJ8rbrqvfkPYCE+B7GrBxb//ZTGuIcMJ5vvmbE1799ntvWlfYFa5/Xt/37HxtI8MJCe+9fd2x1Ennx+i9Awv1NypGWFpDgN983XE+WXGgr1kiIEUAuvtII9wAJ+2fqHxtIMFV4SxSs4kcgoEl6CK5oA6B9oUt/a5NLB0ZAAmMgkWFvJZ8+vpSffHQhj68v5HjclavTgVorNsVMXr74Wu7ubq2qPF9KnaQyy1fy+vVMgYSsdywFzg1GBZAECv2ykm4q8ujhkTx+dCFXF8eSdOi5n8tsfiMLpcYvNXlX1kA1UDACoUX0FgpABVgDmi8ttVLGOVKBTaWWcT+Vi5MjuTo7lqMTBAKtVYIFjaBmOqtlvsCVgUS4K3fTypLRBnVpWBAbl4QKDYNVz3QyCN8DkJB2ARK6CiQcDfvSH5Jgw5qBkaDLk9r6wUiYFV0FEsqS8wGPMCDBqozWcz8aDdROsj8gWIb+AFiB/gE095H1BC9NTEtV8wEStJrV0bYLhCYJUC2IQ+iMipf5hJOUs2h45XO9SYeKIAr9GjwtjXpqopgWBNKy0axmkmXoTPQVSNC5AOsi9LMqmICiOteI5KeLCOZKEwNAkrLJ9bN5316WyfnJqXz66afyq1/+lVb6//mf/1n+/u//Xr744isZTQZycX0lZ+fn0h8OZLps5PldLq9mpbxQIGEq5SqT7uhURmdXMhyfmigfCXZvIH2CfhLZpFbQYjjqK5BAZcyDR7fdUvbEYiHPnz9fAwlUGDlvt1Bj3lBFhZ7LfULvwEUWOX8HFDzYiasbDiRMb27XQAIjAwZQDCRQQFaROuw3CdDTAFoqI8i0MToNvTKVAgn9eiVf/+5z+fK3/yLNdCbXo2M57w/ltDeQHjETQAKV3aqURVPJvJdJkTKOAxuBgBVhPOA6kvQAlNJHrZt2oPfqGFAKUa0uDps2ZRuHPI+x1AYSABwsweBcRLo9NbUMwNxSVrxnt69uJHdFpf8AErB9NEaC0bGxsLS0xZJsv7btxDgGYtub5fsACYeA3ENaWXHgs20viJlzNgbt/iZ6TrXUS2xLTbQQECFgAjZfSeRqWyeUYh7Gg0M7VPP5na44bu/UAhIOVdS2BWrr/a6TyHK11LVT7Xw5ptrYUfTto4TZgwzRRSshVyDh/Hwkn3x6JdfXpzLqdaRT5/Kzn3wsP/vZz2Q4OZLZfKHuBi9fvZHb2VzevL0N7iS1FAAItIQtFpIXrOk1hIeQtJodLhVmrpetibAUSFphSiHgGq5TY9oyjJVuD7FAo/JzrtwD5i16CsxDBQwDQOBJh459nA4ys6Xkfasl4MZC7505NwAAmFgrAAeg4nhs9o48ZzwZyvnxuRSLWr5++kx+97vfy7NvXunxHx+d6fFhW5l2aLMLcyoCMnT+EEhz/SN9hBgQ8QSp/fd7CSpzKwTj/N6Pz1/D+Xti68exDs61YoWA6ka7YO001DGWF2umumkggDmbGfuQdSG4EsRAgsZTLRu6GBiJE4F1UveBQIICbuH6xgmYXwcFm8Jexue3K77x9eJY42vUTlK2gQjtxDlODONEyZNEH4O+X7WTxvYatyvB2yTFBuRs+xcn2PHnfxsg4X0T5fjz44Q9/ix/TjxG4vX5EJDQHku8X7y+7bp28bodn8+hc/Px8F7Z+o4nHfqM+Pq0gQQfS/s+f9f7b7sW+xLtbbwgtqcAACAASURBVNfe79O+/OgQkGCtsUEXKmIOxWPh0Pm9s++39HDicdH+/tD1P3RvD8UPHwokbAo424/k4PEHhmI813VeeGDzFyDh/RkJPuBjtN0TCn7njAQW8Xiz1VsX6B/xZPH3O7yQIMJnLQa7Hh+KeLU3knjB1uMLav9qi6UBehBN0w290f51FPUzasnlXJqSKpPI8UTkaNSRX33yQD56dC5XZ0cy6nfk4eVYPnp4KU29kJcvvpHf/e538vWzl3I3BTjAsmugughlBa3+SPKFJb2rppRmCVW/lsFA5ONH5/L4yaUcjQcqZAiQkFfQWwupAAZUmbojVYEYJu0NtSwq2AQdWWgFC82BpfS7fQ3Gm+VSeulKjoY9BRLOTicyHlFJupW0ZzZR7igxnS+lKqh+duX2rkDrX2qsHhEsDDZjBXZaOAXg3KAWZ/eBhKNJVy0rj0cDZSTQUrFaVSERQ7OAPvVa7haAIVS+uA7EZT0VCHOWAUEYQAJ2koMhzAwoRfT73wcS1OKMYLhGrHFdyNSfCd4AEgqoFitrPyCwpqJE8E2SASXVAzlnIGiPakB9GSeMawcSLJgm8J7LoGcVN8YywbN6IWjwnslkcixFVRqLw1rPtcViUeT6ryJQ6ybqPDDs9+Tq4lp++fOfys9//ku5urqQzz/7N/lP/8f/Jv/0T7+V5Wolk6OJnJ6fyIj3XSXyphR5Pc3l5etbeT2byzLpS298IqOTS7WAJDFNETDsD1UgEtE3qvvDPnoTQ72fBMKcuycRnBvX3YEE69cW834P9GXWhW6WyUcffSTdfk+FFwESCJxJJJzh4ErDXDsXH+O9HEhYTE2YDUYCD2ckuP0j9A3lC+D7HlGvSKNNy4LR2dU5eTIcS18S+eq3n8ln//D/SvHmrTwYHstZfyAnAD0ImNJXDJeZ1pq6klnWlSKxtgZYCTBGwCWMQWIJqDs50OMM04Bzs/aLrqgPsYpxBiBLk10qvwHw0EFtffM8YkYCQEKvz5QAbMKabiUrRRcytYVFaHGGMF5yH0iAkeCVSJLrdvIRr8W+kbeDCR3rDizviQYOrr8HIol2oBrvDXo/AzXRxx/j07RzrPceXQS3UKSdgZYXkkhtGVGRPUBfxgGgQqDCK6PJaOuQVjTRD7uMfn7wrveErn0K7cAvvr4emPj1W3WCpgRAAqwABo9+GO1yjfRIwlLGQC6JzOXsbCif/uSh/OTTx3J+NpKH52fy8MGVaoywHrx+9VZevn4jz168kJevX8vb26mehyosUNkO1oY6mgCJiyBCqq4C1l4BAANjDKYT1wcmAK0CMDIQ3uXvXjlHLNCAAnMBYB8wIMEsEV3E0vuOdQwDEmaDNZAAQ2SRz3X+89rLy0sTjVwsZDa70/lAOwPsJUtG0dA5ksvLK3n97I384Yun8vvf/6u8fXMrw+GRTMZHej8RY0Qs97sACbsC4nuJUGhj9KKBhjPB4tHHgK99cYzkY9rmz2rN6LJExoA9GCCsEZyngbKFAgl8jeMo9qdd4y0el7viqw9lJHjriwN+HLvPRd8P49YGBxL8GjBOHGjxRM5BKU/y4nuxLanx3/k1jhkRsaCcf7a/L8f1oUAC+3UcE8bnHl9/P7cYyDiUJOnocBXoA+ukbhERM8Vf274ffk/idWjfW+9av/33h67ftmOKP+9QRdyv165jPLS/vM/1a4+/+JwOvf82ICW+F+3x2j6PNoDQPl6/f7vu7fsACT7OONY2c+jQ9fHPj88pPub49fExxnPyPYbuzqccuv6Hju/Q6z8USHCG4jvrUshryW//wkiIxHF0YdrCSOgsN9Q4r2qtA+Wg2O2MBN8AfeL6e7Y3wngR3D/Q2XC10fE7D8RDA83fOF544+M1ICF4wGvoZ5RVTV5W2PSJug50V6U01VxWpcggE7k4QWBxKI/PEBTsa3J+cTqQx48u5ZMnl3J8NFSS7W/+4R/ks88/ly+/eiMlzNzOUBaLWuYlVfyeCRbqBy6lWaJnsJTRMJHH1+dy/fBM2RDYC1L5gpnAsVc11XVoroksZiThXXVsWJQrydFNyBuZ51SwljKEXl6pYIIMex05OxrKxclEjiYkliS3b5R620l62gqBowRCjQAJMBGms0r1EWpE+2rcFVD8XmpASz5GTz7VXFT1qbyhkaAq5EdUlu4DCQ02iUoDXmkLx6Kq5XZO+4FRlJ2RoLoHtCaEvmmC0tEYEcKuDEe4JSDwVlgCJQOzNywCkNCgVO6+4gTzXbWBnM9LKekJVtXznlbUNGdTiuzGuYDIm3HOmFcgQQNzSxR90dMkWR0FEE1cSIbjglaocRWgpcX0D/jd+fmlshGK0jzeb6a5zPLcjlcAFApJM6rwfZmMhvLk4RP55OMncnF2qZW+p394Kv/423+UZy9eSgfAYTCSo5OJCpTltcjXb+fyalbJq5sbmS5qWXUH0p+cyvjkUrLBWEhhsCiDSgwQoIlaUws2i8MJIBV2hFZRcyaSgwVU49AwIJiLWxVIELgWvX5fHj9+rK/Hvo1EgnYMnB08+IyVhj0oZE66RsL8bmqJjNpTQlk3xoe5M0A8JiE0IEE30kBlVuFTrTgDPvRk0E3l6uRMjro9+fK3v5d//L/+b5k+fyEX/bGc9vqqndBfJZLVjfSAeuqlFCjeJ4kUJINBaHGZGJigrQ2ACHwNlpC+iWsixT1GKwPxOkC9wnqqSX51/Qw+5BWCJ7qLW7XXgYRuN1Wxxp4yUxvVsSihSXdSabpdmS9rmRZLmSHaFoAEWAlNp6utDesEIlyP9gLq6+IPzUg41NrgAUw7WVgzKBCdpxKsLSShjUFdOkyckPUX0ABGk9muGpXehdy0l18tMxOpGB+0ZLEGKEMBRxgcZexndeUIbRLuysG9au8NcQXWq6Jx1XYNLNCukgWBTQU1EklqAzEMSFipbSOtT7LKJes38vD6RH7165/I3/z6F/LRwys5Pz5SDRvm2TfPXqiw6aKoFJgDUJgtAHJptbP2AkATnac9S/SFdh2uBs40TaUgKl+1zSOIIv5/7L1nkyNJkiyoQcGBpFVZrPnM7JDd92b37j25///1Tnb2De0hzYonB+cRJ6oeBnhGIzOqq7pnplcKIimZCQSACA93czM1NTUC2LR3EiklU4s0htytd2q36Ho4ZiqY2YKKvC/GUrB5ZDZQmiqJa8tLnIa2goEybQyBBN4j2gMC3xxPCriShaDZnmUCHA/2j/Dq6Ws8f/4CT58+F3AQx3Wxu9iwVXiHdVvwWAMu0HTnXw7wy/7GXRlbxzaiRsK2tIPfaLaL7/WD183csQy+U6yQ/bN5RGBTgW7gNCN43XyoxG7OFsxOQ8JAVTIufH+kHCjauv6hgYTNeiwCXz+4NlDYXYej91uAyPste12sI99XtIC/7KP5//vH8G+bb6bZUwYS/E4Y3weQILCyCOLLgIJvU+3cyoyIqkDuuwRh5c+yuVC2of5nVvm/uwJh/3t2BZL+Z1aBJVVAgb/n7xqLqs+vGl/zW2ysyoyZKqCjDMiUx+u28b0LQNh1H98WSDDNLbOb5eurml9Vgfp7IKFU7lbYAmMkMNn4Hkj4DkCCTVSbeJZJtOykdW3gcWUg4TZnUQ7OnYhsNZBQtVCqDJG9/zYgAazLF+2V7Q11dY7WzLZKOTP6VPh3+gjBaoEkB9pN4P5hG/d6dXx8bx/tWoAehQDbdbRbbJFXxz6D9U4LX379FF99/Qx/+fIZrgbsbBBhmSWYFV0K0rDhaNFy/hbqbsC2ifeOe9g/6GK9mGKxnKqenrWlFLdjyy9mSlgeMR5SMIzig7nABOokjOeZukQQSGg2GgISgixDuxHhaK8rscU2HYBojmV2qVIBtltktwQJOM6pteCYAuwuQcE+Zk4MSCAbgTW2FIQja8GABGbewnClloadtgMSeh2KBzpWB1jaoAykAxJm8xUGZCSsi1rnokUmgQTHMMiKEgSgVg8lttjpNpHW6DRPJV6VZcyosbuDKz1QAMHPYYCxdhk6dq6gA0cNCN5fOYphIseavjjp8mzTyN+8+ZbR4+9Q2U4GsnTAOSdcPXAYULCRtPaxa3+Whq6F215PDrOJArJ0wmX9clwPxzi7uMJ1fyQghtnnubjHrmsHM/lPHjxUSQOD1MlorLZop+dnulaWM8ipowZBEmM8W+P1YI6r0QJXw5Fq6sNaG83OARq9fcS1pgJUivfRoSWYYDX1yu7WY/WXp9iiOc9G9VZP+tFIP1xjdBj5fjqKDBC4nihUyaCBGgsMhBhI+ECCZZbM4fedsI3q/HXfsWtWDhhimYACuSLAlnAsxU3JGBDgULRJU9tZlrYwqK+hkcQ47PTQCCN88+e/4c+/+S+Mz87RjWroxgl6YYJaHqIWBGjwmjNqEqwwouAewQMGagS4yE4QiODgTQZwtA88N/1d2FQJbkaxAJk1g/0CSGCGy2Vs3ZguppMbQIK6dUjY0gEJtQJEJduBLR4NSBgtVxgw8GApETs1FKUNPpAgYLhgPOzKJuxyOG84NKZOfIeRrXJUq4AE2yt8IMGnP2fLora/YCHQDlK4lXaQorJtAgdxjnoSo9Wuo9VgJpzgIxlZ1FXJsFLnFydYSW0Y6tdRaJYdS/gcQVABk2TXEUejnShds91XPxtqTqruPQVBSxRwBd6RE9kTeEDBxSxSWYMrdckkbrpaTxGFKxwctfDTz57g57/4DJ988hgHez0sJlOcvz7F118/xevzM9ftJQqdkCIFTddFaRSV/U3kk6BlzdkCldeoawEFAp0go1hRtGfU/St+s2TA2pTy9U27Q3UDcEGvJIJk75z4JRkKvG/0BSzzbPuo7IVEQwnmOhVx2gbaCNoxfgbtwabzRBFwCjRit5xaUzbl1fMznL46w+nrc+kIWLvKKKwVLS9dcOlnGcmsMLBnF5Dg+xzmH/jzeBM0y9xv9Z3ss3SOKj9yAKtlAu11CypdxyrX6nUb6PvAkithcGPr2umSHUcgVh2HCFRHtRsZ8bK/8kMDCbSh/hiW/TUDCazM1Wen8lgT57U2sU4ElLo/u7splG0Sx9a/l5ascpoarqzFfFP7bn+tVgWC5fEsB4B+EmuXDfWf80Elmx9VgW6V/1oGWMuBX1WgX2nj72A6lMfO/Phdv/3n/L+rgIIqoKFqf6kaX7PRvo/hz703ARJ88KAM6u1aj/45+Z//7bl1s6OEf682tqRCI8E63/C9BuD51/cm41cGR/zzfFcgoer+VJ3frrnmn1/V+9+VkUAe6q51T59P5/YeSHiz0oaAjtwdYot0IHyU2YCEzQZXNPL0F6AtkiojKjTfbRPVh95yxPcDJKhyWcGDzkZ9tdUzAA225gsIJMwltNhKgeODhjQRTnpN/MfPP8H9XlMZ/vlijEH/HIsZ60KdyBw7Blz2B/jm+TlenY+lBxAmdQXP7FTA0gPSpclGIJ231Yyki3D/3gG6vZa6OIzHI8yWCzklDCApusW6f3ZQIJCwWodiE8yWZAxkmMxzzGYOSOBGz9KGKF+i26rh3kEXB3stNFOKcrGmdYTlaqbAVm0XkTjNBWosqF0lyxdYd8s2h04fgUACM+oGJFCkjusuZslBASSIjdBJsddtbYAEAiUEEpj7Yp90lmAMZ+wqQEefWUUyzkMF/HQq6RQ7R4zq/RHanVTBRBlIIOXfZa+c7B2T1Y7hwNlFEckc85lzjuXsS0GawmgrAQkKWgqH29WMUlyTgQhLJRw7xTJ5lunjfOH1BvkMrI7utEM8evQAHz55gN5eV+KMDMYHwxGitCbGx2g6xdlFH5dXA2UaV0VLv5wOaw454Y9OHqhcgEEqg3iKHTLbz0CXDAAzbvy/P1pgtIhwPSaQMJRGRlxvotk5RLPTQ1SrS1E+iJONg58mkROMWq9caQfLHQoRNN9xJlhgbR9pAwgQEIygA8zz4WcQSNjfJ2CRClxg4EAqr1GYfYaDOYPmpHMDpsM59IAEfqbuINv1Fd0OyO5QwFKwqQgkyNlkxppOMAI06xRti9TicT2d4as//hlfff45MJ6ingXohDG6YYw6IrTCCM04RUztivVKOhPURCALgWPKrPU6ZGcEx+AiS2BTX1+ACbqGIJTyOrUmqMxOZpPLljkHmkwrHreau7IQCd4VgZ8rrYmRMiBaLlUKw+/helpGoVo8jpZL9GczTNjOlCBC5MobMorlaVq7VqU+kODb4F0OUHnD/D5KG9T15o6Hn93nYRaEbTIr60gsGYJxWbZEmJPRlKGWBKCJ6jRZaw60mgQRG2i1GhpLzkOCqbQXavdKm7FcSduFbXWpH0OAgaACwQOuXwEPAgqdWK2cdnIhvLr0chBpma5yxtYtRH4OKRWuHaLKBdS1oQASggyNNMF4MhBL69OfPMb//PUv8eFHD5HGGWbUQzi9wOX5ldqsUgOB79UcpOZLsTvSjoshxba1zP4mrqWsxIBZGxOw+xD1a+YCVmivTFzRxBdptzblIGbPBLw6YNUFjEWpyJrfRyB3qee5/q3UQXoVRZtMMhJYrkaWEB8W/PF1dmvgPXLlXa6dI6+Ba5v3kAws/n952sfp6TmurvpOIHLNDj5OvLbRaLryDe6PZFEoKNqWHxjwYXPKB6hsSvpAlt1LO16/C3HE8n22QJHn72fg7XPFWqNIrnQyHNDh7F3i1n3RtcdsoLVxJEDEeWusBDLmbN2W12/ZyS8HnVpP76iRwHH253/Zd/MTSvw+2jgDCnjNVgZjLT7FlCxAkjdx6vh9NtYG2PA6JcqZOrYGH8YSNKZgeazKwVI5ACkHedsg+iakWA6MfP/Szk/2vQCa3jWQKs9JGzPfJy+Poz9f3gRoKI+Vv07K4+bW2Fb5Ztff/nNVQEHV61WB4puMr4EJdl3fBUgorz1/rPh3GSjwz8fsSHmv9Y8pA+n+sVpr74GEzXzz7Zv5ClXz4127NtDj2zXnjZFA8ef3jIQ3YCQYkGCInjlMtqAYPPibh5xir2cOB/o2B9ZHV3dvKqZu/o8FEpi1ZsAl51IZBjpjrlNDoxYKRIiDBepsndiO8Oh4D48f3sfJXgv/z69+ik8fn6C318bZ2Us8/eavOD8/VS9w9vfu7vWwzEOcXozw7Nkp+iMWalPgKsJkNFUf7IxO23KhYHyvF0sb4cHJMTqdBlaLGS77VwrSmH0lFVWiWwxE1yGmYwZEsWvLSGd5BUzmFEx04oLc4AkkxFhjr5Pi/lEP+3sd1GNe7AxJMsOELSdndAgpEFbDmoyJWa7yiPWa8EksujA/myACv18q8wxy9JoDEqRbwI4WCRkJqb6PzAxjJASkr5ORwMDNAxJWGduduZiIgQEFqJi54fk7YcNo07WBpQ2brg0Ce6jR4ET3HC3XCTWulgQmGJw4IIGBhpIbcvgLnf18qbIEl7krqL7FROURnL8W8JgzeWOTCFYCmTiUe70Un376IX7y2SfY2+thOh5KNO3Zi9cSLouTBmbLDNf9Mc4vqScwxmSZYVRkoQlypHGIhyeP8PEHT9BqdeSMX5xd4vzyTOyMuOYYBPzNayTDoT8LcTVc4Ho4woIZrnoLLWbm212EKYUuW+oEUG80BAbUmCFlNnfpGABkORAIsECB48DXSa3mD8EQAhwHBwcKCKyTAx06AhsEEtJGfUNtJmXZ6LzmEBrLwbJPvKcGJMwnUwUUi+WsAAiKLjAFkMBgndTstLAzDFr4XgMSVusM7WZHtfM5s7gXF/jL7/6IU/ajZ2HLfI0O2R7q6BCqRWQrrrGgSNfJtUIWgmBDAglsR1iwEvKIQqgLAS4U9uPDyhyklcEfCmjqBUdpZqAlG2pt6YquAY794kohnP4MgYQI4WwuIIHlLzMyIhiYRBGGqyWuZzNMKZzHexImjiVBMIHfyHIsUdq/XePr21rfESo7jX8PIMGnnppjZg655kNmAqUE5Vznmnqco9Ug2yNAq8H7D7RbNQGrDEIZOKv+fkIgQXqXEmslw2k2p44AGUquxIGMKf6meKVjL2QFld1pRKiLQZHxtrVdznKZU1N28nlPVxRRlGIkA8KQfCdXNlBo/xDgur6+UInGr/71Z/hf//vXODru4vXLZ/jqq6/QvxjIlnM9c17wHHhdtDfsKEMggGwkBvYcvyRNNY+cQOJCzBcGsza2AgkpoljQzd2xjorOY2zv5ppT553FetP61dYpSyMsYHMggrMPjr7uRE/5PxlybH3LNWnCgqarMJmMtL4IZFupkzo4RJH0IBjAEigdXJJ1dSZ9BLaDJIuMwoS057Qjm/vzLSDBXYu1/vTZIrc58uWgzQcSjCZv48dj+Zz2z2L8eLyf+SQjgeCL2joWooS1Wl3jTKCdATX/dnuYA4G1b3pZe18joexH/T2ABCfOabbr5m+eL+ekzSUfSDAdBAINvMf84eMuIGFXUMj75pdGqBNTASRs55zbh431Yllw3w99WyDBCZBuuzb5Y8HrMSaGgRlmT78vIMH3u8u+t81XP/gsB77aC4vAf9dv88H9gGwXkOAHU7cFb+Ug28Zkt2/vnq1iBNz13rLdve1YC9Z9f82upwqIsPfa8eX/fSDEB9nsc6sYCd8nkMDvsi46dr5VgbYfg+0K1HcBUf5cqBq/qterzm/XvPPXY+X737H9owEJ5fN4DyQ0Wspmvmn7RzBDXgRRnKhWg2YbKTdz3/GzxWxGj0CCfxPKf99tSN6dkVA10cyBug3siCXMRd/PqaA78cjc6RGAAoWZQIRGnGG/neLBURePTg5wcryHw0YNv/r4ET558gD1RozTs5dOXCpc4/nzp/j9H/+ApNHGg4cfYDBe4Pd/+AtOL+YII2ZZa4iCGMvpTAryDMY5lL1OhJP7+3jy6AT7Bx3Mlq6mcjyeYDKdY0Jq5HyB6WyuzgwB6mrXOGdGjpk5BvsscWAwvuT5k6+6Vj1/jyUTB10cipFAWvgKccKMKTdpdmyYYzrLsFqzkwKDKAbibO8YCbRg20IGq2QlMMhnizrEqQIwjh7puwwEfCDh/vEB0piUdaYG55vaYXZtmMxXuJ4GzvFnCwi2TwvqagNJ59qEqVgbbe0fm60aGk0G1EsFX6x/Vu2wQAMiBewwQRDBCTamSbMAJlYq96ADbm3ieJ8IJLDswhyD8mbMtUHjTUaIbdo0dHKkVgwCcwlvEvh5/Pghjg/3xXAgCOCcqhWu+0MEUQ17+/cwmszx1y++wdXVEGG9icE6x4SfP10oM9tpdXF8eIDDw2O0202cvz7H9ZBlA1NECcs79hDVIkzGM1wNJ7gYrjS3mJWN6cQmqcCGeruN7t6+ALJWh3/3Ns6eZc7lsBXlEpZ15BKgw08QhEACjyU4QMCAgAJfI0tCbcHiGI8ePVLG3gmrjeV4E3SgA8rMm2X0OI50NmlPRPkXq2aG5WxeaB84Z5zZfdkQljMU7R9r9URClDxfqsOrpSbnHFvUiRVQV0FS/+oaL7/+Bi+/+gb9szNgMkVtDdRWGZoI0Y1r6CQpWhRCK+pxKerG+cuggKwAgQrE2GLqEZAmz24rXCHbzJU5B8Q6SC1nhwHT0LB2dEb5Z9cGd0FFxjJ02V+WNiRBKHAjp+ZIvqbqBxZhDq7I8XqFSZZhyo4OrOMOYlDOhq08rZWoHDUTiy0Mc3n++s7XLiBBjuwd3lyVIyhr6Tni5Q3Zd2RtH/ED9mCVib0RcXyCJepJhm4zxeF+E712DbWE9HD+BEhrpJs7LYApS7sWK3WZoRbCkkys2QqT8Vz2kCKwCBIxqiRWyDIHKxOg3SA7ScCQa/17myNZDjJuOHBkAuRzx6hT1wZipK4FpT0IJCyXM7XwffDwntgI7XYdw8E1rs7JNhqKG++EIl1mW9K1ypYzO7jVLLA2xZtgp6BlmsaLzUs/UPCDLXvfDYo251URvHGtOmfcMRHY1YXrWdoqanW47erAa54vyGhbo96oCSwg0Mi9inaD65ufwec57ywYtzIJlnDQXrx6eSlQlfsbWRVc0xo/6k2wk1IBgLj9m/uylVbarCUM57QS7DvsPP357gPFNg8tSDDbr/ngCZrxM81e8f0GfpqPxFs9n89k/zY2oWhLSgCEj2323vysLYiqMYocwOA75FXOub9cuQXf9TAgydax+UE2F6y0wZ/XfvCzK1AtrwnrQMH3WcBvQIPNPz8IK/tifvBmn233xEDn8n2x8y3TvMvBko1N2UbZmHs5sVuHsQwu+MG8Pz5l22fzqRys+e+38yh/h2+P7rq/d/m/5cDXbDHHm+Nbngv+8fad5XM1cGNXIL3rPKv2j7tnr1sz/tjY9/rXzb99gI/HbNdjwWjyNFbsvvDcrPTInhNr0NOG889v1xyiL/K290fvo8j7HfungcvaD0zfp1Tq5d8rfw6W7cqu86yKn6psUdXrVfeX69f0UHguZZDLf07DVTA9N9f2jkCCiS2Wz9OABNr4q37fsRcdBU60ODIxQ7ZerWpbVTUAxetB/q4j+YZfdNdhnpg5Ou8IJJiTYRuvIc02ke1GbyZvkanbZURtcd5+7v8EQII1JCwyfOotLaeWQMIaYTaXc0tBRYEIxz0c7DXQikPE+RIP2nXcP9pDo8nM/Vq6Br1eB89ePMV//p/fqj798PgEF1dj/O4Pf8HVYIEkbSBgjT67IIxHCvRJ3WYpwMFeB/uHbbTqiWqBWX8uB2a5wmiywHA0xXA8wZSZ1GWOMKuBXQ1Z0jCX0FaozDd/uJkzW06nrxbnAhLYXeKg10QtDRGFpJDOkAe5hAglskixsnUEMrIp3pexoCOPsM5YglC0fyz6mbN+N4sSp5HAmnuKLYIZ+gUa9VAtIB89uKfsYiMJVb6xXjBgXCFfMzjPlFEXHXnBLC6dwpqui1kpl6ljEBEJPKDYIksbqJdAATN+DrtsEIRZk0rK81m64EAU44AZYJacrDGfEFxZgN0+GVg4VX22bWRWiUACa9qd8+occ1dSQaeW2Xu2XWMG8GYNMTUtgrCR9QAAIABJREFUMvS6qZTXj48P0Gk19JzAqICCYyMBNHHaQm/vCMPJEl98+QwX531kaQ39dY7RfIk5AaUsQ7NWdzoDna4ceOtuoH7mSYxakxnZQE54n2DC2LX9VDeKeg21ehNJrYak0URar6PWaKLZbjk2QlEaQYo36c98qNViQV82p5OZQmoeqHUbNQUKNgM3NZVrDAaak2QkHB8fK8jm8wQTeM4EHaxNJL/TMkj82xxz00jIV+48nLgpA/KiFl1t3dZOuLIWo8aULjN6q4U+j+Evgw4yEtK0LpnUAYGEp0/x4qtvcPX6NdajMZqIUF/nGyBhL05VAkEggR0XVFJDcCxbY8nsP8FUZv6ZqYoIMrDGvhBfNEygKAWjEOSbAgkERuTAsf2maq+DLZDA7DIDs0L4kcyEATtKkGJOmnShj+DKLW4CCQQw/MePDkggPVzdLBzY2akF2O+5Frr7XXYboZ0ihZxaH66On/ZGegAroN+fg4wmggpkYU3G7FhDSxwjDxLHSggKRpWAVqe1QRDSCTK6sjbbv8qO813OGO+pAxKM6WRAgrMbWl9RgAUD7jDHwUEP908OJRhLwLl/NRALSz4uGRMs1xGLYiv+xyBZ97QIVu1eu0y8q9FXh1eK+8mvYbkPu4s48UQG51bSYCUYWvtiZlF3lWVbLqsZs4ONHFbHMKjXU63lesNlpakVYwkGHkMWUaPBFsKx1rWxEcSeC4Ki5WNLn6nAkqwrsXFcC1kCCK9fkW03ETCqkhAyyjSl3XX7ATDvve6Pfjv7yj3DHj6QYMGFvWb+jB9o3hbkbAAd2uMC+DTGgt8K27GT3H2zzyKrQgwEJgqiaFPC4LQrinKsYjzEYghTN308Lanv4lJae9PbfCyfaeHPcR9IKNuP7wIk8JrEtCrKEPi/Y7u4Ljv+ePtBoB/AvAmQ4N9b/3PKAMl3ARLcdd+NxPiBc/n87bW77K+d3673lsfGD+TvsuP+9/lA4a45sAug8MvN7HssSC1fi91D/3z886wCCqpev23e2vPlMS4H3f5c5Ws+o8hsgK1n37bbcwYk2DUZkMD/fZDgtvX5QwMJBu7693HXvbK17f++a+/yx/eue1Bli6per7q/fL+fxPNBbr7X7NfWvhb7odnM90BC1RC/+evfB5BgC9YmqS06q5GzTd0ojxsWQxEwlSemb6Buv5J/BiChoLURSGCtKz0zAglSEWf/8jla9QAPD9r49IMTfPT4GK1ahPmoj0n/ApPzV9IeaLXqODw+wM9/8TM8fPIIL149x3/+128V1O3tH+P12SX+8Ie/YTCaI6215MCypCGbThEHOdrNOo7v7eH4qIt6I5HOAmtr66R3hrGOZ8atPxhjOJqpdSID/BW7K5DaSzCBzmjmRBHnrNlmNoeFCQHQqkfodlMc77UkCllLKTjIHOhM1FRqCMxI/89Jm08wnWQYjJfIg1TPOQV01h8XbISineGiKAdR276YDio7M8zQSAO0GyE+eHiCbreOdj1Bvp5jMSWYsFC5BbUPr2ehBB0JJJDmyfaPPpDAucPOCmWNBDISpNxOHQP+JY2IJVZkVGRsp1hHlNSlok4hyqU6WSyw5vewc4Mcb7b3zBAKSKDgmBPdVLaYquhUXA8ZpLAem8wQ165RAIao7AxucjFHjg4IItRYeQIKGTL4pXPVvx6Kch2nbXS6hxhNlvjqq5c4O7/CIkwxzKB6eI4LnS9mZxssSUic865AnBlURhtUKmc2n9lqqqQzA8s4JnLK2XGaqC1ku9uRI0sHl0yERqupbCHnIteliQbKXQ+cIBjPlQ+CAdQ74A+dfctIkpXANe9amLEtG8GdpvQQeD7qbT9jYNFwugkUBV04XQ+fBsvXDWXXplFQtp24omulKKeRCvQULmR5QsISAhdUmEaCGDARQS7OD557huFggFdPn+HZV1/j4uVLLIdDdMIU9awAEqIaelGCNjs4sOUngzE1NFmrg8NCQMIaSwLP/L4o2JQ7WE296SUooOK5hRTXc20M3WbvABEi1/zNtSeHhlOJzK+NuBuLcgI0qLBBWxARMABmYYDReoXhco4x9SCiCEtpI5CV4EAy9ygCwSLTcpsjcZeTK2r/P5SRAIQMriTn6vRo9loxTo67eHDcxUGPdooXTTvlOmLovmQrd5/WAa4uyMYJMZ8tMZ7Mwda1BA4XFLogkEAQgeNL+8X5o9aIBB25ppzt3AUk2Hje6ShJG4G1+07EVY8yI6GWYL5gqcIStXqEdrul7hMMwhdT2kpXpsT5w3XJ32UpSN8BJpDkzomZOmZF9KWyW9q6Sr8XVOQV58Qx7RjoOp2BSPOXAKw5aUbz5hm44DDGvXtHYiZsM2Mmfsf2vwscHHY2pWFcRwSAXcteZxvYgUHADVlEQbQJOB1YOcDZ6TWmE9pW97oy/0UbT8uWu+t3DCW3ltz/fBCIUdclT4zMssR+kOGP4c3A1WmbWGab122+Dp+zki/L4BqQwPdwLrFEiaCUUY45rmJdpNSBcLbPgcGOWWjLdROYSWHn7YGETRvYW5wsY1LY9fmBpwEbZRthAZiNQzmo9YM5XrfPSJCNLsbz+wASfCCkHGT4QaZ/f8vjaddXDkLdcXdrvFQxKnz7sCv494NuPyj3gRQ73y24Uwi9ldpB7rrF5c/x94Hy59pr5rvbOtgFNpQBGRtffwz5dxVQ8H0EmjfsX7GvloEA5zp8uz2izREbe/+afUaCXUsZSPDvnz+v7LqqxCZ33Z8b97GCkeCv113z1x//2+bfLaZBT1edX9X9q3r9ru+21wzYMhvuAyU+I4mvv2ckvMmIvuUx7wIkmEZC2dja/7xxlrX0aWsm0MTNtDwh/cl590R7dyChasjMqTBjdON4MgGKtmOkgOshKnJR848VwmyBdjPBRycH+OXPPsJnH1JRP8Pps6/x+sU3uHxxgb02sH+0h8dPHuAnP/sp9g738OLFM/zx8z+h1e7i4OgEF5d9/O4Pf8Z1f4I4qsuBZXY+Wa9Qr0U46HVx8uAQR0ddiYvNJkOMxgMEUaQ2i6zxH7E145TMgbWycQy8l3OKLW6BhMUyUCcAJ9ZFEcIV6inFABtyzA+7DXRarD92YoFhtMRsTpbDDNMJnWKKd6WYTHMMR3MgrCOTIJkDEmbzJWZFRwUmwpdFi7w4CiUoRnoyNSWaNcdION7vSTCN10iNhBVb5NEJY9eGVYbxunYDSCAjgc4hHS/qJLgHs9+BxBbZtYGgAjXGkpS0Nark0xGnQOQS0/FUZR5RwPIRtr6kSCSwYNA9XWI5Y7DIUgsCBxnqdWY5c9XB2xxRNq7pAl52SOBmwSBZwfJiXrT5cxT4tJ6g222jSy2ImvvMlJ0+Eqe5wJIFAiVhVEeadjCarPHixTkuroaYI8IkjDFlIEvFcqqkZ8zAmnOcoZ7UwV71ApMokqbyEtOoENcESa0lgIHf1+51VVrAa2BfeoIKZCZI8Iw11+y97WXWOdi1og5W4oeFyCKvleudwYB1fOD/BBLoEHNsmq2WHG2WfRDYsACCdGbaDH6eIftGYSOQwB+rx6ZGws1A291xx5hgW9GizKHI+pGRwDXNW07tB2Vsid5ka5376YsXePHNU5w9f47J9bXKGRoZ0KToYpRKL6ET1yS6WKOw5jxXecCcYBoZAAQTuG7CAOuYIa5jIxgrQY5JUZPOc/M1EpyjUYA+JSDBtbPU2RaAA7PPQD1MXd16XLR9RI7ReoHhYi5Aga0gxZAo2tLeBiSUnYiyI+jb6M1r/2AggfeQ9iLP5tJw6TRC3Ntv4cn9fTy4v4f9bg1hTqYO2UdLOIvGNZAJvCJ7anCVqzSKZUtsrzqdZmorS5YCtV0oTrlkll9YjxPGI4uF76e+AuNsH0jYNU67HC7taxsgoTBTJRCBz3Kukz2xoKFWgB7KNmyCNLCcIJAILVv8hgQ9CGSLMeC60FjQbHPP38P0mok9sh0lXMcTMhTIRGCt/m2vK6BQq0zLHFtXEqexQCCVmhTNZlGSFBcdbHQ8qZ45jo5ZuuAygbQZtNt80G6QBRVHSZGhduCEK3XKJdh6ddnHxcU15rTJK1c2wRXCvxlw+3P6JpCwzXQTdPaBBD8Tzs8zYMBfD34gJWZFoVnA52nPtiUeTg/Cggu7Z9J0oU4QbWctFZBgGXNjJKSJ66rB9/BYAiy0nWQm8GF03qLpylszEkwr5TY/iOdvAbjN45vBVVHauaPtox13F5BgJSyW2S0Hc75fab5g2Re7i5HgAyE+kFAOgG4DEsp2sByMVQEJThdkd/GXzYddNsO+12ck+MCKPwa3gQ1yRytqL3xGxk274Db5cuCvPahU2mDH7QJFzH+2ayyDDj80kOCDggK9C/DC5gLXq42lrUH+3gU+2HX7n8N16P9v8Y75Lf717QrkDaC7bf1VPl8BJJTfX573/ve/DZBQeX5/hwPMTnJ87R7a19KuGGhk68Ff0wWe/NZn+b60wRu6dwESwpVbnPbYhVAZ4swbaoq8tkkbkFB2tnY5st++2/8EQAJr9xksWLuPAgV2evB07FYSDfzpx4/w7//6M/zsw0dYL8b48+//C3/7/A+oxSGePHqAz372GZ58QK2EBvrDPv72xV/w5ddf497JA5w8fITRcIbf/v5PODu9lKCUMtrrDPEK6LUiHB8d4vgeyyZaaLZSlTXQeRqOpxiMxri6HOF6OMFiWTADqIuwZDPJWN0JyEhgRp6x99zo4XS716xxj9X28XCvoWtp1yMBCVFM1W9HS7+47mM4mKmdIoGE2TzAaEyhuYZYCawBptDiVBoNpC5mol3nyVZskUACachptEK35cQW2b6NZRWJnNwVYnUoYBeFCYYEC9BUacOcdRmFRgIBEgbW/OGDpQVkD3S6qUQtW+1008GhXqMoFlXSI4mUDa6HGAwnWM4YOIRIoobKPcRImC4wm1DYj33UGZwHaDQ5Dm7DlsEqqFYEEtTysN1y51Bk3S2QZkaTHnut1dI9J12Z5SL8zVaQDHwIPjAQmM1JqWb2M8FkmuHycqQylUUQY0zGA1Xl1VFi7ZgS6nfvglJSnYOYmz8zqyt11+BvqW1HbN3YQVprKkvHdUzmwB4ZAQlLRhwjgAACwQCWRcQUZyuEC9U6Z7WUYBvXK8+XJQ2u/zszwLmE0RgUWJmFvcYNnIwEAgrjmdNH4PgRsODx3KDp1DvneStGxsBK51KIt40HQ42vZezFbGG5hYAYSNBQVG1qFXjtH8UY4ibMcWK2nqUAwxHOTl/j5TfPcPriOSaXl2r/mHJcsgAtxOgEkYCENkXC2AZy7urdGFgaK4HtIAkkbBkJrl7dxAktoGNGV8R4ZkwLE2qMBBNb9BkJcm5EVuD95b0l9Z3MkxQB11ESY5KTjbDAaMXShqWABCbXVefPwNtOojCmFBot227fhu+y7f80QAIBMswRZDOxsnrtBI+Pe/jgwT5OjjoCIheTvoRv3biyCW6uTPB8ucB8EWI+TTGfU6NjhvGU9o+dZlgp4HgOZGctcwIJgcaPPwTjJGAogcatvkF5D/MDr12Ov9o/Sh+meBTlAmohXNwWOkmcmy5jvRItn2DChlJLjQxh15xjFBFlaZ2KryRKK5q/5y3ddBZdSYILhghOuKCav6UfogDfsWSMweCCbkex5yOBc6T5OWQBcb4QmOUPbQrPmWAC1zS1StTNKHclCmRY7O23NkAC9xGCv7zmVrNdlAW4rDztoGX3WcZAnRUyEtjBhmK4XNsMwnmergzC6SVYlwjTTNG5hluBOQMSfCfUzz5a20oL+szxNjpttipAgaKjBO2cBScWFJuvQ5tm3yPwQV0ttsCsW2tFF6yiXMZKuzgujs1l5Xrs3JIULYnfnpHwJkCCXYc54n7gaF0b7LlyQO6viV1BuQEJFpCZ018OMP1g+R8BJNj1+b/5t2uFevvDAG9/HHybepd99cfZD0LL1+8f569v/u1//66zNGp9OYgs7wE+iOMDabuCY//8ykCFDyT49/S2EbwNhLlz0L0XfyggwcbcD2L5XT6QYImQXXPHrqsKSKm8zgogoWp+/diBhDLgUwY9qxgJ74GEyhn25ge8C5AQrdnubtsfvUx34lkYes5JbbS1DQroChpvZA/szJ2Tc5eU17sDCVWGypyKXcbbaROsFOCSiUCX0Awwhe9YrZotljjq1fDzzz7A//71L/HTDx9hNr7Gb//z/8Uff/c5Tu638LOf/RT/8R+/xoNHJ7juX+J3f/wdPv/zn3F+dYmf/exnePj4iQMSfvt7vHxxtqmLDeksrYG9doijwz30GOh3G9JZODzaV6b7qj/E6fkFvnn6GudU+J5lmK8iJyC4yNCqt10fdQoULpbSThCQIIfGAQm9Xn0jsthpRmikuVTE2WaNugnsLsH2W1dXY5DRsM5SLOY5xnMiuwxSU2X3SBlm20K1XSMVl15xmoj+HZHGXQAJ1JSgUBozigfdthgcBBLSGKLtE7OZjoa4GI1xOcwwXrjSBgMS+FtijszS52xlOZED3ttLNkBCt1dHr8tuAm2XsVtD2hH9y6Gy/eP+RJnKdqOLHCkYjU1mS8zGC5U4sDafmX6CEswWc96LhioKbgB2M5A4YKcth8/1dl9IN4A/C9I3SUxudhHXU41nrR6r3SUFIVmawqCc94b6FbNprjKE2RSYLnJ1lSCQMAxI6g6k2cBzSAt6r1qCFjRROWliphSqvQGbd7ANXB1JvY0oqbnMW5hLU6DWrEtXgvlbOSNpoazdaKjdI3U3hM7ze6k3UNQim/4Bf5sAG8sUmFnkWNARpj6CARZkJHAj7o+GGhMxIgogwQVQa4k2ms2wjB+BBH4ez5lAgtZm0dWgVqiAszSEAZfKf6iXwAwyx7zo2sD/CSAkcaq5SLCJ53B5cY7T5y/FSBhdXUpYkYwE9xOigxCtKEU3TfU7XcUCEpbsRpKRkbDVSFCpwYrlPa5bgyvddoECgUeOH6cegQQrWSh3bXAaJSYeuQUSGJAx6CBwxPvHDhurOMAkX2O0nKtrAwUYWdqgkgYuAH59ARzYBiqx0aJ8wrfD9vdd1Md/dGkDRUkDTBDmC6QRcNRN8cHJAR7d6+KoV0c9yTEXkECmztqJYAZQBti1RIyArENNTdXYD6cEF6h3wfIuuIKJFbBU204tGgSxW0dzZZXJsCGA6ejlux62b5SzprZnxgWjzTQHNiUnxX23jKLbp9xeySBdazpmDb0DS/3XbzhXa7c3l8GEm/uZAQOuxMIxGLaMhi1w4BgObo66q00IRZMCp9Z+BDsydUkRy4scqGwlRgL3IoKAWot5pr9dO86aAnsGNGQk8HMdtb9eABQuo0uwTN1c8lA2hO0uqZHQH0zVOWK9duAA368WlrkLogS+FPbBASTOVhhoQjDoLkaCAZZGkfdFAJVtNrtSZDFNw8Hum7WsNAam/zkElwkI+mKLvFUCPIuSEdo5gTRr7mOzTekHP4ffxX3cD1TKf1d5gVWlDaZ7Y/PV9+9c4LQtrTBfyWzHbcGpH3yqHK9oH+qDNWW/7G2BhHctbbBss43jtwPnao2EuwJ/P0C/y/76AXh5XHeBDHaMrc3b5gETe7vuVxlIsHnF531Ggs+YsO8oB3f+d9t12Hyq8r+r5m/V62X/3f9+2Sp1rdmW+fmBqM11u8YyI4GfZaAK/3ZgpgN5+R5Lptw+d24CgLuupXJ8vgOQUJ5f/P+u/f1NbEnV+fnz6Lb9seoe3vW6f3/tHvjgUZVGgpJhdzyqru89I8EbvO8DSDA0zupVDFk2w1PegDaGxLuPZQNZPcH+0UDC8gaQoKyNMRLovBRAQrcBfPToHv79Vz/Fzz/5AAlW+PqLP+OrL/4iJ+zjjz/EL3/5c+wd7uPV6Uv8/k+/x9n5azm9v/jFL3B0fB+Xl9f4r9/8DmevL50QFjPQa6DF1maNFJ1WXYKNLKPYO2jh/v1j7O/3pHtwenaFr795hVevLzEYLDBbufaGZEnWooaCDAIJFC9kJwS+h5kKJZ3IqNhr4ORoT6UNDPKTkMwBdonIsLfflMEcDqa47o8wmbIrA8UWMwEJYUjafCrhMjrpo0IEUadPx541ojmBAootUoHdMRJYzsAM48nRAdqNGJ1GimY9VkcRptnGg76AhKevhgISyEggEyEKGxLQMiCB84zZRr5t/8AxEii22GonAhLIslCmcpmpm8WoP8FgOMV4OBUToBYzC99EFKTqLz8ZzkSB5vE0IgQSGLDSGVR3BoIk67UCbjp6ZCQo8G02tNH0h0OpkqsPODOdZAOkCeIoV6nFwV4be72W9BQYRFMck2ACxSsptLhaJEBUk6gkCd2jMJKYHg2iNBGk1RAqbWpgAlkEBAM4n1xtbqYgJIxZvtFElKRFC65UmhirotzDZdZyAQe6nlpNnR1cH3oX1MasUaea/XK5aeHIMbANyoAEbq4MAMhI4N98vtPt6nyuBn0F8bQdBB3IirANgJlHq5FW4FIABZadJJCgzTt1TIR60T/cghl2dZBoXNFijYGNggH+n7MtYEcimwSbeA796yucvT7FxYsXGF9doRHETiNhDdRXQCuDAIROjR0camhmNV2/GAk5BRcdkMCuDZwTo/l0U95grATf0TIggSKKzv45AGhz7wr7aOKWBgBs6tmRqNNGVEukzTBZr1TaMGGwzPaCtEL6jN1AgjEVdjmxVY7GPx5IYBA/RoQ1mglwfFDHB/fJRmijW6N6ANkKZLPMkRNIKMAcrQM5fglCHGI8zTDoTzCekC21wpxaLvyRcCEZCQ5ICFOCNm4dsRyHlPrhkOykNwMSfIf1BpCgjc54CdYm1O1+Rq2Xw0p7XGjwmIPD0oOtJoILprXnFr83XUAKDY7N69IJ2JYlCMpSz1oKSLquFFJbyEjc4eex5IHihCQ/OIFFXkM9dplxPqgFw/OytSex0zptS4pOx5UxLVdzrT9qPVAbpl4nlOJaHfKHgalKlyiESltVlCw0m22BjOyuQ7t4cXElu05bbUCCcyTZqtcxKFwZhANatoyEm0AC90ErTTFabNkRNUYlP8cHNQkgC5D02h/6/k45+LISTwcMOD0V2nnWotm9INNQYoOF2LHpzxBIcQwtpyUjgJcgYZEQ9x3eKufX96uqxBYtKLLMpc0fu2ZjJOwKZs2m3BX48n131Tj7QZgfdPsBShmk43uMMWIZSf/e+p/jZ8z9gN+OuQnkubO5Ob7Vrcd9e2/v94ERu0b/muxvf26VwRT/PpbHpvydt/nSTG7496n8PpuX/udb8GzzuDzfbA3s+k4e64MI32WuVscD3z7Czt+fR/49tLljx3Ge3AY+2Jrzx8SPdwxIMObRLrHF8vVWXX/V61VdG3bNkdue2xV/VX1/1es/NJBgtprfYzGnzWdji/jPl23FeyDhbVbVLe/5PoEEc3wMHTJD7G+wvLGbWhZrb1YS7qiagIVJL/CkamN+23BVLYSyUbmxCLFEGCwQkjCr1h4WDFBdPRdtFeuF5JCOeqlYCb/6+Wc47nUwGV/h8uwVLk9Pcbjfw8OHJ2i0Gzi/vMCzl8/lrB4c7OHJBx8puHrx4iX+6z9/g8vLIUjfJnUzW6xxfNBkUh9sExbHAdIkkA4A36tMcLOFy+s+Xry8wIvXl7i6mop1QAFEutpUnaeQGINwahcw2F9muWpklWnHWmABgQSKLTLIp8JcFPLaVzg86Ko+l585GM4wHjGzlGMkTYEcYdxAGNexDiJpD4wmU9X9q/Ui6y+Z1QmAJA5Qi6im4Lo2UCOB7IejXkvtJo/3u2g2UiQBHdYZRv0BrkdTvLgYY7LIMJ0tVaIRBjWVIjBTQ4YFHc85tSQS4PCooyxYFGcSpOy1UrTq1IGgkj87NjBLSeHINWazlWijrINOk5ay9xyr6WSJ6YT1rS7Tx4xamLhaVjrCzMY7ymrogu9GHe2Oa23GjGh/OMDVdV/ZNwYq8zBBxOA8dtkyggj7Bz0HOvT7ePnqlNr+qsWmtgXbaUaJA2cWeYxVmkoQjt/PDgDK7pDOv3ZrTEF2LUVctD+UWFyxWbJjBWKCGNSOaIl+nK+WGE5GypJzPgqxp2ZDlOpzCEiILsl1m+VIGHgsF1iwxSipyVNqTCwUCDPo2d/bQ7vTkQjk1fU1xqORShpO7t9Hb29P40UgQYBAEmO/20O91URCgCR3nRQYpKtbByg+GOpayJygrSE44YTdUqnDO5FJZkTZnjRHSG0ECmrK5iylZ0DBRQsImq22U+yfjMSYGPYHOD87xdWrU4wuL9EME9TyHI1VgHS1Rn0doBUl6NYb6MV1MRQI2qjNI7MQBALYuaVo/zicjNUSkuwbF9A7VoIxEkLpbTg9jN1AghPF851IZUYY9AnpY2Y6QUAgIcgxzly3hilBDba7ZFa4YCNwoVm4aoDE5rVbWGFVjAS1NLrjUUXdfJf2jxFb7OZD6dQ0U+DksIXH9/dwfNhEPWLpxwSNhMEWWz1a+1UGxAlyReXs1rGH4YRrbYjBaKrSK9op6q8sVhny0HWVWasrQaI1wCCVZT887npAoMqUPr0goyhT8Pe9MpDAseG6cFoeVnrCRqTbB+8738c5rgw4W0YW2S6t7/hmDbbLultXGRewqjRBtRKOccCv9LNtfmBg+7Zl5ixBYKLJPDMFwYUgXqsQP+V8ov4LKQGyN2yzma9wsNdDWk/RahKApF2eYr6co9Nq4/CILWXZOcWxEaSdktRkK8kS4P+k8vO7O+2e7BM1AshGuLy8kn4DO9pQENLpItBeO1BT9rAQK3QggmPY+YwElZCso00Hil1AAsfDWtvyM3wgQQGDGA8s/3BlHOUEitXI2/nQTm2yZPlaNtOVHLluIhnFiMlUUBehtdYrBZNb9ZZenwwpkjuVzaG2i4Q230Fssar9I8/X/DU/4Py+gAR/fdjcKtOT7fpMj8AP+N18Limx7wAS7BosiLVrKQMkfgAvU+3ZNx9KKTdpAAAgAElEQVQssRVq+iN3+Zd2jf5n++ex/axviyTeBiTY+ZfvvQ8ElIPoXedoYn/l9/lBZRnAMHvB3wZE+NewC4zY3sO/L5BgjBJ/HP2xs7/tOAMSfIDB7lXZTsp+F9pS/ro3IIFjUwai/HijKvYo39td94920oBkH+wpX6P/WfSjaG/Kjx8jkODrWRhIZevWynreAwl3umjf34t3AQk+Yss9S8aJmeQCAKBGQtkQ7lqoPjBgN1ZOSuycMN/h9Besr2rqf4b7u1B9Zf18kYHxDVZ5I9i5EO+qnCht0N9aaMEKiGaijbIWXZu6AnRHIaYae5Czhpw08AXa7Ri//tef43/93/9TCv3XZy8xePYNhtcXclAaVLaPEzkQVMt/8OAB6s2agq3nT59JN2FwPUerAbRaTYRBhjZr6msUP2S/7hRdiuKlMSbzGQb9EdrdHmr1hmrqv3z6Aqen1065nQ6yQISao/GyzpQgAtsosmRCoEiORp0tE1McHnZwcNhCq0MFfFK5x9J66DWYkWXNMVQvTKd8OGQwusZkTjpwHYjrogVP1YJyhinVpznpohCzgsrKjDxWM8T5HO0a0G5GaCcBemzZWIvQaaW61majJred9exXoyH6oyXGUzIdnIAk6epsOblYUSQxd0ACv4/tMXttHPR6Ym4o0A/X2O8EWC9GOobAj8t0p1hQxX08lZJ7FNYkdpixG8V0idFoIdYGM1lUJGeZAOMSzmGXWXMdFGjgKVTYYY/0vX2VNwwmU1xeDzAaTyRqmSdNzEiVVjYuxOHhoX7Ienj9+jWu+0P1Cg+T1NW5s90gtSBYwxwmWDIjHTkRMqsz9ecpz4EZPpZa0NBK0IwOv3QFIt0DaiBQYJEih/Mpz+9KbINWh3PJMS5cO0t37IZuq6ysEwGj6CHBIYJK/C2RwzhCr90RmEIAgCUwBAQIFBwfHAroYnbt5cuXWMzmajPZrDf0m8H1aDLG4LqvIJ2ghVgU4ky44NsCBY69gARlP1mWUdRth671p1T6VdZAoU7XNcMCgqRel2L/hGyEfh/XlxRxO8fo/Arz4RhxBtSyALU1kKxz1LMA9SBGmwFPGKDHecQ2r3modatsIsXTpEsAzNg5gRlwtWDctoVUOz5CeesA6vZZBPI3nWQXtFEMwXfmeKzKIpglDiKxRDjW02yFSbbEPAwwy9eYsHuFQAzX8tEo3Lo3BXOKwYmv3VC25T7iX3Y2ZbfvLD1za8LfQ8o1pQyky86yb6d5/X7G8obDhhXW8z4aKdDr1nDvsI2jo5a0EWJ2ZcmmqFHgb+nERcniigO3vrmmENQR1w9xNZiK8TUYDQWmsrMMAUUCCa4zqltvCYNAMnsYNM/nmM3XOB/MBCSU9wYb6834Fcds768DiDbjfaM3wnYEqpzNKsBd7y9EFE00Ue0ci4cJA5bnV3mv9YOgjar+mmULrm1jSi0OMgKWS8xXC9kBGupuu4mHTx6qZGs46WMxm6LZYWBcE8DXrNd0/62bS6vVkf2jvRmPpgJ4eP8PDg5lo/jcl19+qVI63ke17GQ3nQI0NRvMy+M+qMCgaFVLEIG2TM49ARkSWjIyH4r2lYWGgZUv8Hu5nrknGADgB7m0abR/LN2o15uyM9yrzZZzbBsN13WCLA4+TDDS5jQZWiyHW8s+OY0LMWdWTstDrC+WlqUN2Ws+TxHc2YSAzBJhTLHVgiFWMEz8oLlqflR5kVXvJzvyrocfiH/bf3NdZG4Gns5eGJPmxvdTFKb0UHvSgm5vc5j/GyPBgBwfJPL9U1unt11D1fWr7c8dj7Lt8wNWzjNj8/j23z8/y2rvAhQMZPSPL/99WyC7AUWKMf22/boJauy6d7suuzxeFuj5x+6y97f579/F/n3XIN3GyvwmYz7yntk65TG25g3Q5W9bY3beZTDLrtGAKj/I9e9R1fVVve40bbZriJ8tMLjQotlVtsg92wB8+hFV83fX3LDn7Pqq7Mhbr6/ijbfNPxvnMkDoA+V3nVvV+r7t9e2YuO5aZWBwo3GUxDi/upKmmtiE9rD/7x7+Nx7WIK+aKW/8UW9/4A8JJPDyzNDbGZozqNeUWvtxAgk5gYSQQSoDCSf0FGQOGInYn5oBgNobcaEv1dP8s08f4t/+7Ze4f+8A8WqO2esXmA2vNRHZoaHebCtjSeeBTgg3kqurCzx7/hQvX7xUl4VeB9jrtVGrRXhw/8jpFcQxGvW6nLBmoy1V6+cvX2FO8aq4jsliibOLa1xcDzFfiq8q3YJV5gSbFuzkMF+BwBCz0TFisSrIcuh0UtyjEvrjQxwdtxAnOaazvrQeanTTFk6kjEDCZBpgOF7hakQV9Bw5gQQG4WEkIGHM7gWLuZwldrpY5cy2McNK9sYMScaODcBBKxEjoZOGap9JNkK7GaNLgb5aqMCT7IbTi5ECgeu+U18PYiZq61iuqS1Ap4ttKV2Gik5vt91S8F9PKG6Yo1NjcDmUI8e6XmbOGHgzMKSRvLweKfvPtpLj2VpdMwbDhcTY6MjW6s2NRgKdHzqRZEzI2Uau12vtJpqtjmjm/fEY14OhtCLmeaDyhEAUXFJdM7RapPB21a+e+hbskc4MKh1r4VQErNgijG3YohQBQQ4GRkXG0nUNcQ85VIlrAcnuEZxjDNyVRWCtcFw4XMm2pMA6L1iZgeZy5DL8NM4SSeT4FJoQFL1kEEAH2pwm+833EJyw1pCmncDM4vHxsYCE4eW1ABN+LzOREqhsNHTu9rlWa2hOkU8hNNtCcUUJuNVcK0oKaBJgcOaVgbjrhiDV/k0LTmaECRrNVHLRv7qWLsXg4gpDMiFGkw2QkKyBdM1SDnZKiNFgG8gwxEGSo85AhbXjhSYFGR+89+rWwJrtIMcCGRYM6hkMcOwjrrPwBpBQdgJ9u1jOCrljQ9TYbz6psf0DxiuWNCwxCzLMM8dOIFOKoIav36J7SkCGwAbHxO/CUWKGWSBs5/Ytp6Vi27EN1vaBMpBACv7GqS0o4v5HCmxmht1T3LbPSihqObuWZgu1Wg6OWjg8aKHVIjNpiWw9Q40AH+ntBEcRISF4ECYI80QdS9ZRC/3RxIF71C6hGKnEMwlMuhIvXTsZMGmitqg8pylb8s3XuBpOseYaLpwE3hP/Plr3ACli3HD4TKT4bjZdlXtQ5QjZ+29zxLhudoEIPnDgv9ecJmM6iAGUsHVvqs8RkLZipwdm/6F1fvLgCO12A5PpQK0suW/RjnAtttmelvoicyeoyhIG2geOl2t76ARf2y2nszIYjPDs2TMJLdIdptCimGcFkMB1zvcRBBfQuHadXwjrOTvmarwlwJpRKJVaLC4YtEyiDyTwb2M8+RmuzX1Z8ZybTv8hy8RsIlhrn0dwU+Nb8EwsGCHAyc+1dpcmKCs7Isd0246O35umBEgTjYvpSZAVY/uBH7D7QIK/lqrmyq6lXPWetwES/M/k0L8RkLABEW6uFwpPVwEJ5m9attnsh1unWzbR21z/2wAJ/B4D43wNg3LAZseV7ePuveDborl8/w8NJJTnR9le+QlCHrsLRPD3Fv7tX993sX9vAyRwfMy3MSCBn8PnDOSx+WPH2nXsAtltDtm+58+58rXY59y1hVZdP7uH6VFoL5nPIP+adqSkfyRLWID//O3Snrc/fCDM39fsvvv3t8IV2PlylX2xN/2zAQl2XiKie6Vtm7G1RHscvQcSzGmwCfQ2jAQz2rZZbCa6CTT+twASSE11/dyZUZDLmhWiVaslQtJswcxahoO9Bj748IE6NBx3OmhnK+QLqvPnaDRbarfHrNd07pTsL69Ocfb6Fc5PTyW0V68BR/spTu4f4+igi/29DsLAOb8UInzy5Anu338gVevP//I3fP75XxVQz5ak+K8xYvZ1OuPZIEkb6qU+m64wG82xWqyRBDGSKFGgyrUQBxnqLDE47uLDj07w5IN7aO+xfGAhQcDh+RnmkxmGY9JTWU4QYDTNcD0k+2AJxNRgSJWRJZAwnc1VX6ysCyO9wGW6eQ0EEuL1TEDCcbeG/U4ND4+6qMVrlT6kMcUhGSjGqnEnSHA5XODyaoSz8zFGU+f3E0hg+zYyFEhXZmaRDhpbLTbYBaJGx7SFTiMSkBAEU2XM67VEjAeX1U5U3sESh5hlDasIZ5dDPH9xJjFGdXRIm6g12h5N2DmxBiSw3SKzxUmd5R0JZqs1+qMx+iwBWBBoAKZ5hLTZFFDAzBTnTpzWJaTHdpSk3WuTANW9Q9UoMwhVGUNcR5w2XIa1aENkNDdbbw2WCUjs0YkXEkgQ9ZeBNpkyLAGIgkIjoa7XrD0jA33+bxutAQl0nI2eO52MFIQTJOAcNsdFIAbV11stnZuBGDyGn3vv3j0FDFen56Iq89zUYrLQOKCdUGC3YNmJowxbMGksJXPw9V0FKMK54eqKqf/gWqf5rd8UQBRdD2SbslDZPWMjqOvE1TUm/SGW05mAA/4IRFjlSPg3QtSjBK0gwFEC1As6OVGDDe2bbRq5iYehygtm2UosAdNPEDhUAAm+cnDZcfA3/XJQwKC1USOQlUqHYbScYbRaYE4ggewT0q6Lrg1VQMIuJ5bPlam/ZafvBsq+w1WwPcT2AQMFzNHy3Zhd11oJJCz60m3pdmo43G/j4IBBHZlgLGWYuW4vzOpyrMNEjATaaYqtL9YRZutE2iMMUBkALimiSlFgAkBk1kSs/w/FqGJpQxyTf5K7tqyLJfrjuYCErcNzs9TDtV906/dtgIS3cc7899iY3uaIqcKjcC7tGJ/Wa6Kp9pk3naa12pcmaaw2jXxtExAXQMKjR49wcNgVkLBazwQksMWtibsSSLDuNAzGmdnneYgtoCSEA0IJ4NAukTlCe8H7xZI11w3IgYTOMXd7Idc8v4OaDO5zXFBF0HobCEAaA7uABLNl9rkWWJQz3LUwlY1rthzjy8BPllHx+wgYmP3U2LEZciGUSFvH8dq0g2Snm02c7AAeo45zf1CJRWqAxQQTgsLzVcGY2c47f82VA7nyOq8KVCod/U2nkd0zdde885+j0O3fA0iwrLJ/ve487i7Nqrz+78hIKM8fP5PtB2o2mrbX+bbR1uCuwK78GT80kOADWL5tsPOvYiT4cYGNdfla77KB/v3x7+0uu7frc8xPkc0pEgF8L++TgTx+MG33y9aYbyt9G2k2lffvps3ctp59E9tetT65p+lRBK72Xd83kFCeV7v8hTe5nvIxVde33Vd3A2V2b8projyXbju3qvV92+t23gSmd837TRe/KHwPJNhisUn0NkCCbcRl6s+GClIsAH/DM2eTN/GfvbQhowuvWmwVLSMgmIAIZOrzQbYAMjo8TJcvVdtM2v7xvQOcHO3jQbeLmrwc53DWGg3EaaTg7PziFUbDAYb9a4EI7Sawvxfj+HAPH33wGB88PFGrwOV8IgEqOiQfPH6CDz/6GJPRFH/94kv85j9/q8B3QuHDqA42NxiNHR233mop2GYd6mw812kmzDrHtaK//Qo19QPP0O4kOHlwiMcf3sPJgwO0e01d27MvvpJewTlbEo4WmC1DdRcYjKmHwIxoQzX8lPQhkDCbL0T35oNAAs9J84v08GyBaD1RhvFkr4Wj/To+eXwPCWnK+UJlIvUkVF0tCaACCqbA1WCCi/M+roczLFak/idY56natg2GY2UWTcWbC5+AAYNZdoXoNVcKRNqNupzBJArFTtB8zEOcnDxEs9WTNsGzF6/xp798g5evzqXYHsR8z94m20uqLucrOwAo6832iwriYx3DwIOlDWMKLbJdW5BgQaey0Slo+nwPs+RkH/A8cjnJMlQkbDB7Q75w5GqmSWmt1xyQILBAFHY38bSGYhfIu9pqJwZp7Vd9IIG+lKmN22bK/wkYGLWcn83PVCeKgs7MY0fD/gZI4DGmgmzHaw1sxNhczSDHnjRlfg4ZCWTP8HgCCZta8Dy/ASTY5q4gr9iceayVWYi+LfAiKMCIRKJvDFKIGvN5BRAFkKCGiBT8JGtlPJEWA8+jf32t+TwZjbGazQUiUAciFpCQIVhlAhLSMBKQcJxEaIQMqDj+pCS7+nHVTFPTIUmwyNeYrpdqD0kdgzVbU0aJ1hhLG7atH10WYdfmWnaAnQMWin1EkIpdQIaLKQaLGRYhGRAQcEEBFdc1YltHzHtijAR9X4mR4DsNPpBgz98IDio0EjaOTRHolR0xH0jwN3/fmTRn09+PFKRxLOfXqMcQa4qtBAnUNpu0xTPk66lEXJl/ZpvMJGRr1ASZ2sU6FtVowW4spKTPVK5AsTt1d2AZkZT/E5fVYatP6YMUoJiAhDWuJwsdu3V4flxAgl/mYHbD1q7tv7scdHe97KTDVquRxBEtoyfwQToMwNHREdqdOnq9tphkEmpcz52jnvBuUPNmgVqtoWOZeSeASKCGxzSbHZftX0Pg+NnZhV53ZWdThEEqTZ+t/+DKgEwHQtTwIptNlpJjxLjjXYcHJ9DIh89IcJ/hKMw2Lr7oogEA3UZHdox7B8eLgCrBBILJ/AxHkXZBCf+n2KvZUdouGzPaZYEwRLBkvx3LReK9ZHgQvKTtbbT1uvRc2Bp3wW4k39YJsHvmB0E3A3Z3B6sc+SpHe9ttZLerXrZb23XiVv4PzUiwe2hZ5W8HmHcDCbuvavtsVfs4C6Q5jgb267rFiiPgdTMjXP7fp8bb/dp1z27YZO8zf2ggweZ1OVguB1dl226vG8unfN3l+XvbfXhXIMGPNYzJY+vdzs3G3Q+et4HkTUaLv2/xfbtKU/z9tWp+Vb1uQILYql5m3PzA74uRUF639r8PJFWd667Xq+zPru/177kfN357bb/NGd18z23zy+aEhNZ3+GwGJDCue1/aUNR+2MR/DySUxXAyZAGD4qL/M1jD7UocjDLE2v/Vas7u1qAcRMZMGRXgG5DYXy+to1VkeOl8qKwhDjGbsz58rGCdx1NM7OgwxL3DLo4Oe/jw8SN88Oge6kmE6/Ozom70CvePj/HRJ5/pTF6dXuKvf/kSL16e43LAgI4Ug1T90lkDwGy1RP/YqWFGqieQBoFo/wxyyBLYa7eQpECzlaBNZ/2IQo49dA/a6DQbuLy4QP+ij1enV7gcUDArEJgwnrGsgAr2dZUvzNeZgIQFf1QvSkYCnSV2TaC4Y4Y4WCJcTlBLlnh40MEJWRAP9iW+mGdzIJ+Lqky6aEIxuzzC6RW7KOQYDCjaNxZ4sWRL0rAuHYir65GABAYIxHrkxCUx9vb2sL+XYr+5RrvB9pn7ONjrqjaTdfIU8WNd9b//+/+Fg8P7CKMWnj57id/+7q/48qtnGIzGWKxD1DvHCtKcEXP1nazFl6NA1g1LSKQSTyBlicmc/cMdZTpPUiyDBHHN1RkTJHCtwGK9ly3N6Mey9p7OrmjSDFp0jHMea2zhWIjACUgoHF+WNPB5ZrHoVVsATiFIy/KytEGBXeQAAAv4jSZsugu3MRJ43HBwLcee84jXYO3SzGbQQTahNn4vjyFgYEyFxXgqIILfwef9QJNOOT/XsqK2sRu4yP+tZ7vpCPAeuPNgl4lYQYqjM7sNwnrdq16aYM08w2w8wfXVlYCE4XUfo8EQU7awnKrwBDGBBFYDEUhYZ/o/YRBPEdUkRCsAUoJvKj3JBCYoA8YAli3a8rXaQBJMIJBAIUZqGpDxkpC5VICOZefL39L8TXIbEDgggYAcdST60zEGyxkWkdNkIO8HDGAKIEFgZfFdZSDhNke0TG0sO0FVYos8fgMaFwCXzVMH1pUzku6q/c3Zzs2CAb6urG4IrKZ9JMla+in7ey0c7LOlIEulKDA4RxgQMs0F9IgGug5k61hrT4HWeZZiqq4vZBKRBk8mCYFdUpvcWmSgFtAeJrFAPjIVZrOFGEODGbkgfja47Lw4AOdtGQlVgVyVI7bLuboJBN2s8bb1Z7+Nmuvfw+38y9GQUCzB86L97YJ6FMsNkCCwrxHj6GgfR8d7Yi/M52MNEsVR84XTN9jbO5AmEIEbtXYcjHWPez0HOHKPevXqFU5Pz2UTOP4EEshIEFOraL8myKywjfzblVkYyOjYAdx7XCCXFR0fija3es05//w8Y10ZqGA2ktdfBhJozxT4zycbnQTuJTwXB9I6UUxLrNQbNdkuA24dk22BFbU8BGI4nZct+Ju7LkD1ls6RNpdAgpU22D25K0jxj7HjfEd8l9tdNf+qgAQLhMsBwSawLLrVbM/tFo2Etyxt4OfauO+awyZW+bYhx3cFEmwPMyCh/L3l9bwrULL3VIE0PO7HACT4AbrZfvv9XeanPx72d1Wga6/788Tmov/abWPuj++ugLLMSPDvd+XaeoNJSYBce2yhF7cBYIqE0rsCCVX7S9X4Vl1C1eeX7UbZvpUZV/78qfruN3m9DCSUgaJdQILmkpUYvwcSnDPnO5JvAyQY6rrd3Es1JQUg+6NkJFARPXf9l5zx2QIJcq1yggCu/VysPvc07MxaL1Vax1bblAboNNnznkHPDNRWY6tCli4tFwBFwikmdtAFHtxrqR3i0VEHx3TM9jpYTYc4ffEcX3/xFcZj4OSki08+/gytJoXsVvjTn/+Gp89e4eyCehRAUqs7cUXGGGmiII40X30vnbsYEsDqNlsScWRwTRCh006RkgkQLpGFZDeQohkijRJc9cc4O7/CVZ8OXogZhReXIaYrKpGnYDculTWwK8JqLaq3I3AwS0OxLbZtzJBGmYCEJJzj4WEHj056+PmnjxBhjvWKgMcQYbZkowHpOKyzCFejtYCE4XCK/miuzgYsa6A2AxXXL6/GmC9XjqIdBqKTsyUZa/fJSLi/H4gh8uDeMe7fOxKQcPb6Nc7OzpQN+vm//CvuP3iMVvsAz1+c43e//zP+9sU3OD2/wmC6Qto8Ur95rhXmoGVEgqIrCcEA1coTRgoEaMxZe01mARW3wwSLkDoHVGR3gT/1DvgZZCxwExKoQP0EdYlg7fe2HlvOeKEJYCCANi52wSANu1AIN4NJtoNtbDKQbL6gDgdbVXjbUG1TNPaBqy92vcuNBcDPIiNBYovzuRxjK3uw9xuQYIGJEyBrbHQT1rOFnGJ+LoEEjWNRS87x52ebDTGqoV2D0Y11fOiCA3PeCSTU6k57QtpqRRaSNdN8sLMDOz+sJyvMx5NNaQMBpNFwiOlojOWcHVcKIIFso3UuIIFCcgQhCCTsI0cnilCnIBsXGNHppQuOBJwkFMTkfV9hnhWMBLIjYkd1T9bxJrjftQn6G5dtaht2F8txKPJG/ZHVAv3xCGN2IIkCZPzekERq1/6Rc1DjVAIS6IDsAhE2jv4OMcUbDlApo1benHmsDwD4jpcce4+pcJtTZt9XBhIEzM4GiMMVGrUY3V5dYEKnHSOJuR5Xsru8ZukLsu58FYiBNVUb1xWyiC0JGTyy7SN1FRxNVCUNaqUaS1CSWhMUVWWgy3vLz6DuDHVTfsxAQlVpg5zUosuSBWLbLJ4DEtgW0oAEtbUtGAkE8Pg/7fXJyTE++fQDNFsNDIdXTg+hVcd6NpNd2d8/VLkTQXgDEnjf9/fJUkgFJJyengpIcPZmqTI5td4sWCIOYCzKJjbzzu3PPGd1ISoQRatRX8ydrXY2wZWo+ECCb3t8tpQFgq3U6SOY3WMphcD5TZcQx0qwkgo7l7TmgFub05vyhoVjw9GXMCDDsRWc6ChLG2gTaDNHk4n2AwFd1vaz6GBQDs5uc5q/S6C26zOsdeZtn28dNMoBwcaGUOvnhnbI9w8k+GwEf39xtunucKIq0KlqH+f7vz5d3uZPOfgsf9+u4NQ/4yqg8IcGEvxA0s7Vv4ZdrAv/ONvLykG1HfNd5ue7AAm2935rj/VEkC0e8ucQz99/fhcQ5F9v+X5VgQlVrzOBwc+kb2f2Wd9ncdU7aiSUA2mbe28K1FQF61Xr602BBLMhdh93rYtd51L1/buABH9NWmmD/9kGJOi974GEHw5IMOfkxoT3LLpPN/qnLm0QNc+ABOb4mGV0ThXXMefRekk1fs4nyguvEVGYMWStJHvbuzaLclCoLp65gJcBaewSzyqFaNWB416Ak3v7+PDxMR4/vIcOuwVgidPnX+Pl029w+jJDowF8+vF9PHn8EWopyxZy/Ob//AEvX13g9ZmjmzYaLeRRirmUyamXMFU+jT/8zmYa4uhgHw/vHWN/r41ut4MGOyi0WI/PYHiG4YgZ+yupR1OWcTxbYjiaYjhZYTYLMF1AWgmLjM0jE0zXuZzumZTQ10XXDwckrFYUowrEvCCIEa4miDDFw8MWnjzcx7//6jOVNhBIWC5GyJczgRg8XwIik2WKy+spzs6uVNqwFIhQw5oSeFmAi+uxxBYdkBBKXZwBL+vze+0ID48pvJjh+PAA90/uKat8dvpKziwzjgcHR3j8wcfYP7iH07Nr/OnzL/Hl18/w6vQC14MlVnHXfSczWKLQO6aAnG+2jSOQEDKYIzhAZgLHhGUdRC3Zso8BS4q0YBZsAy8X8fFK3QbhnGDrnmBrqFOvK/POOcRMqTmwjqVQc/atKJuxDY/nxIcEydQWcqvi7zMCOGbMtPnMBNMw4GdJDG0yUgaO65TONMEAOkzmqPO3ZWH4HgMSzIkmkMD383P5XbZJ8z2an5PJDSCBr/N5Y1VYKQUDIgEuKwcUUCOB42LXadlJAglipdRraKY1zAczkBVBAGHQ7+u3lTYsZ+zYEYqBwN9SoicroaA9N6j3sFqhG6do1epIWUfPEpTVAvnC1UayhISdEZb5CosgEyOB9z4rSi2iNen220fZcdidCS6YJOQ/pTW1d6TuyBWF3lifRA0RtgWNAsdmkVMhNGUjrWQOsDkcbpy+3X6sypGpaHrjym2Kzg3+Zr9x7j0xRX/u2XX7gIb/OQKRuFgXY5U98W+yErq9htrU1lNOe5YJiYbi1hBJCss15ixLmCy1vqNaC0sCq0u2e+S8cvwyrjO+mfoTXK+y7QLdEixXK6PNp3EAACAASURBVAdGzBeYLgnFGCPJiTObM+PGtAiU3lIjoXL8K7pmVAUaVWKLXF9uXbmyLX99qmQo4Bg5RgKP26zNyJUZMagOwjUeP36AX/zyp2h3Wri8PNXzrXYDwWqltd/t7skmk3nFNThlfRyAvb1DzSFS+MkYIpDA32QkEJRW5p73iAKZYpS4zD3f4/sOznY63RYeY9fjRB5vZyTwuNvEFvVdgSuvarAzDfVIivOgnXGAQNGOsxB1s3MwlhdRLrPLPH+KI7vgy4nb8seBMwWrInTgA8dvzLEVi80xKXw2yQZsLExLOcizefFdArVdjngVkGAgzW22ZQNwbrpufb9Agq1FH4T0gYu/B5DAczAg3q+7L7MS7J7sCoh3jf1NO/PjFFv0s/6+rbcxKDNayuPwroGu2QPfTpbXTtknMt+jDIr7e7XtpzeC+5Kt9vfD2+5vlf0nI3XjaxZtvXUtVjL+jkCC77v5823XXL3tGu56vur67L3+cf7fPlBX9hV4jlWMiSogwYAi3376125MV3/++EAC/b/3pQ3fAyPBZVXdhrgLvdzU8vxIgQS1aPKoq2FRi0xAQS7pOkOSMiW4xnw+EYBA1WrW4i/1GttGcblkyqrmbE23ZitCshggh7jdAPZaIR6d7ONffvoxPvvoMRppiOmwj9fffIGnaocF3DuM8JOf/BQH+0dq50jq7h8//1ItH88uFmI5NNp7Eg9kecN4QjbCQixeVT1Qv6GV4vHJfXz60Yd4+OCe2j/GSaD6VmZVeG6DwSXOLs7QHw5wdjFQQE9NwDk7N8zgyhoWIebUK4jSolvDCrPVQtfMIErRUxBjvogpa49aLRCIESzH6v/+8LCNDx4d4Jc/eSLNhDhiTn+BNMyL0gbWu5ORkOPZiwt8+fVzdVSgJkMQNzBfR1JVvx5N9FuigUmsgJ2ZagatbBN31KMrNMdep417948QhwGuLi+kOUGaabPdwYcffYKjwwc4vx7hr397phKH12fnuLhaYJo3sMwpNOZEtFhyEQoUYokDS19cfTWzxitSzPNAjAQGH2v2AGb7roTtw+iIbh1izgj+z/VjLa6cQ1vbiA5mmSs9qaV0pl3gzSy+svA6NnWCf4W+AX8TRNg6jxTSbGyovrZB+rXCBAdMP8EYCeYwq0PFfCqnlu8liMBggOvcaUUUAI5XE2raCz6QwPcT3OE9cc73tgc8nWtzJvwMnWMaONqwnPKi/Sb1KRxgwXZ9heK+nHUXDLG0gcc3mw206w3MLsdYTGcOSChAhCE1EoYjtXZTiQ+DADISeFOKxusMnRpBgNZ8gS7LNepN1AkIsoaFYNlypbWszg3I2agQbOTCzg0UXNQaKLq7OH2Vsnq520J5neVNauPYsDaaGXIJmS5U2sDyiaCWAGz3GYWYMLgqav6dnXKPMpBw20Z920a82UwrvIc3ARJ4jAVW2oS9dkq3AQnK8pI5sJohz5ZiH9QbkdpAdjpN2ZM4zMT60lrk/Vi5tnoUMFUpw3yFuN4S4Ciq+splp63mXIKY7HZSCCbyf44Ha/LVRnU2x3xJUPjHCyRwjZSDTJuL/E27ZGtZtqhYn+5+keGxlkYC25DytY1+iXQBXJ/5HEs8efIQ//Y/fiEg4fXr58qok5GgUjrprrQLnRjXWYbAAR+dzp7Oj/9zfRJIIFuMmhbE9ZLEda3hfaM9MrBS4APbIxaeHn9bjTptATP8fA8BCXNGzWn2GQn823WDcXbXD0i1Dlf5holFlpMBnVq3sBr4bXtJB8pu9UqKJh+b9xFIcHXVzl+SYKQEGd1nMfHgznsGdm3g3lBmJPiJGHP+7R77gY28jopIusrR5/nc9Sg76mVA4Y3bP75laYNd/z8DkGCMFu3DhUaCHyjbPfIDtl1j698Tu39V9rsc+G3+/we3f/SDad/W2xj8vYEE21v98bT1pH2kYBrac3bP7Hl/r7Z7t8u++vv9uwTaPzSQYMDXbfOnyn5UuAff0gi57fh/NiBhe59valrZfGbyUPb6fdcGU03eIp2WvVLNbfE02wXa47abbQvJD2jsOQbi/sOOsQV9tyEp0j9Fn3V/4drfVYhUVY3bLqNuk8Wc5E2dXTFAbsPnRCrEjIIVQsntEzFwHFsnxRYiC9k+i84FKbQrrJZ0jBdIqAUQA0m0Rhrl6DUjPLy/h598/Bg/+cmH+PDRAxz1mvjTb/4/nL96qcC30+rik08+wf7eES5Or/DFV8/wt789xXA8EwWX3Qzq9S4QphJcHI2HWC2nBRPBgZitZox/+8XP8ev/8Ssc7HcwHvUxGF4qs9IuWiey68FsMcXrs1O8Puvj2fNXeH12hdWK2fYaRjMyD0g5rSNpdDCazXHN75tPwdZ4zPRxgQWsN17XXGu2gB0j1kjyOdJoofaP+90EP/3oRAF/r9tAqxFJbDFlS8gmAYE2LgZLMRK+efYa37x4jf5wIYbAMktAKYjhZI7xhG3EZhJ2YoDJvt8qbejVEecj1JIMNdWwrrFesT6WY+5KDY7un6Dd2UMSN3F2OcA3T1/h5esLDIYTzJYRBosEq6CG3NgkRdsx1uALJKNGAlvEBJEyx8we6UeU8xi5gITUBcQUWSxqfZ3TjqKOdmusNhtvTsgqw36H7TidiBiNOp1Ly8Rx7pNxIOdR2hsOXJCTzQxjQfPnufrrhK+b02NsBAMTeJxl3URbpejlcqnjCQRY4GH0XlvHyrYV5Q/7+/s6TsDF2imdG5DA6zcbYO/xnSULNI3xQODCgTaOpWA10tb+USCAlHUdmESwTirwrHdnzD+g0OhEpQw8j8F1X6Ju44FrCUogQYG3mRrPWKXrDN0MaOQZqN7eTGI02BmAGYElGUcemBBSL8QBCdLMCFzAmpKRUqF8btlTA1ikp6ESmgBJrYHFOsNkOcdktdh0hshoT4gM8jfBo0IFX6UXROoNUvDahX6XTdxsPcGy7+IIGUhgAU1c1KXf9hm3OTA6PmPvmbX0Z6KidIwAQqPGEhyCeoAo5BS15DrMcpWrKHhcrLFc56g32q7kqKCP6/uKDg1hkqgGnWVGUsGJCyBhtRZThqyENTUVbnJKblwKM+Z6fOseG3hUxem42xWr3N8Klslt4+iXNpT3Yc17T0zz24EOa0VYp0VktHCcLGkgxo2bayxtePjwPj797EO02k1cXZ1prZGFt99mG+OaQFOnB1DoE3AdiT3W1L2ZjF2L1vPzS+11vIfUreD7yNoyR951bKHNcyKOZk98sMqBig704H2U7oz38B1/H4gwW8hDDVxpJPVNS0nZW2nNuGB/vpjqmqwcjDoJZj/d+bIjUCRbyGP4mWMC39OpGGgGfLismANGyNSwzjtcedwzOF93AXEGDFsQbWvO91+qArXK+aWCyJuPMnhw5wy2Cbg5yOxJya7cAiTkRbttvn2X/+mDKra3+nuMk2lxa7AcBFrAf9f5k5Fz18P3fY2V4O6nCX4aA2NLTbdreZPvr7o/Va+TM2nzYdexBhzuCrD9MbNz9teOby/eZIzsXsm0F0G7gXu3vd98A/+7fHDCX//+MRtGUElw1F8bZdBrF9Bh/kh5jdn5fttm7mb+VY3PbfOT4u56rdTF0S9t8Oe39jGPeWii8HfvMre/+p3W+lt8ib+mb3v7Xeu36vy+y+u77Av3kl0Pi4+ZvHzPSCic+s2iKCbr3wNIsAV9N+L1zwAkFBuQt5JvAgksadhujgz+MtIdqZ/AFnEUAUtrRSC4QrZipmWJJMyRxrl0A+oJBCTsd5t4cG8fHz85wacfPcGD4wNgPsFi4uq56cS0G205uH/58xf4/C9fKks/m6/VzYCBfVrrqHXhcDzHdNxHzI4I2RI1BueNBEf7HfzrL/8FP/n4A9GFX58+VylDPWWfdgpfuew59//JdC6a/zdPX+Lp89eYzTMF8NRIYI/2qNZErdXDcLLAFYO06VhAArOxoTJaCTJqJDCLm2+BBGok9OrUjojwwf0DaRns7TWQRBny5RxRnGOv20N3bx9RfV/q66fnfXzx9Us8e3mGwXil88jCRLoJBBMk2sfadgbT1EjodtV7PsFMYyynV2AAgxIn6EgH9+joBHGSYr6AyhmevbzAdX8E1tYu8gRzNLAKUuTMVAcm9OWMNUsbXMbYlSgQQGCJg/4OCCLFiGp15whulLdvOmbmdLg25IWoZ5G1DfNcbASCIAKivP7UhoaKPVDUwZuTTYRLjvCKKvW8drfCbdM10UQTSbTaTgtgjcIsJzR3WgCmcaB65oUrV2AAYA48v8/0EggkkOnA76OgIY9lnTG7Ofjrns/7WQAFwEVgY46YCZZtRRQdjVRAQeyy2wQS6LS72m0HJDB7yE10cT0VkKDAcOSABAYqEwIJa5YiuY3agAQ5OcV4pWRhMBjNctSjGlpxjAbbtKkEgnx5AgkZlVRUXrAOXWkDAQUCCRJlZSBwB5Dg2z/b9CxgIeskajTE+BnNphgvZmozyZIGpCmk7loBJJQdkLv2+l0bKfUDqt7jO2DmWFlQw5KR7+JE+Rt/wPWVO5CWQALvN4VhacsINpL1pfId1ajHuocMIJdsvbp0jrvYQhnBsLVKUFRCRNtEvRIxEGLZLLIQnBPmBPCkkTAjy6scSN306P67AgnOXqwLu0dYdFun7xhCWyCBpWjHxwf4+JMnYiSQ0UZ7zD3kXmELyCzgc2Qa8EFRQdoECrmQvXB9NXA6JtcDAQq8j1HMTimRwBxjS5jt4n2UeCHXfMF42TISyHBw9kBAQknnww+G7DVjB1hgcxNIcOwMA/poA2mrVfpFthXbDqu1ZV3H0a44cNABHRRe5Gt8kJHggAITXbQ+9wUTgWU5hQbDWiLF1NrZtpg0O+4HsOXgjsfYdVVlFKsC0arShipHXZPgxuO/J5CgPeQGK8YBCWVAwQcz/t5Agh+A+/NIvkRJe2MTE5RihPL8q5pf/vH+dxgw+PcAEuwcbF34YIJdZxmc8O9T+T76c/49kHDn9l754nsgoXKIdECQV1raN/ugdzmKvqBl5juNlrKxFAG0wGJjNH4AIIHB1g3nsGS0fjRAgncDtobIMsnF5lj0NKcYn0viMJhkv3un0Ewq5HrJNodrOcbMqDFL36pH6NQjMRTajRj37x3g0w+f4NHJAT559BA1BkUFnXwynOD5s5f4058+x1dfPsOaNfkZg8wECGvIA9b44v9n702bJEmOK0GN+8yz7qqu7mqgiZMkAIL8sJRdjOyXlfnbs9yZDzuyBGcwFIIEwL6rKivvjPvyWHmq9tw1LN3Do7q6UA2wQiQlMyM83M3NzdRUnz19KuPpQubTkbQbS1nOx9JqQxthXz568kB++tO/kAd3DmUyvpb/9T//SR2/46Mj+d4n3xMEgfUWqibYTvfXL17K5599Lf/+2ZdyiaoNczHNgHpXGp196e0dy2AylYubgdwguAQNWRkJYG00ZA0tgzkqRiylUV1Jcz3XKg39xkq6LZFHx3vy4O6B3L2zp4DH8OpcK1r0uz3ZPzyUu48/klZnX8GEz748kd/+4Us5Ob/W8o/VRlcub6YymuBnboE9dswaVdnr9qTXb8tRryWVirEQksBGQHoCARPVmlglcnk91LKPFxcjmUEIXKsxNGVZ25PV2gTzkCusz7FiQcpChSFbuvMMgQowEpDioCrj+ryr0uh0NchE3r13eOn0LlErXQ0FdjHgXFpwrI6JqsetQrlDYxqoY4IzB6dF/w811JsQBFQn1wTF5suZLFWh3OYg5zt30Ejn5U4K8wnpCGt6QcXaDUcY7AC0G44unH0AB3jZDqHt+gKcQMUMpEHge6OrmxRIQElIUunQPpyDzhQp/nQ2ON3wPxkJeA+ggQEmKEtnO5VKwQ5AAvxWS4eoSjVZy+hiqBoJqNIAQIFAwmQwNMZEmgyQTXAG3/Ukkc5yLZ21CCApMBL2qk1BDzeQ5wz6Kij1GA8QT62sUhCBAohaSWALkECNifQ+Q8kwrY7Rakml1VIgYTAZyWhmQMKyXpFKswU6kwbEqtORWLoNdB5UvyXE/zEjLF5H4oU83qUp20+PA5EYSLAUsOJX7JRtOH1r2NFEx6CCCaq7t5Zmw9KwUDEH7VXtCq2KAv0Ky48HCwrn1r7RsQ9mgQEFqo2Acp5BIwElWDXwTACaiczCzvl0PpN6UM3O7mDzflRrQRsdAyb8v0TtrWRhLw30dmQkFF3GA3epH5CCR5YygsFEIAHHeyBBU8rqa3nw4K4CCXv7fRkOrdILev+DBw/UbgBIsPSioYkvHt5RYHE2WypD6NUJbO+FDIcEKFE+0pgH0J5hGhWBBFhHZThMTRMF71NPBfMA6S2siKD21fVTHpBA20wbS2p6u46SoFkw3GyaZoIxD5Zqw1SEtgcdBZTqJXAF3QOr1IBKFvgM7QNxEUACgCoCscaEMLuNdByrWjFV/ROMKwAJfjc3bv8uQEnR8y915FHuesscLnVv/8yBBAaZul5zbgRGAvsmbzebPuSbMkbK7APWJo5/XpPt8sFyEZDAcZM3f/CZ1ynJG2P4Hn18AhY4jn1S2n7HJolBGK4V/r54TMzg8W3zQAJ9oqI5lPpcQQfIAwe8fl5/eptTYuK3MmbeNiOhDAgqtQ9lN1fy+S7n39a/ZfbndT73bcnG+3tGQvoI3zWQsOEcOgVfTtItbqZ99E5TG27XYsYumBmjnJrwjp2gubVV7HyZIJe6tarOb1UesDNel6V0W6D0V6RRTaRdxW58V548vCf3jg/k2QePpY3AYV3VgGx4cyMX51dyqjn8A1mBVw9lZ4FoVl1mq7XMF2ulQ8tqKc3qTFbzkaY03L93KN/76LH89MffV/Xzwc2l/L//7R/k5NWNHB835Be/+IU8/eiZBmKgBcPRub64lM+/+lo++/wrOT8fymSWAQlgJHT7RwokXA5GMpiMZY4dRAAfjaoBCZWWLGdQS59Lo5JIu7KUZm0p/cZaeu2KPLl7JB88uiOPH92VRm0t13AqX71UkT/shu7dfSB37j3S65xeDOV3nz2X5ydXMkWkVutaagN2caZgKYRJX4XaeFc63YY8AKtjvdDc91UyN7p0rSIdlJhsNTU3dzpfycXVQC4uBzKZraWq1Oe2rKQp86SlYm11lGJsGR13AXX+xUKWABLAOAgAAnY/1yjHB8cT5R+RUgAabAj0sKPaqoN2bwwDLKKTke2YIeCKd+dV3hP0+KalRqjzCk80iDuhMgAcVXVgUIat3bZykCKCIAhVQubKGrBpxEWTKRCk8pLJgMWXbATu9ukYrSNdxIQW0VYtTTYY6LUzx15Mwb1upTdZ6vEyqLDDkb5z507q7BNI4I4NfsfOMvojVT4PoqcADQgkoD8t/xm7P7YDifesryqyXq7k5vRaltOZTMcGJtxcXsnl+YVMhyPrjyhSTtO7oGGBcqlLgF8ibalJt9ZQIKELijPKRGLncWEaBUklUZ2EpZZmxN9WzaMMSMijbpIhUoHqe7Mh0+VK2QjQSZghPQepHI2GMhJQuSMGEtSpDfeFspG7vmIQIXigW79Op4wH+SBH+3fHi8fOAp8NwDQVv9SKKWAlGJigMiw1AFxWypbBXrIwSruWg1UQAgeiHTYfFUjQCWFAH9IZ5goczNOqDgAUmGNfBiSUMRK0lMQbvMocbe/g+3U2BSNDDJznKG9zdu37+UCCztNQctV25Gua2oCqDQeH+zIeB1bBai6P7t5VwACAC0QUr68Haqfu33uodmIwGGu1hudfvzSm0Bi79dA+gA02oV4CCRRGNBtnQMJ8ZjoJnDPKMAnsqKyywuYozAvE/Tj2drgV0grYt7DdKSig1RUGxoJrmf2lndY0OtU6GGtf0ebWIea5WMhoBHbGONV8aDaRQlFTUVDV55hMFNACMAYgwbfPt58BoAdg/Q5q2fgp+xwAJV/xGCr332wzZfP13WIklAVSZVUbGBBz/Yop9Qyk/XGcdz7ILjIRZYFW6fOLgITYTnNcbQMSioJs3HMZkMB5E6/vnGNljAS/LnwTIEE3fnJSWzz4EK97eWuRn1P+WXlgwbdvm22Nn/W2QPk9kLA9NakMKChbev38fw8klPTWuwQSsHsaP+wYESxu/ncotcE5hCmQgPJrZaraYTdh04Aj9xfBY6IiiCyNiLrpXQRtnYbs9zvSa9flaL+vlSCWc5Qkm0iyMEEsUD9nKG+mDnFD5glqXCcyhvAgtnFQXqoq0lxPpZrMVGQRu/5PH9+TH//oe/Lg/oHMp0P559/8k/zrv36qvvXPfvYj+eGPfqI7SCipCFG6Vycv5PTVubw8OZPLwUSwCb0UlKQCZb8ti0pNNRKG45nmca8kUdHDerMmFdD+l1VZziAoCG2ERLq1tYouQiPhoN+Qp/fvyOP7d+TDDx+qIOJsNJQvv/xcPv33P8irs6FME5EHT+/LvfuPZLasKojw4tW1XI1QJcJAjRFKhQGsWAcFedSSqFl5wP19BL8W0CRgS+iuPxghtkullGdUnZguVbxSKqiG0JVKFWUtqzJdiswXAH5qqkKuIAsCuhnypxOpY2e4XpV1ra73W2209Dd2OyGGh9KAoL4joIQTCocRu6l4/pgXCG7V+YAaAfIG54sN9fR203ayUMrTOyUAEfA9BRJQNiyUZmy2rVyQinVNx8pIoEYCHT8FLkKuM9kJ3E2DY2DfnVpgHgJ36CMATIBzDBABYAI+x/sq+hiqPKCt0KfAsXhdnZ5rvjScbAQOTKfA8Xgf7Ud7/I4iz4XzUyMB+iIGhFj9dzAOrBKK6SawIgpYCqQeoy8vT69kOZvLYjJV0Ob6/EKBBJSEBIiglRrCCz6zBxIQjDeWa0GKQ1Oq0pOa7Ndb0gO4k6ylgee1NEYJnvECAAKABAAKqpuBp4pIbju9H31A4TjTdzAtjcV6LTNUBEFpUVSGgF4FxRyRRoMABbXqNR8XjVin90MgAZUKdn3lAQlljIQYSPCO4+sACXlBsD6f9UqBBHXMAAhgLlcTrb4CgBnMIszNVDSKO0chAIKqi413MIWMOWAsOZSX1QxirQ6AHex50C3RNQsMD8i93gqEXo+RUJRjueszKQsUdgUS4vPEAVR+wJIBCdRISG1HSG3AHIVQ7927R/Lo8T0FEtYAbgF21ivSC9VaMD5ZjQHAwt079zUgv7kZqbjiyxev9HMACZgPmDNIbQAAsWRqiquwgM9VqBUog+4Gm44A3qcNM6AzEzqNxybGJ74TB+kM+nB8Q8J5AwsNxxtgYDoms9k0BWgxb9sdS5mztmCdnstyZfouCiY0zD7jPjUdL1S9IZAALBxri7ISYBfmprXin48PPPKABAY3uGZZoFYWqBKb97Yhry1F4/nPHUhAX3O8cG6wzxk8b2MklAEZZc+nzD7EjIQ4MI/HT9H1vJ3xQFYZkODBEvaPrpfBTpe1PwY+GKD79nhQgPdHQIcsS7++5AX5eWCJtxcEEuJY5j2QsOtKln9c2fjO9QucBsR7IOHN+v+1vv2ugYR4EsfGoPhmvitAAuktgSamDq2JT5UBCXpMUNZPRRt1x9B2y5DmXEHe/noprVpFeq2m5sXjfQAI/XZTBe9AMVWnAwUZlT4pWp6sUe9oXj5SDsbYXUfQjjxgCPzVqtKqzKQhS9nvN2VvryX3jnvywx98LB8+vSeynsmLr7+Qf/qnf5Tz87U8edKT733vE7lz7746cAgWX3z5uQZ8A6QQTBF0wzVvKpiAIP4StPF5IhOI7SVLNFp34RHQSbUOUoSsUM5vNRfszXdrIgf9pnxw90ge3DmQB0d9Oei15N7dI7l350ia1Yq8ePG1/Ou//Fb+8MULuRqK3HvSkQcPn4jUOnJ+NZEXZzfy6nyo+ghJDTnkiQqq6c5wEPHBAtVoNKWGXGhQX7EbWQUjBMr+0KowMawFSixotQXk4sJ5bSuQsJa6MTuWa+1nBCsHB3vqKGr1hPlUd4I1jxeCa1AcayCNpSGVRlPBBKhbzpKprBH8VmrSgi5D0+qygyEBJxO53FoyDGrdyUJQkpCq4sgP7rQ60qi3FJzBi7nC2F1VBkFwUOGUa1AfgATb1RqpoCCCbuofeComxiaCbn5Xd8S09B0Ao5lpCAQgAcdQHwFAAoAGGHGAA2QywHHHMXiP4mLj64GeD98HwOBBDJwD18H3ybpQzYeg0I7z4Tu6WGuRPnVBLKgMgaQtRFBbDs56ABJQ8QIAwuX5tSB9RIGE4Uguz84V3JiPJ7eABD17ABNgeRRISERqK4AJa+kASKg2FEjoSk0aYRxpibdKInMILKrg4u5AgrJSQn/jb1bRwHOa4lmgIoQlaFu5R2U8AKywCh0EEmBbNHAIKWtoO/qmDEiIF/IYTCizbwbumC3MdfpKVip8zzsD3tFVtkiyTNNPsmduDAXkqWPuEISqa6UMC7oIlEFsVkO60D4QtRSIXa3FCnBYmtIc4nyJpRbp+KoGwctQxSO7jT8tIAHgS7zb6ANN/9xu/52onUQylVf70uetQ9LKvcKutlp16e+1pdvryN6esY+Ojg8kCfMbVH7YDQTM9+7dk26nr7YGQAIABIDV0EjATj3sAmwfWFb1ekugFQDgnIGxsZQs4E6gsKsvBtsGJCBFABoxJj67CYf5QCimQHsQQcfRysYX+pFBk4F9gWWobbPqNThXp9tSW8fr4trzhdl0PAcACfhtlUVMWNHGqzHUAHQxJQOMBAIJeQ6196Py5mBewBRPxzJHvghI4PfKAuE/dyAB/cA0mBhIYP9vAxLeNBAqC8Q9kBDbZw+kFTESfPtoq/38KUvN4LglqML27spIyF1T3Hrj1x8f1HNeY+769vJ8MRDh50oMthAsip8VQRJ/vD9P2dzy9+bnt1+D3zMS3oyRUPYM/PjNWwvfiy26FeNdAglamizkZ/tFLF748v3Ndw8kWCoCAgUXxKRAguWr+xcYAnRsABbAAUmNxEa+IZyGlbRA31yAcr/QXbZ2w/t0fAAAIABJREFUvSYtqPTrbuZSOi2ACkG8ETndwYjqrgvqpFdbAlcbqQgL5AevUC3A2ACojtetrqReWUi3A+qlyOFeU/7i+0/lww/uSa2ylMHwSv7w+3+T09MbpQ3v7x3K3bv3pdfbU4HHwdWroCa9kPEMDnhVlmvQrUUZAZfDmcxWicxB81YhAQMStFyf1YDUXXYACZUVUhtE7h615C+ePla9hjt7bVnNJpp+0Ou0pdtoaNnKr774Ur58cSqjucjxw57cvftYVpWGnN9M5ORsIKcXI7kcIphvyXS51qp9lVDZQHNLQ3lFMAw0qKhYLr0qVSQzA2ZU6h4506iogVxcUHbbVrITO1sLPN+KUlBxjuPjQ60moY6eUtqhrC+qi6Bgggq4BVABaQ4IbGq6V439NXU+O81OWlYNji7E+LBr1kCFiyXqjFtwrQukgEbb1zxtMBLwHp676gmESgwQioNjjQAUu/etjlVLAPgDIGGNMROO9UEbAy3usGGXDZ8rXdiXZET3BMYDfiPoJRtBc52PjrRdpoq/0N06BP84v5aqDOXXsAuJ9315pTR9QsUTTY2dOcbcpWe7MJ4IGtjCbuXXjLoIGrGpwZORgM9x/ZvLgQIJEH2ELsLF6ZlcnJwqsKC01RWesMlc6gx3QALeBxOhukikAdHFtchepS79ak2665rU10sN3AEkkJGwqqyVmZBU11pFBOPvdRgJBFRwL3M8xzWqQVS1XbhjAAkAFFSPA8NLyxcaI0GdtZUxwAA44sVUmHz7uvlu3kKqVVi2vDDWaMu9c0bnqkwjwX8ndqxUZwailtCcCVVyAKpmKWVWUQQ56Kqmr+PcAjJlrUA4cT42G6waJPZM1IlF5hdAGrXvEE418VSlcut5LFBEZY6olzb+LUtteNeMBAIJnvpOx5hBYPzcs/+taoOucmF88bkaUSPR3XcACdiAh+ginsXR0Z48ffpUHj66LzXVK5iriCJsBNaWx48f6/OANsLV1UC1Eyi2CI0EYxKAUQZbZtVLML65q2+AZyJTVNVYsdxtYB4ghSVUxgEwa0yVLE/cBxU+uCEFmlotDArXc0uvom2EzcE5yTjA9zTNbWnXgh1WdlfDhEABdIGRkDIPGsZWUFFQTXEYhd3ZMKzWpgmjYo8QLl5hnBrY5gOW2EFOn0uUOlo278scbaRabAQ27vw++Cm6jlnXTQ8pWNpoWuWnPLztqg1xcBjfR1nVL4LvDEhoe3y/vmsgwbclHv/cYCgCEix1sDg1qAxI8OAD5xTBF/RLGRCSt6b42KEMSCC7LwYT4nUnPifHhWci/DkCCWX2oWx+lH2/7PMy++NtjLdxeN/7s0XXKTv/eyCh7Am5z98ESKisqmkecZ6jyQfNCU2DlE5cl5/tB6VfnIpv5bsEJGS5rkaxLWYkaJ3y0HQEsOq4BWV9qiDDecUi1W411FleLUP+fkUEYoAt0DpR8qyaSKtpTrF3ckD3RfrBbA5Ht67lBi3NASrP2C5CasNaWihNKQtpNyvSbKy11OLHHz+Spx/chZcukmDX9kx3gmZT1LNOpN/bl/39Y9vlXUE0ainjyULGk7lAyBzM0zFYCFMACCLzZK1BOaoXIEqG0GJa+QOq20jHWEJcYSHNCpS8m/LjTz6UHzz7QO7s9eTi9KVcnL6S1Xwm7ZbR5JHLfnY90sDp6AF2t+4rA+L0aqhshIvrqQynK5nMoQeBgMnorehnVfJWcUSU3NJIT3ew4egieGT+KhYJpeBXa7ojOV/g2whKWsamgBO7rshgZArk2GXr9TqWgwvRTAhgwsNGPj7U3RVQwO96KAu5llYHOgsLpZwzIAe7AX2L87QDlR0l7IwNMDIgISjOdzsQOGyqM6t7gwvTgsD408B+OtXPwEZAsO6BBM3BTaBqbiJzyBlHX4ChALYGKhvgfwgX4n98Pp9jdw3fQTCGEpR2HVwDL5yTzi+CXoIDABjgGKM/ySIA4GC57RW5e3xH9g8PFJzCLjmeD37j/EgDUXo62lGr69jBmImdM1ClNXwBE0CZJ6aJwOeJ3wpItCxPGuyOmysDEvA3KjWcvzpVIAGMBKWt5wAJatOC3WrhuS5WluKwXku/Wpd+pSZtCGkCuMDM0/lt4x/VGlbQdME96DlwBF6YHOj/zd8WIFkpUHwOJpAyVGqoSlKVYbIWEL3xzDHWUF5SNRKQTqPCogDBgphgAD2VjcC4pCT1igsybbC3y2g3S4jq5zmCgnQ0zR5moKmCM64Kxy4LvQ+UeDx2xPGqpbo09gkD9Pli6vLjlRC/wUgAQGuDxsBgaCdgh1sZHHgyCNyUkUQhUzuc65iKDYZqKnn3UAwksJ1lySHFqx/bse2I2CGO+9ADCX430O+8+zHgHepQd8jWrwBQpQGt0wmCRgLKcSrYV01kb68nT548UiDhoNvVMsTnZxdqiwEwfPjhM5lO5vLVV8/l4uJShoOxshEgxAggAXYEzC3orEwhRhvKIypApmlNSOlaykT1FKyqjDJJ1CZa0G9gydI0MoINsnFD8c0sMOfuJQEIjlsNEmfGssK4gngtGF5IJYP4sbKWAByusL4t1X71Ol21wbAtsAlYy1frsB41UIGnrRpCGNewf6PB2Er1grWnWiA1HZfYwEBKh67pYWwWAQl2r5l/4oPZskCgzNEGkMDxwbHhf5cxEnYGEvQit/VEijQa2G4C4nzmMRBUVv6xtH9Kpi8C8RTcD/aO6TKpDQs0/pgNuEsgtN06bJZvzTtWhb9z2GKcB2VAgvpSW4CEsuefBySoOd4xteHbABJ4vdR2ReKrfnx7G4G/6YN4u+HXSP9M8wLdsufH6/nfm7FRflpkUfnHMFlNcBlMpzdbfm6lpe9yP69zTJn9Keuf0vlbIvb8Hkh4jae1DUjwhiDND1bxMLtAHdUAtrzywAX/3i6Gpvj0ECSkmn2+1kJZN7zpQPMq8zCqWLgguod7LEJjNTdaJ3DGSChqpy7K6WS3PfzUIGH3Q2uoB6MQSvQoaAOHGEFYYECoY5wq/mPrHedF2T40Y656DL0O1LI7cnzc11QHABRNVCJAgAplbNBB5yi5hkCzI3Xk83eb6swNRmMZDWcyGs5lNEb5v5nMACaM56qCruKBoSwYhOfUualUZapq63VlR6znY0lmEznqV+Snn3woP/zeh3K835Xr81dydXYqU5S9gjCe5ucnsoKI2t6eNPcOpNXpK/Pg5MLSGm5Gc1ksq9oWpCRoqc0E92wDF/e0uVDfdlK0ugIDLc1DrakAmy0aBszMVijhWTOxwf19BUmmi7kCJ0g3IK0fO5q6u9+A0B9q2qOqw0qqzcYGawVjCE4iNQ3wHe5wMa1AldDxbOs12ds70NQGFXlcLWU2gZq3Le54j6kBZCTwPUtNMHaBBhMVY4n433gfbAcNAARpEkalhUOHayIg90J2PveYwCHSGBRoGo91PgBEAEsB9wDxtBZSddoN6bU7Wg0E9wVARMUvAfrM5mprAKQgKIYCv9oefA62Ra2pY13tSMVyfpVZYoUytA8sDxpA0DSdkwo0LJaqiyCLtUzHY7k4O5fzk1dydXGpDAWB4xcttLR7SibACAAAhDSk1dpSHFZr6VSr0mu0pAuABSkmWpUj0R1tBYhC9RDMwTnGgOpRIB0J6UkmtqrUbRWsy97H56B+dzqoNFKTaZLIeF2XwWwqE9C4cb9tVHJoKPsH4BfmntNDs7H/hs5DaqsqeEZZ1R2dKrqzbw4KflNDwOaRPSMdG9jdr1gqjtf3ICiFAAVjhoyT286qRvcpkOFtpLelG/bdSuXcMrUaWGm51izgUidLK4LkfiXrghCIqkVxoEwe6HELHAcDrWyB2vHz+Nzx/3ltMyfMgJi8YEDHytbynFi/bB3j/cf3jTELAKnTbUq/31W9hE63Lffv35UHD+9IDXo0tYpcXl4rWPD40RP50Y9+IrPZQn77L7+Xs7NzBbCHw6kMbob6Pq6BeYAAfjIzQUK8TCvGyihOptCpwTpk5SR1XGpne8c7Ccy+rGpN7OxbH2XgAvuEwTJskFYIQeoZZgOCfqQQYd2u1WQN1gCvqil0ANLr0gBFA2k3sA31mlXKatTVzmnVEFiXishkOFGRTwCdc80DTNR+KGC8wo4tgMhNjYQ4MPTP99Y4cf4Eh5oHAsr8o20VZ9hXMTjjAzb6T0XDfMM/jES18R1UIorP78+VaqNEgnrpfbmqEcVzpFjHS6mKW14+UPaHsY9t4yIrBVna39G1btmU8HneOM5rpoJYLpiKz+eZCGwzz8N2+//jv2N7EPcx9SL82FOLEoCErZ1bap9sfYltG9cYCloz9YQ+C473AEAMRjHtwh9DO5HXF3G/eZvCNlCrAW1J01NzSmvG/YFNLerM+XnFOR+nbuAY2A9qP8XzL+6rsvjsdcdr3P4yoMA/E/9d3muerfNt8qw6v5btOj/K7i9Oi2MbUz+xInJ5fW0+j6amaU6pJKgmpqLrZSN8t8+/8+Uf3wMJ2580DSEmfwYkWJ4j0e/ioRDQ4BykPTaseeeAM16vLKVWMQqYTaqM5ojA2SYPg99sQUQgoskFYEQgo7qykna7Kvv9luzvtaTXb0q7WZdeu5UGBcjHAoiwTqrIutA8bKjGT6AlMFnKeDaX+XglQwhFDWcymS2lovxqUPNr6jAhFAeQoA4RNnOD8GAlWUgyvZFktpSjvshPvv9YPvneU3n26J6Mh9eau47SfEvQHaBVgPx/sDL2D2RRqyvr4OpmJC/OruX8GrT9lSylIdMJdnJAZw0ATCqyppCA0dfhoKQdbI4md0r4CfpLnQLXl6CPLxKo4zek0+tKd6+vu+cziGAhQKzbTj2NkYpp1RtSB0ChedgAEtrqIJICTgNJkUP8Ztky1iVHEE6V7063H+j7ax1vTDvAefDsWTkBjASkNqDfmHurYMYCVRuMPcOdN79wcnzTaWA7CXCAMcFjVBtiamJovD6uSYAB3wWQgDKPOPby8lzTKgAkMPcffc+F3dq3SHeQCagQpANTp1lv6ViinQJlGCkiJtpY0ZKc+I32oEoFwBA6KgASZsOpAjcQVwSQcPbKAQmYTVEOfB6QoClKiaUNQCuhDS2DelM6SPlAUKBAgij7g1oNDFS1kgiYHSxjicAjUDq5c8h+AEDEcYHPZiuR4aoqI6QOQTQRz7GJ1JmaAgkQYFRRz5CS4W3ItwImaFlL038wtMLAOs1HDx3FHE7MKAVIUuDBgDsEdwAS8KKKvo53BGaBNpsfFIdUBDC1trzKHAHYEo5379BnQML2qgpMTStyJP3185z+rH92cxiKjnpbQMJ2Ry8xPRd9prZOxoEDnzvitW63JQeHe3L37rHcuXss/T5qnUAbAKCRpWzdv/fIGAnTuZYVfvnyRMajuQwGIxkORoJMErVVKJtcq8liNRcIreI9nfNgi6EqzcwqbeA8Ot9D+zAC07UVYK+mCBYDCUxp8E76ZqBNIDCMxzB/OX7iHS3OaY45GAa+Z6Cn/XA9R59gXvA3U7/URi4xv618bF4w6J9H4fh4y0ACr5sX7OO9MiChKLhPn2GoOhLPM17Xr1+54/M/OJAAKNi/dgUS2N8b8UEE1uT1d2yPYyCB34mD9CK7V5b6kJd64YEE+hIbbN4ISKBvpP5fAH04D4vGZ9F45H1wPpBBxftgHJEXKOf1AcS88+YWjmW7vU32dgx/FwE5vNZ3BUjg/cRjahcgwdtr34cEKd5s5c33D94DCZ2eoeNRzqM+QKYhOEZCbW0ib2UOjh8I/uGXDdTtjsxtRsKuSNOug6cMMePnDH5ITyeQsP3+yoEE329xmwEkNOpWS52TxTt0ujMYBJq8sbFzKrdB1quZ0k01j7WKGuxr6bZr0u0ZI+EQVQ1U2qBupQnrTVmvqjJDWcXZTMbrpVKrE9VfwA6yiTxOR0hzWChVU9Mo4LAFAA6BB4I33Xlud9URRIpEMh3KarqW/Y7I958dyfeePpQffvxMyz5ip/366kodKuyGYycG1SdWoMbOlor6nZxdydnVUAZjCCZiR6cpEwUSsAAQSCCR3KI7BPUZpTxj2nCwp9TLVMAnOIzoOxDzK20VTwSQ0Op2TEBxPjfUFwBKKLeInSgVfavZrpO632hUvSnjmVVA8JRTCsRpbncQhESQjrQBjDXs1CL4bnd6RtNHKTBoI4TdMyL66C8En6ABI7UB17A65ZOQa2tVEWIHl44sxzGFxPyiinG01++nyuYEDCgGie8iH1hTPVDOQ0SFFgEmmJDaleYOQ6AS98L0CHwfPwyg8T2cK8s9NrABQALGF4J4LgqmgWCl1rBTiEAHQIKBLAYk4B5wbqQ0zEczHYtIZQCQcHpyIteXV6rdoK9AnU8XVtrAwEjAtclMAJBQT9bSqlakXzMgAeKgDbKKUBFkafeldqNW1TmDceKdFH2GWoqwInWkrFBccrXUPkCfKpCwTORmAc2Fmu3uYz6higP+RooD0nXqgO7cuA438m0BCchmsF1t0zupaL6GgZf60vQfYyAYGyHsgK9tp3a1XqUl8SyX3AIz0n8ze25AHh0Jvl+Wg1sGJBBspSNHBzazpyX0DQcC5zmVf+pAwvb+A5sss596rAcUYF+RYrOGCC9SAGry6PEDefbMykAmyVyWs6ECCUg5AAvr8OCOdLt9TaU7O72SV69O5eZ6rBoKSFWoBE0balroWhICGAVCNQVrLVNUYlE9F9Ow8EACj1dBY2XtFQMJ3CmM+yELuLI0RgYZtEW0Mxyz3qGlfU2UfZTZX9p7X72GADJ1ZhjEqJAkAuE/MSDBBwN5geSuvhmOw476tv71NsNfN32e74GEtLtjEIHr7rZAzAepvn/jv3P7XnWqsvjB+y67BtJlQAJBea6vvCfOr12BhBhspq+VB6TE987+8+PaAwn+3J4dscs8qAV75wECfC/vWeadL45vYjtXun7ukBq57T7K4isfz+Wt/68LJPhxsEv/lrcvXyPqPZDwJwYkIMcRjko8kfxk2mXAFB1TPpDMkSDdCYYRDhEDsO2O7m5AAtsWt0ULO2oae0DFQo5yZtzJSHAsBXX2wg4GqMlQi64BSMCuInb7VVtQ2i2RdlMUSEAQ3Ky1pNXqqPjfSgOvpZZzvJyOVN1cdQn1N5gYa5nPQNECRb+jzUeKBSul8XkBSKg22hpMCICE+ViW87X0GiIP7zfk0b078vHTx/Lw7h3ptjtKdUYQjCAFFNfLwVBmUpHryUQurm7k+mYkw+lCyzKqiF21IaPJdANIIAVaS8dBKNBC+jTwSWngAB9UCDREjrlAQl3W9bbSadtdo+aDwTBbWSlCBHUAEjT4Ds4igATdVVYNAiSmVGUwNt0DOFWsM+5ZARTzopAhzk2GQavdTcsxYgwSdMC4I0MA4xHMAPygLexHAxtsN4/X86wELoBwZFmGkYKHdJoJJHBHHfdBOiHeY3UGvI//0QaAGjhmOLxRHQMACVQyx3l5PTIsuPgTvcf/mgKyXAnKXwIMSttfR0oHWAkmUolAB/QzAgkArVJwBNoISL1J1iquCCDh1cuXmtqQhPrz24AEdRgSMILWJqq4SqQBIKFSk261Jh0ASdgprdhv0HjQZk8n1x1SBshBeFYDH/wd6NpgLWifLBeaLgOQRAGhRSLXoCXUm0qLVm4Rjk1WktQqkiCtomEaDEXpDWWOwlbbGVIbbP7Y1mA1oWOYAQn6uQIIgYWwXpkSRHgutUZVU2hoRwn6eWfSGFTZyzud29pYdn8AEvy48pTanZyOP3MgoQwI90CCPoeImdBsQSS1qmBxtbqWD54+lh/84BOt3jAcXsnV+UtBLHF0dEfu338onXZXQYTLi4GyFC4vbjTt4eLiStcUUHkxt5H6gjmhQFlY//V5qb7MSmaY2wpG2ugA6GvzKtu9VyaR6oVsZyT4wCAGhgBS8vMiZ57j0zvFG+8FPQnMadwb7DV+yE4gkAD7T8aZAl5YsmE/vsNAQt6c9f25K5DgfR//N4CE+Jn4wPc9kLCdUUtGQhx4+v9jIMGDB77v8/4u639qMHgf2rMRyvzvMiCBvkM8fuJNiSJGAu6JvgV+c46nYJ7THinqi21AQnzuvDSLbetbtW6MV297/LPLmxs+nigDDkrXzzcEErb6F4EtVdZ/sX0tGof+PGX3Vdau7PP3jIS0L7ZpJGwsBDmMhGqy6eDFDyBvAfDvvSkjIQYS4sW6zBCVDZiy7xPxpANKyjkMBEV2iq8RVGm3pDbk3U/WpkTqEEhI6cKbwivUR7id2pA5U9ghNcX7xIQTVxC4g6CjVSzsd+vSbjZ15xd0UjDhABSoE1MRORtem9AbhAghEIkUAAjIJZZOkDkK3LlyOaeqgB/qsSO4WC8kWUCvQWS/iwoSXbl/fCAfPH6sO9kQ4hsHJe4RqOgADyYjmSDXfTaX2SKxMo1IHUBOv9aCDwAHGASKdARGQhjL3Jn1AIL5w9aXaqAV4Q0q7UE3wd6vKpDQ6vQUSEDqBgI5UMr1pYGc6WVQ2wKaAlq5oL+nDAZseN+Mhhrck83C3VgGMuxDK9k40VMzIK/WGvoefnA8AnIVXgy72ABeCCRg1x/tBquBlR88kMCAimACF3fuhGFMW4102/XDNTq6829aEHiPzAgukPiMwACOAQCCc+C48XioMTRTG5gG4hkJBhxlND0u5rqQL1C1pKvCo2iT9pPWczdwRMvPgeovliKBNA7qKCjbAbuW47nuSi6nMzk/PZOTFy8USFjPURazphoI/uVTGzQwCbTqTCch0UoOPaQ1VCqa5kAgAYEL0zAw6jVXDqJrPm8fgz+E3KoPV8c4hr7DQucZgQTMm/lyKdfjhabHQGcE+BlKws0hzojzIGUiYiTETIQ3WlAr0PnAjiB0U2wdqATNHFL2U+2CwEbQ6+vfSIswINWc2QwM4m4zzgfQks/f7F7mzHF+brPhZfcHANSnzBAQLlsXUufFUYPzHJjYkeO98Pvf9dSGMiDBUhvci+UxAzgGIAHiiloOsZrIo0cP5JO/eCbtTkuurs7k5Pnn0m435fHjD+TZs2dSrdTk+fOXcvLyXNkEw8FEzs8v9QdVctrtrjLSFoulTKcTS91xOeZLgIKYA0sDUrnzD1uttiMwfWDPdwES/PqfF0DB7nDtzwMK4kDHn4MijwwCyLryQAL+ZrlH2ELTB8qCZ9zvdx1I2Bas7BII+jlzK+AFISNHIJPH8fyb/Z6l4KjzE17bguL4HtKg5E9cI4HlH/P6WF2YoJFSNA/K+q7sez6QVpZgSBHetPnF1rhs/KjvpRpEmT+H97yPkxe8E8ygf+99Ms73eK34JkAC20dfjwCF7/ttaxFSm+Kx7YEf2m8/b/IC6sL5UbIQlq2vu66jRcd5m8p74HyP+yi+B/oHvj82lqodQJCy+LRIQug9IyFiJOT4CJnivu5AvVsgwdS/vzkjoQwoKPscg5dGAIOOu8roN7/g50+Ubw4kZIYBOcoIkG0zSHP+UZ4MO4TYocHOBcJYCNIhJNZyWeE4Kqert7+UZL1QVgKcfIgvgrXaatouCUTtdO8GwTrSumsN3QVFID9DnuoCIlBIFahracl6BSKCiBlMPA8BhFZOUxV0BB5h1zU4AXWkVVQBUCy0QgWYFt1mRanzBwd7ykiAY4ncV4DAoEBDUAtBOAIx28GFoFYo1YZjkDnQQLutzJ0+q7Rahj0Ris4UAQmaflAAJACwqNY70tnbV1AA/QqFbTireAa4f+a7YhlTdgpy6NttOdzbV00FAB4EEvBMySjIW+x8QA5QAD+LZaIgghdV9CwAVThvtdIAHmOSQIIBBRkjwQMJXDgZ1ON7eC+rgW4snFYoycgAn0CCbz9LNZKWj9/mHE+0MgREGwmAoK+5QON5eSCBDgEdDmokdFtt7VO0DxRqAAaWimHl5nCPBBLgN1qdeQMSlhOrDLGazZWR8PL5cwUSUIlBn10JkLAMqRKAz6oI9FdraUlFWQkAETrKSKhIE8KgGOsIjNHnLDhTqwf19UCRRmAUwDXMG2XFYHaizKNAZK4pWnlD1jKdr1RUFHRuAA5kw2iFFHwPbIyw0nF8f9tAwnxlmhNVBRH1ovY/GQrUIAmMBFSwsDtCa5negDEIkUyWtjPwACwFm3s+B9wBfDs4AmWODhkJ3BmLg8LS7/8HBxL0mYfBbM/fgAWuT/VGTe03wIJmqyYPHtyTj549VUFilBY+P/lK2p2GPH36kXz04TO17Z999oW8eH4iy+Vayz5eXNzIBYCEZSId+CeNtlaPgW0woTHYdrMbANcw9wEkwN6SzVUEJKCqguqXFOzqcd3mGh8HrbBbuI5P/fI+g3faeS4GKTgX9Vs4znxKG/+mvYONJ6hLvwPlnH1/x3/H4MatQPwtayRsmz/4rCwQjAOJuP1gM3kgKb7eeyBhOyOBQELcrxxHee/7OcB5wbEdB3PcYCj6XO180ATRNTmkaDLALrO/ZePHAwm+rR7AKAMSYl/MrxGc9wxa4/uM+9F/Ho9tjmOc3wMM+bGDves3vLytot3hucqeJ9vvg3TamK3X32ENfpPvsw1xHMZ2ekbTLkCCByPiZ5bXzrLUSTLS4u++BxIiIME/wDyNBJR/3PaKF9V4oStDfLYH8shP3gQS4sFfBgS86ee8HxoB0rnxP4zi9pcBD3lljbzT4Y05DUQ6IRCgVlZSTUydXXP+USWhgjKPCPyXRufUKg5rzWFW/cMgOmXOH5wxiLUlqpOgOyVgByQrqYcdJ8gkejE1luWbr7EDCrVqAyqgpYAShyaQbqKMpnAffqt6NoCKzAFSVoTm09akCkBjtVDtfkzSZtjt1iADAo9LABlaWEtzMLSPA+ps5dsAGqAtIWFBqa+e+pXtMGtfRiruNMxp/5OqG+rG0/goeAHuRasrvYNDafe6ClYASOBOMNqhu52o3lAJDBVUXKjVpN/taXDfbHUVSAAY4B0rHMN8WTqS1B7oG2xlAAAgAElEQVTAOckMAJjiA3XTBrB+wfs4DwN4BKF4D2UXuVsH8T8ulAQSYrEvz7bxu2X4XiM8H/xNFgQXVzwznJPpDrg+HG+8x8AeJSQBJOC8+Dy2F2gvX+nuIpSHl0sd2xhvnWYrVfdHZQbVQgBoo1VRrHwizrNczrV+O67lgQQtxTZfKCMBQMLl+YVUlqE+/BaxRQWOtNQmyjwakACdhMZaFEiAVkK3UlWdBPyvITYqKdwCElBy0EBFVfKtVZXVgvdmKFEHtgd2Uus1bXujbUrNk9lCBuN5KC1qVQeWYqru1EsAkODTGm5VoXDUzBJjdftjpDZASV5fBiRUkvrmMwyfYvcXFkh1WSi6qGKNIv1+T46OjvXeBoOBnJ1eaJCIsqZmz7HtGICKNPAJVRICg6Oo7WXrC4AEUsjRfr/btEt/gJHCl3d685yaXGf9VsnMXa6a8yicPfVrbOw4xc5TWdWG7Y580CdAMB5SB5iCYte1+QcQAcBBf68rT548lg+ePtT/J9OhjG/OpdWuy4MHj+Thg0darvHLL7+Wk5engil8+upcrq6GcnlxpUw4pMoBSDBGAirzQH0RKLqNB8xHDQyCxhNsit5ziKfiuYD1bRuQwPXWP2MfSPR6JibLTYN49zPPEc4CX+iBZCAGrkGbSVsc2zwCCQwQYHlin2rDZ0uB8E3AIR2L7xBIiNudN/L9jqr3fdJ7xOZDWN85tv0zKwoc0nH9H5yR4Ev4bPPVfT/GQEJs/7zNYKCXZxvxPYJ9OM4DCZwHZYHcNwUSGKjjutuABHzGtvi5yFSINwUSvM+Hv3m/bF9ZfKI+tgvm4zkS2+/4fEXP1YMc21akMqCnbDUr+76P5/LmchmQQBsT23HairLrl42/90CCe8LbUhs2FqWc1IbvIpCQ50gVDeiyibrL5ziGRgDGxlO0t39/NyAhngzppKhUNGjwkx4ihN7wUWwKDrNfcE1s0QAFc4xWUgv55bWqBQhgBjBAxO4vzl2vG1UfwAEUs2utpmkcBEYEgjLdRUXQDyOMOg3qUzomhDImLDAA7RsBHr6AnHb4n5pPq2UhK7JamnHFsRZYVGQ+A0Bj/ewpZ+gLNfC4r5pVicDu9GZ5nIwqrffvcq/j8mC6dxrYDkxtwHfAUsD7K7Sp3ZO9o2MVW8T9ogID6OQo8aWK9KjUgMoLAfSYYxctSaTTQkpEW/b6hzKcjFPxQz5Lfk91FIKYIml2BBjwGRgaRPGZGoHnT/YCAnfqdujxQbCRDAP0PfrWgwj8G+/jeN8mAglkTjSDECSORTuYx8sFgEAC2g6Qg0KBtosHkGCdAgk8p98t8As1F3ICKwASMK4AJFCokUCCOeUYgxChtD7C9RpNSy3xQALSTYqAhG0aCRmQgOKYVnIVDIbGei3tStXAhApABEtxANhQwVhWVoKVeFzDkQHNH1U1UX4TDJqq1lERsB2QtlNtVKWCCiVoe7cnjXZD54WWXR1jfONY1JQ3BgNABMwCnQma+pS9vm0gwRx9gwrV+QHg6HK2wYjS1AdNvwrwnlZ5wA2vpdVuy5MPn8gPfvAD2d8/lJOTE/nd71D270wrQCDlR/lTmjLl2QjMTSrJAS4BSjyQQEaEp5eWOUL/sYGEILQZymrauhRSXAKwARBPRW3rVTk63pNnzz6Sp0+faDrTdDaQ1WwojWZVNRKODo+Vdfbi+ammMiCtBSkO19cDubocKJAAEKHRaCqgrNoB02lIX7AqRGChaaAenGvMdf0/pLZxvVT7BD2TZn0rkEBH1TuxnjHV7+8H22LpBjGQwLXLO7IZkIDjs40QjjXaOQZJPCc1YyhEq+lANat4khcE0lnO84d4vG3EbKZv+WCkzNEuK//ogbw8X6jMv/KBFdvFfsH/sJH+FQdSRUHueyAh9IxbENIxsaUcJH1ID/D4cRb/XRboYX03PSMwBzNGAjdAyjbjyoAE9fG0JHQmaEzfBO/hut8ESCCY+G0ACRyzHqDknC+bH2VAQtn69acAJPj4JwYAysbXmwIJZfbvffnHbwlIQNUGH6DytPHCWbRYcVL74z31j86dn/wayIbgFwshHqY6saTxgs4fUOqyifimn8ftopNAxJIGLH8xD0FyNVN+LgM8NvoV9x4ozQhsfVtQPs0CxEbY/TW1+GrVjKoGxEjFwI5G0GhQRx95y3DyQwHEdHFJfY0QmARmgbIA9Dso62g16i2VwXZCN1MakAqTva8Zz9jFDWrzzDeCc27PL1FVahs7pgSP8zGoR/iWOiqpzgTFT2y3kxMd6R90KP1iV03rimcBF+s62HGWa65jLgAIDLyhElZptKXZ7SmQoAr7KG+JoBKLF2j7TQAtiZZ9xII5HU9kMhopkHB89460Wz25vLEa6r5yA76HHwTyNJacF3x+2i+OEk70nHRenE+p8EG4iwsmHVLsbiHIJoXWO7Bc3BHIce7iPQABLNWo7VqvN8pTIm3CsyuYGgFNB1SN8AADQJ7hcLDBSGC+OlkRaCuZGBSi5Dmx7QjAClVmUnokKoBAIyAEsBCDgxaDBaSJCjum4MxsLpObsYI8AAxQXhTlH8FIWE6sygSALv/yGgkYGgZb2TgHqwaiiw0wcxJUcBBpVkSrN/RQsQPVSwB0rRIDFVQcrqG6Gqo7Ul1rYIDfCIgWyUKmy5U0WnWptdv6u9nuSr0JgGwl48lERgCSVlaHPEFQAhaSptVYMMX28Rna/KmkjCADy7JdPR7nHYxCZwTzXm+fnCPEjOwv+90MOewQpVQKuiyMkQDQT1bS3+/Jj370I/n7v/97+eCDD+XTTz+Vf/i//6t88cUXClpCaI/6K5Z+YGV1MfdVYDJUrPH2lfeQty7F98IygpxjnCPeUd66voWqAb4P89pSaNdLGAnx8/Dnjp32vGt4Ryvvc8z/bS9Sk30fbAZrwa4GBgC1Lsx5hxNfkelsonaGQMKTJ490zs/mY01f6/XbWg0I9mgymclivtbf0MH58osXyjwYj2Cr1loWFGuYMs9gG8DwsRmo4wqQlS/nizFDu68AALVy3JzVdMCwHnKnn2Aq+8av476/kGqB/kBbNNUilG7FMT7IiJ9V5g9lvoo/L/s4tv0+2MA5CCTkPZ+8cRgH45r6+BaBhHJHPBOr5P3776iNLGifPjM8Uefr4XiuIeg7Za6pr2g/Gz4SBmhgJHibUTSv4mNs1G0HMrdOLr0BWz+8z+u/w/Z6v8/30y6B9LY25Gkk+HHj/eO8+y+9v3BA3H4+M6zl9N3pO+u4DroGZf455yvbEYMh/lx8rv49XCe23f5cPD/bz2M5nnhO/7+3j/TpYoDRj0nev3+W8Zrj+8H/reTcLVUaaP/8Pfrve/sej8Gyvo/ti1+r+F0PJO46VvxxnlXrnx+v7e1DvFaqz+42EuKxUTTP/fXL2l+mkYAU54urq9Tu6HxWdvXK2KdvaD7Ssbous7TfpPdf8ztvwkh4UyCBEzVvEnHCxwsABwh20T2Q4J1fv7hs646yyVL2uV+YOKi9kfCO3O2BbIsbapHnLRSxcfSTRydBBCTweHV6wDUIQAJ3tK0/szJqt4EEy1/W40JygO0wZVUNwuaTBgyaBIFqDyG9JFvgWA7O93wGQATTJ1XkiKpziCgsVL8IyvUWtNuCotoOWLKD021sBgvuV8FQBHckbbe2GU4+FfHDWexc2S5MDCRkezMGeOD0OjbT0nNBvKdRl2qtLpVmR5qdbgok4DvYEYYImKLqTcvHx643jDrKWCLQ7ne7cnx8LPVmR0GEPCABAADLJsbOEhddlA/0OYa4JgNuOLcEJOhUcTeLqQ9wvul4cVElo4UpEjSmZDZgly9lg4TKAngWMPpZZQ3bCcD/uBZABAhmctHEZ0hBmM2mBl4FfQimOHgHmrsSZCwQSNDSi+uqltNkjruGzqHEoD62qshoBAV4AxIQwODcev/TmZZ/xLNZL5YpkMDyj9oPm5t1aZoA3+Z4wpjSWQddDgXSrIID9tG7ABIaDU1xwHhXVoKeoCLVWkvZBKrhAaZOSEXQ9ISgdQDmSr3dUtAQ4BReKDE6ns1lDoGqACQoqFcFOGG6JAQRNhyoVCMkq0binYx4MS5bnkwJpAhISDTVCvYNVUtMZBGpSNBSsUIPB4d78tHHH8lPf/KXuiv95Zdfyq9//T/kq6++SivBIJAEA0N1WTSINCo7AD79OwjoeWtT5BzGa4EFpjZX8SIbwfdD7EBv2PEcICHP+S5ag8rEFuPn4Z23XRyhNwUSvKPt16MssLbgTB9JAHzZn+gHgIWrZK6MhMOjvty/f0+Ojg6k22tLvVGRe0d92dvvKtsElRmGw7E+98lkLjfXQzk7u5LpBADDQhZzsHgIgosCTGl5XowHpMqERhq7LMmEYcH6wVxxDD6CfwwGaVPxTe5iemAhDiZwPEpV6joUxG11TQ1jaTcg4TYjwa/zHjT2jn66HlQttcEHHt6X8D6RP296L39iQIKfe+oHOiCB90cQCH3HDR3PMuIapH3gxOrifoznbGwHaPOL5vYu78dpNXzG/rt8VrEvSv9ol+sUHfMugATfj1p5JWILxD7169xf7GOzj/w88u+VAQkxo4jzjM+J34/XDY5Ffy0fXMfAFsck7zWOX/yz939vAxLM/99M7Y3XE34e25Z4nSlcv3JKMnv7UxaIlz1bDyTofHf2Kl5n/b3Fds/fz+usz2Xtfw8kuCf4XQASvAGIF0U/qfxuOoAEy7W3QMQPnjIH2DtF2wZzbLzzFpfY0Hsj4QGS2Mil1RZCIJU3eYsMCN4nkOANc7pbHyY4nG+lkWtVBV/z2u5kc1IRFCDMCTctaDgwiE9FEzdLyln+s/9+XBYl1JZPd+AqCiRg11aDkRAMGPnZdvWNUQDBSAt6VNCNO6poVxXURtalx4myevWqkE9V+CAGpuBE6BcKQFIUzgMI6oIGh1Wplcp2MYdNeyToDqCGb61tQIKWf4SIXwAS9H5Q/i9UUFCjXqlq8Iogdq/XUyChUmveAhIYsAMEYNoCF7Q44JnNlynjANdgSgQXCKZB4DOAEjDMGJ+WWoCSbAaU+MWcixrfo/EmSMESkHpPgR6IviGQQP0FXBsACYEE3C+DDAIJy+VCFkvsNlouIkAKgAm8T1yD5STJtDC9A6S/mKifkt5p0aG/UbWUEgQvUJUHIwHgDZgK0EhgW/VZhKoNEFuEyCIYCYPrGxVbRBs0DcG94qoNaXlQLdJhoqLKTEBqTkh1UEYCyrpBuwRDHbtQSQDKFEiwHG4VQUW1F5RxDBoJzVZLRTkxvjBmASCgP6fzmUwXc0mqVVmADYQdtwAkqNBnYCMQiAMLQud/WrUk5ExHOzJ5getW+xjmfBwQkzFbDzvTUrFUlmQ50+eCfPl2ry3dbksOj4/k+Piu3vv11Y2cnV3IYDBSmwVRVZQDnE6QggPAyKjcer9mFbTfiux/mSMAQIJBIwNJBo+7OCoGjmzmafu1pXQdiutyRp1dBiSUOWJ+/ck7VlMPtrzy2k/7oLY5vfds59jbE62UIol0um3Z3+9qSkO9XtHnf3i0J588eyLHx4eaqgAQCQwUsEQAJEArYzyey2w6l+l0qUCCiSqKAktqA2qt0HpT4bHuBIBsY4JpTCgTqDYvAApqyQH0AURyFXp8gEDAkYGpBzcZOEAjgcw42lZvo33X+r7Uv1MmYKgo5A7245lve78I79k5NlMW/dgrcpg3/BWnLxB/l893+wDZXSMr7zx5wXnRnPF9kvp60fyL1y4/p70fyXOhfF7al6GBRdfPa+ubMhLwfW8/vO+I5vhnFfuiDFLLbMDW+e0qhuX5mnljqNSm5Vwwr+04D4EEBuR5m4Zb158taRj8XgZ62rqhq0bwecqABPoefA4xkEDh5pjJxmfHa/vv+43G+Bn7uc7P/O/47xRILWAl+HjJPzc+D3//7BvGCbuMq3QeOjvi52np+ltyEfg6tL+0Rzynt09xzBiPt6K+LBvLZe1/DyS4B/iugYRtD9kPFi4SON4WcgMSivJUygZJPCnzxnTegPTH+eA8XvDLDb0BIBaE22tjkXcXKmqHln0Lu+zZObJKGgiA08U0u8zG9WLjlWdwiuc7qYkWuBs4Ei4URLCy726CCQg26hCZw2KKICiIYtnfxkTg84cootKyNVALoFHFyi3q0qCVICD6hexy+7btlNrLqjrogXot7TMEEWA3bByZ1RvH0RDzsmdiTA7kpDGgrjVbUmu1pd7paK53vYX89rBHq3kbBjowz1N3xOaojLGWfa1GcaBAws3Njf5Qt4DnR0DNnS78JoCB50Nxr/liZQJ8QavAAwm4nuozNKzWMKs7cLE2cCIDl+JFD/fL3EV8n+3y2hRwxLkYGTUZNGZTS0e7rq6u1FlAaoMyMIJCM849nY5lPp/Z3nmgr+JcTLXg/TKww/t44XzaH3h2a0t3wUvnYhWpFqaD0GzWBeXncB0CCfgc51MF9MlUkplV0piPJyq2eHpyoswEiC0qy6EESPBKhrrrrmMP+6tY4hOpLFfSrtal26hLG2wRpOdgZGtgj4BfB0oGmoWxqtKESSK9/T05ODqUTr+nz/xmMNCqG+iDGdIkGg2Zg9Kt1VkstYGMBLU/FBtdBfZTABLIqFMhxy2pDcXzPtirEiABEg1VtElWMp+PZb1aSq/fUvX+O3eOZe+opxQ/3A8AA/h57RYEOZGStZLPPv1Crq9v9DMEbI0GAsdMFFEA8AXBRe/UcDyUrQHAIWNHk3Y73sXyfZE6S2+Y2rChhJnT2Wx/npNf9mzw+ZsCCd6Ritcm2mZro1GEbwc+Vo4V5R77/bba6cViLp1OS47v7Msvf/5TefDgjqYt/Pu/f6bgAbRwJpOpaiXMkLozhx4CNHswd+3Zm3YO5rtp9ng7nxWPQJWHjrYLufQeSND0GqQfAehimlGO2BltMllbupaEXG6M1U67l1YbwRimnUSbaPfj9ZVj05aj7akNtH1Fz5paEGWOdN6ars/qLWsk7OI/bfRH1J78MeV6w4kt+rkSB8Dexmm3Bx+CQELeM4r7nOf3ffltAAneVvkgk3aoyCcs9y/LLcQfk5Hg+5jPg5sOeUFime3y9o3PO/7tbTn9YD5/bmrEY4PtxLmYehEHx/ShmDqQx2TDefyGCK/jwaJtdt0/36LjCCQUfV4GlHgbHtuQ8tGTbUQW2Z+yQLzsGgQS6Pv569AWx2u9f1Z5/RLbhm1tKPMfyjQS3qc2BKriRqfniC2+aWqDX2y9EYidQk5KTyXCbiYcgc2d8HiXPeImR6OmbKEr+zxv8SobfFkTDEigM+ENmHdu8wY6r4HyR3EbuYNvhjajPpJ+um3BTRf1wBzQUob+5RBsBOJgCdh3IiBBj8soz3ZQABKQxwpBNpT+AVigFR5CtQWINSLwUO0Fu7BR2C0P3cIuTdzQ46bILUcXCrQWVHZO86+ReGEhfSg2F8pDEkhYa8pGFoTyFslE4P/IwVVjG3at8Lfu8gNAQPAOMAG76KD7t1sauBEQUVBB0yOwhWY1klcLAyb2en3p9/tSr5tSPSop4DgubgQEGPQyTYHABI9FnEsnl21DAI+/qZFAIULQ+xnocwGh2CL+T5kW2IkPjhaPw2+2CeCE7taHih/4zRxhijMikMcPABIE7bhXAAn8HtpvTIGx7lKqlgTEKgNjAveA73O+E2DA9wgkgDZfRyARdve1T2qmEg8dByjDt9rIvbbymJoPrpUGViYKOZ1JfV2TZLmS6XAkr16eyMmLF4LUhl2ABE2rUoTKaNU2DwM7CoAC5gRAlUpVdRLaqLoAwVKMYpSsTSoyX2AX1bGpApim912tWErI8ZH09vb0Hi4vL2UwGlqlDuyu1uspkKCV4DBf8TyYopQDJGi7w5wrAxLK7J+CJWpiDYCLxRyXi5mW/Wsg3SIBALRQWvv9u3fk6O6BfPjxBzruAY6A1t6ot1R0ERT20XAiv/nNvyhLQYGESk0/NwciVLqAAGvYffZmijauzJFRzceInsm5gLHqd2ly7eYbMhKIuRY5M2VAQunzcUF2/jqSgy67A7kjp3bYjdPbfW3Pnyl1XNegkWDVUmrS73cV3IOUKH53e0352V/+UJ48eaDP9tNPP9cqDVizhsORAgnj8VSSFewLSgNj99YACwMVYNvNjlv7oDMSYOGwbsEWbAIJljOvAWoAEsBIoJ2jk897pTNPoBbXIZsLbTIgwQTbmDbGNKtyICGk321hBcRADvudz50pgLHP4Z9VXhDN5wlQvui77JOisZmt6cVHlI3PvODct4dAime5+KshtUHX+Jw+VHu0JQdePw+MhK33GD58G0BCWgY4PIcYSPDr8C0/b4fymWX39ccGEvxY1HmprMhsM4Jzs8z/5X351C32T9xPPBeBBM5p+jRvAiR4u8Hxwet5ICS+b85rjs+i55R3T/7+fJUx/37eWMkDCtj+eP6UzdvYDr0tIMFvrqFNHB+0X7SxRdfP65ON/ispX1kWy70HEtzIfZeMBD8Q+ID9zignHJ07TjwrubTQ8nPYXShaDMscybIJU/a5v26RIWNX316ILJ+SO7LeEPk+4EIZnwdBS61BzYMg3sbdxRCFsz47zwHnh4szd6MzIIagQAiOwg5nOlQ8iKAn9EAConxLb4CgmmcDZEON5zVAAYsogix1DDXtAN+qCiqKarm7sLimQAKCswSVFnAUROVqMgmlHqsCvQwL3vA3fqvkXDAU+MYaufCAHNRxtGoSEMfbcEycuB7iI/SX3mpoJwPaZttSGSrtrtSaDQ166x1jBqyDUr4q6IecXFS90AAYJQtBdYeuglZUaCmIgMAW9+sXIbIB8D18hmvgRc0ABNsQ29IdOi13KHpOKpUj8CQzAJ/hGgjYmCaB96BTQKNMoICsAb7vnelbGgbhumgT9RHQVgTy+KH4IkpdMrUB58X8HQ4BMkyl1+9ou/Eejsdv/I/voK24PkEOMjRwz9BGaDXaJvQZxLRQ6QPBA76L33icoFebk2/1DHB+Agn9Vk+fyWQwlJMXL+XF119rigNSG8oYCRq3r2pBUDQDEjStJWiMII0BKQ6Nikir3kjBBKQ+ALQaTwBuZNUItM/rVvoT1+/v76m2RKfXUzG3iwvQ/gemFA+VeuhuBEaCTvkISEB6jS6yIbVB0yoCGMdUCh+McL6U2TLOGQVLwhn1vB63RZC9SrS8H0QXl6uZskOkspR+ryvdfkceP76vVSkQjNkY7ypYAFDh4vxaTk5O9e/pZKFzo14zFX5MayNzbGcklNl/Agne0eNYQ/+T+VMYqL0hI+G7DiTQrhQFppmzHABtV7ED4wEgIeYdAIX+XkfTGPYPelbqtbqQB3cP5OFDpLXU07KPy+VaBjcjOT09l8HNOFSCwKJgoAEABQPFK7JUxpBdW9eLAMyrpg2qgrSCfUxTGyjEagC1lq+NgAR/zwxyUuA0AAm2A0lGggEJnpGAe/d2dtsa7hlZnFe8nyIgIfUFwh9FjjSvmxdoq08VAm2/BvrgtcyRLqvasKv/5K/j/0YfElyPg0vzG/LLr6b2Kbq/2AeDRkJ87/4Z5LXLv/emjATYx7i/uZ57W+znX/rs/8SABN4Pg0GOyaJAvyzI1vUmcMu3Bdz0q2ImAH05b/vjsVCW2uDvhf6SB708EO3nIv9mCmpZIF8EEuQBCWUggh/fcZvizzYmR84/vNbbBhI8I4HxC5pTCvS7NueNkTL7Vvb5eyDBdfC7BhLiYNxPRC7qfjHB4MkDEvIMb5kjWbbQlX1e6GCGHZztC5HRp1mlIEbfPaKZN+EBoDQadRNr1J0Ze5lxC1RvKMWH3WO0RQWqIPDIHedqtiOl+d5hxyfdgQ/npahiuEK4UlWqSS0tn6VAQgXq7FYvnjmgerCyEYxPkDETCCSsZKXlFKGNAC60sQ02gAQFCRCooNIEBBoNSBiv1oKdWARmYCOAlYAUB2Sag5lg/Y8d45rpHkD1nUACMuxDIJSlKoegLuxy6eKjm1xh5yYI+2k6QbMp1U5P1eOVSt/rKJ1fgiAeIBWUg9TbX650Rxm733geqNpgKQJNDcCZK0iEHe3m/WMOYJww3xcBJf5HugCABKYU4Hjs/OMH30FQjvPhe/jtgQQuetit57XQHqZC8NqemkdQgqkNOMcqqGKjDbge2oZxi0AeP2RBEEjgwqk0/ZsrqdWqGmzgnCwfiT4HCIHvEDQh68IDCajW0Kg1UyBBAQ/HSACQgPKPCGQMkDAJQtUYmE6VkQAgAc8EQAIYCQQS1nMDfLalNiijZhnGPwJK3QUlg8WALDBnwEpAdZJWrS6dRl1ajaYKL2IejMYLHfN+IYZAJ4AUjCX0AVgJeIboSwAJAJ40tQEAAtTvC4AELwRJTQaKRzKdCM95G5AQ26DYlyCQgCotG06YWSIFe6p60UQWS+wuzzS4Ozo+lL2DrnS6Dam3GprOABABAN9wMFYA4ez0UhX7QW9fLgxMqlZshxnTGuwfFe1/A7HFILGykd7hU3gwrm8FH2GXX9eGN2QkoIzutpdf0/KcvLLnU+YIEkQuOs4H1X4NolOONATaEu2PaBxAkwSpRgASOt2mPHx4X55++Fjn92w+kL1uQw4PUc2lIs+fP5fnX7+U4XCiYwA6GTfXIwUZFGgCfw3pQCsDEbQEb2AE6XoGmjt/Y7UJVSMYcKrfECoCoc2aWlerKZDAoMVTlGNg16+vtsZWpN/b1zHr7RJtJndb+b38YHl7akOeI7vhL2nhnGKNBR8kxc4+2oX7L/JhuAZsH6DbNRLKHXFuXmTzwH/HAwkezOG9oAQ1x5//zXPkzQ/fD3EgFgds2/23N6/aABA7Zlv4gHfDV4vYRbreFSVpl09880v+CBoJcbCJdjMA93NMV4yoskbZ+PH3XxRse6CCGxP0f5n2WTSHCAamQGWYax5AiMGEbUBC/Fh86mgMGuraTDHxHC0Ie36bjOQ4WBxvOHcAACAASURBVC6b/7Tp/nceaFU0nP4YQIJn3LKvOdfLgIQ4tvQ2wt/zjtMl57BYC84OSeOJ91UbGIhm1PbAYt+gndfWzLHVxxKCRQRBGOD62Kzsl64Ttz+HmJZVCrDP8T3k1NagiK8+uFHkodaNoAO/cb7FwhgJzYbRT+NFkgYqphfGI6EMKCj7fNsizIU4dkT9/3CyACTEBpTGyLd3YwEMO+34vvqzOfRMODp+R0UdqQAkqCOlGzxuAbctzSz4jsQYrZyjnzihkgKcurADmzES+Lx5Bx5E0KvrB/VayHeGg6hnCYaRCvYwpBCtCxRqC84IJFQUSNB26eemjaBAQki1yNI8IMpm5Z6MnWDt2bwfa5cBBybiposefodUH5yDATXSGlD6EUBCqwvBxbYoUwF0clWUTmQ+W6jg33Kxktl8qr8bWhbSBAWh0oCg1lO46EjQ0OF/BJXctUdAif+xUw0gwWjhQ+1PvIfA03b87T047TDGuA53/PlUsFtPZ4Uijx79BbBA4+s/5wIOIIFpDWRW4L4IaMSMBJ4bwfxgcC29XlfHIfpZ6foL23lGm3G/vm04L+4LwZ3SkqGZoGkvawsuwERRwUakNlhqxTzcn4FbZicg7gjxvsV8Lm2UW1wlaWrDy+fPlZFAIAFlIf3Liy2qPkNi2h0sNWo0ewucEWQiSIEuwBq2CkyNZkt6raaWnIRM5HA8151WVG0gaNVst6TX3UtLbaIvG82aPk+0Db+Xs7nMwLDoNLcCCal9IhMBbYaGg+7e2lxW5XPQxsNvv9iWOapcHUjRDTPIxkzQrJAE4phgXixlf68rT58+kk8++USefPBAWp1WCmRhrcBO9BdfP5cvP/1aTi8u5PJioEJ86wTaGU0FTM25q0qtUZcpzgtboVYhq6bkHajY5qf/EzSNNCI4zjHPAb5xHvqgPl0X/syBhNiRpW2iQ04af+Z8bgaWk8lIej2wtyCUWZUnjx7I93/wfdkHyDi5kQf370ivYyDi8+dfyVcQXLy41lSW2RQ2bCq1KtgLSGHBWpmJi8q6LkCRmU5h4LOK6FiaQ9B/YSUXW2M32YsIpFG1xQMJvDc8dw+k+nFg46si+3uHCnLQLuG7BEsZBHO83Q5KM3HiIj+iaP1nW6r17WKLRYFEatO/40CCXxd1vQyBM+9rtsgYdXEAhGM89d0/B34fcG8cfPn/3zaQAM0k+mgMeD2QEAey8Xgos8+Fti988C6ABO+v54Eo6HP672VAQh54EPvseUCCrlNV8+WK1goG8hxX3p/nM+Ix/p7i4/2482MLf9NW+Gfuvx8DuX5ttr+NWZumKgYNMG4UKBNR9zdMwFw3FNRftvTheG3j+cviHt7T2wYSaE99Sqxfh/NiIt/HMTgT91/Z+CqbP0VA/HsgodPTuuygkMfBOUWtmPutAz7kr1tgyDKB2W9TNb/9Po/HRLC670Ajgc6iPBvysZuqvm5UfOzqwpE0CixyLuFc2vGZ41KESJYPhqwcICcWv0MjRCPiA/5dJpunLvlBnZ0/m8x+EseLm58A/rrNdiOwM2zn2084rbudg1hvGD2tw5a25lZX6fN1O3AsV5T1U0hTCJGEjZlN8Twi0HZyAwrYr97I6jlD8O77X+/dbdx57QMEYP7Fz+z4rGwlz80dMxpfQof6fJ0GiNJnFWswcUV1YgHEQOATwWqnI412Rypt/G5Jt7enAWy1YeO2gh20KsS8mkq/xHi1cocQ/ULtZHOKEFCyJro3kOwfOFJMOWAgjXsBkIBgG+1G3ryWlAxsBHxOmi3OyXKQrNrAsYTPrC3mTPlFnddnmgPbhnP5FAsYejrRLHdGajjOgaAXizXaCgYFfqMfATCMJ0MFXWIHUVkUAGmaTakH8UWKGuEaCDqwQCowsFqZ9gFCyVrFvqOijCEPOjUPTD0wO6M516tEZiMIACbKSHj5/IU8//Irub66kvq6YuySpY1lzhlcVfurFgCvDdX9sGgHEMGALd1mUeYLWAhgI4CVAEo1NB5qSV1321GBYbJYKsDV3T+Qo7v3ZO9gP33GyXIhw5sruT67kOHgWlkUaMO8JrJgVRIkFamvEMAvOGQsb8YqEYF6bgJz6zQNyRhMWfm82LaZpkimJ5DahCS8D0aQgpJwzWEzTLNE1kupVFfSalRlb68jTx4/lB/9+C/kZ3/11/Lxxx/pnDs/v5SzszPVRBiAjfDqTF4+P5Wr6xsZDqaaJ395PVR2AhT9W602JEdkPBtLDdR1rZZhLKZYo0HTr1BSM7F0Gtw3d4FUyKmB+ZfVmKcNjXeVPLjnHT2vz5MHGPv1w9sprq2sdpEXsNwyxjlvWNWi4pe3/3H77Hlu7gTHx+StWfF9mMBoPDbsvEyvMuHTujKxMK7vHB3K3n5fnn3wSA4PurJKZvL5p7+X3//uX+T68lwBAijoLBY1GU2WskgaWmp3BcYKANlkJc16R2oLA+RUV0fT4xJlqtSaAC6MhTWbg3W10tQihc1CXjbmN/BFD45wjHsAPg7G/a7YXv8g1Ueg0+/tH8DbbS/9TgCjeFxRIJt3HgKtbPfm2LRv0H7FvgsDGR8U+Q2MzXU7/y48E3KX8RofU+bIx4H0bbu0/ar++LzxTwCpqF383PvC/jnt4gPyGfB78T379Q/Pwm9+xW32z1evHQDiPNvjr5vnT9LWxePb2/k8IMbfh2pZhY08bzM5dthetsWvpfRN/GfxHKBPEd93GsBGjIr4Pn2/eP+KxxUBCfw8Bj3YDs9c8vMnbVfwGbb58bhXXcedHpX6oS5v39YuW5/4vPyYpAYaAQL+JrDg/1fxcqYEBkAhjem+yeTd4Ttl89szcG/Fmy51pehS8HP9ePXjbYfmuU2MTa0kjkkfv8X3YtfK2GB+fLHiHHy0s8tLGOG0hHwwyvb/9uV7l1uw+1+X9fTOp/rmB25LbdhoHunmQQhPF6J8ZkfamLLbwzliNA4Pjz8wJJxENFR+YfR37Y36rgY+z7jHE5mD0xvBXQds0UKUGZiQgx+MR+wI5N2Tf0/F/aLaqjRGRX3PCaslEJFD6AazD9h1gAYggWUXOcF00x6OWyp0lVEUvUHIu/9bi2GOUjOfSxniXla+rGxWYEdZ74mCa6EvoKZvH1VM+T4ACQAuMDa1SkO7I1UwENqW46+aBQ0AYaBzZ7snuF98D071eJaxDxDQdBsdy3cP4zxeeHH/1CXAZ8zZRjCPoBz/ozICzg0aPAN1DbYDsk9WgdL5g+Flv2Y6GbdLTeF6LMXIgIjlJDHmcC6KI/KZ+4UU74E9geujbQAS0E9MuxiNB5oegt1KACoctwrUNEMlCpFULwDnAxWUJTEVsApAAnf/cC20GaCj9tfK+oHAwsZ8D9UasCs0uLxSIOHFV1/L4OZG7ZqKSoYUoSIgATvlwZKHcWQAh86jCtJrkHZjjBrsmQOkbTXr0qk3FUzoVNqymC1lPJ/LBDvtjaYCCQfHd7TsY6/f10VoOZvK4OpSrs/PZDy8MdYN0lWMT2DiitDkACAbwDi8lwEJ5qCoYClAIyRdKJCA8nxZ+UKmQ2DH37/ygQSwl4zOroygiumUIMWpqnopK6lXkJZTkbvH+/L9T57JT378Q3n27EO5f++OjlVUZcD4vbi4kpubodwMhgoeoGKDMTVEbq7H8vLVuZYGBPOk0WgqkDBdTKXebiqQwBfbTUCBu9W3gQTTGoFYbbz+cJ3hHNnmaMc7Enk2N2+tSOeLSwWIg4Ey24XPdwUSfLv83wQS4mvz/9cBEsgoJLZBJ0v9BBVUs7kMGwDQs9tuyrOnj+Te3X2pVhby8sWn8urF17Kcj2W1SGQ6WQni8KvBUiaLqlTbfVk16gq4ISGoBeHNaUXqa6vckCAgx25bvaK6NdAPgqCr2ry1pYdB6lFthZhtsw2MwAaKaNU6T6IdcK5/7J92y4BRBhb8DoND2OVtr1VC+7R51K7+Sxwcxf6DD4Ti3Tm2NQ5UvA0vG4NvG0ggUBLPoXQMx2LQUYN9P+bNr118Rj//Y3/zdZ8Tx48/zzcFEiyAyM7k/a54nGb+Zubs8flvu79S/wss0hIgYWMdcaA8rstAPu4XPu88sdcNH6kASNC+cUG57xv/fW5QFI2NGEhgf3jAZxcgge3xv/F3HpDg+6IMSKhVMjH1uA/jtSheA0xj6FuKZAsMRVEMwsN9oJ43N8rGH6tqZOt/xjAqs128Xjw3/Fh4DyTs0ovhmF2BBKpje0V97Ny9yUsdALcjpE5HABIwiBg4cUGJdy+JWMYTdFcDz7YXOVp+RwnHxKj+rve+6bzZYDdDl6kO8x68octb6Px7LJEYB3BsN52H+HO9l6B2/scCEvzEZXu8o5b3LMqeY1pqctcHER1XBiTo3IBgHShkKuxodEkPJKAEJIN9AAma04WfoPqui1VFNLVgMDYxQaZH9JpdK0UYHE6Ob9MAWaYpDbp7tl4brT8ILyIQ03MG8T2CGdy1x3F55R/xPinJ2MX3iyz+9uMPgEVcXhKfwznHtWnI/S4cnGqCDGgvvg8QASkX+BvtQ5sBJECwEiUasVOfgRsVBRYUtAi2gO0lkEDxREQCxlCyahhkTIAdgu+MJyO9P7AW0uAtBAhIO0DZx8loLBevTuXF18/l7OSVjKEtEaphUAyUc185LggumJcfgATQqHV8hxKoBBKwI1Cvana3VMBmWYumY/WhCdDsyH6rJ7PpQoazqcxxbLsj3cND6R8eKesFAEyyWslsPJLrqwu5uTiX2WhoWvWNuoyWc0ETIFZqqUGmNZIxarjDUbUUocBIMGAQx2c7orGzZTcUNEOiEos2L2MggZVSApBQWUkyn0iv35Yf//D78n/86n+Tv/2bv5H+XlvOXp3KycmJfPHZZ/pcpnMAYjfy6uRUrq9H0mi2ZX/vSPr7B3J1OZSvv34uJy/PZTJDXWmATjVBfnQlMBKyaW3rEYEEMBjQVjBQOEaMkWBAAp6NF7vl2CeYsM1+avdE6V+3HEWnR+NND/taUzLcDlSeQ7vNtO0CJGw7f8xIiG1wGZCw6fxR+HAtKIWKIWJ9vVQwDH2qzITAGqpX1/L44bHcPepKbb2Qi4vngjSYu8dH0my2ZTiYy+npQE7ORnJxPZWk1pJ1oynTVSKQGq1VmlKZowdNcJjVckCeMTtck/HU7C2ABFwf8xD3hLlvNeA3d+x5/1w/t/W92kqnTRR/F23y/kneuZYhx7/oOmXrH7/Hcet/4zNe3weL3nG2uZExCMlo9Gv1tj5420CCvz8/NtP5E/SIdum/bUBC3Cecx+ybOEj3vtourkeRf4nvlgEJcTC28awjICGev7HfGdunOFDi+p/X73nv6ZrzmkCC96PjHWnfr4wN4vf8PTA1I89PzrO38XOL/c+8MeLXAA8kMCbZBiTE/e3Hmc6xUF46tjdsRxmQgHVw2zOP+yA+9l0DCUX9v8ucwjExOLpt3Oad0493HyPR/r0HEnZ9ErobnCGbewWpDdqxjvrNIPTbAhJiJ5+OHGlePieTVG18hzmsRRN21254W0BCvAigPR6c4I46j4sdgTIgARRPipHEOyMMZH1gyAlCIME/V+3DSPvr22Ik8Lrx8/ALyS0jl+Okx99/UyABaApCpSJGAgI09J8CCWH8qyhhqyUAEGqdru4iM2D3QAL1AJQRUK3oWL0emuI+3kPgD0YCAnICBCytiGPwHnfzGYDjPd2xDwE+votdfzx7nA/9iWOYW2olJk1VHMfx+0xZQEycBskRswV9DbCCpRzpZOJauBeWkkR7CIzwWviMDAi0CyACwATcD0AGlIUEkFBBcNFqKOWZ/YXrIm8Z/3fQzwFM4MKLvjFWwkKfHX7TTjC/nUDCZGp9A7CBu4Y4n4EUddVGuLm6ltMXL5WRcHl2LvMZykIaoEkgoZCRoBRsjB8PJGAehXKoyUoaNQQwFUF6AsQbEbzuQYyy1ZHD3pFMpzMZzxdKz2719qV7sCedvX0DWUJZzOlkJMOrSxlcXMlkPFTxxmq9KhNUoQhsBGUlWK0SJZsTZLS5Z+1UXQekkSunDqkMbw9IQPWU4eBKju/sy9/98mfyn//z/yU/++ufynB0I7/+//5R/vmffyMHe3ty//592Ts4UiDhN//zf8nvf/+ZgBF0eHgsDx88kZvBSF6+PJVXJ2cyms40vQFaOXqfdSt1mb0y5gXeazas0gmABC/cqYr/S6RK2Df9+oP5ThtNajX/vzVXfNpXzt8EL+KA0AMJsW3cFnTE9q8MSPDXzQcp8imFPLYcSMgqjtApAziBtB2kupgjDGAJFRSg82JMI51Py4kc9evS71RlPhvKZHwpHzy8K7/4xS/kwb2HMpmu5V9++5l89uWZfPHluQwXiSwrNdXFmCOtsVKX+qqJpEe10VrHRNMbQAOylDSATXoPAbC3uj2o/BNS1oKIrt959OtlHIjF6/FinlGTfTDA48r6j0BCnhOLa2+jlnufJwYS+BkZaHnrL7/jAyH6XTy+FMiIxDV39bfy1vq87xbNG84fpCZte5WN/xhAiPuRzL53BSRw/OT5h9rWyF+L/c0YCPVjBn+XBUr+ur6f0/FdAiTwO358sy+L7Jx/BoX3nTJI8+1X0bjh/ccBvZ8ftPHxGOW6gPfpa9PH9swZnmunIJeM35zSumjHrkDCLmtG7jHvmJGQZ1/8+CizP0XjMx53RTbiPZDwuhZ7y/HbgAT/NQZS6sAxqArU9jdtjjfUMQsA/zMXm9RIBAxw0pBrnTdoygZg3N4/VSABz8IDCaR9e6PnHSMNiqk8GyjQb5uREBtk/6y9sF+ec1H2HL8NIMEvrukYD6kNBBJUWR/VISDO1UCedksgtkgggeX6ULpPA9/ASKC+QRGQ0K61NLiHw6dMB6XlIzd4oe/hvNiVxm8CBAyWMS+0jGFUHhKAAeYLvoPgHefNAxLQt2Ak0JGkM+0XW+oaAEzg2MG8w3VxHRpitgmBL94jkID7AJBwcHCgdGYCHQASoJEAIKHVbqZAAuchHf1uuG46hhOjJqMNABCgoRBrciiFuQ5NlbossGMfgATODfYzWBDDq2u5vrySV89fKJAwuLqW5WIhDdVcqAnKJdKx0N+RRsK6AEgwrQDwpg1IUHEjsCKWoPuLdNsd6bcNSIBwLLQNKqj+0T+Q3v6eNDtdHUMaJK8g2jmR0eBaBpfXMhkNZDmfacC0rqNcaqKBt6Y0BMAXiilmo7MUBU1rCI4/d+w9I8rPy3jexY6X/Y9SfGFHpILUBjISEqkiV12WMhpey917h/J3v/y5/J//6VfyvY+fyvnFmfzmN7+Rzz//VP7yJz+Sjz/+WB49fKLl/v7LP/w/8t//+69VL2H/8EjuHN9XXZHLq4FcnF+pXoIJTFm6UAJGgdNVYbUa2pJOu6d/IlXCAwloO4RGASQo6ONecSDpHVs6kepIqi6EBTKxjWV/kbFT5NhiPz3P7uUH/bdX2V2BhPh82Xq33RH3+do5V9dqOFpJIQgZqpBnTXSM47dp6iT6t6Y0dNrqHM8XU1lMh9JrzKRZg/BpIs26yM/+6pn86le/kkcPn8pkvJR//Md/k3/7w1fyuz+8kMvhVGbrigIJEBoFz6dV7eKK2jSA6qiSs0TKE/Qy0LXMswiVTVBFBdfX56455rcZWRs+j0s59M+ZzxNsIq61cRC+i0+E1AY/t9K1OYC6bwok+NSKvDFIvRAGPdwdzwucc+/nPZCwy2POZR3xi9sYCX5N9n4u7U1Z+cmyYBZj1gducWAW/x+vA2WMhDhQi0GEMqAkvufY1pJ6FgMocUwQr21+Lvi/udZ7lgW/y3mO335TooyRsC0+IRAUrzG+33l+nOf2/MzW97wYJr63W2vNOwYS8vrG+1tl/n/R5+wLMh6KJul7IGEn87XbQduABE89yQMSyjQSygZCnhPljRUmkRfHwt8ISNAu1q7fNlF364G3J7ZYdH80HG+a2qCK5Zp/agbFi8DkLTy+PQg01GC+ZY2E2DHzhoL5+0VATvnzKxHpKDtBQMQ0SHaMG5SjtADFsqBV3TkI/6HNWge90ZR6t6e/CSSwbCWOxTlT8b9qRYGA0XSiQTAp+M2KKZZTnZaMBPyP9xHAwwHHuViKjuUcCaThGeL6eN+/RyYB5w8ZCQYgWAADqjHRdS6YHE/4DSYBUybwOdMm0BZWm8D5lD0QdCJwXs9YoNAiABHeB1IbJtNRmtoARgKdGl0ww45hE2khAfjShTyo09g4XyqQEOd5G0PCGA1JEP7E7jOBGJxH+6bZUiABjAQACScvXsr1xaUCCc2KsRYgtuh3KwkkcN5Z+T6MlU1GQpo7v15JDQAUxhc0EFYIstfSBoul3pC99p72Sb3RkkanK23oSKDKBoQ86wYAKXAym8toeCOj6ysZg9UC1gmEDBsoZ4oSpdUURMCQXoUACpuxPsjV1Iag+4B+NUDBStl5QCa227EDaf/nAAkAK5R2jgsvZbWcyYN7R/Lzn/21/O3f/o3cv3ek1TpQxhIgz9PHj+TBw3tysH8kL16cyD/81/8mv/71/5DxaC57ewfSane0baPxXK6urhVggHDpcp3IEoKZmnaUMQqYJUB7gvJ8+BtAAndnDbxE2txcnwWBhPge6bTGJiQN9lRjBmR5e+X1WRmQUJbjWuQgs01lQEJse/H/pq3NqpLkOddlQAKqKSQqiBwSawJooGU/q6zKY8KbsDWYd6jUo5owi4G01kPB0wBD/cHDpvzt3/xcfv7zn0un2ZOLy7H8+te/l08/fyWffflKBuOFzKWqQMIUIrFSlyaABKX3VmSRLGUGICGBgsJawQRNiVLalYGPABIUeA9MrKxOV9YvRWuRn0fsKzIS/OaHX2PL/B+k1fjz+kAGfVoGJOSt8f58BBJ8oOJBJQ8kMFCK6cbbltCsKlLZQpv/edn4zvPtfDAK/aJtr7xAyl8zz6759951agPnnw8s/bP02lV5NsjP3yL7tiuQ4L/Pv3cBEtgu9bGCgU5taBAR9AFdvJHovx/PQV91Im/ebsQvkQ6Z7y/eD85BH5rzL/aLdMUMuihljAT/3OLno/cSNIv8fcX243WBhLzxfdvuh1XrHQMJfO68f2//8HeZ/fPPzfdbuj6WlEd9DyR8M7ud+61tQILfMU4dNjiqwX2qQg1ry6tsIc1zdPyEgyNmokgm7uaBBOZo5y02r3PdwkkWpSH4ADhv4ud1Q4z4xm2NgyC/SOQZnvg9Br+6yxIE/thOLwCV50howIH8yD8CkOAnvN8BV2X8LWKL5cP8zYCElPLt1M/RHwQS4KBa/jl2uCy4rLcMSKjVm8pI0DKQ+B+aCCwZGRYtPhc9J7QDVlZdg2AEgASPfnMRZR8hCMex+B9OIa6BgBzPGMAAAnZ8B/2o5Q7nc62UgM/xXeob4H9VMJ/NTHQv7ERo+dEcjRKyXLxGAlkS1EDw7Be0EQAfSzaCKYQfXIfiaviNF9MxoKaOXXekNiCopqOB9iG1QdkfgY2Upi6E923MIEg3ij4dALyPtiO1QdNBtKKDpT/4qhXaX82WVmsY3gzk7OWJaiRcnJ5pagOABAW5Sqo2GJDg0744HsPv9UoDVc0Zx8IY0gpwrwhqOo2WtJod6e7tS7vfk1a3p2yERtOEO3HcAhUdwAAZ3sjw5lqm46FAIBJlY5dITkCJHQT1uE8ESAAIQ3kniBNy7mvQqUBCJq7IHZEiIIHlUTl/Gbia3SKQYBV7jJGAF4AEAxTWq7mWefy7X/6N/OLnfyUHez25ubnSoK7ba0ujbkDofLFSzYR//dd/UwHG8RT6ICgbCO2MusxniVxf38jNcCDzmZUcXUCxvN4wAIUsK/c3WtLfP9TP5vNlWslEAaIAJNTWoMhvgi3e5sTUX+8Y4m49kBDbMe2JoN0Rr0dsL4EE/13vCPodxdz1paRqA7/jHXh/HqbW5QVUNm82y59utgEgnq3Na7UhmI+wLZaaVKuvlY2jVVXWKwUSUO613+sYkFedy2r8XJL5UFpNkY+ePZKf/vQn8vDhIxldT+T5i2v57W+/lBevBnJ6MZJFUpd1tS6j2VRFa8HCqdd6+gwwrpGmA6bCAiAj5kFIrYA9sDEw1zmntrpiLMdY4SkOdPJ8i401OJQQ9f2SF7AVrmNg7gTQmWOAQQp+77KjxvZsBJhhXDBljiCBHw901P2O6uumNrxtIAFti32ijXn2Zy62GAMJuHc/Xqz6zqaAov/fixX6cZsCAa50urc7PLYQwCBQXZLa4J+fPyfPG9sXjlM+c34/b4zrWK5mqvkcF/4+dgESvC9PP4K+M20HA072PT/H/9sYCXlBvX8+fH7xGI/XgCLGEMqR+2NjO+/tR95xrxsnFdqxgg/iMRUfxufLfvVAAjfIdr0m11Rv48qAiPdAwq69u8Nx24AEc7qCo8YgyaU2VCATvuX1ugM1HnhYCOF00BEgkIBLwrnOm6gbC/0O97+xMEVBbYyOMujbFUjwjmieU0jALM9gx/eR56Cw/CE+09x97JQH6pUX3cszVO8SSCDS/10CElLGjVZVYu57VSnM0N3HWACIQGFFBDEAEiAMlzIJgir4KizQuE815sHhQZ9jTFBTAUBC/KIxxW+ABjgez5KaCUg3wHmRHkAtBATpmCc4Brv9eOG7eN9XbcDnHIc4P5rmd9z1HusmdMixq2kcCPbmtqvPXXIvtIhr+/KOaBvawVQktIXzWKtXjMdKb8ZuYaNZV70CvNgW/K/9FNI8KBqG96nvwLJzABQoTolxjvaidj2AlNkcVHhQEQ1IIJCijJBmSxaTqYwGQzk/eSXPv/paTl+eyASVJgKQUJbaQCBBbQjsY6oiHewigl3Q/pG2XVlrygSGQoKUCeglVBBc9WT/8Fj2Dg6VlYBKFjWtZmEpNMpkGQ7l5uZa0xtmE5SsXKhK/Wwxs0p54foAEggiaK2KwEjQAIE0erRJgz8XRoHiDXg4VLhIgYPAHu4qHwAAIABJREFUWNgOJNj1mdqAkA6pDWjJdDyQT77/kfynX/3v8stf/lw1L169einT6Vh6/Y6CGjeDK7m8uJazi3M5PT2Ts9MLTWFAckS325dqDak+a7m5HuqYmocKJwuA2AokeHquwkopsIB+NRA6AxLqzYYGnitoJIDVARq+lmKq6G/k2WtVGlQMUVYLxCsTwZxmGSdUIRDVAbAg1a8h3qHRYLUg/1UDuaC6XbQGvU0gwdq5yUiI15gyIKFWbae7cxJKGaq4aKMqEFMEiJas51oStNtqytHxgdy/f1fu3bkrh/2a3Lz6nUxuXkq1lsiHHz7VsdJsd+Tli3N5/tWl/OEPr+T8airjKarntCWp1uVmNJQBwDRU8Kj3UaZBwYRVZSUYE8tK2OaoWroPNRkIJGglmooxGvGci0Ae72QWuRHQ6+Dzjn2RXXwfTf9w5d/iQKbsHGWBFoEEAgQ4n2+vD4RwjzF1+v9n7z27JLuuK8ET3mekL29QKHiAIABKoihRYjdbWtOf9FPnQ6unNW71jDik2CRoQILwKJ+ZlT4yfMQLM2ufe3fkyVsv8mVVwoldsVauiIx45r5rz9l3n30SDfET6W/PaGyZw5IcDTt+YsdRgta3rb9wnKIYlgVnS89j520E0TZLah9eM86J42+nhTbQTrJls/3FAgnh2MX/odhn3PiO679xtqe97wyI+AqBBF7f2tyc/2y5T/QDH6Nn29bWdRKQYO/FOdiFTTomIucO1gevZ8GDpwUSbN1iHrJ9ic95ViABa31cv7X997Q+eNb++/Qj29skRkg47hq0j79qIIHPnzh/eQ002ya2LyVpiDxP/3hiMp8vtkgnhIaqLnRTl3JMDaHzbQjPjDA7OVhDjPHfdpIJEfxn7eTsPPZ+vFboeIeGoj3uPPcnBTqc0MLBHwINswkSKd9GI61HCvhRPwJ1Zw3BcNGmDTCj9GNQedoz7890cfPSP9Lhjlt4+J2lZs0WIL8LjonaTiKcwMOJe14dJ2kkzFvAjydaL9ZkdjY05MNXyghiOIhxzzjHGrvEyiYoFiSbL2r6RzgT3MEHnRbPO/ILEZ5NabwQ+YJD65k8bKvMxO2MUQsBzwmAjIuY6i1ANCyKdCcf5yHcAOXHjj9ZOnCaARrgfwIJ+H9lZWVGD8P5YCvQmUaZ4WBz10Jpx0r7di8aUTRCnUPmUj7qM01AV3ZsCbwvLS3J4qLbAQZ1HX9gKTiRtZI+I56VDj2ExjRcxKd/xHm8LkMbivn8jEmAskFbgAKEw2F/xkiwizmBBNwT9HkHwjhxSHzW65TLeq0JUj8eNTW04dGDh08ACQhFsC/+NxszY1dPyp5WJotLJedCXJCpAU67c0Qh9JZFe+rciVAHBzAASFhcXpHawqKUqjUplsqSL5Ylh21aEVWeR/hF4+hQOq2mgMkhntmCFIiKTEArwG2tgyytvUzhLzhYDA1xdBn3OJp/3Oon0HXWH/1xE9VnUM0JUAxUZdoZWW58ZjQNI154LtWlUMr4RKnjmcxUWkcNubC+LD/5+x/LT37yY1leXJTDw315vLUhu7vbMo6GUq1XNXPFnTt35N69+9Lrg3mWVyBhbe2CjMcTOWq0ZHt3T7qd/qw/DyC6OQG4V3RjZITUoG4uxJjFq1xdcOPRa2vQMIVQH8QAs5rCduzaCNXn82yrpgXmAeT5hnAfdn6U/OLWP7SdaqakTwKBoWGWBARQs0LrNgAk7Hfz5j8AGtYRsOuEnZPnra9J6XOtYRuuQeg/g/5YijlklJlINOzrOEBaxzzSaoKJoGPc9QeMh2tXLsrf//2P5a0335TstCcPv3hfPvjtz6XTbctbb70mt2+9KINoJJ9/dk8+++yR7O51ZTRCis+ypNNF6UYDaXe7uhNZLNVkEKWl3elr1g+nIpqR4WTsMhIhba+f12fzvaESaxt7avW8+p9X7/ye7W9tiDiHd277QUzCv3gNzmX43zpC9jh+5toZAgB2HbX9YJ7TGLYtn2EeI2BWX3MYGTw/rm+y7DjG7pjaOmK/oyM8t//6ddVeM3ze0Hm244yOIp7zeF47DhdNKn9S/4hzDEM7jLYDHX86smz/8Hh7TzB/4uaJ8JnnldPWRdiH7XVDEGHWPqC8GTAu7PtsP9vOYf8On+8EUGKo6bHPRLGfOazW8JzT6iUcfxbEsOfNm6fDukS98LntumA/M1RzXv/G99a2wTi336kS0ylgWhJQYKovtovY88N20nU2gRF3Wt89y/pmx3XYB/Gb3RSLq/955Tu2/0+muU4az+Hv8/yPWZukU3J4dORsEqdsrjYaMnGB4fwEJe5pC+CPT02TavoZL/w0p53GSJgHJCBGFUU/b9aGJ42TY5oqnsHGmHLhsR0qyVBLqgdcy06gcR03XMBtkyUNpKT7nxVI4KALB5Mau0aYiY45FsUQjQ4XW9LwvwtAAp3WEEhIqt+vAkhQB0LzkLsaclRp9/8YKfMgoIg0clkXdw8HT0UR80WnkZB2u+eKXsKhQygEqdYq9HcSSMDvBBIgtkgggWEBFEvEMXTicQ048PgOO/+4BoEEHEN9AowXOMwoJ1MuElVlqkgyeVx8n0sziee3YRB2EaSRin5GEMClX5zoOfgd98f9+AxkJJCJAMcd98Az4P56/nSkoQ0EEtTh87sBBBIKXmQSxyvYUnLhGi68ou+23JF9wANTKLcNbdCkiBoj7zQdcH/UF4GEaTRSJ317Y1MZCcjaMOj3FSDVNg0it0IgITXyytegWPqxSDFabTsCC6qNkFI1e8Tlgw2Q8rntq9UFZSSgrvKFsuSKBSkUXUgLnFbUF8IBjo4aykzAs6gDCG0ERzlwfdfvwKrwItxjXegZQ+wczhmw4cU/2Dc0c8kshtQDy6BdQ1AQO6aqFHIsTMi5GNkQ8NwqsjcTLnQ6EAAVJuOhLC3V5a/+8j350Y9+KGsrTiPhwf37cvful7K8WFf2SCqTk/39fbl//4Hs7OxIf+CYPK+88poMRxPZ29uXRw835fCo6dT6AYIBeJpmJJV1YKTOeZEL1VLwD/UPQEKFEQ3zRh0YhI1MRUaRY2J4RoamuwSDBOwNsCoQCpKeuvEPqwuOE4AH70BpfXIxD4wqGnynrgHGCpxnoJ52/jcNJFjjEX0LjBrdFQXAMhm4dsd8OUUGhUhyil1FCiwsL9Xkre+9If/5H/9RXnn1JRn1juT3/+P/lt/99ufSahzKrZduybXrVyQaTuXuvQ25c+exPHx0IOl0VVLpskxSORlBMymfk8pCRSrVBWk2R/Jw47Hs7h/AapdcqaD6GRAvhaGGfsBNj1n/t46Pab+4+k9av88LJHg/8ASIxPWcjuRp9gfn6XBX215Dxy1V7k1Yk3220A6jnfFtAQksm3Xuw2fQtdqv2XEOIm07Pn/c+VYjgnVm7UzaXfNsxKT+Ye8ZtiP/Pw1ISLJ/vgtAQugk2/9taJe1tW1df5eBhLh+FdcX4pxsO+7COmLbnwdIUEDb26nz+mFS/3kWIOFp/J8k9zbp93BtDcfmswIJ89bspPEc/v4cSDA1cpbQBk7a6iQJDLhvBkiIo7ZZlO906mVyt/i2gQR0RA4Oy7Swi85pEy3awg4KTnJ8t9ekccAJLhRbVEPrG2YkkDbPdgiBhKQWPC+QkPKU+nlAAuxMAAnZTP4JIAHpHwuVmiqX0+HH1ptO3t5wo2OMSV/ZCX7cUGwR6R/xzDAm6CADIMB3BBJwPeoRgDUAhxO/4zgLAuB4po2EQw92ABxmBxg4hxRsBWZbcODNMeDEcAv2N6LfBEmc8z6cOeS4JsUgUSaUH+fyGJQN5WCIBX7Dvfl8cMyQRhNAAoADXA/lx3lYYHHfXCaj18O9cf1axTEcHDuiL+MIGgjOoWbfQX1hd1zLnXUOJZ4TQALTxWrqzWJJ0zIe7O3L40cbsvN4WzrNlkTDoQgc0ulU0z/aVwgkIPRBr+/FOhXQ8EJvM6aNF2x04Q3Y3YZX68QNAUoBgKnXlyRfhOBkTh2gYrGsYALK0B901flutI6k3+kKmBycN1A2puKFUY1UkAAS0M90boAjrNTpY5FFgC+6AE+c8JzOFdhhn0IUz3VdlFPT9xEIgUo+IgkQpaMx3e6+g/5QUQf1sXH+LEbeAQsIHygV8/LqSy/J995+Uy5dWNfr7mw9ljt3vpBqrSJra2ty8eJFbb8/ffyJfPCBE1tcWKwrkNDvDWXj8WO5e+e+NBo9KRTSUq5WVKAyGqddxgqAUBhb8P0BbPjsKZptRVl0rhVVTUIZJKDDu8wNAHRc1AJ215zeg0IjAHymjlkyAx70esfHo55ojM0zOk+bw0xkwdfCSAidqHBdSZo/7foYGtCaAQH8mnGk/QV6F+gf4/FAMjJWRkoe6WiHfSkVRG5cvyR/+6Mfyj/+w3/S8Ia97Yfy/s//u3z+2R+UzXDz1g1ZWlmRTqcnDx4+lvv3d2VntyPZ7IIMo4x0B5EUyiW5duOaXL9+VWr1Zfnii03544efyJf37ikoWVqoKog7BJMsn9WxhHJDykSdYp+FhWyclN9RpcNo35PWHvx+XiBBwaqAjWIBDQJ9oRPKY/BM6McEEtheFli1Do21D+zzfdeABPt8YR8+0Q+V+XVSIyB83tPO5wZGWF/WbppXZ0lOWlw54vrXWYGEuPuRGh9nI56l/z45H7iJMgRAaDvadxzH0Fp7jv1sd/X57GF9fptAgtq8pv+wHzCkJI4xE4J04bPPqz/Wtb1fEpBg6wyfLUPJ1X36G2Uk2LnJlmdeX0sCCpJ+D/t82A+fFUg4y9g9y/ihxl14LPcHYIM9ZyQY1UxdoIxGAlH+r5uRMG+BY4eat+t+lk7AAR8aSHbhsR0uHERxE8hZ73s8gT8JJIQTW7j4WIMVKa8srZHUcBxDIyRuEaDjrBMmd+K/RSAhjpFwlrpMMoTtRBX3mUDCjALrb0p6OBxEdUhzBUHOaiz66nArI6Eg+XJVgYQZUpp1oAI8LXxHPQFHM3e7Y5j8mGWhkM6fABLgSMPRRlkJsnCnHkWjFgLamUACygeHHuWiE4/jEGrADA+4ntvZbs60RchIYFo8nM/QBvYf6hGg7M55PwYS8GwAKhC+QAFIlAlgAV5kKuA3HIfzEVpBIANx1AAS4OxT/GyWWQFON+rdx3mi/JpGEqKExaIT24sGMho6p5pAAsEE9gtcG3WNCZ/aDAQlACSUcnnZhT7Cg4cKKAx7faWdTQaRghoFDzSxL1ogQcN9KFwJVgBj8zVRvd8R9zvlk8iJbOrOPXZwGW4A8cxaWeq1RckViuoFw2kFiMBwkN5wIG0ILXaa0kfWD58yTttE49Id68CF5EwFmvUAwNDXVNJRhR3dO6h1agh5cEMp+/gO8wBATThg2IGHg6xiDiOZYNceDAiwPTyQAGE9nIf0oXDgx8NIkMoO8fFI55lXWfyx9LouPS8yN1y9elnW11ZkcXFB77+3tyf9QU+uXr0qr776qrbrb373e/nZz34m/d5Irly5IsVyRQGg7d192d4+kGgoUqvlFUgQ3aGGo4qQhsg9h+cKKpCAHPM+PSNEqQgiOLaCE7KkwWiN29DI4G/WSdN5dhRJKZdVICEEEUJDfN5cdkJjIya0IWkOBMvFlt2ul/ZcrgGhYZo0f1oggQY0rwsgYTLoK/RS1IwMeW3zyWggqPpyKSvpSST9biTFgsjNm2vyF+++I+/94B0Fou589rHc+fRP0moeyPLykrz40i2dw7b29uTBg8eysYX2Lsh4mpejo540Wz1ZvbAq7773fT22WKjKL/7tD/L7338sXz68I5lMXioLCxJNxoLkkGD2oK0xJgAk6KaDAmYOINLxaFJ/Psv6DnZMWKe2rpPaD6ys8HxrV1jH4dhmON48UNA1BkjQsWDCNmx/jLN3vgtAQuhU2HLO678MYQrHH+swfK64tmJd2XFurxc6vmyHszgjcfNA+JxnARLiHCquJ3ymcLwn9T37e/iMYbnjbEicbzW6ku4Xjq/T6pX3s458XBvPUNxnDG0IGTehHWFDPVlezoM8l33Nlo+fQyDFjm3bfvP6d1x/5XeO+Xg6NT+pj56VkWDbzo7LOKAlqR+E/e604+38h/vafqE+jMn6EZYxrOu4MRSOxacpu7t+fLKB50BCqSL5DAwAR3U9sSiStu3IoFrnXzeQYDuDLQs7xZ8bIyFkJVjjzXZ6Pj+ABDp7+J1AgsY1e6G6uEVAB2GQtUHb+1tiJHybQAJ3dHWC9jMJgQRsq+pCnwNwkHMihF4EL5PLS6ZQOgEkwIFUgRcPJDAEQHdJ4fh5MM7R74uSE5d+kUKZBBLQPnAklcUwcuEHdMxhbKsAX6czOxfOPL6nDgKuV6/XZ4wEPBZ/wzteTnthMHPCGNqgC5x/bgsknNA38BoJAAnIRsB1Dw8PFSjA/ZlxIszmgONw/VwejAEX2gDnmuEbGs4EJogKBDoHAJ9VS2ChPgMSwEhASkXQ/K0B4FggLqVmOuNTwKUcUwJlw+8K5OQLslCuaNrHjfsPFEiAww8XY9x3wpLF7MkY+BBIcDv4AFkdkKALG3bJAChpuEvOhWsASPDhDRqb7YXu0C/gFC9U6yqyCOYAzikWyg4cKjkBzU6nJZ0+whqGMtbdXgdYRX0XloLXBPOz6jQ4h9qlqsxoeSi0CKBA5xQ6VL7+8L86NWBY4GwXyqe7zYJdW791jt/02MlYxtORiuehDzndjYks1uuyuros1XJR9RSGUNefjDRbA9T6ERJe9kKYaJ9ep6uA2eraump/IKzho48+kr2Dpj5/q9N1gOjEGQ05qP17UdGjJn4rSavj7u+0ItwOtOoa5Ny41Re+p6idsobcGHVMhJPK39YwJJvHGoT4rAyh0VBSUXTCGX1aQ+TrBhKeWMN9AY+fOVnkaB5QkUHYy2iooFGxkJNcBrgTQKdIykWkac5LajyUQX8glZLItasX5dWXb8nNm9el027JJx//SQ539iSfTcvNF2/KjRdu6Bz1YHNTHm8fyv6B00cYjjJyeNhR7YQbt27IO++8LcsrdWm2uvLbX38uX9x5KNt7uy6bTqGkqSGR/rRQKas2BoEEt9vo7Rof0vB1AwlJhirGXOhgYTzTgLbGr70WP5OxSdbYzMnwrKPQ+ZrnvH1XgISwLjievi4gIXTUwvaiXTJvjkga7181kBC253HWnZMOTdx948pqj7PPeFYgwTJi4xxEXRtjxGh57Glzrx0HoR8wu9c5NRIIBpzY6fdhwWSK2ueyIALnVrtehJ/PCySE/dGCgxpK6dM+z+uHpwEJGg15etK9mU5WuAawXGrrnuOVND8y9CgEL+gnPS2QEI4fW5/P8hjPgQRTa6eFNtiJfKY874EENC5UyM/zChewcGKPm0Ds4Dh/R/h2NRJsaAOp5HbRtDSqcNDhuJCRQGCFQALFKuMmu//ZQxucc5+dUcO17/mdXRXDgyMGh01ZCEWloQNEoNMPIGGaQey0o0nrYuRDGzg/o/7pXCqN3INxBBKgkaDjyF8XxzNtIhxnXBPfUSMAzjm+A7sAx+EFxwqgARwy7PgfHR2p8wXHDLR5TvZwtvC7BRLgjFtGAsMpcA5BhBlo5XUauPuLcuP61FHBtRuNhpaXmgkoK1kUOJ4pGBWoyEHE0oUfYAfciSI6YMMCCTgP5cG9luqL+rwOdHAaCXBUj5kIDkwbjbzQKAQP1ZhxYRnMOqH3T2dkqbYgjze35OHdewokYKdcd3n9LneeQcx+kpsHJOAekQ9bmc7CKqCd4YAETdcIGjIAEp8/WgU4M6LtVi65kI1cruj6V84xTCDuqQBIvyPdgQNBMOWi7kCrHvaR0i7j+p0q2mUUUMBLdyvQ3yCj4AFCMiEcH3Iio8EQ8IcHB0Y+jd9IUmM4OBNNf5lO+33+8UgF9JzxhaQFU8kVEB7g+mdtoSKvvvyKvPXWG3JpbVVvOhoOlKlQryDEJiX7uzsK5pDFAoAFIoubW4+1D1+7dk379537DzSUIYrGsrSyLGurF1wfL5f1XltbW/Lw0WOZTnNyeNSZCZGCKYQ4eoxtAH+oI2SyAHCgbUdRVWVxpCXyoolWZFEZC4CTwK7I5XWOBXjiABkHGEWDoQpFtg/3JO3FJ+c53Ketj0mhDUlraxIjIXl9PR1IsE5AaDhnIR46AtiGcYzJM9JQpFqlILUy+jDSM05kOGhKtZiXy5fW5MaNq/rebbfk88+/kMO9ppQLZbn2whVZXV+Rg0ZDNh9vS7PZl85gKvsHmJ/S0oOoY7GoOgovvHBDOt2m3Lv7UDY2WnLUHEpv0Ifip2bw6GHsg4VTyCv4ACABwLCzFRwDB2wKXRMTQhuSdtxUSyNIORo6vae1IYEE9h06T1xPzuKE8ViWlaBq2F62nKEt8V0CEuIc2nlAgoK25whtsG0TB2J8l4AE6wTNntkDYnG2Idv7tP53XiDBsll5nzjnMGQz0R79toEEblJYx1S1dqjVFDjK4RwfOqYn/KUTukNPht/ocsR5yGT2sXWiNoMXnMT3ZNBp/YFtdQ4gAdcINaDCvhL2f5TBtmUSkHAakHGW/mnFUOnroUz0lZ4FSLBzyfk3op8zEmZ95jQgwS4wFkjgzuo3ASRYMCH8nIRoJRliREzjJmLb4Wynt8cmDZSk+4dAAic0XjeRehuoUtN4CA0RWw5e+392scWzAAkAEfCHnPZxQAKi+WcZHTyQoBO+F8B0u2ATjdnGpMgQCnyG41gtVGZAAiZHsga4A4/vmG0AjiWABFwfIAL+yFKAk4XfLZCA7/DHEBdemzoB+B7ZDAgkoDwUT1RRSZ9lAX2Hiyu1GmjwwrnHC99DfwH3x2/4nmkqrfYC2RW6iGVTykiwQAJBEwIJCG0gYwPAiAUSUHY4xmQfWEOQQAJ8aVd25+zi/jOjfSpSr1RnQMLezq4yEiBglx67RRsaCvYVAgkoH1/QJ9BrI3tBBqCTq0PcNxp4hgRV4+HYY+c/7xgvAA7gKBULTmsin3FCmxijKlA56AoyNKgTn0kpmwP3QMQBBO/AgEBdpsGgyLowBtD51Qmeego/skR4wxNpBwEERP3eLGUPGAQIcQDDYArmw3ikhgZi3RESMR4ONJYd166UilIoF2QQdaXXd5lAwET44V/+lfz47/5Gbl69qkBF8+hQUz0CsMnlMrL56KHs7e1oNhGELvS7A/n5z38u//r//kyf9+9+8vfyve99Tx48eCQ/+8XPpZAv6XGXr17T/gQqOfrv1s62bD3elYcPd6XRaEt/OFRwolguuywVHkhQJoNmnEAaVy+IiXaauOwWSOEIHQW0IxgLWU3VCpDJvQMmR3aICcAgjGMRTT85hHBnvydRu6FAAg0sjnf2sSRH1Aa4xjkySeuL5towAnon1muvah2uY9ahnLejwj4dAvW8lgJxMpHsqC/FDOpzpGEtV65ckFdeviXL9bIMB11pN3al3dqXdGosqysLmrXh4sV1GfS7cvfufTna70omnZf1S2tSX1qQRqspO/sH0uqAPTSRg0ZPQDaJRimp1hcURFhaXpDHjx/J55/flU47K5IqaHtH45EMxhPpjyLVSBhSZBPG7yzNGkN9vAPqs5/MW9+T2i8JSEja6GDKVdtfaCjj3Rq68/oH52LaMgQSrBMyz2EMnT+2L9+5YzuvD1F0NLQveHxc37TOFtemuOPwnWVmhM+gbXZOscVwfNk6xuewfHF21Fkd9XmO9llDG8K20ef3aXPmAQlJ/c86qXEAjp1PYu9vlscQFAjr0pYlBIbm9R87/mKd9nMyEmxoEMcPvqOdY/ufbT8+m60/+wzhPGz7mf18ViAB56D+yDjW+2qmJoCn819J68fTAgnhxqYN/YgrRdL9k/w3ZgXjRhHuETc/2r4X9sOw39p+dN7Q+Odii6bVTwMS7EIyU7fX2BxnwECFfE6YSJIPrb+HE5U1csILJHXKM90wOIiTx3cZSECR7QDG/6wLOKjWeOVv/D2M8QrrSNuRac9iYnTnpX88bqd4pNUOVpbPlpvffZvpH9UIMWKLs4UCjrOm0HP6CBB1Q7xtLl+UTD6nO52Y4DLZvIxg7GRyc9M/UswO1wEQwYWHGgnlogMSSE3Fbi10DHAcHCO84zssbBQ2RN3BYccfRRvhZOMzwAUwEnB9iC3ij8ZQqJGAa1tGAhxYpoAkQ4KpIrm4EnTgZI77Qvyv1x1oDD/S+MHJrS8syUK9qkJ5yjxALHFqIuMRQBbQn1PqyGo9asx6Rh3XwQDpGsFIAL0XZjpU8ieSy+ZloV6TpcVljcEfRxBP7LlddYgPjpwzx/oluKDhPSOn62BBBDVqJlOpFpCzfkPu37kv+zvbMhqMVGkejjYo/SmNe3Hq/XyfqECaE+WDcCL6OjVjsPsJ3Q3tJ5n8DEgYgpHgdRJ0YYP4G3pY3mX6QDhZqeR0EeA8uzZzbKnBKHLZMsBu8Zku0D7KOkojawbAmKyyF3QXHrso0ADIpCUajmcgEEACPA+FLDF3R6PeLM5vMh3rLjvAgpEXssyjDbJTSY0mKvoIBxr3XlKQqiLp/FQaR3vSaByqo//Dv/hL+dsf/0guX7wgo2igKR7bzaZUqxUVyny8vakZKG7duCWvvfaaZmr42c9+Lv/bP/9XOWo15R/+0z/KP/zDP2iIzL/+679qOszLly/L2vpFfS6mHu31kAawLz/7+fty0Ghp20Kwslqrz7QSUBcqxAhABeBBKq0AnxM8dXWbzUGXIq1twD4N5oQCuhnH/BkORw7MGzogisyeYbcj5VxK0l4vgsYOwV+ANq4/ntz1j8vWhTSQ6Dt2TbTz5by17ZmBBJ+lgmZomEKMDpoz/hnqkhJgMgSpczKW4mQoBWTnmA6VifDeu2/L3/34h7K+uiDNowP54+9/JTvbj2TQ60i1UpRL62ty4eKagjD3729Ip4WMNilZW1uRpdUlTf25p6lO27J/1JXpJC/NzlB6/ZGdULGgAAAgAElEQVTUagty6eplqVbLsru3JQ/ub0rzaCqFUl3bqtvrSy8aqR5Cd9CXVq+vOjZodzAVdE3y2iUKvkFMc+TS19l6t7bANwkksL25FuDe1tC15eJn7syFu5Z0OLhj+O8NSAgdtdDx5O9Mq8w2DJ1NHBf3Hdt7HkBCZ+Q5kHAsvhg6ZJwj7PiJA7tou8YBCbS/7fxm7/NNAgkK3HtnnUCCtaet/xEHJITACZ3ecB6PAxXIgKNdwHTEmiLaM+SgRwEGnwp3Q2cpg3Xr2YGEZwltCH2NbxpIoI3HOZJA69MCCWyD50DCs3jNc845DUg4MXgoyucVu3E5UgTnFScJcTovOIDBj3vYDv7EhHdKDKwOXL97jPPsgozvk6g7oeEXTjzs4LYeQiebhhnjntWI9VQn7i4w1p6TE4+xqrlxbZBoCGEnDvRAHztt1WrDc8MFGXWn1DBDz7KTJo/nM1haFsvPiSjOSIqbxG1b49l1oTeWedifkvrf1CPaaTiK2phUwXXx5nDIACRkSy4lX7rgVPXFx6gDTIARrvR0nyEBbcWQBif05wqIJRnPDeeZaRHxu44jn1kBoAH+cA6uaXfRcR4zI5CRAMq2BQwodqhOUjYrq6urM5ADkyavPwtP0Hh35+go2AFavTr3bucOxzPcwPYvZVQUc1IoQSwS10VGiKaMxxN1GhdUywDx6dgNR+gBnDeN2td3/I/7oh5ycIQzOQ0/AJXdpTekkI1Tz8/lClIqFaRSqUmhkNNdeDg4w6inbAMVHfTPwH6r43oEMVO/oz4ez0IrtC+OJ1IrV+Te3Tty5/Mv5XB/X1JjhGvB2VYlA8UONMhlhrahX2jQi0xSY5HJUFJZ55Q6mmRW8sWCgghO8R8ZN8YSDR0TgtkCUFaEQmSKWYmQ7SCdVhCHApuof7AU0E79/lCdWZQqm807Z0gdIeg/5F3RQOVG2+HeWYAIvjuDjaAABnbbM4J+jv/xDkZINptSpgO0EDQVaNSXUdSTYj4n1UpByvmc9HptQYgHGAWtZlNajSNZX1+XV169JeNxS+7e+UwBLIh7vvDCC/Luu9/X3xHGcHi478rm6wjjAo761ctQ3r8uAATASPhv//xfpdPvyX/4yU/l3XffVTAMIQ84Fxkd0N+gnwCH3oXxFKXdH8i/vf+B3Lv/SPvFtas3ZII0hKOUFMoVGU8g/Ii0gWkZA0wA28KzEsDgAOtjOvIOpu7uuHaEmCXaEvOLipq2nUhpH2DCwOmVRP1IomFPlpfKLrjP69OAtUFjJ4u5SR1Vb/hpPIgDsCyAro46mBMenLcGKUBKrjH2ezjfKRiUWLM8MGLXImoYAbDji+AI/lccbRRJNgWgKXKsqjzmKohXDiUaD91pKWRmKaDLSdTr6jkFZdpkJDMaSm4wlnJWpFLNysULy/K3f/Ou/Of/5adSqeTkow9/Jx/8/n1pNw9UEwFhIugXSwt16XV6sndwKM2jtmZiAAhUrlQ0FGH38NCFqwzH0u2MpDOIZDRJS6lSlZIyskT6ALxGomENEN3EfNLu9JxexhCMhJRm6iiUygoioG01JepsrT9mJsyzXb7q7+OcLGoc0AaIc/itPROWSceWn6s5BxEwtcfOc8RpiIc2U7iOxjk/2t9OS2Ifo/5v7SF8VpbenBh6CwLMa4uZAHiQvYJjgWvbPPsizsbgvULbIXRWuN6c1k9OezaeR8YeymrXWtpIdq6gjUg7iLbXvPvwHk/YbrRJjNC2nT/int1ei/1F7Tdqp3knnO1Gxzwsmy3LsV6QmxN5XWsDs43CZ+H/NpxX52/POuS4CM+37Uib/3gDwgHvYX8J+y2vaY+bN0bs/UN/Cv8riK0Jlp58x/qBuRy/q3gy1jf/jqGXZN8nzWHWf4sbIwTS7Hiy7Ym+e2Jd8vMrj08CgsJ+FpaXGgmWkWDnPDJKQj/Qtg/bDsdY9g+O4cZYUj3NnX9sbKI5aDYtplPPszaEE/ksHuo7DCSwLdmBdaB+i0CCXZTiJh076cYBCaSUc4eBE98MaDiV2JQ80VgDg4OVlMgkIEEnCyCmnlsVLlYczCGQYI2WJCAhLAPbUoEjjTE/qdHxVQAJKPfEZynJZoqSBgMBqQKhAg5gIJ916SBxb7/DBSeQ+gXWGMD3nFTZ1nAWCSRgJ5n1hPpnekR8h+MYCoBzQyABx8IxBSsAYALqkikOcR7qArvEZBfgmrqz7XUIlG1kgDROtNaAgYPIXWBbtwQSSpWiCu/BwQNDguAAykTQwz6DXVTxTKVCZcbGoBFgUWI+BzUldMe+UJjt9EIhHg4wzlX2iAd4aGjN0r15oIwgD2Lcce1yMS/37t2Tu59/IUeHDUE6RwjIKuKvfpQTILWvY+BqKiPpSxYUBopCpjKqp+GAEUehRxz+yKeTRHsRnMQu+TjrtBXwHTNvKNNBNSryPsMGygIdDgRa5NRZxnWd2JKntqf8ORADBSjlAbJKoezBPgATuWNxTwFAlpbhqCfQuAezYjwZyqDXlel0IKtLi3Lp4qrGvxfyWVmq19SBbOw3ZG9/Ryrlmly9ui6dzq5sPLyj/RYO/+3btzUUARvxBwcHUq64cQFFf/Rv9E+yQ9BX6rVl2djYkF/+8peqe4Cwhrffflv7EoAEtLcLwRmoM0+ADfd7vLcvm7uHcthoS31hUZaXVzVtJOqnWllELUouX5ZsqaQifFMwGiZj3QGH9gnqN59COzkweQBxyGgg/aFjf6B/IGOGjpmuY7T41BgyiQAyABQZSy6dkpyO44lMYPgpuOqMYkwRqovh/1d3FgazDzFh+r+ZoRZqDnlEKHRinh1IcPONzp8jCEU6AAnIE8QK4XTreJ1EIvARENqSRSwtUoQOlX2RSU8km0lLfjKR8kSkkhNZW6/LzRuX5M03b8sbb96W6agnH3/ygTy484UCgxCmhBbCytKqMq0GnaHsNw6l2W6poOhifVkqtQWJRhPZ1T52KO1+JJ12XwaYp9IALZnyc6LMpwHCj6ZZGY1TymQAKDUYigosRmOEQ0yUcQIQScenUwNx2jceqJ8ByM9qST7FeaFDxXYI13TrtHC+jFtb+RtBCDt/8l48L1xH6WCfFUiw8/YJZ+iMQIJdA+3zxTEmk5yLE1UOgMhsBNGGmo0no+pubbGw2dgGpx0T2pFcc07rAmGbx/UBrs/4jaF9uGa4qYX/LZCA479uIIFtHdqus/HDMDq/mUcnnvXJtmF7hP3orEDCvP7HdRfvZH+yDLRjwjFky8J6JugROqy2H9l+O69ebDltv4gdvwxLpm6PmZd4rgU17P3ZHmfZ6Dytf54VSOD9LDBHm9SOi/D38wIJBDLYj2hDs/+5zRum+D7eUGY72Dp7DiQ8xWL1LIf+uTAS2Gmso2oXsHBg63FfMyPhxO6oATRC9JIoGwcFJ0HuSNvYKDtBhvSysP2TEEsLJNDh52A9K5DAe84zdsgWsQs+78uJ0C5U9jMXBzqGTxgZZhIOF4izjIU4RgLOI5BQyIO+7YAEiHcRSMBuMWLgYZyijBQUxDOSjYDvmRaRfRN1ynAEdbR9IWkEUmcAX+M41BMXRp6HY8k8gDOEe9Bxx7Fw1JhGkQwDhizwPuxXKh5nUGS2oe7IBjv4dpfAMhLAMMA9mfaRKSEZ30bnHddzDrJzpnViT7tnxB/bWAEOzw7Cc/Azn+U4HAaDN5pRx1XXwV+b11Mk37MPtF2ZwrLbcwJ92bTcv39f7n95R5qNI50PcsicoEwEByToouQbyo63CajRMpBs1u1qOwDO6SJAgHM8xsLm7j/BZ4TKpHOONo92TU1lknW0e5QdDA/8xl1KdaD7kepzQDsBu8XREP0Lu+LOIUWYhY5bbzCr3wnKo59r4LQhW0Q2jUwQBUG6Ue1bqZzkC1np9puSSo91h1lSY41dz6THcuPaFXnx1nUZdtuSz0JAryTVSllyaYg/DjS0RFJg3jQkGnS1zNhthlgiPm9sPFThzavXLsvNmzeVuo7+AXABbAOwCwAcLC6saP/+9NNPZXNzU15//XV55513FEj4+OOPFVxBOwFEYFpU1J2GF3R6kimWJRqDvVNSAOHwoKVhJ+VSDY8to0lKMnmEJmH8FtUrBtWdKSBzaQBhbherF7kQmG6/p2DCcOxiZXX8jVyYQi7tw5MA5Iwj6feaUsgBPHIsHgCrcJon+JuMFYSBsQb2gPZzDyRoYItJQxhndOp85oEFa6zZz46RcBwiyPmRjAQbw861hX1Vs3SMwL6IFEhAaAx2F9W5BNsl5wRJx6OBZl9A8loZQxVGJJ9LSyWXkXpmKpnpSK5dvSRvvPmSXL++LqVyWg73tuTO3U/laH9P+1YBLKxiSbOTYN4b9Efaxq1OW8PGFmqLUl2oa5sBSNje2ZOjTl96vb5MM8jGUFYgAaEqHYQwdAcurCxXkU63J50uND0ALBe1zgbRRAZDZCJxbBTUi9PE8HONZ/HMAJ2zLBbnPCbOiQwdpNBZsGt9eKx1gugIhaAtj7HrPO/Bddmu2/Y4zqGhrWLLcVZGAqvO3hufvyoggWUKd+zj6jy0Nay9GOcghnaFPd/WzWndIyyH/Z9hajjfth/tL+vcktI9azOuS3NYHWH5nihvjMaWfV7u9Ibz02yjzotL43faDHb9Pi+QYPtaXP/XcY2QPc/MwTFkW9IJpf0QjoHQbrX2L+dK68DaZ7H9Oa5cYbljy042SAAk2LoO68/ODzju6wYSLJhl+yw/243AuN9PmzvCcRU3fuz97fH2Xmwr9kH2P2tT4vgQSKAtfJ5p/blGgqm9PycggQPWOifW8LKThx7zNQMJdITthBROynax50JIWpYKtXljlhOHRelmKuRzRkPSQkdDhU4cEVCL8oUT7olrcmftlNFojYfw2ZOABFIfuZhyAplNMEHAsV3kzzJBJAEJ5dKCAggAEgAoCGLRCzmNY9cYbIi6aVaHvL6jnGgv7qDDybeGCncV2M6Ii2bdA4CAwwQDG9+p6F4+HwskkLkAIAEgBlMs4pnhZOF3ZuxAHRLoIFWMOx+guYfjw7JgcD0CIywznodAQlop646SCVYCfkNZACawPsiCIJBACr/+DofUOEtsM/bLEOQ4CbTBZQAN0YU1KEjjs1+gfFreqTPOlDnj6Zx4nnazpXWEnfiH9x/Ig3v39DsAK/OAhFnc+KzPOSABjpIzuJyTglAYPBOcfQUA1dhLOzE/hGR4Fgsc2my1rLukrl84MALlQ5toeEO+KNVqTUrFmgII7RYAkKFqTbi+B0FF5+zqbquqmKNP4VpgpWQUDIFDWELoRLbgnjEN5y4rwzFAgIHkCzmplPPQaZRSISNXLq/LzetXpHXUkMbhvvTbbVlaqsvLL96W5eVlOWo0ZOPRPalVsnL9xpUZ+wR9dnd3V+7c+UId/4uX1uWtt96SS5cuyN7enjx+/HjGLtje3pZh340XsELQHj/4wQ8USADY8Mknn2i94Hdqh+B7PKtm8FheldWLl2UYjeXoqCU723tKmS8Uq8oIabbhYPal3R1IF9kpslkpVxeUSo/YUrBE0tO8ZrWA4w1hSggpDsauPkcaXuMBIoSCIPTHh+Fw3Rh0m8pIIDg2nThhT4AJABryCBdQboRntqTAAnIgAl7oI6EjZ41OOM40oOIMtbMCCTSkuK7onIPUgwASJpEGX+haBZbLZOLntKyUS0UZdluqmSEAHJA6NSOytFCVtaWqFGUs3daBslfeefd7cvHComZp2Nq8Lxub96TX6UullJFa1WUlKSIrSSYLPEIG0VBa3Y6yuxC2gLlyPElryAMYCc3uQKAtkitVpVJd0DkY4ECz2dYsDahViCu2wFroDyVfqEixsiCSyiozpd0fSn8wVjAJAIVunjN8UdNMoOGT01+eZR05yzFxTq0F60MQgY526LhahwhtZp0eOqJ2Z9ACSOxLBBF4bdsHbf8L1/4nfmNIYIL9YR10e+/zOkIMbWC52L95DxYrBA/s93Z9to9xmi0R1ltS+58GJOi84kMc6Yzb8tHBtfYf6zOJkfBVAwlPOOU+awYdetqPPC7cUbf9R4+ZpUKOD21I7H8ewMBxISNBmXlmUyIE5TgW6HBawIZ2Gssfjk0+Rzg248objpnZWPBgZgKp58T8b201zulJfe+035MYCRZIiuvDrHPWZfj+VQEJ4fzBemA/YzntuGe72mO5TrOcZGQ9ex3Grx9sU8xPh0dHjoUImqY62ykNxdUQ6TjBpGcoTGr6tJ7PM9wk6ZQ/NyCBEwZ3975NIIFOv52IwsmU/xNVpcOG8ms8rgcT6MBxgtSJLyG04axAAsoQx0iImyifBkiIM35tfzwvkEAgZd5CndT3ffYujRl3M7Z7JyMBQEKuVJRi2TETACQgtAFAAsQTEWvNRYzthXq04QtEQmn0cdHVRc5rfKAt4UBaRoJLB+jSB+JFRgI+E0iAowjHnEAC7qUq/z2onQ9mZWPoBcMNmIax3+2doIayH1jVYrJhWH51lrmDnoWjdUxZx/3hEFAvAucSZMAzEtTA73iefrd/AsgIjTpcj4sDF3oeAzHGXMalduSCAEYCn1XTJ3ogAZRz9luUp9Nqux3ucSQbDx/JowcPpNvuaBpK6AGoyCjCGmKAsuNFAs7gSMUltZxjryicc7v+owigQOSEDwFawgmFtkHGOaWg2lcX60q35/yAeh/4zAgQmFxbW5NqdUEy6YIcHTXlYL+pgAK1FsCoh1o96hkx/QQS4IBiD3bQG6qzhOcqYmc+48BTZCUAADKZdFUDoVQuyOXLF2R1pS7lYlaWFmuyvrook/FItjYeyf72Y6lVKvLy7ReVebC7syNffPGp3Lx+WX74Vz/QNgezA4wD1e/otrSPrKws6TNo6sf9fe2baB8cA1Ch23V99dGjRzrPvfzyy8pgwHe4ljq8PvMJAQX8DzBj/cIluXr9hhy12vLFF1/IxqMtqZZrsr5+SYaDkeztH0mz3ZaHmztyf2NTeqNIxRirC4vKShhAt2KSFZk6wUuN9dX0mW4qGCPEBSkFNfbBg0RgMwD40u+Q9WLgNDTUR50qMCVTtCcEOseSy3hOAUJPXHJZ/Z6GjAIJfhKyDqI1nHjsPCCBv8e9EwixQAKdV9XEAHNiir36tD4r9RswTsvFguRzGRn1OzLq92Ua9SWbmmqYy7WrF+XKhTWRqCuPN+4pCPXGmy/L5YsrMhi2ZWf7oTze3pBuuy3VckEqHlgEkIZ+gVAdjNlOzzGOcgWnDwLdgwMVW2xJdwhQZiyFyoIs1JcUSOgNhtI4bEp/GGlbtdod6QyGOh7qiytSri5LNJrKUaMjze5QGkedWZgDwBI8oxqdGmwC8dFjscXEteKcB8QBCVz/CJiGO5ChhoCdH/GZYV5sZwIJnA8dS+qYEm/XeYIN9rFOczzjnAKul/OqJpzPOZ7poJ0XSGB8Pu5vdybPCiTY3Us7/sK2SrKjkrpGEpBgd3at86rzEOw87xBbMF+f2Xsi865vgSo7P7C8DA2dd35cf7DAFPV5WE5bVmt/23vzmk8DJLj59Ulhb9pStJ1x3DxGQhyQwHq1/ZLXou3B3+L8CNZb7NiYU2Y+y5MbE8fMMrYP/Qe7BsSVI6n/zfs9CUgI1yFeh8/N/hW6sXFurW338Dpzy+fTb1pQwG7Kah+aE9pgwQV15L3dyn7AvvOsdefOew4kzOrvzwVImE2OpnORFh527NkC9zUzEuwACBdsu3BxcqHTyQUD5WeMOn4jhZY73+cFEuxCPo/aZev1iQndxI/HGUpJOFncRGTPSQptmBn6QRo0TryJBoAXpZsHJGAnuFApS7laU2YCnD9sySG0AUCCxhV72pRlijArgzqzXuSFjjh3nbHgFYqgVrsdSrQzQxZQbuorEEhgVgU827GWghPpo+YCzqPzzgUV31Hg0eo4gMYNhzoOxeXOCK+H8rH8uL+yMApZKZah4+B2jOH8oQ7ISCCwEgIJBBrwPAAS+PxcFDhm7K4aDWTWhUOW00orB5DAZ4BGAusD14cTrb/5rA74rOXpdJXGDuV9xOhvPXyk5QeI4EQJsUY4kUZmmJoBCLMBASaB271VQ8qndlT9DIgs4l79SFMyqvOUccKbyLKgDk0mJ6VaVSn0cCjh2DkAx4UzoK2QsaAI+v5wItvbu7K321C2QSFf1GtOUjhnIMNRpNkI9KUGFxgSDkjAjjMMhnw2J2lVSHXif/ks+kpbhhHYBovy0u2bcunCirISACYs1quSy6aleXggRxCiFFHFfOwog12w83hTU/298873NbTms88+kwcPHmgfWL+wqkKftVpFAYH9/V39/tKlS8omQFjDl19+KcViVYsMUAEMBRyD9nNsDMfGwR/GE1JGAsRA/6GRAFYCABaERhzsN+TmzVty7doNFUjc2d+Xo2ZX00TeffhI9g5bEiGMJFfQ3WnE1qelJFM48hAzQFwIlbABLGicCENufH9AzWo9u2xFoyFEO9H/APZBOwCsBc0cCZlRTXvoMnsAMHAZEJBwksbgZOxQC2RtmCpbwYmLhi9rPNrPYCRwrot7p4Pp5ihQYRE+gy7ixk006mu2CJ2j/A4e+gf6SqVUkEk01PChKVKtyljW6gty4/pluXblsizVy9JrH8rW5j1JpyZy/cZluXRhWYCjHR7syMbmA+m0jlQcFSAW0qpC4FJ3X6dpGSJ0qh8psAYxVezQdPsjaSCMpd3TFI6IssiXK1Kr1TVrDsIaABxxXB112socKZdrsrp2QYqlBTlqDWT/4Eg63ZHsH6B/j6SPMAfAJVmvbcPUmGhLzcLy9b/mAQnWUQmde7v+0Ri2xnMIJHDTgdexQALXektBD5963noZ5wTodwmMBFzfOvjWYWPZTrMvklrFhprZ+9j1y46L8HMIJNj7xdmMYVnjwBh7jdARiwMoTjjmHji1DjnvYR1czgEAiE8b/+cFEsL6t2VV+9WHNtApY7nprJ2XkRA66qHDbp1BrsMWSHDLoc/C48OabH0xLILzJOvaOqezudqEgLJeOCbP0ofDMRQCCba/8XO448+yJNnVSeOGvycBCWe9zrzjbDmfBUggUydsA3td+krsC2GfoW0YAqqci87zjPPSJ9NWhH/2nJFgUufo4PuOZ21gh7CT3bcNJNgdhrhJjU6T/Q2TB502OJcWSIDhgN8IMCSFNiQNElIBcZwFEjj52oUybiKIW3jjJsTQQOExSUBC3EJoDa9wonnaiRaK+2rszGEkQCOhiCwEi0sqtjjBznMG4mqFGZCA85XqXyic0DRA3dJ4Y32STcJwlTx0Enx4g8Zp91zsPo5DOALqfx6Q4DQJ0nocnCs4Xnjp7rRXHiZNHn0GDj7+UFZ8r0BCG5kW4pWK2fYcQ+oMe8eFjt7CYk0Gg76GY2ioQCajjiIBC1ybAntkJKCsLG80iGbPHxqCZEKwvflcOM7pJeTUKcNkznLBsWJYiSoKewBBY9c960PZGP2B1lPr8EBj87c3NrWchUxWHWVlInggYWY0+A9WbBHZCAgggYGAcmS9GCRY06DUI7OHAwCzykDB7qmObzg1CC/Q0CUHJGhfymdUfA4Cmi6tZ1G6nYE8erSpjARcp1yualgDHEEACdhdByCh40pVtOH2jTXLgIrqIYUm7g8nFuwMgbOIsg8ERJvLly/K7Vs3pVTMSb/blEI+I+trS0p9PzzYlWbjQMNDwPjA+S79aFPW1+Dcr8mFCxe0/R8+fKh1cOPmNRVfbLWOlG2ANKOvvPKKvPnmm+pYgEEAMcWLF69qX0EbfPjhh8rIQX9maArDbFB/EHGEmCMABdwfIRRoM2wq4x5o19u3X5LV1XU5PDiSVqsjQ02SkFKa/MPNbbm/sSF7Bw2RVFpyhZpMJhAYzGhmB6Uc4t3rKKiWgmRmqT3JTslmUG85DQ9B1oexgh3QRBgp0yOFbB7TkaSmyIaAJLLIruAZCamRZyyoTLdMPP0hPUEs/1jwbh3b2bzpWSs0gkNjaTbnzmKl3U47UnzSkEK6VYBc6LN4LuzId4ad2U4NnBJVCR8NpZDNSRkgaRRJLjWRNMCtXEpevHZFXnv1FanXKqoPsbv3UHq9IynmsrK8Upe19SVZXKpIq3kgd+58qUACmC/oe8pGKjgmEvQMoH8AQUQAssVCWcvRbPdl//BQNRCgbZCGpkgeGVsqCrwBSEBog4ZtpbPSGUJDIS2L9VVZXlkXSeVlZ68h+wcdGURTabcR3jCS3gBZOIAN5RzLRKMaIDLqMlN8E684ICHcNQvb1YLTdFo4T3JjQR06H4ITAgm6thm1cvzPMUUnOm4NDx0j2if2XT+T0ndKBYaOMtcbvNuNjCT7Iu4WnIstuIJ6smsFx8xsHvdjhDYPn4n1aI+PcxStLXNeIIH2F+8drnWzdc2zSkIwCOMqLK/9P2R8hn1QWUgmDXv4e2j/2b4XAgm0VWw/pe1g72HbOSm0IckRZX/WuQ5rk8naQMfRtm/YBzBe6IiyP1jblPa53QWfN17m9d8Q/GB5ZhlHTOaM0Ha29rFtm9B+ftb567sOJGBTgeuXZerYOp3HSOAx4UaVHRNJ4zepXp8DCaaG/j0zEmxnsRMGO9cszZ1ZPE4sHF8zI4HpReyCQLQ2XLi4GBJIQIfXXVOk4/ITHnfrCCSEWQuSOn74+3mBBAuEhIsQHWT7nOHxSUACz2X9caHl5ELn2QII/HyWukgCEnLZkpQXalJfWtYQBwAJ2ESEQQ6NBDASUDbugqPtqAmAMqJ+w9g7HD/bMdE88+5FpxvnK7VYU505MSG8A6iAk4XXcZpIBzhoGsUcFP2dw8w+juNYDoAIFGV0aQUhWtae7fraSZV1SFYB/rfILz7DQVhcXjwhhofvcY8wtAH3QrnQXviNoQ0TLxqI8trr0yBmn+Jz4V3DKiAcWMhLNOipQ02Qw4VBOw0H3bHX1Icuu4iGDQwGWl5NiTiZaIrCx5ubsrWxqb8Vs6gM3kQAACAASURBVLkngISZIKZf8G1MYzabmTlr2GHFCzunCvZNRdXkszkHJKRzeTW8YbypYGQ2r+EIYBMoYyIFsktaytWKXFhbl9X1Nd2hxvmdVl8ePtqUxkFTrw8KP8Twoqgvg1FXegNoqbiUhYz5R92Beg+HCd52AbtHyCwQDZVdkM+Cpp6XxXpJXnjhhly5fEEGPWgNbEqpmJUb1y5Lu3kkD+/fle3Hmyq6uLa8pkwU7AgPBz3paZaHqbz44osKJoBZACcfjASEH/zxjx8oOACg4qc//almZcDvABIABNy8eVuBp7t378qvf/1r7YtgLeCaEGukIYF6Rf8FOIHj8RtYDbuPt7UvQTsB/ev61WtKk9/ZBsgwlIXlFVldvyzFSk3uPtiUX77/W/n8yztKi68vrkmvn5axgohelA879aC+I4YeAoRZl3XFDaiJtjVBwxxEANMuRWs0RP+GHoYDbsZISxr1JZNFuINjIwBMUJFFQbYEkF1SMp14SpT6si5OGH/6uxhH6zxAAsrkqdFk8iC9KdKYtvpNZSgAIAIwgnExGQ4VUKsUEBo0kkImpdkaqqWsvPnqK/L6ay/JZDSShw8+lwebX0o+n5HlxQWpLZRkZWVR277bOZLPPvtUgQSEtcDhQVvWKgDG8jIYRBqWgAwLaD9kAQEbpHHYlt39PdW1AFAAZk4aIUH5grZHt+sYCQokZNKaAhTzcH1pTZYWV1VDYXNrTw4OezKZ5lQfoTsYSb+HFJKIMsopmKBOz2QsWWWefHtAQuiozLoas0qY9NbWeeBcaVlieCYLJGg/8g6oa3fX1wgk4D1xxzqGTs61Rd+fAkggaBLeP3TA7P/WsYpdz33qwWcFEuyO9Dwg4cTzml1tfJ/kiFi7RUd4IIrIjRDeg+u9BUKsXTgDrf1mwdcNJNCWYPlCIAFrGZ/RMl1Y5q8DSLDtgc+4B+5HIMEyEshSsI6ntQ9pV9MOpl1pn5c2Z5xdyfaMAwvCcob9yAIJcbaz7e+hfcu+ZPtP7PhI+PK7DiRgbWC/sn2JY5VznAVkLYOHYxTH2TmC9Zc4vyTU33MgIawgWMtTkXqlJnnsXI2Pc13z0K+DkZDU+W1Dxw1W/s6FEp3OxobbTmUn9dkE8CSL9ESRwoU2qbxP+zuV7TkgLIiAa8ERtAucHRjqXHk1cGuA2AmLO+D4DtfmxEPthThHnJMp3u3zhwu+GiVMa2YMjqcZpLZNbd3xe1D9Kc6HOmI2Au5KjxGDfo4XVO9xrwx2JUGBZ8gshPqQaz5X1jh2AAlM/wixRZwBlwBAAuqQu6haJ2aH34ID4eSH9uj2esc0Z6+8T+OPxiINPpsKD8wFt4A6xx1OFidT9hEbL4vfKMrodgSdJgMYCdQYsOW24yocNygX+2mtXlPjlar6uDZ20vGO71GnzCLBxR6/obwAP6DRYBftcEFHe3Mhx3GhIZNFej2lbLvYZ0ZREqyDQ4YygKqN+kA59dkmU2k3m7K9tSn7u7uyt7OrfQuhDdiZZTjDaBgdU3NhtGocvU+5CHDF7vh6kCCVzWl2BqQYVDFNXDOblwyyf+QcyAAnCMUYYb5Sx3OojlS9WpO1ixfk8oWLsrC0iEQK0h30ZdCNpNXpySF2Ww+PtL9WKiXdBd7e3pJmp+sYMemMtLo9rXuMdTjtULabIrwBaSZRV5jogTZM+rKyXJJ33npV3njzVQWG9nbAetiRQb8tqSkcsI7sbm9oCMzy0qLcuvGCLFSr0my25GBvV7Mv4Hnq9bpcvXpVQQCUo9fr6Nz10UcfKmDwvbfflH/6p39SIABOP75DKMOt269quALYCL/5zW80HAJ/h4eHGuZD8At9ByESACXIhlGwYX9PxTJxfzAV9nZ3lSJ//fpNBRTwl82VZHntsmzvN+Sf/+X/kA//9LFkskVJZwsymhbB1VAgYQKGATQsEAKiv+PdUe4BnqA+3c66Y5Qgg8UUqCLCETS8xgEJg35Hjhp70m4eSi6X0qwH42igYQ44F4wA9D+dX1MuU4eKcPoMHAgVYigOsoro+KBAo+oveN0IABHoX57ezOP03cduIqyC/R0LvI6TDJgKLixmmkVIVV/lTtGXoYUwGYqsLJTl2sV1KWREjg52JZ9Oy7XLq3Lrpgt/AVBw5+7nsr33UNKZiVRKJblwcU2uXLkk5XJRDg4hrLkl3TaACheSpyFPEK1VHRf0rYGmRs0XyzoXoE7brb7s7O1Ko9lRtgKYCJVqTbKFooJyaH8AROowT8aaGrJSq0qpUpfxKCWHjY40jrrSHwJQLGh7DkZTGQ7Gmt0DkA5ET7lGob04n6GPce0LDcx5jgLnXGvo27U4NGrt+s35jGWJe+e8Ns9QZlYgu8tvd08JvHK+xj1smBgdrdOW0DgnjM+L+Sx0gqydwDWP8zEdZYLrSfZVyFgIHSoFX73ALgF6y8gL2ye0MQjS2zZjmefZJk9jboRAgm1jrnt4Rj4n7TLrNOE4HmOPwzEIw7PlDduKZQ3756yNgvTZodMc53zZdRiZq6y9Z21Hu27PqzMA/Hw23It9if3Fnhf2M/Zllie0k+334XVYH3HjMxyHdseb/dY6pmzHuPd5/ouWx2drQEiinXdsnePeHM92Z53tlzR+7KaSLR8/hxpQ4bx3VqBsXvtyTrX1xXbm5lDcfMHvuJEQ2qb2+Vkvtr1Zn3be5DPreutFalk/YV+NG7fxz/hcI+Fkvfw7BRL4EJyMuFOPjsEd2tmgMQbENwUkJC1GRJg5CEjp5WCDExZOkCcMhUBs0Q5KLkCcDGhM4BguWBbRtIuIHYh2kQ0/f11AAu+jOgK6+1yYOaXMRqCL6jlVt0MgAemsdNLzzh5CG2pLizNGQhoU9WJeHUXVp8i4SYlaCGw3thnqkboHdtFy1Pz8LF89nW462xZEQHmocYB7oU/AQUQ9gGINIAG7tASNaKzRGOGuC4EE3BvfgRLf7bRmLAaGEtiJmUCTXVxRRvbTctUhxnhGlAnfA0jAvQiioLx4PpznmAwuiwTQ5giJ3w39lswC9j8491xw7EKg/dzTxQmQ6Xd+x4dgzMADFXBgUC9MIQgDBkDCg3t35WBvTw73D7SMABJ0IQcP2jMZsOBru3pBvrHfNdY5Jp3zAnUOYID4JijYLowhK3mwWODwpTKSzee1H+c0rSco8y5EQI2TqWNroO6wsw/nGm2aTmU07AE7uM2jtjze2pW9vQOlhquoZDEj7R5YJRNlLiBoQePLsWPrDbNo0JFRNJRMaiwFOLLpqYpMTqKurNYL8sorN+Wtt95UccVuB4r7D2Tn8Ya0W4cqRldEjHshL9VSWZbqi+o0khGA+mQ4ztLSkrz33nuapQFIPdgJYCQAMLh0+YL8xV/8heAY9AcABfh9Ze2SvPTSSwpI/OEPf3DOdTqt7YR+grqATgTaGDoIH330kbbjCy+8IDdu3JBHd++qyCMyUKBuATag7n70t38j167flP39I9neO1Thvq2dQ3n/Nx/I3Ycbyt5o90YimarS4bHbPUnn1PEUpHjMFiSVz2tmCISWIM5fWSQArlQmBTu8OUlPspo+EmyEKYCEyUiG/Y60mg3ptBvS6TSVnYBwAaBCyPCA87V/Q0iwUFJnYMYMG09kNB4qMwDXBEsA/RxAgu+QM+AR/Q1ZDuyLx1GPAawbDAsFx3ApvwbCgJxMhzJOI/UjdBwyQLVkMhApZkWurq/JtUvrslxfkJ2tBxL1OrJSrzqRxUvrMhj25P79O7K1+0AQMoH6AQPl4sV1qdbK0m63VFyzdXQ4AxI0pKnkQhgABvQQXqT6Bo4phXHTaDRla2dbmkctdfrLJYAE0OrIa5iQAgkDn1UDQNx0IsVqVbOaIJThqNGVZqsr0QjAUF5S6aIMo6mKMyIlJLNgkFWEscdNCBq9dv47be3jfBQ6t9ZgpwFt28geHzLyQmfpLEAC50c6Obb8+EygJI6RYB3105wB/hY+axKQwLndPifLi/ez2EdhfdoyAJC1879lO9i6Dx0krs9kjM7sQc84iHNK4+onvG54TNi+dh21tisBHdplFuCgY8m+gPMIBhFICG3csBzzgIQwNNY62Kw/e1/r6KtDls8dz0eePWmd4qT6mQck8Jnt+XFAAh1BAg9hf5oHSJwXSAjrO7S74xzR8BhuzJ4GJNA/sDZ/Ulvbtg+BgLB+ktLfJgEJ8+YMfm+BELap/Y62qX0mO/YoNmsBnHBOZltyrrHz+DwggX3a1mvcHJHUf5+LLT4x0zwbI4E7d0kd6ll/tw1pBwE/s1MSSCAjAeeR6hQOPNvxYnStThQ1CfFLei4OinAA2zJwANDR5zOhkzM+3k5MJxZzkz4knKh4XQskYGDiOC5EoSExbxGIuza+SwISkgyFefVn251pEPEdsxHQCAHV+DwvOHOKOEPsDDt9hpEAIwUGKhkJEF3MFouSKxc1tAGLMBaBsF9yxxR1rXH4rZb+0WjhDh0cwTHF/3o9dSjpaNOhhiON68PxhmOpLIZuV3fW4ZDBybFAAp6BxhScSaX3e4ONmSQIJCCuG6ENyLpg2Qt28YBzG/Y9/E/ju1g+DrXAM+LZ4Cwy7SUcTjwDFwyi+7MMFFCMNwCDc9Z83nfPmuDzWKOUYwC767gW9SmQVgfl51jqd6AjISr2hhccVDVko5E0Gw25d+dLOTo8lGbjyDEXNC2cKJBwwhD1TAT8BiBBUy1OU5JPYTfbi9f550iDRpxF/8hKrb4gwxGYQ1P9DqkHYXxhFxsiiIeH+3ofhEhgx3Zt3QkKog5LxYrbW56IREOADl3Z2d6X3d196ana/VRBAUevS89E5QAqwEhRQy+dkkGvI4MeUl0im4jL2KDU+0FbFis5uf3CFXn99dfkhZtXpVwpqFDel59+LPfufKaq/cjUcHF9TQb9rgJ3AGVQjxCpxH3xGWAB+tD3v/99+clPfqKpIgEOPHhwT9kH2IUnOIL2hljjnXt3JVeoqHYC6h7XozAnxgpAFYAFYDng9/fff19+8YtfaL9/44039O/hnXtycLAntWpZgZVG41AZDT/80V/Lrdu35c6XD2Rje1f2D1uyu9+UL+5uyNbuvjSPurJ/1JFMpiLTDFgHOQUSoGQg6aKk80VJZQpy4eIlQR/H+HNjaexCHHzKx1yupClMwSIQDySgrru9jgz7bWkc7Mtw0FXHezoe6M4/HG/tv6OxlhnOgI4nz1QAwBcNoOEROQAALrUHElTjgvRoDyTYUBsIQaI7EEhIKaXTAQm4r6OyggkBcAupH/uSy7usFMPuVPJpkSsXluW1F2/J9YsXpFYqyoN7n8vB3mPJ59JycX1RLl9aV0HQR1sPZGdn010349K+ghVSq1V1rmu1j5R9gvbGuMacwNAsaCBAIwEAW62+KEuLK3ocQLJHW5vSarYVsalWFlzGHIBLvb72NbAZFAhVmYmM5KCpkS0pkNBq9qXd6ctoDGAIOiRlGQzH0u0NZKChP06bgi+EH9kdUa5//N06mKEBi/+tc8M5Kc5OoQ1yYu32oQfhdez/SUACdXSsc25ti68CSGDZbZ3wHtAKCh28OKfqWRkJtL/m2T/YEbdsCwsk2HJzLrf2GD6T8WZtiHk2W5ydkeRoJAEJdq3StWXs1mICCdbOJThu13iKLcbZZ+Hzn7B7uakWkz7bOle2/7FfWoeQQALHTRyYdZp9ZoEE2++tMxk3PvgdbRvaFU84ygROg01EOw7D/m3vR5sD12W90z6yZYzr8+F1wuPJbDwLkBD6C3Y+ObV+g5DuJ+Y1k5UqzlZPAhKS7Hv8zv5EO491qfa2Z+HaudWCQtYXsseyLi1oyn6Ja7E/0pa045TjyJbD9oekZzpZ388ZCSfr4xkZCd82kMBdWNJV0IHgQNEps4ZAuBjpJJGQyPPpOtWTQ9oOirjFkA6WdSC5oIS0u3DB1s7vF4J5E5kdyHRwUSYuWOHzcXDPm7jCSRdGbDjpcwK1jthpk104uYX/WyCB+gNEonXH7hyvpNCGYqE6AxLy5ZIarYVqWSnqABogcEcjjm1pUz+SPYCdZ8buobhwflWAzwMDMJDxO4wipn1EOxF84DXRhhZIAPXXAgmkgFGkUwUHfXyYDcFwi2KkziGcI8bWksXAvkYggZMuF24a36WK22EEwAOnAeexPCg/dojJtrC7A+yLEK7D+WR14DktCk9RSrY3AQwuFnCcGPqC64w068ExIAPHF3WBcY53ADDa94eRAggbDx8oMwGpH+GA5XwcMXaLMbfpQgaiA9jo3nEAiIA/6BekBRoJCFXArrLLxoCsABn9y0uhVJII9xtPJZ1DpouSsljwXBpa0j2SnA87WV5xbAQ4wnDK8KwAEMbYpR5NPJjQl8YhHLSW1jlE/eCkRaOxHDZb0u1A3NHpa2hdpvHcfQErYTIGKyHScybjgaSiniwvFOT2zWty8/p1uXBxRa5dvSQL1aJ8/vGf5H/88v9TIOEH774t66trmqUB9QRnEe0MjQLs7KOO0L/BMsA9r1+/rjvTjhE2coycXlvbFakg0T9w7p8+/kiQtWBp1TmRFvjCNbHDjWuhDwKQ+uCDD+SPf/yjXg/XQV1BAwKO+PVrV2RtbUVaLaQGHGj95YsFOWp1ddd+mspLtz+WR1v7cn9jS3Z2D+Wg0ZHptCCpXElBnkkqj7wLkkJYQ74k6VxRswUUQa+vVNTRB/gGpoCGB0DAtFyTaDiS0TjS/qOZEAZghPRlOhkrYNNtt6TZakgf4qgTpO50/YrhB9CeUIaSjzeG3sKw11fwAUCAMm/UXnFaC7M5G0Am6PrGGXAZJXCcC4eA5oZLOQmjbeT6tGdUZHPoxx0V1hwPRxL1RFbqRXnn9dflzZdflpXFmrQah/Lg3mdyuIuMGmNZWqrJ+oUVnTu2Hj+U/cMDvR6GDcYhw6zQPzD3YbzhRc0X6r6ANdOCOGs2L8vLq7KyvKbHbW7vqHBmu+OEW+v1JRW2RfgG5r1Wp6uOls5fqJpsSVK5vKRTeRlEI2l3IulqppKsskvQ9v3hWNNGDhVIcGk+3Sul/4NZQkDdAglcO8M1z66Z1umyy9BpjkWsQxfEznP+TQISmM7X7tjZ6+MzbSM6tdygwPtZN0q4xlsbBJ8BqJ8GJPD+1qG2oEeSfZUEJGjmJKP/QCec64V1UPgM1unEHBpX/jibJs7MSHK02K+sI2M/kxHDjQOu37T97POHQAKOCdM/2r5qn2Ge4xxm/eJx7NdkHob9hGXBemdBhLAfJrUvQrx4La7ptFesvRzahLbN6EBaW9seH2fjzquPOFuU/cXZTG6jIizjaeM9rk3UnoJNgc3CU0Ib4urgWc3duD6Y5L/Zc+LumzR/2PmR9Wide44f3idsy7A/st7Z1jYEyPYjthPvRZ/EzgG0aa2/Ystxtnp+DiScrKd/p0ACOwodEzwUxQnZQTiQv00gwTpR6KwcYHQ+Sc8ji8LuwtrnCAe2TX8UTmZ8bi5KFkjgYm4HDj/bwR8OrPAeasQGAkR2YCZNNOHkFi7qKAvDAHBdUv/UofWq5Gcb8PFHJTESENpQqS/orhmABDASirWKFPIlBRJ6Q7fbTgMG9cMQArzDYWRqRNardcaLpZL+fhyq4NLf6U6lz5JAMSHuusP4cTtzQ6lUaspUoEaCZSMQmKAxRxYAWSmaRz5yO590bBnewNoKDVk7keO3hcW6Lqp0JHE+ysMUfXAkCKDYsAX0C5QH6QVRZ+ybBFE4yYc6D/ydRgcZCQzBAJBAFo+Wfep0RhBCgToj2AGgAIyEHY3jbqtWA4wyAAm6ePmQmZmDAek7MhHohyA2fpyRgtc/yOIdGVfyBdXTAJgAgAGXiuDcqcOSU10EDQcYdCUlIykUsuqAra4tq4OMnXhN64Y4dgVGR5r+EQyIlOR0JxeshMO9fen3XDjJk0BCVdXwEcoAkT9kENCd8d6RRFHHARCpidy+si6vvXRLFusLMh4P5NbNa/LKqy/K/S8/l3/5b/9F+8fbb70uq8srsr+7rc4yBA1R3whNOGhAld+FqqDekX0BDAToNyDLwurqso6PPeguaFaF2/qHdvj088+UGYA5hCKYaFf0EzAyoKcAsAB1BcYD0kXCydTsGoWCjpFrl68prf7q5Usq8tfv91wqyZ0tOWw0ZXX9ktSWVqVcXpRompG9w47cuftIPv/iruzsAVTKSDpfVs0EOJ6TVEHSWQCGVcmVKpLNFJWRACYJAAA40GCSIJ0j+nCtjKwlLvwG6RPhtAMIQLaLLNKTFnKa8WJ3+7GCIQhxQNpSp7cA4Gugu/kK8hXymkUAoQ3oj8N+V1NLQnTRMWSQTtKJRqn2QSojA4TNKM/BzYchkAAwAddH6kX8NkFIywTXQYjFSHL5iRTyokAFwi5eun5d3n7zLbm6tioyHsqjB/dkf2dDet2WHldbKCuYEE0GsrW1Ia0Oyo82E20Tp32CbBguzWq303fikTlkGoEWggsxciytjuQLZVlchi7Guk45W1vbykzp9vpee2NJ5wYAcZhjwMTh/BlhPGRLLiQFjIpooukjwUBQRoJkpNMdynA8kcEw0msgPIlGvIaxpZCeNztjQVknAe0bMgJDUIEOa7guWyfuNEcmdBTC9S8JSGD4prUp7JqN5+E1OJfRyFZH1Ij9nraOho41DXyE+IVljnOqaP/QGbOGftJ9bZ1bBxCfC6XizBHltcM1zNp/1plBOeOAhNDxO618Z3W04pw4XDcJSCCozjXyCcBrcizQats9bANbb/b5koAEAvu2/VgWfOeYec7B5h/vdRa7DGsu24RrOse3dfTm2cDWHrEAEe9NRzW0/ef1WZ5n6zLsu+E14/oL72efhWOI7xqaBtvxFCAh7l62XhOBmlMaAc9IscWwPmx9n9aODMmZd4zdmJqBT55xGjdn4Tp2ziNIxWPtWMaz8/rh+GBftADmvHYKxwaf5Wx1+xxIONn2zwgkJMXYnK0x5ndVOwHba4XX5Y4HOg6N0nB34dsAEjhpcHBwsrRsAw4CS9Gzjmm4eMYtBPNABE7yOmn43OxkcRBMOG2hjqv/2STp2QhfNZBgFyIutCgz7msnFnU6EhglSYtZEiMBYovI2lCpLUgGhj70GkCjRrqyTFqanfZM/AzlRv/T2PWyo1rjpekGbcy6FyHEsYViUX+Ds4t3vHg+F3EybDhpa7YFL7aIHVMVMSuX9Vz2mzDrARkvuDb1HFRBHmDCyO2Oo5xkD7BPhIYX65P9eXl1Re8JxxAx0fiM8swozL6c2lZB+kiMWTASWG/4n+wTPivam6wEfIfrEjTQvgHather0r4+Gs3SpeJ/7FjDARn0+lrHABO07NASaLVkb2db+m3Q0F0ICWj/2ucnzmHTPueNpZHXI1FKIhwxZFQQMEug4YFdbTATspLB7jJE5fJ5jclWRgOyAqQ1eYIMIqTeRFrXvlQqGamUsSu7rDv9EA2kcCfuDcDKsXCQNhAOaEmQZnJnx4kVHu7vaRmReQDsBcSCA3TAfdF29YWq5AsZKWQASLSlfXQg/X4Te7H63Xuvvybfe/0lKZeKcnCwo/HvUOW/f/cL+ef/8r/K40cP5eaNa7K+uqJOLgCFW7duaRugvQ8OGtIb9LXcYFIASPjtb38rg0FP2QTXr1/Vctx/cFdDHV577TXVSgDQBJBpY3NH2r2uXgssBbzj2jdv3pRr167pddHf7e/oEwCr8Pf6K6/r9QGYQCwS4MzOzrZs7z6Wdq8vL738iiytXNAQhv5IpN0by6df3JPf/O4Psrm5L+NpVrK5sgIGykhIFySbr0h5YVGK1bqUyguCUBXHHnJhAdAWmPqdf7BRKO6r/XLqxX6nY02JWCmXZH9/V7Yebcj+3o72M1xHr5dJyWTU0zFAMAbPMR07kcs+2ELDSKYykpRPD0pGAjQYQyBBxyzCFhDeoAN1LFEPoEtOykiVmkHxnMGvoENmJMVCJIWsSC6VkqXagrz0wk156cYNyaVEmgd7srP1UHUzMumRhr2UK1mpLpSVmbG7t60sD8ewECnknV4LNA/AWMUchRAGtBeABAcyOCABbd9otqRYqEh9aUVZCejHOzt72g+gn4A6AiMBL+giYBxj3OCFNkefn2QKPjuDaGhPBD2EaCKjKC0AGhAOhBAIaIowDA/jESKoEwAJAiDBhW9Zw5bzHhlh82wPu/NNpyZ0uk9bX61NYo13rrtJQAINZQv+h/ezczjtD66jZ7XPrBNknQ6AnfOcMnvO1w0kcEOJwHPo4IdlYZ1gbolzJOLsqSRbIu73sH1tG7Mt5oVmoFzcWLI2Ip9V23x8UqjPOtbs07yntatm5UoIbXDzlBcyNmEC/A6ZT2hHEhxiPdj7z6s7sMnYFrRVrfMctmPY1+zz0ka048+OT5bntPZmOXkfnBOWj9eMmxPCfhMHJMzGAkBjpA4+BUjgJlLcnEK76bR+eZr9rvYOUv4azSc7B9p5ZN49CGzN+z0EEtCf2X+tb2IBXNpzClR59oe1++1YpvaWPou/tq58fp1LAkptWeLGR/L8+BxIONn2/06BBO7o2xhyLA6kittJyU7qs4X6nDH2SYsLHXiicezknHzpXHEgcDLkQLCTH5+FA9w5EMcdOW5is5MzgYSQ9RAOlnBisc9oJ0qGNZwHSAgXOTuY2UaceO2xnEwyCVk3ktoHjARdpKFl7zUSdHHyYosIbShWKyr4lcplJYWdxHJRHTzQ+uAE2cUGZWXMPsMCmGmCbWmp/nA+6SxTSwDONJwk0oC548lJm3Hk6CMwtOGUUYzSUjvxmRoLdscfx7p+N9UdzihyIEIckGANmNAYwzUBJOA8OHr4Q92h7LgHykcQAO1AmiQ/a/3AMZs4qjKuRzYGj8U1AHLgWSyQgOPxHUJbbH+FRgKBRLw3DyF419FQBpQF3ylAk0orkNA5akiv01UHD6+Mdyiw8z4z2AyQoP1f9RIAMmSknKtKIXfcH3R3uUYasQAAIABJREFUGDvO+YKKcoKNgGwAcN0itEeEP+wKg5c9ltWlsiwslNUJX1xa0LJxQcT9QR12GgmoJ1waMckpaTSO5GBvX9NX4vkgJIdjR2PoQPRU4R5lXQB7ppiVUg6La0/6HWhrNDXMISuRvPPqK/Lum6/KxUsXJIp6srK0IGuri/Ll55/I//Pf/0/57KM/qf7AytKiXFy/ILdvvahAAoQXwcYBOIDwFfRVpn/81a9+JZ1OS4GE1994VX/79NOP5ZNPPlGWAoAEgARQ29/da8jDzQ25d++eiiYiPAKMDIgpAlxBfyDQ5hzJvmMCeBbO5QuX1UFFX+5228p8ePTooWpPIPvC1WvX5YWXUIZlabT6sr3flD9++Kn87vcfSeMI6QcRilKSbKYkY4FOQkGK5bosLK1LeWFJ6osrCgSpMYk0oyqJ4fosBDIjZNQYOO0DpZmPJz7kZCwlpCWsLcj+wZ4CCbu729LzWXjUgM5MJC1gN0xVLBJrGFgJYBEgtSbAmGG3p0CCRC4rBIAKHZPaQbPKSBhrlhG3DoRAAoAIZTxgJz49lTzCMSoVqddrUq8VRVJN1cqYDCKpFgty5eIFubS8LNPRSNqNQznY2ZLJpC/FEtLMIt2tSLVWVN2FQ4BS3aH2S2Bv+Xxa6otLGg5CIKHdculnIULq2syltAXwSCChurAoi4vL+lz7hw1ltAwHLuvIwsKiHg9AQnVhhgNv2GeVcRAJxlhaIgAFEzA8RPoj1N9Ehhg3kddS0OwpzmuC4R6NwcaaylTwLE43iEY011fMRwR349ZWOoLWObRzJD7TkbDrUJwjE+cg6XzknTjrPIY2TZJjxPXJ2j800JPWRzpq9rmss4WVMyy7tRFoz1iDnrZNXN2E5Qkds9A2ISOBdW31BeIcIbtW4zPZcmEdhvedV0/JjoY70zp09jPbmMA5GZfcaLJAAlmrtAPUtkO6Vgi3+j+2F20m9pV5z5cktkinju1oxwbugXFEW9b2Kd7fOvJxdVhAWBLCvIwGgXXU4+rNfsc+RPua12K70NFMGn9xNjDOIYhgyxcHdIT9hf+HQMKJ8qVd/zsLkBA+F9szqf/RPwrnJf6PDH28FoEg25eSHPGk+1uA0wIEHBNkD1lgE8dZUMD6MLbtcW8CLWorxYQ42fLb+Y/3D4EE209YR6fPkc+BhJP1820DCRBAQj7n4B30Q34PQ4i/a/7ilIsbxg4P1J3rizWNp+z1OwIDZhj1ZQw1Jc3jnVFDCufr3oS/LsVqkhbUZ/0dHd9OcjQ+OGi5u6rGod9Z5aJoFwE7IO2kAESYr7jFjw4XzrdAAs4hDT5ccE84ZoGy8hMLu+bhdju3cZN10kTEAR0aCJwwLHXKLlSzOlA677O2zsn0lQQStD7A1wW7oFyRcqUmhVJFplk4ExkNb8iDeg5DHoJoPhMB2y9c8Jm1gKUkXVbrxtcd2oKAAwxo7MTCQaJzj7IRdCKQgOssLa3MdunpuHNSxv9wMtm3GNpwrMGgPu8MSGA57ULJCVondq/6zsVVgYTlZd3ph3geHEqMM+xKUmjS9jFlIHjUmOwDVY4HXRwaAmmwMcpSKvkd/kxKv4dDBYcgm0UKy4ruPMNRIZAA/QAi3yg7QAFHg+5pakeUj+n2sHDDOUWdtI4auuM76HR19xe+mQIJ2LFNpTQNrhqmqong9XnTEHHDLoVD1mulBa/qjzjujMZtq3GYy6tWwgjU03RKAQU43r1+X8E/hEEgNeCFC3VZXKpqSAMzb9g5o9+DYGZe1VwAJjhVl4xSvEEPPzpsyPb2jtLEMfehkdotAAtOOwEx8rl8VvI5OJ9wnnoyGHZlNOhLatTX0IZ3v/eavPnGa5pKcqlWlnRqJJ99/KG8/+t/k3tffqHpC5Gp4eb1a/Laa28okIDQA/SnLz77VA6PGprFAHoZ9+7clfd/+xul0L9w65b86K//WhaX6/LZJ5/Kr97/tQo1vvr6a/LiC7fk0pXLGrf+hz99qBkbEJKAMgNEgMAi2h59jAKrSMNYyOc1HSOo+WropbIqyIi5v9lsyJdffi4f/umP7lr5vNTqy/Ljn/xUrl5/UXYPWvLJZ/flF7/6jXzx+X0nxDeYKiMBworjFFhPRSlWF2VxBek3V6VWX1KNivHUqfvnC07AEuENYPKg32Dc4IV+hb6DvgdWAf5fX1uRxv6BbG1u6BiB+CfCapiJIZOdSCo91r5WriALR1FBAtVJ6Pek3+0oawihEpoSEmEO6AGpqQJU2J8HHAGSsc5bwBc8IwGABHQX0ObjQV/TO9fKBdWTePnl23L18pr0ezvS2N+Sg909TRO6VKvJSn1BCpm0hmFsbTwQmUZSKkO7BWso0i0WtU8BLAIIF4EBMAJQKLK4tKygAMAutFvjsKmGMtrRaadUlOGDfksgoVxdkMXaok5GyNqwd7Av4+FYRUkBSmAOQYgEgQRqGgBIGI6zMoJw6WgqIzhWk7SCav3BWPuWZLIY+lpHEGbE2ELaSAASjrlTiAUSOMclAQlct+wabNdnGvJJjsyzAgl2/QyNYFumEIx/FiAhdi33IsUsh7UlUA9cs3guwRraP0mOiP2dzpy1FaCDYp1my0iwjkAIiLA8dFqtfRU+w2nWRZJ9E7arrSfeh3YD/ieQwPWM9g/rkmvozFEegB31ZOx+6MjPBUoS0j/qWmbs0rDMIZDA33l/2jrz6hAiyBxrBCTigIR59XgWICG0b+P6/jcJJMyAkxRsr9OBBNQFj7eAS1gfmuYagHfwPolGan9oCAMynICBAKFgv4FKDS1b9xybtENO6/8hKBZ3LPueBaX4HTfVLJBAQIDglbVnaZuyTTm/JgEJtn3tnP0cSHh23+mJM1XPyRvA9UpNjZq07jL4HNT+DMbjq0gIRf5AAT7FkUuaaJmOCXspauk85ftEqUegihakVEKarqLGgHa7PenpbjGoO4gvhrAJcnDrVK7fa17tpLQNCfUMo46dGZM8XkSTORBQj0TZ6DBiQFhKWzhhczBzUo1DZnEOHFsumBxw+n06PUsHGC7y1tBJQmyTFnor9DUPyGDZWSaWB7Hi2sdm4lfHfc5OPvOaQAEEADWn9L+k8qtpDrDJ1yX63wjgCSbdfE4BBOgAwNiFAQwnMJ3Nq5AbUpIh/hbPpU6b/7M7yurYDkFldykQw4WWAA/eSbOEAwKWASZ5sgpwTTqacFTgROI3F3fs1NAtaESDSp1olbE4pk9Tf8GV2+264d54x5hBOXN57EC6a+KlTlTe5YxGWXEuyoedafyGXURQ7ZFFAiAIFz3sjnPyxxgo5F1ohQMmUjIc92U46stoBIHEtJTLELaDUCBiX4HYY8cDGhRgN2D30yGeEDZUYCxbEjjbqoPghRbHERy8vv7BYdHQkKFLP0nDVkM/8LzNtjpMcKzh/OIJwdLI+ucGYIFngdM2gcOCeQPZFwoldVQzBTfO0BcAHijACbdO0+u5jAvoX8PJUMunTmcqpeyD5eVFWb+8JIWSiy1Hu2jaSIBL4iifAFCc8Y3rTBxF22eUABi6v9+Qo0ZLnSwHOh0zONBWzDOP+HrsZmMuVEMK+++ToVxeq8itaxfkvXfekjdef0UWygVp7G7Jg7ufyc72huw8fiQ9CIGOBrKwUJWbN2+p4w7WgO7Y9rraVxA6sru/JxsPH8nd+/d0p+zi5UvyH3/yH2RpZUl2t3cUYNjb2ZWVtVV547XX5fbLL6luwMcffywffPAHfQYwFZAOslguS7fbV/YH+iHasNFsSjFXlMUV7JiPZRcO5ziSxeUlH6LjUiZqmshPPpbJeCrLKxfkjbffk++/99fS7A7lX/73/0t+/svfSq87lHS+IqlUWYZj6FikJPP/s/eeP44kSdqnUZNJpqosLVpP94iemd3Z2wMOWBxwh/urFzi8wH3a3ZvdEY2Zbd093aVF6qQWh595PExL72CyWoy6twhUMRkMRni4m5ubPW72WLNlvc1d29zZs63tPWu2u9YqyhUCWPCcHklgjAMpAhPrjwY2HA98XqSooKk70HzfbDScAPJo/8CeUdJw/8C5D5BFgAKqM7Q6pFbUPDWjs9Hy93qV6jETL9F5cnhok+FgWTEDThHfpZylXXUvs1CrWmWe1iFnQWcNRX696kPFeh3KVEKmOLBet2E/+dE79otf/tReu33dRsN9e3z/S/viy8+sf3JqV6/s2u1bN3zunZ0c2PHRgUdEAE40moxF2wEP0iUY/7OTUwcrAbLAdnau7Di4ScQOc5J/MoY3el2Xc9YM7nV8fGqNetvP3+pt23A0Stwfx0dWr9Ss6VwxgD0TO+ufp3OhoyugjrWmjaYLG40TkFil+obzhZgdn/bt5HRgVfhKiDgB+K1jG8ztbDiyk9NT6w8pfZlKseZOp9aoebE2SIcqp3jpyGVAfr4GytGJa1h06mQfrXJkI5CeA/wvY+jLUdDz5A7lOkcg7qjK4VNf+DXn5+mGOh43QmTgi5dHdo3OjQ6R/o5joTVzpQ1AuV2ihQquB0U76FrikIjgeNwZFQi4yr7Seqe+jqBF7P/4+ygD8b46njsyar/6TWs3zxLHX30pR4vztebJIcvvod+nNaQ8ejXah+pnPU908OjLtEZRkpg0orSmxt+v6sfcl9AYc009P+dE+YgyEudHvIfGPXe2df3YRjnLcSzjfMjnAtdQRJCup35UO7G/o9zHeeY2ZeAD0HPGY5LvXPbX2a35fHCiX/b0snfWA2xZNkw9ehlyy3rNq1hhw8pmFDl33OTKx7ZsDupZou8R+yP6Ghqj+GyKttU4qI/U76v0Vmyb5DrZqGy6JJ48ri2fbJX+yMcuyr/kJOqoXNZXUczIL8LSwm7xxdH1JRsHVSNylg2R75mZvXysymKdJr+sB36g774PkKB66ysV/RoyH4zz7/NSeD1CpPxvridHIheCi4qyIBshEuI7vr4NkMDkQAEh5BFIoI1SWgpbiyhcrtwvKNICSJCAa1JF5RyFP05sLUS50orKdZ1C+7ZAQlyIKX3o9/orAgm+i4wBXuTaE7tClIcbG62mbfQ2nWyx19vycwAZHBQidL1WI+J4GZEgB1kAEn2n8Va0gRYX9QPfc76ABD6LI0FGIL/lHIxwN97PzpZlDN2ZL5xQLQoyplgUOFcKUYYA1z9fwBMqLrJFgARvQ6fpTqhCPwmPTko5OVGKbtlgQfJ8+QMHE7g2QEJyqFOYveSVOQpAoH4iHny6GNpokggruSZOI+CIeByYxzyHFjo5JcmYqttiWnfyQRwWpYa4kTNMvBTjovQkjmdc2H0nYDyxs9MTm0/GNhuNvZIBQAIkhOcl9IhgInKkhjtls0rdSwPCkUHqQrNDWT2cOwyiukc8zWHSZ83m36zIg5zBiZB4EXhOyiPuXtuxW6/dtGY7EdEBTlRVhQQiRw/dS1EIOMVpXElFSREcXPvkpO9AAqHiil5RP/B7LaxxTksfEBh+Y7dhP373nv3TL9+3N+7eslbVrH+8b8cHT2xwdmhHB8+8qgXRXe0284GIkASw9Tba9tYbr3vaA9cHSCJF4auvvnJ5ptwjoANpG4Bfn3zyiacuMMYABnxHOgIpD7/73Qc+hu+++669//77zjXBDv7Wzq73w1lBMNpopLQfxvjwmCohM2u06r4zDsaD7O2/OLAPP/7IDo9PrVZt2zs//pn9/B/+Fzsbzu3//h//j/37r39jJ2eMQ9dqzW0bzzCywIfaDiSwq97buuLRSDXGlB3/InTS67ZjlE9nNp1PbAJwMOp71Ar9QnsECAIs7O1uO5gFF8fRiwMbE5EymXqEwHg6ska7YfVGxdqNprU7dWs3G15pg1KRAAEnR0cOOkzZeZxPrQ73BfYHef9U36DqCTwjAP8eppPAVaIRqvO5Rxb02g2rLsY26g9sq1u39370pr37o7fs6k7PFtNTe/b0gRMcEsl3ZWfHS5Ay3xmb0+Mj54TgevUG/C8A9qRgJCBBJKYAm7y2d0lT2PH4CAAVxtTDT2vVBHj2KGmK3CayxU6t4/wIRDEwP54+e+HgEjaJR061ui7XAAn0K9EhviZVah5hMAFIoBrDnEN1T+8ZOTFj347PhgXxadcarQ0v8TmZzu2kP7Cz076djcZWIVXoktpNs8lF50tAggxQohv0d9n7twUSohnCc+YbMbnjs259liEd7aDo1K0zP3MgIdoPtBW+FjlX8TvZL9H51XoYneuytkRHXBspK80zdluL9I/oiOq50pxMYHi0s7T+it8k9kPeJ7G9+p2emXuX9eFlDnaUE9l7Ol/OrhzVeH1tWEQgQfxJChGPDi/t0u9jP6svy+y+3NaMQIJSNmkH7Ysgz2X9p76P56idWuf5LPslAh7RUc3XMK3nq5zV3L79LkBCDlBwT/WJz40iokNtyJ/1zw0krNsHle2n/qXNyIQqXblNW6TAKoU0/81lrlHZ+MS+KBubeD3uqbmkecE145zOdV6cPxoP3hUJzN+yF18WSIjXzPVFPicuynH5LuYrIOFbRiT8tYEEDDgpFJSSkG85R7xHZRAnOrtzbhj8BYAETQ45lghjzOkpAxIU2VCmpHUMRRYXj28LJAiBjAtfnLjrDJVvAyToGTX5ARL8b5E2FjP2Ze9PJEJiKr9M1V3+HUz63mcerp4cihR6XnfmfUgWIVsESOAcmPtdydVTXu14msYRo/ece+C8dq6Qey346gMZiFLsjLV277hOJNzzHOxqMsS5F+dpJ4XPMSJBOxS6L+fKGMyBhARgpJrVkktY7zm/2+u4U4YzkH4voyTtkOuZu8Vz7+8fOEcCCxTARto5n3m0gBamZIh0EkeBp44Qjjx1h8p3FAuiylixQs4xzysHmRFNC03dhmfs8o+WfbKM5BmnMpAN6OQLGdGCpb7BGeyfndpsPPIUB4CE2mLhQAIAYSrPl4AEogsAEhY1ohA61ml3HUhobzQ4xSOc2NnEr2CjWJEDAAt+v2kisoSkjnFgp3rvxhW7ee+G1Zuw+3eKtI/CMHWAlWiqhGQLSEgRBwWh5ARm/OkSSBDoEnen4o5WPhMAEnY3zSMSfvTW63b92q7tbXas266b0d7hiR3vP7Oj433fIafdxxBUPn9u9VbT7ty6Ye/96B27ef2at52IAv4hBziKiswBUKDv4VPASWQuAJyQzgEw9fXXX9tnn33h8+lXv/qV/eM//qONpzP74osvHMhzrovTU/8dES/IEc94Nuh7rn97o+XzATmFk4Dzvvzqa3v89LmNRwvbunLNbt6550DCr//rA/vw489sBANfvW2N1o5NppSHJAKpbZtbVxxI2PSIBHhQkiOiUqCp+gFVHAESSHuZeTsoA8vzMp+4P7LMHN7Z6i2BhJODI5uMRg5gzccjl/t6q070vXWarQtAggvRdGKnJ4ep0gLgw3TspIsuz161YZ6qgbj+JCoh5Uyz6wR5IlUh6pW5bXZaVpmPPIVnd6th7/7oTbt755a1Gmbzcd9Ojvft8ODAIyQ2N3seLUMFB8pPUtFkNh+lihE12tn0yAmRsHEvL8t4cuL9RPQWeoMXY3JydubzEN2p6Cm+OzxBVk6t1+x5xQbABOYJQAIpUgAGzpPSSGSj/UECBlNEkuee2bxSdSABfgQnFwXMg/xytnAA86Q/skarbfV215rtDWpFOncIQMKgP7SJp6wQaZScg+WaigOPZVDs+CYj87zMsDv4RTNkf+TGbXQMyxw2rXFxHZBtEq912fpb5hzmczwCCbkjVuYA57+PQIKAjegcjEcpR55rxe9jfyoCQM5MvK+Agrwt6+yOpXFfbACoH2NEAteIqQG5g8M18h3hOAbRVpSNGTdCtHavsz607lyQr4IXwKOLisjf6KDqmPpMa55sXD2vNihkK+YObXRk4zXVZl0nOk+xD+LYKuJSG2IxeiD/va5fNuaxjRFIiCBKlKfYPxeduJRSe9k/5dD7GjpPmyCyR8r6Jo6lZDD3H3Qtb1ewXaMNrT78awMJkttVQAJ6WZtIkiX1fZS9XL+VjW/UR+qLy4AEztdGVT43ImAX9VY8b6kDQtSs5rv8v8vsn3yscx8of+YyGccuLnu9AhIyICF2UllqwzogYd2C8H0jEljINcC+U1zkYEspywnTYqYJnhTkXxZIEJKrvMsIJGih0G62lHSZ8F5YdItyVvSznlnKI6LZcQLGyR0VbZyYL2OkuEIN1AhReeTX0qSMO/ECEhSRkE9kKbRVC/WfA0ggpx0gwRfsTtuBhM4mVRF6VmvUnTfBw+PJvaXE2SSdG4EE2h2jApIDmQyuiLZKUfvOXlEmkneuhxOiMHwRJmKIcy7OvQAyFndVSZBijuCFgAD6UM5/rNyAYyu54ZpEJPB5c6vrO4tENPAsAhIKpgA38rnOTq/n7WWn+fnzxLjPcdjVaTeyTnSCIoboRwEFWOPDSdqZlRzyexkX6kelBAgxV9+C/4wHcEuQkjFYRvq4rBVlsTynnhQO5UdPUoUKX8BmcwcS8oiEepGH7sR1VWrRW/pHCHQDx2TDgYRqq2H1purSQ6NPSkNKQSCSIOFTiWcBICHJwNTH9ubN63bt1nXbu7njO8rSWx6R4NEIclycnt/HhGsS5u1s+MgAVRqGEzs+SqkuAhCisSRgNS6KmmcACd3W1Hqdqm13N+zG1R17753X7Z037lmrvrCzo33bf/7IxsNTa7WSTD5+/NDLMAIkvPPWG56DT0SCDFIPXZ/PnaNAoAERCXxP1IST7B0e+jnkzMN7Qdup/sD1/+mf/snBBDgePv30Uzs4OvbvT/v9ImKl6+/uXA4H9ubbb3i1C57TZXUy9Yiig/0Te75/YP3BxA6Oz2w4Xthxf2hfff3UDohUaHSs4uU5e+5MEs5AlAVAwiZAwuaONVsdd0A9Yq+o4pG4GUAbya8HBJvaydmp81/wIt2BcaCNzNfd7U0HEvafPzOAhClpNuStTsYJSKD8ab3ikQhEfLSRKXR6UapxcHZkFdaq6cyBBEAvD1etJu4drrEEEmjWdOKlIokY2GjVPfOh06zYdHhm48HA9q507N0fvWE3ru3ZYj62wcmRDUepqgnroUdDddvWqLGuzm3QP/VnQk9UawuPnGi1G0sgATtK1VCYr0SLACbQNgFASX9UvIymUm0AEk6PTq3X2bJr127Y3t41lwmABIAqUpncCKw2/ToAAMnpKyqpQDLpBKbo61QCE53M3AFIQP/0xxOrM1+bbS/vCYcCgATXcqBvUbXBZG4z0pDoX0+BLDiNiDzy1KKUjuZoYXgpMiGuf2VOiBzxC3ZUYEmXoyG7JBro+W/K5rA2DlatkXJUdf1olK/6zar7ym7QGs5ngAQ5yhyPDkC+qVFmC4oLID5/mR2xqq2KJJStI2dR50cnML+/1pe876N9FftXu6TR1lJEQdn4utQUzPPSyRpDXSuBj0qVShUQot0T7TDxCkmn853AYwEyAnPKnqnM0VP743dlfwuU0ToVbRw9e7mjdTH1Qc8vWVJkpPoUeYhRKJc5+9GO1XU13vos3cPn7wIkaCyibMe+VfnMMtlSG9SfukZ8pnWpDev8p3URCZLBy4AERSQISJCdqjGJeifXT/mYX/BNipTaHOiJ8pJvluY6RvMh6q3YJxHsiD4e1+W5yuZnPld1z7I5vK7/ZQ/n+ukVkPB3CCRE5RuVPYP7twIkSMHHkDAp5bi4SPDzBXHVYsdCGlHlfPHOlXw+qeMC9F2MjXVAghR4VPT87c5gEZGg2t4RSIhtWWVE+C5h2B0qOy9XbPk5pDb4qwBkBCQ4MNDd8B1R3iH5gzOhXji6bM/xDAAJcqr5jQwH5TkmB5ASi8Qcn3NXRGOMv/me8G8WFl1PRqBkGEeLPpLxIGclAglykhXapQgF7Z7I0dcCTqi9DEHaQEQCz0VEAk6BdnoBEhKwkRBYgR3bVIxoNxxIePH8YAmonJ2l/OiUlpHKOuJY9bpbAUio2GA8sPE0OV+0Q4uBwA2OKbVBKDPXdM6J8YySCM4LkKeOYOi7rEOgCIdBEYIqkMUN2Nl0GZFAagOOVR6RAJBA/flUfYGqHW1rdLpetaPSrPuuMP9w/L0uPU7/kseAkPPELAw5X5qbcwd+7ty5ZTfu3LStvc3i90WZqcKBSUCCV9kuQj7h2kj592enKWScz6cnAw/j5rOMHsm8gNVomMdFs16ZWnV2YvXK2He4dze79vYbt+3dt96wrV7TZpOhTYen1mnX7eaNa1667+v7X9kf/vAHH6+b166SCGRbve6SuFVEmzj/OPY8M0ACbWKnmeM8A+3gXBxU5J7UGNpLeUhSG4gQoJTkJ599nkCi6dSdUKqUcB6/OT49sRs3b9oGQF8rVXeg/5HbaqVhhyen9tXXj+y/P/nMHj1+boPxwk6HY1tY3RqtVKXBapBkkkdPdEnPgYTu9o5tbGw6WSah+B69XpDOkmvqHKmFMzgcj+0Ip7hICeJ5aIcihUhtOD48StU1jk4M/g4nW0TmZ1TWoEJMxbkRABI67KDXGHVKu81sNDixCg2AJ2QCMDd0UAE5og9Je+BFOgQEWoANtcXcdns929vZtF63aXMiC072HRDa292wN16/Y3s7O06ieHxymMCNwtlvNQD9qk5gDE8C1SOIVJhPoXWcJd3UaXp7GYepg1kptQijmr53jpR6zfsBGWDsaCvzH0JOZAE58IiEzpZHJAAk0AaAhFRGNt0LkEdAQjJwU6QA8xF+GrrCiRT5Bx/SvOJAAqDbeL6wWr0gQYWEkRDeMY5KEcVYa9rR6dCgQaBPIYUUkFAteBN0riKDlutHkZKpTKRvrCtZOH2Zkap75cZ4XKPLHP/4fXS6yta/3FHMncT1hvJ5xQHdN9pYpDZE+yvu2Me1V/ZPbrRL70f7Juqrdeu3538XqQ2yNWJ7pBPz++q6spfifeLf6l9tAOT2WXRc1f/R+RHAEXfvdS3axPcRSNC91V457HzWmqtiCopHAAAgAElEQVR0Na6pMtCXAQllMiR7TDu28ZxcRnL7NDrCsmvi+K0dsyJlR88fZUabBOpLOYqxTfG7OK5xXqjNEcj7LkCCfh8BKV3b7ViIbUNZzLwfYvv/FoGEVakN6kvNj/wZ9TkHMi/TZbmukd2p8dRcVf/mYy8ZKNNZaq98IdmP+rzKh8jnW+53rNePl1dteMWRUJAtxo4sJVssQi1XDdS6gfihIhKiQMSFTmGmWsiioPwlIhIQZBlp+pvFk/bku4VxgdHCo/7LJ+jyOYrQKs7T5IkOa5ykcYJq4kXENp67avHJx/nbAgl6nuXCSm5ciKrI23vZjssPASSwm+X9UqSIEFLN4uB5wJs9621te4oDIdUACYkArO3s+O7ghtQG7aQLDVW4vhbH6CirH7S4eKg2Rvc4hb5r157nV/QBbeKlvGOMAJxSjHcRI8Y8eeV/CuWXzMXwSCoixOgXCA353GylcnSSA5wnAQkc892RdtO2NlKqArvM/KN6Cm0HSPCyhCN2XXGSEilkBBLoenZy2VVlZwtn28uJ2cxBgukM3gLz3Xy+57MTF06GXg4OB6ZWITUl5flFo48IBAdoCpJFSOe0MC0jGqYT65+e2Xw6usCRECMScOgVkbCoNaza7HhEArnYVPGYkx3vm9RFKoK4EYr1hedw1F1lRmvJgb5797YDCTvXtlOuu9fQk1HMbii7q5rT5Pydgwg40QISjo/OvIKD9FzcgZRsRcPnguFF6cHpiUcfEFlQrcz8byo33L5+1fZ2u3br2p6z+8P0T+WHr7/+k3308Ye+a+ws/zs9BxJ89/n4eOlUoIMlm6Qw0D7y8DkPOaDqAxU/Xrx45rwKn3zymcv522+/be+88w5ust/j4eMnCWDyUoDJ6UT2cDYfPn7kufNnw4E1qomM9OredXvzzbetu7lt+4dH9m//8Z/24Uef2bPnB1Zrbdi80rSpp7PVbEhlgNamgwnNTsd6m9u2ubVjne62NSjlWIGzI4EkCIHPH0g+68lpR/cNRxOPsjjpp8gdnG7NYRznq1d2HEg4ePHcgYS5A1gI7MQ5FnxHo2bumHtKE0AChIpE2pE6MUkkoDPm5YQyqMwJ0nYmKZVhOvbrUZ2DEo9816xU7Oa1K3b7xp7dvH7Fjvaf2MGLRzYdn9lmr2XX9rZts9exZqPm84wUBq0DdWS5Qh4tkVc45pCqjWw2Ib0BwsUiv7YAEsbDRCAqIAsOjRRpUneAUI4O5ItKbWC+CEjYaPUcRIAjgfEHSACUTOUkmzaeps0A+pkXXCSMA+DeCALWKRVVEpAAPoBjC8wCWMTxWr3hKQzD8dxBhAll8mTIVBp22h8lkND/nXP2AOWkNVYhdwnQW65PxcIHb0S+ZpU5E3HdjGtrjEjQOdEh0rlqW1zDZU+ssr04nkcl5uv6OvssfzbpFNlYjnEVpQdld/AeDfnzNeSi08/xdREJl63/WrfjTmRsC89WBrRcsGkD4FM2jnFNiRGkWkNy51XOkdohjoZ8/CIAEX+T22gCEjgeSZjVd7IFtLMb9bscsxwkiOtBzqETQZAoV7Kf4zvfC0gos09XzYO4iaLraR5EwEU27SqZjTZ9vsbpc3ROvwuQkDuacbxdvgogocxJzvv/rwEk0Ab1t+SM+SKOBBxdRSQoclbzOM6fC3ZDqNK2biNSwFsul5KN2L9lekw22yoZENBTNg/j2K/SkfH3ZTo6jqv+vqg/zqvmxd+/ikjIIhIudFqxpsaqDetSGy5b5HzB+QHIFuMCLwWihU6Cnp+TPv/5yRYjkKCJGcPSNVF4zxdE2h4RtTJl7VUECkJLKQopgnyxyhcpKepowOSLTt5v+Xi+LJCgSa0FQ0pd5Q9zRSBFs3bHpchZvkxRXCaDGJsySGgDIdUoVyf929q0vWvXzZwZmnQGwp87/h1AgiveeQpLV/6g+lSOLc5B7uQyzhp3jdUqIMGN5mnKv+a+9BsOOucLSMBhw0jnO5wYDG/94xztwjMGfBbZIWNB+TqFxCc5SuzOhE4rlDItRglIIFeaMfFd/mbdru3ueOUHyrYBJIivgV1zHF5ynZXWwHekNtAn3k/wDiww8GlzCp9OoED6zO4rnwE7CFXGecKwpw041ik9gRDs8xrwklccPe9j8qDZbS0WVKWLuCE4GTuQgLN2GdmiOxooPSozQNrWbDvgQQWHar3iQIK3IYAIPo+cSZ/2zbw/vc8aNd+xBUi4efeW7d28YuOC7FIVIlzW2OVYkL9IiF6q6EFJW6IPcMJSlYqpAyqp74pyj43E+aF+yBH5Cwujs/H33eXCqaRawLh/YovZ0G5du2Kvv3bTfvn+T+ytN+7Zzas71j87sf0XT+z09NiODg5sf/+FtZrJCY5glVJvGO+7d+/a7du3XRY+/vhjHwvKOwIWwJ3w5Zef27/927/Zf/7nb1zefv7zn9udO3ccBIC0kQghl5tezx1UwuCRH3gVPvr4U/vsiy/s4OjItrZ27Pbtu7a7s2c3btyyTmfDXuwf23/8+jf25dcPbTie2sYWJIB1BxAAKsYor1rTGs0N6wDIbe34v2a75ylM6AZKb5IqgRx5edIG5xfVG6pVOz0b+M46QAL9juwqqoh2X9nZWgIJ/WPKQuJ5pYoKAAnIxqK6sFY9gYedNkBCzYEEqmwA1kwnYxuNAbwmZvOJA24+N0YTz9UnTYJ0CAeD5hPrNGv22p2b9tbrt+3mtS2vyvD82QOr12YeXdKoU32B0oqbHi3ksjQcpfLI7gTOvCwsVVoA5BzI88ilJCfJCE2lXAES4H0QFwI6qrvZW6YFUFlCIEWnS0WWi2SLreaGV22AgwadBZAAMEPkAdcaUMaRqjKjBL5TnYl3SBOHk6lReMGjERbw1UyWQAKVGqiuQ6TJcDyx/nDq5SB9jIrc3PFkcR7RUOgQX0PdNuCaKTXJjxXl0lLU0TmggCzkDtMqB0rrUFxjVwEJmrdaJyLYq7Wy7Lf5Wqf5nhvi6wz4Mpsg2layr1S1IV+ntb4rdF8OjZxxtUcOcJkNl9snpet4QbYYIy8i+KD7lAExFx2CABKF8VXKHX3tnB1w+yiicpbkievkNpjGKye7jP2a5to3dzSj06V78c58YK1P1WHSBoNSD1PaXGpLdL5yRyz2Id9xLbUj7yvZbLltJodYtkmU9/zvXC7izr7GNwLeAmB0TwFNUT5i/8T17cLaFsqR6/h3ARLy/spt6CUmGZxr9WM+378LkJCv39+Y32v4weRDSA7ogwgksLbFiE/Jo9oqoCjKQOz//PtchiKQENuu88rGLPo5AkJXAQlaW+J1NEaX2f36TnMm/ibev6x9F/XGKyBh2c+XVW240Gl/o0BC2eKpiRAFMF9M/pJAAm0UqKCIBKHB+QItxb4KSIjK+ocCEsoMjlwhlk3Mbwsk6D5L5LmELCcq4MuABMRR9XBXKY11OxpOq0cbCvZdAQm+e7a9ZTdu3bY5LOqeQ1LxiATfqYfoizBlqxUOYjIytDjq+ThXuxeSgbg40D4+rwISPLy3KAOla+GUKXza0wUKIIHxEoAgckKMfq6dwr7lzCYngPvCzK7vkqFEnn8qD8iz4LylxUdhmIlMju8oW/fa7VvuHBOazk4i7eGeJ8dn7jziEIibwUObO4n13w0k5zKs22hyXh6TZ3XHoSBX5LzI/k6bz425uTsymg8XDAXy2gHninHCgeN3IsTkPkQr9E8JN09AQllqA+NOO71yQwEkkFvvKQtWsVan7cAT6Qyq1OBjT7VF7+9U6cLTDBqUzKw7QeDde3fs5p3btnfjqo0mEEkmMIAICJcPd2wqfpzx658Nl0z3KT0gpXYAVDDmPLsAotgPCl0tmx88Qbth1j898CSK7kaTfV2bjfq2s9W1e7eu2j//0z/Ym6/fso1m1Z49eeih7ld2N92Bffb8se0/e+BlOXlmIg9u3Ljh7cTRZwzfeustr9AAyPT73//e+wSw4Be/+IXdunXLPvnkI/vXf/1X+/Wv/8t/+y//8i8OMJDS8MEHH3hqEdELWzs77vgKSIA/4Te//b19/MnnNpkv7I033rA7t+95f8FTSD8eHJ7Y51/et0dPn9ui0vCUhdF0bqfDkdUaLQ97B0wgwoRohO2dK7axuWWNJmNaK6q3pPnHgDIucA84j4fPH+4Bh8OZpza4wzlPaUziLtne7C6BhMHJ2RJIqLiDPfFoFAEJHpGgiiqpVocTflJiczQ8cwChWgEYm9h42LcxkRiLilXGY09taNcrVlvMbKNdt7dfv2Pvvn3Xrmx37OsvP7KD/We20alZq131CByAACJC6s2Oj9fQy8Qmq5TrC0jotFpFlMXIdUKzADz4PUSmcyf8TGSYyCnP4GBBQeLljnvRdwKEmJeq2tBsdBwE6nY3fZ4DJCSizobrEgAA51qZJH0EkMA48HkwniyBBAccAVz8vKqPoROYNts2gIx1MPFUCF78FgeMaIQ6USokEFHateBbSulJzNpUZpZIIfgYXM+sABKkg6IRqmO5kXsZkJAb7Dyr5rOcbq0j+XVL53goz1cGJqx1VAo2ff1W+jcCCRHk0DNHR1rt5rfoI0VNcc11QEIOMOTPmMYorTGym/LfyDmV/RcdumhrlP2dAwm6j4DT6Khp7dd48S7gepUMREcod9hlF8oGYv1HBzLHOBaBBG0G5HacwKYyW45zWatz50/9tApI4HfqQ7Utl/soB3HMciCBfowRxLq3+kJ8Yi8DJKi/4v2i0/tdgITYn7p+vKZSYuO9y3QAx/4aQIKiYqVHZAOK0wugVxtNUYY0JuJwuAxIuNAfIRpJ98rHJcqi+veic37Oexd1RdnvND/LgASOrdUfBZAXnyGfK3kb42fW+7LXq4iEH5gjobSXL8z0tAB81xcDlgy4ZCRIyS1D7wqUVouWEM60IBYM3EVosRY6Tbp1TqjfTyTSJQhomSGRC6UW8rIJxTEtNLF/LhgE7uSeTzydp4khBRYR+7hAxIkWwRc5v7Ff80XKny+Ubiwbw3ULme6/aiKvG4N1QEK8ft6H3v7AkcBnUhvADNzo3dq023fv2WSB8e7bU1bVjn5R/pGIBEUjcC/kKyo35UAK+YyLptqGY4KxTA45CycGA8dkiKhcI5/5PhpugAi0lXPkhItLQAtElEMZghrrs7NUto1XOpYiLFKONOXe2sUOR4pESFEBReWKWsVuX08kaSJcY6ee/hiPJ+4QKI2C1AZ/rka6nrdxNvX+H01SeDSOhFIztKhxL4Xy8zucC67P95xfrzZSpYSi8oQMEVIZeAEkOFgjYCGUCmPHdzTo22TUt8lgaNPJwDkSmtWFUeYP3gCPKMDNrtaN1Aart5ykr8Z9IXAEX6qlCIJUmpFc9lTtQbqIXWde7F4CIty4cc1u3b5pW7s71u4R3ZJAAwc3PAKB3aWk146OTjytAxZ6+uH0lFSGQUoFwcH1iBqFYX9ze2LVjpjrLiPMntD5VG+53STnfWTzSd92eh27eX3XS0K+fveGUcjh2dOHXgXg9Xt3bXuzY2f9Y/vi0z/a48ePltEEOPSABkQfPHr0yMs5UuaRY7/97W99LOBBIFIB2Xj69LGf++DBI+dSgB8B4OCLP33lZSGJ/CGiAQAP2djc3HbAglKTv//gD/b5V/dtOJrZ22//yF5/7Q17eP+RffrplzYa4/o17Pn+kVUbTR83lnyKGlCwAU+5Um/aZE6UUUphAkyAcJE0ClKefMqTmuaDUfADkN4EiOAG08IOSVfAiZ1OCnLRVN4TWWfubHY7dnJEBMe+CUgguoEoAicwJKJlAbFgIiltNZophYJ0oEbdmo26HZ/sW//0yMGMSpWUHyo/QLo4sSrpGVQnoaJCo2qtWsU2Nxp298YVu3vzim33WnZ8+MSOD5/bZNo3uoIyk4oo2Nq8kohRkf+iRCntIkIikS5SGYG20nupmgm6AZ3Dv5rVPKWFKALkkYgtzVFPXRoMihSwxP0CgSvfH52c2NOnz61Wbdprr73hEV8QdB4dnxYkWSkCi+oaSm2gX5TaQJpCfzR2IKFWby4jxAYj9JM5USY6h6o8kykcKhMnWeSdsXLn0okZmZdta9abDhyMSNVwYIxQj6rLgpOowr9QRBkxdwAf0v/nO9JxfYzOWL4uljlqsl30Hq+VG8lx/ddanv8+fo6Orc6Pa/1ltpeMca1VKaqqsdydV9WGXP/G57jMEP++QII4ovQ8PjZFqoXW3Mueb913ih7N123ZnHrXvWI7ysYmHzv9bpWjxnqvSFX0pUo902/MLdZNkRDLllR0QgSJchnScyv1ItqQUV4iGWK0I9SmVakNkhdthAhwEJAguVol25oj68Ynt3ejHan1V+2+YDcX5UD1+3y+ql3RPs/HKNmP6QpljnC0rVfZtzont4PL/IHSvlAVmxUdpX6OX8fnQOfl/RL7VH2X97N+U9Zvuc5QFJLsV96lR2K7Yl/EvtM5eV/l/V7WBXFeluln+UXxOeO94/yM9zsfr1dVG5b9fllEwoWB/jNEJFCS6fu8BCRIsKU8pPjlyEblyP3kNEGyBPu2lH7cVXYHpEgbWNXGdUBC/rtcQVwGJGhRvMyQSE7IaiBBkzYHEtQHcdK8AhK+CSTcvH0HdyvVkq/X3LD0nd8CSKhQDrBwTlkstbBLnlhIpWwFVEnGGAMtyBgF7OhjNIsfgUVa5IgCFjBsZHwhFzIs+F5AhgAFGRhRBjXGasNgcLZcCLleyo0+BxLOeTwSqRYIbDovRWLc2NtbEkXi6PIdYeUJXBimigkF50O7lapO+A47deFhuq/WPCSZflMUgp5RSlzHBWzQPo+yGFHq7mJag4AnZS7j+Ph1CtZ9PXdyCqY2GQ0vBRJIKyCfHiCBiIQIJCxqkC1W0ne+k7tIXA7T89QCGWo4HZBS7u5ue8UGgIRN2O2bjSI1Iu3OTby0YwKjcFCpyIDzk3ZwC26Egik9lofMF1t9viwiwfPzF+TfDz0fvtNuOrHfeNS3dqNiO7227e327Oa1bWvVFjY8Pbaru1378Y/ett5G2w72n9rHH37g5SGR2ffee8+jD5ADKjtAlojTT1QC7QdIQCZJbSB9wSNXTo68LCSASeKOuOsO5JNnz/33RAh5OO+SryMBXMgZefKffPG1DYZT67Q3rNXq2otn+/bg4RPrn42dlb9SbVql2jDGiggSXD9cYsZtUQUYanoFh3ana+2NrpcLrODMF+CQRyew66D0nipyT6QLIHLFqwAw7jifiQQ1ES2KABXyQgEJw9P+xdQGCAyrKfUFIIFoHYAEnzO1uvOUdNstOz05Nqo3TGcDL8XoESCAEKQxULaSaJSaWbtetVZ1YVvtqt24tmM3r27ZTrdppycv7OjwmY3GJ155gQiiWiMx7JNW4LJLmkwB5NGetpPK1q1eg+NHRKHsyKcyrYAIjBc7+Yw344v8MqbtAuzjulS0ELDZaDUdSOAcgIRnz14YEQkCEhhvIjxSKlfD7wFHguuGgiOBCAHmLp+JSIDzwkG+SiKsHRecTY1mx/WOV3aBeJHoBU+XgmslbTwADjTaXZcRSHtJMaKULCCFr4tFNILLypxykykiwddlAQkAlNVU+jAaqtHQLlu/padyo73MgXhZIEGGbtn5Ap/jObKNLrO/4kaA1iul8qFLy4CEfL2Jzxjbxt9/60BC3NGVrRZBBNlo64AE9XsOJJQ5kFEGFL2qdVR6hfsJfNc6r7VNm2WrwIM4PlofyoAEjimiIj57XP/XAQlKbYn9E503AQxx/cr792X8g9zJz4GAVf2ua5cBF/Gacd5cmOtZ6XLOK3PMVwEJZc8Wz1377H9mIEF2bOyLOD7rAB9tXDHmskvlVynaYJV+y589+ipx3lzWR3n78/GJcl1mQ60CEnSdV+UfQ+///wVI0CNF9BhjQrvEERVNxmhiayZkMxcYTZbLDfH1EQlRyMuMhDLUOE6sMlT9glIUuBPAhKiIBCRoQYgTP5/Afw0gAQcvN4DyRW2dobNOkej68bwlurkmIuHajZu2cGZoaprXvwEkVOutZag9C/q5MZ6MS2RRzyMDbFmDPZBhEWrLri2GA9/zW/1NGJoTPBIxMU67g0J0cbpi7qae0ZnOB4lELTfsuLacMXKfJS9J6afUAUUknC8gQl4TuKYQ1e1uz9vJrmQKScaJ2vJrDAfn+eIprzqRRdIunOIzKg1Uk0MobgfeYzQC58sI1n1515yGNZ4w9ji36G/PHae2ufJQi7DmuHBQtYEohOl44BEJs+lwWbXB2fmLiASAhKpHIzS9agMRCU62WGs4dwJODC8iEYhIgLtA8yzxWhAWb9bZaNne3q7dvn3Tbt664UDCcDoxWsn5KVeRyhmAKmNPXfCw8+HY+4t0EcaV6AUBOZ5ysySE++ZMWAWEen85CkofUFmj6uAAC+NkcGozwt/rC+u2q3Zlu2sbdbNmZWpvv3HH3v/Je1avmj188IXd/+ozG47OXD6JPCBdgTZ+/vnnznGQKlTc8ecAXECWxY+ArBwdHRScD0OXe86nzZR9BFg7PD5xYOH6zZsesXBwcGT379/369x77U0bzqp2Nhjbg68e2Vd/um8nJ30b9Cc2HBBZ1LDOxqYDCPBZLBgEAAKiDFzr16zWJAwfMKGRdqY7lPfs+N8Ahzi0hPwLeEJmcLTZqSe1AfJPnFWAhBQtlOYvIcg4wpAURiDBqz94tyfCRCfr9OslIAFSV8YWQMH7Y6Nt/f6xDQenNhrz78z7m/wNSjTuNFrW4PdVImnMWtW59ZoVu7rdtb2djm22azYcHtrp6ZFXbZhXAS0olZh20XobKbKAvxmjEVE+dVJwADQqRUB/ikQAcFeo63avqM5gNY9G4p/K5iILRG5xTSIVnLugAEUpDcm1uRdVXtobm3bv3us+h0mHebF/mMhemy3vw0i2mNbCFGEkIKHe2bT54lzHKlWNqh2A7IB6E9cvk0TgCilrocqINBJvxnwytbNh0pkjCFrhKak3fHwBEmwBBWuKUhAnigNxAJRFKc4IJKza4VzlaORrVNRn3xZIKDPAY3ui/o/Gedk6GoEE/U663/VwUbVBOjq3L3L9swpIUL/EfuDcde37c0ckRAdY/aNnlEOUAPYUESvbU2t+mc2XO7XR/snPj+s311YkENfwErhevSeVcI6bYL4GFmkxsW/zMY6bGrJ5o6zIJozrZnQOpQ+W9lRGXsn1db1oN2hsRQitdkUAbt3Y6zf5XIn2bwTLyvo9jmmZDOq5y0AF/20RkRvnfn6fMmBA56yz/y+zbb29hV2z6ryyORSfZV1EguRKci17LEbFlsmX7qFoBLePKINdbIRJFhRxLXs0n2OxX/P7CCRY10eX9X/eP7kcx2vH65y36xVHwrKP/p6BBF/cQ5iSFjsJ5nL3sggJv6gYC4fDjbmL19FEV2jwyom6JrWhTNnlRkO+eMbPLwMkRMc73o++YKJq4edzblDEhf0VkPDNiISr12/4rrGqNmAguxNX7BxatbGMWlFuv/L6JIOSLZEX4gRpp5/xkCPOzh6fxZ3BdbiG13bf2PC/PV+4qOyg8Om4GIn7AGdURExlylDjrgiDc+PgHEiQ/CS5UPjeeViacx/UmsuIBO7XqLd8p9KBhGEq/4YzxvMKlPO2UcJwOHCyRcjNYlqGdlRot3ZkNK8111Mo7cJmkxRaHMFDf95igV3IyCOcHGChSHnweUCe+nRYlDkcXUht8MKLleQkKiIBAAEgAbJFgASABSdww90ij9rLzikFJOmURGaVUkF6m227fv2q3bp1w27cvG697S07HQ49dN6jEYoylqQx0D/0EySWo9HYORJSmHhRPcD5LBpO8Jg7Grmxno//8jOlBx0sScSd7VbDCfUmo4EtJn2r1WbWbTVst9e0Tn1hvVbFfvLum/bLn77nXAoP7n9uh/tP3LFFRsSRwPjBYfDJJ584sSS5+Mg2qTtEHMCRwLm0k9QGdqKfPHnmn9mx5lqPnz7zUPfn+we2t7dn7//iF54mAZDwu9/9zh3Rq9du2ts//qWXYP2v//it/fu//9pGw5nvck/ndWNXGvZ+0pWcSYOKC4SqN2qJ6JNKDI0NB4Qo9dgkqqHDv47/AzhkXCnxx1gSCUC5ReQGIMXlmagHKnsATFCdo0iBWJKOnhxdSG2A9BMgIXIkMAcbNbhXUllRn1fNZqri0Gw4eABHAhEFpJMMRycJmGpUbbNWt9Zi7iknjerMmpWZ9epm2xt163Xq1mk6G6NXbPAyjtWZNVpJh9FWSlHuXd11nQOQOTzrW9ur1DRTpN6s4PeopbVD5WC3uj1PQQEA0c4ozw/4ormOA65KNPAkeKoHpTnrKR3i8ODYups7dvfuaz7PAJ6evzgoIhtSPjipDegAogSSs5acSz5Dtlhvbzsh53IjgMoqVapNJMCBig0O0k3mNi64S5brK6Uk64nvxkPF+8kx47qAe0QqpKo+FU9vcsLFbwkk5BsU0l+rDNZ8LucGdvz9yzpa0bHRs8soXneN3NCWrtU6E8kWo0Ot+6wCMqPDsMoRWecg8D2OUO7sqh1lttPLXLPsnOjQ6PrRWY+AQ3S6c3ssjnve92WOiuw1n1tFJJAIS7VxISBBY6LfaBc4v0/8LPnSOMdni7ISbZlvAyTEsdXmhza1aAe6I75yICGfDyvt8IxrK7exy0AE2QNlc1H3je/RAV+2KwAJuk60sXUsjm2012P/l/kF6+anE/euea2SM/cH1qQ2IHcxlcl1aZG+G0HDqJeiDyYyT9qQAwk8uyJ+tDEiHyW/dpSjtX0S+iMfR31VNuaXgQi53oz2c1n3v+JI+DvjSMARyZV1nPAYRFGApfzTOVS6wqpL18gXXI5934iEMqN+lXIsE/ro/MRJsFS4AUgpU1oRSBA6q3BCrhfDzF4BCd8EEm7duevlH8m3pfyj707xKsoLEj5Nv6H4BCSII4G+VfgWP1mG+INzRxkAACAASURBVLfbbqjzvbgFMKxVKhHly1iKD0EkS1xLu39cS2UfubZ2LnRdroXzFslyyg2k88iJhB4XJbqKHcvz0M70axxPnjc5C01rwPlfOBgYBQAu7Crz6vdTXn8kKBNwAsjATuWEigq1lH+cnOmUuuFdXAAnMl61yCQQIf0j3vgyIGFeMGsTeaTFgHu5wUQ0wHzsEQmQLcaIBIAEX2ZxJEJEAuUfBSTggJKf71EJS9Z3T2Vf5ukS2YHIMC7bO93Ej3Drhu1dvWLt7ob1iTApIjKS/Iw98iBVZhjaixf7BXcCCzhOUQIOfLHOIjHiYpePdZlh5HKzSAaqj301VcyYTIfG/itEjN12w0PlG5WxbdQr9tN3X7d//sdf2N72pp2cPLeH9z/z1AbGHtAAosQIJECgyD/Gld1pQAEAAQAFzn/y5JGTMH744cc+H+BYADSDI+Gjjz6yo5NT//27P/6xf0eaxxdffOH8C5T+e+3tn5pVWvbHP35kH/z+v20+q1iruWmLOakBXeffGM8qTsjovAjNuu+Wo/HhSlhUO1art5fRCC2iEdodqzcaLpf1Vtud9hopETOABKJ8Jr5D7wZ1wQlSawpQTI63EzKy83504GSLh/svTFUbXLYKskVABBz2WjXpGICERqPpEQnOT1IFTBvYZASQcGqD4bEDC/VGxTZbDdtArxBbQXrEYmqt6tQ2G1XrUk2jmsaw3cQpxpAb2ryycCDBddZiav2zI7t27ap1mi137gGrSMHh/r7rNJ05SahClMdwKUyn1u12bHt71zbaXZuOxl6CU6StKZIjgRXjaSJLZL51uokYlvnHvY5Pzmyjt223bt1x2QZI2D848u+JSOBcyjb6+l2kCxGRwPd8hjxxUdtIQMIs6Qs5KZOZSsIuPFIiRY4wn5XWSGRBzcazquty5gdpNAB2cC8AMlmlYSlT4ptAAuARbiz987IRCXHdj85EmV7WsW8LJJQZ2WXHXtZBk10UbSzZCVwDQFXOZ7QrdP0cSChzanMDPuqqdU7DnxtIiAACfSAHJzrrev7oQOnc3DbNbTjp7CgD+djIeeO4Sqjyd4zi4xzNuQS4nZN7xzEsk7sYRSF+Bf2ea2m84/qynN/jsd8rH0N9lky4rBTVrWRz+jyeJLLkvF/Uvy8jp1Feou0fr6k25jY+55fJn65TNn7xO5F0x3tFIKEMSIxtUUSIZCfvh3XPvy4iIZ+/cQzdnnoJIIF1DJsUOdCGjzZ7JB+Sdz2vNi9VYUR2n+RLz6voWp2v6yjiIZ9/65z9C8KUcVfk310mt7qPfKYoB1H/YS+VvV4BCX+nQEKuQCSAXqqvWAAikpYEuWKENCrHUQ6GnPeyRfwbgromImGVAa8JnaPm+fkvAySULQ7qj5RvmsoT5kACv4tAySsg4ZtAwt3XXrdGp+2s4gAJs8LhZReaPvY87CLyI6YTyKhVWUbG23d9ySH2MP+kmEVUhpOFLKjqgYAJFlqO4XSh0HHMOZdrsfOv3QkpXilkjAyFPZYZZjI2yPfWDkP6beI+YBdW8yb9vqixXjieCSRpWrNCXfeaGzX8wwGgvbSHXXWeDydBJIoeWlzsvlP+DpOHnV+BMUprUJu4Zj63ZVj53Cn6P19wlTIjIIEIhTiXBCRANBjLP0K2iBONswfBnjsMgSNBEQmQLRKRMBqnuvTJwS92LCUjRfULwBnG/MrelvMjXL+x5+NZbzVtPE/17ZXOwK5oGuNU4vHg4NB3QUWomHgR8IAToFVmRMXjuSGU6xcIL5UaQwoGzvJsNrImtaYbC9toVKzdmFtl2rd2dWo/eed1+9//t3+2d954zer1mX3wu/+wJ08fepuRR9IPGGPSD4g0gDOBlAdkC+ef8WQnm2OACc+ePfHqDB999InLN2kP9M1X9x94RAPOnZONtlqFoZwqfnh6zOnAnh+ObLZo2ME+hH9nVjGiBJo2nQAA1a1aazlgQMk/z3EHLWkkx3EGP08NQr4E7HlKAxELdWQ6lfXc3N71uUAZRHccZ2N3wNNOkNds8bnc2ki/FdAmEPHs5MiODg5t//kzOz08tjmkhYTDF0CCRwW4sY5u2PBoikR82SmiWeY2LoAEyBKJRphMz6zRrFqvnYCEJnIKuDEbWodohHbVOjWz2mLgJJlbvY7zLQwnlFOdWo2IDKOE4tBmY8Zt08taDkf9JZgJR4MbWgUngox/ykQyvp1OyzYpmdnZTpwno8Rxsky7aiUgBeCV48isR2l0N/wc9AKlMzc2KLF7w1N6kBnABV5wITDuRCQ4aFjsF/gcKwKOAIdGs7qnKgBWSmc4COvEpYkkl/71yisekZSAX38eKsaM5x5dBieG66w+oMjIuUqmyA3gndVSiUkPTUmpDQlIMAcjLwMSoiMRdVQE/TVHo9McDdlct+XO0GW//7aGdalVnEV8Rn0Mea4c6ehQSwcJSCh7ttyQj32SOxCr2vWXABJif+d9L+dK45ynCuTP9LLPFXW4yy+Au/MPJTJTXkpzLItI4HutqernMrnh2HmaXNo1VvRDvmMcx1T6TakJLwMk6DeSCTnccWzVRn2XA1Gr5CDKZFzjZOfkY6g+yR1FPaOuVzZ+F9bcotqX2qU5EJ8jXjOOhcZITnV81pd+/jURCZf5Bi8LJLC+pVS3VF1M8iZ/SX5SdP5Zw3xNBbQvohhiyqr6l+8EvGvuLNNWp4mPJ9dvq3RJmWz4Or6GQ+6y6+f6i+sJeOM7UoPLXq+AhL8zIGECk/UlJQRFXMfgJ5I36q+nmtQ4TbPxxA1FKZQ4gZXftUp5uYJYAyTEiRANAv0tRVf2ne57mSHBbkuunNQfHGdSKjQpAgl6zpi68QpI+CaQAEdCu9f1vP9mu2XTIhVBebYYmbzk+GtXTuAN8qe+Rp48XLmoysBnQAFCvgkrpv9xxlTmUc43Bjg7ufyW858/f+7n4nBxPi/t0EvRMe4y7KM85As1+dACPVKUQSo/yJyQEk7v51UbtADi/LSqcDec746Q2iAg4fS0by9evFiG7EcSxdl07rvh7BID0ChyQ0h3NFTUZh1Tf3u0ROFYx10AzocjwedFEdosTyTOuwWO8+TMy+ERkQCoICDBw89hqYfIrajaEMkWfSfOv2v6pWHwd32A0xGqd3gmfi2R012FAO/mddu7mpjrK+ifSsXZ5ElnwDkWkHB8fGpnZ33nmUhtToCVAwoFiJAW1LTQXqYDLxg+QVe6fkhbuamvPMULcGbipIuVxdi6zbS7nSISZvbum/fsf/3Hn9sbd29atTqxzz/9gz1+8sD1KgAB/xhnIip4J2qGKAXGB7nlGHKM3JLycHx86MdJWUAG+L2TMJ71i/x6GPdH9vT5c5clwCvSItitns0r9rs/fG5fPXxmoz6A25ZHIoxHOJ84hlQo2PQ+JkR9anMnTqWcqzuS9VYCEuptv3e1mcAKiBm9zyipuNFzcsVmnSicmtVrzAV2uFP1lCapBQWQkLhNUsSOAL3R4MyBhOdPn9jx/qFNKcOKwBQcCSm1hKiQukfzJCCh5ZEJ7U7T6lXk49SGo1OvusC/6azvEQm9Rs1aNrPWYmaLycgq06H1GhW70m1Yu7Ywm/QdSLiys+kVGAAS6H8qRdAfo3Hf6pWRtRrJsUaeIF1kri/nWpHyR3Uc+oQdGOc7aDRcT213d/3zsurKNKXJABgIxPd0CLNEDLvRSeUij4+dqLLRaNvu3jUbDEYONMF9kPRNWpOnRYpCivpJQIDru7l5Scb+2Mum+LyTvkLWRoVD5I6/RyAlfQAAkIBSkBbSrxZOnEt0z3g2dSDh1EurXgQSABNJbfD57dkO3PMcSCjTsTK0pS/L1vG4O6t1PL7H68oeuAxIyI3s1GcJ9I56IJ53mX1T5sjF6zhXjCK8POLjIudR7qiVGfWXGfrr2qny17JdtDbkoMZlz7juu7y/8zbFe8V2qF/y/l93v/z7eB3mlJefLjgSeI8cCQIPfA2UXg9pu7lDzWfpKjl8AhJkM+uZ9BzSb3y/DkjQ/fjtEsALlTUk/7lsv7QjXfxw1fq3CkjQGK4CEmLfXbZ+En0V2652R3DtsjksJ1zOqeZ+tBkvlZe/IJBAOwQkSK9IVnhGyQ9/q7ykwKho+0V7hb+RP4EOsp0EkuX6R+OWv1/WR/n8jbKy7npaF6NeE/BG20ajQemtXwEJpUBCYWiK2A9FoLIn7IasT9NZPc7fs2rDOiBBu8A4SQgnO2cY7AhBo1F3skXCjyUwcQJzDCPpstd3ARKiQSFFp8kV33Xf7wskaKIKGBFyyOT4nx5IIMeNHd8i1y0v/9jd3LLOZs9rnbc67QJImCUHjJ3owsCmL+XMI1tSpG70FuH1AhJwlJSCgDwmR+rAFSrgAIYCcscizW8xwNnp5XecR+k7XjhdzpxehJzJCddnGRi5ARkXOZyjNBeSM8+cWBpDlblVmZ+VIs/YyXIg+0vGKc4PrO1gWV5ebTDw66QoDPP86EcPnyxTi5KsF6zn7LKQlkOpO2rSN8jPP68rXi/KjDmJm+eeJ4OHfo1yzO5uWsAAOnCC2HlM93G/23ckZ7aYQYrGLi1kD1RsYBdzYrNx32YTcsiHnuYAkFBbTFMeewEkuBNBqUfyr2up/CPv8GPUyccvyk/6YlM4LpNp2rnl3vRxb3PD+RFIbbiyt+vl99ChgBE4VCcnZ+6MAyQAKhwfn3j/4bgk46JQuAWgEAER5BDWeR5Y7+fGCw7guXHvhotAfgg9C+NfegjQwwkXh6c27p866/92r2Gb7arttGv25r3r9t5br9nWRssGgwMbD4/s6bNHbmDg4AMcKFwV8ASHkXvyjjwCiHFcXB/skDMXcJ5pg3Yt2CXm+LAoI/rgwQN78OiRAycAE/xrtbv28eeP7N/+47d2dHhqu7vXbDpZ2GA4t3qt40ADFRm8uoZVbDSb2xinu4iCqTW6ntpgEKnCdYIcUt7TqxWwSw0TRAKq2012yJvOI1GpwiNBBM7QNlobqf3tBEJ4GoRHc/BMlB4c2eH+gT178tiOXhzYhDB/KgVNqMwxJvjB5QQHt9ngWonIUwSrgAn901PrD46XIAJREbX6wjqNinXgt1iMbcHOyGRgvZbZ1V7H2rWZLcZ9a1Tmdv3qrssffcv8rTbqzksCt0WjTkSNgPW6e+icVyt0mKqe4DbLSSFqhbKrnq7T2/T5qWgsnHGeu1uUpWVOoBd4dYl8aLcddPA0iuHIIwG2dq7YqD+yh4+f2gzeimp9WfkEoNb1FSG4y4oJifxyQvnGacXnZoNyrAV5Mm1AH/A7xjM5Ymk1FZBQg9+iVnPgwOc0oeKjiYMIpDewDgAWO5EjBI/Mw0rNyWEdWCwiEmaTcYpIqEDiec6zFB2K6IDltsQ6IKHMHsgNYzkfq95zJys6PpcaNytSO6M9AiCDboo7sZ66U6QAskakaLYU1cY4xnbqb1SUvvsm4HGevurnFzyxvDOuWq/kdOROXIro+uZL9Te8j4sgr/yd9SU1fZHaV3zmGRPpZpEmV5QZz4EERRLIkc5bEfvyMtCEZ+LazB9tNDCPOHYZ2WIc6zIQwedIsfZHUEJgAfNaTu53ARL4TXTaNUaylXIOMrXx2wAJlzn6uo7kLJ87OZCQz5XoQGouRmDAeXSytOgof/x9GZAguYhgTZSpGDFcKsR/ZiCB9itNT/LB+sDfsjPVdsZUab2KuqXNSi2XfRr7WHIWgQTnxBkl+0l+Wa6zXhZIyGW+bAzL9KaOaYMrBxLSWl+14bBfPiyFuYbOODw+dtvMr4k8kFbI5gFgtsy6dYp4zfeVxWXa43te/GV/HskWN2GOrtWtOk9IfpqkRScUF3QFXnSAm7kFx0DZ/dY+3uIc0busvRK+qGikBPN7REEVcZ2cFBmqSaDSTrJCE+P9dY3o6JcuRlnoTFS2QhujotE1pPwoIxbbX6bI8sUmTo517ZMiU1uk2HWNaj2lPGixkBJTLtO66+eIYd5HEdGLSl3nRUMq7wfOifeP3+tv2PWlHOK98wWgVDYLOfZzi4nuebdmtgGb+faW7e5d9Z1KZ1Nnt9LLbRbC4wRc6cpSpupHhWnhEMjQ5llEOIYi4vj+wYE7jBgFvpMHyRu5xUWqAL8HRAA04BggAka47+pubno5QcAw5wsodqbdyMY5dkf2vIRpciTSIuCKu5XyoEWQFkl1khymcH2cYTl5OAUie8QhJCKAMHzVkcdwp/3k+qukZeohoZDBqMPwhlkdwsWQ1+mklHXIBNOOB+1lnBXlQdsmXt1h7BwnhJqnEm9DJ1fDEXb+hgZAYPrsKRA4kTPUlbgVFjafDJZAwnwCkEBaQxG67icTrpRABKu1rIajSSg0pIukdVQ7wdlf2Gye+p22OZGll4Zb2Pb2pt29d8f5Edgd9v5k4XUgYeh9SKlHL4s5JBefEFPCTlPVGfLypY+T8QOQtbC6h9xXrTIH9iCXn53WFGWSjBQMfaI/VEki5XQntZ7CtVPYdwJT6ePKYm4LLzE4sspkaDeu9Gxvq23Xtpr2/ntv2s9/+rbVKjN7/OBzOzt5bmdnBy63gFqSN8AkrgU4wk4zUTecgywjuyr3CfBw+/Ztd8TIkX9xsO+Ei1euXnMDl0ofHPvyyy+d1R8GfvEuUJHhN7//2D786HOv2ICz1273HNjByazVOjaZUeaRcPRUApJ0h4TJVD21odXeSdUcmMvVBI5VGik6gHkxRbbGQ6OM4+7ujm32SNsZ2XiYQL5uu7uUXc1fJ1OFjbFwxAanZ3Z4cOAg4OkxVTiGDiTM5lOr1wpHpOh/CB/b7c4ylJRrUaJ00IdDZWAVB7lS2c76fGzV4b41FyMnW+w1qw74UGljo7Fw4kWABEzd7kbbtrd6LhPoG6JgFpWpzWqUUJy63Pj4V1OqEkKB/JHiAGjSKjhZmIf9/qktphCJNqzdg+ul4vMUUBS5Y/wARDV/0Q3c9+r1aw4icV6qUDPzuUTpzdPjM/vyT19Zvz+2rZ09a7U3PEqBMfVUKOaA80mkKgm8qMQxnFU8soR5ALg7GUHMmKJFCs1c6GfSttI/2gJngoNoVne+hekYbhbGIgEWgAhOtLiouU6Bc8FB43pKc0AOPSKqcJRTxNDFmuy+xhZAVFx3+ZtIsLSz1bgQLqzdLp0v4zuuMXwnZ0XrWm5YR+ftMrtq3XdxHY0OUXo2s3qn5YAbDraT344nbhwiN8zfFKnFuVT9mHmJTcam1mKutj1yzHV/4ag7Zwh8Q576k4jeHGIIZfZYc/ld6gezGilMxe67+GmivXgBvC7kgpSMbqdlc62TVNpBlFjvUqiJbxpAjopeBUriOIAaNgDvDgSXk7Yvu7UMKLpgrxYbGKvGAf2pHPVI0CxwPcqCbLoLjm4RaRRtUJ2nY5I5juc57NH2LLNzlAqh9VtyK/mUw6XraFNFtkq0D6O9HJ1x9Y2usapNuY+Q24963vger53b3nxXFjERxwrZj8+mnXeOaSNSf8sm5NnkdKcotvOIIfVfPq8v3FM8XS6mlwtgmU2tvvf+KYA9PUP0LdR/kj8+K1JAsiA9K79Ba57AB9mN4vtSn2q+Ij9K96UN4v0QALfOf9R9ZRvlkR2xfWXjn8tSPg99M6Cwm32DoEhL1jgBzCsVgzbID0BH+P0qZvuHh0vbzdv5PyeQUBj+RW6gOidxEBWB3X8lIIFBEWKUTzRNzojoafKeo4TpV3EnQdeRUjs3SMpVfZz40dCPjntU4nESu6FfUnUiKpbcIY4TPU7e8tYVQEko9xcVlAt+ABKiQoxRC6uuHZ9l1TlCfOPiFX+36nud8+cGEjxHuQhVdUVZAAndbs82tjbtyt4N36k8BxKKHPWC6C5GxMgRk8GqBRpFI0WKgsWY5hzPFT5JO884F1JUjIOUF4qLXVwBCUQvcD7Hcdx2et3lohSNSSH+kkmBC0q9EJDgixvpBYEIKV/QJWe0V+UtFXmAA4ijgJPEtTGMeeEEiKNBGjXJdYqAcFmrsiNO+cP04nijaAftcUBlQF53Kj+n/qU946J6hWeuO5AwtdEkhV2jvDUGyzkJhwHGL0ADxi156ih6QsyJHhiOPLWhSk64l3XDUb8IJBAC79EITQj6qF9PSHTLS8OJQyIBCQlMmM1HfrxKmb4d2Olv263bN4odJYgmFzZaVOysP/DqDJAsAiTgYLGznpzyBDidAwkFuOtbeAlI4LmSd1zslHr/nvczfQCQ4OBDBWAlkWbS/3B8aIc1LYIJSCCHvzKfWKtm1qnP7dp2x95785b96ufv2Vuv37R6dW6D0xf29MkX9vTJQ49CgQ+BccVR5IWM0A/IRiLiTASj2rXwEo737vlveXZKRh4cHboTunNlz8fw+vWbHrHz6eef2dOnT627ue3AA9c+PDq1P/7xC/v8ywf2p6/uezh7AxZ+wJEFKQpUHiCqgN1iiFIbBZCQiPYWVrN6s+dAAv0Ff0IEEthtGjtnxMRTGzY3N6zThrwXoKcAuJJk+nPxPD14ADpUXijAnHkyzvtnZw6mkJ5B2oeT9PnOKiDd1MP0uUaz1UmcEM0EyDXqgIpDG/cHNhn3U8pJcsusPh9abfDCmouhNapzj1DY6tSWQAJVHCgNWa3MbbPTdk4DHCUHA0dTm1YnNm/MfA4i7vVq1XCwHEzwdJ25jdj1tIpt97ZdByEttJ8UDaJXtq5sWLOV0gYBB5BVUlYAe4ik4pkZP3QDxwGOFJEAWNbqUu6zbvv7h3b/wWObTSu2s3vVS3IeHp1YpVJPUWAzHEzm9iLxt9QAfiBzJCIhRTO5nh2luaf1A4AsAeUJmORvN+Sni8SbsYArYu7ApPMsGOekqh5OoDqv2ni+sDHVI4AFPJIqlawFaEi6LG6GiEsmgQroA+m76OgJSODZI8AbdyZ5hr91IKHaaXpqVA1wBk6KUQI4ARJke2kDgZ4jFQFwTuOz0Wov08/4zoGEYnPF7buGLCRSWRJZJsCEqnfULG2EsA6dOxUXUzlSlFoi5JQ9hy5qN1tWmU4cTJBjLgcHACg66w5GBwdO9k6q6rH6JUc5t7uWv1gDJCTeoRSdJdmNNtGyb4vIMq13amu0j3PbUW24MC+K6EnZoPlGUdww4RzZGRFI4LpylnXtJdATSmW6/eugeJor0WaW/Rk3SHJ7M9rJZRtlLilZfny0kfT8EaCI15RNEkc3l4EIcDngOZmkzckCHBCwrs06tUmAjSIy8vuuc6CX8rSm/GO8Tmy7/gZIiMejjKitMSJBukp9o+tHYFNrYQISVdY6gbsa8wgkxOhd5D324bp+OJ/z56ThyzlcRLiumnuSucvmL/NHm3J6LvGbJZs6bSjk0RZpwzHZWK+AhJCTKJIhFy6QWJ/Vf1kgIReIKAgSuBzdi5+l3HQuZIuuyFiiMgUXFcGlK0X48mUUm5ShJi93zydL3uao6PKJvg7oiEpN1439SGhpbryon+KC9bJ9sOq8OD65gs4XuFyxxfbmf3/fiATP/fcQ+5Rj+zJAgrehcNTYOdGYuuFfkMzIadKiqlAtpdrQ5+5gQBp3knYp9Vt+I2WKU6IUBjllXEsEjD14G4r6vNHo1CKg/kJOpKQ55uGMBSEaQIIWfMlINHplrIhjJEZPYJx5KbfDQ7++cwp4OHMCEpYLPLELhaO63HWrVZNRWRgUfE9KQ9yVg9xNO1aSU9+xGo0SMVwREQSgQxUIN0AKgFE7AC5vXpwlgQeJ1ICdR5zlWWLih6l9wo4vbmcBJBSGCHMEfgSABCo21FobDiRUa23PyReQ4POmABLcwJrjbJI6ldJQ7hGRcPuGO5w4o6PJzPrjmZ06H8CJwYsAJwI7ezgwac4Ujs8ssVufc1ekKI4UkeASmICEIlfcd0qVduMGeCpNiM5G72knZTxdeFg/jta5Tkr0cvRDs0r+/ald3e7Yz350z959645d2+nZ3nbXdnZadv/rT+xPX37m4NjPfvYzl0ucR5xV+l9pZDiVPDdOJSSMzAOczffee89l/emT5x51cHx64tcgIojnh+yQ+fHw8SMf7zdef8vefPNN2z86tD/88SP74osn9uDRM/vq6wd2cHxsFeqItDruiBKVYHBYOGEmQALvRCScAwmkN1TqTe+DBc4/IerNImez2XAnm9WuAU8ClRlI+5gMCiCgYrNxMo6cILHddiCB9jepDsEu6SyxqRPKyBx59OihgwnsgDt3XyGzOKecD5DAnBeQUK8lQieALuTTAHiWQMLY6h6RMLBadWGdZsU22xXbatcd/GlUiK4ZW7Nq1m01PSoBICHtoLDDOncgYVRwJ7Cz67tPcEc4v4jZsD9I3BWU8dzZ9d+niiKnZpWpXb22bd1eiroC6AFEEpkmqS6U8OQfxwERlPqSeBPgDtm0wXBijx8/tRfPj6y9sWnXrt/2ihyPnjyz2RwgKFVecKMRh8M5DyseYQJgxDhPJ+f6TQBcAq1S/zM+vtYTbVBUfCESajZnPJMhyBxoAaR4JYKFgwXzedUrOBDx1J9MnMMBglR3IJhrpDgF0tN8fSYNpAxIiA5W3OCQjot6+9xeOY80kr2S2w5ltsT3WbvL7CqtLa6dIA0GoCmiPObjybJkKOAbUyCtHwD2qd9IcNAYdNsp398djiKFbdmfhX0mYEEpEp4UVzjw1UWaZ0vyS7+XAJ4EKAhAULqL1mkIVOekw3n0zfnOLr85d1DOnZ98beScMnAh9vdaW2YNkEC/yJHjutoR5ro8h8CO3GFWH64DEuIaKZmKoEDckY/ggmRaDn8ZkCDbM98l1vEIIqgvdT/ZoPm4xLnG32p/mW2b20BlIILGKnfko80d75kfJwpKxyKooueJjrOeN/azIqTy9qvt+s2qObyuasM6IEE4WDwv9pPWNsmRnOrcCY8OvQPiBdEix2WfCkiIMscxdLMAN+3ux7l2mf6K9xVYE+Uqyk/ZM+ZAWX4v2elcJwcSkp1+DiREX4s1PSohuQAAIABJREFUy2WgVn0FJKTJ8LcRkZAPcFzgLnPE3fh2ByY9h5yidLxg3i/CkXOn+9sswKtAhFyZSSktzy8MpHheDiTE38RJrkl0WTs1eXNFuVSgBbFYVGRR0a1bKPO+XzVOUWGXocdRIcRzyyZ/7KvvCyRoB8RD2FEMXg60YopI2L1yvXAslNqQdtPJ4+U9lh/luSKQoLA+nkFOPL9ROBtK+fTszI1svhd3glBczlUqBI4a56cqCFM3yJ1Pod30cFKlQsQFXcYG9xeQoN063/FvNqzROg+tU7/qfN5jjhj3IBqCfzwrjiE7m7Sff9yDlAIHZIpKBJLdWjVFGPC9og0cwGg6q+M5mFUMvsad0nI+Z2cpRYNr+7MEIIGfyNnwc4uQci1OvugBDjtAXHHnjh1hgAQcswk7vsOBzSdDD2llB7fm4f6Jm0FAQrXRsVqLfxtWJ7Wh1rL5rGaLOekD6dwIJMwXaTcbYjycq9deu7sEEnAOARKOqdJw1veIBIAE+tMrQHhAeko5SPORPPrKspoG6QrRkK1gEWB4Lxr+zu8vGL4O/aY0DyeXJRLFI1/SmDknAAa0p5gAICysVat4/n1lPrDNTtVuXNnwFIe9na69fveGvXbvhn352R/t/oM/OZDw/vvve+oCcqoUGJxnHEqcf2T5448/9ioNjA3lHF977TUHnF48P7Bnz565bKVdklRqqlJLu82+Cz6f2Ttvv+uVHZ6+eG7/9Z+/sydPTuz5ixP78quv7dGTp57K0Ox03MEbApLUOh55QIC/AIU0d+G9oBRkii7hn5eH5Lt6zYlVmRt4QvRXnV1SI1KEiJGRA1HuqI5S+SfN/Y2CVR0+BQfrKtW0m1ikFDx58jg958mpy4qqN+C0gjgREQAhIVwJ1Xo1lWGE4HA0tOlkZKTfQBKKl98gvWF4aM35yGrVuW20lNpQ8dSGVmVitcrEgQTneGg1HHjy8Gx26nDyqlMnYYQnhJe3udjhT1ETyJTZRrvjEQUb7baPLSSZcCxcvbZpu1c2/TwAg+fPD2xjo+VVOW7evOmgksZV+i3piXqqhFNrOYDw1Vf37fB4antXd+3m7XteVvXBw8d2dHqaxgQ5cCcUAy1FkRFJM691bDwn1Yl0ohSNkIzcJP/ooZQik6rk0HUKx+a8EUAOAKPr2g0vZ+npBmN4H4g88eQEj3Y5G42dz4ToCCo+1OB1Ib2p4DHRuuV9W/wDSJAzIftD8iKDusyBk70iRzHaMVzvZYGEdYbyy67fuf3gzwdw2SDKKOn2Bal0kHVSQaRqTkzqiSC1inONUKXHwUwISxnLaSIrdcLcwDfgtkAB1Pjzh03/iwEAAKdpnJdOWoEHMP5yStP6m6ICEXpxAvh4eAlhlQb9JtkXejdutOR9v65/ZT+t6uc1AQ0+zgr95hoAcIoqjE7+quvHiIgolzpf3ESyv6J9LPtBzxBlQH/ntqLO1XH6OG5SqA0as7j5oftpnsgOkg0R7UL9raiXVXbqOvsxXjN/PtlDZc+vNhEF6etmMd/jvOSYNkVku+TfR1tY94/2bZSvfIz980twJJT127K/ip1ztT+33zlPdizfxTB+ja3aK9nxDaEijSz+JgJIUU5i38QoIAFleZvi59huAQkajyiDUTfH36+bv25bFgCnABIBH+m7Ivq0iOTRtbFHuT/pka8iEv6GgIQ4iaLS0HG9lymDKGAS9nReAhZY7M8NkAQ6SLFGZX2ZQOeLTTTio2L4hjIuARKi4ozgho7HybMuIkFAgn6b35/duajApMT1/KsU9KqJmfdRPm5aQKLyKFvEyvq6bFH4IYAEJj3GKq8IJMCRsLN7zYEEyODE9O3PAPGeM6tp5zjlbCZnOYV18jdGgJSpDAAtfh4OfHTkTjjPpl1bKWvOwwlRlQflIXMuaQ0ACTgunM93inrgfpLHSGIoA1oLgO/MNJvLrpbi1Xl8js447feybUV7aRvyhWOhEm+eW+7RFnAWpHA275OaygGl8HbvO3JNmzXPGVvu0F3YDVrYqD9Iu0Xz89DHCCRAze/zlQVRBmex+EVDkmgE53YHjGC3kZzo6dh3hMejgQMJ01HfIxIwe+sFOZhX53CHs24OJLR7Vmu1HUioQOQ2oYoCJY5Sbi/OIaSPvvgYf088IgEnDCDh5q3rPqY4o8Px1I7OhksgAcLFCCSkBTE5DRjgSe6UG5yiqFy3gCFQvcFTpRKQQG53mrsAqCIrI/oAw+68hBFAgmTWrwVgY3MHEZqNijXdEZ1YdTF0Ar/bN3bs7ddu2rW9bavX5vanzz+0o+PEf0CagkLaGXuiD2gjqQhvvfWWG/AfffSRffjhh37+22+/bTtb275Tv//i0KMRlDrjfA+1mr127w0fW66Fo9rb3HYAAhn94k/37eBgZE+fHdlnX3xpDx49tuF47iSMlWrThtO51epdm1dIdUgVMohMYK575AzRCYRGN4kAaKe5jHMEkADPQavp8xcyXvrfwZ9h30s4QoHgjmkRycacpL9x1gFVvEIBKQpFhYgaaSSzmQMiPMuL5099LjUqGGdjD6/HefLKDVSBALCq1azb2fDUHQAEAK/ZmMgEwISpNecTq49OrLkYW60689QGAJ9ep5oiEqpjLwfZrKaIChy7RhE1xTulGWc2tgnpG1xTDP8KCS6ABNrdabec4BI55vOLp8/sxYsnduXKhl27Dnloa5m6wThzrip4AA4xXugz7b6ju27euG02b9iD+w/t408/s8ODge3s7trV67ftuD+wBw+f2JNnZ6lYSrvlZWKJSPB55nn3dZtVIcBN6TK+O1o4klor4BtJEQkpVYTj6TyiHGY2hBelSEsBPIbzgqgFUozOBiMbDkcFJ8I8AQmUhmQukipRbxKrEiqqnIdSa42mXflGhtZirYG5IS79jTytAxKkA6TE8/X6h1q/o92g9jJXiMoChES2ALdm41T9xukpCdaaE5pPdNTMhuMzr6RC5VzPgFtQDYbfpig0+mxS8P243jPScIryaoWdkkh0E08BoAAgb6zYURQoCFFtiayTSC+lD6J7mP9u83kmxjkBZG5HRvtLfSl7JTmKl6c25M5fPk7KUV9lWzL+eQ45zyG5EAfYZeOcP1+0H6N9UOZMCuzKxz+2N4IPccNOsnkZkCCbSDKfg2va+Ig2cXzWmLq8ykeI9nf+dxyPHDCIzxi/i20BSIivaMvy/HI6IzAom1228Kq+FRAR2/yNMfqBgQStAXrG2EaOue4MaTQar/jcAh/0XQQfoi7keksbptDrGkP5bOv8mzjmuZ9XBiTk8+xl9GNsU7TtU/vTuhP1tNv7RLth+zbqr4CEJFR//YiEXBnHiZcPYJwAEhKhgskwT4ZIOq8om+fGfzLUFWokgycqqjJlz/U0OSKYoHNXtX1pRMAoH3YwvrHQLNt6nvcXF4Z1Ey1+r36L7aSeeFSM0ahZpXRXLXovc/xlgIRVC0I8rr+/L5CAoyeOBNpG7XDMil5v0zkSiEig7nwEElxhEdqOU1qU/4kyGfvXCaUKh2PJSF8YTShYkS0ioxjeIqLjO5EfimQJoEDpAir9CJDAGHPtuFshpSr5jcZPHCecFsmfdgC0sycFqfMVEeE53oHtWSAG53k/eRWJRPio81rNtj+bIhbcoCcnlpz9gGBjVKovuV7/5HQZkaDjtIvcbe5LfqsvWIxDEWHExNac592NQfgEIGzkXMKZR7DuQyg4tsnozMaUhSUHfQZHAptmSAGRAAWQUGs66Wa11S0iEkh1aJlN2DHH2S8WFPLNC3JKgATf0aotfGzhSABIiKkNRCTAkUBqA0DCaJhI3wACkowLqEp5lzi1aQFLC7pCK4EQkk5JHBX6/Xn+duJGSEZ7IntzuSz0XipmR87+nA1DdwxIa6iz610Z22x0aN12xf7h5+/ar375MyekvH//czt49shG44EDAziZAFyE9uM83r9/3485eeKVK/482p1mtxpwgXKDVGR48vhZ2lEmRcVTZGpeQvD//D/+L5f5//74I/vNb37jFS1u37njvCGkZezvj+2rrx/Zp598YY+fPXeHHB4LAANGEjJMAvwBEoCSSG9w5wNvplq30XhhjVbXUwqIkJkSiVInxaDtQMLGBk5H1QGiwRkRI1T8QSUkcr1oVDE+zToVCzoeMUQ/ACTwIkVBjvTBwQt79PChvXj6xPuZ52bH1MP2G6liQ72RqkD0uh1PvwE4AESAm4HIBCJpapA1jvpOulivzGyjRWoDQIJZp0Fqw8Q2muSrE4+BTM0cSGCs2s2mLaq0P3FnAFb4fJ2QqpXWNGTNI0TmC9toN5ckl8ypFy8O7MWzR9btNb2s6VZv0wajoadCYDwRweBlXauQFQK81Hx3ZnDWdy6T61evOUhUXzTswYNH9sknn9qTZwfWbG04b8Lh0Zndf/zEnj0fO5DQ6jSMEhdEDyTgl8ydho1mbSdCXO5s4lyKIbvYiU52TFHWttgkcDJT+nQxtUarlcCfTs/qdci1ZtY/HTghJYACPYJcDWcTT3FAbwFGAUTNARFdY4hs8Xx30nVcAXRGB0vGeplzHnf1kh5N9gGvC+t2AWD9NYEET+mqNL0yRrMBV8vEI3bm06FVAVuqEC9OrN2pO6gwnY6MQKtOl6i0BDY3K1QLSqA8z4L+G0Eg5+OYUqPwlXz9ghmkcPzRuchBtYikkq0CCBQdGQADrtvvp/K6rKWAfKQweXnlmSpMJAJbVfdQX0dbq8ymU0WcVbbPua15DjhE5+VlgARFOWqHNuaRoysuc0Sj4xntTD0X146OUAS3cls6rsvqb47lQIKOCYSRLZLWrfNIOs4T+bPkOwcSonznzrzrVQiwS+zn3KaNtmxuk5c9ZzwWxzb/LbpNx9Q/sqPoV4X4+2ZHQYIddYL6O45hmf0b5TCO6bqKeats6WVfFhthudOtdklXqT/yvpZe09iWgUfRjoxAQrRJowxFP2Wdf6OxkV8R5Uf3jfMtBw7KZGHVXHb7q9gEU/9oAynKNb8n1ZZjr4CEZdWGvw0gIQ54XFBRRFHBxwnJ3wiTUKSo4Apr298wErm+79A2Uq5wMu7SbsVlL36n9kTkNbYpVzQSehfqDEiI53rbCkO/zOjQ95e1LyK60RjRhPMd1+wVFVVuqOTn5hPzZb6PyjMuLlJmq5RfPK6/fwggQREJPAtAglIbiEjYu3pzJZDgslGw9kaZ5DrR+JMMadHUosLYEpGAgcOCQ1g47+z4Y+REkiWuB1DgvAD1+pIZHUNCC5ccesmMxljjHg1s9bUWYj4LkBChDp+5p+SVz7RNQIIWSc0VztPOH86wjHuPqnA2+rYDCUvAYja1EZUBiogE3zksIjmWBk2Rvyp2Yi3GwyIKgtBYn3eUYZIDUTB8a0wEJJAT6+SEkKd5BMfQ5rOJTYYDG/eJBiiABFIbCnItSNlwLCu1ptWaHas2EkdCvUEofNOqM/o/INNFRILPIUv59QAJONgACTduXvN+AMDCKSGE+5RQ8SP6FdJNdp5BuJPx7MHBXlUkRYfgxCa9hhM0d6eMnWUcbzfYfIeUncCimsmy9BntqPjzY8RDYubXc9b0lCfMfrxHLMBOXplZDXq5cd9adSJCBg4k/Pwn79ivfvW+dVo1e/L4a5sO+w4k8HzILy9khHx5qjUonF2AFrJA1AKpDkQqfP2nr+yLTz+zx0+fu4PrKTxFGU9k+yc/fd/JGv/4xz/abz/4vTt2RD7w+63tK/bgwbF9+Mnn9vFHn9nhyanvHiuFoVpv2XzRsCmEi+TaQ6hYAAk4IAAJw9HcqJTQ6mw47wkEmLOqOZDA/UlxQKyIBjg7O3HgiR1W5I4aoiKrSnMLuUkpP50Nogpa1m0nYK3t0Q0pfQRy0ocPHjiQgHPvkQ6QBFKitJ4id7ST5aCCh3nPPXoGIIE2ACQ0iDQ5PXVCxXplau3WwskWe+2FpzY0qhPrNBfWrEGeSdTd2Mkbez1II1OklF+7isOb0lFGwwSUdLtpLIajfsrLJiqhAIsASXDkAFUajart7G7ZVre3ZLVnLlJJpj8aehQQ+pVymBwfnvX9+NXdK/ba3XvWqqaStg8fPrLn+4debnFerTqQ8Pj5Czs569sCMNDqzvg/omwmYJfP+baNJk0bTZID6oZbEREmzg/0kNK+3BAsIs84NqIaRyeNC6AP/AgOUo7QCYnD5AzyU4BHCBkBFhdmsFQ4aSAyNSO9IQEJKfLnnDyOeeu7Uj5vi2oRGQ9AtAWkg6NNkTtp5wZs4kiJu5sy9sveV9kI69b3MtvF9YszGDIHGtZutB1IAFycTvo2mw6sMh9apTp1EKvTrltro2Yb3aZdubZr167tLfXEdITeSSDCcDzy8rcADIwfRND8DaUN4A7RWqSbEEXiOtI5LlI0mtokx6dBulLR7/QRAORgMLZWK62d9DtlPp30vohq8MifQu8KiJZ9knT8eRnKc0frctb83BHOnRqe4bJXbkvIcZOTpDU+2lTRfiv7Ox6LUUK0Iz63+vSCvVo0VtcQAKR+V/vkJGoNjkCa+oRjnm5SvAQ46Jllo5Q5gjpGe3Wvsr6ONs9SbsMz5HMlt7N1/ShfmhN+3yKEPdpYHBcvgGwkbWgoSpNnVdRqbp/FdsbxV5/H8fuhgATkKYJeUc9ofNQ3+qwxVx9HfZSDntJTOZAgoFTPlPf/Ov0U25bP2VVAQpSnlwEq4nPH9qWxSUCvQDNd+xWQ8I3yj38fQELZgseg4uSUAQnp/AQesIDw0g4wv1Od83WOshZ9CXFEdOOEjwIfJ9miIOuTwRCfg9+sAhKkbNZNhMuABNoxzUKjopLU/S9b6CIiWXZeXFjyPpASjwtBNJyikl+1CHxfIAHj2vMxl5wHF4EEiL+8rryT6wEcFGSAhaGCkRx3v/OFFPkTOMVY8HzRGIAjAQMeh4tccs7F0RC4oB2HZOCOfOHlGDvcRCXIQcvTG7T4S8FF+ZTCj0ixnHuuox0PvlcEhBZUPqddykQCJcdeBjOh2bQJm0vXd4dqI4V6YyAun4W0gtnYAQC1l9SDCMjhoHjYMrm3hcL2mvX9voMcO5tby4gEn9HF4h5ly+fQHMeq5mziAhL4PQ0lImHQP7XJqJ92euERKKIScCwrXtmi4Y6LgAQvA1lrWXUOM3Fyxr2dRUSCz32bpNKT1bk72nfu3HIgIdUBT1UbYIM/Gw6XQAIklc6oPy12Mysp5UYlahVKS0QCu/fsAnsevwMJ9VT+0YGEVKZUhkZyolIkAiBCUwSbYJle6hEOBngRqk7cV3VwdWTVydC2ehDwkfIxtBtXd+ynP37H7t29Za12zSaDMzvrn7js4uAjH5999lkq5fjihf+TsYts37lzx3760596WgN98l///v/aJ598YgdHJ3br1i3Pq3fDfzDw5yDl4fCYHPqvHJiot9oeyfDuu+/a3tUb9vkXT+yDDz62Dz/+2PrDsdXqhLqnFIZ6e8PYYCcyYTar27xIbfBUFXLuKa0Jp0K7a61O24GERLZatXqz5cdc7isLT2kASMCTpGwc5R1dVzkBZsrR9n53Fu259zHz4OrujjWadet22u6Y8zo+ObTHDx/Z/vOnNiXCgJB5yD4ZA8aw2VoCCQ5ukx5BKgUyVvAkeNUG1oeTU6vPp0aFBkCDGJHQrIz8GCkoNuM+QwcSNje7zgUAONWpA8DNXQaO+ym1hENwFaBjIJg8Ojn2cTwbjK3TadmNG7ccNML5BijgudLcPifZQkcAEDAPtDOHvmDOISOM/a0bN22j3jQIVQ9Pju30bOC7zozX0cmZ7R8duzNP1Yaz4dTbcXR65qUgHXRs9Ww8bVh/OCkc0HTcASBIUX0TgHKVff9HW3AwedGOwbDvZVkBEmg/c2Q6mvp3OLDMH9IbxpOZjbz0JBUiKAmaqkiMJ4AJba8SEhP507p/Hv2YdG8C+CJYLqNU80MOiGyK6KTJ2fhbAxJq8wR8IUeVysRmkzObT/q2mANIEcli1tmoWW+zZddvXbV333vbXnvjXkqPef7c9p8eufMu/p3TwdArasARQnoP84GxGAyJxhva2enA3wGjAHfOhmn9kH3gROmu5xIXD0AsfX4GgDWcW7uZ0szo+5PTvo0BXD3VSaS2CRhgvLS2nvNqnFcX0BqFHr/stQpIkF25DkigDQL2+U3kd5DzV7aJITsu2k1ljijXV+g550ZbOTpIZUCF5FQ2Ww6K8X1cy2VPRodVmyvL9b+ISNS9875Vv+ldmzKaV9HGjA5gbtdedt34uzziIe9DcXvEOSubiH6NQALjlQMJkjE9v9oVx+9ctr9ZXhaWkMte8TplgAxRYrIHy4CE6F/E8VWb4jXLgFDGR3Ja9vsIJLidU9iC8ZkvfcDiS4FQ2rST7Sn/SdfO3+NGdNl9cmCD/ozHBCTouOyAV0DCDwwkrBMC7ZytO2/V9+smCoIiJwoBiApH1XzOjfSQq1cQN0kwVzn6MgI0SXKlvg5Rqwc0Pd5DCqvMEY99kVCx8xy/OBndMCrIpyKocQFVY2ftkleu0L7tOMkBjQuDJp0WLn0X33WfMkV+QRkUERU54KN2q3/0/Hp2XxhrVc9VZ0dDHAmEVXLJzc0t29zd8YiEVm/DjRpCjykZ5vJUGKRY+Ao9lDGCzEl5snD8f+y955NkV3Ll6aF1ZqQsrQAUZANoscPhkhyOoNnafJgPa/th/1zu0Iw2y202u9FoqEIXgNJVqUVovfY793nEzYfIyoJozm4TaVaWWSHfu8Kv+/Hjx71chut2sIpgWJn9hO6GU+70b5x2nhcFuVzWb9YGAAOf59lfHHiuyzUKHAVXQJI4HbGhTB/CXA/fg+MsFfWkbRG/HbTwbhI45/y4sCL3GhgGoZ0c//jhekI5R1hXITBB6C1kOHmeueA+yECpvV5C09U1J/oS7riQ+dWeHS86qzC242R/NhvN0GaQTg5jAvfMPAD0g1vzMUB4LvQ3J/hBI2E0HuixYb9t3U7LBr0AJJBZ43G3FwTq0wy19IGNUChXjGx3NlO06TDoEMyRabVZDPRNVO1ZX97+0YEExgfgASChUKwqy4bQIkHz0dGJsme0fwz7I+hQuOhXoZDYKJTPZzM7PDnR+i2o80JOPdXDjzMSnBIdyjUAC3KACQSneUT5CjYYdpVJr5QKNh0O7PTkyCaDjpXzWbt2ZcO2N1bs8vaaVctZG/TojDC26zeu2J07NxTMttonCt4AApjrb775RjoIaAFQ3sB1ARwgrMi9u2YC7/ndr39jn3/+uZgYaB9sbG1pvo+Ojm3/8MD+8PGn+pydvV09vrGxpfc3N9ZFg3/4aM8+/+Ir29ndV8kCdfMUYRdLNbUFBPAZW87Gk6yCUtpB5ii/yYdWkJQ8FCo1KxFI5vI2HIfSJgXzdDAolcL+6gGeja2o9Yn7tugi4Jkl5acAItSpI5TJrdZrVqsj4pdQkLMhW9U6ObXT40M73tsLn6+SggBoyj7mQyBTLYXMKsBFbsa6D4AAvzNkuwdDo1IfzdJ8bmyV3MRqpalYCYAIpVzo3AABXywTCcKivVJSmUOjUrQJn8W1Z2YCS7rdgdWbzOdllXd0JfA2Ek1zpdG0RmNV+5jgOZsNHS/mY4CA4WAgsJHgHXsR22buxWu+S8W8ba2sCMTrD7DDCIDkJIAYuiNQdlKyQqUqZsD9bx7Yw0ePlZFmXgqFus2sZP3eRDXwjJuzuBYlPeHM92CJIFW7IxHRzOYoaVyIM4IqywmlPeR0Gqj1YrmElin8BnwfwI5AB2ZSVDlMlKwO4AmZdCmSB7vp+1EKl9HPvOmKZ/mT5/z8ioH6ZcGh2/rYtsdnvfsv553baUc7ToS4/+Dv/VYQN8vaoDWyerUmoU+6ioxHLZXZ1KpZq1QytrFWs63tpjXXalapFmxzc922Lm9r/KWNApAgxgGleQMBN7APQlc7umwASM+kJxPKf8LVcC61uz3r9gMzaz42yfh6y0e+J7Qh5tw2lWH4fbDeurTZpUwCAd5kEsN5ReeVYHtd74ffvnb4rXGOWkLOP9eFGpIMv49f+KwAiM/9kKQ08rz54XF/jwN1vNfBBa7VfU6fO/ej4qTFskA6Xk/xOnM/1JMF6XmPP8sDzfRrlvkay+7R/SQ+04PBGBx4mW8b+77x2MfrP/YDZV+XzFf6umLQhDXgMUMcKPvnxqUpy/ZnDKTILkQaA/JVEr8qvs7YP2ee4+Caa42vh0SBf0f8XPo98T2euc4Eh0j7+fH8eamr224XC4/HI31fPtZpvzw91hclQpddd3ytbr8cAHPmh1+z71ePz+b7NtUW9Lz9F4Mr/llxjIdPsOwznSXF+jjCR2PPk2yQX0iJ1iQkJl+OA73MLJx5LjNLz+Arv/XHe2GcuWr8mQEJLnbkAb8v+LDQE8Oi3uqL+heec0QrDoRjA+UbJDY6aYM+D0ReMlXLgAQ35LztIkfgPKPp1xcjfkuN1Z8YSIiBEL/WZQeTH36+KePxXbZR55/xA4EEGAna9NCeCXDxYDIZW11tCkiAkVColuUQEvTTc15zguo7jkeS2Y2ZAS78xec5I8aNvdOWPQMDXZc5om6TDCCfidI5z7vDzW8+E3E2XsvrPCMYAwleYuB0Qb+m2LGIDyEe93IJF3Dyw9lBCV4Tt6WMuzaoTV0hJ0cNh5vXSiyuCIV7gXTzfkobgmhkWa8TgBEBCX7wACScAc8mYW8Suvn60bgnB0GlWAkMCOrSYBMgnJZkknmd1P5hggwDOOBAAgwHKaozBoOu9dotG/U7Nh2PLJuZWEHiXgmdVWKORdXe58s1yxcrocyBrPaYUonzNRJEd8+b6LRpIAG/NJ8vW38wVFnD0eGJgIR2G72G4Bw7g8O7Nri2AVQDAh3KIoLdyQsMUC14MlaMaV6Z8qm0D8icF3JBIEzvIRM9GVhmJjUBCfKR/a4UctaolaxRLdnlrabdvHrZrl7dsNlkaLs7T62aDnrZAAAgAElEQVQLA2F7zW5ev2ovnj2zo+MDzQFMAUT2yETTnQHtA9YFINndu3dVjsBcsIZY7xtr6yprgG3A/qIVJGBaq9Ox589D28D7X30zZzaggbGy0tTnEUx22n3b3W3Z4XFLpQm1+oodn3bsqNWV4GK5virqMrl7AIQR2UeAFqcy0xliRma7bHlEQgGtoNZnEJGDOh+ymv1hT5oaAAS0tAtAQrI2ktr7sG/gRXt3DIQxp6L01xs1a9SqVigGEIgsZvu0Ze3TYzve35euwGCIVkugyGNnNI+FrNEeDxABBgltHwEQguBiABLyw5EV2KPoIGTHVs6OrCxmwsyqRdYx+gQTy2dhJgRWDjoOskN0hUhaSRJMjycEcm11KED7oLnetNW1NQmNSlCvCAsHTRCzMdn4Edeat34vlEW4UxizmgASnBXnts9ZAwg4NsoFlXawVwEqcLYAEijZYX9cvXbDyo2agsgHlME8fGztbieMD/Xxs4oNh4H2zs8iYxsyzNTf+1muYCUT7Iv8Aep6jJaoBHds9sAkkI1MKO60DAQ8AGSaIuhqrCOEAwfqCtIdwuoL3xV+QmkDQILuKWEi/JhAwjJHOu2wu628yH9IAwlxEON+kLsv3wYSzArTguVmUyvSJQSyB0KLs76tNAq2tlax1+5cs0uX1625Ug26LrA/cyYbcHB4DPdHdpSAiLKVdqtr7W5X6wsO1HQ0FeNKGhSsXfYp4OpoFMQw6awxmS46diQaCV5KwlzzXQCV/I3or//M8nlr9ceh3Ck5r9z3gskQAtoQyANuhHNnAQRRFsrecP8kdvPisfIxZU6clajAgnPtFYAE9+EEKEalt+5bpH3X+JyMA+z0dWo/JEyqdCDu4xCLOaZfE6+PPxWQEPvC8TpMr9PvAyS4z5GetzhQdP/fg2a/nu8KJHiS6Wz8ERgm6e+P7833Z3x/7sPpGhIR6jT44oHzReGlAyHnAQl8rifG5FsJwA3l3/GYnLmmiFnwpwYS3O66Tff5ch88nku/lvQcviySjsfF5+UnIOGcEftzBhLYiL7IPKBywyzxMcRa1Jc4GHYHHHyxvUognF5gMbhwEdxDXbIbfr++GBxIG5r057nzFr8nNur/s4GE9EHmxtvHzDPm8fWnXxOPz7eM7g8EEmKxReaceliCiLW1dVvdWLftS9dU2oBDKPmEJGMO3kAwLH2FKHvtSKgbIJ5ztNTbkPF/gn2c726vp/dTd0ywyXwBJGAIHUjgfXwuQTGvBUSASk5gjoNLXSlAAK9xhkEIQkMHCe7LgQEvW3CHhsy+2AGJEnTs9PA+r9V2dWddc7erz4bmDJDgj3kGLrw2HDTsBf5frdR0vQSMvE56DqOhGAkCaHz/JS0efc6hPWvcqLFO6KcC2LwEggyzaqjJFCZ7vbCgqsLi0B6gO0EEJMBw8DIEaOsACdR8Z2hdFgEJBOuiviZdGmAk5CSGh6p+yTLTnGIR1hHfA8vBuzbQ/lEMgghI2L60mXTygFEA6wFGwEgsBAcSguhiKINJAwkhe4rVCIwE/gWnlzZqAd52V5fAtlzESccBDmUW+K1ky6W1kJ1av3tqU1ghw5Gy32++dst+9eEH9trN61Yr5wU21KpFy2WmdnpCqQJ0/H6gg1eK9vmnn9rh0b6uCSDg7bff1hqFlfDgwQOtU5gIiCOyPmHbABCIWVNv2OHevrL4r79+1372wfsKcNFX2Ds41Hr/5puH9vzFC72P9bN16bLW9M7Ojj168ty+uPfE6it1e+fdd7VXv/rmkX3+xX3gG1tZ27TTdl9tHil1oJQBxoILzPJ3JluSiJ9U+Fk3uaICC+re+c2PMoJjMghmxTzzmQmdPwTOUNriGdGpGmbMRRhtJPYLQEJzpSERxlAOhJhfxzqtkzmQQEAUek9ngkbENJxF9VpNwEUpr6aN0vQASEAnIcs1UTpF7wnYBpmRlTJDAQn1EjTumRVYg9mplQp0bciG8p5iKEHgM8sZsrRh/VKiMhwPrVQt2EqzYeVa1VbXmlYqV61YJvufs9N2146OWnZ4dGy9Ludm2U6OEQsN+8ztvYI2QBjKdk4RZ0XAtpIIjYZOBrVqWfX0tFyVACitaHNJe0bGNJux6zdvWH11RQDA7v6BmCcBtEReCLHQnI2HIUALdiEI9/lZSmvCcAaG8XRHmM8DQJjOgiCqavFHYc8FWxTa0gJEaFJhiiBMljGVOfQojRhNrdUDwIxF5LxmOyQjgiaDayiQxj7LSAhgRviJnVb/+wyoes5rlgVEbj8vcuS532VBr39mnDFMB4sCEBBFhNU3HVqtWrCb1zbtzu3LtrFWtVwWcdCOvfnGHbt984bNslM7Pj7UXqZM6dmLXWnE5OlSki9IM4agH6YBGgiC5MYzyxcKOjcKpUrQskDPZAoAjI4Fc79g0LEuWHdOKQcQ4jMpGfOzOPiDlKoVrQdKlLTAZg3BiuB8C6K3gY0gvR8mWQGSd8OxYL9ZXynFeQ/iPNhyto4H3nGiAZtz0Y+vST/P+Vxn2Liv6cGNf9ayYMnXVLzOPNkQr8E4KPTsc3odxWBFvP7Sa+RV7i32tT3h4vvX93XsT8WB9nlAyLJ7fdm1vcyHj5MvPwRI4JrSQEIa6Ivn09ePX5vbiDj7722xzwMS4v29bC4uAhK4PvcV+Q7fV1wT9+PPnQckvMr8X/SatH1M28nYVvr4OcjhoEfar/Xrvcg+/gQkvOrs6HBa1NL+uTESPJhxg+PZibDBaLdVTAKKBW3NN7cHY+lANjZIHgD54bEMAXvZVMjJ99ruqK2Kf2cMJMSL3v9eBhTEhj02fMuM8bwx/XdYL9/lpW5w/D2xweYxbxuYfj5tPM+bAw+elh10Pg7xe+Pvp7RBavtqJZao6qLuXyjY+vqGNTc3FJwgtidnEMdSnQdQex/L4SAzGht4N/K+DjwQd8qtz6ezBzrdrj6PcgXABB6H8sm8ETh5/3OnC/M5ZH0BE3huMAxOlBSoU6CAH8oKcKPnYg0E+tv7c+408j4H1GLqJOPo7fl4HCCB++z1Ao05AA9hfKSqnYB4XLMDCS62KGomdcaIwEWUTwCCM87zZBrE60reVjJQQ70EAjYAc4ozB5Cg9Z4wCXgdTqQCnMlMQAJigwrJEiorYAKii5Q2jHptAQnUo4f2fjhsE2XAXB8hg05Csax2gbAJpiNKzLnX0E84tJINTigaCUGTIDNnJGxtbyT12CFYIZs5HJGl79nx0akYCZQ5kOV1YCbsYVdvTzKfpPBwZAmCE10ED1H01AxK+9QqpZLl8mRiiXZGcvhzuayVygUrV3LWH5zaoNe21tGJNSpl+7v/+Lf2f/4f/7u9/87bAh96rZbtvHhi3zz4yk6O9q1UKmje251T29vbtS+/uGe9fkd2FMbBO++8o3UMWPDw4UOVNHzwwQcKNP/hH/5Bj7u2BnPQOj6Rgv9f/dXf2IcffqhML68ho1sol+zLL+9Lc+HxkydiMQA41Bp1lUx8ef9r+5ff/sGu37xt/+E//Ee7cfOWffLpPfvv//g/bO/gxApoJEwyNpqxt0OZwyyDRCGtQmEMFEMLQQCYTFblDABEiASoLno6UfmJzgEFldkgKkcplHrPKyUpqnvYO1N1YQjdgBBPpJuCWa1etrXVpq2s1jV2zA1ioYNu104ODtXJgACG2n+ATNXRKhGbVdcG2AilYsGyTCwim7Co0NaBgTOaWn42VtlD1gZWtBhIMMtP+1YsZK2CuCZdS1jbSaBVpLtCdmrlEnXYAztpHVu2mLGr16/Y5qXN0Bo2C0iXFbPjuD2wg/1je7FzYPuHR9busN5ZCzAkplYshZp09lSxULZ6oypAZHdvx4YDs9UmonxlrR3Gl3vrdzvyPwBpSM4RZ+v/tK0sBhCyvtLQmiFjTVAn5gIME5gIvYmNh8G+6axPGAcLm+yU9fBZ3kpXtfOI603DPHkXFwaefSkfIJcVk2qG+igXRD2xzVRCRY1+dzCxVn9qw0QPhnsNP5wrAVyASxV+koDxOwIJ8bm2DGhYFhylz7uXnddpICEdFHrGb1mwmJuNrWwztRil4025mLG//Hcf2N/957+ytZWi7Tx/ZJ9/9nv78IOf2c/efVslNS/2dsVAevjgke3s7dvzvUMxDdxPYL+FQDuUHMyD/wTAr6Bnok4qea25wQBdGhMIpA42s6zKcTgv+N3r9I0zdjQYCRCCjcP6QVgzX66YlaoCDLnPUG7YEYCJDsNwQLlF0C4RIwHyipJNQThT7BSC+mSuY//Kz3/e6+WMPOZnsa/XVwES4kDJA/8AcoQSxhi4SAddMRC0LLh2xkG8ZhbAaGD4pNdY/Dm+PtKvuShA8+uMA1BP+MVB8Q8FEl71+nwc3WeKGcwOaqRBBD2u9FL4WbY/0/5TGkhI+/RxHLEMSPDxmidDxZRPWqJGHel8/S0DAmNf2zU64muP9zrXH/u0nhTz+/WymxjciH33i9ZBbF8uiivOA4f8u9P7gM/29ut+HT6X8/GLSl2WfX96/cTxXdjPQSMlHZ/8VNrwZ1bawATHaG0aSMBQht7vAXF2Y5YGC2JD4RslvdH9exwVu2gTacMm9X3nGfI04hpv0tiApReyG4P/2UDCss0Zj4/X1sfGLR7f+L6WGbsfC0jwUgVKaGMggdKGaQ70FR2FrBWkC5BXazBlOoYh0xEfNu78uNHlfmMdBQ/cRQEejRQoAyRg9ABWnHmg7EvSntF1CHCEUb2HvcBhR0aHa3D6Wcwu4HvFmkicDlcvdyABDwwgIT6cmAc+NxYJ8jngdd5iMjjloWNEvx+ED3kd1FNnJLiBT3dt4DuEGKN8PgtjwHWqDClq3cg4kkFlDMrFUGvs9+mvyxIkUlpAW/GknSsBmR8Ufl0EfgAIeh+Bo2jMZL1oJdmbAwl4izmDCh4OaJxH2j5Cf1e7R/0rzoGEUR8hx7OlDTAStO+Srg2FYlblKFeuXDIHEkJ5QT4EusMAJAAiwEqIgQTXlFioA4fMq7jAGdZVRfevHwLbzNSytKcL4bJKGcrlvBUKM5uOyRACXGVsbX3V1tZr1lhBr2FkR3v71j09sXfevGv/7b/+b/bhe+9aIWPqZvH06WN79vypOsysrwfF868ffmVffnnP9nZ2FUAS5LMupXOwsaE1TNaRx2/duiWGwt///d8LcEJwkfFgTjvHp7baaNj7H/5CIoysAbQRmEz2w2f3vlTHhvv371u5UrG7d9/SXnn8+LHd++N9e/z0hV27ddv+5q//1m7cum2ff/FH+4d//Cf75uET6/XH1lhZU+Z4NMkqAxla9mX0NxoL7B+VPqs9YV6PzZTFDj3tCex9HcIuAcBSSZyABECrogCxkI2H8RGABEqmOFcoFSmWcrbaWLHVJi0h6ZZAWQCtFkfWP21bu32q+SfDilZCLMjFGMAcAEgA4KIVJKwEgATmGUZCXjz8kSjlBRuq9WOjlBUjITcbWTmfsTLXnZ1p2WAXKojZFbOWHw+sUYfZZDYc9a22UrEbt25YY70p7ZJWryeBw739U9vZZ322rdXuW6c3suHI7LQTll29Vlf3BoJ7Sl1ABPg/Nek7u89t0J9qrfF/NDW4ZHXoSLROpqxZlrEYHWYlRPoqtOiDmRWYVcxDtVq3RnPV8rTv6w9t1BsKSKC0wdlt4RwOwSkBoIP9AlAIIBM6OkDCDCABe4FmCh2gNN+BTYG9J2gNNJOcAGUAy8EkAAm94dTag4kNp65FtGAcBLHFxChpc6aBhKTLQ2ah2v8yoGDZc+6vpM9YP4vigOA8J/28AGLZ69PBImurWcpas1awRr1ga82avfXGLXvnzZtWKWSsdbIvIdurV6/YenNNNoF9S4eOw8NjiWv2EFIcjgQgsp8UeM3LBQBwEqB4PAttRNENqVYDWD2lhSSmIujeSGOV+YNpQ3edQsH6AAn9nkQ0g5ZMaBXM+s/TuYROHQQE40S3px/YfTARWKMwGVhnAArsS1WwJGAQHuM4k1cXj3jMY/+GNcX552Kk2Ak/h8VYeQVGgs9j2o913y72l9Lz5udg7CvGvmxcox8DCL4ufK+kfVl//lUD9fPW30VAgvvlMUgT3+8ykMP9FfczYt8yvSfi9/N3GkjwQNnHJh34xmKZFwEJfHc8H+43xmOTZiS47fLXxL6a9kti5/xe/fo8GeQ2MX2f/nkXAQleKhDHUX6NPOY+XjyPPsavEv+k7c956yRes/F7HJyL47cYNHARXX/Mr9N/X3SN8Xf5uovBhJ+AhGjG/pwZCSwENw6+kRcGMzwXKM4LRkK8UeLN7ps6Dubjx74PkKDTKkK00oH/MgMQf79f3zIgIf7c2LieCdRVl3v+z0Ub7aVvPrPGFsht/P1x+x9/eXwQp8cjPlB4/at0bYjHJjYGMBLi0gZeB5BAaQOMBEobNreuhPZ/UBqh6yaMBAcShpOQFYgNndcyhsx8EogUQl0y9+PiiHIklNmvKODifS5Sxnt5zPURQp1nX04UjASeo0YTxx1WhB94XjLh2Qp0Fdzgu9Pu1EqN7SjQjON1xHV42z4JGZJpT4JzZz54do+AaTDoCQjgh8A3BhJ4n2jUCcDgbdk0Zllaw01sQCu2BPBgJB3F5zVQXgXCQDFOaOY6HF3QapzUJ6NVQds5HH0yugnN2q8LBxMWsTTT5gysqQQ3+70gtggjgQANMcGCanIR08pZvkAbwIraPSLgB0WezDXsimFvPAcSdDgpy5kwI2gYh0BfiVKZACSghs98i6mAYv2ENnqUraByfyLBRbWB7AWbBDAT1lfIrKpVI+AoAatB0S3NgQT0HqSHoByyGiHabNa3arlgdKuEjTCbDmylXta1bF5es3ffe92aaw1lxj/6l9/Y0c6O3blx3d6++4atr6zYoNPW+lhZqWvdMRdoH3z0h9/Z119/LY0Jtf9bWVEXETo3ILrIGn/27JlKELhudBNgJTC3gGDXr19X+78RCuzttq1tbAlw4N54LSrtrJ1797/S9wQdhYJq5tkDlD88evJUJQiXLl+1t9971xorTfv6myf22Rdf2vMXB3Z42rJSuWHtPuwX6pERWiuophqx1BIdQShLgdEBQwFNBEpYxDKAsh7KRwhK1WZUIpVoUJCCnCkTOp6S2QayCYwEAZuZELwCJCnYz82sWimpQwBAguYOwBLbOxxa6/TUjk/IgnaDOv2AgMXbfWatTAa1WFAJQlYAxsgyZM5tbHn2L3XnlK5MBgISyoWp1UtZq5HRz06sJJG5rGXJWKm1Xs5qlYpVygUrZkaqX6/VqpbJz6y+WrNGsyGWFp0U9o9P7Oi4bc93j+zgsGPdXmBvad1lS3bcGen+19c3bXt7U5ncR48eKABjzWAPoLOjcUA5jPbMsC8QDZbScDhVh47RoKcxZKlTCsR20+vpMKLynFDyUCgUVRKDHaHbRQ59AhhXESshOLJu0xI9kITp5O1Uw/zA0qFun0UQ9ldGApKBFSUAGMZilunOCFBmPRDQEvh2xzPrDGEkBFZXOJvYl5Q3JCLIM28ffQ6QoItdsBL9DIzPuWUBij/mtjt+X3xmeiLiVc/p9Ovi8z8dtBVmI2vkB3Zpo2pvv/WGvX7nuhVyE+u1D6yYNdtar9uVy1s2HY1Vrsce3nm+JxBe5zb7sVS0zmCo7jM6DxM2nIsYhlawQcunh0001kWiFWAFK5fCWshjl9mBiNnNAPTQ0MiLqdAbDG3YHwi4Bm3g+WKhYLlS2Xqca5x/ALogYoilst+zBbG9WCIIPQ4QdgTspqvHcKy1N8A+AES8xIfinnT+JX6DAwlzQPwVNBIY93Ryallgu2yu0oF47KfwtzMkYxDBA8F0QJj2c9I+Zfp96e9atgb5DP/uZYyENKMiDSJcBCS4H+DfnX592r9O+/Ae+MfXGd/HqwAJ6XKNeO/GY5iOL+J79e9UAgYx2ES0UV2oEv/Tg2P5xck+Og9I8PfA4lk2T/78RYlMn7vvy0j4sYCEGNCKfdk0kODzGINwL7ONMXDk+zAGe/B/ffzOzGUiov+T2CL9eRUE/bD2jxcdYH/qrg2+qXzyz1KLEgVUKa0n4jeJA5EOzOOD/UwgHivwRg6IvyaNYKbHA4ffF2J8OKQ32HkGlPuKjVzauMf3seweQg/s839+DCBhmbH0Q8evKb7f+F7jgzC9qTW3yfWnrzPtiPk1pIEE79pArTM/iC0CJCC2uLK+dkYjASAhiwOSy6m0QSyB4WB+yPsoOgPB9Qn4btdHwBlGgMzFCWv1ugIj/nF/ZG28HSQUcQwhhwHvwZkii0dZg1N9Re9MAn3eT+AcVKqHOmD8e+IDKDb6BHJOvfR16EAC3+36DM5iOAMkVBFOnIiR4N8XMxIczFBtJzWpLpqV6EYgNAUjIV3a4OPIuCmAQ2QqF3QPeEwHadJKc9xPqMu5rBXL0MZnql8WuyF5PZ8n8ABHkf1K1krbbir6K0BCp31qw25rDiTkySaS3U/YBwAJs2yBYgWb4qTmya6WbdL/NpAAI0HrzQguJgISEBG8fHl7DiQou10oKcAl46WuDYfHcyBhOPBMahD98rp7gC8+m6BW9dezouIQrXe6MhC40pmBa89Ad6drzdhyeWj3Zo1awS5fWrebt65LTf2dD+7a9qV1ax+f2D/+9//LPvr1P0s87caVy7a5uiZQgmz6G2+8odIFAqiPP/7Y/vDJZ3ZwuGfVctkaK6H9H+AWrwMQAMBCcJGyBNYu4AljoLnIZgU20P4PwKZ9emrVSl1gxP7RoZgM6EbwuuNjSij2RIlm7VGvj1POGuBaKGtorq/r3/Fpy+7de2B7h4c2GmWt3e8rk96GnjyFTVQ1m+WtNxgp61mq0AKxYFN1cMmHFp+5kpgeEnpTULkQ59M8ADQmQALPw5gmW60OgASkYoUErQDEFlWKMB2qJILAularqB0kmh90yciOpnZyfGz7B0fa+x2EF6W9ErRVaMuojGYJcUSznJbwWIACQEJuNDQo5oBEmenACrNx0gaSrGvGSugjACQQndPCcBxsEW1V67WybTWrVikj+pW3DHUYBajaI9s/PrKDo0PbOzq1EQFzf2q9AYwg7qtspWLNcqWaHXR6dtrtWb3eUOaZUqCHDx9Yq9W2RgMgtGL9fk9dH+iHgT9BaQhdI8qluvW6U7XhoyuGZSgFAsidSNMBJk9ztaExgyHEmkIPBjBHbWaNriMV7W1+gl0IejBu4wgyZd8oa0nEbwPoGnRCZpOgHeIBBF1P/IzQ+VLISwuDgGE0AyjMAA8GFhX2mtKyCd8ZHHwBGCo1CrbKfiCQEJ/My87KNFCQ9gXSNdgX+WPp518OJAxsrTK2129t2rtvvmFbm03LzoY2HbXVRaRazll2OrFOuy1dBEq3EDmnLKxUqEq4eACbLxHY5do5CxQQYb94ftjT/9ESYn/QLYPSrJApzVi5sCIh0EKuqDmSzgUFS9lcEAedWRBkHIYSuoladqInQlKgbD30gwSwhZIVfrOf2S+8v1KsBWh2PLExLKXBSBoOnVbb2oOxDbPYj2CjfS48oHOfw4EEJa2SMkMvbQDIvugnDm7jNeBn4bI5i4NLP9eX/fZkR9r/cn85HaD5Z6TX4nkBetqPTV9rvF6XAQkvK23Q/lSL10U3hrTf7v7jsnUcv9+vKx0snpfI8td/FyBBHsdcTyecg8v88/h+XKPCx30ZkBA/JzA0YVaoBHcQGLP+mWlw4iIgYRmYkZ5DX+/xvcU29KL1/arPn2f//Pvj7/THvH16/Fy85i767mVxie9HPvMnICEawWWMBGrNGMRFjV/SJ9tZtFqZSFoliDp0L3m03+F3os9w0WS+7Pn0RMcGwf+Oa75j1C5QUMcvFVt0Q5oOwuMDPA5O40XG468CJKSNyTJ0+DwgwdG3tMGLxyxtXM8AIf+KQIJfRzxHMXUqvma/xhgRTh9KMpivACSojo1MXiSM6PNENh+AgOtANV0HTyZrjdUVW13bsM3LVxRskpUOHRoC5RXKLEb6NMnYxgcVnx0LLCkgTrISrDc5xEm7xObahkAEAi2cC7K23vqRDC8BGkE6TpQDCQRkKmvo9wVoBEZCQKl5L4GbZ+J1WE1Ddsydax9TdSzoU9tKz+7QFovX8R7XZ8AJdw0GrsNLEMRIqJItpwMDwU+oFZuLXCV1w7xOY510xfCDTn2+izkpoAeVeu8ksGjXxnWieq/xxDHMB1BBhyngyWhqQ0Qix3TTyGieeK7d6WjMeJ8j0kGgfWozmEdkc1VbOJNgYK/XtV7rOLT4G/YVPNMqUY4GbIRSRYyECVnQaU7tBAES8gjnUSAdlTYQmMSlDQQrpXJ+zkhY32gmddqUG5RESEJY8ej0xPb3D+3w4FRdG9BNCDoTiyAHtkRwjEJWWXWc0yDuFmx16M6g1o7Z0O6vVOQzepaZDa1aydnlS2t2+/Z1u3Xzhm1sNmzzUtOazRVrnR7bb379a/vs49+rBeT6SsPq5bKCfb7n+tVrdvu11zT/H//hUwEE/M3+o7SBH4CE9957T2ACTITf/vZfxErgh7IHAAf0P5hHtTqdTK1Wrslp39ra1hr45JNP7Ms//lHzhlAjYJrKJHZ39JmwNbgeQId6o2F/+3f/2WqrTd3/5198ab/93SfW7Q+t3lgXePDFvfvWRW8iUwjAwSxn3T7icBkrVus20HYHQAgZSIICcTnYCxIiRAckgAlaM4lWRVgeWev0J8qyBzsWBDwJmKFQo03BY8PRQB0TGnRvaNBqsmi1StXqiMYNh3Z0eGi7ewfa+/S7Z1z5eMZpOBgoI18uFcTOYe5tRi14KGHJjQEQALOGYiTAMKgWMrZSyVilmLVyNrSGpCOHM2XYo6swSOo1u3XjssQbeyM6RyBe15dNe7F/YAdHPYkJFsqs4YpNMyWBCpNZwYqFihXKNXu6f2B7+4e61ps3rytoR+MCMJO5w46ohEu2g0CNloiFhPFUtakx0bYAACAASURBVGE/oy4d7EGAl2IRUGYqIdBsdmorjZptbKxZpVS0Q75rbw+VO41fmZKwEiBDsA380NZVYGfCaOFxWBEIOWIb3GZqb2NL0ETJBeZTsC+hJtzPGuYdG6XyFewO3sKMVrNBmLdNKcpkGlqLMjUwEqi5F5AQWEOA9fhTaaHF4N2/vLTBz8T47DvP54kDCrcJPi4X+liJ36YyKZVHhXckov56LJxxwVZLD2Q2sjdvrNrP337d1poNa5/sWXOlYu++ddfymZE9/Oa+PXzwtTrhMCYqS1lpWkktb0d20unaJFu0WjMwmpgPsfWGPWmYIAqqtsQ2tS4aMqfHWlcAO9hwTGGvPbJCviIGghgJnAUZ05nGecC5L22NBGBg/am7D0yzUlFla8wl18PeA6jibGdvo7eB6DK2AVvN9QEmcL6e0L6127PT4UTMCva7ao9mgSHnWWPGypMIrCWec2Yg6ygNBC2bJw+w3ceI/aiLAu3Y/zwvEIs/Lx1Ix4H4su+P/WIt5yho9fV4kf/uvusyICFmrOqMS/QA/He69OI8IGHZtbkNSF+fgyjp+13my18EJMz9n2QjeRCbDmyXAQq8RoLaEeM1DSS4/+ufu/Cvgq80Z2Smxs2/n72wbJ7S/mx8DWk//f8LQAL7TqV7sMHguXJOJVo9PM5elrBtYudUDSgW4ct/fgISLhqh+QmV/BFYeVanvRmHchJ85BPl6oUW+NkPxhkPnbfDIfPdfi8EStKbNjZ6HvQtM3gXBepOK3L0L81IULA/Cw56jPwuMhohcHEDy93HqB+IVBw4+sGQDprPmw6v8ffNHBuEtFEMB3tAvhflGouDy41lGlzwQ82DRAUgiXHyw82fcyPq13HRQefCdv7d/vp4nGNwxT/Xnycz548tc5DS4EF6HN2Qqo41+olFcLx2EicwHiP9nQ1dDZS1KpXlZBCcoxS+tX1Zv8lKEUxmSQlmskY5gzsDOB0e1PF5fvD6HLlOglMbBT6cngak2HJWa6zosOAfP1KMHgzmtaBx60feRxAATV46DUnXBwwmNcK8j4M3ZNzCYBDkSENAtHj+LfoQiy4/o+7UMzyBZhgzEvgez6K4PgKf65oPMzJ1Y+pIE7GzBETxdeDrycfBwTUHPnDmoJm7qBOOnjsWASgKTr3XdnsGQhkiMo+JyNqIbFMiXBqvBaduIrY41esRqSPIpsUfgSGPI6zVk/DbsNe2abKnta/VFrAggcUsLR/zFZuo0wu19maD3lDZMJT8ofAO+z2bAE7BusjNgriejeUoE2htXd4MpR/ZEGxmLSfn9ejkVJ0KUMQnQ9uVaviiXZ0OfhdTSrpTiBqP0J6caLJtUIah7WZD4DgZmI37tr3dtLXVim1trtmd29dsvVkPbQQnY6uv1BRIEZyeHB3Ygwdf2e7OcwWulzY3bX1tTSAALBg89JOTlu3tHdjOiz07OTy2tdV1u3r1quYMAUSYFpQ3dLpt++yzT+zgYE8gFdoQ29tbCkgAE1in1KuvNlZtDTCtVLb9/X1pKRyeHCoIBUh48/U31PWAjObnn39uT5480t7jmu688br9xd/+tV2+fk2ByqeffGa//d2ntre3b4Mh2YKZHRye2ub2FdvcuGrd3tD++OU39uDhY2WOVze2bf+kZ9lCVXtbfZ4RFyvkBSoSsIwQfYy6hhDEQp+WxgYihCMC3xCEqhQGVoLCSWw1rWQJXukyMBFoBaOIDDvgYb1csgpdVzpdBcj8c3FQB+3Y7xIijIA0GCfaGwAJiCwCXoiNMLKqja1aMKsVZlbJTayQG1ulBHsFinZH3T4oXdjc2lIpylqjaUeHx2J+tDo9Ozg6Vls+6s6xTbBwuugH4ICRUbWM7CM2lfKedqtnnW5f94/uBvsq2LeebFWN+6yz3qa2u7tv3VZXY1CvNURHx6+AjdMbdMWIwBZNAGRgXeQolWJsc7p+9u6o1xfwgdYJAAKsjnq1pvFkzQNO0UZhkgieBjsc5lbzie2GtYAmA8K60rQIgHQcpPh5zPtdxFVnZnLOcD8ADJQ1DMQKAxDNqEPIJJNPyl6CIJ+6hEiTJQL8AE5nMOAWjnwchMV+xMtdudBlIu0rpAO65Z+RVVmW7huVAdavqP9jMbNCN6uJmCFeogPIg24FMfqNS1v2xqUNe+3qJSuXcmJ05XNTq1eKagdZLubs+fOncuhhADVWm1atNcI5OgOsy1mjcSkwFNACyiG0CHtoBNVQfo7KSPpd2cQ2gG+P9YamDeVfY7pNCujjfNDcUhaUMBI4t/k/JYCa31xW/6eMAvCyUquqLKHfg8XXV/kNdSzSRxlRLjOzIqKNZQRrER4FXKSji1l/1JcGS2dAp56pjYdhXUkXIxHYZCy5V/lqdF1JWsQGnzUASGpLmXTbSc+Zn5Wx/+S+nftFzgR0/zQOAN0fiYPWudufrBmuy31o7QOuNZUpf9n6Sye9Yv+Uz0uXrsa+nq/Zs/5siAn8cznjY//K/Zg0uJK+R//sOMHm9xHvc/flffzS/q7HBW4P5kmYJDCXwGcUpMd+PNfg4+m/fU7T43beGDtjZNl9eDzg4EIMyLjflWZkvJpdOHs16ffEsVkct/m9x+/29Rqvu/h16fWaHgefn/jxM/aOPZZo4ggaIFkkvR1v300SDyCQ3rTs61B6Srki5wqMp4vWt8+vj2kMNHHOLYv1SGzp3jNmRycnwYcVBU4ZLPkQMJ+Trf9yE/8Kz2ZmF0VKr/AhP+glXrqeYADULcopSoAEkFst2JTa8GJTLmrfv891+O3HCzKemDjA/T5AQmxgYwMVHk9EclTXHNBh/+cGi3uKDUXa+FGz7EYtDtCXgQDLxgdnKG3c/bv5DDdcsRGMGRYcojFVPTaE/jkOJLjhia/TDduPDSS4cfPvjA29P8d3AiSk7z/eEhcCRc6oOA9IoGVXcmjKgCVftpjTUFePMBMZDLWSmhD4NW1ta1MBTUYiayW1gSTDhAPJAReubbFm4u/xOfK14RQ1HCEyrARDtCoTkFCuKkPH+wkkOHxdg0CdGQYD1ZhSO87nUmPOHu0PetaGju90f2ihCcjqYmMiYqs9oTMSYnodgU4AEnzdxEAC3+0MABdxdITbu1CwhxzAYJ3Fa9PnVQF5orrtBwuvxZmnPACHz5F776Ygw4tY2mDR/pHPc9qyAwsgI3zWEJAgARJwGH0fz9cS4lmwGIYjBRA4bwISYBBMBzamJ3mvbbSCFJCghQsYULIMrIgESDDEDaX2nxWQgNiXMpkIPaLuDZAwHhmsdjLSpSLra2y00QNI2L6ypdejDUFwCNWWNXFy3LH942MF6q3eUMAQ9dizaUKbVd01zJqxnGYJR+amllPwOkoCV9oTZqzIXkjo7uWC2a3rV+z2zSt27QrAQMNGg66U8yU0OwkZYjLcrfaR7ey8sKPjPZVHVCple++dt1SGsL62pezgwd5xaL348Im9eLpjP3//V9ZsrlurdWL37t3T+iWgpGTo2bMnWqOcn9D60VJgB3bRopjNDAX2S9tXQ737cKT1TbkE1wRYhrDjLz740BordQEJn376B4m1EdzcvnXL7r7zpr37yw9tdWPT6tWGOgn8/qNP7Pcff2b7e0cSuLv7xtu2uX3datUVe/J0x37zm3+xe1/80fr9sRUrdevP0L6AjZBTez/pbDAuiV4K4KM0MhJmjVp9AkYx+UbGZ6buHQAowQFPau61+MPZgIghzguvAUwANISZQADcKKKzgdDmkYCUTmIbGD+npcag5BwYJ/TLzGwK28EmVoR9khlbLTuxan5qlczYStmxlfJ8L5oarCda7WXV2lFtHSs167cZ95Zo551O305aiD5OrFpftY3NbStUavZ8b9+OTltBKyaXEwWcvQZbJzPNWuu0ozW0sd6UTdzb25F9a9RDGdbm2obs5LOnLwRCFfNFW2k0VRYz6PVDqdegryoAzQNACXOhjHRXZQ0CjNkPgKQaf/XaEFCH7azRijaXl0Co9kdSwiSbrADQQuCfqPs7D6AIrV4sgsW/9Dnt56v7Ejwv+6WOHhmVNgAmjOkkkQFsydloFtT8J2g4uF4C7AOcWIEIITkBAJH+SfsbL/ervg0kxM75yx31rGWngckxP5+Ts1JaLIjFTkcSa6UNrEq1DLFAs0bd7I3rV+0Xr9+xS81VtY5FyLV9sm/7ey8sn53atauIr16349aR2oZiTxFMLVZC15tcoSwgAUCK8wQwdpZFABdGCswCNCkoqQkCxCd0VGjDXukl3RSmNuyFshKBuOpksgCJ2LvDXl+gl0Bb9vY4aApRMqfuD7nQWrnfHQrQRfMGhhifCaMJwdUAMuZtTAkMoBZAcGZq40nGOj3YNmPr92DcUD6BXQC4Cx2Npsm64kAJAUgAfQDK5I/CaEv5JPH//RyM1578mGSeljEG4vUSgwRpH1tHXAIkuP8XAwkX+V68/zwgwc/fi4AEX3uLxNjFQIKPSdqPjdd6enziOCMNOsQxQhpIiDtjxAG7f8ZFQILrPf1QICGe89jP9PLZswnShaYGazttDy4K3pfZm3jM0nGYX1v82/9Of5fPQzruO8/GXQwknPX14iSU+5peust3zkuKVF6bCwK7ESssfR1poCkGFXgtej/L7knJy5+AhD8fIMENVdrohYAnUNlB4P11jjb562MjExvNheFbABC+yF4VROA7XEQuNhQxkOAiTukDZcG0CBn1OBPuG8g3TuwIpQM9HWZJ3VaMfPvjacOa3mjLGAl8fwxupMGc+DtdjT8+5GKg4eVOFEd2wkQ4B0iQY/oKQAIZk3yRwIr88UxAAu0fRS0rkBErwA8WkBD6vYdxI+OfnncPnH2s+e0Gn0CLjB3vBZyo1gP9l6CduY6BBB4jewdLgWwlwRTfS4ZPtOfh0Lr9jobIjRkUrrA2PLAJc0EGLYAfixHFqclkCf6DMZ5/Bmrl9PZOgAQedyBh0Z1hISBFwCMKasJmcNaAj7vffzrboSAtV1oKJLgTQ/0890vQxefNGRuqky5a3umiESMB58gP8LkImrJGKLyP5Ew6kGDjoU1nQ5v0hzbodwQkTEYDPCQ5vtkMGeqi5UoVy5WqBpAgwcUESCBY1X2R62WcEQ1LgIQQ6HOgTK25vma3bt0QI4FrQxuCdTPujeZAwsHJiaj7HUCEMbljwInEKUhKzRxIoJwdIIQODAAhlDWUlDknSEnE92xiV7fX7IN337Z337pjqys1G/RO1c6Rlndk/IvUKqutZ0cAwsnxkXW7p9YfwIzp27//d7+yt99+265euq719+WXX9uDBw/s0TeP7NnT53bn5ptWqzU0/7AFYBvQWpKgWWi9RCIDWFWphs4btMdUtlp1+k3RikPngk4iqJfTuifovvv6G9ZsrirYfPDwawUUiBa+/+579v4vf669mi0VbKO5IfbIl/e+sn/8H/+3PXu6Y5Vyw/7yL//G1tcv23SasT98+rn90z/92r66/411uwObZgpWqGyE9pAgQQoSSjbN55KaeLAIMuKBMcPeIr2pfUR7z2lO3QigPReLYR2E8gYHGZM5ngyTLAnaFhntK4CS5krD1tBGmUysfdoKdeTHRxpL7+wCqMU6cVviNH4xqQnrYHZkZ9JCqOVnVs1OrJylLd/AChmew0bBMppZoZyz+mrdGqt17Tn0OR4/emGnJx396/TM+r3Q6fDylUt25eoNtcj74v5X9uzFc9HACQIBEsgal4oVs2lWe5LrowyBuT04ODb8s3rV7K233lJ5DGNIy7+HDx/bbDyz1ZU1q1ZZj32BTX2E7AiuAX7zlFKUNf/YLtkpMLRJELkb9wc27COoGkQZlV2mLWmpbBVAyVzeisxlJrD1+IfDPxjTaSKAIIALlFuxZ5IqpjMOt1vJ+KxS4BVRlCE/wIQZ0rKTrgLTmdYSIMKItq6QI0JLkPkZpBaegqACUEqXDv95dQDg7Km4zN941WAhAAkBRJEPBPuXnL5KeGDeDK1SLUpvZTqDdTY0Lrm5mrM3b9+0v3jnLdts1AUiVcp5e/HkkX3y8W8tO5vY+++9Ze++95a9ePHMnr7YUekMYD0BPAy/HHY1X0tKByh3KVqhUrQsgIKAPLRd8jYcT7TGHEhQiQxjTwtPGCF9GHkDlZ4A0qiKLemIBPhE5q9UpNMOirNBh4HuK/zfGXqjwcTara5AtZPjthgK45HZOBFf5D099qK0eEJrSbQUKHWDVdBp91QaMRyxXtEECt1BRs4ETMrRsIOM9Uhtgmnbukgkxb6q/x37fcuCMj+zlwVxsQ973ntdoDgGEvy1aZBgmS8Wgw1xkOV+dCz2F6/T+LPdP0wnwXh9zBT2+/F9GPuVy0AEXud+cXztfp3p98fBsr/egQT/7kUCKQSK2JJl7/N79QTJ9wUSnKmZ9o/drvF8DHDEcQzjGZc2LLMzF/nX8fqLX+v3lx739Dr8Ls+ft77OW7u6hmnwXdNrNn4sLomdJ6KiRPLLgIQY8Fi23gD8/Z7j13r7x58YCX8mjITYIMdoFRsQRAqnzRdSvFB8UYfXBdTeaeOx4ZOT8xJq00WBeBpIiEEEOUCiqYfA1e8lNko4sekyAq7H34Mhie87BhL8NT8ESCBPEQegcWbb7+Vl48P9x+PuRtFZFBeN30VAgiK5uM9rnH3R30lnBYAlqf5nlJkESGishXp2ggwFEQmQ4EaCz2X848M8dvoZa0dD+c1cUgfNP+5PbR9Xg0YCa8xBBg5f/s97CKLJwBBkkLVkfER3lk4Dsl9BlM+RUwCPgNSH+3bGigMJQWTMUVwGgKzpog8x7+H9zjjwtc93eQtKvk8tGcvluVYDzwVgJR9ac0UAVQwkxGtBzjyAh1PDcWanIVDzA5sMrQMJXJsDCcy7xjahYirtnYBJMSNhDsRBVaV2GurrKGT1VTtH0IdA2GD0LSBBeouWVwAFkJAv1+ZAgmjM2pKhfh4gAf0FaNcACdCWcb4J8C07lSbArTs37dLlLWV1cSRxem00s26nr9IGaOUnp12p9itRKfAgyZRSA4hzT/SCSKTGbWYFaSAAJADKIDJGNhZHeWblwsw+fO8d+1//8pd29/ZNOzp4YV/d/8IOD3Zsc33N3njjrl2+etNOTk/t6bPHcvh73Y4+r9Nt2enpib1990371a9+ZTdv3LCnT57ZRx99bA8ePLL9nV07Ojy1zunQKpXaXAARajJzTH0zJRP8G0sgEsAqAf0yob8zYMGgj64Hde29JGhM2r1Ja2IidgMUfECg49MTBYvXbl61D372vr33/rv22Zf3VANdLhKclGxnZ19dG7qdgUom7ty+q5aOh4en9tHv/2D37n2pgIFxHU6ylis3rYviP+UutFgslaWTgNIBIV4OwbZcSaAfFHmta4Fy6HTMbNinkwCgWzgnAE0AEoLdDsGYqOKy4SFAQ1OCFpmb6xu2vboq9gfn0NHBofZ5pxM0TnTeSDQ16GRoH2WDTQGQAEzKsOcyIyvNplbKTsREKGdHVrahgASa05VKtNKkVKFqjeaKFSol0cSPT9r27OmeKOLtLqKptIA00dYvXb5il69dZ3nal3/8yl7sHlqlXrRKtarWh9DImUNWvs4ltTsNNF/pQghcNPvwZ6+rDIXxe/z4qT1++ER6LrBREExUzToZ4WEv6BAADKEJUS3J9vJeulyw7lHOPz05EVjV7wyMFt4Q2qRDQjlHpWLVYujwAkCNroKfQYAIgBWDEaBOaBEoO4ddT/WAnwfVkcZR2qHUe1TpUNQYUWc/nMxU6jDk3KYLwCwjhX9shX8He575VAtaqO0JkLAs8Hcn3s/92NGOA4vYPzjP8V8aMGBTVNqwEPwTkDAXzYL5EbrO0BUEMUzGGjCmVs3aa9eu2P/y3tt2fXvLbt28ahtrq7bz7In99jf/ZKNex9568zVba67YixfPxWICgCrBRlBGP/SVQW+GckG1CG5QBlO1QikIXKr+X1k9ShzQ4hmq44PrxnDWcX4z9th03sO4ilbMOcKeyBfEKKDdo/a30Slopo4pzD/7WEDPZBZKzI5a9uL5nr14sWvHR22rVGsqcwIEafW7AqRYn2qbCBBVWREjARvehi3RZ32hUVNKAONwnokNJL2OoBk0HIf9nfe2oOdEdPFaXPYSTwDE5+0ycCEOduP1gs/jYID7LvFnxp+17PsD0HeW0eNBHI+7hoO/d9l1pt/v3+mvjX14/9vf40mLZUBC/H7//pdda/p70sGyEjKJkKu/1nW3lo0N7/+hQIL7ej6mfKb7xvz2BFWcTIzjkzQjZJmdOWfpzW1Weg3G8xPboXiO4/GO7Wv83uCfvlxs9FUZCR7z+Fr28zIdW8Tz537vdwES0rGMi1+n94mXNvzb6drwb6C0IV5kTLhnjAESCIAk0pEg8mmDQxDDZuZ9BHpON3UDtmwfxIbaA7HzNquXNvhCTAMJHuTHjkzMHJBgW8JISAMhvEfCXUlQ55srzqrEhv37MBLSQEKcjU7TrdJjwHd7berLDOXLDJ1nk87TSBCt9SWMhBnOlGpfQw2laImlooCE2mrQL3AgAWovWSzACTcoMZCQBhH8/57dx4g5IMDY4IhfvhLa2fGDg0wJg8oekgCZtUeQQUbW66d9/vg8BAu1ZiYBAHD0lRDY105YHwnYgFCgi0GSzcYbnxd8BJTdQQwHFNwhiIEErl1jo2x2T/8c5HAgwdF8vy6/7rmRlzOP7sSCikcw7tlYfiOaJqHKRHSRcVPrrARgE0UV9kS1Ynmyi0mWIN4vGh+or72+MqD0jFf3hiBSf4aRIMFFWvqgiyLxrJyAhHy5KiAhU6yKkUBwMCEDOQk6DpQGBOr1SJlTdYgApCHz+BIgoZQvWbfVEy1/d//AjskMIxSXAAkAQXJacPDJghPwCjQA+MpYLo+DT3YcRf4RWJfVynlrVItWLWXtL375vv2X//I3dm1zwz766P+xj37za4lK3r5x3V67+6atrK7b0+c70iZAz4BMbrWGvZtIAA9BO1o1Nqo129nZtRfPd7Ue+11KdHp2uA8jJmelUqDsYw9dwJbsG8wE2usFh8APm0R3oFSS8GHICi5qxcMcI3o2EouBz1Xmeti3tdWmXb56xW5cu25Xr1+RsB/igJ3TjrW6HdXsU8OPsBudV+gG0emNFMR+9fU3aksIwEDJ0mias4PjgR2f9qzTG1i2VLICooKAdGQ76dFdKKmTA9078oCeFgBB1VAj4jakw0AxULMTRgLAiQMJ6gqTiDq52CFjApCwtblu2+trollLhPXkSPsf1kW3TbvXsKeCnUzayGpMA2hRoPtBPiONBHVvmPatNBtaOTu0ao5yB1qZjmylXrLVZsNqKzUrlgsKBHcOD21nj04RrFcypFMb9GfWH4bAfIWuNc111Zw+33lh7U7faitV3We729a9U3u6uhK6bXCfxyeHCtguXdoSy+DRo+e2sYZY4pYVcgU72KcFaCtkbCVsG9YD96i2tWgb0BazlBEjgcCPtSe2RyYjEBHBRQDVUT+81/HDcjEACd6eE8AJFhMxsgPyAAkEcHI2E+X//AwWSThh4iA87TD68/4a2TICVtYD/TMkzQBtfqZuDuxfHu+hHRMxEtzPIKDlbwcSYofaz6v4ejxwSf+WaFh0vsWBVuzAn3eGhpLVRV2/7FhicLRfKaXKoDkxsDy6B5WiDQYdHbe0d/zFO2/Ym3du2et3bttKvWrH+zv22acf29HeC2uurlhzpW77uzt2eLSvU4azLvhT9BzJSI8EnAWtHMqfWEusUUAArQk0BNh3uYLmKalqEVggYI+ElyZ5piCfsiOyxFoHCSsFpqESFpzbqjwI7VcZN7XXtZwV0FnIFKzfHYjNdP+PD+zp0+dWrdXVjxSmwWm3E4Aote4NQEitsS77BSui1+tLL0RijbMAMEtXRGy55UBCmpGQDkhiX23ZHMagvfuO8eviczANPmn/RIzNOPjyfXkRkOCBnu+XGETgM+LSi3hdu12L1+uyIDf2T/216WzzMr8y7TfHfn3az40D5TjQTe+/ZUBC7HfGY+3f90NLGxbM40VCLE62eUvxmAEc398yRsbL/OllYxnbHH9+2bqIH1s2FmkQYdnnLvv+9LqI1xGMBF97sR30hGlsVx2AWQBnCZDxktKGZfvHvy/skYXfEr/Wk40/AQl/JoyEeNLdKC0CvmxoW0dmMtVG0Y0V2TAcWRafq+37Ig2GZqERsWxzXQQkpMUW4+DvzIZxbycSXOQ+YkZCjET6QRAzGmKgIR6LH5ORELLhC3G/tCH71mFBG7MUoyMGUy5CLC8CEqhVip1ASYF43aKcx6TfeFLPRL12sVoRkFCu14IIolrthdKGNJCAI+IHjjMQHEzxOSDodq0DShRwhPkhI3vj5m0FPdwzz1En7QJDvIa/vayA3zFCqwCjEOi7OFSuDq2MDz5g0g4yrKNEtNBp0lKq56APGTpfuwuQLThCMS0sBhK8ZaXKK7pBBIvP8JaR7rz7XvN9wGv4XGVViwREBQEJvja58Ph+FfQnbT79UFWgORwGwb5cPoi3ra4o+BDogUNJ0J1kBHQtg6GABAJgwAl1b7CZqNDjSV8aCb1ua66RIHAgh75ERllqasULlbqABMTUHEgYkI4U/EQ0DCsh1G8T8GdmBPaoCS9KGzYvbYr5wgFEQFUv1VTOAIjAv8PjtjJj1OhLidg1aug6AteWz0WokfZkoCC5Iex7OfqjQd/WGlW7cX3b1hsVs3FPvd3/+t//ytZXa/aHj39n9z792Ib9rm2qHeUVOzjt2eOnz5QxpNsDugSwAELwlrW9/V2NF8Et491orCiYJxtPUGjTioJzxpv3SP9hGlpUytlOuhw4fzyIEYaOGUHdflEmFO97Z3qRLWCteEvT1dUVzXWtXNG88x2svcP9I9s/PFCbQWr/6QZB8EEbwuOTloT+aNV69dJVe+2NN1W7P8sU7feffGUv9o7tGKLaUAAAIABJREFU8PhEnP58uawad6lk5IoCEtDEoI47X6yoVppSbHUvQbEdhlA+tBhkXYuRQOBAjfnMtVSSemhanQL+5XNBA2Jt1S5vblhJzjyBclslDuhXtE7o3oGWRAASQkBHpnMhdAqQgKBdbjyw2bBnmXHXirOBlTPjACTkxlbITmxroymxy0KpZL3RwA6Oj6R7cHjEvEl/P4BiI1pqavlaLtGFwW6p5GQ6URAIqwSQgHEGiNvcWLXNzabua293x6rVst26fUPAwjdffW2nJ6GeHuCr30fkKiNhTQCKVmvghDFpjQzYOtwfDXIoL7FFtxs/51gHAFkAdcHOTsXOADiAhYD4KnucTPTKaj0pHQxrTLZ0DEiHIB/wVxA71VaLGH9xQBWf33GgpnOO0kh1jAEsyygz3qebDyATQKMFoCBoJFAVs7Cz2Bd+eA/74KxzGsox3FbGwVb6b77fz7dlQZk7zecFDzkLLJsgEqjcfLgWxS3YNMp0aJ/Ys1I5Z7U6XYSg/Y9stVG0O1e37K27d+zG9WtWLuZt0G3Zi2dP7HD3hXRj1hp1O9hfnHn1ajmcEXkm2WxWyIVSllJJwq8AfN5hAwaDSgVysOxCKQGlXmrXCDgctWflHvzccDq8B3FzId9oTP18qpXRbaGNJMB4TWKLdM/5+qtH9vjJ89CGFfq4ZaxLl6TR0KYIdLL0ZlkrlOrBjk0QToTJ1Vepw3QS/AraRWsuM9hDWIZhrikNUrY+qWxZFoTp3BM4uRDTjOfRQX+ejwPJOECLA/34vf6ZP1Rs0RkJcfAa+3hpn9j9ztjnSAeU6cA+zbhdBiTwHv+uGESIvz8NdgR7HdV6xszVZMzdn4396UUguhBfje8n3svus3zf0gafszhYdiCB72TfuF2KQRufj2Xj75/pfut5tsHvOZ6P2Nak3+/flR7z9Hvi77/Iv192jfF+cCDBv8Nf736r7x8foxjAmnegeUUgIV6nizW+0Kg5s78Sli+g5k9ii8qE/P9bbDE+XGMjFgKX5PCEXZcYIg+8PbCBkYDDyg8ZY5zWWLzDHeP0ZvSFdtFGcSAhNoKxQx1vEN8kMSBA7am/Pg0kLDPafj3+Hjem7rTEzABec9H1x4yEuGzCP9+pbbFBiIEDqK2xsUwfKhc5QhcBCfNaJT+MU0ACNZYCkQA/DOe0YJUGmZGmAAWcHoAEelVTi53L5pUN8R9vF+bBsVPR/HDnt7dExCHf3d1VaQOPIZpIZwjWF4cA2VUYC9yzgxGMn7dfjNfmHMwihE0OQ/Wbx0kTkBCcC6e2pZ3l4LyGjitOvZYjGYEHvhY864ED720rg/p8TUEv9+WPu94D1+RlBW7UfT0y/+piQb0sat0ihCSdSMihEgzgtJFB7CViNgkA4esVrQNeR8DAdTSaq1auhlZJ1LP6emOcHEiAGo3at4AEqfsGIGE07tmww3OnAhJwntFeUB35cBpqw6t1K1YbcyCBCgOCL4S+tWbVko/hJDKLgAQcZRtrrkPXhq2khAaqP6UZRQEJ+3sH6tpwfNqV0KIIt5m8gjvtTdpkslcm1AHPFCDligQxAyuWMjYe9SQcefe1m/bLX/zMVqsFO9x7ZtNh125e27JauWj99ol1Tk6s3TqR2NvK2ro9fLZvz1/sKlCHar+xuaZ1QUBM2Qjrkez4cDjQOJNJr5Zp6QdjYWC5XCNpmTZSQOf2Iji5lN+EPtah7loN2jResf2RroD3j091VkFAjTWChgPrQeBBsaD5yxdyVisFjZLsLAR2lMpQl841tzpd7Slqq8mgr29u2N3X37Sbt26pXGaSKdofPv3aHj3esWcvdkwt5AvlUNs+zQcQAUHBTEkdOyiRoO0n894bjgROIb8KqLMAUIM+QlC48DZwoUyDfeYsHb5/tdGw7c11KyYaLAS4fCaAwsnRsZ22jlXaoP2d6C44kEBb1EI+Kw2E7GxoWQRCpz0rTgdWyozUBrJoY6tX8nb12mW7dGlbYMDzvT17QYb4FPDPLEtp3Ax6eOj8MoZJkyjPE1yynwXK0TIvl7MKdeyFIPA7GfUEYq1LRHNqndaJ9FY2t9a1ho6PDuz4aGTVStjfBFu0YoTdQvb24OBUoIwCSgXaSv5ake/UGA9sMAzMIWrlw7kbBGD9XBxOhmoRy7qg7l2srv0jlX00V4MIYFiXIdAQ02UcgC/+n89QmhZpzHgJCSKMiS10Wx/TYmV/C3mJ7OmiUaiH1TEcS9ARrQQo8fxNwMvawmacDaACkwFbnD53/fr88bQ/4WcoZTbLfI/586lA6VsvFiMjApITpgTlJM5IwBaMR32VUVWrJYmHUuqw3mzY+mrZrl7ZELhYohvDeGQnR4c27LXEECnlsnZyHFg2lHvRDYZ5BADO5LM2sIFlaFNKqVMjdN9Ar0jnB1oGxbJNBMQEBgCoAx6DAIUp4GVRDARnqsU17PF5xudxFnKv8zMBkHrCWoLdQEvTsgGsdNoD292lFe+RdC+4BpCD7migbg3SzknaRaOhI9bYjHr0obU7oRUy+inMAWKLmkOVeTHPYQbmJYlDt4vh8XSAHQMJsS/k8+vU9hhIiP3DOOj1NXTmO7IL5uL8DE4l1b61ZqIHHKiIwbczAVWUAIvvzwO6GABw3y8OxHnMmQD8HfuY3AdrKf7xzz0bMCZndJSw8H21DEiIgYh4/3kAH4Mz0nRJAT2xf+tz8X2BBJ//eOzi+buotCE9F3GQ/6pAQjwv6TWanr80mHAeqOSvi58/b52lX/MqQIISVUmL7OUggu4k+CTfAUjwsfBrdfFUHxd/3sUWfwIS/kwYCR4MK1iMkNsw4SG7g6PBYo2pS/xfjlOlIqeTHwJAAiYcWy93cCAh3hixIYk37rKNclH7Rx06CZLunxWjvxyAMZAQI6huKGKj6pvSaT5uiH5sIMGDxrnYXXLzaSMbAwmxwXID7mI95xoZJ4R8T7FFMnJyLDiwoETmi1ZdacyBBHVbSLJzaSAh3OOiHGDRySCIeDqzwAN7nCkCGzKNrCkFZbXGt4AE7tWDd94bVKr783pDxsa/SwFtlH3HIVNWOPl+H7eF8cVZwXkJv/MJo8EPVMbCA38/JDwrFwMJ0i2o1xORqQAk8HocQUfJXSHXM0O+/xxIoK2WyiMIFBI9CbLgjJsDCZ3Tlm4hbu6p9Z60iXQgQYyESmAkTJOOD76GNBaDofU73TmQwPvZu5VC0Yajrg3aXeu0T+ZAAmruBAooeMNIAEhwRgKlDeoyx/xP4CKo7kCOMnBUNrk+hMrI0nv7x+u3rtvWpUX7R/YuwnPQ8Q8OyKgfW7vdlTCmJaKZnU4vABQqXZhYhrKJjKmLQL6AaFzPypWcjVG3z0/sL375c/u7//RXVi1m7ev7n9s3f/zMMtORVXIZu7S1aav1ip0cHlmv25Y+x7O9I3u+u6cg7/KVbangH+zuqXuCnO5MVnO6uRlq+vlhHTM/UIunk4LGIAYItB6TenkCS81JEgjLJmVDRjFk5/Nyqr2/M8yaiY1DUDsZStCvVC3p+wCsyKA5QJbPZa0AvbhKMHPdbt26JQG/3f09CULu7aI30FH5BN9z+ep1taYUiIB42mhmx6cD++rrJ/boyVPrgyBkC9ZH+wDKZL5iMzKn+bLlCzUrwHIolG2qoAFdh4ECJdGoE8EnSoW0l+baOUEpWuU4XvJgQSOgWivb1saGMrmhc0YIJGCMEBAfw7CQdgRzH4IgQCQxj2BB5CFlDy0H84UuIDa00mxshVnP8jw2G9has243blyT1kCn17evHz22J89eWHcwUeu7cm1ddHHt7cEwlHYV8gJmxDJx3Qd0RWxqa42Gba43FRD1ey3rdU8kxlcq8Ppwj9gURAz5TcCITeJKme9SIWiriIWzi85GX+KOrGko6uxhgATAIFr+eTBOMFkuV62xumLlUlVBpNhQg77sjTLZmayYJ8+fPtdypM0p6xmgRl012InjoQJhAIXpeGYF5jgZd3f6XefFgQS3g1y/g7myafmcauPRW1C2nDU1DFl0bINlCgIXwGZkL5IWkJI5Sawa93UekOCAsp/ZcYA4d1jnYo2+BwHTAjiBkxvKR4IOwLd/uw5LBKQAJEQdBgITZibGE11osGfjyUAlUJe2m9ZcLasUSloEmZmAr5ODQ5XiXN7eEtCHrcH+FmCiib0RbJllJzbI9C0HkFANLVERMmTcOYsROiyW69IxGI6mWgu5LMKPeZsA1CjTHwBr9zPiANF9HM4WB+R5j5/HlCPQvhd9BDH2plD0ZtJt6XYRMg6CoggrAmJ0hn3rDrpBgyHPngdGBHBaAAkwErANlLzwvQNvX5h0dXE7yWHBfI77C2p0HIy4rxcHin6Gx4F2/HwcnLuP6IyBc4Mx9p23gkxANH/tsmA87Yc5+yMGEuLgMu3/+nfF15oOwuL70xil9p37uN8HSPBxOQ9IcF86PdZ+T+5rcc0BIHo5kOCv+75AgpeP+nX5WMWgUAxwuF3w+1y2puJg/6JA/kIgKrUgXgVIiNfERd+fDtz9fub+bFLa4HGSj7fbcMbd7cC3wYuQbPuuQEJ8Tc5I9+vx5zzZ+G8HSAilveFYy5rR/lE0zUQlHCOryTmn/eMFWhnf0h5IG6J4ApYt+rOTdlYUzoPf9GfG/3/5Qk1KGhLBukWwtUDoCdiEkmcDhdbr1z3Qi+8//q748I8/91vXFhTb5uOUvobYcMUbwY0tge/L7jc23GlAgvddBCSkxza+L23eBNWLgQjf1H6IxZvf73X+OanuobGzxN9pICFtqFxjIWFmLtZbAiyQ0YzHjUxCbGToia3AJGkf6EACddQwE2IgIUc2DgYIrf7IyEloKHyeU5s9WFbAlAkZPWVXRiMFYEFMrSNnmnrQre1tOfGUzQAwOIPA66A9w+JgAp9J9i3QjEP3AA+6GVvXY4gPvrmTpba1udDXO4NqdQiAPMjj/X7g+Zz5fXEdXLdYANBQ63VlF2n9xjXzuAMcbrzjDJBngXxN8BkACYxdsRy6UwTxtoz2GYGUNCHoshA8/TMlMN4mEgdWoAYBRoqRwD14RhVHFkZCh1Zz7U7QSpiMrF6uLAUSyMaT+XZGAqUNZKVn+bKo7ghEzkC8s2R00agYSYcBQIHWcwIIaa2JnuKY+vJG6NpwaVPjhCI5ay1vRYl0Qafd3Sdz11ELMRxm7c1x6FRBIKlyBnWH4HOzViwR+HZtaj2rlwt25/YN++Uv3rPbNy7byeGOPfzqC3vy4GurlvO2hqNeKaktJYEVHRu2L12xo1bPnj3fUVs+Wu1Jj+O0FYK+Uknv4bVra02FIi6KGDKAiDpWAwjgP5mFijVrUGKLCauGz3eGkrO6lHFRHTt6LvRyp6acwIew1QGvkN+XzUgyy8rAIc7XJajJ2s2bN+3nv/qlXb501Z49e2b//M//bF/ev6+xfv2NN217ezs4/GbSVGAfDoYTy+TrNhhn7NGjJ/bNg8fWA0ygS0OxbqXqqvUnOcsVa5YvN9QClDIAFPr7MBKGI4lbkq2PHS4BcZRD5XJa06KCJyJdIegB2ICNU1BLzHLCJKLzgADq6dhaxyfK7O6rlSLBTmjjJd4UlNZ8zsqlohWyYxv321bOzWy1mrfcqGeD1p7+v7Vas+2tNdva2ghdE54+s28eP7NOl3ukjCBvpcqaVPHlrCdlZtKDSAT4YECwZggkCQpvX79ml7Y37fTwwL6+f88O9ru2smq2vl6ztbVV20Acs9nQ9VHeIUaXiDrhuouiqdPRI3SogYHTVUvctuaF4A69BsQKcT0aa+t29foN2750VV052BswFfb20XjYVZmGdhuZXzQHKFFq0/1jYgBNEmAsF61WLWqdUMo1GiZAgkrCyCgHO+g2j7/d/sYZQbeNDmTB4tBeVglZABBkzypVlcDQOtBZCrSIJMKHgYA4H/eByCH/x457oiNOCnBPbi8d4A2gXADh+AcbgwAeAE4BOn5xFg0VynGyAiWx9yqByEwDsw4GCK+XDkwIgudnZHTg4yQXcrxuaOMR3RpIohRstVm3lXrNCsWsra9RpsLzsMi6soHoP8AEYX1urDYleglYNhsNQ2kZoEIuY/lSzqbFkZ20DnX/lBtV6jXZIMaWtqugTJyxyFOy9yg1Y114twWEGfX64VDrCpvFZzmLT2AYyQDWRsJy8zFmTHqdfoCpGY8J40WJxDS03yXJAGjMriPgRiMJNkwWhgnjSjeRIIjLZ7HmAMDUanmczJOfWwg2S+TYA9Bgz4bdwDhyfyEOkpdly316fL48IHa/yh/39/q6Tr/P/4/AqfuS/llxFj7uuhD7gv497p/yGTEAFwfisc+W9kH5fPf54j2YDsx83fs4+fmR3jfp7HPMWEj7ru7vxP5pHJT7NXhm26/P9x73ru4dKbHWeE54btm4+lg6Qy09tv7dnlk/zz7M13LC6PN1kAYS0nFWOj5JJxvTYM551xc/vuzvGDRY9rfPZzxmPObXk16/6e+QPUgEP+Mxkh0uBu0ixtiTWj4+4XOSkqFEwyiOE/x18R5ctn7mwGC0BnT9nvnKZv4NlTZ4MJcxq5F5+w5AQqwRsGwhXYQ4XbTQlk1e2sjMfdiUYOLZRbN0mYcDfAmQ4MZBasKIOOXzOpw8YPJF+68BJMSGLh6P4KgvqF3LNr9vyDTS6qNxEZDgGz09xn4df2ogwTNAaUPoc+ulDVLY9xZWid4Br+HAPwPARNR9DojhMAAC0Ci5F6izMBKazXVpJCi4LeZFe4SR4O0f/QBl/B1IiJ08IZ2JuFQIuhLH+fhYgSF7TOUB9brWlTKn3RBo8TnuyPr8uWPEugNECMJ21DaHbiIetLvxjJkpg2EvpZ68aFnHNXJtcaaNz4gPMK6H73egw4EEXtftDM84cs6I4HpURz5G1T6MkR8Q8/srBUNPwM79xEACwArj4RoJbpfnDlTCUSDjKb0GQJ8yNPTASPD14UCOiy320HNIgAQCunI+p8x3XNpA0E5pg+pHE40ExBYBEqa5ksQWCRQAEhDiE3iEQCPBkjQSpkGA0ahRR70dbYGG3YCRsLWhbBZZeOluTHNqvUcgf3DI2gDgoHwhUKsno6mCSDJ4cB9Qx/euDYUCrIpjs1nftjbX7IP337S33ryjuvinD+/bk8cPbDLo2ubaiq3WqjbuD3XvjXrd3nrjrt15/a5lyxX79LMv7NNPP7X93b25jWP8aJl29epVW1tpWK1e1T5RS0fV/wc0v5SrzPkiYf8lfdITx0bsmOnIRsNJqE1PnGY+X3XqjGE+0IDFHCFASvas2vRxKCf6HqILkldWphXwZmwz1thgqK4Y7777rl25dkPMsXv37tnDx49sc3PL3v/wAzEWvI0qehAErbk82e+muhd8fu8re/L0uWXzJcsXqtYbMY15o0DAgYQcQFKurJZuaGNojzMWABrJ/QabnFPZBfPHml5k1Lg/QEVKQgAN0PegZCIIhlbL5dDBJWvWaZ9a6/jI9nZ2rd9rq+OIujckBq9IGzoy/3l60XfU/rFezlhu1Ldp70R/bzbrdu3KJe0xSpAeP92xnYNjBBAkHjrLFiVwSNcLOUwKdAjcQulRrVJSmc6Utn2zma2tVO3y+poAhW6nZafHB3aw+8K2tup25coVlTSsNRvWaNREYWeG1RUJxk4iCIwuAeMDCIWQHln6dqtjB0d0rDiSnkWrA9vDjGTt7TtX7dbrd+3W629aqVyxVq9vu3sH9g3MiqdP7dneXgjokvIAAmdsD0AeAA10e66lXoWZQMBIUE2L1rAWpwmQwD3H9skD99iRdeec1wkQSoIwgIRgQ0O2u77SkE4HNoJuLGS2eyM1KtWap5MDoAN0fWck+NkVO9F+7vuais8EdfQYDHVvc7q8txpMShL92n1txkFNCJhmCtbDdydgAloscwYkQqKh+wrFSbSZ5e96o2J1idtmrFaHYRBAVIEp/YFlEn0UmDrb6xtWq5StUSlbLpuxCe1xhwDZM8vmZ5YpjK3dC+2Qy7WgnyBGGeVCEs/l8znHs6E0ZMp1goQE4AcgAYaJs/9Yt35ehbWXlNVMw1p0UF1n8nBiObo2TbMCbLU3ARGGUwEKjA9zJtYfAC7jAPCeQ2g3gJwACQI1qDqbTOdAAqAEc4meg8Y3ARACWyTRWIAFOQhCtD8ESEh7trHP7X6qr6X0b5g9aSDBA3v5T+g4RIku/64YSPDn4z0T76XYf3U/zt8fAwl+HcuCXvetBH5F/pGzJf37HGTzNY/tS19/enzi64sD8zjIjfe+fwe/8TniMfV7SMc9MTgTj6HfTzyH8Rh5IsfnMd7LaZsRg9nLxvKMH3xGJ+ysBofPv9tEf995sVp6/aXvJb1m0msw/j5/7scAEpSsSrql/RhAQryOFvO7KC2Lx+nfJpAQzXy91vhOQEKMyCxbUOkN9bJFt8zYpdE932Sx8U1P8Kt/Z2LkkxqZeAP7omAhet25O7p+D1zDnxpIiB3veCMvDFaoF112GPB4GkhwY+Of9SpAgt+vj2s8vgTwPm4xCurIbmzs0oZM132OYrbP+8sQVx0u0L0j4GB+bQkjAQfgjKH3WvykBeKIQI2gCHoflPFiWUyE1dU1K9WqcuxplwbFkYzEBGeDGvgkWCUr70g834PBkpNHr3mcoySQ4HECaxcm5P6UPZFTHZ7zVp0854G8o61O33QgIThMOTmkODD0b+eaeF5gQikI3zEezmaIhe64bs/We9DP+52Bw3OiWycZMD6D4J7Xeus+roHWcYAgOGkOjvC9/F+Z9IRKGmtHME4KIAtcY6BSOwDCenBghe9EPE2vxZVNBNN4P06qMr9J0FMC7CsGUA1AiHHwjLAepEUYYmv9gUocevT8JoulzNLIJv2hAjY6GkzoDazAKmN5FPuT9o/Q2ifZooAEqMxiJOTLYY8BICRAAt0Vgps7Vh27lzbQZQAggfsGSBBFd5Sxw4NTiR0eHZ8qwAokJVqS8bm09wuq5AAcAAmAE2odOetYsdC1fG5gN29csV/+/H27dnXLOqf79vjRV3Z8uGuVYt4ubaxbpVSyg509ZbrX1zftZ+++Z7dfe90Go5F99PHH9vvf/151+awLgUG5kMFF22FFtcuhQ4e6EIi+H4JnSiziQ59x5//OUmFNBMZLEFjUqCQMhSAeatoDohurXpdhTACEpPSMDCSPsZeD+GQIgiiw78MSG/S1b8lowvLhOkOgNrM7d16z19543VZX1gQenJ6252wXWCXZUk0B9qeffmat055tbl22bL5qT5/u2fO9I+v0ETStWa7SSEobKlLhn1CCwdoZhb3ujAPfg14epBpu1+zIcskEG0MBIkUYCOUQCCoArVVUa14tl6xPB4rTQ4E7pyeHRhtU6VbQtSEbgjsY9TX82HHPipmJlbJjy477KmlYb5Rse31VGgzsp/29Y3smwUmzEmd8pS56+ClsgE5Hc+ZOMffSqNX13kImY63jA5sNurZWqVizVtZjhcxUgXm1mLfNrabKZsrlomWyajei/QDjB1p7vCZoN8i+VE05XUaKZa1BSgQA0VqdvkoaOp2Bdfoj27py3da3L1t9dV3B+OFp205bHTs6adlxu2O7x0c2UOeCkPGdqjuNqaSC7PlsOlE2vFamJSTdIqhfH81ZJFO0NTJefrMQznL7EZ8d3zrfBHRRXpSx2TjYYeZ7dW1NnUEo03j05Jm1ugNr9/s2oVwEAcZhAFHUSQeBiCSIj89VP/f8Mc+2S1Mm6ZQz7HWD+Ka0QYLF8UDDgyAHcOOzV+cdoB2AJzY+ugYJxnpG0CZWr1RVusJ3wEigzAYmGywDgASxoqSpQhA+VmmDnHaYETa11WrdGvWaRBeZhwzAlNrvUuJEyn9ow+kiwEeItMK5i+ZFOQgZCyxHl1B2FnbCAvDKE9SrvWzQPvD7jVl6jKGzSILPFsrnsLWlci2wCYa0LKVFsLd2DWsK5sgQIVJYO9gv5lp6SglbKll73C+sKq41AAtJKe2cSeU+WvA5KcnQ3Ap3/mFAQjrw9nXqPpTP/QIgWjBusWEv8x89IXKe356+dvc53Pf098W+dbynPHHi/mv8PW5L44DWA29nCbiP4utf6zBJjHDt8fWk44T0Pfm9xHtItioFpPj+4PFljIQYiPF9GPvO8Xz58+n79tc4kOBj4H5l2iePxzSOE9zfj18fgx3xa/01MejhZ1e8di56f/pe4jWQ/tvvP47z5vYn8WfPW3taY5PA/OHH2WM+7z8GkODrf1nsEx77CUgI85OiljfqK98JSDhPbHDZQl+2IM4EpUlwFi9u38j+3jgwjjdhPNGxUVq2URbXsRxIiDclG9mDHDeObmj+NYCE2ADH97IYt0X7E9+M5xmC2Bj4GDjl3I12fPjEIEbamM4Bgh8IJCRR03xK3AjHc+gAjm9qd/LkOCZijeeVNoiSGAv+RII7fMc4Ub0WdZosXwpIUMeFWkV1uWQixmTwxgs6HnW7Tnn1AMozH369oT46BDYcBOoUklAByXC4k+OHRHx/jtjz2Z51IcgPSDv9rckO44wsBAY5PEvlsG75bCinoQ3oQtjShRlxZh3I4PqUGSXDD4CSKNHzGYAFZHq5BtcNUaazN7B2K1DieT2BHL8BEWAwcJ+xCKQfiPotmjqq3KE7hOqOLRNqn7vhmgESRGPMBd0Hzyi5Uj5emzJ1jEdCexcAMBdnC+BCjlpknFIyZ92egAQ+H3Ewtecb4Uh2BSSMBj2BDgASpSJMBMAERDdLAhLo2qDsIqBNqRYCXMYfh5DPi8UWRYed2crqql25esnWNteswLXiSFrO+p2pyhooLyDIBUQIgVcApdBdICiSgCOgStYCRVvtLA9teyNrK/WMXb96xd5485ZdvbyuALPXObJBv2fDbkviiIzj8eGJZaZZu7S1Zc3VNX3PH7++b4+fPrHdFzvSPKBVH+yJIirpkmYYWa1eCY8VcxKVpM5cgnV5Db7EAAAgAElEQVSjkeHIA3C4g+6Om+9ZwBIo19yrRO8ygdlFmQ/rg4w0P4AJsvWqj06CAtq2FctiC0G7x+lVUOAq89OxdVptrRky6Q5QwHCgxOHq9Wt28+YtK5QQh4QZUxLDAn0CuqPsHx/bSbtnD548ta+/fmCVct3evPueBN3+5Xef2Kef3bej04FlC1XLlYNGRi5ZB7NMKJOglaJTJ53VwzW6TXDnxh9zG6H/F/JWoG8hpG0xjcq2sbZuK42qxpSs/96L53awv2snBwcKmKoakyDumMvOBCTkZgPLz2j/OLT8tC82wuW1um2ur+j1lMu8QDzusG2TTMEq9XXLFqsSAOxPBnZ0eqRMKkAA98BepnXfjWtXbL1et4PnT+1o94UVJmPbXqnadnPFVtBCKWbtxvUr1qiV1CZ0PB5Yr9+xTufEep2WdbudUOqTCJ6KNTUJ5XQaF+Ytae3HPOfyJVHuadfZaves2xvZAJq4Fe20P7DdwxM77vQh8aiLxiyXt940az2xQULZo+jp43EAVPOIclLnnrVaqaB2qKWcYCDphvy/7L3Zk2TZcebnse8RuWctXVW9owE2tjGAIjk2ImdMMpPJbMbmSdKDHvQn6lE20sjIkTgkGyBAoNFo9L7UlnvGvi+y33euR568HVnVQGEkQOw0K8usWO5y7jl+3D///HMFqQTRSRlHen/leF5qpjmagM++N4U9ZyVgkHXqDizgGwyZUqVqn3/5UIDHYDhVJ4f5Kmdj7BtsDLDHJKPt+6v7Ow4keCaS113Ils8KHB5gX2cGO8Uzs/69tN8TO/9rPwZwFkq/WERhC6ZU0PcfvrO7tW3VWsXyOdpf01GkI0CrpA4ttJ8FtHU2YLKXzQLzRnvzcq7yqBYsOkrZnJexBEhFP2IqrUqt3Rm6KzlrwmpptQRoopshNgDjRNCeyeqaM1p/zCCC8EToFoBVrTgXKl2jwwLlRwR7AM8wSIKBDe0fJSyaybMF2BS9hDGfD7o3gEvSuEj2e0Qzp7SxZawSIAGoBAAi6CsknTlUKhz0FhQQJf4GLKrwjJPERpK8oljtRYEEf+bxHPJA+ya/2YMv6ftEiahN8yT2h9N+fRyoOpDje7y/53Nx029PlMTXcOWfXwWHPmfjwNx9KD+v21q3x/GxY/81jjn8Wv0ePYiNn0l8/+mYAxv+vLWWBhHic8XX5fcd+/yegJFtS3zAGNyJ/eT4+z72mz4bxwdpmxe/F/zjkBBLA5TOeH12fHXd944/G8+F2Of3sfHxd4AonhPx37CJ/Dm7reS7XtrwooyEb4CEm0Y+/fr/D4CEtGGI///sYfgqkHBtkiaqsCwaUbATenYcGMalHenrcCMRG4b4+Pr8czQSYqMTI5kxkMBn0iCCL8AY3Ys3HF/IzwMS3CBtujfdSxK8xUCEG/3YkKevfX285P7TG0QMaHAc/+fn8Y2SrK3GKCpt8OviN06I36s2jdSm6UACzgEBiDL1CSOB0gYF5bWKgg8YCWRd0F3wwIDgxMfaAxkHEhg7HD4PMNz4xkEX7Rt944vpV+60ulMcAwk4WAISVqiC646iaRWCMLJGoRyHVm3eNjLJNiEMmLAeSEh4NpWDeNDv851j8D5AAsEfzwGQAV0CnH/EAQf9IAYJCEG71BhI8GM6+BEDgzwbglLLhWvW+NArfEZP7nDdZPoE5hEUJJRixgKFdmW7Z0GwT+UCSSaNOekAoG+01O16Zh+aOECCqK+0F6P962IlZXK6NiB2R2aNwLVcQmCvuAYS5hn6xoesGECCBBhxFkNDdwEJUO6DEz1VPXKhEDL7B4d7AhKKsEmygTbba09U1nD09EQBH0FNWJNhHMg+E6RINR97REaaLNyM2vhzu3+rZHcOanZ4a89291p2/6VDe3D/jlXp9z7q2cOHD3WvvU7Hckapwl3b29m346NT+/Cj39ivf/2uqMH5TN5go6ntabksyq82eHKmuQAGFUs5tXQLXT7IrdJicGnLJCuv4C2pS7xyNILQYqCey2CsNTB63QAk4PAzr+QIwjigRWClbrVGXYED9dK01CNA8LUesrhJJwtlYlc6LmMIewFG0fb2ju3u7MsGkH08vHXHfvzjH9vu7p7EGD/89DP77NFjOz47t3a7aw/uvmw//MGPbTpZ2X/6m7+zd376S5vMiCcqlitVLV+q63euULaM2pbmbKpWjwHkc2crdoxcNJ+xcfaX1x3nizkrVctqBcc+QMYWIGGr1dA4TycDOzs+spPjp3ZxciIggbICMu20U8xlF1YprqyQWVh2MTabD6ySW9heq2K3d1rWrJdFJQegOjpuSw9jlSlbubZlhUrTVrmsTRcjO2+fqbtAaQ0kjFSi8ODuHTvc3rL+xamdP34MVchevrVr337lQShv6LZFUQe4kg3MhJVhGTp6EDzTHnShMg9StQEEDDZG69my6m7AIkHDAVuKSN2M2vUxYphLawNSzjPWHozsvDew3hgpTqCXrM2YG7mSjWHrEPwhfLYMLZ0Zd8YQPZBiHuZEzqrlnNWLMDpgDCXALmsr6VSQDqKYa9g9f55fAerFBKDWv6j71hzOZkPJGt1FCgU7Oj0TWNUfTAQkcL+0iBxNZspeM7+Yy37ueN+OgxbWhuvf8A3pAoz7VsivVArj3/N90jeE2MlO+0XseQT8QeMlgAHFfBDDdEYarJTA7JjbxQXlV2h2TKyQDwKWtLgVQJg8P9YEwam0GQCx6XKVy6qEjDIJ2FTiYGQQcsVmzvWM2MXUDcKWVq3XrNoIWl3YSkvKnwAhHUiYkyFYAgOxpwEMUUYgOpP2Z8onYA6yP6C7gJYECQDKQfgq+wHijSM0OdTOla4l2BMmRD6IOkrnYinBRAD7CcwqA0y40oYCgJAtSoCEUIYlQYU1kBBs1mYgoZC5YnS5T5EOxOMAMf13/NnYBxMonwjAuu+VTsLp9cR1iAPS+G/3ndKZ7U3z9FqCx1llUdeQTYHkTRlz9509OEwHvO4X81s+Gl2gknv2hEO8FuJg3o/9lVAoEZ1Mg3Fp//1a4OvJi+hgsR3xZxDHArFPv+la4vO55kcMJMQgR2wj4rnxdYEEPhfbnjQw4XvaHzKQ4Pe6iZHg/uuLljak58/V87xKzsXgyDelDX9kpQ1pxkLaODwbVLgOJMTf9UnhNVaOcPEZp06FY19RW/5LAAm+UdwERsROSGzA0ptBbBxjoxyyn1c9q9OMhNjQb1pMLwokOBDgYx8baTeeXG/akK2zQ14a8QyNhGvXHekocM6YkQCQAMOg1mpKIwFAQQFAGeGoqoAEqLNe2hDGOFDfGCfmhQs/OQNBgoGJGExMU/P5lM0HQUnXOfDvxdkv/l5neLPZtZOHSxZEu0M2Loxd0oIvyXjARiAAkZMCzT4Jxt3pkOZDUt8dB4K+KcdAQuhrv1ozFnD+ARKov+YeXECS+3SVfV53cMJLhHxOLywwDEgurbNgq6D54NRUHESOVyoEwSyfx6rqxVFahjIGUvWiv1O3ngAJossnqTYcRzL7ZKzIpMdAAsG+C8qhkh8DCYV8+blAghgQ3kJtTg12EOJbLSYCEsrlgm1vb9vO/o5t7bT0/Jg21Pq2z/uinR8fnypD70AC61pZdFTOecjLhSjlUu3PmATkGpWVvbSXs5duU4pTU5/3u3cO7Y03X7FGrWzdbtsefvm5nRyfWeeiI5DgW69/22q1lv3m/Q/sH3/6E/v8iw+sUi1Ys9ZUH3XERAnoynRLKPHbxczGlsmi/UC3O55J3iqorRdIwaETgHBbyAJDTa6Va8oEqrsGzv4iBCyMS384sG6b7Ca0+qH1hgObDieBocI6zgVmy9bOrpgKk/nCxrQCTXRH1AYuAQ9rlWpSujMNTjGB2nhsFxcdiRxVoVY3t6xeb9rduy9JRwGGwkcffWQfffqZPTw50jUQQLzx+lv2L773I0OA9e/+80/tvV99ZDMyi9mS5fJVy5TKloehgl5Koai2f+B46pgYtdCL9xECNV9rMZDAXKYUh44Uc8oAEKnLZazVqNn2VhBgpENH++LMTo4f2+nxsdotlvOBkUAgR5a4mJvrX3YxsdV0YK1Kxu7st+xgq65MNa33Ou2enV/QvWJpmULdKo1tK5eblinmrd07sXavIzCHMiPdx3IuXYzbB7tWpfSI6xt0rLxc2msv3bJvPbgvbYrjx4/syeNHEhRlnkuIr1mzer0KdCPxTI4F2A4bSDRmCwExQIgo6/yDDTRFKJDApmDZHPX0aJEUbTxb2WC2tMv+2M46fbscjmw8m9vC8rbI5e18srDhggwwDTeKSXeIUPpCkBlaZK6sXDCrlfPWKBHQEsSG54LQJPPT950Y7OV9wCkHOT148s8G5hMlWlkFppRIES/GSQdU/PvjqQ0moSUkwp5cf8iGF2w4BtQNQZ/vI7Fz76CzwOGkpRnXpUzhfGy57CwBRQJg510a0OBgPgUNJe41vB/mYxAJVvcBGD5JOQPXUS7CSKuHDgqUaUhUMSdglU4uFxdnEo+la4M6ddB2NBsYIohhFkply2RzCuqVySQwZw4s5+rkUARICJqpAinh48BqUmdH2sDCXkI/gbK3Yk5MKP1doN65FErK2MOSVhjMPZVLIJgM8w9Aj/IF9nlKcACcWUtmEvWcjMdBgyFwSWw4na+BBPQRYMwAZqmkTRpEtPUMmhYOJKB2IWCf0qZxksiIgIQALAS/wMMMBxJ4Ftr/kv35RYGEOHj0oDLtO8S+41f+joCEOKiNfSb3D+OEjK+B2O6t9/BIbyTOiKd983RAHfuAcXAbB86b/NM4++zAg2fS+R0fNx24x76wrz9ei0EXv874u2sgJc14TSWq3J7E4xmP2U1AgH8mZiS4HxxnyTeBM/FrNwE1Pr5ua3xc4xgmPQ5+TXGckR6/9DPedH3xeMZz1s8dn9fHedPcCU5A6MrAjwMJ3JMDry8KJMTn3RT/YFPjNej39s8TSPgjFlt0Sl9sIOOJ+myg4WYgwSeH08M5jtpYJXRHJm8wWleI1H8JICFGZN24xZPblcjdyKUnu38/jUb7MZ4HJDyX2vOCjIRNQEIMJng2f5OjLoOWav+4fgaRRkJs+HAuYpAl1kggECKYamxDTd2T6KI2ZWicUL3JnKiNVxCFC0FtABEYJ9c5iCnOLoIoQCIf6NCc30sIvH2VB85eM+ibstcAekkEr6vcgkzNKit1c4k+rVWTgwMD9TxkAGFzKO2lzKCc5+k4oaKj2B3qR31DicsQ3Ihzbi9V4PucP6yFnOqayT7xfV6DqcA1x2AA9+1ZrlgrASCBMQNIWFMxl1zfVA487+GgO5AQ03flMCL2R9uxCEjQc5FoZhB4dFtAVp+gHIorGgaohzPmaCMQBOVxtBFdnIxsPh0LbFD96Cp3rbTBGQlq98aYl2tBS8G5wYAIKJxPphInI1tYq5WttbNtu7vb1tpuJr3Sceyzdn7SscuLnp2cnYvxwfMAoJGjD8Wf7N5kapnV0ooASpOx6LwP7t2177x+1165k7dKYSaK8GI5tW2U+g92LZddWn/QDRT+0wvrtXtWqdRtf++2WpY9enhkjx5+Zr3eqW01K8rgqwsIAmy5ogJvCf9lssosT8cjUZBJxKumH9CtaNao4Kyj2xDeoF0gehWtRsPK1apRE896IUNIq77xYCytAkQf6Xxweta2dhcq/FhAgMpEsjl14djdOxAogTidADr0QMhdJpk2nm2pXE5AJ7Q0CACKUvU/enqq9oIEUPsHt6zZZOx3JQpIsPXZZ5/Zo6dHdnR5rs9jxh/ce8W+8+bbAhc/+fALOz5pW7szsqWQrpKt8kVpYqCVkUuAhGnCoMgmYn8Okrm9ciDBbRr2wtc4QnGZArnxoN8B6wSBw53tljVqNbWWHPQ6dnb6VEACGWgazgV9hKwV8sxpqO1zy8xh1wxsv1W2+7d3basKiDO2p4+fSH9gOstaody0WnNfApNQ7CfziZ23n1qfNo6I4CWtRQm+AaIQ6CzaUsF3q5S37VLRDupVa5UKNh+OrHcJSNFWxpmsNBlqvoeAJOU8sI3UUWC1ELOI+2ZuYwOw+zBN5rmCjemoMkL5HxyNtpGV0A0kX7Z5hkxyxjrDqT29aNuT8wvrj2eWL1es1GzZk87Y+rNQ1w4AlUXDRKBOQtNfzRVoV/OAbzlrVXJWLtCyEyuxVGtQFwx2m8u8ihlwa9A36uwgO54wEkixSyNhPlVpAN0Sgg1Gf8UEhE3mBL8ZG5L9JrjOwhqrWm8wVYCM/fOyEolFJvsFrzl1O96rZRsysIImls0ETQIVamQLKmuD0cNvLy2iCwFlJwJ9aSUqpdOgxYMtE9CcywsIhJXnYAhALXo7zM9e/9L6/a7GDRFLSqywRQqO6TKTAAm5fEGMkaBVgw7M1JbziT6LtgblWdgzdGsq2DTEF/O09ywqc484MCsd/RAAxYw66CQZ51yi24OuBSAy6wamwGyudSzQNZe1aqmsrkAwEcazqdFGGLvDc/JSFDppABROAAUAeqasQ0AGxo25RF/SvOwXz1L9ZNg/kz2V1zPzRKRS3RtCm8+YkYDYon6SxjYC1SIg4UVLG24KsNwPcv8vHbz5/79SEprSA/A5F/uebsti31S3GLWP9GAwDuT9WtPB6vpaos5MHtjyXpzo8tI5Tyh40Oj7vScb4sST+1zxb7+W9PW53Y795dinjq9d1x2RQT0ojv1N96GeFah/5ZgJKK01DhsnKanyMXVwwM9z0+vxXhQ//zQQcM0/TgYmDXbE30//fdMcfNZ3HGD4fQEJPid9LJyl4nb1d2UkxEDGJiBBjNpozPye//kBCc9t/xhaceGIb/p5HmKUXiTpY6QDxHiCpQ1PvHD8gWkjTGr8Qp04htzbhlE/Debt9O+v/tb1gQ5DsYx+i4AnQamygjI25HIl9DCGggfSjsMQFvWVYM2ma06DHNc+85zShhhluwlI2DTG/ppnwdLGxsf5RYAEGeaoj64bPDf+X6e04XlAgtOAb9oI1WYvVdoQNuowyixoN+L6HQUh7O4zsltrSnzOygRBBH17B2rZRw2c0sc4jVLbvxJucqVunosLFvJ7E5003gy4LrLS0F8BEuKg20sZPLCW052wCFxbwcsEmIsA7mRguGen8+NQBoHF0B3CjV02FwQLXWeAcyD+5k6zAxxei+torpc2wK7gXl3ERhoNUHTnqMlnFNTVCD4LBWWGyBBNAQMAEkolvc9v/s9ChSbKMVlqXjeNnXFRSoJHAn9Hl+XcJn2B+QzjgRjYGkhAQwHHUqrhV2KT0i6gLCCbs1Iu1KSqhpZ/w5EcWyQRpb5PC8IZGgkJ9ZmxzdO5IwSQMZBA+7ycgv7AAlG9Li3AaC9HN4HFWFk7MrS0T9zeadnWVlNUW4JBTMfpcdfa3Z5YCbTAgyKby4XAApAMZ5njBQd8ZcPuJQ087fvf+4791V/80N5+fcu6Fw/t9PTExpNhCDILiL/Nrhzobl8tJnlOiwUt8nguwQGvVrPWatWV+cP8jceAFgGswrHH/0XMEDZCo162UhmtCtgWM8vb3FqNvFVKOatQDgG1FHp0qWTNRkOCaZRIUJKAyGVv0Ldep6/fjD1CZu12zy7aoUOHgAQppGesASNhb8+q9YZqytHiAEggCxjql0Pw4+sF550a6ECpZo5Tc02nlJEYCYAM5XLF9vcOZRMeP35qxycn9vmTJzaazhTM7O0e2isPXhV4dHlBq9OlPX58Jl0BkahzlDQUw3wg+50PjAQCWLXyTMRNMeluqyWol9B73cn1a4axsaBOHJY2QfV8atViyXZ3mrbVbEnIEHbMOW0OT57asE+pAFl9NBXICAMgTqyUJ6AZqmPD4XbVXn3pllVLORsP+/bxx59RvWOVasMO7zywg8N7YlhcXHbtvH1hvWHbxuOBdQddG48nqpKiWUOV8oOc2UGrafVCxg5aNdujvep0ZJNOG9qQgA5o6ZViwQoI6UFXz2WUwUYElRIYYm9lbwVUIH4WOsLAwCCIR3+Edo+L6UJZZinor+ikQmvErNZbkTKMfMUueiP74umxHV1eGsFqeWvPTkdza48BmibKMMNoCAFDsBsE26yXCuUy5Zw1qjmVObCesED94ShQ+6NOB9iKUG42tVKJMrKgNxPvxe4A4xhhb7UXTIMwbGyzV6wSaPdGlj5kwCnTIcNertSt2x9bMRE3DdohQbjWg3yVN6273gSqfhhXgCQ0XJgPM+2CnJsAmvKyna1tq9UaAidZF4BJ7V7Xut2eDUfo5YTgFhFhEEKBFUkHIt+rmK/Dft9KaOXk0BEYyffJUaognY6MVcrBnkLpZ00gnolNXJFkWQa7iP+0hHnGvIUloZK2udpBlq1gk9FAzA5sI+yO4agn8KlSC11MGAvfDwHwxJaj9Cq7Urcd7JjEiMehSxDjD6AdWiTnJK6KmC1jkSuEVsPc23gyt3m2qHauYgRiE1XagG0JZVZoeDA/lSyAUcW1AywkukeADhpIymsk/pZoJKi8ISsQQj8J+8OBhDBHQyIkzrhflYRd2Y10oJL2hdwvjj/nPqfP2U1+t/tNfi3xZ2IgIg7adStJYPssIMG/8yxGgp8j7R/H88/9Vj+vJ1b8+P66B9yx7+lrOr6/2FfWHEg6e3jQ7d+Pr8nHNx3ryAbgPKTaP7o/4ON5zf+MuiXwvoPK8dinz50GEtx35zzctyey4n0m9sU3xR/pcYjnkI95DIzcdH3peXXTPEuP0e8TSPD73lTa8KJAQpyI3gQkUOaVXp8av3/u7R+rlVAXrrpcVDOlDp69EUiQU/cCP/ECjheIL/71hh2dI14YS2hwxPzkLtnUk37KypKuULkO9cjcw1d+q7bZa+gD2S3Um1/9zqs2G/EOkHpACQSY2LCgB4YsQIzorYOKuBVhSkTy2iJKAJpNRjW+9/ie4++njVt6sqffv4mZkP5efD2bNpg0eOHXlDYYz6OW+fNPA0rrjTahyd30vmtM3KSRAH3z2maTqPAG47tKnIQw13GAqMve2t2x7Z3Q01rZ7WLJipWyqJJklwbDoQIfgQfjccgwrJ3Pq+4J7lT65hQbPJwdp977RhCXzHgg7CUGvuk420HOpUCCACLwOTnoSYs+Z8z489ZcyibZkORaVUaRiJT5c2O+eFcGAAXu0zswuPCYOzt8h9pzAScrs3K1IrV31N8JxMk4DvsDOVGUJlD7yvtQugkkvBOFb4hutF0jwdutch61o6vVlPGOy0BQHZcTnABEQYiPbF1wYl08TH8nIBDXJgdntVBWNZ+UgywXEwEJE7pFTGeh5pbMIM5xuS6xxekqZ1Mp9oeghYw7YKUAzRWgUNBZmFHvm4iSNRoV2wVI2G6pRR5ZNjYggobT8451e0NrX/ZtgKT+CrCyYPlMUc4p4oaz8UBZ51azaLNJ13qdM3v7rdft3//bv7TXX2rYJx/9wo6OjjTPAT4ZK0TAaKlH+8iLiwtrX3bWLUIFqhDIlItWbSCqmZOYpdb0MiMWBRTncjErwcZsBuX7rJVLgAgTm09HoozXa0VrVPPWaNRtu9nSGpEOBcyeYkkZQQIbmAgwEChhkNDldKLxReWefuv9UegDD1CAAOL5ZduW2ZxVmy3bPzi0UqUh0KHT7wsogD6N8868hBUdbEPSvo82bDj8ZMCXCzs9OVdggYo+LUJhLDBPmVtPnjy1jz95JA0BjkEwyvFfefVNe/nlV2w4WtiT4zN7eto2SqHz5bqNp0vVunNN6CTk6BQigTqvSc6ppV8AtMO+w5qVDgJXnbS6BPTW/Mpk5XSEOWiWpZQnb7bb3LLdnZZllwvrddvWOT+zXrstgT3aaFKmUy5lLZ/j+Ywst5hYLbOyvUbF9reaKjcAFDo6u5A4aK25Y7v7+wr0GDcCGtZ3p9MTc+P8/FSBtbqoZJdWKWasUSrY4c6W7bVgIRRtNerbYjA0YJUK2h2ZmdVrZSsiYghDSvYgBHN4BZRZhdeC2Cw/bjsCeLnU2vIyHgI5lO/pprFYZm2MYJ8VJXC6yhVsuspLb+C83bN2r29dWj0WSjZCwBBWA7okrB2VQcHoCV1F6NKQW82tnDerV4pWL+dU9sFUnU5m6x7jAWhO9gKVEpANhNV01UI4ThooVgT8StqWrh15QmUJKy4l1kqQTXwqRX8YZBoWMvYAC1OxW2ASELAOBxMJMTKHObfSONht6PsSLUVLhAA0MCD2dzNWr+ftcG/fbu0fWKveEFgKGAhL5uKibWPq/wHoVhk7u+zaF4+f2GV3KFen1djW5wSCJUGRC/AF8j8B91DAH+ChShrKgEzM96Xly8zvwN4So6GMPSkpc6/2ksXAGJNOS6+nveXg4EDzYNjtWfv4QmKMlMUE5QtAlsB6Yj7SShSGi4umAUQJXKBUAfBR6xb7MVZ5g8pZ1AGllrRIzqqtKzYQHYciwrNzdBQCi6I3XNgCdlnyDJmDYa4GzQ3WCGwEMd0wj5QwJl1aGMDVsiDdBuY7V+8dOOK1H8pKQrKJsfC9nTFwxmLs+3og53v4s93rq9La38UN92cd+5SxDxcH0bEvGfuR2lsTjSP/jB8vZgbEfrIDAbH/79cff04xSARc+Gdifzj+fDwGYZ8L5Y2b/Ec+66WksZ8U+7IOlqTHxP1T9zs3XYP773FMkPbHn5Uo8/nyrOfKsWOgx8/lwIqPb/r+3H+PfblNgbKPj99/nMz0ZxOPTXqc4zjhphjBxzIdR8XnjM/r96hno3awV51mfMz8WNLRShjDfi9X50l8h3UB0lX3u3jep5+Djzfn9XJAT8b5Ove4A9+XEsvgf2tzURyBraJs85q82e+ygJPvZFbx6L7AgX7nrxLIRqUNG4EEDOANjARosi/y82JAQmgJphrnhAKUnnzxtW1aKNmkli1eDPF3fOEzIdkE+cH4ByTRn+L1Fjo+CX2BpI1f/H+n5v+uQEJ8rvh8frwXBRJYGLEx2JiqvS8AACAASURBVDSG6bGLp7QDCZuOEV+vb54+NvF5btoIQuDjKsiuHB1+OyPhJiAhLHyU4EO7JlwmnB6C1foWmeMdK9Wr6tKQLRWCsF8WEGkuIAEqMPdGQOTXGqPkCm4T8Z/YMeD+4gw7z0fOSdQ2kuN5FioNJDibwIEDGaUom8Z9+eYUG1EvxYjnC9flDr5fI+8TeOGseetKBxLU5SC5ft+ACFj9/DhdosOTqU3uR6UL0TGDSGNgWXBNBO3x5sffen0SSjMcvPBSEI7tJSRcO0CCsnMRQKQNLtGNADyIMxzKHLmWwmph0+FANFvYCGT+XR9BLQ6FKZKJhkNeESMhkysbdHayWLBBsH8E4SqjyNBGjMz5OHRvsCAkVq+XbacVAkNaFNYbVdF9u/2BnZ5dWLc/sss2WhNzsxX0fMQOi7K5cxDv+ciyq7EV8lOrVswO92p2/96h3d6v2VZlYhenj0RZLhZLttXasYODO2oviIgjQbLKG85O5HBT08d48BwaraauWzYUKngeVfuktprMP6KcGcoWUGkn+OJ6YBKMrQLtuF62rXp13dXBe7hzfP7mOcsRT7RDvA2pi38SZJcV2E4lZkZ7P8TpHj19al2YIoWK7ezvW7W+JZCvT6vHKe0YyYKa7pn2neEnCNYBJDEvpknpC5lY5gvg1v7+vu3fuq1nQFDz0Yef2K/f+8iOjs/FnGGjbzZb9i9+9Kf2rbfetsl0Yb947zf24Sdf2kV3aJl8VTX704VZsUwHh5JKMAgUxOwReBCAdzKyXA+96gE0gh1dCUjwAJtAU++pnSmgF1NoIZBmp9m03WbTKuWijXpdu7w4s+4FbSC7CuiYc5DtMpmu5TITKy7n1siv7BBQp1ETIDQYjqw9nCoTnq/Wrd5shqBuDLMhaJqMB3MJTfZ6HWWMNdVzC2tVy7bdqNjLd29ZrZi14nxmo07bFoOeVQp5a1bo1JCzYolSsVDmFzutsS2M9+R0YJHPlwO4QMZeZUngjiGLP5pSrlC2GUyZJRn9jA0nK7vsDaxN+8fxxNozs0WBAoyMDaczGwFGUB6UUOE1pqLUr8REaFQLVqM1bg69EebzVScYBxKCPQtaB57lkrAnzKbI6WTnUQBK6Q4PP7n2AAAE56BUrsvW0foxjMkV6MU3BpMAJBDMM6+Go6laQ87DQIT2qNKjFBcu6QozU+tEsMvDnYy99dZ9e/OVN6xcKlhmljCvsjjQZkdPz6yv8o2CZUol6w6mYuE8fnIk4LKcqwgAAGDCKQYE9Hp+eVfamwBYEbCcWylLR6CigEbkFyipmi4cSICNEUoQAC00NosQzAE4Y3/KlZrWH0+l2+5Y5+jUqupCVNA9AVqiv8L9MuatRl1AAl0imF9oFbFHc3O0LR2MhmJeTWE4IQIJAFkt65g8O1oWM1fYtyuNphULFQE1sGHQP5jMc2K+wNpwgNqdfu0rgOJ6bt4m+krBnr1htqCuJbCjwjwPgKbPeYDJsLcmibkk6CYxxfVJRyQJhHwf/H8TSFj7STckuzYFd7F/7MFyvMfGvp6PnfsZfrzY30iHQPE5YyAh/m4csMafT1/biwAJ8fliH/eaDxwlquL79s97ciQ9jv5Z99XiORPfw/P+jm2ufzZ+Fg6ExP61nyv2Bb/O9aX9cP6fZrykgYQYWIrvMf47Hs/0s4xBghiM8/1G/lkKKIqP8aJAQjy/N80/Z9y5T7m+lmRefAMkxIyEZwAJPMhn/aQXV/qzvhBuWqj+INMGIjywIHijGuekpVR64nogsinI1sYfAQmb7sPP704x18sxgwFIhN4S4ZxN308H8rHR1LFfkJEQj+81A+fudVLXGY9zjE5ueh7psfb/bzr+1QZ6hTTF95imbqWP4de1yRjo+UiH4gpRjo2grisBEuQVRvV9jhSHFoMhEy+wKcVICP5foEoDJCgYbjZEC81XSurSgDYC1wGtEYcE4TccD40jNZfXyiXCNbswli4xCVwdVHFQyhXuFfgkAoMSH0yABD7HPx8D10lwA67aXbVdC3R+fjyz4mAFr3vZhZdcxNkDrx1zB59jcE4vn+AcBICUIOAIcjwHMTgODqJfj+sgcL1+Tjf+fMfLOVyJmGc3QBcgRZfkOw7WuQPi4Abn5DqkbxABCevMQeLwredCIsZIpjyeqypdWFKXPrMM4z9GiIvM20D6COQLcarJIJIHtFzRMiUExWrK8KIoT6CZJeCn/IK2ZBRr4FSjSUFdOEBCjsx9SWKLB3vbcqKrtbLKBaBVPzk6s0F/bJ3uFZBQyFcsT604quLDrmVXU8ss0W7o2P27O/bf/jd/Yfv7Lfvo/Z/aFx/8zJazvhxsuhHcv/eyvfXW29ZqbinbTFtDOjc8evRlKCOhvrlUst29HdvZ2w112WrLt5CIX60UHPDFdGjT0ciqlYKVCC5RZjf0H0a6L2rht1sN29tqKqPo7UL9WTqQ4OBrYMpM9NyuyncKVilXNYcIOCgxoA3mx59/bk9P6SSwslqrZY3tPatU6xJbnE6CY072VsAWvP0wg8I6SYA1gATV5OeKojUjJnjr1i17461v27179+z8/Nx+8U/v2ru/et++fHQijYSdvW1744037F//639j3/mT71t/NLX/4z/+jb3zs1/a549PzHJltSOcTOkfXrVCuWJ7B7d0LSGzHQJKMpPMCQLiURKAyQatAe/Q+pQfdaxgTcVAQhbRxbrtNBrSSwDsQjSxfXZmvU5brSEFXhXQHbi0YmZqlazZdjVv+7Wq1cswV+bWHwwFJFCbz9xFu4Kglzm1gtWQp61qSTonBIuB3UFLTwLUlt3e37a3XrtvmdnIpu1L656f2nI0sEalYgdbW1arU6ZEoDkKoqkJM4r7CqUBV7aMZ8MccDFanyeZTADoYQ7KzicMSICECXUjuaINJwsbjAMThFaQlAdcXHbsdDCwo97EVnRBoRXkbG794cQm0lsNgKiYHoj8JZ0bGmXmeF4AXy4L0BPmidswGAluJwOYG/afIGQYbJ1smkojEkZWUhqh+89BvacVbfCLaA8ruxwBCWE/oKVh6FhCaQy1+GTJR2M6BGBDVkF8lPKApPNLIbeShgt2qlLN2852yV5/ec/+9E/fFpDQbV/Y8ZdPbU6bWJhTY0Rr5wISMpmSlRoNm61y9uXTI/v0iy/t7LxttggdM4qUcABEqAVHuEfu2XV2MqL3I/gKSFhQS1k0DAClpIEiBgXlFqGLkRgYKjVbrlsVc6xSuSJGFmMOkDA461iFcxcCYxSWA5oMedilq5nVqhWrAFpViponMC4AQTlWpzcQ64rzAyQwNjCgms26RBaxDzCSENTkuVSbAKdlG4wmAtkoN5lMsSUZPQc+v96jky5djIfvG4wJ62ft36xyNprgKEv69xqA4P+nnMznTAATgy/hia/QljkBoZLMO/OF13zv2+RXXvlkN2T4nvWl+L3EDqX90rTP59eUDjjjQ/l7cSDLcd0WeFIq3odjvzQ+ZzrIdR8rDpzdr0sHn34c91X82uPf/hlf+2n/M74WH5u076n7WJesBO2t+IfPx0CG+yTui/I7DSSkrzF+Ls97pJv8c/yutP8c34ePYXxt8djHvmV6jNxmxuOd/jsGGnwdxOMZ39+mueXn3MRI0P0m8ad/Lr4P/nYgIQYDrz6TsAYT4d1N88/3Ap/TaV/fAeYYIOc4JKE0VzP2DSOBh6PShj9iICGmDm1aiGy4rnq/yXh6IOwZ0TSQgMjUJkMVbw7PNADP0UiIje6mhbwJSPCFoueWAAlpAxcvzPRmkP7spnFJG62bNqJ4M7wJiHiWEU8DDV+51g2MhDBhE6OeaDj4WMRAAv4gQII2d+pDUVEnk1pFsb4iJgKO5hIPG6dRlGkEtJbrdpMACfF9uZPgwBbvyQFZ0yGDcXPBRM/6e5DlOgjOSHBxQp0/ydA7A0CCMuXyWiyRzziQwHV4xxH/XhpI4NqckhUzFmLBRa7DOzBAJeXcDlIE/Y0AlPDj33NdDr9n2ZHkegATuGevJ4fyiqJ7vAE4Q4PvO6IfAwkAG/ybKfglkE+CSAKRSDhScydpD+rMBBl5nOREHA2+MSKLyyl9xPtiJDiQoLWOyjlZ+mJFav0IwM1wQBdmMKkBEhIDIMdb/5IuBrTBo90ZwAFCi7cOD2wvaaeGhkJ/OLSHD5/aaDi1bo8AYSm1bzpFFHJFtXkc9Xu2XAwsn0GwrGffeuOO/S//8/9g9+7t23/+m//N/vo//K826nVU/3/71l17+eVX7dvf/hO7e+clzeuPP/7U3n//ffvNb34tIEFggTQbtm1rZ9umi8CuYhygclOSAIAxGQ9sNhlZE+o6QnoZyhCokR4KVNjdbtjuzpYd7u0pE8q68Wflz9rnub8eA1oBjCpJqd8ZQWQWj08u7JPPPreHT59abzCxYrVqza09qzaawgwRXvSSJNn2pLSG1+SIkN2G1ZKAdwAsjx8/tm6/pwDm/iuv2p07d6zT6div3nvfPvz4Mzs+vrRSKWevvfaaffft79u/+su/spdfed0uOz37D//7X9t/+tt/sA8/eyydjPmqoEAW1kihXLWdvVvKnoe2sIlKvfgwCDQGBpPE/9YlcCFA1LaaDewbnBF9A2b0aqGynGa1Ys161W7t76m95qDfs4uTYwEKiylBP0Hb0sbjMyvl59YsFWy/WRaQQPZ92B9Zu9+3/og68LzlaV9ZLCoQGg46tqDWPZO1SqlqC10jpT60xwulFS/datmDlw7tjft3bDbs2vDi3IadM8vPFrq2vWbT6o2yrXIEm0GvZB2MR3aFZ+HaLW7DXN8kOHehlIoANNjtsJYpbQDDhU3RG06sK2YF99EwtEku21076nTsqDe0kXSOyCYg8pezySyo7MuRh+bPq5mllXImdgXgWBXdg0LexqOr4NHn6UKdJgLwTBnBVSB4Bdg6kBD2kERjIQMzKdTwByCB4DgwNmk1SLk8jARnw8nOLaa69qXRanBhYwGUocQDq6iacNgR+Zy6pUyHfZtMx9LRuPfSjv3g+w/srTfuq6yhfX5hT798JGFVxEvRBymXKjaeLGyVK1qxWlfwfHx2aQ+fPLXzdsfm4yCICLOL/Q9/BmvOdblzjLYOXW3ExkB8ETHDck1AAsKI81UQuIVV4v6GAwm8hhZI0COaqeyEPYD50m/3bTmaqeyNOccZ1BGmyFpgnCZ6RgIuakHId3drW4wDWExoPpydd4IOwwQ7NpVIKUACehWXl5caAxgqObWvrWicR+OJwAXLFm0wnNlssbIxTLJE38j3VfYW11ji6sRAlEZL8AcAmemEIk3ehIlw5QcltfOU2iaMhrBPBkDbAxJfN+6fOMBw/Tux13P97w3u3c0f3vSO+0k3fCsO3P0jN2W8fQ93H8jHKfY//D5jvzUdLKeBgXi8NEuirgoxwLApkI+p+/7dOOh0cHCTDxr73v5dv8e1v0KJVErAOw6U40DWX48TOTEjND5H+u9nPdT0+f2zDqRsCsb9M+kxS58njhPSgEoaSNg4vSKB2jiBGV9TOi7Y9Bw3AQW6bwtAyaYft+Hxua7fd8IcSlhmfpx4PB0M9zkfl4zIz5iH1uppoMITBd8ACX8kjIR0aUNs+DzAedYiBEi4aSLzuk8kHGW1bUsYCY5cx0DCJqQtvSi+snBfEEjYZBDic/jGnjbc8cKMxye9KOPFtelcfvznAQnPGuPYiKfPFxvztDEJu7mrIl+hwZoD/t8ISJCBSNgDYeEHIEGOFA4gomHU3JdCCzzaPUJZjoEEHAaOAb1aAfMsOJd+3XG2wZ1oZyT4phUzElTPjjBh0qnASxccSHBmQzBa4XNXGV2Uv4vr0gKMnJcF+CbCEMVoqW+86c3UkWc5UbT9S4L9QL+cqDUhQALXx2vOpvD6ZgcYHCBxoMDrWLmO+NjOtMABjK+Fv52hwTVxHu7dNRKckQCQwPvqHoEYF4yAqE0obpyedyJm5Ru/+ocnjAdqjBHrIs9JbTrZdjo2EOTDVOCHfu90HyhWGrYqFG26QCPBbJnFwSeTWFCAoOBgOUsylzNRgleruYQcyagdHO7ZvTt3bHeP7giImEHLHdsXnz+yyRhxzNDHHCBBVGMym9Rfz4Y2G/esXJhbKT+z117Zt//pf/z39va3X7UPfv1ze+f//j/t4Wef2Gg0tp3tPTs4uGX37j2wlx+8ovIcsvE/+clP7Je//KWeI052tRZKUKp1hNaSut1MUN7PsXDIui1oOTm3WrmggDWzmNl41LPFfGKNGmUC27a7s213bh0os+00cHf6vA7Y57HPX66BsRKbhrIGCb8hzAfNeGYXlz374uEje/TkqV22+5Yvl1XaUK7VVYus7D81y0mJShaGwGQi0U85Ni5MlwB4lBkQUNBykudeqgZqNddzdHxqXz56bE+OjjWPHjx4YK+9+ob94Ac/sFu379npZcd+/ov37O9/8o/2+cMTy5WqtswUxUbJESDmylaubSk4CVpBQWAOEvpV7WZGASFBGOCGQCYxpEIiU2WT1GuTzYYYxbdXK6uVilavlm1ve0uBG1oVl6cndnF+KiAB4CGbmdhs0rZSYW471bLd3mnYbq1iNp+qXOGy07V8qU4dhhUrdcsW0VSZi5EwmwzNFrQXDXoluq45YBpZZ1NLUYCEW9sNmw97Nhv2LIc4XjarjH6TzjGIcebpRhA0EGJWkztjbocYXwf9FES6PZknbMKEeQagi+YIgouIEo4nSxuM59YbzQzlhXJ1y/LlqkQKn3Y6djIY2sVwTAhqrd09297Zt3kmY51uX8AZ9gXtE+YzOgk0VKhXCtaooCVSsPEwAAlcpwdlAlxpaSig9EpMOex/IfOufYlWhrmCzRPwkndD28UgyutMN9kl5gQBkMCEUOLAb1HbmQui1y9tMqMGH6YlryFgG7QDlK/I0P0EQVWzu3cO7MGDffvOW3dtd6ti+7t7Vq9WbTlZ2MXZuR0/PbbLy46OMUNMcAmzKmej6Vz6CJfdrgCGQX+ybl+KscrkVEAhwAknGZ9HXVoS+woASxtH7FOuEPQ/1ElFkQ+MIM+mcwzAyavxCAyhADpy/HF/bJmJqfMOZQ0AagXYF0X2WJgi49CdhPKwKiKSDQlJwljguXV7A7vsDEL3DJWwmYAEyi4oaaCkCxwZe4rIIsKJjC9ikwKasgWbMt6LjISB4z0QHRUHEvQ8k/JD7tTnxZRONAmQcBVIXM9Kq8yF55089yv/JvidgHDBHgRwwfdNzZUkQHleEPms95/7XgpI2BRYxv6Zr+s06yD22+LsLef/fQIJcVAoe58Ax35daV82Li2IA2wPatNAwiYfN/br3Y9Y+xMBAbvGRog/7xl5Pw+fjX3E+Jq0hKKg2OfF855h/EzSxxNLL9IQSPv3acZCHOxvOm/6+5sSlfH3Nvnv8fjEMVo899LxyqZr0WciRnx8Lv98mhFx/TiJZhgWLPLh41jF47x4Tsdggq/fTUACxwFg/UYj4WswEtgAn/XzdSbasxbqpsV0ZdiC4jXgf0w5iREiZQeSn/R5eJk+vmnjEBslRwzZEJ2S7ci1zpmIR8THThuDtKG5Zqx/T0BC+h5ig5g2sunALW18b/p/Ggxwo7jJAPoxNhmKtMGIN6q0ERIokCptSI9fDBys30sxErgOjcO1Wl46UIWMjDMSpElAZoZWeHj2BDkJI4HSBqmBEwSV6WtdUGmDAwX+DOJgnc/wExuaEEQFgT5+iwI6o++6t2wMGfy4hEBZuqQEImYW+P144KZAIQmy02svzty74+/ggxtML+FRr/dk7TDfAQRwzF0nwa+fDBzX7swd/74DETh08ebJ+0575/io+afXSzwWbrRxaMlI8R2ugXvkHkqV8lpUMR7nIPYW1LR9E9eYJg6xypOmY+tfdkTlJm+5Wk4FJEhscTbRMxuPplZpNqxca4mZQBCJPkJoAVixJWJ66yxjCGYpbVjSAYKyCTOrVoui1d+7f1fdG3DQu+229XtDOzo6Vds7Wo9BjV8ugj3FcWfa5XILm086Vi2trFHN2L272/aX/+pH9t1vv2HzSdc++c179vFvfm0nJ6fK6gIePHjwir326ptiHXz66af2zjvv2HvvvSdHe2d3WwGUwCBAAv7BKKAFnYCLuQT+AEDI4JZYC6upzUYDGw7bEn3b2W7Yrdv7Km24dXC4nscODrmj5E6eO3PujDvopLk3CyAcgB56ApfdnsobHj4+srPzS2WfEUgrVOgGUrZFhvEO65bj0LYTxgxdHTgOWXc5RwmQMBkHMT2EP9FFGIwntru7K8E3goIvHz+xTz79VADdzs6O7e8f2OtvfEtMg4t2xx49Obb3P/jUjs46lsmXbI7UoDYd2sJlbbGqWDZPkBz63JOBds0EMeDVQg7gYymRRAVei3kAESyUCQHY8EPdPiACOgnlfM4qpaLVqmVr0uVjtVT3BoAEdDgU/S3HYqmUczPba9Ts7sGWAAWe1fn5pV10u1Zr7lmOsSvVBH7KhkwIsIcCDnIcZkYGHvbhypbTsWWXM9vdbtrt/S2r5zO2GPctu5has1yyrWrJSvmcWpEynzJ5tCGSZ5gE1DyH2AbytwPxzBHGQM+CQH9BRjeIT2ne00KwUFQw3R+iF4AoZc5GaFMszUqVlpUqdRtM5nba7dnxYGhno4FAvdv37gsAIojn2VEbj7aEuozQChcWhi3VZQRWBUwaNF6YH4xLcLqvNF+g+jujUeOTsCUAAmVbaPuaLwpIcBvD/gCoRHmLxiGXiH0lAKaL+LuoM61VFTRSQoX475z2wsyVMKYKkHP8htUGiGu2u1O2+3fv2q1bTTvcL1mzWbQHd1+yl+/dF8Pk7OTUvvj0Czs5ObNuZ6D1Mp4txPBp90c2GE8D00rsjZWCavk0pNbxpfL0uViJeUfgzrxEe4B5THtEdQFSd4KkAxB7LV2vkkAoaIKEPU97rsoJA8jgQIKAxenCFoO5bDLjuzLEHOn6wsRiTxmLWAiwUK+Urdmqaw/gu7TvHQzH1hugRUML2pw6+FBmxfySwGy7awvES0uw4KrSuqEcrT9gDGiDCfBYCes1yipil2BRaO9OMs5Ozwe4d90XOuGMp+CuYY/x5IT7AcHvSmq4E2bC1V4X5BljxmYcYKYDk2c62S/w5vPaP6Z9u+v3dkXnj4EE9zf99++jtCH2YdO+VHy+tO+6ibEQf9/9npsCyU2+cuwHk3yKfW8fB/d740A+HqP4up7lPz/v0aZ9vLSPvsl/jq8j3ptlh5LSUL/vTcDSpmv6OiDApvjLx+nrnid9buLPdHzj48n5/P78e7GvCbyv8UkBCfHzjK/PzxODaIGFeqWh4vFqYB2i2bT8BkjQRvac0ob/r4GEmJEQI1Ju2H8bICFtAOPJx+RxqrjTwIV2ReJLmyarB33+3lcm/QsCCbFRiBdAbPDTf8cLLX3N6cX+vOO7IdsEnnhgF19X2mDEz+x5xvy6EUhQ4OeILVLjGCP7MZAQWsYFdWwcfmcZZAq0tgpAAo5PEtvZQnVPOXVLAEhQFtYCUyCNXKbvPTbojJlnah0RdjDBNQv4fPw5/vZAzJ3eAGQFB24TkJCea24A+bwDCXyPczrzxoEA1Rcn7ey4NwcSCOAVwCXtFVHQ51h+/zHbgs+QeXRQxBkJBBXeQrLf7a03At90XZzPxa9YZ2TQcWo5vutJcE4H93zDILvrxlxzy7M6yyttB+5/PglAQvf8Um0VCdwXc9gIozWQQAAChbZUqVmphkp/SYJoZPcAFbK5kujWHtQShITnThvCQLXlp1ItCEh48OCeNZp19WI/PT6REOKoByPD23AGpXMF2gSh0lhA7HBm1fLKtls5u39317795j175f4ta9Yq1j07tiePHtujh0+UhWu1tu173/uBvfLy63ousBHeffdd+/LLzzWGAAmKgQjuKkUr1WDi0EqwbFlEJ3Vu2t7mrFLIKaCdz4dqO9nvXaid5eHBjt29faAOHATfMBJiJkrsJKXXbPx/bbRJnyTWIgENVOSjkzP74svHEl6k5p3uCMVqzaq1puVK5aBVQleGOWF9AJYoIZAjnmRAKXtRcATok2zoCi56fbt9+7Z961vfsmarZZ98+bn96r33VOpAC8ydnT0xExqtHdGmP/vikTo3dHpjm8xNAoCrbGj9SOewybJouXxNbQIph6IWm6CJAMYBEgVNCZAQQOgAHPAcwCqXCfuFlo5SPl7OrZjNWBmGVD5rezvbEjhsX5zb+dmJugZRwrOaDS27HFgpO7ODZt3u3dqxrVrZxv2uxq7T7altYhbdi1JV9e/g3swr1PEBhah9z8BMKORUjy7pzdnIqoWsteolK5GZHvWMooG9JtTyuuZFELkMYsezRQAS+XHwyMFVgTtJRxkHmhwQpQRBZSGJ/UFToqKuUQXr9Yd20aZDhVm+WLfFCg0EssgwIWo2WSztYjS2x72uDWAulet2eOeO1Rrb1htNBCSgZQMbhbxQFgd5ObXcaiGAjNIGgAQy6wKb5nEbL2fMABIEnYdgj6+yibpP2G5k/Gk7utapcQcyAOAOJNDa0oNGjkWXhhBMh3IxymIADwQoAJJROrVaqqWhWAmUncyW1qybPbh/1166c8tqtYwtZhf24P5te+OVV9UyFGC7c9m2p0+PJLZ6fHQuwGA8X0nIsT8GVAuFCLCq0GboD8cSLVTnBcr7yrQ3DV1InJFAtxyJhC4Rm57YZBhETFl3oaQhv+5qsGanqC032iChFWfYBwLzT3aS7gmdmYAEgBLABMQ7yxXaO84l6qoOMczNWkVAAmwDtBp0bspAZhmbTOhiQvvILSsVi7KDPHettSVgAaA4dsME1KC9wtzT3q/2vfhxV7oEslFJJ5883UoSnSGeU61eV4kUx768bKuLC6AJop1x1jkASsyB6+KLzJe0r+Q+pAMJfM99lucFWFfA1PNCzs3ve9eGTQGo+zA3BerxxVu+hgAAIABJREFUEePPpG1+OtHivpADTZv8uth3SR/bA16+r9KfVGlB7NO6H+W/4+/GNsp94rSv/HWAhPQz8nO4Pfw6T2ZTkB1f003HSAMVm4JdvwcPimOf3p/F8+KAm86f3s/jsZB9S/aFm2KA9LPfdJ6b1oDGeRHsbTxf/H5lfyONuPjY4bzh/RhIuOl+4nlwHQRyMdUAJvh9fgMkbGr/+AyNhD8kICEOah1Z84UWL8p40RazocY5XoCxUeX7DgZ4dtmdhpuAhHjC+kK6yVA7Nd/fjxeBB0R+7fF78Ws3LdLgrIZAM15o6e/eNDZp4xqfx+9xHcClKFn+fhpxTBsaN2Tpe0uPV2ycr13Hc0obngUksO5xJlwjgUyMgucISChSx/0MRgK0zBhIcIfJ7wcn2Q2Pj4kcycS5cqCLzzty7/ONzzng4PTKkNEM2TONfQL0+Xl5fy1EmND+4rWQXiN8z6mHnM91DpyG7BlEF1wEUOAcfE/MinLlGlCjbE5CL+dvvueBhB+boFN10YWCaLjxePA318P3cNZwCjkOmSiABIADBxqcIh87YK6J4PN9rZmwCvXGDjzQbQPaM+0fycTSuWExHUkjAX2A5SSUKSCWJ0e0XJVGAnRYaMq0f4QqTIAjGjIcWqjOBIaiwSLIOlEWD2f81q0Du3//JSmOX7YvVLdPS8bMqmi5VZLF9k4iCLBpXk+pnLZmLa9uDQdbZXvt1QO7f3fP9rarttNsKOAEjPni84f2ySefWbVatz/7r/7cbt++q5aQ//AP/2CffPKJXVyc2dZ2S/RgAA/GtNYkU10QRZkgFsoyGVCOqTZvOTQTsjYfD617eWL97qWU+l+6c2h3bh8qW96oh2fi2hceLMbr39eCO3Ox84NDj2I9a5Bxg1lAJwsC+KdHJ3Z0ckF0auU6oos7Vq7XlXGm5ASBNICEkFEO2QcYCfyMEmFHAnvOS5AEkNAdDO3+/fv2ve99z3b39uyjzz+2X/7qXQEJYiTsHer9SqVuT45O7Kf/9K61O2gNkMkcW2cwsWwB0c2S9UewU0qWLdasXCirLaVYCaR1CY1WocOP67VMKKURkJAIEyaaCNDF+SmoDCuIgBJqoVSP6Tnc37NapWTdzqVdnJ2pLh0WwWIysMJqZMXszA6bDbt3e8e2qmUb9NoCEgBNOiOzLOJ1dB3Jh7VJ94IKr2XMpr2eAu16rWp7200BFsvJwDJLyhhWAhCmg7bllws73K7b/s6OVQqwZYIjRjkKHWy4L8afecBv13xh7H39c48Owvuan6rMKIj6aU5WGwpKLy67dnLcFt2QZ2/Zkg1Gc5utQocBhBe7k4k97LRtSqDZ2LbWzq5NZxl7enZm7U5XnXgCnR4RxKxKG7JLyo3QS8iKUt+oNdXaUJ1WInorwSs2SvsX9iEBdtlO3dYCJABChDKAkJmCjRDmWxIwJq0FpZ8RtcBkXoZSoiDQCgMDsAHHWG0iE+0FSqAQa1VZw2xm+9s1+9abL9vB4b5lVyN78uh9++EPvm2vv/qGbNfleTvY89HUet2+ffDRZxKilL1aZCS8aXR0SObnZJG1/oDWrEOb05WhXLFqo6Zyrmwhp/p/NBJo9yi2nhG4TySSOxxgo1m/gAyB+SnhxYiZIhZCPquAfT1uyXpcwcLqzy2XYZ4zxgsrV3JWrdEOc2XzxUhzuVDIqtMNbWYBLSkhg71E+1DLlKzXHejYMI3yuZyEVNk3ZFd074CUS+mrUDKTScocWKc8F+2JCfPR2XViZ6D7UwlzwLUMtra3ZScYg7OzcwEJ6v6EdlJU4uJAgnfzWPuca+A00QWSqOSVRlCcIea86YxzOtACKH2RH7/P2D+Mfa9rSYskYNvko8ZJCvfV3H91/yMO+GKg5LcFEuIM8NcFEtwH+22ABK7Xr/0mXzjof1yVNqSDdk/GxH5vevz8+W0CE2LGyqbnrBgkKen08XZ/yH/HzyPeizleOuOejhXSGnPpoN6/n/6ef+6K0XU92H8WOBDfZzwX0zGS9pPZFfst/b6vn3TsczXeYX09C0jw8fV54GN8FS9eaXZ8AyQ8o/1jzgNRD9hSdTy/j/aPzzKEsZH96mJcyjmCMsp7rjTvgYYHeCzmOFPiSJWMtkTGgjK+TwRtmMn/3Zj4QnHD7mimOxjxZE0v3E0Lw19jY46NVNqYxPcfG6C0cY7PEX/O7zs24psWJK/ddPz0NcWLexNQETtkceAa36f//byNMn1NfC9GBN0JX4srJkbdKXs4Nr7J6bqv3ScOX2AZiIKcZCEAElxskVpoRBf57pQMXoaWZyVlVTSmSebRxzd2lrh2z55z3arnTzQ2eM8FBN1RiRXNXYOAIC3e/NLroVypXHNgmPMKXlyoK9oM4w3b508MWvAdrt+FRb3uHQqy1zS76r6zC3DUCqimJ+izBxP834MJPksATcbXxYe4FpTqB72+HFTv+OAMCc4JmMB5+awfl6w6z3M9rgS9CGkloosOJPgmiiK41m5Sh8rfYlBMZ0HfYj4TlZ8uCpNhT874dDK0mTJuQYeB2lo5n2oBWVImj5p+gplcrha6OiiLFbqwBHbJVHZpRfvEQsEODvbspZfu6F4J8J8+farsu9o8ZphLQeWd+cQxVCucXUkfoVpa2narYPdubdmbr92x116+bVvNimVWM2tWGlI9f/LkyH7+85+rLnp/70CAAs40bITg4M6lyk5mr16vip2QK1K2E2rD0Zgg64g4nYAEaNtkCHVPcxt0L+XU18pZu3vnUEKL0J13d/evtQt1kIDfDkL5HOPeHehifjBvWH/SwaBEgdZ3o4ko6Q8fPrHPHz2W+OJwOlXnhr1bt9VWcULZCJoKM9rRhYyhU6mdZi/1fzkaSf92MSvmEphj7sAQeeXVV+lDYdP5RMEH+8arL79mr772hp7Nhx9/Yh9/8oU9PTm3dndkw/HMLntDsSgQbpstCzael2yVrSQ140UxmGBQEFzxTFkDZP10jWsKpSu/Ey0iBBist2iSsBMWzKjQlb5C2Ukxr3KClTou9G1EZ5Ep83ZulczEavmV7bbqdmuvYfViXs/p+Ozc2r0R/Qdtng0t7rCJ9WpNQpmtWkXzi5aO/W5X5wUg2KrDbNi1WiFv/YtjW05Gll1MpItwuNO07UZdjAYjKM4srTcM65Sx81It30u4J4BHBxcdtGQ+sN5r9aaebbvbUTDJM2k2tkRJ//KLx3Z+2bfJzMT2KFQa0iMZz0zlRZQUzXI5O1tM7HzQtzpAwu6e2nQ+Ojq2wTB01hGIkcurRIe5vJxPLLOcSSOBDgC1ShDmw95wrZQq4keEpEHoOKDABYAnatNH9lximQpQA0DET7EQtCDISIXvBUHbqUqdAmAUQOTQZnU1myatY3M2oUxuQSnDlT9Ch4Zer2vlQsb2duji0bBbh3vSKZlMOraaU/ZkKmnaaja0Dvqdrp4JYFanN1QLSpqboD8yHEzUbjKTK9kU4MIKdtntSDegVC1ZvdmybD6jDhjT6VggqYK1ZdjLQMfkLwFzTma2mAUgHkFRZ5DpPnOhNI+5D5AAE0G+kkD6XOjqM5xYdgrrqaD5jqYM7K1GswwEZOPJwLqdvpV0fw1rbTUE2Ha7gCWLAChp2ANzgv2FxwIb4eKirQ4Yza2mbAVlDMPpwgZDgL2c7e4fqOMKHUu6nZ4NxwHw9tI5/i/GUyl0oXDfEO0E9jLukflCaUjwBa8AAf0/ARak/5ISW3R/JA6+w/oPYIT7p25LYx/T/Sbfv2EkuH8Qfy5OHsRBezrgj8UjYx/WfbyYZeE+5iZfMu1T+lpxX9r9aGer+LE8MNPel9js9G9/L7YrfnwHXjZ9P/Yx43tbM2YiGn/sP8f3x/Hja/Yx9mNTWrl+FlFG2n1U5rn7Iu6L+7X7c/FjxWMSj3V8bb/t3z6H4nPE4xtfX3o+8h0HAmLfMR5LXxtpQMI/k/Zd04G4X8vXua/4ufgYoiu1aX3EtvrmY3vLvOAjpOMcWZZEY+Km8RNFa8NPgheKtXZ2eRn8w7irh///uqTK1xmGjZ/JrOIn9Dsf5gW+GBIL4SdjVk0xEv7QgQTofyBKBD9kLdnkXBzOUeSwcQeqmU/4dXCZUJ7jzcJRzpBhuAqwfcLyyNy4+HHdcDCMMXr1vMfrInGxEYm/ExvaOKiOg/X0Yow/59cVB99pg+xGOB20p68jHcTyPTfksXGJry1eiJsW69cxJPF1+bX6+Z4HJDA/rhmgZKDDMQOQoGyKshdBMRyNBGoqBSBYVm0g5QTrWKG0gTII3X8CBPl1OZDgAImDAx4Ic944q8+cZb64LoA7pJ7Fw+GO7z+9iePA+TzlnCGIDUKBsT5Deu6kEdb4+h1I4Dc/3iUhiNoFdWuuAzCFcYJOzvG4V65BQWrCdAAI4F64zxhI8EwHegRkmXAEPZvJ9TuQ4LoRfJ774TMONqC07VoNvmbXXRoSxkSzjnMdUnw+f/k/wQM0YCngY0OgJwMgTEZSRh/0uutWhQKY8mWp9sNKWNLnfkWdfsZyhcZarGztfKlt2kTBAwEH43Swt2t3770kO3V6eiwgod8fWmYZ2kd6LS0OOxg52elCDkGytlVKC9tpFMREePutB/at1+/Z3lZdTApKNLjnp0+P7YMPPrLLi7aeAYHw6enpmpItbYoy1PHQSk3AC63t8pQ3r6wIQIYjnYWJkBWQQD059fIILQ57lDa0rV7O2f17d+z2YQAQ6vXm2vbiYPuc8/nkNHZ+Myc09vNEFV+01NB2dbUI62KEiBrB4MMn9vDxY3t6dKb2dbXmtu3duWMZBC/VaDMrpfWCPRtI4C4EpKh169TOLtsCp6An37p9215581WbL2cSZiMI+e53v6/2kIzn+7/50D746FO15iSgHU0XdnJ2ab3RWJTwyTxvkwUgGnMS8TnsBHTxILwY7B02BieCoDJ0bwhrMXFeYGQkMkMwEejQwG9eIksLw0XZcQn/zUP7P9peAkDYzICxGgWzna26HW7XrJTPWK/ftvOLtnXpspIr2xLWFCyJTMaqlYpt1StWLeYtu5rbbESbz77Wg80nttOo2bdevm97rZoN2ufWPT+2Mu0o60XbaVLWkLUsHRBYs9XADjpvX4rRwX05oOf7mTuqHlA4m0+aJ42GjecL1ZDCiyejXK81dawnT46tfTk0LitPGRndGhC6nIY2oRIQzGbtcjW3y+nYavWWVepbEsh8cnIq+joDKyCWwBYwMrNQaQNrCzbPbqsZulbMrkq3uG5KCbzkjCB4HQgmYEKY2zxL3gstHNfaMQmQwINjPBDxdSAhLn9b7xOJeCMBIdlx5it6GyqJWM2t1+nYoNexYiFjB7tNdWs43N+SfsZoCJuK8paJ7hPGVrVcDsK9ACnQ+rMFjRV6E+PxTN0wclnELDMqdxiMpmLpYKsqNQRY6eywtP5oaMNEh4ZyhwwlHLTzXIUyOuan6PwIjyYCk4CmZMgpE1ESZxVAVGmxJFpB8o+SAGU2mlpmCtuhKHAKNk6lWrRWq2Z5bN+4r1aX+XzOGs2a2FQYW9Yv18Kam05gLgA0sxcV1cYV/Q30C+j6UaGrEWVry4yAhP5gYsts1nb2Duzw8K5NxlN9HlaN+4kav0loU0tZhmeVtWflA1MFWw+YQZlImB/Xs9ISaU66NDhAEILy61TseD/3z/l+Hgd8m/wr2ZGkVCL2AdzP5f040HP/NU7ueGmDr9ebfMk4wkj7IG7r3b+LfY3nAQnp48bHiv+OA9P4PM8DEtL+oge211gzKdX/r/hYkehlnJTiWNq7Im0BP5/72w6ix/FBfP0ej2zyjdNjEY/V1/3bn2c6XvDX13txUnrkc8OP7/Y6jgU2AQlx4B6/7/cVgya85ud5nv/vc5jn7Oxd9yEUg82v2Nbpe41jp83j9Q2Q8HXn0fM/90cAJGyamGFir4yWYZSWOvWZDYsghGwcAVA6sPMBuQISQj0k5/DgxoMSzyD4InJjwP8dSFB9fdTOZ5MxfdZDSDMSYoOy6Xux0YoD+/izm4CE9DX65+NjbAIS/P2bDFHMeNh0DfGmlb632DjdNEbPM4QeON7ESHAgwY2y10I6kIDr5owEgASxV0r0rK4KQABIyJWDXkAaSNBGoqDh6sfH2ceF4BrD58E584a5qewXjn21qo3IyxriWmNnB2w6vq8JnD1+3NA6KMFr7rz5s4sdlRhBjjdbjoOjxHXFHSVwrviOMwG0Qeay1miQwQqZZu6JHw8o+Uy73dbY8RrBG9fE676BQdd1ZoYDCZzDgQTmjwLM0WjNOvJMN84718r5CYL58fsiC8nnABL8fHK2YgVj9BQmkyAuCDIMLXc6VDvFXqet7K82QGjKtPMr5C2TpwVk0RaZvJzTfL4hMEpzWXTvcA3oI5ARVZCYy9re9o7dfum2xoFA6eTkxHq9gbo0OB1ax1AwwbyClbCwSm5lxfzCdup5e3DvwH7wJ6/aa6/dtXq5aPPZxH797q/E6oCJIPE62hCizH55qX9h3tFbvSknXUJxiTitAwlcJBoRxTzgRcxIyJhNRigw2qh/YaNB16olruOO3VWNdsXK1ZqegQNF1FfzM00AJwcSlN1L9AvchhFQKLuJuBtq6j2y2xPrdUcK5Onc8PjJibX7A6s0WgISCtWarcgSZQKQkFuG9k83MRIUSCEGCutkNrOLTldzkvVDvfNf/pu/VNnD06ePFWT/+Z/9S4lU/vznv7Bf/vJX9vkXj6xUq9vh4T2zfEn///zLJ9bp9a07mNsyW7dMviqBwLwDCSsAvSAgyXpyJXvgD4n5icCykF4BwQh7gOwc2hrz60ACTAGABMQN+Q6dRqDC81PKrKy6mtl2OWd7Ww3bbpaUbe/2LqUxMFrMbbLM2UJtEcP6KOTzKm0goF7OxtLAoNUeoNpk0LVGuWhvv/GaHW41rHt+Yt2zI9ui3eN2zerYw9VMQEKzVlfNOvOJziD8Yz164OA2y+2U78Oe4RRwWG/YeLEUI2E+nQtoJLAnS3x2HsRI54uc5RA2zVckujicLpVpRvB0ls3axWpm7enEqvWWlesNO73o2PH5pZT40Y+h1AUbg/ZHIbeyUjZr5VJezIpWs261YlUCgtiYYbLexZCBvZBowbgAo+yonqE7oGqloHaNDiSsWRn5kLggY6k1kOjouHPr+0MhoSbDbCDwh9GgsoIEFKaUZdC7FJBwuNey3Z2WHew1pWEy7J1ZdkU3kpFsKBoBgAnMeWwAmiPY56Onp6FEyHJWq29ZHjbCdG6DydQ63YGAOtYA5y1Uy+pgwPzujwOrQXM42aNAAdyhx1YhmMg9h3I1QNG8GD6y2Qh3Mt5JByAET2E5rIGZ+crK2YKVBOQDri3EtNjahrlGOcJI8x3ooVYJGjm+H6hFbx4wBTZIaAmr9TENTAG0TKh8QIRRAq3oREhwcibgt9Hatp3dQ6Ea2BzAIPcJBeonrSDxHzQfEsaddCSSxJTsHHoTUdcFL/HwQJXyirDvXgkyhs8HBprsQNS+2EsX0z7n5gA/iFy6PY19PE8U+Dzy4/m8c19s3d0qWbBpn4xjbnotDrbdf1gfMxLHflEgIfZN1j5cqktWbGvia0nbIL++9fyLAILYD47vLfa3Gcv42etcCWCY9o/jxF3sV6d9OX9O/nrsb2+6l/j7v83fN/nvMQAVX7Mf2+11+vvp5xK/v+m9GEhIz51n3Qfnj3W7OI+AvqT0FUa8r41NscKzx+gbIOG3mUPPH8s/YEZC2khcN1ZL1WhSa+hAAoaLjYRgjc09zpjHx1pn6pONgfeY7HzeRRVd+I7J68bej+cGP+4LHAfNNxmPtFF2ICFtSNIPzQ16HBTGxi/+fHzuNBMhBmXia7np+B6Y3WSI3KlIHzd9bWkD6dcbI7KbJqo7MZve0zXjLfATtTHS6wllaN2aKqEu+VQP14PqemAkUNrgQEKhQiBdDwACNNNUaQPKzXFpg88dN5a+4TiV2wED5ijzhlptsir8iP6Z6kPL593xjhH3tIHmcyMU35KAzLNozsQRKCLF7BDoeqlPTFdMzw8HLxxIAAhhHbizxDEw4mrjt1pavbm17jzB63zOgQTui6DNWQoEs3GXCs0pOi+USvqOQIGkbIE1zLl5LTj5AXjxbhKu6+Dt/nDI/TloPBIggR7lft9a30mdp8YSAIBWj9Sok6nEmZ2PBSR025fKhnE9BAoS97Psuj7eckVbZRBcrIqOTIbZNzJxpKh7phQmqYHl/vb295VZm+CodzoKmKAEACQwFnouc2rkF3RHtlx2brVCxkqFpd3ebYiN8KMffsfu3z202bgrFf+f/fQnouXjDMMmw0Hl2Ng/B5Vo+Yg+At0a5GzDMlDjAeonWCuUMuRCHTSlLQjLwkigLGM5twwB7mRg02FXmgkH+zt2+2BfJRL11pYRLDFfnBLOeHN+/vncIdhg/jtw5kARGT+ug3rp4XBks8lcJQ7nJ+f29PjMPn/8WKJ7xWrV9u/etVJzyzKlgrKKo/HUihnuCaZZIiDqQFFiMMjwylbDOlmtpNbuIDMW4Ic/+qHmFPO0Wi7an/zJd5Wh/tu//Tv79fsf2HA8sbe+/V37i3/5V9baPbB33/uN/f1Pfmqff/6lnVyS8a9ZtgDoVrFSEX2AvIAnNKZQ87+W/cPvlzjvVTAKkACribkD44DAiTUh3X+axsBOyGbUklFshgV13uG4JbQNVkvbrRYEJKClMZsOrdO90NgsclkbL7ICEihtIOtMdxLEBmGZoAnSrFdVzkCLyX773IqZlX375QfWqpbt5PHnavm426rZwW7LqnxxORUNvVqt6LsACQ5auTaLA/C+l3Jvbosc1OP/1J+PF2bdfs9mk1nQ2ihVbT5PWvRNFjabZmwh6jwMELPJFAbASmM8LWTtaDywzmxq9ea21bd2rTec2Fm7bcMx1PiZIbqJOB+ilWTxEVksFbJWKRasVipbvVQzWG3OumJ9rBMLy1CuEfaKiMKaaCYgWMh6I/COba5YGYCOmYxBhXcgwYNLbVdJ9yDPGHPP3BMAdqUSwGWOqe4u3QtD+uNgByChYYf7iG/mbDA4t8ngzMpFs2qjLiABG0u5W7FYlfAnWftfvPtr++jDzyybLdje/m2rlOtql8r4dAZD62PP0TqgQ0shb+P5TK1p8a0Ax9yuCuROMu/a79U5ZCVwinPSVpZ753O0W6UERxoVpQBiKcCfMHcp84MBVbB6rqzf2ElsUrNetp2dLSuWKH8Yi4HDuiiX6Eizpc40KhdCpycb2jl6CR3PcMxeMRjbiDbJi7C3TwCd0IhQOdRKQp25fMlKxZpVKFGa0Zr1iiLN2M8SzQvZ8CSYFiAQMRy5J4AED+BDaUSomfdEE6WRIRi93oY5MJZCKYPv9Xwv3qP5/yb/1ffz4A9Q8hSYtpuAhGBXAjvC37+W3MmmxCATkMz9tU3+VxwI3hTEub/4PCAhDZCk/bz4+H7e2JeMM+jpa3F/yX/HvrMH8OlAPvaxfOzisXA75nPCgYTYj43HOWbhbfK7Yv/a7z3tl6fHJP5/Op5IfzYeq9gnj8c9/TzjcfTxif1/P0f62cSfTc/F9HtxvPCs+2M94DMAMrM/cBzsCP6zgOtcsE/psXveuITPfwMkPGvsf7v3/sAZCZsMTTDMOGNX7R89K4ZhCe3AQo2bL3gPhOIJroDNW4AkDqgcHGock9ZGTFb/Dk6FB86+UYA0x4YjPl86eN70f0obnvWTvv+rew81eX5f6cUUv5e+503nS193bGh949pkiJ7HSPDrjxd2/PfXARLShuuakXiO2CJAwrVzX7v50LovBhJ4xgAJtVpDjIRSsayCda5zpILMrFSt6dogtB+KfBIEuhPAPes4ifYGY0QgSSClrOjFhbLHfM43Fx8HByHiLMVNRlL3FYktMjc5HnOW92JHnv+7foKzHjT/k5KfmLkTt2hUljsplXCgwp1unK9KrWEEkhzLz4vhdy0Eb//I+vTNgGv0AJOgLWZAcBxHnL3umv/7Wna2kJeCBOct/NM8jQXNYBpRgoBTmAjaeUYB4EF6BrRCGw4UwAEkIDIHkDDs95TxF8NJbcaGchopbyhVGxLbyyDUuiqpZSPzLKyz8LTc6eRvnNJ8IWu1ZkNzgGemGuH5Qs4+gTyAmALe2dSWiW5DIbO0VrWoAPHVe4f2Zz/+nv3Fn37fbu9v29nRY/vs0w/tw48+EC0f5IwggnKJDz74wI6PT/Vst7aa1mjUrNlqqFZZTIk5ACsdDmgbEFqciZHAb+yfgAU0Ekw190XwBmXDRxKsq1YKqsemTGJnf0/Pz8FXni32l2sC4OA+ARgIAvb393WN3Cfvn56fqb6c4CVHK0UF1WQ/M9Zt9+z07NI+/vwLO+/0rRABCSipL/I5BULlHM5FEKcTcJLUGHvYh5MteqZaaeaU9WVOA7Zwnazl115/RSwEngGvPfz8C/voo080loiJ/ujHf27/3X//72z34Ja989N/sv/41/+Xffzxp3Zy2bOZlS1XDMEfugkEEgoa1MZvoRr6AGom4EGG/yc2SfXzEOQdBAsaCQS+rmJPaQNLXOU3Kovg31LdlMqrpTUSIGF/p2mVMjoTPWt3zkO9PcKJubLNCXaTceA5V8p5K5FbX0xUOgGQQDlL7/xcooqv379tW5UAJBSXC5XRCEioUOq1CKwE5gfsFokFBoE91mTo7hKYSaVSaJXn9lCsrhmdUEJWmmB7nsmrPp3SCro1ACRgjxUcrSjRoSUu4ppLUdMnk5XYQFDZF6WCPRpcipHQbO3a7uFtW2QL1h2O7fyyp/kFM4Nzca0ACYhJ0mIQIKEKkJAwEsbjAFxiJ2GAeCZXjTTWgf+VsFd4kQeLiGGwrZ6IEBCRD113AJx9XsZAgjvSyqTTdpVaqSxAKYAULIaVjUe06UTY8FJAAmDRznbdDg9a1ihXbDS6tMvTL22rWbbGVhA9ZT7v7e3FsCGJAAAgAElEQVTZvXuvSAMAptLf/f1P7Gf/+EvNydu371mruaM5CnjQG4ysPehrnNS2keAYtkrS9hggITzfhMKf1ORz57DxKmX0EsI+onGDAaBuNwTzQz1vgccWhFTBIur1ou3u74gtlpsuQvcMgEslhGqyWQA/PJN+r6vzc29bW9sSNeWYjFfYswIbjj3JAVTKGvrSL5jbaDizwYSEk6kjBW17ARNGiGTOl1avNEMwLpbQlS8n6AjggK4kSXtj7cmAnhEoj8HnWbLuvdMRU4Nj63kn2glXftt1TSyufd1O1PV7EkFljhMnAmLXJfhVnPvrAwl+PO5j7R8mGfW0jxcHz+mgLB148t3Yz/Nj8/tFgQQ/dnxOv9b4vPHfsc+8KbnnwIo/k/Tx4nM5KMpnuBdn1bm/nGYk+Hfdf3OgUHP2mhhnsA+x/7vJR94U/6R9/U3+/CafcZP/HgMxm8Y6fpb+tx/bx8B9SPeD06CVj7Pfazy+6bmVvhe+42xWZ8i6Zhc2pqj2rVc+fvp4zz7+N0DCs+bOb/feHwmQ4JPWnfQweYIzgoPFAmeieSASq4W64XBDGtO7QuOfsIkEJyIch+94QOPB3SYggQ3DA7J4UW6a3PGi9HOmgYTYcGwyIn6MNMKXNi7rjSJqjeJZkE0T5CYgwRdifD9uCNzBig1QekPaZPQ2GcybJu0mulV8joRNfiMjAWpivFHglV8Zsty6a4NrJIiaKkGlhmieOHW0gWQTGNJ2bZUxGAkOJNCeix93pD3g9RaHPiddA4Bgm+yn04DlrETtE5mbMertRjneGOJnj14D4+kbF+f3gN4DbB9Df8+BBDm6USAesyD8Oqgfdd0GD+Ix4GIqLOZWrtZVW8vn3RF30VNHj+XIJ+UNrvmg4A6HbJpkIhOBM3fSOCfjEq97X19yzBPnLjiwAbTRZ5PN2tcsGTOBNerOcQXwIPSIAwyQ0E/YB0Xau61mAhJGg75YChwf9LvT7duEDFexbOVKTQr9KyvaYk7QE5xLnIrYKWTuyQlXNnyh3uTMBxxa2bEVOhPlNZAgBtR0KgFIsr604tuqlWynVbbXH9y1H779pn33rdesXsnbk0dfCEjodM5tNB5aq7mltoaIjL3zzjvKmHPtd5IShJqyx9QTh/aDABvMHYAEhOEQTizBSLimkUBJRdVq5YI1oS2vADrGoSYb8bpi3rZ3d6xUDUr9DjCx0QMU8I9nBYiAkN7BwYGAFObnkydP7MnRU+v0ekHnIotAYcYquRCME8Sj3P/ZFw8lcFis12zv9h0rAsQQmORzCoSC2GIIyDcBCdSe6/nDwMBxy2R1nWTRAbmg5P/4xz/WP/QyGLtf/+p9BVqNelPByJtvfcf+/C/+a2W9//Gf3rW/f+cf7dHjp9buj21ZqFm+FBgJ6tpAVw8xEmjnF/YQCeWTvE2MFbXkhAFSw4j6YFMTD2Wb3wToBLEAXgIVkrIIaSvwfUQql3Nr2sp2KyXb225YpWg2Hnbtontu49lcQEKh2loDCYxPpVhS1rdOxtyWKuGhpCU7X9igcyFGwpv3X7L9Zl36CPNeT2UNBztbVqlQXx+y8yu1fAzztExwnogSejDH/HYBVd8fBeQkYIPWP4E4gSEsi3lY66VCSZ0v8jnAybz0KcaTufUHc+uNaFOLYG7BsoWirYoFezhq28V4JOHG/dt3db/j+dJOzy/tydGx9QdBCBKAhvIl2m2SzW82arZVa1g1X1ZpA9nzIFAYxD9Zx/IbViEZcRUYREETwecSJZErUN/3QnRHdN/4JyQlok4GsSMO0ykIAId/hXywEWqHitjhbCpwiDW/06xZo16yvd26NStVm816dnb0mbUaJa1BjoPtvf/Kq/bdt79vD1551T777Av7yTs/s3f+4WfW742kC3B4cEdjjI7ECaKc3Y5ddno2QteFEgy6tzgTj84Gc4KgRC8qyX4jjsm8aTaqQV+G4HeJBgPzPgC/gYlhVqkEkUXZwEIhdEc5PLCtes0ys5lVK2WJiQIkAEJTMrVczNUmt9sO2hu0BRWjLVdQS17W9drny67UPYN9lfmH7UDjAbDg9KxtvcFYIp35Utny5ZqEJHv9kY1Hc6tVGhJKxXY7qC9QOmEhACSIfZeAGQBDDpZKpyER+WU8HUjQ854FYA0Nhus+1HUGAKCL71VxIBYHfWmf6sr/ej6Q4P5yOrhb+0QRk/Oan5RM0nj/jedtOrD/XYGEtM980zXc5AfGfqNfQ+w3O6MiDmZjAMF9qfRx/P7iBE8MJKz966i0IfaD4wQbx/D14OeLfej4ntO+cTrQT/vJMRBxkw998/y5LiYYX398femYI54H7tulmRexzY+BG/lJkQ/+PCCBz2ITXP+O/dRLXbX+ckGMPB1bxf7yzePyDZDwrDnz2733Bw4kpBeSL8Twe2nq82vB4fespKhvSescz9I6spimJpF1c4qZOxFs5J7ZdWE5D1jcMIVAhmuInYyATqcXbjoYj4PyuLQhbVzShtGPEweS6UAzPne8Gd1kiONzxIsxbWBvAhJi4xNPvPjz6UX9POMRHye+7k2b1W8DJOj715zCvAIF0QwTsUUxUqoo2zcFJKiFVDFku2EkEGBkvYc4BixxgH2zEJWTOuSE6u0txDxgx1klgHHHBOcjVrv24N43ok33Hz9/7sfnAPcn5y3q2sB1+7EcSGDuuvPCXPe6Xqf0xhuFlwhxDmdYOBuADFat0RJ9lx8MPOfn3l2QyhXdfUPw1/0eaMHooIuvLc/uOUDiAEcMIPgGyjXwffqL+/1zDRADtJllAurvx6LkwbMkki+Yr6x7ca7sXyknIrwNOpdrIIGAiT7rBCRkdVHxJgNNlKdWbQmQoAEgow8LxYVdkRiA0ZTDLoTMY8w4WTG3CkWJwjngoZQd2gqZlcFIQCZvb7tuLx3u2p39pu02q5ZdTq19fmznZ8f2/7D3pj+SbMmVn8W+R+Re+6tX73U3m909IDStBRhoOMsXCRhgpIH+Un4QRqP5QGEgUSRISkSz9+WtVa/WXGJ3j1X4nXst8pZ3VGb1RpDCS6Aql/DwcL9+r12zY8eONVqwUJYCET7++GOVS/zt3/6tff75l3rux8eHYg4AJFB3HKj1iMChlVCxrRzhioAEWuRRryyxRcpDSmYHnSDOd9jrWKO2tXVO+cFUGd469PBe21rdju4L0EnCZfO5nHqYNwQ2ZPthI3j7Tl5HbBIgIV/lqguvllB93Fqj1FCGfjSaqE7+1etzu5rn1hr07fjuPSsB8sK8qVbUMg8mgzMSBOYljATZoBj4EOzJKS6HTgpcH/+ePX1uTx4/sj/90z+1g/5AY/f82VcCEiE70Q3j4PDUPvz4G9Zsde2Tz5/ZL3/1mZ2fX9rFJLNqZ6BOHgKZ6ewB/ENfedr5eTYSs0MZTSmAmpvSJgILCBcGwUmuTV0bVqHtqFqSIrYokwWJPpQ6YML0DKGUr5d2YGbH7Ya6NjQbSFqMBSRMAOIoUekeCEhQ1wYCsiKQMB6GIBsGA6VEFbMn987spNex2fDcFsOhnR337OT4wJr1ILRYrgBkbHSt1OqLyRK1T7AXzAG+tC4Ru4ssIe7RbYfWb6Vsm0pdgSuDBthXKQEMNqxShvFVsdl8LSBhPFnabL6Q6CW8FcqKVpWyPc2u7M0st1q9ZoPjU6u1urat1FXi8Pr8QmwBBYiblQJe1jOAIfoIR72BGAnU+QN+8Y9gNwSE19lCAQnSqpSQym5/l1AdaqXlAE57gKKAMIpqAh4KHPV67DgHdC7o9kwy1dEHBgtUeIJmlUdsNzYeDc3Qwei37HCAmKZJR0AaKauJDc+fWrsZOucAbrPOPvrmN+zjb3zLjk5O7bNPv7Af//hnYiS8eX1pR4e0oX2ibhUACb/85FOxEei+geaI9B6Yh+WKSh0gvaEfQOAe7GYARgi+Ww1sBmBKAA7EsgI4U7AQzBpSAP1Bxzq9nkRemQ8AAuiTwA5pVkrqoEHZFSyXunRUStKrAOybz0J5WbfVVatZxC0RkgX8kbZOF+CxrMDd5x6gAoKcGe19J5mNZrlNZrmttpT3mE2yMJeWi601YRM1rlligSEQhJe1p29DEMjfsGXYTBcd1r5LC88IZgcAKgANvqdzXfLJImPqOqD15FUoU3LfJg00PWNdDJKuA7HQZvam0gbZmz2lDWkgnPpbaRBe9GNTv+AfGkjQGkzGaV+Qsw9IcBYlY+CMgKKfm/qn6X35muZ198vcB9qdIzJZir52EUhIP/9dAVoaJ6Rj/a7j/dne9Pq+eCSNM7ivoq+ejnXRrhWP5Xf3bVP/zIGEdPxT0MOf5W1ACGvK24VzTi9jckYr+2cKVPj50vt+9/h8DSTcNHd+49d2OmGxawO1snG3DEi8i4nFM6eB4B+6/eNtQALZvRRIYCJ5NpP3MgkdDeTyUxq0fH8xEq57PDutm/N4zacvrDSg4TNU30q7r6Smfd/CTQ1EGqAruHGhrXe0v9ln2P8hgYTUmKbGkrHz11LDlBrlImDw2xhKN+LpZ7gxE1jkXRPEQcXJi0GbwIGNrTbR8d6WQx0m7RzVCzy02FrQBjBSBMVWqMd6z17fJJRFV49GXQ5EaOGF4JYL6uHwhw1OzmPMOrHZQOMnoPaaUR8v1++QU99qKbjyUpw0wHdD60JPnhErzi/qc1NH3dkNHM91CLWN7UxTRgLn4e/OHnBBrBDQuOK07SjgvNdpffwsIG2ztsHhsRxYMorUOlOqAEOBNnPQQOnRjoNK4APgQKtCnDRFadBoFwuNURPurgLqQE8nyIfyz98RUyQzi7YAXR6gw8MooL6e8VRpRLMph87LSxhfdWhLNkqNSeVaN4LPaFfqAhLybCrHFkbC5OrCJnLg12oHOcsWEnhDtKtWbymLv1xv1Hpss4ZaGvjPZN00Rt4+thQ6XoQOCWFcvcZWTiLzrlIVWLXzNiW2SP0vgfzWTo+6dvdooNZ77UbJKtSor9F1QLtiYdliaotlJsX7Dz/8UOP9gx/8wJ5+8UzDeffembVUqtOSI+/BqAIjupSoRKOya/8orQT9oy5/Y91mww56HWW8O42K6uqX84lVcfpb1LnXFRhwP56NdrFMfgdEYI7DSiCwJBBhvsMEePHquTU7zSAKujbpI5RWW1stzS7eXNqr1xfqkIDj3z4Y2OHdu7apNWwJKFOrit5MEKi4OjqKBO+av1qlAVgLjnwpAjqh1GE4HOt6L88v9Iy+//3v27e//W39zvthRXzy6Wf25ZfPZTOOTu6oNd7lcGqvXr9RKz06BFi1K1BD7e0UZDnVPcxj/g6AROAdqPCx6IKAchva4pnE5iJ1nKANRoL2BQ4PnT+YDwGE4pVwbHW1sEHV7LBRs+ODrnUaNcuzkV1cMW5zzddKp6vvywioNGo16zTrer4OWC0XmTVLFWuw/1dKdvdgYL1ayaZXb1DNtHtnB2Ik1Gp87lrVMNDYgaX6gIgwCiJLyNvEMuYOUjqtVwF1FB3UnllvSGyRcdFrCwL90AWgXKqrM8Z2S+BGdwEo6mvLF2sFwIgpZmWzZ9ORvZoSjJs1u7TeJOvcVvnDaDxVRxnGDTFWxm2dZ+qMQRZ80OnaoNUywMyg9D/RfIFp4w6wM53YO0JgheZCfFZq+8oaDt1++AplAGtbbkLJG7ZRe0NCv9W5eB+2lnOUQmcRRAOxBWTflIGrV+31yxdWrWzt7PjAjg7aVt6urVnFLsLuGNt09NKajYq1KQk4PpIN+PDJx3ZwdCj78vzpC4GKf/+Dn0h0cdA/tidPPrJ+d2D5YmM/+OFPpKeBaDVdIwjAEVlccb0wVUpVvcY9iHUTaz3Qnum0GjadDAOoRAeQJaUL4VlgzgEuadl4cHSgcgs0VdIyqA2gc71iPYDnqEMUtoCNXQ0vxGhChJVn0Wt3BO4tcvRXwj7j2jrOhuEZAqRiY7ENMA/QQgBIoA3mcDJXG9fL8UT3jpByvda1ZrOl58deomfA3hLFLtVJg30oChAzDtPY5SSIxNIe+JoV53uQAh51NwpstQAmUR52LdQtQKYU5gH/YD9QCpH6m86SSP1GvV4p6fpZH+8LJMjfjer8u4AwgmDunxSDcf/8NKgoBtv+3rA+3s4O31ba4MkDf2/xe/pZxWRY0b+8CUhw3yz1bXi/B56pb5t+pvyI6OOlDM+wpkOCQmWN0Z9JYwG/Xv8cf4bvCp7T+yn62u8K6m4LxN3/Scc1HSf34f25+b2nY+3Xnz5bvx4+35k4Hns5K9eTu+n9+/veF0hw/9S1arwLmkA8gbFhffn+X3yON4/P10DCu+bVb/z3RGdR2hPdTk+iW0DR6mmOkYsHuYCd98iUAVnfXOOfAgG/bSApamIihMgEDQFTEDQju+YGkmtKja6yk1EV149Jg1JQf//dX0+DNjYEByI8+OI+PLMiGmYiaueGyo1POpGLi5bzFMUWiw9w3/ilx0AL9a+bDFHR+PvvLla4773FDWKfsX+fCZcaIj/n+xoSnkl6HcV7pd1TOIDNHx8mfA//hfwr82SFiB3CmpQu1NG6CA4m2QtdX6kssACBRepMqcmG+l2mdMD7ycaa2HQcHBn1e+Sc7uBgBPnZa/wdnHLhQPVS73RCJifOM87t6LccYMoooH7HFov+nDwDBJCQbo4+rn6NzE1fD7zHxRM5J59NkMf3tDTBfybQcp0CBXtRDMrXI9dC1ouAf5FlNppMJILVACDp9ZQlo0e9AwMAAh1KGMjqxwwe9F2tFbxPCfwFxxyKPb8T+KtkAOVtas5p/UbGPgJwXobkDo829livvY5CPZ4d4PpTx4hQqFtv2mw0tKuLC6uVN9ZvNy2bjCW2SNadMSM7fnlFacNa1Ng6LeNoKbbCmYMRcB28prZG2gex5GEHcEYVcAUoVrEG7SRjEEbWlACtUatIs2E5H9vd0wP7n/7d/2D/7LvftDdffWHZ+NI++uCB1Nvpp/7Jsy+U+R+Ph7bIcrt4/caeffGlABCArEcP7isgIeMXSrMAQyoqz6kSDFJHryCclNk2AATUqtcQXixZn2cpRkLb2g1A5ZVEGOvVitUbZWu0OW9orxtqlfO3AFgyl7zm85gnzfyHDTCajEByFUS36oBMbVvnK3v58ty+/PypnV8MpSjf7B1Yg/72tEJFv6Zes2VUUS9Tn05wGbuKeNtFOY6AE7Ss03MQIX+X1WLdz+YTe/3yleYEa/HOnXt2enZXx1Ai8ub8wp6/PJdOwt07D+xP/qvv24OHH9pPfvJT+9/+9/9kP/npp9bsncYMedDJoK5fjASG0wIlm3lAK8fgwIWyBr7zugLzuH9o3i4yXY8YIlXKZiK1Pl4771SHEezEJrd+a2vHHUQEG9YBxNpu1PbzcjRU95lVuWxvrma23Jh1B5SQVCzP5uoCgc4FQNHDu3esWa7a5csXVl5kdv/4yPq1kuWjS6tul3Z6BCNhYPVGoNsvV3Or1ghmG3bUH1hpRf17YKEQzClAinpCLqDqe6aD89prGzVbKCPvyvM0CAGUYE4AsAEm1NShYZqtbTpbCUigxChbrG24XNnVemUvxwRtAAlVqyHOulirrSRAI88ZG3d8dGQDBHS3AIC5wAPaXR4fdBQIc90EriQH2p3QpcfFmtPgIN3DeX5oYATGUXgou4BFTJKS1VWmsJVwoQPFABUAahyb+gmUOu1A6E5TNpBWsbWKGRoYB3TJ2K6sUS9bs1YTIwEgoVrbWL9/YPcfPbTHH35kZ3fvWb3ZJrzROqIDCpoeb16cC7g6OTq1Xqdr23LVfvXZcxvPF2r1yLPIViubSqgQLQoSL3VpWGBvEW1VO8XFUs+pxkRkkTGmS9gMc+2VvY7Z6cmBHRwiADmww0EvtPZsd+IeEhI3YS8jEKlKTDHscaudhgl2gtJB9qcg0hvsrEBYtfBdSyyTcRLLaITuSa6Wm8wtSoxofTlfbgL4tCnZZLqwl2/O7dXrS+nedOkkJCYBWgsbPU+xQ5Y8L4AdbGcoW+BzBfisFzvGm2C9NOMPRQNdHLGjVgKXd0wN2DwRWFBSYrGyJrK6CPkK90QMJQDLwTYEX0D/9HtoUywbUAm6DNkigFLuIxX9vGKg/Gv+U9LHfl8g7sFj6uftAxLS87q/wXtTn9r3Zn/d11J67amv56/78QFIDewtv64UiPBreNf1uY+WlhmkIKC/7j6YzzN+xx5gyzz28GNY1wqPokhlMRBHR0TX6hojSRtqvS0Z/33xkbNE/Z593aQxjPt6xSDa/54+u3R8iz8Xj0tf33dt++ZG8RypjdvFHAnY5NpSxdf8mbsvzXfWuGvf+efACr3pyxnlRb84nH8jnRyiBF/Dfp8ed90G1ADyp+O8u49YMoTPSntj+YFSTw66ZoCoxBtJ9/gb7+O2F0vbNIK77ejf8+sOIrBvx5yY9VuIclWtvAnIYhropkCCv7f8BwYS3PgwId0h3W0k7wASfIL7d9+s9wEJpajK68f4hPOJ5BkU38DccDl1DWPutVOcwx0JX4Q+Ed1IF6/ttwUSdgElG3n82gcGpJvDXgMbkdR9773JkPwm09YNdGrofn9AQjQkb2kfhKCUr12duovwedY4bkjLLAixUaICTxMHhNKGRqstRxxFfdVLlgPzwLt0OAINkOWGxFFSHCIHEZwV4PPCaZHMIzYmDCROS2C4hLZuaS0evzvim26kHC90tiDik6LgjHcKJHANRSBBNNMIJHgwxjm8BCMFEvi7rwff0HqDA23sHAc1mNdd+JTrJsvnayAdF0fKlaktfKVz1gMSB5RSJ4TjcEB3pRZR8Kw439J1n85BNnko/PPxREBCvbK1Xqth8/GVDS+vAiugVrPLq5FdXo5tvlhbud6yKvR6q0oVvF4NYn9sGKm9USwUa6TdGRBTKnaJ8ftvVFpS7RetfRvKYmj1ZgCli4l96xtP7N/9j//G/vn3vmPjq5eWjYd25+zADns9ZcZ++ItfSFRueP5G9cTPn35pz58+E4WbQPHBvXvqww6QoGC+EerZUVIXcAaFO/pBJEoriOhVQ3kDQEKX/vTdlg36bWvXqwpkyJ0BdtTqJev2CAACUBDAkmuNDt1/KajX0/3Ex4E1MBlObDKf2NKWYgohogaAkU8X9uLFK/vq2Su7HI1tiZJ9u2+1bs82MGwQO6uFVqzSp8H5B1yip72zD5J2kMtFCNbcUSBg4Hd3Sr747FOt1ZOzO/bgwSPr9gaqsf7y6TMFHLy/Um3ayZ079l9//7+1j7/xbfvlL39p/+t//I/2dz/4sVUaB7Yh4EXJgHIXbA65evq7k5lttq/tM0KF2FsJJtJIkKAABfkAhAscJ0gDsCoF/RIB+gLaYs192nXEcmuWZ3bQq9tBsyfQp1Gq2euXz+35y9e2qWxVyjEjYK2WrNGmPWTJ5jOo4WgFmH38+AO7c3ykdTB8/cqa27U9OjmxQb0s0Go+urDT477dOR1Ys1mz5SazxWIuyjp17f1GRwAUc9uz+k4FVya519uNP7bH9Vs0F5sNIyQj4AplgpRyEGRjc9E+gnVSstliFUoclmazPGTNYYznpYq9AjybzW2er2Svt+WaWCwACRW6AcQM/9HgwLqtpjLAUh0U84cWnJlVykEJHCAE6jwdKbh2B6FSR1EOoZcvxjiajHQRSGC/0PyPIrAEHIyLA83+vFlzsqtk9WN2DzaCWilWzCbDodbh8SFdOVrqmlGDkUBpz2JqeXZh9YZZ//DIHn7wyB5/8LEdnp5YrdZU1xAYNbSa/fyTLwUwVUt1iRzCDIP39dVLwDrGNwAJ+Xprs8VS5Q1i2PB8AOPKW2s3W4E5gO4MbRnXtNQE7GLOElAtJPh5dNyz+2fHauMou9Fuif2h0gDEKWl1qfUKG3BrZfRaIovLNTTYNwQ6LZa79pEEHYxXCRuwgi22tMoaUdgQrANkE8ALGKANLWANwCWCusuSOjTNs41dXF7Z5cXYJvnc1uWNHPwAHgA+hk4cAYQEJElAUPy7TQDuVR5G8iGOz2rNGAUWIL4HfoFYewCa+BdiR4a2x67bhExlp9ayCmwhRB3XdIsIbUDRV/EySjrp4CfChuGPSojAUKrUbLVU0dNOh6Ho67pPsS8Q1LzeAyQU/b6ir/eHABLcSPo68t/d11cs8lsCCanP7fvADuyI5YapD8fPDuD4e12Pw9et7EA1gOeqDncgIe77fh8OJGAjU4AllLqFu9x997ayyflSICENdv05p8/1fYCE4vgWf39XiPmu+OC2OMB9Yr/eNFbhvd6e/V1AAuMe7GHzLRHu3X1vbk5kuw1PgZfr57AJSXMEkBMgKJ2L7lO8a1y+BhKum1/I+fnHDiR4IO81SiGLFozyri96RG/dKBSBBDcO6aQCSHDDuc9A+uJNjQt/wyFi84KRkAY7qaHiPT4R0wXrgY4+1xGZd8zUIuLq9+SHszmli7P48z4gId0odmyTPUasuKEUHap3La7077+poSue83ZGws1AAhu6PxNtRCjER3qfns8iZAYldkXmG9pvu2VNqPmxRjRkCkLWyftER6brTq0/fS6cvzgnnPLq7AReJ2PsmdyQAXkbSOAYjndgAecbZ4zfCfRxtlIgwZ1crtPnWDp/uAbmLZ/jjASMtLdrTMsCOD+BgQMJof4zdK9wqjI/A7h4pob38BmAI965wRXaGWvVtLYRpgsdL7hGlNTTTTzd9PnZxzGlSKbrtVGvy+H0dpFuJxxQ4Vq57pSVIAefZ1Su2JY2aJOxDS8v1We+06rbbHRpV6/PVacOJR8ggZr4CWnPakN97QEScPRgJwShtGuxv9RhoDxGYwcVP2bh5BwxbXHES414baFlJEwNqMwlCTRN7c7xof3Lf/F9+2d/9E1bZkObjC6t0yhbkzmQz2wKY2IyFqsC8OPZF5/by6+eS1Tu5OjQTo+PQ/tAmA7UrMc6ZZx3HF9YCdj/aiko1aOToLERFre1VrVq/SelGXsAACAASURBVE5TjASo8+USFeprq1EXXy9ZuwcoEVg4uq9lqCnGcQrzMKxPnH1/BgoWJjObzqc2W07FkoCZQceG8XhqL756YW9eX9lsvrRmt2/VdttKtGkDAKAcBjZCzPLacqvsqAMJ12MfwAOCFr7CfgE7Ldwn64r5+vTzL0JZyMffsCdPnqjzwqtXb+yzz7+w1xeX9vLFa9tsK9bu9ew7f/w9+9YffVeB2f/xX/6L/egnvzCr9gQkqHYcp4QxYEOivzulMA3mSqj/BygiAFIARUAAsEDmukowFLKd0geJQILsVDTQzsBxZoP2KkCYxaWAhOPOwI4HA2tV6vYSIcuXL22NaB4shQ5ifG0rMSlgcEBVp1vEZmO9Js+2a+X1ymZXlzZo1OzJ/Tt20KhYPryQ4CJAwv27R9bp1m29pesHLCLYKxWr4cgR+ES2k7LIkQXCmmX98BXYKvOdoKF0VNo8U0qWFgJQ+JI+QgUWGC0fS7Zalm08z8VIQKMkMBMWer3U6tjLeWbnAAf5SlT8xbpkE2ycgISQxRbzq9mwZq2u9pfoIuFA1isb26wzrTcPYFnHXBvX7uvV547PLfcFVEePVmIsbXAboP3GA5QIOqiDR6y1TzObBOXaAyKQwOdijwH+CN4X87mAjqODvnVblJABfGxVmpJnY1surqzVrtjx2R179PgDe/TwiXUPBiqxyfLczs+H0hr46ssXYlxsV4Gmz7MjWz8c57JrlDcERgKAzVJjDRgCkOagPHOuAbsJgVa1hAUGIiICdNhao1lW+cXZnUO7f3Zig4OOujpge5pVgMS6lfRMr4GEoK8TKeJxf2KezPLQdji151wHYCO2lPmSz3LLxrAlAghHCR3jDgukLj2DmhgtamUJ7iGGQskms7lNxlN1NhnPZwKy5pwL+74NGh0Ag7p3e1vM19cuNjXsrUEHh387kAigcxPK/ybTqUojpeOwDiArX6Ecr2X9RktJSeY6ek3YPFrUzjOYsIE2Diuiov0yAJFe+qTnsq0G9pPAjQBeOwWf6/PPS+du6mOFErBrAdHUT3U/4h8SSCh+lvsvKZDgvgP39D6MhCJ4kN6vt/1MwWZf3+lnOyPBfR1dZ9TRcCBB/lccXB9HFYCJDve2IKuAoQRISP3k1Id3IMF9JI8nPJbx5576n2l8c5uPfhuQULyu24CD4uelPmnxsxxISJ+H79VpYE+yC5vsNtoTXmG8Yxn+O27UGRHpmF77mEGrCNtVTDb5538NJNw2g/4JAQluBD0AcEMCkCCHHBXrGBwUqU++ETki5gGGD08KJOz+Fjf/dAj9/XwXvW2xiPXdge7k9eOp06qFEltQpudKg6X3ARLciPj31GiQ4UwXSfHnFEjwBZsuaGdEpAYi/dmPfZdB+U0MS2oc3mN66hBnhuwzQhoPpza9g5EAhdDHKwUSdpskySnVupVsg3MQgYRWp6sMlyjfBSBBc8EBIFIDe77cmHtJAPPQSxgUgNMzXf2++YyQvUgdJw+gU6ec4zGqvNcZAw4kCBkvgEE+9/3yHABLgQScVtdy8OvgXAQE/ONnZckjkMC5/DhtYgQTsezCRU793njfNeX8GkhwR5pz9TohY5uuCd/433pukUFSdG6g2jqQkLa9TDdgz2T4OPjvAAmbbKFWj6jXownQbtZsfHlhl69eKXNMp4Gr4VhUdwIahNyqtaaydettxcoofkeNA66XjJizT3AUnBbr6u0co0wz8waBuRV1upTZkAHL1XWiXKZ+nh6Cczs56NsffeORfXj/rpU2c1tkU6uUlraV+v2EDwg90Ncry2Zze/PyhcobYAwcHx7YQb8f+gOUw/i32o3Q3aYaMqbVOqUjCOYFxgBAgpwU8lxbxB5NQAKCiwi8AbZAtW4iblsDSUHw9np+KFtJ6i8ynaQj4+3hKoEezHOajic2nc9sko9VatGqtZR9v7wY2uvXFzYZZ3KuaelXIXtaqdkM1stmbTkgAh0RltTUIyNAkHatjB3mTay7j0CCg2QOJLAGmDfnr16L+o7S/UcffST1fxd6nM5z+/zLpwooZnlu7U7Pjo5OdI0//ulP7dnz11auD2xLTX+lYSW+U45AW1BAKo1vYGoISIzsIbKaAhQovCrxvEM/eDLlAhKo/4zt9dTVJ3Zp0B4HOOAt52A0rIZqD3rUHthRv2fNUt3OX7+04Xhq7UFHmeparylmwnAytGyaicqvlpOrpQ3Pz60DmAcjaja1uwc9+9bjh3bYqtlidGnDNy/s9Khjd+8cWq/XMCuTFw4t6xBa3M43AnK81MprWFlrzCfG1p300BpyqvuTgFarIwYYd+tr3dt4At5QJmLlpo3GqPCvbLkt6zu17ox1o39oz8YTO5/OJZ63qRD81i0H7KSUTZna0KZSJVO01dxsrV6piNLablSsUadTQgjEvOuMazv4/s33FBzcOeox0IaRkAY3Or4AJAR9ncCqdD0aOanShACaC5/Bz2FfCN2ollkm8M6BhPVyLiYFQF+eD22RX1q327S7d+/bo48+tAf3H1uj07YsC0HscrkVIPzq5bmdv35jeb4WiMJ4sE5ns5VN5pk6HLCmABKm+UKlMMySeZ5ZWS1NNypdAESAZcKYLuYzW69QTgesqamU4exkYGdnAzs66FmzCWyzVktZ2VqeS844BH0QxvHgsK9OD5ShzWPbboHdkeElcC3+zD6jUhm6f8DIm+U2H83EsgGIUWABK6DZsHqjGcDbLd1kcgFNAn/R1siDHsUitnQGaLi6RCR0KgCBlnKsR9a9hGhjssi1tPicFEig9ANtGgJ7np1YiBFIYL4r+VW9nuPYYfZx9j4AIYBDSknQfc4WSwlEXmEfZ3PpUlACB5Ag/00BqXpwStQS0A0gIaW883m+X/uenM7h1A9M/ceir7jPr0zfuy9gLa4VD9CuffaQ2EkDzHT/L/6cAgW+b/u5wnO4ZmOk/nt6bTv7GxlrHoRzbsAn9zH92t3vdDvre7aXt7ivBSNB/n5iH9ISB14rAgk7HySWcsruOaAQ/bfUj0sTIO4X6bwxGZay8FL/et+zLPrqPn43+eIOVPhzSb/7XHgfX/5d4Iazc/ad368XMBo/VcDcZCL/wecQYos3fe2LW659zY2eD7h/mqhKgaf0/vf7+V+XNkQsMsg//WNmJPiD92D+2sAF5D9UwofF5QG9GwU5ZTHIdMPwFuqaMBL2T5SwytPPTgMuNhk3cL64/bM9C50uuDRgilboxoWgoGOPiM3O8do9xWt6Vboo9y3g9P69/WQxCE2N8k2LvGicbrqZIijxPgbo9wEkuDFIgYTdHCoACTi2OGIACdUm3TsCkOClDR40OpAQ2lpd0139vG7oPGjmGM/I8bMHmBhIfk/BKX5nLvHs083BFfAJ/EXlHI2kkr3LZCb1dx7MpuPHubyEwtkB3l3CqemuiusBQcjiBuqpb2rc267O0EJdL18OGqRAQlqP6CwMd7aYD93Y8cHnabo++Nmd+/TvKdDQ7/V2AI2jzykDQVoEcf37unTQEee2hMDYOGgiUD/dqldsfHWugJwo9fT4RKJtV1cjm+bQV+tWaYRsF10XSKRKcDVqebhD5x0anI3AZ4rJQS7VGRKbrS2z0A0DVDwACdCFt0o2lba5nRwNFMidDnrWa1ek4dDv1Ky0Xqs04Hw4Cu3Z8szm05ldnb+x+WRq3XZTQEKvQ11yABL4XEob9Hmxz329GUqz6rvOA4FGq4IH9Ge2GzERDjpNAQkotdM+r43OSB0y80yZ7t1GzFyWwmkUGMtWBjVX1NBaU3NJbJeroY2mE5tltH+k5W5ow4cIIk49om21etNO7z00q9cs35RsnOc2yjPLoWBvVqp7JsOJCXegwPu3+zrctYVcBLDObTWaKcwtQAO+Bv1De/jwoR0en4RAvVyzWmzpiEDai9ev7fmLVzr+q+fP7Ysvntpoklup1heQQPkDHTjK0vQAVKiKkcA8kfibNBuSXuJkFo1yloXkXMCNtjFrLZEFGB3lrZgK+plwG2CCc8KsKtPKkIByZp1mxfq1jg06battKza6ulCgfffRPXv80ce2qmzFrvjFJ7+w1zAsxHyp2na5EHWcrgukbMvrjT046dl3PvrAjjtNW06GdvHqSzs+aNnZUU+MhFqNubTRPKIDRHVbU0DnDD2erYMFPHOcQN/DABK8nazmA1nZQU/Bl3d3GI8nNprMFFQxMNV6165o5zdbWbYyMRIQ3wTIq3T69nw0sVejiY3GAAkmAccNwrjLldZFp90LGV/qkFZLQ1Oj2ahbv9O1XrsuIIFA2EFWLz/w+VyssU2BTNY42fVy1NthHu0AB/c5YrABkJAyEniGOnYVNDLwYxxIgI1ABhu/Zj6ZiJFwfEjg2bAdkGAACYGR0Ou17P79h/bBx0/s/r0PBIBPJnMbjkbq1sEzubgYCmCcTxeaP7J9CIMuVjadZWJ5OBthliO+iEZCSYEtc0nZwCyT2Odg0FNJGaKV2XxknXbDzk6O7M7dQzs7PbL+oKUOH6UywAG93iuatwTv8ykaIBtrVAOgiQgsoAHzcJoFxsoSMC0CMZ7FZ/3ANGCuMPnRToBBkNGCVbmUAMIA6gAgVAF4pTFSEpCAtgadPsjgo30g4HFrtipXxVA4f3MpG4+9qMSWsgg7IsTIXPU9LgB9oVxKDD26FcHmmGfyEVyLBqOk0obVdftHnnO71RAQA5BAN51FjsDjwmgDCsuGawQUe3NxZcOriVVoc4pQbNRBkPKT0FPshwMJ1x0JfK9OExG+X/rexGi5L+yM1mLgmfqIRR/P99PfB5Dg/knRx039T9/7/d7SwN/XY+pLptfH390PT7P5vr5hQ/nxaaCeghb83ZMpHLtL2kSW6m1Agvv56TjexkjwY9PEqF+fzz0vv0rHzmMNf377xjf159PX9/njvy8gIX2e6VxLS4PT60qPR7DZtcTweVOW628CJPx6jLOVHUyBBPfF3W+9LUb5urThnxAjIQ2m3n6w1ICWAmU0Zvq8ntyDBmcEOBCQGkgZ1JjRL/79LbAhYSj4RHOjTBDhizcNYNLjiud+C0yImbt3TVg2hGJw5c5K2D6vayP2gQG3GQqJ2iU1WcWfi8G/f4Z/vx2xuwZi0nO9+5m+PRLFDc5f3V3HezAS3jLAOBmxHlPnooWfHP3tjpGQAgkCiSOQEK7lOjOg+ROBBK4nBaocBffWNRzrGTmOdeeEQN5Rda/1dxYCf3fGAufD8cIxxxHZARNZ9mu6BT73/NmkINg+ICEVc3SwQ/X8Sc156nykm7Po2wmQwGfj7KX0YC/n4H5Cn3CouwGAQ7TPN0Yfv3QOgkCnJRe+1nxNHB4c6HXGzJ9BSlNLQQQHV/xe2ERatbpNRmNpDJQ3K2vWyja8eG3nr14KSBj0+lICp0XafLkWkFCtk+0KtFlqtqHskonWeozApZxZtAZagbHE31UjTjATM8oCZLLQeQQbhtPJa6iwUzpQWmdSZxd1fdC1O0dd++iDh/b48V3rtVoSvvvV51/Ym4tze/nsqYQDR5cXynIe9Lt2OCD4oDUjTm9Yhyx32SkEFwnmWkEsFiCBZyIBRpxk9SsLQALAQa9Zs26jZp1GVYACVPFa02xdyW1dptbcBfMCjV+aQti2TXC4EeZTRmcbAhvo1ghETrOpxCBrdC/YbGw6IRAl41xXxnpwfKaSgfl6Y1fTmY0Ywy2q+BtlUEsWHG0H4lKtBO7DgQRE93xdKQO8DuVpHD8ekYk0gQisr1YbBfwTOzm9Y2en943OQC9fndvPf/kL++rZC3v69KmAhOF0bstt07aVRghcAEoob6iSuaf2MgiFSkhNYxLAlTAnQ3vHzRqafsjSQZsmu691Bzoi8ctAaQ7A5UYBmUBGxNbKW2vVFtasmnUqdCFoG+T94cW5AuqHHz6yh48/tPFyZk+fv7Cf/+rnAhLIItNmsUw9OecCtFqsrboxe3jWsW8/+cBOOk1bZyMbX7zQ/DsatKzTrinorlQDkECpQLfRs9lkrrHkul1rgDXPdaLWz3PnnnnuCLjmOSWBVQEJdBroHwxUB8s6fvPm3M4vhwo6rQyNvSPq/WiysFG2UunCCrYCgSmdGTZm55PMLodB1BWNBJU4LDfq8tJURpdWlUKbpJFAu0Faffa7TatT4mMhyHcNBw/oWRdOWS/u7dpTlEoM4rC87utfzzkCCax/vlxskXFw26cSoHUIUuTHREYCr7NeAZlm47HGHEBx0GsJSKAFJ15Hlo2sZDPr91p2994De/zRE7tz96FK8mBxILg5nwXwajyeqbRhOpzbNn4O2bj6tqpnBtuK+vxsudJ450v2w4rWGfcJKEP3Bq7fmXTIi86ml3Z81LPHjx7Yw4f37OiwZ3S03a5zW69yiYcqA6wSgKVAJ3Qo0ERx5kfI9G8tz+cCB1Z0LQGcq1c0D2bZVBl76by0KCWjRC9oTuTTcH98RqMZWFWhQ4Z3UzIJbq7QUqDdSJm2mQhuboTXbWsNm2SZXV4OxTSCsYHpg8kBkNDpdHdCsTxHCXzHEkQFlQgrLkPZCtcl3wJby3qnjSsCjULFNho3GGKIVoY5ULLp7DKwESlxqWI/EFDc2OXlVJ0m6A4kU7AKtoPSNxgKzkjYlsPfU5DAQf90TnowXUyspaWx+3yt2wL1fb7tDkx7D7HFYqCben9v+cmJCLWzFNyWpn6v+wfpvu++WAokuI/AvC4e6/6BAxe+LrFjYQ4E1pjQ3BhH7Wx7vAEfF5VPRrHF9Dpv0khIj0tBEx9Xzu3lK9hZ95dSn9o/3+dA6rf7tfp9pmNe/Lno7xfH+qb3+ms3PR/gs2J8k85DfBSABPxG7LNaws7nO1/vttKG4hxK5wcJFgHz6HrHsnhfS18DCe/zZOMx/1TEFovGxX9XXIejhjMWgQQCNw++nTngC8YNRnq+0P7x7RqxonH0heoBaRo8UxvrC1xIf2w35U5FGsylC363mN8DSEgdlNRIB4fl+m7SBes/F4GE4qJGLMmva9/C/12BBB/bYpCYjtlNU/b3ASSkzBACPGetaD5sQjcAHBkwCUobmt2Otbs9MRIQW1QNXBRvVN/m2NFE36shSCwGsfzO3/ksFzO87lUegIQ0e4DBl2MU6y39fBhQD5S5XjIZnuVTCULUJUh1C4obpwfqfN8HJLjjwTipPjWWNPh6SY1qcdMl8+rrzTc1BwvYeN1BZxPgC2eKoMGBBnrR+zj45p6uE78WOd2qoSZ7HYJf3kdpQ7EsJHX6uR+u2deuOxPKzlfoItG1yXBk56+eK9Bo1ko2unhjl68DIwFRMpzbWXS0CXAJGAESEINbrMui/nrWFVBKTm1U+u70uqH0Q1TkoE/BF3ReKK0banclgjlTG0euq9WsSlV/vZopaD85bNvJQc/Ojjr2zSeP7bt//LGdHR3Zcr2wX/zqU/vsi8/tFz/5sT394kubjobaHHudltgetMUkaCPDGT43aEbQtjFkgoNGQy0G+gT1eh7M+s06toFEK6Fk7VrFuvWqBCnV+71ZskrHbLFdxPKCoLjvQqQEwi00NAhYKAlRC77QEnN4NbbJdGST2VgONU4+AARjTS/7ar2lUoJWr29rWrMt13Y5nao1HaUNBAFQkzeSCUzKzfIQFDp4pnWt2uulxt+dMJxzAtr1pixxRdZbpx0c/Gq9YWd370u8jgwva/yr56/sl5/8SsHGyzev7ZNPPhO4kK1qtoGlUq5FRkJd5S8bAQkVlRQQiHkJmzONNEehO6/JqIZr5tkISKBzAZlMtBKS2mhdOzaK51Uh67q2ZmVp1dLKutWm5kSrXLdXL55Lkf7w7FjaDpMVVOmxXY6uLJvOdV6ABCw/mWAJgtEmdmt2/6hpH39w347bNdsuprbJRnbQqdnRoC0hPWj2JQV6MCLQGalZPg/OLOud+e3OHvMIW+VAgre+JUiD9t6mrKrXFTCKjWQMULh2IAHiqVVbRqn6cLqwywlZ34bV2z0FXpfT3Ba1ls1WG90vDBcU+gNLkexuBPYAtRDmlPaEBbbO4MD63Y416tjv1U4zI7QADLo0XLfPmdRH2Nkn7b1vAwk7xzW2jOv2A+hLEO716s6SUvAJ80YCfWF9OmsotEFc2WoxF5BwetJXidFmlesZsD5hA1TKC+tR2nDvgT368PFbQMLVeGTj0Ty04c1WdnlxYVeXE2XzdeWbrTp9UBJFbT6gASwfiS3S5hjWQqWhbjXYKx9P2BV63lW66qzs3p1j++jDx3bv/ok0ZlbrzLI5LRancT7nEkYkMFc1j0QKg46I9h7KrAzQYqFygk2J7kpBEJb3ACRQLQWQgK3F31sA6m4BUxa78rug9VMR6BH2iyAOvFxgD2rWbKB9QbeLjS3yDfIqtthWJNwJeCnW2QTtq6XlWdAT6nZDKaHKweL+GYBxAMCyWBuhNCeyBACSBcIKSdU6hd0FYM710cayUac7xcYWq7nly4mePfsJY73eVgXizDM0HzYChBgTOlRgWwMj6Tr5s5a+xHW5gJ5rDIq4XmcaFsF4PyYFEop+sP9+UyD4uwIJafCb+oF+3jRplvoJqc/6vkDC2367t19NxFOTdpA+Pl62KZsb2Y3uaxWBBI1XQWwRH0PX9x5ii/vuqQgkcA8eZzjQmfpL/sx8/G5iNPtcucn/9tf2xRbp9b7rHO8K5D0ecADV/WU/j/uZrBn2EOI6bPP5+flOZ0cgyda59PuvII2XfGyu14fZhs4sEUhI55z7i7cBJ18zEv6JMBJSBDVF0sKk2A8kYDwdWXJHwB3LYmCMY5EuPp/A6aTi9X3BWVjkQSTLr9MpZb7IbgISdAwe8Q1fnu31hfa7AAn7FsX/34EEF7nyAM6BhB3lfQ+QACOh0+sLSEDl3YGEMP+ieE58bqkh3Ack8TccZeakAwk8bgVVMcCVgnmspXYgwecTQbczFRTsdDpCaAkC+R0gwYEGR8rTuSqwIyLY7ghxnJcZuOCjMicxo+jUZKfVcTzOk5+LY30tEnSJmhs1ILg3rpHrdiDBwQmO4bo9cOAaFrQWS0on0o1TDnhkXHhWwEEKzhM2klCu4celaD3nIgPqazFdp3JgyzXrd/o2uboUA2GzyN4CEnAR1UlA4A5K8fBtcWZx+gAHyIzCRgisA3e0lYFvNqVKD/BDzS736oCWEtRRWG+7jpoBZA+zaWBp1MngUSIwFZBw92xgZ4OedVpl++DBXfvuH31kd46P5VBfXI3sk88+tZ/96If2jHr+bC5nE40EWjmScQYswAlnPJcEIjBDEE8UMySIaFZrsc0onRmkEr4VGwF1+CrjQP96ujjUKtZvNazfblm9XbZmr2r5JgijiRUSu9HKjprZweAwZNIs1JHzvHhWsABovzihBaQ6EoQ5pUzjequygg7rptWzdaWi4OZqMlF5wwLHuYR4GYAC4x6E8aRBQvYxAgmBeRCABAEUBSCBgEEB1CIAfq1OW846WZI7d+/bhx9+ZN//b/47CZ/9/Je/UrcGdBOYUz/72S/ss8+f2nyJyCLaD1A9GsoobsqAC1V9J9jwTi94LNSY81kqeRF9PRcrQUDCIlz7GvFBlbnAHCjvAhPmIxkustUCEsr0oc+sYgvr11v28M496zVa9sWnn9mXXz0TKAoIMicghYRNwILNgUZNbf42BCa4YpQ5lDdru3vQsccPTuygVbdSPrbyem4HnYYdDdAUKFt5s7TVMrP1Jg9Z5nkAQZjvOHw8d8bHW9w6YMgaxK6M0b6gFWU31NpT796gSw5U+c1WjBRAgTmACoJ/jGelYcNJbufjqVXqHesdn1q+3NjLi6GNsd+AGculXQ2HdjWZ26oUymLq9cB6KuHIx9IGEgdoQhz1BtbtdaxZJ7AMekdcswRsI5DgrXvdnqYZQfkH5cB4cY0Et+eyN5GRcHAU5v98Eco/+Nmd+xRIoDTKX4PtEc6FmCEaA2Ynxz11T1kvMzEoHEgol3IBCWd37glIOLvzQKUN48ncABKY39pb1iV1pUB8cTZBO2EpXZVBvWHZfG5ZTmYfjRfq9DeydVu1eG3pWQCKMZ9433A8EhsKsdUPHtyx+3eP7cmHH9jp2aHm5GRyZZPxleXZjFS6xnQymqoMpCFbWbNV1CkADHCfSfKjsEpooIRAIVoDlFTkmViDoU0jLIWFAWbwbFnD2s/qdev1w54Ds8FBG9hklFrBGuvQ2pxuFnR8WKx0j3N0YZk/2UJlVQAvKpmYAzwurd0OivH88/0T0FfBJExGVg/tb9WpZa3ARB0ttOrRkylZA+ZOu2UdwFey2pTTITSbz2xN5xV0a1o9MZiyVUllGKt1xUrlpr0+v9KzAYhREhwIRvXxBKgwswLbIQ3Y0uAeG+97jfsH7gszfpSOpMf7z+n3PySQ4MB++nnp9aRAQgrCvi+Q4O8vBoa7z4jdVXztur/O2Dh44MG7MxJSIEHjnjB6y4Uyauy9rqHQ/tEZCfrcPaxiH/PUH3LWyW8CJOxjNKdxlJ//XSFIMV4qAgq3BdrFeMXjKwcSAGPS2KYIJKCxwz9sMXYEIMH3FjG5bunakDJ1PM7zhBUJjHw2VwlhCr75PXkMeVN89jWQkAAJ0qYN7S1DX16cbMR4RaW6FpPb1/6xQmHiDV8efPhDLBqAdCLuM2i+sP24tyeimLNyjjmOhY7hxOhzPIbTaTApGuVGg0mGY5FmQt3g+OeIntxAxRf0O9M/vq4pQ06huxZW9GxzagTTIXrL6N/StYHPdzAh1NwFw88/rh9apY9pel4fLy22RMQlPYb3scn5ovZ79yCWv6corn9u+nlFxM/HuQjEpM+/+JzT60vfz3FFw+XjuPt7NCShAiE8CwW6aukYHLgd+qmWa8FoeGkBDk2Y12QXSHlX1LUBRkKt1Qx0SIx97AvujAScaM7v2Zl0fnlGXAEbauleT4m4U1Qu52+un+COqmcN0nnjWTE+S+rjcX7vJ8rKwQAAIABJREFUWkdGWr8H0h4s+1zhnKmoo3dW8PIDvvvz4D287jRl7skBDh9XPseBBq2LqILv6417B0Tgn4ACgrvIstB8i9kd38Bw5NPNzJ9hej4/B+c+OjoSXZrzKNNMizAPypMWPj7PuR+/dj4/dRSkhk2ngBEU7gtbZhMrrTJb53N1QUCEkXZnYUMJrbmIR9airKMzUMfNt2qTTFgAClRTXQngkbctanZCpwrmKPfg9iSwQ6Kdmk7sanihIGwxn6honozzYb9jj+4f28ePHoiZUFovbZmN1B4SlgFADuc7f/nCPv3VJ9JIICAFSCDj2hJ7IwSfWr9RobjWDMFsjbVCa9NK7JfeaoT3UA5RgoJctfp2Y7161Q5bTStha7O5DVotOz7rW7m5sQ3q95u31ctbzbZ1221lHZ3REuZZaCfHHJrPJqLzw2BAQZ2/4TQzlt2DQ+v1B2q3iZo8QMJ0lds0z222yJWRhE1ASLWQ0KL3pQ/rkqAl2Mqg6M5nhkxiaLMn+0E2o9Sw8zdXCgbv0SqzUrfxbGqDwyP7xje+YX/6r/+t5Yul/cVf/pX96Ec/UjvHi4sL+8EP/17U4/OLzNYl2BbMh6at6UKAFlqprvKCebYS8FSvNxXs1CqBHitbu12pTKBRC5lDMpkzNAKGVwISajwXxBW91Rw/x/2CY2EGNKtLq5e3dtTuKcveqtRsOhrbq/M3djUZC0DIyZlWKwHQgmqrrKlZvVSx1SKzNvT71dIWE9gHDfvwwR07atdV2tCurK1dK1mvWbZW3axW2tp2s1BXEUAhnhl975mDzjRivfma9+DFxYl5TtTZux2QjWkGMJJac+b/PF9Id6KKL9Ls2HCe2Zvh1PJNxXoHp9Y7PLLpLLcvX1/aGLpCvaX6/eevX9kk21izjahoV+NMSQ0aHe1GXeya1WxmeTa3dr1hg15goPAsXLCV63Wg1Eth3uWzsJcQkKqNagQCdvtlLHeAkSA/JLKRfG91n4PAUDa75Gyr0PYxgMNzMRIOD7r24P6Jyq6W+cQa9bI1KhWbjM8DG6UXgISze3et0z0wGtIBwuCkj+hqgE7DNij4j4YzG0WgZ7PIbYt9RCAVvZZlyILTzQGxyzUgVtRvaLa7KkGBLQCQMJlN1a3hj7/5oT3+4IHdu3fHWu26tBEgOQ4vL+zF82dqRYoNgJq/yle2yGAIsFZjFySLbTLj+MkmrlfWpDyu1w2iwpOx1i6AE/ueSg1Zv1HAUV1nqlUJybZawfebTsehZAPwSdnkukAEAAW1elygubG1dbkpFgbspNk0s8kkswksgCU8gxCwO9CB/QJ0Yl5ozwYXrVQltsdaEMDHNa1hX8xthSjcYmv9bsOOjw6ky0FJkkDXfG6L9dLmq5laqSLWCki9plTL+B4Yby9endtisRFAKuFQul9U6gIExUQoBW0dD3aZq/ILY/KANen7Z+o7evCmufGeX0WQQV5TLNNLA073Z9z3dxq+7+kC0PboSu27jGJ84Hv5LhCNbyoe574qzz5NrDhw4Z/FXu3Huv/r9+WfVQQw3N8gSSXGQiJyDZCQ+rDqcBJLG9wn87iKsddrCau4OAbvin/S8XZfZ3dPBeHxfT60/83jmHdNgTQQ94SPxx7OEr1p+vg88/npCbTgUwW7l84j9xWwyymzlc/20jj2HK5BPldMXNx0/Z5Y9nK763bnuWXTmXwinwNF4CSNf/Z9hgMJv/bc4n0BNsKy03yPiRTFE5RjkQi74dm/57IM822bPuXf5J2/h2M9hv3HBiSkgWYxyEwXKZksnGAooXwxsby0wcGCVKzNgxR/TZM76evOOdIgzo2xUzO9htInfjg+BAduJHmPq7u6AUvvh/e8dU/vUdrgYIDXraeBv7dmcmOSfuez3gdI8EWULnofqyKQkE47P774jFLAYd/73xdIKE7xfQbRCkDC7l7iAiXQf2ujSIAEjc0q9PFlk1ZHYDK5zcautAEROGckeCAkoxCfG/MvNeT+Wf6MPOPvDIhUudzLHjzjv0O6E3oic6vYDcGdcDnBMSPPMUVGgs8/p9k7UIABd0FEBzo41pkPrjeQrjVlUOO1eFtIbQoogMfNms/nbx5Ec38u3pi2vUq7NlBOmjoFngnwdZJuWrzGuUGoObc2Hf4lQEIKGvFcuJcduBSpizugrFRVW8LJeGyTy0tbzMdWIhucT2w6vLLpeGQNF1QiAw4lFuo0WSEAuFrbMmpvUyAhlmooqOp1da0CcqImhKjLZAgBQKGTl0L5Bx0YLi/PRQufTYe2Xa8g+9qj+3fsT773TXvy6L5NLl/al5/+yobDV6JpU3pwfHomcIWM8qsXL6WRgNhiabtWFoyaXNdI0NhEIAGxRQFePtdoE0jXhkbImDfrlFeUFIA1S2aDZt16qKDPJraajK3bbNjxSc/6J2047lqqIVgPNacCupqhZVMAt4LdU/nMIlfmeZHN7PCgrwwdQmuILBI0VGoNOz47s8OTUwUzi/UmAAmLbAckEPSo3zriadTNrwIrzG04AolhPQTH2kt6ABLcjlBfWav1bDSZWjZfKAvK/OoNDtQScnB4bHfu3tM1/fjHP7XFamXf/vZ37Go0tD//8z+3n/3iE5tM1cMg1PNXm7akjVsEEgBByPDShlBtDVUCk6hMq23eSmJ6Au9LW9HMJ8MrW+S0+SMDSTiBAFzoPMAxwXFgFiK2mFmzWrLjTt8OKMfamEp1lI1e5GoBCSMBOwWQAANhxXPKctkwAps22hWUVeSZ9ZpVu396aHcGHWtWtlZdZ1bbLq1ZoVVk1bqtqjVoMKGWm0EXwcedec1cdxq4r0sff9dK8X3VM6vuzFI+BIiTa9BqVmm0rdxo2QiNBJgjpZq1uodWajRtMs3s9XBsw2xj21pNrJGL4Ui6Ge1uR/oaXBdjxj0ynxuhNYoRQLfrzR1TLKy/0KWGuZEyBoqBx1v7dwmBWZ5hBK+TWnXGm/viWjg/jAkPQH1vhcXibT9hwXjZFutV9P0FGf2ldAfu3zu2RnVr+XwiDZUWJQnzoW2WM2t36nZ6csdO79+1Xv9IgLgAz7KpQ4H2AaoKWAf5RuCPmBfzmeXDqwAkbHk9AHAACar7R3iQ0jG0NJotGxwNBPqwflG7L5XWKrV6cP/MTk6PrFaDCVVSe8rh1ZW9ePGVPX/6zAiuypsgcriYww6CBQQrxgRayj7HUjW3F3wODj9rj/2Gz2R+OTNAawB7hiCDSqOCRgKlDYghuq9G8MFCAkhgfCvlRmBmAZosYV+U1A0E+0GwTomDlzeIfbgJLZ8DuBQ78rBuxUihjW9o5avEAnUbCDF67XUJXQ7K4+rW71IaFNYf64auE4tVDiVIOksACTyz2YLkBPdG+Vzb3pxfCWDL5sGWwZDUfchyU8YTRXqTDgYpkODCzOnac79K/u8/EJDga7wI+t8Wxvy+gYTUv9ccSoAE35/cv7/OXF+LCfv+oqRPjB3SXOC+0gbZjPXbXYWwS4y9rue3BBKYg7eFj+8TS930DNLxct/MfbJ9tnGfz+7ncLvv1/0uIIHjfS9xlhvHuliv69a8D5DAubw8xZlm6jpTxR4ttFcWgYS9ccY7B2k/o9wBkq+BhJhx9faAWgxxwocaxPB1GyPBg5H0exp47py6BMnzZ5YulH2omwMJKTUlzQbzft+8d8FDrEX0IPg2RoI7/lyTK9m7IxDOcQ0kuAGXoU+Cq/Tei/NRIlA3fHkAx/V7pvgtBkV8Er8tkAB1Ow2+HIEsAgnvMlpF4CJ9dm50i38rAgnunN00F1IH7q2fNwFRLhI7mKsyeAXaGFmk1JENxO1QsgCQgFAXQEKz3REjASDBxRbDfaRtmLYSYiuOffo4vUOBB89SrB+PNS95jhhKD+AxdHJ+Y8cGB6j878wF1wdwcIDgzzMOKRCRXhPvw3A6Q4dn7Ofy7LgDYX4OfxYcK9p3q6VzMAe5fmfmkG0tAglqbRXLOZyBwfGMuzMhnGUDjdvXR5oBSAGFFPjza+EzxSiKrBnf1FJQwjewFEhIAx8yTqVSVYH3dDi0ZTY2W2SWz8Y2u7oQkADdW8JYtbqy4PRbJ86pNZpWbbZtii/Y7EgpnM9jjLm2Fjob7XZgTxBUR10H5ouDe6LkVluBep/P7OrqQkDCdHxpG0SUtrl994++af/yX3zfHt4/s5/+4G/sr/7i/7TLN19ZWZ+1sMePn9jjx4/tsNdVS0UYCaiz5/OpqLTHh4dimmH2lBmqhaCH1oMBEAtBLJnH0OY0CDm10Qpp1KyPsn6lbEcwFagRHl3Z/OrSmqWS9foNe/jR/V37R87HGCkYqyOUF5x2B+oISEQhz9DhmNsyz+3O8ZFtVisbjsf2+vzCrkYja7Radu/RByovmC1zBYcCEmDDzHP9TcBABBKkvg7AE5kG4TmEAMqZCa5PodaUzl4qkY3muULHnoldBCvhyUffUBBDUPvzX/xSYpaIsf2zP/kT+/f//n9WxvTP/uzP7P/6y7+2q2Fmyw0dGhDMq9iSzC/gZKVhtXrbynXsBwFMKDOQlkLMGAEKrDczZXb5mzqCcp+TkS3I+OIEkeUMyWVlIcFsvKsGonvb1dja9YqAhH67Y6XlWowErn0B1bpsAhLYs0UXj0DCCsCHdojMDRgLEtZcW6tSspN+2+4d9+2417b6lmhrYuV1br1G3Y4P2iq3UcvNRabuH0XGEfPe57tn4RzI8We0s/WboF8Sgu21wJoVaRoEKykrAhjJ15ZZVaCC1ds2zZbKtI/yhS3QoajUxGQZZzN1UqFEha4O+uxlLi2HVq2qMp0a7d9LlDc0JETKHIXKjk3DUWVtOBDi2bHi/uW/h64Nb7MCff8ESOCZsvYVwKetPRPmHECmPkdAQiiJAkhALyXPafW6seOjvj18cGq18trm05G1WpQXtWy9ymwyfGONZsWODk8EJBwcnko0OFttAvV+U7ZMzKfQ9aNcCuUJYv9MxjZ8/drQqVmzbukOIAbPVhl7Ogmst3RuyPWce4O+OhoRNTOXKYv61kdP7PgQscy2WpkCipUjkEDnm6+ePdOcr5ZqtlmWLJ8vbTaFpQa7cm3dVnvH0vI9Sja0HvYcnovYS5FZtrOjtAOGfh67OGDfEDnclrADBN2UxkThUjECg/gtOgQBNF9bvtraeMbawE4FUUY6PCBQCSDqwIr7G753qJuKbGZJ9sVpQhtaTa+XEsrtNFvWbtWUcIT11QDIqsFwAGtY2ZK5u1pavd22KnayVFELzqtJrmdXq9E1qm0Xl2ObzmFL8AxD+1CxKdFgEXThQo+BacmXMw+cTeuJitS3262/d7Sv3ueSut+W+m/vYiQwxgIqYolACiSke/CNzu+eF30vdxu6zy9131XeWuIf7NZmwlzEAPq5PCbw93HNfi7G0sfX7RVAggCm5DpTRgJ/VncU9lW1RQ7Pii8HEnRNNwAJxbjH9y6/5n2/+33w3a85jbl+kzEvJlbTJGYRlHnXnEmBhGKiR7FkZKfIL4nts93PI0nCmDljjO/y+6KPfBsjwYFh3oPdw+9VuakSUUu7fHP+FpCQ3sNtIE049msgYbcAbmIk/KGBhPTB7Qsw3VD8mgMi4AGvoCzn2LMI/vAdUHCj5VmT1GhwLECCGztftA46yLmLE5brdGf0bcPz60BCGvy74UiD5NQgB0Xfd385u0HBRlxEThXjXd4H+LcFEiQGFOlpqQFKgQS/3tTQpmDKPjDB3+Pj7gYv/e4G+6b3p3MiXdi78dxGQx3R2d088VKEZKPU9Ucgwe8ZB6fISABA8PaP1NneVNrgvYSL9+DX5wG/B+I8Q+9EwHN0kTHRHZPOA75xCfmOVEBR0SNI5awE6NIpEOHHphuMn8uNKWOUlsykm5If4+wGOcONRnRwYz3/dLqr9/XSBt9cOS+Gmn9eloGD7qKHadkDYzSfTrSRpGg31+7X51Q4rsuZGT4GHKc2ZNFp8TkZskdB7NLXcOoE7GyBkREIdXK0gKSkYJtPLZuOApAwuVK7uHanqZp9KfxPMlHdCUBqnb7NFiXR7x1I8LF1IGFwcLBjSskJjpoEXJ8cPiisCsAzdTGgjnk8ubQ19fzb3L718RP753/ybTs77NvPf/J39sP/529tMnpjNeb7ZmUPH34gCv7Z0aHaP756/pU9++JLm0/H6lN+enwsOwntVnOmGYDDJbXu0LhjBlYUZq4pKo8jSNdq1lXC0CqXbFCvCkjYTMc2v7iwTZ6pdvveozPpLfC86XnOOQiKVDcuenrdStDpyyUF4HII6OuOLVstlA3nui8vr+zi8tKy9dJ6/QO7+/CRHd+5q98FJOS5WAu8l5rpBUFiAiTAQHBbH5yR4Mh6a0in1hMc+JwolRs2HtOWsSwxPObrB4+fqA3kZD6zz7/8wv7i//5L1WWS//9X/+Zf23/4D/+Lntd/+s//2f76b/5fe/V6ZIt16CIAmECpxRJws9YSwNRs9kMpDNKG0amkpEYOcWlty/VEde84mjwjyg6y6cTy6UTt9RqIwyI+p3aPZbFEtFbo+kAYsRhas7a1w2Z/1/4Rwc3hZGrzFeKEFcuBSClBYp+knKds1m52rNtq2nQy1Fwh4IYuD5BAKQOMhLPDgQ1qZVvNx7alBKJSsuNuK+hjVMu22S4N1XivSWfcWa/SB4kMJp/nHpT7upSd4pmpBCU42GTSAQDoFsCYLUtle301tvlma+VGx2rdA8s2ZXtzeWVX45mYILUedPuSWCvML7plSBcCQIb7ygASSgIRmGtdyh8bdTFqms22nit19K7rwNh61jul7hYdd+3YoDBkreNekzr9XgoH0KvAFVAnsVN+vlq5oXunU0HIwiHqRzdOWiGOBSScnvbt4f1Tq5Y2Np9dqd3icb9vpdLSXn31uZ5F/+DI7jy8LyBhWymrw4w6RazDulstvaSvpbmm9ZDN7PLNa8uxz1O0dugKUjXmJ/NwxZhGjYLVZhVsF91emjVD+wHWzgcPH1kLEURsyiroN6BJMRldqUvE5fmFBDmRb12vSraYB0HVRR4Ejgm4ea+D3b7/ABC7RsVu/9iEtsmUqwiIhn1Qqdq6HJx5dDsIDgjs8Qm5VgHM0Y8D9GZ+CNihtGFJlwpaO9d1LVkWQASxnRbBhnCcd4WRb2GhbEDARRkmQ2DD8qXX0JWpA8Q2rNnge1PgSl06NGXNRX0+5X6LlQRlERWlq8R4PrdJtrYFoopVynocSAglFwhP8pkBSIgtg9PgNGHG+h7qpYm+/lJ/TD7C7wgkpAF96qsXg0cPylkjqU+e+nf7vOBiMOd+W5ow0NgnpRL7wA0PUH2N7j53D5DgfkQKJDiAodAxrmOAhPDcQ9JK/wo3AZCgcUZvUZ15Yqt6yoYqIXC+DUjw+0t9ujSG8GtL/R4fY/d70nPs86PfFYH82nwpdLC7Ldj2OeHnLz5vb3ubxhu+j7DWSUhhq/AfPaHmcQPvQfvlti+eo/vRruXDGoKR8PrFyxtLG26fn/sTwV8zEgoaCf9QQMI+EMEXThrgpgG5RLrIMsRWZtpMItWSBeTgghuRdCG6QUFsMQUSUgOYGhQ5+7El3ttBydtAgm+KnqVNUdD02v0cvymQ4PRxvzcXavltgQSyNUWU0I0yf3dU2cfWDaGPmRuoYiD9vkCCZ93fBSbcBiRUSsGJwZh7MCvjFx1u5kfq4DkC7canvA0iecrLsanQiq7VlNgi36GfFrs2aB7F0gbvg5sa9tSwefDvQIIyspFC6+UOvjGlGQPfmNwB4Hd3thgzD+6hzHvG4TrrGoxbGkSnmzyvOdBGQOdgmT9vrtHZN05VdnqY94vfOQMWAht3AFMggWvkeGW/4ud42YNn5cn6pwizBx4ekLjeCedJhdC83AjxqnTNeubDbYaDbg6mpHNBSuGIW80zBW4wEtbZxPLx0ObDUGJQ3Zas24OW2lFrtOFoZrN5JvXwWqtrcyPTHOi5cpIsOLsuKNmK7T2hlbu+hRxQdQohCxjmJ+Jl48lQjITJ+NJWaLFsMrtzcmT37x1ar1Gz4cVzu3j53LbLmYI+fJSTo1N78uSJgARE1J598bl9/smnls0mav94JAE8yr4qoUtDK7BTHEggWyZbAsNDAQ81/RX1OyfYgpGAukOvWrYuAWyeWY5+xNWVLfOpNZpV6x307PT0VAAAlGQUyBFmQ8ARZgKZ5VCCtrH5aiFWh5wCdA3UweHCXr56Y0PKGuoEKSd2fPeudQcHVqpVpRrv74ORQIZUwFvU0INM7E5aCACuVczJRGp95KFF6M6Ro21vqW5ZVrbxNOgnwA66d/+Bnt+zF8/ts88/tzcX9Je/EqXj29/5Y/ve974n0OGHf/9j++TTL5RBZA6tATQrdVsDTNLFodW1emtgrfbA1tSIU3O+8xgDK6QCkLAYS91ebQCh2aJpAL1/OlFwD4W9auvY7vFtIKFcWtkqv1IJTL/etuPBwLq1lmWzqa57OBvblgCvslWwDQ26vC0puLl3557du3MmsOzy/JXYLGTt27Wy1bYb69RLdtBu2mmnLTZCeZFbbbu2drli3VY9dO1owL6YKgj2MU8DCwcIi3vTzqFWW7vAJtFzUZeAmp7rDM2MxdLOxxNbVhpW7wys1u7ZaLG2l+eXNp4tVNJQa7XjvZUVQBMsAmYxl8hmO5BAiRIshINO0w5gC9XCml2Rsad0YjSSneIrFVUrAgipnZcoYCUA0X6c76XuSJI1l03bXgviuW3m+w5IoL1vs2btdmAkILwKkFCyhZ0cD+zBvRMBCZQz9LoNrXeApOef/1JrW2U4EUhgH6OFI/MUzQMlG9jnVG4R6PXyRTZrMZcAUS7PKeWaWGkD66UWqPoR4J0taEO4EGgEIa/dbdnDDz4QE2rQPdDao1Qmy6eav9vtyiajUejeMZ1pztkaZ35rYGYCNbahWxSaBf452kcof6B1qAWRQtnGPA9aV6vAjuu0AuOFQCwrUVoU5s9iDRiysEqtbO1OwxrtRgSXYmcNWGOxkwM2KFusVZ5m5Ybsw2g0VuY/CCrDNqCLURDILGZmlYn0Fq7YTIRLa2WJd9ZriGWibbKSMDLVA4A9lF8wPtihLCMwWluzOdB1IIo5p+MMtgK2QaWl79NZZrNZbqMJug0BxAglGoHZ5Iwf39P57skEZ9P69ad2cecL/45Agp+n6EPu86NTv9mv5bYg0F+/CShIz1EEGvze3ea8HT8ElrWv3dQ3cP/Ig9Z3AQk6X2QYKV6ICS3/HNaa/p7sUZrvaINUgn99E5CQAgBpMJ7aWb82t00e76S+u1+Pf0/99pueQXp88VqKIMG+86T2c9+9pECCxwJKcETALAUB3E745+p53SK26M/PxwS2nHc9Wyxye/X8xY2MhN8VSCA++1ojAZQv4e38NqUNxY04nUzFRZ1usMVA9K1gcNeuMVDLMeA7qnTSQcGDXSaRG9f0ejjnbUCCB2PaLBPqOdcajOG18CK/czybnAMJqSHbZUITMZTbShvcoPFer4P3v2n8YlvCorO2M2S3iC2KYhUZCdyTX+POIYr0NL/fdJPybLF/tr83Nfoporkv2L4JSHAjkG4mxZ9rlTDWGHOubbexxhpVV4XdGaFYE7e7VynxBxE4HLAyvapRWO719V0suBvEFr23doqCp8YnBRKYo46ucj285uOZOitFY+8bgmf5+CwHElC25viQZQkBmmfSHAhLDXzR4fV6M18rPs8AO3jNFXN53c/vToKuOYpl+djzLJyRwDWmlDTun9dgJXAdXPNkNNSc8/pgfnbQAaNP8MvfvD7O69wchGHjTtfVDqCLdsABnJTFsLM7RvBcCU7wZGzL+VTZ18V8aNl4aAsCsfXGBr2OtVtdZT1Hw4lN55my7KVG15ZVApngFHMdAFe+WXVi5wo961ZT985rfJEl1HVvQ8YSJfDh6FJZvNHw3Ba0rdxkdnJ8YMcHLbVdzGeXtpiOrVxaCkggKz3oHdhHH31kd0+OdR8ACb/6+S9sNhkJSKAGGXG7OowC6tdjr3VE0wDDajAHpJ1AFpiOBRs5OJQ1NKoVG6BYXjLr1yrWwYlFNG48sinsgclQ4Eev17XD4xOJsYmJ0eta93BgzW5PwIIEydASoaZ8c90KTzT+8wt78+qVPf3qKwm4QZ0+unPHDo9OrNYJoqfL7dqyVdBWgMKeLxeBJkoLSLX7i8FaBAxSVg610YyvWqgl7B5FRCVea9rL10MFnTwbBB7J5L58+dJev3mjEqdppFUPDg90b5zn4hwGxchGs6XlKwKPACRYtWmlaluBb7MbgASCAzLDm010HKNeBFTw9WpiS2rh6aIgRsLalvOZZfOp2SqwBFTaoKDVrC7gN9DzS7a0zXJk29XcOpW6nR4e2UG7q/Z+by4vJLaotqMl1OW3yooTjBGI3b93zx7eu6vWgg4kEGwDJFA2U15nhjrMEbaQv1NisVpbeY24Y0msBIK1jM8vh30vBSsdAGXdpUFGGkBUECpFI2QBMwMaPtdZsjmdAWa5OnQsYXI0W1Zt9W1Zqdtwntv5KLZ5pNSKeUBCAeo6JVz1oBsDe4XgEz0EYiVy4p161Y67Xet32hKyJDBj/VEi4yKyXJ8Dquk8Sn2TnT1FdwLxvoTlttuvI2U3tJYKnUB+/auszLIAriimC2hJaQBAwnQ61FpHI+HenSOrVTaWC0ho2fGgr5KYV08/tWazbsendwQkoJGw3G52QMIsI8xGAyEENAAJosc7O6ZsAlEu3pzb6HJki/lCc0TdpDah5IaafsCiMgn9WtkGh3376Bsf2ccffcvqtY6Cbez4HLHa2I6Q8hoAuMVsHnRK0CJYbG212Ag8BUABhJEtRDgVUBXAhZICGF8wQ2ADMi9Y14C9eShTYZ3yGjHEogRIhgAu51jZtgRzomqtLp0Q6qG7AzoEUNPrMC1KQaOFAD1bWrt3JH0TNAhgRcFOofxDorCLlTQT0qD4OmiUwSYRAAAgAElEQVRDrX9j7UZVbYL5u2xmA/FqNETmtljmdnJ0qEQXIpRMBYAS2CZ65hBoyh2bTZc2nmbqjsFeQqkOoosbtBsA1dAOmQYggc8JoHjYcxw45ee0ZM79HQfF3H9LAT/tlbu21jeFk+G1ff6b/919jdQX9GvwY3zs9JyjttFtn7ovWE39mmKglwbVvObPbi+IEjsmFGMCrikFEvzz/LPcV2NNp0CC7Fy8If/c0K6TzjFRBNiFJsEfYseC24AETpn6hOn9p36nH+eJKffDi/5ker4iUFB8Hqkvn/qoPs6pf7/vWabPI32/j7nWbmRpeHLU/VclPGK77KLfuvNBbwESfA76mHg7Sa4LMO82RsJt8/O20oavgYQ48f/QQEJqCPYZKp9kxYUUjt1KQEo9rWM7PXfo00D6bQcyMBB8MUkZO4olFd/rx7lj4dTzFDkDuU7rvzg2pXX6OXcZ3Ei33jlet7R/5DjfIFJGhBtJF8v5bYEE1dsmYlE+bv43zxZzH5755hiuybPCxSB4F6glQd67NiK/tzQ4Td/vz6BoTP2YRi20ASTz4xR/GaIIJKRiiNocEDaKTAsFfpvQ4SFlJKRdG9SWjpkWKXDetcEZCSmQkAIyfr1egoABY7x4hsqUxVp67t+BrtTJ9nPx3Y2hg2Wc28VoUH71ueTBfMpsSDcX3WUCGvkz8efnc9UZCQ4keKtFZym4cdXcQOwqCu1xPGNMNj5Q3Rs7ETNe43eACRxBPpPPgZHAz96RgnN6Paxn8P1vaUmIAxE4nD7302DGEWjXqPCA5q01Th/zWlsBOPTuJVng+VjdG5azka2yqdgKvU7LOu2eghyUvVGVh5CyrbVtVeuEQDFSlx0sOTo+Du3tyHpuN7p3slOIr3G9O+0WMtW656nEFi/Oz3dAglluD++e2be/+YGd9Lv24tkn9vKrL628XShTTT0uQMK3vvUte/Looeounz/90n70g7+3N69eSCOB7HOtRkeG2KWhHhTmqe/FyVEWHFuKaBhOZQWnuxIy4CWzXr1uB62mHaKZQPaEEpDR0PIh4zMXYEFGtNpoWrleswaACbTnu2dS1+/0AQKC8Bvnl3jiiuxbJrG3q+ev7PzFK3v6/CvV9Te6bTu5e89O75xZE+BFQAK09Y1qvanbXkpEcWMr2kVCPYY1FJ1T6pzdTnNflCYpGxXFF68pvjC8oVu37PxyoqCH5wCDgudFe0qE3nD2qNuXOGmnLUCIOcV5zi9G9uzFpYAE6TyWG7apNq3a6EoUsNU7tGbnMAQEmyDWCV0aCrn2te3KNquJrdZzqb4z3mu6J8ymtlxkVuZ6eA6038Seqd0jjuk1kLBdD227nFurVLWj/sD6zbYCQcYSscV8vbQZnT5gwFByQreGWs0Gvb4d0lK03VBJD1lfLF2TzyHCofvIamG9StmOOy077nasw0ZLtpjrIohm6Vdy21aCros7/ele5FlRt3MOhqt+u9qw0qYmIIHnCLjG80UPY5wvbULHnUbXqt2erWstG+UruxhPbQLwsEEkbytdBOaHNPZhKERNG3fyEaqk80UNXZOK2WG7rZIOykawJ81GX/onDmB6i0bNr+j0F51t/90ZCchuuI3elZGpVTAAR/Q1dvtHsJ5+DgEJsGhsHYGsjgCl2RxtgKE1GyUb9ClR6lu1vLZFNtIzG3TatlzMbXr5SvoEd+49EJDQ7gwsWy1tPM93pQ0weGiXyfNpNkOLRLeDANGy97SAHE8tG89tPpsJzCKgB+CkdIVnDBOh0+/Y4fHAHn3wwO4/eGzt5pE6I9ClYZ7NNIe2tlT3EZWLjKYqLwJIyPO1rXIYCxWrlwE0QqmB9pXY5hcgAfAAtft2o6nAm8WFHQ7sBrMWpTOVqp77qgZKVLEqdk3lDHSyqVgZDcZqWWUPQUQWcVw6WJUEMg1HdJ7ItU6rdIbJNzsgIQgyltQSktIGtxnBtwvdbQRMl0wdNCjxko2VBgJgIaUkmdgR7WZVLDAABlgKdBjj7wAi1UrbhpdLy/KtgIIJtmtlEmylbIeSB2wb7AnAa/cZwloLNk/tbVfXuk++FzN/PRjeBW1xTsvviVn03xVI8Hnvn5EG72kQynWlCTD3yYtAwLsCt33+f/G9fk9p8Jr63e5jut8jHyLqHKQgAT+nQIL7Tem1KTBNwEKOdyDB7R/HpECC9qGoAaC4KtqE3wRISMd5HwCS3uM77VbSZaJ4zL7x97Hx6+c9aYLzpmB7Ny6RqZEmdJVsRWcm6kZ4DJcmK7FNaXyW2k7tN+/R/tHjNd6LT4kPyj3MZtM/uEYCz/ZrRsJ7MBJK28quJdW7JmERINhtxEld0z5AwYPX4uRxgyHKLoI20SimzowjUEFUI2Sq0yDZz+lAgk+2FH32a2IiYwAcHXPgIJzz14GElJHgQeu1AxvqqnZG4JauDVyzZ18dSEgXNoGx30vqwPm9eqC+7xhdB6SGBEhJx8jv2++Xe3BHi2tKgQQPRv0a/B5TxLI4DzjmJiDBNx+fV6nR85+bDRyv4MRyfTglPBccODdUfg3KxNRqAQkm08EmEksbgtZyaP+IQFaz19N3ase9Bg4wwYEE/3ynYe025nixPo8IkAk8PLDm+ghaXHyQ7DzXm2b7GXfGhev18fHNzceX+/BWWH6sB1MOJDgI4ZtXOu/8+jCs/vncizvQLo7mFH0+w8sa3AnlfWRs3XnhnvjMFEiQ4nasb0uBBK5JbIXJmDoRZfx7/Y4yRtMZWfeqSgpqVTKMK6nqk6XDKSWe4TtOWaPWlOMWRDBxkK6DSj7Dy0HS0oYdYLOlPWcvtHVFxXw6tXU2VdeG1WyqbOZoeGk9srKdjrJA6gdPT291jGnYstpTTSvBLTX7EvM5PBDVvz8YKNtJi0OeFcJBnV43UIERU0R3JQt0e8aI9o+X52+U5V+L3ruw+3eO7d/+q//eHt49tr//u7+2H/3d39hmPRdNe5Uv7PDgwL77x9+xb3/zWypHePHsK/ubv/4r+/KTzxSEnp2diG4bRMrKGrswv8omodUIyEKBL1XpRhFExKAWo+TfbdTtrN+3U1qXUat4/sbyyyvbZDP1oVfwu8YZXkoEkZrl7tGRnT58aEenp1Zjfm+o+w1CpiEwD8rxBMyjl6+0mT9/+cKG04mAhLsP7tv9Dx7Z4OTIKo16KGHAhiNSpn8he0nwSFYx9FQP4EwKJHCflDYA+nn3hh3YBs16XbLFqm6LlSmoFLW9XFKbOJ7zaAz7JCj508Kz0w3aHwfHQQDqy6cv7Ge//NKIfZZEk2UEApsKftu9E2v1BtbuHb8FJKBc76ypDXTx9dy221x7KAEvIpvZfGwbNDJso4AdC6R2nNJJiLW4KIaXVlZaT8zWc2uWK9Zrtq1Vr6lGnWeCkzaaTvRcGDNAEnfWKJioVKFJl4NAHsEwdfA4v6wm5uciExvltNez+4cHNmi3BSLQ3UGtA2k/2eN6rutEsVNoObgDCbjlgRc1qRLZhNWAAn+9bcs5zy3sK7BOGEexTwCORBioW60/EDPh5XAsIGFBv4pNSQDJDJu/Qu8jlLPJFsaWyQAmzH1aWdPekvuiJAMQDko/dnjQP7Z6FPzzDjNp8JHuOUGUNzALdvtkbC+qarp431yH5mPUjFCwljDhdnsxHQGqgZFARwBsTL/ftWqtZPPZyCbTK+t3W9bt1O3ksGOIay7nI9Xft5pVy+YTgZ0AQncfPrC79x9ao9MREDOZ0V5wIzbQaDqz2ZQ2kDXrtQ8MsA8mJACD2wIBssutZZOpjYcjm43GamGIbgsgJ13AD4/7dnJyZAN9PxFrqNc9ssurkV1eXAh0EPC/XauFIuUNo6ux6pg3C7NlTtvDYLtpe8m6rdabYgEgeEsng80SjQVTe06YM/zO3ETHhmviuuVflSqaR+s6XZaqgaXQbVmtBfMgiMkiYclDr9SrVm0FfRpAwsk0lHPAAqg32Oc7CsivLhERXphQCDooMGZRtJNnxK3RKpXnhJZFDXtpS4G0sEKu23ayrtFOIHBcSmOHtpQACXQYY4w6sK1aB/b5r17ZclWxSRbKF0aILS65ctrJ1kLpjQRqM9mw3RyLcxD/k/HUuovsUwep3S/y5IGYWbF15c7n+x0ZCQ4W+Gc4mOj+hfsg7sulvjM29A8NJHhQWszSu/9NiWGaXPH7KTIS3HdK1772oNCmQS1m03Hex0hw38r9M871m3TN8GtLwQQf3/T+UgBnn8/8PuBBGsul8UYa5DPfbmMk+D6QxkHpGN8EJHj84ePK+1LfVvfuNWTigshTf+u7txvm77g63W5PDMrNBoHlsY0ur0JpAx6PNkGYilAGgUSDAK3/vu/7be0fvwYS3rNrAyI6afDoEzBFy/YBDP4374v9rmOckZAG9deII4LYofVPWm/uQXu68NIgWws4ZmZxmNNrTietvz/NFPt9+cIVqp4IsPB3zsH1OFXHg+x0se/uP2FHFI2UG9+UlqWNereJXJeepIhqeq+poS46QalxTIPM9O+ObHMeN4R+jx7wOlKZnsPv2a/3Xc/XN7/0mlNU1Teed72feksox2zu6pM9GilI88Cb9/kccvo8Tp2yLcuFBOEC7TSq70YgodXtyeGq1Rsh24wDSQ0uQUs8pzIEMSPuc6q4mcjBaQbng3txjQSo+mzq1ND7GBBMck4HaTjes/fu5PI5LmbmzzbNPPi4p88wnRspKs7PnMvnpTMjHETgWgA6PKvPNfh1+/lbresMO8cTIAAkeNtL79og0KHZVH0a5wtAwkzggJhFtZC1weBDUYUJUicIQExLiueUERFAElQGVW0Ck16vb1Uy6FUARZ51yCT6HAKICOsorEc+10UbyQo9vPdQfdXPX7xQy7ISSvQE+nRuGA1tOhkr09RtB+eR8eWalRUnc1XpBUBhvRI1FRHGw+MjOzq7I9AALYV5Pvv/2HsTJ7mu68zzZL7cXq61FwogSFDURmr12PISjo6e6YmYifmDJyZitmiHPbLdraYtSyRFSqRIggRQqDX3PXPi9913si4es1CQZPW4J1iIikTl8vK+u57zne98R2O/f7Cr+2cJOygIoCVq8GAgo73f7Vr3+sJG/Z4t5mP7wTvfsv/x3/87e3Cybz//L/9o7/7j/yNtAhwiaPCH+4f2+oPX7J133rGD/T3pI/zj3//UHn/+qdT4H73+MDijMIjKAGmJAAQd8DC5nHqZOfnUNAdIqJVLVkmKlhYT20mr1qI4/Ghii17X1sOR2RRa/dSqBeZryZaFgnWnc7uezmxBSVA0RupNS3d2LKlUrYiWhYX0GBTbBfYtF/bsk0/Uz4PJWBHFtN20zv6eHT28Z4f3j23K2JMFTTQnS+XSgS8zvWjDAeyQUJdZYG+WwkBUPsyBAJbK4OZvlOj1XujeBbsezhXtg3VAzvc73/++jIcPPvrQvvjyqZ2enavv+C5KQf7oRz9SROOTzz63T3772N7/4Dd23R1bbzS1daFiJSK+aceqzT2rpG2r1jJGhkT5blIwFJmfj620mgVHXiXC5mJ5zKaAWGhIzEOUEzMnE3fbRHgQGbaVlRdDMVTgSaPmUieFpRZAgjVzfT4RSAUDhOhmDZ0MUgWy3PQBAqOo+8/mKiHKuKONkczmAtaSpdlOvWz39nbsaGfHqkSCJ2OBCXhbxRLVZ9ZWzkBagQj8AkRZQbnh3macZejZs2VWqQWobIpY41yMBJw8RPABjgwNg7Rhi0LJhvOFXQ3G0ku4Gk7kIKPpsS6V7WI0slIWIdacyKogAaIR1aa9lFKFyQH1PCUaL5HXkWqI51Of3LD11KPYtlGVANLosv1f840ymsqNvmGGSbxXaUKhnKJXMOFswHHZGN+FRKKeZe17K61PNBLmU1Jb+pay7zSqtr/XtDLGLkykWkUCjJoblaLYJJ1Oy04e3Lej+w+subNrwKqD4dj644n1RhMBbsxp5h/pJICF5SRQ8AGPLEvnqJQqAqEoQaqAAXvpcq4yjlSUaTVqdnL/2I6O9gJQutsx9ouzszM7P7/UHg0ATIBxMqayysrOTs9tPl7YVCkTa0souVssaX5Ih2Ad0sUmo5HWqZ6HkZBUpGORVlOlR8CWYI6SkiFdJ9H+FzZhLpVCRZIUh73VtHK9gviELYorWyVrSwg2VdijloHdtFpqPYxHU0tIb6J8rFKPtIxsOoMBARshlKkktYLxAcDZabdst9PQOJBqNBxd3yi344B49bFsj8LREIgtjQRKIzcCM40Ut2LVnn1xZecXfXt+dmVdsRJIfVio+gvCo4sVFTxCWpdXnBGYkKUUUhrSQQQPKDA/HawUaxAmZibE6LakBz5eJRoe28d5m9HtnbzdHNt/G9AtEvXeROYj8b7bbLy845t3pPO2Tux7xE57bGP6NVmP3hc3fkUAa/lxGz62o2P7VN+F/QHSlvkBsc+CLbfNtvU94C772N8X33P8/zxQEtvgDurEfkX+/3n/Kj++vt/l+877L+67GETyecb9ueA4r8eaHjGAc9fYx/tw/v/6bOb4OxDgAEAJ3aLVXGAbKUYErCpKRwpphpeXl+HjMikCEMF56IAEGmnbAIoNYMGa31K5wfENwGcqUfm+gIgt5wj2Cmzir6hz3tYRdzxfWP+u8NDv+UXbPuZZe39I1YY/NpAQI16+gGIgQYdItkk7gpWPwPq9xxNwg6BmjIBtm4kvujyQ4BsGbSMC6u9zhywGEuLF5a/Hizle7P58PCVYyNsiyn4vnnryKkBC/L3xRvCyg4L35RHBcN839K8/BEjIAyP5Prhro8VuxDnzeslEwD3a65+NgQSvgiH2wnwWVMJVzjSkOMjhUgS6ZWUp19fJRA40QgnzJAIVoGeLjZCp8dJuB1bizddBAWdvxGkDtAsgwVMWYtqvU/E9pz44YEH4yaPsvunT5jjiHh8mfu/xHPX5xLjFYJcDCTFwhfPPb1C5nQtIoC0+LyqUt4sMF94XAwlcy/UWvPSO6x5AmaXsYagqENgi/PAZX0N8twz2iFHk79mABRk7xo2lYMSE3Y2DJOwhIVfRwTDmLw51p9WSkYq6+OCaagk4ZXObEsXrXVnvumuVUsHqKXOiqmirABDyXFeUE2vZMgGMWYtKnFTrtnt4YIdH963eQZGbWuWkfBQ0Tzs7pDsAJIQyRtRSh9YbgIS+9a6vrEuJRfLb5xP7zrcf2f/w7/7aHj04sg9+8XN792c/temwK2E8DqM3X39ThukbD18T6PP4s0/t3Xd/ZhfPz6xWK9mDkxOVI0P9H+cKOq4zXXDywjwLEVNKp8k9TyDmIOxXtFatbO1yxeqG0OKMhF1bDUc2JTI86Nt+O7VGs67I8eVoaM8HYxus1jYuJCrNNwdUqNaV+sCFiRwrKkakEa2BL76w2bivtSXa9OG+7Rwf2OHJoXUOdmyymNqyGCLBKu2mNkrtVPnt0wkZ8kFlXmM7D9fH6dC4ux4B9GqJWwZ6qao5WMGma7P+YCRxvocPH9q//+//gx0fn9gHH35k//LLX9hHH34ip4M4/dtvv21/9pM/V//94v0PBCT88hcf2nBC+U6in7ARGpZUWlat70gnISml+h5AC49oB2bXWGKKlRX54NwBDtTU5tOJLWdjOYqF9VLgwAtnU5JpDsC4wvmcjaSlwUTiOmkVhzmxKgNdCGXmlONO5QOYKOVUhi8OE87ycDIM2gSk6ywXlpYCkFCE+TGcUoHUmjWzo52GHe7uWoNxpLIHTLwSzu0EdzkwKqTFxxwLYmL8ik2RsasYM6ptyJgk5LvGAa/ZZDozCB3oHRVKNY3JbF1UGsxwtrLxcimq/tVwKMBmQsoBrASosQBUpUROKE4wpUQZY/pNaSBWUD49wJv2TVoLuwXAa7EQYyE+/wLrjGkT5pzvdRvlfwnpZbossNpmc923nlMwLIyzfpWqclMKFWaC9jKAUonqFVSVBAYFFUzYIxCyXExH0s3g/6Q17HdaVkqWtlpMVX0C5xT+HIARsfdGs2p7B0d2cHRs9XZb860/CkACIBmzCzBB/Y0QKI5lEcE+s7RcVDoNtrMi2DiugFjag0PPnF+c2qDXt1pasr1Oxzo7MCfa1mjWrFhe2dnFc7u46EL6sEKxrMfJOIBGVxddm0HZhzm0LBhVomCpIHBCXwB4qKz1nDELIEJxtbZaJbVWWgf2sBnvGY1tPYMBxT4WwLXlemGj+SSABVQLqVcFRJYbVStQsSEp2BKt12rJVpVQCppUB8YYBxKQYL0s2mq+UuoHGg7zBWOOOCv7yCK0fT61Amd1tazxAExopBWlNMyWo6zcZNh/9JOEvpSdqvEKUVICE7DSAGFgOEHLfvrltSq/nD47s4vuQPN8OF2IxYRoK54GwAJVSHSWr12oNZxvlEzVV2bsRbd5NqynKMVBNkzG5nJb+i4gwe3K/GO8ZmLHNrbf+L7Yvs3bkbFtslmEuf/k7ePYtsl/b97ZdjshDqDFDjGvvwxIcBs3BhHy9+e+SGxrul0iG6MSBEP911/zv++yb93W3nbf8f3F1437IfYl4n7wbs77V/49/npsU2lfzOZ43H4/n/JAwo2NWNmkU3lKC9e6697z3xdPjW33su1e3X+i3c7idTuT53rdILDr4xo/3t1GNv6vgYR/lfKP/18DCesEQyVECpjI7iT5pGKyxgBCvCA1e5bBKY6NtTwdJ75m7LCHxfuiyBTPuUMZO3cOIuTbcteCcHAkj0z+rkDCbUBDfjHHm6ZvDJtDJ1Iv9v6KF2oedPCD5LZD4q7nX+XzAAlECJ2i78r+MVDifcd4OHOFMUWICYM00NPgfAdFZATfmk0iqjWrKyoWDm2cHUVRFOkLhigOkW/i9CUHhzv6cf/p0MpSbJxeSBuJEDq44Ye/GwV83kuR0V4HEnxeORDgTrgDGPF8dlAl3uQd+PHH+BB0QyM2TPx+aD/RTW9HeE/It/V7o204tAAg7kB4HXB/DSCBe8dAIz0BpgE/XC9uE9+L802/xIaRryU/ZB2siUGRQGUjklveiKK6A8B361CpVK1SKtkCMatuT2kMyxGO3CREwaiicHGpCCBlJtvtAPpQqnE0Gth4xrRp2qqE5oMp0kUlh72jQzs6fiAgYUF+L4BVYa1+IX0Dh0HOnQSn1jafIurVD3Tb7pVYECj3Uyf+jftH9td/8RP7xsN79vknv7GPPvi5LSYjaxA1Lqzt4cM3FKGDEs1cOX36xN577xfWvbyyNC2r/CPOUpqJgCkCiQNaqRgVLxgngATNjwLuT6DkJqyFgtl+PbUa7JDF3IqTqRUnM1tTLrPbt0m3a8ewLHY7VqymdjWa2NloYtezuZ32hnZ63bUrIrYVSiHWZeyzfuTIL5ZiJKwHA4kKIsp4cO/QTl6/b3snh9ba3bFqs2YTnOoEgxQ/iIhfAPVkZOBGqXoue3xw7liPmouzLPJLlDFjKyh6swgK7Po8jma1rhzGJ8+ei679P/3P/4u9/fb37JNPP7N3//mf7IP3f23dfk/153/84x/bj378J1Kj/9uf/r19+NEndvrsMmgkEEGUk56alRvSRqg1d2y5piQkzmXQoqCHaQdAEjoIAAlQ1qHfrxYTW86J3Ab+N+O7BlDIUvdkiBPNJZJBqgOMhClAAmkQC0VIa5XCBkgoJiuJ15H6o3MKsEjlKZc2GQfRynIVNs3M5mPKcc4VxYeVkEjgbm7llVklMWvXy7aLiGYtgGnVLG3AjOoiCzl5zC0cQRxCnFSx/ahGUcp0OUg/y8qOYsDTpkotFSOBfbhK+kytrnKfgykpCwt7fj2wGVoYS7PhdGbj2UKva89OSlbf29P7AGA0vpznwpmWckhhZex02nbQ2dWch0lBKpMcVpiDCSX8blIfyaNX+kcmhOaVHERfJrJM32TRXVJmiFY7mC8mgrCrUKUBwJmpRrS8WkmD2OhiLqo6DrsUyxlT9oMZDI+V1StllQNl7XeaVVVsONhpa3xnk6FKgeLgo20CW6FZr4paT4UTUqpIbYDRQc49EW60RQS04bxnQIL2Rco82tqa9YrNiXYvMjtoFdYnrBLYS/wMhl2xFArFpTVqNas3wr5RS8tmCVohZ9ILUa4+QIIYCTjqaxtRtnAyt8V0IfDJ06nmowCMX19cyTmmUgTfKdFRpTbUlaoDwgTrYz6i3ANrohSEIjlzbGndyUDgAMd3qVbV2V1r1qyUVmwNA6tFemJB75mtlxSvUEUZ+hzwdzHld2HDMSlFC4m30n7aLhthAhA3F0OoUjJrNWvWbjWV7kY1yaS4zMpOLjaluAMDAVZQKCWKvcCeRZ8dn9yz4+NjaS3Axnl+NrTT51374vETO724tu5wbCMADlZPqaZzxYEE5mkMJDCOSqnKVWjiu2JWrju77pi5XeX70cvsMLcN3C68zT70NsRO2X8tICG26d328efcnnEHMQ8kePn0GBDYBBmzYJnfk9tQ8TViX8H7PbbV84yE+LNuL7+s/2M7Nn+fskmzuZW/r3i8XgYm5G3s/Djf5jfEbY6BC59jsU1MH8RBIk9pcXvsZfcfg03x3Ivn2cv+H/tPjFUchKONCkRs0YyI/cfb2/c1kKC++W+JkeCT6IaNALpesBViOgiEZfB5zB6InZN4YrwwITMgId4s3ImK6WB+3fzCwlDw52IkMnYG+W5/LUYAfXOLJ2o8qePN0D8Xo7raBLJBvG3BxxtDvBHGC33bQomvt20Bx+Phzp9M+i0VIF5lo4w3yfzG/bLPE0FwNXw2KOVeZxFzb4/3XTwmPBdSFqgjTfQO1fUABGCMtFqUG6tZrZraKgmOFhEkxhtauwMJ5KnHzrdXU3CdDHeAXYfAQQTffBVJqdVkpPrhHx/87owHxzvUrHbAgO/1FBpnMMTjzXXyeYjuhPt8DrmfIfTkjIQYEJFRGVEjMcJViisT3CmXqXse9Cnod94LqMOvAzcwEvjlup4qETb4uS2W9F9WwSACJGauSr4AACAASURBVLwNXIfv8vbGIIIDKf49L4JiYcxIbQj0vxcBv5CjXZVDhNhi/7pr3csLm4lCO1HZuNlkYNfnl7ZezuR0dzoNGYOAH4NBz4aTlSXltgT2uP4c1Dut2/7xPTs6PrF6h9J/gb0CrZtxJl82pFgERosrlnO9a0r29a5U1x3HYj2f2OFO0378/XfESOhfntv5s8fWqJXtwfGRqjLACCHXG2eROXd9eWG/+tX7dvb8mZykvZ228nMb9ZocU75XAFalarW0qtxeooRSNk8AyoJaCNoHlcLKduoNqfUXJiNbdAdKa0gwrMcz0fDbac1anY4VqqkNFyujknxvZfbJs1P76LMv7Xwg4oAlVejFFeLrQd8AwHWxtKYtlXdfa6R277V79vpbb9jhyZG0EtYlDOWZnAScgTWO9Zo1G5y3EPcuSdkcQCYABQFAyLApW2aK8A5G8T4ZcHyG/P1G2y6vr+3zL55o7v7wR39ijx49kvbCVfdazoUqCqzRmziyg8Mj+/zzz+3/+o9/Y++9/xGKmzZf0UBCnzWluRTLTUvb+9bo7NuM0pBKHymphKRHpQESYCQk1MPjfnCOFxNbzKYo08nJK+H7ZUCCgwkACdpjSbOChTAbWXGB0vzSKuWiVaV7sLYaGhjVogCbMNcCUwPBR+4HRXr0O6RBwXguFkqBaaaUOq0qck9oGQ0hHhPmTBKi2ET7XX+gWlpbEXqwbCq5rNLdYEdJAOizaD23rr0JVkkWoQPIKZWrYuyIMZGUbZUkNpouVbmBXji76tpcbnSilAaE6FbQ23H2SYdqNWwwGlm/39M6JlpNSg7gGgyF2WRse7u7drizJ2orDil7Ef1CP8LUcX0aOdiVYPQ6kOClejlm5TTkgATYD352SZSXeQUbISsFy3yT5g4imAWygya6X55Xf0DTL1EhAJbXXIyDxWxs69VMQMKD+0e2127aaokgbM8SqicUEcwsCTzcaSHuWbJmu2OtNiWLU2lMXHeHdj0YSEiSBQSQEEYl/MKIKKxXllYTWwBeZcF0iCLsterHSsiBns3HEjtcUMkDoc6MkVBLE+uPunZ1fSGdhOWisAESppOVWAaIK8JGQFBTJR1LVc3p0WCsdIbe1SSIFhZDWVqqkkhXo8i+lBiLG9aHmGILQCrYFIHavygsbQCLp7AUyCgQKC0r2l9q1iypJtbYa+t8n63nNl3NVCK0BghQhYlSsMlwIl2V4XAqMEGVJShLClMBEDIrRwkARaoYbB+qZiDYWakimKgElowBJ8EpVckRqM13ZYw65gYBj/v379v+4YH2635vYr3+0p4+u3oBSBgjjEkJzjIpgKuvAAkBCMq0OjJNIJ+DHjhz8DR+3u2/F+zNm8zerWZWHjiIbbP8B7bZibGNG9uu+YDfbTae30/8euy45u3bvB3pdq63YxuQEF8vBgZiW3abfc01tQ9lgcg4QOPt8LRV//58e/KBvHw/3AYk+Pu23V++r+IxyP9/23vz4+htyD/6tfJAQtzHvOaMWd4f+wq8dhcrReBZ9uPf4337svuK+y1m4XgQbjMeRAdzVTFiH+y2OR2a9DWQ4N2gx3/LqQ35QXWDKixyEP2A0PsmGS8sd8hiEMA3Cp/sTkt041YGbhZZ9ui103FipPFmsWTiV1GpGW30kfMVAwl5oOC2DTR+PgZHnHnhi/IuIIH3xQirf84dsts2svwGFm/Q+cXl1/Lv8s3f++hl9xj36bbvuKu/iCC4c4pB7DoD/jkHg+K2+VyRCYBjkQEJ0BBVZSEDEiqN1JJiSfmVypPOgATouTiHcrwzIIH74Lv4PM6mAwmuN0D0RRTOHLUQg9NTB3ycYyCB+/DDyjddBxKYlw4k3JbaEG++vmHGTrlv1LGzLgM7yzv2lAJvk+skOIiBgeyAhbMfHEigbbQVY9yFGHnN2Qo4hQAJaB74unXARSBAObAJfC3lQTTtXVteD4BR+G5y5UK/3aQ2+GdEeW40lC+N4N/F81Mb94mQz2wl43VkAwzk+cTKpZKABOYaOXcwCAbjpZWrO7ZMgsr3DAO8lkofASABmm0hQTAr5OWzTwUFb94f0jVUdYBydcOhnZ+dihWxmE5thVjebGx7rYZ989Fr9vDevkrvFRdjOzk6sO9/9zv28OEDKab/+te/ttPTp9oDqYLx619/aM+efqnv2NttW7OORkeq1Iaw3taWAqLUKIq3loOF04DWQRD0o1weQELBWtWqVVYLm/eHNjq/sOl118o4/kWM/oIE2gBlVuQiMt6Nlo2KJfvw8Zf2L7/+2K7HZgsc4mIiJxGnRpFYBNdWc2vjFNlKFRGO79+zN775yO49uGeVRlU50EQOATmsBBMhS0tYLeSkroUwAJYF8UqlNGQO2ma+ZmKWschhAGC586KV0tR6/aE9PX2uyHi90RIIdnB0Yo++8aZ9+1vvSFD08rpnX375RA7T48eP7Wfv/rP9+uNPBCTASFiiHk3VBsrrVVrW2Dm05s6BGAk4vmh0qARdll6DdgF09hUlRldzRVsXs9ELQALOAk77C3t4BiQ4IwEgoYBoXgGgqij2AAyHFGZCipJ8xebTcUidGY4lJgd4iiZJUqrYNdVKyMpgrNsN29vZVXlEHNUAJixtOh7ZdDIKIA1AlJxwnMLEatB3s9QZvgtNApz4REK2kAYYbHd6cMYD6K+1CbWf689nEuskDxyq+2AyC+BLNVV0HUABQVMxEZR/FsRDiSxjBJASBJgGKIduAGAIa5t5TCS92WjYTjMAm8vJzEbjoVIbWAuqDJAxVtSuTJBS7IIstUHnmwtD58oHB30ubAAZIRorT5UL7JOVVdNUex5/D6kQMx5vDGiANdYdqQTE2AES0EgAOOg0Unv99WM9kuow7F9rTNCkqFZIIWtYu1G1ar1mnZ1da+y0BcwMpxO7uh5YdziUkKRAcv0GcbJgj9DQpdUIs69hcWT74zysJcAgGAkCfFcz7ZGjcU9AwvG9fbF3qrWiPX7ymURiWUMKqhipDWtF25cY6auCLdBEmSwEYTCrVouZgITpYGLrGVScQmArVCrWrDYEUjHHGKM15V3x7OerwCIJMEjQSCgsbZUWBSTAAGHMClRRwMkHsEWEcbclh55kGn7Rh6g2UlVfYb8cdPta98PBVOAhaRkrzgyqOdH2TAgZ0BT6U1lpbjBBKgISKM9ZUk5P0CVBIyLLdtX1CVYw1yW2e7BvJ/ceKPDBHLi67lu3t7Bnp9f25Mtndn7dtyF6IRIUrlhSqUunIWYk0KYYSOB8cfvLbePYxss7YW7vbezXO4CE2+zA+Lr5/8c2R2wDbgMS7rJ/t4Efecc1bzfG338XkMCajD/vtkbsJ2xzrP2+3DbzPs/bdzEQkgcxBGh7/tBdHRGV34z7e5sjHvd53PbYls7b1TEg87Lr32aP58c8voafxbwnHg/eEwMF27rAX98GIuTnxm33l/cJ4z4hEOE/2z7/NZDwChPzvwVGQh5IiCclxgypDa6c6RuqL1BfpLGhEEd45QxJTOOmxmsw+IMjxS8TyamPvmh9cvmBHG8GcfTbjUbfZLYt3tsWtG9uMcoZgyjeZjfS4jblN6y4z9z5ug1IyC+meLG6ARgDBflDK+8E34U45sd324b2sqkMIwEjzUsrirYaUZXc6c4fqG7wASRImBUDvRSoT7VmQ4wEBxKKWek8ohk4KlP0CrJa9h4BdedUn6c8VSXkovrcwThTKoTSYW4YKtAe80CCH2b0haJDGeodAwlcg+v5fM4DCe58xMDTBkCBWu455VmbvF0Ogvl1nVHBuPIcf2O40xbuES0JvoO/PeWB1AUcbs8PZEx4jWswVg4kQOV1RoKcu2itOZDgn/O250G9eK074ySAOaHcJoJa4XDP6rkD/qBtkYGF94+ObdgfqJ4wQALaCAWcJeXHDgUsUMqLfYL8WIlfWhCKnCzWtk6atk6qcoyJmCbVqoAE10hAfBH6pI+9FL5TSoGFaLuLZaFa/kyCj5e2RtqcyPtsbAedlr12dGCv3zuwdlq2tFSwk8Nde+ft79g333wkRfZ//ud37eOPP7blamHDXtc+/vjX9vz0qYCLw4N9OZRE0MqVUhYhDqkd1XJBziyiloxZFTAhwRUIjiX8gSapOkRYRxMbnF/Y5OraktXS6qWKItRQlGHXKkrcbFmlvWv9hdmHXz6xX3322HqTuY2h50IXziKwa4EAoczgYaVktVIoy3RwcmhvvPXIHrz+QEACOdD8EuEj35/IuoCtTGlbqRKUfZ0tN0BCkMO4AXKp9iHAD8dEQIPXrCfNAPu/Kif2qtvTHCUyjrH+5je/ZT/587+yv/rLv1YJyk8+/dz+/u//wT757Wf2/Plz++1nj+3ZszMbDhc2mS5sRhSzULF1qRaAhNa+1Tp7lpQRVWNveRFIUMrGDMp2T4wEBxKg6MNIIFqMI4wfHhvO7FP6W4yElZUWU1vPRpYUlpbWylYukGIwF5AA9R1Ff9YfaTM42+MRjk1BqVvQ4CfztY0pR1cIbKFWoylgidQAHEwiskSOARO0jjImDb1XKSRWBggtlVVFpF5LBVwEbYKV5lqlFNKV+NX5VQ5jo32+ULDeeGhTALX5zIajiV31EJxDL8EE6NbbHVX8GM9DiUiAB1XkKVckYggoBggHUIIzXq9WpPZflyghqS8LpWrAKJIhS1UMlRsM+0KtHJ7fnFsS1A2MD9+PNH+cQuxpQNke7iXcFO3PSj2qaoPUC9aam5R8ZX5zznCPA9KWlkHkDcYM+5WcecCgiJEAE+H+yaE1Uyo09AUkVBXtpuQgyv+k3pXlmKIt0mh15ExLZJEymZOJVdKm+rlYDFoQDqyKmbNcWCOtZkUlAsgFewAnV+VIS0XtC8WEFIWh9fqXEqu8/+DI9vf3rZgs7Te//ch6/WsbDsbaB9g95jMYL6raqFSEJWlG5P0vYK+sNacA4EnpSotpKMG8XCntod1oK42M1/lO3gNbh4vzHuwdmCa6D/QO0qLNAAnQ9EBUDZJHtWSVtGLFWsXa+x0xE8jTAtcos/826lbOctcHvUEofymRw5XNKBMbcL1w1mdlFxcwxAASEspPVqyewmhDWHSpPRPdEXc+ZVtk84MyrJwZ6NjQZ3v7hzrvAdevuyM7fdqz55c9O3t+kel/wLqhug7lKlObTKYbICHsfdlczQTeYiDBz3y3R/1Md3vI7Td36PT6HUCCr9ttYIHbqNtsdN+ztjlxHrTwNXCXq7LNRo4dyzyQ4H+7jeyfj+1if86BhNhecjsiBgFus6/zgT2/X99PYqc+bke+P1/WBy9zZvPj4/fsfkgMHG18huzLXgVMcJvzNgAhD4Tk2/rC2ZWVgIzbcZd/sO312/rjNiAhHoN8vyfSIbmpwrPN/7l9bL5mJITOy3ro3zIjIR5En5Q3jrEg7o1qpkdaecadMRZUTBn3CK476Mq3i2qcukPIAeqK9nGOdrxJ8X8iDo60qiUZ1dE3bf8779z7YvDX480wnux+T3mAYjP5I7HIeOOMF4/3Vx5Y4ZrxRnDbRhffUwzExE6xb2jxxuoHxss2Sf/ObRtQvq+3XQdRIsaJ743LE+YBhPxnNebFgqi+iihhoGepDTGQUK3UFPnC2IORQNRrQqky0VMDXdPHyJ3fWCPBX3Ok2kEEBxZYg57a4O91qr7Pd2dVeFqEH3CethBT+2Mgxsc2f+j63KctN5HcGwDNmThxW7kG9+VAAt8dxBN3NtoGGOjcgwMJ6jPy0DI2Bu1x8cYwPtBmyQ0OYouucRA7+iEtIYAmXrnC7zs+6H2u0HaMdqo50A4cyXCPmap/5kzyXbTv5PBI+gjnlCG8PLfVFPG0hS0mM5sOQxk0BxIQNeOaGwBkndhkESjtDiSUajXbPTzaaCRQtQFjzQEZonyNZhqMdlJx0B1IEhsOeirdSBsAEYo4XwAJ7ZadHHTszQfHdtBpGDVGoK2fHB7YvXtHovx/+OGHdnp6KqBg0L22jz76ldgN1VrJjg72pVKcYlxXAuMA4FXAkNgHRUVxNS4ACYr3rVUGkKhyjTFjbIhUDgY2Hw6tCBWeCCqRxyH51abIfmP/0Aq1hvQRPn1+YU+v+3YxGCrlgZz3GfckKjdhc75racfVkjUw+Ntt2zvas9feeM3uv3aiKOsMJ5kShxJbRPcgAFLk4hPFVd4lzqKYClH6i6I3ASAGJGD+EBkMIJRXbSC3GSXnusbmWoDR0qoIvJWqtrN/YG88esv+/Cd/Kaf1s8df2nvvvW9fPnlmp6dn+vvq6toGg7mNJ3ObAioVqwIO1uWGVWrQzFuqUx/uOTBkAC/4PkRGFwgrTgbsIHKw4tQGgAQYCUotyKJRWs9ZdYDASFhbmdSg6ViMhEa9pAoOq9nE6tWitVupUltIl8DR7nYpxQr9n8oqHWs0W1ZudSTIF4DBkP+v9KXRYAN+UaWBvoNSDnjvexkCkTUqMxQTS0sVRZJhJ7jIIU4fTlbY48NZ42t2BihEpZPFTE66hPAQLIWdgBfH/Kg1LG21lLoypSTkFH2BAPaQEgAgAshEiojap+h+OVQnoc/5mxQPWBICO1nXgRmmFB7ZgS9Sb4lsa21UQnljZ5E5kCDQObMXJMhIlJ/nUNhzoUZpJQCWmUr5NVstgTS8PhyOrD8cblLO0OygmgRCl/QRIqqkUpWStR3utmx/r21phf3h2iajntUBaipBg4IqN81WLTiphwdWqTcEygzGExsBirFGVZ0BbY1QJluYVZZSBSgksUmYL1kJ1ekoVOYhZUN7VaOhfQR2AOUo0Ug4uX8o53gy7duz0y+sO+jaaAiAz4xkPNivITxQChR2wdrWVFOhTqryBngX4pyJ1ZLGpooD7UyrgECpUm1gQQBCiHVJfwrICpVXmFKrwtpmxaVNARJWMwH80j0qFaxUSZS2g2ArJcJJ/yAQkMCyqKKk7/sBAq0AkZxFlMRcSmgRcJAzQ2l8AjBQOllLJ0HlN5X2mFgKMEZqRTb2ANY6N7P0HUQS0fmBwaES0DXOD9N1B8OpPf7s3C57I7u+6hkpDaTuaCYD/CRVG1NRZr60kURTA5Ag4CsDEjhfHBx1QCy2wfz8pE1+xv4uQMJdzmbeZoxBOcbT9wru2e3kGEjIO6J5O+02J9BtGl6PbZ7YcY3t4dtsY2ceeftoj/sIHiDJ26bbbHnvU+8P9z88HfU2J/dlIMEr2b8ZQBtfJwaQ7rLv3baPPx///y7GwDY7+zbwIL7uBshxgdJbnITYf4rfss1vuK2P/XM+bi+0bwsj4TbQ5KtN/BpIUJ/8/wFIoPyj5I2iPGoHEkIu8k0kikXlTp4DDBgZPsE9asjnOChxGhxE8HJt8eKWgTp/sQ5t7HTnF3E8kf06XD/eCOPr87y3KXbUX0AZXxFIiA8XP3gcNMkvtA1IkW3+vjFxDc/F5z0eaYojTjEl7FWAhJeBDL65v+w9HLjOHFGkCVpmFj2n//KIpm8S6kNq2s8zI6AQHJxYIwFGQpOIewQkQIMcjcfBoCW1AMp2pgTP93k+mB+a+YOUe+Fz3laiqp4G4UCCi9P4oeYHsoMPfmj5Ju9AgjMXYuDI7z8+eH286AsMmhsnt7xJy3Dnnc9hTPODs8l7KbHJd9NugASlfawoYxgouzGQwN9xDrKXAgoOBVHGsRjBzuRwR8PXqoMnfJ/fv1NFuRZt8bVMm2lLqMfeCXTipQXHSOXIAqjA+/k+2plWa6p3fnl+oaoNhcXKSoWVTQahagOvLReUCSuKzkofBDk18nLL1h8DZlIZAvbtWs6PUhvunSiaSsQIB8K/m7FtNoMQJekxw8lY/4fl8fSLx3Z5cREywjFGZ2Pbqad2crBr33rjgR3vtWw5Htmwd6G0AnKkqXQAiIBO/O5uR4yE997/hZ2dPlOu+8Hhjpw7aLg4WPw/OOYhsoezCYDAe7UXcjYuqaiAevrSisu11YnokmMN6KZo4sSGvb4NekObDSnlV7RmZ892j09sVizbF8+v7Murrg2XKzu97ll/trDeGLV9HJuSDHnlQ5tZs7C03UbQWdjb37GTByd2eG/fKrWyTedTgS5QvgEPppOhxhKjHqfXRUrl3OFW02eMDI7pivRqdAFC6VbGPIAJwYHw8n5pvW2z6cLOLq/0uaPje9Zu7YldQnMBEhBSvOx2VaYOp/uzzz6zDz78tV1eXhlLYzSeCUgoluuBgZDUQVbMyqm1dg7l9OIYK1LNmptOQwlR6NJzQABqQoSqDYgtFlZUbIDGzVy80eDJAwkwEio4UZORlYora1QR0KOE5EBAwm6rbu1WQywCpSQNhloH0K9hJNSabaWkUMNewGCNUqmrTQURX3ue3sR6K5WDeLHOo7VZByFN6tujVoHmAbRzSt6hSeIGBn8zf0rBCfIUtNF8HAAELaGSUgAAbUgFWkCTZ28thvx+/g5ChYGVEiQVV6L4e2ULpVRALyfdAIdztVCag9hhAoHnBvMHujoghCrRjGYbx4F7whGVQ4toXxY53sZI0PnHqmMf0+4YRHt9DipibmudL812S04kzuZwAJAQQBr2FIAMABjAHnLtARLgMlCR4Xh/x9qtmtJVBv0rm4771qqloXwZwq6VxHZ32yo3u7O/pzKSMJwoKYleC6ATe1Kg22cBkwxIQGCQFC2uw6pRtQn28MFYQAKeOmuMMW+2Uo3vZDqwdqOh1Ab6qNu7tMHwUnox49HcUFdBzRBwXqnNy6KqLAgEoEoDwp9Ua0ErgfKypYolVrO0EvZDfiqlqtJNmDs6d1aq8K5HnVsw6KSDQqtXtoJpYDNVAxkDNCKCXFgKCCqUi1Zv1a1Sr0jwEimTAGmFM4m9BI0flQxW5QbYhksbjuc2HAE4hXUjEIyzvbhWu6nY0EBsslpQ2slq7awnGIeBjaB5oHMtA3r291VKOtiMsD7YAxb2+eMz6/UnNuiPlNKwZMxUyx62VeVOIIHzJQYS3IF1G9HXbgwk8NommHAHIyG2vfJ2qtuAsb34uwIJdwV83PbMtyO2Z9xmzjuwMXgQ/z8GJ2Iggc+7jesBs22siRhIcCDDwUX/20EbnVfRT95J/X2AhLzDHN+3t81tvLh/tzna+fvLjzHr5GVt9HUb36Pbvj4u8ffmwYQ4kLrNzs+32f/+XYAE/8543DdtRH01+7kLiPhq+74GEtQnvwuQoIXiB6XSHsNmWU5CnfbbfuLB803GNyAmUdDfDT8v26jixeLOqlISOaekSn2jxu2ThMe8o+7X8e/DwHFnzx3POCLqYim+8caOWdiQv0qL2XYft/WPgx0xMuibkoMHeSfwhc0Li/klP34v7lzy1hhI8I3grkUUfyfXcmAidkq5tve9P//Sxr3Ci3dttNVaY3MVGXwZVd/n2rb78ueUq82kVpgWgzU4yyjGQ9lHGwEgoSRRuhrujHKMARKCgB7KWqGEYpx+EINJWmcZah6DC86eIGqEsYZTq4hlBkp4X+IMY/C6o84j38V9SjRstdrUQuczvOaVHhwN3xYJ8E5zIIG+43u8rroDcHyPaO8Zu0A16TPAgD4GSPDXPOWB8o8Yzg46EQ3lQHUWgIMFGGgACUSXPRXED3P+do0FDrO49CXX55d28RrUZmjbPHJtRbf39vUehLS4Bww32uFt9zHrtNrW73bt7PS5KiYk1Dq3pY2hBl9f6DXCeCojlwaAkUhd0HcoWG+4QC9fqRPoAEAlbu3u2d7BoaWttpUqNdH4w5oLqSiuocEYQHNeLGYCEs7Pn9vF+blNhwMJ31FHHrHFZrVk3370mr316IGNri/tlz9/13qXl7a3E4AEyhPeP7lnb7/9HVvNZ/buP/3MPvn4I+kf3L93oFQARNUQXJRKPVoLpJnUoHwntkPt9QT69NiSFeX+Ujlik8HQRt2+mAnkmR/s7lmlWFLVgufPnlmf+u+DqaVpyxrtXavUWzZZml0MJzYklaBYsaeXV3ZJNHwwURlVI00H50tVIQq2V0msBR29zZg2LG3WrN6sCWxJ68zHmtIaYGlALaYsIukYCLax7xONJTpIxF9AXMZumS1W6hecGpxDnHjueTJbaB4AJKCjUUtbmkOPv3wq55qqDIP+xH7+y/fENPjmW9+2eqNj08XCWs2OPXzjkZ2fXdr//Td/Yx+8/6FE2pgxgA1LkkIoAVlpWbHSEEMBVkKNagSV2ibFRdoY07HNpmNL1vMwvwCEV7NQ9jFz8LaVf3RGQoiCAySsrYA4I6Hm9dRKhYWVocgnlD9cKZ+bMp9EgdELAFiBkYC2SVKp2mi5sovrrvYSKjioKslsZuNMQ4Bc8vFkonNU+z6ObgbUksZQwxAT9Vx1KcRGgOXi6Q1EoUlJQWOklF0bR1pgXlqx8WIq0AYaPc7wwcGhqnvQpvOLK+2z9J3A4iKCiwGEnapaDpoCaDJQihJnNbBNABTSeki1IHWB+U47FJ1dBsFa2qozIhLbcudP+xSpQFkNeIG+GeAvXR0/Y4hwU/UiKwGsfkkCA4l2CvgYz6y905EYInOQudcbDkJZSN6P4z2byEEtUr1hNNK6PDhoCxg62N+xcf9aIBpgUYvxFGBE1HthtXpNZUuPTu7JJgPwgk4PcIUzDZCA0r80HDiLFusNqBTSAAHalorKq19HAVTCcQZsod9b7bpSXqhSQMoTjAidd8WVjYZdpR+RDkApwrnKKDIOQQcFIKGcUNJyLvCxsFpZm/Oh0VSbClZVn1GvnfEgvYG9Hy9cgBHCg4rAUzoSccOK2CXBHgUSCGKiAAhiucBcW0wkagmjqdaoWWe/Y2mzoVKRA8SY56HCh85HtFLYnxcAfEsBCKNJqN6AbRdS6zAREOYsisFB2UvaX6sFIAERShgZnC0wocpU1MnS/Y6P7mn8uSf0P9yxpMRkbzCys+c96/bGSsGzEqzHkgAFQEyAhCllSkmxyFKzXEQWthJ9ILgxSx1yu8btY7d/YzMrtqNlh2+8XOcRxgAAIABJREFUgLtt+Bgk2ICJ2dnmtqo74G7jx4/+ebU7a3PsC8T2o/sN2+y/2KaLbf3Ytt92N3knW39n7kceAHDbw21xt+PyfRkzTWO7OL5v/6yDIjEQEd9f3jfJf+e2vsgHyl7BpH7hLXc58nEgbNu1YyDhNr/Hx2ubD5Lvz/x38NnYp4jbc5dvwLV8/OL5FM9DFSiOUo3juXV3X94NJDC/qAql+cVGgs/A/CeFXppRd3/Lq7yjsP7dWv4q13zl9/y+QAKHaVAo/uMDCfFC9olxA0isLWYkbJuU8ULzheoTU3+DbGcUf9/8HXxwx4f7jJ3vuB1Qan3BxyjZq0xyPvfHBhJodxyh9kXjxpAjlrcBCfHz3n/xQeUL2w8SR8LjxfnKE3LLG+/qx3IlvaGaZmks+bb4Zf1e8kAC+Y2QLR1IaO5QTjIACVA+qd6AQYXNiQEgwxoKJfNfFNtAy3ek3zc//naWQX5D9Ai1AwmenuH95mMW6ye4E+wihF49wZ1wPks7HJSIIxXxpurP0084336YKG8eEbMM0IgBNTeqPb3Ax73T2d04HxjJjBdUTn75DIYT38Hn/PoOJLjYIvTkOJLi//d+dYCIa7uYpQMsbhA6w4P38D01IneZRgL3rjKLLpxFybYsLxrDFSfq6uLCuhfnthxN5ZTNx1NFAHGmyTnHkEUFn751IAFBru5AEl5SACfaTvlHovM7e/tiJJQq6abkH/1M+xuI2SFQuFrpu5kL/X7XLi8v7foqRB4TACPK7qUVO9xr2Z/98Af23/3guzYeXNk//N3f2IfvvWeL+dhOHtyXQ/X66w/t+997W0DCP737n+yTj38DydhO7h2KvUCEkzro0IMR3+OnWk2s3YLKH+jf5CKTv5ysyMEuSWGdv8njdgCE6gO0mRxslNjHg1Eom4YjWapaoVyz6apoYxgaVlRt9O54bEOERukjwFecIKJ1xYI1CgWVvKumlE0tK+JdqqJRUxalerfTyHK4V6L5h6oBUMcDuMD7ABsQD3QQgZKqJUT0CmYXV9cZxTvkvQMsdQd99XlQ6YXyvrarbt8ePHggXYSLiyv73//P/2iffvaF7e7sW6O5Y1VKtx09sLe++W05Pf/y3i/tl7943548eS7AAVCJ0o/FSsZIKNfFUABYqKUNieDBkCDazrgDHkHJt0Wo2vCHAAkAEAY4tJ5Tw8IqycqqxaVViiuV8ARMwOknIsz+pWg9VUbWZtfjmfXHI6XowUhgbcKYoE/E0EprSuWaZ6KmRLYlXFpKBD5VrCTwSWACVSRWRTESSJFhrFQdAzAABkqN6O/S+qN+cKQriZT0tZcWCwL+9vb2rEoJyOlUIBuOeKCNI4AXKk/gpDtlu7ii2gSOcqhgRPtxtNFJ0N6J0B7ADRRxSixmori0XWfvPIhCbs6rYnCSaWu85+GgyhYpBpag9vOkJN0PlXp0ii4pNZlWAvORddLZ27Wdzq6AhOt+T3oVRMBpd6VQVtoAa9AKSwEJMJ+OjnYEJHTaDaVYzaYjKydrq8PEqeKchz1zZ6+jKif7B4di3HR7PRtNSAlCpLQs4CyA00GolFQB9kpAJcAs/i+MwcuyyoGm/CtpKCbQs91pGICryh2q6mbmxK6pvtAPbJ+sEggpAgAKpDdANUEjIQVEm1OloGcoe1JtZrezI+BqVWDOITYZ7DDuCT0LHHzGrYJYhiqAhPvlvQpiYI8X+UzQTkEfBgN9TZlHUsbGAxtNRwI5cOQ9VQoGWGAjhdK7KqK6QstirX5TGcgpjJigc8E8lAOosrlUuykKkG2p/GVJ5VaZe8GmCNpatbS+ARKq1VRVO5geAEiwn5ijzKHhcGznZ30bDCdhngNCJWWbwb5Yw3Dh/JxqaYkhBYAFwMDcy1IbABJiWyt29t3+yDuuMZhwF5DgTn9s07hN7nPeQQGedztom/O8LQDlDrdHxuOgR9412mYLur0ZO4exGXkTtAgMWu8r/7+zxBxIcJDUAREPJHof5p37uG9vAxLi98T/d5vM25sHQvK+T/67ve/+EPv6LiBh2+vxuLj/kAdE4jb5++8CEvL9EftZwYZzfaOw/8Rje1sfxECCv+cF/+9rIOEPmT7hs68CJLCB+49yAjPKFug3P39sRkLsmMZ3HBYdVbcCxTG/yfjkzQMJsVOtSaZ8u+CA+abhkVwHEtyRcacwXvheTmzbprdtI8iPmjtt26LY7hD7BpM/MHT9OxgJDpL44ok3br/+ts1xM+ZReStfvDeMkBtk2e8/BiZi1Pn3na13AQkJzkumlh07yPGm5d+9DUhQtqbqqwcHB+Oz0WkLSEBZifrantpAjiUGN7mYOAT8EPFyh9fvPZ5jschivPk5kIBxjFPpNO1403V2gQMHOOTcoyI2FqIlPr4+rrQBZ9ff40Yvr/u4cQ3XLSASzvd4OoUzTfzAc70E37SdqcAa4f/75MVn6Q+0j/cjKkWpK65L9NoraShtBGGxjZYI9NtQRcDb5yCCj5k73G5kel85A8RBP58DtDvMg2AQy2DX2g65wvFa9r5GeK13fW1XZ8+V0oDYIk415Rdno7GtoJoL9ENoCyFNaOrkdBet25/YYh1KiQEklGoNa3Q61tk5sBo56NVQ9o12QOIOQEJjwzKZZgwPnIveNTRhjM2gEA5Nnejkg6M9+6uf/Kn95Z/+0Nbzsf3nf/g7e/dnP7PrqzPlXhON/eabb9oPf/A9CfD94l/etU9+/SubTYd2uNuxZq0aUhhEoR7ZdDRUxBHHHacFJX4BJUQOidwiglZtWKe9q2oD0LMXGaKOmr6wUwC2clWq56dPn9vTZ89tilNWSa1YrlHU0SjvR87xhPQW1gv59VB7l1SAX0s4LqE8noA4gDzGDIdgKaeFcoatBur7BTEnWmktpJdQHUI06qXAEnLFxdIhHSApid3Q2d2RWB/VGJhhhVJZ4AUpSQAJAArSK8jKIkIJf/PNt+xP/+wv7PLy2v7X/+3/sPfe/8CqlUYACRLKf+7aozffsrfffkf3/9lnj+2nf/tTO7/syvmoNXYsSZs2W5ZsXUIZvm2rNXMCwbryxuEMa4mQLboPw035x5iRAPsCRoKnNmz2s0wjwRkJsDpgJAAk2GqCZr6AhFqysgpEBNJjWk1rNxsaYyLDsKokUMi8ny1VDYHrA8CwJqT/goo+zJRiwabMiWU4I9krnb5NZJh/xMfljMMMpLwCAA8gA3oJSUkRYNY1TinrdEjVhNnCrBwECYkcO8jGfKZyhke6AK0Cg2Nqk0zgFk0Mrd3V2haksinyZHLGJWbKHq4UgLLeE2jsI12DdB6AQAniUhp2tnwBSKA9twEJ3AP94TYFDImh0ixuosKkXPAe7WOlkl33etYWsLqnfaDb7wtIUErk2tRP7D9gD8x9NBx22lUBgI1aSWtgMRnacjEWI4E1U8aZpaRroyFthM5ex1qdHYE9sD3Gk1mYa0aUPaSCzABGAYTQKuH8Iud+kQFEJUCfTMQzq+rA/iDNhjS1nd2WHP9qLREjIQifwv6b2XgEEB1EJWcL9AVIG4ChEHRLkN1MAVMXS+v3rgUkHOzt2eH+gcZ5nZS0T/B+38sriKiSmiQdntoLgZBQfcLTZlaGCOIS7QBsOIDIaknMH6rqAFgtVnOJXQIkACoojW/tDNagpcJcHI3n0iwYjKY2R9/BAmgB00H9NxkrFaRSKqgCDiUg2ZsBl2vZ+Q2YKW2ttKE2B/ZMqJLijDgAE6XUzOc2Gk2sezVQahQAwwo9CfYJMZwCkDDi/EE3IWO9AMDJboOhpYh6ltIV5Zr7XuF2YwCSAoDpztmGUXoHIyEOjnC92D6IHfPY/nObne+KNRrc0fbX/fNx27zttzncsbOdd15jgCS+T7+W26P+KPAA2y/HZo4DGewTtwEBDj7469uAhDwAkbdB/R5e5ojH9vltgMbva1/fBSS8ynW3tT1+Lp538dhvwJyXfImfA9w3c8kDWD4X835X/lLbfLB4njgjIfatXuWew3u+ZiR4N+jxZWKL0AR9IjuQ4IwEni9lqpcv63wfbHek3JGQc3BHakPsIPjmcDMRXiz/mN+g8o6sf/8LG1rmcDgSqf7Ioi/u3LlOgm+KLy6Sl6c23DXR3UFzp97vwTfXGD37fYCEfJ/FfR9vInE74/+70eTtiNkI9IMvbN9U/X3e1n+Njeplc8tFpPy+vD2vCiSoVhPGMTmiODc4ehGQAOUTIEEVCDIjGhaBI/lV1Ngzqq+j2DHQ4oawI+6+MXpqA4Cci/v4PdB3Dk54igCfx/gPxlVwin0+ymHONlmed4ddhm90SDpY5teibQAJHuWXeF3GNIrH0zf8GLCRUTqf2+Hh8QZIADDgWkQVJS5mpii7or+ZxoJXcgjzaqUINJR/v2enFHq7+Tu+N+8rPyB8rXoaBW0NzINgQBNxCiBJYFr4geSaJzxHtBIgoXd5YbPRhAJlliiSOrFxb2AG1Vxjst4ACUmZCGLZLq4GtiSfFS81KVtSrVna6li7s78BEqCDE2GTpkUhsBKUb15MFCUe9Ht2ASOi25XDg4MZQk8La7cqos9+663X7e1vPLKksLDPfvuhPX38OERYcaaTtb3x8HX7kx99T6DBbz760H713r9Y/+JMaRoHOy073NsRI4GSlvPZVA4e6Q5ENpUjLUExdNfIcodlU7FioWJTcpsBD6xkS6qWEBWkdKSovalNxzM7ffLUHj/+0i6ucKgXEsPjs0RE0QfA0SKCDZUPZXUcVe39qPuv1ipLiYgfjhTODU52UgLHQwQuUPSpSLDXbtnhbtva9VTtZ1xIA9A9oD2AA7xaW63VsP2DA2vuduRUrRD8g3mAYzWbKuUBw52/e6TdTOfWJXLc2bU3v/FNm04X9sv3f2VPn53ZclGw/gCaNAZ8UWX2/uIv/spef/QNMRf+7m/+1r58eipHpNk5sHKjbeNZQZHWWmtXQAL9xT6DY8F9h6gd039hs+ngDwYSEOdTpYflTEBCtUR5ThOgYPOJ7SA+SvlDxjGjsFN+rzeZ2Ai9liwSTJlL1hV9hjNGSoGcQ3LSmRWqHpPYVOklISoEPT2IGRblLC6npFmYSkNSYpT56bo17AkARqMJ0fBpqJZTCuCenzOBTVTbgKFay2hKkE42m4mVIH0SCRJApV+GkqUZiOAgKtUiHGjH4VVFDij7hohgYF7BRlIlAZy2jGqtZZwkG0YCn9Fel1V6cSBB+2MxUf+Rp+5nofoKRw8V/1LJJrOZ7qeaNjZaKUPdy0JBDFYbjARYHLRzOV3Z0UFqrz+8b820rJQG1qytZ1oPofxj0XY6Ldvd31E6SKvTtlq9LnCbqhBE3TXHVV0oA41HE7EPAE50JquUJuUQy5aUYJFklTRUrWCpahesR/pzd68txx9hxypzN/E9FmZDWMuMA/fE+g/pZIEFQUUGgIHFZGGjQU9MlcODACTgcK85cwAToPNrfEL/A+ADHDE2XhFB48kAZT/Q+6WdMp0E7QVSD+qprQoZkEAKjS2tXk+t1qwFLR8L9y8gBG2PdaL29gYTu+4OBCZMl+w7VYGPnPUCscYAJgCsJWt3mrbTaViKVkKTvZzzBTsgsCUArZkfKtuIFsJ0KpFN9hle8/ShQa9vY/aWGYDiUtoIpDY4kLBYUzp5HIIciHpylmfjQ4qOAwn5M9vtXH/0+83bRgIJfgcgIQYo3KHN2395Z96Zr26HxqkPXMPtXLcT8wGv2Hd4wQHU3uNCrmFCbHvdg4O+vr29G+dWNl3EKIqE2mkLYF3cvzEIQdvcfvf/O9AS26N5+zW2r2PQZZud6/fo/R0/vswu9tdiX2Xb++/yT/Kfz/8d2/fbQJFt9mTsg/jrcdviNnlAzG3cDRvMSwhHFdru6o98+7Q+Cgiv3lRR8/7N+53br/01kBAWR9Y7LwMSOGy9oz0SEOokh58/NpAQTyrfKG42NGS4oIqFTWQbkOCfjzckRxx5P9R03+x8U+Ba7lx55NjVm7nnePF7Wbn8gny1iRiuFSN2sbPmTpLfdzzhN8/dwUjIb7C+UNw5zPdPfmG7AxyDMDG4kT9I8oj1HxtIID857mu/LweL4nHJ36tskgxIcEaCAwn1elOMBCI1PIrmKsoqoEMQddNcoFZ6ltrgQp4xK0P52Fn0XgZqxCbQnMocC3dyYwCJ51B79qh8DCTI2JIzHlTg3TH2+ekMAz9Ied6d9ECrHOoXMEERvCxK7oe7zxv/2w9K+pXv9ZKOu7v7un83uPkOqVNTwivTcfB57GU6/VDAYUQwbIXgVwaexGkaPve4N49WvVj1IdAVY8Nps1dlAKGkumR0BEDUv1uRKcQySb8Yja17hbBiV45tlXJeUHUnQ+ueX26AhCIRQfQs6sF4TEo1O7voBcNP5f8Kisg7kICzXak1ZNyS24szRL85awS19tJybd2razs9O5XOA+CA6Ps414WVNdKylPib9bLt77akEk5NeXQLKEFG/jtikEcHh/aD733HjvZ27cnjz+yDX/yzPXv8mY2uLuzoYMeO93cl5EbJQZTQyMmGmlsuJSqZhyMwGowUge+092w8ntuXzy7s7LJrpXrbys22GWrqadVKadPKWXoGYAC5z2dnF/b06ak9/fKZXV1eq7/Jw/e9mnJrSg9aITA51HgGVgHpQ4GarvKOi4kMdtI6IH6AwZBqUq8kdrCzY8cHuyppSGRWUfgFUWao7ivlRQNSkJK0s7tnpCiRXsL6Vd668qeXooDLIFwX7EtKfs4WSm1AXA1aPakLCK8tVwW7vhrYDJp2EZoxAnVre+utb9nxyQO7uurak8df2pNnzwUkIKxYqbcN/UmAhHpzV6VBARLYXwRIZ3XlVbKYCPQcJzGUuENsEY0EQAFnJJDOEe+9eY0E6PFyKqh+sppKfLGWLC1NYJhQonFlDYRFy2VB9iGtga9Y2mgxs+54Yn1VMaCMblOADxRv5gPfBZNihlo+qQoqt1hUf83nKMaAj4VUIpxbov2r2UJ7IukqlPGjbCSsAfahRqsl9sxwNNJacOBW+3BG3QZUZM4E5g+AKd3kCvshIoUDTPRDlRdEp84o5Tjs0lIInwl7aQApaZszF8PZgNp+Sb8IHvq+QVvE0KoG8Nj3uVgjwfdogARANgQiARO4hnL1ATxgaHCtcqhcI9AEBg5RZ94HGIP4II49uhiGM87aNHtwsmtvPnporbRil5fPBCSwF4gIJSbc0vZ2O3Z4fGS7B6TeNJWCokg85SXHpB71Q0pZBoTMxkHnAoZGQmQZ8BM2mIynrLFskJlDjyAl61HA8H7Hjg+PbGe3aU1SuyohvSMIeI6lu4AIJusHAUHy+oNOAqmvJa1zlZUc9FUqlEoyuzs7AhbpO0rkut2AM86YBp2Oic2ncwEyOOA8vwF84NcU19aqpzYaD20iXYhQWWhdRER4KMBqPB2JsVTPSvdyuyoVOafaTCiLSWrWNZUTugPr9ccCEgBCNaZKZwSIGuv7VAllr6NqKPUG7LIgQKpzWPeMakPQXFBZ00kATukb7YnVVPOLsaFa0HzMfhc+61UbABTYe2ZLhI5nIe0yC+jFQIJsnexcyzuObh/Srw4kxAGBTcDnjhxtt0+1hrYwEvyMztu/fv0YKHCbzIMptNmDBDGQEDvnrwokxO+LAQ+BRxlQ4G15oa2ZAK73DW2Kg2XYRTFgkQck3G5z+ygPJCh4kP1sc+rvcvT9s9uABB+TlznQd13/LiDBfZ1tTrjbnm4rbnt0m+s2Oy1vk/t9+j25vex2aAwk+Dx52f3f1TYHEmLfKr7ey/vnayBBffUqQAK5lb54QLzV4XLAwg6UFEIU87afeBHmnX2uexcjIXZE81FxmrAshMhmfsHEEzTvgMdAAhFldyr8Hvger3ePwRPnhftn1X/aXEOU0//OT9y7HOm4fzabe6TJ4BuTvy8+DPTcKwIJ+cURb0xx2/P/9w3gBWM2ulgMSPhB4W3Nbwp3Lfhtr9+10UEBzAMtmpfKp7wBaeL78ms6kEDEA6cCoyFmJOCQVDAEVWYs2QAJwSTNVs8y5HV6lMtTATzK5kAC/eSVCWivixYS8YgZCX6wen+TJuDiiRgfyhtFhTwDErgXT5/we+S7BJJRCi0DLoLBHYy0QKscbSpHuNij5wQ7OJRfuz4XaaPybCcTOYvOMuBvR/F5jvc5G0Hq3xi82fO0IUSeMeID5ZLP5nMsNxHBecizVq37VkvXoX0qVZYJv96syRAp5QcHPoAHIergRpWvee6JscComwz6ihBSXpHqBLPxwC6en0kjQbXMoY3jlNURx6xauVKz697EYHNzffJq0QgASPDUhkqtbnUisUlFbWUMaTdjWq9ULVkurXfdtbPz53Z1fa2IfFCUR1gMGx9RwYkc6aPDHTs52pXIYqtRV5R+2L226XigvN1vvfnIjvf3rHt5br95/xf25NPfWv/yzI53O7bfblqispYTOSNVSj2WEwmIQdWFWdC9Hlgjbdve/j27vOrbBx/91p73htbYO7LGwbGVOzuW4Ay22lZA4Z/9B4cDYGowkgDjpx8/tmdPn9pqtgolJdHcQFINynkaxgwjfyqqMBFFGEE4G2tbLAGMJoo4AyAA6DQbVVsvxlYpFGx/p2UnR4d2SNoC4MNqbstJ31aUQFyElAlVU6FMG1V32k07vnffipWyrUtFid9B4/cqDrP10p6eXSjqSJk+jH4cwEo5NSsi0mcCEqA6w0gAXJkvlmIupI2O5n/vqmuX1z3VoKfUI+KKs0Vi80LFqmnbSrWmWCo4SDijAAn8yMEFAFhRzjJLpckBCapOgYOegeQy6qLUBq4D0AAjgRQGBxIqpaU1k6JVS2tLSwX1FVVAJIi4DoAi62O2Wlt/MbXeEI2EhdYyjiVAwhQmRwEafU3pH5zUMGsKVlakGCBBDMUkY5sAeIC34KgWzWpJ2ThbieRybeyIRquue+8NKEOZ6XTUQylUOZtKYQilKNHowAll3gCWyGiUAxiYRnhfrEiqeziLQfcFviQdkKCkTz9rL8z28BvQmbKCCEMC1IVor34jjQRprGTgH2PHzwtii1SUoApJqRz2GVKYcLDpH8CW1dJgeWjc2e/k6NbkQLMPCWCeBvYR1tR0OrTiyuyNh8f2jTdfl0bC8+dfKLUBIAEGERVVlsuZ7XQ6dnxyZIf3jq3eaKgqAfMfQT/EFvuDQQCLM6FMQAv1a6Y1AJDAZADEVRpEpvVEqor2Ue2Vob9hJABUAiTstFpKcRAYMp1a7wK9C9gDgcaPXkgouYswKo4+5R0TVcqY9BGMLEojAfHGYO8E9ocYWgAGWblKzg2AAJhlOh8rtQ3rQwA65T1VArNs48nIRqOBxoa9kzGezIIGRG/Q01kJIwExV2e48fpqCbBTU+nH3mBs3d7I+oOxTebYdbCpEPkoZufrXAAKTIS9vQBm1molS6qcWcHOQKCUNBVpjy6zcpKTmXQq6C8YXKRMAgzARkDc18TWKwpIGNB3pFrBXqPakMpoBhAvDySwN8i2JNCR/eSdPbdF87ZebKN6ydKX2Wb++XgfcrvP7UM/e922cmfebW8HHGLbm9eYX34uuw3g9xFfO763bfeZb+MNMHVToSIGCzZ9ICZcsAvcMY/bGKo03QjBx/cj/yVjOd4GJGivygnJx+2P7dtt/49tsLydE9u0t41fHPR82Rjf9prb1n4P+b/dvsvfYzwnHcDx8Y2BIvePbvNH3I7ne912i+fYXf7BtnZ72/hsKQmVVGI/xudBOKdfJmb/NZAQDousR1/GSKhVAqIeqGAhkiPxo/9KQEK8WHwS30TEQ9UGL/8YL4YYWPCNwieFO7w8OpDg0V2f7DL0qZWMkjHUtgnI8YsK/WHyB0AlXuTxYrsLSIjb7Jvvpr8XQeU97yj7RH9VICH+jm2bUX5Dym9ofoDE7Yjv2Rdh3K//GiDCq2yUeSDB+8bbEiPCfl/+GAMJt4ktliivlMmErCT6Fcp9eZoPdGE2O4ks1QJ90o0sryjgc8vnlDvAYhhkmgeKpEUKyD4PoZaCinM/XmHB6YEOVvhm7t8dnPSQMuEbsR+sbsB6agLf4xoJPte2Hax+Ld7v6yEoWgdxR77PxR9prx/ADi6wlgAA3JCjzUExHEM/GH/5tc49c49OS3a2gwMSvJ/UjO3zO0QZq5VUxr0DCbxXe5meC84QQmDULAdIAECAAIslt5yN7friUo4qz69Ws8AmQBG+XrNKNbXJzGT8YTjjbKK8XW/v2M7uvqWtHUvJ987Ew7zPHTDBLStMZzbOqk50B72QrpClfJRKBVtSHrC4EHjw7W89sh+88y07uXcgLQRoz08+/61NxiMJFx4d7tt+s2mjfteefPqxnT/50mw6tv1W3RqwEUhrGI7ktFMKUlF/GcIlm41nNhxMrFppWTVt2sXF0H7z2RMbLs3qB0fWODqx8u6+Vff3rLKza1au2ny1sGG/K00HysYJEHl2YRenz206GotKj4YICc+1MhVQQmUSDPwRwmOUkiQXOSlLs4H5sFxN5cpUK0SZC1Yprm0xGVlxsbTddmqv3btnB/sdqyG4RvUGNAYWIXUG5gFO74jUiaQg5+regwdWqaeqUIBjNyESTN+RFz2d2NVwJM0TxBl3OnvW2d2zRr1tV92hff74yYaRgKOxXifWaLa05w9GoYzo86enQdBunVil2jSr1ClKaMukZoWkZtVGx8oplT5gY2SCaSozOFN+d1EVKajJR1WKG0aCotTr5SsCCTAbhlZYTMRIqJZXGyChlphVASJUOg8WSBCzg8oOkLIsFW1IBF0q0qQRraw/pIwraUdVaSVA16esnwMJRNNxlNkXF6G6nwAKgAQki2CYVFCvT4LxJyeqUlZJRdbc9XXQTbFMzwXnEZq6AwC8h3KNcgArCNohfJhIKDQA+4AmN2KQYrtkgOk8y2knmu5nkIDeDEgIwtkZaJCJAQIkbPYeNAhbVErbAAAgAElEQVRIfUgDI8IDCYAB2o+y8qI6Z4qhvCKAi9T/dT6Y5hf9QypLAdp+VA6Q88NtJ6kQUJUAbQ8BbH0Blo9ePxGQkJaLdnb2pc1G/Rt20or9cKTKB4fHB/bg4RtiPIHeUE0IjQSlNkxCuVvYCQKGXQuK8pw48BkJARCX8SSFj3tCJ0WOu0Q1Q0lfqjbs7exau1O3TrOpaiq8l3Ome055XJzehSoPjMdBOBDnHN2DNsBvo6k0plGva2jCpNWKNesNq8LyWwbwnr4W8F2mAktguCkVA4YYr9eCqDLnZXBKE5UTHc9gXYQ0u+DMBSYIjAN+BwAMACiVRJVgqKjA3Ah2QcnWy4qAwtEkaCSgVzDmCQxLABBEehekxQDgI35Zt85Oy5r1bE4iaFoLNhqipDPSOrCXYSQsluoTtCsEsNdbYv2QUkFZ4WG/ZwUActIU5yvrj2c2Ql/C2MdIwwrsIWwToCbN26wMZqyRkHfu4vPQHXh/jzumvgZgybzsJ3ay+KzbEfHzbo/HdkPsjLudwvfE0X7+Zo66vRvb996+2BGObXpvszMuNveTtTHfzrxNswnaeSW6LUAC13CbKG6Ht5fH2CmOA2nyStjns7TOuP/j/+fBjbvs5rzjfJd/8ccCEnws4vvjnvNjFAMAbtPGtt42ICHfBz6X/Fr5PnvpBI5SXuK+8O9wICGez/H1vgYS7urd7PVQfSFUoeC3WWsoGoBhwGGNQ+AbgR5Br7Pa1nIwC9l7IecVyDcMj+FqILug/ZK70vkJbZTnVQcYmqey4sL7gy9x86gtNHu/NtQ1zIPwfpUOgjpYg7p0e/lHX9Ae6fXJ7BtaXP7RNwXe49Fj7tmjr0wqj/L6hnxX1Ya7Fno8TDGQ4O39Q4GE/MaTd6b9+wMgwjhlQmAal/A3NNxAOQzKxHIAVfYS4yM4ADyqTBJOgc4mkGCUroNBIgPq93iM2/XVz2uKboCW2BH1zccR4fi1bUCCAwQYZS2qNjTbViyXpB/imiAhpSdUd/DNjEibFO4zIIH5wZzxSBZRaBnpGcvFqXKiNg5CPXGn68c0PJ+nPOI4c13PE/aovQzvjKIvUCwTMvTD2SmEMYvGI3oeCYiBBp9rvqm6EeIRP153x97bwng7kOBikM4a4Nou5sh9O5PAUzE8Jx5aNO2nT33ex6CUpzawJrk23xe/P6wbIlQ4LsEh2VynENrsZVp93fL6Td8hhji3IZFl8mqXC6UOEP0j4k/t8iDqxXxeK7K+KeGIsja0VCJPAhJKVm/v2s7eoTXaUOvJk4cKHNrEfgltmomrPOThREJenmoynQVqP3nI1C1nbeFsHuw37Yc/+K795E9+aEeHe3Z9eW5Pnzy28ahni8nYSuuCdZqpNcplm1IB4vRLG5yfWb1stpvWpOI/G/RtPurjbxs55DhvjXY9iwSHEm6FYtVmy6JdXI/t9Hpkg/naqntHAhPKuweWHhxZfX/fCpVUEf5e79J6/a71SQ3AgRhPbHg9sGF/oDQKyhxxYfKkO6RDVIs2n1CGrRdyqdcVK2aAF+XkADlK5YKisbVqyUa9K5uOemYzs51myR4eH9vx/r4YFaQ1lA02AiyO0K/Mod5oqLaBlBw9OLG01VQ+No4zQAKvURGgR0rLkN+RSjt++9vfte9+9x3b3Tu0zz790v7xP//MfvvpF0ph4TZ294/twWsP7fn5pX3wwYcSS7u8uJLDUShWrFCsqUqDlesq/YhYWi3dsWqzIdCJH8B45mOgS48sIQSt1AYiuKH84xqdCIktolofnBQ/G4ggkq4T8GsqWaBNQB9MVAGimokttspU3VhbGeHDIrn1pDXgoiRW8bKGVFOo12wiZgQOWFGOT29ABLxktTrsiqXy7Dl/ARb4AawRCJcUbAFVHPFDgsTwFij/KBHGUEUBITraD4OHfQ4w7fLywkYCIQPzj/TCcPZSNSSUI1S5v2IiAUXtj5WS5inzCh0ROAxUfaA0rzO6gvNJiUuigDfRQq5N6UBPgfSzQMr/qgzKxh7EPpXnXglpOUTKBZpm+go463JmvQYfGgnjIETJvuNsBgwT7AKJ7c2mgUFWqmzGneflpCQVpVyoFKVRwWWgtQKQ8OiNh1YrmV1dAsp1IctLaBQ2EfffqKd2cHhoD7/xpoBKAFHYb91+L2g6ZA73C45aRk9nM1wv18GWs8AskNgfrLlSYAcwRwLosrRmi727IeZSo5lKGwDWEOkxve5QzAPy/8VIgMExmth0ElIb6tWaHe4fqRRn7/LKupdXul+AEAQxEXeN0/Bq5ZtqGeiZYD9IU6YWRBepXkA7tSaSxM57ZwJqspIdLEXpIAAioDkxgq0wG2k+SHQRnZhMNLxcqNp0hO5AUeUeR9OZjaaUkpTkptIGYJfwqxKm5URgKIAEIpgYyaQ11Cj3WC6JPSF24BxwZhkEKEnLQ3OrUJRNkaYNrZ1+f6iKF0WqpVD9Y1mw/oi2okcCQFWQUCapm9hAtEg2h6pJLFVtTPPYxSczzYDYnnSwx89S5pzPfbdf7gIStgUV/AyNA3Oxw8j3uhPuNoMHdHwfc1vb0z7ja8XOubc5f1/+t9tMeSDBv8ej4X4fbldtbG0XkM8JUbqNFe+97gD7tXwexqCHAxjud0jgNRubGCjxa3mQKbbL8zZ73pWLnfU4ALrN5fvXABLkleXuwf/m/vz1+DH+jPuPAegLtp7/xPe/AXgd6M2YAh7o8nkRMxy23fO2/nLgKA+kfQ0kvEoP/g7vcTChVWtoY5OHtgpRTf/BeOHw2WxqUEPkQAaKGgexxKgN4xdRnqDuTdQRhFYK7ZljyeYoR5NoQEFSTspB4zFgByEHjpxCHvmb9wmRza7HhtpuhDxcN85oaxC+CY6JO0W3bSS+4H1T8Ekbb2CxMJsMCa8jHeVe5xd/vOm86jBsc/J9AfgBkF9sGqfcT7zR+DX9ufxjAAJAuhluIk8cVIzHTe6kl4fyR4mzZe+DnuzATgzwOJB012NB8uNZeGTLY8Cgwuv5dnDbHPKiRGbMjc0BmRnf+U3fNzGfF1AmQzm6onIxiURRc5pDn+jFulhUJBOxLSigqvIAnTiLoregLmM4R6kU7igHg6G/yYnHkcYJpk0YfU5z5zD3jdnvhXvj86HcYJjPfuj6hipkXNGTFzf62CH3co5+35tIfLY23ODOsxH8mrzfHXgeWQu9Xm9TD9vLVjrAwOdwDpw14IAKf5Om4eAG16FvMKBdI8EPbTdK3BBycUK/bx4lYEYNd8oTCjgIVNywr2SlzhS5CoKgDorEkQpF6pRGNLfJcCTRw/lkKhE31MUpzze4vtoAC0rDgoZcXFtaDYwlIkyj8VS5yeQjLwB06m3bPTy23YNDKzK/iuUgJrZifytakZxq6qQjEjYLlF/16XSkVCWisaRRUJGA1YgaP/Xkf/jD79r33/m21dOSXZ4/t7PTZ7ZczOzk8FCaAd2zM1uM+1Yvmo0uz+z084+tXljaa8e7dm+vbcXl2CaDrq2XE4EUgCJE7RVBXaxVfWJVqNhkmdhpd2RPr4c2WVVsuEqs0jmwkze/bbsnD22lUoslAW29YU+OFU7EaBBSb2AjnD1/bs+fndpsMrKSygQHAb5auaAIHH2M7dbvzuQIBYFQgKK6BMxghdD/z58EandhsbRGuWiHnY4d7IRKFAgxWmEmJXUcPyjGGDbMqwmaAZQU7LTtwRuvWyktC2CQ87te2fn1lXUHYzs9u1Yaw8nJA/vOt78rMOHevft2edG1X/7yffvlex/axVVPY/bWt962k/sP7Oziyn7+85/bR7/52JaFRHnhOGLoKFTrHStXmrakrN8CWQl0MgKQAWCiEoZZ+ULNe0o3ipEwFyOBe14BWsGyWCKcGPQHNnucIoihFCL7tTQU1nyWCTa10gJRPrNGsWC1ctGqRUZKUpmhdJ/qz2ciYQBVHLaIaBIBJbVjiRJ8WSkezAmqWeAk4bB4yVvqYSvahkNcAngKjB+BQNlejLPoeyx7GL/8KL1nlFXNWC/s3uGhGAy8Fwd5PAyMnKbWVl0OmM6wzIHkvGP9KRmCOYVTi02SgYex4+OGqx+Psi8iUIY2llS6EicaZgXgAzR6QIqa7psIv+rKsPSj6GVgGSCgGpxAZzf5+SyQdxVqhYfnqFjyVZrsehHSnNgHx5OBhEXvHe3ba/dP7GC3aZcXpyr5yjxB6I/XYS0hbllvNO3k4SNbkWKxDkDldBZEKV+I0CudJ9aZQKQ0Gx+J0QZ6r5yeVdC84G+ug+PNmmy1G1ZrVAUoNNsNncUq7TugfO0iK685C/0wZ+3CclhZWqlbI21atVwT6+n68tpmo5lSPGAlaIyykr2ADozJpgpDMUSE5ZRWQppesRQqFjEX0TwBEGSdU62hVqvYYg0LY2Dj6UD26Gg6VvpLCgDSqEungs+pktBkbtV1zZaTkJYwAVyWPoHZFCbckufZ17O0EICEZsOarbrOHgVOVN0hnN9x0Ik+2Tix0hIrWjWtSz+I9yNCfH56btVSXfNIJR5hdtCGBd+/kk4CWiWwgtz+kw1Mn2UlS6WRkDFh4kivvz+2BV/VDt32vti+jf//KtfP26CxU8d8ydursY3raZOb+8/Yv/53bM/Fzm48JvH14nvT+3NVG3jOQRB3evP3uM3h9b3G7UBvXwygxK+5TUL6lu+TwRbJWN+ZM30XEBA7xl+5t+xebhsvnpcQdPbj9+U2NH971Qq3B709MTiQ9038vfFj3La4/2JQKv88n6EtYpTBkqJqUGYXuy2ct33jOaB9ImOSxSAa37Oxt7PUhvz9+HXjvvvqughnUQhwvvjjmrB4DFfdbkibCcisGGkEWDgboloDf8jyBJD+HWQn/6CvuuPDWV+00gAkFDAoMnr0ZqJlkVg6B2MMVFT1fTlV8qIlxUz8MKeKqs7MNgMmSSgztB3x4vnYkY4/5wZDh7JWGZAQU7r9OV+krwIk8JkY/fLDIY7e+nMOPIRI+03lBu+r/KZ+W+9v26C3LfzbNtsYSHjZVLoNSICyGm8g8b34Iv8q+HCjCYFxFLfNF+irTlWRHF7yc1df4MTEm0f+++N7cyMynkcIPQW9A6S/Q1kwVN+bjbaiXZS9ox4911kUMtVkpU4GZLVWrgX1+cyY0PuyaLeDW2xiXvYPg5rnARL4jTdy2hUfYlyLg9T1ADzK7v0t43kWKLd5gMSd5GDwZDnGWdscCAuHX7gX32j9EPG15wck12EzV1Qw02qgHZ7Owec8/Yd7BDThM7wXow1GAtUcXEOCNhCVpv2xRoI7+r5eMWb5LECEgym+LwVBx4ymnG2jDkL4wRCDKjo4M8DnZg6EFAfEunBAF2Ny1okOI4Q2V+R/xWG0DrXVkyxykdZCqS+MX+5vSP48xnqxZJW0bq2DI2vv7lut0bF1oSQQAQPRgQQAUQzmxXQiEEMaDZl+AcwKGBGESxNAjcLCdtqpvfnmQ/vutx5ZZ6dh48HAri7PVQbux9//njWrVfv5f/lP9tmHv7IUUcjl3PrnT6y0GNvJfsuO95qWVsiRn1mC7sISJfppoF1D4V2RM1+0WZE65hW7HC/tcjS3Z92JDWZmSXPf7j18y3bvPbRipS6IA22DKU6kBX0BT73hPi7Pzu3i/Ny6lxcCRKC8oz2B3YI5UCBNjrFbVZQ7DD29hGaDtBRKMrwLq5lN+n2bUgJw2JOeRDut2i7lDDmnqljya7E3RI1GJHE2VtQaijtG4v7Rvh0/uK8ywd3RwFbFtVGw76rfE5X59LxvlWrDXn/tdfvGN75pJ0cnKtU3QWzy6ak9O71Qnjm0/wYl9hZr+/Tx5/abj39r55dXNluajadE7RdGBZm01rGkktp6VVI9+Fq1aSV0MhAyRHRRDvoiq2VPH4w4Ta2wCGKLAAlrCcE5kECFh7A+tTYyKjKQFAArtSgQm5SI4nxiJdLhYJokQeujUgipOpVkbeUSqSKcy8EZWZDawJqQgYaDJZ9azAT+T9lH9BLYJPQc1SHQFagE54m9H+KHxBipVkAJxgyYAHRTzjrMglpVFRwAXyk7SEoJj6xNyuiR186HKRMJLR6wg8gtcxvHHho330tlAx7pglAGENCDqPpNwCBviMdn1wsgAntiAcZGIcxFwEcxIBFPRPeA38SG44n2/1hgelMGm8jxFMZToNzHgQsX9Izr1MsWyRJK1S6+ex2q7LDnwKYA8AFIeP3hie3tNW1wfWHD/rUt50Or0e/Gnh+AhFpat2p7J9Dvs1xz+iZE+IMTLm2EVRYpZ0+LgivsRtIJQOzQQjoB7QoGO07sLFDyYTo1qlZr1Kzeqlm9SSpbSDkjsu7nkM4n2DGaD2vhsZVixRppKwMSFnZ90bPhkLSnklUBWRHMRJekVLaU9D4JgcKQCbRxGH9+FsE40nkjjY+C1rG0EmBXUZp5NbXRbGjD8cAG455NFmObrWZ2cLRv9157YJSEJe0AjQ6A2/loZsksoSCG1i+CkSOAXdI00ExhTKahlCbjCPOAc00pElmALck0mmijgJxpKLPpZ2wcaff0Pu6LKj1nzy+tVEi1SsSKEDgHmwGhxoXGlXW4sb/lhDiQEJjBiNX+WwYSttnBsb3mAH9sArrNznPuPPp5nbeX/y0CCezTbnd6xN0Birwj7lXx4oBX7Mj/oUCCg4Leb3lQJK+RETvzbn/6Z2M78/cBEvw622zMeMzjtjqQ4AwR5kFs08X+Vh5E0B6BqHNk8/l63JwFhfJGI8PHID4zvgYSXtWT8/fdAiT4QpaBnh2CzkoASGAhgCL7gbmhnWRAgqP4DhYIhckcb94bFLu/Cib4+/O3kZ/oqPYywZkEDiTE1O/44IwnqDt+/lmBGjkgge92Kjivx9d1B8u1OPIT7isL9pbx8IkdO/DxtRywiBeJv65Hp7hFgo/x674R3QYk3Fb+xPv/BjB5UXBm44hF5YPygMKrTME/FEhQbfosshw74b7R+fjSJ755uLOp55JypndAnswNkEA+I0DCHBplOURFyAkmcgeg4AdDGbEupePcRA08Iu5zj9cwFp0O70ACTraifZFYoI+zOw5O+3QnOj54taHOggihH17OOHDjy4EEv+d4PvMeDM58231ux069rw1nHoimnzEDPGrgjiTGnrMvAEuIQqqM2O7uC5v6aDzIGBUvRgr5fo8wYpQBIvBLe5yqqzxmqgAE7brN2DogkgcS3LBzp8zXBdE9+mQ8GIqiD5CABbyEzjolghaABJwN9iqi6/8ve+/hZOt1XPv1yXninZsDcMEs6lElOZSen/13u8pVtuvJfq5niiqZoigSIEjkGyeenF2/tXef6flwZgYQBYHSw6BQc+eEL+xv797dq1evFoCSS1ladXp9j2w0IZxe2bJSs1qzZa29A+vu7osOTy54LvGtxEhAgZzAjWc3nYwSG+KCrgFTUZcBEmjzBuOqTHvDOhTxku3tde35s8f25MkDa9QqNhpe2L2jO/Y//tVfKjj/P/+3/9X+8Rd/a21q5MtmF28+t+Wob+88OLQnDw+tU1/bcjq0OcJ8ZLE5PrF4ta5M3Gi6svGSKoKGjZZVGy7L9vHrczsdLm1ebtvBg8d2+OCp1Zs9sSwIsGqdljKvrpsBvRcg4fzkxM7PzuzNyxcaT+6nRuAGy4yQTVm+te10DhQ0QiNPcx+6MDFyau1Gp4npsK8Sk/lwaIwc7R8Rm+t1mjZbQx1N7f8ApefUh9MRYJ06cjx6+sgO7x6p3O5s2JeiO+v3fHBuw8nchqOFdbp79vyd53bv3gNlpglWG412KiGwqmwAdP7T/sA+/P3H9psP3re3x6caA4miIaxHq7synQooiWoKSJgubQMkcI+ILlKSR9BJRhVGwnza3wAJtqJEAT0OSkLo3gAjIWVhNvY/lwFRny/8nrKIACRU1A1jJVYKYpWUtAAkwARBnJNuCqVSzl4vEIKDet9IYoEE/7SgQxdhmqje6FhgY+dLgpuJAniyv6wz/IH5DJFMAFZKElJ2mQfCb4FU7KtklNQ2sKKMjOrc1a52rtaf6lBCVla16wB2Zq1mx9pNRGWxr6m0DryB8wM08IxgEMA8UWFkbgXntiM6hW7f3BHe2ADKlCjZy+UmAAkaay4AETu1qkzMFlqYijzHebLSPRyM2QQQITmsDkb4ubUvOYshU6g3QaH2C8o3EJOk3SFChYmRcO/oQEACLKT5mDKhE5vxHsln2hcuZmIt1QFSK1WVVbnoLHZ2d3dXpQPYx1SClnSeoPpv3D2xtiivKlmV559F+xxIENCZAYhGC02YurU7TWsBKDRTaQOtLdF32bBFyaITAKM/wL4JSFKuW7vZtkatrXKH85Mzu7igk8dSGiryf2C+qh1tQ3upQCbYZHT/aDTFeFFQ00yCvS2YKsw/wMl2SxoogK394YX1Rxeap4PJhfWHfYFeD589sneeP7fd/R0xDN6enlj/YpiYE/2F2Zz5vbIxIPl0ppInGGYjlSUQsNMKtWadTmIUoI/j+wxa3+iN8ONAgpfMeXDkvoID7PwNI4FON7bE2NEeuGpzWCBcx4yxRdh1Zct1OvbGP/w3BiTEoDr6tdHnKPrK0ccvljb8qQEJPJfo57kvFmOc6Hu63+E+Imvf7zeCCf7abUBCnBsxvvExjV0Poj/u+8lWllTIbXM/8Vri9fv1+r0W/Vjft2I8EkGS5H8m9lPxf/9u9O22+akRqPF7it/l/ZhI+9K95ESq30txDL8DEr5KFBc/cwuQoMmy2UAvGQlq7wP9MLMVIpCg4CV/x42pAwm+kIqMhDgJbroFf8A48kwU/o5AAufzANMXezyeLwj/rgdPG2pmZk64QBrvu5HwxaCsTFY7vg5IuA1Q8IWw2SgK7AbPEkTgI96Hd23Ythh5bbPhBbAmjnFULS0uch+3IghxxTDEDMuWB3bb/f+xQAJOnz/n2BWBYAYniteioY/Udr1eSg6xNBLI8mRGQrvVFZBAaUMltwKDFi11+NwlRME+ObfMqojPwJ+nU9swmA4kcF5vvci5I8DhbAa+z3zzlol8pshIkPFbXHZ94G/PhrhD6CKOHI9xcifHASwywP7jwTd/O5AR54BvKvEcOEecg3vHmU102EZ2uNqbEg4HFzZ2oFwWlV9sppwJ9DnuTI5U8zy5okvi98V5E+3usoSpCBL483BwxUGYCDgNh/0kSnZ+Yefn57ak5o9gB/X/ydgGF2e2nKISn/rVCzYqIeKY2hlCsaedHeJ7zkgASOjsHlh7b9/u3n8sIIEACWV/or/UZ7wkIGE4uFApAGUBjCtBEmNCSQOZfGrf203ECGmJuLRHD+7aj374fbt3tK9xQxfh8YO70nb45d/93F598rF1iT0nfXv7xSdWX83te88e2PMn96xeWdr58Ssb9E/V/tF7oFOisFhUpBfQn6xssq7ZvNywqTXti+OhvTob2tl4be3dI7vz4Il1dw+t0mjbEnr1btdmBMRS3EeUdqp50D870xw/OT5OLRpp64f2gwJfAkm0AJZ2uHcvq7bTFi0poJN1Izs7Hg3sYKcnDYnRxYVN+wgrzjXm+7t7olmTeVwxNowZIAEZ2JxJZW4/e/6uHdzZ1z5E20l1b1jO7OziXAFYfzi1g8O79oPv/dB2dvbsxRevbDAY2r27j1Tu0Onu2nA8tZOzc/v48y/st+9/YL//5FOVclSbLdVWkzUkmC5XYA+1zSpkmBMjgXaalQbU/o4+j5YDgXTSSoASfm5WWoqRAJAAgFAEEjwgkd3OZQ4VSh4Yq+XsCpBQns2svF5aq7S2uronrPS73ahYp53mK2Uz0miYTRQok+klkFTnGiAfib/BSFgkIUGYBC56uk6AOtxq6QDARJBKfSoTis5k3HcdiIzMJ74DwJTEVpNGAtWPVQDdOmKmNQXaXILSFVlDSSUhgBeUAxAc53IFBxMiiBj3LncoPUPFem5rLSY2waYrFReOg1+Caj4XU4E6ig2QIJ2KzNIASJinhIPOG2qu3UnX8wtAgvwigR9lsT95f0EtPmVAJbPDg549eXTP7tzZEbAwHJxvBBcrJcph5kk/gsx8s2XD8ciGg9QFw8vK2q0kbOpldg50+L4kQBmtCwQnK0mUV454bpfLNXE/48lQIoNN6SMkkdkG4g3aT9I9a+3hb63mWn90zJAOw3ptrXrX2o2WgATAAzrDXJxeSF9kidCkl9BWqtZuJnafWBSzpHaPWKuudbXUXt7pdXWPMFthClC20Nvrqczl/OJE7R5LVeblTGVXtH08ODpQq0yYMS5ImUpx6jY6HdtiulKrRtg5rNnBZGqnZ+d2NuhLGBEECxYEQArsuFYriSpLY0PzNbGG3AeVTkIuf3Vfi/H1NsuM1enpqb19e2KreTV1YrEanT+TQCOtWRHLRKuh2BWNE6rtdGIkqOvNn3BpgweKMaEX3cRtwV+0I7f6jyGB48eK/tR1dsmfyx9b2uB+lccP7lv4dTMP3F8uZvSVvMzcdrfx8ffXiYW2xR9cw5XS9Kw54OOj+IVy3QIpPj6TmIjz65f9yuvb45ei7Y92t3hvMdZx37F43z5HbgNS3L/ePM9CnONAgl+P+73uK66WofVv6NDgY/AdkLAlqLvxpWuAhBiIRiCBDZNNACDBGQlXMrESVkwqxx48yOBmRoIHReJ6FtQ+bzIe8T0dVy1/EqrnkypmJd3Ax8kbJ7k7HzLOuWVeDDZjvaEr1/9rAglsonHhx0Wue8rtH/+5QEKtSjCWhHyKqFwMIuMzikCCz4ni3IrG86Z598cCCcoW5ToqHAzXIICmTjY8Giqfh/7Mk4OHRFjuvrGFkVAlS5LrMwlCqHV3IEEGVarbl6Utft8+x1yMxkEB72ZAsCVF8Bz0eImAWspdXGguM9/I4m/TSPANTErpWayuyBbgnF4WwecdpIibG9kl3xgiXc2dbTe8LjLK3848cMfVnQUXYIyMBGXrR6PkBHY6ehpIE9EAACAASURBVFZuxKGhyxmDJZ8Vkn29evDvDAoHCR2kIDPEsy5RNpA7MHA98ThybjPl2O2Ng2sOGHobzIvTky8BCbMRgliIGSYRvEsgoaSuB9wTAoI4p5Q2TJeUN5SsVG/YzsGR9fYP7ejBY1vpGhMjQSowdAKBjjyd2aB/noCEEVk6ssklnUeNcXINfavJvJvafDa0o8M9++GP3rOnjx+pZno+GSL9bvPJwCYX57YcDaw0H9tq3Lf15MLatZIddFt2Z68lFfjFDEbCSCJ2LcpmGmWj/Sl++8VwaoMpQFndZqWGzdY1e3U2sc9eX9jr07Gt6i27c++xHd59bO3erpUbNVvUUuZZTXizSrXrfyygPl9cSHRRehDzsTosJGHBlMHtIO5bQ7CzY52djrKpYLhn56cqj6CEhCwnzwLmBsdsVqu20+laq9u2/vBM2dFUXoQ9JChcJqp0u2HPnj0RkCCwBCCjWrXxbGRv3761wWRs/cHI7j18aD/+wY+lx/P+bz6w09Mze/b0PXvvve9bu7Njx6fn9vmLl/bpi5f26vWxHZ+n9bmu1Gw4minYoHtMudIw2VOy+8tKLm3oqKTBgYRqtabxQvARJXhnJJQpJaRrA0wERBczI6Ee+sAzd3F8VS9aS6UgCDNql82lDQAJJZgcsD9Ka4ltAiR0mlUBCc5IYF+bZWV7nj+MALKvZEYr6rSBqCCCfIjaoZ2RgmXpH8kBTboIgCyus+NrzW0G6zEyGh2cjOB9Rds/5XGpVIG2hDAUANv4TRcBvS+mRNJaok0odheRR8BdgkoHId0u+rVEfyEyEmSDABIQkJRYcBIf1LNEM0ei0dSti0Cf/vfW1wI+tFJtPgN0QaE/BdX+o2Nkx1RigF7OGYSqfT9iLUgccD5TCVCvW1d5A91JWLOsezrIoJOATaBoBACiUq9Ze2dH10gtPfeETYotbxMgcHkteq5OwVcLz8y02AAIaZ/wawfcoVqFfWJnlxKzdio9UvDsMWwCBLS/ZPYDa5a12GvvWaNKR4aGSh1Gw5mEWSmJmE/mtoK2k/1IdDHwJwERvPQFwMQBGs6JhpFKNnLnEzQydg93xKwbjPo2X86s0akLWBhNB/p8vVm3eiu13YRdBChG4qBSqlv/GLuCKONUrTwBgSeLpb09PbXjE9rxrqj+tHKlbHXpMKDNU09+r9qWpjF35p+D4K6rFRNAah2chYIBrU9Pz205o04apk5iJAAkjKYLldQAJJQqSeB08/NvFEiIPuaV2wkikXGtuh8VbUkxTij6pN8mkOB+TTER6b6WbHcGPN2v5jvFJFQxmXcbkHLFFw+xlH9PgFcOrjdJ3myXtY6ybovHD3EMY/Dt1++xkd/DbUDCxu6FFpv+/Dm+s1m/CpBQ9K3dpy2OUXEeRVBAYx46e6xXKRFVjH2+AxJuitpueu8aIMENoYKvwEhQPeEasPZSI8GBBD3wLEan1lC5xlMBUQ76PTPqQEKcXNsuM04iX5C6JpSnM/0mAglpA11uMvI33XpcJEVqkgdffGYbI+GbLm2IQEI0RH4/EUjwRRuNiyN6ETyJBvg6ICEeo/jd+J6j4RG5i/++DVH8Y4EEn5Oe8fcuIwAJ/B8NlRsQd2RlPDKQoO4UteQo0H/eSxsa7baYCgKnKAMgu0xtbgZfpqPpZjPYttE5Is73PYvOdThjAmox88rFCQkooT16Zt91Bbhmz3pFAx/1GZxxUMy8O3AS3/drxUH0H953J9LnmgMazoxwjQSuj2vinrg3vhs1EuL9cE84WhwjGnJq9CejcaamJ9DDHTLfqDzTLXGsLPxIsAnAAjBBrrIIJHjAwj04kBNBTs+OMu68TuacWv6zM9gHM7EByILPRrQ17NuMFmoAPuSNsg2Eko0Q3k6vI8d0MlvZBJVweoZXqrazf2S7R3ft4O4DUd4JyGCJezsvHH96jgMkIPAoIIG2d6Wyso3KWa4XVi2njPJiDkV5YL1Ow54+fWSPHz2wbq9p0+GpwIRmtaJgcd4/t4vjV3bQbtjzJ/dtNR3a+duXNu6fWK/dsKM7e9ZtQb0nIzkVXZqfCarltGxDcLHSkuDiaFayT99c2Is3A/vizbnNrG4Hdx7YvUdPbffgSIydC/qxkzHO7dt4XgAJzAWCC9pqilHQR2RtKCFBgmTVvaN0n3V4mC9HR0d2796R5gAZu1evX9pcIA5ihlMBLhwLDou6pTTqNpmPdIxqbhdIZwKABVoG0ingwcN76vueREdLYj9QQ/3q1SuJsu0fHti9B4/s3afvKrj5xc9/Ya9evbGHD57ao8dPrdZoq4sBQQWaCBd9WBu0jKS9H+0qASLJKgKS16xSrtuq3JDWANnNdqtnpVpdJQ61dtNqCFUSMKhN4Uy172gkOJAgbQR1YUgaCduABOZtrd4QI6G0mm+ABJgfDiQgIQuQ0G2UVeLA3GjUKxLlXKORIbHG1N1AQCLK+6BJavPIWAF4pNrxiosXKymQgPtlCX2ERMHGJvLjQKQ7l25DYiYrOnmyxy4atwIQ4DmmbgHe7UfdgqRhkDPgAAhLxm0lQLeCiGNBsT46htuClg2ggBYDZUY5OJPuIjX6AVBQ9wN8Ccpb6DQlKWIXx6W2vWKrWQISPOiJvhLf831Zv7Nf5OMAG4N1iB+jUiO1yizb/l7P9gHWemTpl1Yi+7+YSENDbUEzSNzokp1PeggSIyxXJXJIxh/WjAIE8ScqSSgbRh0Z/nkWg0RAV2UZaaQEeOaWfDwHGAjcMeye3d2e7eyyN6a1xWvOLlrN6YKTurTwG9vGebotWj8CDlWTDsPcbDKa2pC2q+OZzfsTzT0Cc4AEAECAhOkkdcmRJcw+JCCaMqSuQ7Sa2+5BAiBhTUwXI1syNq26NZowSACHEvim1qVVyoFUWKUxQttidDaz/gUCoBMrVRFL7YgZcHJ2Ycfnp+rgoKBCPkDSj6BTQwISKE1J4+6iyIy3+7aeDfU56KwEfmvPOQMEFidHGgkIPI7RaZguNoyECCRoziBMTkCaGQl87986I4HxKfqp7kO6T1+0G8V4wX14DwA9bvnXYiS4XyPbnBM7bhPdHsX7dP8xliZ7MO+/t/mTxTgmfmebrYuBv9tnPucls5vSq4349pf16vz6o//sNs2fT/E64vOKQXoEVHx/KN53jPVuix8ieFscm2Lc4iBNBBJURJpjRZ8rcW7FWKZ4fInLfye2WBiWG4CEzYTOFCp1b8iMBJzrm8QW2TjdcXcgwTNXCpK//HSuvHKJjF8qbV6h2GTV/rQJJmUan3z8HTMVPrGuQ/E8mxnpl5w/lkx40MQxUkAaFHXDlRfPdd1tbgvA42vcgxtH/x2P5UBCdFa2nes2ICFmk6Ihi8Zs2/hFsZbi9/i7WOP2pcX+R4otOt3UN+mYHSf4lJOcjaQDWjEjRoCXygsqAhIkoLfb24gt1prN1N6MCLBGrW8jKb/nLDhAgmskxOcTjaHPFe8+wBgQ4HJ9OHdcs7c1xMFAiIlrdppqkZFQBBJ8U4pAnp/fEWk3lrE8guPIGcyOON+PQbnPKcCV2IKSQJHPeu9vd55wQHkOif6ZAAYPKv0Y7lxxXTjQ0zEq7WmeuO5BRNEJSH1D9jIjxlF1wDs70kjwe40ZT7/22H4pIvK+1jkX13j6FiDhRAKLtDBxIGE6Ghr/k1GXynsu5eHf9WpZ7cB0veW6aNBng5FN12vR/+ncsHd410oS9KQ2HhodhwdI8lZp4yTQxVxQmzBLYrcCElbWALlYIL43Bd6wZqNiBwd7ylju77etVqKkoC8tgW69ZmfHr+z8zUv73pMH9td/9TOrl5b2+w/+yT79wwcScLxztG97Oz2riK2B458U3ifTpFheaXTMKm07Hy7s+GJqL16f29vzqb0+GUqMcWf/rt179I7tHxyqdWCfrgNVOlUkJXNanpFt47lxDuzTeNi3i9NjlYksxmRWaYOZ6bnL1J8dTY3DozvSKWDuwMo5Pn5j/fPUIhWwRX3l6Re/TKyWctWV8FMLPa1rhDJXC7ULpEXe3t6OHe7tip3AeVhT/dHAXr9+rdKax0+e2P1HD+3+/fv28uVr+9v/+nN7++bEDg7u2u7OvlVqTWu2OypbQCMBAcY3b6FQTwUOVWsttWsrVwHJG4bmzNJgnJRstixZt9ujb6JKHBKQkDRZaCnI/Kc04SaxRbV3zBmTtLkluiqlDTASHEgQIEsbTOl5LKxBR4fS2nZaVYkuUtpAlwvYIAAJWitVk/il1hctTKcpoITtUKk0lJ2XWFU1lRcQFEtLUQmBpBej/j65BZ3bjwgk8Jpn6VinRaCyUUltEWF6qRtDibVE7T7BO2vRnymMF5gsnBMQKpdNNmizmWjl2xzx4v4a91KJLaq9ZrL/0nlinRJwk2EXoLBMondL1PQBE9CCcE0cIJSmWrt66YAHu26jARlln4Oj44Fp2lvxWxCxXCZQT8KSK+s2a7bTadrjh3fFPKqX1zabjmw07NtqMdl0OYFWgVBpkyBcoo2ApwjijiWAOp8jFAgYUxLYMRmjlZDaXJLUqXdamouTeQIdYKVgj3huzDPAA0AtSo72d7taT9i8Xq9r3U5Deg3TyVBtX9W2NlP8Z9NxKnGQsCprEwHVqlg/CDFi/2aThU3OR/QPlf4M7SB5HnP2xuEoKa6LwZWERr181ttvol2wd9C1WquiEge1FUd8tIZYZ8ua7abEFZXxKidNhRVMMPRqsHfzpQ0HCxuPZmLWACIBAsMMkEbCeCqdEMQc0xx2oc9Lp6VRTSLEYoKE7K/7TT4nHdyPzMNBn9K+hjo2ALCg0ZBaUC7URaLISPi3CCR4km8TOF/jCEc/3T/ifkURRNgGKniA+m0BCf58PUD3AN6D9wgyCmjMiajrEoHRf7wpRIrxUfyOj5GX3fC3J0X5t4t4+5qKwf4VG5mF7IuZfL8m1qj7WtH/j7GC+99+fZEZFt+L9+LrZ1vss83OXzdG/n3/TgR8tKYrjaRtE5Jocc+4aey/AxK2jc4/E0jAgVFNb6GNCpuyAvqMIvsCg4YY6V/0nL7pwUXEy0GCKxMxAAkx++tG6DYgIS7wbUAC53QnwRelnycBFjd3bfDj3zwh07s+DnE8rgMSNp/NpQ3x+NHQFg1SEVCAkeBGxAOtokEofufKdWZwKRqTeC/fNJAQ0XhRfrM4mVPiY/DoSKQDTTIg1AVnES9KGFQesdNVX3kcf1q2jdVHeikgoYEie5W2X0mheTFNWWQvBfBNwsfQs96MiRtv/u2MBDIlzkjA+SEzTTaW4xAoO8IdGQl+/QrKIbrm9obREPszjWU68XMcn+NACfX1FIGECL44oOGZFAJvvh/ZCB7ke6tIL+EgIOQ9V6xmXNJ5EaqjlpYAIBkfBxN8zvBZgBXOwzgAvEjHAMpsr6fxoWuDA5UObCgwyhuDAxfKZOUNg+O6c8p1cD/Q6GEkCEhYLW1G2y9av6HmPRzYfEoZBhXkOAG5zz0sk0ZdQWqz1VMHg+PzvgS7Wjv7tnfnrjL35WrDSmVohBX1mycwGeOk0o1gOkt93Cc44isBCbJDQKzrhYAEShFKAm7IVtZVq0yJw+EB2cGyDftvNxoEZ29f2aR/aj9675n9x//+L+0n771jf/jwt/a79//Jzk6OpcEgbQdqnjttqcKjog/leFWqWL3ds1WpaW9PB/byzYW9PR/bxXBhZxdTmy0r1ts/snv3H9vewaFVWg1bteDOVzZAwng0FaOGjChzhBpndCDO3r6287MTm4+5F9oDEzyQKV0IzAJ82tvbs/39w41I3PlZYhUlVkpSnkcTZONcSB8l1bCTueQZJ9X4uTQg2q2a9Tpd293rSrgP9g0t56j7fvPmjU0oramW7cmTJ/bgwQN78/qt/foffq1rP9i/a3Var1Zb9uTpO3Z094FKGv7xN7+1Dz/6yIYo7AtEqAo8gI0A2FAq1Wwh4cCSzVdl6/X2BCTUa80vAQmU9uT8qDQSCBBj1way1A4kbOx4ZkcR7JclUoj9SRTZ0nK2ARKckQCQ0KqltpvMJ8pMABLE/mkCMiQmABlagjvAgyrzlewxrRaJdH3PBvjAjjWSzUrZ9kTx9vXlrCnfq93uCUDJGi7OsiOo7LQ6CmzVxhZWSdZboswHyj6Ottsit2+bPR29CdgRwG6BOlv0J+J+5vukzyGVEen/qnwYAL/ESEjlDYhiIjTJtUA7ny9gKGRnaU1mumlLsvsq+8hdH7JKOOGmxqMoSBxYCQ4k8AzqNan5SogSGYJOu24/+t671kXksF62yXBoF+fHKh9I7C2YTit1E2hgIwXKpCCddUg72smYVjHJ7sjmDCdGJ272MWj/gOZovGCDuE7a6QIspOdck40FVIUZtbfbs4O91LVgd6druzsdW86mNh5d2GQ0EigCWIf98hIHGGfpuZWNoLuB4CglIbTXpdPNYGbrWereRUtd9BZgI4zovEIQn/cK7aNAbrkNs+x3rWytHt01TDaj1kDnAzu2tjZtGnd2NFdTy9WVTSczGwqQnKlzympVsvEQdlBu/zidK5iHhYDoIeM0moy1V7GfCdBX2Usq/eD/1J41AQ2+Dnwf4zUHztyP9e5H2DJ0LWqVVmr9iLgpr8FOy0AC+wQaCVf8r8BIIEmHWOafMiNBANAW7ZQItLit8DUZ/UfGyT970+8/RSCB+eDPP4Kr3OcmgC6UJhf96OjLbw3bAuNpG5CQWEopRikCCSr7JSkc/EcPtCMg43Pd/efoU94GJBRtt/ud7i976UcEFPxZ+vP2dVUEJ/xafVy2xZF+7xvgJpeYOLhdZw8PCTS/168Sr30HJBRGSaU16ICVzLrNdqLW5vaPHphpgmdU3RkJAL2ojqpGvFD755+ljs8noIKsXEu7mZz5WopGxCeFT1SfVEXEEac0Gp6i0yCHJ9dJe8DBMTzQiN/1TStOPj9/MZi+nNQ3cyr+WCDhtgmNY33TTzSwfq8xoCbHGoGEuBj5nLM6fDFzDP88v0Hrb3LUbrv+r1LacBOQ4V0P/DPuZPr1elAeA/0rz7yKWnnKSAEkuNgipQ0V9ANwYLLj56UNs/Vy06tbcosZSPBz+BhFBNYNl889D7xxXl1TgN+xdIDPEoB74MvfvM/myr+1SVhJf/O/B+meFXKUPKLjkZHA56BrxvcdNPO1wjGjiKVrHnCPzrDgM86w4HUP8nkfCjnXwb8p08AxZd4QvBPQ3Tk4lHgVTpq3zuIYXkZEcM8YMDaALxwPMIG/KW+YTBIiLr2CzFLgu+pXP0ytyTxb5OAiv/15oA7PMU+Pj0XJLS1XNhr0rX9xLrFFBAEpbwBIqAEc1JKmhLLiqOFXK7a/v2utzq71xyN7fXauGttGd9c6u/t2dPehGYJuRg16ZiRIFT/1MofiLudYIoGAGIk+XlPJGBR+aqRH6VyNslTu642KPbp/z54+vW/Nxtw+/eh3dnr8xlp1asrNqquZ3TvYsXefPLSf/fTHdu/w0Ib9U/v5f/1/7f3f/pPuPWkRlNQlAoGy8Zi2Z2RiyzZZmPVHcxtO1nZ+MbH+CMea0h9alUHjrwlIOHxwz1p39qzSSi0c+RlNZnZxMbDz/sCm45HGD3YFmcsRHTwuzhVkEDDUayWbzkYCY2C88Ezxi5iDXCO6Ai9fvkyOjrKol4Cd6vdztjfZ65RVWCnjvlRXC9od9toddYFoAhK2CMgAddYKXOfLicobqgQ/pYrACoItsrqdTs86bXQ4evbjn/7Unr37nr0+ObW/+b/+i/39L3+pTg07u4c2mSGaiE4E7ISmmAdoJ6QMIyBJW90amGfYEwXcCkZSV45WvWJDlOYHPGNqX5Yq/xCFHYHPDIoxtnJMc6tCgIQW6vHSh9gOJKhbQ2VlHYCaJtkX0/N2RkKVTg61slWqCAYmOvxsho4EQWozZY9zGYYE5AAtJMqHuGRisgBE4wuzJtxXcPBbYCHtKHOmNjppsterpIVA9wJvF8nByPozb7x80gUMo6MsG1eu2IyglKA/175Gp9lLoXx/cmc17knQ1NcZVGUvYx8g7CWTzX3RDpDj070CMEFMiY3AcMVKCzRNaLeYAkrZmGUSs/SyMGcjFMl3ZNQpT4GRAMBHeQ4gJqU/MI92ui376Y++b91Ww2qVtfUvziRiyvvtXFowmgxV4tOkywilXNir0dRms8SkgPo+gvE0YZ7m9sXYP4RBmw1r9lpiW0wR35Qtyq00eSplxBKp0Qf0W0lfY6fXtr2drnXbLWs2qmawRJaAU8lu6R4MHYJ0/9gA1rQYg3UA4brWMmu1uq5ZaYYHUhZpANuHP7Ng7GgByRzgczlIhyEidqgAi7rVmmgaUIqS9oBKvSJBxO5OEmTkb+4TH2E0nojp1x8hpks3jrGdnfatVGmr5AxggbHj/QHgB9ogtbpd9PuJpQjjQ/fLXEM0Ns1532M3wBQsj1zqwJ7npXU+Bx3AZi9jvdWrTZVJAfgAJHAN3v4RBkw5a1h5IERpg+wguk7oQy2TPYk+TfSXtgVXRZ+sGKxuC/yv88+Lgadfhx9jm98cz1cEAKLvVPRFt/mSYvFl4M4D9BgrRN802g//jIugxuvw48V4wf3Koi3x+MJjDLeD7r84sOpAUjGxExnF2+5vGzgQ7ykmj4oxkl9L9NcjGMC1+NwpxlDxWuKz9GcXk47+2fhc/d8xEeqf83F1oM1ZsNGGy8fKSafbYojifPW5WlwHbpM5P2ta5Uh5fblf7WVdPk43x2+XpQ3xmejaPcFaLklvRVTUrFWRF2v6+zZK/m03n98vrb/KSv+KB/vnfqwIJIhamwV6YkY5tj9S3ZqzEbYACRvKe2YkbBZiaP2oACmjZdcZqggkbFso1IrFIYwP1AOSuBA8yNqWwXAjHzOi3wEJia74pwwk+Lwozg/+JqMZEc0IEmm9lKtXGAlRI0GOP5k0Z9dkjQSABAcCHEjYhppGQxjfZ+65iCdOoDLE3W6ihucacy8TcI0H3xQ4pm9KKuPA8VbN6zzVigcFac4TM/K878EXx0vXdNnW0xFrP45nEd0x4jseoPMZBxI808h7/AAk8D/vk51WwJGFIwlg+cGRom88WSjEq5TFmiNAl+abr0Fe45lwDQTeCvpPT/W3MxI4Hscnq83/jIFU6TNF1wMZZ0K588HrZOa4xv75eRo/W6vcYkDACw1/OVd2jPIGspfNSk0EWsZdtcrlkui/AAmj2dROLwY2Wa+t3duz5s6e3Tl6ICBB7R6XUPHZU0o2GafSBpx3gZoIjFHGxOaptnBQ0WE5AzCgC7AWqAAVnRrld589sXefP7bSum8f/eF9e/3qc+s263b3YNf2Og3b32nafq9jP/nB9+3wgKzi1H79q3+w3/zmtwJx3OlCEE0gEMHGHLYECv3Uxq8NjGY6W9twQj09InzN1IFiRUlHz3buHNjuwyMxEwg8yeqSzVNHElTHeQZjQINE2V7MJsqqMpaUKEDLn0PTbqSSA+YCQTx6CMypaiWxRVzMj/1H9pvRCC1TtYyBK2iDqM0sMR6Y2w4o1ADMCEBqVdvtdezo8I7t7PXszr0De3P81j775HNpI/BcEIZrtzuaGweH9+zZO+/Z0f0H9vLtsf38b39h//TB7/Qcd3oHNhzPpJyuYJTWn9WWrWCfLEpGkw4Cp1qrbXSBETCZ2yirZWE5tcMESJgNx+raINBlNhGzgr0NJkp0sFTnjvNMuQQicrkl4LbSBrQ1WtW1tSnpyKUNAAl0bRDTqV62Rr1MZcoGSCCQpHwLNoYc6lI1z4+RLdC2kIOX6uDTWq3bukS2mbanDfkEUOiJwqlJF5BUVW+b1MZvsZSTpcCRyv0ygepl+9wiqO37NUFk0akGSFhVadGb7JqOmP0Jt33cZ3Q0vxQkSesuizUCJBCiqQMBYILZVK0/l6KZT3JrQycBMhY1q2Whz8zK8Kw55TirFATLSS84Zw4uVGAcwfRYrVUqhZCitDFqJes2m/bO4we2u9NWmQ52gE4ma8Zd5RhrZeFTcAKgstT81dqb0hkE0L+k7iRkvJmzUPtTYF+zGro1ux1b0OaRe1RLzqQDkeQlE6CLDSJcBfTa63bscHdXQAJsqXIJwMX1IdB0SS1cJYxJB5K856hEARHPVQLDWef1ctWapaZV0eVALJUTwlBDOFTdQFZqHyq7ndtrYhTFAFC3rpVV6iV1aRAwXK+IRQE7A0CB9pgal0WySacXfTGvYF0MhmO7GEysVG5IBJex43N03+mPxppTSc/LFHCwr9Ro1axSVzQtAOQukzgxeLnCYMjtzR3Ecj+Y/Y/yk21Awkz2N5XSRCBB8z8zEv41gYQiGODrkN9fBUgoBpi3AQl+XA/ub4prtgEJ/j23HfF6i77i1wES/Dr8+rh3BeOh9Mz9KgcjPNsf7ZPvvZoTWxjF8X7jGPi4Fcc/Xlech7JPmQnmfh+fjXHONw0kRKAt2m9P5DgbYFMaFgQpt92732txDhUDeR8Hn5/uN/t8cb0yNIz4TGI9ThMzK+wl3wEJXwNVuA5IiAG6HlxAWdwZwIHxrg1xEjvosBHKyROELSoaCkobbjJUsbShOLG0aJ1mWGib6NfuQcQ2AIHvX7fAtPln4Zyi8Yl/u0bCdcP9b52R4IbAN0AfF98YvaQlzpUY0N82Df9YRkLKIqWgOBpaNyyevS+ilBvjm9t6idqaNRKi2CKMBBdbLNUhnFdsukplDQr2U2OyKzoW8Z7dkMd54E4ucxt6KQE3jgrBMcclePJMnqO2vimI4hmyb8qs5gDcwQYPwnl2qlW/AbFP9cEJ/fXjeGDO9XAurs/VptXar9/f1NCmLDK0aDIsSfgOUAQgge87Nd2z4AT/G9CA+vAlNdTpGfpci4E/18L5ORbjjdo+LAWeN2OGzeffrq/gVL4IFPr9ObgQwQoyeWTQqePncwADBPWwEgASyKQPL/piJRDkidyKA0U7QxHbud+2Nds7tH18MQAAIABJREFUaoPYH00MYjBAQkflDfeuAAlk0h1IUMeIGbW5ULtTK08ECtUdIgMJiDwu55N07gqZRLNOp2VPnzyyd57R0nFqpycvVT99uN+zxw/uSFRxORvadNgXHflof0/P7+z4xD744EP7w+8/tjcnx2rVSIijGu8ZgcTS5irRJihXPxxbrms2XYK80yUgMQYQlqzXGtbodezgyX2JLjZbbQXgBC9ktacwLJZLtbWsUcet7j7Qi0ca22H/wmbToS2WEzEjeG7USJfWpdQVZArDpqTxIGDUM/Se3bndnNZ0FuuTHaHGXrp/BN+0yaM1IDoT9LOHRUILzbI9uHdkP/je9+3Js8f2/Ifv2ceffGK//c1v7OOPPrXBxTCdl+KSUsX29u/Y/tFd6/b27bTftw9//5F9/vKVgq1Ws2fjKVoWSXm9JG2Lqi1LBBwIEoKglK3RoZ58R10u0tUhAIdDx/0trwAJ6iAg0To6eKwVNPq+5xkkAU60/xNAwLhu79oAkIDYIhoJlDYQ9KGTQQCmMrAa7SmTRgDPjDXMs280aK3aEojAWlQZ1mQocci0rhY548wYJyE7SkZanbYCwfF0kjLKJFxINoB+5dexV9hsNTiVM1CXFKDbZ/cNvC2ZwIhAjfYOCNqHYO20uhsgIQY1vk/FpEAMAORYAk4gtEhwSptJFp6kVoGikl4CYBABHSACmWMxujIqgO1voo0h8CFZfbftiDQKDGP/CFmnqJXATCD4nc0cOCtpjXNmKlEAEwAD0fiQzkeDeYVOxMwmk5FapB4c7iVgh/KLGSwnnlViFqh14bqS6+0RHlRXRulRiH4Pk6FDEcw6aUFIfBiwM+lNePZ7MZ3Ai5YI5OHujh0iuthGz6BsS1qWriifYF4BPJQ1rwRQo8khGjfgCKUCa2mdwPxhbtFCt1NtWxU2D+BAFu52QMHXNvaA/7lOWBRqaUyQDwtpvbBaMzEJU1lFmo+p1KFuIwCD4cCGw2nSupgCKoxtMMD2LmyxqqiMAZbEXKUMU+kjwAxgjbEWEG+E2cSxKTuZAfTNEnhCaWAMapgD7EfOgmOP8jkYgxruh+uolGqaVzBGVFYBoLOkW0hilFg5iSFvAqUAJHj7x2+akeBrsxjg+jXd5L8XQYRiIBiDy23BYTF4LvqTjGlMPGz80iDA+i8NJETfYltMEseL9z17H/1iH7uvyyiOoEEMnovj6NfgQKpfs/vKntiKtqk4TsVzxfv6qoyEaJPjs4lghiewPIAvPvPi/No2364DEpwRwb14rCd2lLqvNKzX3duUNqT21ZNNUs79xutjmO8YCVfGRntG3hx7rU4S+8qlDT4RtAgqOVjDKfOsAsgt/IwrdX+Xf2PsrgRxOWjxSQsj4SZD5ZPLJ2G8cL7HduKGdtsDdxoNvx398mMyoSKQ4AYpZq0dyLhuMv97BxI8APYx8THeBMbMhUJ28F8bSCiyARwF9muMz6646Xv7K4lP1WlD15JGAo4/ARI91QESlOlHmDADCcqoq9Wa3ODNHHZAw3/jUCjjrGxPymC4sylHJDMSPJOOMSN7wpgmpXkczeTAe31l3IwJuGK5gutE+AZGsHodWyK7vhsQxq+T113ThPvmHtS7u1TStaF7wGc988K1JcdoqOvkXgASeN+7LTiQAMjA9Qi0gP46myuQjMCft+zkM4wzRt/PDzBBaYOPBxk3BxH47cY/2gsfCy8BieAYwaDKLBAxY4wpuKV0ZTK2Bcrj04kNzs9s1L8Q6KFSc+Y7df5SxjdR8xvNrrQzRtTXkl1s96y1sycggdp5gmGy/WQEqb2FfqwWoNNJ6uWMflxuB4VDTQmD/wYkWM8JuCXTodaTO72O7e417eigZffv7dqzp4/s4d1D67aqNhyc2Ocff2xffP6xzSYjO9jbs3tHd9Ux4PPPX9g//OrX9tFHn9hwBFMkKe6rNnyZW8WtlT80U7cJAo+ynGqyYwQiULwJvFgfnaMDq7fb1u729Jyo6WU+QgV3pgVzGJV5xBdV4oD44tmpTWjpSNeFnOmm00KtXBOIMHfleMrnMstGNdxoCeRadGV7FcOkMoFSFao8VHVEQ5lfCYCRWB1Z8dLamrWK3bt/ZD98/j179OShWAJn5+d2/ObEzs4ubDSgFefYBv2JAopanUCird+UKpyd9xWY4ORXKnVbLKmNRowwqa+v1xQoMEkoiaoqaGv2OrInnEvBLJ/M10qQNhr3bY6mxJpM7UJAAhMCJgdAAuPo+5jXiauNaLUsQb4SNdtkcNFcyGKLtH8ESEAjgd/1CgDVWkBCpbJO67sOwyUBYwLZJqxF2CEdaTpcAeBmYwEJBK1eI67nO6dGv631noC95UZglfnMunUwFPvg7CTuZ6mWlVK3MJQfATQAXnQO6R4srCQGEIAFAS6gSmJE8LllyazW6SX2QLCv7izH39Eu+P6QxBTnBjrHfauVMGsggwisWYA1Ak0YCWSJZcNZC7C5rKKuD2W1yUyMCXewPRgHNIk/EUjgbgESYCQIYAFQq5XEEBGPYb2UhsXB/o7dOzywnW7HWoBR65Xs0WB4IVARjRm1NYSeP0sigjCDEIxcryu5w4jgKwFc3HeVTgp1RAyTRhD/0+/E98NL/8xS15rpVAwEBxJ2WwTIawFMgJGyTfWSdEiarZr0G1Q2QncBZxUs5hJRHE+mAg5o/VpfozGSGVhiJWg2qIuJ+xHOuOMZVmm9mBlsMEco7RC7ppHBg3rSKkjrrCQG29lFX6VGzGs4JKfnfRv1RxJJpUsCQKkAFisLMEKnAHaC/NJKAilatIFGwoISl8xI4BupBXFo71loL4fui5e9RN8pMfsAqi3NrQwkqIwmAwlKVsP4yW390oAkpoiYuOybq0t6egwmfeyufPeaiKjoE0XgbpvvdF0AGw9fPG/xHMVLKfrX7tNvC+bisZlbnihx38qD+2JAum18bmMk8OyiP6t5FdoFRiAjJrOK/sc2Hzkt8ay3cs2z2Qa0bBv/bUCC+3F+zf6Z6A9+00DCFdsXmBsOJOBbRiDBn10R1LgSQ0qk9mpNwHXzLcav/twc6OPZdju7m8S2J5oiO+Kax5Jf/g5IuDI+EUjYaXe/FpCQaoUvgYPNYsrAgteKbMCCwgTw6VBE8eJEiou3uCBFm93yEw2TT1omktcsuZPhx5ZxDjW4bpSKKNmX0bB/3xoJV4Ck/OyuLPJvGUhQW6fASPDniXHyTeamTUtZG5UuVK3SSAFzBBLIojiQACNBVN/MSFDZC2rjGYRzA+31cZ4p9wDdN5cILHj2xDMXBM78z3ddZNDpVh7c+ybLZ6Csu2Ps53NHShlhiWBdAh3+3UtEOdFvfcOMIBuve9tHF08k6I5AAtfIfXEe3uP7sduEt4QEHICN4C0gVRpCuzoVieUMWEF3AcPOMb11JNfI8Tg/Y59sTXIgfaw8KIrrPM4Jv28fE6jVouIj7rWYKjAgS0sEuJ4vrH9+JiBheHGuTZ/Mtn4og4DBUCLrWBaQQKCIEziCelxvWbO7Y/t37luZHuq0HaNVYA7WqcUfjEaq1ZUzk7tPMJcEIMBIIPBt1LLWAG1Cy6ZLI3s4p8vD2L737n37n/7jX9r/8p/+2o7u7Nv5ySv7+A+/tc8+/shOj1+rrppx29nZU53+27fH9o+/ft8+/fRzm8zWov9CcxZQuAZsRS1f1tDWJYBWp5QDJkATT6CPsmzoRbQb1gA42t3Ts8XxTQENjISkr0ExQpVnxUbD2pmMFFCQVR2Oh+qeQCAMgN2glUCulSagAGhy+02wNqfUI2uz0CqwRBpRFwyVHvo0wB9B1UxAAnRk1Z9XqPeuK7NLS8hnjx7aweGhvUAE8oKM5VjzaLe3py4Ep6d9O357qraOUJ3PzgfWH08EIBBockqVqayoja9bRW0EobkmkUXaki5LZDDXiZHQTfNDUwdwPTMSKPOYTIe2mtISMwEJlDY4kEBpg69JAScwZgiaYa5Uy2KfFBkJZQJQS21DARLo3lCDBk4phcQ8E5Cg9pHQ0HOpVSprwAZ2MyXWbDxOOiMwJJIo6kqZZt8D0PrANrC2+c2aZX0CIPIZb1/L6wCArEvGOYELa5uPktAhc01skjWp7KRPwEgjhisOhzozpDaQKPMDLNCGl7IRPYssGOaOqNviWO/sts9rcqGzz9ZzUdhhnzC/yAQLPMMyleksA+09AVi8x3XwusYPnQ8+l4ML2fVCv3QHEq4yES5LHXgf7QlEXQG9KL2pU2pBi07awa5XKm042t+3/b0d29/pWaMJ2AYANbTZZJD0Qeg+lNkTEkxE74AMPEGqygRUSyMOFewDlU+J9ozIJaJ+ZZXw8Rw2LZ1LYCwlgaqr8URsiYNOx/YRWmy2pT0ynAwFgLDuACWbiHu2aYdIN4PEGkjPbaXSlslwpM4EMK7azZatZ0uVtzobAVCQFpIgOALa1S2BlosJJFa3sErK+NOt4mKY2uZKFyXvA1x/EjOe2ssXr+18MJQgKkKu2PvTs3Mb9kfqtAI4COiZ/ABAnZXAhQV2T+sZUL1iDZ0/aasss0aCSqcEMFwKbsesK6/7unCmnO6BNo+ZkTAdT/WMKD2ZqByG+YbIZ14DpRTIejDL2mCOe/tHAZbfoEZC0Xfwa7kuML458Lp8txjUx3u8DlTw9RuDRo1FLr11n919Vr/2bUGpj+dXARLi9RRBBJ6lSm0AyjO7mvNFPyNed/G+vwqQEGOj68Y/jkkENFT+ukXscpMYLIil+7XG5+jfj9dx6T9eFm3F4H4bcOSAIsf2PZ09Q4mHWRY0Dye+DhyIz+O6eRRBE7+nCO74vtCopwQZP9yTs3I9CVlMoF6d398BCVfGowgkUO/ojIS4wL1cQcg9Dglb3yJtSt6lwYM6Zyg4I+HSEF7WQ/JZNo2bFsoGXc4OlU8GnygOJNw0iX1hRUBicz2BNhaBBF88/60DCcXFXNwovA/ttkV/GwqtZ/AV2j9+Gby5zAA4kBDPFY09BmPbRrIxHiq8vgQSCOhj+0cyPa6R4EAC+twu3EIrqw29GoZM3lQimBANOf9WoEUgjXZAZiR46YDTOL3mn+N4UOyZWXeW+RsgwbNxcf46WMF1+k9cB+5M44A5QOHovwMSvO4ZRddqgBFAoMAYi46es5Be8sBxL2tKaxsRSAcS2Di4NrXyW84UMEdGQlIjp24ainwSdOO6uBauy0s/vK0jQZyLQXrZR6SobZuDm83HYHukZyEgYT5PgmLdnrL+pLHevn5lFydnNuwDJCwkgiiVd7JjqpEmO7oSkEDmGQ0BujYsaHfWbNvB0QOr1JN+gLo2ZHoxTm5fWgJfBhI0/uQ7mU9kCud0jCDIKKmtIbXHw8G5jYZn9mc/ecf+03/67+x//uv/Qerun33yO/v00w9tOZ1Yg2wnLcXoDjFL9c9v35zZh7//2N6+PUntKMn4rlLW1MeK/YCMqveW9xKDZPNTDbmAhGrZZmWo+yik70oHgF7s3mLNM9KbdS5adqJms28QKJ73z2w8HtlsMlMWlvsGpKkkxrnmyRUHhqCLfR/wkOuYMaC5uwAH4FbKKXhZGHoHVVvMRgrMD3a69uzpY3v+7Kk9uH9Xyu4Xo7F98eKVxgPWwLvP3rU7d+5K/Oz09Mwm06V99Mln9tsPPrAXr0+U5aw2c+21ykAAF+tWrTdSm0SriSJN2z2YKTj6fF7rqJUYRmq5leeNWosuJuraUCmlgH05Hes3e1s9a4cwlg4kyImDRVg26zQJaK/v2kBpA6EGjASS4wBhAAlyehOHPDtQBOcERklYTrXl87n1++ca/9TdIAOS5dTSUN9eJuE7vuMMJGwEa5d5fOfOnY2QKmJ3HDPVm9fSGA0JBNBZyF2ecumHnE5mCIKamdXoZQ2ul4AgnuEoh3JJ3689uHCb6I6r219luRE2rFB7kbovqT3idKFsvniWMBbXaIaUEtVcg14xBKQp4wH4MsQpJWCZABmABLf3BCkbWnsh36BrTnqTKRBVd4pF0mFBnNLSOqF2q9Ns2F63Zbs7PTs82BOYQICNHTg7eZNKTaSdgcbJSpR91ftCk58txKjQpVexPwSyab0ATCah7ATUwPBQCwSes9intOOko8fMSrOZ1dZr6wBKtpsqbcBG8p3UEpRgSg1KkvZGIzFexPrMc535QlmDCxAmP5N5T+lTXUwMBgSWznxK94qZmDGdbssQP2ZG0HGB37BgWt2OAMsBIqGTke6P8ijGlNaKlKypbA0GRLlh3d6uSj3Oz/ta37Qx5XkhqCmQCI7ZKrVhZIyYkwlIqKn7jIu0Mu7i0dA1Resi6WPEQNbtqQs1OtDtAYvAa0ooApAwBYham7q+OJAA8HPFP86MBEqiBKpYaicbA8BtgVbRb4t/F/fI6K/4fcVr2AYixNeu8+f9nNFXvNxzsg3PCb3iMYo+VLx+H/+ifx/9nevG5+sACX4MD6LdzywCCdH/jPuqvx7Bj68CJPgx4lgV/e3imPpzuw5I2DzzbxhIcF+1+GzcHuPrRUbCV4kZ4rP342+bn7y30ajxdpuR3YO7UE4CyB5nui9dBCK2r5/vgIQr4xKBhN1OTxtkmYxAQTVzm9ii6nq1v14K8mkSZ6eDDS4uJjmAsZ49e6vXGSoPDhzNKiJhtbAQisbHAyM3Qg5yxEntx/drdFRx26YQ7+NyUf/7ZiREA7wJwDKCJyAoZ5O/TSChuMi3GdltGx3X7+0fycri8DuQQPtHHH8YCVA+NZeqZTESloiTZSotpQ2xRVly0FIWxeeSzzs3Vt7hgCCpu5O0BEQLX68TzX481mvKYubyG+4xOiscX6rQZEkDrdc/s63uzK+J81zqKiRnNyKvHhh4z2vfKDkmQQL/cwzedyDBSx74jL/OJpayRSkzfanMn2i4BJJ4uGgk+DzzUgrGjM+4NoIj1vxWveymNjJtBBFk8c9IwyJnCbZlJlW6S19x6p9HIwU/nUb9CpDw6sUXAhL656e2oh1frs/H4QdIsHnqn95q71jvYM9K1YYy1xOU7GuNDZAgtXLpDiTn1BkJQ/qve2mQMvZZAV9Ctqmun1VGVl0ZZexqmS4Gc1vMh/b83bv2zjsP7L1nT6xSXtrxmxc2Hp3b0eG+PXp4V5Rz5hQZ9/FkYcdvz+yTz15KWHA8mdtgvErU50mq0y46xcnmpc48ouRnTQ1ex+ldQpGnHKjTlXJ8pd5QRl/RBVTtSuqSoIBlOZciOyKVAEhQn08uzsVMWExo9QetfyEaNdRmMpW0QNw4kdh6sqeZBUXwXVtclhYtywtblpZiJFA6UJa0Oiy0sYLoh3eP7Afff8/ee/eZHeztq5a63u7Y2WBo/bO+dCIaNdgtHYkmlkplOz0b2G8/+NB++atfCUggi8l31E5Ptd7cbwIS6o2mvjdfl6U/QYBSrTRFnVcGtZ1EQ8UqWCGuOUu08dVMdeJkfAme5uPhRiOh02ymNrNkp5nLtCgE3KR8ulKyRpXvpRbMlfXCqosF/GtrMMZQr6uwENYCEmgv2NA+nem0sBFyqRU6GfzARoC54mAfbf1U916lu0MOPC3VhwvcIACsJjCPueMlThzLgUbsFK/TcpO11utlYdnZymZT9CgSSBj3EwcSVFqYGVVOw/UuDomKz3rI3w3JBre5XIfbY3cq3TYCJFRaSRtBa3I2tcFwoufqQEKl1pCq/1UgoaEAF3HE2WAk0GvTmcHZCbnUgWcWyctXqMSYj9VStHzJLM5SSUuD1obgaRKtRJugpu4asJN2e7Rg3LFOq611NaUsZj5LDARaKsKyoN7fWxjmLDd2p4xYIKKvGL51Kp9i3lAyolIS5oJKmFJrRZ4J3UNAmKpkXpdzg1PTqdetJ22fmsoB+Wy1RplEcqzBGCsNupikvVAACUF3NZWSeh0yNgF7CqAgLQJKTAASZlObjSlvAgxtCUjAtsxXlEVNxEpijXZ6Xas3O9YfjGzYH4hRgl3hd9JBGKhch6kNNAuTBBaMWmJK/LGhtZiYYdPMbFkHICExVSjXAKDApKm0YTaR2CLjgp3xoEjzNwNJ7pNw/1EEGFvGPsN+yTWqdShsl+nKABJgOwEkqCuN2DeXQIJ8zsxI+NcEEiIwUfQHiz52DHr9vQggRN/M44ttQfCVGCEHf0UwwYPI64CE6O//SwEJbvdiHOLPPzISImjgcYnHMH7fApW/QmnDVxn/IjDk54xAQhyDzee/YSDBM/t+bv/bfVH3Ea8TW3S/NPrv8d/F+ebn8c94IrEYu2xiQkt+ugO+kT0cfe7vgITtI3AjkIBhdyDBB1gPyAWF2MBz1wYXC9HCR+gGRztrKTCZ2SivTPK86W8ch1sYCS745tTFuIAVoCibkH4ikOCLr7h4mcAKIHPdelxovB6NgQMOfuxtv/+9ayQUN47iGHzbQALqzXGDKRoW39jjBu/zJDmuKRuFk1Nttjb9p5OT0rIlGRlpaScKHU6raKBBTV0tq0IwHzcWroe/vU6Sa02KzUM51wd3DuVwu5YC2X4yyKrfykBC3DD9Pvg8WQ5l9jk3Yn1qBUfmm3aCOJSogUNXJRBFdR9qPL2Dk7gfgUwy1GTRUk0ymXNoqVDhEREk0PY+66hV9/vDnKVMDhbXyFpyIMG7LHiGkmvnfXeoUk3pZWufGW0Va6mu1QNZZx/wN8fHIZRTmFkcHlRR859qqq/SWlxbAYfNjxXBHV/X0M4JgjjPbDyx6QwVbRgJbbUko+XjMTW2J8c2ODuXgwtFX30DVNdbttlwoAAYjQBE+SiPOR+PbDxf2bpat/2j+1arN3PrRKIDHN1K6ulOOcgo6WFsNkcy8QRHud8xwTeZP/UvV1C9VF07wmL12tp2e4iW0RqSz8xtPhlYo25q/fje86f2zjvvpI4QdGNYmJ2fDezTz17aJ598am9Ph/b2pC8Fc8aXcfO5SjZS15TBBT2zjaFFGHKtjCc16oAHKPbX6wTS/E5CZwSZjK2DODBQEJbjuJSPUFZx0T+z6TSJK66oVwaEGQxtTaa3VFJ21m0/15QYSLlOledHZwRS6wihoRS/nokdT+05Nducj+wurfSePX1oP/rhD+3po4fWagLsrESN39ndV4b51YvX9v5vP7Dj43OxEw7v3LO3Jxf24R/+YL95/3d20R8LREAVnmATHYVGs2OlUk3ik812x2qN1Bd+kNvI1RstUaRVwoTSfaupwJixpmvJdDLQs4YpAJAAE2E2GiiAq6yXArWS0GEq5RGwmCNTjWsFEU4AgoqEPyso7C/mVl1NrUpQKhBhZY2KWQPwsZZU9fVsCR2lVUCbvQQiASQ43VSaJ/Pc4YFAkZTxCkYVtPlERW002xsWFtMDm0bWmGvzLCxAAqJ3r1+/tvl8bbu7nVwGgTJ9ErXcONsZmBbIh4YBwpIEUPgUWdTQ14oYC9J8SEAor4tpFXwKZ3IkTYiKAmgCUTESlitr7ewImKKcgfV4MaCGn6x3ys43Wx3Rzae5naLsOfO72lBHkNHZRarr176QGHbeWUN2m6g6/EQggZfRG0lsNEtgHiAQ2X1ekGYKJSmpJp4V2G6mbjWdVjPpqNBCdZrECOWMs0opUVJACuCE/U319JQHsHcJnMn7kuwKAExmIYmdRzkQ/1cqNh4O1IlBEATPgo4SlbJ16YzAdaP1gQZJHfCccqysVQKIkFn5AhJks7DXqQxOwp7Yj0ruWtRqW5MyAQEqSRsHnRTvDMS1SD9oPEhaNuqk0LODwztq1+j7Azad+8O+Tqd0q8AmwEoEFIFJSCcIQK62NRAKLpWtPxhYfzhKa5L2i2r1udK89PK+nU5XYJr2Fro6TMdaB7UWHYdgzMFSSkK62GixuAS6VrSPdrs7esYAVjwvxB65ZvYDXZe6ZmRtEFgwaIJQspPnlhqkBiDB97BUbvbNMhKiX+1T2degr7uif7Xx753WFgUjgzC6fz/68A4MxPe2gQh/CkCCB5tum4vACjYyjoUYVjlB+3WABI9niuPvr28DY/isl6wWA/GNSfqGgQTuN8Zi/szcR04lbknE1v2/ON+KQILPsw0QEMp241gUwQaPC/xZbN5fX5al8BmPC+NzumLAr1pzAafJf74s99Mc+G+t/aM/PJUoVCp2tLev+jWMuSP4juxRmyqngw3KRRQzrVQPHFE6ahkzG8GD0LjRfzmgu3QifBFGNM+F14qMBD8O1xqD2+K/maDRMPk1+Tn4HQNL/6xPSt90i6hgXNhxEReNuh8/Xlf8zGbCXTNbi0FS8WPUFPo9FSczr28csQy0RKSXe2hUEWu6KiCz7TjXLabYPmbbZ267/vid4hjzXkQ0t73vAaiPc8yuu2PpzzfeVzL89Hun7jrXXbbbtru3Zzv7e9botNWuirIGsgNQIJ0FQPDJsegXLv2CLHTlxpBrcNVmP6d/l79xkmJrQu/Y4J0PfPPhGskoe+2WG2U2B5xPBx8G45EtyKLJ4QS8o+Z2aavk1eo3YWa5VrE6VHYcGrJXZNipkyUAWyTBOhxkMkB7uwdqoYUoIMYSJgbvkxHqD871efrP9+RgpfILmAo4tF6WwdrlmrlX7tszM8rSZfV3nHtfcxGc8cDf6dIENQADPp7OqEDwTJnw7GjyGZ63A4Y+tzmH12a77dB8yh0B1P1iSgu+tdEqUEDqcm5vX74UkHB+fKK6ZFgCovwaHR7Kth7P5B3i2O4fHWreoKExmE1tuqI+fscanZ7Vmj0rlZu2xKFdVhRYQW3FKSVDf2VuynlMNHJaqwlY2AR/KZsP+IIY/m63ZtPJma2XE2vUYCxMrV1b25OHR/b0yQMprAO23Dt6YA8ePrXhYGb/+E8f2IsvXlu50rBPPv3MPvzoY3vx4sVGl0PzLWfAr9itvDm6KB4073W1bZVGU+UIqpdHh+DwUM+aYIZxl7aBFPITm0ClcQpkmRu01UysguVsoS4P4/7IJqOp9qDFeKr2kK0apQMlUb2lUpCZbbOm/QOOAAAgAElEQVTxQq3geJQEtwQtAAj1OmJvJkFHujbcOTqwH/7gPXVraLebNrg4s4uLM6u3mvb8+XN78uSZffLp5/Z//O//2X7/+4+sVgcU6NiHH31q52Q7V2Xb2TvUXINFct6nJGGdRDYzIwbAiIBCom1QuNFQoRtMBTG4RmJtNAESUonOlO4Gc8oYZqLHE4ShkUBpgy2mGpdupyXWgrNrkr3LVpPgOtMyYRzUyJBSLrSeWx01e5tbHZ2Nasla1HlnwcnUGjNl8WfQ5wPYiUaC7xu+d2q95Lz6pbOW52x5bd55hs9rnU7JQNcy06qlPQi7kURk6QqRNBKSJgFZ7ASQpGMnQEA0fd2ot/rMioBhw9D6yKVPm9IIsSzYz3IrUNdqYt3CjJGIaGKY0V2j3OiJOcQ9AuIen5zZaDoR46AJ8NNo2mhCS8WxyhoANpkzUPQH5xcCHEXJF0MntS3kt+85zngs7qk+f+V/Fcr7Ejcg/UCpJzBVyYYCkJTsEDBdBigAXLxk7fhxlQAqpw4oBPnexYD3ozPu+yfzS2VwlbLmqNtogn6dj/myEYcDvALsKNk+oBDdH5p1aQkkxhLamamEBpCMDD4dD7q9tkAvCQ320ctYiv3i2gZJTyWV1DgDjesFlEYXIunjnOk9wG7AfvZqMfxG0wwezG0iEGFu81maR0uC8gXJowSYMwcqlYbYRX1p9ax0jCSgnNp2ym9Zl7T/+l67yu0escepZGwgdhjPpJxL9PiteF91Q2ryKoCFeZSYdwnchLFEKY1AKwCDrPMBuCUdECFO2M7ECJOoin4u9Rg8KPO5UvQ9ef220tyvUlrqxy8Gs+53Rh/uOn8v+m7xOF4CFQNG3WWh5Xi8xzh/nflcBDT8+zGQ9ev1tajfgVDsa8ez5RyDf/vnY+yyGROYYQVtNQe+o+9fHKMYCMf3iv+O4/lV/GO/B7c/0d+P97/xq/Oevi2Gic/30u6ngDn65dG2xbni13DT/SWdlhRX+nyO9+nz90rMFBJHPm+uO4fbu+jzxec1n+UORrkbmtsd/4x00PJPHNM0rqxb3k/2Ps5Lj4/Z405za3H2ObUqyiX9xNsyqv8CP6X114m0/gVOWDzEVwESfFGqLZIEhXJ9Vs4sfnmA0+j4hPDv89p1QEIRKfLPuYHwyVtkJCgbFR50PK8b0jhxth3Hrz8uQp+gtwEJxcdXNOZ/KkBCfBY+RrxWKzc2hsHHZpvxum7qfdtAQjQU/NuBBP7NfTiQ4n/7vTmQQH04mzcbSr3TUnayt79nzU7bytSjk2GQD5voT+poomOTLVjLEScD5oEt4+SOXtyEMJiuM4BzVwQS+Kxq9UejRBnOpRE4MREl5dzORuD3FCd9NNJ3fR7HgDzOX67LwUHf7KDnx43BmQM4UDhwXprg88fZFJ69JtBxVBkggWvxY7j4mgf3OOH8ryBCG0fSZxALPtSY+nN0Whrncu2IKMrDd2bj5YZW7aKUPj4+/q4T4QGM36+eI5RwgA3qoycTW82mAgtU/L1Y2OnxiZ0fv7XTk7dqXUbAxw/7L/X81Wnqdd5oNdK86UFtX0lwcY5D3WhavbNrtRYZKYCEagISxjMbDyc26dNWkv3lak9ynFDN7XXKyPr8lQxcdnDqVYTQLugjYru9tj28v2uHvYbZamj10kzMhF6rpUznnf1De/edH1q52rCXL05sOJpau7cjMbK//+X/Z++//77ui+BJGgerxCLZbORepx61FCDPV1rSRSiTBSXDWK7I+RabBtpzpZLU4DHTtPIj6iIjjzOyxtkfJWFLKReWDYGBCUJkF0MbDUZiKgDYEASTgSXIQoCQBZja9GW9hFyvDDWcTOF6ORNNvNuu2+PHj+zhgyM7PNy3nV5XjJovXnymjODDe3cFfNy790AB44cffmRv3p7YdLa2i+HUXrx6KyYCjI5Ob88atBukBl3t4apy+AESKhIspS1dqlmGDs8YIvK2qqDG30wBd7Oj50cd+3I+tflsaEtERxlvAsOskZCAhLV1my1lMGEoyGaVk+MlB7oK6wI9g9SNobSaWpnPLcdWR1OjtLBWlZp7gITaFSDBAf/5MjlKvuYiY8+ffXF/dccRkUCxnJrJtrFOh4OxgjEHEhp1xLTo6pJsG8/Yu9FgP8eL2QYMSTYgOWR0Ckl2LJ+dFptp5W2uN7WeTmLPsk8wC3J2KHV4yKCC34AidhIdWd+hVDWr9axUTYKxzIeTs3PZUsApbG+j1UmB6mQmpqWXZ6Hs3z87VzANc8b3IXeIdaWh9nYbkCB/w3tJXrPB+p4RHXff42CjlGDgsMJyRkwgZwhsEDJVjX8zZf4v7b93EbrcJ5314gKCzjQr+mZuf2rVirVpLVovW6vB3KbMJWnIwKIQLrSiiwRdGgAEmtZAs4TynazdQ0vZDVusnNiFDpy77yQgoUGJydQuLs4FTEhLp90QgzCVCqZ2zMtF0mEYj+ZiDdky6VysYGRJoCa19axI7bRqg0liIUTwIvpszqwTIJqzy4lZAXAJswWACXsEqJdsmP9WGcIKZkZZ619dLCjdgJk1XaREBC0os74F50XjQuYt18rQWUK2P5c4bIC1DLAB3PBzXSD4xwIJxWMXp2nR/3U/wT9XBDuKwaXPuRiouj3yeRzPGX1UBwLi/PR14r58MZi/AiLgxBVKo31ub9ZYZjpt842TNUpgeTHGiXageP0+pl839IsBdhzf+IxiLOY2vXj+OAbx/ouxix932zP9qkDCNWZt8zLr+gowdA1zZds8LM6tbedyuxztr88rvbdMSScHTiOA6X5tMR7yZy03cQ27K21S24AEfIHvgATUc4LCZhFI8AGOQapP5DjpY5Y4IkPpMykzUkTO/HO+IH0ixIfFayqDDZ0giouNzzuNJoIDLmDnr8VriPfwdYCEbQvx2wYS4kYSx8b/XbGrpQHFZ3qbIfi2gQRfwD7ORSDBEWkPxIpAQqnSUG0p90ENc29nTwFhA3p7vSbhLWieZdp8hWCXzD97/ZLAJQMJPtbuGHkgyzXyb2cQeODPtTi7gPc9WOZaVVNN1ilrJHgNGX8ToPO/svWz2YYq6nN44zcTaOcsvm8qvs4ckCPD6z98huvAgXaH2c/vmzvHk3hfzgR22uk6OB5AAllHvoMDxjV66QXndXCC8yT2xiKpXkvB/pICHK/VQRFvi+ktJl2UcdRPAIqDLVw/1F9vP+l6Ca634KVMGzuC0BeU3yV02LHNRsPLZuuLhQ0u+gISTo7fqPwBaq/mFK7dumRNHDwEw2oVa6Oo3k018fPy2hYSMKtYo72r/62Cln7NlquqgASy7sOzMwUijmpfOhlex56Ag0vH4bIVIMyJ8eDMqqWF3Tvatx9+/7E9ur9vthzYxckLG12cqNSB+6IbwdMnzw2VYmqEd3YP7Om7zyU89p//5m/sF7/4heYKfdrJFDI+PBucbF1TttM+D9TDHAX4VOihTKLmH9oOlZS57e3tqvZZgmxSYkOgsSJQAeowDrWtkvgapTiae9WG6pAHdEk4vxCoUMaBh7Yv6R3YCCAIqUafkgrvLAC7BRUKSgYIKcmQ3r97aD/96U+keE8GcTad2MuXX9ir1y90vgd3j3S9u7v7Vm+2bYrY3mxlF/2RffHq2E7OhjYYkrVcWxXRTEqDKD+p1BRknnN9FWjdyT4Q1qrcCzI4wb7AFsQKaxpbBxIAGZZkgadXgQQYCQuE45YzAQmtWl1AAgCDbBvMoOwAQ0GvN2hpRzpzYevF2EqziVXXU2vY2hrlpbUI9DIjAUo6Wht6Tvk3BVFF5zvaSu2x2VH21/m81tt6IRCBGn/KWAQkDBNISomUAlie/3KtQE/CmUZ2FtHJqgKo0XyiiPOSkZACWzLI/AaE0JwLgdRmf1aNfQ5Yc+ml6yd4yZ2o/TwPGCtoAWyo54Tf9CzsiZkj0T11nkllJNh+rrPZ7mpdoKzPNZIFV6nGaKIuFIihegtrHxd3cN0eRyc22lq9fwuQ4IF/cR/W/l3iDuYKZN0FuvRjMlgC2FNJY54C8tT9wBkIfq1+7Q6C8xlnmUX/yvcylYoADE4pB0ssBlgCsBMAEwDx1BECQcvVQkCCwIxaythLI0VdSHKrWd1gAo+KGV0ACIn0rphfQzF5tFdxrlrNRrORTcaw1aR8oDkzHFAGMbb1ArCPQDsJTbJpi8TJ3FpXrD+eprIOBEyDvoHPee6TcynIX6QyHwFMuR3keDLIjBEAEJghyZYnvzYJ1mK+sQ+UQKR7TMK3zvxCa2Zz33StCEDCGrBLCyBdhwMJibGAPbykVMdga5sv6rY7zqXEM7n9J87hIihWnNNxvhSDsPhZ/u1AQkwYRpsT/QK/vysBm5echoRI/P42f/a6QNr9jhgvRFsY54ffh4OY7lf5XLlyjgD0xPHYZhe2rvP8YjG2ufQJrs4Bt4+874xuH7t4Xb6PFK8pzqPiOf2zRSDhuu/EY2+bZazrOF/i2ucc0fcpzh3+jtex7fhxzyraZY1T0EhwANOTj8U56d+/BCJSZyHvShOfJ3tOXqDfAQlOy/PAiB3AGQmunFx80JtNPtSuxOCuCCSkGuyriF6c9J5NvG5hesFonIzFjc8zsT4xVB9JH3sXsCrU2cSFeBuiWzTY2/6+bjHqngIium0h3LYQbytt8EA6biJXrmd5WWMejW5xDK/bar5tIIFr9mAzbgRx0/HnGRd6MgY1q9bb6hnNMRBXBEjoEgB121aqVVUvmWihqbbf67kAElJkY6KBM08dzMD5YM1EcMxfS842zlCuFcdZbaLqn4TKYutH1wdxcTDuKWWXcNoSE2CY9RZc3d43Xjd2UfW+OA4aj1wv69fKMd3pdLG0CKYlSmeiWvP9dqux2aygBpPV4zyeRXKWgJzwTqqNZpx8vJTByoyEmAXwf3tW3JkQrvgtMKXRltaDl4RwPfTtPjo6UiDLdXBNPt4O5vA5ByhxIpVhWqWWXAAJdBbg7xLtMwdDO3v7ZgMk0MlBLA2o6CuzbrWpOma8xTr90zttiXZaI0mYD2eLVN7QQoiRevm6gASEDgES+icnORC5VK1O8znXUuaxuXRoEpAgh58AVS0SR9ZtVu3p07v27NGBtev0fj/T/ydvXwoA4Znu7R0YwCFO6TvvPLcf/eTP9Lz+7//nv9jf/d3fpYyxUTM80vggaJbo5dmBDUaA2mIABFocztHAyIHBklryxcIQK0WxH9aDsh5q4dZIIAtdTyitWaYyFNVDTwmca9aCVm0VlXxMRzATzlVyQgs6ngl0bgnRqT99EuMk65rav9UEAo3HA32m02nZz/78J/a97z9XWconn35sowGaEBeaf4d7+3b3zpHGE00QGAbHpxcqZej3p9JHAEeZzFY2XxCAUAoA5R7hwqY1O127mIzV+lEZDZVXACIk2wJ1msmd1NUrqUNLs5NYGqLBL2wy7ouRAKPgy6UNaCdA9Z6q5EHBtp44wEyit8MGkd2ezwUklJcTq5eW1oaijn6CrTZAgmrq9Sy9ZTOR1yVVtWj/fc75/s/f7ug5kNCgRhxhvlJVY0qAnRhIMEiSiB7zmSyxXrdU9hWBBC/PSL7EVUYCoJY7fMlGeQkEl76yCkCH54TyXiqQS9mi1JGBVpmMNxlg2eoMBq7WFSvD6Cijl7HO9PbUTldCnIC5jVSawXNlHBDHZS1R4352dpbETwNjyO0KrxV9o21BjRIhN3QuivY8+kXyoyjxWc+sgqCm9pycvc72jcBWcwSR1lpN9pd9g+fPmsPe8eMgDtfnQILbaOyn34v7ae5PUXqzmIyt6oA4DIEmJUiwk9BlmQnYQxSUkgaAPsaLsge0aATgZo2iSz8nBdqAAVy/ix26GDGgmrP5pJtRMZWiIKoIY6RRa2udAggJAEQTAfBoxfrEcCSxW0oaWceILEpoMoMI/ix9TLSuA7jhQELaf9GboMPDJSMxZqI9qPTxi36l/Ba4JOgb5e4kag2cQQWYDbruLO6Lzc6RiX4lQCyJ38aAMgZ0xX9HH9C/83WBBPe3/Njb/P34WtF/LvqRzvK43N+SPfIxKwJpfn735aCOu+8Sr82/78eK9x5jCeZMDFAdRIj+W/GcV+4hl3bHZxvH3QPdYvzi1+Pjc51/HW1IMY6I34m+bbxX5mm8/ng9mkeXykdf0trYFjPEe4uxSTFO8Wu9LdDHT3Rfj2PE2IzvXgLMlwnjbfHZdeMXbea2/S12beB8nmC+dr5ku56uOYmfYqc2ibnM7nNAm/n1HSMhU1ud+uFAgsSE8gRkQLdNYn/YcfOJD9UXOjTIm4AEHmxxwl6ZtEH1NAa/cdG54+1AggdmchhyJjQavziJYrZm28K6CZmLxrY4MTdj8Q0DCcXrj0ZT/w5AQnwvOkc3LdJ/60BCpdYSnZAfgITO7p51dgn8EMhLQEJdDIC2PoMznBDLFMyVq2Wb5vpSN3zOJIiZPF9DOEFk7j0gxtAXgQSO61kPN6zOAPAg34GEgfpRD+UY8uOGl+fHvx2I8/VQXKswEuLc92Db60LJ7jtAwv349UssKwMJjirjdPI/r/t9udPn4pEOJLjDpaxV/nEH1ceK8/FvZ0HEYwncoVyk2lBmEKeez9+9e9fu37+vIIDP854DH368mDmkrEWCRKukJk7bRAkdQhWHZXF+sSltICB3IGG1XIiR0IHOnsppJTxG/TTlDdV2W0AConvNLoyEfQkurgQklAUkkKUdnpyLkRBIBxkYS+AWTrfPo/TsEkNAY0Uf+1rNpsO+rZZT29tt2KO7e3b3sG07XbLBazs/fm3nZ6cKzNm0D/cObP/wSFR+Av1Xr17Z7373vn388ac2RCRyNLUz6N0zum9Q2kLOOgEJsln5dyKVo/KeKPxV/kMrg9pktfhDCO3I6qjL0ymAwKHeVKkHf5NoVo08PdwJ1LDzKzL3ZZVHKE9ZKlmfax8ObdA/VYu3NZ0JpA6fAkno3WhZUINNLThlJsvl1Lrtlu3t7djP/uLP7eBgzwb9C/vss080F2AwcD6U2B/ef2CHh0f26NETm0xn9ve//LW9/8GHNhjObDpPbT1Tt42agskxlGSy03QqQOwU21FNzCGFdgISEmOhCCSQ5a432lnJnutcSGwxljYUGQkE/gAJZHgdSFDAlwPdMjourKHF3FYz2kiON0ACHRsa9LqvUN5AYG8CEphDyR6sNI6p1WdiJkQn3h10B0H5ju+d2ldKKzESVOuZbSNAQrJVdB4gGE/daNRFYJrspnd4YN5MV/MbSxscSKBEJAIJuk6Vc8zFghEgr4Dey2eSVhPPgowv9eipvWOan5SmADBI44Lv5DI4QDEPqJnPlKoINFmmzjMwnbA9iPOdnp4qMC4GMj6GHhxFvyTupTrPLRnh6Ef5dzfZc3QgAI4a5ZAlT8FtEqadJk2OzIhrtRNozY+z38iSe9Dkn/MEktt630t8X9s496u1rXnWuYwDIK8Je69CRcNcnWVoVwszSIKxgAgqvUhdRuQTVRLDZuOjZS0eOqhQygBARUmASuByeYE7+8zbZXllY9pFzpdiJ7QaHekJMA/7lI6hQQAbYZnmhoQoBWQjqJiEFYt7oj9P7tuBbE/I+B4iRobAm1Ty4IkpLwV0f8/3Tv87+qXsGfpeXnvSSgBgVFlDbifp86PISMj+twMB7hMXfxfnXjHg8+dwk48nux8EgWMwehuQcF0g6dfhWWe/zgg8+FgX14zbKY5xG5Dg418EcfyeikCCnzMmNfze/bxXxoo1EGr2i+Ph8yGOX5wDfyyQUARg/Nr8Otjz3bZHG+/zkfHzsYi/47+LsVGcY37+4uc3xw+M121zzNuLexyJr+ddirhe2eDQJa64jm4bv+J6iNcgu5bbP/r1b2Mm+bj5ud0/xedIXaFSK3e3+3zuOyChILbowRELDIRfgwpVMCPxPgGKg+1AAYPqKB+vxcCWY2LQ/bPFYIcHExdvNPibxZuDwOJkixMubgx+TJ8wRcSvCEZ8VSBh24T114rXFj/7TTMSihtHcTGX15diMkUjdNvmwvvfNpCgawgdFHwDcAPnDkA0uHwnOS5kDAnsUuaq1Wlbe2dXFHWyh2spwZuE0nCI+XEnRkACrINKySYSTksMA3cw3NnyINApkjhwBNuuaeAlBHxuGyPBazedAojh9cw+Bm2EknUAEhwsc+csOjI+9+PmKvmnYKi57qjBAJDAMf36VUd8cqKAjONR2sD18Bnui4Ce43v5hQMc/L27u6vPxmyPWv+FjhfcUwxceH6pBpba65TB5n0HEpr11ua8vEe9O//zI1GvLNLownG87qKYAkbmyf7g+Or4y4WExMi3o5FwdnJqFyfHdnZ6bItpEsUTCAJjYW3WrtQ2LdRQjoG+3tnpWavbs1WtJi2CRnfX6q2dDCQ0bLVOjASJLZ4Psqt4uaEnO5eCOmdruJ1KiuDJ8QZIoK0Z9fMEFO1GyQ732/bg/o7dv7Nju726nZ+8sTevPrfjN68VBP2Hn/7MfvSjH+n7x8fH9vs//M4mE7J8aQM/Ox/a8dvTRPFepGxeAg0IQEn1Juq+XqM2mHaMoUUkwAOfazWZp72sIYDif02gAll8SgJ4zutKRfoD6t+enXF0FrgvFNwJSibjoY1HfTETRkM6Z/B52i4yb5fWaQKWTYzuH4xLr9exd959Zj/+wfft0eMH0kMggCGQ4fm+fftabQjRvECHod3s2PNnz+3Hf/ZTZf/+9ud/b7/89a9tPKKNZE2CbeU6Cvlt6THw93yZ1PhLBPG6j5QpT4xpxE3J0CexO14X6F5iXTWtVof6nYJTgIT5dGiLGxgJFdGuCdZS5o0gQwForao1xphS1oC2x2I2NJsi3jmzVil1atiBMbQBElLXBcQ95ThlxekkCndpR33PdtvljATO6wGTnKYKtpGSjnTfjC+Bm4J/sTJgTTQ0VxQYCmBw9X4TM2ABLf8KI/EqI4H55A5fcmgvW8UC/lWZg5lKDpCwRuyuUtbc4gJ1DoCEOUHjzCZ0BqFVokprltZoIUZ6Wd/qkgx+73A3ZJ+k9J86JmB7KOHA1iUtgNy1Ifgr/lr0H4r+jcb5K1DLYxAUn1MSYRxrnbggIdfN9SYgYaZrhmLvAHFiASw3pQ08Ow/SOY/bX67bNXt8v/R5cAVICGKRMBQAJrQS0AdYLqzVbCQwITvdaPIAjrLOmQ8uIuh7jO8zDqDHvYm543aQ64NlMgEcWsAiWUkoGPAT8Gc2Q8gQ/aCJ1ivaCcruGwyDNFfxPYv+ZfQbNe9gD+UWxn7fHvxqH6onxk2kZF/ncxV9S7on0bYz7svONHAgAdbENrFFL92JjIJtPmg8Zwz23Lf7ukCCH6Po2xbHLfqSxfPG8fG9LPprHpD5nIh+aIwJ9O9bShui/xfHYnMNuZWwz3EHtBxci/7UTUBCvCc/BudzXyOCHzEwvw5oKY6fj2/87f+Oz/3qeknM0OL8jMdWK9j8s23+bANi4ue32bRor267P0+IOWCXRIgTK4yfIiOleP+3xTfF94t/A1DHcUy+1+X/zkjy1zzZ5QwwNBLkf2RGsseazjL6jpGQuzb4wGgD840S35J6y5yJYJAjklMEBhxIiAbFP+OOQnHyFRdt8QFvDFnuWnDdQisCBcXFcp1BLC6uIhjgf0dErGggi8YgLrqNQf6GGQm3LTRRnQsCJ8XFGg158d/fNpCgIPAGIOE2scU5Bdw4KLWqtbod6+7tW7PXkaOOEjgZE+q76eDAj2fSEWuSA0ydeu7CwFh7K0cH2HxDUtbbTIEtWfJURwylekfZJD7vWSJe90CZ68dI4VjxGQLxqF/gYosesHMO37zi5qj1m+s83RHiPE0cy9A+ys/tpQmcz1W1+RxZOLLYal1lZr1uAja4T4AE3uf8DiR48M89AiQQzPoYMSZQVVMAktpYOlDgTpuzEByp9nHw48NI4DXGju+rrrmZsqBJhfuy5MQ3di/L4JoBEnimUOd5vQElHOcb6vxsJiChf3piF+enqRVebk9HoTxAAhleMuhkhWfLmQKr7m5XQAKZajLY9Q5dQHathEZCuWHzVRZbHE9tPhgn4UDVFCfwIP2k36kve+pskZ5hyqDJWVEvjqquo6yOG2vb7Vbt8LBtd/bb1mlRInAqHQICclrH/cV/+Jn97Gd/roz8Bx98YJ9/+pHt7NDqtK0xPDk5t9dvju2LL17a2zcnNhjCdMltKwl6RLnNonWlla3KcwFqvESbSbJq0NlhH1Anj7YAYmeQ6muNprW7O6ozp2yiVKtZf7RQMAGTQPMWlUJKeCq0KkQTYCmgZDoa2GB4ZqPhhU2mA3VvKJVmttdtqr0jQBDP89mzJ/aXf/UX9sPv/8B2d3v2q1/9ysaTkT1+/FBlLx9++IF99tlnNhz17e3rYzt9fWaHWS+CVo1/+P0n9ofPPrPZFMHJsg0GE6s22lartgUQLJepVaCEFgETEEOVMGbWiJBOQrJJfI4xIHOKHdG8V201wV7qmrJaMO+vF1tkfjmQIGebGm+YKhlIYF3hzKzpcIFwpTqPTK3JfCit7KDXEZAAkFJL6lCXwp48v9XCSohYFmqM457tGRjOe8nISkEjwBmABM9dmf5JKv1xxha14cwZmBoOJAhEWlEmMqX73Y0aCXwvAgmbGnFJ2y/VkQO2htrXKkNNZF+2VbkipsGE9S1hvLVNEMdbrFJpwyIlKViv0clPqvtQylPtOMdN4HECibFh2Be6UGDH1dEmd8BwGxuDo22BTPRlolj0tn12m3/i3xeMT1cXmFACqFKg7cHWxlZk1sGGWZp1McRuQr8gi405kOAlddy3WFoCvRKLRSwwlaakcaK0bBPMZnaZhGhpGSmR0ZLV6dMu87WyBsF3LYm4Ym8SiyeBo1zHZWedDNgKz02sJeluVF0wEou3tDNapUqHIemw0Hq2TGcilSHBvJiojEq6L+vUXYHYiQBebNhix4xC9nLks08AACAASURBVNNZfVyf7+Fxn+Ka3H/a5kfd5H9yTFqRXj4vunAkoNDl3AVaSmwxaYltxBYxxSrr8Xn6ZdFF3/+L1xf/piTttp+bfMjie0XgIt7/5bzNO1ze63z9eBzBb48PfMz9Gn2sNmsIJmBef/6e9s0M7jmTMwbv8Vi3dW0o2sXi/TL+8Zpkq5jvec/m/O6fup2J8dFt/nl8NsUYxO8zPs94bP6t/cE1bXKLxfg9BxKui108vok2Lo5fBFqK1+q++U3zy/1cxotzRZ/Nwdx4vngsrtlj0OvOEYHc6Of6/MEv8Z84d/2Zuh/v33WgNdlbWjHD/kolydqX83NPAqpLJRO+K23I2UGfqLS504PJvYYdRfKJet1CiYyEuDEyUdxR8IUejaoblLjxxkUrQxk2gjgR/N/bJno0KtsQs+KEiguvuJi3AQnXGdc/RSDBuzbEMY73e9sm820DCTzfbUCCz9mbgAQyF9CXSfviUHboKrC3L30EHHXU5hFY03zPDoOPhwMJtLQj2PVA3oNk30AjkMAYAySQyfIAm+DGUdmi2KKvLwcS+Fsidr3ephxiRh1/7trg9+zZHP72bBP/FkU39OtlXbYbqWuHrysHEiKA4G0bGWeyuV988cUGSNjpJWDDgQTYCg4kuCIv53ZGAp/ldf5PDmsSOYy6EdFeOHDAuZ1hwLU6oFItZ1r5KtX9up6D2yR3JJwi56AF16TyB3qGz+igMEhtxWpV61BHDPOADP3JqQ3OTq1/cSaBP8Td9AOtHidOmbBU10tP+HKtrGCj3enZGqBisbZmZ0eMhHUVIKFls2U5dW0YT22FSFhuhekOdVp/mSlSutyceN2Dg+QwVK28oncEXuVCNfadZsl2durW7VatUV3a3s7/z96bOEl6JFd+nndmXV19Aw2gcV9DDOfEkDsrmu1KJCWa7X8rrlEr2Ri1Y7uitORwLnIG99FooO/qrq4j70zZzyPel17RmZU16BmuZGDBGlmV+eV3xOHh/uL5865df+6qbW10XLDv+vPX7I/efssdrc8+/cjLIF69etk2vJrBkd27+8Du3LlnH370qX388ad284tbuRQZwR9aZWlX3JuAELo29jryRGtHg74DBtRMJ4B0RsOMNAZ2BOeez9/bSBUdNje2rdnp2UC5yz5AM71+CkiDrsDEld55NgLuo+PH9vjRAzs4fGST0cDms4GXurx6+YJdvXLJLl+9Yq+98qqDCfT/3Xt3/JUx+dZbb9i1a9fsn/7pV3b37l3fqTk6PLQbH1G94dgDFIL9+3v7tvdw3477EzvqE6R1jPSnBsr+ub57cuobrg/R3N6ykVeSAA+RgBzBZ5prBLPenwAjjPkO9ebZqQIgGXlKyjIgQWKLMBI82M8lphQAkybBnPIdG1IVyNOcDKw2HlpjOrZOnbE6s3Mo5QMkNFupTKF3ovKQCWRSab7ILPQAJetwyFnTzqyABJ+jpFf00o43boHv8g6zGKmnfrVchDHZngQkpHJ4CUiAGeCsCKjuFViWQZgstugZFJmCqkBKc5tAmLKWDpDOU857EldknLZ8B3rE3AIMSJVwXc9DqRzp2RbrB/eJdoM7wBW4noAENjwEJGCvSQFaBySIHSB/I+6my+aeFUiIPsXCPwGymvruvxz91I6pzfiHTQRg8LSEDDQsgo25zSYjB4T0fTEXaAutI9oldOAllB6mfwGOklhsTmdwvRSzDuOzhQhnFkl1rZWZVyFhTid7fugVk3Qd7iOtCwuBQ9gDXN+Zqy7UmUpyuu84n9u9/YdOb4cD42OyiYPPJgDAfc2OKQVJGgNVUnIpReZvYiSg2bFghUS/UL/zXAKjFdSKHci9UMGl/F4MWAS4RN8v+rATQDBqjYDpZLZvWmBSmyJKmw3ICSBBftdpQEIMtOI9yU/gdR2QsHzc5TWwqBYRz6sjYqCnMR+Pi23H51oD9b4qZOh8se383jIzOgJosl+8Jz8rXufEuYJGQAQBInj/xDUXj+/tV973gvqeWHAxPkpr+5Pi8uGUJ35d1v7L4hx9SefWfFbVr+j7xWMBEuI1ynES/ec4J9SHaveyT/WcZSxUPmcKyFPVBK7lekm55GIEL+J9xXMuYyzEa9D2ZTx3Ip70clJ5igVdG/V5BBI4j+xjAjwbrgMDq3YVkABQ9Y0AEmgwXzgnU891vHL+gpe4o4a3AhkhQ6JuOopH3mveJYuBiMAEBegxJ1odIeOaBluaiHFXIA4UBerlgNTfiA1q8kRDVd1zyF/S4I4DTRNFx3OuONCi0dH3o1HS9+M54/dLRLY0tutSG1YZGL0vIOXE5MiBIcdERK5czPic1IbSyMY+LBH1sg0jorvsXkvDVD7/OkSx6ucllTl0rrLfIyKMIS/7Rn97vfcRwVDdy0idu3jByz/W2k2bsUAhEIXquAu7LXbO3MBJ7KhZdyMiUUPtiKvd0q77sEIrMZJoJPAqp4zAiuPZ0fdgttfLQXbapRXVy3PcL150IIHjOQepDfpc14xAAn0pMEOLCa9qI3aLqrGksoLsnOZdpwsXLvjH2iniHr/88ksPzjjP7rltZ1Vwb7QBdHnYCjybaHV8X2wKpTe4s5fnvTMCcm4c9y5HgO+oegXv4bjDeOB4znP+/HkPoiOQpDGvgEeLfMxd1bjxACTTXIf9JCBJ6gKpDVBxKTtI+cfjx/t2dPjYd8v5nHNC4+UZEfFzcUYCPfLQm0nXgfEEmECt+s7WbgISGh0bzlo2GM/s6Bhhur7NB6k+/CpGAruNJxfwmAJRs05jw8bDiWsFbPRQRWfOHzm9vd2c2qsvP29/+u4f26uvXPeAfDLgM+q3d+zC+W3b6JDaM/bxhPL5/YePvITfvXt79ulnN+zunT377LPPPQUBOvfDvUe2sZHqt6M1YLWhTWakg1DFoEuqvh32B07t721umc2bqS76NIkU1mtpbG32Nq3V27L29q7v/Hv/5ECFUo/eb5OR72oePNqzre2utZo1++yTD+zB3l0XUux16rbdmdvlS7v2wvPP21tvv20vv/SSHRwd2HvvveeAwdWrV+3tt9+0l156yW7fvm2//OUvffw899xztr25ZTc+/dI+eP8je//9D+3x4ZE1m13f/RuNocOT8tS2RrNr9QaAImOWFL9c451dFJhLrYYBaCGAqLHlgXPeYfFd3G5Sepfjkxh8aEMMPaOSlBrAkvEIHY6RNeYTqxMg+voGqJJ2OAim3GZmSq7rvbL7C1NmPLA5VRtsbJvtpm20G9auUfkBlk3H89N9PZ2l3d9mq2ajMQKb6X2tZbIXzA8Bi/QHQB7HyDYQzGxsbyTRuHFiK0Apd+dN9+kq9Qm/0HrPa1KtHzuLB50Zvx/Ph8076rn8Y9RIiEBCmvMT13hwf4I0pcnEyzRSWhObTjUNmAm0GqkJpLDxe9JSIA0isT1mWTPCbWI9rYdKtwKs82AAvYxOx7CH2DUo89gilZKM69qqNS+uZVqLBYTLD9Ncl22M6++T62uqEaJSsXK8fbw4Epmc6IUjnbWA8s5/u9W00eAwVVnIwAGvYnvRHgC8zjTxVIlUKlR2GbCQ6hr6YSxSDhMR2GaD1Cu0VWEtjByA7W10baON1kHSSGC+oFmBWGpi6Jmvfa0WNgP9FFKWSD9YVDKo1ZouyupMl0bdDoZ9Ox4ceSBOBRdYT/xOSVbAQcQU6Xsv8QhoMZomfYxcpaGdgT7aTmmJPI9YEAKmS79FfdlqtXP6V2qF0k8tfeTYh/RT+g5jOfnArpGAz0op3Jxr7cdU2jT5Omr2nOqk85Zjrxw/5f2dNbXhybGX3pE9i9ctr7Hqu+X70Y/TOdYFiuv8zxIgLecZdjTGHtxTjAXW+e90oXxsjpXt1FhYt9EYg9xl7RTbUseWQIKO4fqKrWQ/xM7U32XfaLzJhyptFHMiAiExnuB+l93/wg4lcd7TfjzV6pT4T9cr72sZqFHOAfWl+kLjK46zyXgRPyqOPG1cRjsBCA2QwBqi9ULnloYgG5T39vYWp/TSMjALU0rfGTLbzjR9avOvO+vOdPr1B2liCUi4euGiAwnkAzMp5Ez4wiuU3hmuC1QtBqgakHrVQBQyJPRpMUGT47Csk92QhoG4bIEGSIjoYRzoES1bNsh0fiGRcRGPgy0uEGXQLcpfbOn4LOsM0TogYZ2hWVa1Id57RORiP+mZmjV2lKKzcbIeanyuZYZsnSGPw3tZ/z0tkFD2q/pSYyJS/svZgBuGCvusXrfexobtXrxgW9vnKiCBmvcozUsAKZ47Agna3eD5cLJVmlGgFA64gnde5ZAzN7Tbz70JYFjs1icgQag2xwIkADzwg2P3ODt6XFu77jGPWdeVwyqqnRY9gAT1v6ilsbykHClR0AAJbt265ayKCCRwT9yngATan/PI+eTcACAE/wAPkbKoigxKT4gLFN+RYy8xR8Y0zrwzITIVObIYImASHcJyEeRvnEsHMQKQ0MQhwCGu1ezo4NCO9h/Z4cF+pZHA/QlISIvIyMEA1gUt5t2NngMJze6mdXjtbNm03rUxFRsmZsd9NBL6NuOPMwAJizZZpD9A323XUZWf+c5fDwX9+swm4yMbj46sXhvau9//tv3Fn/8P9uZrL9pXNz+33/z6H23/0Z69/OLz9sfv/JE998wl++STj21/P4lkoo9wPBzZs8+8YM8//4KRafB//u1P7Wc/+0f74uZXduvWPR972+d2zWrshvL8lGNL+fAEa+z+sRNPvvKUOuoNbEzDZlQ8ALCuNW0LEGFjyybNtvW2drwv6cNhP6nJOz3aA3RzjYR6fWbT8dBu3b5p/f6BXbl6ya5dvWjXLm7bzvaGr1kEEjB86E9YMw/3H9n3vvc9e/fdH9hrr71hH3zwgf3N3/yNj9/r16/bC89ft88++cI++ugT++jDj60/HFm3s+UB6GBkNgRkbLSt7v82vDIH6u+kangyCbn47bZNW0mvwtP9CFpdGT71k9aHKrWhnctEOt2UVIBjqzlgME1pDgALEwAtdBGmBiMh+RsnAwyCd1IaAL1oozrByHhkNu5b06YVkNBll5c0iHYzKbxP03m8yga7+XNEU5Od0b1qjZYjRr/wmeYnn7sDWDNnJHiFhKl2sFUeFbuS/nlbLAESoHWPUfYn6My7UlDP3bHMIsCVGHMpNpd3b9Hp8DUEPYTRyI7YgUZADw+t3rQJmyRzgIQEIvA79gRSTWJSJDBCzwSQ4EFs3rFm191t2DSBqdgvgt0IJJzmwsU1r3SG1b4aK9G3kHN9OpBgHqwLMFA6VLQV7tQH2ibXADhIAC0aJAeeQqT1hM8jkKA+lwAa90V7O8PBGX20tCufpgoNnL8x9/lI+dIaO+pzRBfbtrXZtQ3EaUnXougRQMaIihgIXwJS0JfpfhW8AGQkBhRCidCQSZMCjEiph/3JyNMU+HEdowYgYKr6gA1yFpEYMWiSAGhSEcLH5Gwh7JpBawWuWkO1fkUf8GRw9yQ1uuzHGMgs88gTiJyYR0pt0DUy+etUIGGZbxvH2mlRwFmrNqw6R8k4iO20Pvo4ecQyn3sdkOALxSk/3F/cGNOhVR9hwwttEwWUq0CY2P9KbYi2MoJH6+KXdW20LnCPMc4yIEHlHyNYopiPa5dAgmyH2kdpTjyHwLfYhstiLLWf/LbTnvGsQEI8x7KAf1mcoT6J8y/GZryfRFjTPwEg5f1qfOh8Ar0FJKRyrik1Vf0lIAHm4DcaSFjGSIA26I0KpJAZCeoEIWFaABaI/oI6qOBFAU/q4CdzvMpAuDSUJwx5BhIiMqrguQzCy0GkARYHkYK/uLiXjkJcKJ4WSNBCcRZDvcxIAySUzsoy52XV+UltOG3inFw0U1/Fdl0HJJT3XIIJTwsklOCIgn2hyuuAhAk5xxlI2L6wa73Nbauj/s6ODjnaDQqozZPIGaJtOEi+i19x3KvdPAXzYiVgJFNt8kPfcdG4FzDA3xLvYrxp90dBuwe6uUwp7UhQDZCgnX4Xxzs4qHYSk7CWqLiJcsk81NxkrApI4D2uj0YCP9XfubRk2hlqOfOA+xCli+e5f/++gx78kNrAMwhI4HiVgOQ5eFa1C8dRKQA2gSiLOIQ8NyCBAJZo+PkOPzwHTq1AGeXqIooo8EbPHxc9sTNioBTHDOJrAhI8DxcBN7QvbO6l5abjiWskRLFF7sd33LwOOpRtxA5BmBGySwEKQXS3t2nnLl1yEKFGmVFrO5AwmlGybGL945FNjhIIcRojIS7unhddMY5QSEiIPu3R7bU8HYDa5v3jRzab9O0777xpf/nnf2Zvvf6i3bzxsf3q539vR4/37I/efsN+/G/e9R3C//LTn9qtW7dt+9yO536zC/z9H/7I/t2/+x9te3vH/vo//o397d/+Z/v8sy/szt0HzjxxodIaQUDfn993mH1tqHkaAzuCAAj0Lw4+pQApDdk/Iv1kZt1W25oADa2OdbcAmC44qEZlDMYW2iPbm1RKmdlmr+OgBaUb9x8/8BQHKjG88cpL9t1vvW7ddsNuf3XLPrvxeWqLDroZieXyzjvv2Le//W279tzzDiT8p//0n+yTTz6xS1cu26svv2Z3bj+wL764aTdvfpUqVZBy0erYeNqw0ZiAgxJzsBIo3UlgQnUGgpmch99t2RQwzmUjarmCh/KZ07xSOpHPt27X+4o5BQAF06VenzujwGajJJw5HhqpDTBI0EhgPAEC+NqUNRLcAUTckwCcz2DKjKnawO7vzDYR4Os0rN2EtdLwYJHdR61rjHHMWLPFM6YcdDlBCqoj2Edban7qcxAO15LJ7IhkX5JTxY7qk0BCErtzBzYHjxNnwyTKaLJTWQskAwmVhhItEcQW3UbUzJycnsEHv8f+wBkJrkYOsxKgOOs7ASRoZzeBCewAoxEAZT6lWwFkuDYA5UeHQ2vVU1/hp9B3uztZIwFGwv4jm8yTnV33E30a+Q8+r3Nqnpx7fXZWIIG0qsUaGzVWOHmyC9r51j2SQsD7jInh4MDa+RxJhyBVgFAlIQEIEZyWHwdQMxiinYC4KHhGYlcBZnYQV23VHUjg716nkxhTAAAAZLAVPIVBWkN8FR0D9CgW5dSwBX5MUqOx+UwMJzQS5obEEX3t634z9RWMKK/kMJ17qgNAAv3HceAa7vC7cOzcAUDmhdgICjz1vAoES79lsUadpEbHIJTfy0ByWcDjfe1EoQWQoL5aAAknR5j8rlpmLpzmI5c+WzzTaaVH141p+Q2rgrjS91t2vtJ/K7+zzj+MVReWnV+Bbun767ouzBo2MmNQWQbJy8YAY0fvK5AXkBADy/K7y8617P5LIKHsy9g+EUjQtbGrej7Z/ngdiXbqOjq//OfISFCwrHuXrx2fJcZG8ttOG0cCEmTvyngj2s3SRipWK8fMspilPE91z6zvAURYZsvjvemZ00YlADUM2sRSPQHWZIAL1tU3Akjg4X3CuCNct2cuXlqa2uALbwASxEigARWEiEbEghQDoBiUM3Ai/QcHtPwpJ/3CaC8EZarBMk1BjoK02Jncc5xI8bz6PRqOchFfZiDjRNFCUQ6+eJ11jIR1QMKy78eJE1Mb4vurDJfaWvcMI6H8Xpx0JxadQojIv7fehzpx/nLSn8UJK43nqsle9iVtpzKL5XPzdyKGNlzhu9vr2ebujnU3tuBn+jYgKQ44Ip6D6UJN9SeABATTYn+L9qnyjdpFJ/hKuzhpd497VTkxzqtAmc90HOdlHolVQFANkMC53dkdDBxI0ByW449DHR0YIa2alxyvOYtGAj9yDuVQK/9awpD6jkoq8so5SG2QngL3A5AAMMD5OEcEFAWEACRoAcFJ5H5VsUJpGhq/YknwyrmkB6H7nYxSiTNVsnA7FUrZiZ2gdoxjiWtAZ3ewgRQFdqhwcNkCpioDImDTmZd/3Htwz8aDJIrndoXd51YqMeeMhClUdILBZKPInwVIuHz1Gau3NlwfYWQtG9eaNqFqA0H18dBGB5T2Ww0koIUVA4+kUL8oxyVGke/ed9qukzAaDW3Q37fxqG+XL2zaH3/7Dbv+/GWrTYdWnw5to1u36y9cszdefdHu375l//lv/9Zu3vzSy2Zu7+y6zXzmmWv23AsvOhBw48YX9uVXtz21AWowTvre3kN7uHfP9vcfODWcNuwPhjbEU2e30SuikP7WtGbemUaYbQJVeUIg0XDNBIO1YmYbvS0HmBCuZDxobpzb2XLNg1a75mUsHz68Z3fv3fZF/PWXr9ufvftDb3dAgl/84hc+jnYvnPfzIaBKPjUsBQJIREIRWtzbe+T0Qq43m9Xs0UNEQvc9AEUTgZKKtRrVNRquoUJqA0KZsAp4Ly1ZdZvWG9bY6LiWitd8z2mC0TFhnGs+Kt3HU2LGAFiDCkho43jMRp7OQRlHmzAuJtby4D9pJLjTmMvXYXehkndcI2HsqRF8tzGbWLs+dyCh1yZImnmKjoAE2SpKazLM252aTVynIYl48iM2kcq6yjZpd1o2Dk0IpTlqLYRx4kBSXhjof9Ja9HcJJBDIs6yIUUQg7+N7ppKMabx7IJmBBLUvGhUjAkQXwczVXYYp9903wn1tSn5LqjLCeQEeBPjMbDgbWbMNYyNpthAUO5Ufkb7RyAVNk81IYMPOVhKLRd8E2w4QktgNi4Vw1foUHfAqkHlKICGJGJY/qj2RUgUSypUCdY1RB4MaBLADT0XgfdqQ9yW0yz26IGIQ6T2xSSMgodlwrSo0WCjFCghL6hQg5RZllB2cNWtxXK56A5DgAPBGz1MIvdqDV3YA1Ep9qJSKGqU/0TwgTWoKMEf1lKmNvTwu/BuAhFRNhhSb40HfmSnj6cTmlJd0zYv0Oa++9rsAbNJlgZ2jXG3WFQHuZdrqk8Efa83JdAaNTa25MUCLdrvyGXJqggKRUnNqHZAAB0o/T97f4t5Wjs8gVr5sJK17L+6+Lzs2+tDrzhU/1/fWMXLOwkhQu8fXqs2yaGWcmwqil/n15TkEJPD9CCSof5+WkaDvV/aisDOKb3xFWpLaoGB7FSNBQMKy55ePFTeHSzAixldq0+ivlOO/HAPL4rN4nji2ZbuSPV4IBJd9smzMrYqH0HCK63V5fwKT4nMvjk/g3yJFKYEJfj9Zu4Px+Y0FEkCTxUgQSu0DUqr1IbWBzytaYM63XgYkKNiJQT/nZMehHBhlIB4HQexQPw6nNKukxkmjc4raswxE0OSPA0nHRfCjHJgaxApalhkcnedpgYRVi0QVaOUdnPK40ijrfmJb+3Nkh61sH30/3v8yY3ZWIGHVZF/mdC1bcFYthKWhin3D7zgj5X3rb3YYJ5CRGw1Pbdg4BxW95+XcQBIb7VaV2iAgoXJ484P3+1CTT9KjcEqUnsDuPLsqEUigrTkPTp5UdZOgVNq9J9CQARODgHlD4AOQgIOv4Pvg+DjlJGe1YH5XMM578VxKk9D1fVeKEpZ5AdIuf1TSFaNCzA7tTHIOnvP8biqHxrV4VvKGcT75DIeU98XA4G9yjKUJwSJJgKExJsdR7cB3PX1id9fZGPxOSgXtqXYCSFBViZiDrvkbHcO4mApseLj/OIE141RasovOgQOrE6+RDiPh4b27FZDQyLtfxH11ypixI0Z5vtk0lYJzwe25dVsdL3N4+co1s1bPZo2OAwnTRhs9fQcS2P0/C5AQ5+xJRsIin9PHJRR7Uj1IbyB3b3xs80nfLpzbsJ3Npj1zedfeefNle/WV5+3alUt25eI5++yjD+2//O1/tt9+8KGPrTfffNMuXrpk9+/vOeX/qN+3N954y4UKmy3o0KlKxqeffmofffSB7T964O2PQ/Jo/8AFF9lppPwj4wn7TtB1fHjkIAKOe4PKD7Bt5jPrnNuxRqdr21vnfLwwRilFyTkZ72+/hb7BdQ+Cvvj8U7t950u7d++Opz28+uKL9kdvvG7TwcA++OAj+6ff/sbLDzKXNze3HFxijjNWvrp9x9NuCDy4pzSGKF+YRBShWJNPPUIXwWn/VG7pOpBQb3Ss0eh5acEZFQicHt9IpQa79CcOhAQMky1wirYDTovycZoT9BUgAnOqf3yYmAGQ8edjZyREIKHtwMrABRV9LtcS9R4mQKfdtCblN6lthzjFdGS12dg6jZptthsuHFpzMCLlrXtwU+H2UMinRjGa0SgFi9FOYpeUbiImUGlXfLeqKgWd2A4EcgmUEF10FZCQNBKmNnJQSM67gIREY4eJlB2zLIpFu8teoX9wPG8axHbZNgmuen+4c/0k9dyxBKoBGJUchtYAhMuMCHA6Z0tkZkVtlu6tUUvpHGJqjQeklR06o+G0zYBqrQm6RdHRflpGAoN40W/p98X5UwqYXITFjuLUnwkgoVFPQb7sIe3AvBG7C5teBbk5XafykUgNdL2NxIQj9Wg6HDjbYHOjZzsbPbu4e84mw4F/5pVu0AIB7GqmEr6MY6QSmS/dHmmBibFwdHTooLGPB8YCZapnTZuMWdPnNh5lzRB0STJ4TIoDTKQxNmQK+4C6Dtlv9UocgEs58GbuzusODlOOVeA9Yy4y92iH6P+VAUkqJ5lFYjMQF/3J2NfygU4c70DCQvk/AgnuX3p505i0krwj+V3rgAT5R6t8IAHfy3yu3+W9VX7cOiAhBrDr/L5ln68T+y5TI8r+c+ZS0LZQ3y0DE8rv8j1pNEUggXOUccQqP34d4+KsQILuOzLDS38n+vjqL7Vf7Ie025408HwMrihvKp8zxhb8fsK+rWFrafM5nkNtpWc67fzL+uS0+fpEP1TrysJuxnMuS71YPF9KL5RYbbSTYuwzT7+RQMKzly47LW0ZkOCKyOSCZOeBgYZTKSBBk1aGWDuvMpwaeBrschROLn65FndetDTRyompznYBtDzo44DTe5GeGSdSNErR8K8zAPFeNclKIxqvsw5IUC7NOqNdTiY9P1T7EjQon00DPBoLGQnLFFIZnQpRywYhGrpyMYoL2qr7KUk2HAAAIABJREFUj47UKjDhtGdfds3Y3qsMrY6JuwpPjDMBCc1mCup3thxIQGiRYKjZxdFJ5cFS8JCdSgxtXvwFJMRgXE4p7+HY4hBpnmjM4EThsGnHUg6wUOB1QALn47yILcY2UDDuwQaU5lxujr5Pu6AJrOAzZwcFJVoAiggicK8EXOy8EUzwPe380WccCyNBiwHHEuhzHbEEuIaUeJ0avLvrz825E2tpwShK9iDRrBPIkIIzwAe+x/sEg1yD53MjP12UjBSbQnZIx2ghlB0S0OnAxOMkfEn5QAd3UBqHITLCKR7aeDiyR/fv2YP7d10jAcaCjyPClDrl5lKuO3te7KanagNWAQkXLl6Fw2uzRs+m9Y4zEyb1tqc2OJBA+Ud3JleXfzzpjJ5kJPhOnjNo0vhMYBA0YAK6gT24+6V1WzNr2cSuXNyyH3z3bfvh996xd771pr3+8kv2z//4j/aT//3/sH/4+T964EgaAMyEDz782H7605/axctX7T/8h//g73s+8yzt/AIkfPbJp552cOXKJa9ucpd2erhnzXY7sQI2kojovTt37csbN+3Bvfs2HU6c5QEAPJxN7IVXX7bLz1+z55993ufY/Tt37e6DBx7oMV647vnzu15+85//+df2+Y1PfQf7xRdftDdffcXqk4k9vP/APvnkM0+5IZA47B+7p33u/K69+fYfeRWJzz7/wlkL7FICVAB4Qc0mdanV7XmqAkAC2hXcR6vds3qza9MZSvBUdCC3G3bSQmzRBVkpH5hLgkYniuA4jZO0nvF7FGIlHcTLRqEHkVMb5tOhiy0CJMTUBoAE+pP2QGiOcQvQudFDQJG2HPp6DZCAtGC3WXcggVfaEYCLcctYEZDgDIEaIp0wWPpugiPNVOVa6T8YRrJhWkN8Q6Cd0mqSzk8C/dgpFkBI0C/NgScZCQlImNUAeqPAWU4LCUCCr19TMT4CkNBo2wGsEaoxwCrK/xQw+7MHDZgT6zSaCfWZHVN6k51yCUdP865SFnEWkEDAxjESfwUUAzSbU0IzkxGWObVx/Yvrb7WuPSUjAUCOn4UPcxJM6HZTkE/HxwCWx00sAfQKFvnPYs0ogKbvo/OtczjYktkgjAN2ZqmkApOD8+5ub9vuVs92d7asf3hgQ0ABmAkIMdYbntqEpkl/eGzT+dSarbptbW24qCq3e3R0kEV7qTZTs8kYXxOxRNgIpE8BfiT9EAa4s2a83O/E0x0Q25z4AVRX4e9U0pP3U4tlgckB/mtiycagSf5QrBqwrH8F7GnMxb6QjxXHnXyx6vhZAjaqoK9geErMs+TtnjW1QT647uuJIO8pGQmybTH4i/5cudFzFl9P91r6i8u+KyBg1XnVr6WPXPn5S213Ei2sfOT85aXzG13M7KdoDsZd7Pj8y76/DkiINmNZG8tm+4hewkiQHxVBhdhnGkdlbCC7qWfTeC2BKT1rjE9i/8X4Z1kfLQMSos9fxn9leyxrU72neVVeN34OIyHOjTjmOE6+pOZtPFeqpsxGekpz5Rj5rlUxgm8qI0FAgtdMbzZ9ca6QqSVAgnKwFzmOJxEs7QhqAGqwq0OkyhzBBXVaFSyEHKYnJkQwhPqMgaj7KSdqHERxYsrAxolzYsKF6g/RwJSGVANR53laIKF0RHRePQfBy8nBfXIl0uIoB0AGp0IcMyOhNBQ65+8LSCgnqM6/rD+WPU9cjOPv0bCVgA7nYXyWi2jVpgFIYOemu73pu6MwElBbBUioN1vukGR/LYBWGfAKpWqUq0+bKXj1/PvhsArefdduQlm7DdcW4FgHBI6PKy2BmPojSr4YCQTVSm3wncLhgpZMW0okbBFUJkcyfiYDKSCBV4IU7bbFxYGAi10pzitjqSoUfG9rs1cZW7EXeD7OxTPyHe5T4AJiZVEsEscvUZ8TE4N/3G98DtgIfIcxCqjhAlwc3246k4Bz8zeBGsdxbZ5BYIrsCa+cg3OrXjHBYwkksLQgvjju931nEiDh4d59D9agoHt7Io7Hfle77rXAYSqQbwuQwC4hjIR2d8PO7V6yWgsAgfSGnmslwEo4Gozs8GBg46PBmYCExeIcxRanvtvI7rzUpxOdv+Pie+PRsQMJnXbNauMj67Rm9vqL1+x73/mW/dm//ZH96Q9/YO/94tf2N3/9H73KAayD51+87uPz8y9uOFjw7rvv2l/91V/5+199edvBAoAcKiL0j47trTdes1deecV6W5v2+Y0brlPAInr5yhU7d+68g0Zf3fzSPv7wQ38dHh17INFjF7PdtNe+9ZY9c/15u3LpqqdM3L973+7d33PQgbF35coVD97Gw7598MH79sXNz+3ZZ6/6fb10/UX78J9/a59++JF9ceNLawP8NVp248ubdnhwZFefvWZ//pf/i7322msuFPlf/+v/5ff/eD8xZ5p5rne6MGfqSUGecrC1VD7OhSJbUK/b1mhsVIwEVW1AW8UA3bPgHX1ENvcJe5MdVQGEgDy+1nkWzMTHMkp+TvkekzqyABIQW6RqA0ACufDOEKgnYA7wotdtO/tgMu5XQEKzNvOSiAAJfMamAKkfAAmy+XKw5nOSSpg/aF4k0FHOEHMI8I6xzvxnbkeQmXNhI51S7qycVPVBQIL0EU4ACVk3get7IFoACckRT+Kv7EAnsDEBbClwJARMO2We6tRs2+Np3foEtKOTytneCVQJyWUznS0URYVdfHFux7RBq+EgYLIPMwe6/Ltcp5ZTKmDRYHOytgzpG/0RIERiJWldjv6J1troE5ROK4wECZ7p/mSvOddpjriDQrMslJwrNEQ7kdrzZL8LSXIgOTMSYMKk/phWTDLal+tjK8v1Vn3tegNNNFDaPqeZo2hLwH45v7NjF3a3HJg9erxvg6OjVLmh27ZWo+m6DFS5GXJ+xmkX4eGO9TZSOVGVVAaAQndj0J/ZoD+10ZD0BcgNbKBgqRMQzb0CIKJz4sBWreGMJ9ZvAQmpAOU8AT+uLVD3ahyU/FRAo3ZQ35UgQOm3rPKvtIbLP4x+nNoPXQRz/ytUCssMhOr4nLv6JJCQ5kKkw5wIkLK/umojpRprT2YWl3HXqX/Ha8YAUF9aBySU/vOJObqkCkZ5M+sYCXFOxb7TPFX1G30mGykgIV5vWdAqsUU9h2KD6HMs6xe9tw5I0PWXtS2fxdSGyCSImyalbTrhXweNiLINoh8YQciyTWNMoufS/a4DEuI14rPq+3FTqIwVNPdibFH+rk22lYN4nteboP2m55ENWNbv6Xyw3mAKJkabfGy/Zi6p/I1Nbbh2+UrFSFAupwZOyUhQRzqttkgvEBLGMaVxrtB/XyQSUAGy6zExC7bq6kLLbHZSvXJ27fL78W9pBGiga/FVUFIOoDLYjIY+LuARlFg2gNUmpSGMTgOfPS2QsGir5ZUtyjrU5fOtWugqg2lJoEiBbzT8pVFfZszWpTasW4jLtl3VX/E85TlXGVnOXaY2nACB3NmoW51AenPDS/ZFIKFFfmej6WXcBCRwLYKFFC+y+5NeOa+CcX7X7r/n62YRK97XbjhBNkE155OjzrMrV1NtLyCB+QXVW0CC8paPBojXJaE0/mlXjmuJXeA+df5MaQaaH628yyY2gkAQMQPQSBDIIXaDGAYc2+2wA06g1XDnT2KIagsBJdyXUhsAUHg+ggT/zlESNuM8fJZykPuVaKPujedQvjnfx3gfHx0+wXgAeNBzpPm4YDdgi8QSIXBVfXsAA3ZsEa9DH4GAd3B85DoJj/bu26MHezafjN0JJjghz39G3nqPnNrESPC5CKV6mtgSnc6mndu9kHa0WxtWa3et0dmwKQKT/bEdPKb+8MTY9YyOR5oD2mlMnl6ci7J/qLUThLY7MBAaNia9IjNNbIY45YHZbGzt5tyGxw9tNHhkF3c37fVXr9u//dN37cc/+qHt33to/9tf/68eWH/3u9+1ze0t37lHT4D2/dGPfmQ//vGPrbe5aR9++KF99tln9tXtL+3o4Ni2tjfsu9/+Y3vrrbds69yOvff++/ab3/zGWQuXn7nqgSjB7507t+zGpzfs3u1bntpwfnfXnr1y1bZ3z9nFZy/bxtaGB5CUn6Q/GEOUY/ynf/onXw+8Qsfmpt29f8dFFV957WX7t//mxy7c+X//9L+4NsKdr+7Ys88/5+yD9z/4wB49Orbnrz9nf/6X/7N99zvft1t37thPfvIT+/LWHS8jSuoG+ifsipKyQcjpQas1rYGuwcSsPxhbt7ddAQkEx2IkeDUCSofhiPmOfN4JLsRoWc2ig+bsvXbDhSgJuB4/euhCkuSWo9MxGvZdbBG9BF8OeX88tF6nazvnEsMDe0HAju5Bt9O0+Zic8oEzErx6B3nunaa1G2bbgGr+VEn7wytAqGQZ+f3zkY0ngyo3Xs5Qr5cqYPD3vu8os/uOYGPN7SHj0ec96SteMWLi6vncF7aSz0kreBJISECLB1NEUj6GU8DsdjynLnj7ep9QThJAODMdZqSNJMeNdKF9+mnesMkoC/TNE3Bc+QXMTWwFgoD+7PwPxf6aTWpTG7IbDvuMec+dTBIgogDNgRgHJdNn2ghJAe7Ymm04IAuhrehw03bljlo5lwUkOMWcFA8Xj/StLgcYPAc7EQqeeOVcpFz4GpoD0IUjnewHaQTyzbyNc7lMAQmAVQAJSqETI0HBubNf1Dd5HfFdt/HERgh8Agowhxo1Gw/6Njo+9t8v7Z6zC+fPGVK+BwAJx4fWadRto5tEfEnVYWaQVtLqtmxjEyC7Y602gE3qa2xB/3hgw+HYjg7Hdnw0tOFgZrMp4E4CeLAn7XaLohpJPwfGHfMS/Qx0a9r4j4mFIDFYL5iZK6/ALHRgjxQFyuOOk4iply9tJuFYjZf4Kj9Va2u5iSUgQYwA+SgJrEpjLGlTNpJuB6yb0I/V8SuABNkUgRCLvxc6YrxXAgmxL32OPmX9uXKHuvQZzwIkpDmBtSO9isAuaZqkND7sRQZNVrzCCmJe86rvxe+ncqjpvJyPDYA54paeUrMo2et2I+/qxx35VW3L+wBose+XAQmLObnQrJDfuy7Q9pgkz3/pQUT/l+tHEEP3fVYgATaWfI+4Tp3wk4OQoOyXPo/AaQzASztXLYLFL3Fe6KM4hiJLbtn5I7hd9pPWmdOujfZOvNcIGqwGEKoruW0QkCDg1dePDCSg//KNTG1YBiSooT1qyqiuKPmIES1DoWKgLeNZoYDRMc5IPzZ05jXafdplVXyoJSxFGIDF5/E4KHGaqAqGPdiTs5Ep3pqwcdILOCiD72UIWxzkVXuEEboq0I2DOAbN+l2IWQyGy/vR8y27r3V1gONEjf1UXUOOSBBwixO2BFrUr/r+OsSvBCbKtvPdn/yzChBYZQh4XwulgJGy7SLlUIuEUFCXMKu3rIZz3+1YZ3PDepukN8BEQD9h7vXffZzMFoCYF3/DqWaMUeEho/9xRz3S5zXOpIPA9wiwPId7bilXOqcO4JwrP9V3WQ4PfXFjhxAQAfCB6yhoh16rH6cWu+O9oLsS/AsUiAuO2onyj1HTgd+5HvejKhISONSc0nzmlcDfdwezECLXlzOqvFPOwzO6pkIu/yhHleuQEsE1OJ7ghcCRZ9E98HwKkJ1FkZ1+2u74cPF9zn/x4nk/h8Acz98PaQPcc8qnTgAMZdwQCRwhpFgjJaHtoMDw6ND6R4c2GQxt/+GeHTx66DoIAAk+hp0lhTgfjiYjKe1FV4tg3vFCdPH87gXb2Np2KjDUWsApr7jxeGD9Uc3mjRSsqE9kx7TAp6AsfZ7+ud+ZNOjZccTBynZ0scQRICBGZjYaPLbJ5Nhq9ZHVaxPb3dmwt7/1hn37rdft8MFju/HJxw5Sff/733eg5u/+7u9sf/+hvf7aa/bOO3/k/XFua9vvmeD+F7/+he/kXbxy0d544w17/fXXPVccVgOMEdr//MUEItCHN774zO7epmzkrMqNhmlw7blnfRey3UWQMIFhpEPsPXhk//APP7P333/fgwic+1636+KVBNTPPnfNXn7xJettbtivf/UL+8Uvf2mP9vbtpVdetmeffc4e7O3ZzZu37HgwsB/84F27ePGyl//7+ONP7f0PKXW5n4JcwG+AaiohpIx6g+qY+onc7RRg1LARdeYFpQ4JdBLwQ69P6ux6LnLs4w6LQG1fM/PuctJFQVOk4fnko/5RBRZQCnJCqhKVDKga4r40YFvfSzheurDr4ODBAawc0jdwoGnTJFaXvONxYi9029brNl3wrkGwjC1r1J1RwwjG7hJk9gdH/t3EBLIU3JNG0Wu7zeE5nTIOq4qwg9QOv7emi3vSjvqcknpevSMHn8xHQjLClQQ4L9ZqX2Pybnq1FmZRW/LmSZUhwB+MSPeQeDNsgUU+P9VPRo2u69xE3+LEmps1lJINJoAjOAEIwX6nSjzuqIutkBmO6mPtVLvtzJ/FNRAATbZYaWNlsHba+uXOblLs81x/NDU0wXmfcooLbyjVCtLfyfHJaosBSEjXWwCRWiN9faIMaAaPe+2WzaZDT+viGAc+cgUDBcLYbdcyIKjOJc78+dCYAECCEePlb6cGKE05SlIlYCJ0YaxkTQTvuAzw0H7tXte63Y4Hf+fPn7Pd85QEXjD5UrANaMD6OLGHe49t78FjGwGgtTet29lMwsWziR0ePrb+cOzrC3ORMcO6OAZ8wt5SKYKAC18VAIkqqJSAnKdAMNlX2iUFtAl4TuNFfzOumS9J+yPZCl5Z7+Sf+fPlNFsFdPKPon+iddoDDrQfGFsADIWOhta908ZP9CmXHbfu83WB7DogoFpvgj6E1ivZvdg+pQ/sorxpRT3h95d/Ky4oX2GTMCMAhGZJoMj/9qlKSVI0UgAQwvk5juO1o6z7i/M6rrdah0v/2dfrNakhZaBc9keValamtMR0KSpE5fLCpf8dKrtW3R994DK1oezPuF5FP0MxgBjnMX7iHLqPBLImvRLvxSCCqHNo7Jcgi9bE2Eay4/LV5eupj9QX5XNU9ju3gq69Lj6x+UlG97I5pPuX37t4Vs+c8tQGMWkrZh6MVaqdfVPKP6ozVbWhTG3QIuQLsToJIFiUzeDAlkGnDKsGQVzsqwkFIhtSF9SRGlwawHEyL45PtDah8TFoFArPsRqUMmwxoNKkiAMo3k/5+WnB7rpAuDSiXFOIdXzuMhiOk6hsq6cFElhcS0OvaywzsHHC8vu6ifqHBhIi4h8dOLWnDGkcB2pfdNWoEz9vJXomQAIBn4AEKJFJfb7mjJnk/CYHzVXncZy8FnuaGb7bmKn5AhJkaKVdIK0EQIQktJhonPzjviTSqPFOICYggQCNfwISvNJBrqHtgU3WF4iGXsi03hP9TeAGvZ/y6hHSywJYgV0gUUdRXLXw8H3OpTQCniuWr4yCXYAEJZAgxgDvi5HBPRDQxqoUBKZcU/cm9kMy6jMHEhDzoy24p42Nrgewnk/uYGLOgcsUX41Zdnn9no+HKQf88MjHMqXyoIIjwsUOGztpj/f27PGjfXeWOwrovc8pbcauKrugCyBAtNnUxjUXMdzeSmUstVvr1S8Ohza0jk3qaFWwVZhy2h2knfq+iQcvBDvOggmvHOeOfz0xLjwIDsGO2xp2amxqwxGlOqfW6eIpj1yMcffcpl29eMFaOMyjiac1vPHm615+8de//rU9erTnO4qXL1+2rY1Nu/rMZRe8JKXh/fffs/29hy5GeuHSRbt27RkHgm7duuWpCN/73nfs6tWrfv2f/exnDj7wGTnQgBK0O+d67rlrdv78hl2+fMmrK3hqzMGx3b59127cuOksiS9u3HSmAEyDC+cvWa9HudE0RkaTkd/nl7e+8vnz4vWX7ZXXX/OY7KOPP7VPP/3ctjZ3vIQlu9v37j2wvUcPfZcxjQMCtVy1hvb3oCz1GXv4+IgNdC0INgi//bWVRNvYoSbw5mvNmrXqTasR0NMPadPb1eT5W44r7292N6wNkDAj17tvUwDEaRJaHY9HNvNgjQCDYGbqgMJo0HewYHcXtk7LxyvaCv45aQtUjyAo9p02SkImCvlGu2mbHRg0U2sjjoqgHUETgTNVHqap8otyPGkC0nQY151OSndiVzyVAGQsYS0YZ6lsIcKb0NM5h9KdJgWQwM6wryN551NrIOkhbpNnnnzgv0NFB6ixZsNa7Y4DFcMsoOftA9sBJhBx92TqZVTHjXYCg4PAWXT4BWpU4HEOmEvguVxzoxOs37WWxSCDccyzK31LPs+yNXyZk1r6JHEndJlv8sQ51gAJ2t3X2iIggbUqAQkIyqb0OH4ASrWGaf13BgEVEWi7XArY7Td9ZgmUnU9HDmD1fC7UrNtqWK9DuUbGWQKC+GGeM3f9+/R8c26XL1+0S5cv+PpJW6b0mFzWmgo3/YE93EN/58DTGgBnW82uzfPYPDpOOjdNxEibDU85cfCbNBXGXa3lc5iUpQnjzUvVOkZnrayNUAYi0R+La2gZTDqIUoj1KSBjnERmbgyknNXBM2aBDa33pf8bx9Eqv3DVuIr3teqY3xeQsMpXLHeMow+c5oqAhNOe4smdfJ1Hqb2VXVEFlaLCmJizJ4VRMzgIQymIBJYBddmOJ8bKUwAJbv9kF1cACaoII3sFyBjHAVzE+FO2b7Rd5RiTrdIx/1JAguLACCRwbc0z3RfPXAIJ8bvxuWOfqA2Sj5gAjpU/a4CEaOsFmMguu0hwI2kP6T4jkMA1AcW/kYyEUmwxGs5ljIS5l3pa/CsNYVqETiJV0TALEYoTQIMiIlXlhEh/JyCB+u2aJBEB1m5CBBLKSXMWIOE0465nW3dMaYwqwyfOfEGJjcYiTgzdv853FiAhfj/ebwKHFkBC2Y8yrvHZyr5Zh1j/9wQSyjGjcSCnkx1FgISZ6ogHIAED4DWqp3N3Tkix8UU3gwZ1loAMJEyysdKuOedXUK/0IDnb3JOCYl4BEpT+wFhW2UWOSzvno6ocG7v/OK46p6uoZ0BPuxxKhdCioGoLCvyj/oIb8lx9QWCC7z5lIIGARQ6y5pUMOccLRGB8cC8AAtwzz0AwL8EuzsHnnBtGAs9AW+r5uI7XbG+1nOHAcVVVioODio2gFActOgSC/SOYBbNK84AgSPoT3AOAgfdLO4FFsgk4vwISXFDy0b5fE4V7gnOo2tPR0PpHBw4k7D98VAEJaUcuAgkLVs2CGZACKMYPQMLO9rkq/5w2ZAf+cDC2kXU8EGJnTNTmxOakVFkuJwmAQICVqc8V1RFHvK6d0gQknARrCTRnNhwdWY3c+Y2Wi+sNhocetJKzvN3etMvnd+2FF17wvmFXnLQGxM6auRby5kbXrl9/3l5++UW3tzdu3LAvbnxuB0eHiSlz8WJVTeOHP/yh/cVf/IX3/+07X9lf//Vfu0giLIAXXiD1YMvBCMYlFT9efukFe/31V+3555+3g4Mje++9D+yTTz6xo0MYKh374osv7eDxkQMIV68+4ywe6QQ83H/kAe9wPHQa8+7ueXv9tTft/PmL9slnn9ovfv4re/j4cUqPcyo6mhKk/HS9nQCgAAhTLftMlc5AAqwEAlwCFkAI36F0py0f51UbKD2YSj1BMYed6yrq9Imotqj+N9mTpzqMWafVdQYG2M9oeGSTQd9miCV6etLEHUtP4RuPbDIduwI+jATwsK2tJM46GB67CKjb4pwWwE4w3yPKJmWi22lYp92wTUqCAoCxC9yYWxfqLmN3QipAEl+tt5K4mHbo2GkVXXMyS3aIcZ2OaXgAxrVdbLFeq+aeO1qehpAEkH3+q5xjBgu0buFC++8TLFja1Ro53T3pTgAkAFTRB0MvdZsU+ZmXE17ROvH0hJbVWmle86M0Lzmjy3yPMmiIx8R1WsdpTpVBJM8oYCyBLQs9nrgBcronuxDak43W+vT7ABJchyII72IH3cFFE4OKB6QRZH0J77NO1gsAyMyaCe5jAWiFqkKeE1yjMsLYhsNjBySoIrLdbnqZx07DrN1ikwgWCccM/T52tndt53xKmTk8PvC0hueee9YFXrm+QGVV/ZhN63Z83LdHDw/t8eMjLwvabnfZAXAbNjg+tj6A3HTqFVmYa4DrDi6P4RSSKgJoASeH1KSaizc6eDVjfueUlsIPi5sSpwEJMVAux0cMjjSWSqDICUAFGzT6aMv84vj5Ov+rDCzLsfi0QILGajxv9BHj/ZV+aJqjTw8knPCJcwUY7Lz8MG/fHG+XQILzCE8BEuJG6lKw6XcQq1z6/E8JJFAeeFV8oD6JfrDGmuIL9Z/GZwS75INq84nvai6oLbRRtoqRoLFaASHFWI9jRf6LbLc2g3XPEUQox3UJspXPvNIGrwESIpDBM56ML+sOJCQm00ltQN8EArRvNr6ZQMIzFy+dqNpwYiHOvcGkVACD77IsyFfH4vhoEGlXgAGhBR8q6TIDrAEdDfWTAynlIOJMJ6d9oXyua3LuMoCMk+brAAnRkGuAxoG86vc4+PW7nq+cCOXAL42Q/j5rjtvKibcmtaF8lmiAZFhOc5TKhbBsu6dNbVD/LQOfygW6dNRgJFiz40BCZCSgjeBlqeo1p1bjMHfaSVQQqqkbOhxeDEWj5tRUOWvudAUggbEnwcV4jBZwgmHRSrkHAjPOwVhOu5S5mkAux0YglgCI5Og5NTeDDmI2aPeH+5RzK3RX96fvR40EpVXwPXZ0CLAJ8uP8EejBsR7UQS/NaQgcz++e07615YAA97KsaoPujc8BGjgv59TzCUjgu+o3pY5o8fISb1MU21MaRBKES0KWAiweP37k7dXtdSoxSZ6d4MyvMRi783qw/9idXYIsdnkJcAjmYCTsP3jgQAK7a12VRvJRkBgJHsBpV6pK1UrjhNJosCw2eptVxQvtRg2nZn1iD/RhQrmlcj7FsR2dGZx0t6nSkHFwdWGP+RxnHuBgyo5hm51rs8kUbYixj+Veren6Aztb6ErkShoEsLjdzVraDe8kZ58WN1TkAAAgAElEQVSA//y5c7a3d99u3kyMge3tcx4EwBzZ29uzd955x/7kT/7EDg727Ze//KX94hc/92oKjLsXrj/nIBPsBKpvELC+9uqL9uYbr7vOwqA/tL//+5/Zb3/7W9913tzY9r69d+++tVtde+6552xzc9vH9P7+gT14eN+2dkgPmnuZSgClCxcu2e758/bo0b59/vnnXk/ekz/YxTYYP70KqIL94LvqPo+VXpLWI4TkCGZaCDISHNOu7oUCICY6NCkqDkbmXaIYfEQ7KYeI9zSGHfgb9m3cP7LpBB0VyiDWre3A+yzpJSCy2KjbaDxwwI90A87la+cE2nWCNjyor4CEudUbc+u0EFqsO5BACNWpmeeo8w9h0LnviI59LDRz1QLVxKavPFUCgJBgLOsS0FYEcIBjPrbb6V7ZAVaQGRkJvrPdTJUd5G9X61gGEgBQfO1GwwVdADoKFf02uiItqzVaWUtlbKPh2Ka5KsR0PPPSg5N6w/PglUsr+6R1P6ruL1uvYj9pbi1zzCNA5+MlByrO2sgpZct2n9cFerqnVYHmOr9gXWqDqsE4cIAIayM5vJyXik/oGQCYMqbod0QPeTbXQBiNfL66Dwf7JrM50vhIKQBTo+8HPsY2N9q21e06AJkKK8NcARoChEjVeACRz1+4lLU39q232bXnrj/njCh+sCmpNGva5Rv0ST9LQMLREdVLSG1re7qTM/KOsW1TZwf5+tysGcD+8XDkbJYJaUsEW7Okb8Ld8OrMGuC9QM1WX2m+yl+lb6JvWfpA5XiJ9juCEFrHToAUwX9e5qOVAZr8J93DWcbXaf7ZuvG1DojQudf6eXkDpvRj/1BAQj2v04xhX5u/JpAgJmZkclZrvU/es6lVLvP9kx+ZbqzUGquqKaj6T7Y52sxVuwMk6H6WAQbaOIn2K46Hf0kgIY612B4RvIhzUD6rAAbNJT1n+RxxLOqYteN3DZCgjXD5y2JAJ7Zrw4GEpL0RtE+oOChA65uqkQCQwAKj8o8nEKPcUxFIqGfHeVUnyyjHVAPRP7xzkh/hP3GBLpGxZWAFjnIEEqrgKtOUtBCUQEK81jogIRryeJ9n/X3V5CkNamnsV02AJ94/A7WqvFZcCNcxEiJiXS46MkKnLVRrF5in1EgogYR4L3LOZETj+PJgASMegIT2Rs9TG3j13bYG5RtHrk7e7WykWtO5TFgtJda6eBWOi+6jBBIIlAWa0ZbSDdBYRZFaxhNHjyBYwYKcYu3+Kx1CO+s+jpspr5RrKFdX9d5LYx3noBgTlH9UhQWuLxCDHWT+iUmg+xKNl+N4TxoMAA44gNwL9ynmhNS3mUdSgud7HCfhRAENPGcsialqF2ornjcGZdDQ2eFl9wkwgPPQPZwDZgPXIdef825skpuehL64l8HgOFGSBwnIILXBhV894ky7dO5gjwYOJDzae5h23XLAn5bvACQUKV4qd0fgK5aJp7cMkvimj0lr2qFXCVCe7kIHoVwkNXZlu5LzkITQJAKWbORCAdwdFR+fI9ef8cDTQdepgwrUcm/X2p7G4Tt6pFZ4mbiJtdqMC4LoJEJ5YXfHrl171rZ3Nj1wOHx84P135co1e+XlVx1w+vjjj217Z8vZBQgs/upXv8ol3BreBq79UU+siRTINLx86M7OljMiAAIQToSF0OsmMIq+3dt7ZOd3L9qbb75pW1vbDlh8+eWXdvv2bWt3ycOfe5AJkDTKOfGwFhItlF3XmrGz7vbAGQOpKojPbYLVXNpvsebk9BJ24XP5V9qVc6T2z+UCYSV4KkPqt2W7e3HOx/Hrc3Y4tEH/wIEE/sYx6XhqFOlOfQcQoJpPJmNPcQHYSWtaEg+FpSIgIeXEo5lAugvpDjBr5q6R0KrNHAAjbx0BRoI+G09tMkWPASZQrhfupayo+pF2CRMIOPL2AURotwESqOSE8kHd9WEAHwbjxO7hR0CCQJMGYnc4Wbn9ZZOdnsE1KG3Jbg59OJvbmFx0T/NBfLntWgmjMaBqKi05mySHbT4BeJjaBCZIroThNp3KEVknhvNiA5Y5nvG9uC6Ua5nAgVVAggCM6HuU/sVp66NbkVzqWoGm1tVlvskT51qT2sDcVXqHO8W13H6e6tJ0FkGyR0mU0TViAMJz6hdj0sGErEqOTkwFgs8AokixGfvY2tnesm675eKNc8YDTBgYCs5MSCw9r6yzfS6x3sYj62717JnnrtnVq5f9Ppnb2HKO55ijQ9JGBvb48aH1jzknYGjHhoM03wES3BbW06YSO4Csy8PJ1LUSRowXeDtTxBYp3dpw/ZMkvpfSmKI/6vMq62udBiQsC8DL4EV/aydT/Ssfwe87C+2uCo5K/3MViLFujK36/GmBhOgDrvX1CjAhzZOT5ctX3Wfpw+pvVVvR9xTAASRwb/+9gYRVAILeF6N4HZBQgU95I0vP61yh3K6yI3EsCUgox1cZl8gul3HX02okxPGqWLLqqyKdpLxv+XqKLSOYV44TXSfOwVUx1InvnpGRIPse/Xz8JWeEFkCC3wPrL7s235Tyj1WwhSJxo2FXL1w8ASRo0fCOWiK2KCCB88SBrM7STltJj5EzHYGEuABHACM5zSeVkdMgSWyD1JkLaokCMxk5LQzR6Ml5OCuQEB34Zca3NPA6vpywcRLFAb3K4JQT5onJcUYgofye2tcFiIKBLxfDZc5xbIszTdb8EMva6GkZCRq/ZZ/ovkqnLBpKGAm1VtcZCU7t3+jZ5vaOayUISGD3LTISlgEJY9/dS0rmoi6mXefpibJpfFYCCdS013eXAQk8h8pKitovPQN3SJppwRSDgaBYO/yaB+W84pxKgZjlagoCBbg/7p0Sf/zjWAJwMQVU8YBzcj98j+Nx/pIDOPdAXoCAyixyLxyLxoN28byMnbMDkl6BwAkXacuMDNpMFTA0VxdgQt16nQ0XTATESEKPDb8298x5CMiWAQn9fkqnOO6jeD/y+ucCEnyHeMi/gc3Iw79/34EEnOt2DhgFJJA6IGGzk3M7HQElX2OO+0c4TrYPeu14mijzcZGNv8fxHXeyPADJSk1SrfaMYKfks32e66TDaGnmRc3V5ScOPNDW/Nvu7qQqAOOxB5BOpR/1yYg2atCz042mAtU5tra61ukisJdyqaEYv/3Gt+z1V99wIOHnP/+5C58B4iTNhC+9H/mbnVCAKfr8woVde/HFF11/YTYZ2L1796zTarvQ36cff2ajydhefvEV37l87zfv2YOHe3btmefs+z/4ge1snfPSlL/95994qUlozelZ2r6bfXh47OO/09twJojvnsPaYWcS3QIE4rJg32nOVQIhJBJYOPzsNrjooEsiVsKNspVxrdKc5zP6X6B2moOo0B95MA6+ox0YHBPAHwAEV+UmFHI7/2QlD8SOF+MOTQVAGh45CSx2m0lgERr7RrttG+g4uFIeNM2RzecDa7YBJEhLSP2s4Jt5dXTYd50YQARYIbNZ3ccw4nStTtPBCIAEMZ/AhRX8MO+8xGYGEk7YI1JJ6kkfhlxTV/NAeJaqCVP0Ejxpw9qdTa/YMB4RAJPqo77g+FnSqMi7dmoHOZ68qqSlrq0+ir5KBBLKdWQdkCB7rz6PrIR1QVq8X83z8nxrz7EGSMAeqm+cpsvYyiwQT6VrNat0PcadqkABICbnOZXy7Xpp0KmP08rXmgxsOgPsmttGr2tbGz3X55iMR15JhB7cgt2XA/PkAzY9ZcUZfpQv3eza7sULbiOYDzCbmL/KNICRMBrBGjt2UAEGKyAADAdnJBwdV+wZT4zxXcLEmulPRjYYTbyMK2MKdgLgLffAViKvgJcK9DVuNUd/VyAh2n+NrzgW+VxsjsoXzf1X+l0xMDoNJFg7PtYgDOu+v86/i220zMfU56Xfu/DPnh5IOOGPqjxz3pjUWP+6jISnTW1Y5tfH99YBCeRZnoiFcgymc1AeOLZtXNP43YPZkE6gYyv/P6SlRzuo8zwtkFDGD8tigBK8kB+teaggXvM0+vbxefR+adtPnQJrgIQ4PzSXOV/yQRdAgvtjYglnIMGf/ZsOJOBICzldBJ2pSyIjQVUbtJAu6zSBCXERV2ePUUwKP3HSaEDFiXASdUuOWU7DPJGDrIV50emLeqEyPHLulgWhcSJFQxWPLb+3apKURlTPU7ZV6dguM+LlNaG4nmWhiec+Eags0UiI97cKSFizPi39+F8aSJAhjbtJMaiDkQCQMG1kMb/NjQpIgIUAIwFnAyCBPGt3hIrUBhwzgAQtWHIEtcuh3FAFwdFJoZGgbcrJXZbawGdRU0GBiUo74pRF8EIVIJSzGxfyuHjIKLMrSmCvHWPpGjjd/+Cg2kUiOMceiPXAubgHviehRYJJfhTIR2aFAAaAhJjywPOJkcDxAjQ4njbl/uMuo2xJehaCIu4psQpSGsjivpIeRBKT7G0k0EOMBAAGZ27MSF8ZOpDgDIjx2HeIfZd+NPT83of37tne/QcOJLBX6wuuPylifU9WHYmLmxZynN/IVvH+GU/doSVvt7SBsjkaN1rkoy1yFXrUgWuI+jV8B96BXXjIWThQAI3v1CXrHUALcum3fFeOUJJAgh1qco8RAARwYFe7Xqf6A2AEIqM4J2mnd7O3ZT/64b+xV66/ao8PHtnf//3fu/7BxkZiftBv7XbT00w4/vAopT/w2fXr1+3688/Zcf/IUxlYb7j/u7fu2Lnz5+1P3/1TL+f43/7uv9lv3n/PWvWWfeudd+zi7gX76s5t+/iDD+2Lr770MUr5OcYUP6PhxPUSABb8HiTaljVNkm3DE0g5/4z/0tl3O5UdOAUXsbyei6t6pQeCWrQPWhVAyHc19xPLY9HvCjKVd4kw4nicqq54+2dAPOnyJ82D1O90RQaBMl3c73GOmncWgc2aHT4mHZpC/wS9BHPwix3jrW7HNtEJYbgBJMz6ZrO+NbsNPxYV/s1uz9lEtAlti24FNrBLFQX0ZDKQ4OBCt2Oj8ZEN0XjIOjHSSOD+eM52L7GPYCTIDvvczUCC7xg2SC1BCM9sMJ44LX1AgDeDet7OLAfAIA5NVWU8XQWHrYlAZGKERaBW9iMG+NFR1u6W5lP8LM7FdUBCtEex31edb9nCGNvl9w0kIKSplAQ/N/ovGdDyNBtP00kbMn4fHsFTdjIxXobDgYMIAFHuUwF4ZVMynY2sXZ9aqzm3zV7HQShjTMMysYmXJ3V7O05MBErLMoYI+LvdDdum1C8pcBuJCZdYQgnQVVsCIAEkAWodHvBZqnQAUOCMtlGy+b6OjAfum5KWCHDYn0y8mgNjbzIFtGXYsIa3PS2JMQwg4UBXSIuNfcfv0T7EIMY/y3oh0S+LQKK+K39U40U+lr5X+s96P4KTJdjAObS+rPLHSn/x6/ht6/zLeF/R7473tyygTuddr5qvtlr2msq6pn88q5f+dHuTBBSr9luR2uAA7R9QbHGVT6/2cG2kU1Ib2CiKNgqU+ERcUPj/ZcwQgR714wn//18YSIjP4v2V+yjOA37XxjOv9KcYtNGXL+OJOA513Nr4ZQ2QIDaXrhXP66FAjRg0bQLEeS9mDPboGyG2qInvNZIbDbty/sITqQ2V87qEkaAa6OWEiQasXFRjhwtIiBMgOs0KbPSdVUCCDH5FG860GQWTkU7mjls2PHLUo7GM96cAsRy0cVKe9nscyKuNaTpDbMPSICy7Bu+dBUjQueIiqD5dl9qwaqEqz3WWBWpZGz4tI2FZu8R2lCHS/cZ+h5FQb/dOAAmkNnQRNctAAjnVXo6skR3YzN6gaoNSG0Y5fUFjLQYTQillCLlfxqLv1jWbdpirBfDdEkhQpQcxEORk8qrqDpSt1O4y51DqgYAEjlV7xHklB2eKwOCKqg1ezYC64FkEknPJ2eNcSoXg2XQs7xM0AjDIuIr2DMDALnEUU+Q+uFfOKyCB7/rYztoT0emX05CeifGPozlz5zNRmhNFV+1DIFsCCamdsi5DZ8OdV1IbACOmgAuZkYBGAowEgIQH9+67gyxpqAWQ4HdaKSnHRVpjk+sR2ArIEPDiu7E1hMCSqGJiFCSg1kX3vKLfrBJZpCax3tdx/dHAP08VyfLuBcJ+ft7kYJEC4jvxOdhiZ9kDB96f1L2yAUDB8THpIX1r1JOI44TcfMobNlRmkt09ctHSzvVmd9N+/O6f2QvXXvTqCVRoIN2AtqfEIePmxZdecOYBOdD0w61bX7lGAruczz77rB0e7Nuvf/1LdxT4/MGDh37sv/93/5O99NJL9qtf/dp+8pOf2Oeff+EaCZcvXfV+ApCAMQM9WnmMns/qu+cEvDM76qeSo5R680SSzMIgMK7lAH+IRsE0AYEVjZiAPusGpBxZgS8LUd9UVYNAouG2QXOUPhfwJSBMwAH9nsZC0lHx8Q0bwXPKU3UHX48yoJD6LgXIBPoe1FqilrsTNkMbIQVN0ulYpDikFJ0m1ToA6Not3x3mtc33PVDv23R2bJ1eKucnfRHmKBoh7A6jRUHA1Wl1rEmpRebaCKAG8LFtw8mRB3BiVZ0GJESaNkACzwGjBPtKe/PdwXBqh4OhHSNE6mlvDVfatwlAF21NDn6u0oAj10JcL11fqVHyGWj/pJuS2m4ZkCD/R21aOp4xEIxrXjyXbBLXUBCs9XVdoCc7p/v4fQMJDKE47mAGaQ1y/YhpYifxDK6ZkccoFT5IfxoeH6exjbDobOzjRMfX5iPb7JGOY24P0NvxlIjRIFUOoSpR7gMYLdiBTjcx2ACYzl+44EACoB1th00W6MGrawQ5EyUJoyK6OhwmzQ6vrDKeeKphAptHdjzo2ySXXKMqCNodaHzARAB/YDh5HZVG0lkAVBiPF3NagP6JwC37ZSXQUAUWAUiIwZDW3Pi9EwFvZtjG9Tn6LTpXBToWjF8dK9u3yv/6lwAS4hgu/cI4/ks/NN3z7wdIUOAJGE0/srnDa9V+XxNIULBbBrDVOr+GERzHlHz8+Po0QIKPAQZ2/lnW1/9/BhLSrn/S4JL/XAH7QZy+nHcxRnxaIMFZqggUZ2ZHHAes22k9ToCe1nTvFzFjvilAggYhqDGqt6rawA5RbEA3FsrFgSKrTbRsSKvANBu8uPsSg7hyoZyMExocaWWVo5QV7nXuJ4OL7FT5rlnO8wzBh5wLoUqeoxtKFsrILEO5dE/Lgt8SJIlGfBlKVgYXccFYBjSUgMNpOxYxEF+2mKwCJCrjE1Rzlxn6dROxnLQ6Xs5baeTK9sExWdZmMral81a+LzEttWn5epojR43pKY54i7zgjqc29Da3HEjo9LpWh4LZ6RkBHDnXfp8ZoIrlHwEScHq0aHAPev64oyVjSBspeD84OKwWvLhjLgCL82hsqy35W0ERQAI7iATfcr54FTMhlZhMQaTuJTpKiK75blFOB6C9MJ5ePmuYqKZca5EqkMol8iPNAZ6d9/jHNXhfYofQ2dnZ5By8R4oE1+IeEdzjR/NTgdeFC6kUGCJ9nEupDzy3runOwnhirQbpC+l+k8OcdoHlWECjp99QK6d9+cd5yPPnvlvtnt83VRs4h8GCYDeOLPD5zHNw7926ZXdu3faKBk3l9eUd4CYlHrKzqXmegow0rkWNlDil+kOpIARm3h/O2k6Agu+q5SoNzG8BCwIM4nHNdsN3+LxsZGY2iCOBw02w68UjRXH0MpVpl5zd3kZrM33u2gUE1IAnw7RA1tjpHVu9gY4D+enkREOHn7qgWrPetHfe+I6dP3fRAQjEDQnuU1pLw9sTgcXXXnvNXn/9de+TmzdvuL6ByoE+frRXVejwoG9qXjryO9/5jn3rW9+yv/u7/8cZC1RyYF5RBjIFDmknsXLoK+OXdgZSmfDU/vVmmrs+D7zcaZozlAo9Oti3fv/Y+oMjP1ZjJ601ctJyi0b2CYCPQfPPzJiQV8149iBoPPbxqnWrBPQwJz4+yO/OVR/kuKZjU/CbnvEkWKU5PENjA/ZJBh88sYXvzYGJZl6Zg98BE7Z7XesCkNTm1q41rN3ie32v5EFQxu4KIAL/RoOhz8/+YT8Fkg1K+TWciVGvdnURoRw4I4a2dftDRYUMWDlDoJvm72SamFUOYOXqDt4ntClB6rzmwEF/NLbj0cSGo1liIrhAHiUsyQZOABn/pbQTxvfYkPzThoDSsGTHZGNorwhCan1XUKzhI7vK54xR2STZ4JP9k+y8QGH6TE6v+kcARukDyGasAxrimrxsLZTqf2TMpGd5Mg3G7ynbJT1vA7ZJL7Ht3H6STtNoeKlQNkuPsv3nb0wddhEGQBLmNTu3iaDuoTMXamgikELTaXv1h5YzfrIf2W4n1lsWO+1uwkToWXdr21jDmC+Ag4AZHMeY4e9Oe9NI//MqDMdo4fRt0Ad0Bsjs+b2id+N9hQ6M52LBPpjZaDJzIIHX0Thp0tTYEGhgDwDYERNNfSg/JvqetLf6R3M3+jveyu7/ngyGow9SBpKlj5Yll5a5bmldKKjsy4PxJ32oPzSAsPKGiw/W38fJ8uOaF6vOX/qzYiSUQIJ0qxRI0/vulwXynxPPctWGOAY4VwSGtY4rFdOFuREuZR1CSyloZFX3kf0tPUcJEqldlNoA0K8fH4OZEQdLLPkTubx03sWvxmvWnokxjGzdMptTtqv8S9lGtX9sD31nVdwTny0eqzW3/H48D9/VtaOfq35WXLiq/WT343OVMUAcU9FH8/uj7NKaqinlmFucI7EG5SfIL3dwMFe8Gk8ndhc/12smA/6zUYD4a3otqneedVo9cVxtvi7S+9qn/t2+uApIiIGkgASctBJIiAZPg1AOxWlAAhoJMcgpUVsBD8vOj9iid6qcqDzJ5CRoIfh9AAnRqJfGcdkEi/dbTug4KdS+cRiUv/8hgQQEreJEKxeq/y8ACaucMO5Vu0+lMYhjbtVMAEig9B5AQqzaAJDQ3ehZg9JpqLk3Gw4k5IbyFwEJ7PBo0VK/VrspeXenBFei8ST/k/5VsC7qvRxQGfr4fH79HCzjhBGc40BzXoEVYiYoRzjujGgs066dzI6QOjef4dQJSPBKBnmHn1dVhuB+CRi5Ju+VQAIpDARrep/vqpIDr4mNkTQVUk5soiLyj885XiCGdotd62Bjo9pxhvJKWT2lNnDfAhK0KG1u9nyhIrdfIAbXVuk7KiZwfcQDI5AA5ZddOHasb9+8aV/d/NL6x4cOJLiNyoPKN/iy2E5cpAQk4JzzvipSKLBUuwyOE7W9/NG55IjGORDth9N4s3NULb75DQ+0KDfgwnWelOHCjp6u04De27ZWe8uDMpwqBxKoKT8dOEXZahObzUHkU849ugmJAZVSHUg36DU2PcWB9ePh/p5NRlPrbnR8p/Cof2S7O+fs0pWLduXSVdfXA7B59PihobqfWBDHWTxv6tR6CmC0u127cumSXbh0yfbu37ebX31lD+8/9F1rggcvrTRL/aBnnoX62lFHm3Ba84/dSq/EkEU9YU2MBmgqHNtxP+lEcGwKHlJwUelf1BAyVC/pF9o3CcnJ2dO1tAaJHRFteHSYGIfRUXTnxlMbTlJzYUU8uQbhyAIaECVn1kT+HkEdbg4VGmAmILaIoj6BHmPXgYS2WbuDbPzYxhO0Cup2cXfXdUxGw74DCQePDgKQAPMFPQpEZ1te/q8/OnIwgH7wZwZzytUpmGeUfxSQoKDdxy930ah78Dflu+g/TmZesm8wmrpYHjvJUNKTYGYCEeqWQCFncLhOyMSvL4cTO8Yc4xgxfzRG1M60o+xhtKuMC2wWNpNxif3hu3Fex3mq8zJetCkRfQ++tw5IWLe+ViMu28Zou/n96wAJJ8aR1T1wdyBhMnImCiwur/bRqtt0yNgY2HQwcqDJgYIsXNtp160+H9hkfOzMLcDFHro5AAkt7Aw2ouHzljEjFgpshHOsD+d2vULHOG8kAVISrAEMJFuewD9ENlknSUNAJ4F0QMAzhElhaJHeQMlHB8oZC0a64cxw4ue1hg0miLEyNutW98oOXS/7in08PIbNksCE2LaysWX/lO46jInSH4yBzL8CCSfT9p5c6X43IKH8vrRlqh1h3+shlWUBaPL3OiBB9ovz0+fYbTHHNI/lpyQQLTFUARIU77hdCjvTse/jmh3X8t8VSHBluJiOwEZD+DuO4WV+c9l+sm8RSIggQhzvy+Kc0i/V+Uv/5cm1Kx0ZQQSti1orFReW1yh9oXhut4nZl9T34mu05fyuqoHL2nDZ93XPqS1YxxKQIJ/eN2gCkMD69q9AQgGXyn1yym1GXHD8yo6NQIJ3lujgOfhxZymjwKmcVGIkxABLnRh3AmJwngZL3qXxPJXFzmC8Pu8/DZBQDlLdQ7l4rJoo5cQqHYPoDK8auE8DJCy7zxPGJKjmRqMRna8njf/inRgAlsboNBpS1Y5rGAmxvWP/xzFVtls02qc5agISzJkHiZGA2OLGzrb1NjcqIMEp5bmdQBLd+OaqDdR6Z17o3mgPBfGi60dHM47NdN/J8HGMSj/6wpeV7aMjq8UuvtfudU+wCXSMCwgOKX23SBGI40hztsduYys9fwqwoZjirCVnjr9j6gTvEdirxGNy/JLYIcEx1+c5EM8CaEjK75SYS2AN1+Uz2An8sDjDPNBusBxvjld6hsAUHF7OqeAMIKE2J483XUNAQgzU2D3z1Ixe2oXmXwKfEl2OnSpP1zjO5SNJsaib9dodFyIj0Lz52Wf2+aefOQ2ffHPfdcgLemYKLwKOvOOne0BALAVWCxFI/la77T96dCJQifNV47i0ORr7vAIIJNwg0ff5gYXgY4tSZ54aAZDADgrMg5Qb7Kk66H40N5ziy3OwIFIpwFkJU1T4p66VkHYxmaigvjjOYBMwElp2/OjY6fVpz3zqDJFGq+6Aw2DUd0e/3qw7e6HGRdypQ+0wfUPjldM7xX1e9wDAr9Ooe2WJoz6ByszajFEPeMiTnvu4rQIAUWSj8F5eo+gLwoRqjWmmudyPiVsAACAASURBVEapO6jXsBHEaIGFEllzXl80/7Czf/Kn7rvmXugjVAqKaxFjL6ZNyNGonKNctUbf8fXSmyldlzaIa0sSgcwlaNFMrICEpHGhfF8iTPbyEc1DaR+FfoLDDv1gVHUgf31mm726zRB2nKbyq5cvXrBzu9tOaUcEk7KoPdq9nlIoYE4gskkbMd6OB0cVI8CD86y2rx09cCwBCQI/va0Yk62m9ccwD6ZebYPdY8QW2U1ObATAhURHT7u+lK5MQEIqv8sxE1fs1zgQ04u/xRKLQWEJ6nIuVXnApl26dMltGyACdimuJeVaLt/mJItlsbvtczGnVCxz6uN6u2qNjf5BuSa7H6XhGdgy6VzLGQm0WbQxMLOZCzwDIokgQQAJO+ictBtWm85tODq2SR87MHeQAGFF+rdRn9h0cmhzWEukO5E+s7npxzBsNSc8KENfg/FYB4jY9nbe2j3vIP1+rvbDfGQe3rlzx8cM/YCdBAyl1C/zDPFF0gHRQmk4+slaDOiUwCQcdzQzXACZ6dBoJSBhBJuKyYMd6qT1vF63x4ekviwEQtVPpe2NfR/n42i4YArpmBiUrOtjAYSr+j/6PKWfE79TrhFr/b5VF/w9v7/+Pp4eSFCfuZ3PqQ2un5IZJe5PrWAkuHhoPR0rv4vziGXktibHEK6plFOo+Nzn3yTFLfLXyjikHBMaO2qXrwskVL5cXj+W+Qrr234Ru0X7pOcpbV883zI/pRyPso+r5g7vC1wWk0PX1pq5DBQox3qcj6vmXrSdela/v1lmMAagNt6v1pXl38dcJhYsn2sTIgIJME3+FUjINMTKmOWAKTISEPeKk0MDQU5bHIxqaA0wDxBqSZRrFZCgc8cg1ZdJR5BzSS8vabb4icGtFnOhjFxbAe5ZUhvKSRAH7Vl+j0FfOflKmx0DhGXPw/ejk+vPGconLlsD1hmTWt5pX3btdYugFrbTHLVVRqQyBmcAElY5YVooygU23vdpzw+QMIeRkYEEmAgACb3trQpIIJdSQIIjpBqriLhRvmzCTk3akeS6jGXt2uOgusMVqPalccVBEn1WZQJje+oZ5VBWAJxE/1op7UAihb6YZiea6xOoa04uAxIo/6jqC2JD8B1AATniQuAFMnAeAQk4fvwjhYFXno/7IWDnle/EduC7pC5Q7g9QgHx5qO60mdIzkmhicjCcJZAXHD2n7lOMBHaqJNJVBWC5P5yGT2rGRtfvCVZCSodJQexgmGzPGIE3nFYYGJSQ7PbcIYaRcOOTT+zjDz+yg8ePfmcggR1nfgA0JGpJG7EDTPvuP3xc2U/ZOHdQMtC6bNGM410Al7+Xg4kELCSnip25JCzWyQJ3KT8Y8dAEJHSdsQBFFCCB+wL8AEiYz2EgUIebbea0S+76+lmcDTbIdDAx6PXcJwGI79JIfDTfD+dTQJV2elLf8l6n3U6BHNVRcq423xd4xKvmh+ikArgcrAnrj6d+iJkQflf474D1PIHOHuhSC3Ge5msl1skufq5B7v2Q+2/BRvDN/+qHnXOC5+hIRGfSA7TcHtFB9Tk+TeUa9cMOafzxahxQsL0dk16Cl0bMP9wHjmxiJCxSIFwvQVUeiDTnU2cgoI/QaTR9GxvR2E6rbs0GkfrInemdrS27cvWSq+8f7D+0u3fv2OB4YN1ux9r1BDICFDH3CQwBfIbjQSrDmO2igAQ54oBa9C+pDQLXvK0aLaM05GA8tyFgzmjsehfDMYEgCvsJSHB9BGd8ZCAhkesduOKxJ2hMZGa5bKUAplQRIosIBqAnzi/GnMYT9kVAAvYPRob0BaKjruBC547AZbkmrgMS1q2xcSzFsVH5ZKKG/g5AQjXevHRczbpUuGm1fN4DJpDGsAHQ1vJiqV65pUk6Q4PxksYhgPp0OrRuixBt4sDUBmDt1ob1vARkcrIBmLu9zTRmOlR9QWRx18HkVrfrfbh/mErJtloJdHu0v1etJdKcqOVqC7ATEAA9Ojq2OSjVjDSrpJMAs4Uxidiqz3WreVoDTISxp9Mg0AmtOKV88TuABKeR/yn7EYPD0q+qfIo5QO3pjIT1/bvMa3vyvdI/K89brhPr/L6zXfXpj1p/H78bkPDE+bCh2W76vM6MBO3cOyvqDEBCnLfyN6Lfpg2iuLHirZNTC8qWKoPw+Hf0Z39XIEEASQkkLLMN69s+MQL4ieN+VTAez1fGMsvGY3n9Zd8XsC7fR+t91Jop2zLer34/sW4WDA31bfxe9bysL0+R2oDGkRgJnFPPI7OMdfxXICFQR72xKw8mTVh+ABLixIhBSxnQRyBBjjJ5uiUdsFok84DQIIsLdhpcKRgo8wPjwOP3p2Uk6LFXTaRyMJeTTI7Hsom9aoHQ+3J6+Jvff99AAgh95VgsqfO7bimJRieCPR50ZyXv2D5PLHhPCSTIEEZjEZ/nNGMqRkKt0/agFwBB5R/RSKi10u6t56sRNLHjIVE/BNzYFfVa6gs0O4rCiGlQTZugbaBghfxPiRGKTqc2VTDNqxDw0qgOJ5Q8bFUlFzFkAhK4F4mNRWTX562E+WYz/64CbO4lqbUfeGCtlASVbNT5RCHGWedYcuMJxjhe5yPwU3vwuyO187lduXLFXnnlFWclvPfee/bFF1+4I8k9CIiRQeacMtCcQ8FkAigmaQfb68wnpoSAhEU7pbQRGAnSgUgCVcl2jCep76Dmq2oDOeQbna47xMeHj+2LTz+1Tz/+xB7vP3SxRR/nefGpxJJCPrvP94bApYRWe2k1WBmdJLTnYymLVAr1Lu2j7FY5Z6pFm3x1VOydEpPy/wk6F6Wu2DGfOlCAnfX0hhrU9K7VmwT0Let0t5ym7vMIWjDiZJNRRtoBKpOAJTvblb11QCHtODbni/Jy9G8Cm1K6BuUk4yJNwBepnx6YUrXCd22TroXWD9qKvqacpIK5mIsusCEBCbFEVir3qDWJ4CKtXQlEqOwqdHQvC5nGjUAzQlRn4Hh5OMTjEhAUwQOBCrQzqvCuYZFTIvR8WtNc7DEz7jSOBWCn3dQksMmPGCWVxoU7xZm54Tvw9PFJIEGMicox8jQDwAPOm46mOoSXgAQ84Z3ZxJkirSY6IDBmZtbtte3yhfN25fIFB1j2Htyxe7fvOHW31+taq8Y8G7vootP/mx0XszseLoCEtBYnmr/0EAjS3Cl0JksCXLy/Sa/pdG00a9kAXQQETzPg4OUfAScI0potr0GR5EcbFXDkEqLUiZ8mkVadW7bS53buuwi+RjCDYzRmZatlIzQ3E8tpwXiQ7dR5NHejkxrHvGtgZHCrXIuWOcjleisAOa5v0R4QFPvPCiBBpNLKZgREjHZlfG1SOaHddt2Y4aDv2jAACwgmbgFSOwuh44DCeAQAOkg5vrWpbW8gXjh3xkuv2/Z/sK8c5MqVP7DrO+dhulywi5eu2A5stBrVcsb26ID5nRhwVIsBcGAtJtUIRgj239vQUolXcDFKQaIthP4C1UdSwJeq1Ti7ZYpz7zVP7OCo7xopRiqOUa40pTlQHQSQFUYswFUEEtTWAjNjf57wLWHouN7CYk6Wx57uP6V14Sw/q/xEffcJv6oAJc9yjT/EMeuD2dOBBPm9ml/lK6k4sW3E2BJLtFpTVjASPEXOdbPTPNJ8lq9dUdXnuUpIrsSjeYlV0k/0hXWf8d6iT6/rrQMSPI2vSNuTPfPxmcUe4zHr23zR0/IxY9/H56jsRmDdxj6I4z2eY5XNK8ep/GD58QISBEyXsWBpZ5f5RvH+4/fjd6v2mi/EyOOz6liNh7Lv0vfBkU4CCQKfKkCLSlT/qpGQkN5qMmTnEYdH6xe01thBWnRlmGMAEx1lHScgIQUBxaRZAiScnLQ5j/WJRXQxpOW4aBdKTjxHnIWREAdQOYHKCVsOak0yDdqI/um80REpF4s4mNU2v28gQVUbdK/x9awLiybuHwpIKI1HXMzj+Dzr/eo4iS02lB7gTIQta3Y7qYSU774k4RvPqYRxUAAJO+e2KyBBQTPHqS1kEOOObFW6sdGwfj9R8hkHFZqZ8zW1CIquG8ernuHx0aFfCweMXR4CFwVGXDM6wsuMYTuXXJQuAeABoADUXgJrHGtypjm/RBU5f2QpwEZ4+PChHy8tgCS4R3mtBJQodYL7Bkh4+eWXPSB5//33nZXAOfmOgq6Yc8x3aItIC09tnVIbECxc0McXOYOpTZMwJRoJquSQFs8UrglIYGfXHVaCHETq6klw7PDxI9dIuHnjC2ck1DM4JtexxQ6v28WFMF4EEnAUkw1MwrCkBGjM0h9qH40PLaxyFirAp9ytxjai2j/P2gc4HFC8sYWZHo+NZsfMy5jWyFFus9+earm3AHbatrF5LlQzSFUi2EmczTIAMk9pZ1MqWEAjF4A7zVUgPDAlgEyAjPpBgmz9/tEJRo4H9Dmw9mdEKyEDZfSTqm/wXhJdS9U1OK/ABT6rgEpfiLIQFR1RlVDMYpd5Lk1N954cd+99nHiEJefkOaYZlcTkABlKICHv3CzQdAdthuigFECC1hyeUxou0UnROuglHzOQoHVAYAK53fxIhKsSOi7Kf6XRl7WCvN8zWJJTIzybBMAGxkiz4YCAV2iam7WaxJ9DgyCyvb3pbITLF8/hTTuQcP/BXZsNRynlit3d0cC67Z7bg3az6VUxHj4+cG0Lns/7sd2taME85xFlVF07Ia3tsk2k3TRaPZvUOtYfTz1gHEzGDlFN2OMm4Juio5FFbjOA4sDRfKFRMp6NT1TBKNd5AU4RrItBg9ZVzTelebltyNV4os8RHWSBF1qPfN6rokYGH35fQMIyJ9ev/zWAhIU/R5JL3QVMu7BDhsfWZz2hPGOHSh0118zotklNath0PLD+EZomY+sgXtsFoKU0srnWjtvnutgLgPBJj2Tr3K6dv3DJLly8bFeefdZ2zp13AIp1BtvP91hvHj9+ZFeuXLZXX33VU6w+++wzB5lTekPy12rW8rFydNS3yXBso+OUPkXaFO1BcwAmJAbCzI6OR9ZA5LHVs3mtZUN0Fvp96x/DgCEvt7kUSJDfGm21fNbK/6D8KozFpwISElC47qf0DZeNh+if/i7B5LprP83n6+/jdwMSyoBZQIL6S0ACQnaaj95vK4AEUnm0JrslDfn19L3Aaz47wYTLrEHmRQxWlzFb5FOX/pevN3nsrBJbLIEE1oEIJNQyI+M0P+G0/lPVjzi+on8dx1nsy/h7PF7XKu1kfD+O0whkaH7FjeU4/+Jz6Pyy3/Ez3U/8bJnv68+Qyz+WG23LAIwnny1v4MwSg5LvlEDCvzISstouA00do51XBj0DnB8Et+Lk1mDQYC+Dvrgj5bsAmZFQAglxcZZBUCC+MOgLRsKqAe/O2DQ58V+nasOy8y4zjstABF/Y8gDTRNczaFBq175cKOKg1SDXQJUD4++vSW0oF5wnjEoOkKOzJMPHa3m/y4yS+uoPASTIGJRtrmsuQ1TPuvABJEysYc2Nnu+Go43Q3dh0JgLBAQ4tQQp5nC5Ol1VXfbHIqQ0EqA5N5kUoBoTcWxkoRj0C2ovcTeXeqf2i08vvUgleBnwd9hP1n0A/llbknAq2omGVEdd47LZaiY2R1eVx0nDq2CFiTkrPgM/1mYAE2QYcQhS2eValNTiVNdQG913eXPbu4sWL9swzz3hgT7lAKMTcK4Gj+pu2K0upxV3AtNjMrN3seLCsBVxOmewPdPvEBEhlARWo67jhKOuzKDBmV5UgjHk1nTiQsHf3rt27c9eOjw5sltuVANADpwpIWJQIXAYksKvv6vxVmktS+x6ORi4i5myIXBpQAJJolOqzcnEjqGrM2KWFiVACCdDgPSa0eQMHnDENtdf33D132Mv6dRPgU4lLeeEI8upzjjVlIKGtjxPynpgICzCAlAgf+/k92SgdI42IauHPCvs+xtkJHEGzz0EIjIZZmg8cn1g4yXHiHvghLULsHPpfjAQF0xUbIxsBgIuTjuQiH9bBnyk7xgsAW6l6cvAkkVCl8OXz1hGC497qUPCzbsqSQDKC5yefo+n6D/VZzYUjFYyzxqaAKAVGBEPevtK/kJBmZuKtAhL82dxRTUACx3G95hyByJEDCdDVARLYQT63s2WXL1+w3Z0NZ5/sP3pgjw/2bO6MhJ6LNg6Gfeu2u8b8BWhDqO7+w4eebsG9JsBuo2IjcN+H/UFyzn33OwFnLrAJ3tXo2LTetf4oA2rwLRotm1Lt0YEE0haymKhSWHxxWuwDck6tAQraJYTGZ3JKtc7GNYrP9R2teWJTcM8CeJc5xVpXI6OhAohCTXGJrUYfqVxrz7JeRT/qxLlyu5yVkUBIpWd1pketZT2qFDVbNugf2bB/7IDTzjYiqi3bQJ0+i6yOh8eeAgZji1KivQ3sB5oZdeuQzgDNG7YLqWGZWUCJ1+2dHdvZ2bXNrR3bPn/eNrZ3vPLC3qOHdvf2HQ/kWEMoIXv16hV7++23fZcYEAGgmTSTQT8LodapEoGNGLvI4vCo7z7QBNvE+lwnZWFuAwD/CawDcyCBVC60Nry86PGxay0AJJDaKUaCfDWt5fHvqs0ia9PZuKmCSPxZFsgs72OlRawGEkq/8DQ/UetEfD3L2PpDHvOHAhKq8+Z1uwquM6gLkHAC1FsDJMiG6DxqE22AcD0BCbo2xwpw5lqy79Hnj/1VBrNc4+sCCZW/Ayicn1XPq7EaX1f1cUrzTOzCGEwvG2dfB0hQ/LAqPpKvsyxuXDanNLajLxTH+zJfN7ZDacvdLwqpELGPlrVj/L6rUDWIL1NZZ/k+PhZyis03ViPhmcuX3eGANsYgl+q7Olr1yAESeK+dA6zYsRExiwugnGgF2AIS4k5u5XAGNoLeW44O45GQs8eimEph4bDHV5xTnFWnFUNRn439c1SJefWdtvx9zwqE4juZJ3rvkvPyuY7z0lvh7/J9vs/9cH296j51nXj/8XqpBBvU+XR/HogA3CAOM2PBnGRm6yKHVrm0ehU1tnw//c1UWIhhLps4ZwnU/9BAwjLjER250khGg3cakAKQMLK6tTc2bGtn2zYR4ttAfK5uIwIjqGM43wSirSQwJkq3+2OI5o0GCdHOzByBANpB166WHFaCoET7XZSMUpkxjXMZdDmpEUiIBtcd4RzE4OyzU8h8lUbDWYEEpQxwPu5FIAJ/i5FAkE8KA+wDFjGxKjgGNgJAAs8qQEMCXv8ve+/Z5FiSnGs6NBKpqqr1aC5ptL2X3/hl7X7k//8FtGs0Lpejuru6VApo4NrjHu+BI+oAJ7uqe2ZnutMsDeqIOBEu33Ahx0GOBjwM4EFaA99xP1VHV26zwqJV8LFeXzkIhK/eXD338RzAtrLj7DUGorXlcBTtnBTRIMeR6z541e5d6UbgUfFuENMLfbdaerG5u9ev7M2r72zxQDjtwsO94R7WB1kpvjlySMsOmar/e7h5L6JOtMvBXLBW3qrzMYAf0Y3W2cGjUjTwWHmWSADCa70eQgmTbSISAiEntJxwc4qceVMEzwmMzgQY0ezS0eNdXTugSueZEuWFoUSqA+kjHlWR2k8x73AEx6sOAqk+QYMAUm8ciEKOOsBW0pia5/DifZFDzzVcvtPznbznXt8G45jbDCYgEwljDl1A/vYhNcsdAI1fRFN26BvDqERONCBsLxwfLxjZ1NWINpx+bzlqAIopCpliq4A3w8nQ87IzEC6wXHTBevMdxwjggx7ZBfYaCV4P4FCkj2iEkAXopgJ8FMOEtSP721WcOzUR+B/HR9tLFX8isgaXm/QUXidezNIcFILGhwM+rLwlJBEJn35Ce9YLL7D5cP/WHUvAtMsZ49x6QVIK4n32yae+gUA01Nt3D1Ejggr9AFLISYBYl03mQJkP09vt7e1hEfVXiCLas4mwH9tiYw4aIE+H44nLX4rmxXe0eQzwwNdD61vABBnRQYNBR3kXUTLwFJAg4Jdra7NBkTFK42JuMwDhdFZ2LpW6IueBc2Wn8N0PASTURv2RUd4JJJSaBkqRSUXF/KtedMKBzyk6ulrM7fJiap89v3FwiVQH6GFP4d0NdhOFO1VjpGezy5FNifYaj0rkUnT5ubmisO2l/cM//pPLgIvppXfpmEwvbDK79E4MKmjJPKFDqI1Au14iEiaTsQPMgAnoHGoihA6J9AZfa9LD5tF62UFnDHuMeDoBUWwY2uv1rT+mkPDYu4DMFwBZC1vQjWJLndmprdkU2IQu1Z/k70nbosz7oUaCqnYgDwEW4UNksCcXiXLfe+1KbajXvs3By45Um8N2yon8S3z/QwMJ2VnOfgSRCVo/59VS56Zxkou/4rwL2BDd+Jxm8QPyBudhU4L0vEkDXMuW0zNxHBsJ+VxF5GW5pDFkJ1XXkKMtu1FySO0fFZGgNXZ5huxRsfoSkaANktrBPmf/cs3av8v+WvYHMo3V7+tzsr2e16uNTmXz5SiERnWXjdhz19e85efW8bIp8nO8DyQcpzZwTpv/UK9d45PSEbmKSMhAwk+ma0PsFUQ1bSbn808/c8bZriNk0Is5pRw/LZLAAsJkpWizIZaPk6HPgmpnUgy0WRyqYjdMn1rBaQGF9nO+jIaDkkYohMD2/tKuEEKg80obIu997bmzcZwE/WhEG5ditHnRKHbbCIMNQYOzcl4RdCmKaK3GOHj1yunp82aFscQaAIB4kjOJI2708z1FyNjt43vyrvsYmfgQ5fuwd08rKt03vx7m5/1CQbVy6RJEXb9nRn+PiYug+DEV2jlFhpm9ABKaTOwa5/aTFzaeXUY0AkaA9/ON6s4YIg4olB1oqsizLutttBzMLeBcwbGpXSp2h3KJYmMKr4dvOI8aB9qN5jfmS4UOUQ448rWQ5HOzs10cMBxB1TnIyLg6H8iQlpMuQ0mt0iTwlQ6hcHKKj+H4cx67Rhh8XF/FHXk2vieflXMAM0hdUKFFjEU9D2NUNwd+xwhfLdTyK3Yum9CwUmODc6Uk9VyMXQ735eXtAQz0HchoxySU2KMGCMOdzYxWkKE4I+Ujdhgi3Bqjc+3/gHY735GHTe/evLXl44M9UADs3Ttvi2e0CSxOmuSRFJDLwkHp7ODVnqO93wFQ2Lvh4j3V6R6xigKH7ND5WjV9o0OuMv5wJg95/3zvAROEdSdASlEW2pWXURLRYyVFjWJjZVeNYmPj6bUNR9GxIztjPm90RXCQhmiEUJi6ZhhKVPKXIuYuW+8QQPG1aLB+6Mbj57lxHdweAGc4vYAg7iKWegcY/71ddC8Q7fsxDm7EP068S9X8sKUkYWOIlDzttvoG5eRyrYhsyLKiTW4cpzOHg0a0kqf6pfZxWZ5l8Bx9pVQj370fDX139wC8l9ZenqoRYEI2MGPCAsCQ26L5jCkU0iGHyNtJRHHMUp1cYI63TQMAh563G7u6urRffPm5Xc6mtlo8OBAE0DD1cHU60cx9txonk4gEQIq3b+/s4X5h4+nEQ+QJVwfovry+8toG88XSHTbeAyQg6wDu5suF6y9qd8xX1DmIdXZ+oBZDKZbHU3h6yzqALP4EykCrgP2xoyVaKjSRi6+VdTnlkLFZ0hiFKRxa6w94Wjtn+XPeUcsyQNdkvfU+04Xso3P6qTbY2/RkLjQp+ynr5AA1Qj85vZZaHgI8mGt3kFZrB4vo0PHs5sqeP7uxq8upbUgDeGCd33mHk+l46GkPER23sdn12C5m4yYt7dXL7xwY/eKLL+y3v/21/dM//XPTjUjrim0TLYPnXu9gsw7ABXkWdBBgJGv9+vV3Ddgq3pG96TJtVbo1oGOdD81W67URqbdYrpw31y4HvAeNg16u49bUO8Igu4gCjB6ElsC8QlNyTr1d6dFf8D+AWMik+Fy/RpHQ078LsMyXli7mOVXn45SN1EU/+byajkUv5+yvLvvuHG1LT5+//rHczTSc753vkx1L9zkSPNN2LwGLsm1w7rziyqjU50nt42se1caP1kLRza6DS5qj6NHHUnb25fPUOqVeA/lBbc+a7yFgwr9D09KFZLNpQAyBlwJBREMCOGs60f0AAaV/8jFy7BV1emoN22RefhZF0Wr9NEdaZ0+9TFE+GQTgGM3PqfvX/kXtnwqoyFEiec7zM9c6QvI301tjWxSfmE0IRa6JVjgGsArdsFgto0aC/opjSdF236RV98NzTPKE33r7Lk59wkU+5pAaSPjsswASCGEToJCJAENEhBdEFAZPFn5ZGIggtZByAD4ESNCOogxeGEnXOUcQmQnr41BYej45Knl36T1DrprsLkGeBeDRPBZjh90hEayulQlXcy2mygLCfzuUwDxJBrXwygzTNf4u8uz6Xeuen7FWCh9Dv13nnns+RST0JhN3cJ99+sImF5ceWus7Tv0oppSBBHZKfX0KkOPtx0r7l3iuiDTAj9KzR55uGL2TSTjQEqjLzbIBEtTWUBEBDlyUfsWZNngv55r2jXzmWHV94P5Cxr0ifnHKGbcMSa2BcuQOgj1VYN/tHETwnOjx2HeQBCSoAwHXBkhQhXMBCTju3M970d/dNfUTuB61EQBIuMbLb176bwhj/rIw5nzSKTLNH0d2TGw2u/Jd7OjnGwBC8EzJibdIDQFECPAjWgYqagNDECfl4fHR77WcR043DhjOFrtwazpTvHtr8/u3tiKVZLP0nXjuOuirRkI4MQ72FWPdkWmF3BYa4ZkiBJxiZiMb9PZNx4hok1euUwBadvGc3kodAJx3X1/PO1d3i9Ohsefk4o6A9x7tGqmXAJCAYYzTAaBD5ATfxc5atF/DmTsAs95RYAe9l104wxkpBS/3FCmMPsvO+yCeAAU+1IiK8CiNfqRg1EBCbEOXtAn/vYAHtKCMuIPYfS/zJTkgX9qL8eEsF99a31d9EZrWmZJP+bVLtviTDA8FIpsxpHoWGUiQISvAzOt3DKJosNrbNe38CphwWr6Gc4JT5sCLdlMrMAGHP/4iQgUATDQxgMY3K9uvlx6K/umnL+xqes24CwAAIABJREFUOrH1ZuE1MSi2RwvUAbUglnNbr+Z2NZvZ89sbD2F/9+7e7u7nNhmTfx6FJ6F5CtbuB6TtbGxJtE+v78DXarO2+XLlrw5MebrN2EPMJR/ZiZPsYpy09fPxlpoVGrtyhQc9WrkejNG8Bhwr/V0bifqci6XJjsn2AkBmfc36c+3YZP5XsdhaD+mcLv3b9XvGEc8ZwqJr2V8CEh4f76NrCnRA694CJDy7vbbri4ktHh9ss1o4gEr0zGQ0sNEQoI8d/JXd3F7Y9HJsl7MroxXyy2+/s/uHO3v+7IX96te/tP/xf/9Pu7ya2Xg0sdWaSJdHmy8ebQ6gNJ/bes1mSejKxjEjgrOAOpLlEbUaY2zAEECkdSlcW+gfOvMCwI8P9jhfuCEf7SAP6bjIUq6z3Q1ss53YfhcFin0MpZWrwCnOdd3YAAmK5CxcVbq6nJIVXevnaWmpc4vWqbGPS0rXh14/n5fHku2Jc3Kuy77Ltpyuk53BrojWfe66I0mV6hS08d4Rvz+hqKTAR9Y31zkYDEsxYu+OE3o7PwPvTwEJLlETeJzPFYiQbV+ta70GAgBq3aF5zWCFIh9q/0djz/Mu/gkfrdJ6SV5mICHrPvltAgLqeanHq/tlWpKtU/sfzk+F5gOIO3zOz8D3XUCCNuvyM7rtntp/6nOWy4d7Hgow1+PQfNRyNT8P15TtmqN0tSEECH4SSACMPV6ac6x49rf/3wAJ7MIxKQAJEA8INa9EJoiofQJLu5MDinUMJNQLXxc7OoQXxwwSkZCFmgggGwBilBw2qHQIEXoWLrVhofOPnqMQr3ZkJRgUvtSmlNtWslNRpIqr9f35/PcOJGgeM/Nl5dOlqD6Ys8qJ59YHIGGN4z8eh8NcgISNCuT1I5QSIAFAwQ3MovijRgKt9Q6hTSF4yk5iMY54vhBkoZSmJYdY31N1XBEJCpNVSG0Ox1d9Ac2HjF1yWPN3OcxOwJhoOwvUHBmk46Q8skJRqgJOP0Y1QAKCE6HJd5wLUKDUBgAZIhKIjuDvm2++cQACo5Hn4Xf++R3e+/pPXzcF9rLizgi71lDj4xm5d4Ay02jn5QUCD0CCujfQnjPmfdyE7+PcZyCBfNu7e1qKkSMckRGE8AMaARizK7e4vzsCEmJHl/9wJBvF2g8k+hDefnDkJNP4jTQrgAQMc2Qtu3j8s1MWxnKESCvXjir3seYlbJyw3u2q7Ax2F+tqU5Lu4G0HvmPMTrIXQqSLBekD/dF7qV8OCpTUMU+o8HSJeH4cVAfUvKhhFKzEQR6WfvIKTReQIEO9NwhQAI0aPQbKv++8x6wG0KCIhE1EI5TUi+3aPekDD4jvy5KohkMXkNBm7PBdp3wqOwptzgDn10BC087Of6OTAmDANiLMXE5EJX2/XhUlUctCBxDqndImUqPUVtgHUC0g4QAoALTsbcSar5Zepf/m5tpmY9Z047UVGBstI9kD267mtt+tHUgAlKPOwv3do715e2+jyaXfYbWhQ0jfLmaXNhiOvVjier9zml6uN96dIVo6wqexOwyQ5UXvitEOMBM6OL4jn90Lu04vIjqncfhKDY/9AcjLuqZ2lGp93hwreZ5SKZtor37feTL/1Y5Am+ErZ51Xta+tdV4nXT1Bf3EIaXWZt+v39a5pBhJ4//Bwd2hPajubQAdXM2/jeDUd23q58C4fbNnTZnEMiEAKjdctWdj1zczGk75NJzPnyVffvbG37147uPTJp8/tN7/+nV3fXHpqA5FX0MzD410TgdXrjRr+defeAdJo34icRv/AJ9IHcoy8fSsRU+vgGefVPnogwGe6QdwT8fD44CkyAhLc4SkgLYVnlyuiqkqLwAIkBI3FAnh6zRkgQV1Tat5s9EGHo9t0gMk6JEUAqzbMh16/zf7KY+uiw67ff2ggIfNTdoJP8s8TgAT5HKyrNlbcJxhElw9Shdt8A8kk1eTJAKdL1AJy1mPLGzen9IrWIPtL9bF8ls0mHyY2J6JmkGhDtmDm/fxd/r72jYj+kUzlOI1B33U58gIQTtGB7KAsN/Mai8/qddeYu4ConJqmOc3XykCN5LquGfImujLVc1TzW563+lkVpYKskg1P9B3fE4XVBiQQ6Un6zd8tkEAocwYSCGc7YrIEJASjxw5sntxMNCJIMZ0WUwu1XR4bwVowMZCunQEIMarnKOVikAmJqgV5fobMsDgkYhZfeELsSs51rZTbhPn3BRIys7qgKAbTKUGZmTzvlDTz+leOSDil4PR9Rm1rOuk694f4vQtI2LDDW4CE20+ee0RCDST03DGMfG22LPyZ8F/YUxtj3IbhE89XqhBTw6LQY9B+5JXi/IpmOYeIhLwbj3LAEIIPVLtAefW1UOXZRqWwl2gWGlHEgxSOHCKOURSPUiwYs0KupWSzscm1iCBQsUUiDDCOFQHB+QIY1OUBGcI5jIWUh/v7ezfIdS21WGMM8wd2pdZNfnM24rm2eDPzPPdGaAPKKGcWpzrvWjVdGWgBR2i3g0FhkGpewmGJ6IT7h4hI8Pxx5rWksdBXnfzg1eODLR7eeZoDn3GcB6REld0tGT2kHSlaJPhVhYwOXWl8fkdRCf2CCIkNLRMjMoVQ8FBMByDB6YpOC573WVIQMCSeACScMwRjp5iK5wGSCdzSvGuuamfpIEtxOtXNoKQclFoQssQBElyOOhoAEF0iDQgnJte/H+0qSS045MIfIhGcdktEwo56Bt4xSOHERN5EuL/+tKckA52igD5/ikw4EipENRz0T+0k5kPreWwc05J+IR7T95LVMkL5XfzXGIBeHR9joqSwNaHVASTgIB0Zck29hsPIPCokkhObdA8HCxybybstKd2hifXY22QwdGeRFAuidUi3GPVo/xcgwsV0aD3Sc2zjoNclKUlDHOxHD01/9ebBRmPqypQw4QGV/C9sMJ44UEDBWro73D08OpjgsJEDWNHe8XERoBUyAYBxOB6VUPal8/Pdw0PYFikX2Q3AMleKSMi6Ouv3UwBCs04AWOVaslEEssJv8OS5v5pvuHcNRJwysructGwrnBrDUWZTy0HSLdkRyePDkBZACwA47g9sNh15u0eKLvJPtMuAssQl8m1U5CirOxxBq2GHqT4PNQ1UkNdrgUynTXoDz8xvTb65lwEtu/xesJXfQ5YDKIRxHpF54iGADABkTwUESPQoqchzB6TybiJv33raxMP80Z1FryUEMIycc4CQGlNEv1Cno0R9MbYC6EUq186jGZy2TkQkHCJ+2leoyz70GiZVRE2mF9kVp9a/6/qZxjJfPNW26qLRc7TNuV2OKBEJ9TNkfZPHrPdH8/UEIEH6OBzHiFx0HdcCJNQy3+u+lKjQDCToWnq+PDbJk3PPX+ua7J+I72u6kNMuHso2X3aOOV/PnPVSvp7sFQrt5jnROLItkOekXqsMFORzG31cIov0Oa+tdFyW0bWt0UU/WsuannXNTD+MVam90hfUdspjy3qkHnM9D1xba8112RxD1kEnpFa5Xbvd2LevXh1OLakNf3dAgvbSFJFA/mMGEjAIj4i8AhIUalsTaSakjKplpnZiXR1Cb94nsghZzAg/15VTwatyezPzniL8/Bx6r770uu4PHZFQM8J7gr+lD2yey791IKFNkWl9upTgU5XduePO3cPbPwIQJCBhPJ0dAQmj0cQAEuTAUdTHUVB2QSjSNkYQhzEWCqC0A6KIZwUkKCJBNCsgQbU+PKVovXbHnHlT+oCMNKUhZJBtV3qlyziTk63cMF2bsclgZE58l28c+XFRBXvZ5GMqpUKvSkMADAAYIMIAugZc4D4AC0Qq4IjDTy9evHAggfMxKqNHeLSA5FqqhOzKj9zVAnAwFhmEUlBSkAL5xPPRaYKOA3RtONQ8wAg9gFdhOBByK4Awyxg9O7+Rz+2RIUTb0/ZpQMRAPwqMATgs5gVMeLDdipZjUbH5PWWfUhvCqQhDUci3HA0cAIxI3+EjhaI8A0BCOJrFwPIWpMdAAp/dOH4CkHBK0bq882J+ETaeDSEZMgIS2pRro6A9tcGv5s8ZhvU+UhlUhDZ+LodxvBwHZP/WnfkGSEg77F7ZwaMySkHdXol0aICEvu3IQ0rnNKkNAg6UL18JiWYnsAAJtWGXZVQ2dPJcuP4qBd5qh1LOGrSuc0TnjazY73zXH3BEdBTyvnzeVUBCS542kSEqHhYAS/prgIT8/fExtHH0VD6KjvUBx8wmg54DHJeTiV2MiJhY2cWYSv4Xdj2beTTC4907u3uc2+t3SxuOpt5twZ+hHy0gh5Oxf7febO3dw6O9I6JnuS7VTMN4XW93tlhEZxiq+5NXPxyNXP557vxmY6/ehPx4pOgfxZ25NmMuMmPYP8zvKb1fr1n+7G0Ni3MhICHbG3LEde2sz/gub2TUuk6Or/ipzRGqr3dOl7X9VgMJtb476KXjGiuNUyJ7yuXmxtt8jgjSGw08KuXZzbXn6XlKjMu8AKqRv7SHhDaWFBymwGJpP8z6oSNyWh33AxRQNx/XVytA2wDog+6jFotSBXnluuq4w7OFbNy53HcHDz3s0VEBJMALFFQkIgGgi5Q14YzQJgWqQu5vjPJUXiPBDulJXnvGOwJFhFAXkAAAd+6vy8ZRak2tR2SffiyQ0LaRI3p8Cq110ecPASTk8dQ+QHbUPxRI4Ly8IdHMiXeHOR+RIBvIQSqvdRUR1HLm2xzdvJa1Xm2bc41PPFnLmuwU63qy5WLTIWg/y7UaSJDNKABBc459In+qTU5JJuY1yjTdVgMhj6Oen2wTx3MdbIEaRJDvd45OT/FHBhA4n3FoQy7Twmp1iDir9XytN9rWQf4ZsoioZuQico9CxNjLAAl0Nmr+CpDgdbjYZfp7SW1oAxKcaUpqg/e5TqFWdY0EdmrdoEpOU154Fk+/aZcmG12eSpv+skGlhcsEoIXLAjJ/J0ZpE3BiBjEsxyhdQuiShIWuc84Qf4pA7kLUmp2ylALx9wYknFOmXYr2KcruQxU5QMKO1IUScq+IBLqZO816JfIAEqBzF7iE5yK8qXw/pBd6FNSTQNNOMmHJx7QchUaJSMjg12JN14AwmDBKPb/z7s7vJSBBhluOZGiM33XkyQsMkEDDgZFzmhWT6FqKRs6NADSOzUAC13GjsXSDAEgANOB8gQIACFFZ+8HPpU6CjEoMSnWl4Dqck3lu6/nRJcqjCHwVRxKYwJj0LIqo0NxMp1f+7E1qAN0WUu6iCitG2sAyirxFv0R/1fOv1rFLtiO030P1o6PAaNA3csnp4LAiJPfhwbYUlevto7Veah3kMqeKSEBRx1odaqG4/CGc0oeCAxepEBwHkBDFe0qUV8nBZ0RhMES7Xc8R36tGzOnUhqxoa+UaPdfZ4VckTeTdRyXxeA2g+FSxsFL7oJT+c9oqO+FNgcPCB1EUkRoJ8apisoMeAJzGXyIRCsE6wOARCYe0Bv/JHWbGzQKMo35EZc/r/o3yr4REBhLaQIRaLmWZnN9TuCun3Gm+tasNvUOPCkUV3waNRecEXuPvkNsZDpVA9mJtpA4SehxFQOXHOwYUDrQRc5GjFJBfRT8Twr0LoIYgiYvpyC7GPZt4OtfSC+/94vNP7Prq0ovvvf7upd0/LO1+ubfe4AAksPNLB5vRZGzD0djmq7XvCr+9e/CiiZ4LRt2PsuOLvPr88y/tH/7hH+yLL77ymQhZMnd++Pa7Vy5vvv0uirkCJDgA6jvbOLZhf2Sjr6bz2iDMnym2mO0XfssRRVrP7FDl94xFdoC+z0Z7tkfa7Jx8rQ/SdYVHDvRwbJnKwcj2UKZtHCkfryqPk5bE5g2839vb7fWVDakVBN5YwATpoylRAvu1109AZrMJhYwH+KFujoBlAcmACOzaMSYVux30o8DwkaPThJrHugqU88Ksxc4U2DMd0TI4QJL+kMLZfa/B8TBf+v1JbXBrvTiTgKcY9x79tdrZYDRzIMG5Dz4trYShLdf3hTd/rIgE0V+WKdmu/Fj7M5/fxhdd9lcXfXYBCd3XPx+R8LFAQhv/NfLCogNCTm2oeTRsNmoIhX6WPMjOdxvvtQEIp2QIx2aZI/mUfRC9z76TdIn8qizX6u/ENxyT/R98WT2X66TSSlLPlG2pNhlSRyTU86f1y3aS5i7uFxGW+ZkzL3T5T/m58jporHrWGkiQzKf2j/5qPVKPKT+brq/UfexR7F70PbININNrne22ASSoen+5yN89kMBuIsxDsUXPy66AhLpGQg0kNIZbcYwhNBGGGEZOuxPp5v1CILUiVnhRPk9IGUzA9fUqIXwK3avRP312g7UKfZJyOafguwRlFyP8rQMJXc//FEX0QQbUE086Nz6AhP1ocgQkEJGQgQRC5/tULq+AhEGP8PSB28UZSOA4F67FOBFNqWuDdtREywAJHKOiPnLKEVB5B19dDjhWqQDOPwWE4HilD8DDnMt3qnRdKwnxpCrOSimJR5VKpPtyPe5LagOGPeMFLOB4jDJ1Z+DZEaigs5zDsd43frt1YARDUorZd5BoA5eASKHrKpCk9ROQoB3CSBOh28C06U3PfVAMeReOOVLqRnRyiFBcvUoxgy+4QUsbMIpjknK029gFDhG0tlkfAQmKSFCkgei8LrZ4UNSBmEpRe70B2v6tl94GUDvXXqBuScHHUoF+WHZMi7GsWh0Yxt4loXSEOMUOXUACbQd97Kn2gdrnqv1s3U5XtRL8/q0O/KFoVdM+0X1/nLaQ931/T1g7iMnxRfxT2V132igRCHsHHfQbsQDsn469aF/uzOCHSGFXhczen6f3UxtqYCEbNjKs9J2ABOk5pS2In+ED0Z8KfWkMAAj9/codtjBM2gyqDCLoqaJtcTYcjwy4FJnQ7L407SNTYSsyTfqR1kK3je1m4fUaABKmY8LadzbCAdst7bPnt/a73/7Sbi9n9ub1S/v6mz/Zw+PK1nsKLVJHYeAtLAELAOv6pEhMpvZAfZHV2h7nS1uxm+fV0qMjCX9ffPa5RyL8+te/tpubZx55QL2V1XLj9gfRDHz+89ffOMAKcOJ2SSk66pEsZ4otnjISGzulkF7WU7IJZEvUDkD+LCdXjoBkmQzM2rjNxulT7Isu/Sk+0VjzK++1Y5idh+xQ0uEgCKlE1PGKc+WdorYRfTAZ22w6cTDB7S7awBK1Nex79Ap8rDbBzAO6gLVC9ghY4D1AAp+5RnQTAig8juqSwxTPUQFspXCr5Cg0Nx4GEMF5yEZ/3n7P02jgO4AEL8ZbUpCow8JYnCeprzAiIuFQZwIgIaL7CmihGignUhs+tkYCQILooF5r2QinZHu91m3H1UBEDSb8EPZbfY3sNHZfv0TcFXmQz9U66zmzc97MVUdqQ+2PZHlAPBlAgkfOpc3SLFcFJHgUlBfNPtgr+pznNDuufJ/9kpr39Vk2T944yT6TZEp25DP4JnmV5y77P0cgXQHUJK+i80hEWshG1DiyXM3zk8fRJlfyHMu+Eo1r3If7Hde40Xo19lQqgHmKvmv5n8ekKF6XV6OQD9mPVERCfd+8VvVveb0FwmC/0dIc+1ZAAhtrgJbfvXnzHpDQAAt/rxEJNZBAyOMREVVdG4QoiVhrghMhtTkybuRuAk3OzFsDCSqsw7UyKsg5KAQxmsAFOUOZiLNAkTHPcXlcvK8BiWyItxFyl6CsgYRaWSi0LTNnbbhKGeRxiyH/2l0bup6/zRDK33UBLeeU6FN+Ozc+AQl0bSAUn4iENiBh4H3gS5/sEpEw7A8dSGDXVJ0CGI+MGXbl9KfiYYwlAwnMw3wViKgqvmo3J3bfxi6c+A0jTBEJ6puNAqBNoVIiaiBBDky9i8M4tEPKObXCkGLjOBWQETCBUc9uE2MDMFDHBeogIDg5lzHzD3Dw9ddfN6kNfFa9BfH0dBwFGzMqzn0FZGhHjd91L46Xo4YdQLFE5o37k7stHtZz5l1g8XxWAK6rSoww9rPPzWptpLEMBz0b4ehRsGt+b/P7e49IeAqQEHIo5lqAQ6Ok6TKx2dp6ObfZNDpK8JuABIxs55PBIZ8801eExR3nvbfxg9NIaoeXjU83dLzSB05ERCBEak5EJETBymhrVn+vdnLevkzj2Pe9m0VTMNHfhaPgEQlN68mo+s7u93iIa1kqN1fPA4DgYfc+njD4vI1mKb5IsTTbXRRA4dAE9yly4XBMKdqXDNIsM0Qv0k95B4TnwlAQ6MXnGkhAn8KvAIQCEiTrPRJhS32CrRf23PfZCWZNaD8KTMPvrA9RAdFwtKxG8xmgn3ny36vUBmZNAIeKdmY96/EHpLUMR9bf7xxIADAbAiQMqROys6G3QV3bl58+t3/+x9/ZzdWlvXr5tf35T3+w+4eV7YfXBJr7dPLsD6QIrVeRjjgee776mvaqnhJGis5xC+jf/ubXRk0VT2sYjOzVm9f23XevnWZmF1dAVR6h8PU337rcgdddPg3H8WzeYOV014Zs1OZnb4zD0oddx9X6QvKnNiazDlPEpIxUZIuM83pHr3Ymakevpt02/ZmPISrpHH9n+0b2g3SuG9QFaBOY5cWEoTxP34sd2JvrS09xoH6GR76V/F9vFzkmh3xkz29v7fL62otzv3z1yhaPjxHJB9BMK3FSGyiwS2QbdaiI/oKbcdh7ITeUorP1NrLeh8fPX+9CFsMPXjx1EEWPQ5YNbFOcftYK/RoRL3T8CJ0BwEURWZ/7VFOINAaKLZ8CEtz2K6llpyISPhZIyOlxbbTQtf5d9hfPUMuzWgeck5dPuX89huzQdo2v7tqQz+V9W0TNEb8/EUjQM2dfA8n6lNQGpWJmG4W1Eo/na8t2kjMrfZDlR55TrqPd8gxG6hn5TbY+92mA4RTFyTM1GyIJEJDukn+kcSqaJ845yCrJihrQyM+X/btz32d/K+tO2Xp6JtUeq9dd52j9T9Go/DOd3+jWElmhGkWa4yyjGUNXakO9cVDTkWgCexZdD5CAjHz9LiJ0f3JAAn0tmWQVW6R6uRNxaT/ToGYlFFCOyFF+akL1xEiqYlkrVBH3YB8IkYywjOSLQcKApnVe9BZm8XAcVAn+nCBUrng2AHMYkQjLlWpxaLLj7obsE0InT42hixFwJrJgyYyqMWXBXxtGAAmZCfM4shGs69aGTJcj36VIzs1927i7jv+Q388ZkjKeuG5WBC4sR2Nb7ns2ub52p/ji+tILz1FskT8MG28v6IK6hGBtw8HDpPfNhD5pPYewdSIYXFmVGgnQV4Rxxs4Pv2dUFPMIwQOdsqvDGLWLzxjZ9VdKgGhfYaEcOyxhce7UlDSHDDpwDdUHELrOOOCd2MFfRlhoyiHTLhbHCcXlFV5gpwnQgOO5D3+OwL5544KTseIU5K4NfM8xAAk8j2ou+DPTbrPsEGWEX8pM4IkUd+wWRR0BvmPniGsDiGiXSwpeAEIt/A+8EGvpjuAw2sghB13576L9Y4R6921P7Yq3r+zh3VszOkEMCPelWFe0rWz4Fv8+p4Kpin6921wiEmi7Bmih2hLklytH3Nd3EnUs1JYMw9llK4pyEM7boSJ/cE+b4XiKrzDSPbQTU768epE+z3cgvr4AFide6czg9/S8/og68DGWiJzRIMavwIAD0MCxG2+lSXh/yKoIJwbYYCxgJXym3zfPTGHSxSLSPsbjvo0nM+v1aTsX3W9wGLx4mTbxkyGaZUSWhRl8znOk42XoHXZwDnLEzyX1xWuoRNtCAduKmAE441rQJ+vKMTLkKGK3enhro8Herig2+OzaRt57em7zx3sP0WbH3de+dDnYbaIy/aA39J39eG4K4Q29XovzY6k0Dx/7nDCRRX41ID0iitkaTb0QnW03Ht4OoDDo723k9RK2NkLW9db21Wcv7B//r9/a5QUtW/9s33z9J1uudrbdX1h/PPP1o9UeVfkflwv/zPigIzoxEKHAvZcFiJ1ezuz26sp+99sAEpijP/zhT/bm7Vu7uABUG9nD/dxBDuaUVn7Infl8aRsK7PVLgb3ecWis1jA7DM1845SyE71KbQTLjnB9Xq1HpUszSJn5LJzY6CTAs6h4quwgvcrukWzq0r/5HlkXN+/ruhgVo4u+awdHhw2G6gZDvZSIxHLIyuvEkOK6sOlkFK1zSyTJfluKC+/2NvbORn2bjMfGtWB0ohxWtPRFTqOTaE08mdiYf+w3DHiKy7IOAEGRZdbyihyiSGIUDwVQzMdF3NFxRIrXS4De6MxQWrOFPij1DgqY6bYAnXemU3+VbaBii+qcIl7y0MNUA0mxEl3FFrvsGYAE/k7JJzmiXdc59Xu2u9v0YBeQ1XXfbqDgfA0JK3riyMFPwKD4Juu1bI9DW+KpbOOf4+fmmTxlrui59KCZz+BntdWW3cXvWR4c6f9iS8nulLyobfRT4E79vEopVWcvbbCIXrvkR95IaHi+pNG6ftiGLSW9leUEx2f9dwroqPVm/lw74u/Pw3F9phpQyPZfmy/CuDX/GSjV+3jG8LGUsstvh6hedTVqp/RMazWPan74XrYtOgBd//b+zl+xD9qKLf7dpjY8BUhwIi6KV0BCU6W+WIoZEXJjIuUWiQFF/L64Fjm/bsSXHKTsyOs3zmGRGAO/KydaoSunBF6zI1NCkuQ01URXAwl6jhyhIKKSEOgSooypC0hQ+8d87eyIaM7ans8F6M9Awlmgpw1IYC6dBocjo/5+BhLIswRI8LntmRf0w6NRUVGsen4jtQFWwMhRcagQwkHPAhIktAQkUHNBjjrX2exDiGcgQfmlnCsQQcUL4btwmMORBkgQjYjfoDkJfQlS6FhKgvMAErxuAB0IStiXdvm1w6q5kyHONRR5wBwiPLkn42kDEhgXEQyADxyDMUqkAs8i5ewOUpUjWxs8Pk9F2UmZCyxgh1L1IWJOVLirOKXqQ18cbCJFcqh+zBm1DcIgQQ46yo2zhqGKkmDXHPDy3WsHEgAVqJXPLp7aTDYyoQAJh2coKQongAQM9f3FCAETAAAgAElEQVR250CCp32QWuM1H1ZRs6GEpFMUMRRZcaCQxcNwjD4cSAjj+lz7q/OGpHaC2UFXy8LSDrjsUuPgZqMugIQwnL0SPP97avvT9g1pRvTDPgJEVEuihDeGE7g2Wk9TW6o/pCXgla03pMjgUB/q+Ug25h3lWsbKEMjAgsaaDZo240o0i6MufuPc7CDyPaAZ13dnmJzJAiQ4fwKkrB69sCFA5iefvPBuHrTke/PmlS2Wcxv0h74Lv1pGEUbzdocgmDGPnoZI7QHmZBROoef9AmYNS4Ew0lcgpAJ6+Jz0SY3p25rK9S1AAikno55520eO/OKTG/vHf/i1Xc0u7M3rV/b21WtbO+gztS27ulsig5b2QFHS1cp3g/kbTyLa5vpZpDq9u7vzCIPJZGovXjy3X/3yC/+dc7799jsPRaeLA+0fKbi43TN3WwcSXO6pphIdU4hcOlMjgfsz39gNrANyDZmHDGN9vY7M+tiQPKXTsx7OxmW2TxSZwH0FWGQjV9fO8q7LhvhYIEE70pLlNa07IFkqqzvPePpX7PwjX+Cr6TjyxCdjdY4J8IxUB+Qix2ZHMNtxrCu/SbcwR1meU/Tw/T+FG3RHXHlqbYQoFYcixgbtAyoA3kWECKBXAI2AApyB1EGQEOmgMQPahUMa8gwgwde4pDaomPIPCSRkehK96PVjgYTsfHXR2nlZ3/5rlyPbDVQcur5JL2SHrQtIoIWejv+hgIT8pNDSOSChnt/sX8inyLqk9iFqW0fzKT7l/rJ5OFa6RpueXfMv/pec0jW0QaSIBLc1it7Ic854+SwAI/tu53wTzWEdMZDnIp79sP75N62lgIT3zwueF1Ci+ZKuzuuga0k+c4zsSW0CnqL9zJuZLrMs53t1JGO8XueMtrOrlevZn4GEEpGgRXGHolT4luAVIiwhkBlD5x0WLZDu7NwBJIg4xRxaPL7X4rnR4LnqITgU3t3lqOsaWaDVSlWf3ZFI7WGyIKifLwv8cwK4k9GTIhVjZmVfv8/jkLFcM9lBqR76oOfr1IL63PizoPwQRfNjKK+2cdRMrvtmoSgDjvOdLgZDj0iY3ty4g0tEQg0k0GJQXRt8DktFdSISyIf3ckyecx9OjHLYPS+zgGuBfobBBJCQnRuABGhOyDfvcbxx9Lme6gqQa63ohsihD2CArg2KRAB04BztuGmHLD+3jDh1aVAKBfeRctFuKq81LyqFwHfLaZFYEFiiKDDQcQo+//xzd4o5l+9xHHgejHl+w2lSnYTFY1TNzXSi8Qow5FWGudIbFGWBkyFQMxShugiEs7pehUMjOohimOqusW+caA+eLzUS/DoobW+sZzbF6dttbX7/1oGEHVXK/bdwejO/1fn+kS7AVY6L3uUaCXSIkGzD8QrncOtzRj9ilyE4a6W/uRvm7H6O1Z4uHMejcZQP5/kvUko+BkhweQQPFGO+t4/57+9LUUiFbsphaXLSCZ1e26S38lfmxw0Wog9G0aoTNF/AMeNcbUrRwqarATvuM4O12EkFhnCDCSe57GqJ1wjhPjLilPtMuH0qdKs5zMapjBNFybjcLeAXoYsZaKiNR9E556joaKN/iAZZz+3mcmpffEmtgM9sPOnb27dv7OXLb5yfkD+8vnv7aLtdzyZj2uFNCSBwniCsfLma2261811/ny+HY9huJSw20i8I7Y7isSNvseiyY9+zFcAorWoJkXfnn2KJe49KGNrelvMHzxl5/mxqv/31Lzy1YfF4b4vHuYNv297IluvYgVdUkEcM7UImXt/cOHD45S9/4XwPsPjff/i9gwVf/eIL++KzT737CHKFaIb5cmXLBZ1ror3kekukFUVIoxsLxfncBiiRkUoNrHWC6B5H0u//5Zd+f2TrH//4R5eRyCpqQeW/Wt9xHW0myKDWdwKFZIBnICHbPLKDRGein6cY4pl/89ia9x0RCdmRqG0AnlsRCbIrnK4p4urFZoNnSEvwZyMKq0ReeNcfWsetI4rllH2FDNOfnCDxSMj1UvfkaBXq7iOHWgn1Og/6oaMO+j9AjZD3g4bniGIBMKMdbG84dPDDi82S9gC/KL2uAAmya3PXhliLUv+l6QZzutDtU+wlbcydsl/kiD3lWk89JtPRx9pnXfZtl/14LrUh6+1sI+iavJ4DEjqfDfr2jkinoyYUxclzahdbY6mBC/FX9i90TG2ja2z5te297DXtvDOe7NN0PaNkUz5OciyuFc64gAQ9m+tRpT2VrhC691PpjOM07kzfx7R+sNeyDNIxAh7zOZkW8vNl31JrIVnjsg7/tdRICHCRjaePi0jgurKF1ZHGNw2Wi5KWaT8DCU6wpa1dQ3wFSDgY+8eVy2tjNoziQ/s1FlYEyXtSG7Ijn5kzG2USKjIM5Tx0CbLaMMzMLmbR7q2IQmPQ71lwZSLOzHaKubqAjjoiIc9fbYBIGGSh9GNHJHwfofHXOLZeo3r+2gwxGXDkBxORAJBAftPs5sqBBLI33djrUbvgwoEEpSx4Wzs3JyK1oQ1I8DEVIEFOMDtsfJ+BBDdeyAQtbUzVaSFy/cPBVsiU91gvaRLqbe6f53N3OKEzhVGr9RbAQr0jKwGqHX2eU50ZcDLgJ4xEhCL3Fp9rHhkXxrh2mrgn3wEYcF/O+eyzz5qx8D3OA88EkIBBr7oPXJOuDaJzxsL4JC8YI9fUd0Lmc2oDwEAG/zykNdVcWcxjR0wpAXL6JAeUe6++9Mq5DiCh5zUSABLYCn1499rb3u1XK69kHq2/Im+/+SvG94EOzwMJhBFTbJHxuGMyjLlnR8xBm0WsrYAEijByrIcJT4aFTj4USIhCoR8OJLjq9xSIoHdClN0FaVIbWBvGjxPi6+KV1yNdbGBrmxi77lubEEI6m9jl1czGFHZju7Mo/+UamtiUHu+Mee/F+Fabnj3MzVZrdcYo81BAAhyEBqT+QCAhR/JkUFIyGCddOkG0xWfxDd/BXzy76LoxcnZr287v7PZ6al999YX/Ty9Gdnf31l5+941HJhAR9fYNEQr3Dh7cXBPRc2v73cCWj3Pb7qJjCbSDPBgOxh5lgiPvrSmHpdsM2QvqDlF281knHHJfRbZiS1V+XqFvh0nXc9vttnZ1eeFO//XlhW09DWJXnFCAhEg1jNQDjicdZRgFWW9v/ZV0p+efPre3b+/sv/7rP12e/upXv7Cb26smTRH+pijju3f3dveOHZ2IPllRgHQVcmI8iloihKMrBenAywdAUjqbcSFv6AqBXEIe/cd//EcDepJWlP/aHJ8m+qsAp9mpEH3xql13riFZJUNXtJNl01P0ZZv+ksEdhHfekW1zJLI9MylRZbpmY7CX4ovUJmjkQwOWR4chta7Vc4j+NQ98hjblpIufs010ACCi+sfRn9cfyl1d3O0LmVP++v2gbzCwgx44FPCLtSqOEiUPiLQAcMOOHdDhYdlEJASIcoj84hYCEpTa0LSr0/072j92rXFb+8dMzxmg6bpW2+9yOvP6Zvp5qv186t5d9m3X+D8WSCCiJtvDou3MNyfnrQAJ4qH6HPkq2EOS3xmYk4zP169t9nps9fjaZJfG4fZRidKuI4ukY7qBmtCB+dn0XAGMHzpXyS4WTWjs8s8yEKhn7rq/78qXCMS216bNdUrvyXPWBiTk+clj1nPWNK0x5vHLDlZE6SkaybLyGAA5bNzIRtCmAfqCSCa3Z/e7n4EEX5DUSi0MwkNNAxhJRcFOIUYwoXYTs1Gm3Z3+7hCGLeaQ8BEjaZGzw9HGxG3EUBN6JkJ3+EoebbNzVZDpzCgfAyR0CWoMuHru3D4ozlAzT0kYuJOr6rE/cmrDhyivv+Q52TDLQvqUIsnHU2wRIOHi9tZbVwlIILXB6atHLvbUuzZ49wavbh67HxSPyzUSJNCU2uC7fIWWlKPJvZXaoDUkIoE/dwJS2o6iDtS5QW2zBKAJXd1ifFPYqtdraiyQZqCaBBpXXhPxjmjfw1a9A0LwNoZgBhI4TnSMo6CWjlwTAAb+xkDnn+OYSyIoGCPHfvvttw3IoIgEKedoCxhgJOPK9Q64LgBEyJmoXSCjXjJCc1bEVOTGJiCHHa9Q1mqfWGoMlF3oPXnBRIWo3V6phq/WjITzjqmfQv53qZHQJ4KE3XIvpIiiPA8kBD9XFflLjQR2/QAS3GilKNkoUhygI2iAoj1OsykiwUHd0egHiEgoQMJRTYfjwrdneZkif0cRCT0HEtw4AIZhHRxICEAmKkSvY8eTlIDeyq5GG7u46NvN5ZVdP7u2y8uZG/rSBbyuvOf83p1K4B12F0n9AGt79XZlm22EKm4aIjhEJKhYmiISVL29kQMdEQkKnZQxJcOv0Qmlkr3oMR+nY06FxvYAEh7e2fVsZJ9++sK++PITm11OvGDo/QOFBZe+c0+I/5vX9x6R8Oz2U/vkxefW743daX/96ptmNym6IQw8ioWinQISBESx+6q0A1J8nI5KhF/w4Dbqgnhr0ojWAb0ArJhMxnZ7fWPTi7Gn/YScCN3Nc3pe6Nu3dn//4GnHN89uXQYANKoN4O3zG1+3b7/92iMtfvHrX3hEhUfeeJTVzu4f5vb69Vt7fKAIrHlEAkDCelPuOSxRV5uojQKlaU2yUZ71Pvykui3IqN///vd+rhfGKhEJtY7P58tBVQSWgARfHzfGY3MkR4ApOkPyN4/x++jHrMfymJr3HUBCtndqm4ZrEAEVNQqOI6bcvqB+zzIKZ7rtlVqH8plCiG6c67Xs+GljhnnKjlC2tTSuxtFUoYSjyVGkQxlbrtniBBtRB6E7lJJApFg4TloX1dEBgIReqKHgRQ571BOhXsahraTjaf4XYISn/biMUyea0mWh7NaWWozfZ0mPjvWaLmeKhXY54l03/rGBhE77tqNrzg8NJOT5kH1/co6w8xz9PgDxWYZwnuwi6WfWQw7rISr7cAedr2O0tvk17IHSvaik7dX2arZT8+Zqvq7TZ6lhd44OpJNCxityNuwg0X4GKjI4VAMYWb/peudec0RCHuNBlh06POk62b9RakO+R5aleh6NK9Nj5iuXX6m1pWT6xwIJXFc2gjbi3BYptYkA9H9ObWDiE5rkzkuJSNBiKzQtK7nMjCjYc6kNRCQIKYJYMnrN57bQPN07M1iXQM3MWytnOXG6f75ufp8dVV2vS9B3IbZe9bxC4/L4MhqYhUvDCFUv+1OCtDay9CxdiqAWcE+Z53aB8X3PfNrxUpSZ/rQ2UiR53SSIWbc1hmpv0AAJV89umoiEc0CCrzlF5L2GGYBBoI8hrEp7Ge+idehGoPaPGUhwVJRCaammgZxpN/hLxX0PI6WYFTvTRQkJSKBGggrxqCCiirpB1wrL5Tydo3nhXlKUEoLMj9Is+E0gghwGdh0BKryQTK/nu3xcBycCwADFQQixujbgJPA9BjzXwLnAgOd53NAsFbeFECt1geeXohbwkXkx02X8rhD1MHrZoeJ7ATsACVmZqLjgjorgRIUUQIOcfp8fqrnvAQyGNu7vbb9eNUBCb7NxIAEjMqr+psr/7+1Q6bfDLpqMdA6l2KLAWdaIYovRKWPqa/3y9asftdiiRyR8JJAQ8ov/ABL8eqWIFgsjIIG53mzZodz4jvd4uLXPbwd2czl0mrm+uXSHDEDgABiZbajg7vUvB7bf9R1UwCGdr3r2+t3a1pvY7T+AqyUiwHOgD4a/GxalDVwjS58IJIh2sgzmuXFKMn1m/pTsJjKI54K2tWPvc7RbW381t/FgZ9fXl/bikxsHEnY7wBEcHOZh69EX9/cLWy23dn31iX36yRdOH6vF0r758x89qmTfC6eenfrFehVV6ofuNnlKA/TtkQpeS4LUnTAkB6WgaEjbvCOsyCt4K9I3ABEkB7jycDjwFoCsL7wa9VPmDjB89sXnXkQREOXVq5f+7MgT5oquDgAMX331pXeagNdV6ySKKj5GUc1tzx4XyIG9bXfhGAKguIyk48l6HY5hSpfM68N6C4Bl3Dw70VQAr8g4AQkZRMjGZ238K/2ImZJNcwpIUKqHxnPKUejScrWtouOfCiRIv9fX8Wfzi/WdJ7wVadqskOzdrAMsaaJIAdJL29ksN1xuEjhFMUMilJC/tvUaFhQDVUsGiq/qOH5fL+nKomKKddFF0iqiM5LHIdTHOWBwCI3OYDH3FZBBeptS4ehu0thCPWrERFpVIzuKHtB1FcUj/dAUdywL8bFAghePPAMk1HZNF7085ffaVn/KOaeO6bIPu8f/cTUSvA3yifmTXX3y+c4ACXou2V3cAxriFV7gL0dCZhsz84XGcApI6PIPan1TP0sXkJDttzwfLvtpv707tLTkXtkXqx3xrAOzXMvPlkEAzVE95mOaeB9IEC9yXE6v1XXy/GpzWs8j2zbPu46XLMxj/CGAhIiaisLk0g3IDdc5PwMJ0bUBtFmEEp9DEGsx1O+8bZF13CGM5FhZOaGUnEcxlJhTDnodWqr7NoJfu1BnpGGjOKpcbBGbchvdASnOn4g9O2JZWMhg7AISuhx15rNmRF1br2ISXUtj9Dn4GUhocrlOrY++z8KGdV3t9rbpDx1IwOgVkEBEghtShiCLiAQAABee22J0YLH39jaaUPzz0NkjAwncV7RPrrJH9JRiiw3IYBH6LfrnHA+NWkWxPSkKCXnRqgoiTkcR2inHK9OrhBq/SQGqFoLGpboKmhvtrKmwqQQkn7kPIAKpCtqNI/qAsWOg/+lPf/JXnAQABgx1jnv58qV99913PheKflA9huU86j3kiIP8DAKK5KyJl2XAc/3gQQEFZTe7AAmkpgQfHRzcuAYGzM56/Sj0x46Trw+GLnKAbirbtb9ekLO/39n87q7USJj7Dh6h3+v18qjYIeDSsZIt/dlPRCQAVnAPzTOpDTwz42au7kurNXaY+QMYcWeOu1Kk0Hd8Pia1oWrvW7XiPW9kkrOOIayuDP2ISPA2kNEFgrXE7uK43Z75BICiCF/fpuO9/fLF1J5djxxIGE2iIw85/07PFANcsz5Ug+d/YNttz/u/U3xwuerbm7vYrfa0AYUTqngatS7oZegzVPKoU4cNdwo6gIRaprw3H/0wvqQ7BGiIp+E3pRgBIqj4G9eh2OJkt7T+buVpKlfXF3ZxMbJenzUhf73ngAC0O39cO5gwGlCw9FObTq58jt6+/q4p+AlgsN5EAU3k1mRGatPI7h/ndnf/6JEKTvu0FPVOEDsbEhlSXMrGaFU7zhKJ5DVg/DnDmXedDEZDi8i+2aR01XCZul358yIXABP5o+YDckF1E5AxRDJ9+vknXiBzsXz0Dg2AB3SkwKZ4fFzYw/3C7h+xQyiQWmop7QMcXW8DpOUZsn7UM8g+QAbxnRfAuruLqJ8SPeAyVakdKc8+G9BcR7I361/JW4Ejkq/INY6XPBO9nHN2zvFYDQDk64VgO5/akGVRfS0kB3Ot2iIh/8KwzzJZtByRKjECORWNblX7UVIMiLYqryNSD3oUBR5ab9iz8WDsbU75HRB9s9yU9qUN1hCfvWvS3saDYdMWMtqc5uMoA0JnEI0pwDEHwxOQwDNqvQR0xnog9wNIaGywFHngtF54A/0Qx5SIrbL5E5FWH/FXIhy5Qpv98hFX9lOz05bX/2Ov+x4dnrjgsdP4/kGkpoieNN7MKxncqp1qv/YZIEEy+eSzYufB36VGQnZQdS8BaL7xtA75mYGEfG3Gk6+h5zpn33cBCbX/kDdTuH6X/8G9xRPyxzL/iva5TgZks8+Xn7F+PgHLGUzX+661j/U+5h/dV8+J/qx5I4/BweQCiohW6vmun18+ZFy3rUbL4Yn1DPmamV4bfVjGwG9uA6C/f0pAgqZMOZZ1+0cK7WhRhf6LILHfG2Ip7cF8p8OLQkd1dAoneVsh2vzYtvleod/TUnwuAwkZ6WtyP1ORkQw2dDFSm3DIQlCCIQuM7MjICTsl6Lvu3wUk5D7CtbEhYcY1cqGT7Dj+DCSUHN8qB7o2KJnbvCPvO0oU8hoM7fL21l58+qmH49ISkh07QpMIextNDqkNfs3GgGVnZmfTKccHqhvGVTiyObVB9Dpgd7tEFkjYch/tdGn93VAubcqO6wFEvrXAAN8lTIYrUQJcI9/Djfuyu6+UBX4XWMHudzaWs6Mv2tU9uRYgAqAAhrkcAq6Lg0TIMEAD1ySUmLoOAhK+/TZ2JUXLnmM7HhttZrPRKmXMWkkBZISauc2Kgx3QkEGHIq7IIM0vDlXQQsnR93el5RCGaTIiAtwIIIHaJUQLrOePNptOvM3ZipoFd69tNX/0zg1UON9ulw4oeTjte60fI1ol7l8VW/Qt/K0byjhSaB4KKHIs68U4qClBAT3Wdb6IXEMBMF4nYLP0yumxoxhtD93QJ7+9tFPL37e1WXMQg3oP7PmVV9ftGLgn27KV+/j8JSChdBRoohI8smNdIhLwANa23y1tMNzbxXRsl9O9ffpsaM9vJvb89tqPg0Yel3NPIaKi+vxxab0+u5hj2/dod9i35Xpn4Dfrbd9ev1t6sUUPf9+iZ+iEUiKBiFIZRgizGw9q44tTrNZxHUBCLb+zceTXdLAx2v5Bc+qowlrBH+pQwnXmD1FHQOBgv7e1ia3MAFf6e7u4mNh0EgWwcNJpqwcQwLVXjxt7/e7Od+lvrl/YdHrhIAOgC0AOYIMbuwAwPfM6CsgzuoAA5P3xz984HVFocTAe2Ya2qYuFTdGrpQPEwVDflmKGgEDjoN1BAHEZaB/2cRBpnxqtD90RHQ/sYjazZ7e3Nru8tOVibo+LuT3c3fsr5yO/sDOef/LMgQQAluj6MrfBMHjw7t3cXr167e0eB6OJjYbTEg0RvK1UJM7N+rGW+4xJ6ZXMPX8AHVyDzzdX142h2mbwI5uy3jjSvft9FGwsgC/3FsBbO0W1ISobpMu5+1ggoXZuamfM2x1GI9AoqDgK2SgghOeXDeXP4KBtRHrJicjGf+10yJERAJ6dMI+OKbt5cV4AwllWlsjvw2VzxBcRULTm3Qdduh4rqWlyKhzISOmqipQKebBxQJhIB0KqJB9yJfmTQIJSG34gIKF2ujTnJ53gJ/4g+1Trnq/b6Wg/4R5d9m+XMzkYIF+Oa5t8LyBBFTNKhI27pR65RKcN7DAvO9tU1lCFjYhwCSBBqQ21r5A/ZyBBO8+SDdnZ/DGAhMyztZPeJT8EEOSNKs132FGJd1JkopxtZGf2fWq5Jb0nHqt9s3NASdDfMZHVQAKyuva9ws4Ou9/T21qAhAy41EBC/u1jgQSNTX4k4/foJ7Y/PLryJ5LagEE66LPzQfGkvn35xVdR1G0eEQn0AdYfNrcEdGNg9SN1gdBtoILhEAUT7akwcLxI1gaDu+336NV+yhDTPWqG9t3i0l0hHyMGycyVBV3+vnHSrVSyTtU8BSRIoer5s8A4TMp5RLqL0ZXacEpm6/lkLNWAC73GawAiz0OXIK8VfxbqbQLkCbrlL3pIW9XjPB+iHe0aurmiius4W6NJARI+sdnVlfXZeecY723VcyDBndrSxg7F5DRVbB4EMWsj5597K01AAkthlRgo2dD0An8UECu7/RyntAKMfpx21T/QLlquZxACMu4vwc975ZV59djHx8bQFZDQCH8qbrP7ncANByem06arAu/F8/C5dlV55fOzZzduaFIg7c9//rM7K+wuv3j+SThA3tbtW2/txnvtbukV50o0mhWC1jAbPtkg1PmRWnUIj/PjC1BQG08HgzhIFPmke+awZb+3y5i1rR4fbDzo23jY884N69WjLR/ubPlw72kNyE4Rg+og1HLmtBNBVwlAg77v2LGTrPBJAS3MpVp1+k5wCT8GmF1vVzbDKYq8guZVhhP0e2Q4tRhUA2jnlKHV9b3vhgYQ4Y7stm/bDSBGAGpOn3QA8DhnUkBWNu7vbDYb2rPrmV1dDe3Z1d6mk71NxqPYDe2VNCGAPOuVXWqKntEocmi7/cjAPpYrdt/39urd3F8J/6deD4721npemJGUiBK07WCCusS5aVl2Apn3uvJ/Xq8u+Q3Ac3lz3dQEoQAiDirrynUA03A2mYvH+4cjfu7TgG5z5x0S1MWD3f3ry5nzX9QriB0Or6VjPZuvlp4GQD0ErguYELVNBn4cUQfQDtEApBFR7BCA7w9/iE4FXHc0CePQHS8jyiO6LmjHLYzLSNsBiFMkgpxoybjJdGQXUwDBvo/Fr014ZwKkyLEnlYGihugqrsExRCTQ/pE0DHWp6ZM2aVTaX7k8mT9SRBJDn6iSiCyhyGTIgYgw8bixxql7vyp35hk9s453g1TteovWqsEE5kRAquS85opxKNWztj1EN0o3y9FlkjldtKVr1nZH/pyBrtpJrPV3my3gjkapGcD5te6UoZ6vrS4tclIkk2q+kQEveyoi8g7dXBQl0BgMdQ2EqkhbXre2ufPfC5CQdUptv+V5iciHQ6RDENlxuPWpeaw2U38Uu+cpNPIxN+6qFZnpq9X+7bh5Hn+mrYZnh5PGlufYHN2VQZDsPDaOYIkAYAjvRaqUyBUkCnK//fcAyzfUqimAWQa8uKfSRvPYs2Oq9NNsN7fNU/ZharukzebW/er5b7u2+CvbT7Jxa/9IYxfPqsaU7EfNOZ8Zp4CEU8vsMrD4Tq5/ih7RWPhdm0KSvxk81LpyHu8BDiQrpTcz32f68A2oEo6U5VPNr7VdKf+R11Hq8FTLPq4jnVg/v47VeDSvekbfiCwR4y9fv47cz9RZq/n8kQFNGldv3ybdP0YyfM9zPbSTsFMK0Qx6J4EEN2qqXFr/TJXo0pVBRJOdJVXtdaOlCIrs+MDoCqNmKnQtEZjOOzgBh1Y9+bdmQqtWXl1AAoaAdhy4hnZH2xg2L1XzvlQIPzXtnYqg1Eg4db4YXszwM5BwPFO56nH+JRuXoiUZSgKhqJHQG01t9uy2dG249irn27LLu+uzSzMOQ2sQIecuANS1AefEc0vDKFeF2jq65QAkHOciS58AACAASURBVO9YEflA7vcwGfZqvahOCHnHDYNW9RJ0D4CE/FwCnISg591+gQycK8VBjrT4T/wEeKAaBjL+eOV3xoPhTwQCwv+GThf9vuc1AxgwBzhPtzfP3GhkR5HdRmooRKeHQ3EyByzLLmVeLyk/Cets4Iqfw/Gn3zy7SQGk1DIgGx+ZNo4M7pLzKJnFDqkrMqI41rQmJGrAbDwc2GBP0b+5Le7fulO4Xj7a2PPiUo2EE+lTWUnlcSoHWfOr3WoBCYRmRw55OHrZQG41rtKDdsqeEt3xPVVGOpzdvAIk4OTTGWAT0R8ACYB8tBDEte/vl9azpU2GWy8ueHszs6vZwG6v6RJC5wqABByByMlX2gbRBnQW2NnY1vuBLdaACBZRCfu+vXnz6Pny1A+IXvEDBxMCSCBKI1ItBCT4OpQIBcCEjwES/DpEkkwnbgA5gLg3X6vlYuHrJmCQuYCnt6tDKCZh1ZvNOxtPBjYuReMmg3DKZ+Noc7jbRFeG9YbIl9g9AixgN200IlID4D7lZpa2rNANES28fvPNNw1v5tauFPYE4KdTgoDBzGvMlXaQZSQyJsAtQApqJkymsYOc5QTn5a4FOUpDMohIDeTEZq92t1FzRUUk795RJ2Fha4S0U5RSliLyQiH50Ip2jZsQ/FTtXAZx7dDIeKeFZe0EZIcY+ak5E5Agee7Xbukcl+/F+mfDtblvS8vRNj7Ueui3Wo5kpyQ/h75vtVmSgy6bTQax9IKulSMS8jWzbD4HJHBOdnQyyJ6jPU/JoGyHZYeiTba1PWubI8y9vq/ZfXIefyBH4IPtxw8X3kH3pzsfhp2TQkLabOKu29d8V8/j4HsACW30NyzRVB8yf6TOCEiQ7YO806YC91P70kzv2Z7UebUMqWmszXdq41edl++XeT9fV7ItgwZy2vVdjgjQGDIQIl8sy7w8l4q+OMefkh3IRXUQkq/HdTOQINs720CMIWzDaHcuIAH9lSMeMj1qvGy+ZHuulpNaq3oMAjGV1lc/v2jtHJDAvQSiZP+UazEu2Ro/eSDBlUCpChqhoMdggi/scBI7Iam3PYsvhcGOqIg/ozZSWPT1FfP6AhAWklpOCvGTsuJaQiQzSJCZMr9/KpAggZmjHcQENfMeMfaPDCSIScWYPwMJlUgrQExtWOhznj+tYwYSBpOZXdze+A7e7ObaBqQ2FICAV9+Ro11UyZ33HV7yzjwnv4SVFyAh7ybLgFJRLhlkRxEJROysdh5qrHUVWKBwX+3iHzkA7kRH6D9RQNwrjOsQqnJKJQT1W0b4xU/4bhqTFFOuVKxICEU5MC5AAXVuUOV2AQY8rzswl9fO14Qr5x11dwBSu0scJYW4+ryWMLU2QZ6Va4B/Y3coBCTUxqHmIvPvewq9OEuD0vrSHbXl0sO+N6ulty2kiQAh4KPezjbrhQMJ9+/ubLV4sOmEjgungYSsoNqMg+2GiITYvedPso/55nuF9jEulHROX1GKyikjoM3Yrg2CbCh2GYXv/15aX3pKxzAiEnw9DkBCP+IDbNRf26i/tYvx3q4uR3ZzPbXLac9urvo2Hu28RoDvDnhUxtJTIkD1B0NSi6gbMLXlpmf38409LNa2WFEgc2Sv3z56XQDaAwIkbHZERvQ89B0gwcu0kb9NIpIABA9rjfSNjwUSkAtqM+n1EMZRoHRR2rI2xgZp4aW2QBPevaO+xqMXWLwcT0OueH2DsV1Opr7+6+Uiuhqs5karM9aLedl4XRaz8XTWFJyTXsyAIWMC+PMoiRJdCG3Bo7PLayMK4M27tw4Mil6QOYxFTjDPgB5/fNzas2cX9s///M/2q1/9yjs5LFcP3qaS8/kTACnwi7HzXg6r5AlgCWPAmI+2kQEkUAsDGr+/o2ZCAAnx/SEiIXR0hOQTNSQgod4VyvKuzXZxuVBqq2TazvyUx831ZaA3siZtBLQ5pwJtJYN07afyWhuQkM/NPH7qfe285c8KzxZNyi7TfLVt1uRnyU5Vnjd9L5mW57EGTc/Nhcaa563NccgyPr//GUg4T2l/KSChpkGNitonkluZZmo6rHWZ6OGHBBJke8g5ZIxqw53Hn8eZaVFjzDSbfZHa9sgyqZY/kl21TKnnMQMBNS+K55q5LikB+TjJlzbbifMyENFGSfn5JfNrny3LZdneeS64hzbhsD3lAwKCoydkQ9fynDHXEQm1vNC9ZS+LrgQk0D3qnP2kjZ1TXFRHbEg/oJN8vP2e/SSABLeBcZxSRIIvbFHsu+LUAyS0CXDyVut8Ou3w86rq7pn5WBRNOIaXFpvv6rw5OUdyfDKz1sKmbbFrAZCZyhm5pGvUiHwbolcLCFdYH4lIdwlyKXg5RWJszZMKjLUJgtoI6TJeNLdZaLcZR13X+Uv+Hv3PDwDXKeEs2s1CY0Mg7WRm05tr32UDSBiOJw4keJ0Eo+r3jedh0obN1zulNnhBtFHkNHNdGep1HuipiARojMJx5MELTFOuMYY5Drt2xJRuIIDuwDMBHnCtQ2gy4cqlPVpxUF3olvaJPIcb9AMAkgg3lZEsJ0S7b6o4D91xTcYFiIBz4juvy8hRxonD2eAYxjqdXEQ492P0EZdxRyoC45STvN9Gj2+BMKJzGYBSSlnh8ZsiEjzEmZ3nVCwt01+WG5kGNB5qwDjvl4J5jF8RCbR2xBWdDMwuqOlACPpubYv5nT2+vbP54t6mw/MRCTKS6vE1PEbLveIgSp7xKsXH/AvYUcE47XTzvXb1akM7GzDn+PGHABJiXkfuvO/oFkBEQo9e7TDMxgY9ul9sPIXhetq3q8uxXV+OjDpKgAmjIS0wqamz88KThNRTn4Jgk9lV8ORgOLPFemdv7hd2d79y4IDog9ee2kCUQgAJDmbs+x6RQLvELX3ho3FdCYUvXXJKXQmKQn5oaoPXpigpKcw/vDubRE2OlfNG1BHxtaELCKGigwABPVJou7DJZGs3t5d2PZ3Fd4t5hHiOxpFjuYpIFO/iUBYSIwUggQKuAAm5YJXoKoMKMt5UF4XfMNCubq7t5vqZvXrzxnlXYxUf8zyiNfQ473/xi1/Yv/7rv9pvfvMbT2H8wx//y16+jIiHBkQsBQ4ZN/VURKPiRe6TIxKQKQAJIV/DZqDQYtR2KRsYxLaQvrM9RCS4jN6smpSVmuZro7KWLRwPzdZ670hHlM45eSPjyDAvGyxtDm/mY+ltgbo/lF6tHazavtHnenz5/jmSQ3aP5rJtI6Yeu+Ymz1u29xqjvaTdyfnJIc6nZFTbvLbZoZLn9fP+DCSct8a67M+2+fshaLe5hlJGS0RhbXty3Cka5zdqIZQyR60PeupcDgbEdDCyFC0WkKBnzjZdvnimv/p9psM89uw4Z3mT32tOTtkMbQ8I757ycTg+r18eQ5Znbb6Dzjs3f/n6bsuuVtFeOMlM2TaZ53W/PN+y/1TPhmOkIxTpkG1EzYVA5Da6cfoottWpiIQaSNDYdL02GZXXTJ3NZLtlIMGv9VMDEkg1IQqUGglMOrme7lwUIGFYqp5nQe2Mlope1sasHJyMSDkDkztSDP/r2WXDHwrDbgt/yUyQGSoruvx9m7DLxNYQSskTlzIVA4kgdFxWaEfC4kcGEuqIhMyQDiYkRK1N2H0foV8bVLVyPq+S/jq/dgEJCplqcyi30PRoapPrKw/VBUgYTy+MlAbmdb3H4L56D0hwcMsRpH0ULxuEIyuD+fsCCQIRFI0A7eGo47BzXRxzdu/4PdMD67XdRjE/8Q6rIEclF6LhewEJXFNRQ+yoC4HX7lOOaOCe4mOuh9EfO4hRI+H+/l0BIUoud7n2cBDgBPnOXE9gBfndcrC86NkmOjagJLi/lIv4Pe+ISWYcgARauu2awpa1/HFHIRVL09zlUGOtlWhdCsGNgP3WSD0AQJiMRjYdEWBNx4AHm5PDvbi32BE5HZGgsN48tiNHhEKNqVNCln3uUF5cxO5xKYqp9nVcr97trJ2ILiOgNjS+PwdTXT0c5J6N3PHfC0gAoPGij2ujqOB0uLOLi57dXvbt5mpis4uhTcY7bwE5Hpq3EYSf9rT12yyjv/uuZ1c3tzYcX1h/MHEg4d3dwt7esUMP0De0dw8rW62pNbHzSv44mkQiOKix6/mYaN2WgYQs5z4WSHB6KS0lnXbVF56aBoV3XS5sI/x/XFqHBbi4tNvbid0+u7KryYUbYYv7O+eHcUm5I2LH+bO/t41ALi8QF4ANbR/l9EnGCVQUXylNhuNw0uE/Bz2uru35s0/s7d27BvDnXIAEyU3VVRF/ACT8y7/8i3dlIHLkv/6///T2jrR35XlJV2AniT+ekbQm6XttFPA8RIBxjflq4TJlsVg2QAGyZf4YBqmVlAYiEnyuPeolIhIykJB5KNsK4ifJEYUt63kAnM7pPfHvEc+mNol1al3mc+leRRdJTtf2zffhu5qnzzlZmb81rvpV85GBDq2X5P4pG4LfZazrva7P5wwG1xF5krNdz57trmzktz13Hqfe/wwknJ/hHxtIyGvWNpJdaceZ/QrJs6yT284NvdPxfDkv/b1DQ4bQhlS8IhtB9n8XzeWxtvkKkkU6rvZjaiA/y8qaR9povk49yDwgHmz7TuOoeVvfZ3Dw3Ay7j1iiYXOKu543h/7nOdXYJH9k//E82pDDJkdPqG2yItvyeFT3KM99lnE1kMBv2f7rikjQeogW6/lRfTNds1k/EeZPBkgo2xxtQIIrklLgCwMpI3WaMHJVM1BQI9oiGC107aADJIhhpGD1KiWVlXit9LOiqYVRzQCZEfWeIlC8l7NzSpCIkPIr76Mm7Om/U0pYZ9S7YfWVMjKYw3PkOOauDfncU4Li3FjPGVRdCv+v9ntHaoOKuIgOM0K66w9s1x/Z+OrSIxIub29scjGzPe3R9jtb7aJq+bkaCcw/QAJ/CoMSSqw1OheRsFhuwsHAsJ/N3OHmeEAEAQl8DzqrVo1ZuVHIVAZfvr8iEnIEQ94NE3AGkCAjUugr1xMKLKHMtb17wDxCjnWvxSKKJbIrymszz6UWAhEIjOGwqx55dNwTgERAggz2DCTUwjsbuI0CWpW2flUvadG/UkNySokcGgEXtdHQGBW9vQMJw97ORv2+XYz7Nu6bbdZzWzw82mJ+744vbmqbQcF3mtOs3PKxuQ95g2aXQrJyRH33+OoqiuCuVr4GtVKtDbbaQDnFn089ru18r5vTAAkDI6uBmh/8eX0ET1UASFrbxWhv11dDu7ka2e3VyC4m1B/ZefHFQX/nnX58vQGV6O5Q0Pzp5NJ6pDb0JjZf7+zxYWn3D0ubUxNhP7BH2kBu7VAjYde3/a5va9oIlogEr91AJJFaQJa6ItDIcF86eKQHzGt1ylHzsZZUCSKKBPDu6PYBIFb0pXI+SaNwh9KjdygMyXEre/FiZtc3M09tcIPp7p3/BkDla7OLCJ/hqG+r0snFwzlLFNQKUJNmm6WFLONtomo2G78m91UNB4Wfcu3xdOJA6WIZPCkeFH8wDuSOclW5B4bd559/XtKW7uz1m+8MGYC8EOggOtU1s5HFtQUkUHDxfh4FKAESXD5tKLC5sMU8Up76dOwoqQ1uBG7i+QQkePvV0lEiywvpSs21dskE2jY2R4lIyAZ/1vEylAVEyMBujulIbXBQaDz2f+6RwVw+d9kHtU7X5y5dretKF2Wazsax5GIdMaH7cKyetc2pko2mZ9F9st2nZ+Y7gSqa/67nz/Zdl1OXr6X3PwMJ5y2zvxSQkHVefu9NgxIwl3W8eE80VfOC82yH4XlefkfXBoqHZvtQelubEJINtU2daT0/U6bZbL/n6+j4enzZFhGPnON5yRXxXz1/WZble9byrp7bpwIJ0jcCraVDdH35U1w/P5vscMkD2ciezldaOmKT859tngzs+vyX1PJa/tRyqPadpJOokZBlY21Htdlt2YdgvLLzFXnlc15sjJ9OREIFJHzx+ZdulOTUBt8BTBEJInA3OHYHgCE7KnIImNS8U5IdBr6fjsYNkFAvaJtiaFOgYoJa4PA5M2rbe+1oa5dTCJoIrZZTWUg4c/zIQEJ+XhEwY/BoBIxIb38UzNAmaLsUdZuhkufp+5zfIdN/lJ+7ii1m5zgrC1dS/YFte0MHEkA/r57d+i5dBhK8zVWpkeBKocy1aiQgKAQkiLZlvEm4ngMSCOF1PphO3WjH4cb4J62B3Wd4CkOe8eV8edH2Zvs+kCDhphQCPXctzPnMsXKCFFHBPQUaCDCQc4JQF2Icwntbdhyr1CfPk4+cee4hIAFgQeCO92DfxPky1HMIGs+onaw8du4rx2lTmspkOs0KWw7EKcXZOIBFoTRKm6g0AIL91nq7tdeMZ+ecwos76iQ8EUiQYj/Fo3Q1qOWX5KgMGc+Zv7z09fdw9wLqqC5NG+8/FSB46nFtzFsDCVFsMY4ERHB22a1sPNh4bYTr64G3eqRbw2RkDtCMB9FCkhZcoVcOu0PINnaiccu3u4EDBsvFxlthAiSs6SywHdpyTRvE4lyWGgltQIKit1y+Fefz44GErbeYFB0BLAlI4D6qY0EIrqctWbT3ZG37g52neVxeTW02itxQUhs4f1T0LREJ3sFhYN7a0eXZgKiLTYSSluKKR7VXSlejbHTJgebaqkQ+GJI+MfbaC5GmtPR7YbxxPY0zt5wVH/MbAAC1G9CC0p/aIcsOc9Q6oA1oAKZcA3AMel6sl0dAAvzsNSEWBZDpR4cJRSS0AQnMv3QWNJR1OePIMivXg3E+q4CEfB3JR/Fjdo4bmdVRbJF7C0jgetmplqP0VMVYy7D8ubZL9DkDBLLbsp2lVDrJAT1rHlObMa17C4ytDfmsa6UH+U6OQ5bn554/P1c28msHzEkk2UB6/zOQcJ66fmwgQXq90atVkVEBCZKf9YaCPmf9WTvk556wjU6a40v7RwEJsj0EpHJv6DXzfa2rs49Ryw7JIs7JY858W9On5Eq2G2q/JX923VDC97P/pTHnedNY81gavXWiWHWXbJKN5rqLyLuUopLnTbJHwKT8Q0XGStewBgEg95vOQx6pV1Lr6vlBF9ayqra5dC/NtRx/jsvFFjU2rVdea/2mZxKt8DkD940MGkQ9o588kEBqgyuHEm4MkJCJTlEDptzxlIPNeRguKtAmwtcCskAshO8qllDQvFCZUWoEKguktgWvFWrNhPX53me9AA4ytrLCl1OYiSorrR8bSMjjrYEEGA4n96cMJDyl/WOtxCQMBCSMLmfuqF8/f+ZAQm8U/V+JSJhOZx6RkGskuHObUhto38c15XRnx1zV9uUQ1zvjb9/cO19hWHsl9GnsTEZf9Qc3wNmNxrgXkJB5AiBBBqmc5pya0KZ0xYdZaUt5ShmpzWNWevkY8R4gSiiQAA5kUEbBvQASGI9aw5GKwPPxhxELkFcrlyxnBFrUhmcIcgr8xeo+RYHpPgIh9BrtC2NvozG2Gdd+Y0O+3iy9CCDFFkd9wquXRtvK9fyhMyIhG+F6n2USQEI2RvSckq8CEwQ0qSWSgJ5cVTobLE8FCJ56XJtBISDBZXiv9GuvgATaPo4GO5tNdh6N8Ox2FECCt01d23TYtwEGnfcBL638iv7oj8a2XFAfACeaFpD70upxZ/Pl2t+vbexAwpouDqqRQJHFHe0xI62BbAsHhtW0urRMdTlQWoXWxkjbWtVzgAig2J92H/x6AuZLaoOABGqRsIa9XbRadLBg3LPxyLzYIkCCG0Dr6IstIIEaCe4MUuizRAcSAbEoKQGQvxzVHAklWledAwcuShiqACiqxVJMdjy5aMAp5Mzvfvc7l0UYcP/93//telo1WrgGPOlRMWsAguBl8Y50vzrBADaQCsU9kV+ScdqpWu+ipSwRCS6XCpBAF45wQqI2TQ0kRIeOqJEgIEfj8PkrBZ8Zq3J3+T0DCc5jpciRZFftDDBO8aL0BtfRRgP6R+dkWanvlEbisi7ZSDJuBXS38Vf+Lt9DfJ5fNf+1/SMgIRvyWSZpPrKRLUNcz6Pjs5zWb11AAveXk8E5NZDQ9fw/Awlde+5dlHP+978EkFDTa9Z/3wdIaKO/rqfP93rvWCIOAWZp/1mc8WxLQbfa8dfvuobG8hQgoZYPWU50AQm1DKjlgNpz53FrTJJdGWDLNgLvmxo+BQDIYEMtX9rmWjahNsvy9bPtWcsf2V5ZTktHCUggYo1UOUXR6R6yUV0/VCByY7+VDT/Jp7xBlYEE7LssD9tkrq6pZ2OutQGnsWQgxZ+7bC78ZIAEimPR9lGpDfR/Z5II0fQdw21pY1F2WmqDHSChJpK8GFJkpxgegOLcn3Yy5KAofCQzvs6vlaiU67nrYwhwHs8sodHsGLkjFGFP+S8Tnu+afcRflyAXc9U7tVL2XUDGU4aWhaSuy3nhCB6evzayagH1lHt932POKgIutgtHlbGoGIuEs4cIl5xkrpNRRJ5ztdt7agPFFhFaRCRMqdkxHERbINvbZHLRRCRwO7qYuPHjEZ97m1xMvV1d5gvey9BU6zOtYx3aSag2Y4H2iEhAMUB/Mr55BuWKYYhzHdFnjEA7uZGrLprX/X2Kyo5/FsD6TmkKEtJ6Dv1e11nIgppr07Uh7ht81IATvdilVbvHwzoe+CU7clm5Zj7OKHFNOy4TSpJcPj/zvcaja0oJSJF5Ic3SAQNeUqSPF8ejrZ3tPfR+hHLYrrz942p+Z8s5BQGXtluuPb9fijwr38wfbbLJjy1pEaf4gucS0q8QdWhEjpjy2bPMkpLT2uf5yMrd6bnUwDl3//xMmR+9RzdAFj27Uy67yw6P1NrZaLC1vq1tOtrY7fXYPnlB5M3IgQSzpRexJE8xOipsm+4K3pbP02P6DhosFhtbb7ZejA9AAYBhudrbwgEGaK8fTuF+GMDDemsrgAbAheLsafNYKQ4+P5uUjpMKk0rGtz17wyPeMSXCKzUvTeGvXQBEclC9KFiqoRDAxtIupgNv/3jh0QFDb5fp55WQeSISXCbb1obFOeZ+y/WyiUiQU1qDlHKAJQ9rQ4wIB4CE2dVlU8/gq6++sn/7t3/z3aB///d/dyCB+0NvagvLdZVeQ2FMzRVzoA0EyTmiqhRBw3Fc99NPP/X5QsZR8EypDS7DV/F5sw65PhwiX6l9UerArINmwYRC95HhfAhP1VyIp2U0iof0u+ZkVYo81Qa6+OGUjmtkbQGMpC9rxz3LnQa4TEBEF5BX69zMyxqjZLXmX7KB31kn7Dj++VPkieSqIjAluwO8iXWsbTeX1/2Q85KTOl7zqmPy2LIukp0lWhUd+aaI5HAB/PL9szF/Ssa2ybCsP7Ls0vtz+iXf55R8xFGo1+T72EWd9s3JG3//H1ppvMiZLO/q5651huitPqdtRJm+2+Z/77F+7dEkT5r/jmk4uxbIbr9JqfOT7CedV0c05rng/VPppz6vXnfZ3Xm8mfelS8QTWgNPeys2rtIdpXOyn6Jpynaw7Pv8m/hXr9l2FI9zvABat8FOFLrWb3k8tbzQ2LNdKfmjFLgcVSadpvmizaL8F11Da5LllWistsNUIyH7PXkOtDmoOWr0edk00/w0dmPZlBaQwIbk67dvY7NI7eNVMsA3CL4/H7ed0dt/H6nzw9zz6Co1kPD82YtAqTbbBkjwhSk7hxquGIOuDfqrCUrEf27Yait56hihUzLU5RhosWtE7/sK9RpIEJPI8ftrAwlivJ+BhBMUkoAEGYsSttrNdSZO4fBciXmlRfnGBkdAAjUSABIwECgYTuivUhv8vBI2LCCBaAUBCeIJXZ/7C0hgDIxLoaQy3MgFzkACv6s6P0YW1wRg8GKQM1q9hUEtwbeljzo7eSWsTDyoYxTGLIFXC2KiHvL5DV97mHmAFFmwZh7nfReQoB73Wj1ESb7eoMiPWmnme58Ve6VYU62Ys5GT39dAQnTd6DcpQo1RTv4/O+WblQ32G+tjYAMtrZe2Xj54e78N9SFWG4+uk4Gdx5pFe63AJKdyasMpQ0xrxjNCH9odzrno0ArH5agqKdTaOMl0+jFAAk7zfldCEPYARJGKwJ+ABAotDnsrT224uRnaJ88uAkgYmfX3G08V0R8RA942CfOuR2IJEztw0GBOOsCmAFY70gPWXmQRIGG7i04N0b1j4EACDiLO6JIPvUGTS4nh6AZHSUl7CpDQZtA6TXmRxacDCU73zFnhrd1+5UUnh6OeAwnuaJbiubRldRrZBn8THTMQ2D0ceGoDPL8s7Zm5dl3UT8ZNdqrl1DmdqzDqmLosW3t8vLevvvql/a//9f/Yzc0z+4//+N/27//+v53HqaVwcUE9lZFHAaxW3D/SG8RfkrHaZYIWHRQoqTgcR8QDoC3HOli6ibDV9TrAWIAEPgMchEMcGxWkzPjYS40EIqC8pSfyT622SgixHPa8S9cAnGnnkfk9ByTUMiXbOQ3RFsBINFIb+jpOxnHWTW22RS0D8hjaZIh0jWytDCL6fJZdVbUpU3SGZENt5GeAQYBEXl+NJ+uRbItl2cLY8nF85prQh/Sgt9otld51P8n++v61qSxH5Zx++BlIOMyO1u6Irgv9ts1tPi7bBZJfWa+eWoO/dSAh86jmIM9jl/uWj83n19doAxIkUzTPcpg59xSQIJtXvFGvkWR0dr7b7IO8brpXBhJyuli2CTMd1M9e22EBFA+bKFbRlWQlvxGRoNQopYVpPNyrBhIk590GSbU3TtmDysXUHNRr9CFAgs9dSW34yQMJpyISsmJ0gi6hoTUKlhGec4KeUM8uRVArOzk3UmC1gm8z4E/dQ0ACRC3UPue0y5HP52fG+bEjEjKCVzN3NojPTmLHjxIq2SgRI9aC1I3bFAb1MfeVoPyYa6gaOtcQeqy8NgkV0UuzC628pgIk0LWBnbIckZCBhJzaAJDgTjuV5bx1EM52xNdLSEvQC0jIxpkMKL7z3+dRWI7vEZqMHUOaGgk4h6wNjiPpDercIAOZa1BsEXpVE8utyAAAIABJREFUCkUDMJRIIoCCxnFJkQk6br6M9owaY97NysK1TShzjtI6iDzIBgZB45wzGsVOmH4j1SEb1UNSo3ACUyhaNj5lANf8l+VQGx1l5XtKgTk9jIYOGmnNNmU3zNtC9szW7LiuF170bmCkN+xtt1nY48ODrR7vPSLB6yik3M8j+ZCimdr4pgtIYIxaH16ZU+ZEbSF5duhFLfuk7LlXG+/muWLMTwUS6vNcPlRAwp7osgIkeFtdnPU9ufFRbPHmemQvnl3Ys+uxTccoegCaKHJBAUEcW+Aa0hzilZSJni1XdPXYesV+IPzeLgoWspm8XLEnTWRKAA8ACaQ8+Dmr3RGQ4MZVJb9Ej1kG5vWrDQzRsh9D+0ceuX+oxdNEJKiWSjFmFHnm0RsFoGMnjIgEgIRp6XLSL7k6FFt0Q2wX8ob2j+xouPwYj6xXOsUs1lFvgfFot5dn0S4O9xKQIJoQXaC7uEfUXiDEam9ffPGl/cu//E+bzS7t97//b/vP//x/bTymVSf1OUB9oluNtlJUEFb8KOMQOaZxMAYHB3Y7B0UBExgLQMLDIoCGDdEmBUjwdKZ9GJk71tWLMBantLR/FJBAaonTTgV6ZuBd4AnXr9e5dA9u5HctSxT6m9c960DWVfSS7ZEM/mXdkIGGbPSe0oE1QFnLkEyf2TCXfuF3ATvcg7nlP9s12enIekD6Us+i59Dx2cbL+kHPkvkoAxeKWpFsE9iua0gm1c5Onuen2gw/AwmHmWoDElQjLNvMeZ3P6dasV0+tRw1G1Hq7KyKhc51LRMip4+rnOj6u+B5nIhLa5iVf4wiUaRnEU4GEbDvVl9EY2oAEpYxyTo5KlI2YZVWWQ1kOZtnWNl7xebYtcrpY5vO2uckgVPZnBCrqnlmGS/aoW5U2u/LOP/dF9reBoZLFkp+awyyzfNylWHkGEPIzZHmrcep+WQ5mHePHFd2Kf/CTiEjAB3L7r7R/fHb7vDW1IUck5ElnJ0gEJkdXBotezwmDLiDhFFOJKbJz3WaonxckGLsRmnMqteGvDSQwtholy88JoX7s398ykECxPoVHwcxytCRIlY+fkVg5jaQ2UGyR1AaMW4AEIhKokYBzSRtIL0aGUCDI3duPhWG/xbHZbUvl9vfbB0kxyGhjjbKhL8GzXoYBjUIASMBRAEAASMA5lCOQwQTl23KN9XrVtMfJ0Q8NUDCfHznp+r4R/vgqlRGehW82VLOxKEPV68n4Ll9EJsnpFZBAakjjpLvDEPSqXalRf3o0PikKGa+qC1HzcR5XrcyzYkMhZYNHssqR8JLWoOr7Pp8l1H8EWt7vOZCwWT2CUtlk2LPZdOQRCnMqzd+/s9XD3MP7uUfebZQBm0P3soGt911AQjbqNCfcR2Hm0ALfa4dAkSmSGZJfGejI8iIb2mfldAFEjo1R4ssVkUBjzL71PTIh4vXcbd+tvP3jbGweifDiZmS311ObTvo2Gm5t66Hx2wDkAAL6A08pouMCEUNe62ADYFZy5olAoRsD7f/43gGEABKQ5nz2SITVxgswEpEA78LPqvAs6Dr00/nUhjx/tYFB/IS3fm1LbWgBEpxmSyi8r0d/Z9NJz1MLxyUViIgEflP7xx5taMnzXy8caPGIkwmdZEpdlvK7dqJUfCuHnoqGeM00ROtaxnT/8OB8C03RkvE3v/mNy6FvvvnG67SIr7N8Fa3f3d03wDLHwV8Ki9cx3EN1GVQ4lvuR9nAHGOegagCrijig0WrI8PeBhOD9vsteUisUkZCdVQEJAsvyb9lwVo2EUw6PgMwsU47kC5EzSX7WxmW2T2Qc6/7ZQT/Fe3lcp+wbGc05HUG7d/yWv88Gr+6pe0hnaR0FTNRhu9nOq+VwHmOWu3pmXuVAKHpCILiuK4DlFLiX6bnL9ukCErrsw67r/62nNgAk1HNwyqnKfFO/fwr9tvHYjw0knF+/UqT8DJCQeSPTsOZMMq7r+WsbPjul4rtsm2XeFB/JdpE8lsxuS214KpAgeZX5Nut4XUf2jWxDRRJpnNlBr/kzAwl53riWNv2y3JStztxm+Rv2Lm2Twxbgj4iEfP0MemR7NcvsPNZeOT+DEVqPbNPl9ZW8zWOWPcw5/n2xCX7SQIIjxVWNBAEJIhIt3scCCV42+cyfFqtWevr8QwEJpyISRBh5iJkof+yIBN3/lCNA6MzH/v2tAwl5l4dnUWVxN5Lvw9DNwkmCGCDBhhMjIkHtH6mRAJDAupLaQA6xO5oeNn0AEtZLBJqKXZ4GEjDCJLgEJGgnxo29VaQNMWZ1bQBIYKdP+aPuWJT2kEQm5MJdi8XcjXSvoL5cHqU48Jw5KqM2hslLx5moDWHuJ0BA52RjVdeNnaNAhJXC0AjpfeyoXlxcNqFr4dyE46kCcZPh7ChiQgawlAWIdJsCl0IS/2eFf8SfKYeP65wCEohE0L1dgWCA93ve/lFAwsV0aM+uZjYZmKc2zB/vbP76na2WpdJ+2YXVzgBjUhX7/Az5fVeJFcakdAXGpfWUU6IcSZ5LlfRVV4Z78742Ympj/6nyIxsYcc4hGsc8u79vPQEJAMxGbvvKhjjM471dXQ7s2eXIrq8mNptiROxtu3zw/H8cOiIa9oOhgQmstz1bum7o2QbQYB2OJi2/nca2hLV7n6VoPeq5tqQ4DDwSgc4OAAkrr3VxABIaOimRCV1AQpb/tVEJkOARCYOWiIQSMqy5B4qMcYesCOcOMIXWl7ShDH4BSHCgaDiKgk4W4ekACV4YjBmhkFMBEgbjQRMaLnqDFkTLogGeQwan8tFHk2hJePdwX3iVtJNrr2HAea9fv27kgAAqgD3Vanm4n9t8vjgin7ypkPWKnFG1MmUukM0CEgCK/B67qLniESbuoEdEjiIS+D3WJNYUIEERCTIuJauycVgDQjL8vBZH+dP6ysbhVfxby059VkRjfX057BnIzHMjOfnUiKDMsxpvls1y+nU/hQNrDrLzXzvXtSGu588RCVr/bJxnOZbnLs9Vnss8XqXhQJPSW41NWSJsauNec9C2Xqdk2M9AwmFm3pff4MAhUzS3ta7I9rfWL891vSbndEkbf3UBCV3Xx04rZZKeqsbScXsvfnuuRoIcZ81RnoMsU0/dPM95PbeyR+S41kBC45SWCGDJ02yfnYtIaJMZsoPztepnymPOgITAWWSWaq1IrnwokCAwUfeswWDJID2z0qD0bMtNFBvX+tTn5+tqnrN8GqVW0G7RlOhc2VkZyMhyR2uZz8nzCE1yzE8TSOiZ3d4+c0OmDUhoEzZdqQ1ZkLcxWxMKekYM1M6MhBvXzojgKWV7VriV0MRTEQnZkKwVuP/W5Ql0iLeuYovnjBzmYa1+ax8gRnXKXxNI6Bp2Vj5tx6II806wdmtlNLOzL2NGhpwzOOgmOmQ09faPAAmzm2svtgiQ4LUPSkSCF2crQALtH91IW9LuZm3T2YXn6eoeWXBJGMkpZkw4ftk4Xd5HsUV+AyRQagO7dWp5w7h1rhxHGarz+eNRn90s0N0hpqBLMRRq/mAnj+vmtngafzaExcM5FO3gdMf8AyRI2Pt9SjV0gASNAYdosVj583pEwmhqF5MAEiTkdV/NGc/bNn49S5th26aQ8/EyulljgBT+CKeX8e27u56qEDUSdrS42+/sajoKIGHct+1yZcvFg919+8rmj/dOTyh15iDvsLUBCdk46hIfcvpyLqGUHeNWaz5eOVaAEuPgHAEJmcel/LqMNM17mwEY3wWQsHchNvBCh1EnIWoZ+Ne0zgRIGNG5oW/Xs4FdzoZRZHC0t/6e2g4bI1OILir94cg2FiDCirx5AIp9qQtCpX6cDC+0zQmsUTiW5rU2+p7+sFhtHUhYrbYOQuyL0+lGoYqjPRFIqPk66wCABK+RcAZIkLEIkOBOYylmh4EyGg1tMo6CqQOCO0hdIYVmMLCLURRfJL2G80htIAXBHWDkUVEck9nkqMaJxqu1k6PGegmEVIVpHHH4a1E6QyjknHos0BNgJhEJMvaUfgWQAAjw8uVLr1+RK0Zlx1XGloxRxs65jENAwv38oaRhRPuw0fDCZQNRJcg/ACqO5bPT/TYiMTwCCqBvs3IgQXIjy/rsIOd1hF4EbPQHpStESU3L88d7OeanZKgiGmUnZMOaMUkm6royxiXzngok6P75NfOndFsGEpTqVz+TaFh2lGRDNrTzOgp0ES3r/Azc6B5Zx2SZKxrQ8+Y6Gjm1Icum7CBk4z8/T6d9oE4taX1rHtHzfNDr33ixReynrAeCt4LHNLf13Gf66bLv85z+0EBCpJb9uEBCnoM2HvzYiATxq3hMPFjzaJYfGge8lIstarde/Cxws15fySDxV5ZtGUSo5aeuy32RzfCtUr+yE53HXstdjSnLqyx/dJ1sr6gwK+fWqVmr7aahU9lFsn14Tsk4zauO0X0mnq53+JPtqFfuXT9b5o3si2Y+kZ3xM5CwpqLzuOnaoJBMKZOGyDqKLXYJ565ii1m5cU8xgQjihwYSGG9myL82kCBCzcyZCflvHUjoUkRdglpAAuvkDmAJ+5YDhzEsYZaBBO6riASABIzny9sbT23oj0cOJOxBu1UdvKTwUH3dDVsvNnYAEvJzZEM1KwjGpP7pcgzvX983zh5GNuNHSAtIwBhk3NrByaCJOxibMMAzUpuVXxt/iJZwSNzQLYXnZERoLrm+Aw1VDjbHyekGRAnHPHY3G0VYgATaZ8oREZCgXXYBCR4En8CELOxzasCRoC4oPbu6+S/Li6wApMCkZJrUBtqnFqPJ19XTL6LwG20J3WvdLD1M/3IytNvLCxuPerZfk4M/t7dfv7T7u7d+DuvHWhFJwrNmBakxZkOb74b/h7330HLjyLJFD4CELcMiKTOtac0d+///8969d96smWkjQ7IcvHlrnxM7cyMqMwMURXWPWtCiUADSREYcu+MY715w2UtBEwItTBGBrMbv+D4vqKZyk0aDAk59d+d424xABxIGkd4TtREAIsChb4AE32EfnmwyOtjEwQSzq9nIZtORF1xEEcb9YZ06qIwMO8Tgy6WnJuzNRpUDE+4PIAzXGTKMXAeh2bUDgAPCzBOQsFyhiBs6I+D0UaQnScghnxlpE6T7NseF37Ua1oMEpPQACZg/lzuDWBs8CD5HwcyJXV+N7QgwxutA7Or2j4hIcAMqkQeiNhCR4LzuwEs4ALOrSA16QbsO7oWRBHrA/b7++muPOIB8gVzc7PA9ilVE5AydcchC0DJkEI5jhBfGDRAAMgw0/u7dB1st0f6xoWHOE98xLvIwxqJAAkCKh+fHBIRGDYWrRRSVRVQJ7n04hLzViISgZ1TrxG/7MyBBnVc1hHVcOlejJLfajF9816af1DAnkJAb+irDyGtdfNjHf7kjQ/7N5Ul+7dANoTtUDuZOIsamRruOVe9NO4jfUf7kjkebnKP857zjWty4wb3bii3SzqTu6XJUVC61zaOuX7sM65e9utatR/4PBxIO6KsrL8pC5Zdcp+ay8BL9Qf7I+awUkdBnH0Lv+KZnjwrtp49INeuLSMifLacHdcbb5iHnD51X1/9eByZqvOg/8jltKvID+ZfH5l0baAPzPD1fZVTuvOu6kAZyXqbvBbkCHYJ/jI69FEhQ+UxHn9dVecsxaLFYnKu1wHAMbFi+VHYxnYvP3wUkTJL9mK+r6i+uhR6jPKC/13Zsosm/GSABdpmHZ2KXJ0UkoCUjiGUKICF1bFBC4SIDdRmmqsqqOHPB1CdoLgUSqPB0Z45M06a88u+6xsBiSSDmtmKLuQDMieZzRyTkhkQuiP6nAwmlHRk1QlsNhRSRQOedQAIFHIsN0tCice1GDdo/Ymf86trrEyxubz3CYDgd2xC59aPKjRwER/P8MRwbhFDvwuGcTiM1gAYPxkgjjoY5HVPQFwxx/MPfGMu77995BXpcg84gjHQY8cxD405hvtuEc7CrSeeXSlcdoi5FSqHobfeS0MsNSu6o5UACjiMyTLAh3zHnRVEjgSAIzqGTDUcA389nN7H74S0E8T8UsIz3yJpHyHu0+eTvfMf3KIro1fMZBOHnI4T8WJ+vx8OhA0iEdfSoE4Apqe2YAigub+xoE7S3PCDP32wxGdn1bOLtHlGk57jb2vs//dkeHx5qIAFrxJaMbuS4B9ykb30skEAgh7uLapRz7jF/dc2JlM4Ausc4WPROlbUahv1m9HlbLjWK4rwGSBh4egGiEJjiEESFeau8iPHeWz5OJmbz6cBm04lNxye7uULUxNprUyD+AF0atvujAQhYb7c2rCYBUHiXrgCcsNbOjyjusw9DAjU5AGIgssEjEnD+ZucpD11AAsbLeVXaV8CK8iI3nrmOh9O+LrZ4Fl3nwFjkclaItEggD4AEgF9wqBfzqd3dLjwiY+cRLks7bKP4JOhzOo7zoJ9pEAFE2O2b6ITpImqQYDwKIJEeCPgBQPjHf/xH75gA2vj+++/t+fnRI3KYZrReLz1i6O7u1gu7IuoAxiJSIPAckEe4LmQl7gn6enxYJRJKdTEclBtFNEqShZEHG194asPNlV8P598/PNpyHd0fsM53d28c7Nist/bhw4OnQiF7D6kPXg8IINIQkRrRaQXyi3JWZbCCbqRxNcLpvI5BkEGpTs+eMiHvUdMF/+L38+OS3JHQYxrHuWMQjniAOyqfGc3WxYcEAvpsHH0+Xps6iTIIn2m36dwQbNCdUQUN2kAIykme67MnFdLzsarMYotmBRJYP0N3EHlN6s7fgISSpC7//lJ+m9sx+mqjEXXCXNYm4B3vfY4+js2dL96rtmsL7R9L13cd/pOBBBdQASSgaLxXD0YyGdoMw6gAcB3v+J7HnX3OWsPnq/CxQIICZ5xrdb5zIKEttUH5qAQkqP3NdeU98E7nHGNRIAF2HPgW91d9mdMSfuP1SEekMepWB9qzyFmOhfegPa86zseXUgjUpsH3kC/5JlSbTEZqA8fPe2IsfNaIimsK6ir9qm2tc+Bj8XbWYbP+bRRb9EmKPQX8u766sckINaMjfNQXOOV71oX90u4OJnI6WTiqx3BJVeZuELkR0YRJqZKhwsqNa2W+nNBfCKKkxLvEaNti5wKOTMJwO5xD56zk6OZIVj4OPiOFghIlfis5ynp+Pndk0j4VQkHSpYhzxtdx4m8aIPn4+RyKCOpc14qiZ31YwVwrX6ui0nt2GfKjlB/VNQcqJCiwqAAREjuYIbXh2iMSru9eO5CA9o+oPbFNuzXuIKVoGDgFXugrtUMdI6877QgqcMAdG46Lwo1GO96x9vf3ARjgH+ca7xSY+L5PENPRJP+RJigISb9KpzW/eYp5/4447g1ecIcotZ/DtXFdBxMQWpY6NFAA4/rkHxYF5I4nnWyEJuN6NzevrBpP3fHADul+u/OdZcgcr/9xPLnDXw2rqOq/D6AAAIPb/HAuhgE4uNeaAQlYL1zHc0GRqjKMTg2e2wwlBFBhPHYUNSImYmd0Mh7bbDyx6STCy7GzPjzurRqdbIG1g9+639n9dz/Y832koUThraM/B+an2a2I1A3fuE+OMDt9lHY0+njb+fPU1JxgtAvG7xXxU8cOOsm6C0H+VUOt1dBM4dk5L8bncJYVyEGNhPgczj+KEeLlJREH5iDMZFK5ATIemV0vRjYcRYoa2j8GQIWil0Fz69W2Dl0kH9QGz2lg0+HE9RTwGgAQSIdYbdM19kfbYd2hz4ZRvI9pDiqf+vQT+DSXPeRzjK/e0YYx6mlyKVQ4AQn4jMKd3oDBayQcrRoHkHA1m9rfff2F1+HwHZ7nqHOCNXXwcBQGEZ3J/QG1EnZ2SJ0uRsOxt8WcLxY+f1hzdnph0UWuM+Tbt99+6046jnv37p3ttltbTGd2QtFYjhe8jPbWdHgH0U2jLt44inQa8A3qVYDGnCeB4HidBzjKla9/yMWgTwCu1zcLj8JA20u0lwYXPy8P9rzcxHWOR5tO5rHLNQwZ8+H+MbEAIqfA6pGegs0OOhCUv20ykA415pBhqhpx2NABDErkizeAAeg7BxIcJBkEKEC6ODOk63a08TvkYKPTmpBx3ne73dQgSxuvM3RYdT/X1N9TeDflPWUvn7Fof/U3zTpzGpVnupyH/BkI1OVOCj+XHMVL7Su1PdTGKsnP0vXz6+bXY6Hetvmgw9Q3htJGVHF8bBMrdpaeQ9mRX4fzT/swnzMer/qpTT9A3yo99v3dNg+MSOiz3/SaOu5QLP32iz53m30a9wU/g++jG83JO3HF98MhUufisxfXdhkftXsg090cFHAln0elex7nw07AG+wRyii1GV88Z8cETWbT+lqamklbl/yVXy/Xf2oj6Dzp9xgC7T6NIuryLXLa4vPzmjomfsf5I4Ch9Ec5T0AAn73YcYpm5VornVL+8VzasuTNXD7l80T53UWfbc+Ie9EvApDw7sMHEklzGXe6YSiVJNRlvw9OJUlx2XV+0lHUIVCf6FuN57qd30RuJmsHOCOlHOYURuLORwIH5tX8xQ4sB0Pnq89Q6yI2El0bkKCEXpq+/NjcoVJG584p7p3v8v6kCW5BZPP7E4nrE6RdSpJOY9/YOL9dzK7ntimKzwkk+BqnKv46PqWX/G9VKi5IPhFIGM7nNrle+E4YUhvmVwtPaUC0AgrwYXfc1UvKOR+PwrFwjYJCbnCYEqjASASlHY6fTjbf+f1yg1zu6LxA51ONQd31wbNTMdBw1B1r7t5QieC9BCRgHCVEnwouBxJccaViTbynRk3gPDgFDI3GZ0YkcD6vb17XNSNCOcXuvQdCpeq8rnS9tV84LKR7KBEUqgvDPsBK0hEBTT4/ZRHnjcoIGyIeZj5b+NyywCXoCs97NQVoEEXwBgfk+5vNJiMDgIR4axRbfLp/cOcsgNajO8FUcs38Y9fj5wcSfHckGSYEqfCsHgKf+rOrAaPyVnlJZYz+3Q80MNKiu2AuDVmOAfMf9QHGASRcw2GGwYZaCAjHBpgAXgiQYoP2mmmHuHHgkiN3Mpva2B1azPMW/wAGebTQ0YMV9ruDO6VeVA8OLq0/7iSl1p06R5TRsYaxg6z0RcMvgIRob0p7tgESYHRiYCimCMMx0WZKBUJKwXw6tq/evjVUjuZ6eVFFdz4j5ByvCNMM+t/tkbIRQBXaY47HE5ukzijkLfIpxgyAAsciiuCbb77xd3zn9Lrb2zgBHN5mMnUAQptJXzcAdNj1QVqFt9tEqLzZeBbRVLju+nndCSTAy0X0BOYBoNzN6yu7miO6AbSJKJSBPT0h+mTrfIcXits66JjqYjyvEKkQLT5jjRoHHp/JX1gLOs+6bjQgKW9wjrZJI6236UeVt21GKsejtOM7l87nMV6ML+4R8sl3PrmxMkAkW6x11ysHGpU2Y16CRttAXKwZI8W66PvSGk2dAyz8kDsyHEdu03RdpmTf4ffcbsnnqG+IpeuXnpvRfOrM6HhKz/mXBhLanl+/69IL9fcFIKE4fykioXhcAkrIO3wvdS0rPQvpJ18nrqcCMbo7H+MN+diXGpGPN/9MIIEObpfj3zU/CiS4Dky6gfaY2j96b/Ihn78LSMA56uTXG0i7SKmlvZfTkerLkIcpclCul8+FjonHU/7xs0YVhB2YViL5qCrncP02IEGv3TU/pIfSRjLXJZc5CiT8CCCBwEFzwt8WkODho+wDnwEJ+H46nNaIWm2cS2EbNcKUGcioati2KWtd6DOFne5RQrTVUMgXHZ85Przr7g+NkpKAK/3epahy5denSLuEnCrRPkNElZwel1+3bUyfG0gYJsewSxB1GR58pk8FEqqrKwcSXr167e0fEZEAIAEbbAi3ZjtAGqKTKoxoj4KDY7s7+o4owQNFhUmbisDieeiI+DMglDsBCZxr3EsFJmlUjWJ13Alg0HlWpcAx6PzWQo88VAgN5Fjw3Fr4xpWKAAkcE66PeSCQwEgffGaOG54R1+sCElhgj4iwRzV7FfcmzaSqhlYh9aAFSKDSJ+KMe2mIbe1kj9CW8Maub17V4dru1KSQvJv5zIEEFMGz/Ra192sgAQ7gcblxIOH+8UPkuFOhDcPAj9C4iEYIOZoq77OFdSE0siRfPByTAEVS0gzrw/0Z6aIoPq/Zxu/5d/1AbhlIoHwnzXEdfIzDk11dAVAAIIioEOTCo2bC1sPZvS7ALuWwptBT78DAUFQ42QcAOievG4Bjt/ud7RCVgl1yd+Si2CIMdrw7YJGcOgQe0omrnbuOMEbyYK0L2fJvmCLuUr0RBRJw7f1ma6MKtB5AAHIIcS9EZcwmld3d3BgrR7szvN8kh7ihpQCIxq6rMDeMYEIEBoAEhOczLYo8inGC9j98+FCn3Xz55ZcOJGAcoFXQOFIpnFfQftF33hCWmZyzId+jFgFabTkQlIqKohXuZhkAqK8XMlMQ+TFAt4nYgPAIn9PeZpOp3b25sZvrKzsc0WXmyVbrvT0/n2y7CbkQhl/IV9zLZWpqz9kACeSksEv8OUSmkl7VsaYM5O6+p6ulUH/VgbkxyLXW9/xvj76QUO/oIhJgZ8jrmtvOd/cTHccu6MsWfDmPdo2FQAJlG45TfdDm1NYyCvK/EJGgz6L2We6UlORUn33Sd26X/cRz8jFxnkrn5ef32V+940shzCqDVZaU5uUvDSS0AcU65jab/Iw2C0BCbmPm81GKSMj5M3c+S6m9Sgd6LfULdL1yfcXPtCfO6eoyIAHPjOuor8H7s8YKN00+FkhA2hlkHa6nQALtqxKQoGNr89U4N3ToMT61cXUe23gxX2+dB/6d82ybzNJj1JbxtPwEUrTdX4FU3QDgc+l8cy5yW6CPh3P/k2PQ1IYf3r9/ASSg1hMA+7+ZiAS2N/KFTDrcJ4m7tMiJTaHdVDq5MdomWPXYNkLgonYJOt6jBCSUFAR3nOgE5Yo43xF4IQgLqRVt9/8YQuU85MI9n+s+Ra3GgB6XC/l83XDs5wQSolha4wi1CYJSiHN4AAAgAElEQVSSIYTihyVDBNel0KLQdYF4OtoY9QoWc7t9/aYGEqDcd2g5d0KY+j5y7RPQBCDBdwghARBSvYsiOdxR1BQfBdYoCCnM6t328eSs3oCivxw36YV8ps/iO4apRoMqDV7n5wIScG8F2/g8ABJ0fskvvmOaijUy0gdjoQPPZ1AgIeYuLO+6Uj+fbR/zjO8bQKOJSFBHT5W+Gh48huPwgojjoQMJN7d3TiMAEfAPgh7HTxFeniISDhsADAebjvF95TvJg83eQ9Ifn5HPvfWxu/GRelM/Pz/Fd4lIPxZIyHn0pSHWtH/lc4M+o5jftN6lpfInPahRc2YYZtXNS/I1ct+7d1TbDDPKWswruhYghJ+RWeSL3BFo1SmIottHugvoBiCCAxEn1Mfw/SIDObFVYEQkIAe2eQFMIBDVJ2OVjkj7sbDRPjCC9Bgej5tHRMJuvXEgAREJQQeRq45omkmFLhYLBxKY4ubdGbxXdgAJdBCrKoxFOOVcS4Cc2M1HPYPXr197/QPUX8F53lrx8dH/4XqYX4AI+J0y0IGmlMqjRhZSGeBh+srCE0ZDDs/3jOKrTPdwmbfeeUtLz0JC1BbmAzUMEpAAXsKzgB7fvL2129sbB0Pu79/b89PGNmtEjQTwiOdj0VavBQGQwPOXYHucF1Vl3QzyHMZH2onrIIrjPL0An8n7eFeZwbXPHWflP7VTGv0bESu0IwAk6FwS+GREQq3PU851FIt9WUPlBZ9nxnI9llRwjs+L8yh7dT5yOcLxe0pY4UU9prJD9VTf6V3zx3PI913XKMkf1ZFt/JvvaOo6l56bc9l7XIo0UhmqsqIIaBRC80tjJBCk99G/8fxca70Wx9i2Uaeyth9IboCovvv3PcMxRfB0HcPxt40d4/w5gYQSr+s8xrEJaE26nufnx+X2p24MeW2oBErndovrlULELYEEHEcgQTdPzlOrUlRUsplz26hNHlJeKZCQA5V99NW1brw3IxrUVtZx5XIrnyvW3lH6y8/X+aZM5HO1nVfL6MwWaqPRrogFRiTAh/j+3bsGSEiRCX9zQMKZoklCz9tPpVkdpb7OruwlfEUXigvbJuhpaHadnyNGusj4+xJFk5+j46ABQKMDz8DdVBobvYJQ2gu1HdcmCBX5uyR0pssIoIDqG58qki7jXJVg2/zmRnxuUOXn6zVKijSvj5ArZF6r0xD6RCABEQkEEm7R9sxrJDRAwlYcZRhr0wQkkC8OqAzPaurbcAI0TA2GLo1cGnhnczKKrgiMJiCvqALhdyqwabySf3IBqcJTeUv/JhhYSm2g8A4HKMJouR57VNLPwtZwDz4Td6CpMMhbfKar6zt3TPAikBDPlNrlMc1oF4Xr4BQ2O+4DOxzhgDQFffh8nCscSxnBsZ+F442ikjxSG/Dibq/3HUBF8eVzOLqno+3XSzsd9zapBoaq+iMYEtutbdeR447xcyyUI0/PzPEOZ6Gh4/S5YEjldJ/zOpwyBY0oswAiqMOnxTGVxkhnOY/zc0k+UZF3yaBc/ui90RVjYDsbj4KuKM9jncPB4fc6D/VYsfu7TUDeLgqeHr1GRhTohPOJvx1IwPXSPeCc1jLMIrRcdZTymeqfVsczharTH4i6EanbB1zv7c6LeFFMKZCAOhvXi4V37miAlBQh4PEUTZFF5OfG63ysH+6fHCD4+7//e6+BgL9Rh+SPf/yjF1TEizvwoAfQOiOEfOc/8RWe02uJHKM2hcssC+BvWEVaBtvFRptTgKh72yf5BzWI1RwhGqEaSUQCdv9RlHZqb9++9joJOxQpff/eHh+f7LiF4x1dJ5yOB7ExsdlHRAJllKenQC4kn5vrgvFTBtbOcVZsS1O+ciAhX1Ncg0Ztlz2jBj/m9wxIQDUQ7zIR12lekR5DSJE0jGK5BBdVr/K8Ngft7LsLgIRch57pkQKQgHH2AQkl/a6OfJvdUAISStfXNeKc6vNR1p/pPQFlSvK1JP+AIPY5MaXxl3L8u+Qqv//cQII6oqq/GhkcI2mjU/JG3zOUgIScD9RJxG8/Z2pDrgP8+ijGKFFqanPXpucFQALOazZAmnRxRIKRXpVueZ8SfRJIUJCUa0ZwQflfnxF/qy+iv+m85/NyDpR+3EZgfn/yJ+1ffe6u8VBGx7FJ36YBK31QL9A+4nk5eFbzUuZLcH766LdLPrD2GICu7378sQYSCCD8zQEJrJDtiyIRCdi1cOY4nvfhbJv0PoLgYqswUqNWjco2QVYS9LmQz4kG99LdCzqFVJ4lRLCkKNoMaRK2OyppF7OLWPvmrnRvXFOdpvz4XEjpvHM8Ov+qqFW4tjFifmzn80mxoDajQMfUZiiU9lMonCkUNCIBxd2G2Lm9Xtjtq9d2c/fKJqiCjtSGo3l4LQImsMOJ62C9ACQ4+JQMsP0mQvjpqGmeLs5haDkdaD4jBfgxFWvsWxvSwJkB2FLpts3pUeMtV8qXAglt9yUNMyKBCoD8orthdOBxfzXS8VwAEthZIPL7AuUnkIDr+Q7sNuoOsEhjhKydbLNd1857brTmz+5dIubz2plyR+oYbRrhXLozlQpLkq4e37+zSTWqgYTDfusRCfPxxIswnjYbbwXJDhsYE5U6xrZ8ek5y8/MCCYrsY54p01jkUgEu0hPXsE0mKv+/oBuJwipsmNSFAtvoG0ACdrO9qwO6pEgLUI4xdzRymXXYBG+iowNqmoBuEEGEaIQAyLC2qfVjyq+PAmlRGPN4CvAnv67SvM5PLiMZmsuIBBo2PorTIVKg4IJThqR7ISIBz3+LCIFhs/MEp9vnKhmnlB84H/f286TyP4DOxfzKfve739nvf/97j05A28T//u//th9++MEjASibqOtY6RvXQQoX6sAMkO4AIOYU8ozPv9lFsdf9qSm4imti3d1BJ5BzjDkceVHLVIvChg6w4VqoCYGoifl86t998IiEpR33oyiCzlz3lBqwPQQvtgEJakgiEkXlI3Ueo6BwbM3TEv4LXifIqWuP4ym7VJ6qHtZdsdxI90K8oOPUYaTRabSTVGOdbIxCIZmj0qbXO+U4oqUkbYvOj+qbPhuCqat99ofON583B6q7zteNlPwZ8LkEJFyyUdT3fIz0UX7Wv3O+z5+jZF96ylQGTLSNp2t+aFP3zX+fI/OpQILOb9tctP2ux9EOUprVv4vz27eLIUCqzgHnF+9sXd05v6KrdCxqS+r1cllCELJtjSMu26vSdwLRPsYEzHoB3fHYdTN5il0z2njDtVdBwaLrDnU9QVIFfxr500Qj5DZ1/vyUR7TXcnpWYJG81Kbf9T45YMF7cC5yGaNyNV9bHhvXaCIyc1nMuVd9qRGPl/Dpx8onPjO7SQBI+FMC9JH754A5bJ2/tdQGBRKInmJnog1IUOYkoSiRKkGQAPF7zkRKgG1CSQVCSdC3ARG5cCODqxIuKTA1LvsEPechd/JI3DAUexVFT8eLNoMjv9bnBhKYmkAmzuelNEauf0kQ6fXPhHph8pXOdBffUVXsGFVjBxJeoe3Yq9sAEio4mCcHErDLduYUDyJk1mv8AihYIwy5ARJotHKMqojynSynjbTTpgpDDR0Vjvq9Cseu49t4S5XExwAJys+6s4+IBD6XrhGVDb7jWHWtOT8KJGhEgrfYTIXKPFd6FwoDoc9NPvDR1pvVCyCBClAVjoNA06k7WvjH9pur7SqAipQ6wTEi/9sV8/LZpujycDrabvVsx8POgYTFBF0Hhnbw2OyDt9JbPS+dJqJtbuR9r56e7ZgMDe9mAOc5hcH7A6GdXU+ecsmQiEoA8VJap9yF4ZLvILQZDipzlaVUDuZyGseVxqf0ptfF/YZwjlNRQTocpKVLlDyc9EOkyDftPwEgpNx0XN3Hx93sFCbv0+6LACChqZrfpr/UEVLZVhsMqUq/AgmxGFiXo3dAQpcFFNVzIyIBTQAEAKBMUCtiHKHxYfgwIiB22uF0Ywzj1OkCtRXwcp7wdIA4DykLb9++9faKSCcAmMBzKZ/wjvuw2CUAFqQhNG1XwcsBJNQ8nYgTgBvux7QZjN9pY6cpBWyblSJAEpCA8U3mM4+WgOOMiAmMDy06cT5IWDMEQWeo/+DXT88HtCV4M+5LsANyQWkFf1Ofk/YJ7uI3pqDhHpjXWaErB+2HXN5SvgG8Crl3vqHCYossvtjQ/nmKBuq8qPwmvykvK3+/+DsBCZTJOI+0gXca8CqblY9LQEIbz+u1cltKebztnvn4S+eX7Af8nssuHTM7dfC7fH5L8qtkB7LGAdcrH0/x+Qo7IaXzPxVIaJtf/a7NLtN1LQEJOT3knw8FIKFP/rq8PEtUe3m3Nv8hp0vKD+UVXklTp16ubYrE6AESuBGCcz2idRqpseTTvP2m6nEdZ9c8IiKBEZoEElirSWm7pPNzfct5ow2mdKi0nkdscMzKk9ywaLtH7qjTZuM9+Az5/Rs+Tl2SsrakXEvIwHwjS33GnP9zei/JBx7/QgalEEUACX/87rtYPgESYF8CULggs6zEQsn+KUnKiy7z0w66pGuDt19jj2BJbQhj7WjVKQybLkJTJEpHqYoyV1a6KPlC5fe6BEjIFV8+VoZ64jiNSAjDpb8aERHvrhWgwaNAAgkbc8M+pV3ntxnUysillf+1AAm5Qq3ppzABSmdtQMJxOPJODV4j4dWtzaRrA4AGuAN7zwEOgYXQ2yqhxPi8SsXGuOtHIEENJhXiNEBrcAIh8pIuQEFKQ175h8+Ca/NZ2gy9LprJjbifCiTg3kTBLwESdN5z2s2BBI1IIM/47lqqnUAgIXjz8CIigTyrc4XnxhxDibNFIotGLjfRcm/t3QEax3i/23m0EGokEEhAagMjEq6mM49UOKFl5S4VXLy/9yr9aHEHJ3ezXbnT5DpE6ib4jjgKOHoS+qcBCci/V8cql3X5Tr8qeuWpXBHyOAWJclrD549F7JVd3ekbDH1HHkUUPZg+FVlkX2+P6G/p500HDTVKcB2E1BPo9hoJ7O5RRTFEL7gooYsKJPSlNvD5lJ50rhCai885kMCIBLRXjLoH0WkBzxo7yOiMYHba7WyMLiDjkANw5GM3+bzY4vXNlYMFaKOINQFdATDAjjwLFaLWByJuOD7wKNuZ0rkEL7L1LNM9EL0Rz4f+6UeXd3jHf5Nq7LURGNGCMSKqoE4ZQhtHd+xTRAIAEQdFwrFerdZeVMojga6vXG6h1SNqN2y3eztuDh5NgvSGsLXCrgC7O/AyivUjkECAkXIUkUq5s8w6DhqNQzsB70z18GdJhSM5Z+Qlyme8U37xPiqjIwoGc9fYCiF/mYpx7inWAENiBLZHVbnYRmucG313Hh1Fhw0CHXRQCJ6QflUn6PVLQIKGAXOOzs5nulDJEPmJv5fsL7UP28ZHIEFpS+XYpY5Cp32WIhLabDKXC6WuUn9hIEFtXF1XnaM+PVECEkrrVwISVL/gWmpL4e+fM7Uh91Vwv58LSIBcAS0yGsxlHMDgbdgdff5TH+sgIiGvQaVAguoqlQH5muY2I9ctwOommkHpAn9/DJCgcpq0RgBdeVcjwnLZnt+f7YVzu4bnYS7yiHO1adr4U2m2yL8tQKbzVPKVUbeJQILrVO/0VLk/8asDEoCpE09/tcCuwdiGx9T7XPzovNiiL96+XxJ2OTUkpJIxq4oiZzh8LiHGOdBA4Z4LDY6T46KhotfXsSrh9jF6SZDmijC/P6uO6jxybHrtLkOhxAj5M+XPUhp/qerzT7Qf6tNUiOm1avop3IA7Slz3M4ENkOB4ssXtjb3+4ktDjQQgvAioRY4uCn7BxcG79z1POfpa1wEOKHusE73t2oFXQ5Shp+hxjxd30Ygq4/maXcrzXX81HNseX9esjX9qoZ0cZxaGUSFNwwv3yulMgYHJtAmdxnH4Df9okOM6ighrmDGOm81vXLniby22CIcB18B3Pu8WfeDpSMR1sascxf5yA4OfySv4zNQGhGZzbp/Xz+7YICKBrSqxjqtlAAwLhA4OBzYfV7bAbvDpYIfd2tvjesrD0AzpD48f7t1ZRBFOf/btzgEGL+hYDTzKBSN1JQl4yh2Ayndk+3iIxhNlHT/XO5BZRMILR0MKK5FWlAdoKKhsVeOjJF8pX3IjlDSD56UMoyzWzwAS4sWicy/fI3wRdBjvUZdh6OlFTEMfekqDvtClofl89PPYQpA/HO04QCpBU49A6UbnPpf3vFY1nkW7xpS8v9+jhene6QLRA19/8aWt1nCcH5wWFvOpAwLwL9Dm8ojUtkGE2ccOegAJ3mbR6T3qdlxdL7wOwt3drQMI4YhHcU8UVsQ/vBhxQ0efXQ1IPzSi8GwAU4YJwAhAPFraIhILnWgQSYPVYFoDnhkRFgBByD9bAAXY6T8EAOB1GK6aeiMAC6rJxK6ubmw8mfrY0UnCoxHAD7ujDeuWibhGXMfTLLBRMQnZQCCIxisAFMp2pWvKJspgNUopC5TW/XmGEUmBa2stERxH/lDwn/cDfaEYL+U6ARXVOSwKyVSHZqxMaZDoD+ki5euT1V/K5bM/R4rUyPU4+VEdAT73maGcOpgoH2POOG8loFA3UtrG1yZXLj0ul2Vn7J0+ONjEdqVS34L3zR3RLvnI7/Oxleyj0o54af5K55fun0ck5Lq/ZP+1zenHfBcyOKWXCXBC+i3dPzV9apHN4VyXnh/zl8v1Lvpqey7aKqpXcT3lAddO0gK4uU7i0RSRkOsIylxeG9dgNCXn58gJ6Jl09U10rl0ez0I+4m+CE9y81HnpsqPVkccx6n/QBuVc6Dxw/NBNuT1aPxvkd4VUtwbsVD7DeAF0Q2dhgwfnQT/wmqzxlD+z640ko4jTvdTtQT+U61wb2rPcMFabVWUDzy3RX9eyMdAGdYf+8Oc/14cRQPhVpjbkQIIjOKm9nRq5vxSQoMpHHaG2RS0Zul1AQs5YyqxkBAqAXDDp51JEggr2NqLLny9n5BxIyH9vmx8eQ8bvUwwlRimN/5cCEtpowtenoPVKQAJc1Ol8brd3r+3q9sZDcCEEVrvom46dcAgDCme0NVOBCwfUQ+OTw0uh2Tav+E4FmV8TTeYTkEDjX3fMeHyOouoOVN8U6Pq9ULgZkJAbU5xz0pMqWyoIOAcEUkhvCiRQGZFPOI88djq7rlvX4blZPA07ejiXO6nwCuMaATCEUsZWdgAJquh17snLuB/mLFrpTeqdIqQ2QJmhJgYLFGKMu204hDMvHHdyIGGOfGbs2h62VtnAJuOBRys8PTzY/fv3BqcKgBP+7bbrNPZtOF2jyNlHiLgnzKCAI5xoBxLyivTNihKc4tqQnmNXu3InVBVg/jevlBsVXFt1NHPDjXR+ifzI5QQ/q5HPe50DCQGkXULDKut8/IhiQJJ/9go9dT6nmKWYgwaI8LZ7w0hBUPnCy6kc5e9KWz4/FrU18FfQfQABKKCIMP63d69tu1vbcvnsMoRAAkAwAAm7zdrTZRrDJXZ5YCCRTgF0TaZj++abb7xgIX4HkAC6xVwiOgHH0JEnMEf+OXd0Q5ZRFgFMcBAj1RwhABh6NXbRWDcB0Yk4D8/lvFJVttsEn3h3htPR6yDcvXnjIMePP/7oQC2Ak8XVK+fnh6elF1l0nttHWoOuFYAEHzedE3RHkYiSxkiNTQSNuNE14jPnOc6UOz7fhvSS6LqAf4xW0KgydVTz3TNca4s6DgmgirFFVAWNa3ahYQRNo79JZS9BYvKdAiW5DVLzdQISlH712Dag8IxdJOJU71vru8KOeslR13GRdzqfpQX0LNkfnwtIoBwt2kcFA6TkSP9cQEKXDiiNvzi+UjHxTwQSGJGQy9Vcb3Xph88BJOBeBB0pK9sd8QAS2IK5TUfkIAt1H+UYii2WXuqb5E41IhIovyi7u4AEykTVb20yrR5b2m0nqKjPRzkWBaaboo257qSdqnaxXh96glGi+F6BBNbO6gISQj6e1zfKbdwSkEB9QD6gP9lnx+t6dcknAgnQiQok/KqLLSqQcDu/iTDLC4GES4ot5kpOHZNcYLww1FJqQRsTkOH7GFEdMI5DnQ46R/xNx4a/mc+k3+s1S4hzSZDnxjEVAu9XAhLU2GhT1CVFcen4uubYa2iUJGHP74U21mdosz5fPW+Fe3N+ckezFgCDkY3GlU1mC1tcX9XFFgEkbNCTft/szuBWCKFWIAFhwRAWBKx4H66fzj+NS1yHiCpsaVxP89wYjtzsUnZHJKij2TYVSt/Kh05nHUCCXgdjU+eCqDrD6Yajqt7FI78okIDx0enVeeNYxpNF3V0gChbGDh8LtrlTD5DmwBSrBnjxfHFXJC+7NpBHVWlx7CpLmPs9GEb+IvOqXeDDaUIawmFvE7QqHA08p9+OOxsPhjadDG0+ndhmtbSHD/f2/PBou/XKDujcsd15VXs4Ye5oDKPqvYfduz+LcY9siA53PUCCOgJ8FjqdLhuG51WLcyNd178NbNGWlW3GW1E+JI2ZH8fPiP7A31hDrG9OI7nD30XDaiifGQstQEJX2q2fh1QEr4AIEOpoA0S1dLTfw/Hk6y5Dd7eP+a9GETGD6AZGJMDhvp4vvEbCdrtxPgKQgB0YAgmgHUQx4Bqud1OHBNA01hcpAQANwK1ffvmlffnVW59PgAeQE7PJ1J12dg3J+R33JK/iWbAGzJ33DYNBONEOWCK1BJ0Y0ngw5xOPigj5c9xHugUADhh/i9nc9tvoWHJ/f+/5yt9++/f2+3/41iMk/s//9x8GvkLthtnixp6fV/b+A2o3bG292doG6URC+yEzQ5twWevNi5R+kdOLjztrP600RPCKxi5lsMskFOEMVvRrUNbkYKcayirPHRhEZASLUDuKEEY1U7DYtYe1HbxNZp0OEUYw5aveh/oj1+nKBy5DvX3k+e4tz6We6bKxcG3IKZULvD7H+DH2Qy57uu576XH5s7bJhp8LSFCHoMs5aDU1PrF9Y6nYYsm00tSUrnntu0ZpI8yjrXpejEjI7SzyZIl+2LUhdwBLz83ffw4gQfUqeYH0T8eyXb8l3ZvA/DYdkfsKdKxrGfCJQAJy6uroxCQHL908xRy2+VW5D0T5xOPruRc5prxO4IPvbU45nx9jhY2Af/gOuoSpek2638uIF4Ib7BrVRj+Up+pjUV8wIkH1Ap5B15vHXkqLepxGJNTFFqHFU5HFX21EApQp7CwCCUht8BffPc83fQV7LM0aayT0TXbOhDmhdikcKhISuwolXoML33V//q7EpISu3+eKC78RKGgbM74rCcqiId5Rg4Hj6gMSVEi1zXHO+D+FIfqU6qeCCD7fFwyK66WHcj2GF7R/VIH2QiEMo/ANDN7xYubtH4fjyja7g22Q/+7t5BpBVg0jZxf8AqcQ53mVeAnrJx3RiaZxr0AChTOqk+N6TG3AOb5bJ4XRqOhUWVMhqaJvU3Y5fZ/NYTJAC/WOzsL88AwQ8E2edaQk6G5zLqxzB14N3VE1q1Mb8NwAEmI+ImoAx3qkQvqeAAPuj0rwI0QlpNQGKgKmjWC+uhwJ0gTCt3GPajytx+F8n55zgKiU3daGx4ONvV3h0SMSACSMxwN3DI+HvRdVfHz3wZaPD3bYbD0qAQ4k5c/BDp4yA5o5DFEa4Wgj/LdHjYTLIhIUmafxwIgElV3Ks7lizJV83jUmp6GSfGNXQuVR/RsF9jAeLzyJXeuU6tDsJJdhyNxAVqOB4hP82EbHOhchKhAuG+8ufRzQiTGojKeB0aVfeM52FztK4ypSE0CLns4yiIr842Gq/eCtFY82nQQ4ACABDvt6iUiCAM/w/WQa7UoBSOAeqHuAeUPXBvx9cxt1Brhrjh11HI/PEdETRRH53DiWABm+BwCBtfDonAR0IMqGvIKUHNRn8OdPS4N74LPnozowMfIog+vFlYNm2+3a0xVA2//wD9/a//qnf3Qg4f/53//bhlVlX371dzabXdsP797bj++Q4gHZevD6CaNq4tFADlSkrhsu7xI8HR02oqVnvCKMl//4nOqc65pjTngseYayE0ACQk09jSPdv02n6v2cchK9gN587GmMft8U4TGdRptN1irAM0etl9B4tfxJhSMViCbPUW908bb/XohIyOn3Bf+vUWz0vL+88kKJ/3OdnNtQOl/KZ5cc13ZMbi58KpDQZX702T16DoGcn3qdTwUSwJs61i5Z2TW+0vrmTml+HdiAqpeUdvF9aaONXW/a6OSi9f8ZUhvUHmmz1/M55Rw4Li0ddtrm+MzWaamFpf5V1xqprNO5xvewTXWjppGj5ykf1Ge5LZ2vv+pAPjeddtq4uAZtUq5Rbpvk4IECFnoPnM9IUAIJtElY24DH6zX4nH1AgmsLSc3lHLg+SS3bOU4el9tLJfrvkhM1uGwn+/MPP9RL+6sGEhBdiAgEAgkfk9pQAhLU6MuNNSXG/DhVOrrY+TVKQIIyciMA2ouH6O9dTJ1/X1I4bYKppHz1nL4cJmVeFcQq+EqKovScfc9HIMGLxv2ElxtgF56nAlDX9FIggUIoN0BRPBEpDB7iOxnbbDE3q0YOIKz3yG+P4mYUShX6pHuVtJN3fUCxRhoDBApcwKcc33wtqVj5+3oXjjOdcwUScD04zOSTNiBBHWXSgN4zN97OaK8FSMjplUKX4+WYCCQcjpF+wBA3Ff4Yr/ehT8XACIphDFQEw9HUHSj8BgcHu5QBVkTuH47zSIVNODfYxcccQvmg6Buq2XuIuigHpkNwB5ZAhjoSdCYGVTgocGiYk4drVSkNAkDCdr3yoooj5NLD6dpvXF6ORiebTcc2GVd23G3t4d17e3j3wfYwznFsmpvDae9O1g7RCMOjAwqgfeSGV4dhL5DANVeFjXngPCPiQQ2u3Ojh59yB4DrnijLn95IhGEBC49zlNHh3d1evIZzYl0DCefumLmNMn7HRFTCiQ4YkWCClutRvWX2PqK3gESwnpJocnXcpIzHX3I1W0E/vnY+PO2qMSICz7WvPkTQAACAASURBVM6rIT906EACspfQxcPBwWEYTgAS4LCj6wj+xg4/gAI46c5P+4jeYO4odHPwT0hM50NU/z4ECIEXzmMbUj4H637QqUUKBHd8EG1wA/45xHPvEXGwP3jEhhcgHgWoMQUgkkAS3B7j8IiE+czPxTFPzw+22mzs9ZtX9tXXX9ty/Wz/+Yc/uqP95ouvbDyeOYjw7v2DO9MI+X9arW1ydeOpY/tdADAcN9riOi0lR4l1XDyiRBzfOnVAFkZ5QENv1bjFNZDagKKqABKUT9RgbTMkFUiA0RRAQlNs0eXTZFbXdAE9MGQXqoSRZpjH9SqKcCrd8f4OFAjIldOh/16ISGgDEnQeNqt1zHOWVsD5KNkPKi+6Ha7z2iSXHtfHd1zuTwUSdN37ZE+XmfKXBhJKEQkl+7NkfhXtWwESKJfU0Szpj78GIIF0RruS8iUHRdTujHlN/JkiEs5sK9kgVF6iPV/bPxfE86rNmgMJkJ2MZqW9pGAoeTuXfaQLOtDq3Ct/qi2L71U2UbbQ9uLvame18Vfun7DYPW092rQaacFrq64O26gBZjn/uf2by3a1FXPAIwfFSkBCl/+pQML3795FW6JAnvz9VxmRoEDCzez6LLWhFJEwtigI1SloC+0LdaFyZcZr0qjLGTtnmEuMUCU2JTgVmGqotCliVbwlQisJchVO+dh0PlSY4Bw+O42NNgcQvxUFeaErRZ8i+TmABBfiPfRTfL5SI3vZ/VEDkbdEESyguo4VVCNDzhnesSOGgl+on4A+61zzcYpIgCDwrg7Y1UpPQMGnipR/451CC9ei8bhKoaU5Kovfw6EOIENpXfmBEQlttMIxtxl7nHecR6GXC2COU+9PI5jh0kj9oONOB5fpQDiPhnyuXHhONZ7X7Rgj/D0AAwAJOMc7KqzXdUQCgQSEwgFImM7QajFa1vGajEjAc3u+uvRv5tzVu5JpBxiRJQzzxLg1IgHh58ctwIMAElBscXBAXQYcZ3b36tbGw4Hd//jO3n//YwYkIKolCncSSDhgJ9OjWAY2OY5seOyOSFBnQpUc5xNRDzUtSz9z/a5tXduUbhudFOXHMVJNcvnDz3CO8dKIBIYshuz7FCAB3RgA6klUAw0LBtSlXH8do/OiJDRwV5f0Q7mZh/22zk81jWgkNBZIXRcIJAAUQDG/SFdI0TGnQ0o1iOKRh+PeOzEAcEH0BsSZR+bswsHDK3gtdh6x+w86IE0D6CIt41imkGAM4AlGI7CDQUT9pFQKgBOHvVVuECPqAGb9wLtIzKfhCCN0Ge0p8Rywg8jj+B3RExN0ZxgcbbVe23L15Ekik3nsxN8/P3mE0dX1rQ1GM3t4fLb7x7WDBujysNoebHJzbYjK2m4CBGE0BYAE13mphgx3/fN2ik1NlfPCbFwrLTaYO8UeiQA5m2hFAUeXjy1V25VvvFc4wM5Uk+MMcB6xv/vY55tAAnheq7cvn6OWShuQwDHo+4u/05p06f/8eBxHesHzbtcBWHW9SvaLnqcOgn6f23WXHpePvW2MPxeQkMswjrnLUajHUkht6Jtbv8Ynnk8goW1O8V0pdeFT7Vf4B7nz5TZFsllK9/9rSG3gWnLMOY8QYFYbLOgjRSSnqMZcD+efFZymM1vqmkK6VJtSbWLYFnWaqRS5pl9Bv0FtRuVpAglq4+W+UF9EAtdanXXaJrx227zweEZTgE5oL9Kmpb2cXxvXa9aqkV25nMnvSxs8BxLy7zm/uH+JPy4BEn788OHXDyRAhxBIgBEDIOFjIhJKNRJUkJAZSORc0D6l47I27WjSqOV5lwAJVEa5QCeD6Zg4DkWpFHVrU5olRVtSJDoXXfdvG6sKbxU2+fN+zI5Cm6LuNTJSfYRPiUjw8XaaMWHM9RkicPhKLwoKzqMej90xFmc7Dge+w3OCd4iQYRjFs9lZmLC3mcMrVTffD6JGQhed5k4chWsOJMAxhtGP59U8ZhX0XIscSND5UVrJjaPc2MjbP+bzg89arIzzSAQc/Lj1nGpWmg/gg3wKGlWlUO+iJ4ABzgZqJMCBwg5nRBAEkIDUBlwHudeYD01t0IgEFKFjgTs1yPnsjJzAvZUXyOPTRRSLxM4pf/dnTmGZo9OxjkhAagMjEsyrLXuygn391Rd2PZ07kPDDn/9k2+dVdL3x3dq9oQXQ+rCx7fFgJ+xED8z2MD4OJ5ueJr1AQqDu4Si3AQldEQmkccq3LiMn8vobDqQ8UlnUx1+DBCTncoKfsa540cHFM/zcQAIjEs7HmYpQSg4qdtojhS/NJ6IRUPMk7eoysoZj5Nz0zc94Mo+CW8moRJSB1kjwgn5jgAYRWYPCiqBJgAwQXUOPRph5kULUTkC6AyI3EJEAOse8xfE0tKLWAkFR1O5Qww2/EbSBA0teZQcIyh0Hy05Hq7Zbm09Q7yPSKhCFgAgJFF/EPQAgAGUdJNCH4OZ0PPHnmo3GXlthe9h6HYjlemWbBFTYeGSHA6I+kN4x8Xozq83JNuut7fbgnoFt4MweUtQRCpymVBEUoXVDLtH/KVUmB/BLIzL4oYku5LqqTiX/KIhcG9nHSGECoECZqgW+MFcsootz1Gh0AxpkJK2+4phUbDFFTmFtgq4C6EREDNaEcknbB+N8joOymIZsm6PoujMBCSrr247lM+dAKmok6HzlfFyyH9psojZbqzQ+/V11Zsl++lQgQeVrbkdR5vbJv09NTfhUIOGsGHoLkEy+73qGkqNUsm8VSKANpE5vCUj4ayi2yLkhYBD2B+RgyCB+T4e6oZNkM0jB41xXqP7N/QqXwXXXom4qoyygDKJN7DLIAixSucW0N3WIeW++q35Xfyp3jHlP0gnlgcoTfWZen5EXKoty2wJjaNtgwr1oa7qMk428PKKDEQl98kPPV/tbQWalWdUZJf4oAQmQD+8+fEjp0xHJ7FFsv6b2jy4ovdBQhIYCHL1aXMfug7fvTjuxyc7UGgk1IaYdqS42oCBpU/JYYC6mGr65A4TFpyPgzJNCUC8FEkiMSvAcT84YJGAaHm2MoPct7thdsOPfZrzz/mQqdfIUPVQDSeeYz1wyBEqKuu93rZHAHOWPffdx9mhqFQI5Dbkg+kQgYbc9RJ4pah0g8sjrsWEnLByM0XhSRxy4kExAAg1yRCSc1VBICohjBX3kz0DBDdpHRAKOYcEZ/AYHAL9xbXW9qayp5CjoFEDI/67pX/LAOeXsd6tghPKfVvWnklAlCycZTj7plAZymwIiD+N5sFMZQMLMXr165WHd/B73J5Dw3XffNfOB4oSpMBxAF8wZgAQ6bwQ98CycH4AUHC+uS2OAc3R1NbflZh157SmfDn8jxNvHMRr4rp2hLgKctiFa1m298BzU+OGwsW9/9zt7dbUIIOEPf7DN8xJx5nZCV47TwYt2rvcBJACsQo0ET284BpDQVSMB/KXykXMKh7gaoT5EE07d5Two/bU5DJjD/Fz93Cs/TlGkL1ozNuHh+jfWiYBUvROewKZQwuWq1fn4lFY9IqH1lQEJqUXXGZBg0cZwWCGqAnUH4AxvnQ411UiNmVxWTyYzKcgYziboEY44ioHut2sHAXDeeh2pHXDYsaNfjaMDAmgQPIC5QsQA0gRwnckkdrMbngI9QVkfDSkloC8UPAzDN54FvwFIeHp68F3wEWRY6srgfADIA2uFiJrjwRZ2sutJtKQELYxHze84blwNbb/Z2nYT9S2w3rPxxKMWkJ/tEVPoVDKI9QcI8rR89nanV9fXBgBgs0X0ltlpNLYdIhHWAB7BCyN797yqgYSN12fAtdDlpPI+22jDi13/wSBaQAKyYfSRG+J4Zok6I484bdF+yaqKxxoObHA82HQyqYEEgi6kVwKkKn9VlkN2AuhQOY1IizBEMd4AOXg/vDOiivIJ+ocAFn7PgQQCsTkN1vK7ACQ092+i6rgL6EDNLuppBAAS9KU6v2Q/tDn9uc2Q65Y2WdXnCPSYBzWoRtnNteL11D5ruy8dAR2jPlOXo8AxfXLXBe9I0v2EffaXn6U1zFrC6SE7SvPXe0DpR4lIoG3yMUACUkh9rRAj5jWIUicm8Cf+lM/eocmRs/QeSY29G02l4Qfvhg8U6WfQG0jtmngU2NBr0IBH8dvedXakNMR5KWDKb5PrQM4HaUideNIpZGjp1QckYDo8NaCaekoa9ML+sPX0MWwywF7FLfAOe8GBc9QFstAVCpQo79T0nfla6hfh+HyjWAELlT1qe+jzqm+H7xWsIU+TB9qAmE8FEpRm+fwKJJT4vwtoYJQv1uc9gARP0/sVAwnBACmndGB2fXUTuxDpB1duydPLFQIOGQ0jh7uPUHJGobKn4uxjJDIRiYjnkuA+RtH13UcNBHXa25hBr6NKp+36JUWQAyMkbBoadCRUCOXzTfBDHW2CHaX5uaTYy0XzlgAB5ipf8s5nveT6XcfAMHZFJEUX24ybNkc5ajRgWxDV+Ecebu6FE+EwothfhY4Ok2gDiZoHXiU7kGq/HgzJPfbjmv67HAsFbpdTT8VD4YVrYvcWgpmhsFh7zdunAc15wz2Qg01h5+juJCICvH5D+lcLfzxnAuJIQ1CIHEtuTPEzQZNwWCIFIAy0k602EZpLo57tFWEA4Dv0i8d57sx4iHY4VQAS8Jz47vrqNuWHRxoHhTMjEnBcFE2L2gg4h88BRdImC6KGwtx3eqksWdmevBRGyMkVLwvVUYlUDhpEePUpFbI77LeG2o5ugGPnebe1m/nE3r66tVfzhe2enx1IuP/+exsd9jZDm8mR2WqztKf1ylaHnafCHKoUlQCCOowcSKhBWwFBsFux2axeyOJoeZQMECAbhWKN4cBEag0Na64p5YPSKelB37t4rLQjRxmvhr7ySMkQ5o5aLvNUXpfkhxpi6qyFEcSq/3Cmouigymy0aHTHa9z06tb5xHNhF915YxwJEzgH10G0QQBxMNgsAIT53ObzmS0cSBjaeDR0GsH5jYMcDjsxUkQn4DeMA/wVhRqP3mFhMoyuGJPZ2CMbTsO9PT8/2NPzB48QOB337uijzsFiMrX99mCH9dbubl/Z77/+yl6NK5umImAotLh6jm4QOA9j2CxX0dnBi4yGTEFdGjqji/mtHw+kwI/3opprL1h7ffPKi5iu9wdbbhGVs7Md0inGU++OM57NvZPDar3xYo3e0WF/sOF4YqdBZdvTyWaLa9ufwC9Dj2DY7g623e5sMBrbdDa2zW4VLcAIJiTHxLs/ICromFLKkkNPPhu5HPea8969gXzB9SfNUIZqJAfp12WQA1ChH2JOQjZ5BM4OtTIQlXEw1FgEvWH9naZP5+0m87zgnPfUCVaHRfmD53TZHGqQ076AHI5XXWXkjJ28wKb/3ERGqSxwhyS92hz1kn1U+r1kP3n0T9o5xjC4Xmo35uNSPVe6Pot16jPr9drsilweqUyhHHZ5yGJ9XIGW9pc/1ZHhGEoRCfna9cn8NjkL2dL3oqOp86x/N8/HZLPz99EoCthGt5bzd8wfajTpS+eXNkI/fcKKObic8MLF7OYDyBW1YqqpO+Rw0L14MgBcxHCn7j+ljURuCNFm5JhIE4gA66PPNltW1wi4R0SsTRzYABACwAM+3RD2qRfzxt8ARSAL451ACFv7KtjB6+M7BTI5j/mY1HZos3tVXuk14rwAT7nJhGMZCUaZ2kdf6t/kvNxGc+p7xu/n9Z34e24HkP9zfq/lYzbIOl14NLQf3r9vUhsaYoyaCeVa0738Vc/nqSTJLrrMJxwUAFu8EpDgi5paIiHEFy84bLmjEacEI+TEkisIfs4NwpKjqwpBjdFfCkhoU+A5MfXNfml5KVhyJE53nCkcc4OYRK+/qxCg0dxLHZkg/lhKKj1f6XqliILS9X9uIMHndDTwHd/BeGSjIQzaKIaFkHQoNg+FTlb+AV9m4VeqzHIBlCs1Gqg5kADjnPn9uB4FrDrZLoCx85V2IpxmxhGSfEyhuDXNJBDB7WupuVANE2goC6WKgY49Iw5yIAGhzHCqsROH32pHPzloBBIwpthZDeARhrOHXo8mblwjrFuNHjoq2OEkkIAh5tEFfq09QsZjdwCGLRy0xfzarq7n/o7vAfis1s/mESgJkfe0ALRlhKGfdkNZQR/F89zxTn2yHeVHyB06dXCX8bCz6/nU7uZzW0wntnt+tIc//dme3v1gA+SnVwMbDQa22W9shbDvw842iMKyk+3QttEqOx5GbsS4GS+dP7CuuD8KPSYCi989Mo67MKDDl+unPOc7vEk+K6JP2aH0yXVXelb+U5ley/OCIlTZpEqc3/+SQAKfC/d20M3BsIgYouEAMKF5RTsqAgk0kuJ3OlYBmOGaiApgmg12zfAZUQGITJgvoisIohOa+h5jm6GwKyJW1ms/lo4L6iaAX0B3wa/h2IP+cS/XF7ujVRYRH5MZWjJO7DTc2XIFIOG9AxqH/d4GB7PpyGyOe48mNhmO7Gp+ba8XC/u33/3eIxMAADw/PtnDhw/ecWG3Wfu87Hd7q1CzBO0tIV8SaBp0NbCrxU3dshFrudtFpBHk5HS28KgDyE9PX0AbSdShmU1tOgeQAidh6M/89Li2908PtkSk0gltFc2eUah1MncAAdEMVo0dVEDHB9wbX+0PKzt5ykoqzpj4aHAMmTk4Bh+Rv1gXLUC1oXdf8RQTaSNJo5p0ojJQfwt6irUg71ZI9UD0yS7ASQDSHnFwDPnIFDbIKVyLcp7RVNT7lDF8J+3mtlYpNcnnIHNQVQ5st7kjeO6YtQEJcb2wC5napDIj14d9NkBuJ+bHlvT/LwUk5OPkOuRzm8vIRq4kOzqBHjyOaZFtsjWf07Z5LM3PJfZ119pRN/St388HJLTfpc9Rd1vmcB7R0WYr5zZXM2fBGw4kZJHD1IXgWdpLXEvlqdL8Ekho07243k8BEnSsSA3hJo3KsFxO8P46DnadAEBCGcb54/l5Me8umuB8/VQggfqYdi7B2dL84jydj3wdNWJA56Th3/MaT7QFFFAm/ah9xHn4DUiouasfSPD2SKndnTJpPZFg5A4mdHNLcnxrA1yAhxKhKIH+JYAEMpgaoWp89wnZSxQBnk8FFc5Rpuf8KYMqQ+Tzq/dUgdc5zl85kJA/tyrsyHH1uK/YIUptHE8IEx6ObThBis/QDWFfI89HHnukAsJWg77PQ6vJI20CVRUaeYbhsxCI7F7AfHI67zyPdILPFLwEEjD2MI5TXh+dx3E4Hur4Kb3B8FVBmf9NoKMVSBhEKDOABOCNBBLgAA2RF+2hzuGQEEhAEUWMhS0jEWrHNAXm+VEx4jOPY1g8n4XGPUABd5gOEV2A9Yn2dLd2fb3wnXs4Cvh9uYzib9HlIdrZARRypYFcbpdjsbNKIIE7mDA23HnbNy0dEZ3w6vra5ihGNxzY7nlpyx++t+cPP5ptth7jAiAB3QF2x4N3AVnttx6ZAGfJgQTUGDiFseLrmhB60o/mMLvzmhaI86A7gm08zrXOASilxfpaWSvVNrme00cpIoGOby7nyCeXAAkcR24cka56DV0JPVd9RP45JocTNQx4/bhegANw9EBjpElEA+izsFo/vseaMc0G0QgAA/AdIgUWV7MUjRPRCaB57KgvJqDxKMbH1oy4u7eORNrAKbq64Jyc9rExdvT2oajlMrb5AvcDYPZoy9Wj7fdrGyP0tRrafFR5RMLr61f25vaVVYOx2XZvi8PJTru9oXo/xrDGv/Xajrug88PuhFIHhpoIkE94x/corLheb2xcTWyK6IqqMkQ0sIsC2rSCorETv0fUD1ISMHco4Dgd2wiASIUIo7nvY2x3J3terxxIAOiwXG/tcbO15eZgiOkYjCZWzeYOKCCdartH7QXEFG19fRiV4y4ubI60rsNTyEN+b4em6wV25mYV5izmlkasGtVYpzYgoaG5kB/U2wCe8RnAoaelTOchw1IdBl/36bROkWMnE90Y4e6l0nVuBFPPa2hxm0Gt9oM6Ebz2pUCCz/FZ5F/wR14jJR9D7oD36eM2Pi45yp8bSGCx4Pw5ciBB50aPVccE33PnleuHYnltIEKtrwupsX2y75LfaH93OWOl9YPe7HsRCOi6fml9+/wDj+g4NsWuuQa5ray6jvMe35WBhDafpW29uuaAdlMOJJB+EO2l+i2no5wO8nlksUrqM404VGc4t0tjXoOnAVZrWqgC5praqnYkx8nxqG+o5+v86Rw1Nse53Ypjmsi8sMX6Xvp7Po/4zIiKLhuijuxMNyG/cn14/a417yoW/VtEwtVNCLsUkQAgAS9GJCiTOhHCIpaXGqU0uLgIyhTnRls3qfB6ZEQu9KURCSVhmjNqblSTkZRhaiNYdqJL9+n6nXPE58JxnGO8Qxico4hNGL2e85Pv31eg4IKLlhRB6RKl9o3F87O0GxXEbeeqQGhLbfA5lYgEAAm71F4QRRhzIOF0akI7VdDy77xGCBUZ6R/0xfQVhr3iM6uuK1BEpxDXViDBhW9Siv58Ahwg1YFjqWucSJs7GL5dc6a8dimQ4HULEpDgDscyqszjhe9ns4XTM/OC4QizinmE6IXzpfxOsAXjoWJy/j9FxfsIJWeQSOwwzudX7sBFuzXsGp5stXp2ICGEf4QWR368B7jVDpvPLSM4kP+N+yL/ELUd1s2u8aQa2ldffuG7tROE5K2Xtnz/oy3f/WDrh0c7bJY2qcYR8g7w5LC3x+3altu154ofvNDfzA6nUdOCjrn8Ka0COcxKM7FWSMhp75aQ0zyVKQ0FB0mk8GQu1/oM2DZlWgISuJ4YFx0y0rTTpcifNmMzD43tMrq65ASOV8OmBmwS4EbH91wfpWiDQV4s9DwigCGYdBCCzg62QwpMNbTZbGLffPNN5Kb6jjeuFxEGzsPVwKMEiN/ge/IFjwPtRBRQhGCeAXvHgW1WW0Nxl2oycLACQRa77dI226XZcWvXs6m9ur7yYqCz0cheLW7szas7FOmw5ft7+9P//Q8b7gCkpfB1Q9RB6hKTiiAiagx1ERA1dDVfOD+gjgNaSWLw0bZybBvvrhIh/uCo9XYTAAJCbpFTDEQC6SQAXJCSBCgNbV7HlQO6+8PJ9h6xgyiekz1td/bjhwdb7fZ2QPHC6cysmnrRRoAJSDYbjgJQcEAtOV05kOB0lugPQALlCCIS5uNJHZGg9EmZyFQs2hs0zhtaDUOXIC6BBEQksAaMR18loBLX8/QUANXDiFjRa+cGf24A57KgzVFTXlBHhlFetDnwLLtU3LI559wgqA3lF6kNzG1vgOicN0u6u6Sr+ax91/ncQILWqOlz6rocDZ1rrDflIXUr6Jiv3E7+OeanZJ+VHH19rrZ1+GsAEjRFJPc/dMwv6bMMJLTRdGlOuviPekivyQgvpfU2Osh5gdcAkEB9AtlC+qIzThpSP6qZoxgpgASvC5XsKwUyNSIht285Jp1z9Q+VX3I6bM4J/cx/bXZCH/8r/aoO5/24AZXLzYbnzlOzeA2+K1Cr42ierT215zcgoQVIcOWWql3naBOBhDZHm0a/EiAXg8dr6EkbwSgDhDHGglaxS1xCrErKLFcOyhQ495cAEvhMOoec59+AhNIKxu99irxNmTTauz8iATvr2FHztUFYbqqdgIgE/w47e9lLhSZ2n3R8uaBibj7G78XOxigeGNXCcWwemkVHiCH+TA2pryuFx1AZkPUEvA5EGjPSHupdt0LVc46hC0iI0Fw4R+cRCQBgcC6ABDqxMKAXi+gKUz8jnCAJ+dXq8jTiFFnnVDuoctrbfD72FnpIOEW5hyOckcPOIyJQiHEynlo1RvqA2Xqzsu1mVxdrwhhQA8Od6yHWNirWe1RHKmKGQnO+BikmGq0g3YECMDKt7H/9/ve+4zvF3G7Xtn7/wR6++5Pdf/+drR8/eDE85KcPUcH+FG3ynrdr26J4E5yfybUDCUgh49rSmaDjeO7k4lGRmR3t+tQRb+MUnJsXcyPt8Pq5zFMZXeKrzw0k5KGtbQZJn4RQ+anGBOf4HEhIoBFDwREy7zsizY5zzEfTjpU7ljTifL5Bf6iJMKnsX/7lX7yVI+oVMD2BoBTGhtaLKOrFgopu2DmQGAVAQXfdQMLJVs9rp0/voDCb2HQycgABBD8aHOx6NrO/e/ParmcLO623rscX46m3KH34/oMdH9HWFJEwQfu+Q3OM9ASAWDTEEPkEIAFFGTEH6+XK+aCajOzqNgEJS4BsEUHhEUCon4JdryFSEyobon4Luk8geucAMCCiD6rpxGvP+J4EUg0mUwfZtmb2w/sHe95sbb0HIohzowBjAIknG84YZh91Rmo5iDRm/O58Il1PEMlQpxA1EQkMkaUuJk9Q9uTvjREd1yewy0gsRCA5UDka+3qud1FHpj42AQmcX4LEzdgiukydjlx3YAxd9s/ZMycHgWlp+I2gyR4hI2evdiCBEQmNLks8MYhifjpO/VzS3ipfuuRX3zU+N5CgUYG5rdgni3gs1lDTVqLGSaS1OF1so4YQX/y7NC+qB0tz3Pf7pwIJpRpbpE+dq3ze+sbXNw+ue04owNq9manXzmn0koiEtvX/mPk+A83TBs/ZMyWZpTzTRgNd80cgAecrkED60mupXRHfh7xEagPrXKlDT12k9kFuK7T5LOojqs7VeWuuE2COghe5P9Q33/QJc9nIcdGOpvxWPosxBJDQJls5p/3yrD0i5zcgIQMSiPJrtWtlBIQW5YZuTmx9hurnBhJKQisXdPlY6XA1hkNT3I8K+acKwlzIKVOq0soFgBJ9mxJX4VF8/k+s9kHn52OEqx5bikgoKVSds1wZ43N+/plA9vZZqdhKKrboQkwiEmAYosq+vyrsnk/r1AZfB4vUgfxeXCMFEnhv3dUikIDfCCTQyKNAVaNBd1Rj5zwVBHSFIM4oCkUyD9yL7KTjktCsBesx5kgNUjWacW/uguK4sxoJA3aYCCAB92OxRTj2GP96HWg3roG5Bg/0FQAAIABJREFUuLq68XcCCahdwPMYzRDnRb97dQQV0Y+5P/gG5/EU4aH4x7QQ/I6xvn37ti7wiDxwXJM8Ew4YDLuxh2xHMciEjqdCWAjXxnm4F+6P3HHkkONcPOs//OO3Np+MomAdaiC8/2Dv/vQH+/CHP9jy4d7mk7EhcmGMyIfBwLaHMB7RNnOL8OvJte3SroICJk5TwzD4zxSdAkVwJFLr0S7+wzxoREcekcDrtyn/nKbbDN4SkPCpqQ2fCiTg+dU4Ik+RXnRua1nGRHoknqTCnjgOQADXiDvQ5GkcN5tPo9Cpp/rsvTYHin1uNmsvmokIBObIB1/tvLsH55m8FcZRAOXPy8c6UoY8SvngxuJ64zQPUGk+m9p8OvIImRnAuWpkd9dX9sXtrQNdTx/ubf3w5MUXcR7+fjN5ZbNBRAXh+rimR0l5mgKKCDZgptcymTcFYcEXsMOm86h9gvNY0BQADZxpOPveBaca22Q+szGqyI+GDiIg1QdFGBE1dRwMo6jtaWijydROSKHAjv324EDCane0HYq0Ho7ulO9Rl2A4sPG8KcZW60UvCpmcW9QfSbLB1zdFJARNDAJAHIbsijVuDEMco/KiXdcGkEAaI4Bap8mlyCeMm7aEH4tq6pAnXowzxqpRlpTd6vyonZXr9TbeJF3xvoxIwH0p05Hac/56CST4tRNPNLrusoiEkv1xqX7vkm+fG0hQcFdtMl2X3O7QZwJP00kjYE5wwSNVChEJpfkr2V+l+S05+qXz/xqAhLxoJeleZXwb734MkJDrC16vND9tQILqWu94k7XtzO3JM5s1O/YkkYnUSThf9Vw+H82zJJlzimKxeKmNRXCT5/M39ZHy58uPyX0V5ZW4TlMImtfVc0r0z2flOWpb414E8RRIOPenGrmvthafWe2PtnXQrhEqo34DEjIggY4eUx2UIZ3wBlFcSJVcboAqgepk5+e0KQsSFxU1GUSVbpeSycfadlwJSGhT5MronyrI8/nI546Mqgyq801ErotRSuOL7NGf/ioxeunKpbsXBbX0mM0VOumuTYnU4x6GIciuDU5f2JWWGgmISPBjxggdm8auGo2/YzjoFOLqkOv9ObZc4LHoIL5noULSuCorNTTxt++apzB1Hlcbh14UMnbYGYngiK/km9HQhX2oghXXUkeF922NSIB7vUcrN+zaax0E5P1z1+vkjjiBhJubV+5M0WHZbqL9GMbH/GGMBwY8z+OzELWu6R/BzafY6SXfcPcdn+Ecff311zWQoOCEO2H7owMJcIJmk8hdJpCAHV2/DyrOL5cpjWJqp8PegQQ3YMeVff3N1zafTuwKjhjaB354sPff/dEe//wn2z4+eIs57DpPErCDwnDIi92sd7ZGcbrhzIEERCsoDyPnm605nR6yFrwhF2Hf91fN5lqqoaDoP9dVjQPllz4HxY/7zMUWc37K5UFRPqQWgeqEq8wCGASQiEZT0FYzp8HX4Ywi0oCOJdu1Mofeu49cLxJIFuBTFLGCkRbRRYgaCB4PmYMeMcPkqBMwa3aNY8Efn+6TAxpAFoEZhq6iUGJ0Zzg6aHUzn9l8NrGb+dxuplN7NZ97/Y7jem2P7z/Y8sODnbZ7GyKab3+yxaCy+bDphELQCfIBL0QYUAdhrq5m8wSWnGwDgNCLjwK0i51p8BgiFZCm4DuvqaUu6iFMplObzKZO196ZBudDLkGenga23G0MReAH44kXVkQ6xLEaeycH1BjYHk+2XG/sebW2HdqrVkObLCLiS1uQRneJcM7B46rjibvhOwAuiOhhJxZcRTcOsEb5jqTSW9BRk8PrtJPuS97FPLgMlc4+Lm+R1pTknBr+uZxVG6lkYOeOEz5jDZg+R/oJsCsiJpC0ev7KIxQSsCKpDTEHL4st9urZDkOgxL8l++JzAwm8v86trgl5I7c91EYkkAAZATCOQILLiESQerxeq2S/lX4vzS9/b3OSqFP7bLhSRNynXr/v3t4J0usMnbcs5bhzflBbPq5bTm1QR5ljye3v3jGKfZr7Mi5vUvvVNp1LuaD31eP8+wRIlvwYpa9mXmIjyLtQZBsUlA94VrUN6Ie03a8NaNC50nlqrnkOJOTPWqJvXVPaT2pH6Xe8Fn3JeG+KaSpfcz40Koxzr7zyG5BQr1h/sUWGTjNsMJ/MajSt0S9dCBJuGyKnxHKJoHPFm/Jo6GT9UkACmbmLIUqKrvR8fUKIho0+v84/HTDOiSo9MnWJEX8DElLoa0exReh5RCS44Bsjv3XmEQkEEpDCrgaa5p/nQl9piAIORobveJ9O9W5+Gx+5MZqMP/xN4EKda/yOHW93WhCmn/rXO+8k4IEKgEDC8NREKyjPkr94zy4gAQ4Mix26cZ5aPBJIQOgYng/GLJyo29s7N6YwRiix9SqlDqQaCjS0WGQR98Uz4roahul0jSKG+yj2SIVHxxnPj/t98cUXPhf4HvnIBCfCETvaqEJxxqkDCXAOmYtOIAEAKoCDSKOY22hg7ih5ZfpxZXdv72w6ndg1wrZ3W9vcP9jjD995nYTd85Ptl0sbnY42RuX7cYA7GOsarfbQIs4mtk27ljAqwxkZBIiQwu5irZrmOm5A1UBCFIjseikohGMIQJE22+TzuaJ8GXarBmYJSCCtKuDJ850WC33Qfy4gQXecyXuYQ9QVoPzUiIOYnwAYxpPYPSa4BeOBYf4AxkB/oM/b22tv4QoAITowbOzx8d4jE2Le0yqJ9T0ZZO1bU2tZdn9AR5JwBLd15E7tCO423klhs1464IXCjddXc29Fend94yDCCDv3662tHx7s6cN7267WVp3QwWFi01Fl09PQZqPUMvZwqCMKMFjQ6uPjow8awCpSELz+ie9oA0SMtAVEElT4fYKx7Oz+PsAPRCD4WEHXiB5Av3MANyniCMDB9PrWBlNsRgxsiUgd7NAhOiABCQekBoDChyMv3Pj4vLIPz4+2Q9FU1KG4vvIaDEAsKDcDFApAFDyuDgVSn+hgo8Ur6I9AQg66tRnQL52TZvfPIzhS6gSeF/O0S/dHxAVfrs+TA+DFPFNEW+PcBwhKWZHr/Nzg1evmDimuw6g3HMe0Jj7rYJB3fWkHEvpSG9qc0JdOW7uEKtlHJfvqlwAS8jnVZ8vH13ZsDiRgDeoNhCRe24AEzFjJfivZj5f+3raGKue7rvPXACQwIqFNb6n+eEmTHwckqC9AHZJHzOXzpDZ5DiTgM4spq62otNDGR2c0N4h23NSvGvWU5/erPIu1DeCXrV3pM+D6BJRJA21jz8esIAOfQW1enZscSKCPo8dQL/fRMPmj0eFN0WSdO24U4Fq0nUMPRMtx3UjQZ84Bk1z2/gYkpNXB5gt0HBwmvH/x9stAylfR9orFFjW14UzAIL83RSS0E8p5cUAa/KpAcgGgiFG+Y3ZuLJz3/C4ppS6CVGInkZE5uZNHxqJTg2t5e6csj1HnhgZLn6LNGUeZk3+TyZQ5KchyQzt/xtKclBTBJYooF3ZdSrFNKJZSG/L5yAUbpCHngrTFsFDMDUObumgThqsLtZTa4Mo7pTagawOKZ6HSPq6DHF8PzZ/PvGCYO6frve2TA0jaoADXNaISouDjmtKgcIdlHC3f8JsaleQHdQprYZiqgWPnD7/XRXO8MGSkN3jqMStGpy4OFLzop56PCXPQhL6GkOU88jruFCAE23/D/DS5x+40JSeYRQ1xPzjqr1+/dWcLCgy94/e7Y52HzbQIRiDgHnBKOD7MK3NMHQhAa7zTxh10fE/DC2P08Y3HXgiOihH3ZDvJoBXMDarrR8i2V1P3Dg8H2+8C4Dju9skBSt0w9ru6kwQcpPn1ld3cXNkCOd7Lx4hCWK/siA4Rjw92//33EZEAkAU7qMgVh/98NNsczR62R9seIwQPOysBUA3c+cJuJsLAvV82UkWk7zjGjeJ9UUy96fGe8x7l1yV83HaMRi+o/CFftu2olWSO3gdVq/teJUdCwSWVFTwvl4/59V7d3Tj90llXww/b1aA9rJdGxRAQwLGvXr2ueWs+n0bnlXGEjqMbAwwN7vgQqEBNjzD4DjbYN04j+Y5jwb3RNhLgF1IjMK+speCGz35rpz2KLe5tdDSbTiq7W1zbm9tb++Lq1qNkNo+P9vDuvT388IOddlsDcAG+naTUh+F258UVKTtP3uVkaINhGKerbdD7fof+qk1qE6oPgE4Rme0tZ/H3Cek+iDqINAcAcG6ojgKUYFoHQb3lauURB9Vi5ry3ORztabm2FdKPAByiuCJSHABGoI0qfn9+toflyuUN5PQe1jA6XAyjtgx0MnjJ+7y7zAvgA2Nw+YlaCwlQQ5SQd2vx9rXnLeAoHwkSa9FQpSEAKpECknb4U0oXdILLrTSfqO/Al8vuYYA3WNs+Q7ZE3wQC1e5o08fqJFCP4LjJZF6PK84LIKHhA1YzzsHK+Hw8xDyrXtaxqCPcpv9zvazntun+XFa02ZG5vfUp9pOOv02ucf7pGOUyCHTPwslYywCrI93B7ccE9rfJrpLswzm5A8n5o83A66qNm89x2xq0yWR9/vrv48v2oqV17rqf+hG8Rk7/Z/OUIhL6wGxdF963mYumqG6XDmLNJp2//O9zfmlSqXhv1SlKi27npWLKOW3xnJL+RmpD/oy00Rj5ws2D3H5EahdosAG6mxp0BL84L7yH3ovPovSU2x9Kw630k7pkqc+n9INzFATgNdTxp6ymva3jcbs9KWwex3GHTDxv/6w0SP5SusllUglIAG2+v78P/YpxeF21gfvV2Nz7xIDwmmwHp0ukRReV/wzf50DC2zdfxO7Lah1Ciq2NUrFFJSz/+0IgQYeqj6yLnwtBLDiOpRJUIqLi72LAj5kaJR5cTx1RjpVAAsbi4bDoX79DUa3+9i1dhmzbsncJ4D5FWDLai79/YteGNgWYC5M+RvxUIAHMGLvLEYJLw48GN4tZdSlS+GouHDuABOS8bo6xyw8gAcUCASSg2CIcv/U2cl/13qRXGiF0+jkGNT4Yio/vQHc5kED6zw2Gmk5TtwHsgHEe4NxRMDOdwT97akbkQlOoDocNEEg6w28KJORhbizqgyJxg0MACTvv7S6tfBKQgNAxzg+e7e7uje/mwoDGbid2MLlG3IXjOHAfOCJqVBCkcX48bO3V3cKLzMFAc+AzocuqmEB/jPxgDrcL9gQkIMpkPo1uE1AM4TiFQwIgwdtTeh545akN3JlGigKAhOv5zIGC03Zlo/3OKlRsf7y3p/c/2ofvvrMKDtZgYFMUv0y7B67Uj0N7PpiHbvuuIcK1IfP8H9w7T+mOEO8IhA/QVtMJUmpDznP8XDJESnKShlyXHCGQ0GZMlK6N3z83kNA27vq7wdG7frB4Yh19k1Jl8D2/w9q/fv2qjnABwPX+/Xt78+ZN3XUEAEJcm63yTvb2i9d1bQV0c4hIm03tfFanppYJ1pbyIOosHL2gZ/BqyCAaci5T0L3jsLHTDgUTB3a7uLK3r+7s1ezKpog02h1tef/BwYTDZu0pDlN0acGuAWo4pGKPiLKhs+21TQBKJlpDPwTQOboxwDn2+w8DbDih0KwXkBl4dALSdhwsmM/8OZ6eHp3PCbC6TE7yeocaDQBawHMoeFqNPF8cbR+RwjAAn6D14qjyLg6oJAAwAbURUFdhs4vj1t6Wd+hFFcEjlDWI6gmDOoAEyEcFEvAdUhuQo4y5yO0JymrqE6aU5IamgykFIMHtGFjr6eX3rpBGVXnkSpchTBmvtkJ+/58KJFBOfiqQgNa1+Ut5Lh97bojruW12Q8k8brtXfs8++ym3z/JnKd2fPEn5pzYc/mb0EPW71iIB3aD9sNpHbfPVJ0dVl/PcWven2iCkL77r9UrP37Y+KusR0dPlPJbm7uw6UvBO5+MvDSRcGhXEZ6V81ve232gjIiKhb/4UyGqlg5QipXylMgtyjfSgAGLwxMDlM4EEtRkoR9Xf02dSX61N9/NaSgPtfkFjq3JO9FlwjoIGvMalQILKR9q1uD5tckQk9PFHSb78BiQkCmkDEjB5jEj4OYAEEiCJUomAhq4aSUqwJC4yAxedhK7hO1SylwgwZUpVzrwPd+I4FgIJ+EyUkhW7VXnkTKWCOj+uS2nlzNenCEvGepcDUAuI/+FAAvqRu6GbCvq5kTYe1/UG8qrYLwXzebFFzItGJMCqRvtHN+qm0b5wPJ3UQAIibHF/AmIUUCqAuZtJoZjvftEQDcM3dgIp9KkIVICqEIcjRhp1ICGNxe+fQDH/O+0KeooA2q0lxQ0TnPSvwl+N41wBNZEBQxse4fwEkEAwRSMSYMiTd3AeUhtQ+R1jhRH99Lg8AxI0wiffDacsoEJAusG33/7Oi9z5TrB0g+AcQ1HiFTvEAVro/COyHqkNKLYYsiSiOnbbCCm3w9Gdo6vreQCICUiIbhV7my2ubAqAZmAOGCwQbm0nW97/YA/f/dl+/ON/G1xV/COQUKXIgv0RbfBGvuuL68GxQq44nB44HnDiAkiIoqCMSjhIb3E1UtoUetEQKQgQlR8qx/l9Vx/0klzi758bSMiNOM6Rj98LyO1tlForEmwCPVPmBpi1dJny7T/8vf3TP/2T08F//ud/2r//+787sADaA43gFakziGIZ2XQ29mKfiDxAFAIjHwgkeIHSYxT3JE0zpYd1P2DksQgo1lLDpGfV0Eb7lQ33O09TeHP7xt7e3tl0MLLt/ZPXQ1g/PliFQqfVyG4Wc5tVY9ttNrZaP9sBEQpVtKGsRhNDHQOAAiiQuD9GNMZoPHUa3Oz27rwD7EKYvofID6c2QB/3/cm2O0R2pYKxs4gOWG3WvuPmbV+R+oPoKBQddIBu66kKk/ncATPcz7s44BmxTQNerMa2OSDiy2yL9UI0z7iyw/Fkq+3GlputPe4OnvowSOlAjYwIAxTtJbGWTOVi6oEb28MILQaQoKCvytrG4GyKcqm8BFB6CZDAGgkuigEYj6NDD4GEGgBJYBHptM+Rcl2VOkEo76udkTs2HDv1VVWxxgSjED4uImHgki1eJburZP+0ORqla5YM/TaZmM9Pn6zquz9t1nzuObf4nfTYtg6+flnHAb1f6dlxvgIJKtvUfqXNnDtfpMVLZXWuC/y8nwlI6Hpu2s9tv7NGwueMSOD8kr7VV9D1z/VM7nTrsUoTjEi4dA3y41hskbIA9+GGFO0h3i93yCFSCSSoE097T22HnH5Ja1yfnHfVlmzjwea7ppNN7itxTjluvQ6/U17j3/kcqTyn7Uc/D5tIKhO5zvn4Vb6d+2ftDhSLLf7NRCS4FoehmlIb3rx+e5ba0Na1QRf0kogERUhpMFFx5sSqwpCCksqci6u7pQxpJjHk7yVHOleANCDJWBTIdERwPHcnSJS5glSmygVh17FdhKpCh9dS5ikpm9Lz/09ObYCjDERfhYqisQwrzI2nc0FTBhKw6eZ0kIotYveMEQm7Q0QmcE0ocLlWBBFygECBB4yPxiiBEIwxz1PTcXNdUXWcL47D5yOlG8FYhVDD8R7uPw2HuaaLFLGqig7ns0CXKhUCBUwb8IiEI3KlGyAB120DEgi6ITUE6QZ4Tjj19x8e63QM1kHgeuE6AB3yF+UBHv2bb77yHHa0eUQoOto7ss0jnLfNGsWEji7fPKQcIdGng3/Ga3dIkSBeK2HszhD4eruJrhFIHUBEAnLpXdYcI/qFwBVSN2YTAAkDqwZHu51UNhsObPXwowMJP/zhv2x03NvYhglIGBpa6UGuAjQYjMbupAFIQPG6Peb+hN7OJ287ivZx2IkFiHBE2oWkOHDXuE1R58DTTzVUeJ7KNDUqACSc6YOPvNHnBhKwlrkRVH8eovbEzlP6gt8iCqXmFYAB06mtN0vnmW+++ca+/fZb38kBkPAf//Efdnf32ukiii6ybevBIwkQ7eDglBdrjVoWL/QU8lqQXJB4jqH5nvaQwA5cH8CE0+suIhU8VWA0sMlhabPBwK7nC/vi+rUXQzyt9nb/5x/s8cf3DiKA3lCE8dX1lVWjgW3WKwdHEPUAHnL97GlQY5enTmvY3T8NrJpMnE43u4O3LUUXFnSHQdvUSTVxIATRCK4fjzHmIZAyj8uI3TCAdHPwDiKd1lvbe6eC2Imaza8d/ESKEyIeACKAzvEOgAAdG47V0Gsk4J/Xp0FILoqgbreeGrTzlIXYGXUehnxOxV6RooEXgASXi6n4oY8T36WIBDrkDANWfczv1CEjmQOELAEJcf+mAwvWbjqZ10BCbhSTn2iLKEvl+v5jgAReR2lwNIqUsOZ5Pw5IGLa0f1QbJ3cOdF5zUfE5gISS/XOJuMrnXD+3OT9qn+H+Drql2ica+YJzKT+7xnGpfaeOLG1GvOeOVtecn9NA+2g+B5BQeu6/NJCQAxi5/Z6Pr03XKM3nv7v8aQHhLqbbVONEnW0CCZCFnuYlLwVCoF7cLhs2kW44VOURT83HTRlVAhL03q30k6U2tMkojY5Qu0afOdernFMFSPLIWtc/s4XfsguEUP80X/uYg9+AhFizDiBhs1yFgZHy335qjQSCCMpwWBzNwWlTIEqAmmqA733nNYUTsr3epwIJXYYy740xsx0dHTEV0rmwIKMp87QTYhOn3Pb7b0DCy50OCjXPNUIhOrQXkx69Ouca8aLKtj4GNUJ6Uhs8znecag14GOLQc4UBJOAdu8osfneOVDK0NorhaEij7j6RP7hbjrFErn7Ud9D2YEqjfQYG20DiGBRIw7s7314sMtocIkLBX9JHXIU0HRqOVZFc1nKoRkN3tAkkaBgdayQwtYG1GyC4ASTgGjhegQSmo5B3wHtffvllrWi5ljjXd4HnE69PEA4aWj9u3NGBk4Rq83CU8A6nDL/zOH7GvGCXFXMzQXu65LDhe0QkEEjwCJdZOIWDrLvCZrmJtIhhJMfMRkcHErbPH2z57kf7/r//04anvY2PAz9mgoKLiCJJxgNypd2JPODfwd9XG+y2bmy139tktnAgCOkNMDmQm+6AEcBfgyEay5jLUH4uGaJdhlz+fW48k9+4G/RT7/OpxV7zHdtchpJmOF6Vp4hIGI4QSdMUKHXQaDFz+mKhOkS+BKh15Wk5WC+kNbx//2PdraC5PjbSY8ee9TYAVKDzA/6F096s134ZtKlAQow5dmoYdopzqWMI6E0GB3s13NvdbGKvr+9sPp7bcHey5fsHe3r3YNunpc1HY4+WQUeHxRRO49H229TpBCAs5CdcapehXlXWd/7xD/USmFaz20cbRm/nejwYIsGQpjOzsdMygMv1Dm0uN7Y7bOt6LwAuZgAd0JnB206uDC1VUcR5jGKPk0VEX6ViogALEAHm6T7Hg61R1HSxMNSr8e4NAIZ83ANbHY72uD3Yeh9FFWHSYd7xD1ETAajG3LKODQFEHI2+GeiagYgEAqkEfDH3tClIM/icG7XY0boESICYpVFKIAHyBjVb9LocB/lXHdU2Xi0BCbmhnzsVWmwxeOc3IKFLJqoTRjmTrw++p4PDtSTw7uo2pWBifSFTUKi0y9lSm7JrTLnDqXYQ79dmlyhN5zJTP7c7f9JW+xMjEtQma3vGNj1Wj+8XqJHQ5mDmujC3/dts0bY1cBmDGi1Z17t8Dft0dB6RgGPdnkEaWarFoXTLa5HXXX4kIIG/8ZnVif5UIKGbjpquDeojcsy6kaV2jvKYzr/OJf7WqNYuICGff84Dxkz7Ib9Hc8xvQELMRQYkvL574wYMgQR2bfipQMLZ7mfWL5kGUe0YCseoMAOBEdWl0uWOICMSuNBtTNPLiFkooRIr/q4NkwQkgLBInF0COAcluogQ55cQ+9wAVmPyEuM9VzT5XPxPj0hw8zEVFlSlQ4OPBmGurGtHKO1kddVIAEowQNFFL/gVRfLgPA3hKHj3hnjnOlLwcW24y67gkyond/BHIzcwEOaKF4oRUgnQAadQ12dURJYKBDURaMxgDggksFCaAgm41nHb7CjTuPAd+VS0jIYPx8x8ZzeO8NwJSNA2cQFAxg4qi9mQX1HYEFEGcNgwzof7p7PUBgIuvM9XX31Vp3rQYMfc4Bpw6hCWDcAAjgQK0m02aL0XxdjwfdRuCGcN6DGAjajGj7Xce/g1gYRo6ZeKXe5Tq79D7P6OJwEmAUjga2QjWz2vvcgdCioODjubDc1mY7Pj8sEe79/Zj/8VQEKFXeThwEPLx2g56rL3FH97DnV0acAO1fNqY/fPSwcTAGJhdxbOXg0meLH5QQAMeA47L3imMuwSGdEnHzE3pCc1+mqHHMUgW1It+q6pv31uIKHLGPI5Gp5sVEWND6zx3d2d/d3ffeXvDuQdtu7oBY82cxyRQhG9AHpjVXzQFwAn0HYUWQzAPOgu9eiujbaIRDis4h1zSOAwxhxAAkCJABsDUFVAbz442jc3U3s7n9r1/MoQyrJ8/2TL9492WO6sOppNhiPvGjIZVjZCuwZPsdhELZnpxA7DiTvliIRB+ozrl1HldRDcqQfAdYrIHaTebJGakFrGAoucI5Ih1e2Akw9+2m7XVgG4mE9913+KdCoAFAlIAKAAMM2BiFEKLUW9EhxiAwcQcB+vTYO2sDdXDmo8rZe22iGvPCITNqeBPe1OtjkAEIw6By4fPf8XYIJ5pAPqeAD8cMcu8YoDKMeDRwrlQALBKcyFRrTo/FN/lCISwLfO6oOGT/LUBt0BVB5rs4tyg7x+ZgETc9upMXpfdmA5nc5z9D8WSPhrT22g/FIbTO2zknxUfau2ZZcDnDsyuC+BBFyL+pS2X1tEl67xpePrkrfciFBHUDf38mfKP/9SQEJud+d2a5uO+SVSG9SR5BzrWNT55TOUgAQ9DjZAviGpNn9Jjx6OAU7r2NRfUtmi8iTu+bK1q/oXOc/kAAc+50Cl8laf3GmOe9n+Ue2Ntsh1l6epFlYbneh8KpCgtjl5gG2Lc7+Rz/obkFCiQP7eAiTgJwAJvhufiPSnAgksTMjWCe+gAAAgAElEQVSFytGuLqZTgczwcCp4DS2OvObmVRK8+bS4cZF2s3Nhht8IJOBv7Lbg3nT+eK4qbr3GJcKwBCTwejTcldF5/76l/rUDCZ5mkCISdG5IZzQkdI1U2CG31te/o9gigQR37L2Y18l3xBDyi57ohqJZ0poQTgUdC9xTHeNcAHIc4JEoTvbkY4GTzO/OdrvEWKzR1VQMFec5vyZ+gOGMcz21wZ2EVHl+GhEJNWiwiVBu0jT+9jBlLwoHBz3yh3MgIQqnocQZKrejnkBULee1NCIBz80oIhjeAADC2Rp4jQTyFSM3CCLgHshBpzKI6vXRKhNOP3aNcQ3sGHt49RFFEuHo7Pwzvt9ufNW8paLv7g7HnhvP49fbAG8QkYDrYTfaQaMEJGD31CMwprHTqREJw9PQTruTDbALtd3Y4Li1m/nErueVHZ7v7cO772sgYQinxQsuVoZq8e5AH0/+GWACcr8RMYINUtRMQGX6p/XGHpbLtCs8cCCLO8TIR4OTgoJzfUDCpWqg6zjMBR2oHABzmkv1NtTo+BgZXAIyS/KrFJHQNRa/7gA59ODpna870hb++Z//2fnvw/07++6776I2SqovwigDNdoAJCAtZbV6Tjn5UaMlsp+jWCPTGnyOrImAALh12gBgaGqWkK9xDu4NICE6lSDiJtpK4hhvpToZ2T9/cW03o5FVp6FtHlZ2//172zyubHqqbFZN7bTbeUQC6Hs8Ojk4sttFR6bxfGHD6Y3X6cBoEd0CcQLgAHUI3KlHFICk2gB0CCd8YKfjzia2swMiHOxk1aRyWewpE74rBlpHFZZBgA27qI2AdCg48AASxohoSLv/qP2xQ62EE+oeBL2jc8NoMTVERNw/P3nnhvFi5ucsweuTK+96AiBzneqaYI8Ic4oUB0+ZQMpJSsGBXMLYuoAERiCSntuABNXJSAfpi0jw9KULiy2q0ao2iRrkyg+U1bnx3gUkcNx67SOTeevw6o+LSPhrL7ZI+aWyizrKdUfSn13yj3PbBhCobOGc6tzTPtOI2lyWemRMivrV9VEZ0yfDc/sxH2cu/6j39Z20rufyu3xsSov+9ydGJGhETdvzt81DPce/QERCG5Cg66H0kfOX8pk6qmf8ekR6XRPFgmvQyaVc7Ft/AAlMvdK10mvQgVa6Dwc9NpGiVlDzysGktudSGci/+97bfovv+oEEytZ8I402aQ5k6FzibwUSyHuc47AdmhphbXJW5UPu53H8bevzW42E22hntV5FagOM3BfCQxyaUo0EAgltqDuJC8YHHBLvvQwjBrvM2PmAqYyq+tXIplWEY+Pz9rD38EiGUreNr4/5cqYhwysjkmjo1BBIYKcGGrDK7DwnV+y5MFThXgISqIy6gAQ9v+2ZS4Z4yZC/ZB4/Fkg5e35Rouf3akKG4vjz3ZRwBAaGCuF1/qs4vLyWh7k6+voS+aVAcWcBQELaWcMuujt2FfKDzUYoFDaO6uFepX5YedTAGNX6Z2j3FmHvuA8cXbYYBH1G3n046joGCnp8p0ACxnR7e+uOAmsk5CFZFIi+OylAgoNe6X7OI6liLyvrcxdSgYT9OqoGq7GD5yAY0gskIPeTO6koYgijAvwKPsV6DUfmNRyw24jw/f3eq7Yvrm48HcCdAbR7W63qDigE7tgK8vXr154fjrFjbgG2YGw4Dsfk9E/jkPIG46diJFKPOaaC2jiQEK03A0hANAjyvtGdYeNFZ71rw2zmUQlx7tbDtDH1s9HUtuuNbZYPHpXw9tWV3V0vbP34zt79+Y+e2oAaCdURDh2AhJG33sP8AFyYjyufI9SucAcUtSP2BwcRkAP+X3/6s+9mwtnbeSrPMCIUPLVh4I4XAIXaoEFkQ2p918m7ajjIjmTb8QSiOF/kXcojjBuv3IC+RG64/C8Uey3JrxKQkMveM9lvaFc4tONp5zz3b//2b/av//qvvv4opPh//u//6/QAUQNaA9gAEIxzEtFCUfl6vXyy9XZrA0S/uD472RERD3C8kULheu3gv3stAQBAB7PTAdEGWUQTwk2TgwEA4XqB+hyVbdZru79/7wUCb66u7M313P7li9c2RUFCgE4/3tvj9x9sv9rZoprY7eTK1qvn/5+9N1GOI8mxRRFbriS1VHXPzP9/13v27rWZ7urqkkTmHvuzA/iJQDojM6hSqabHRpTJksyMjPAFDgeOAwcKImxWC9Vjmv5TYW9PJF9tZPXupwAkWIWQukHkQa0n/+DpAFCFNF7NgIJeVH4YRFC10jWlNOVRLqed6j5UMMH4sOQlnrFBCce+VVnXWpEgZVTyUZAdZlIgzacHL4NFb0BHKLkt2LRR1nG5kjZL5FiW8nzYa7TE6nGrETn780XW73+Suk+VG+V4Ocu5NDJV6O6URK8AEhBGgT4jAihE0SCsWCEcTW2wiCUAAzg7sUgqgLGIDAkVXkIkE94HUKFOqp4yG4hKp8P0PEwYA2BVRyHKg2mirvwjq9Lw5I37/ZQDF9sVbwES6EjHRjJtHs2iCT+2hmMgwVLCXv0EHYJp9e2K2zhniPv7TtlNsSMct2PKZvPf+VYgwR9ExE6613veaYzf515PXYUxoT6FTKoedCU0/d9z/Z8CEjzwz/bH48zv0T5nmz3gQln0svPq9z8ASIj7P6Xz/TgMe81/E5Bwr33el/Ay4Z1z9lfvE4AERprxMzrAc/NfN+NhZzzXtHdGcNrsUNpIIAXW+zt7ILblvU8T+0m0a+/J79Sa9uNnunZMTY7lkJxAlEt+lzLOcRrsHwfKUPdS1ml/s90KKCPCOERUTvV1Tn/94EhwmkVlKRh077aPWuscf/uBp7AwHxyIC4ykBFuxQ9ViJQqjK3bihgWGHHN1zBJ7HhQDoi+xmelJm5rIdgIcDAB8DqPDDPlO2/BH/EwpKtzXhznyOVehMzN10OcMYXx+zxGfUyRXSulqTg3pnHv+3P29gvOn1pzTqed7penvP2UcZYEsRr+jWeCWpssFSmdYT5g41sH5gbwgHxekf3AscQ86jp6XgA65RzX12lDOjHJnso2wfDzLDOYeRt+ikGKx0jJlfXDWwTZegEAMTkMgUvKABQxEAAocH2+QYBzouAME0RPwth1qipODgAo/BuGu/kaYsONgGMY+hGIry3oAUvgsOuF4LpUtv0d0G846HPwpBY1r1LlG2TakQYGpvoL5D6cAJG29FDglXay0fCIc4eHUXZ3gTDarlWzWWzmfDRzAs3BfOEwEE/AK1vvF0sAYjOlut9NXOFhMj+D1GGvOtZf9eIPAdTombSdVfRkqNmBT49jgeQxtLwoDjmB02anwUfuJeYJe6kA2WVaSoWrDopA10i3OB7nsnxVMSMuLSF1K3jVaJhLVGxByDuAhz3pZL5cmQ6mBSiBiuzSVvOwP8rdfP8kZIeNNJxVC4VFOM0EkgpXlw/MVVNBxN2cP463zpsYpwx7hnNpP6tIzcC2Ah1s/3qChAcxTJNUHgVjvliHtr+U1Xn/O6W7KqF9Hfl3MAamxAUejnq9VdZKHx60AsEIkAu6N0PzT6aCyAXCJzhXlY+RASKVH2UPorrbT/UpTX+CwZiiTmGq9aP0EZVK7enyF/OFUX1OkwbMSHArkC4RIH3VscS/pNapAQAwJJ7nv5GG1lMflUv7j8Un6spRqf5T98xcpn4/qsANI2BRLBR9MtnIji4UcL5eaNnC4nBWcWj8+anTVpWq0EgLAqXOFNAWAg+r76yvamSa2n8PBBlhZVWeL+MHpT9BlSPVBlQak8qD/qBiBdaFdw31Cedo8RSUTIzkFYPfl+ZOuL4ARiPiqukarRkD+j6gYAbABY5paug/kfbHZKOCBiCiAHwDhmh4RBzam9t/aDh4HkkcrmWUvkmNSVT+q5RIAa+ybWEP4CL+HfUGdPpb3tPkC8OKBXto/iFwDYMR9iTqIeyj1v68qRFn1e+acfGOvmrJd+N6U/eLXnI9IuL0W76F9EyBDdKPYBpnqJ9e3f6We5phxLHjCSt0yp0PufT5n/8R6h/PLPnhHY+o5bCPnm/qM0X7eqZnaayk/3sFXaQ4OISNkaUd6G8cfPt0b328Znzn5nJubt9q/kzKuNFWFRReFNGEvIwOId7MR1Ae3ZTiWj9gxvlcxAo/lARNlNrZF/L5Juw7fiyOj4n2M89mDo8ulFnp5wljQ/5pac5pthoOWoL/j+3Bu/LPj+/v+xGuXcurl1cs43/f95pqnTp2Tr/j5vp+0AeM55LqgHcE1zfZ7YMODw7yPHw9WV4rlggTnsAW+vLyYL2b5iWqXYV8EwfEf5L7CHnVSMLfqvtPnU0BCGpCaq+YF9BSDw9CNvLONLBZ0DmysCDm5+rkDEnzX/P0ouH5hUcgggPncSn7jmE0pKr8A4vZRYc/l+M458m9VpHPd8AopXvjfslH4DYxzwAXIRTblRPhFx+fHi00V5isgwRjO4VThZwgtFYYhwd4z0sNekdROQ2o9kKAAk7KQ238fHuXnQyNfkusCTCCfUkUjRchbzyVVIGEjgtO4rND8X5Dg4TQWzgH5D7wM0REnEOKVMn5n27CO8DxcBwcZbfc5lR6c8EbMEClQN4Pz69vBcmeou452KWB3VT/XxsaDQz6MF4YOAAIaQl5OCSToaUY1Ri/YPBvJGR1yhBzjuygvxznCVev1Rh2Gtuplv98r6ILrEH2A+xMc+fnnjxZ5kCUKNgBIwCt0MqM9eD3l5VY4op/7Qcc0lrpAoAf3BUDBkyykSeB3gAm4DuNi82QEfMvCQKC2vGjO9QZ533kiHfga9i9y+O0f0ldnScDF0FSykESWIF1MMsmSVopUZLMKrN5ipSbxHyRcu8NJPr/s5FA3cig7OYKATjJp1JHK9MQTMQq6+Wo1ByOhA9AAIOwaSNCrdN8CkEB36PcCCYORGk4z/OYc60q/QftN+y1bn58zyiqNjbc4EvHedG249/Ly8iIfP76Xjx8/qgwcTwC1jiOoVZhDaf0zfeENjXVuOf7sI6IZILsAWPCdkeOEp9ZWdcHWNZBQI81U2Q2nM3B+ta/Qg4iWSXop4KiDa6NvVb6eNlt5v9rIQ7aQ/nyW82Evl5e91MejJE0n6xyRL4XUl1KBiSRdqP5aPDxpJFXd93KqSzlBJjdreNRyxql+aTwIZd3JpaoF5W01zaHFqRE4UWy/h6Os1RYA6gMARuiWthUkinh2qsBBkSayxJqAjkbEoUahdApAYq2h2gS4VgAkPH/5pOUit1srp6mRVHkh56aSU91KiTKaiFQA2WIoj5rmhaUuVL2SMZYgYtYIB6wDa7NF71yfPGFcMZ3K3RAOQrzcco69/ov3Oa1s0SAqyObW73m0Ue4BCZhjAt+xno/3zFt7OGJf/JqKf58DEjxHwpyN8fpzs/smIxbcxbENNGUvcv34V/Yl1i38/pwTH4/F1/fPvuHXO+/5VjCU9i73KO4zTM/lvQlset2G73Ifwu8eJOCYeqDW1qXJIcfMO2JT9tfcGM7p6DlHb27MvV00tf6m7MjhPd3EbH3jx9sysXM63Y55IMHL7tTvjPa81U/O95S8cC+ijMVAAsf23noBzOzv7f0lfJ+p3zEQZc8MByoBSLglC7E/QVmdGo9b4xWDWl6/xe0n6BJHnH+NLN3yR2O96u1a/xnXJdbplB6hDM4BCf97yj/qBvs6IuGtQELaBIKmCBXzCpJKkJM7bMhfASRYfmogLnJVH/4MIGFqc2Nf/ruBBG/o+IXG9s0bEvdji/2ceSCBoZhTmxsX3hSgESsaZNkP1wdeeg8ksE96eqc7hoVBAUywDQSlyMzxxA9BA69Q49QAtmEKSEhBnqjxViOQAN6BdAFjGyd7hZIvLtdbPcUrQ74xFRI3MyNis5x+r0RpWPA6TecJBiUcVLSVTjSNCiot3gdjzhONvjHyz6GSguNIwL0IJCjLv+MD4RjAYGeKwBBu6TgNjCxuDD3j5kTSxvpknBBUuMw5I5AAlndtX27OOQ3nzWar1RvgPQFIOB6Pdqqp7PZjf3766YM59nk6RCTgWjry6rQFwAjtjDfM2BHwmwKeB0eHsmNVWRp9HsEEcCMYwDICPhqBEfLA4SDpxldepGsbWeCEF6f04I047uXy/EW6y0n680mkvqhDuEiNBC8XnNamsl5meoINYjqcgCvA0rayP59kfz7LqWrl5VTJS1nLuRGpIOd6woo10RpDvZbsC/81HQ0yjDNivJrTRCBB6RnDsn8LkMA1GK8jldsWrRnzOmMDlvrhli6YM1S97HOuuS5uAUZTetDP++gQ2jpary11Bc8qK6zBWteEEm+mCB01edTSoIgqCOsIfUVqC2VOq3ssQxlRLS05GvbIR7XxuwYSEnB5IEqnSxRI0HYG/gaL+BuBhLSrZZmKPK4K+fDwJE+rtaSXUtrDWc77ndTniyQ1eAtSQcIJCA0h0/Doe8Q1ZKkU20dZbjdKYnjpOnk5H5XQEwSHp0tplRk0xUBCeoMYd0IPmTLHHLrXyEo7BVsBJFC+Mpzy2xmBpEkvqyK3CByk8GBt6z16QdlPRANsNwsFHpqqksPuRfq2le16o2OvdkOaKWcCgI0q7aVNDUgQpJIhzQdRRUhBqMWqOiing6X/xEDClQwAgOsMwmH0JWUtBgy4//P9wYgMQALAlCkggYB2bPdQ9+OV3/OOIuVrznDW/rziOLiuckTddvteY+rq1DX31+f3BxJiECJu45wjPPf53P2nPn8riOAdE8w1iZcxpj5VjLYKn+XtZQIJ046gRbN6u4DyxHv+qwMJg30XDiP9Wov1uL/W9KQBCTwK8naAH8Pbsj8PJMQOcAzGxFU3puQz/o4HBjRaLNhXXq54yOOvjdcivpeBLBf2h3Ie2KECx8EDCf4+HGNNjkTElvL2jOm/t8ad3/PA3hyYENtf3nGnnvO6j5/7dIx7enBKV0/11etuLxvGZ3StM7l28L7unz6VPzSG/SaQ4K9ROzSAW5DNHxEJUbDEUOoLSFYYqKS+Ti3whuSUYvTOzFsiEoh+cWFhwrhwEC5Kg/gtm+69a/wi9b97J2pK6c0BCXPtihdWLJBzhvaUI++N9m8FEvxm6KNCOAexo/lK2UcAk78fflcgAVEBupEEtnJXjgbPVCUXBM5yWGGOAolGaHqpBIPsZ+zs4H2+5xUhfn8LkADEF3wJSbEyAxYRC0uLSACQgNQKv9lTeaPNJF6kYvIGJcfSAwk4acd4+lB9KnjdNILDjPvw3kztoaFCY4W8EZXWbLe+xpsS/obTCicKz2QJSl7nx43rmicrdOqQj00gwda7eUMEEpC6oMBIbiUtmfO23T4okJB0maY2GDiAfGLbCOnMf/jwzkoZFZmCMgAdcD14CvA8fMaxmdpUGPrp0X0vgyiJR4MeURG4r+XDb9TwQ4lJ9A/5hDxdsD4YwIKIBD1JqEpp6kryvpclque1jXTlSardi7Tno7Sno0hZSgHwILHUhiLpZLXoZbPIpFBeiV6f+6Qs9SInRGCczlrebl/WsjuXsqs6Odcoi4coE/h0mk1vder7RAEGpjcMQIK6gGZkqMP3FRwJ3pCaAhLqphwMITpI1NUYHw84evnnfd+i37h+KNu87whe3day1K98Tvw8gAgoF4o5hZxuHzYhZQaEo6XyYliEkJVzVH0LksZQZjDrxlrteA9AguoDMCIEjhIzXOxvyM3oPII9U6kBzVkP+ek6U8qr0MkKug1rAmBWU8oqEXl6WMl7rJ9iKfXzTurjWS67nZIZLgFkIWoKUoFIAoSu4vReZSORbL2WJXgMioVU0slLVcqla+R0LgNoVYcyi6iGINIBKABgpWVulTYxpDuFKIrQZtuHLdIFEQdIv1D4AqlfmsKQasokIosAIui+nvSy1mgF20VrVCnpOlmiTK2mqrUaWYC1oBEIqJKDaBw44Bpx0BvYESImQMRIIAEEkZbWMEYkXElJSG0AcHEPSKDeiHWLzqkDEryjR0OVRrR/rnfw/N4/5SjGBu6UlHNfnJJvvEdD+dYK8eUfJ+9/N2CWp+T30xu8s8E+eRsltgn89dS5/npvk82BiXOfz9lHfky8A8L2eEf99hjbYUGcguedfi9ffp9m/2+Nmx8LfI/61svZvfGd079zn8dzO2fv3pMxPov39Peess+1elZIbVBbUqvbjBwAcyCSxinNRNT49e9tc/4+ByTQPmbbOI9c736v9PLF62ObLdYlRb4a7FvKE+1Eby96/TDKWoh4CUCC2jEBUOBzpubEy9zUXPl5s0OY1xwIHAd1usMzeR3HYW7tcs79vEyNl5cL3psRvTxAiMeVbYHNyfv7vvL3OSABESs/gITfCSR4xCpeOJjIQZBDRMK9jYZCcCsi4c8AEmJB8kr9fwOQwE3JAwlE1Ovg0MXILRemBzriDU0VQXA8TQHEQIKFEds9ECoLg34ZjCM4UHC2jvCXrqJV/OkQ5OYukOAyY3Weo4gE/A2yzxQKGylODkgA0SOQLO/Y4HfmpbHygR8bKuYBPUeUQygLRdLBGEjgGDJSAfeAgoODCxJSr4jpwCtZZJbJ+XLRYdcQ5LBR+A0DjqsHEhiKTaPEbyQe6R4MqNpAjRFQshMuO51dKgeCghy5VWmgAkdqAyMSACKQdMwIz7IhxP/hwbgJEJGA7xJ0QB472mY57BZ+6jcMyhqJGWkw+rHC9Y8I6w7IM9pBIIFjgnx4658x0XOu4eQoqBJOkQEkVOBC6Cz0HPExaVtJc9gpiNAe9tKVxpOwBqM9SOPSTrYLMSAhR4UckcfNUp7eWa4+yOO+PD9LnWRStYmcwFx/quTL8SKHcyXnupMUFT/AnQByN4ULjCMB6Q0WjXB94miwrwMVZiw/b+AOAK7LR8UJvdePNIz4OqTgBNnj474GSMB3KHtM36HBPGfoekN/ysiA4w/Z05KFKCv6aBVFEDmA9xCRYuAZxnFMDyLAACCBe5qtT0vN0UoiIbpIRzyUH4ThMZ48gVzYIq3AK2K5vvY70hrwvA/gLwAwhZKT5VmWIvJus5QHkH/2vZz/+UWBhAYpDW0vD0Wh/AgAEkBwqo5mmmi1A/yXxVJyrdZQKD/CsevlBdwjh6MCVydwtWiKAKo2wIFXSCKULzTeDU1xCASRBHPQ3FTLK46pM5rCgLiBxKIUlFwxN74UrV0O0C1LZb1ayHa50Gu0FgnGCpwSjY0hiG7z1VqyvJAWpKvgZgCYBj2ISg9woLpU+QoqALidReag/QQSYjHXqDdUo1CCTDuR8rqONgn1hjdyB5sGhJptqqkNsdPCtRLbNrERjr+9XMYG7Zx8k3idbfKv+H0uImEOSLjvjP05EQneCaKu4eucszjnjMwBCX5+xnU7RnHOOdL83IOspg/GKJZb90C/b+kv9tvb2n7P5n7o7z3l9M3J19znc/2f2V6u0oFi2fdzfQtIyBER5jgSRgfP7J377ZsHEmKbNb7fdWLs697OAQmUC9/uKx8pnJZ7/eTbpP0PskRZ5z1j8IL3Hfdr21cZkXALSIh1lp8XL59Tssb+x3Pp+8PfKbN+fczJj7dPeG28z08BCbQfyLMVyx7v6yMS/PoZ58sOlGI50XLesLu79geQ4AVPJ3c4MemHiASmNsQGYuw8eSU8TD5OO0J4pJ9ILwixYeqFTBWF5mZ++8+UovLCEQssr58DEt6iiO9tlHPfp7KMFRzHcG6jnLs/ZYAn0Tx9J6ld0xrrv1cC3Hw5V/c2s8Ti04IxBQposmQbWzRycdmGxWIlqyVY9Y0pHosUp4lDpMwE+6qPSJhS0Bry72pCEEjQ+tg47QXxIpyIFDXXNZFCyRdXm60Uy6UsVkb2Q9AA7WLuPseIY+MV5gDK4CQ6pDYwIoFjzXGkM+ZTHqDgACasF8shhJrGhRL2bdbqECEiAe8zjzd2wJgS4ccJz9Xv1OY806Bhu7h5qOw4IMHWvAEjBBJQHk+/H7gnOAaLxdIY8bssOHJVmGczniy0HHwBVs0AQALajqgBA1ysDCTuwXv6DZTv0ZmjQU2QCdfqCfTKxs9K+J31xNjK7YWUG7FSmAC5OBZ20mzzDIcPOgAOdXU+S981CiSgOgOiD5DW0B5PUr48ay572tSyyhASX8gy7eSp6GS7ymRRZLLIUnnYLuX901Zl/3A+yefnL3p6LPlCLq0okPDp5SBf9kc54AA3K6QGbwIcUT11hmGA01oL/UblDK8hr+PHmPJwW396vUeDBVcPRkqIbqAeoaxj/ChH1ANTxtBbNDfvPYBvwfmacyLYzvgZ1w6BcZKo8981OtfwLG1dWBSCOr0KVFHPBZZ19L0eWbPtPqHcXyCOHeQocJQAgBp1LuKxsL6ugQRWeYA7/G8//yzbRaYn/N3lDOYWLTGKqBaQLO7+6x/SnUpNrQE/wRZAAsBWVasasqKRBAARTji9R1TAaqVRXFWWyalP5NN+L8+7vZzrSipBJEJjZJ50xhENoMCUjmg4XbUxa2uLJsM+jL7hmQAImJahrB2BkwMAggJm4GbR9zoFErabpbx/2MpmtbR+Ari7lNKEco7QYyhVqeVRQQTZoNRjo6kZNXSn7gVw6FFlwoAEBHpMAQnjXqTUsNJivu9wJNxyvtBnLfDZpgNI6+XMG+XxPSYNTwdk0Oj2++jNdYL5dQc+sS0xt/+DMvvezxyQYN/9fhEJsQ0a24lz+mNOR8yPz0g6HuuvKSfmXntoy+IaHm54R2zqu759fL6XLdrZ3JvYX29zeDuWsjU3bvx8bvxiu/Ot9+V1fkz9HuLXAH6flHGAkxGQwPHkGN1vzzyQ4MczHjtdnzNc7x7M4Fixz5Rt2i3cJ71NTx0wtXeq/AEyjjjqPLhEueAYUmbt1faxudQGb9/H8z0FJPhrCG5M9Z1t8vYb2+6BtntzGOtWPxaxTeJljjbAuD+PPEd+jAagPKouN/aHBPHXYAIj9n9EJASyRS8UU0BC1r7eiLwgcyH8EUACJwuXQdAAACAASURBVJ1K+M8CEmiQxotIHaQZ2k2vAKcWhDcWphTp3Pf9JhEv1rdsGnP3p7KbAhI0Tz8ACX5Diw2qexsZq4WogT1UbTDCRRj0sL/RBqQ0LJdGwoXIBAAMVWOnhm0/nvJxA2V70O5bZItqDIZKEIxs0bNkkJM5IAElz7oEp2GwOVMlXwSQsICju1kqKZhPYyDnAOQU78egGsZjcIoQ7RABCR4wwLU88cd3SAxIIAHGOZ02Ahf4G6XY1MkORgsY1n1epleqPOX1GxvaDqCCaw5t9KCDjh24SkJqA8O4rbrGCCSA3V0dcVfvGM/OczhqCynSpT5nJLUxR4tAxEheZ0ACeSdwYowf9JFGA57LyCW2D9eQvJIGHK6nPCO14ZrPwq7HNTruLQEO23THMbaqEQjBRvg2gQRcj3B0sNSjWmSB/O3DQU5fPkuzP0haVrIMlRuW0iqQ8LgynoQiF3m3Xcvj01qJG4/ng+z2e8mXK8mWa6n6VHbHSj4PQEIrL5VIFTgS6gFIsHKR0E4IBVfeikhPWYpDqDIwY/1xY40NWDWAcjtR9YYb1yBepwxhXn/PSWCT8Ax/b2+Mv8Vo5TO87o4NLwAGmHNEoyjBKAgNA4hFgkVLW1iEVJoxtQi8BJ5TgxwIAB9oZNmzWUHHn5KlkoeIEYTq82SNZZAR+v/x6UmeNktZAdBoKk1dQMWGFFwAx4N8+b+oCtJI39SaLoNyoohI0DSCwJmBEH+UcTzWtdRIK0DpVRAxppl8qTv59flFnl/2ypPQ5ri2lRIRLimccVibmepEAFXKk4A0BaxdfQZSx3qtzoK+Iwoi6VojU2RuKcorotTiAL6FlnWdrIpEAQREXjxt1pJCl5/PCsp1TSNZYusRzwMohqoMFwAe4EYQkTLLwVepQAJSfeoAJOB3AglqsAajWbcVnY/g/KK9dyISvCMQG746Xx1AvDEk2Dt0tHlip8jLrXcUpvbyWUfNVVyJQYS37f+3K7bQsbm9zkaZfoux7/ecW45R3GaGRt86mJpzxOfsm7d8P9YX9+ZzahxihwZ/E9Dnwcwt25AAuJcTfpeyOYC6zuHmez4iI3a63qo/33Ld771mamz9+Hqb1svPsKZBNhh0Kw8H/Bq8n/72diDBy+XVmiQB/Y0B8G2JZR73oS3CfTLeRykft9ZL14ZqP1H6wL21z/15KPV6h2zR24TxGjS7nKluNgCxjPmIBD9/BGi8jiSgwnF5Cxg0ZUPcWq+x3o31m7cVaPPEMvf67xDdGZVvZUTCDyAhOHAe0YqBBDX4eysHFU8SJ2JqIXnEBwPNQZ/aaGg43kpt+N4RCV64pjaduTrocxvZHwEkxEKvSjaglHOGyFz7uFnRiaViI9nfW4EE346r30NurZWgIbqHqg0mDZh3VVhpLivUPV+ttIZ3VTZSwqCsLsYejlzgEApIJ52Kic6fR5cHZ0YdLc1QMEUYUht81YY+T6VPF9IkOPVNJUfYPiIS1q+BBDyTRH14nlUYCOX43EY/BSTgVBxtheFM5x5tmgIpWFUB8o/n4Xo6xPgOa7qjrTAmYHzjOx4hRrsIdHDtMa2C1Qm4wTFlQoEchMMFY+iyP+s90FczXq6BBGSlKDmhq3dsG5kBIOvFNnAQGIDAHHJ8ZpEB5owitxrPYOQHc9MAJPi8UOoLzi9BGdbL5rXsJ8jgOJaWJ2+ACatuABgwh9gEkikluA5jsUGouKbP1HIpwbFQa843Ih0QlfCQp1KiKsXnT3J5fpEEPAltp2Ug10krj1kt71eZrFe5LItEnh6W8vSwlq6v5HjcGZizWki+fJC2S2R3KuXz7iDP+1IOdSe/HGqpNbUBoeiZAExANALOhJHeANJQfTVXdlDTI5Cg2+kNM+jaOPAAAA1VpH7w9MADOpR5dQCdgcF7MDJkTj9Rrn0kiTde5r7vQ0u9UUr9iHuZLrN51tPvwuTNDCUjBwRXBspDPjxs9TqUh0R0DIAEpNfge/hBhJSGQyYGVvGHpz++bjY+K0AeqCWPcXZvkX6a3qNEi72s8kw+4rnLXPK2kTVkar1QUsXzy16e//MXyZHiEkqB4vN1EYCEUCcblQ8AJJwayEqGsiSSFoWUSSa/7i/y9y8v8rLfC2zSHsSLfavXW6nFRACkGu+GBTlwbWrkU7bWSgvoc61cIrVGJwBI0PQBlHFGvXLwGYWUHqhcy9xotGrJdpnLu8etvFtvJAc4WR6lPZ/BnCsPm7WSMSaBKwdAQgnQAqUgk1xOmD+kSAYgAZE5iEhAdMJYDjXMglaNoOE9Ei1yv4xtGPwN2bgFQk1FJNBG4Frwe04sq7QtYgDA20dz8j1XteHuwtYQ+/tHqmz/9H0Ilr1Nf/Ae95xHryvwu+e4mRpbv8bm+jr1+dz4+rbGgIC33e492zuB/I7fhyh//v5sF6Mbef9Y1+J96mLem44idduog0an861jNWcfvvU+t677ViChbQwkJIjA6DKOKWyq2z9vAxKmbNdhL5mJSMD+RV3gU265xjV1K3Bfsc1+zdH+vQUk1BXtrsA7EwjpY/s/li17/nXVBj/Xvn2UrykgIU6dioGEexEJ3p6gHHNv93bC3Nqa0qvxeMX9Z180AtHZ5bHupc7x97tez6/TnHCP//Vki49go8dJw3ASbE6DTmwIblTyo4Dw+6oNVGAQLhr0MDAoFPGmqgN+FXj7WmTwXTovvvYuhcdHOsRKj0JxTxBjIyE2KjwiPrWQ5iIS5hTtnKKOwYvY6GCbbiH28YLyCwVtm8shxDUcY57i8nvqvCN0FeHdwVmOx/y+IQJbEvVUzTg1h6YzQi5VrmbYI5UBMrBcGIiAmuHIZ0f+P4x5TcJ17VSDdWGnh/ghiSDnkm20sbneCRBqb9kWucr4YrlRskXJUNe8lQp148H0v1xJvlrKervSyAgiy5QnOt7G8G9OMjd6/G4nnDiTttNcGhZeXrhu0B9eg3twc1GHBU4pyAgDFwSfh/QLvP/w+GhRDMFhxnjhGnOSjIjSGzexw4b2EESiw4TrOaYAErwxA+AAcoH2YM4CkbCFWLsQPCvp3suHp5+GEHg8Gw7dCErAWTdWYpwSXxvnJOg02aO+4abHv9kWRolw/fDz9cJYewmcMNIB31OQJbP+IMedoKiNnRE9ogwfxgNlQJFuoZwhfSfrZSGrAkBCrrns3WEvu3/8Uw6fPmm+O06NH7JOFs1eHguRx4elvHtaaZpDnrVI3pa2Ky28XuVvLXXTy/5cycvxLKdTI6culV8UUOjlWJZyuiC/HUOdSlcsRRC5o+WxjJxOy+AFm1/HIQEZHvS7AXj88TqCMuKjWbxhgYgEbwBdz3F/RYbJfQHzSECGz4qN4SlDKDYGYl09pWv9d3z/pn+nUdANQCZ0G+ZgvbFUnMXCQvq5ZsrjYVjb1h6TUwBQkGfypSA1xvp0HQqZsWqNIQyqW9QoRlUDBRoS6ZuLVmH46WErf333qAAVwKnzy4vUn3dS9ImVXRR8T/R3fF+BwqZTIKmSRDkRACSAH1nfSxfyty8HLStaNrUCCY10ckb7Q+lFvAcgAfoEqQV+nsBvkybgNrAUEKQIKNDHKi5q5RvXA0lh8bdy4XSIhmk1Cgf9QSTFtshklWayAJkl9BL4RALxovWlsbSm1kCabrGUnaRy1ooTjb5fLJZaYQepHIfLRfJiOdgqmB/qZ8A2qrcA14SIGnxGx9QbslNG5GAP9ai9Mk1kS/mkXcRn+xPlUT5GjoYp2bxpR4SIhHjfnbMreL+58o+xI3D9nHG9xHYJ+z7H0TBnH8R6yc8hn3HL7lP7MmxA3s6LHY9xLEanYKo/U3Nw61435yv64P6Judletxw53IqRgB5Q8ae83DNpf9xzWqfa7O97a47v9TV2zHCtbxP7x8MJtp3fo63D71ytDaRGt0hjMt1KgJPgC95jCWv/fa5HpKrNkS3Oze9caoPfD6f22LfICdvA16t50Go69hNfh/e4f9Ou4/zbtUbGy5LGU3qHcuP9DN9mjOvUHLONfn3fWlP31i/JDm/1b07P+edPjc9bxv++fE/rDAIJKBX/z8+fx1uo3QXyYtgY2PO/tQVh7vu5kfhjnnP3Lr7849cCCb5qAxcohRXCN9bRtvA/CgSFbw5IwPU84fVAAo36PwpI8NPgf/9XAhLihUjliTGKAQeOtf8OlYI3bOY2Mm5W+G6cTw+nCREB3hmIF+t9Q0HRKstDDidYcG6G/PMskc3mwU5+NxtNb6grGJOloKxg3TRaB55AApW2PzHD83mK/VYgAX1GuTT8FAASlnDEVwLYBEACDEeEBiPFYbleaESEXguHPSDCeMXfHsTwYA/BDi2fFgEJsSzSIOLpKlFu3BsGOqN12Fc1/jJzrgEk6Mn+wsL1gdBzc6UzpP0NEQY0HGm84DOCHpgHsoAzyqM8XIZ1bWvSmPrZfzXVNZdvLPNphrQBKD+9/8swZhZRcTaCNSW4y9WJM6URwMyBMNIiULwh4jdJjjU+Z1SCXyMEH8BLgPbh2XBSACTQUTQAw8p4ItLAb7Qg6dtgPDJrH9JrLAWlUid0tTTn6GGx1HD0/niQ519+kf2vv2n1hnVayGPey7LZy7Zo5WG1kMcNIhNSWeat5AmkrZbteq2h5DijvjS9HE+NHC+1lsMrJZNfDpUcKgAMpUYrnGsQa8KCWEqbLZS4r0UeZQATTLYxH/YbxPXeRk4Qi0AC9fdg3KIaoOMmiZ0uRtaoc+yqq1CX87u3jCVvPPlrY6Pq1gYX398bJLd/N3CUMqdAwnqpYILtRSYzeu/GOEC4hrTSAMo8dhb9M54ombHroz9wDwAJxtMSZgQgJUCARJR/AykLSVUZkPD0IP/29CjLIpXLYS/l816al6NWaVjlhQIJSCsAuKh3Q5lG5ctINWrlkoimLICgEI72RTL5cmnlpCSFypaoqQzgSNCqzgVIEVOVP+gTrimAaAB31cnoDYhjRBciD3R9h3Jk9cWARtpL4EagjCDiApwIqF6yCGACIng2eaaRF8u0l+1yqYAD5A8g6OliJKsgus1WGwUSjtBrZavVJkDISCDheDqrntYsngDSUE4IJKCCBPWI3xf5nj+xivdfRiRo9Z+IFC2WVY4d70vHho423/c65pZMX73fB/0a5fC+1aycAxJiR/x6nbLfIxAZj9FcxMC/IpBwyxacmo85R3NuDufsL9psHsCjrOm+E/Zafs61xT548F31zZ3T76m2/isACbTxXzmFAFk7gOQjkOAr+2AMGKnqD2rGdQ5g3Q6vbv3EdnV83f82IIG2PmXwewMJU+UX/Zqb03NzQMK3rt/YfmJ7uCcAfP8BJASUj8ppKiIBQEK8aXoggUhYjAhSIOcEAQLL0G06hFQEuvlOnAZ4A3FOULwz5RW0V8R8nncEOSZzEQlzG+Vc+2JjNzZY5hB/v+DZJzpRBHrubXZ0stAPXxYP81rVpYb4atkvlyPklc3cRqos30Oapp0E2mlvrqXXNusHBREAKMApPR5OytwPEj/M/Q5lz2goBoOeQIJ3uOkIXbcNpAcRJDggvAgPH4GEvFjriZ3moeNEDVE7qLiA0G7ADiHCgI4XN22MG6sx0JnywAtOmylLXCvxmsD1dlqPrN8x3QNKFtFDlBECDngm2oj7rELYdYG86gDskXPBr1v8rg4QQIgATPGUgMSHPNX34B2ABKxLvGcOuEU54Id/q5ED0spwQmQghD3r5w9/Hcju0C7Ik6UYWMQGwsx1LPPRebO5NEfNgw4+EsobVAQluH79esYJLlF7kjiSnwHvo7wh3i9Lc2A4r3As4eQjokYNut6I+soGVSoSDYW3U9ZcoxLkfJHPf/+7fPnPv0l3OssqzeUh7eVRSlmllWyWIptVKg8r6DuEtOOEpZWnrZFJAhwAeHAue6nqTuo2kTpdym/nRvZVK8+HszwfTrI/dXLRCg6Z9GkupZLtIXwMpKD43cLo4fgpof8bgQSOtTdsdc37UpITi93rBT8PnB8aepQp3sLrWq/zvKx7fX1Lz3gZ5zVe5xLg0vsOJYBGIAHtggwiMgZzyr3I7tEbqaFzIlmVAQAUnh0DCQAarp4fOBK4j7F/2FegWTo4zvVFyRU/Pm7k39+/UycbkRBIlemOlTwsVsabAHJEkBSeyyESCESdVjIxkwtO75tOuRIOVSWXNpFDixN9YA+9JBlAB0QttJbSsCw0jUvlG7EKoUyXpfVYNZW2tmoqAA6oN1QHhvVdnS20eNBpDnQBqIBKDwAToG3XeSoPi1zeb1byfrXWaibrRSZ1eZHz8SiHg6X6gPx2jeiQhyfZS65AwvmCVDcAqNDJK/39eLloJROrNHFdgkxCZIhGNriSZx6ARJv9iRjlZ3CWEcEBrkY92HwNJow68PrZtIXwHerY2AG8dtjv7KIBSKDcxGvlzjfDR/fJFqf2ovGeI0eC778fpzlHbM4+8u2fGhOOW3wd5zsGQvw4+e/cav/c+M3Zb3P27Vz/vc02ZVfRkfNAg5clOtBeb8dRN/f6+N8NJEytj2HMNaIgG3wA7s1xm2nbcFxGXfDnAQleB755bYeJia+/ktWviEigfh7Hx2y+r4lIiOXdRyx5+fT+0yu9OVFS1u/TXlfHqWW3xuKWDH8rkDC3vueABIDwP4CErwQSvCEBYaVTBSH5FiDhXmoD0chbG8rcRjC3mUwpar9Zf28ggRsAFxf7SeOHoZFT/fSbKZ1UGjecH5643BonXAcHD9/XUPmHB3X88HdZIbXAgAS/Qb8y2u5MAg679PRPb2AnpDBUUXYNz9GUhuVSlou1nnafThc57I/q3KF+uPYrYvX1QBZu6zkSYmWXaGioI5yKgISsWOnJXJav1LgGiR2UQ4bKEQXqmhuYRecTMs/Nm4ANyxsS4LhyrhbFcLqJOfXIOdpOoAh9oFKlc6IOdzhR8/OK30muiBNFTfNYr4Z7TUVocLOl4mXb8TfGH2kNPsyQa/28s1SJkdthcXXCZ6XirHQn+o3nWJSGAQGISDDAoND7wFmAvHHuIQsYt2KRD8+3sbBnon0EaJjiQcCCzi+NLEYaeKMLlITkT2AZQFzH8o9wCHESeuHJajjV0VPq5VJzv/HTiYWH18qpYOAnHCFUaEBUAkgWn//2d/n8n/8l5ctO4PY9ZCJPaS3bvJHtMpGHdSKoRvm4TGS1ApggUoTUAeAVCh40vdQNyOUyqZJcdl0q+0stX/Yn+fSyl92hlWNtJ884iW4A7ATOBORpoLWYE9VhsMN4su7WqF+/nDNvkHKt62dw1aLyR/5vb7xRpgj44DoCfJwrzifnyBshsbHhjbNbKuargAQHjJhOspQaA7VA9mrpQuCFMIdTlOCQqV0qByAW1BA/k4vxxHk6tYFVafR02zm0Wk4Rs4X0peqiBJ0/PW4NSMgTKQ8nTW3oT7U8rjfKyZG2vVwOR7mcEFkDnhmAsSvpily6fCEVyj2ihOilkt3pLMeqkUMDTgRLewEPAV7BBZMUmRQoybhEapHpHiW2RbrGIpPHzaMsVhuBXCI6jOlSi5wVMDrpQQjpc1AjAxK4DfR/ipQEQSlIyP5CPm5W8uFho6kOCaIj6otctFoLyrM2CiQswPOw2sg5X8kFlRzKVk5VLR0mJV9qSsdJ08osFU0jKwKYoPMTqmeQWDU+WaO9whOxKVnDWLXNmA/rbRDKHXXO1Jrg3h6DCJTlOSNW1yFi0iaiEfy6u28D3QcSbtkV9j7T9W5HJMz1Yc7R9p9/DyDB33/q97n23x/b19Fe8fVzQIKXhan+x/u1B8K8PUH5pt1HeZ4bfw8ETYEtc/33ewXb74E06nsCBtSBXKt8/iTQo5VtrWpWPE5T6+1KvwYgeC61YS6i5i0RCVO642vk6luABG+P4j5+X0WKmcqPVkp7XcKQ7eb3ptocAwlT+/XUuor35Xidc97ngIA5+Z3SH5RJvM4BnXOf03eJ5ZPgMuTjB5DwRiDBLxQIG5UVJsE7vh4dvtrU72gjXHcvIgFAgleKU4bjW5RdLAj+b78AuZjYrz8LSOAGged6RfytEQlzoXUknqOjSIcSCoSpDVoY1JE7xo7IvfEHMznAA/AiKDmXMv7DUASQgND2hRHzKSmZ5eYDTEBkwrk0xnQPJsXPpiIlkOLlDpUECCSMpJks+2cRCcgzR5xxlxZ2SpctlPxuudpoukCdtLqRESTAV7yDi/YhggJOKtqC/vg2IiKBc8uoA84J3vepBAQSCB7pde2YMnR1kh4IKMuqsjSBZSijGE7gCCZ4RUnDA30gGEMggWAeZY99OD4jOgQnoFZGryisnCL+G5AY7hUBCTVK0TWNvH/8qE475cwDCbbubQyWoQwkxxdODdOm0BZyUjC9hGMJR8AbJV43qa6CAwOnJE1D2sdZr2e6CE6pMXd1bfehToOsggROmeuh5xKAN5UCCX0oH7jUMpCpvFusJGs62f/yq4IJ1W4nWdPLWlp5lIs8LXt53Oaa2vC4EtkCTFghPQKOSqmEdcpxgDDOLguAQqInzJdkIce6kS+7k3zZHeXz4SL7UuTcgMHeykMCUECqDpwsUMwhzQE/Vh7SSg/6n3gNcc5jQwzXAWiZMha90eiNPII+JBTFPQmScd1wD2E7YqM3fv+efnkbkKAJ/mZMBQCAQALATYukwNo1cFNlA4SBiWhKgX0GPWX3UdnXz8dovVscCXTAQQxI3a4OJk7r4SjCEVcgQeTnh43827sPsskTuRxOctq9SFa1sl2urAwsKhrsj3LRMqQgSYTuykWQ1rRYaZWGQ9PJyxnRKygf2sqxQvnE1BztHEACSAx7yRe5VqWBHlb+j7JSRx7lEvM8k8fto6w3D9JnCzmerXSqggwhdFplRqN1RhsAuuqVwQ8wQdMbElllIg+LQj6sl/K0LmRdpKKpEU0lvaZKNILSmDquCnjkUi0epJRkABKQIoI2IVXjrKlGUEDWP9WzQ/TIWB0mPuSgvOH9mIzL2zrGOWKpKVPOAoECb7hOyaoHEmJ5nXM4YiAhvtfs95OQOvYGI+m10W463nOsxHbU3PN/jyPg78n+3tJf3ub0ssffJx1Upw/n2j83bF/Tv7l7eTmK7VDuWUwl8yACQWBvx06N29Tz/1WAhKt1F+ZH7a50cVX+m2vO72HeB7meb3zfdPatnzlHcg5ImGo3587vD/fm3l//6n4zEQm6RzuAmsCm3WceSHilr6/2NPNF/H4c79WxXrynH6bmLl6/t8bi1vjF6y/+/hxQNLf+h0NQd5ip+3jYE+Cb/AAS3gAkoPyjV0pUVhTYPwJI+JqIBL95v0Uxe0G7tal4BRwr8O8NJHDzIJJIY5Obgz9l9W2j8phauF9jiJPED8+jYzugx5oPjBxhIxjzRhCd47tzAFKt1MLWYYxbH0VP/AAiMLzd7gGrDaf9vRqt+/1RTueLhddSIToG42tn1k76OZZU4EgnRvkyzeMffKlrICFJcuVGACM+gIS8WEmxWcl6tVVAoctxUjymHOAZ5DLgyTYiEjQkN4BslCc94Uf/A3kbxlDZzwNTOK6bAhIIRqjjVdupPH4IJCjQgPzBvpcTnIqg2MgVgPsySsMrSm9QE0jAd/k9glZ+rhGRQIfenG9L1cCPyUlAwUNqA943J9/SEjbLByslp+X3wFNw1PsRmCGQsFpb1ALai+9ptY4QkcB5VRb5AAoQSGDbcA2dWH8qs8TpZgB3GJFwZWQmRgzYtlZNA9+1e1fq6G1R315Z5VOpUQa0wbW1AmOQbbDuPyIiBCe3n5/l9NsnqXd7SepWirqUdXOQp5XI03YhT1ukNrTyuE7k3SaVzTKRpsL8wekxIKGThbRtJmXTa9RBlS3k3PZyOF7ky/Eiz6dSXk61HKtOQ9cht0hzwCtABKwCBRPCKTTC3u8BCTQEYn0yjNFQsvW6DBXnxOsELxcGOtl4eiDBr1OvQ+I9xuu6ezomdszYrsFAQplX/ZkGEnStZpBhk2dGyIBkEkACnHikPQBgNfk0EI3lH8kaPhhtUfQWK56Ay8ADxAYkdAFIqGTZd5ra8Nen9woknA97OT/vlBQZlUPWiJBCtM/pIkgngEroU1Tx0PwsSZZLqfJcjlUrn08XeT4cZF/WUncAYg1EQKoWZA1pUQXIQjdLBU8QdWJAwknKAIg+rbey3mwl3zzIqWo0CgKksyyvyH1Ko18C2Mk55P6jRSBBtosmApRJE61O8bjK5QkldvNemvIiSd/ofTHmSHtT0K6q5IzonOWjlj8t617O0IXob77UfoOcsawa43cIEZKoJmHjPKaeTAEJfi68ccw+6Ksj5b0lg3MnavG9/X3mjFjVaU6vTq3VuXtgf3vL+rnSicMXxqoNt2ynOUfs7sMDMd+wVqMSa37s4nGjjL0FSLhnA845GrGjEvfHz/9cX6c+94dxU330epEcVv7wxEd6cQ+8dc9bz4/nfq7P8X28U6+aNvAcUUegPbciEmLHj9/n+kNEAsBwOswcb9rLvq9XazeQvuYDyff07Mytn7cACbGcfo397fereM/TeZgBEvyzvf1pY29g6r2IBL/2/Fh4ufNtjPUZbe1bMsT5ubV+vaxNycKcLOpePBFtwffechB7b93ORST8ABLeWLUh78YcbwqUX8Q0QOPNelhME/kyfuJwr1tkix3yuh15UyxUsRBPCUS8Acb3oCCyT18LJMxtHnMLgeNE54fK15/e0UHips1TPqLSdFx5r9gov9dG3pPjwHup85SC7f6shmY8vxyvuY10WSD8Fid9WSArpMFom4uVAET4ZqolBBFGC8ccUQk4bYf4UAa8o8g+sl3eoPg9QALY71EIHaSL+Xopi2IlCcLtNwstQ0mghWPJE3K8kuDQjzNBkhpl2wIJnaaLlOVwCubBIzr+XA94JZAw5aAx0gGElDC6EXZPIIjcET5Kw2/w+J1AAte0OVF2+o4fGijNeSwpic9YtYEgCFMb/MmZybA5w2tP/wAAIABJREFUXJmYQ8k2MXyamx5PgRGRQIffTgottYHrAPca0yGs5JLPv8ff7D8BCXwHHAQEVqz8ZnXVxwph1Rc4Zpbaw2gQLXPX97JZbc0hLnCyCzLOUi71RauZwHXHf3AkrNpEusNJmt1e+lMp3aWS9HKUVXeSx0Un22Um2yVeG3naiHx8LDRCIUtaLa+Hk1WUf+yTpd7Vyt0lUkohZd/JuQZLfaUgwsupkv2lk1OTyKGsA5gAUqpMHS3lz+gQZYPyfveBBK8fvSFGg2HkFTDpjg0vggHe0KNsYM7hgHvQhzLp9e63GGJs/5Qxoe19A5AAL5bRUgQUPJCw2azkMZCaapKLyztlxMGtiIRhfwypDaxyAiABJ/Vp20iHiISul58eNvLzEzgSRC67nRxfnqWvewUStoh6welw00p1KaWqGmnaXue3L5CGtZIyy+RQt/L5iMiVvRzO4BTYarRKAmAkA1ALcKFVIAH9Wq4MHIHDfzlZ2gTAhofVWhYbgKkPStzYgHMB+jgAtvCyhzEP/Cuqg0NOP+WiRelK6bTs4wKlIBeZRiO8Xy1lhTaBtLK+DNV9sE/AcUCE0AFgWrrWSAuk/VR1qxwP4EgAWHZpGzlfqoF4lk4hZAL9RHuodzgPbDP3DTo43HevnCClyCxe0ex4PR/vf96JmDLMp+T13v6MSD3/w3Zyrc45Qm8FEqbtJHI8/H6yxTn7aA6IiR0a6iCO8xyQ4O8f95H74L02ztlvc/bP3PzQ0aJ8xv3jfFOn0lb20Y3eNuO6e7t8jCHvU+Mz135vN8Zri22/ByRM9XdYi1jlSaF6y+8valeEyCimY3IP8esXOnkuImFOPueABNqasZzE8nnfWb0u23k1D18BJHgfxsYhrNs7qQ1sl9dbc/6DtxO8v8Q5iP27W2PDOfV2RSxvc+vPtz+2T3CvOSBh7v4/gAQ3m7+3agMY4+EIxIIVC6zfhGPFYDlKt3/oOGHCY7JFAAmqYPUUCEgnFoaRYMHxxKvdXun4Jl/5efyK67VMFRjOlZQMud74fbwv+jUXkTCriGb67x13v6l4Bwon+kWO3F2waCfSwBisGmm7RtrGyimmCfL8wayG8OZOOhiZvbHj3/wJWtI7tLjWHPaFFItUzuXBQk4Dysz5HYAEGpaTD+lks17JsrD0FTiNBhqEcpCBKdxC3AupykZ2u4P+v5ythOGlKhVIgIGKSAY4+HjVcoPS6ncQfg3RgNOjDm3amyMF5zJEJGi7LZchMKjjFaHfloOH1AYlV8yXCiCkmZ36b98/yLkqpanqARmnzMJJwjMYZWAGrKHA2t/1aiAW5Ek3y+LRiKEhQqcZ13ljAY4DFTRlRfO4kd8Mkj8Bz5+FHuOHzjB+J9CkJeeCg6l131FCDrnfKPsG1nd1XRMtQwhyR600UVveNEjWMJZsA0pzog/jug2pHFe5vLweScYjaOENfMoR0xtMPix8XEGCQLZIfgZ8F/21NAkjUMNYc1zxN37nSTg3+A9Pj0M1C4wRnCQCJvg+yDwv5UnvpVwdYJHXU02c8yeyLJayWBZSIDIGPAk1HKqzVW+A3FSlbLNclljn51KS80X6spYWhHinF3lKG+VIWOdgrke5u0Y+bjP5+d1S3j8utJpDVYLsEcAJ9NFCiT4lyZX7AFEHteSaE44T2d251uoNCiTUrXzanaVGVE2P0+kQodD1CkR04Bq9AhIMJKLRwDGyuTW51f8hCoFGoq4akjdGr5AjrSACIkAAGE07yBfkCQ64N3oZacVneeePm3ps1NzTsf47vO4KVAjVRLTfA9mi422x1T88QtOwQuQUXldFKg8PG3l6eq8cCngeQC6uW13vWEEse+gaq+t1iAKw1AasP31lyD++W5ay6Dv5sN3KX54eZZEmctk/y/F5J9XpLJtiKdvNRtMb8D1EDZxPpRLSFqu18iOgVCIqN7yUtXwJQMLu0kpWPCjvizrMiFRqK61CgzKXABJQqQKVDaDjEelwOh5V9lfFQpabjbSqHy3CiSSuqlfDPSlD0BOa2aCkjqneEyCjRjC0jf5fJL08LDJ5v1nK++1SORIQT1OeT7oGMS5Y2xgzjOulFdn3hXTZUkETABroS7pYSocywU0nu/NRoxHytNCIBuopk7PG9AMi2prW6tFj1YKQFBFTfSdLkFXCjsC9w3W630BPokLNRP0uL1+3gIR4jXnjm2twznbA53lmJY7ZL9pavN+cozcHJMSO9pUTE1L6mM7DNvj2zBnqc338s4AE7zD43793RMLc/MwBCRg/RnGRFJl7HvbnqYgE79zOPT8Gu+I5nvs+9wivs6/AuADw34pImNqPvIxjH4Q+oV3AseDBByM62W4+m8CMVQ6HYmKKw/WrlQe/8zm+h3Q4cG1NvFryZDvYowqkYp8Jr+ay3P5+fD3tWpbT9vUDORdTzrb6KkzvGqKy3gYk+Pv69c97xjLiddmc/PiDyniu8V0foRjrRQ803NMjV/t9FNXk5WPqHnz+rfvPkS3+iEgIEQlXA2irzki6gvORdEOF6Lk94SqXhpOLE1OipLqkw5GMd16H04vAXA9BJeIIZ5kL3XL1mLPHvFc4yrcVwS0FwveVtEpPpEiqZTWzSVgGR91v4n4x+P5MCXOslKcGkA6QJyjj5mAnX8YxgNKICPtEuyzVgDXN7RX9YbthQMEpsdPX8anWRvcG3OwQqq6cLAPRHELI15IVIsdyJ2VtJQXVcUsskoD9BXbB31UJdTZ36tDlmTw9rCTPLCzf2m+h8BqBAUcWDrw6O4kaxoe9pTUgMkHBFIZmBYAAoZ7wXTTkM+3ldLy8UtRU7Oi5GfIApMC/hfQMlMYzI1fwPy00Z7hDCKjmXSy0njrYzOFodwi1tYkcqkcwxQAbO4xQjTRo6uGEnOPIKBNY2AbO2Em6nYyPuefeGODY+LDwKWULh3q73VrYeGekZyTNxD2UgDGE9LcmLAPcpgAd1hrmE3OR51JoXritdazZJhgpbPMAbA1VMEyOVE5SkNRZaoIZRsZ10dSdRpf4lIsB3AhOK8AYzCejFuJIicsRQNbIE6EGBByQIIMjB4iFrkPGGAKqUSOh6gXHh4AErsV3ASSwQgTllp/hO8uiUAJSVHGAg4V1UFZnKS8HacpS4LtsFoVsEXWBk9vzSc77ndTnUrLqKIvyWX56yOVpvZCsryXvSvmwzuXff3qUn5428rgppDrt5XjcSweK+NQiQzRHXAo5lplULU5kO3N5sU5akXPdauj33/75RXZVL7uyl0uXSp0U0mdwKi3sHbVPhh+koXD9BeAHusJ+DEDAPyUhhAulUZEGROJ3JeyLXqEPcILMV6x/75CBZwSyiv8KDIbypLgnjct7G4s3+mc3oIkLaMjYR69zZS3n2MIjYzlTADfpZPuAVKfNUFmE10K/WqSSgQ8WxTCe8GGdQbeoLcqjLTjaCBuB4Qei06SX9nzW158eH+XD40bStrbyj8czSnnotXB4HzdbAdkhU0W0FCv08WIlDaIRylp+2x3kt5eDgk2o7pFuH5WQ00A8iywjCAiADMCZOs0suwoHu7PTfHxnsd4MZXcMTLiOUML+qXOpDno2mOuI5kHXNSWjBQ9IJ0tpZJV2Wunkr++38uHpQas5HHbPSsJq+36hgBRACQAj6cMHqROk+hjZYoktJs2k6sT+rhoFQJe58a1oOgUqaoTUKqSraXoZ3geQEIAw5SUBiS4ISpU6w/7Gg6FP8Yp2oD3ecI6Bqzn5nAO6YkP72pG3Ep/3fjwQ5+2NsV3Xqamx/XK//TwEup1jPudozq3ZufGjU+z75h0fOiOQV9oWdM5vgQf+/Wv9MNfa6c8pH/5T71j7tse/T7XVzxHXIW2KcY81QJJVR7wNdq89V7baRITZ7xkBtpHjSrvH9y1eQ/7aKbnl5+CsuvfDwwfqZNpSBDisdPjtg0ZETt773B9Qmmq3g8f44DI+0OTfKdJQw4Glpb9h3uwAE6+wm2BXWLlsOyjFgaYdbBqxd7xGKFt8nZJzey/sNQMv0HXkA+Xs3vgylc0/y+xps8lm1w/Iyl2qi1+jBIfi51/316JR2FYvR779vIa+pPc5+R0/bnyPHDmxThnbdE00z2fSDIZN9o/ffhsuR7lR8PXAvoY9PYFD/54lhujYmSPp33Xbr/vSvYiEqzv9AUBCLJxwVu4BCf56PYlsLLdRHYrcFhINwFeb7B+gCHF/L2BeENE2pMfHz/VCR2DEb6j+97npnwIS6GwhosDaNwIrdKD4DIwXT/yoPLn5DiRJvoQbTvJVJM1AQc67RjEEQxeGE09107yXc3OWsj2PJQBV0Y2cAxoFoKR2ASRAMGhh7OeLIpX1IpFFbuzmcPLwPAU8MnM688VSjSVU9jqfS9nvTnI84oQWp+HIgy0HJWLtJdeCKRg4JveMGaDZ6C/Z02E1AkiAwwbDV8sZwokA8z1C6ADY4MQfDgaABDhYXBe6kIzzgCf/Fi7cDlUU8CxtI+QXzkXIjfZAAtMbqFTjzY8OLU8euJl4udOqAZvNoKQBIvDEkECChvgPQMpoDKKNlBsCWHzlZzztAPGabQRmuNCw1Rx8rNPUAITVah0iKaziByJF8AwACTw9oGHhT6WZ2oLn878HqtraACyOgVX9ANBjYMJoxJiegYwx4gDjhZNVGpsMQ6cDy/sSZIB8cRy4BuFgbB/Wmiev+qkGx0UpaFdTnvU8AmUgNyDVxKnuCaXs9lKdjpJUR1lVL/J+mWqFB5zIrpNWT2P/48OTfHxcyXaRSlMdpSqPOCYNRkqnwFTZJHKuV9KASBGYooZOJVrNpAInQ9PJP16O8nyq5LcjGPpRMhIs/iup+lyBBDiy1EF0ZrFaNRZFvSqrXqBRXwOQ0Fh+uDq9JCyd3nPijdsbGQAUdK6WBmrhh1Fng6E3cVu/nuMT36/b+Xzp2elvcq/xsonnmw7MpG/OenIPIIR9VfkR26viCIartksvdQqyVpEskFiB80C95AFIQEnHo6yTRB3rj9u1cgacdweTobqVpLVx3CDdIDMwUtcQQByABFkhVS+yu5TyaXdUosVT1UoNboFirUACfjiWaD+iG7j2aFTpOg9gg94fYMDAbWORQq0jfzUjMkS5uMgPu5+VtyxgcbWlZIhISHsFEh6WmfzlaSMf3j1I2rXKB4EoC5VTLS+LiBrIbibJ9knKJJULQMmylEp964Wm+1yQ5gFEIYC0qmNDuWhEQED+UNJXqzrcqHwQR8TQ6B31zZjayXHyNsvc/j6svRus6T+AhPsRq7RlMObxWHJOOWfeSeH1Uzajn7NZR+gNCsfLBS+nTcm//TPj59/7vneCCLJTV6HfsSPE62O59Dbu1Fi+oZs3L6HOp073Nhp1jm+Xn5M5IGwOSPB7PfWit5dwkHTv52v2F29/xfe8Nb9atib8TMmij9RgWzh+eB7tG/+8eC79fF63A+V3Q0SE85Vu+SpT4+SBBH7ugaN7tre2KzFA2vfD7DQ7jJzyn3w76JfcWk++v7yG+/ToB11X/fDzQf/v1rr1hw9Xfl84L/gBJHyHiAS/wfJ3DyR4hUnUkpODz2jY47vmjFHQxqgAv2ji5/0eZegF2QsghZJAwi3F/D2ABI4FjFVjpTfnlBsJnR28R8OcIeDq1If8MRKDIbRqGPsAJIwLNJw46ik9Hf3AgJ2J1D1CYXFCZQAPUz2GEN3U2pYHBBVRCAzBA9FdltVSZJbfnmmuG+6dSBJ4A1C+DIbj6VLL8XCWwwFhu3DW7PTsUhqQ4Be6V7Rk7acsxMqe9dsRtEEDVyMSEMKvBnaqQILoSa4yQUqG+uoIx9DaZYHJ34EJA1AQSPgIgKn8ImHCgR1zQILnM8B9OH+xY69j78JLyBdAZxpy4GWAJ/zFCoj3SJSJcaIBAkeI5IVcj3iOJ8fDnJnsj6SKuAfmTDfszlIx1utNcLbM0SGQgNKKfjy4fgkm8LmenM+DZQnI4QJXAkE1jQgJVR5wb4uWgBMOEMFkl2tou1oPJ98kvuPn7D/Gjaz0BHy4CVWXkwI2BBLaxshH4fSj4kKKlIgsFch62jfSXqpwmnyQ/nKUZf0iG6kFFR5WaS+Pi0Q+Pq7l394/yk+PK1kC5GtL6TtwMtR6igCg4ng5y/HSSi0b6XvksRtwgvbhlBX+U92n8nyu5POxln+8nOTl3Mmpz6VNF1IJUiNwYg2OEQN9AAoQIkc1EwITFrpsZaLAmt9rO+xnDkiIN2/qGTXqApCgZHhhTVD+7p20eL3OaJzfo9ttH7n/TS2xGkCsATwKlYSUiLA569zryb0j9IQPbyCwOal89fsZdE+TWEj9MJ44wY+AhLY8yUpEPr57VCBBulpO+4PURwAJCCtB5JCo86/RKiGySknIioVWZTjVjbycL/LlcJYXRDwhKijJ5dhnA5DAcVXdURgfCH+u5i2ACbqOWxufUT+EFI3gGCMFTvscTs7H+yAKo5UOZIgNmD46Lf+4RoTHIpWfntby09OD8kS0SF8LEVpIYYDuB5DQI2VjtZWLJHK81LI/nxVIEETcJKKpDnVtiSmUQ9xP5wlEYxrVE8pDfiWQQJ1pEYAh5Se8evmM7YJY2vj5LeP9zwASqHOnjO777f/Xj0igPuHe6fWMtzdvOXr/6kAC544gCfdGOmc+stHP8y171esnL8e/V7/ymd4h94COd56n5mNO/ueABD6L+7X3IVQPzAAJX9PvtwAJMVjAQyg/1rHz7XUv9xjqMz9mwx4SytxOOcrXz7eU1bFS0e+PSPDjRNl7i/wgstHrT28v0Hbzc+jHxp5jT/a+md+zvH3Ae8fjG7fdj2OsE/1nJtuvy1/r+8Ef+AEkfCcgIZ4IhFXHi8I7u2oYh9AXOheD4CAVXp2Y7wskeAGMhTEQ9o+OuDNaqETjBRUvhnvKCn2n8+KdOTVkApDAyAKCCT4MnE7fLSBB2+KABOS706G2sQ0Agp7OW+rEsFDxvYxhztcn2gokgC8eoEVIdwCIoOHkC2M5Xy0AO5SyyO2Ej6G/qhTUKQIR41KJw3aHi+x2ezkeaikvCBm2tqEqgf+J58pvpFPziHxg7a8HEgCYgA0Yp1+IGLAQCQURYJgjtSHNLCIhXxjzPJHlQbGHEHE6TJRdAgnc8HPNP75ObfCEi+oYOG4FbzAQrWeUDpUpruc4w8HB3z6HGX8TTAJPQ6wsPZDA0EDem6AIIxIA+uD7AIBU7kKoIYx9vaZJAnC0DhwH4QQvyBkiEvh8yi/m05NLMmKBcn2FKAeuBF4PcEyjMbYWAYH/SjZZWvUKOHQ+4gDOF8NBmZ5B4wV/4zPMh5WArIfwWK5hAgnIj9c1qeGHnWQ4wdfcbzh5nawA9MGfwr3ORz1R7i87yU6fJW0OUvQofZfIu1WhQMK/P23lp8e1LCGG7UVJ55LOwsrL8iLHC/LGcSq7FEkWBtQpMGcpOY3AUUzl3Kayr1r59aWUX18O8ulQybFFmPlC+sVSGuhXTTkCKAt9ika6mtJ6YmLMzprSoB8ZaKh6WAsm3/bGOZbeIB8MowCqaci4d8JDbuSYlnLN2+D16Z8JJHAdYe4tqiqXIm0VSKDTjc/0JD9n2UMzNBiZwD1BjaAISFCOFkSAOCABcRpdhdSGRH4OQAJApfP+INXhIMml1TD9Ik1kvVzpurcINNw9lXy9krLr5YSyj5ezPB8vcoQjDic7K+TYppoiwB+utaWWtXzN6E8whXtyGchJCSb4WE30EalN+hNkhA64lS/vpa4uknZg+ei0/OM67ZUbAdE4Pz1uNIIATj9SbjCOVW3pLwC/UI2iXz/Ise3kcK7k5XiUi9abhVwjxQcRElbedJRXmw8ACl8LJKAb7PcIvo7lLb1RHztkt/Z4tuu/C0gAR4I35GP77J5tYiHfOio3L7tntN+/dxCbN3BIxc6Zd+jo1NgeNaZNch3SwfV7oP/9Xx1IoLNI/elPcrlWvb6cmmt+TvuIY8N7+r85Z1Nye0/G47UxNa7+Gm8T+OfHcz0HJLAP/vCAe4b210UEvEUe713j5S6+Lu4b+4G9z9ul3rbB+9wDPRDj52Vqbvz9Yvm+lvNOYH9+K5Bwr69z698DCbyPHwPMlT9oin0n7HNc1/yebw9sPy/fsfxe2ZIuMsL7pH79vJ7/+6kN2GN+pDbESvwbUxv8JAwKwYXUcLHRcWZYEkPz/SmVKqKhZt/3AxK8wvSKlgLdwSh3hgr7eE8Qfw+QMEYRjM9j+CyjAahgfAg4HT86m9ebRWss9IEMhsaR9cc5EwFA0O+GuuCqwGBAgLgw7TUXnEpNxyyQs2npzlDiEMYu+sGIhAJpDYtOiqwbSsFRKSjRXwpG3lxOx7N8eTnKy8teTsdaT6TsYCnVHNgpQ4L9RL+nAATOAcjF1NhQIAG9M1ZwAgk1DHsoW9RkRzQCQuEDkADwYLFaDqdxqvhdKUrEodM5ZWWJYRMIp7CagxsBCZ4jwYe2+c3Vn8ozfJHrxd8PgA3nBeuHAACVI4AE/k6F7WWG4BU3fhonTH0gGz1y9tS5QjULGPyVka8BSDB5NMCFVRyK3MbtcDgMY4S/Nd0iMQ4FloH0+oB9ZJvhyNPBs1OnXiMfHh63ClYhWsAiCqysJD7398D4G6GjOWC4F8cBvxPU8YSZXo/hVBXPgFNpY9NY6T8YCECnlDekVUcwz1LJm17JE+EI1ocv0u7+Id3lWYrOQrrfrxfycbOQvz6uFFB4t1lIjyoQSJVowV6PaByrwgGezVaWIulKFkGeMHbK1I8xBCEjSOeSQp7Pvfzt07P8n18+y6dDZxw3q7W0GUgi4SCZk6R59br2Q0h6OLI3IsIRSBg2/RkgYUpnDnpCSWxTTfux03tWbrF0oBgk8Pfi/H8rkODrQE8ZiZAB6l58Pp5EGzgADguASKpHg+woGSrIYTQyh+DTeHc6Nwok9I3qm8FYiTgSCCQAiPrp/aN8QGpDW8tpt5dyv5fsgooHRqL6gFKkOdZeJWdU62h7SZcLTWtAiVCUe9xVpRzKRkrwGfS5lCDiDKAeda+PMIgN2xjUb8KJzKC3k9GxxrUAEtTZcYSsdo9wCAAODpA7Yt3mvawVdEvk43YpHx82Ws0BYEKRG6BdVp1GB+n9livJnj4okLBD6dPDQc5Yw+liABK6DtVKxogBRiTgnlr9AYDCG1Ib/N7GMeA+6Z2z2MHyhvst+YoNVW8fzJ3IfitHQpqa3I7AyHUr7zsC/3OABNsbxrQ2zucPIMHm29tIHBu80v7w73l76y1AS2yfeXlX3RD5Gf5vyl98j8EWmuFI8E4mvuMPI/XZLhpsan1+zXts69SaiXXEFJAQO8xmR5kjHI+Rf9bUZ5zPbwUS5vqPQ0I/N7faees+ABLYP98nP+8cF9q8XhfPAQksux77XJwPHiJRDr2fxEPs+3r7RlqE85V/AAnfAUjwgqa/h5MGLxyYwPhUnURxNNZUMP4EIMEL0aQhG7jIKJheKcff5d+xUN9brLivV4Z+nPRMS40kC/P319IBVMciqqiAe/A9LacVWGO9srsmXTRySfZf543Majj71AN5M5ytHaYcsJaenp4UZFCDFIADHU5wJCwzWS3Bki9SLEaCPItIAEeCMW8fDif5/LyXl+ejpjUwGgFtAMncGEXxelHHhl3s2FwDCXAAzdlNULUgyfT5PRoITgREIyBUt1hoRAJDsskajD4rMz1Pa0GGE+aFKRScS3xXDZs7EQn4nBt5LF8efSWQ4HOadfyjdaTtC+zq3FBBRMbncM3xOuaHeSODmzEBEhAA2XW2ZldLK6cIIAFKvGsDcSYYE00qrLrCEs73QjkS6KTjfaZSWBRBOTj9dG78ZoK7AUjw8gxnF/d4fHoIKQcr7TMiEix1wZjaB7ANlRcCkMA+8TPc18gWkWsNB34kkuOYrLVMngEJBnjWtp6U1b3SiASkN4Bpf1FkskpzaasqhKZ/ltNv/ynd+UXyrpHHVS7vF7k8FCI/P27kr09rBRP65iTN5aQARNdYKUoNnYP8dzg5XgV+kbAGFeJLpQejfo7Ig7WUXS5//3yU/+e/ftVXEDJKkUmTIUc+USBNCZ2Q5gDgrE8t+iBsiKbXQDpKBN7WWoL7vCEiIdZ9NOLwCvI6yppP2bnl3Hh9Oeeo3dOt7NO9axj1QzCBxoWShTaVvHtA1IsBCVzbWjUF/AnqoBHIND1Op031bwASVJWGfRAxWorZAMBAlQLcozprRMvPH54USOjbSo67vdS7vazaTIo+0bQGkKtimQGIPJ7LoLsyqfpUT+oPTSt7pACUpZxQrrFNlS8DQALBR64Nv+ZpyPn2q6yjPCUquFztL+M+gPeLwqqcTKU22H4FndsJCu2grOVSWk1veLcp5D3SOCok4YD0MNHKCxXKUJ6xjnvpFwtZfvyrHFFd5XjRiAQACUxtqJSgzIAE7psAElTvBiChCmspNv6pb72e9fsjZZOAyPXeGREM3xGweH8ymRy9mz8LSKBccpy8UX+7+f/6QIIHfXTeQwljyjKByFd2KXerudynOQUTnMBbzh6/fu/5fu/3etQ7W9Q9f3RqA/Wfb4P//S1AAmVqqq/xuot1u++jv89gY80ACd4597qX60wrsPxBP/fWDMfMH9ap3eJ1f8TvhfuRLPNWExlp4T+P7bUp2bL35lMb5oaGQMIt/XdvfnU+HT/b1Ph5ufbRNuNcur2Thx4OnGJqs28HD8NwD1ZA477OAzL8jefN6QdGY8Vt57z+iEj4DqkNFOgrpRoMqFg5qTEWclPpVHBSubnDXLYJ/H4RCbEBHG/0jEjwSu7Wgpi611sNYSoHv2DZf5ZmY9u84cfFQGSSbeMGi1Dv+Me3aVyA1+yoluJgoIFWeFNkMpwiBs4GAAgfP340KgGAAzgNDs7tconykYkUi0bywjZ4D34gEgF/7w8XBRI+fdnJ7uUkZYnc83BiinJ2ynBu6QGxs41+3dvo0Lf9MHOLAAAgAElEQVS2QUQCTqKNUFJpITXfHCX2Mq1NDiBB24PyaiEiAX+jYyijqc8IIf4cZ4IMGjbufwKngjdQacSTD8GH0TNk2jtVfqPA+4y6gFLkySjviVesJSpMc6pRGg7lBBtjKh/mZCyx6E+E/anklSOkz7ZqFDDsCSTgepaB9BEJunEi8hglLBeWeoC+4j/WOPqPKAJ8znQCGn5U7PE6gBPCtWfgSKP93T5s1MEfx9nGCfwC6APuq7wLISJBT8YrqwTiT8Zx+gmnkdUE6PASdHncWtRDtrBNp0I+d1tLj7a0pXQ4UcCJa5rJZrmQh+VCc9iR414dPsvLL/+fpjjg5PlxlclDCmeqkp83K/nrhwf5y9NKuvqshHttdZaurhSoUD6RLJemTiVT4r/cSteFkHmAAQqApQvplxtNgfh8KuU/f32R//rnF3nel3JsRRqNSEg15xxl/JQvQUFaEIlidEPFgqAmWMGAOncutSE2JDh/OmnhJJhRPGg75+ueAzW1zucMntuf3zckMc+MloC8ItoFf4Pb43Q6yNN2MXAk0OjRdCBUcwkgr+nl0ZkdTvV7VAAY02XQZw011aFB+D3AhE768izrLFMg4f3DWqSp5PCyk2q/lwcASZo+FNZOmipvzKmsDMQscrn0iZYCPTS1HKpWDgCyANTViQIJbYhIUBAB6UnB2UL7ES3CtUejlYaYAQX5kIZkp77jPmHjZjwL0Kv8sXEJAgUZADt5BqLFXis3AEx4t8zk3WYlCaKI2kbHBSA09AdAyhZVFCDf23dy6rpXHAlIbQCQAGoFz5GgAAJIU8GNkIi8BUjgvsp90e81JOm9ZUjP7e/83K+TPxNIyLLFVUTCsH+FybrvKP7PBBK8czznKLzVUb6nf+aAAG87xr9zzcVyFO+D+NuDndynv5VskamVXvbZRrzHsXyr/o3XyVvHN/Yd+PdcasM9IEGdxyE9Z7oH8Xq4189bdj/77PUG78toKO4d3nbHe7A7qH/8s9l/HzHCz7196HXuazmbJ1uc01/QyZQ19nPq+TfHLZCxs49e99FO8/sPPvf7D1OvYzuD7fYRyey//z4PkegneZ4syL5Pr4zXMf72EY1+/sfiZcmP1IZXQvSNqQ1+IoYNVB1MF64flBNZ7zGZ3vHhgrPVZUbu9wQSphC1K3RrJrXBL+6p3+cWaqxErhYtTH1F4cY8HY4PFzMXw3Rqw8gv4Rf6lFEzGjxjGUwla+yMmRys4zydRntQLhAgxc8/f1TwQAkUASRo+LKFkxfgSMgryQuErlqo+9D+vNBa5F9ednLYXwYgoargoBkbOMBkUCUwIiE+wcS9fJ7vq7EGeRzqhw9AgpX51BKSqFYBVvO6kT7LJUX7FoXWKE/QNhjIKYCIMTRWWStcmSlWRKC5NShYF4Y+RAbcKP9IErdYiXlAiMoSTg7WDWWEGxHeh7PL8H1sTnSQ4Shg3MlbQcDh+pTR8pP5TN4f1yDM3k7qLT0FkQa4HyMSyJGAMkb4YRlRzDeeie+iLYw+YDvxN5w1DyQMAKILVV4tMFcWXmc8CQZIgCMBoATeQ5+YeoDIBIIFGhlRjBUDCODgfozuQB/ZFrQT39XvhbF+CoAFgAQDaax0J6o2aPWG8gIBlUWSyXazksflUt3z4+4k5eFZnn/5f0Uue1kgemdVyFpaKZqz/LQt5N/fP8rPTyuR+qyn0k11VuALNQHywhDzsra1g4geAHeDnIDDA9EPeSF9jpzxlRybXn7bXeRvv32Wv//6LJ+OIk0qSrwIEEHT8xEhAzcrpEhoaVCNbjA9O8oBYAbE7t9nvb4FJOj7AUhAnmgsbzQevOEZG2R4/FsN0dsG4H0ggeAenoMTf/zHz36/l93uWYEElP5kJA1lR4M6NJTWiClpcLCffAVRraaZhBMQOMwKIqDKDU6MkCpVGZDwl/dPWv4RJJ7H553U+6Ns2lyyyrhowNWAyLAS0QY1SuOKLB4e5NS2WvpxXzWyryo51o1VNICTnS6kDk49+qr7bigLi3YfzkaGSidF+wQCxEC4uFosFIAbDTAj/KTRNkSyBSCBe72Vabb0ghFISGTR1bLoa3lSIGGhERl9XWmURqGnjwb4KZCQLeSIig0icq5ardoAzo8kX0mbpQPZImSZBjoABN1jAtni1wAJ3oHiXvMDSFCtfnN5TdlP95yx+LM5+2iUp+mqDUxXM6N/PLDgc+go+Of4379dvzid7Drn99PXDt54+DAHJFAOcT8PgFNXfmv5RwIJ3gnj+OD1W4AEfN+P7z1Z8c/04zUHJNCe9CDoaMvOpzZ8DyDBAwqwEb3jTRuH78XzRxFiH+aABL8+/LjZ9+fLP86tPw8kcKx8f+bWulZZd+SQ/no820jYRyJp2p486FI7PYri8rZyHFU77Lt6+GXRqzzEZOQpeRloL/sxj+VwCkjQcWYkZ/q/CEiwXd/+v9s+agmppLW8wgE5Cyddem2ovYzNPRM4fNdsn36wvfMRL4IgAVcnyR5B5O9EkGKOBBpr37KRcYOJldgtxy0W2roajWt/D35/TtG+ZaO9pUQ1gDkACVPOv06VM+peK5LRwOX3/QaH37nwtA0J3I1MIxBC5W1ER+spMFi14cThO3DaNquVnlYh7HcBFn2tSV7IerUSRCPoAi6QCnCSJLPcbPzwpLdqOrlcKtntT/Ll815TG2ok+0qmEQlqwIGZXonJQj53xLzN/r9e/EFe017aGrkpQGZ5D6vUoKHhcK70P9IyCkmXqNiwUo4EC8i18HI6AsNYB4cODhLJCtEWEotSJtQRb60Moo2bMZxb2LS95xFqchzgXozWIXDBzclI4KwUIQxu9J0pAz5tAE46HGe0nWucDjKvw3PQFipbv1HgvsZjgFQTgDHWJnAk4IccCYmwzrptGGBxJ5cCxgH3RF/hpKM9muv98BDAiEpfPUDEjZGOzCIfnX68R1LFxRIlJyFrtlGgWoPOQSBn5DqGw8Yx9hExlBmMk30P9y51THE9AA8AFR8/vlcCRBpVSWa8GCeUrDsf5fnLJ1lhTrJceQweFitZLQtpSpTw+yzP//g/ktYnSdtKir6WZVvJUyHyH++3WrnhL48r6auTtIhIqJEbDsfUyBx1LLqRdwSpE+grxwiEixrenS2lz9cCSrt93cmn3Un++WUnz8dS/vblImUHwKzVcpAoGdhqyVO8aiiRyv+13sPzw4nyDJDggbzYqMCS11OhsF6m9gcfkcN9wOvsOUOP1/r2X+9PIUXjRvk97oGQDQIJGF+k5ByPe1lknTw9Pci7d+9UrulUQzebkTeSLfq9cHBEezvxH/4zxQE+NpyfvpXqtFeOjb98eCcf3m2VL+P0spf6eJbi0sk6CZVQENWTpCrziEipmlqW2wepk0zOTSO7upHduZLd5SynqpYSKQ0AEpANgCihtSNr1LLKolwcuicE8JNGHUHf8ny+AoGsjvqY90xOFICz3H8sMsii11TfpyKFRiP0ss56eVqkyhXyuMglU/KOFnWyNZIH6h6gJfR/JYmcs1xTG0pwj0CfaqneQqs2QP59aoPqzQAkMLUBVUt4esQ92xvPc/szuUWu9skgyLERH8s//p6TXzoWfm1ctTNUV7llv0ytP9+/LkSjeNtgyhbw9tBoI8xHJMw5InPjO/f9ufGjo8X2s+1+XP14eiePe+fUvPG9t7Q/tiWpi2L58OM+pQtvtYNj4E9u+cw5DhnfBt9Ojvuc/To3P3NAjJ+/qf7Pza8EvXJrbNA+b0Oxv+zrULXrBs8Zv+t1F/vM8eZnfl/h7z6iw8vZMG4hxdXb3X7uPZDk7SBeMwXETOmC6fVthLdq10c+HGV0Tn6gk2+tBfaJdixf/VwxtWFav8hQDQnf4Zql7WkHQpZSeEv/0T6O917q68fHxyHCgTall2lGJNIO8P6w9cd647+j1zLQO03kn58/j10O6fw9DhyV5++ednn7Z0k/txLffq9vu/IGkHC1OEioF2ovA0hI+/xNQIIf7KsuR2QrsVHPCfcKflDEUdWGqQF4i6KPF5Hvs7/n1GJD1YZ7z5h7/tznsYBeCa2LyPD38b9/LZAQKwVdOENetC1YWzypniShroGe6IeTN4RcrxZLWa3hMNopmZV8BLiAMGA4d+bsIqXhVB+VY4GKBI6mRqHUrQIJL7ujAglfXg4DkICIBCu7mSih2L2fu4h+2kuHnHb0ZsjzJoM5HKhMc8bhUCGMPAUbOwi+8lwdLk1bAJcCHK2wIXB+uEFphIBLe9BCiUFpo8843cMYa1hxqNDAXHy+xzk0A9ycVgIJ7DsVXAwkkLCQFQyIstLhQUQCFSgjE3gaT+VNQhpuKjQueAJvz7bTHpyO44dAgvTGCk4HA4rfAwkYC7QFpIsAE/AZnDLIid3HgIp4QyAijYgEttcQZas3DyCBgIilMbAusfWX6woOPvvJMUWbeH+GFhKtxngSSIBsv38/Agm60QUgoTwbUHPYPUueJZL3ia6Dx9VGNotCyjN4Ej7Jy6//V7KukgKbYldKUV1km7YKJPz7+6283+SSN0a2KO1ZHSpwjSAqAa/gNtB5KxDpk2vEj5V1xXk2nKlUeRIAJiCW4VT38nl/lk8vBwUSfnmpZA8Cu7LTkpHIGkIETou0CT0TD4BZqN5C0PaPAhIUKHJErfGmTFkbDL+Qj//WbRPX3dPvPFG4pz8p94zawTxbut1Zlnkv798/qRzgHgAYIMdIbbDooNdVG9BH7mcgm7oytIJuyKB2A2FnfT5o6svPeM7TRjkSUPWjOZxFjrU8FUgHSqUOa0VPWFKLMsFcwrm+tL0cASaUtRzLOgAJkI9CHXD0SYlxs0xQycYiUUT5K9RgLizVTB0zB7rUiLhBdMCwpq6jl4bQ0xCRoDpPiTTtkALrD5E0RYKonV42uSiA8HGzlIdlKn1da1SGco4ARAjPugcktJIr2eIUkECOhCIUJ0Gp1MHomyA1mzOqsM5oo/jT77nvxXr71vVTjph3SACi3zOk7wF5eGbAi16lBU6tGa658Xn/84EE7xhMOYJzjvBb7DfvJHn7ik5tbHP5e75Fz/H+dGz5fcrlW2Ux1r20s+99f659c+P3vYEE9iF2Yoc15KL4YmeWdoG3oRnZO/WZHyeOi//u1bqlrnFAwtR4U0boyPo5ivs05Z9MtWmUr1AhyNn3sSzOAjkAIpxNG68HOv9+j7tqU3h2PPa8D6uO4XMPJNA+89xtcV85ZrF+5Pt4xYEQDyhiIIFt9vMWy7uPSPD64weQEEUkXE+6/YWTJM2tVjALoeC3IxLoyPE+r5z0q9MLOx1kqAl+h1EW/wyTGZEtTim8tyh6r2y4UH07p4zM4b1+rCPtnz/33HjB3lLWXnBfj92Y2vF7gYRR0dkJ1DBPjk2VC1gBNJ1rcwxTlH+sL3p2D44EhFsDJNis1gFIgJOXS6FGNQj2cEq8lMUSJ8TgHRA5lqeBXwD9g6OJ512qRokVn7Vaw1Ged0eBz9934EMwIAFGakNLaGIAqXziOR0UC5BYEIYhXzbYREmPvyx1AkCCAhWoFY68YQ37XYnkmZ3kg1MBjiheAyrKUnaqrBCCHsABT8KoionKN4RAUebJYYD7aQ5/YeOBHxIleuCBz6VjAueF6Q0MyWfIo4X4L+wUODhkpxCKzw2S4AVTCmLnGs8b+qTAhkU9xOUfASTA6QboY3LL8G3rE1NZFDQqSw0VhxOG5wNIAEkn2gqAgRUcqBvQBr73sLFTVIagkwOhCAAD+mXgijlC5PHgeIGkjuFvuA5jhPuTl4Whr4wGYVoEnC4ACYieQERCC66QcLKM/qIdTVXL8bQXCGuC1I8sl6fNVpY4uT6XGpGw+/R3Sbuz5AjfbkvJy7NskkarNvzb00qeUNmkq6WQRnKUU8UaTCGZgbuA1Q5y6M1MQQstPdklgPhEsly6FI7VQpokl3Mj8nIu5cv+KLtTK7/uG3nBOjvAuRTRrCGkaSAtQuCMmaOP6ByVtbBOvieQEBtLsWHNjR+vc4aqyea9iLn7EQmQidFoGfOQTd2gfFYjHz68UyAB7QE5J/YskC1CRggkIM2L8uH1kVXDGMM7+VnaYsRxCl9LW56UbPDD41Y5EtK+kcv+qBEJ3b6Up9VWwVuUgSTLt+67IIttO3Woqz6RSyfKlYD0hjMiEtpeLnC6WzuRKkIFGgIJeA8ypEAcOG1AKBkihDgmKHGK9DD+PQKGAXQIkWZx+pny0YBXJSlkoaRfrUZ3bPJE3i1BtAggIZfmctbIDChonfcAJIDTo5JULmmqHAmXGkBYp6kNABIYkdD32UC2iLGNyRYZkRDv1/x7zlFiigb7Hx943NrX+f6coR4fBPi1ob93MXBjd6bxy8iRW+1gRMJrA/n6lG/a0P/XBxKmxo/2DMZk7sR1bv7m7LzYefR2H51E/x51wWCHvaH8JWXOAwl87px8xf2L+zMn/3Ofz+nnPwNIUEsxpFD7/tJGuzdH3hH2h5qxc3pLf/h59GtoGDdXfnIKCKD/dEuv+PGd+v59+eylQ0RuBCTMybQfQ9gDse8x9bcfx6s5mAESGF1LOfHr2cbkvv7zB1CxHYF28P5ef8fr0c9b/JnxxI2HmfydfgCi939EJAQjbNhUXUSCslJqUq3ldHoF6B3e2Y3QSRWeQ0eGYcYwzLho+TpM7BuAhLmNgIbmlAL1AhIvDt4XZQJVIQWyv3ijmHv+3KK9uxG4/t9s30xqQwwkjGM7VoGgEcyDKI5LmrSSImc77WSRF7LZrtSxetzCycLpVq9pEPBNADKskOqwAplXOB1OREocMznmb0UYcXJaVlr28fOXvez3Z9kdkB8OXgSkNuBEz05iWBUh3iCG+Qn5894A41ilCQCQEIoTiOoAJCh5o6YtpFLD4QZxnUYkIBfdCBfxo++HFAg+z4dp6ziFvkGx+JQGTdLA6THLQAbWdzgCOMnWUOPg+LO9cJ61EoIrF0lD0UckEMXFtXDO8X3MM0kXPThxrpDLXw9Eg+iHX4PqYAQwg8CMnlqG6g8o/2j3t9J9KNlpjrSVmsR82c81kJBni4GbAX22UPGjfhcoMcAEvCK1gCUYcRe2hW2OgQQlOkTEhp7QW6g5gQR1hFB5IIAoeAWQYGSRli8HuUV/4AwSxMT9sNEo9wHKOWo+OvgocpVrM0jMqSUAw0oq5cXa35W1LItMHtcGJJTni1wOOzk8/0O60066y1kBg1VfyTZt5APCu5epvF9lGu69zkWWmaU0YD1ZakPI985EieiAaRWahmNpaWCrT/NCmj6VNis0teHSJXJCvvy5kkPZy2+HTj7tz/Lbl6O8XEJEQgG1nkmN9AbwJ6icTwMJSWcRHbd+7oXGviW1wRtH1FWYK87FnKH6rUCCD43miTMNdtWLfSWPj1vVe/iBzChxaGG8I1qV4P9n702YHLlybE1wX2LJ1FbV0/3mzfz/XzU2XdVVknKJjcHFSfqzD7iHBG86yZBSqqq2VphSjCCd7nfFBQ6AA+cYiLNNCpVkqIAEjZ+3l4oEnrKFJ37rYC1e+/v51N7dTD0NYPW6tM3LqwMJ89HU5sglwvq9JmhEOUGcCQ5KVAppK1G9ofVohMVqa6/bxpr+2FYwEpa9Rc5ufLeEXg6iGounPSj1ahcgIUAZQKynHJT9AekqfVSKGsCw32+rSARFA/Vt0JpNdgPrt3ubEJEw6NntuOfVS+BHmI36DiREbE1EcQAkACJAsttYz4GEZQIS6tSGDCQwtjWQsIWf40Ak2q2UXlrf5OhmeSKvlvSBrzrfq+i1uh0+37tTECqvI+/v4Mhh0mXsgMNnfc0ldUeYc1amj0bUdSDhmiH7lv17afyvGbL5u3W/+DuTqZ3r96XnX5vfS0Yq3+3SMbsMnnNt0D0k56QPdOmkXfeo5WM9BteAlmvj/5bxUbt+zfgDQb7l57hmT68GNOVH41W3JcvsGkiQQ0Z7Jrdfv+f1n/fQYdwSkFDvvdreqW2MS2s7t6ke1+N+3zuQkM+grjm4eL4ncl21t7ZF8vtfrO2iq9TrSN9RBG0GEvKaF+dWvc401jWQUK8Dj4j0st0R9VoDW11jzj2Oukicnbn9vpaSrfwHkJCABJ+o4j3F04ph9EuAhK7B9vfSKpXHRh5G/n58fDwBEk4Oyqpqw1sESn3NQaHrKEPZdXB/IfTIukzkb+qnFva1g/Jamy8K6t8USBCreFH0iDZwReSoADNbvrFKOC7hoeNe417Qm+nU7u5v3AC8uw3Sv15vb5RXRFEEUBjj2fIyjxEOihBvR1Nr3UMe3gF5rhartS1eVg4kvDwv7eV1Y/sdHuUAEjBQGVvIymrlKa+1LiDrIGQhheQcolwlkQg+BIAVURUCk01AgvUDSBhOJl42D7ADj22kiIWqeyJMyl5x714xPp04cdA/KC+kSOTcY9aMiEWPxmrwJnBvAQm6nwz+3F+BBVyvygcSjhmckMFLDrRAAaVU8DxFSPC7jILs8VC0A0BCGNAleqIX+wEgwaMc9iITijxwDAvf34OIjGBMlDYg0kWeST66jLND3nlSjINYcWuUX1RbGQf4OnwWSScYRknGSNmIKg3iStChQWi1R06k6hY8X4SUUhZkKNE3gTKkS+xbnheAkc+HWO8LiVCz3thqubDdauMAAtE6GP3b9ca261dbPn2wxcPP9vrw2aa2tffjnt3293bX23lkwg+3E7sZtXY7GdiE6ihu0u8OHAmQPJJjTkRQf9B6CgUeBgcyStUFogoAE7aUz2shoTN7JeJna/bw2rNPL0v78dOjfX7Zudd60zf36DbsAQzByCz/IiIhMLivAxJODt0OZF8eGeZEofXMr9J83qKonlekjqzLtfKTZcqXXpAw0JBjPdJRCmggfgpXVkqlGoGwvGrP5WcFkBk/UmZ9vwImODfAzno7uA/MbiYju5uNbTLs2Wa1tg0RCYvG+vu+lxcFFIPkFt6XZtXYCkBjPLE9QFJv6BEpTdvaomlcni6aja37Y1uWdCnSF7wSTSlNSQ4nBLMOxBGtILBzG8Cjp00xZ552APFqkK4KSEAWTadz34PNJoBFgXZeBnZvUb5ybzY2QL2ezSd9u5sMYr0PzXZepSSAMf4JSAAgAUhYAvpdiEiAFaEu/8hYq2pDQ2pZKsF2OBuKMX3t/I7qRcdyynVkwrX1ec3Qzkpz1j2kEAPQdBlJGi+1v8vI4X45tSHrIucU89PxiTm5xFH1tYbmV+lH6cvnDCQBCXkM8+9vmZ9Lbfy9gQSdTwIEMlCZDddzbfyfAiTUe0freI18Salm+TqXE1W50AwQMtYCWi6tn3oPnPxdgATNle6jedT+13PzdWp33ea8d7X/azkW67o7teHcWdi1htBlskxQ++t71DLqMAZXgASNcQYSpBPEeXkZSM1jncc0y8UMJOTraXMGGnM/dS944fL5rd8Pkck9+yMiQUKGAfWBT0ACodpvARJyjquUpZOBr0iuZKwICcRL2TVRsXpPqzZ0LfRrB1nuY/5+LYS7DiLfHHaqSOt72vjXchSvHZQ1QqbFrP7rID+3+WtDWuOh1y8N7VJOr6Q2eEWGQbB2AyAI4XMv1cDsdtJzxRYPLaRj79/d2ZyyXR4O3VizXhrGJvIyFO6hgwoouxtCaie3DiSQ8+pKJg61XWvPi1cv+/j54cVeF429rvhsYJTb3BGP2kao+s4NuWPpx67+1e9prIhIGFJ+BtZpBxJQjMrrnlxgPF8lh7Y/drLF4XhmfZEt9vpeqx0gQWUeJTBV1seVa1j7C4kgHj+MVMYRo9MPiqTIytMuY1Wh9sx3DSTUhxzXhPIeJepkgAtt1T1VEYW/4UiQEcD1Epw5xUGGut6ToR3RAhE9QVUG9/gTCu8e40B5M5AQxlcx/CGvLB58zYdSHHil3xDhEJUgo1HpF9pbvOLll4EZh254GAAS8mEBgBBpH1HlQYcwkJCMG+4jcr88DwIR6vQPbkNag2OspBUAkBQgYTCM5+MhBiChegOpDTNSJ4jUxuDab2398tkePv7dXj78ZMPdxr4Z9exu2Nq8bWxmawcS7scYVn2PSgCUA0gYuXfbbDSN8nqKVAhqUNYk2fete4K3rdm6HXiaAtwHgAk4rlf7gS13Y3tYbOzj47P99PRij6vGXraEjePB7pnBr1BANS/tV+zeYWEJgkzz0s8lQ8xT5Dzi50tEPytH2r/BdRHrJkeIXHp+rSjnMyg+u5zawHNqpe6o7AHsEAET14ifxL2Chb8HmRdn2mlEgtpxDkhQRAJAgqe0WGvTYd9up1RGASxobE1EwuvW9msKeLZ2O5/bfDRx4tvly8rW6yYMeVZDf2Q2mNgeD36zt8VyZY/rlS17Q1sUbgVFSHkaFmu6VHMBOHVZAzcMawoukm3ja7tPdFSJ5gpwL/afZMxsdhNz1QTQoEgSQlIHu9budmObEJkwMJuNARHYIwAjpI00TrToQAJrxaNs+i5PPSqhtasRCUAGvhsK5wPVGvgRkJAjEk7O1rKoLkXUxPWhSOdzP3u3fisgIRsw0sdYV4zrrwES1K5rEQn57NTvx+ddBxKuGeLXgJpr+tG1z6WvZAMn90lpbXnus653rf3X5vcfASSEQaXIwGMVtGtt7xq7LgDpmny9Ngdv/fwc2HPp+4Ckb/mp167WA0DCpTm6BiRojOtx09+X5sDPH9JkE6m96y4lRfKgSxYQVTIg9/eifZBS5nSGSVbFvY7lH8/ZN9fspwwk5HMyt70GF05sqwIk5HM5tyXPjeRe6HmKAr+c2lADA8ez+1immGsks+t1UgMJkhPqq6oy1TaGdBrOrT8iEoqHiMH3AzUBCZAwASRc40jIB3E92L4hOsgWBSK4obPZnIQOZgUTZS0W3fnyQ9c2wjVFM2/ars026IfHWAtLi1IL85oi8pb25T6fKDvFU6OybPV1Ekp5k54zqo+CsJSSLLm7KMmkIng/Sj4TRp6X1DAAACAASURBVBmM9fPx0L67m9ioHyX2bm/ndnt741EHLWGzW/LE8ShtbdAzT2uAIwEjy7kAGnJaZ9aSj43XCqN7G97sp5eFpzTAkQBXwmoDsdywAAkY/1EWpgtIyH3Mocn1XApIOEYksJ4DSNjBfdGjvCQqOgR0ASSMxrND1QbPIffqJsc748XTQQB6Im83ocHkUfMZ4BiRAEQk8DeVGxDsbngWz54ru5QxnM8PoaYybnVtF5AgUkX6oDz/DCSIB0AGGRwJ/Oi5InOUka9Qf42pohNUtvH1dVEMqG4gAY6E2B8y+Eudei+xqSiF+Ix7Pjw8OF8Choi4Eni2oiYAGeQFcGBkeCxNF0qp1u8pqSUfRbRGeFh1GLHMNT7aW3zmBm5RzgRk5ND22O/BeExpU7y5Ph8lfF3kmxiKhKG3zdaBhBF1l3cAa5CS9m2zeLTnTz/Z04efrF2+2HS3tnlvY++Grd0PWns/7tv9hHBvUhz6NiCdqAeAEtEVgFpedYToLBSTAiJggHKYuSd439rKSzsObdcf+lret5jAQ9sObm2xae3zy6v9/PhsPz4+2afXxpZUROFuTtoXVUr8EFapwN8YSOiSUdpVGnfmjfUojg7eFxnmOWXymny/BiRkpUfn4DHctXWyxVx+96AElrNJJJ+nkV3RWu4d8xa8Q9kYFZDA5+N+JFCR0gCQMJ+MbI/8fHm15mVj7WbvJJs3s7lNBn3brTe2JoLLvTVAEANPxxpM5tYn3WfXs5flyp7WG3tstvayWdtmG9UjvKQt3AwFSECe7AsoF/DUkSCWSIQeET9Ew2DUOmfK1vshfheAQ5enKbUhlNiejbatvWunNmt7Nh717HY2tFu4dKis20LYQRWgGN8WYtEKSKAaxaZnXt4yV23IZIsZSKAdTtxYuBI87ayQLeZzOP9+7fyOxL3jfGalVPLj3NqU3L30udZJBhK0xt4CJGSQISv0GUjQM2olut6TX36uql6/Xv+6Zohf+/za2GUgMIMWea+d6FTlhnruNf3sWvuyIVTrHzqDar0t3/Pa8xWareukh3YZndfGKs933aZL8vUt933LNb8HkKAx1jzUhiS617U50n7jOo1rfq9r3K7N22E8BiU1sqRGy5Y46JAJpKzbmddPXjP1msz3lMwRkIAj5RJHwjUwqgtIyKBFXke5vYf5SETrXftDZ7/6IHl81Nkuk81m2azfu4AaPaeWcfX7khVaR4qArWWlUhs4L/8AEgoSdhj4EobjHgEOZLxqV6o2dAEJJxsPIMDJwUqEgRGi23PWaYCCPezOLR4NmKQJlYZszDOu/brMmtklrK5t6HOHZ9f3ujbrcDA5eEQZJxk98r5cU0T8OdIkO17pP/11Qr+O1/0+QmtO23bMG9Phqf7IY3voXwGHwkhgbE8JHHe7rY2cyK1sWMp0TYJkjjDbP72bWb+3dcNmejO1m+nElcr1Zuneaox0ByMIvZ1PbDajLOTIPbkACa9br5buOa/O0L9t/f3n54U9Pr3a0+PCoxE2awx2RSSgeUc+ugt3rxxxDH/Nyv81IMFzzf27UuSjpF6w3lOaThEJQ+tP4EiYuveZ8mqQLWKkqfykA20YlazdYXgiBRJMb+YHIAHeDwwgD4VmrEoJRc2VPN/8zTjrfREMItyU/qO5p8/MoSIS+Ft8C3VEAsaBgISnxcvBqBaYI6CCsROrrQARARGKeAAUOXAvDCNP+xBdgteweMwEJFCVww2xAiTQfvWFfn/69MkJ62jjN99846SLOvwYM6IgVDnBPdTF03sMez8CCacKckSFQJCYS3Iy8RhtAg66FKg6IkKHmpPtjQAyIrWjT45BibBSuDTtIwwd761HEeC93e6cU+R2NrLt8tleHz/a08ePtnn+bO3i0Sa7lX0z7dn3s5HNbGPvJn275/dh39ntR4PW9xuAXez7EoWgCivuxY0onQ38F/soA0mufI+qGl6/lRKPY+uP7229H9jjau3pDf/18cE+PG1ssQVIMGscSBg4mHCsdVRkgcfiVDmqBWwEoGEMKEd4YDCuKqOE8RyAhwM67LjyPUBq8fAQNcNZQ5j9Dakhk7FfxxmUI9bOyf9aQT3KQkUkHMtfHWVpGIgO7jXBjaH9pSohDONkHFVsYt0XXpBS+hGZGekOkQpRK4dedquwXvMsN+ALR4IrcERytXsDKxoCOvT27rGfz6ZebWa9eLX108r6u55NR2ObU1EGLgRSHlhv/ZFHJSCrhqOZjeZzG05nHqGwWK7ted3YT4ulvXgZ1ybWbgES+B0ZRkpDJNMEeewWhbeAHp7Q1YQsEggawH8haBzBj1AAE+bVkYhifHLNrrX3/YnNjLQM+EPoA6VSd2ZbzgLqjER1EidF5PmAt6gePJoUpF7flgBK252tqQYBWObcHv2oOpJSD3xsSRXxFV14nUZwgBxBnFOZcSyffN6Q+pIfqvZuXTKirinqak8NJHj0CKG3VyIS8tqvgQT/PmEdyVjJinKtHP93BRJqQyr395p+eGnuar3rnPzJ+kg+X35vIOEtQFaXcZfn/U3667VBeuPnvwpIKGmlANyt63Knr32HakkV4z9AWwiyISQOx6j21bk54v1sGOcIhCMwJf0xolPx9IdzKUim9RqqwfFv/mJ8ZUvp/EPucm7ijEBOeZg8PDQlndz5tpBiJZI1r8PaRpEul88e6Tr7PZFuXwIJ+X5y2pybQkDkGpzReJ0DOvL56wf5BfmjiADuKR2P7ysiEY4aPT+3MQNHNQCTgQTZbBqTWsbl9aF25ufJnsp7Rmc5r/+jgATZsnT8Xana0C8KwMnkVGSLKv/4VaUwXV8LD0V41qN8mV4jd57cSzYrIaShmAVbcoSUXopIuC7D3hYade4+pDbIEJLQzYbHtdQGQJJov/rxS14JzETdl0s8cvsPhq0baZQgi7HznwNDa+R1N/tjHXMXTgoBLSRh5Kji9SUqAcWZyAJIFb+5hwthYt/eT4phM7YRof/9CG3fNCtXTt1r6iHskQ+P8cPfLgiY08HYluvGluT8NnieKUW3tZdFY4vlxks/bkiD2OytWW9tt0UJVLgw4brBacAzswJXCwRtfgceVELOdp5XXHsEISnza1zI9r1CQ38QERC94ciNf7gNGGsiFny8KfEIkMBpgccbUAmlvI12TcZBRMnwvjw9+5wQ1TGaDO3z588OLPjfEPGtgwBRofYiXeQ+fMb6Upg3rzLqeZ+xDSLAY3UGQuu5P5/BPcA/B1hI3WgjBUJjx/25XiAC9+E9rqHNTqjo1Q9KOFgpPxiRChGdI76LSFNRebtIGzheE8b7Zr11sOLbb7/1Pv3888/297//3e/De3/6058ORgpGI9EK6otHbFBetKQTRJuCbHFQjDj32sHV0O58TG5uYowVgQFRrA4+7dsc8eGHgpeVjJzwY3+IDggZRKSNl70EhCvkmRzSXO8RIpQB3G1tvcTAa2xOCdTR2P38o3bvQMLDh5/t+dOPZssnmxol/cxuB3svBfluOrBvbiZ2QwWHPsa52WTUsyll/kBWMcb3RLV4MkORo+FV9oOYKATWia9rPMqAkgADcDrcmA2nttma/fT4Yn//8Gw/Pyzsw8vOHl8RIJAuDq2x8P5ihrlxxp7gcC+cGO5ZLwSQnlbC3iFsEfoRNwJDNhEJEfIpFKpDe4tXvsZSIfTz1B8X+SiAfRuORzF+45E9vjx/UVUh1mCsLyl7XSBwnDsROl//9Evkhd8DuKQAAXjYVQbSK4EM4X8JmcK+YY2yBgXoCUhw5aV4X46KXIBbOS1KHu4Wrg+8/YAUu60Rkj8cmM2Ro6TzMBYAdYvGtqvGetsopQjfwHa1cUBhOgJwQM4G8O9ksbOJE8cSgbDctfbxeW2LUu3BSz6iXMNh47Jtb/P7O+eB2TjnBmsqwkqd34bUNC9FW2QdaSCeDjH1dUckjgOIwP4MMUMNCsD+7PWNQrH3075H2txMIFcc2pg11W49og3AjZYwz4ADgAW8DidT789Ls7VPgCC02fpO3Fu4Jv0657UBCCrcPoAY/EUkmva8xzs4Qh8/Uhyz4V4riXmtHI2JeFfnS5dh0nUf5IoU2y+ApuIgyOuFe+TrAd6v/dRnYVb0m+YIotYGt8vRRNZYK+Rey6WKCD0xEkr785i4CpJkrvSRc324Zuh/AWReG4zq82v3v3a7TFRX911zdekeJdPm7CVZbnVdpPWX11s2dK4BVfn+Xe3X/Of75+v4/WQ+qz1wCYiQnK7nIANel+bHAU1VkKOaV590wdPXtmn9/QFOqPLaQgK+jz0/GAxPxH+9fzU+ec9oH8f52vh9WYe+FjyCNbi+HCgGaEfn5syrXv3y4sBygDXi/g7nHLqE69Po9+Vz587hEj+Hue0xNTbLorznz42vn8JElV2J6O7av5ojHGVZbmTAPK+tDMacysFj1YNavui5AhHyWs8G/jUgIYMEXEsbla4ru0GAiQBa6bfac117Q+3ter6cApynP374cNi6LVGunEnlrCx49jUxc/XzXvu1kuzqI65f8M8DEsKYzSU0atTclZbCls7veUHG39f7d/mKr7sBqQ1CyoRuZc/uRUS3MMj/eiCE8Aw8SSW00BV0Kep+jB2MvlhmXB8Bqr7J+2FIYheg2PkhXzz7AAYosQg76tNPIKsb4/kaeWTB3c2tzWcDe38ztNHwSM6nDUj5OzYpxnFs3rhGYeW+gTGy20F4k9YbN2bwkLwsG3tBwV029unzk6c6bKhzv9lYjwgN7ufkcuRLQ6YV3sAsMLStsiEhhDQLxinAQOEp8LaL1Mtld5Q1PAUSCvM6g+OHBuXxApUlTBYDrSV6A0/uIFI4KFGJxxqDGRjZ68xbz/8ejgcezk/fBCTIaNVaV74x/VNov0AGj+4onlABCQIeFPYoEkOBAwAJDkAUBZvKDQrhUjoEY6FIg8ydUAtgcVUITAMA9LndhnFFm+KgKRwCwyPA4cDIqnFgA9CA5xGRAJDAd+FI+POf/+xt5Yd+QL4KkMA9PXzaS4tGlEHMbwBmAAk61MJLuj0ACVyrMeMkl0dV7wksyNEseYwZG/V3WrgRMLAwrtz7PALsDCNewA6eVYCE7WYd0TsYdewxAIaXR3v+/NFeHz/Y/vXZRu3a5ra1+WBnt32zd9Oevb8Z2f2EsO++55NDrgeo0MOTLCDBo39QNIJw0oENxgRlw4lD2SNoeoB7AIMjN8pI19m2I3t4XtlPnxf288Or/fiwss8veydfXPei4sO2HxwLLV4UBy+V7lAe53IFYxIgoch2V3yiCkpE+QwD+GNNeM5QcJyc+9H64XMpD4wpc+gGJmt/X4g9y/mQvQxSZs4CCVY/v0QiJEJ6vouHKNZxyDDfY5OB9UdEpURUBuvs9fXF5118CZK14syQEuWgj1cXiQowDkKWnHuPUihzCQcBRTgdSLC9py4QoTBl7gD0lltrFlEVhLSZMWPc7GzgBIylOg6gCrdELo1IbzFrMPT3ZsvdwNZN63uKyA+nDgUwYu/S7/HYo64conLNMxRX54Pcb10Jz6Akv6uk1mpJgUaSC4ik6ZuXtNy1DoAwnvDT3E5aT2WA22EGsSPHEmNTokCQk0SAEV1A5AEAAYDIrtfzlIYPm8Y2BdSFcwegmQoVPBXlAGX8qKDuHGDxSho0HHlto2PETAcQcE09+yVAQr6Xfj/Kx9MQ3Xx+dXnLBCb8GiAhG36ct7p/Ngi0TrsMzeNeLfJFTopEOFwbMtq7scaP4O01ICE/v0tGBDHyP/FHuldH310EX1FQfwsgQes7j4L06K8FEurxr/cD9z+Zz18AJGiN/RZAwrkVoLNcn9dG39hC/urnGpCQr8XV5HoTQqWjwgr3urZ+B04grhShuLv2tozebGDnewpIcDmWyOJzX+r9m+0rP+kAgy+cv5qj2nBXf9Hh6zZnQFTrvwYSdN989ud1rDUhZ4B0ua725Lk93vc4U+eABLVN9qX64bp8Sm3N9zy3/ut5/gNI+IdGJLwNSFAYixavFMX4+zoif07IlG178eNrgmA0jHJxuk6GtBbiNSDhYOBfbuSZTxOQcPDyKSIhPOYxVipxEyHPhzEjdaSER6HY+UZGOXRDHWOsZ9PxwMbDgXt+b27mdjOf2mw+stlkauMhLNu9AiTE9xV+rwOG0HT1UYCLDHqEEEqsh13jFSOcmrSG1409P63sebF2IIFoFIAE7p2BBIx1PIQ4ubLXRpud1y6PZBbME2rmFeXZ5aqIbQ4EioGo8CwXhoUvAgUVtLkLSPCqDgVQcF4D2t0L44fykrxHvjxAQn/Ys5eXMD6IJMAAUVoM48Tv14CEIDkLngUZ2EpfUBQDAATt55n84znyWK9KaoX3v0Q9iCuBNvEe//h+eFiPESD93hFIC4O/cEwkICEEdPAg1BEJGBsCEgBSiDj48ccf3bChDwAJvPJd+gCQQHqD+kl5PJVtjOfHGGDc6fDhXgBbQXg59+vFuZCBBMYvj72ABK0hkV1ynQzFdzdzXz9ryO+cAXpvowlRErGueI4DRET/rNe2Xr66cUVqA0Zhn6oZ64Utn55t+fTRdstnGzSvXgaSyIS7odnduGffzqIkHqHtlMlzEKLdWkP0CMZ4D9LCEiZYgIQWLgX6CmC3bZ0gj70EkDAajZ1fYTKd22hyY73h1BarnX1+WtuPj6/24+elfXpa20eITkmNgKyRiJxReLQx1riVPIKYml4k0sELPM4YpAAKoSqoIooiEhT66Z73C4oM605eAskW9q8qCdA/DGCl3tQKVTZoaoXjckRCXO2hsMjD5DqQsexrbNzauFQOib2zDDlVKp8QneCKFWCt+DN8PEquvoNOGLQif4r9g3LnbQeMAn7pUb2BCg1EJmCAz2xKhNeub4unZ09n8CiEHpEuPTfaeUXOuKLqcERr2x7pASVNgTNjdGOrbesgHet344Z4gLwOR7Fufa5JaSAsOFJVAIXgp0EKylgHeBXA6ecg3u7dzkuSjgG1AR0IejBAsIFzP0DWOx61NhtNPNKCdd3iONg0Tsjr0SiDoZNEromsYGSGVKHo27I1+7zZvhlIYL5D54+oBI+q6Y2/ABJqY+LLdXM8jt8KJOQzKSujMnS6DDaukww6Z4hfM0TV0myAZO8q5MICkblWey0r7NK7shIS7U1o2xlDuqvfeY/W5U9rRedrDfFratU1/e7a9yOiKn5yX6997/ily46st7YvG2FdRuW59tSGZu5H/XvdFukB54xYrd/62Xn953bnfaZ71oZbvleOSDjXvwyk5PbrdwEJ0knVnjoiqdYj/bpeRGUCJJzbv9fmT0CCnsv12p/yxGd9NZ9nisbIQIL6ofHItlI9vm8BEvK4ZDDhsOY7Sueqz35ulhSsc2sk42z1XNdjonHJ8vkaUObSvvBP6P7Z8Uu7shNSbdczsvzp2t95PvJ3c9WGPyISMotcMrYO4UScxa34u98sOtOFbwcSdNjVEQn/bCBhPJodDpFaCPHBxYMwkSX+mtFzhQjN7JCLdQoinAjdQ5mmiErQuAWqSRxDhKx6kCj6JSz3AAXT8LzdzqMqw/3djeeZDwvxG0ziEGVhxGUjVEYnRmIY+ccQKB1QGCKkNaCoEnLd7Ch/uLXHl5U9Prx6ibLPD8/o0p4L6t6bFJEQxn1EJHQBCVKAuoS8xobV68KyCMQaSFBEAmEbLhQTkECeP0BCW0rgtAVwyECCRxF46kCEWQMkMM4YkhjpuGVVxUHGv4AB2oiXU95vGbrZqMc41vVZUHIvDFjNiUdz9KK6Bu/zPQ4gN6h3kQOueeFaDAteuV7rOgNBHnVApMVgGiHuxUhycrdCrsar51474Hcs/6jDiXsAJABswIfAWgEs+PjxowMKfP7DDz/45zL+eR8gQUrKrll7GwWOKF8dI0+RBtGX4KQgtUElJ93gK3uUNuXUBoW/8RzxSYTH+fWQWsJ9vnt37+18hb+Bmve91mY3c+cCYVzoj6eaQLy5Xtvry7MTkBKyCEBHTQTKQDYvC1s8f7bd4sEGm6VNvGpDY7cj8zSHb6dj+2Y+tFuABCKF9jDmN7ZZLrz8o/PkkXHg5HGxv8mq9OgLT1/ZejlAPJBcQ/g53vDJfGbjycx6g6mtm549Lnf2+WXjPAkfntf2t88v9gLL/6a1Nd5u0nYAE5SD7lVrIi9UckUe32NBnohG8EOdexSh4+vqCpDA2Aq8qoEcABvShdyTnqLWstyVotGlRL4FSCDH1pW7A4dKKI2+J6nIMNrbpPBu8D6AVQY1kHu+P4bH8pVxJhxDgsOgFfv/UQ67krNe24gQ197O9uu17ZuV883c3czsbn5jN4OpvTw+2evjsxHXPxtOjSirISkllDQtQAJRG86XAajQJ2pmTN6btf25cwvApbAihQmSXCJX2gAeiCYBiAJc8CksnBe+/x24LFEPRX6GLCjAC89qqBXSs9EOURfgBu0jNWU26tvNNMqaOhGpl9Pc226ztq1KRQIGj8bWGw5tw/g6cWjrr8t2b887ypUydlSg+TIiQQTRIe+PQIIDNR5FfAokSAZmwz0r4PXvWWnOCn/9/Www1b9/eU4fORvEA9RlKLohd7RjL6oQtcIrxb7Xi9Q47RPJcT1POcr5LD3upW4gQWOYX/PvJ3ux5Eifa/w1Q+xrIxKuARXX9LIo/xs/XYbGte9/bWqGnlsbYV2GW1db8vh2tb82xPN617PPzZHO6Hod1GN1ru21UVy3/5cACV1tZOmNB9OT22YjNe8Zrf+TueaMdXl6Wjml3qvn1gDPd32wpJG7/l2ckvLqa31m2aK2yA5zsLV8LxuzXJe/X+9hP4V2TVdm36HJOSoze/YPY1N48871UWf3JSCha266+qF75HWa9dbchvz9PKd+lidCdH6vbYc8f3IE13sj/93VN0UkMDd/AAn/AkACi6OOSDhdeOfDYq8J8fj8MiJ87aCBbFGCMSsPWmjXgIRow6/tA/k2KSLDoxL0rxA0YiSX+0dkgr4Two/wdt8ICLHCDg6B3AyDZTy02xvyuXt2ezNzIOH2Zu7ve9myduvM85PCWE//I4x8f/BMCWCoEV7+hmARIAHvEkACEQnL1619fn51IIGIhMcnco5bBxLcGN8VDyFGuTPnU7nhSJpTI5SXFBEXKiI7O1QkKXmuJSIBA9ijJ3slpaEACYTbAiQYilgJe85AAmHjpDYgiFDQxWbOwcFzXXEmV98iLJsfkbj52JQIg+CZiFKXrCkZTBKG7pEtHAf54MV4DU6GSIfIHAdivpcn0YnUCmpLO3gmBjMGOPfXASTAQM9xI28QETlH5LmE6u0CCRba6/SoLsDDAyvhDkcCzyByhVQGfgALSPfg+VRuAGBQ9Qre45/GjINQoEnORxeQwHv0H08xzxfZIs9xromSA6y1K+BD6RK0U3wTjCE58LzK8/rNXYzxcr221YaoD7Obu1uP3uHZgETO4UCqA99/frIVERUoMcOBpyrs1q+2fn6x16fP1jw/Wq9Z2NyCH4FSkO/GPftuNrb30yBcHLak+OCh3pht1547T3WAwTi4TFRNwqVKLww+j4whx7zUnQdI8BD9OVVUxtb2xrZsWnttzF43PXtY7e3hdWd/f1gEuLAIcr4G/zhgAmz8pO/0Jp6mEB72I5iA8XiSP+wEpsGk6CkO5WzJZEVd8trBqkLml4EeH9PxyEExj7iAc6XsmbxepWicGC8HhKNwJHQ8WKfCQIpdCtnl8gDV4E6B5yBSHVhfRCDkUEmR1yq1S3sZMId0BsnKHtU8nOMj9qJ7+qlUsNk4kIC83W/W1qxenVvjngo58xt7N7ux5dOLLR6fbLfaOOni7XRmI8a5RBEp+oaoGY8iQWZPSaua2hLumeKVdqCm2XqKDmuGVAZawt/w2aiaA2Cry2Qn9Qz5KAUtAGk8/hHV5ikNgF6kNFAG1/o2H0+cJ2RGlNuESiaRG0xpU8APwBgiEgA0AMFIZYAkcj8c2HLb2vPq1V43jVciWdrQmjcACTH/RyDBU0cA0SnzmwiHa4W9Vk5rQyr/fQ5IyEqn5J50BnkMu557yRA7KMpvDO3Pxlo2Ovr94IvhX1ay1T5kXTZATn8/ciTk++ffa0NU99W4XotIqI3Meqt+rSF+Tb+7pkP+TwESsrFU74Fzc6T1lOe8yyD7WiDh0hyda5venwzDESidRPsw60Nd/fXr/LwLOV3rmbrPJf2T50KnmPe+xrkLSKj3UtDOHMGHrjZcAhL8+pKedm4MpXe6lSJusVy9AuXjQjRSHZGQDXzvfzlo6/WVr+tae2qvHMzZ+M/yTfOY5yN/niO+MqCgNZEjyuu1m/ud2+jneInWwr76A0j4FwIStGC+FE6/1gjXUvw6IAGyxfxTH6i/L5BQp3acggjaDL7gRSxWgARFJOB5QhCiMKOPEZE9mQw9AoF65fe3UxtP+qH4zalhDtleKLaE3E7hTihGsYTNUdEenIQNaZxkYAIkrKnGARiwbW3VbG3xQk37FwcS4Eh4en4N8r5tCLIMJCDE+308rkdDuAYSsqKWlaCD0IXQq0Qk8Bph2BEKXDLfDkCCC4uSE08ePEACdYyJSPB7EKo+GOFe81eABN4nH5nUDTcaSrUCcVJs9+Gxl5GO4OK6HGKvz8LQiPtIcIkMUQaJPsfAwgjnOyiDGLSKZBA5Id46N77d+IwQL32f60W6qHHLh9vhcLXgmDhGCilFJoxF7VuAorjuFEhg3ukz7QVMAOSgvQAJqt7AZ4AJXoquACO0zUGWUtZRUQMyTAESlMseBmhwdmDQiTCS9mQgwY3tojhnICEbsuKb4Lu0G5I4foe8DuIhiOcAEubzmY+JAJyek9PtbLl4cSAhqjj0na0eD2zzurDF42dbPz1Yf7N0ICHIFree1vCn27lzJBCp0NsCJMBov4sqDkMiDACm8JCz5iIsnuMMw1as9BiHjiX2BzainGn5HoDSdgdXBJJNEQAAIABJREFUSc/W+741NraXpmdP6709LHf2uN7bx6elfXpeBJjg5RhGZkNKA954vnowVZcqCB4RERV1VJXgYEAVQEFgwrWIMt/zKf4xGzxORuVe9XCHa/1GO2JNXgYSompEF5CbgQTffyWdR/I99gJ2dJTHzesvh4p7gYzCEaMol1hPx/ZFhZdBAXxKGlEB3mzb2Ajw0oGEpTWrpXv257OJ3VFS9ubOmuUq0huWK5sNRnY3pQzk0NcY/7SuGyr8EFlFutpk5p7+l5eNpw74/kdWQM7IWnbizlIdAZDGgV+ygkPWOpDAv0La6sBaiX4gSqjXBp/DzElFiXhrvfLEpDfwM2M+nTm5IoShSF2v0uGEofA5xKu3B4LE8dCBBBtN7HmzsY/Pz/ayWjtnR9MbXwUSjoYAYEbMOc/0vuyCA+fkrCzpbecUxUtKb5chkg0F7QOto+zxy8pwbs9FY/ZQCeXiVQfgTlepDwNKwXYACWpLjkj4sk0iYwwdrEvR1nlcK9q69p8NJNTG1+VR/PLTr01tcGfEhZ9rQIq+2mVIvaUvuf9d89e1DvN3XO9J+6VeX7VHXeskP6vuYzb0rvVfUQnX+lrr5bp+OorUxDyOXcZnfU2cr0QEB5ni2fV9DMvrbOJbgYQMbGhOnPWMMz1xJGhuDvurzE9+eB5fQN5LP0e97rQ8sdoTpONf7v083vl5Wi/HdXIKhJy7tl5zGoOjfnkkbcz6aJ7Lem3qHmqT7BLpD9LxutZOXr957vUMRST8AST8Q6o2XE9tkIHDgcbk1Qv713vzNeVfByRg4J4aUnFfCddrQEJskF8Phhw9ejWIIFbaIuhLffnsNdTmdEXZjUpzToSb24lXZAA4eHc3t8m4fwAQxM4+LN72CUpuyZ2XwZU3LB5njUU8L5R7z3cmJBmQoDfwiIPX9daeHpf24eHZX19Xjb1QygwOhF3x3u3Do88zHQ3ujY68BqXihATBQeCmg06bXutovwlDXnlmAhKivGOQLbohJmK5BCQM+iNnCa+BhN54eAASPMzZgY4SEt2ncsHwUAZts12fkHVKqIlwUeSUGRDJYImqPPCeoj+Ul0+6APfLqQraQ44Uo+iTvz8NDgKRKnKNwsjzgeTDlMrwOOjhDGzH0DpxJEQJzShnF4pqwDI1kOCElSV9gIgEwATaDBcC1Sz4DACB6ArABHFIwCtB1MRsAuFmpE3wnO02qksISOA7/C1PsULNRUjpntOSx6d1qbx8gTr5/gJ4NC6QHroxUKJ7MOanpAuMR95fGXH7JojnIFvcAOo0Ww9RB0ywtrH9amWrlxdbPn22dvlik93Gbvqtpzf8+W5m//H+3t6N+zZoVmbN0kb7LXiVjYcBJPBc/qGYkwUfgFBUqwD0cmQdoKtlB2PYRRUWlx+Dvu32fVtve7ZlP/Untmh69rxprelPbbFt7dPL2n58ePa9+fy69iiidji1dnxn2za8KvyQVuEEasWTj4fZ9yOki6XUpv+tPXmFjIy1cFBa0lzxLPdWJ96SmOcwxLXPsyGT5ZJ+/zIiopBHlQscYEW+ldK+boQewiMRG5EqInnivogUoirODrqZgQTIQImocnDP52foBjzkozLePOqhJeonipi1pKY0axtQKYRSpqOh3c1nntKwohTk69LGPcoozt1Ip6pCs1rbrnCokNM7HIysR5WFEhZPOtkA0tJSupXUBuQAXAmML9FWkMX6eioEmwAKPs6MNx5tL1QDgWiAF6vXBQLbICKFAHIKUOigAbwIfecL4X3OEIBh0ltCRkT6GxvFo6UGfdvQBoBaCBYHQ3tcLu3j45Mtm63tB7FWr0UkHJXTI5DgBKWkbuwhy83y61QpzkBUVnJPZd5RFc8yT7/n19pI6UpdqBXcet2eGFe/AEioZXkoyt1AgnQY9V9/H3saPB+eIic+j2RQ5O/X+pHOBD+Lquqx+f5v+v2N/X/TvX7NRV9JtpgrbHU9/mSuOy6oHSV5rUh2XupWNtCycaTvZI9s1xrQ87Ohm+e7BhLyXtD96j7mfXat/0pJfcvU6dlH2d/adHJz8tWu/ZvHSG32c6WU9RUYruvyONbfrduJPlSPifSNbMjWbff76Gy8QLaYxy+fSxpjotuu/dSGsoBHb1PFdVrPl8hka9l5lEVHokqdoXqtx7OWudKVc3t0jcYwg/rn+pl1hWxnSi+s1309pnW7XA8p48oZ+kdEwr9AREIGErom7GuM8FhYXwckNJtAI4854iUXuCjQvzeQgPJVpzMc+xXG5UlqQw9lTZs3yt/gkMFT6yXlZgO7u53Z/bup3c4n9u5+buMRRIGUySlKbrsLby8pDcUbrzx+qhPoAGODAySczlsoz66sNjs3whtC9huzl2VwIwhIiDKQy1D2iiECG/kRSMCTTmrD0WDVppcQkrDJSlQ+6Hbr4A64BiQQueFzCWs6JRBR/guQgLLtB2oVkQBLute5d6MqrpmMpgcgIcLN1wcOhCw4fXw2GzeisyCXEiahqPB53heQwPdEYMh3BSQoKuHQ/0HfDfRpCsOXRz5HRWQBzHd5jrz6zNvpQXMakcB3M5CgnGodjISmKlKCtgB+oJwSjUAFB9ISgiTx1iMsPJR9u/XP+UfkjOY4jPbVAUignQImMABjTKMMJvfhHyyAXv0B8slEFqpDVwfhAXgq3jsdUBh67o0GHHIwrm9jB2YEbGyDV2G9shHGPGHipKKQO+6MhHsnmCPkZrN4tuXjo20WTzZq1jZpt3ZjW/u/3s/t//nuG09xGKyX1m6WNrbWZmOqN2BotjYi3cgp6THyqBQCHwL8GkHyGQSQgBtHeYcYaLaR8gGJ3XYPqR3VGca22PTsabW1wc17J1p8Wm7tbx8f7a8/fbJPTwtrSF2B6HTyzrY9lZgNxSI4GiKipwtICGQwrnWw5oIm420r/Af8Ls+/gz47xpAojFiP/NRRCbXxJFl0VCa7PDIE9MdPBhKQm1oXAagBaLrE8Wt9TVMgM+VhAmDF318CCQ5+HaqGDJzrAc4Qpde4l78HyBv8AhjcLUAS8rcPt8DA5pOxe/s3q8ZWry/OR3A/u/H0AdbaehGcHhh92re0FWJFKuUMxwDFwZlCe3g2aToOmO0CuCd1JCIFIsIq6ppbkDIShdCLSg2AeqxrALE9KUd0ett41M79fO6pDABvtAsgiTWA/JUnyMeRaDdSuaZwOFBjvbW1V7Wg/GjfHhav9uHpqUQqTH3tAURf4kg4KrFfAglUnZFHT2sjK+11aH9WiGsFW2ugBgtq4yR/LrmTDbGsSGdQLG+TLD8vbJ/DR7UhorYDJGRlu1aes1H05e8B8p4DEnh4LT/rMboGJFwzxL6WI+GaoXptbL+2/ONvASQcZE/R1/O6zE6Hrr7k8e0CEiRX8zPymP13BRLUh18KJGSjH71a6ZT1Oj3sz2sRCRWQoLmTISz7oSsiwc+7KiKhS0bUa/yw96FKfkPRuizzpM8dZFoCIrr2kri56nscrz1Gc5wDErT2JJ9ruSsgQWs9j901IIHvZN3uoNd56uIpytm1P2q7Qm39A0j4jas2dAmq48IIZTLqjx/zprMixkYVmRyTnhdkTOKv9+bHpvs61lw85bQpAwkZIcuIbN7kPi6HihPRhzxW2ai8dpid9KNAhCfCHoOlRCSEoovROXACMBySRBVMIL0a89r3dIb7dzO7peTc3dyGkMnAxVA8UV7SC7KxgoSqTGB4zyM0/7jBQjkl4sA9e8NQXDCuFq8r6w1HzsiNQfq0WNqnj0/206dHr9oAkPC6bDyFwEkPUWS3obCTGhBhVeFhrQ3sawqIxrRU7ol8WU9pKAYBzyvVBsSR4N8p4dQYZsPB2JarhvIWIXRIEShlH4lgwFnv9/R1GkCEh5SjYHsoLzXSI62Af+FRD2+yDBYJx8jJjrFVuDxzIGI3fa69olQBV/x3O09t4B8/fM/vg5J/A2N/GAIqoSiOBBnxeS3VBwKKeF7/uWoD3zsi0qWaA0naqQQYipSABNoCYMD4+PoofAQOwCQeBfpK20gz6LXhLT2EbzfriFwqaSVeYtM5JpRqESz6h/6aHQgo6YcAHCnwtFVjLOKg8PaXEqrbuJ97dd1Yh/GQMY95FHhDRILzkFButXjmAQGJBCI3fDzCW9uz54+f7MPf/mLtcmHvRgO7H/Y9xeG76dC+vxnbLaDBbuMkjZTNu4EXob8tVSoinWDfNrbbHoEE9rmAPsCvE9niXmCigiDXA9SjTOTANtazVUsJ05mtdj17bVpbrOEvWdpPHx/t8+OLPW/M1oMb2+LNJmWFyAZgy4LI+/zvwvgGsPGa1QSheTWEiALSnjsn4y7tY+1ZNz5PKiJ8meokZUFrLysAx/OopISwfsq5Mh2Hx5Z1pr0zmYyi/CQgrXvTjylBhOXn/cK6iz1zXPcOEHgqCnNBydm9y0fAUvhe4vxjX4Xhi+d+hMzAiw4R4WbtshgJhYHunn32UbOx7WrtnAReFWQ4svXrwu/nhI2FayJkyMoJOPu9kd3dBUCnfU80QvQh0oC8mgNkrTbwfQg3hVefaff2ulWVkpEDBER47bcUC219PQN2AJKRmgFx7w0kpL3WlotXW74srC3np88zCwPC2mHPepBBjga23G2tHY68FOXLurFPi4UtSGsgOQElvD+1xjlyzAkY97vWyXtb6sazxEraScjOrbcPcAcyYcBgRSRo/Wm96VUeKu15ly0lAko6S628578lv08MkI5Q8Lec8VmBVvveSrZ4/v5vDwn4UpGO1AbnCikRO1lx19mTx7YeX4+gKuOh13y9Uj/0Xt0Gcb5oTvJ1XYZNPQ5vueacbuZyI1Vt6BpjRRflfmeZxr6Xvqv5zeOR+1/LrK7195Z11HVNHodT+RX6iQAm6VnaDxcdZYVLJo/fubnumntXtypjTrJa1/serhxJXXOc+5T3r7XH6k58L+9z6WRdbZb+HvcN3VYRZ7oP98oRR2p7XgvS6XL/dZZxzxwR1Dlvv6D66Zf7N0huc/+0BrNRfzwfT1vg35PerMjDslbUB+mz4i/iOxonnsE5pPXRJd+65q22tbQmea3bL8423afWE7LumvVv7cm37qd6/4i6Bh6hnz5+jLJV2LjoEsjK8pqKQb31UZ3X9dq3SrKveszlL3sfS4TLu38AkHDs8mUgoTaOpLxn4XWNrOv6sP22QII2nYzpfxaQELszDunwhgUXQoxXhBQ6GZbX/R7afDa16QwuBFIbxnZ/N7Gb+cRu52Pr9clziXxr6s6i5MK67Wh1KTHnIfLDIOZD+G2LMipuABSeEE7hgcYIXEG02BZv6BYgYfEFkLBa71zZVTWALiBBEQn1VrpkhGhdXAMSiNjA0Ca3mPuL3AZlmv5umr0DCT7PHUACz1GKhAvQYsgRdswaGYwiUkGKmARvVkB1oAoAwIiWQJbiJsGfgQRSBXQY8h2MWr6nwy1y+oc2KGRxKrPIPbiW73SF3uaDmDrsWRFyYAfvJSkfBUiIth2BBPWN7wHGqA/wIwAmME4cADVJJNEFRCXQJj4DbMDgy0ACa9QPFK9kULzxEPMRzu3tidQHAQmkyCjNgXFW6kJWfnhP40abNUf87iHkfqBGGTwHLHC6YlQVPgdXBnbbL4AE91ZT92PQs9vZ3EO/nx8+20//+RfnSpj3W3s/GXh6w7uh2TfTABbm/b3dTsiFH9rtiP2xc690O9g7KOFAAuOw34SCU4AE58YYBKeDK6GAih7pA+WnRVQCFQfb8P7u2qGt9gNbwWWyxTM9sOVmZw9Pr/bh85N9XGzs43pgTX/iXukIR8eE7FlDNQqVZQ1t43cBElzelvSSLGslf2vwuT4PamU8lCpKWQa4m4EE1hBr1I1pcvv7ra2Xy5ALBVyqDQtVERFYLsWFkpHMh9ZjBGlwCEeaDPKO6AKfO0qnckzxjA2pChtPW6CNni5AlQYE+n5nzXpjrYNWRKuAEO39u3zuaTRFPntqmZeWndjtzb3vh4hcWhfwLwzMm9ncgYRtE5EWk8nsGP1hkHMChka6FiAZhjpABlE2zu3gUWlLgzeB9BCiElyObTcerdasAbKiigXA0j6QEwcS2hFlRvfW9Hq23EGyuLLn5cZWcD8QCUdEmA0DVEhAAn8LSFBaDzKFPUEEBK8MRfDcjA8cCXnPZyAhe7ykrGZgSmuqViazAl4bI79G7cuKttr6zwASjv0Ko8ArxpQUpbcCCQfj4QqQUBuqtTHkfJ+J6V5t03hf0wHeOg/5Pvn3a0CCoou+AFCKpzoDITWQQF+yTFNb8zp4a/uv6cFda1d6RwYSJD9+KZCg+a73Qd47uQ31nOb253sAFLqOlZxXulayXdfr/RpIEAigvule0p3O3V/6tWR7OCxO+aa69P8aSKB9+ZlqH681R0k9j29N7aj3je7D2ZHHM4/dNWPaxwe9IwGB2TCn/fQr7IGjg+y0f0cy1y75W695zZXkr56dI28yCCIgIduOGv8sy7P+3WVn/tL98weQ8DsBCV0L2Qm6cER4uvspaYuQI0UkyCtYL+5rQMK1g+RaRMK1BUREwolhlfqhhZoVirxRf5uIBEVkCBA55qyHYIT1v+/caOTyev4y5Fbk9vZ6dlPYs4lCuLmFSbtvM8rM3YwdWKB6g4fUooSRe4yeNxzbdIxCSVrB9lB+DyZ4+uxe3TWCg1z7yHvFmxUCU3njhF/vbLXZuQdpvd7Z08vSPn9+tp89ImHtEQlb91gFAOFKQ4lEJiKBQ8SV+Mqjce7Q75rLa0ACqRqewzwMz+R6G0ale7ogmytkiy6ISvlHSBYBHohICIMtyh/6QVPIlcgldk98KQvnvAmpQokUMu0bESTKOOVVwi8f0uwTvpuNcu4RlQsCgNCzABIczCjs9w4GUUmiGMBcnw8DCVgBfH5oFiDhKJxLKc4KSIBMLvp3JGDk7/FoejDCRI6oNggUoU/cHyDh22+/9b7RNiIWtC6P3AUlP74ot/Q3gIIShbEJ0knGwMEEBxlOQ+Prg0TKoCISMtjw7mYekSQoMu4diFcBCQe5BXO9x88EP0DMP8Y+JRqH9u72zqaTiS0enuxvf/n/PDJh0Czt/Wxsk2Zt897GUxv833Ro393d2ve3U7sd7mzQbsJbjfHL637jPAlAdKGMmnvAI4ooQK/DHtmF9xmAjHJ/hK+zH3c9DDR4EwAR8PIOvexjfzBxLpNPn57sx6el/efnxhb7gTW7vRt0XlJwMHZAgpQlPOxx2FPaL8LZYxwCcHGZcEHIXpLfUqIAEiSDJWtr5eisTEg51kej4BiBAJDAesGjTiQCQNeUnJKivL48PTlIImUwR8jFWVUMnVJdh/di7QWQsFwuSlSeszIa5fgkL3mGpxCxlhlbT21oPPKA1AG/Zdt6pQbWEPJ8i8d9vfKyi6RDkG6AOBr3B772EMDbLfeIvT+jP1OiBKLCyLqAjSKBu5vfnaSWADwc0kjanm0AXfBKs6YQ0JDXWmuT/tC9/gAZq+XCSUZ3+63zOqg6DWO2ekUmMWpBGkZnkaOACFsaPhjaYru15/XGngFDm1jZXvp3OLLNlr8DSGDNEZHg69CGwQVS+EEY0xpIAPgaDWdBppsiAvNakRwWmJCNEekseq/Wcbr+zkZN1g/ObYGsSJ/oDuWPrw3tZ7295eec/paBBO2BDBTn37vaX0ck1NdkIKHTGCr798S4rwybS/27ph9eHf8rEQk6Ozr77h5KRSwdX/XMkN0lVbBKM5ahnQ2ot8zjtXUm+ZnXeTbeso4iHeTSc88BbvU+yM9V3zJgcm6P5fHJ45aNxfy+9rnuTflu6TOS6TkKIJ8j+v0ABHCQOffTMb1ZOkIGH/P41H1D/9O+kTyQjfMWIOHanJ+TSRpvgOG6j3V7a9mYgRCd4XlscsRAyN0jkJDlgQMRnpodP117sT63ayBB/cjrKQMV0of13BqA0B6TLK8BnXrt1OOd11leo38ACb8QSOjtMSbO/9QC/lQgnEYkZGGSjZVLqQ3/bCChLTn72vy5f1lR6BJmvy2QwEY8DVPURvXoAyKuvc48r2FMqh75zXxq37y7tZvbkc1IcQBMmPadeHHQx8OJRzUMDmi/BoORjYfkgcP0DZAwsfn8xhVEFDr3fi8JrSbMN0K+ABKcTGzd+OcYlNwNlvDVtrXX15U9PC3s4eHFPj4828vzxkGGfQvCS1hveH4FJDg3Q8lDP6QjVKSK54RTXq3XgAQM4CFpDKOJP3/V4NEKAjsBCZkjAQBBQAKvftCVFIkMJKDIO9rcP+boS+hm4ac1pDx+BF2uwKB1xyv3EwKrkohS+nmf7/F9HXZe5o2+jEcJDIp8d+ZISpAbygVR5jkemo2BgzeqF0bVcd2fAgncJ/ZyGEhegaOkbvAdPOTqI2MlVF+yQNERtAEg4YcffvD0B/pDRMLry9PhoPL1WXLRncyu1/M+MxYYgQGQRLUH9QEggb4oR1yHuvqTD/M8lsqdvp3GumANsh49tQBff0ltOJD3kKPu7P8ECrVuyHmEjxOWQZp35+14fXq2v/31L/bw899tt3y1d9OBDTevNtsHkPB+0rdv5xP70zf39qf7md0PdzZ2wCAiEVweto3vcfYuz6f0JKkePg9EDqS8zUPqCesUj3ALVwL8A61t4IxwJrqR56EPhlMbjGbEUNjLy6t9WGztPx839nnV2uPzwl4gAyQdglB08u334dcPMCEUpqidXdIbSqWAa8rQuc8zkHBJ/nYpA4cxKIbI4ZoCtLqR3tvbeDi03T6M9hmVEu6jegjjhvd/CbHgyc9pmhogrj+rVNLg0lh7AeywHmNPUVKz79FXztdiIcsP3hXXV7eeNtACAJILhrzbljQGoiQ8+4E0ibVBYkE6xu1sZuNh30bANy38HKQeREQDP/Pbm4gQ2FlweRTQbtQPzgnfn8XbR7vHg/HR60YkSwFKaO0eoHlLvZt9ARKQ2TsnfFytqb6z8+/6XiMagNDWZVRT8YoQeKcBEYZ921FJBKLbwcAWm8aeGGtA5z0pDXGYEZPRAMgVIMFfASo9wiGABC/TW4AzJx91AIWUjjYiiPqUL40JrJVWyaCs6GdlP3+ef+8yeC8p9L9m/R8U2DeWfzz3jLcCCepffvXIxlK9RAZdBlyknHc9+2iMnXo08zxkQ/Lc+JGqVbctX9tlnOT2XPtc9+paG/7cX5ja8MVYlHLQdb91XR7Dui1xnn5tam88KcvI/LsMtxwSng3DDPR0zbM+zwZXNly71ojmvZ7/bCzW+7Xrszw+uU8nc9kvesxBRkSkqPa5fq/XVMj0SNUTAW8O2ZfMqCMKdE4dAJYCMOf25/5fS224Jjvy+uia4wwk1H3Vuqjn42ReiuzMazM7VrMjir7UDrK6alN9Vtf7LoMEakc991qz0onrdBWtOTmM8trM++6abMhrsB7bP4CE3wlI6BZUoXTLa5MX7lsjEjKidUmQnd9wl1MbupTQk3u1ofDlzdX1rM4N8tUcCYUhvTwQ5fNwQBflNdpGqHdEIQyozDAbGrnj0/HIbqdTu7uZ2Pt3Nx6RMBn3bDja22SEMwgpGeHSyAvuH4bIINjfMVCGe5tQ334ajPq7HcZa4xEJCFHqVPvG3fdKOHqEzLuHkhzXXt9eVo09Pb3Yp4dne/j8ag8vr7Z83dq6CbDBw+KdcHHvQAL3A0hASXThlDwQtZJwTRhcAxJwBGBoj8ZTvzWEaG4QpYgEgAR+9hgAhSNBgIKnBpSIBKU2+LUlIqHthWGf8+9zZQCh/gq/p78Yx1wjw1sRBoo6oM8K3cfbyA9zQTqJAwcl/E5haaRucH+u5Xv0zw2lJipa6ADwiJQzQILWN3qNC/ZStUElJI8knPG59guhneq/lI78Oe3AwKEtpGr8+c9/dkCBaxiHn3/826F90e/weFK1gb+fn599XSq1gTKQOtx9PgbRd6IxxBGRgRNFRHEvAQkaZwdlPDWBtTh0jgSew7g2hIOXMfT1WtKInFeE8S252nAkuHE1mjixH9UoPv30k33+8LM1L082BwTcvkZ6w5hUh769m47sh/tb++F2Yt9NWpuxhkYBYuCPHfR21u/D0B/RQRhNIgSUtPP5wqO8ifQWz9cfYpwF38SaqCLC58cTB9HYx1tAU6qOjGZueD43Zp+2E/vxaW3/9fMH+/DwZE+bvTXODzK2/XDsgATAg/up8b45TwQB/KVk4xVF/JKiVAMJtXKpv7Piqvsd1pqf+O5aio8KkODt61GutefElfwNkHBzO/Px2mzWtl6uvBfqS8iaU8Ue2Rg/hbCwRBLBUeMGPJwKhRPBjV5P48KnX+JXSqpF8EtQQpQUmb3LDyesbC0qIBDt5HwbyGkiKvZe8QGiwzFRABjezcbLR+5IPyj7eDKduhznPfbZvuxHUt5cGcbNzwgVQJj3feyIxCKOhYVNn/HM7ZDPASQAXBA1dmI0wEcacfCF38bLfFiz2zhx5o4IFfZPv+dA1Mb2ttn3bIXM21IKkmiZALt2+yB9bKgu4eG1kZbDms5AQoB74e31XGYfM9KBAkjYbXuHqg1aG7Xyyvu1sqprMygq4yEbHfX6vapPnFnwZ7/3lVUL2Ndv+an7FH+rzOrRc56BhK5ogvpZikjQGGvPZiNB3+ka1wwkXBr3c328Zghfi6i4BiScm7fD+2n+TnS3Ctg6Z2D9o4AEAfzSDeRYuDZ+XXrxiUyoyhN2Ga31vspy3pOiKs6R/Mxz4+P3ZIwLkHDQiQqZsp4hQ17PyHOE2sdZhlyWXsQ45SiJHJGS++bXeNnx09KpeZ1y/dfOb/e+jafw2WgU6ch5TrrOS7VdAIjGISr5lKOzyNkv+lnmRwZ9BixUtCnPYf69lsX8nYEKfa5+5s/lBLoEJOS5ynpn17rtkiH18zWWfwAJvxBIwCVxKSJBE9V9GByBhNqIeGtEwr8SkJAFXL3AOg+C3wxIcN/LQWHKilMYmQBLxeG0AAAgAElEQVQJOwcRMLRu76Z2f39nRCKgaMKDAKnibIbBBRkIpenIrUWdLYYz5eJ6hOYDnAxJqHZP3fR25ISBhKgzhwAJEUESefJBvtg6sIBRSeRBGMFRIpHw1MfFyj58+GQ/f3ywx4elvaxIjWiN0mQojZ43jOKIIVuABEhiiArwA62DrEnjf+2gewuQ4GXz8Bgi2D0VJxRhV2J6Qy+Rxg+KsHMp4BoskQlhLEQZSQEJ3qZCtkhEh5BsHdKKSNAByufhVZ/4wSLDmmcKMOB38Rpwf+VxYyDzN/dk/N2wVLnE4lHCE30I9R9HDr0UQrVBwpjnZOTdc4xL2GUcACENFHJLm+J5Abjpc7WBdZE5CkTKo2ccCOA2Gzf2v//+e3v//r3fk2t//NtfD2SsfGc6HUffIT00c8M8fuLAjpKIkZPIDwYVAArAGvfnHnzGOLk3H480KSilYgDfdX4PSjj6eoxrxtOpl30k3UdAggggHeAYULGDXPYjkEB+POvYFZLCLcG9nx8f7YmKFc+P1t+tbbhb2rxt7H7S2t2gtVsiE+Yz+37Wt3+/GdvdiCoU9NlX4SEiwSPLG9IcMDoLgV559bkiHJygmJLmARgRQALRQAAuu+jXdO4AWbMhgmzof7N/X3ZDWw7e2Y8vK/vrjz/bf/70wX5+XNpia7YdjMzGs4hKgAgwAwkoHEQlOPn/5TrWXYf34SyRN4SQ+KTMZDms86f2lLqMNOb6qAQdS+MGAaaDCl6tABrKSJEhrYEUMdYHEQmz6dSBhCxz834YTyJ0HOM1e7pEdst689BYG0Vof0ltIArEZ7NwL8CxwQ/AlXvAMIidBDLk/tCrwsR6Hnp53LgWDgWq60wGQ9sTlfS68IgF/h6VyADa5VEDkLHuA4QEMPB9sAIWguwxFOSDPHWgkNSsAr4AdJR/zOuwjAl7SEAbQImX0i1y0oHtwcBl02rX2La384gEIg6oFLFqW3vd7hxUaG1om50FmLAlgiFklAMQBUhgjQlIoCywT20hBI41wV0KoOALsOdr+lJqQ1ZkYx6PFTo0P+eUcCmmeQ2fMywvrfPDek/h7QfFuUSuvOX7Xde8FUjo6vsBnExpZF377GL7k0c27+EaSKjHXe1RRNs5Y/LaeNfzW4/R1wIJ5wyNw3NyalUC2LMhU/c9G7Nf67G+NDe+fQqJoCIQs46ivX1p7dXgSL1XavtAhmDd/075DTiYSn53rR+NT55ntQG9kfVPaladkqAzJAMJeu/QNuQXjpNSqUc6S8j0I0dUHp9sZHsJXoDkdEFer13y49fu8/q+x/ucpkJrbPJZleewnk+IguvP89zVYOKX908Vjzqqr50buwxo5L7xbDmhayBB65lr1A6ulaNM83vNZshtynZr3kt/AAm/MZBQb+B8ILEF64gETaYQUC0GGRgSNJo0Dw++8HN9UXxdREIPo7r6uXQIZGH39akNbrI463rwCGSFNjz3k8nYUxrAE8aTgc1vABFu7N37O2fQvp+ObD6d2u3NxMaTnvV7G9u3a8Pf0+sRNhv1yIO0vG8jz6nkPbPtvrHZ3dh6kLy5RgmnXHjJIqs3FHV4El4XKzeAiVbgMweKhmPrDydeF/zvf//J/v7TR3t6XNnrZmv7HfwLA2vczUREAkBC61Ub6NcIDxxVC7brixEJ1+b/GpCAAYxSSySwK9LKuUVTb/s2Gs/cSPK+o8fSVq8RD+N9GOheoge9tVRtiBSHWHd446SgK2RQefUZSMDIzUACXnF+RP7GmMT4BkEi13Jfcrq1h+AU4HPtIXl0UcRlKIuNXgd8DkXLiK3a7AbQiXJdDqai4EoR45IQ2OHFElDYbHbe1ohm2Xn7+A794p8iEnifayBbJCJBZdMePn1wQ0TpCqQweN9LlQZFbxCJEM8NRFtjTW63l64r5SAV3aF0Kl2rVAj6yjhj8HPNpFQMGB5KLEKWx5oPIEKpHQAJ5NtDeIdXHiPUyzNCpIdH2EMkiWSgosmLvTw82PLlwZrFiw22C5vu1nYz3NncGpsNzN7NhvbtZGD/+93cvpkM7P7drU0m5NnjtV57JBFon8dH4Mku5I/hxS6VFNzwilzzGJdQighBp22MEVEWhD8CdAAOklN+c3Pv+/HjamurwTv7uN7Zj58e7S8/frS/fHq0z68ACeS5E0cxOgES8Gy7jC95pddS0y4ZAlHxp5QjLII1y16tM+5ReyVcEUlAQpw7AK7ywEelmh1ROUR8EFFCGoxXWSkG/q6xm9ntF0DCicflkG12rGQTe23oUSTIAfep70POEL3hfegfAT1XZolEQO4VTiFPNQNI2Ifc9b7Ce4OM8moPThhgc/hPqDKB9x2elBfSF9Y2g+dmPvMKCaSybFbBoTIEKCIKBY4MSFeXyyBqFLcGkQi+mWNd2TCIKX00e5wP/ZK+omgE+hJlc/20Yl0SOTEkaihSmdbNylYAd1xBOwdwL7S2gl9hu/XIlrY3sg1pc5u9bUgLaiMyYrVZHoAEB3SJWPCSxEcg4Xg8E0EUQILThDGPVURC1lekcHYZIdJjasMoz32XIZDvdaoLdSsxakNWUk8U568EEij/eOmn3n+nsv5I5qxzVvtM+7A2FL8w+AvZYtaLsh6TDeUuYwgwvwtEkKFxDUi49vnXAgl5bGtAwLWkwlGhPuRxy3Of+5hl3D8aSKDNSqF8C5Ag2VSPQ+5v19xr/vhMIIL2lj7ztZXSJPN98npUG7IByb0AElj/zvFSojTrcc4RR1/cH2CSlL0ChkuH0r1cJ0R2V6kjmj9P+9s3h6iELFP0u0CJc3v04Is8c8Fl+4vUsNNKeHquxvra8zk78n7Na1NNyvNV318llaXr5td6v3c9p5aPWbfkd9mNHs1cohk0Jtwf3U+Ro/yd112X/K6H+Q8gIY3I11RtuBaRkCctH4b6HZKlSG0Iz0x41gl3JhczckdRalGw8SZ6WL3rohGOGhv1fJ7YNUPyGtnitYNGvASut6OIOhFUeBh5JWfT2V3L58GsFdcFkFDID13aHTkOusbti3563m29kVOaRW9v83mEec8mY5vNR56+cP9u7sbYzWxs7z0qYWSzOUzkGDN4IlfWa7euSM8m02Cy31CSENiE8Sf3NVC9wZT5itl04ezh78Gj4N7dHZ7yjb28LBxMwJDk+54nOxhZOxjZh09P9pe//pf97e8/2ePz2ishwBiPV67Z0EdyX4OoD/eRU/wVIGG9DQLBWpnQ4XFt/jOMxMHi/QhWA///YDyO0oKFtdyJwsbFW7gnx/jOjUC+49Xn3as4cPZ6j2TAC7cLDzhtYV2LbIx1rhx1HdBKa5ACw3iibGPoYljztwADviODm/WicokiLRSQIK8fn6sEpMbFeRKcZ3/gir3XlJ8Mg92/33pZOj8oMQDx0OIB7cf1EuyHKAT3qKRUH18rqtawP1RE8HVUGI4lzFGoNhgUy40/52Z+Z7d3c3/+crXw93kuDPO87xEwA7PV4vVQyo7xPEQ3lIol7u300pevBVhjnYdRjFcZI0nRGHibua/CbaUEaO6CAyQiQjyffLuxu5tbv55+Amwx1i0l/Uo+IM8mfYJIBQw08tUx5rd4tOFqKMawqpJwfyeSfHyw16cHWz59tnb9auPdyia2sQlAQq+12wIk/L/f3HpZyG/f39ocEkAqNjSv1jYrs3ZrI5AygAQvOSmlpniFW0hYZyFLexEyX6jrooZDOVgdtHEP9MBu5vd2c/eNp0T8+HlhT/u5LfYj+7x4tf/8+aP9/z8/2MeX1lbYdOOZbeFXMP7FHpa8xeiNzXY5IuGa/PVSmwBhIRr81as4EAHRJxJkGAY6nm28JwApROAQdg8nxKFNRaFyIGEf6Qq9vTUQjg7MDXFfs5QmVABEu3P5mCMSPNw/sXCHPAzwTDIp1lupdABYwVqB0NKjHwoYXAx3r4Kya0J+WM/Xj+9dF4g+tT6mSCtXgtibpBlsG9vvtnZL2g5ROoOhNeuVrV4WnuIAsee8RNCQuuGcNoU7ZD6ZAvU6YePi5SX2yIBommMkVQtgTFhab+PjAYkn0TUAz7QTwMgVM4/YAnTeOVEt6TI9IqxmUxvPpn7kEf2yBED0yiN92w17TvBJlMKaL8MsPhi5DKYc8JqUud7Yq0W8LF9jGXEe4aD0SIhSZQfAgufj9XOuj0jT8x/fEyGr+Yg5zK9aTw6YlJQRrS+Xl5TqLKH9OvtqJfi3AhKkfOv1twUSRkUlYfxIn/nyFR1N7zufK3vXh7GkiaSqQzL6skF8sf0FSNB4a9/qlX2bxz2imI77HcCLc9sJbDmvvYwoJXEjdFzvK3mpfvWIo5TcdO5z7qvrPBWpaG6Etat9Xa+sk3rdxFKM9+FZyvrLvxqQQHuU+uZpmiXtURF71wxNybxsgNX91WfZULwEJMgg5Jo9IXXVj74rQ1JtqIEEeFnQx9DRBpTb5czyCANf5P73jupj5e9av3dVz/dCyBRFJCi64eK69+hWQNHmAF7n/a0xkmPji06WN64BCVn//RLI6nsKY9hURwLmPD/1/NbnMRFh9Zqt59p1o5ISJ33w+Iyim6QzswZjT+RdqtBSA21qh5xUPCs75TRH2fhHX5QjSnqe2qi/z429n7wlN6MGPf6ISKgiEk4QLYWScmAXpQ2yxeKCPngms9Ikg+jsZLj35biB3WGBJxfFhTxnPGGEPQIkYDSjNKF9F4P8mkcrt//SgnjLZ/ViyUIyjCmUUQwsGVTxt5uZ5fP6lertLhhdEQ4vWdw3XvH6x0aEu6CQuRFy6nXi4SAIQyjqweI5J0KhdeVxOsWD1rPpbGTvbm8cQLi7v7VbKjTc3Nh80rf5oLUZNewxkIfBosp9vA398JzKk+zAgeeVi6Bm6KGlCs2inRkJjpDwoaczPD0+R91yQIQRufhTJ8xa7/b24eOj/eUvf7X/+tvP9vn51Zm4zcZmhJ3hGWvCUwtBnQMJ5JQXo60piLSUuK5DJQv0fFhlwR0IdQl39/EmbQFjpAgjUioABorg8FC/6TiY1kfhPVxB5EUusYNgGE8o2yhmJdStHDyKGJAXHpKyjHzTFxmiHNjy2Gt8eVV5xGEhCoy87SAg5LsK11dEAvfEi06ov9Ib+A5s+/7sfayv6WTu4duRtrF3A8e9tCUn2tNV+hD5jXy9BKpf1qpzAqhMHKkYs0OEAYDAIUw7JUMxBqGUCBSLuuQ3N3d2ezsvVR5Iy1g7wz3jeu9rmJJ1QzcQn54fbfm6CsBsFjns+qFtKhWp6g9eCrXMCTtOaDXRDPP5rRv9UpjkbeCePl5NlJ0UR8VkGvwCzInmEKBCh5HzDRTCSTgeMDxVcSKAhOBecOXDdZK9l8pbPD76v5fHj2abtY12a6PYHakOA1KKhn17Px7Yf9xP7fvbmf3w/s5uaUtvY/3d0sa9nU0GeNKJ7okoDyHubjxhBrqsLWSR7cYGhPD39g4+jMOJ7GVeXSbh5SX6CjJFSra2fWvasb20N/bxlYiEB/vrhwf728PCHjatLan40B9bQ3lPKpi4QRdkm2oLxrBnARUBkmV1BlLzeVIrZw5WeiWMAPP8Xhh+rLF+z+Ui+xpOAYxZj8jAcPT6oKHMZRBSpezcILHWnh4/+/67nUX6i4MqJGSwZymfOPAYpJTacJpv6pFDihQo6TGH0qPDoS03UY7UDbACzuZzRcC61jP90njQxmEbaV8Ci6IqBoafQxARJQAfA+U8OTOQ583WqyyMh5R3nBpZQOxbQC/Arnd3926Avb4sDnwKfMfXK6vAI6oGtiXyhfOrhLbzDAAFr6hTgBDtOVrlJUHhzADo8YiMEQvMy0sCJgA0uFmAkt2H4NNs1UDCWEoEkyJHWgMyi1MHkCpofGIMvQrIcXxcfpdzV46HOg0TOVavD9aF1oenoHm1i3jV+tIrfTnM35kSdJd0i6wffanoE0l4uaqCWP95hox47XMp8Nkw0DMOe4rIIfdt8BqpMvnVASVPjcKQjld97npO2bt5D+mMzXv13BiozKqT1oWP5eRV+/X857HPtd/zdZo3rwxWqsTk+XPGefSXjufqPvl7l677te0HHqyNs1pHqQ2zPK7Z6MlzK8OwS2etn1fL1Py3vOvZOGOd5ShAta+W066/bot+m3TDEyChSm0RSJC9+jkiQbJRuhB6xbX9den8QI6Hkcs+Cz1djkw5HLAxnBzcUdvQwZ0ct6RmabyyQa32S188nHm5sT1kGQrVKU9CbTjnil0CcLS33cGTfmoZUhvuJ4/vRYpeBl5qnViRn+fW6NarVpz/Ea9UXiOaY14zaJDnWe/rGslJARJZ3tSypwu0yHOkNRTr4sv107Vnalmma/L4nLSppFuic/z86dNxgNxrD18UEY/ucf5Nfnpt167+TW799ptcikj4hwAJVclEFrYUd6GKnakNxev4dREJl8fp2qLKCm9eoJeE13FRBlmbPL3uBT94dAtrt8is/OZh5Lsi28I+HYh2ECBGripKLSkMN7cTm09H9v79rRuGd7czN8zgR8ATdTOb2HjUs0HzapMRobZhDCmqQP3m70y8J0+yo4Ge9xyh3CEcjqRLh9DxwcCNQOdG2HCoRC17BDfeo2WzDSDhr3+3v/30sz2/rDyEtdcGkIARQ3owhqYDJ/sw0gQkrAshYJeg7lJoug5pgQgSVuHZK6Q5CUjw90stdgdvphPbUQFjTBgtRubOow8GGF/9UiLOjbDwZviYYoTjoSbcmFKLcEmUSI68EmV0Y4gISKDtEpLytOMFV4QDh4IIFRWpQIUDGfoYCgAJikrw9wkBTkamKhjk9aAxy2MsxQJDTAcRbWYM6KeqTOhvt+EKkVGsrZCgXJfDz8KD23OjDcNbSnpEFQTfAu/zz4GYZmOPj49u3NMmkSaqfTyDMWRcGDMp2dqfGD4x7xHmphKYKA1OyohynYz9DCSgSEzZR+OIRFD/pERoDmVMyRD18qibTQEwAgg8ABrOyL9xI275/GirpyfbrhcelTBsARIa6+8bG/f7djs0+246tO9vJ/Zv331j396N7XbU2tjWNmxXXs2BIo6kOohLRuvapQiGq6pmtE0BEkjXwJPfBp8DhinGYX/i/AhEJZBuBKa32o1tsZvaw9rsw9Oz/f3hxX56XtmndZSEXPVHtoGkEaPTWQaQL9hkJbWi3XkoPJEQkp1Z4eg6/POBfgBGKsKtvMflRTtde+UpxRuaeRoAqV1JKwb7evXq62zuKR5UqiklZ/dUP9jaeEBYwKkiKEWJp0hR03rU/o0O952M0n1eyQjNZ4fWUi236LuX4m1HEYGgqhBOyhgggl4BU1y2A6Zs1v7qMmjQs8mQuSaAYWcbUh5GU3t3f+ceaOdT2DBzkMPurdmQ8kaKDsAXcqNxb7/Kn0V6Q0QBRHtjrPjxqATKAZd4L75vI9LAhrbeR7UZQIK9ZyewXgB5KD8KCWNwbHglEcAG+luIbZsdhthp6eh6DV064WkrbRRwq2sl07TesvFzuF/hXwiOhtM5fGsbuoCEvMb/UUDCuTHyc/4MB1EQzcU3fy2QACHopZ9r6rGAo3zW6351m7rm5Joj6mLj3vDhpfZHamHfwfj8k/f6lx7cuDbLiHrtZUPt9wQSwpF1NGSvAQnq18m8FBmsdqrt2Sl1DkjgWhwd19bPJV38CCQUwuwSAn/Qb4pcVht8xgooorbm/sjA9zO9eOLr9useHvFZgIQMAOTfeYZsIQE4Amf8LCnyK6/5LD+uAQnSTWpdWX3S+VmvY11/DUio5Zfkql7PAQl5TDV+eW2oj5Kfl9ZPHk/tneOaUJpn9yq6Zv+pf/X54HxH7gj+A0jww0ED7hP3e0Uk/I5AQh2a8wbZf3LJtYNe45MXct6U9eeni7oACa5oldAiJ886pjg4eVu79Tz7fYv3KnJ3ZbT7tSiPpIOM+nZDFYb7G7u/n3uo8w9/+sYJ6O5upg4uUKqR0PUxXqpBa7vls42HIaxoq4CDrNjK8GFglENPP/AMKYw0hGZ4gwA6FKLvIesbFEXCSzkAR+7d9tDy7c4rNnz4+Nn++l8/2o8/f7ZXQmzD71WAhKEfFiDCHuFQgASxhwMkdCl55w6PWiGnT78ESPDUhWIAUxayBYwZkXk7sjVhmKRuDEcOJHi7yIEk/FrKWDG8R+PwcLcl7SGDGGqTDg4dJALYePX8ZcjRSoUG1rkIFfke8wSYQESCDjXmkSoGzs5eDszp7Gisa23miAkZa1Io9b3DIQmzvapAOElh1Kfn+jC6Dox4h3mKtRXKp9ad1h59om+0HbBA96btfMZ19InP6ON6+ep9Im2DNomUUoAIz9B3ZbznDT4eRroCQAJt4blxOATA4+Bc8SQH6LE5pJAISOA7GZmuATmlSOjQ0d8hm+L+ODv8UAc1w7BarW3z+mLNYuFcCZuXZ+vvNjZsuWZjvf3eJra3u2Fr391M7d++u7d/++7Ovr+b2M1oZ5M2IhNst/LreYAfxKUcHuoXxtlhne43qLReX4FoBELowTBd0aJSw3ASqUZNz8vwLV/X9tr07bmZ2GI7tKfl2j6v1vZpubWH9d6emr0t2r6tbRBVHIgsAngUGacbwlEV4WuAhCxf86GvfV6HmWZZgYfVlZQCFvl3knfdActRhH2OSnUN1o4bnQVIgEvRyzGmkmHaG7xKURUAq+87BwfomgOqRyNU7ZaiJUAvK6/0wdfQHkaFUTHmAA6ULgLESxg/GMfWqzrEGiPCqHF+A+8TXC67jY0BOinL2hD9NLO7+cxTGzbrpe2bvXMukMpAagSgEmlyRJRRCQiOIufgKOHl8Xo8y1wGsI6IgOH5RIcAPOMBHPWswSvmnBxEc0V6gVP89qjQUKoy9Pp+DdFT/AOAdiV6QDRDBJzn8yobjFl/6Tr7PfWhAJw1mFMbClnplT7kc1yAhKz85jZcM3Sy4l8rrv8IIOEtOlHeNydna/FInhiHhyoZ1+/c/8rUpq8FEi45ofK8XO/JdUOkvuItQALz7/qJSFcLiCD5oHGv127+/JyR2dW/2mDMQGb2Bh/0uytAghwDWSfO7VEaYZchmIGHDARnHe7K8vFHnXs2z+S+GbRQO2og8dz4Sm/J+psiCBgv5k8gpc79w/kwQBSX1NGih3bpsgI1+ExE3NKvxLFxToZIbzsnm9xZUo1RvlbAeb5/3v/XgAQBTXnO8lnWBSRoXrROLgEJigLN61bjW8vv2kaL+x+BzK6zopbH9V7KQEu+1s84OBr+ABKOZdoOg/crgIRaMH0hTMsizhtIBpOUQBGfZSMmVr/QpPOo9r82kICNGfl+jmAlEOGoIKOm7IKQy0OrKOHYesguwIHnYPfIbR95xME337yzb797b+/vb2w6Hdq337wzwq/hSsB76mRvBYggjLndLLxsmMbaAQK8QOXgYszx6B5CuQsxnhu57tmKFADfvJ4/jFIaQEIIvajewIHv4a6Eo+5az8ldrrdRseHjg/31v36ynz9+tuWqcaPDCNnFs0U98CCdD6FfgARyIHmWIhJqQVkfHrUQycLQwROR0UmoKke5GOiu8wctui89N+4nY8PqIiIBIAHvO4KVfmKgoTR7H7zMD+hkOTRAmUdB8OOV05IRooNbwlQkghK+OqQykCAjReR+zJ0MaXnouYZ7EZHAP37n5+7+2xCnJfIk0lGOBrmEsQ6EfNC6cVIiLGQ8+xhsozJCjHHMUz7w4mA48loACAAA8B0AAUUXePrNfH7w9rPW+S59AkjgO3hNuV4gg8ZCERECWASGKfpBcohonuhTRIoc00jiCjEyO5N9AhJi/AKwmd8EEabW1HEsIrddh3D2eh6BjuAI2DV770O7a6KkFMbpZmXb11d7fvhgi8+f3Ogj9oWIBHLgB/utTXut3Y/Nvnt/a//+wzv7X9/d2nc3Y5sPiUZY23bxZL39xnPqnYTPyULxvsAYDeg1jTbuN07I6OkNMP4zryVEfUCFlOHUdgADq9aeX5b28PRqr6vWFs3YNu3IVvu+ve5ae961DiR82mztpWntFZb9HqkQ4WX2qKti8Pq6KKUKpcxoXjJAcGK4VMz51xQlxllrWNceFPOSosAaPsiLkoaA8c16+OH7b2MtwyVSUpD8PNptnHOCyA3nlsh9KrJJ98zAAtcpWqsGEg5rMuWT5kgGnWVqh8tDCi06fhAcCnEsBtGiB26SxgDXEG0iPF/laz2PvEe4jgMNvgZ2e1/jzvuAIb/eRFQDcm8bMh2I10sHU63CU+EiKoEyka7UOQkj4xW9GY6nwV3AeQGIwGOKHgGpItEIDjJ4kFJEMWzhGCGNYd/aiigKqH/5ewf4EqGhnts8opJI4dBJ1UjyGpLcqvWOwzVOuBltrsEI5q+OaMnXeMj8GSChXrPnnt+lqOb3rukvv0Vqw7m2HfS+VF5Pcv2gdP83BxLqOvb1WEh+Xxujt8xvfc1bgATOF8mLLwzRlE73ewEJArIOhmvhPMoGbS2zs0EmIEHyvTbWMpCQ11YNnNYgnu6n6lDnxr82ZHUWa499sZ7T+SL5XRv32SiW3KiBBOlpAhKkU3O9AAaXn+ytwquTn5N/zzqh9PKDXlbIOtWvvGcPY3SBQ0xrKp+/tVFe3ztfew1IyPMtcEaAVNgKx9TCPJb5PBWQwHMzmCVbRd/La0zrJ+utGtNT2XweSJC+UI9pHo8aSDisq2InYAP8kdrwG0Qk5EXZtdlDfzgNn/ufBCSIvT82wZGoTmOFx8cJtEqNeC+55bnLoJ0DazavHmHw/u7evv/+O/vhT9/Zd999Y3e38BCMbA54AE/CNMrDQTbl5FPMLT5JaqQXb5s2XTYqBSIgcOSp5nDjh7AsOBqU2oCBEsIh8mmJOsAwdPLFPsz8EwcSeB/ixcVyY5+eFvbzByISfnLSxfVm50BCu+/bjrr1TqBxDF8FSPBDrRCYEQ4rAZEPtPrAyoIpgwwy+px0sJDR+eeAARg6JYefqIguINVeF+kAACAASURBVGEwGRiM/eGtPQIJFBpzzgXSMxKQEKHAOCIjRcNJrIqgrw0OGTzZQFV+NW0lXD+U6gitF5uy5kqkizKO+RwQAQ8+hjU/AhJog7wMPE/fkSFTezgkqDHCDr+7kXQME45+lbq/h3Bn9bcYF01ziJzgubTv6enJx4Q2UOqRV34wtMUZQcoG7xOqzXtZYdGhzrgAOvAZfeM6KUAHge+5j0cgQWMmngPN1xHAifSRCC+MKAaABJXZ1AHvhpPvgQj/5G89n78FTIhsUPwWhMsDEsLOj6d7t1zaw8ef7OXjB7NmZSNPX6Jkytr6VLewrU36ZrfTgf3521v73z/c2799e2vf3gxt3t/a8vmD9beAE40DBETyOODnuc+tDQdRUpT8ec8XJuKhkA3SF7gqjAoCpClszV4XjT08Luzh8cWeXyEwnFpDAkV/Yk1/YCsbejTCp9XGHputvax3hvnpYMK+7GOXdV4B3J8lr0Des/pdil6XoqPPagUsywFF40gZ4zPtK/hnfN0MY426glCqSUDSyHf+7//17+GxbmLtHABS2LaRib2dE2Zqn0jJkPKTc0S/kElO9UN1moh+0ZrMe85lRQmRrYEEl1dU3SgeYCeILCkNPjbk9jax/gRYi8/ICRKJSGmaYB6PEKFIG4Mo1tMZdg4y+HN3sX55BmsdMAEgOwiPG9t5yd+tRzDQF4W8jydUtcFIh02hpAAULoNNr7U1/EeeZlO4LfqejOOAAUDCehOfAzQ0kJRGWJufJa6keyrVlwqp1sBbDHGtiXyOaC7Yp1nBrYEE5jRHJOS1l9dsl+6T3zvIo6q85Fvar3WlNce9JJPlUcx7JLdLqXrn2pfbVe9FP9coZ3QhtaFe8/VzPALrws9V/VHkpB1REHk+u2RLjMPl0Ph/FSBB4KHmVjJCoP2vBRLq/tXzpfV3MFwP5MnhMOga1/xe1/1PDLnEUaO5ziCCOytSWcB6n4hT7NwSkt5y7vzI+zXrhRpPPV9r/GTvJEM4AwmKIGXsPP1yF2Ml/VJAgpdb9rzyU2O6lkP5LNRz1NZc9UN9qfdMvfdzn/P8ZB1Z11zrPxFil37q9ZHXUe5XbmO9liXX8nc1H5xJdf/y+rkm/2rdI6+Bul95XPNZ3TW+ikj4A0goBEZ5Ifya1IZrBygbyQ+khJr9lkDCtYPsWvu6DvsuoZI3YV6MebPk7x0WYikD2AUi6JCDNZxSjFa8P/1+5HPDcXAzH9rtfGbfffed/flP3zuIcP+O0o6EI8M1MfAQVn539Jcc08ICjtHgIc+F8VvKtoAEhB/eXv0gIOXpdQFTQCBn2/Z5PM6lhOfj43MBEkY2Gs2cHbdpWnt5fnUg4cPDEUj49PDk+dcQbe13Pdu66yqMngPbe1u4I0pIEnmzeVwl6DUHXxw8VYnMc0AChHQukDqABO6piITRbGQDvJ59ysigVBOFQD54hLRhgDkhlyvPKMIllKzkYjvf+hkggfd1+DAntEflHgUk0HsZSzJWdS3vK8VBBxqGuqo7cP/5zbvD8xUmxhjqnnxPSkt9KPgaKEDCcZ2HUq/DgDHxuSgVHI73CLckB4HayP1oG22kbbxPuUcMF9qAAc8/N97n8zDeMUIK4aYr9bud31NzxHX8rrERWZEbO+51jdQYN2oLKBNgTUk9Kd6Co+K2ORBIhkLQdyCBeckKUt5DOsxUilIKhq89jPxCekTf3cs9HAVQiJm2WjmQ8PzhZ9s1SxtRuYa2AgC2e9LMbbhvbNTf2ze3I/tf393bf3x/Z39+P7e7SWv710cnaCSKgWuQB0MsX980hOyX0Es8w5CF7o+8EMzZ7e07DzWn3N6mMXtZrO3haWGPT6+2eIU4b2p74iTgQhiObDuY2MseIKGxp/XOnkjRIJKBiASY7gl+cFLZ06o1WUGrlb4TxbOKSJCio/VWK1Fax1IuuLfWJzwzAhI0Rzv6TwoXEV/Dof3bn3+I/bEN0OEQrQUYW4AEPPtdqQsC9LT+uG8+20gzgadCIKbWpK6RbKL/2Sul9mOcyyPtYEMBQ4ieOCijiXzR+T4SsSUlInubKInoUXFeZUFRDbFEnECxEIFSaQTDkbUeXCJDr2gRVZWo7MMYRWlIzSEpEFE+N0guYbz36CwKS7R7W+63UfYREr9S8cZj8AAS2p2t2J99Em6CHNTPGkg0ndAWgMMXxInMyWtAANG5c16h0Vn/yGeGgATN4YmSX2S6Ez+eKfH2a/SLX9L+3zsi4aS/RVfL+s1/dyDhXz21gfP3uN9LtE+JAGVt6+z7vYAEeVwPhmuRMTm6Tmu8ltPaE7VM1r38tXAk5PbL+Jfcq/fmia2QPPJde037/2TNpgib/B15u/MZcW3/5v0hmaf7SI7TN0UScI10CQD9qN1+BJHrsar3X+jZqcx7IlusdV21PY9X7o/srnqeztkvun/+/JcACRofAQJdc1K3VWtcZ2N2CHCteK/OrX+d6+f0A9lYee2eAxPy3Oj3c0CFOBI4r/6ISPgNIhKubcTfG0i49vxrn58AKYkUJ2+qrEScbPJEilNvcv09hB2//ORnqTxacCFwI5j1KY23s/G4b3hkb29G9h///v3/Ye9NexzLkiwx4776EntkZGZVVqkltaAP09D0QBr0v5agHyJoAdSYmUYXujIzNt+4k4+kcI7d857xxiPpmZFZWTUKAg535/J4311sOWZ2zC4vhgQSnj25Yv04OBFQ6uBRVaQpO/KOrheI4G4KZ3GnWZaMzni45YxFZt4oHCUgQfQHIYjMBB5UZDgkQ5TKb2t2d4foMioCEOHrsVQBdfSz6cKm85W9v5mRbBEdG+4mE2YhWAt16+jWASeRFbFeLpC6W9AgT4YvCeNqyIrKCGMW4cnXB/dFByGVNpTrmr4P7R8Z8U4ZCQIEBCR00V4TrSzBUJ+ABKe8dAfNkF0BAzmxe7PZIiNGKVKPjI6k2KQ465wjRdzVBhLzS2LFnXMUlIBIQr7lOOH9aomIa8BZxY9q45CyXqfEtadF5CiHLO57znFF55FSyCuWcbwXRJtuZacSh0RUhEwW3G8esUAGjAjqMG6MH3saBhVALYAM+JzSq0H8Fq+hzAOMTdkbUph4DdePxK0gk3NDLdV5J2JFAQmMGiTQAddB9BXjE+gwGIB3xDkSZPDJEFG0SMYYvlvOJd4Dp1VAAsaG+4Nzik4Jw37XOjAYtlt7uPloDx/f2WYxs0axMivWJGkFHoCzbVvG/G3Ubdiry4G9eTqyr54O7XqIrISttbYLa+5Q6uCp+MwcQuR6xx44KUKveaj6LYMwgKUPAAG2ZovVju33HqZLm81Xtl6hzGrMDg4gxNt3ula0u7bYN+1uvbHJamt386WtQNy3BVkeSohQzODtQ5nyzhz4n0+2WGcoxD0qwyNGpkqnsJGi52131CkHWPO/J5BAksWBZ8MAGozy2Z3yPcEcZHro+visjGzty3w8AmTZGhZ8AIkjQKBhBBJy3ZAb1fDZcZYIJCgqW6bpg/PCDVXwKUhuqnc3Sh1a6721GOR3ecReFbivRDYJRxHnCM8ToCugf7wUifql5WeC2VjrDV/3+3VjF8S6BBJQ/gGZh5a/qcwLQAEABfAf0Ngm8bB3EQBogOIhtidDRyICEM41w64KqXMQxg4GbK1plGUyXE/p+JysrdwbSSZHICF3GjAOypIEKMjIjwbzOfsifz23E84BIZ8LJJy7ft0ejjpUezbOTTTEz10fJVqnHrlu/3S+Kqfq4HzWZEnU2Vl/7WSLx1Knda+a958LJGj9oiMVz038/gjGyjGO65NfI9rF0caJtmaMxmuvxdeVEZHfp+6X3aVOPI45xXFsul9lCrierzpp5ftKX3dszx/Y8amjVbRRNI/MNCZzv+vcuv0pWyKfv/L9CUjI5Ubd3NfZyXpf3b1o7j6Re4FTATxnpx7R0Y73p/GrdCZ+R/w7gmXUw4mPS+M+ByREWzrXDb7uFXnpMd8trnf+d/Qz4hp/ARJ+4faP5xTprw0knFNE58YXFWG8VjQO46H9JYAEbO7EIeupqk0QXjEmY/DdxxcDe4HMg8uh/Xd//NouLob29MkTG4289R1qYvtdN4RZCkFDB73KlZ4rIMFTeaOQwr1AiCqNHPejLAQJ2PI5pvSDKwFkkF4PXmUloKNDg0AC6uGRgsusi33LVsutTaeekQAg4f2HO/vx7Qe7n8xYIsCbRBeEYm9o7+OKxYEET9/1Psw02pUmExYyItqnDCEJJrwHbSzlCHINHwEktLod6416JZDgLQ5hlSPS2OI1AZwgfVRZCYj4snVqABJyBRqFnxSJ0ggViS/XKPV+12cUMZUyhhOuMgV8Bs6qWkTiPXASFdWQIpXwxvMi16wDEqgMApDgCtLZiqUoJlhTGHU7N/jo8CC9PjHJ42/xFyjiS0cO3APDIT+jDg0YN8oy8DoABoIMAwdCpCRUTsBa78Gg/E6MIZY3CBxAajT+LlLEWXtCQMJg2Cvnx8+Gp7crq+DiYlR2zRCXi5xJ/K85xXMie8Rc4jsBLOzZrtUdEgEJaMEHIKGLVqnNhj3cfLD7m3ckXNyu5rbfIMXcCRGpCPdba+3WNmybPRl2mI3w+snQno469mLcs+Z2zqyEHsCH5o5gAh/kHCGiUdWJJyI8tsNqtr3UaNdkS9bVemfz5ZZgwmKFlrwN63ZGzBxioQxSzTs9W1vD7teFTTaF3aALC4CEAjXunq6Os4F79gi193F3pf6pMZU7Z7mBJEM37oEo06PhEa9PmZciQShtEJCwKbybhoAEyEyuNaLgqU0n9zmyxJCZBOeX3DWpBWFwarXnpBO095X6yrRypPInIEHAUwQSZIjp+lEHeTtN3AfaXKYMqmwcyD5x+b5NOiXNDjgUIIiW2DtVlAwZCbh/ZCLgu1eLpYMGzWYJwrHEreP915skXEzkuht0sgiGWcpC8iQFfEmTHB3ccjgPuO8GSBidl4ft+hLbg/MkmMtQGI8kbcSe8Uw4yhDwPDiy+0nU9pxe1+vngIRIoprrfChWlkplGQm5DXBqLDwHNQEKPXfOEf9LAAm5sxjv728dSFA3m2NrdMyJfOz+OmV/PoYjITrS+s7cacT/f61AQpRbcU+XNlqzGvuvASRIr+TrmDvHsmmZfZWAhEOup0o/xfmXfqoFqlPm6tHzg2xOds6qgIQ62REDFPF12m/Jj68DEvK5rwMSeI2MXybqq1zfRj2N950DEuqAsLgWKpPO51TfqwCZ7LUIZuEzx4CEOE9a6zogIQYx8rmt2zP5GZTdne8nlTZ8yUhIpQ0HG0l2HqKriArAqduK4umxojV7XzAetdAypFgDmZDBmL6sBZYTXFfnki/4z1UU5xT5ubuWoRAPijYsPquDQUbtRJKHCCdI1xaLmbXhe6PKuFGQ62A46tnTp9f2zdev7MXLp2RqH466djW+YCaCjFVkJDgA0LJisyIwsFl6CzxEQjWHIKzSGqvGPhLDRNbweFgoOBH17YELwDkX9MOMhpXXzCIiTWe60WHXhvV659kI04XNl4X9+cdb+3jzYDe3d6zBRgSf0U22lWzwOgAg5ISmtsPkekC5AzgSytcCg3BdZCoX0vqfeyvVOZcOX6rtR0YC50MGMoxhtYCzvXV6bZItdjtDa7QQlU7p2+w6gfZE3u0EgsWJGqU01BbND1VUSDH7Q/X/eB3nQV0F3PktbL3ZlI67DHplL2CN4ITHcgg4q8hkwPXwOpzDeO6Udhf3Lf6W46z9IOXWQu+4EP2JrPx4nt06WH/t0Jj2u4AEPKczHh2p8lzs93Z5ecmsBDjed3d3/A2QAWUPQ7TgTI6MjFqVdIhoL15fkRSdW5U2bAPzPh2lnp8fOIza134uPIKmecLYZERoTZTxgM9FRSmDrxovnPElQQPscWRbYG3AkXAxHNmg37X1fMYSh8X03u7fvbXZ5NZLGkhgl4gai7X12w27HvWYgdDdr+zZuMesBJQ6jLpNGzQ2ZruVDZoN66EtAzgbFnMbtLtMbYejx/kjsWLXNogUb3a2WCG9vLDpfM3f2y2iwk3vpAK+kj3IVlu2b7Vt2/LMhCWAg73Zypp2M5nZx9nC5jjc7Z7BnV2uUbfftu5wYIvNqqaT8zmp+unrdc6Y1qkOoPDN6MRXKDcqjbVUnlUClQlI6LVbZYYLAYWOZwAA1EFJSKyBxaXL85EiUhiDMhHKUiQ4oK02M7rUWUSktmrfKkMpGuGl/qPMcsDHy9jaHJOAMQJZTT9f+AycfwBP1AEgC93tbQCyxsR+KBlEeZoAWxn37ZT1oLOE9rvdQUVAin27Xiwpk1Ga43I0nX2U7yELpuU1wRsACOA7YBaCd2qgDEm/mdHF7g0NEiwCsFB3C8wVHHecOfA39KAbUr/6KD8kVzAOydP4nPSk5HrUX1HP1UVs4/zzTKeMhANbKZBvRvmIv6P+j1Gsul1/zpGNNeJ1Z+Dc57FfNKb4/bljouvkv7GGAks1v9HxkZ6RHSU7Tt8JOVY3b7nTc0wioJRG+il35uK8H3PGzmUkRD1Y54h9jn0oIAF2jhw67QftzzrnJq6NMgvj/q1bz8dI1HzNo/w85iifWyfN3zGgQ6UNWqvcRtP8xn18YEsjVyzjUIiOcd36lCBGAPEknwU84xq5rXBsDvWZKGvwWdgpAoJqPwsgm12AXZ7JppC8wphy+ZOflXNkk5KJ8XP5GY77RTaK5lDrkTvw5ZwnPXFsbgQA5LJFn5ftHuewbk/lckz/Q5eV8lithgMwEvet1jTKJJ3/OCfxu6J81lg1F5obZW7Hs6uMBNj8X0obsrTwMvj7FwQSsAEV6YsL5drP0cy/JSBBB0qb1YWGN9pGVL+MYBYbWyyn5EFo2sa6vaZdXY7s+Ytre/Xqub1+9cyursf29ArRy54Nh31n0k6RKUSiKMR2MBxXtlmuvPtCiriVxkwiSMS4lPot45XGZ693kLarQ85DxRZcpNsqjRG8Tgd3BcJFpId5icNuCzLAna1XIGBc2AQ11ouNff/2zm7vJnb3MGGfcAcS0KmBzA28Bh4SCBFIwHdttlWkOyqNnwIkKBomgID3jwZoiIShRSOMRXae8DpfCRSm6qJ1ZgIS4BzhFli7jFglIs2oblD0lX3H/Rp4Bx67TJlFowj3kwMJ6mUvoYjU3+jISvlpjF7qAuJNb3MoIAHvw+c26DYYukao1jsXzqeAhEMjvIoq+55K9dopI0H3BwcoGhkad3RmZFwBMEApD9bp/v6eoBjuh60t2brOlX7pMPVwHpxZXteVkx//57gT2SKccilt3CsyEkiUl+jn8V7/Dk991znDGKKjEkG4XEFLSUue4VrtBmrOHUjA2jg5acNG3b5HfdFJwbYEEm7evbXpHbo3FNYriU2d7A4tXK/6HfQOYSnDdb9lr6+G9u3La7sedeyi27LWdsnMBbR9bQMc2m2tA4AKwF1y8JQRhCjxEqDffEUwAW1Z8f+OXhMcQhhwcBsdSNghxb3R5H5eAURoQGo1bbrZsjXkAz5f7Gy1RXTaU9ybvY7NGYn+ZR51hnA0JEqZJ4Lf1NozBxIob1LSBsAcd1odCCiNCKSlovQPAHAiYpR+imcnGsJlSYMIy/Y7a6IcJAFhkexU2Q/HDBm/F4C5bWuA9yJlosExLDMESLKJ+XZji7LcEEX38h5kJAybPd5rLi/FlSADFHsE96JzxHvp9wi44TnoluVsToJG1zsoZQHw5OSI4DkgoMpsBC91QDYZui+I7i4CCqThbHhGgvc6dofhGJCgsxVlkeRBnXNQOiwppepQhlW9xXWNqLfL9U0Awv8fgATJsmhk428BCXKYorGuvSP5KBkabYhfCkiIxr3WKsqDv1UgobR7QieY6BTi3Ol/7eGod36KZP01gYR8bOX5SxwJcZzla4ELIMrueNZZIheCWBFEkMOYO9Hx+jlwo4wE7RfZBKfmMcoXgQEMpiXbLP9seYYa4I7xdu653Rf1Vn724v0qQJPvef0fgbt47vI9EnWW7j3aYjn4ojGg8PjU47FAQgwcxf0c5U3dmAWkxfuP49fayJbUfJQ2fMom1Pfkv3NQIz+PtKETCbPuFc8xAzmV4X0BEv4KgAQYVLF1m5xKGmhIfyTT/mGNbdx8+UY4eqiPnIbPQZy18XMBHYUixo7oFiML7MiASNfewN6+3sxt0EPUv0kehBfPL+3N16/s9VfP7dmTS7Z3HA6RZoquDH1PYU8p4/pORsuQjp2AhLI+HEFiOMXtxMqdamARWVJUTBFwjTceUB78lJYlQ1Dz7pkN3rkBXRrw93KB9FdkKiAjYWkPD3ObzJb2w7s7u3+Y2Wy+TH3tO4yGAkhA6i4+49+fshKYiQD/zgEGAAk5QpgbhVEQ584E/meEDkZ9YCSGc0SlkpwHCGwqh8IdSToVyOZoJuJFEEm2OgQSEJUXkACnifOSwDfVJ+9TbRYcr1yJxvuJjqmcefzWWrCGOJUMSMHG+1Vpg9pIYX1V2oD3Iaqsa+F7BSRo30fheEC0qR7MHXdCKwVepepiXIgYcS+mjIRKYXoqdo6YHyjJFNkFkIDIPx6I2osAlCUCqcZWn8M1UdIA4AG/sbZ6RMBB5wAcAa64HIzAdXyeff3RtUH72j/v6681EngXUyKj8o6KVIa0HEZca9hDZ4kev9OBhAXnstdEdBltXdtMn1/NJgQS7j++t+16RSBBGVsYI0oght0mgYLGam7D9t6eDlv25tm1vX4ysldXY2s3C2tsFgQmep229REo3qz52ZL0D+VHjZYt11ubr7c2nS34N87tZgOEDOUUOIuIBGPtwR7gJHgAErZN1LY3rGi2bAPHs9WxxXZvN5OFfbid2Gy1YWYCsh62jYYtMaeJcPakRXLkRaxNlPF1sjaehwMDLaEFiHGXsi3pEjjOuPZ4NCiBhBg1YTcPtiJw3plSrqbsnag3tOd1tjAevB9OcqvbI7Fg3DPRkNJ1ogEjY9V1oMvvWHqE1pSUaanVo5xhgGMoBxCQhZKGUXfI0had4U8AhQQeYEySOwIhSZI69Lanxdr5V4qVd4Op2tp6CUti5HGwqQRRzTptcFCkrCxFp9Naw0HHe/VZnr/UapPgSaNp3dS1Ihrzkpl4v57nkBLgGFOWweEQ57tO/mjr5U602loKANF16rZqnSN16v2PPQt/qYwEnaF8LlCiQpsl1ILnzld0EnKH/nOBBBxB6fQI2uUy4ecCCbIJ8n2hvfA59uFjMhKkV2KUOu4bnLl8/+Zr9di99HOAhAh01n1PnL/4+jkgQfJOulbyLZ5j6tYMSMhtv+ggx72r75dsxP8qOcN3a7/kjmrdPca9L1mMz6szVlyPA9s/lQULSJAdV85NINnNHeoSFEj3H/dElDX53/lY8r1yaMsd5w8o/YvTTU9SufOhjRvXKJ7duOZRDx1z8uvuOeoxXENZqbiG5L9sMr/ucX6mODflfCdwS+ce6x0D3VrDCIp/ARL+CoAEGOox7ROLWzpaaG9dIB/+bwdIiEKCsfzdpkxLpSNHo4oJn7bbb+zqoueZCM8u7NnzS3v5/Ik9e35lo3HPOu0GiRc7LTOwYzPy3PZ2gzKmyrTPlbPNu4GJFAGPjKPOX8YWXieBX2r1WLaoS9IzRo0FJAAEAaoaDz57hTN6CzLHFoGD2QzkbGgzZ7ZYbOz+7sHuJwv789uPNmPa9IZRJ7ZRRBQNGQApou0H+lMggY5ZqrfWnqgzCiUQDue+MkDo2KFmODklFDRNj0ijtIFKrNHm/M2X3vqPEcMemMMbTNkFaSGABDhXYKUHkIAH0sDZH10R5BThRmU4BaqY1kOKaVQ2MYIuRz86+ShtOKUcIpCA+0I0X2AR5w9tNhNZZq5Mo5OGvyOQIIWO+nIpXd8D7thVii856kmyStCKIE7EhVHhR8AKf6M8A2AC1oFrMJ+XnRPgxMmQ1bUxTgFr+HwEZuTMl+cjtQ8DkKDv9XlIJSxIxk/RIP+sAwlaI5Wa5ECCDCwZQppLodd0ZnaF9bstZhPhrPm9LV2mgW1/b8aUemRdrNc2uf1gt+/f2WI+c5I/1r/D29pbp7W3Hsa8XdpuNSMfwrhr9mzYtldPL+2bF0/t6bhnvSbKItD2sWE9tC5cr6zb9HKc9XbnLfZ2e5utCj+XaL+HDiobb+3ZTMSnNGwbrTLjBA4f2/gBTGgBSPBSh87wwgpr2of7uf357Xu7ny6t0ekZetGut5658LlAQu6Q5U5EPPcHMiBFgkSAyvVHFxvs9ZTKr8yubippKg1jJNiDPHK5LDMSBELFrB7tP2UjyBnnPmCHF3es8dn4Oe0T7SvtQe3xEvBrdClbyIUATYjshsRZI4MNgAIe5DvB2iRCVmCZw86AfDOfZOok3Y/xKkMtOuuUOe0Ws2nAe4DADjISVsulnw/wN9DJBCcC5DQLESkbyVSe+mxT4yVQm+uYdI0MMdwbPkt9ks4oPqv56OycK0G6SjJOnVty51KZS9JXDmRU5UvHgITckOdnQkaCHIy496LT8V8DkJA7Ha7fPi0dkezTnEXdHHUN5WzGL1HnzNY5b9V8V6UZucMR1+SXAhLiWA6cwlODPPLaY4AEZYQKPNQ9av+iVXK+f+vW6THD+zWAhLpzczCHSv1KT0bHUs6fnHPIPO651D1HQMKp8xtf0/fm9hWel20VAVlcPwYijs2hdIKAS/GqCFzWesT9yb8TUbmyHuv2r9oHR70V1ym2f4zP5zpQ8xD3Rr5/cxAmOs/5PWguzmUk5Bld+VpF+XwMcDw6f2kQ8b6jLYq/SRScnH/ZfgI6fb4/BRLiOmPv5ecirgVe136UXUggSgS8DftS2pBP4G9R2vC3DiTUCR8Zg6xXLRZkUacAQyko0/t3BAk6nYZ99fqpvQIXwqundjlGyjZasg1sMEztHTsoYQCg4M6IeoCXpHNgzUb0a732zI5VAhJSFKoz8NRdPJT5gXWHj8+UtwAAIABJREFUABNjtQ6/ED38T0ei1WLUF1F6peD7/Xr6M5ycJVjeH6b2cD+3okDCas82653d3tzb7cPM/vzje1ssPTqHCUAbRRKyEUjw0oYo8MCNwAOr+vB9IhkLqX9RIEaj5sCJCORuAhKiQgCQQOM0MfID+YYTPplNea90qvs9Rq7JIo4U4XaHzhXqnpH6TaUXgAReX+2O9lsa2sh4OKX4I3ijfROjbHAa6gS+1gyRebGsa41FpIm5gZMoQYjrx+hmFMBy1tUOUkoeiTTaFz7WtANK5NZLQ1TLp3tQ1wbVuGkP4r0ROcb/KFNARgK5Q/b7sgQAjjcyEpSpISNATjveq1KQ3LmTQwGyRVcoFWGbGxaJITjV0VfgjdfT6zEcjstIBtc7GTmKeirKIQcSe0edI9CFpd3c28W4b93eIJGcrj26jTaomzW5QECqiF0CToP7Dx/s4faDbVZL5lLAkADo2GmBIX9vbXSf2CytZ4X1Gztr73f2fNyxb188tW9fP7MX12Prt8FBUlhnu7ZOMTe4eigrWq5RfgBH1GyywF5fkggPBQx7dFNBYvweLQFB6Ipz17I1gVxFjtG6FSCCsR3kFiUiFxe2b7TtZra0f3v7wW7u57ZrtAkuzDc7K8Cb8JkZCVqLY8ZTNNDkgPIzqTa1PJMJSMB7em3nyADZIv4HkBA/6xkJe1vPPZ1fxon2ot6LtcTfkqfYDxgnZS1a8e7cweZ3QN6gnEYZC4FINZ6Pg3PacPmNUgTyXBRrgqIuUxzwcrDdZTreyz26Q7ZYg5kvuI9DMLBqZwhHXt1GdPZL+cruCS2WdiGnDhwJm1Vqb5vKZbg3AASgaSl5Dzztk+Aqzt1G+Qi+ihWQkLpMtMFhkUA+BTZSeRnACvA7tFsANLwlJe4VUVqMWfeay33dK+ZBrO/HjOiTwEANkJA7TnXG/U9xQI99v/b8L5GRgDN9atylsMv+UKZJdABiZo3OwDEHAd/5uUACZVMgq8ydMemCzwESpEtzMOiU3j42Z/H5xwAJbHEcMgXz+0Gp36nxPWYcufyM8ylbI8o+6Wj9PvUddc6xxsv5y4CEuGfwWZ5RZgjC3nVbiXaLwNBQmlQ3D8eca53B6FT+nIwEXUc2C8Yq5zUHEuJ+4byAaBh7NwWX4rxoTjX/uQzTfUH/f+KnZV3M6hxhjUU2by7/zq2p1vWXABI0PoFl+G7ZZ3LO43jjnsp1vvZkCRQnnadzEzN8fU4/bd0b713ZJrmM0RgEJMR9FIGEL2SLfyVki3/rpQ35gZRAcIGJloze0lH/o+a20djZaNi3i8u+fffNV/bm6xf21ctr63ThOBQ2HLXJVg8AAXIUAtDbcbWtmVLwlXnQAucAojkAExB5J28BC5U5tHbfibEiqiajFtcTIqv3yIly4APR1CEN4tXKHSAeOKaxO5AALgR0bri/mzM7odsZsOPTzc2dfbi5tx8/3NoKZRAgBGuh3rpjq+SQwpkXR4IOrgMJYBxP5I4AHxI7eDS2JRjPAQl4H4VLKm2QokLKMI3/gXfCwD3BAZ/OZyVrP4GbQdcdgQayEzrWApjAKJxH4gp1KyDzuK85yMIQ+YTh3+l03bDOWoVq/JpTCVQZZUp1VDZIHgWS4YSMBKYg9/ulYX3QJQHR5rQ38B0S5hKgcnzkvESFzrlCnV/iJ3DF6TteBgHmhPeCPvEpku/34BkmMbVQijR3asSHQE6ENtqHrtm9gWmdOz87GFdsc4m1wg+yGWJEIzfEQLboY60AER+nO2HIuJGB4eP17iRSLBFIkNMmEA/vUccMXEPRUoyLzt0ehHcbG4961h+M+Drb6BUFU8V3KEtixkDDORH2hc3v7+3mwzubTScEUTpNz0BCijCI9dDiETuvs9/wx5ZrG7TNXl8P7I/ffmXfvHpu437bcAgbxdL62zlLHXCGF8u1LTY7W222Nl2uWW6EqHkL2TmtrmcjoLQhOR6cN5TZgPeDi95gaQO4+1C2QCBheGHbZtvmxc7e303t493UHpYr8i0sCrNNBwSMVcvQn2L4ap9FAyw3LHIH6eD/BCRAhuJ5rqt5Ovygi/r/XtmRQQBmuTcTkIBMEWQm4HmBbTENF3tV+08dUBTpAnhK1uvkkEdDKhqmej4a7spwAEeF9rRnMazK7AY6+Cg1AefLfleWP3B/JSAB5TORI+Fg/hL/CDKYmIXV6xo6itCBRJtHrHNIH4WOAQDGOd5XAGUEEAAkMFqDpATQ8ILjJnTeyYGEqm1uum6ILlHmFTuDjoNsgC7COBGlxbxLVmifSGZKl1H2nOFIyJ2sg732XwGQ4BmQx4GE3Lk52B8J0MEm0/mRbIx2jnSWHARGktM6IrOq7vzG7zktE1Sa5vZAdDL0HdG50L1Wrz2+fZ10cpQhuXz5KfLrMUCC9LaAcNknCjD81qUNj1mnuCb5WkcgId8zsg/qgBTdf+QIyB1mzVV0kuP6aM9qT9QFG2LQoG5tdW+ygSBjoq118vOJbDECCce+Q3PzyX5LJaOn9t1jgYRo12hONHf5vMnW/iWABM2R9GS0o/S9h35T1fI12r1xnfW3dCed+wBA6XPiZ8/tBn1vzEjIZYfGFEFK2b2w8Sl3bP8lIyHfgL9FRgIWL9agROPxb4FsMT/g2HzabETDWkgIBi1Zao2HCGSvZc+fPrHnL67s99+8tBcvr+3p1RCV0gQSxsMeyeAY50HmQurrzQO49taNWzgiVNiemrMrUvlBykSAGYc4IvqAK40W75OBquiVgITo3JWCHYRbnS6zCbz1odeYOyjhZQwoabj5eEcgAZ0bBv2xbYuGvX//0X58997uposSSAAzN0oCACTQzExAQhSeAhIEhIDEKwcSpEBkuNQJAD0ng11dG/QZGLxULN2UsbF3UpXFanmIkvdSxN3AnN61dscBBZRcQIigbZ6yNwQkUKCZAwm9Xp9AQrxHzTXmMq+zo3Pbxnd5VBiGd0RvpagFDCnFX4SLAk6UQYLSBq0/PiNnSIoCzpTkQIwMyHkRkFCdUd/x2ud1QIK/5kBCvO86RYDnMBaMX7wHGCeABPAlAEhQ1AKOBBwKPGBg4XV1VZAxW45bbfoKdwDp+6S96wo1pbh3vf5ctXZso5pKQRwoGJTRZhkmAvFwHYJNKdKMz6m0BPPVQDHAdk0godcfJkXn0RZEdlFvDrAAhIsAE0CoyKyEjx/s4f7OijXIGjGPABAazExoNXY2aDWsY1trbddmm6U1ip1d982+ff3Uvnn1wi7Att8w6+3X1tvOrLXb2KrY2nzpGQnFdkd+hMVqzTPMjJZO38DcD4I+OJEgGsSj1XMgDB1cGsDbIIMSWLZGC8H+yLbNDjkTABx8uJsQPJzOlrbct2zZ7P4iQEJuoEYDRH/nxgLaP3KfI6ko8aNA9WOtR/0B9xxLzJCpsHGgtIxoQPYiO4PCJs1F4CqQDBJQFjN9MA4vbQDRZFX2JIdHDpHOkMA7vY7nta9shzVxmYso/Hq95Hqo6wNuj2d9vy0jeryHRMAIICHOy4HB2mzwmiqF6oLEFC1VYZQBPATwBTLQVB+/x75AVhOyHtDucw2uBrRv9DaXBAUA2HjTYRIyguOgFYEEccekRQPgwbUNYAuu41k7ANu83AbnHvIB84rOLviNOZL8lFzTWAX25anBx5wO7a84VypJUasvyb34WwZrNMhzuZfbCPH/c47a52Yk/BwgobQL2cYYHTYOuw5o/0ZdovMVjW7ulc8EEmTf5A5PZWM5gJ1/788FEuLafA6IwP1EDOfT+ZONK5kRnSHZJ5JDioTm+/bnjC239ynfEQAJNqvOQQSMTu3fCBppTHGsOZAQ9TT+jvJTaxrPYt61IJfxGudj5kdAowAMze2p+9M9aT0EJOB37pjn9g0BhJSZkH+HrhvnL96/3o/kM703Bxtkj+TrGt8vRznanFF+1cnDg7N1JpuQdk7GAxavqYg+npN9iffLJo16XN8b5yECCbnclO0YAeSow/2c+afyOdL/soN17WNj0DpFIIFz+gVIqJncL+0fP5Epye7xzXiCwFTv00ZDX+5GY2v7VsGsBBJHddrWbZuNR3178+alff31C3v14squr8bWHzRtV6ys0dzydWQjrDaeYt9FWmdy+EjYNl2wlIEHCdY9HoEanQocqaaIOO3duZHBBcdRdd860LnywD2UrOKwB2EYpq4GODyIqqKkASSLq+XWbm7u7e52atbs2Lh/zTrstz++sx/Bj7DaEEhAfTZGhWEizZqOfbtLZ4mkkERe8R437Bv7rafLg1yy4WzqlXFw2IpSgrFO0Mop5JykVpjKAiCzPB0NfHfFho77LR0DRpo9ZRdAAoAVjBstzPD8GoY0+q0nUku4HHQkdg709IeDAyAhGj34W6zMEsYyzjT/+D8H2oS8MoqYIvVIkcTaSknSkE6ZH4hG03FFlBJR5zaYHuBd7W3QG7IrB+Yfz3dBlNcBRSFY2D0yj2wStJNjmjuFp6e/Y3+h1IZ91kHLAcOTCSsNfz2VUnyiYLE3M34WOAXILoDDgNcAEgBMQNReYBdeu76+psMEIGEyfbDx6MK8LLs6nJpjGrzoPMAMCXeoKlDGI1WdrmemCFhz4AlZCb6OBBnaHr1utX3cMX0O15XTh57lcMrkmGEvI8sA2UUAJDiXiQEYZ6dg+ULDtvjd2Nsgpdrf33y0ycOdbdfOys9McTiz+y1LHNCRExwJtltbFySSy7kNmmavn1zYq6fXBBIGmM/u3lrrqbV3iIxvCCRw7zfQFhRZRmL7H9ig5x1hUAuPOUcUnvefot7a47sW+BZ25DnZwMHodW3TaFu7N7Jtq2vv7x/sX//tR7t7mNmm1bbZrgP4gwa1P8AZ4L/18PMPPgHy63LfVaqoymbIjUg3FA4jltEIhSHHayF1FrWO3A8JSBiNnKxz7cAh5rpA2UDhIJMeKIEAuAmHxlsweotF7A+st7dD9dfJjYgOFzvvaIPWhpg/pvlD7qUSNMwfnHGcM4A37ArT7rgjDjnZajIzAHtuV6jdo+8tAAlYJ5yFwajP+YKeQFcSyUgCXQlIUJvHKBv5vlTKoU4iGBv0AsA6GfglCAsgKZVH0OlpeCbbYrEsyzaQbQYZWBEnYrvurNvA/Pn9E47JgITlGqz0AHwA6ras1+4xC0pAwHaNM9Tk/UI+QI8JSBDZqhzbEnwN5wylDb5EAjeq39V+82E5+JG67qTflG0hoh+NdKrdlKIVHd1fA0jALifxYVL1APow12wHmk5T/ttP2eMzEuqMbawp5Di+Fx0csPExDtg32PA4V/iN//E8Xsf7qFHTWvNMB3mv9ThlT5WBEFgyAHfByVGmw1URyxzAwF6p9rq6cxzvG1OCZAQjKvOv1CcNL+X5OQ9fLcgzd9bzyGZ04mPtvjIIBaBHmaZ5PNB3pdw8PUrpwyhHcyCh5AVJQDzOevX4dB7LjMPER5OPNY5TgEUEE/T56MDFu4hAQp38lzOfO/W6hvaHdIX0heyAc4BMBBKwLsxmS1ms+dmXDCjHEjIS8nnQ+OqAhPjesi15IAGMslzBPc17Lqt+CpAgORrXiZxYJ/yexwIJuM8YsInBzU90UwK2cC+6fnxP3AeHY3XbTPaZr7nP9IH8qSmV0rxpb2o/xv2l76KNrVLZL0BC1du+3NRiWyZpkjsFLaRW/hwpmj6jyZfzg/+Vpo/FFWlSFATVgnk09sBL/qljCfVJdR89KUjgXHEX+m5UyqZfJ5F4IGqF1HgY1ytPcx0PhtZpt60oltZqg3BxaZ120y7Hfbu86NvTJyP7+g1aPD61y6uBjQYdErJ5GUIVEcW3qG4MhpwUDIxdCSAx3EcDh4cBq9Zs2GzpxqecTrUL5B0kEkV9Vk437gFrhJ/1RoznSCtEhLxpq2Vhk8nCZtOVoXvjfLa2GeutYXCCEX5DjoSbu4n9+f1HtnwsD2aqeRSaR4clAAn5Gom1WQdcr0fnVM9FA073hChaKeCVqlki8M6/IOUJ51+CmeNllA3v8WyEFjs8IKvCW5d59wY4BHC+ATjsDeSIivyj6wMM9vF4REdVZJgYLwQpAJ6IiErYYf6VJt1ud/henRPcl5xZCdlIPqgabK3tcrN2sswCZRhItfeDLSBBv2EwgP6BKe7IggHbeapvRE02AB9EWLVe/n5Pg8c+Yxs6RJ/g8Dbx+TYBF48aFiV5op9tN060LnTGOz1GHFFKgOexr9XlQOCK78lQB17gvKE9HdrQpXVO57I0uCDDEMFPtXQRTMAcaV8JuKFhBZ6LxAaHNVbEyB1IP3twUnEvujbeA0dU497uCs7JoN2zfqdr3Z6nqGstAVbQwCb4MLP9tuCcwQGcPdzbdDIhyR/kCpwGAIPsR80ym621YMwzv2drrV1hXRA7Nlt20e/Y9Xhk14jg9jrW3i3NAFDuvJwD5wHlFFhHgJv4TilR7i2dEfl8+62PH+1FQR6129oGcwzwrNO1JfhWhmPrDMZsC/nhfmrff/hg7z58tIfFzmaIqHd6bAeJ1pKbNTIiGtZoe02snyUmxPP6cNr52ztwO8B4Ir2zdC5qhXvKPAG/BM4xxpy0mfTNgWEOww8lOjATUrlOD4SsACKYjeQElHDhdlsvX8KWR9ccPN/rg+ywwxa8qyXOnUdr3BEDXMdejQFw25P0sT8akrNhVWxsu1lZs922YeJuQXaXd+apSsv8PHimw7A/MHSIqYxYLz/TvMjpx3PY4zCCcT/ahwDkdHYk9wUkkN8kzWuUU+hC4fOX+qCnM63MK9QFl0Ac5GXavwBsc0OeJUDkkMD6oKMRHNcK8FvMFsw6AhmryiAdUHEgXSUOkovRQGdWAxzQBMRh/iHS8JvACCsH/XWWf9T8JvAVyIZlmygKFg3pEngJJV7nzJXcMcztEZQa0SBO+jwHPCr96XIY71NZSbRTdMajrsTfMSpb56hRTgdHVcSZ+g35cep1jcEBN5f5mmesQ+Sw0OtuXeHs76yFzif4fvASqbUozhGUFRBWAAfao/gMkSxv3cp9123bZgugDfJaxJFpHAk5gF3jPDHQrX4x6CiUoDZaALpcHsTx6X4433ztU3CcAYkmgLFK10VZq7+1l7QeUaYhE7Rcg0DYHNdR6y2HT2OlvEn7h04i5qWEcX3WBFbAfqGObLuT5EDezrp7AIH6Nl+7uK+qjAONMwMbIP+zcee26qkzcs7Rr3OkD9YKNnzqOhLtXDmbpX2dRdU1JvCaSZ5G+0xrpiBHfo/6fDxfx97zmPuPn41zEp3/fK6iHjj2HS5/K2LyA4edBL79A36dXG9GvVD3HSTiTRmemGvYEQqOSYbXnYn8Xo7df2nnZy1CI2h3eG4rXanvzdc1gouEl4M+ddngwUcCCvudvf3wobz1PYncPaPPu96dWt3Hv9bYR+n8+M/9ou8k30cSBlejC0YRmyniFhesbNv0CwIJmng5P/g+RcTxHJwpLXRUqj4uGUSf0Yn8c4AEIP675PQkIEFCPQcSmjsXvt2mO+HdRsu2O2QYgCNhY6Ne166fjOzZk6E9e35h3755Zq9eP7Vhv229fpu1+DhkUJA4eIjq4zCghRceAmJE5CZlEw2ZT4Rus2Hz+ZTRccwtDjLmXmncUWFFIEcpSHgfHAdkI7BfOIyqRLA4eVjZdL6y1cqzE+aLje1QQA3SwsXaPt7d2939lHXTHp+oRwVPOgK87yqNPne6ZTzrsEQgoRROiWuhNAbFCJ6i1LqmBB6iiHIwASQ0m4gUprIGtItUCi98ZmxRRNw6aLvmc4UMBa4bInSp/n44HnLuZQBjbEpVFsAS70VRbpY4sPwDSr0aF17X/QglV1Q9GiWsdUaEaO/p9LpGPGeKSLhTXLWaK9PFsrZqcb1yxah7wPhUntHueItGEbphD/mce4YAfvB/r+vR0MHAMxIwV5ANyHjReJmd05MyqkQkz8tm5QoLzl1Ide0kotNjNaiSTxqv1qO6Opw2lJkkMHGXyBiTXMGtOEmdO1XzxYxjB6jASGp3wCgrW/MhHZJlQV7rznGvwfUwZwmHK1kjGDGd3LOl62a5oFPtexsgggMCcExh/g6QPVIU1gafwn5vA/CadLs26vX52tWwa839io50F+AY9hKuudsS3ASYoFBcaYiWnB57axY763edowUPZKdsQCSK98Cx7vas0e1bsz8kZ8LDcm0fbu/sx3cf7ON0YQ/rve1aKCFoW4FWpGj7Cu3awLmC04iaesgWKKnUoadRZQS0drDkquyFXDGeAxI4V+nM66xHw/DYHtbebLd7pSGqsxL1leSmeD6is+slMGpPethHSy3BsN5w7vU57Bs59ARayoyEden00TBGVhHODUpPghEFIDqaHO2mA5EYp+Q/PidSUJ1L6QcZen6mUHZTdTBxwylxjYQoM+dQUdcAFOOayODSQzKF10m8KzgrOoMVYFe9jvGp3SvGL7mpe+IYkyzX9+B78T7IYziHuSMXZe05R0VAQi6ftRfKiGzWfuxTOVJv0kVZLJ11oM+Kw9TmY3q01HfBIfJ7q2yneK/6O56fAwcsDeKc+SpH7JjBiowgH3NyXEu6Tf8E9emBbeDvY0eQACQABERWAkBMEthBdiQgAe9vJ0CBmVvoiAM5A26qTosAut+nd8IpdX7icvDshwpI8Na3AJTB6wT7tA5IUKaKky7nmSz+P0AdJ1eNaxvnNOpd/J2DUXVAQrwW7JYDGz45LuVaJtuLvDdHgASNodNrMyACIEFZjL1Gz1pBdAH0TTec1q/6X2tdUaomIBjw1gkw4djewfNnHdXAZ1S3f2G7CkjIQcyY8XFsDAwqJPmq90je4J6iIx7XRX9/LpCQ7538/+j4/xwgQePLr6NrIQAQ7ak6m/vU+smuxucUIBOQANmdy7+6OYzP5fsofrfGFoHfQ9lSrWX8Xv2N8UX+I3/+C5BQzvFvCSTIUZByd+PHiQPxHIzm3AHU4oNAKgqtug171hD4xYEEj6CXBzqRd8Hhx6FETSKdOjrda2u1QWJl9mQ8ZnvHF8/G5Eb4+vU1f6MuGkYh0jrRIQCdAXAQQIgGIQWFiIcMOzhXqtHWATsmQDDO1WpB9ExGWjSG8Xn8H9O8PnlfAjaQrgihDABzMV+ztSN+o9XjClHGjTO/Q9kvFiu7vXUg4WEB5vIq+0GGS0QSTwqi0Ee67j7PCSJE/ATCUMCkuk+ghVEhkDixQAmGO4oyjuFICEigIQzCSBowKZLV6nlpxL7p0VqQq3Fe0VrSMwsGowGvh+gf1g9/Y9yM+AUeAc2NHHFmFyDimUAAnaVokKtMQ9eR0uQ6p3UHkKRr5GACzqE+ewxIwP3IYYpCWoI7P7/HgAQfq3gT5Jg7+R2ABDgMQMDx8HrwNYk7uT9RlpFkB96HtnROtubZNuKEyIGEdnIi3dlPGSgBaFD2iO49dwCYcp0+5+cwkTGiloPr7JwW+I25WSznXGNGKnZ7G/WHzO5AVJ/nGynAKDVgptDaFvMpgQSMm0BKt8PnQSg3n01s+TAlaOBz7OnCABOa7IsAIKFtzW1hzWJjbXA27FFWYgSLu42tvXziXRwGKI9CG7/Vii0NYS7if9YysIyhyrRgBB3OKr5zvbV+r0MiPtbjbwum6JMnodG03nBkO7ZR7Zt1e7a2pt3Opvbu/Ud7fz+z23lhK/B0sCMtgIM2QQTPpYB1q2yvXwdIYOQ+nXnJmbiHFX2I8ig65jz/Nantek5nGGuHqDl0G/YuSnO4fwuPnMu41v6qeovvy1RZvT8aXGC39PFW3Vu4VxOQAIBLhp4MH9yLvkdAgoxmnXedLznkuB+lnnKPpu4klngRdMZZfMb0dgeGy/PCqC6ykqoU7ggk1DlMuA55UJLDIENODhVex/g0Lo09pq8KSM+juow4olzmFwAS4vxGOatxRoBK0bc6m+aUnju2x1BDdNw+qjy8qBsP/z7/Htlb8bf+PgcknHP01AZUYE7+HSrNVBArOoN0fpmp5eUTAB1hhzDzDZkrCfDk3k1AAqPncJhTpiPSGbZ7nR0HEly3J9sydZ8i0EHAEq87eAkgwRorkmXrofGVkflkDB4rPdmjfXUii44yRvoU14vnTkCCbAFxiBzbH5q3ur3lrVj9XAK+xdxwToHDlB/wTCmMDRwpkPPocoOSo/VyY91GL5ClVntJoIHKVw46E6S59e9K3YA+AbjOnQZ/XfL52LvPgV8AYqJNhOvEOT5rh2b+Q26Dngqs5Hv9lBP8uNmognF6fwwERTlR7tNYr1PzJbn9rGuU8xICPhFEODtv6btyIEGZodIvsoXz86X/c/mSy7n4/zEgIcqyeA/RN5UOygNOAuY/sXVTdt2XjIS/UEaCR2cTIWBKJVbLNiwOnKto+GjRXdAmhy4SAGSHIT/Yn5yVXxVI8FpeGkBIcwfqxppssw4ghWZhvYHZaNyxF0+u7MXLK3vx7NKePhvZy2eXdnnVR1CP5QwQ3tzEnS4F3RK8Aus1a0zxwMHD/+I7iOmo8RDK6KHx6Z3Hrd3zbAdGRFkD7gg75o5ZBynarf8VZeDatbspurNjWvJ6vbP5bEUgAZkI6EWPlOX9rmO2b5H/YDZb2O3Ngz1MZ7bcNvhcjKrr0OZCpF6YViovFxqnhK/ei5RhCS06pKkVG4CE6JDHjIQSRW4ACBgQSAAwQLQyAQlMVk48DyCEhMFKUkp25YBzCUe3ad0hGPsHHCqdw/m8NL7jOkRh559PEexUxiKwh3sstEuKRr8AkDKFLPE2KCNB8xCNmNKxOZKRQC8sOVISpnEscsSjAy4gwR2eflmS4wCYjJGKCZzj7XgpDeYND6UeotYcdYIAEvDAe1AGhBId/M2Mm1T6AWdcilDAJcoDZEiofEEOQBl1DdkpOZCA8cSIJxxDrlsCEgAOCEjAd66YYeCcJPvt3oa9oYHwDkCCZwP5GVwtFwT5ZtOHVPZR2GDYZ1kUnEbUgT/c39vifpLF/JeZAAAgAElEQVRq9L20QWACiBy9MGBvHchV1P7jvMKoRkotAE3b2pNx38Yodxhd2BA8Kyh1Wc6s02gwS2pbLNlqFZkS7MmaSjZwIVwDGQk9cLv0EZlHBGZrq2JtGzh5AFF7fWYltPpD/l0022wtefPwYPfzjf1wN7PZemdLtIDdATTtk0tlay1mXTVZWpFSZpWRAHkPsISG6OmMhJOODskWebIOnLEIFMhQiYZR9TqyTZyMVGdGZ0H7TNwzamEqIAF6zdPuHQjYgtUydDtRSrBnH7hscRlZdYHgmJjlhUfVD9sBTRFIesSkMnTcuZdsQ2mDzpL0LPdfAuoisKusHLyvPOPggElgJ59PAEIOJADawus5aIxsHs1ZHVCgjETJPEWENOcxaiWwj98TwFVcX84Y/nYSSOxOL1H63IyEOL/5+ut/zHnuoDxOv/nq5gZyqdsSkBDfc+BsH0nJrpyW00BCnU6NZypGVOv07TkggUScHtPn79zxOwYkiOAUGTGUyS3nViE4hP0OVziBaCz7SjwcCOiQKJaZiDsD66xzADn3CrhJvLQvtSvdovTU000BVLDUr4GSPS9Ggg0XszoOgYTISlHHodW03cZBvahDBGQqwBE5eqS3JG8AgpzaH3VAQnQoASbgf58jL5HBivh9oK1wm0ALzxDsxD4CJ3tbAEiYr63V6CYwQDLIWTqqYFqV8eLgglg8fLdgPk9ld5+U36G0t27v1T2XX2+9cl6D6CDmc5x/Jv4vPR/nVPtYMqru7Nb5JdWZfHy+O/ZNPDP5+YmBoPw7JbdOzd2psVPOgs8sy8g42F9ngAryq6WsEdmFkouyV+M9RT0rWzff//F+cvkTdXUc97G/o4yOQVStsQD8+Hl+ZyptwP19KW0I7XRcTLiw5+L/QhwJjNKn/rByOmBs6YAoIyEa8NVmOA8knFNkj2m9cuqglaUN6Amb3uhCNBl2iVSokyJrTVhYjZ31ml22c+wP9/bk6di+fvXcXr56Yi+eXtqTZwN7cjFgSUO76eRuWxnwSPVFZHPlZIb9VmXI5kACRgGAQPMVI218jqSBDev0nWBRTqeiUDhE+LyiKHJQBTjgeu1Oj5F2OBDr1c5mixX5EKYTpJ0XNp1tCCAghW+/bxoE92Qys9u7iU2mc/SfJJBQGncp2p87bMfX4LAsIn9fdADqrgEHTgo7AgmoY5JypzBJZQCIuMrBB5rf748IJJTGOUnFOqyJFpAAZc1sDXAspFRgCaXeyFP2sR5wDuFg6FpSaLqHKETLCLkifQlIirwIIlqsuDPcIGAJAIAjRKDZ4/3TPvISjLhXORgRAJCCUj94KQ/tMe2Zc0BCs9Urs2lUd4nv9hpUj14KSPCSm5Qqmoyd5dIjulI6cMSRkeBAgoNEcIqWq0VZkgI5L6N+vUSNq4N9sfxDr2s+dX+5YymHTM/LKWNHFfK9eKYDHEY8xH2BMcE577a6JKfTuPtpTQA4AEhYLeeeTbFZk0cB94b7fbi9sbvbW89ISO0Y2bJSYAJLG+AoOaAAdw3/t0nI5lwV7f3Wxu2mXQx69uTyysYg49ytbbf0lpMjdCTZgD8BhjbOsZOcejmAG50ARjttnzvWzxZ7WxXgRnG+hH2raR1kkowvCSist2azFdpMbmy5a9qf3j3Y/XJj0+nSVsXe9uDgaHVtA1mxQ/tNAEefAgmP5Ug4aYiSLLQCl6JDLFmhz0c5orOB33mNqIwanRmdA8yPWrFKTmOvAPTS+cT1lB3B77BtSZYKOR3Ll/A/z8lejrg7VOWPMqoheNJZ8ftTHXh6L5p/pjIC3atA6agHcmM7BxK0//OMBM2piOViRoIHEU4DCQIK6OzUpJZ6lobLZIzhkBS1unfxxGAuSg4FBJk/E0iItf11uifKztxBeQyQcAxAKPcjyCaz7jfRkdG6HDsHIhvLjXFdPzoqum78HSOup+ykY6+RgDNPt68hO8sdJJYopGgoygYJ1ABXKzOnqo5AuDwdZDjKqbRB12t2IFsgKwEo+W8EyUUWCRJhyLJ9AXupyXa7IHiGT4zshz2yEkIgK2ZBuKWMqH8q36iZBJClQv4fAxKUcSMALYJRuD7ADD3qHNG6PSbbivqVwIHPFZurpIwEzg/sVHAwJZAe9kIb9mTDSaDX6BrURIvcBGbiPvG3SAQzAnJf50MgAQG2U27zuf11rnTmmD2o588BCfr+uP/iWaoDEqJ+iO89tj6n1u/cmVIQNp75eD5jRl2UE/l5Ono+o4CoaRMrIOFQx1Rn79z6CfiT/InnwPWh67ljP8cyUnR/+f7QdaItHecufg93awBqZP9GmQrfLH6mnOOUkfAFSPgLZSRgEbQZcmNABs1xRXm+tOHXBxJS/dwBkJDGRVIwPwgw5nlIEhI+aHdtMOzYcGz26vUT++7bN/wNIAFcCeMB0pw9RRmRVLH8IzUehhMyEqBkSiAjpcKLsE8HGE5qjLjHCBPJl6A00R88AxIUaRA5n5wtpUrReYNj0uqSjRkpYnDqwIswnaJzxIolDdPJmvXPABIQ0FzMN3Z/P7G7+wf2qe8MLk5mJJwTpMfaP9UJ7QMFkIwVKEoJFTrBgXBRQox7CIzpqduC5gar0+sNybpcOvaJnZyki4hgoBUke8o2GNmAHRMdFgAJalkIIAGpvHhd8x45LuQw04FITsNoOHYjKkUR2fpz6w6IugUosq56vTJVEkZcuudcUep/GOoar+5R6D3nJatt1BgjoBAzO6LC8MhprwRysJ+RYeAywR1wjJn3AkI+CnU3OzQWZLfg4fs6lUH0ejYaeZcKON4oJwAg6fXSPv9y3tBCTgpLwEuemRON7CiLorEdZZgyEvC6SiyUMlsCG8slW7WCLK1N8kzndsB+xH2AoI+OY4HuGg4k4NFBWxczm97fEUiY36K0QXvK+REIJkAJI4sJ+xlZR5A/JGZEOveO4AB4ENDdYdzt2vX4wi6GA0MPhd16ZT10iei2rLXdGGjMqgyHrbWQyovvAYiAbiWpfIP7kORJGy+9ghPbaVkXLTJBktlu23Kzc5AB3SiaHfvTx5ndLzYuD9A5ZN+2Her2DSUeTWt12X/CeRLK7DH2ROE8nCNbPCk/Gp59xTkLUfUIYh7Iy0AAKuOhLiNBBoicSJagNZtliYJKbXBt7FOcMfzgf//uqhUp92Tfz4KMFp0nvj+RhTlJfohsprlCt4bDe8uIsxBZDVlocnb9LDoxrBx4gYfxjOelDTEjIRqRqnX/KaUNklul05e4VaIhp0w2yWTJpmjcYRziqMDzAGuhJxnFTt1k9P7cII+OfN1ekjzSa1HHaB9ovfB/Dtrk7z/l+NQ6IqlpQO4k1F23Tv9BLuWOTC7v8nuL1znnKJw6fxDlWC9lI2ju4+8SMEmcCOqCUs170ztTlRw1yrRMjOy7vZdgAUSA7qWycGJB5B9SH7TFI5BkStNtUvzA0XSgygkTYe9At0Pd0ImqmAYPiGid16ViA3CS2oqMkLIBZ69wYuMoc6Kex3fn+6eac+86c2794t5uYi6QkUSyaLRpddlEJ4n82w64MGOD8yOCXdwrbyJxKnkHm24H2ZSfctRQTaMsJG0vllGkh3Jg8BK0Hd8awKNjf9ftpWOO5LF9lwNzsFvzSHMEayKQkDuZroBCxkVGuKl9XAcG1smVuvN9Un9lXYniezWHUfbr758yv+f8J9i0cX9Jdui7zskHliEdAN1V2V0EEfQe2epRJ0R5kf8tICHKkbiOx+zeOH+5/tGew/MqTTw4YyEjAfv/S0bCXyAjAQsfjXAsuAwWRXO0OfLD8RiyxXMH4VxGwrnPt3YpIo6IdRIsZbJgAhJgAML8p7LwPDkb9wd2cdm3Zy/69ubrZ/bH331LcsWn10M+322iNBkkaJ5iBiAB7dgWSxAYrmioU+AtPSIhA1C14JorAAlK7VaEqUTWmNreIBmgasT9cHiExyNGFcFeNOD4nUjdRxoy2LGLBCRMFsxGQEnDBuDCAmw2XbM96tU39jBZ2N3tgz08TGyxLKzdHzLdNX5nFEbnBalH1aOAiUZVXUQlClIl1pWCT9GR9MUCt5SCiTKAMp2TAALah1XMv8hGQLmHP8/ia9YFOxElCJaCQt3vrTf06DnGWQck4L6iUJaDLsPj6tLbHeKBfQEjWVEMEaPpMxLq+CwBIaVfhZCABKLeew5IOKSIq5SKriNHROONQpnPYW+E0hxvr4cyHi+1wb7AfYAVH/Og0gdlDyC6KMWvdUEWADo8kITtYsQ5wQ+EvsaBvxntVJeFlKkhfhZcU0Zcvgejwtf9SYZprnEPAhJiJFXgKFtArtaMdNFZ7Hqpi1/buxLgb9j5MOjE9eC2nPNpTEBY+u6j17UmjoRWIlvEmMGVgBp5cihAYSP6zh+sE4hat9beFNZrNexiMCSQ0INBTmLGnQ3aDes30b1hZ32c9VZhHX4YHSWAim2th3anHCfG7mNGKizWCTKLWS+I4MH4RqtSaxFEQNEFyhzuNm27m63s4/2DPcwWNkcXAsgKkiyi88chkOB2u7eB9cfprg0n5UdqXxrLAnJDKOqcqIe0v9VhJDcatUe0h7HvRGQbgQTIZxEbIk1S8tbluZcNCEjQWLRPuPeSEyKSuPKcpUil2j7quqpZLo2p1LY3GlcReMbY8FmVvkVdwz1OfVaRnuUZCToHWH/fG66rJK9FtkjHKsklrnACN5w3xSNSPA+Bj0Q6T+/V2gnsxvsFhuBcoz0kHighY0ccAKm/EJCgecn3iICNHGiMDsqpPRp1me7v4PcZssXcsM6N/nNAQhxb1JvRAD81/viZ/H1Qi5B9kR9B40UpVv7dOPMRSHDdg85JXubn94YFlc5M7X09dyHV/3tZA1tGpmakbPDAyKvrHqholaNBH23QirfwFq5o9YsOImztDF3VYJ+csvSkBAvQWrvM4t05bxJ966rzDeV24en9dY9c9kQH1/cF7ImqQ9DBvkiKWftS+432DrLEUPvUarKtLc8dsnkQWKIt6REP6B3IGj9znl+x2W7Ig4NOT/CbWWqYeA54blN+gQMITr7N55Pdo8wk3W+PrW993uNePbVv4lyds8/jderOEjKSJHd0LYF9ZcAotibNouNq+Sy9r7HlTrv0QVyjfM2jXXHqTB07k3XX1jjye8/lwrHvy+c3Xxetby5X4v2euhcBCfmaCtw6tgYafy538/uKgVC9N4617u/4XLx+tOP0PSDF5v4OJRycs2RbfwES/kIZCTIOsBgxqoD/FY2NhocOiyI3/plDpfNTBM0vCiQIhT6InKGOaGMtGO5w2lOXgKvh2K6e9O33f3huX3/z3P7w7bf2/MW1XY37Nhi2rLkrbLWeWR99xhOQgIj/ZArWd6QO476btp6tSiUWDUDNk7fXWx/UvJaGIWqbu21DD/jK0PT615guSkcutceTwKThRz4AEBxhrQAarG06ndlkumTLxzXSAbdQQl3b71q2WG7s/m5md3f39vAwteVqY/sWuhl8SrZ4SuDG9fX2fk4EFw1OCbIIfujwHyiXVGogwUVFD0M3KYwyItB2ZQ8goRQaagulOkOALnCsyF/g3RzcmMDDDQ6ySQcyv+6gTwMX3w8DdzKZHGQkaB5wPzFyKMVwMb4sQaBI4qY1jsIzV3Jsw5gMuTg3cS4j4WMElWTQC0iIjkgU5rhWdBCiceR7yMnqqqyJCkjA2PD9AhJcJvhsMnqfiOvknHu7oC0dNszpaDzke+B0gysB75NhD3CPezyBZhiXMhIYJUtnAJ/PjZyolJkVlMA2rVHcXyptiA4i1knp1chKQHkNgASBXjAQER1CO8FuylDYFAAQF24EN42O0OxhYu/+7YcAJDjwUPZnh2PP3eflDF4OgBJfrwFGlsJutuDvYa9rF6MRuzpA9rT3aBfZKMGEbmtvPbT/bKK1ZGF7tgotbIBMkZQRQWM9RejYUhQGPVJjt4Wt4HCC7bzTI6iAc7RGydPg2m7mDiTcPCxssiz4fNEA8ODZCRy9umDI+NdmPtGx4ZQBo9e8fdenrOu5/ND/cZ/7OjsweMzh05nF+gMwFOeMuuvgOfER+B50WawzASCArV47XguL73Gg3TsPRCDhwMlWi0rqnaoGmM5HkD+IiMbzKudcZRTYZ+JUidw4khEAEqKxeg5IQPZW1OcobdB9SQbr3mUPRJ1Typ0j6a5aC71PGVo4x2gTicc9uEUWC2/J+wsACdFozvfHMSAhl5fH9mpuyOfOBsiW8+eivKpz0KJ8eiyQkF8n7plT5+yUQ8hABO0bf8TvOAAScPZZyqD3IKMgtds217WlngfXSGrlyA42zERARqgDtMhE4H5DZ5kGsqMA3jkpLteEZxkOsp8zdKNClhxIffE8gATsrS24ncBPZC6fKPuT7PW4QcPAg+2EsQmpB7iQXsO9sNwCb+KYfHxK/WdnCALBbv/BT3GdpXIsDwLtGk7IrEcpt+TQq+wv3bfOGLLgSI67XnlJEGREAhKQrSYgod/vWRuZaWgJu9uQZHG1WXppcwNnN4EgAAhFjKsuF8zG9RbYKmsQkOAlFXsDkEBC3xp+DMmFU/vrnMMqWy3K53heRHRZ2n+po4vAhLg387ON/yGXI8CTy7IDW7OmPee518/pMGWZHr2/8J1Rlpw6l/E7T80vr5HkeS7PHguK1AEJ8gkxXmZ3nslWOSXvvBz2Ux6vY3Ixvw/ZZHj+GJAQP1OuQypt+AIkJCAhbqqy/RdkX+JIQI3mqRqnXMnmSiMaYVqEQ0V36HjpoPp7q5TmcwfuqKKuB4Mffbl2EqRAhsu0eNYpO2K8oaA21hyTmGNTGITzt1+9sa/ePLOvv31i108G9vWrl/b8xaWNhzC08b6lFdsVDXw4K/OVp7+u1s6NgNIGouVzT2XXgaNzluqaMFdwoqKQllNHQ6uNud0yKo7orQ6uhJMOUfyMHFMKT+o9j7gjArnebNmpYTJZ2ORhbrPFxjrtPtnYt0WTpQ+Th4Xd3t/b/d2ErzeglFOUKhdg+C4Zk7lA0x5Rzfw5QabX437j38lAKR0FMT0n4aO5qFL0qlEyKRGZB02g6oryI/qKDAWUNjibNH5Y8w/yp9R3HPOFOYST8NVXX9Fo+f777+3m5oaOMAxffLfANEXZcB8R6BlfXtmzZ8+4du/fvycYoZIGlQXosxGI0Prjc2r/SeMmlUko9R/jKJ2GVHKhek28Hw5j/ohrpetJocuwLufbkKniQJdnf3h0SSUr+Bzno9tPJQnuuGBceF4dEBYLJ6/D/GAvX15dkHsCD6DGWkcZzmXqdiJHFOAhwkXNWVQk0djQ2si50hnR2uB/53rxbB+8D2NTfXxZf773fYMuCor+0BkHv4DtCDKwFeQOBuOe5FcYKxyh1WJpD+8/2mw65f/4jh4UJz7PTgtbtnV0sDRxI4TFgrHeBOs9eCjQlrbTtiGILWFQ7rfW2q7ZHrLX3Nqw0+BPr7WzFhzv3ZotWtiFBhEudKJh+oRkkRNu7bZki2BkCsbjlplM3uN92+xaa/zU7leF3TygFezEbqdLm633tm52bAcQBRkJiPqJ0AlGbqpl5v6LLXJqpHbuiOVvUY3rMYF/rMZS49G6HpM/0cCXbI6GzaA/8j2xmpc8H77nfB5FBCkgChEwnT/K6xRRxN6J+4zlMATOPG1an2HENEX76aCDlyJE/HVexVkj8A2fj0CCgAYBCfgcnanUtaFQe2Ke5ar9I9c+PMCtQ8Ap6S1lxklnQX9F+aN50OtRvkgn6CziN0sYQBw6GjFLCf9//PjRiYr7PSdqZemZWklXDq103Wlj4HjrUXxOckVj0rjzCOY5gyM3/EsZu8lzwg6vdM7RUgl0dESirpS+1O/caI/ysU5/635rx8+ovZcNKquK9fVlGQMCEe4osw1tai3oWQce2QcxK6LK3qIWZInuoDMDFKA/Po/SLtYWoO1jKp3jOULqPbICe8z6cfm8pJ0m/QLQabVClqZXT0AvYc+SGxWOdKNH3iPapdDv4Eai5EayRJPZnlghl+ZOAik7kZwN4JnB2SGDjbfSdomJ9pJeOkr5jTIBXAX3Hd5Hu7MEDR04oR4XkJBKk/B/1MHMSGigvfrcup0WM8wgSzCW0QjZaSM6yZgjgOHQp5P5xH5895atyDvdrv3w9kdrNsAxBZsknSFyQuDMYy46tBGRsYriOhITp3aBm01hm9XKhl3wSSWAO9lccY+VdsIRZ/KsfA9EgNLflFMKPu2cByy2tY18Xbp+DK5UtmfV3SN3TLXvlSmjs1H3vvyM1f1fJx9kCx57f/QF6hz73FeIZ1TvL7Nv0wDy8ff6bmNF/Rfn6uz6BH4U+XaSlRhDaX8fyViRjI7fH+WX9FKUbxrvY37n+l/X0XWR2VoXyKRPkLK2P9zeYoIqQNG/2P9/PK/mSRXR2OcS9pxG+RVeP9X+MX7drwEkxM2TKzMKxER2UR9xduF1KiPh3HRBnn7OQ0AChTmdUE9j8zRfTy+mgoNS228NZIvji6H94Zvf2Te/e2Hf/u65jS879vLplV1dj1mXzHZCxYLvh4PhQALICxHlB6lhYStwJYCxHu3aCudLiGlAMoxiaqjmUwYngAQoCnVtEJAQo8hU6qmGLq4P18PQtm3rZIlsRwm2+YLEaXcPM2YlgB8eZQ3ITEBHh+lsYfd3U2YkzJdrAgmMldYwv2K8EVE+2ItJsPymQIJQ+Sb561O5QAAS4JCVpQ9IwXSHyoEfBwQQOX/9+jU/KyABRgx+tKaaf50FAUeYm+H4wp48ecLPA0hARoOMfnxeAJEEegScYrlGPIf4W44yxhE/c8CPwFLKQyOgTmFFo/kYkKCSHKynj7WK9GIM4EhwYMm/T2CLOEFgEOFvPHr9LucVQIIcJ5cfHvmQsw9nCxwJGp8cLmXf4Pswr9qDWgdcQ/MjQ0HKT3OH/z0dvGoriesINCnP5dZLu8CNoHRanrMUeYdv7k5bwZZ+yFAgQIka9tXaPvz4lpkJC3b70OswzP1eWYLAPxxMiA/yDCxX3sUBrRo7HbZ87CDVFSBDsbaLXst6zZ31WzsbdvbW75j1GgAevBMEMqwAQADgYLn1rqDx7nPm7Rtp8OzdwIY88FrblnMhdHq22DVtttzYh+nCPj4s7G65seW+aZtGx5qdPttIlvIB3A6JwJbyoaY+N97jOUfqHJCg7IBo0Ean86cCCZKhup6ABO5/gkXJAKFj62n90CMxGwgGvvZisULnByfrjNH6XWppx9KWA24BL83CD9cIZIMpm0tj0j7VHlUk5ucACTK43LlIIFJYIDhlWtuYOaG3ACjU+ZThG51XyTVdIzf0pBMhB/GD693e3vIcopUdHLQIJPx0c+zxQILmQvtHcuUx9ketI45zkDgSHnONuvf8FCChXv9WZGj5ucvPzCfn8hyQgPIcliEkcCGVe3HvwxlMGUFuAoJ41FvfdpLdxX4v6zXBTXDdgkBR3CoE3rotu3p6aRdXY7u6uGTkfb1a2GK1sO2mIFCxmM3tYTq12UNR5gsgzwvcLCjLW6wxjhRxR9cakjBumZUIctkNAAQRGkP3JzDBORMSASS3kIOH3v5YHEFeEqlMBb2u37A5ISMoVwUGZkCCdifMUOw3WCqlDmcyxNJsj4Iz8D949wYAC5fgzLkY2++/+9b6Q2RhNOzm7qN9uL3hkBB8ACCHzlzueINIGhsSBnXD1oXZpthbbzAi1w3mCPAIAwQMpuxtDy6ntFa5nI7nWfumzgk/66gGu1L6PAcSxCcl+1dBBs5X6CiX26iVXv2024jGXHdfeO3oec6yFvL7yz9XF2iL36nP19llGIfu79h4pBuOrUEnBXji65LXmr9Tsqn0KTMwW4Gcc0BC/N4IJmiOS/2TZQ3me+nY/9L/cT2lh9wedVsn90+/AAmjCzqvzb9QRkKMRuRGVt0mOTygvz2QUHEkgMHXgQSgxJQHqC3udgxGHYjO8Fq32bKnT6/t7777g337u5f25psnNhg27Xo8sOGoZ8ARACSgP/LeCkYWIdgWK0RtN7beIMshAQlwMNYAElyYy+GToZKjdBKkKlVAaifQZpU26HN4X4xA0Q/J2kjRKLSmTRaLEtwoCudKAIDwcL+w2WzFcgY0moMiQXrgYoGshJk9zOa2Wm6s2Ub6v6eHRUEdjZC679fB/62BBEYKSFqZmJdRDw7jHanZDRgr/TJjAUITfjAd2Y0b9C+fv7IXL17Q2P/hhx+YkaD6fxnyOZAgwYW0sNHFpV1fX3N9YCCrNAL/Y0/AeJaBfqBAydeQapGV8h6yWfQdGEvpdASSw3J9goCO51d/K3Kpcx7HQmFv3n5OpGkVcZM7j0qrBpBAxxEZ8iEjQdkGcBDodAB863YJIoDoUKAADGbcB42EwrMfuOe2UAJw1L0EQ/teCjg6kloHnZOYeq3PYoxeDtNJ3+38Fdgnuk8BRNzvCUiAUct1514S0/eOpbX8nm3Bln66n/0WRIxb+/j+nU1AVDiZeCcGgFooXdgbwYH91ttiCmz1FFNfe4AF2/XK0BINPAcAKfjTRDcGcCigvGFvXdsQTBi0dzbqNm3YQ0eHDvkUGhtkHTWty9IfsJtv+IOOFFo/2LZIgUVkCr0jHGFtESCY7xq2bXdttW+QdPHH+6l9nC5sumnYikBCz+VDIq1FyC7R2/q0gkvhhKVyFkgIka66y2gfSwZFg4P3l0oOciOmTl7qGvGa/d6wBKVK+V1GGCsiUD83VYmCQIM1IoqMqLn8KQ1w7AECwFUNMGV2ynTQuQRjfJS9BH3SOcF7BJBFAFBAHM90Km2QwZZnJJT3nDgSELGNsj0CCdI7efZVBCJ1LvWc3hvnNNoNmhM5CwAbEWXGvbUZDXWyv1z/nDJ+D197PJCgMeZ6+THfdczQZ2r8ZzyqMqiqRCJ3mB57hiqdXKUSy6CPv8vrkS8AHZ38BhhzAa8USRFThgG4VGCsF1sHCYQ/n3cAACAASURBVJjd1eR7tFfxG91jKBvg/EF2pU41sGORSTDsN2w8HLBcDKn7cIzb/bZdXY1tMEZZ19i6fVDHYkzIBAARMDg0tvbx5tZuPtySHHqz2tkaIANJint297BifxxygLRbLHeYb1a0jVoA4RmZbxoSR9gwgpwK/tvnAbYiwELPDoX+IwE2OYIcSNDzEUgg/4B5Car0OOZBGQneyhHgSQLCE5cJMg50Vpu0T/c2n93TzuyhzATklO2G/e6b1/Z3f/dH+8d//Pc2GPbs7u7G/uVP/2IP04mtizUDW+vNxqbIPJ0t2IGLnYgw83uUfSQgoX/Jldiwa9Xeiq1noaCkqQ0wKGWMxPOb24Fx7+cO388BEtyOSCWqe8/kihkJskWOAQlxn0cgOh+bZF+UR/EcxGObO/r6/9z95UDCMb0TxxLfE3WGxhPXIoKdtfcnuzdlpEXb6LcCEupkzbH51f0dAxLq5lPnR/r0C5CQds5vmZGAg4AFkZGeGwR1G7na8FW/25+rSz83I0E1igAPIpBAwppGYf0eavi3jPohajTq9e3Zsyf2x9/93t58/cKePu8RSLgaDW0w7BJIAIAARnUoDkScCCSgpGFV2HoDEridZySgvns1J5AgpzMavFHR4nk5O0rlApAAZ0sti2RM4X0CG44ZPQISHuZzW66cCJL1hNsGuRImD0ubzrwVJDMSEGFcI5VuY9PJ3KaLJTkSut3eJwRcUaDlQvjT16r2j3VARDRaowIoBcvnlDak9mERSGg0vWSEqYqIEPcGtk8ZC1T4SO9OQALm+9WL1/b06VOegbdv3xIMkLMdz4bOSFSCiERcXz2x4cWYn0dZg0pZcG0odpGkRTJNvMa9s/ffSrXUd8Q5U0ReCiueUxouKaRVGidJoUgBio1ejnoOJCCqowipMjV8Hd26lGPfbnmtG57HtZmlQF6BqqUiujN4ZwZPx8TrSGeGkyVABCnkKAPQ3NIhz/oYyznRmYnySfelvVameIdOGw6aODBAgw/zzXNbZQ6ViisACTyXAHEZcnf3GGUDAEcAJPh8p7KpFKWbPNyTdBFgwnaz8rpbMpWj7tVTA924rHp7C0xgj4WNEzCC8Av33UdmRLPlGQm7jXVhVO/RxWFrveaGQALKHa5GfRv3u7ZbLgkk4LvYnx2yCAREKK3YeccNgCgi4UIrWO43Q0YCgISd7SADWh0HEu5m9nYyt4fV3lYAHTqDAyABchGPFmtykf2FTIef/4j6pe4q0QCJRoXWT2Rbx4AErlkWZYr/97qjlFbvBLfaTzJQfS9V9ZkAE5SdgOtsVgueBQLCKRVUAIfXhzrwJkCMOiWVTOH7Oq3D9sA6i5QPgVNEQALmSOPEb+y1KDdyIKG8f2UaNROwliZbpQ0RaIxAQh7pyYEEndFcLsm4k6GsOWN233zu/BIdFOa0yoyEc2BQ/S47DyTE+XEZpgDI+X1bZ7xHp0AZkceudH5/Vxlldbry2JmI742Ge53uPva6lyYgkFDxH0Du0LFOWUfwpdG5Bg49HGtkbuE3gWCQkSITATKKcg/e6paiE8ACyxt2ZsOe2asXQ3v14oX1B+CMWjrxLvlRULPgNiiydwBAP3/+lFmCyPSD/kIXqvv7B5Zj3tw82M3HW99D+449LLa2WnspQxtybGf2MEdWw9ZAdNNoI6MKPW8cOCUBM0ADgCiJrwapXNX59LnQfo6p8fm+wTvXiYxU50RcEgRWEpDAcwpgWeVHKQuo1Sjs8rJts8kdOvuiwY6Bhgc38/f/wyv7D//h39s//cf/2S6uL+3t2x/sn//T/2uT+cym84lNZlNmBU7u0aEL5aroODXjfW+R5YRePwCPtyhjA4+EgwkIhAFYQckGZMpmvfys0obc0cv3azzTmtNoQ+H8K1iBa2EeBfRHIKHODnYb+Di/Qzyn5xzVYzoiBxLy+5VdFr+rTk8du77mK4I18sE0H3XvKe+HwJcIOR3IxrwpUJNH9D9Zn88sbchBpnyeJW9zPa571PwdW598vLksd/6SLxkJnKe/FiAhOktaQBn89YpSqbo/35T8XCABGQncpE219lHNGjluKSQRFULKMFp9XQ4Hdv3kyt68eGUvXl7Z6KJpw1HLnl6CHK5vPfZr89ZsMPo2y5X3nl8jLbpguhgi+ysaeoVt1yCR81p6GWPRWMFnpZjkxJU1Ye0W+5ir/ZIOEwSDyh8UJcsjNi5EkZGANo8FORxQarHbNW213Np0tmSrx8UcDL9NdnDg8/OFzedLEkbic71evwQSJKyjIIz3kgMB/lpiQw7kW3VCNQcZSsHyCwEJ2rsoZUC5BomImg1rI5IO5zDVhTOCKkG7NXv+9AVJwPB5pAqic4MAHznfuh+NWWuBHYauDSBsxAMOMqLyeGDdYATFiCIUZlSWSMFk54JUzyXhmoMCci6igVMql5CRkH8O18uBhDziD7JFKR8HOCSU3eB2A69lrRTRJMc1SgF6vUSO2LFNseZ9w7hjVCSw3yP7B1kZMHqg9PEezBMMSe4fZiSk1NmUkZArPzkhEWDQ/eO7pYzouCXgAOPEvbJNGACEtc81s8kzXglcl5kAPa9DJ61Gco8ZlErlUfzcznOZOS8Ns/liZg93tza9u6esQOQO2UwdAglt3t9Bi6qyt7f3CW9snXiM8woDr921Lpw+9l0Hf0Jhnf3GOra2bnNDnoTLYceeXA7sst83W68IIgBMYBkFW1auS4CCHA0ugTzyKHIutHdEtgU4UsAD0WjZ3WJjbycLe/swt3uAjgAg0B40NaDEfkBpGDkSCCQgI+FzCts+TTGt0zPRsMoNOQA7x4xM162HpT9RNuFvAAk6N9gn6s4h0EgygETQBx10PIIM8EgZCTr3eB4ZLngegHZ0snE2IqDV6/TL8QtgEIhAQILEsW5sy6j9KUBCqZNS5AqOY5xD1punUguMX5kWAgBKBynLhpLx5tk/VVmH5Ftu3GkOlG3BdUG6TyptyPWb9kG+3p/uj9NAQq6z6u2Y489+LpAQDe36b3HbSXtcezaOu053as/G9cn3uuauzrh3kaCMBOhEl2sAEpzrwFP6vVwKSfEgenU5w1BLkjM7cE61jQBoF2VBuzVwAQIJndTy8frC7Ltvv7Y/fPc763Y7dnd/Y/f3t1bsEaRZUJ74GPcMrLx4+czevHljz58/p76ALgcwvFqt7f27W/vxx3c2m85t22jbfNOwjzdTm85nLGNEpsED7JvVjkDpCiWMjTZCQwwosBEv2B1pD+xtRz+74jCJThjGRL2VEYtqrSD7UFIK+w2AiusHlzcCEsiVgCwNynbXB9QT4MXp7OxiBALJnY1HI/aO+PD+xh7uzL76yuzv//6/t//4v/yjffO7rzlHH+9ubLle2A/vfiA/Ah6L6dp24MZabVJmAjp2rWxdoOSjZfPVjoTKjZZzZQFMgEpSyd+28LbG+Tmr27e501j3uXyPx7nTnsV7JB8EJEQy8Sj/BOTIRsllOrKN9ag7q3Vjjs9FBzfeT/78sdeU+l/3ehzrY17XfRxG3A/JePNrYi0lW2OQJQK5p2Te55Y2RNmUr0Mcq2zJCARgvD+ldCLaAdVe+gIkhANQ8tjY1V+4tKHOOYwbQEZ3XMRK2TlJ0+eYkp8LJCAiwLG1Uq9zEoChMs7r11if10Z7tb5dP7m0K5I+De3JxaVdXPZsNG7ZcNQmkDC+GFgf9a9AqJnD7UIfmx1AAglqUO1QGNs/oqZ2v1mQlFHCT4sqBU80OqRsK22eTlELxDqDiiRSLSpThggNVRJ+HSFTSUAC0vlW6A+/gfNa2Hq1s+UKztPeliu0T/JMhNl0ZZPZnEAC3gPG5HZ3UBuhiYZN6TgnByw6rPLJosKoE5q/NpBQGuuJVLHZcBJGBxJQ6gCAwdMcJWTx+/riGaPmeCDlVqUJqr3OEWkpNN1PfzAkoRMekVNByDqdr4QYl2nx+1RjnwAotaoRaKP3S4nKuMF3RFQf/4NsMXe04v9CpuUQRSCB72t6W0c5AAAS/DO+k/U5OOj+viqCgAwfGFpIfQWAAKMPXAlSDhgroksAEoYjJ2tUxwSURHAuU3RG9xYdJu07zIMyOqTgtQcBJBCMSU4XACP/nGdOCEhANpGDclUqclwbAAn8jnbKzmJGE8jwNu7EkVV8a3uMl/29Aagg+wd8I3c2vZ3Yej6zDQgn106C2AVxpXJdk2BgqzUeEOduIYcLiRn9e9utnhudqGe1rXV24CUvrNvYMDOh2yhsPEAG1cAuQbplyFQAUSPAM7QDBJBQeFvAUIbgJUjs65DkCVoB7q0BUlEY3I22TdaF3SwK+zBb2w24VhDB2gFwQFaGk+4CSEgJvwlESMRmR6yVc45gDurkl9HejDInvocEaJmhH+XPOUeu3xuXe4tyfjkvSUOZDbT3FpDKSqiMNj8zAJzc0ffzoT2lUpkIJLgcP8xI6La9ZAifiyVGAgAiEClZFDMazmUklNcRs/4RIEEZdfo+rZv0D/6P5RURSNBn6gxZZuSEki3KrFR2w9pyRE9TiVedDjm3f6pSrPoNeMppOGVg50Zxvo80rnMZCef2X2x9Gh3/aJfFedFcRmAm2gfa+3WOYW7reUZC18kJEx+IMhI8eu4cLMAUWEuPii+V4SETxgpbTpY27ptdDnsM1rTx/i3AhC37KQyRQTUa2He//9a+++4bZnj9+cc/28f3b21VrGibdQct63dB6rqzbYFyS5RBXNhwPKKY7A36Nh6M2ZFpPlnZ3cPEinVhzXbffryZ2tsPd8wGtDY6UDXtfjK3+RoZCV17WKwJInjbW8g/dKJB4UXDdui60NpZo2uM0AOURFIF7DqQgEL+dwH0BXJFAF/MSoPbT04G8M8AkU2p+on4UUACfmPeASpDxyDDFaA7dM3FRde67YW9fnVtL58/t2K9src//Nnev3+gkuj1zf7u797YH/7wnX37u6/t6smYtsb7j+/tv/zrf7Hb23vbsnQVNjAA/a1NZiu7BxD8sLD5cmtrdBVp9swaHXa4YIkryxORDuIEkrnTHB3yuCejX6C/z59PtyHkSEYwlLZFw8F76f0cyMmBhPw8Sf4fO685uJADCxpPPgf5fcfXo20sWyf/fBxPnKP8fdJ/0dGO9tuBrssID93+q0DI3FbN16tO3n0ukHBKf9fpZcktBYUeCyRo7JJ/1Rp8ARLKdf0tMxKi0RU3f53yigfIX//tgYSOpUgNIlNqfbbfuJOPiF7LmW9RugAg4Xo8JuqNEge0eQSQ0OsjyjewwbBPIKHVNqLrADkg+Nlace119QQStjuS2YDoY1/MSiBBRpvmkahzEpLKQojGGA4xUmLh8MaojgRAidoGfgQ9xyjSzux+sfSuDQA3VhubI9MA6W0Aavdtpv0hEwHKFd0cppMZ34f7oFBF2luoU84PagREoiEiQfBbAwniSMC4OaYaIIGlDw20g6xYzeVgX42f2ghgQLNJEAHOMK7lafEVUh8BhBKIQLkMDCC1rAx1/rgGvkOs5TLERZhGpyGl9Zc9bwPhjfZNXG+MR/tEe2wDOuv0iOczKiytYQS05JjBsFIUEvdI0qbgcKv9JLxG3xtepsCWeImpHqn/6oZQAQkuG8AfASBhNB6k1nveIUJdIkiqlfafxqexY9yYJ32fMhW0R/H/erNKTN+p93jTW0eKywGOhjIS/Hwm0rlk4GnfdGAE46yiRKAER50dgOAfet7vELGGPCgIEABIAIg4ndwSSFgCSFgsrQCBIuzY1A3Ca4+9tRkeXtrAv3gdRphTZKHV6rLHOD7TggG631u3BbCgsNZuae3d2vqtvY37HRv2W3bd71oPKcedLgnNUH+MbKoGStYgn5VVwqiepxAAtCCbN0bUNtugc0ijY0tr22TXtJvlmmDC3Wpnk8XmKJCAO9igjVudhZKeqzNuDo2j0zXm2tOVA1/1jMf8uZw/zErIz23Ua/lQB/2LMrsG64o2pcoqohGbUme9jtrBHh9T4gpBzXfaLxoj9xH0CInCDjMSxJGgriEobcDnBSRof2Gcmjudi2iEl6DlI0sbIBd5fhKQoDOGjAQBGAJBIliZy3ydQWVFaK6reTksHVCpk+5Ruk3yr9UEFFZ1bcgdhXP756cACbmcjAb+sS0cDf34Hn1WHE3HPn/uO0RA+6ltVWXSSPfEuZbMFihTB3Tou3U+Phk/9FarSzAaZVC4V5ZUsQ07UqZRKuUlDQASONb9jvIJXRb6IHndr+xq0LMnFxf8H11otss5jBFrFWvrtZvW7zbtm69e2jffvLFmY2vf//i93d3csnXiGO22L/o27PVtvV3bcj61zQ5g6chGuGa3S9mINqsNtGIEsfR2Z+1G21rdof2nf/3BFhuUyfTIVzRdrO1P37+1j7dT3tvDYmMblHXuG7beNQz4AkBRyCzQJBbdne3bONueaQESQnbYQYkkOtsQIIA+cXsXUIqTr7bJNQNOgjogAQAMHgCEBSQgO0wZrtdXV/bm9RN7/Wpgr16OeTY/vH/H+x/0uuSomE4f7OPNB+v2W/bmzWv7/R+/tecvX9rocshWxO/efbC797e2WqDrTOFtvLctlrre3M9tMlvaZL6xzRY6sIWl9IwM5j44yan2VL5PtWfi87lTfkLsH7wUgQRdT/bXMSBB33UOSFBGQg4QaACx9KDuPeeAhAik6ozGs5oDCVH31MmL/PXcEc/t73iGJTujPgN5eP49kt/4bMyYqFuvXxNIwPfl8kmgs+SXMraPAT7x/uP8l/Yr7I8vpQ1paYMlpowED1gdsnzHrg3aFC2mqjr7rFpCxt+oFtf/EBx6H1OxIBAh6NhuzA1L6g4YoEBa0/+M7KK+DA5vup6/7oZw1X03ctzGrrzHn4fxWzfuY/cTn8ccqIcxNhaABCi7HYAEkJzt1iRQRH/e8bBvT59c28VoaP1u23r46bVtMEIZQcMGqOnutNjPt9NFLWCLjoCiP4jgI40NCgXAAkgN2Vd4g/ZYnl4dHRwdAERs4YioE4DS2ykUUN+TkH5lKuA+ECGAg1UkhvwouITYMgNiv7fb+wmdZzhOy+XKpvO1LRdACeBUd2292tt8sWEXh/v7GVMCVxswu7MQ/KB9W260438JAv2WIMyBBO2XuK+0v1iTne0n7KMoGEuBcaT9I9+b+RyM7qZ6byqElreDJG8A9kMD6cV9Kvw9W0U5WSBKChiBK8yuL5+wLhOGw2yGNn5LGhCdDgx83m1pYMigQCkLfF+sE9owyRDGuyNxEIQjIyVKhU8pyppXAAlMiySbNYybrbd0biKC0SWLNdrDbcEADxuObP0dRmzwfvwvoCJXEqWhG1iPMUdlxxA6RDAuqvRpd2bceXf26gaj/b5QPvmYX+xh7GdGYZuJdGuDrJ2VbVZLAiQk62o07ALA3WDA1E2QaUGmrTZrtk50dmbv9MAKAkbksW95URq4Bdoj4vyAj4ElK/TgnIyr3aRjj3R0dJNgVKOBulC17nNnTvcE0KlSQL63cY/MeED3lJRGDqfRDamtDcgF4V0RkHnhWRdLvoaSgnZrRyBh9jCzxWxq6/mCYEKj8JaOSPlNE/ipHk8pvQRMiMghGyoBO2QUdwZ0dGwA2SLIF209t3ajYNsu8CW8uhgTSAAXjJM0AkjwlmsAIhBiA5EjjQt2cElAAoge2c1hx4yELQCYzsBWrY7drQp7O1nazWxlHyZL2yLLA+BD+iz3QTq/MP5PPeR4HntPzBCpe4/WKwcS5LwzGyXLStB5k3zJnazye/bNVHYzLLu0zGYTlt7gwaykEkgQMZv3l/fv39toMPDMNzj0aMPZalsHJTJ02knVzudZYuIMdVYg4gkZzBTjxOeSMhKq7inKqPGMB/3gXlQeQEJNOlkVwKFOfJBxEUBkerjkY8pAwj2WWRDQbXuksANIZ2ENzzZ+A9XCb2TlMOMHWRUJcJQekLzJHRJcX2uo8ThgubHlZk0yXKWGy+6I9gDsjtP2wenXpY9k38jeiXbPqesz0pz0V25XcZNUqGDtFj8HhDwGSIjzFiN6+Ftt/w516WE5T6wj5xZM9h4j862ubSAnyKni4CNsslYTvxGgWBp4XCHFQByL90AeXl6M7OpiYN999dKejHp2OYQcaloxn9v64c7W05kZ5PzsgYVRz589sa9fv7Jma8/uRgDsWr2WPXlyab2+dwqaL2eUr2jPjZbMr169op5FueHt3QNBbidDbLLUrtUZ2H/+0/c2vLqy3337R3v91Rv7eD+1/+v//mf7lz99b8vC6EivrWmromGLYm9L2G47AMB72wDE7TWsaFZASiN1CoB9CF05nU5T6Z9n/+0kS8kZBJ4ZgIWpXC6BDpQFqf0lMzugC1JHBgDt+ADu74/ffWX/9E//I4ko3/74o/3zP/8zAZV/+Id/sFcvXtJ2+N/+9//Vvv/hnbXbZt/8/iv7b/7bP9q/+5/+nX39zRubT6b2//wf/yfn8+3bd8xG7XUH1mz3bLEsmJ3ww7s7my23NlsUti5wdru2RwlIkuXIKon2pTbxcSCh4sSKG/6Uva5zHf0HZPah80SH9gyyNWCfuYEGXQgAHBoR9jgz5yg3q+fVS4NdiryyufRXop+D7zn1uuSL/Jr8N0p3op8U5QdlbXg92rsH5+z/Y+88wCTLrvp+qqu7qvOk3Z0N2qycJcCYZCzA2OCECTYiJzmBbXAiB382wQbbYJOcE7aJciDnLKJAYCEJodXmMDupc8Wu8vc79/2rTr2pqlfdPb09u/Pe9+3WdNUL95177wn/k7Lxad8N9p8KOWeEHGcoTwMSnP1krdsFSEifUYQH8mTacVQgIQI140DT6wUk6B3yQIvbe1OABK67uHEztH9MJbW1lDz0noJfSUiNAgn5BUELHJBaR0kREKlV74E+ecYs16VqullEbtZ3mOq6INkYNON/T/10p92fnLFpv6OAoew6LVCUvWBOog3fk1NcX1pyRZB2cs3dHeu0G0S52ZIrdH1bXqrb2dNrdmpt1T1FeO1qXuhw3haXFhxdd6Hcgan2bWkp5X97ETQPj07h3u39lGs9MKpJfei0PfxV36Uw12GoFmHzAhGErrIZksEJ80yh0h4ypxBzkGJ/v6Q0usKXjUGKAzSAts3dPTcQOvs929zYsst4RpsoaEtWX1rziASKLl65uuttIZt0n/AUCIw0DKmETufR1sgUtFEZx9AQSzmB3l86W6uaFwxsrUPmL36v9aZ1IV0sr4jqbymi6RHDXuMDj0xW9C7VGUi1EbyIF3UR5hc8b9I9/nOE9iUggVQQpaKsLK15jYSFhbphRGxv77qnuF7Hg45RitGQig9isCKs+Xtxcdlq9br15+dst5GKDDLvimSQ8aKQYf6OTFBran6RHHRC/BGcKHJznqYDYOBTQ1X9DEhAWup7zuN8hfVHQRJRXymhMq60PgepAgAYg7WVQv+jF5JaGq68Zp583iG9ZwISuh3a381ZbYHQyq7tbG/bzu6uG1LLKytu+C8tL9v62prVl2oDIKGdpQw54JdVCs8LWo/0IJUgAJmsN8I7FxdqVq3NW6PV9LxRxkyUBFAnhn7yhCp3O3njCaMehoXTsSEpeL4f51L6hBeQJE0qE06ATDKGqesAcCNjD6O90m87YLmztWtXL120Pd59rpp4OF0c5PXJQNkBD6c+AnO4n/qbe+X6LG88dXHBcDOrQ/t+xyMMqvvUTABUmPOIqUXr2fn1FVuqVmy5Djg6Z/Vq34EGUiCoCk5BF49uGBib1RROnrUdJLyY582R4jRf86iEzVbXru61bKO1b5d2WrbX2bfdNor3nBseAHTd/cQTvVtutgejsM8rQFO1mSk/evRHMKR9HkMEAtEu8o7Ly6W1zrmKEssrObpHBHhTREICijgUPTTgjQppzgpxYqQSCeL95r3IawIS2LdUqme/gosCNmKYICdpb9fylniJH/RJ0s5FPsUUB8kSAdACydK+TpFo0QOVvNdDT5BSC/wZWcV40VP0SfRLwHhKsVEOdYpAcjnVr1ijsev8EL6YctZbg/Zlkg0O6GdySzJR/EiyVO/n3l4PM0e0Z0HzjJ99wByH7wUgJtE//B3+KFmoT2//nC5OqVPX6C1DvWRW/WecXnXYNR2vG6d8x98lN+KaHq6XOZdlArtHeUvyTqVaL4C6GbjAXpX+VKnaTnveFhbXPOKq221av9O2apW2gPjaO0YjgVOrdVupz1u307BWY8/I5Lvt3Bk7d27V7r3zNrv1zLqtUtS41fG6CPV+xa5euGBPPvqIAwvry8u2VF9MkQ0AwHPmXQeQt3fedT4VbaVw4X6K+ILn3nPvvXbfffd5egMph489+YQ9/dQFdwKsrKz43qGT1jNXrtjZW261B+97qb3oRXdbtzNnD73/UXvPex+2Z5/dTGACRnWnb+1+1Zr9iu2i/1CrYL5qrUoWVUVkn3e8ofhgz1bqNVteXPK6SYxhcXmVhDZrdvrWYt2mxDTXuyRjAV5IMWMDUsSw2256KkfNgQ+zTmvXGntmq0tmL3vZi+2Vr3zAPuaj3mAXLjxm73n3e+3hhx+3M6dvs49608faS1/2Si8y+b3f/4P2u7/3Dnv88S1bP232mte+zD70Iz7EXvWqV9jqcs3+8N3vtGeefMIef+wRBxbq9ZqDo0atrHbXdpt9e+LZy/bYE1dstz1n80tnrbq4aq12qum0MNd2oGiwb7sJRBePSJEY8b/kUHCe6DUwsjbRmWPF21wG/c9rBAFcZXYA+4059NpIlvFPAE70SJhlptfzO/q9vtenZwJm9gCfcV/G52pfq41oHFc8j3QT7Ydxn4zbU7Cy8fK3gGHvDua6d3fQrtS7NqFvZuP0GhmBH4kv6RO9flI0UdQXtbdH5yKB0s7fRqLlkk4zTuZxnxihFPXGvA3AuUURDVwT5W60D5JjqutyVLKGe6YixEMnpcY07jO+g94xyjvWhYB13RqyOQAAIABJREFUl41ZlHxyLKe1enMBCR7+WnEgwdEkhd7msIQRp2wGJFTyrtoDSLiJ3prcPfITmrhJyq1LLXSGI5v073HDyof25M+BocXQKCH8rqywaKp1z9N2o6/XsXZjz3r7bVuqV21pEU8m/dnnbG112dZX03m4cTB+UO5wHJHPypgVxq22dcNNl7UBy1Inht/3rNVuDFvZZMpnTGPQv9XeRgpX+j6lUQxjN7Jc2R6pCQlEAK1NyiE1DZLCl6IRUus8Qudo45haAO1as0nIPPl9KPwLHs4GkLCx2fBPikSmCvbITUAR17gmAgna8AI0tIlFAydJALwik+IcGWGRAUoQeYRAtmwmAQnyGut5Wi9STt3I9twg1cqoO5BA6GEfT2B10Y39CjHcWZ9p3hmjl8/V5VVbXV33ceJ94D/GovnSenP6d1J3Dr5DWNcXF63V69peszFQqiOQIMU5v37FVBEi5H2iGEcPwLWGQVJWuC6mITij3m+PCHqdo/Oi4NBvMk78nKz93NBAGd2BAAnOwB3VGHYeAWhh/7SbTa8rwHszHrpW8J8Me57F/gRQUytMaIgR4nUSvD3ikH/khaf2pOaB3wXYACQgSIlwgD4+hl5lACQwXrqSJKWI7i1pDh186VGDAEM7RSXonpp37TkHJzLjlevSuFPvYjxt8/229XsdB/RoHdps7Kb14/26920+482YSUnxSvRN7dUAEiiKRTUE4rso/tV3g9SN+7meF230DN/9vrdW81QHm/NIhXq/b+foRFOb8xowi/WKzc91rGZtW5jD29O3GlFaKfE32ROeT8u9E1jt4BXrgDaPcwvW6PZsq9O1nWbfdnpml8m5bXY8OmGPwrbzNevN1z03GDosooV6YdohyBcVklnlyySRxfUxGiHyAeaANSXQJ0ZNiccUAQniz6wd1iXKNXPMoTop4xQsvRdeWK9pkRVsEwCU+FlSomp16m+k9nLICweffT8TeTNa/FCgnlIXIjAdeXF6V4CI1Iwz8owIDEZFMNJxGFGWeIuAVdFb/EP04Rz2tYNH3q2FAr6dlGcdUpO0T6Vciv4xKmEA/CDDADIzRTjyqghmai4lI6KMYR/ryMsQ3S//u+6X/33SGjzO7/PKfv5Z434ffjfn8n14iLlgYKUaL3P+Ce/Jwl4zoz2ZezVr9eo2v0BEHtu4bZX9ts1VOlbpsE737UV3LNv5c6fszPqiWY+Is11boObUMvy/YudOr3gHGTzp8LrluXlP69rduGpXL1y01s6eRypgcHqBXefJNR8y7QtPnV632iIgQ9VBYfZftbbghRbP3nLO7r33Xu+MQJcC/nOZWa064HeZqoS1eVtaXrGl+rLVqotWtQU3kp+9cNWevnDFnrm4ZdvNfdtqda0JEADQzHoncq22YI1e33aaDetStwAAoTZPfwPrAhh3unZmfcVW10/b2umz1q/VvIjjxk7DIzx3mw2rYIh6REfXAUWiv9zLTz2dXscjx+DupIz0urSvNFteMrvvvnvsgfvvsFe+4rzt7W7Y0089a48+9rQtzK/aGz/gQ+3BB17ukaQ/83O/aO9/5FG7ePlZlytrp1ftJS990F7+8pfa2dMr1m5uWae1Y1ubV+3qpUu2tXnZW2OuLSfwY3uvbVe3Wnbh8p5d2e7ZXpe3q1mnt+D6ctXTfxOPTQBg4uOSw+yvtN9GDVBPEXSAOn1GPj/u31qz0oXEs8VLxGNdJmWODQEakf9G/p/XNcc9N/K/cb/nHT86J/IfyTY+RZdhJFaMgBytYSU6Rv4zsp+J+BnTQSa+b9R78vxxUNsk45+RhnqOro+8LtLtuICEOI+yAXgW4xGQICdbfmzx78jT9X7jgATJLwEJfh010fp9u3j1qkcPZiHGaTrcZvBw5utyVPpH1XSOOgxFJBwBSDgKNWZ9/bgBhv/Ge3A0IKHo+QISxikkviEqC7ZQJz+YvN9O6ss+17e1FcKp6w4moIhTLXhluZYQ4wp5f1RqB7XDc5kYIR5njkFXhQFSm4TwwJMzl4z8XodOCS0PQRaDYZNgOKmqPYtehpvo5s8GSKjj7cHzCCNP/bQ98qHdtlY7Ga14vsVs/Lduyrv3XNpOz5aX1+zqxo63RKL2AcAKqQ4dEOdW1/MBd/faqQAR+YIwaTpP7Kf8vzbFejIjMc+w9U5S/KKSOVDqgiYzjlFPAxJ8PyuVIdtHecUpGgISPpwqZkK4oR/qfECxOs93X3AgoTqXogYikOAGpXcnMFshFzPzcBBKiIIi5X1gnGYeNuZD3+E1oQiU93JupG4FjF3vK9pFwafv+PR3UWpJRgMp23Ee9M5i+BJgw/sCpCRDjkPX6jwpCGJTcT2y5ojoiYYHNqcEJtcQ3SK+K7qzdpcWVzySp9VMERxa46ld146vT+2lPJjAGJWSAJCgAl4af6QD50UBqTF4GgL/1arW7qYq2Am4YcxEjiRjDcDD6zlUFwZ7K4ETKVqBNARKTnGtWq4qckhrLylYaV/GHHYqmi8YxlTXOs2G19hoNlJ0BJEI/ulAQtZOzXuLhzw2jLAIJMCH8HpzY5Rvwos9qLzrXRJQvwESuCcGwmKvZ8v7LTu9OO9AKYXN5ittL85Yn9+3epX+7QtUAbV9/vO6CSksmIgSX6t4zQHe5oEf5myv1bWt9r41e2YNq9p2x+zSVsMubu7YVptUnAXrLxAaa9bp9b29alw/+Tks4u9F4jPuhaiMSiGVIhiVj0mK7IBnBeUNGiitDPoomoVzWWPjFK3B/Xsp9cTvUVNB0NSHPm1G5E7NqL+R2lSyhlK0jPYYRdIwxjV+AXpSsiKQwDkx+iLpQinCRPJJ4Ie8/to/cV7GAZX5aA6dA5/jHbgf65vPlNaUapEAbIseAncH/E294jNySIEdAD+eXsPuG61FExXdvCIpOumZsQFLPHfcuhqnwxx1fRat36Lf8/Iuf/44Q2B4DkCkz6wonP0r1XZJAC2LZAgkJABTPCjJR0//yFJB67WqLdbnbB6nTKvrQMLdd97iEQiVfsuN4/oCwDL1o7YdTMAAp1jien3JludrNg8+u9e0XqNl3Wbb9jtt29vZ80KJ4BlLSxVbWlx2EB05whpjLV26esVlB3L11NkzHtF27/33ObAA2N6iXVYmK4lSuHj1itXPkhqx7MUXd7abNj+Hzrdumxs79tiTz9pTFzZsE/2n0fFoBICEFqBntWaEW+z1cQa1nX9bv2VLFMCuzzsAwJ596YtfYksry7Z66pwtLGGYd+zRp5+29z/8mD397EVbXFpxnu30zlJDPK0MELhqtu/tec0W0fXmYesVW16sOVByyy3LVq3sWL1GFkjfnrlwxdqtir3kpa+2B1/8agfZ3vWe99nDjzxiT1244KmXALinzizb+dtvteWlmt1x6ym79ey6ra0u2fbmhj35+MN29cplW6rVbe30aW/32OnXbLdZsYsbe/b0pV3b2O04H4f+tF9Oez0DlgdGfBZ5gHScEJHAoqNWxTh+O2lfjd4rpSPm9U7xB+mb0ge0F6JhL/4c+X/8txxgGk9+rLMCCZEnRf7p6S2Bz2mseT413n4ienwYAap9nZd5eR4x4KPOOYdtpcfxmqiP5mWk6CjZMI7Xin6T+BjX5CMSpHPq/lEeKM2b3yQHx8nuKFPydIn094gRT4dJkeIDnY0omCyavIxI8Nyg0SkcF5FwMwAJQ8Urhezwt+deZUWkfEEBaux3rVav2ulTax6BAANHkGGsUweBCIWUQj/nQML8PPmtSclG6XIvIl4kLyY3b8vLKXSWe0tRYrFS7AbhM09l3/mq53AT6s5nCmWtuaGzQHKbe3QZXwrJJNebUHCver9EznnWGogwO7yeTdpN0gmi56DEoBgVnvR9Koun9o1Nr1y8YpevbnkFX4CF+uKqd2LodOjY0LZ2p2I7e03b3mnYLoXTeF13xGIc9azTAggaFjDLK2PQQOHgYuzR202OWJ6JxxUbmX9eQYyeqMgs4vXRqL2GYWeMQqFdnoM3l4AE0ho8xAyQBGXb2z3NpfB2vAMITJSa+rKtrq75eiIXE4+I5l7RB3lDCUUa5WdxeckjG/BMyIsp+mmt8Bk9pRI0okUTjzh58XieCWnPQvwUsqcQP6UAxVA5ojGo1M+6SubqsNZArCWgdcc69CJaXhOATgRVT5UgKIUQ4BTlkkKHU3mIiq+PFNqXQvAZn1fRXqZI3YLt7G56UVNyHRcWF6zSq9j23rY1dhpelbtWrVkPRXNh0VZPrdqZ9TN+Xo92pKQkeLE8pVSkHNiUg55y0dkD+jvlwzEsQi9TP/PFtSXrkv6ThUTjjWm2OkbqRLvbscXakgONXjEb4KzV8vOhA0Kts5fAQxmO6qzBd1JSZJTFaAQHjahZQdoBlOl2fF+2mvRIp2tCipTJItwHqj6ewUHDugxI8KLfjH8uy8emQwSAAq1rUdYADwAtSMHoA4n1vb1Yrdu2hb1tO7O0YKfWV2yZiATrOpCwVOvb0nzfVijmSvoZ80vqVi8JWGqHJEO56+1Lq/VFL0i22+zYVrPtrR/bczVr7Fc8zeHZzW27st2wbdqqeZecBeuTwrW05rwkerQjYFZkSM3ye17RjMqo5i4qcJEfRSAyz1fEW5Tm4wBjiDqCzykiKvLFyMfwNHIe0TnU8iBEPIWypjbEpNURYeIhmH2iwVoeRaOQ/CrwUBb66soQnYGcSaeUQ1Il4AtKEWOfsq75xBz0/eu2Yd/5nkJ1u+0UqdNptX3fKrRYobniM/nQXYXcis+sr67ZfG3BuN/mNt7Ptu9/Ujq4L0C0QoVjyK9ClNM4U2iwQpL529/PKtaREz2LaBw3t3lFN9I/18l1ZDnlAcjnI5AQgfi8ceJ1bDy1NTs8Xco5Vy6lIX3v3QayyATnX7Q3ZHbcIcJaMjt3pmbnzq3ZMlbvfoMZsrvvvNVuOb1mvf2mVSus6ZrzlN3tq1Zb6Nl+izoKVTuzum4rC3Wbo/jhft8W4dF9s+Zey3aubtrW1p7rH3StXV+jCO+KnV49Z3MLNbt6ZdMefvT9tr29b2dvXbbb77jLlleXbGl1zSq1BJg0Oo0EANeqnmK62dy2/tKiLZ1as/m5eWs1utZp0AqxmyISnrlimzst22p2bKfVswZjIUXHW0JWrLdQtTZ8dCmBraSn9dpmd9+xaG94/WvtZS9+0NbW1jyXnxaK1fqS7TQ79r73P2pv/7132kOPPOq6npxCvudpvdvr2EK175Eb21dbdvbMnN1x/hY7tb7sDi8mgxpc0OHq5YdtfY00yWXbuLpnu7v7ds99L7NXvOJ1trRyxp69eMXe/jvvsHe/949sa7tBCICtrCXddG93z+6+c93uufu8PXjfvXZqbdl2dzbs0oULtrlxxdMwaXVZq61Zt1L3yIQnLly1i1d2rUkKw1zduzigG3ltqUyvTnpWtqayVMfhvhwNmQdI0DHOWM/z93gO/46Grp4fgYLoENF+PgyQMM5Y5Tulr+XHrr8jeJ03aNN40v6LAMU4wHqcfusxiVkkSKRTXt7ldfIIJHjzjVAsPfJG7in65gHJwT2yic4/Y9x7T5LV0ssl9yOQoOdIB5ajle/d3sp1osj/rfFH+kVHk8s1r58xrJXg6yhzLCJzLhGRoAiE4WJ9gUYkZIr7qeWU2qDFOQiFHQcoeF59ECSzaGW5c+IinHb5JETNUxsQYIdMbSgashblpIgEcuC1SRgLSj1eOAcSVpZtfoE8UhZsxxbreIcw1hIDW5jv22KNEPfUvtGVYQqVeWh7KpCIwZg2StY/fi4pzRgVvVbL+7qjLK6vrNoihRzJmZ2ves41XsWVxdTeEW0PgeRFjeYqnkNNUSvqNKjnOM9Fkd1rJs8nYWaAEUPGMewEsLPX8Oq8m3s9R8lp6Ui6ZG0Bw2nRiy2iYO5st22n0fCWQLuNlgtyb1nkqROZwMg8YlLY4pwISBAyKRBBNKfd3bhjEvPLM2if33CDcesxMmYxJKGSvk8ydC11Z6i54i0gwfnkAEjwkn4eHploWvE+8qdOnfIRkA+Zij0tunKgQoMCEuT15jf31C0S4j30YkaByvhU8CaP2Op9MOCbbbws86lSf1g3KvqDAQjw4YYgzauy4mOpeOW+K389DO9QPDUWB+J8FTNTrQE80Ky/CkDXHC2zABD2PXWGch2cPyyqmoCXPlEshPNjhC4u2tryqnc52di4ZN19PEELtrhMYdMFL5qFUkbtAtV4oHjk2qlVO3v6nC2tECabak4QHUTBJNYjYJ172OAnjMDD8lP3FP6+5nfahK2vjBRTYtGT/9puNK3RbqXq3tQ+wINKCkGbqBzC/lMtk32M/qzyvby/EfxiTpXSoGiEwRrGiKRvOu+QeYvJgQeM6rWT15lQVw48VgKFUxeHXvJE73tZruQnzIAE0APAFwdQHIxInu961hbSgYSe2UKva9WdTTu9uJCFF5Oj37PFua4RiLCyQE5yKpSWPGYYdKkei6KrWEW+lpdXPF99t9Xxlml7AJHUYNmf839f2W3Ys1e37fJ21xq9ZHRUF+vWX1yzFhXAswKXok3esC/i89OUlKhY5Y1D1QCYBF7kIwokV6PCon3qCkkWdeSGVpZWJ74oRVf3YN2AvDmQgLHvgFUCLKE3cwj/Tx7LtF/Tfu56qDf71D16FXJq+x7C3cU7SkqbLxrAbmoupCLAvkaQPaTWZMV22b9eIhFDMeMf3Jd17jV96FmfFfsaVzRsUjFD7f9TAAn1mt/v6tam329hse6h7Nyv0+w4EOm0oNhkJvdUtJnrvDp8Jv9i8UMfJ8vyKKkNoabLuDUUFegXHpAAn85qbGQAgtNgJKWBLzL9zGtZZYVCK32r7Xet3u7Y4hxRmGan1hbs/G1n7bazp6y2MOetrZuNDTt3etVWlha89hTRUasri+6tbzV3PJWqtbvrQNUpdCA8/W3AzHlbW1q2hQqdCjrW3Gm4bO20iACdc56zsrhu58+9yAs/P/PMBfvD973PtnfMbr190c7fdZctrS5bhfW0MGetZtu2GjsuvxeXF70obaPfseZ8xapLdQeM97sVu3Jpw5584oJdurhpjTYOoAXbaXetSQTm3Lw1K3PWAIxz4LZizW7HlpaJyti3xk7HKOPzutc8YB/9pjfZG1//Wnv44Yft0pUN29ltehpDe79vDz/+hL3j999lDz/yrHe9QYdDFgL2UpwSkAW+W1uo2On1FXvRXeft3nvusrWVuteY2Nna9GKT+/u7NtffcVrP0WGC9NO9nt1114P2kpe8xlbWznrxyN/67d+133/Xu21nt2eQl04X6DjbW7u2XDc7e3reXnz/ffaqV7zU7n7R7dbrtrxmwhNPPGFbWztW8Q5Ui7bb7NnlrT27tLFjW9tN2+vSyWKJGNyQYz80jBPvzFIbBikOKjSbweFeDGZozOYNwbwszet3cU/m78O54vfRCz0ENYbpdPHa+G/x/0kG66xAwiS9NKUKDsGV/HlFf7uMGdGAh1Glkjd5XXrkXTMDMb5fBBMkh6+NZE06cJSPkX9GnbtIdkcgIf8cjVX6AfTGruKQrJ1l/WgMcT3EMSpCMXYiSZyvPxZIcBg72KxF71j0+42T2pC0FTsQkODbXFXBi151/O9HAxKy3rnHCCRImcsrqPxNWDuetbRZWBooYIAA87a+uuKpDHgtCd8izJTCN+oHj6dnsY6MIoUAAxvP637mme26ZwdDUcWz3MObClgPPCzW79gq+cnLdTt1iur/ePnIH00hp3wuL6+6xzXlnqVK3Umww4B6nmrBeNlcLGwqWXt7xiyP272VWRGRVHE9IXk7jaaj489c2rNOD88ihlgqjoVQoi8yPaKvXNm03b2mbWyR2oC3NLsfhmGXYpKYJak4TCxapb+TJy3VY8BzFovJaCxunhcASZH5SzH36gzeXWFYJDRf/GrUAw/inzxcXlccpT0rnO33H+QKp2KLeMigt2cPYahnTD8x7pSftry8bufOnfNxPPPMMx6+C5DAfzJSBCTwjOTNTV4I0FVSG/AQurcXoZoVC/JkitqC08vR0mzc0DMV6UmtKPGeeDX1Cp5HDD+AEOhMu8q+dSnuSTHPDiFsqUCfF6fKijDi9UjfTy6yKo+h5o9xuacTEA4jMItEiEWQeI4iaZh65p/fGSf7gpaZRCRsbF6yDpW9K3Pu2a7PL7gB39ojIoFc07Yb7lB/aXXFzqyfcsDNDQ3qTVQTSMf7eeGgrDsFz+EkfcauFh6J4e3AzJVNj0DJiiK5CcceabWs4WG1Q/rGop9Ob1IJKMbmxnpl4NF1ICorDsV7M790mRh6gpNHlcFWei36ZwxCNAESWEOcj4fKPb8DqGBQ8yzxAIzJLCzd1yg8jAKTXjtE5bxgOylVgjQHZmweIxc+19+3+ca2rWThuEu1OVeEATeXFire7YE6CaQ4UFzWjTgAKe9Wke6Dnk6dAfJpUTjx1u3Q/aW1b839vu11AUCrtt3q2KXNbVdCcYwRYtGrVa1bX7M2owvhr+MUksNJp8Sr8kBCBCkG7UlDWk88Px9RoHGMU7ZcpnjtgWGqmv494Fm59/R2m0S3EHWQRQQoAoH1u0hBVt+v7GNM/mHkkO8vhApzvo/91XIPP/tgHD9APsEPOI/9kiKE5r2IIhE2nvOZyUU6OqjriduYWfFCRRqpuKEil2Ixw3j+qfV1j7RDPl7d2PCIG7ywS7hTyTOnzk6uGLKKjTE+RUTkIxLEr7x13hFSG2L7x7yx4PtukGcyXkbNqv8cdv0WXVekzOY9ifn7jTiaQv2DATxPuL3nAmd57wFIqPc7ttTs2B2nzc6fv9Vuu/WMnV5ft+VFCis2rd3Y9EJ8tG+cqwBypfpTdIihjhQRnb39hnVaey6PlmhB25/ztQKQsFJb9oiEXqdvFaIAurSiJmorOWsWF5bt/Nm7bb9b9foyTzz5pOEgqa8u2tqpUza/WLPV9XXfV8iSzZ1tB8eQPxgkDaIiKvu2S5SPF8Hu2c7Gnl283LJW07zgNkWoaGLV7Vetv1CzbrVqRAG22ZJVc9Dbyxx3zAhMoG7BB3/AG+3Vr3yZ6wVve9vb7NKlS14TgRuSKnrhMsULn7SLl9veOpzxoVv2Pc2NCFXqICzYylLNPugDX2/nbztnt91y2iMVNi5fskuXn7Xt7U1rt3bsjtvWrLG37e0b6azQaVft1Jnb7fSZO6zXn7crG7v20MOP21PPXLRtj0I1W1yueM0hQPjOHl0gzG45W7U3vP419iEf9Aa7/fw529q4Yk899aQ99NBD1qRDCvy8Q6Fps629pl3Z2LGr213bbS96vYQhz0vt1IdG5rVAQtqvQ90r8tRoFMb9F/ltNIzHpSbEPRl5ceT74+RN/jrXDUPI0jj+MC7iJ75D3J/j7k+NqRGnVmacSwaNu0b3h/UJSIj6m4pTJrkwLFapyLVYFNJTl3JATp6naXzxXSXnIn2KeNEkXpYHEvLgEX/zPDnmYgTgpNQTvcO4MclpME4mRyBBDsZxEQkveCBhPSu2qMUhL1ao85cE7yAk8AYAEo5QbLFo8bIIhTZFr5MWL4a6G2aur2OaEQ465wix9zmmrHg/tbgBMaY4HUV/HEhYpGjZvnW6jUGkAIYFLc3wANUIS6XVer3mBpJ7lrx9EpEMNX8OiPDKct3D42lbRKV45DY5+hTeoo0g/YdTVsOwwrJH2rhB1PdccwxTNk+z1UpAgierJ4buodUeKk3ZngQk7O02PJ/5mctNM/IcB5EpGCILRn9uAIVLl66k1AavkdByQAPeBIjAJgZw6BFWn7UPzXuMYlsfeby8rkFWrZiQVx15b2GeCY8TJhhtsb2Wnq9PtR2Vh0ueeW8/5/OuHL6UOuIorudHJQXbEfUsdcPBBFUHzwLMz5w5a+dvu8PvA4KP0hAjUSSMxPA4T55rnu9eas+NRK9OgAxzJcOUEGD+HgckMK5WO3Ul8KJF80Sq0I2Aqv9EtlSs2+paBwMb4Kff9fPwbBKizt9eO9Q9nqPtVtU+CQ80gAmecfLx8HDioa8vpLZLlV41RRx0hhEzyYMpjykRDWm+HRDoE1q64J5Wanxsbl1KRbQIEV2sOwCnKsYYGBjUAihIMaASNucpFYm0nn0Atg5mUoqI4L1FD8ahvzGuOY9PrxaNgby4YPMAO4TpZzmbrFM8oUTiEJmQ2k+lPqvsa/cYe242hllav14wr7bgub6p5koKUSdFghBxPn0PZiHa/rnfsTmfE2oFpI4dnEeKzN7uTqqnwX0yvuSKlYqeOQ9PQBfIga9L0lS8pak3AvXrvHgX6RBe2IrIBN4htRNc5LtW0xY8wqLnaVxrS/O2tjhvy/NEDXRtkagn1hVgC2vTvdmZ8UsRSnJ5idgAyETRpiBZt2+7ePG6qMZVa+33bZfaCY2Wbe7uubIPL9nF+F1Ysc5c8mjJgxKVvGgIFRlV437PK0URJBgoZKHmgWSElM6iiITIuyRTovKa9waNKLDObxLPgU/5/vW6HfMuL3x90jaUlDtvHUcl/MS31EaMdcm+5LPRZr0CvKVUocgHiFxgf+xTv6LTzPZLihyq1ur+HNYMwB3GliIESD1TO7TYFk0RB4qQ8+472bgUwcTn6bV1q1Mdbr9nVzY3HCBk/5ODnfgWleuJKkqV7IlYShEZKV2HYqwu9bw4cmqHqU//3qPFDl8jIYb2jzMUZgG4D7Mur9c1RfrPJEXadUAPPgjVFgdAQqK385usHgIpcGnvDL289V7Lbq317IE7z9o999xjt5xd90hMPOrt5q51mtu2WKMGB0USsbypm0DBzY6Dj6fXl8wqGM8JAHZeTcg8BRF7cw4m8D28vI48q1Q95Q3+CGBWnavZqaVbPZKAtDC6H9HNAQCMqLm52rydOXfOKrV514subV71gozIL4AEknZ2+h3bbOxZY5eUVLMza2dtZWXdQYvtRtu2dhpeIJGWj/ukKhGIZTeEAAAgAElEQVSRsN+1LkVK5+jAsGdd0kjbePYX7LWveZW96hUv9zTYrY0Ne/e7323bu7ve7puaAtRWurq5ZXtE+sxV7dwtt7vzh25hgMg4rk6fWrXzt56xM6fX7CUvvd8Lf6O57e1uWmNnx3p9CloSbda1tdUFu3Txgu012ladX7bawopVa2u2s7tvTz1zxbZ323bp6o612hTb7tkWwEGV4uGnPF13v7Hh9RWos/DAfbfaG1/3Snvxg/d6ugTz9MSTj3nayOWrG9ZoUuGf7kr7trG1Y1e2O3Zpo2qtbtULa44CqFmUQaaDDvneKPDnabdjIhK0P1RvKK/7iY9HQ3IcqCcgWHqXZEwesMj/rXtFQzlvcLvcRx+YElExbv+NyrfUoU33iXn6k8CE+J7ojJEvq22k5IO6VuXbTko/HtY7GU1xEP0VRasIRMYkORdThSfxsyL+JP04PicCCbyrCnGr/hBjURFrFcPM8+78WhihWaZrMDanC+CNY+gBVMlqqXDOCJCg6OXMVrhufPyGKbaY4BU7OJCAeul+20GOtHKlZ/mMnopp58uDIY+GP48+6CjXWSvCaW2WJnlMi9pDouArx1LtH4XUYaikivvqo+0xlm4UUOCKOgR13HGVpNBjyJOXTVoCuWorS3Wbp5dw1sue+3ithE7TDUu80umznkUMpFAgNgKCFNR5aTGlJywvLXkaAnTCgFWtBISq6KocdWe8Hl5P/+K2p0N41fB+L9U/aDU9xDtt4jn3hCaDNRVwcyBhb88azZ5d2Wo5kIBBzrZKfdndX+9e+MuXrtou0QvbjST8XOfDC9xPhuFcCjPSMWkDjxjQoegXjM6XrocXDNv85OcVD+4gNzaulyyqYBIjiTlS+RQDjck96lk7O4XJevEgb4mTDEK111TuVAovqdhtt93uPZ3p8vDIIw97iCXK1PLyis9PSv8g/8pnze835/lXRMFgmHWtS5vQStXmqczu9SdQrir+92J9yQ1lOmRAAc4jpUX5GHgIUmgzGQ6EMNOHnqKgKUXD2yRmEQ2x3VEyaLtecTlFyqSIGfQ9DFLX+6znRaj422MgvP0WxUkJ9a+5JwVFz8OLCbn2tkwp4maYU508/H5e1m4pGdwUMZy37Z0rDsTxSMbN+OWhREgCJAhIYR4AGhRB4EKmlvL0U1vT1I6UfagaCGpH55EzWY2E1Hs9RSFVF1LNBuWG8/z5Wt0jEVBMG7tNr2OBh5ZwWNHVI0corrfX8MVLMcb6Ip7WZVuk/es8bf1IDdq1dqdl7VbH55V2jcwj89nrdgzzjRQMtRHkfa9cuextMBlnAhJUxWZYaFHAMGG9EtYCETg/1UXZT8AHQFXWm5wUB94Rw3GB9Jlu13Oc5/b3jUJpp+npTpFZgATbt1U8hwsVr5wOnbtZx4kUjj/vRoO3+/P1VkOzcqW7Rbs0DMTakjUAZZqpbWwLBX1vz65cvWpXd1rWqC7aPgXWQtur1M40RQ6pXe+0iJkYkZQ/T/xf/CMfOaX2wGrPpX2k8aj9X4xsGseHFEmk5+j8fM2SET7m9W4S5xzu37mwf1OkQGrfqggCaqGkyC5FIkiewfcFvKV1zD5NtV70nqp9wPpO+3FuUJuH2h/u8W1jqBBtAj/qDWrzxFoqkuekpiGvyHH39pBZLR9dd/rUKW/fip6wsblpDYrREp5KLDw1O6qkRqWIK/ewhRov0Jn30fyK7opw8/Zu1No4QvtHIrcUcRXnNd9mWPIpv36O0v5x2rqddb0X6T9qez1OvroBlKVcyqAY1F/JusSote4IiODAM/0N2vbi86fs/jtus7vvvstWV0jj7LpOQrpZ37rWBVCAv1RwOlSsubdtOztbrv/ccu6ULS5V3aAFwyBKhv8AFObwg3jWWt9BsdRVYcFT3i5evGi7W3s214cHrdl+O6XNQU/vnEKlaKIfl+re2ps8qq2dHbtw8VnbahARQ32BRetVK7bbgy8np8jp02ftNa96nb34wZe6zvP+hx61P3r4MY/IJGWr3QM4oNZC27oeXYiM7nmUBcUmT51as5e95EG7+64XWXNv15588nHb3tpy+YhMYT/ilNnc3PZovpXTp+2ee+/zlJ/Lz1607e0t57W333GbPXDf3Xb7bedsb3fLU/+oJ7HD7/Nmt956zm655Zwt1qu2dfVZe+qpJ7ym1ZmzRCLc5mkIjzxxwd75Bw9Zm3SNzR3r9udsobZsLSKmXPeoeJoErX6t3/b7UieHwpgPPnC33X/vXXbu3FlPB3zmmafsySeftk1aW3sYHi2rm7a5vW9PPNu2Rrvi6ScAkEOAM7UcTwBmSp1MnxU32gREAvqMa5uoyF34mPZljIwUn4CP5X+PdgT8LkVspkhOyQPdP+4f3T8/nknfc15sTz7uPWJtmchnVLOKiDAv7p21OVetqSg/4nUatz7VWSDq4BEsjw6s6Kgb6ssjbVuusYu5XiCC0g4ikBABnnFG9VGABIEMSmUg5RP7hnuqYK+iFCbp/5PAYdFCjs4RMCgDC1SDAl3FPbmhsLtAsxcMkDB4Ie8g07Xbbrst5cfTWovw6uDx5aXzkQne1izkQEYPMt+jyE77HQ/GtN8xcqf9Dowx7ff8ePJ/iyEVnTfpd4rhDL1QRLIl75CH85jZ6tpyypRRv1/SFzIjHuaIYn5tBxAp/AAVq34vr0q/oArf6k9vdur0suetKRWCzxgaTf/kSQqHV7vPCr7wDIAENlaqOJ+QXqITHEghMgGvcafjoeMpX7tnGxsg1Kkdl2/6fgqZT4CB2ROPP5lqIuz33RDgOjd+s1xg72owpQXKNI8izFCI4mHnzxnAlOcXVY319oVjrk8++mGrKbx+o4hJ8rjff/+DXiMBIOLpZ560SxevOPBUry0NcvMH+ezKa88+AdKYg9FYgNHYAKrjT/qd53epNkYaTKb4UwSRom2AYCj2GAYx1FhFBQXkEW0TUx6U+qBPPD9KEcCAUch0ShkgtzqllshAEpAwNKioTZCABAGGCfCgNknFuvt7bkVNmn8iAqLiIUUl8bHU7WESffmeqt6TfsfDSzQP42HfoeghwAWMYKhsb+6E/TdM4VFEl7cb89QE0lWIUlq2JXJuF5e9COrGxpZHXFC4ipoOeG7w9CTArudFFQlrTy2NMkW40bC93V0vyJoEYSiw6ItQ9RKyiIQI5GX/TqkNybPo/C2rj4FhijIFHR207KWiaQvVFHWwUqt4gcVllO1qxXuNe4qFh0CFjhGJS9hS1t7S26XS+Qbgtl/1wpRUnIFnUJisvU/v97Yr5Vvbu7a1u2N79CknMoZ0qiyiKf85KQd/oADAl6fIryK+AqAyXT4lxbfoPpN+98irCddLUXL5APiVFdfl0w3zqhTVVDR5IAfmhqlIC3M1BwSQ84p4iQr3KrUrsmKFEVAcAiepz/k1CmpWrJH7TjN4iwzps6fPjBRLHBZlTcBIbb4+1YHhwFVWZFif3mknS7WQN+mw86PIqcNfn2o03KjXT9s/iVWkfaxDfE082XlHiEJQGqhHfFnX7r/9nN1/91121113eMoCvA7lwe1N27fm7nZqEtvrpC5VtIfM5CrdG06fWfHzvM61G/SpMC+RZRCWIrsOYiNnSG1otG1nG4B311qNli3V1p0tYbSyDzwE2p9Hi8a+nT5zxvUdWj9u7u64k8WjNZ05Vqy+umxXr1716+6993573WvfYC960T3ebejipav2G7/1dmt39m2v3bZGC6O5lyLw3KtptrhU8SgLIr/OnTtjd915h1EXBN5NitrWxmZKcV2oe3rFzu6eywCvu7O4ZK969evs4uXL9vQzT9nGxhVPVb3zzvP2wP33eorBs888ZY3GjkcjAEhTS+X0mXW75ZazHjWws33VLl684IUoV9dO2/nz97hj6JFHn7KH3v+kPfH0Ra/zkOLe4M3oLWq52rMaxXK6LQd9cGzdefs5e/CBe+zFD97nURGNxp5d3bjs4A01Fejahc5GRFmj0bfHn9xOEQkALVkR12Rgk1pZSSmVGRDun5m+MExN6h5p/xA5OG3/FcmPon2Lo+so+5uIrmnX1+frR7q/679TrNnCiL4RmX7tjfLFKmVwK8pbhvykIeSLHR7U8B4HEOSjC6bds2h8DshnR96OEJDw2BOPe2c2nK/UZsHBtLy0bPs9aowdrcbgkO+Oi6c5KLWOcP6gFRQevVrNnn7qKbvjzjuHd8yvsvj3FAPsCEM62KWhYujBLszOPmLBi15W7E8he64RKC8yyxkdGCJIt0ypycrTm1Xrg/ZbQ0U7KNzcf5BfkgpgDfqRAruDCA+k90EpAIzfDePNrvdQ0QzhwEvox9DX4H8qLzW54NM9vIUPefrcFyCib5V5DNnUazy9uyeOpXCgPmGxi1MH3ffaEQNn90gIvctyPKbTOOG0u8+yfovWx4Rn62ulyE0CKyAjMpOD+hG0Rvf032xsTMXUV0jYzSHDgdKUpNDf9EnnvyTIx8MPOs8/Z1CAParaPQhpmcfPSfPq/v5MF/QCUhAzW5J8n5UvSGQpaMUb6Seaxs+ipVP0e6PRtgpFBSt4btP7MX6PoEDhxaEf12+gmw8/rMEE2Ix+F+fea0Vk2UmA2x7oQuhutv10rm8/iuHt73t0w+hB24mgPTDZ4xZnxlM6WVtRFUmjTvuwv2DVLNWAdeXfBzfHf1ABTxVESHm7iQrKhxsCpdnqy3gHBMl4hUfgZGOj9kcV3sJkZ3yERcEpdcKbc7wpvnCRfCja30Us9aTvP1jg8nhoQ2SfnuNKyA/8OSvYEvmFellDb0d/U7cGn2foDm11vni+uh5wnsuHbC7ynx6c5pVKJ/Mnnjvtd23wLCLLPeTx+UDh066Pz8+u8/P13Cy0uGiaJ/8+Ze0d/qY3zpVF65t97cB2bshiZi2A5Ow332uZvuDMj1ynRqq0mJhI4hl+nvhFxjv8GfspyZ77OT9A9+H8bH1LILiu4RVjM/aCjpAp7OwD11EygQfH9nf0ZJgssIJ7Zn87f9H7Zd+n8J8hMCqdzjsIpHRGZ/5ENiziSMoI4Aw8Y/hcj/6GId5rpbA8L0o40Bzw4qTvXJ/M7sH7s+dZtzV0R5EKQUt+h+fWZveBOWcn7Lc8xdZpy7VZDRwfqIO83p/HrM8Y+Jwza/XN6oyfdyXaFFA/zZSmNwV0InBa1us2PTqB6BEXhD5P2QUoNhyM2W+QzU9lLd0fh0jGf1ywQUvGKj10gCYEfgQpF455/xWu/2PeqkeVT7MMbyp/jihOjo9rD095Bg7paemA1cHen3CTo9J/HP10T48SOOL60XadYEs8c+EZu/322wcvx+nNVtMW64vWaDY81fZ6HCdebHHA/+mT22p5FALHLuVrjfZ0o4po3mZ1ZGmKQUb+8LSD6s/TDvKopx7PxUab/gYTfo3et4ipxtNhlJnQG/k6Ktrxh5wi7sIA4ZY7J+sry9wQEjf1IK3CLZFIZy/E4IycHHfP9R8o6/mNF9+TJ8Xf3a0wvDZLexgZbSZbJ4VizkVFNs/wuNG0/lsz7FBXS0Oxxfw4pj4/1RabfXnmzh3ZN0RX7JsXl5o1T2hcJMQMr3zNKXF1Ssd2I3X2ocw65KOfFzyrbtNqkId58UwHO+SlI8LhMFjOyD5I6duDw+27CDJo6+e+z0qzDM/N8eJhjmYWYTDQBRK84UUtc0dcpqnORzimrXd+c+BLRkBqNztUxDMQw40PzsuM18GLZkqiGBobxA0+AZWZMZAs3ewemSE5aRIPtEEPsRJmQfoOcduZL9H8TN2sWYcOGURxsQZv8szPHFkPOcU+Pw4MpKMACUVAhMupKUAFTHXa78i+Ix1HVESP9Ozn4OKi/ZNfPyPMg3WXGa3jgIbBHvZcReu50WFW8bQVkOROMnr1DAeyMmDBdZLsHEdfJcgdvUqE8d50GSIuYcl4svD6IfiRQb2uT3Hf8OkYA//L3sP1oAANN5oJ+Xd2lq1F1nxVtcPC+ohLbfDvTIeL9PF3zDwIArrEp30+Ak/08Uaeq3+nqJsE7maOH4EHfJ8qGFuv07I5dHwfL7mSTjizBd4JnVCIwBCzyDh3wuO6GW4xGAPjRqfnk5oqtDfupWKsrsvLA+sog1k/+058A314ZL9O2N+DKZAsOeReKDIkC9d/wXOPaJ90AZOmHIX6fRFZtAcnyY8p+nm26Kc/4YjvT4rbUY5r9BfdTPNaMD6KZk87qLUw9ZhLnfCIaDpz+ox1uh3vqrW6ti7I8SivN7j2xIEEejOvr6373lXoRWKKE94v//1R5fB1IeMJ3sTzpbNDyDTkg0mHXC4P4c76dcuAdCU+JSYP7zFAarINNFAUFU6XCQhdMZ/qI4/TlQa55hN+91sgrLO80lEqDtwIw9fLRSUQUogC4P2h5W0YRB4QcZBZRyMW81Cw8urzHno/+SgKLVrw0shHOI55/RJqOfbIaCL8BlJ1uylvEt0B+6TRaHonjqn08XaFk1smVB3dn6Bo+zpNd4/qUUohGAIsktm8Sk6NSn9PiUwgosCdCmqzds0nxR5TIgjhntonChn0iAQv6pWcFvre1ZEMAJr2/u5ZHfP+Pu2ZnToNkAlpbROnwSNvsmJu7sci0oaAX0/tSoG/Y+mW9OeR8fl05dakT1Fw+ooluO8rs9WzaG0P8x3k7zkWqJvlBbL+HgNkhjclsmHI3oZFNbVq5tz7lZyFjNEjRnxQ2aD914iQBBBhwH8ybSarJTJYlCxOPHI+f/LqJQ+a0q2KIpqOwBmeF5fuk4aWrS/fPxm1CZXme31OWn+EnVNaM7ZvTXVckgLf73RT8VjHlim8mWrRZIUFrEeLuwn7n5xmiv0eBT2kjWk+Ncmfl3U1kRN50vuR5jH9OJqiek2k3vNi1VzHQQ4MyGwG3JgOwFU3EzCZK1sBuINibXQiyFJnvBaHR8Gk8aW0W8nPcfOUAZEuwMTnIrATQAUMVMaAAe2gQEYD1XiIYWq6l7OlMSFvWd940nu8Bo2nOqTuJ/Jwkl7hxaTRTzIVT4/whjvZa9HSsjZPNy+BpJmXdByK7DIrCoeUlsitSPnwCvserFGx6iBkWvQfhI5l75QTMi6IUsHTZOzTVYpxpvpOPY+uzbCJIE8JqhiQy/XApA9yMmWmR3j/QNPIwg2Rf93UzWOYfz8KzA3syGsA77TeXP4csw53HXfL9b/VNGC/6GkRyCs6d9LvBc8ntSwt29FJEh8gjfYFe1SSTY0Ns561eCcaAVosUCw464R1Pd7/xIEErQPyNWA+KI7e35yif+22VxH3hZB/W12Y6RQT11kBoldUTKMo8yNfFfV6TMpB7jFP7PIIKj/BQ5H3nOghhYwgH9ueCdRsY3reWmriNdZgAZGeZMg4I/buDeGNaflC/ihFbbK2ci7Ug9HpNoM7GskxZ20UKWOTvTZerXeKIJgGFHBZvobHQebO32tCZPes90lVu0X9a/cJee4jx4jHZuhwnfV5x3XeJKxh5u+ntH+cFvGRVlnqdjIKiAkgmwyUDWhRuIcmUK2Ad81G66GnX0UeKUalYkdu8ESsIEen2Z4x+axhTvL4c8g7HeVPw73q245K5/HSnMI2IujjJOWw5sE9MofZ6NxkHsPsy7Tn0jhyT5/8ojJQcmfQdm3acVT5UjQ/x33/ouf7/My8SccAioW8u2gE039HkZwEdCdMIrc/ckNUn/WJTymISKBYrNqWxbZm7Bvmjtz7Ix1jInqOdL8b7OJp61uy0/WLHICQIp16Nu8pCOHIyT83ssc4OmRACjQdp2E4kCqAQuBDls2QHuMwsh8K9EuKTGBefpMA1Obon9nPY2cl8c/0E47/gS+FMfRShxpaFI89Rl46A14OMvcZ/6SjD12CqtQ5yl2PN3dQwT5LJ3WDPRWgGAI2XvsgM+hTnIHDAM122+qZ/h/vHSDoEd2RujbU7wH8cRyDqvbUzhqRMNmdtG8GKRZ5PWmyzhhfk6LD14IVByHk9HOL+HvRk4rsl6Lri2oETHRUFd04+9338JRzp72/4xChC9S42xQBuQIaZhzugU8bAJeHjIwoor+60+T5k2wa7xoiWqdkb/+r1W6lQvpHdYRm974hgASvA043gLmqF+miMIQzRxDhSXBfYEQHnt0XygW0g3Mkd4iqptC4oWqe3+jebiq8/8j6vqbWAQZWYuzxwPBKB7+C6I96POXBdY9/JljHAQ1+h+Eqv9YKlpAMTMevucbwTyMYByioGGIC94cX8m9fQiMpFdcuDATctMOr756oITk6ujxphjhaptqEscJsKKIHs6VTgEcc7qf6Ean3bjHUnro5TD4KBaF3KnCVfgBFEU2DJ4JP7z6RrbB43qCPcwGGBF/RGGLV37QUiFohdGz0nLSW0rsP3i5rAyW+lAREqiY/7RDQGAX6SLEd+m9PIfN0+tGhRU/PKz7p72si83LTlSqJjD/yRYES/bKdn31221k7tUFUkO6VraNrQrdHJyz5sMORN4yy1oZDGg06xLvnsUdrtizK2Dt3AGr6xlY7gczDmCksPJ2fozIaHx+ngpEhcH19AHhkRdtStHtqpRrb701dCC/EH8es22FxqWz/FAD58B03HLLzYhVt/i1DftLveUWrkN8ccB6mFcviN4o9TzsKi4UdFUh5gQMJ04VLVg8md5KWpTjLYAlmm96dEFmJgrwejQOLop60hXZ7d+i8HgQHDFQWApayZ3swaBa95uUPXO+hS1Hq5CQgwblSxoD8PlkNm3Hv6XiDO0woNp3kocsmDGXvMGLWbra90C2FhEfkVXZDHHQcI7Jv8AJZ2ig7kG4IWWgcQLTXkOr1vIPTUManjmCqpeVyGseP98jiEMXh0RSdzMDarCV4FDQqR+CtmReGcoWhoYN4JkJlziMdfOzZmEd0uKyAJTRO/pTs+RnIkfAavexcej90G8kx/xNHEq6w6qBoawLkM0fWXOqqMsBKY2pjVoLl0PrfAXnRC+706+BIKSzPFloj5416X0uHNPBv+LnImKAXMu52vWwAPGNpOdnWu3u7trK8ct3SG04cSGi2W6mnZqa40zaM1hjqFDCorpKfOe1uWjBOmdWiqvdFiE/R9cnQOfxxNMQwtWIcH5GQmOo42lxre00KO85f7UGAA+aMcFuopND3SU6p1C5u/O8uR9nIgCEYsF7LLBW5SemIPavWcjlqgdQyLoawRmYsB/AJVDyvXMa/qRQ+7bjGo5E7OYZeH2YVTDMipQBMu2+/lzdkhx5qrhtEJOSnUnmYY9YI4JNXu54FlC8AUYr5NOO9NmYlzT8gBzlgk2NaBiHnk4ikxTfud6dB3mMeFaL473HW/iFBpEF+3FhU7IDLSKZxbnyDhTUF6MhqbBTP0eQhDTKrpMPlhtHZb2cXp3U5TOOg0wUK4ugiGxgB2fdezNSnYagoD7lVz6qWDP3spKTMcq1rkTCUdL1HFqsQZVjzDjAGhVOjSeqxfIrDmKvhKNK/ElA7eaMU8ffrbfjmZ6ro+QdcbNecjqGfZwHXs5ZU8fimI4ndAv5eRH+cGxFqy9OTrjnTjtTVJh3XPKsCQFWAhBYSYBYmXXiTG/aEaevXDXdvjz1KA3X2Yodm3ZUTC+F/kgcZ2QmFpxuDG6teBHDOo2GHnkzalwJYpk4H3gVM85mlUg0nOLGcCFbGkTEeN1e9Gi0JPRjRdVUjSGsk3BvrGb14hKUOQIBcmK6f1LM2bYy76X3QoWuk9vip1/gsh3M+yHXNeevzq2JQ9FHES4NxXKTHcxNoUZ1b8C5AnooQIyUCo+B7WCfaF0Ejg/QEz0YFoOO9U7cMbuSRY+wXUcNDNbI20lGGZAzdW1d7xOowh9z5UjY5An5QNx3wyVoOE8sXtQ1PEZyQGsi7khpxlIiEIv5zVP5dDGRO3/pF4ztiCYFCDKbo/eeKHH1KLQuAQgQQkiN28lH0/FkZZ3RmRVlQFNFeNH95+zRvT4iPxd3vzpG5itXnay8cIEG8Bc8vqQy0C+QARXFvRIGhMtrSa9ZpvZ7nnbQgj4ZYiuJIx7WavX4aVqUH2U4CKB2RZWbfuMc4iTJFJwxFGyjvtQXT8GTPZJxEociG5qJx1qskaUhJ1IZJgmCyKj/O/Iter4nFUDKKTPbXisrjnjD7+ipa3rPfafTMa0Y1BUjodJNHEFBqJvAgPKro7acLmlRwyT29IfKA7wYRCe7xmyLK3TItGsUobQZbpNK1CsoRnUcmGoMyxCcBCRlhJ6JlY2okwNRUnb6A4EWCzNWckc0W+JFrS3n+lHuPMewrlRZJLVevSY3Johw0Lq+BgUKVne/pSh7NIiAzirA0j1LcEk+ZwD+zcQ+KHQ28TVFtQwFsexu3QRGtLCohKYypiGsMgQ66ZMYlBQ2keYw+tcQRSb8CjPTGncOVlikmad2etAw4LJc4+nWRrTivLEJGc490bycGQpanHH8et/bzim3y0g6N9IkRjId81Tz/Hxsmfch7p/Uf5e9hbnRzr718YPkQCEy0HKzPrL5OpHBKL8GipU7TUPfAKCblkbVWq9dT6+leAteHuf/Z3MF6BtZ/lqqYsR7ni/1h6oq3rEWL8houyUGCaRy4yggP4g9Cr+GlKRJgvJzjnHa35foync90eL0ad9Wn1D2Prhzw6X6qX7LfNy8o7t5Z9LkEmgCQoRu5I8YLS2ZAMDWpeplOWK2mVIIqURIxheDaujey9/wNIr0ycJnmYGRhyu7jFAARL5kAhfzdc7JOQIKfoq4wwwi0RIcUXYE+4SIk6JzeUCYHJNAWNGob07pD+d0PpnocZoO/oK85iv47IP0sN5kAJBw7cWcsqnjdxpFbjyJNu9O2+YWatZoNW8BRX5nzqIS15ZUDas/jR3riEQkHJuA1BtGB7/ACvGCaKX3t60abZ/TXa4GEImJNNASKLhxKu+IzC5j1NKdz8c3LM06eApOAgqLvr8fIR4G4g90xGu1TwnJYvxOBhoM98dqz856mG9mwSNafFU8AACAASURBVPOpmhRS9A5KgSgCkr8o0iDOybBwWlJHh4eumIVaoz6p/GhnucNB37A8v6RASYFZKDCLDaH7jFUjnC+PiwqZcV+PMqPBkMeNa/h8FYNMpx9YpZ3wzPGygfeYNeplxncuvN+s9xl9//Fq3oxjjzUyuO0BDPxJorno+1nWZ3lOSYEbhQLj7L4DbJOpr/H8AxJulFkpx1FSoKRASYGSAiUFSgqUFCgpUFKgpEBJgZICJQVuQgqUQMJNOOnlK5cUKClQUqCkQEmBkgIlBUoKlBQoKVBSoKRASYHDUqAEEg5LufK6kgIlBUoKlBQoKVBSoKRASYGSAiUFSgqUFCgpcBNSoAQSbsJJL1+5pEBJgZICJQVKCpQUKClQUqCkQEmBkgIlBUoKHJYCJZBwWMqV15UUKClQUqCkQEmBkgIlBUoKlBQoKVBSoKRASYGbkAIlkHATTnr5yiUFSgqUFCgpUFKgpEBJgZICJQVKCpQUKClQUuCwFCiBhMNSrryupEBJgZICJQVKCpQUKClQUqCkQEmBkgIlBUoK3IQUKIGEm3DSy1cuKVBSoKRASYGSAiUFSgqUFCgpUFKgpEBJgZICh6VACSQclnLldSUFSgqUFCgpUFKgpEBJgZICJQVKCpQUKClQUuAmpEAJJNyEk16+ckmBkgIlBUoKlBQoKVBSoKRASYGSAiUFSgqUFDgsBUog4bCUK68rKVBSoKRASYGSAiUFSgqUFCgpUFKgpEBJgZICNyEFSiDhJpz08pVLCpQUKClQUqCkQEmBkgIlBUoKlBQoKVBSoKTAYSlQAgmHpVx5XUmBkgIlBUoKlBQoKVBSoKRASYGSAiUFSgqUFLgJKVACCTfhpJevXFKgpEBJgZICJQVKCpQUKClQUqCkQEmBkgIlBQ5LgRJIOCzlyutKCpQUKClQUqCkQEmBkgIlBUoKlBQoKVBSoKTATUiBGwJI6PV6VqlUbG5uzv/j74WFBet0Oj4l8d/z8/PW7XatWq36ufv7+1OnjXtwng7+5v5cz7109Pt9/56D8xnPjXAwppMcf7PZtMXFRacN44BOrVbLv2MeIg2L6MU9mC/uobnWNdA7T/P8uxfd/0b+HZrx7ktLS4P3FP3yNOY9WJ9aj3FNco3WP/SKNOIZtVptcH/+rtfrByKL9gfzyhg4GLeeo7V4o+yPA71cefJUCpzk/oQniC8wyHF/8/3zcd1p7zQaDd//HPm9yTm8s/Yc5zwf+B+8AVkgvn7+/Hm7cOGCv6N4z3d913fZ537u5/p38Drea3l5eSA/Njc37dSpU7a3t+ffv/Wtb7VP+qRPGqzVKP+jvOaZkV4v1O39Ql4/z8WcTdMv2XNFR9y3W1tb9vTTT9urX/1qX3vsY/EknqO5arfbLotvhgOdATpOe190lqjHzMrHo64jWmo+uUfkAZzLfKysrNwwZI863DgdV7IuyjatyXE0klzUC0bb4CReWnJL9lscQ7QZot5/M/Dsk5iLk3zm8wJIwKiBSUkJOQjBYC7TgAGUF+6PshI3Ltex+A9qiB1kbLOcyxhOcvzb29u2trbmoA404pBgjQJ20rtwDowjT9/8+TBIaC5jgmtmFTaz0PGkzhFIkGewMs5ZXxKGOzs7Pte8O8q5QBoJYe4hoS2hlGfKKDAC4mZl2DIged4sNI+A20nRtXzu9aHASe9P1jy8nf8iD2AtnrSSdD0oDH3ZU+znPA/gfdmv4/ijaCGeez3Gchz3gBesrq66TOBgHnkn3hfex7u9+c1vtv/23/6b8/c8gBwNAdHjLW95i/33//7fR4BUjR2gAZkt4P+FsEamzcsLff0cx5rM3/MoQAJrmXXLutPxF/7CX7Af+ZEf8TXIcbMDCZHe7GeMeelx8K9xzqZZwIdx8yi9CZrDW+RwyTs6OA/+c9KgQhGQoN8jyBDBgjx/u9GABM2RdHc5eOP3+fnnHZh/OdaeCx5QPuN4KXDDAwkYWkJ9YzSCkMqiiAQxe87TuXHTapFHZHoWY+p4p+Xau5/0+KPCdxi0XWh9XuhGz/dzTdOTeB7rDFpq3e3u7rrCDFgTD9GJz7g28/+WAI1rNoI+s76jgDPNh8aZV/y5H+PXHroR98qs71yeN6TASe9PgVl5ReSFNEe8I/udI7/f+S5Gxc0KAp40feAbiiaQrGZMt956q128eHHwrpcuXfJ351x4iqKxFIWg93jmmWfswQcfdJ6IIcABLSS719fXDa8wMuhGB1mu99y8ENfP9abRuPsdBUjQ/SRTAbg+4zM+w7+Ouil/34wRCTiaiLKaFJnKPo2gsPbxQfnbJM83QBugZdRDBDbcCPwhAgVaS+N0Julf4nfj6DlOD7zRgVQ5avU+2osHnf/ngk+Uzzg8BW54IEEeiPiK8nqcPn3aNjY2pr49jEzGUJHRw2aO3lahnocn79GvVGrGLOkWxzH+CNRo88cwtYMwMhhh0RxEhZrzD5I6cXRqH88doKHAl3EMVL/JO8x7SzhKeIgOSvdhpFLGx4XC8RuKON7CaQdKOYrAJKGbT6PgXprzmyW0+HhWxY1315PYn6w/1pOiEiJVxkXziD9ozR+E/5wExSV/eHYEreGDEfCTEaL9daO/VzSw4B+K3gP051BEgsD/97znPXb//fcPjArOUwQU73rlyhU7e/as/fZv/7Z90Ad9kHsSBbooagteJNnP2jjpaMHnYj290NfPc0HDowIJAuvf97732Wtf+1qXq/AfpdyUEQlpFiMYzL/zaQbROSEHSRGfE2A4KcwfHqpoNp6HfiU9+KSjESSrxq1xvQ86H3wsTwfRT6lwEUSI95tFnz7OPcb4FUU7q64+q55xnOMu7319KXDDAwm8LgoIgAELlXxKFq68FUXkABHLb1SUHuWC828EAuec9KYc9y7jGM1JjF/esnG5UNPmQPTP5/7GkC/dWwyG+SgSMEXzfqP8LnQ872lVCgIKNwozQi8yWK1Z1rkUbtasgCXmQXlnAgGk8Bz23bkeIcy988CCQq3jexwm8uGwYyuvOx4K3Gj7U0q6FCgZAZE3K7yTz+eDZyMfhaR9Dm+X8pXnD7y3UgSOZ+avz10Zp+oNwTvgGzIo5InkPf7dv/t39gVf8AUjPC6OgBQXQM/v/M7vtC/6oi8azKtAa9aD0ie4Dt4zq+J6fd705O7yQl4/zwVVjwIkKAwbY/Vv/s2/adT74N+sPXgnRwkkDOso5fUGIhakv0Cng9ZwyusYseaZnBzcn+/5W3LjuVhXB3lGERDA77JpYoRF0XUHGcNzda6ipyUbJO/yqbOl/vhczcjxP+eGBxJuu+02+43f+A275ZZbXElBmSASgeMgHlEZSVI+xykhKmQnA41nFHl0j3+K0hNOavyTctlQDqHlQbxCUjB5n6J8fBnNMTfxuaL19XxOvo7EOOYpIEGCEQUlrruY3qCCiuPGiCASKo/AVg7htPfRuuKTOYleU6H9uj5v1B2mmOP1pG15r+tLgZPan1I88nURYs2UfESWwITnE+AY98u0vROVxxsR3M6vOhkIyASFeysSQYbWx33cx3leuXhcnDcpmlxP/vlP/uRP+iNQqPlNPI/fOdAD4HWKULi+u+DGvdsLdf0cN8WPCiSwvv/Df/gPA4ALea3UPt1bOprA/MOkfx43HY7z/rH+idIQ8jz7MGkNUcePxdejThJ5CXxBjhDmaVwK2XHSYdq9I1/XvyMYLtBUOphSSMVDde8bSSZAY0V8KzJhnEyWTTUuVfak5qN87vWjwA0PJPCqcQPCTOS9uXr16gBUmEQSeW4VBh4r0WPkYahKKFw/sl7fO7EJT2r8ihaAbgpDxshVKO6sXqFpoI8AnGjIXl8KntzdYpSAmK5CgVm/AGTyxsVRokQDmKkCun6Le+Hy5ct27tw5nxfW8GGEZlHBTMZ45syZwdBi1MRBgLyTm4HyybNQ4KT2p4oN5iMLBBQotHscKPZ8CJGMxh/h++wl9ur73/9+e+CBBzzSjr0uQFaRcjdqhNy4tcT7CDhAUYTn/aW/9Jfsf/2v/+WnM3fwPNIWXvziFw8KsWmOOYfrSX/4Y3/sjxleTB1/9s/+WfvRH/1R/1OAqjyQN4OxdjOsn1n401HOOQqQwHMfeugh+1N/6k/Zww8/PADK+F6ptTdzRAK0lXNEBiT6DDQhypLaKNCJPSs9VlEJ0mmnza3kUj4qh2uk/zz11FP+DHR5gY03aseMyPNk20j2SbfTeopAgvjfjQQiaPz5MUWnJ//OR4SPizI8yv4urz15CjxvgAQKN1HAiUOdBGYhX17ZhNG84x3vsJ/5mZ9xxQZl5/bbb7eP/MiPtI/5mI9xRea+++5zo+xG2LQnPX4U3V/8xV+0//t//69X3obpffZnf7Z9/Md/vH3Ih3zIYE4mzUUenUZ4PProoz4Hf/RHf2Rf/dVf7SAJx5133mkf/MEfbH/yT/5J+8AP/EB70YteZPfcc88s03zDnqP5k9dVAo4om5/7uZ+zr/iKr/D1RjgvSvPLX/7ykWKM6l4h4EahltDuXe96l/3rf/2v7fHHH7e7777bQ4fx6AH0INzzleLHEQlFFaPmp37qp+x//s//6dE/XM9YPvZjP9b++B//4z4PFDnjiDUTbliilwObmQI3wv6Ex/zqr/6q/af/9J+cz6B4/JW/8lf8vw//8A93jweK6PMhjSFP+P/3//6fkVsNv/tn/+yfuScd8A8l+K/+1b9qr3/96+2lL32pve51r3NQkUORIfLwzDyZJ3Si0t1URJFh/Mf/+B/t8z7v8wbzBp/52Z/9Wfuoj/qoAR+Rd0q87Zd+6Zfsoz/6o32eMQqQ89/+7d9uX/ZlX+Zgq0AKKbAn9LrP6WNvhvVz3AQ9KpDwj/7RP7Kv+7qv82GqZldsSXozAwnQhL1JS0x0EvSI//N//o898sgjTi8iij/swz7M/vSf/tPO69Dn+G5WXi5HTIxA49+AOu9973tdXvz7f//vHaiE3/yJP/EnvMYKOosiPY97fR3k/nkgAR3wne98p0drwf84eIc/9+f+nLcYFb/k+xvV4ck7YZ8BBL/tbW/z98C24ru//Jf/sr3mNa+xj/iIj/BP6uCIf98I9tVB5q48dzIFbngggcWGEpLPA5eBFj3mMnTkJRfiqYIgKHPf8A3f4MyH6tGqtwCzwlBCceF+n/M5n+NMicXPEb22+dA1tZ+RR0afMeRNnhNdK+Q2IpDcR+2yhMLq8zjHD2pMKL3oEZU0BMInf/InD/Lm5QnCq4anmr9/6Id+yI3XeMRK3HjLoS004D3+zt/5O/Zf/st/GTkf5oK3TopzLCgI0PMJn/AJThsVZeNijA+luEBHGRuac4XaRQ/+uG3A+lJYf7w2zt9RGIhoEdH3z//8z7fv/d7vHeRYcn8EIWP9N//m39hnfdZnudBQtXIMe4S15ua//tf/6n3Zob/QX35TfjLMHECMQ2uPaugAZpGJ//qv/7r9i3/xL+wHfuAH/PlC87mnzoOuKPfsG8AdjnxV5KL1zTUx1FmV1/W9wt54Z8AP5Y4rFFLGrgSP9j5j499S6mRoROP4KHOna6O3XmPQs/gbw5f1qXQSxg8QCT/RedP4Q5wThYNqDvRugHif/umf7usiX+k+pssIZMUoh4dpXSi3NAJSPOu52J9SgCLNNLe/8iu/4nxWv8Xiulr/v/ALv+CAAu+tqJsYxTPNUODZ4gXag5yfV2S1lvJrDfrl5ySeG2UO91fRQcYHOAgPHVcQmHWuNmmsH8ZDfQBAWr7nXioWdtz7a5p8Ldo/4r2RRzFuQEmAg2/7tm/zW8Bfvv7rv97++l//64N2y8hf5I6KasKL/t7f+3sDWfTFX/zF9uf//J93/sP+kVcyyiiNL/IE8XT9xppCXkUdIgKtAKkU0cPwYF4UIcd7iO9qnzz77LMeSaJCkDxDhSH5jrmCv7FGuFaRfPBeFaCMNAVQYv65B/Og1E3W+hd+4Rfa//7f//vI62caf+G3o9JHtI/Rd9BXUTYqgMcaUA0UyTc5EfIyQd8zvqMa6kVAQl6H1H7jkzX8iZ/4ic7bWQOsQ9blt3zLtwymsWh8x62fHCd/YOxKLYpyUPyXaAB0g+/4ju8YyDwRRhFE4p9cD1j6L//lv7RP/dRPHexpRQ2L3yv6TDJQwKt0ud/8zd+0D/3QD3VeK/moGiqKfvru7/5uN2L5XTKR6xl3jNycRX+P8pX1iy71kpe8ZOAAk4zQOso7/+L1GNfou8hzdDgd7JWY2qCitaw3wNS/9tf+mp8qnik9LEYzCNDN8z/oL0dWpPEknpmXb1Hf4N8qbqkUM3T0T/u0Txu8i+ZLz5JuyRi+//u/3/cTv0X7B76nVqHQgTWN41gFyFX/Is8/uI+i+CRTsTHo/IO+iiNM8xL1h6iPF8n3uO4VVYO9guOzSL/id96FOVFBaenZ4m0nrd8WyfhZfn/eAwmTXpLFw2JhcbKAfvzHf9w3I4I7f0jpj9+zscmLQ3mPIZSEasEMhXbOwoiKGL0MQlWyjgativoc1/gjKiimzOYlnBSPGRsmpoOIRgrPZ/OiHP7Tf/pP/adYaV000vvD/H/t137Nz5PiGRUIAQXq/6vWMSiYKOV8j0J4xx13+D1Ep2mCWsJo0jqZ1dCbZTNNOkeMmLX3Td/0Tc5MH3vsscHpr3zlKz26QAfKI+CJGA3vJzqBYH/Kp3zKyDpGSUW4KT8ZhvVbv/VbjgBDMxUgigyRcSD8n3jiiZHnRE+LQtKUAoRwRgig9MY9MW1954ukSbngodp3sUI73zN+ASQSilE4P9dAQpxXCWsJMP3GmCWsOYd3UyrQLEDVNEMI4I57/eEf/qELSOYDXgFtpaxrDtgT/KYIEp5dBLQc9/7EUIngCrRijBjOGI6sUeilVqgCXQQqsL5RPFFAOQTsRmAgesXjOz8XQAJjUpgt/0ZxZZ/88i//sr9nzPVnLgEWmG/mTkYc1/EbxdxQgBm37nnc++soQIJ4VKyNwNiRV/Ckf/AP/oF7K/mOfS4AmuvimuVv1qwKKhKl9VVf9VUeaYU3MxojnCvP3jhwMSrSWvsyJsdFM6IX/Nt/+29HIh5k9LMmmSMZA6xVwCFAOsYAHxDYgJz6ki/5kmvEwN/9u393sHb58fz58y5XoRGRkKz36D3FWIDHA7KpvZ0MusOsH9FrnKFxVPrEeRgHJPC7ap9EBVo8P+peUTYwZsmOIkO9SDZPAxLg2XLsIKc5F91E64R1Hcet/c24xaeKxnfc+slx8gc5j0TjuH8UUYo3XcBaBIJjO1juoxpnGGBEeHzmZ37moMh53nkmvVp6Ik6j3/3d37Uf/uEfdr6APFQHF+k/8dmc/7f+1t8aAJP5FE7pZLPo73p3pXkCJAGQxgipSUA0+hXREapdBa/AkfTWt77V1zfrTaBBfh2LftAA3Rl7hHuNO6bpD0cBEvJOi/hsog7+8T/+x17ThnfQPOicuJ+xmbCdGAuRhvBJIkdYu5KF8d/Idngw62Ia/xBYwXxLL9LzkSdENyNTZfTrN9YP9JWOG2VGHkiJ7yx6AFYQCcPfRfoV1wtYFXgiPVfOh7x+y+/iS7Pcv4gHHvfvLxggQcJCTJ1FyQTwiVH8SZ/0SQNaiuEox00CQf1whVyyyPAQg7bxHYxLCoUY6iyMaBqjjx5NjVkeNH477vHzDDYcnygw0IReySjCMlbYzIwD+mDE48GJrTehH6g0DBaaa1NwPddCbwxjFDCUKBgK30fjC8UC2kpoC7HkWpgvXkmULg4JnecTkMC7giz//b//9wc90YWeSxHl3VCgFRYoZgNDQYG966677MknnxysY5Bf1qFoprlkHr/8y7/c5yQqkZoXIkL+4T/8h4Z3LV7DuZpXocoRCAAhBjBCEPC91ksRUCbDGkavNS3mGKOH9GJS4kHuEd43CmLLeyp3XQoWngkUKo48w+ddJaAOG5EQPb0YFoSJcshDmo/UYQ8xnle96lUDsG6aIJJgPK79yVjxOvMcKV7sBTzWgIMYmTEaivPzCgnfsd7+yT/5JwNDTQI5Rjnwb/2tdz5uICFf34T5gA8iN9jfqoEiRTsCdVrnMlSlbPzO7/yOA0Z5kGhaRBuGzWH31/UAEqQ06p0AUeBXeO+jsQhg+opXvML3NUaxeDnRgiiW0RNNChzgGSlWHALcxQ+i4TpJkRb/UpcHOQJ4PjLnD/7gD9xzFQFngR7MrWQyz9dzmVf0CYwBDhnFzDUpk+w9xspa+Pmf/3mPqpAxyTvjlXzLW97i4MW4YrzsC36DluwNxnGU9RNlQN77dlT6FAEJvC+gST4aI/J97Ql5OhmTokMZe5GhXqQkTwMS4KP5KCeBOsjPr/zKr/TbY4iwdoj0Qh/UmGYZ30kCCRrfYfkDMl56Gfwo8jscSPA5DgA/Uiw54lwr2lRzJP0CuQaPIKULWk4CEmQocj2h84T9o7dw5KPXuI94hHSib/7mb3adS/JSPEP7rkh/l76v6DHG8AEf8AEj/IKxTItoo84V78292M+MIUbnsEdkkHIvzhPALN7CHsG7ji3Dd/LgK1X2uIAEzZsMXsbBu5KKCOBNREp+LhgTawCaR51Va4Hf3vzmN3vKGml9ii7mvdl70EoAQrwmduobpzcyDoEvEcRAHhPdRX0eDu4doxOmRSRonTD/nMf7E6VEFLa6tsyiX0l31H4UwMpaUHSmaC1ZJAduCSQUcfjs96LQ1FkUHRFfKI4YAIbXy172skGIoRRNEH8WF3n+LHzCwWlRRciRJpYFz31Rdtm8UuyioS/GdZTUBglzhZBJ6WEzHPf4RS95K2K4GLls//yf/3MPPb733nt9w3/f932fRyBwqGYFihGL/u1vf7sLBjFtTT9IMrleecQQmlMTgTHw27vf/W7P+Sf1BOWDQ0roD/7gD7ryFsM/ZwESosAftxwV9lRk6M24lK85TREa0AaFWO+lE6k1wbpDUeG3N73pTfb7v//7/nMUomLIrEOYGNEEvD9CCnQccEApIYpeEM1iSz3ytVHYheiLOf+ZP/NnPIebKAbuizGKhw3UVcXgUCpgasw3gk6hwtOAhDxqr30aI1F4VwEXMQVCTPckgQR5rFgnKo4pxUHvIkYvdBt6cB37mvV6lIiE6JWngB2eHPalFKK8McWz8bAS1cJ8cRQJouPcn3q+5hUFkjWHQqXoMNYu+wBDDMMRZQkFlRxYrmPN611+7/d+z8PQYxG6Ivlx3KkNvKMKKUrJgG9J4eV3UpkA4KSYwNeJ+PqxH/uxET7HfkEGxVDR495fs8jXafxPSjTnyEtI2tQb3/jGgeIsrzthyXjVAKQFBvF8arMQeQDPk1LNe6OwktaiPcen+MGkKKXoXdKY2LvwMck7vQ9GPh7VqLCyd8VLeYZa8Cq9gvsDfCAX+V3KL/KROjWsXdYDPO4zPuMzPHUsyjL2I2C8vIu8D2sFAI16RNCBa+GzOo6yfrjHNEODOTsKfXTvSREJegfxAPF6fZ+PSoy6nPa25l3PiBFxRbJ5Gn8QUBQNZNYfRjH1iiKQjodbqToy4OAtRUDHNCDheugnx8kfoC3rm30ZO3SxTkk5wugTH2deoQ9RvBzQBn79NV/zNV4PSilDoin7Ap1uGpCgfcMcMg6tIWQG+hR7hrULgIdhmzckkSk8B880R143LQIStLa07qhdgHzKp1pNAhLiugIIQA+MYCn3B7BizwOwcqAH4+WnfhYHzjcV3SaKg9TWPIB9nEDCuCgugAB4Ege8HBuJgwhDorWIsuXA+UHkFVEBzFN0jPztv/23fb3kI7C5Dv6rqOdp/IP5Y91FWctcSPdibXEvUrDRn+TIisU4i1IbeH5M50VmIJd4H45p+pVox/qR41A6IdcqWiTKMtmfAkuK9Lci/vdc/P68j0iI+UdRkIl43/qt3zoSbgijwahF0VZIjbwUXINCy8LHsBPahmKABwEBo5oCKPgRVToKkCDPvPKP4jsd9/h5NhtZDDhGGmCIUoASpT8e/+N//A8HYdgkEXigzzLGKBsGpY334D8YBsW3pDjyTKITEERCX7k/AhFFU7UpRFOeD6qIESWvm1BvhQ2zIfNzwHex3sK4DcUmncXQO+xmFNKOEkJEQlSaMDaItAAkQFhAHxgyAoVxK8w3n3qD4QeSq9aYgANKY9A4eS8ABzy/Mvi5J3nKFI+KaD41GfgexRYBxTrEWOWQp1pMD1pxLvOh5xdFJHAtkRYYhhoLa4e9JMWevcY7oSywPhTqLqY7yWjg++NktDF8njBFALVIC9YmQowxq5aJQvEUnjfL+pqmCGj+EYIoFAhO6BaVCZ6tPYxRpJoNUpQn1Uhgro97fzJuKY8x+gAlD74AiAXPiEYeeZdERek6rde/8Tf+hu8j6CXE/iSBhLxiqjB58SfWBWABvI51on2F0UnoP3tdYBvALMYj4aKE7+o47v11FCAB2rPu4HOaE/5NkUCKhQFE4xFUhBmKJgV2tb9VB4I1CIjMwfolHQBvMBEDb3jDG67h45IlotG0/YPyitIn5VTgLrwRwIa5Ys+yn+AlUhoFSMiQUvFapZyoCJ8cDswTYyd1jfn+V//qX9nXfu3XOgDP+ys6hvBsDBIOAUuaY2QoSnf00h91/fCc46TPNCBB9R8UOcd8IwcUaiwDUVEBzBFyIEblFRnqRbJ5Gn9g7Oxh5oexsUfhSxhKzKMO+BDpgsgxzlO6Fr8XjW8akHA99JPj5A8xdUctV9GXWdtKNRON4OXk/SP3eC/2BbRhvon6UTcWOUXQI4icnAYkiDeyhwXaASKgs+gQUIxOiczgiHosdWf+83/+zyP7jT80xiL5LLsCAIF9K51ZgJf0ATmloq4i/YHnQxt4PKA4cwbP+cZv/Ea3LfI6NufgYCI1jIN5gLcgH0TnuO6PE0iI6Q3wRuYe3gcdGI/AY+ZT4Adji2A/qbTMtfYL4+V9WEOaS61j2T9Kh2G/xbP45wAAIABJREFUTeIfkr/IUv5jDRC5KLBGY0P/Ztzab/BXGfmzAAlaAwAS1I2LYOis+qeif2NajmRMHkjg+zIioYiz534vUgSnKTqxQEl+8bKwQMuYFMKHEFaES2KsUj0W400Hz+A8vMH0vFY+j1odch0LPxY7Ubh/ESOahdGz4BX+K8GD0QDiepzjR9DLUIkhxQACeFfU+o8NqKKM0Az0V54W/kZBRggjNAj35h30HihS1ATgehBKFCMQagwzNqQAHW0c3lebTs+NhhrfReE8TVDnw4byS3NWRPqAS3rkdMLhQKNRGhVyxwkgt+S9cSi3HaYJSIOwkCdMaxyacA1RAvnQYIQUxhfMN9YBIbKA8GKYJfuBiBHWujy8PJsQXUAH1VPgXAkBQAs8izoAG5g3tZxkf8yyvrlehraAM9UZELig6J5oJIxjtFFoHjeQEOtKsLYJW5ZyIONJ49W5Gt+sQCO0maQIxDxTziMSBWMjHpEnUQQM44W9JtCqSNAd5/4UQCAvgUK0USYBEFjLHIwXQw5+w3j5G8UD4xLasC/45HtAJ86TYVckP44zIoExsf55Bu/K+/EfkRVEHQBY45FjD8G3GCv/8W+llPH+hF0CCIoXi39GD4qUGQEueWP6sPvrKECCgGTeXTRgzeJVQ8ZSXR3+w8H3jJnnSTmF58jYVAod54pvIXfZcwJVte5nBRIUacfYoJ9CgtkzCqvVPSPIJeBKayuC+wIimGcAA+aaPaRwWvQHQBC8jFrvArkJ58V4UNQDa1jrh3XP+YwN+gEqoxgfdf1M4y9HpU9cp0URCfFZjEk0Fd+EDtxDNX00L0WGepFsLgIS8uklzA8GkZwh3B85jUHKIT4V5TLfa2+zP2PExHHrJ8cpf7V2+IzvBA/m/Vmn6ANEKACAArTHOllcpxRIAaXMJ4Y+PECOoUmpDfBDeD+6CwfzgsGKrqnaQeiQHNyD3HXST6SrSq8HBIKPaJ6kYxbpf6pbRoQRkZzwo3HHtNQGzlcqA/8WOEKEGsYturOAfo0PXsA7YgADaCnFQcC6eJmcOccJJOh94U3i1dJjZRPRHvV7vud7XJ+HVurOoEg91gugCLom60b6PIAiYDHrQetG+zEfrTOJf0QjHJ4pkFI8XDRTdKnurzU3DUiQTJPcuv/++wfRIbpvkX4l2RMjegRwaN2KR2j+GZPkfNH9i/jfc/H78z4iASJFQSAvHYvkp3/6px0UiF5gFjhhKYSt5cPjmEwUGHmJWABaLOQ6Eh6la7Sw2ODXA0hgkbGR4pgIb0LZPs7xq2Ab9JJg5DsEJ6h8NKTkLWZho+AQtomwBXSRB472PzCVyEwioqm5ynvymEcMYAxTGQjaANpI3BPBAp04T8dxC+qjbkQEAUJDIWoKE8QzRc6fQpj0HIAuFFRoJYardUheIaG+0A868Tv0ILKBtc6h6rXQDbCHNcR5CHuF+HGeahDA5AGR4j5SdAxzCzDEvopFERHM6uJQpMgo5F/9pSUgZACz7lhnzC17SeCPCovxXRQWzyWQENNn8LKqQBBzxjjxkGPcC9jRHIomRYpKXMMSlAJP+E0Ch0/oAC8g7Fb0kqKGEaRCpPniTUWC6Dj3p/YmdOA/KSAonNCNNqN5XsD4UawAsdgfKKAYavImwIvpSiIl6iSBBCkCvBv7SEpM3J95/hGNSO2NGE4vmQbt2PfHvb+OAiQwVtYra4y9ImAPj7LStVC+oA/rk3WMXFZbT+aUFDfClHlPyTp1UEBxl6yOSrjmvGj/xN/jPADUUvQs8rToxdT3eo7AKCl3akcNiMD4xMOV0iT+yfvyjtAYTzcpHKxbddCJY8JxIOcG3jJompeFWm/yps6yfrhmmqGh3w9DnyIgAZoqBFigIu/Gv6FZBEF1LzlvxMeOE0hQMUu9O8AXAFMMP8cLDa8CGJM8iN7FovEdt35ynPyBuRNopzXJ3+wLFU9FTsu7y/qH9/GdgCW+y+s4StvU/poEJGhepP/QWpCI1agnx9B76Tj56FSiGIg+ktyW02pW+QxAjyHMvmXvS1ZLnk0CEljDFBhHJ2btyLjFwUlkFvoD9Iw0kvHKMwDaiU5TaoPoEfWvov2t8Pk8jSfxhPguAvsU4YjuQVROvuYJKc84Fzny61HzA6hOxIgcAwJZZVtpPLpeDtRp/IPnMUauUXSbQCIBu1q/KpyLHso8iJfPEpHAPYgUw8mnrnUCxor0KwGkpGSqnlbktdJrFLUWHQaSp5MiSo9qm1yv618QQEJkJPo3gpxNCEIpr56YBoxAKCaEjAiqNrQWF3+jABAuoxYsLESFQ87CiKYxehkKAhLkCeYaUioI+TzO8SPoo3daDBsaodQpf1KRCXoXvGcYmBzKe4JmhCoxZhknQk6hF7SSsSrGxPvyPZ/knQLyKDxKjEUKtXqJj/P8TkptOOmIBN6LENrY6kdCDhpSVA0mISYCXQBMlD8rZqh5IbcWb24ssgNdeE+8moAx8mpyT0LKCC1mPgiV+9Iv/VKntUAN7otXgWJJ8qQwHpjyOKWJ+WbvIARBy6P3ZZzHVOtbwozro9EtQcUcKyJB+cpRQTspIEH7EVpg2FI9mX9rXlAwCNcWreK7MScCAIpqcExT9MmLJG9eB1FThI1DO6VRME6ADgqSMtd8T5oW9UamCbrnYn9GhQBeBk3g0/JW6L3gDQpnhJ4oT7FKtTza5JRCcx0nDSQwDhlEilKJinMESgBEeH8UCnJdqUOig+9ZB3wCSqjzxizy4yj763oACZo3RQ5gkMFTOPDOU6RVPJr3BlgVH1fIsJRTCqQReQUfgE4Y6goj1lqWdykCBeOAOH6HH6rOEfQlsgilTkaAUjO0h7lGhqTkBzTKe8plWDFevLExTD2CEtyPdyMlkDxdDr171Fdid4io4B11/RQZGkehTxGQoGfHFs/inzHKI/JN6VSSHUWGepEyXBSRgMzlGawDAC2ALh3IQcB70ms4NF8CiPiuaHwnCSQcVf5qfuMa1NqVjif+JD1av8MDiFbAuaTCz5KD0JrrWAPQb1pEAjTXfuKerCV4I7oO+0rRakQtsEelq0pv5m/4DzwlGpmMt8gRCD9DvyKqKhbFVlSB1sm0iATqAKDTqjifQEr0P0BW3l1RmbqfdEL0cMCLfF0RdDk58or291GAhOhI5DlEgxDxKOOcvYUTg5o4RFYoEmGcPERvef3rXz+Qccw/1zI36MdRpxUvL+If8GXZH3wCYKMHi28LsAIEoLabIlSig2YakMB9mDf4E3UfWDPiJ3mZpDUhx5eACs0pehxRG3nZIDkkoFW6oPhgEVBRxP+ei99fEEBCnrFJQJF7gwIe88El1PlkUeg3LTj9zm+aQBgRRhN5QWKWMoTlXRZ6Lo9KDF3hnpP6JIupwPQIZeI8jV8L77jHr3cXk5ciJdRWC5ENwqJXFAJMkO9kuHAeyCtFWHiPPMLI77wbzJlP2sdgnOGBJywfhYZrBNTIS3fSglpKTlR8ojcdmjBHEZCSxwr64HX9iZ/4icF+1roSM46KJf+GngiOWKVWc8EagVlL+WdMrB0ENqCEmBL34RrWEKF+HBRBwrDk/oxLgjZfg0GteiIDUlgWz+X5GHK08JnFY1o0f0WGYFFEggr4KWROimEcf5y7+G8phtEzFv8tcAQ0m7WKNyTuE5QEUGqEBs9nbqVY8Ql9iiKWihQBok0UScLeI0dPwEIEWDDYSAXgucwTBhs8sEgQRe/O9d6fvLt4JGPlWRK48rxE/qI6NFozfIqX6j2gBV4MgZJF6+c4Uxt4H4E5pDIA8mnN8L48G4WRyB7mkTQnDErxfdHiKDV2jrq/jgIk8K6qM8M86n3gR0orpBCaOi9w7ud8zue4d0fX0tqT6CzWHv9hyAGIcS73ESChdQKtoHsMfZ3V484zUYZRXuURo0AmEWAcMZVI6RqRj4hn69mM96GHHnK+wByLHyK7uBfP4xxqDfFeWhv5NQndjmv9FPEX/c7nYegj2uvdJOcF/M3Kf8YB0dyraH0XKcpFQIJAKaIOqP3D+pLBgV5CWqIiRQQsx7VXNL6TBBJmod80+qAbAPjmIwqi805V9+k2w7pmL7MncKCId4u/iVfI0NOzJwEJ7Av2oUA6zmcOYqROXHd636hvo7+TWoZHPEay6lzpv1Fnl67LGsYZQ60X7W9kLzI4euUnAQnwKRw5yOVIC+6vgqxxLeV5DbTF841+qRoTjJc0GxylunYS/4t0j44HxqX3FqjDvWQcw8fQe3kvgRz8hjNV6YhxrJKDGk8EZXWeUmf5OzpQiaRln3GoYwrPYu2hDxTpdzyb/9SOkrTp2C2EZ+FkIdKIQ85LOa7Es5VOIL0EOwQa8f5Kd5JDD5kGT+co4m/aK4BppKkpokdrWKCQ9kLUfWa5fxH/ey5+f94DCdEokEIMU2Kx4MkgFEebSWHxXJM39KOxrsUSlQoWZsw914Jn0rm/PJQxJI778JsYgM7RxMaKwDxf1fClfICsoUgd9/il/EUmH43caKyIaUNfmHVkSLwX4ax4zRkzm1DXwkSoWIv3mxxvCQY2E/MSK1QzDhXImkUQHregFuOJqLFQReW4igFrHQEEIHh4T0LB8DCK4bD2WCcCq/IbXeGxQqUVJaNrxPjlwWRd4TEAAIjXcF+EKOsWGvG7wsTyazBW09VvPEfeAs2X3jvuh2ke01nmr8gQnAYksAYVUaMc57zhqfcR4o1iiGeQApV4GgDEOLgP61YhctCU+ZQSRVtUgBmtN+5HChAhk4xRgEGMYpAxcZSIBMK7SQXgecwHc4VRimAUgIHCgeHGIb4lYGuaoHsu9mdeURLSrj0T+Ut+LygUNX6PUo/3ScpK0fo5TiCBcTF+9rq62PA80tKYE7xGan8pWaW9BOiAp7wIaDru/XWcQALrk0gzde2RFxBDg3lEPtNOTfwfvkL4P2HkrPejAgnch/o8zBHvyb9Jq1CVb/gASr7ACnnvJBOjHJymkBE6TU0h8YGYMkFdGtLbWAeKBIv1mY57/WiNjovYuB70eT4DCarRAdhHdy8VdoNmdBQg4gz5rUN7WLJX0RX8rrmPUXqi/XFGTB4nf5BxJ0cChp0KYyIfAb/YrxQMhCbyukd9WqHg+f2j1t7TIhK4RgY7+rLunzdUNS/SlaLujgzBWw7PkU4T8/Clw0t30vzxbABrHDDqSkCaC0CJdDC90yQggb3B+oHvKIpFPEXRHlFH0v10jhxF2rvShZAd8MZ4/rj9LX2A65C70TmVT0/geul3cWzcA3rzH3uEdxF9pddw/jhnTdSLuI9oEHVhFazWc7inbLRYt2acfseY5TzLrzOlHqh1PPxfuhy0AMhhv8uBqWjC/BxQ1w1gm7FDP/g8kYSKGJymX2md8mx4DJGk+YO1SaodDkfWN/oe5/7Fv/gXB6mC0KMo4mGafDru3573QELM743MBeOdiRbTEyoko14hx1JyFYbMQokeWgxjlA7urc3NwlW+U2Qomui8hzduGu4BQ4x9khmLFrZQKhgdjPa4xx8ZlNBHFr0ULxlCMUxHioNolzdC+V1GjP793d/93Y7Mcj/ejQ0MzcXYuAfgDJtfSp6AlpNE/NnAvANzxJiZe3mdY9oETI6/Y/gbhinXiHnF4iwwWEVexE0uuvHOmhuFvmksnC9jNSpxilrIg2R5L5ryav8/e/cBLduT1XW8RcWcMAcwICqOqKg4MEMwMAaQ0REDY0AUQTEhSBIDQ1RAUXQEJSgoioIKGAADKDqgCCpIEnNGwZwVQden1/q+tafs9H99+9373v+cte6693afU6dq164dfnvXLmPxtzWUYkB//+tH4ysDwvxMwT7XQ+spVDcDairJY4bWOUfwFJCgD51SkJHhnSHSaBJP4THGjytDhxB3brutGq618FbosXYoEA5Djql+UTIvfvGL97Rqvpob3wfOPS6QgH84pCJlIgFlPomiqtdAPuAzqYVqYXiPcTKCrTnvPwckmOtbrs8JBugLWjWnEwyYMiajZEZLAnA8237HDPhoP0FRbfj81kDCatRKcxe1mvshmxdrLqC7Nf4sAwmB5/bPOmYx/hUh4sSqMaDeRfOGb9V1KXp1LZCAPxjdjDO0B2JXwZ0s62QifDmDAMnQc0BCBjY+DVReAxGOmpaFggfWUxqm8ZweuGv+SRYfczSupc/TDCSww8hLziKwx3ziC7wiJZ9sj4eTJQWO4tn7tE/M7S2BBOugNetd2SfkLxDd1uG1hldHXBfxlinJiXdFuxyjgJhjGQmeyeGl6+hCdK8WWoGt1lV2c8+hTYC132UNtlXD3Fn7rc10lXs9+17v9V77IwqNRSBGloUjuqtD1Zo9BiRk/8wsxvhpAgqH7KU1Ml1fc5yzRc+t7/g0G89Y/JTVhd/1ZW5xnv3xd7ZngNJaaNDz7C+f59wHtk3QJhu1AMh02ieQE/CRLYfvDtl3vveebNWAJL9lupGlQFtrfNZtm6BHetgYJrgSmOIEIafnZVPKnnCaWXN+yr7Sj3S+PlgvCmz2njVjBI8bT/XiOkloAxIugELOORKnIiYJoJjQ5E+HquhPDGdSCTZ7aaYj6Psc4gTg3HZggdiza+IzeCeze4Zzoq/eMdGxU+ckT+a1WGb7x4ybu+x/UdpokbDRr5k6nDCaaHuCbqZzlg6aM4UWnBQLaNLY3+hCsKO7/UscIYteEb955ux9K2q0QQtzOo3NFfXuO4IZXWUhpDiNN77qd4pkorYBY2sUdyK/2ppVz/GJNnsmwZYyZSyZt1LFpvLzbgY98Gai1b2vUxrqf8bUBHxuach43zkgQd/MBfp3rrW1a84yIhqzcZkbvwMVjBFIYO9fY5kAZfvioPEi4RO5FlH1/HQm4/1ods5RPGcIUPAUS9Xv3W/Lwkd91EftgSrvEykBJgRkyQpCC8rvlKK79fo09uSifs9IVbK5CERrJUPJPBXByPhKXjEo27N+Tn/cGkjIKMEbZJ16OsnTGU2rfoA0WfNHn9irf44/br2+bpmR0Nhss5GOGz1KD1aky1aHjDRZPzJ8AubI0Gu3NmhbhIfOf+ELX/goG06hMxFnPDnlrb/JkwmmZmyu5kwy3LYnmRXz8ozx0nO2+81izVOG35p/zsmXa+iTsZ2czjYqkur7c6m/1/L3ORPzlHzQP9tsnBATIELeSmV2wkZyfW5bzDnsvfdtn1xLv1P0KUOn8buXHEMfa4fdkYOHDtl/5LTvRXLZQ7YWAB/K7rx0a8MMpvhbG2UmWLfNTzQokp2977fvZjZDn5XhlyM6nVDjVLuFw5hdR2YDITmkQIWZdXQKSKCHrQFZa67WQ9kwrc8Z8ImnCmL5PcEWdRNkg7Te4l3/txanvb1uj2ZzZ9eutimZNedqbnFua4g5nyBrAUO0XDNy8iPm3HhnQSdzwxYrQ7dM5oIO5+y7OX/mxPPaa0sCEJsOacsqe9icVktjAgkzwIk+tqO9zdu8zV4fsK3oqrYKr/b2uYwBuowOCpxE52yC6UvMTPXJL+faPycHb/n9U5+REHFmcb8Wl+OXGNeYhgAr66BTBmaqeu1kxIba9XlnR2PGju2yeKocPp0wn3EwKOiiZ8fOSZ6LYCpl71VvQP2AW/YfAxch9M4MvTXil/KcQgqNcjh7Tp8h+Qn4L//yL9+nkPveewgTqeSK5ojSvMmbvMl+kYoMl/I8BddU2sci2kUq16hvSvDUAuqdxyLGnAOKMKQ1gWw+8Qq+mvudZ9Q7QavyvPS/toHoz3RG/R1vpixWICFBg676nLOKnvqO/+LFnC7j52A6+9ZnImPQ1ARnQBheBQyUORG9ipzWrs9ncTB9IIxvacicAxJmVfD6PTOCzF0OazSbRY+sP06psase30kUHRMXTSiAtkAk0K1vymHN2pmgwjn+qs/HDAHfZ3AA2bRdxEe01vjwqG0O8Zv+kFf4sijGMUT71uszUBXNkxftPwYWlrFTdEV/p9Hu/9acuTBGxikZk5y4TyBhRuikfEpjLxOCsVlhXyAVI6TMqyrTX5Kxcuv1dUsgwVrRPmBLsapkkzROGQr2xzaX6CZzAJ8X+bo2IyHewTdkIefARd55v2yIdEwAb8Y4+VfEdAUS0tU5zEACFeMzAkurbX0zZu2FrVp4NsqT4J8clZyyqcOvpc/TDiQA82whLVO1QI7P6ZbpoE57ccrVZxlIiHfKAPA/naHmSen+PqN/FDH9mI/5mP3WISef5UBmn7UWrLMi+kXFj2UkZFfmfNNr9O7MggmsLOBgDabzc/DtZydnsr1yVlvr2pt6nI61XYON6t3WiX3x2QdTL+UUa2MNevhOOwDSnMbkTCdhnbJPOcR0/KQdWomSA6QvsR/wMTk6AdO5BUUgKVBiBsqMJ/6PDxSsdIRjx39nc+QXNS/zuewhdkrbL7WXPhdknGPxnfkz951GNWk07bu2oVbvpvu0nV3sHidn8EPYugHTM/t3Ztpqw//sQhlyxoun/AAWgGJltrj3FFA65Tve0HfrR70E2S2uWc9h9qMCm+eA2FP886S+e+qBhEOMm1CqQAZitnhbED0XkzN2MC9myUDtmBDCi2FQZGumtPk75WPxzHPAm8T6U5rVrP48U55mhFq7mE0BtVv23/tn1DYh7HgZFVZdfZ/x4zMLUg2KnM1SQZ3aUDV/39lLJC2IoJmpSQAe0aEZ+Y1ehDSwpu0f962o9YvglAJaxDd+WpFe9+qvLTEEBiGODxVZwT8TUOFI+T4aR19CnXDv8yJk+AcA03dTSCjiRlBOReB7tC8bRARbYUC01f/qJcR3+N9c+83RKVIWSDYLHM1339rROZeRgIetO+NJAdS/tunoOzAA36qcy+CZSgfdiob6vDVb6qR9kS996UsfPWOuVBo+VHiomzx7iaOYTDpk6BcZdY9TXGTu5IxlTCh6aTw56+ZZVNccngMSPuzDPuym6xNv6Ye+zawmcoaMYYCWZlkqZABXhkcyNaNQxF8V7DlH0a53pHx9fsuMhPQIPpONYAtKOiEjWaFVhndFW2ckJ/l7DMg077deX7cGEshx8y2jxvrD02RLNUeM0RwBEBi8jHjAsutaICFd7l1SXbvoqXd+53feG9dFItNhUyeXGTGB3RwGfOp7EW1r0bzPPfYBzOkIpzs4chL4Op0sbd+Sf07Jl2vp87QDCbZbipxP2fSZn/mZ+2NnK5Tru+zEdBEeycm9b/vk1vJhzepTrNSRhGyXbDT3cLLQLTk+10zBtwJr8WQg8DEgoQBK2ZTqbAFrXQUGetZnwFx2aU67z+gCKe6Ob5zRcvcE6LpvbgkF+slYsnbZfuyo7NpsvGkDncpIkHVF9uAX7ygTEmjKqV2DRrVrbZGX6iM1Dp/hRVuy7KEv0HEsEJGt4PvAoIIKrf3en7xCL+ORpVr9gAB+a6MTdwJefGeLp62W2Uutlzk3HfNr3qadCtxVrLZgq7EGJAQSnbLv3FNWg4Kf5g4ANC99lJVGB81Cocn+ssanHLAFQVHxsm4U3STngRZoKUOVXXPO0Z/bZdteoY2v+Iqv2IPP7Bk8QR/JbgVu4+Fqs5xr/9UGek//PPVAQhGDFsVMdXJsj8hHijoDLic2mmcs5MjFaC2KFZXO2bKQSr2tLYLH/RYCBvJ3iGJKd56T3EJvL9o0jlUfFUW5Zf8TIvUjx8cisp80gZ/wTHir/u9MWNdUAs75JVBymNs7H30YiATUNKZX3q9POev3qagrqhnCrU9T2Oj7FEw5c/pctgk+tK8uGkZrETHbOSZAg7c4rVLqimZPJaWIWxXQJ92gm5zHFI51gMaEtEJn5oNDIwLYPY2ps5nXeQhNLRunSHLp5YFAT8KQSVHGj4ec7ualrI2ZGTCVs4KfQJdS6a1HY6TMGEM5720ZEVUGxkhPjm+93xqwPpMT3jHf6e+U7SlH8dSYfIcHtaMfIfptnaKcHfMIPXcZCwOlY5jOAQnx2C3XZ3UOUohFgzjeojWueGgaHp/xGZ+xXwdr2p899OR6dL/PjITWv9/Aw05EkY1QkdOyLSZomhy9JGPl1uvr1kBCvKUWicr48W6RmNaGVHKgawav9QNMunZrQ+9nbJJp3ksmi5omV6yTqQPbKll2yZSNZZDhO1FOlcz1c/JpbcXryX6ZaSJavm9ei4bfin/OyZdr6JOeMZ4pB5+WrQ3ZI/12MleV1eMBc5jzZe5ztJrj+7RPpuyM/tkTU1e571hG5yn52XPGyNlhR3B26KK5z7vMI/ez79Az+4FuIg/RrqsUeDJR28eAhGzAdLHTVhwv7pq6onWszoUtVG0TLngjqsz2mba+OeWgkn9rXSlHm88aN7KY0UlA0XgEc+jlGWQ7lpHg2EPgBzlHRhQ9lyKvNgfalRnRWm2ujEfB3pnNR8eLsHOKyxY9BiQ0LvQo0NkcND/6JfpdbbL6SS4FxHtGH9lOCga6pyxadATGCWjMbMJok2wVVARAmZNsT/132oIgHWd+ypB8kUljf6/2nX6iT7QQbOOIo4l+VpMNmMSnKdttbiPOdqyAvHHMIzd9zk4OxEKPfL9zjj4wvGOsZ/ZxtcnMi/dnJ2VfR+Nz7a92+338/9QDCSamRehvDABZw2wiu7PiLobGbK94xSv2TO+aaeL+l4KJ2aVh2r9KcIiUWLQznSph3eTPyDSDRfQphtXusXOS9dPi8Dy0yhj87V0iqHNf9C36vzrtMSED38Jfj8upgKDoiqigqwiTcSieBUFt7NpfBaj5kRbX9oAWjvkiYEQpS9kPKDqlCNGqKGCOXFHIqbwOLbBLDPmeS8i1T887E5ze5++VXp4h2KRPTh4hHOzLRMNopa+EC2PbdxOwSJiKPNur15aU0FIGOGTTVSSFgvRuQswcUIy2knT6COFIyMp66WxgdPdTyhgDmSKDfhP22mIkWFdrNtAtDJkM1GNAwtz7WI2TCmgVPYpGc4tGfN/clmYXUj5RZFGQF73oRXtFXAQPiBlCAAAgAElEQVRZ2wpI2e4w09xmfYT2ZoaqT97MeOv9xwwBfa9P+A5Cbr+5/q3Gj/E7VeKVr3zlo33354CEW69P48qZan4ywPXVWFyto5Qq+lD8ol8ZBOhAuYuKlJI+Dd0MMs8+qYyEmcKZfC7zqho3rd1p9JtLukbW1zn+eNqBhOQC590xi2X+rVFD35vX1qZ5pxOuARJy7mcdH8XTOCOBxOZlyoPWFXmxpszmwKS359ap5DXZKevJiRC1nRxzbJz1Wdruk+CfnJND4Otd0OeQXfS0AAnZgNkJQFg2X1mjyfPp4ORUXeqo39o+uaV8KIIfmEKmTTk3bRrjnEGVAFTO5wte8IL9WljrkKUHjwEJUxbQvdaUaLN3JeP9bv87MJJTqz1zaP78VrnftoT0TO/L/gvUnFkDVeUHLNG70wbRr5nlfCwjwTMcdI5tYH9rTmQfmBBIkE+Rs6yPbC8gyAQpBQ4EMQqenlrf2YPTH8m2yR7JBvB/gb8AQs9ni7tPhgQQJXol89ikMgHovjXLVlvAYdmwM1PAswJpAgPZZlMe+v6cfZec0c+2r7eFowyL5gn/FOB1b/2MjlNPZ5dlq7BTymjDQ3yXePOUoz/tyGkbpkeyVfwPrAK4NRZjn3werbNrZwDykG/zJD+7dyBhRvAmQ89ihe3Xb/sBYRSKuDoEK/HsS4XqmVCEb2+WtBKo4zoZbYewcLVdKpIUYKlRa0pi91gA85qFVAIRShWfznsMlTDonp65df9n9dkiQwEDjsWSiolxZ4EbQlmksCqvLSSpXzIZCI0KpTGcnN9rcRd5MVaAg6KR5rH0MYIbiMN5iEZlaphzC22idhmC9uYxyM2NMeiPvykdQvjUdcn8XbMgU1jtBU5YheZz9CfYZYuCSNmsHlt2h2e1J32PcZ1SlCI+HSv9RVPjZ9B6plQxiKxU3Nk+oSgSb6uJd2gX3dFSUTRKYl4Er3VivosUEHgZDgnmUtq1KYtCNkXXTG0rPe/Q+k/4z3VS+zlqCfu53zcF6J5ZrdfnAADAToiyvs9nS0mvP6IGFODc9wx8UdE5Y+MYjxQFbW3N9wQGGM+sbNw+60CL5s9YPuuzPmufgTALuPq8874dV2W/dkrJGJKl9SED2BxQjtesz4ACffQ3PtPu3L7VWi4DJBlH9pIXUvpc07Gzbm0dEQXryDzPi/7iPePtnaf4J7kaDYuErXrDvJgDfS+CEc/Vvv/jtb5zf0arrKNq8vi8aBd5CcBLFmSQkq2OfYqvMhRyYANRA2Jusb6iu3c+jn6NJvqun37Ij3gs+vtNpwGCutIbrRFyrchNMqggwbH2o+mx9dM8aK8omL7Nwl7GvW7bCkxY9zHTYe7Vd+Ar/s1BSO5KOybvAbtOg1mPLQMS27bY1Risa+t7buvTj7vgn1vTJ3ulsagdw74KVEMz/Cs7zhjnmrrGPjqnmy+xL3PSyBw6szH0bA7ABA6ym3JWM+71J9mbU3RL+2TKlFvJh2zZwBT6RQr5rCvhO3aIaDWenbK8TCS0mQUKZ7G55IT1lpM2QS7jzMZmv9ji19jjHzYMuxTPze1J1ppiytZVQZui2smX7MzZv9qIrvo4gyXa0k76zhrDI621sh88z/aRMdp6KAItVZ4cSTdGB23KjhGw8/w8GQ2IoAAgGqPhKftBO2VYTv6Np2cQZAIZ2U/6VYZYdOBPCQKghXf7nP4A4hhPQahoZX5sDbGdLPnZllMZWuxdc+7+gB82m8AV3jtl3+lfwQcy2SVgJnOgz2dWgrUZsDeDncmRgmuB3T43n56buss8Ns5T9tWUc4dkVXazvnRCg7/vqv1z8vGuvr93ICFnaEZBU/gGaZIqLoYxMlYyRs8RQuRbyqBronr+tz8Fw2mTwSr1W+oUwT8v9zD4pCTO9FR9sMAxSwIi9GsaUtNgyNgoWhmjEmSzjZ65df/LBqAQE9YZtMYiekM4QyDdI+3+5S9/+aNIjcUuauRekVtZHC1UY5AO7n7v8TxBYh44viLvkGpjrFJyEUqCKWQ2pxMaCrEjPHMOffeVX/mV+3mcwpZgko4uqnnq0pdL5+8crx37noDQR476dODdb9+9zA+gCuSeMKYoMmRn8ZWUnBR8e36BCdKmKCgOTAIz5SLCR7GXIkYge4d+6BPBiO5lb1DEDD2X9QAppoCLQqTIrUnGoHZc0hw5Q/jHmgIaFOEpekEhSjkMzItW59a/+yrkM+lbEaKcEd8ZPx5ztFz7Cn1eJgGFhl62e1R7xPf67h0+AxbmBBsDlN2+99JZvdf3aKtK+yEUe/bTuljljn5STG150j9z0LzNSIe2ZIWgedECYzMOtDSH6O/SxwpHBoDOQk0pWgaIv9EeiHDN+qx+hvdP8NT/1jr66HvyMCcM//lMPzlWMqDIErTAd9YtsNEVPdCR4THTC8/xD/pYG4CjLvRivMjMmRE1/QTktT+/KJfIhb+nfNFXGWPTUCDr8LgxdB63dyrYhK9aLwroAkut8wlMtC0OL0zD5Zbr61r9GgiXwYcnywyMJ4vWGSte42j7Ox2OhmSY2h7ameDcufYDlk+tn7keHZuajJufrxFGc6FNhm1ZeGW8eI6sbIuZNUYu6Cudw2h20edASPIm2ay/2lFbpa1o7vUsuijK6JqBlGv555x8uZY+PV8hPLScNWWSf9Y+cEV0N7k+5VM6o3WQHA5wPWQfzb4f+vucfGhNq5UgO9C6LXvEPOGB6VQEApbdkTOl7wW39INNYxvak7BPbikf2BhslzItzYVtlEBQl7VKlqMDfgYasAHZKmyN937v994XNUUvbVRTobo3dFt1yYoka9f9BXnQNVmC/mgKwLMuyjRig6qGb76nzaR/bCVbEOM5z2T3Jj+mbJ+OIT4WNS8NPVB3DUCmo5J91nvv8F6BS5kN0aIxGSNd5x2d+sKO5osAIVc/QlFCzvq8Tq3vbHntzIyKWUzaeCcYqu2KWM9MnP6WSQfkYKtPexYtZR2wYc2BMcrGwC/qC2R35N9V66j5nqCfz9BQ/7v/kH03+4e3gFmA19XuNx4ZILZTdpURx0YIXPaddxbE8TeA0VbKMivci2bptdo7ZF8dqys25y89iHf8xDd8ruqYxf9+T/vtkvbPyci7+P7egYQGgTgJq5gzY8yET4IRFiZxLtRjxHCvo5mkJruKEolycUxdhADjsSq0FoFFYRHoAyRNZoBrAhj6NdOlS8UxFsxG+FhMs7iSNgjZWXjQZzONMkQTExF6t+5/wkY/io4VFZ2LpAVdWlPOLppSGDlnndGr/6ofi860bWFGdXt+Gt2zsFpOmv5ZpARY+0hDMOtfimBG9dSYyHg/xh8zMnlo/ub8Pu6CIxzMKaOS85Ciy8FPeODxlLJ3TeXmXvQizNBlgm2thZw6/Mxgl00Q4EJRlMol04QQx98zPX51YPEA+uBVAA7nxrFDFAWDGW97t/R+8zsvjhbDsj4BGN74jd/40Zpdi2weW//o0VjLgMn4RBPrDP2mQ2htUyqtsdYb5eDvzqL2TMUztUUBJScCQPQfHUpxnusiI+YUX+hb8+jdOfvRc1Xw8WNpbTO6i8boKjVaNsiMnuiDNMnkVH3KSJgKf0ZZOc7XrE80bH4+//M/f18fZQVbRZm9s0hRc1amAVmLLmUy6SsZYnz4s6NggbyALZ/hrZR5yvWY/iDbzV9zmGMT73eSgn5NcC25NOXjlFXutxY7fYI+sS2ry7jplLKx5haw9MA0rsqCYxgCUaSQ4odbri9r4Rr96lk0m9sUyOYKimXoFZ1llHEAZkYNWjhZRs2djEm0tYbxxan2PTsN5HX9BCJqV2aVgqWBgcmFmQprHBMc5KSVbjor1+cYVURU+/hJthO+duEb6wuYG2A0s4fIZrRqD7ln3/AN33C/nqYsv4Z/9OmW9EGr5gmf0vfWpTGgF5lLXrdeP/ETP3Gngn6ZIkWTZwrwc7GPOsLtnG4+ZV+aA/vYZQam08qAme2mxytiWzZCeiQgwX3pplvbJ95za/lQ1NRck82yKG25nanjZWT02XpqyRpA6b41IxO9sqvTtejb9gX8TE62f588RveyipLx2VYCGHRiYDZ5UCQ6EMg7y2401nRzWZTxRI6i+wOS9Mffyb8c/9bcjDILPihG6QIyWf/aXvX41A366odtZp4VbgSKT6f71Pqub+7Rl0Cb+NI6zY8KwE12oxUaef9cn56VkQKcod+mTqzdearZXENkI3lnixtZgNYrgJCumODuKftutj/nUR/4KrYr6SPgw4lP+Q7RDW+WoRKYmfyWJQZMYnu6Dy0mmNjYj9lX5+SS76Pz6uOaq7to/5I+XHvPvQMJMwWK0injoIXJCKScKFYEn9GKGO4cESwMSCAjdBo8npsM4P0xUgJBJoL0/LWiaIoi47A+ZDCsSKL+N7ZSs9ejS0Kk/J5Mdcv+h6xOFJeQ45RAlyHGKVAGHcMpGmZgE9aitsaco2QBZHhBhO31yoA3/nWrgyirBa9N+1cJGOgrQyNai+JAFdEmQa4tfdevjDoGvDRZQo7je+oqvf3c/J3jsWPfz+0WU2hPvuMw6G+XNDhAAEWT85sTLVrrGMdD4I/nGTmEn+ioNjme2ghQKB1QpB2y3RzlUGfg5+St47IepJzXTkrV7xlFW+mZQa4f+B4vGFPjc/+h9Z+DiY4BCJ4jZI0VTfFCazel1/snODS3MpS2WKaBdHl1U0r5mwBTWStkVc9lbFzCF4cUrefaLpRs0xfrYqZlui+0HM/4O+ckh6f78bt+m7vk6nSski9l+HTPtetTH/GNSOzkjaIz5i25WgaJseNlKZrGVKqwvxtPdMMvZJGoxpqJdk5/ND+9t3VTxGFGFNe5TJbja+8pIyeeRe+5hQNdbS1hYOlnOoAMKvLmHclPdBEJtfbQrigVmdaeTP1tDm+xvu5Cv2a8RT/9z/Bi8JvHAIWckO5NzgBOgDDp9KnbT7XfVorSbg+tn95FHuLT6hpkJCfDZnaIz7xX/0ufba4BEgDhZHLtt62o/5ORgFs6bRrD7pHSrF6TS9/oAdE7acOeDVS/ln/OyZdr6FMBvqkHVjr6rnWXPrem557ga+yjUzL4EvkAXGp7VevTXOMPP4fSk1f9UKr2dIK0QSbc2j65pXwoO2PSmFwDCLKLXdkyM/MunRzYKogCJBOVJ+/QhBxU84mtU+ZITm1jmoAj+5MjLTqc3ZosnTyXTJlHJJLHc737v8jztH3TPWStQsZqGyS7zDH+1X7Bm6kTzDUbNDsvGz7gkjwhI2ReyT6al/fGZ22XmN/PscwjDN1zyfpe/RHPZQdYi2RTWQnktXFk77h3njikLeO3xQEf+CmYwC5Ck+RCW8gASwJX3ilr7wM+4AMenT7mHmPXbrTzfxH5U/bdlKme0XdyZQbI9F/mr+LNLrI1O8P7Aj6by3jOe9laMzigr/jBe8tm0WYZ3dpe7atT8mn1YdFN3/EOPqsA5uO2f+rdd/ndvQMJDWaig30WM8xj8qagvxRISJnYLy7NVUq9q6qcRWKn0JJqS/hBsFwzylbK61SeFqP+YFCM5J3GRHiEgDauNSWmdtY06ZyaW/YfjTF/77aoGE+in+guhQ3NJlI3I+Uf//Efv0d8LUjjDF1c96VzjqVvuQhuNChtJ+QZrQglhnh7wVMY+sfpkB1iG0CR1gT/RK29QyXYKuWeWjAprGPztxZPfK6LjwPBEMQz+My2GZkbUmNDuBOk6AcAgFoz8HMs4lX32XuKllJgM3bmfTJDGLqKhXaVjTCjc+adMQycMb+lx1e92rPxqf5LG5S2JqvA+zIE9DlArHFkgHmHeTGn9o+Xgqnt+bf/T63/ItiTF9DS3PlZj3zUXoq5NRmKXNS5zI5SNfGmZ9q3SSFmHHrG+1IQ2s8xvYQfAhADCK2VlJZxT6PUvcbpXSlJ93hW/4oqAJM+7dM+bf96faGcgUPRkszQlnXSu+qrtqJlnz3u+sSDZU2INHOI2+deSviM5MwsJOvf9gCpzmstk6I0lClny57YmVWj3zMSc4p/1mjYnDPGinabB/eic1Hh+ewca+/3u6rM0VUEQ3FS9C/ivIIAdI2iYIxoFbhFv9rOhZ5kHYAHHW69vq7RrxmVcz34u6zBaN16E5m21kSAA+NE2r70S7/0EVivPx1Re679yQPeta4fc+adDHEZLfQ4mR7/W0/+RmPzbi3i0SKbqwFOZppbfKndZJ3z1elCQQ/tMZxd8Wy1l3Ko06F4pbTr7BlbIdge1k9g2uPyT9Hz5uFW9KHvpcF7Xxlf3mkdZTs4Drmie7ILRbXXAmRT78x1esihPfTsMXl8TD5wMACa5nnNMJ1t4ZMyhvCJtWouZzFObfgfjxknHXdr+0Q/bi0fyljym6NjTGxnQQV2crajuUcj6yIA1G8nm6irMLcDRVsBJjYdWRD90tHek23jHdpn/1gXAkoc/UCaHNnWSwVVvQf/BTQm23NO/c7+bGuhOQSIG1/baiagq810djo6YHrayatsMga84Vm0AMR4dzIoOk4ZQW4CHdCvoIj3FwA6J/9aN96rLfej6bRrC8qt70/2+bzaBd4d6FM/gJ9qb037aPoIMzsFEMR2nYEoz5XFk1wOUDhn35W5tYK0rVWfAwnJZzVbso+8pz40l3hJe/Gc5wQz0Y5drE/Jz3hgBSzit9W+OiaXkvlrxgcZ2nbWS+y3S+zQW97zYIAEAoLwJahCAP3mxBAYjI2ueTzUIbR4EmwybAa8YhwMGQjVNGAJD+mVhKQKr+4vtb3FY1L9WCiH0jq9WxTY/rCyGHKu/TY+4+Rgzss47aNiQKV8irKWwXCL/jc+7yVAZ0ZGKKS0U8CC4nIWmT3NnHm0KrUwQzyHp7FZEBZ1AlNmCNozrEq1h05C/dSgQLOMd89MA9W7RHcofw4LejAOLWY8QUBBvaVqz33UpxaQ8a9ZKuv8XbsA0dEcUvh+iz5x3oEln/AJn7B3JqR72oaRoZWTnANbdCrhDqkUSbFFAT/6Dam39xu9zQealLYbD/nc/aHl/rcFhHJmUFkT3sUI4uDJFAEecA47etBaYDhWe8R+b/NMeQcocYykrwE0XvKSl+xJqO8JSP/PaNGx9e8+PJeySxFoK4CuSIj1QoAXpVydAOsaTTjdxmJPItBmZjrgX+0xbFJS8WCAI96Xhuy5MjmO8Yh+p2BnRk5psYyuCgeSDYzrZCAZ453kAp5sPNoUDQDyeT/ZgRdkoqDBpOs0EtDGOtdec3ft+pwKXD9EnDjBgQnoUiZFUaBkDAWNDvrAsXAWNZDNmABi5odz4ndghLFZ7/6fYOUp/plGTVGoIo3NcdtU6lsREv/P1NMMhCJt0zCpP9q0PoGZjoziYLadxL5XNU7QvyKrxk5uZexpk6wj2xjqt1xf1+pXssRa8ru1gJ8BRB1BumaRkPei8S4OuUwg8z11te/KPDrVflXiPXto/VQLRm0NEX98Y27IAv3Cm9ogN9ftWWUMiUqJTLoPvTyX44IfrGt1WazRmUmYo6tv5IVzx13xY/JkZs5ZC9Yo+Wur0LX8o5jqKflyF/RpDcgYMu/A6WQVXU3+0290PHnUNoPm+xr76FLdfEw+sEUcBdyVQd/vKUu7R0QYvwTWGscKZtuLrW1r/9b2yS3lQ1vL1i2eHfFojZLbbAi1nlxkp5owgnBsOnIAr4sU028VaUyuopEsnGR84GH0nkfp+q53f8mXfMn+BB86w3oGrnufoEU1cWbQT3tTFuE7fas/ZTWQzdYdPd/9+RzknDbJEn+3rSXdSpYHgpbNFABNPnFI2/Lsc3YgPQFYsP3ThW7WDB+E80uuxI9t/8Nznr9E/lWvYj39Bv/qf9ufJpCAFjmwOdoTQOhI8Ow4bajtQM7iB34VPmCLmxPgq9oZM2gSyHhonz85wn5Ez0vsu7nN2lpU1838qcXWdtV8Nzw0M8zzAWZWC1rJHtHGKhvMH5nNLsELAT+H7Ktz8inZN7fNeUbmnn7zE69p/9z77+r7ewcS5nExM63DAEOHQoo4ZBR5zLgS/xBRUlaexbAzFTXjrkVD2IWK5ly4x3MmMxSrTIOJFJWS5fmOSKl/7m8PpT5WPC1HqJSp0vCLHE/U7Fb9bw+WPhg/IehdDJpZCClQwVgoZQYgwY++paqFriVw1n3wpTISiu1hKxWohZ3gLpIz+UO76Iwus+2UfbUZEm4h9acWS3N4av6uWWzGo3+BJitNZtvtgTcX6OHZjM6i+wRsqXil6KKlsQdWTIEfTSYQpq2M6Xi5+W2fpzUxa13Mfa/+nvvaWmPrepxKvMyMjE7rBO3bK+vzQ+s/ZHlGo/t7RePxFRoEKKyGg//jwfpclGDNPDF+SLo+tQczHhF1rA7DOR6byLS2GDhlf+hP2RZoQTbNdN85p+6Nns1LfI+nklE5Lz5LnqWo1+1hc21N2jyX9ZlD7V1re9ps7+pU0hmQRYlaA7OmzFzDbSsoC6m15J5z+kO/2hrlfv0IwPBbX8r46L70S7JoGk0ZdIFbgcqNgQEA9PasdgKmpgEb4KDvvjeeuT60lcFYxphx3GJ9lV2ENx5Hv+qrYmwzAypZEn/meBdV9Ex0nOsaLTOQ0/9491z7RRwPrR/6LJk79cMqszoJp7k/pNsb15SvxmZc5JSxeBdHpLWa07NGz7MzyB1/l32wRqh67lr+OSZfrqVPWWsz62jy6aSVcfo/G6yxXWMfndPN5+RDQFL2R7yyRgjXs+onL7V2AF6tae0md29tn9xS/zYG/NM2zWRmmXPJuJn+Ph3GdHvBKs8X3fVd7VTRvwAS22DqDTwWuJguQ9vqDQAFWj/J0FWvT5tBW5xI74kn9cH/dM3Mmiy4Gb9VWNT9bbee9i25nf5tDNEk2+mSjJreW1Bo2hPx1Tn5N3kVf7t/OtLptyLxZZUAZ+a4Z3/brqEtPDIBN7oM3eMTNCuQ1XaJspfNx9y6hsfq2+x3OmO177Kh0LaM2LIZeqd76Fx6ds0UaEt0dXBaS/oxa0P4vLGua/9S++qQrJqyEi3yDbWJP/XhmvbPyce7+v7egYS5MDFuDDkX/BqpKJ3wXDbC6kikVDAJgTMd5YzenHsM5u+YsdTM0LuZBoeBS7WefZpOWQwTE6Y8vTfHp+9m2pL3pqRv0X/9JkRL0cO0M+KSsa2fGeAJxClYMnT6PZ3IlEZppdqac2quW/wpo94XEp7BiR6BOhnz5mQa+2v75xbLqflbt6Wca+vQ9xklhxR+n+VcuBd9KcUyJaCjFQZFq9WBnsLU32WHhOzjq4rfGM/k7dW4m0rf363HlN9ce+hWxLZxW1fmctb/8Pfs85oi5tnm79D6z7grsm+9TEAm3oj3pjFRv6JJzl0gXeu1eWifIBSdU+iy/pqXnpvK8RxPzL62dtpGlRGQskCnNcV29r13NdZJ1wlAzuyF7om261q5dn0eAsfWrIhAx6Ie8eyU0XPeMuJmOxNkWaPcp/hn1R/dO/lpjUCuz0yePQSiBbya33Vb15STycXVwUKHQA48hh+8x7MTrLrF+rpGv87sQe3gNfI4npiG0gQKApCTR+hB5hlzOo9uOtf+mmF1aP1MmTLXlmfLoGpdlf6b0eh7/TYHvkvPp2PKaphAUPJoznu8vTpbc/3G3/GaPlg31/APXpoZaHdNn1UXrcB/cm11muKPnn9c+2h1WI/J4lPyoT7MDJLsvhW8Q8vsFc6S/93r55Bj2Lzfyj7Bk7eUD9M+aCyH0urXINLkg6kfpi47pK+Ti+Y1ELW15v/qkiQf2+43AYNkbO17v3VUZmHrefIKGdHWBp/X/wIe5FR2YoGhOa7VNi7o5Xm8kUxgixW8s74L5Ezgqr+TA/5vjvW9Og36USbdKfvBfBl7NG3cayC1QElzecjODPw/tO4OBRLS89mc2VvNzQRK5hxOHXrKvptBgGk/NDfr70nnqffcp2/RQL/T83PtzsAc2Zo/WKaVeVrX+jn7cPo03bv6R9e0f+79d/H9gwES7mIwWxvPnQIJlxmB0QpBeBdO9HPv0fPviQyQ6fxRDD5vm0v7+DIEK74yUdfnH+WuH3HKZxoFlI2IxEToO0HFG7v3EGCx9mgi+pRnERD3TVDi+pE8zBYmEFo0IDABPS4Bgx/myLZebRTYKLBRYKPAtRTY7J9rKbg9v1HgfimwAQn3S/97fzuwoAivzrRvM6f23jv4jHeAo8WhKrUuFBjA096oOS+QylK4Jnr6jJPpZsNbwYD24KNtc1IG0xrJuARI0PEitRVzAxIVSX0+rLNT51TfbGK3hjcKbBTYKLBR4EFTYLN/HvT0bJ3bKHARBTYg4SIyPbs3zRSlqsJypjg4p/bzP7sUub+RcTg5rfOc6oCFtjnkeB5KO7u/nj/db65qMFCt1LU1dQ+9+656IpdE09f09NqVAgcQKr3+6abg8d63Zckdh86pnnurn1UabOPaKLBRYKPARoHTFNjsn41DNgo8nRTYgISnc97urNcir4z9rgrDPB8ipXdGxCsamvutZzOrI9sWB+BOztmhardXdOV5+Wi1DyYt0VhdCvv0XPZuq1ExK1cDAayRWbz1HAEBESr1d+yp+5/1ddYe3nPnVJ+j3fb9RoGNAhsFNgo8WxTY7J9naz630Tw/KbABCc/PeX814MA/IqQVEiLcZSXMKtvPczLdfPgK3xw6p7rMkEvOKb55J5/hF4iGVHAJuDaL/fS39QFA6BjPS8gBqJgnUyhItJ7tfkk7T/M96zadtuw86yDK0zxnW983CmwU2CjwpCiw2T9PitLbezYK3D0FNiDh7mn6VLXYGaqz086t/aqv+qpXOyLmqRrUU9TZc+dUd/zjsXOK5zE+T9GwH0xXZ52DCiMeqj7cZ7N44qU1Ehps1YdnscFnvaBpVfz9btx4GbiAfpdWXX8wDLN1ZKPARoGNAhsF7oQCm/1zJ2TcGtkocK8U2ICEeyX//b+80xoq3Mfgl8b9OtUrslkAACAASURBVK/zOv/fueX339tntwfHzqmeZ9YeOqf42aXIkxtZW3s4tbPuQXUp5vaFjofTu0v291cYcx5ZuR4p9uRGej9vOnVO9f30aHvrRoGNAhsFNgo8FAps9s9DmYmtHxsFnjsFNiDhudPsmXui83FXR+rQucjP3ODveUDnzqmue8fOKe5IvXsexlP9+s6uNojOoJ6839995775zLnBr5kLZTV0lvK555/m7ysKOmlw6pzqp3msW983CmwU2CiwUeByCmz2z+W02u7cKPBQKbABCQ91ZrZ+bRTYKLBRYKPARoGNAhsFNgpsFNgosFFgo8BGgQdIgQ1IeICTsnVpo8BGgY0CGwU2CmwU2CiwUWCjwEaBjQIbBTYKPFQKbEDCQ52ZrV8bBTYKbBTYKLBRYKPARoGNAhsFNgpsFNgosFHgAVJgAxIe4KRsXdoosFFgo8BGgY0CGwU2CmwU2CiwUWCjwEaBjQIPlQIbkPBQZ2br10aBjQIbBTYKbBTYKLBRYKPARoGNAhsFNgpsFHiAFNiAhAc4KVuXNgpsFNgosFFgo8BGgY0CGwU2CmwU2CiwUWCjwEOlwAYkPNSZ2fq1UWCjwEaBjQIbBTYKbBTYKLBRYKPARoGNAhsFHiAFNiDhAU7K1qWNAhsFNgpsFNgosFFgo8BGgY0CGwU2CmwU2CjwUCmwAQkPdWYu7Nf//b//d/dNvsk32f3X//pfd9/2237b3X/+z/959+2//bfffeM3fuPu//yf/7P7Zt/sm+1e4zVeY/+/+9z/P//n/9x962/9rfef+e6S6z/8h/+w+07f6Ts9avPrv/7rd9/8m3/zSx7d7tkosFHgMSnQ+v7f//t/717zNV9z30p/991/+S//Zfftvt232/27f/fvdt/5O3/n/T3//t//+91rvdZr7f7bf/tv+7Vu7XvODzkx23nMrm2PbRTYKLBR4CoKfMM3fMPum37Tb7r7X//rf+2+xbf4Fo/a+o//8T/uvuN3/I77/8mwb/Ntvs3+7//xP/7H7lt+y2/5yJaZto/vs4P8zc7xvXanvcKWYSOxfXy/XRsFNgocpkDrZtr/1lU2BB/Dxc9wZZO4h3/gue/yXb7L7j/9p/+0X7fWorXOltnW3rPDdRuQ8AzMZaBBjsa//tf/eu/0T8W8KupAhnPDp9Ap+xyUnJgNSDhHue37jQJ3Q4EAAmvYZV1P0MBnAQcMaQqa4d2ap9TJhkBDxjjFby1noN9NT7dWNgpsFNgo8NwpIACSLAIssE/Iq2TWBAimw+LvQIecmN5eoIT94sf/fgCrrs2Gee7ztD3x/KPAv/23/3YPBrisHWuJ7VBwkn3hCrQLWAAkfO/v/b13n/M5n7P7vt/3++7vOQbuPf+o+myNeAMSnoH5DBTwm0J+wQtesAMmdIUC9j9QgONB8Z67OByEwd/5O39nj+J3ESQEx5aVcI6C2/cbBR6fAtYoEMBvittVJM0a9Ln/gQPf6lt9q0dZRhS2CIDri7/4i3f/4l/8i91Xf/VX7770S7909+mf/ul7Q53hLmKwXRsFNgpsFHgIFEhukWscFr/ZGOTbP/7H/3j35V/+5bu/+lf/6u6Vr3zlo+gme+ad3umddj/2x/7Y3Y/4ET9i7/SQhYACvz0beFD2lrFeGkx5CHTZ+rBR4D4oIBuIHQHcc/2W3/Jbdh/6oR+6zzB41atetXvxi1+8+7qv+7rdd/2u33X/vfX6WZ/1Wbu3fuu33v//YR/2Ybt3e7d32wcuAH5lAvluZhrdx9i2d94dBTYg4e5oeS8trZkGORorSEAZU6wu2QoAB4r63NYGYEEKPRSSUNkAhHuZ7u2lz0MKWINtT2p9AxWs8WkMl37oHmv2a7/2a3cf9EEftPvTf/pP7/7Vv/pXjzKLZDN0XQImPg9Jvg15o8BGgSdEgZlJwC5hWwAAXGyOz/zMz9y97GUve9SbMi/JQFu6JhhKVv60n/bTdu/8zu+8/31o++Z//+//fd/+llr9hCZ4e81TT4HW6N/6W39r96N/9I/erzug3F/7a39t98Zv/Ma7f/bP/tnudV7ndXZf8iVfsnujN3qj3ff4Ht9jH7z4B//gH+xe93Vfd297BEYA9tgzM2P6qSfQ83wAG5DwjDAAJN9C7cewShUMVSyDgLK+9ILkU7xFCBIGnq8ew6VtbfdtFNgo8NwoUOaAdQjRd9k7bE1a15B+91jb7TUGGNrD+It+0S/afeqnfuo+ItfFSHd/hkBZDs+tV9vdGwU2CmwUuBsKkEdkF5nmtwioAInMg/d8z/fcfdmXfdk+K6uUahkIwNBsk3rx3b7bd9uDp2Tid/gO32H3s37Wz9q967u+6+71X//197aKS0TUe8pQuJsRbK1sFHg2KdCWorZHGuX7v//77z7gAz7gUZ2SdR1GiY/8yI/cvfSlL919v+/3/V6NOBNUeDap9vwb1QYkPOVzXhSy1OYABMqyK2djDlUqEkSxfdfHyAA1pOg5J6VX+11xlaecfFv3Nwo8aApYd0Xg2lqUUSxaBxgABkg1lGlkPTPG//Af/sO7d3iHd3g0tgBGz7jKcNgyEh709G+d2yjwTFOgbEfyaW5B+AN/4A/sfv2v//V78ABg6ruZVWn7gr3bPiszK3A0grnnJ/yEn7D78A//8H20tOyEue3rmSbuNriNAndAAb4Ee78tlpq0Nj/2Yz92v0W6+kvVTPD/r/gVv2K/DaKsHz4EUALANz/b/Ig7mKAH0MQGJDyASbirLlC6Lgghh0H6Hsfi+3yf77NPPZJu9G/+zb/ZK98KEF3ybs/97b/9t/fPu8pOmMWQLmlnu2ejwEaB504BAEHZCD0tK2Gm9FLiFL5MBHUQ3uRN3mRvfAciUuCU/1u+5VvuUxMDBWeG0XPv2fbERoGNAhsFHp8C5BAbpXouWvq9v/f37n7H7/gdu7/39/7eo4bLNpBl2RZLdkzF2/xd8Vj2j33bgaXv8i7vsvvtv/237+2htoLNwMvj9357cqPAs02B6h9YL2yQ7/k9v+ejASui+JVf+ZW7X/Nrfs3+MwDBK17xit1P+kk/ab/dQcDDZ3465cF91nuZls829Z4/o9uAhGdgrstKqApxiB8nAWBgEUMDOwrOff7ueKVzJFC4EYjQ0ZHtXzz33Pb9RoGNAtdRgMKtHkn1TNqOYB0fAvN+6S/9pbuP//iPf1SMTCbDT/2pP3X3CZ/wCY8MdinAjPPt2iiwUWCjwH1SgP3CFmG3fOEXfuHuZ/yMn7EvFs3m4IxwYiq6+If+0B/aF1X8/t//+z86Bvef//N/vvvcz/3cfV2EMq5ERZOPbKA/82f+zO4n/sSfuG+H/bJty7zPGd/e/bRRoO1A1pS10yluxtHWpPyO9RS5xlqNtq2+2tM2++f7uwEJ52n04O/oSMZS93I4SlueC7x75rn0pwZYGmDI5NxfWKHH9dglz+hDKdkEiPdWXGW20bPtxUrBJ4yAIVWpDyjpnllobj2WsiOh+nwt9lKFe23Wr2iT4dI+Su/xmdRJl7aMUXTkXP/dLypsDPW7sXpW/2bRGe8q40OUZj32qkr97YNv7tYCUu1p09cE9zzuahbp9A734JPmTLtzf5x58P1MRZttdBxhlXgnT6x7Uvt/8uC5/k/Dr6MOJ9/OQoOTL43BvK0VutdqxH2PBybN1mKmk4aNdd3z5x79uQtH3TzahmQc8VJnN89tCfXzn/yTf7KvXI5e5qojz5zYwPiOF9Y+z/mqCKvf1V7w/Uw9LqIX3Xp/DgAalA3hnc3fof2RrdVoO/ni0PpFhzIqWj/JvFKhgSe9Kxm2RiH1OZ43l9Zh4528pV/GSWbE5/NIzblG55opytoYDo1l8lPb0Y4dT9e2lfjAb/Or3d61zpN7bHuRkRLd0KXjP1vv86jQ2nqSKeCn5Id+6DN5O9d+9LRFz9wYE/r723y2Faj6QYfkV+eZH9M/5+S3NudJAGuEPRmRse17vDrnxDuOyT/t45FZ+2jyZus2Xp/r61C0PxCySGE84f/6uh4te2sDKBlinAok/vk//+f3/IpGriKdqr+bL/Jk2ji+N39o+Kt+1a/a14WZxWlrSzZmMnnOmXfMCvLkRLIgWbs6P/N4yvrv/Z5rmwY+TNcZi74XhGmepm5svU0en7ZCqePGNvVXMkSb/j60fo/pt9WmOiSf47FD/LE+j5Z3qZ/nCUXJqta9funTjHY/V/tI+2Xnat/cJxOSk/ir7TM+i77pE+PFY2X3Tbsu2h3Sab7DF0C0aWesvJit2lr1nnTmfdt/cy1OGbaeyHBMvp0r9n5r2bO1fzcU2ICEu6HjvbZySyAhh5JxmwFEkCW8VYNXqVWKk6iAo184bgyCH/yDf/B+j6LjI3/AD/gBexpNh28qN3+nKDgj0rkpZYpqNQAzyub+8YAHgv5QxgTDQXsU82u91mvt22V4apuB0dFSf+yP/bH9OCCu0sNf9KIX7d72bd929wN/4A98tTmehsSKwM7+e4iSMO62hpivwIUMBVtPXvu1X/vR/rEZWdGG/qN7TkaO2XSwO+83ZXioSi7lRQmhbwbjbIPAR8NAk7UfnhcBsudU3/3fvdoxh9OQ0W+OsDa9V/8z9DkGl/R/KsvGrwDXH/kjf2T3+Z//+bu//tf/+p6eP/2n//Tdz/yZP3P3eq/3evt34juX6sG297gYaxmJ/s/w8Nl0NKcxfcjBy6DQXmeTr87BXQiFjJnaMqcBWF/zNV+zX5P4q+yiD/mQD9n9ht/wG/a3N/+//Jf/8t3v+l2/a9/PwIWpwL/qq75qX5As5Z9xm/E0t0Ktxpz3zOOf/P/3//7f38/BdFJWQMa7rKEcXPeivz63NhrzdDRy6KeTi0Z4Hx9O8C/wy1r3/mTWuq0j+TmNerztebwqSko+/OW//Jf3mR768N2/+3ff7wN1Pja+Q/9DgMVqmJeWbY2oaG0O8fBnf/Zn777oi75oP2RVr3/KT/kp+6O1zAteJEvXK1nqHW1lm2d+HwJcjT1nNv5vTjvJh2xYAcy74OVDbUyH7pD8wAuH9tF2drnfhzLrtDuN3Ma4yi88cY38NqbmeK5/OoWeyQHNCVz3B18i/7rHHHsXeUZHOZL5oz7qox7VDlAE7Uf9qB+15xvjJNPICs9MedBaNMdoO+W1dwTArM72LXigtWceyaG3eIu32Ou6+qvvCi5aa4q2TeAteT1Byn/5L//l7n3f9333Jz1YH+Y9HfYX/sJf2G/tclnDfoy9drwXTUrfnkdRmrd5AkRgaxlj0QptyVayQ7/w5upUude8TPAz0Ba//MN/+A/382qe/9Sf+lN7ufLjf/yP3/edbPgxP+bH7PV348jR9e6pU+PreOGQfsvRPSaf8dCl/DHl513pZ2NMF1fPS59WsOtx7aPWLpvme32v77Wft2SfYp9kv1OPbBdMZ33Kp3zKHgBgF6Kp5/zWFnkS30TTc/13Hx6lu6ojkK0S7QswxVuHAJz7sP+Md+q41mK8cIl8u4Vc2dp8shTYgIQnS++bvO3WQIJOZwj5Tdjav/iX/tJf2r3Xe73XHnUvctIAKTSC10XYiBJQgqVEzQhojoLfBM8LXvCCfWqjaxZYqu22bBRp8G4Cl0BLeVI2BLTnCdiMo9oAgFAAFAXni8LWTgj1dDa1+aZv+qa7D/7gD97vL29vZsdgnup/7wMifMVXfMW+H0VqM5ApQQ4DI2henBhOWqdv9B2ll+PXthX91vY/+kf/aP9b31ZD0BncjBFGLqWFXhkfjDhAxrzMH4d8Vv33PQfd/QEIPkNP82b+MrhyXDlLaJbTSAkzCgELl/S/KDcl6/ih3/27f/fuj//xP76fqwAR8190lvGoWvBv/s2/efcGb/AGr6borJVOL4kHi3rE537Hv80Vmno2B4aTwJD4yT/5J++dSQZ8hmGGSDx27aLP+Yina09/ZqSMwaLAmD7rfxE9jipALOW+OrfmndE6r1/7a3/tfp/yoat9yXjM/uM/+Sf/5D4K5fJuPMOQtNb1Xb+9s+he67eCaY0rAMH33lHGRd8zyvGSNjnW//Sf/tP9O803PgBeftzHfdz+s4z3eLEx47lf8kt+yT7qmXxyv/Xg/1lYirGmrsTv//2//1E9CvdZM4Ft1pi1/X7v9367X/ALfsF+PvTX58ZjDcdnRerII8dm/cJf+Av3c+S+spD0JQAEvQBg5JMK9NrKCXEffmuN64+1B7BtDba2Jv/Ev81r8vXt3/7tdz/35/7cvfNrHVvbU0Zfy8Pnnj8mP3L0yCz8hFa25ZgH+uev/JW/svvoj/7o/dwFqpUthibW7Tn5dY38ntv+AJrWkbnFh94bzzf+eDnn75z8Mz9ooB00AJ7iyeY0vVsEnlwlB5zfDkB0xVvJep8BrukyvNiz6RB6im58UldO+Tu+4zvuFFlsDVgH+PALvuALdj/oB/2gR3K8rArPoc8KetENP/tn/+xX6z758N7v/d477/D3rA0TLckj8qFAhVoNtolFw0CD/vdczqK5ppcAtvS4eXV/6w1/z/3l2sgZDNQwdoCJq8yo+AcP4Hnywnd/8A/+wd3bvM3bvFo0PlngmZlZdUq/edc5+XyOP26pn5Pvgb/JPeOj/8jra+wjY59AKnnxSZ/0SXvZ3LoLfI3v9IEsNn9swnd/93d/NbBzyhN8VpHCnp9ZFmVb4Rd8w7ZSKBlQaK3HP/grUEE7/i4rFf/fl/2nf9YgmSPbR5/Ilhe+8IX7z87Jt2lDPil5s73n7imwAQl3T9Mn3uItgYSU03TA/ubf/Ju73/k7f+fe+Wa0TuM6AwkR5mkR7rFH0R5HDmVRyxUJT1HkREyDl4Am+HMYfZewXw02TgelS5AXHdJXQpfA0zcK4xf/4l/8/xl7pybwz/25P7cXkjnFl/a/iMZs27Pt46QMy5CgeHJyooN+B264rwwR3+f8lJbfO1K+GUbv8z7vsy86NS/v9Zw2Qr1n9DYjqyJXRan1z3NFeQOYZttFg0r1m1tdcvw7OqhIedGzaazl0HAaRKzaNjOdIm1rozOKa+cjPuIjdlJi55Vz2bqZRnmOS7zVO6YTP6Nc7mOAyl55j/d4jz3g1HUXaXvRtUh9RmJz5V34XL9f9apX7Z3pSZecehH0NVPFsxyJT/u0T9vvL3YxstHF/DJsOBQr8JCT7llrKR71LlFAR0NVcT2DK5pkEAc8oL21tBaTLBK9rnXPafODPuiDdr/tt/22/Zhm1oy1XiYTozBAokJr5oRzDpBIRumTqCfgqct6e8lLXrIvMtsa93vKtMmH/v6Mz/iMfaGpmRWVXMoYN07p1zKfpmxr/+ihz8y94lUiY+Ynw32ukZ5rK5j3JiPQuChv9+VooFXbOor4AUR+3+/7fXt5sAKwp2TjNd+dkx/xuTExXAF4IsyrnjCGuT3rnPwK+Jl9N1dru8fkd6CRKDgHYBZAzVmdMq33BNQke4/Jv+giIwYwAABL/sRTK+jpHRwScu+d3umdHs0hw969+L0tQass82yO/TXz+VyeJb/wvyw367nAgL/JJQ69z4qor3KsdRm9ge9Agx/6Q3/oPjvD9+QYkIys7jJO84wH5rrG82wF98saKvo/syHm+LRvnjo1Z36X3E4OlYqfTqN3rWdH9XLA/LgAQrapNT/anrylvy9/+cv3xe3K9vRcTqz2y9g8pd/QYMqeVT5fwh9PQj/H68bY33ONPq59hDboTCf4mw7/o3/0jz4KZB3SW81FwDeZ76hD82Au8Q85FV0KUE0gwd+z//gDH1nj3u9iW+GXtmwZdzaO9Z28fij2nzkwbmuP3QX4tVZP9S/efC7yYrv34VFgAxIe3pw85x7dEkjQmYn428IgzY4TMSPP7suZ8zkhR1ASeIx/AoWjYYuACKYo3txL1z7WuReU0UMxGl+ZApM4lN50mjqlQhs5WoR6x0TNZ6G9P//n//z9RxSDvjIetEG51m6pW5QtwchREaEEQKz7G+t7Bk1IeaCAdvuZVar1gUCdIIzPGDgJ4ZUpVgGcIeT+DIj5Dgg3IIfTFr8Usdb2ajhnlFAM09Coj90/0zb1IRrMKGBARmPAH/pROqDPj/U/GnO83u7t3u7R3llGHsOqvdHmrguvaN/3+s8pEm0NIMnYKiVcpKi0xfjY3E3DrchtEff2vOpfjqwoBqM3cOQuzirnAOqfPmcwa9d49SFHj4NqTWVcANL06wM/8AP3Ua5D+/UzTKxp6bIZu80F4ObN3uzNHhVpjU8DFv7G3/gbe1CNM+VdnSQh80VUG02tLfxjniZPoG/pv3jKO7XbFpOV333vO+PWb9HfH/fjftz+71K+PSMazOk+dKGXvgX26JN3m0M1JBiTzZ1IJJ7DqxnTyRfvLOOj76KZbV5qVBi78aF7ck4GBQdhgjWzn23JWiPo5Cbn6A3f8A13KmV7Xr+8g0Nq3spO0f/pFNV+xqw+5fyuNMLjgZi2pNlucevCWOfkRxkIxhzfidzKKulCg6L/bVnznXnFk6fkV20c0z++PyW/yQgg1Cd/8ifv3+fSn9KVZx/LZFmdiFPyr9Tgt3qrt9pnX3hHDop5rN+tHXKi9Hb8JCXbNqOyEtAzmdopTt6f3puZQ2tK/sFFdeWH+o/n8DVwSD/jd00DR4EBsy/rFrIc/D73v3FYe7NugfZmFgBaJNP8zkGdsuov/sW/uNebrvgv+mf/+E4Wxw/7YT9sT0fzsgKj5qX7k3vmiW2Ft4tSu49uC2jVNhuqbMWcM+Pww4YBYgFNutryVKboKf2WXjsln0/xB7lC5txKP6M1OnlHNLWmja112TxOVnwu9lH1BmTN0pVlsE6boranzZkt5Pdv/a2/dZ+dG49NEOFc/70HD6AhcMg1ecD4pgybmTH1677sv7by4CPrz1gAgut1rn9XipHt8XumwAYk3PME3MXrbw0kENgVOZIyLjI2jR/OzK/+1b96Hz0gEAlb6feQ1fZrd8YzJcoJ/z2/5/fs20zpzf17BO/cl97f3qMvRUxCeCkZ7XPyXTkDpVAXmeeUcTCh/tLRPaMPIjUuhgzHyxYM7/G5tGKOaClaFK52pdVyvs71v/ktddr/jdWzjA7fUUbG7buZQjcdfOP2vb64f6ZN53x0f4qsjJKf9/N+3t7Y7cpw6Lf7K1R2KO0zQ6v6BmVC5CwXaXFfyrZ94+jYfZ5rHrq3aJP/1/77jJNnK4dxezaDj3EtisyZRTNZLq985Sv3P64ZzdEG5Wxsa2Qpo0N/M1bWCEipqvHisXWrOrj97Z4/lHb5OOu97Jr1WbQqWi7TR3o6ha2vjaNIjf74ySCfNHDPW7/1W+8dFc5F24rs07V1YaZqaj/eYsA6K3penHTGN752RdsV9JMhYb22RluznvGdec4JMLcZUkWc/ba15M/+2T/7aG2iE0NQuqn7Sxme6ZMyJWzZmFkGACprI5rIuLK2Jy+TF6Is5B8aiBBLLxYR9F3bLMgLkWDjndlK5KHtIrI/4vGyedBRJskP+SE/ZP/Ov/t3/+6+yry2ylry+eu+7uvu09HJ1Yp0tWZm1NFnyQbvYBgX4ZxzFdBh3P5eAQw0QZsncR2TH/g4kJf8r3jq5K3o2ZYYcpUzGqBa//H/Kr/Ql846pn/OyW/zbltTGTSThjk8AY21pegp/iGPcvaOyW/PAK7pVusg8ICusOZf9rKX7cEE/PDhH/7heyCzbR7uFx207Sae8Dv9iR7JvLk+0XhNF78VD2S7qD0iGhvoXB/pao50Mie9U5BhOpHJw+aitucaCWxAI86P39UuQo+AGXyCDu/6ru+6t2HwU30IUNDXMhdkfghOBBZ5ZxlR+LAsioCTgD26S62LAhfpLFldwDJj12d9kfFiPruSsWq0cEInjaYjfU6/TTlX28nnS/jjlvp5ruFA8xz8dWvf49hH0QzAbBukK52Evk47sk0IGGc9Ac9lH0595Rk8B4hw4kgZSNkaZUid6r9n4uX0gjkP6AmY7Dtzmn11yn56EvafNYS/je+X/bJftteLAQcVrjwl324lW7Z2nxwFNiDhydH6Zm+6JZCQoCXIGLDv8A7vsE8PJKCK8HI2KNyK2zVQgtD+VUhtgrd0YEYqoTuvBLB7Kx6WAGKsU7hF3Dw3DQUGHUUw96USwoQtB3PuzwdiMA7m3j+GGiXN4O7KYBDN5rBMBFwbjIepsA/1X1sZETmh01HvXdpJgfnMOBkq3llEdxpEa7pcz5ZNQZCnwIoWdBb3NBpnmmBzXZ/Rry0Xs++lhLqvwkL6mPE50XP9KnV69j9gofk91n/vEoFE6y5zKWKq6FF0y9kVuWWEfczHfMyeP0pTZQxIW3T/jCR5zpwX8QkwWtPty8rh2Eh3rT6IPqEzp4ADzpnX38lb1y78eGyuO6i/ehFS9KV4/8bf+Bv3rzFP0VK6pTOe2x7QvM9MFfTVvjY4Jc1HBqQ1jg/c01x7j33qjOBScXPSHDGp4CXal51SbYmZJm+e7HuOvzPGGPDqK1jv8Utp2NExZ8C7gJJz24n506fSkeNp4zIWtRU4mhmo5hl4KAMhkC6wNPDTezn1v/JX/spHGSDuRQPZB2UBVbNlGn0V2voTf+JP7OsczNox2sWT5M5MufY55/9DP/RD99s31mcUfRSB5NwkB/GxeY3mM50eTdVOcX+yB009I2JtrXQ0aI4OugFlbGG75XVOfphbvGIuzLv98kBRfweOKYoG+JlydUbti8IbxwSX13E9jvwGTIlGzhot2gU62YYlSl3mT/xsbvH3BB2OyT+R6U/8xE/c78OeFxkjHd48Gp81bh8+WdbaLZtkAhmzKB2akmtd3Z+TPdf7LXkAHwIRgAmtIX0xJmCjNZ3TPME5z6Fh69TvmSXo+TL9ThWOLEXd/fGAOTOnMgCAfwC8eCpdk/3BkQYCFqFenczmPRrWF3PINmprh++tdXIGTxXtTY+bK1u62FTkV1sqPAd4VP9IH9xPL5TJdk6/rAbXZwAAIABJREFUnZLPM7PiEH/47Jb62djI8jXDo+w3c3GNfVS2GD1ZwMhn2Q1tiy3jxxywJ2dNpDJL6BGgsPVTwOlc/+MF9rCMRuOiMzwvI0xtI3wX7Y1V/8zpzMa9L/tvyoWyXg/JilP9u6Vs2dp+MhTYgIQnQ+ebvuWWQMJEV1PmGSb+l/YHiaU8Z/X2CsdQaJSlegTT4Cd8K5pVVL+IYI7TdERSxjNy5LMZWS3NrijPjG67tyJkIhAzykloc7o4q2U8UCTa1gaHDQqt/bmHnsAvxb4U7pyujFa/o6G26u96XOG61WHWF8h4ajz1o1R3ynRmFkSj0lRn2zmTc393Ua7Zfu/MMFmjapSY5zKqjNO9IdFzT2cZIfWnlHLPdP+x/jO6zVfOVA76p3/6p+/3o3tu7j3UJoCBYzirf3sPB7Pjv5qTgIj6PzNA2lbjHRnVGZOixozLNUOhLTilLx8CjZ6LMNCHquj3XMa2dxX1mLTEO7/u1/26vfObYR0o5r7kBT4xh9rB485nN762F+AVRVUZN9NY1wanJeBwzo1tEpz1+CK6oYcf/3MMJjiwGuDNgbXSGDOaS/+39swvMCLgqjXD0LOFak1jVg3d52iGH9oGog7Cj/yRP3LfZ4ai8cogMBbgpe0SosKdDjABt9Zi68G4mvvkmP+NGb3nnAFuFOUjQ5oLtNUv42QwKg6H1wO4mudkU3voW/NlKvm/tWW81WrwnHv0M7DSffW19dWzcz08F7699N5L5UftAa1F3V1kLeMfmJScRY85nnPyy3On9M85+a0P6BsvJV9n5Lkod31uDotCnpLf2iZrzJU193mf93n7AsGyD2SouNK73iOSXMS2dWUOJygQyKfvvpt7vtsSqN05N5fO5+PcR0Z1klL8PHXmoTYnSJBsK0V9bvvp2TmWtoT1rqm33L/WBXASlSyz3llqeSCOAAvQre1x1mqZRBO4Wo9FtNbQvzVnPmzXknkwMyBm5Xu8KuihoGTXfEfrXluBwOmg+GHShDwIBDsmn0/xBzl8S/08nWh0cqXv9T05Tmc9jn2ENvSFrXjpkeZD5i0bAz+0htHVHJDLttABdN0PMFSHo6yC1ti5/gdQmNOP/diPfcQLbGoZd2Ub6IN7A5X0O1l3n/afPsVD6ZAKxFZw+Jx8exyZsT3zsCiwAQkPaz4eqze3BBJ0iKBgVENhCa/SrXzHyBUd5mhQeH4TKClugtRRTFJ3uwIUvviLv3jvjF3b/xR8EarZxwRxIIgK9u2RngYDI01UcO4JzkApRX3uITaW9mOf67979aMU4pz0mVFBMbjHO3OqjQcd+zyDIYBlboFon3AKL8dCGrfU1rXY2sx+yPltvP02d0W7ciz6Hc1T7Pp4jP7G0Fhqb3WwM6pWJ0yknDKfWRSMao7vdFjjLeNH506uyCBFH4XKRI444ik9fcvwix/Ms8+1VTRxdUr9317oSUttcUI5ndExA3Kl7wTp1u+m0VnRpQx/fZvR8k4/QAMGuYwMUa34awJYjXsVNIwj20TaFpLRCQAUAfb/3KdcFCpnSN+k4vb8BPhyvGcmiO8z/pInGXDxQIbjKaFoS1XvbJ0xwmxTajtKa4uBrpCgy2f6hU6yVQJPyobCC8kwck1ba3+qeTDnQsSw7Vzew2mRDUB2uiYgoFYMMOHUJRoqw2N9Fv8r7lWmVTTWR3OVbDBOQA+Dv6wFbU1A1ucVsS06i3eKtLl/gifTEZmp5Y+lvMaJQIfkR/rHezp2dspt4+LoNGb9TLaUYYIWydTmvbXXGkkm+7x11ngmIBQP91z1QbRLRrUNsMygHHh98b228JN5m+M4Jv/O0VR/03ccIoCYviTvrWkZL22tK2ssB3ZGz+NNz/p7gqEzw0ifkgWtEff6u+2K3pPTc2oM6UT0mNkRgZM5hxM40F6gQW1PoLS5TAZNueO+9JpnAwWySaaeSa7P9eSZmd0wU+/ns4G908mPF9DSXHE+XXMO2hoX2BdQ1bP6a+uYlPvJn8ZkS1Y22lwHq0yYvDbX9uPI51vr52T6rOEQnY1x2mjo6P8ZHIhGx9aXNmQ0VcQ5PvO5zMPAunPr8Nj35+yLskeAEMYVEK0fZd7dp/1HDpBlK7jWukwOOK1EVjJ+d2/AeADr48q3x6X79tyTpcAGJDxZet/kbecc2VOG0CUdIjTsx4SaEgzTcVJczJYCgmI6D1Oxi/hRcDknCSXOiK0S1/b/FJCgr4RaAIF936qmZxgnEDtT233GMrMrHOklkplQjGZSMTlPp/rfmIscJ5QJ4CKc2qVEcqS0X3pqY1sdzRBpzxlDffM35VVUhrNRWiDjpjTsHGR9f8hAgsgbR09mwjQKpJOak8lnfS8dUaS6wnw5VVK42yJR9BlNAmbQAT3ai52zMQ3n3hGwhu6zOJj9gR3rp+0i1dPRqbjSXHscee8NkGlO8YkU1aIlZXP4Hl/37mmMGgfn2tYhz06nsQyF9cg0fclpnWCPrRrAKM5yhqZn7YXkCOtXdLKF5uf8nJ+zv887p9PS+HPG7wpIYHg7Bs2VU6fPUvW7cizIGvOjD+jFIajPGaC+i0bJBnM4HVEyQqYGEIMh7b3WIcNP0TUAFz4qe0Jquqh5DkzZAbId2pd7TA7b5vHDf/gP338diIeWpbb33DEgoe+NbwIh7m9cABEOaHKCfPaj/gVZOcG92cZ0PC7RI8fuOSW/RdjtS7aVx3YBmTbxOh4kz+vTdKq9S7vW9qHaJ61L9xl3p9Jo2/zGDxNA0d4KJFhjCn9Wn6d6GUAPPAHkW89Wzzma9HhcQzsHE98Bsar4rm0Ai73f6zn3xuY5afvWYfIx/YM/y2KZQFE0CRhOTsyaN+ke/HNpscbpjOv3BNV7l8+t4/ZczwyDaXeshRgBssl4bUx5nFxIbsyIveMjAZJ9JmgAhK7uAT7BG+irCGq0AWDaelTa+czsmcAumcB20EYAjnHj9UDHyXvpOXNFJgQY9V7vseVBpLy1nt13SyDh1vqZDDV/2Tf0HVsAbZLPbR8LWGhbZzrTvB9bX2jl2E51bWawBJ1tVWz72OPKtwAdc3vIvqBr2JHAvrLu9EUwAF/EA/dl/yULA/tbD9Hf/44CV5TZWpsZu3ch3x6X7ttzT5YCG5DwZOl9k7dd64hf0il1Ahz3WIp7BhUjbBYzW5WfthkanQHuecKHwFEsT4retf0/ZYhSDqG8hLmichDoIjYpj2iQUp/OIUNMxgKDI+VkzIza3/SbftPZ/mccUQYVVGTcVplZu2VxhGBz1tCobRrHFEkO1AQSfMaI4wDqX/v1oMaMl5RCY3/IQIKq1IpYFfVFp1m/oOyBjApj53TYxoDnMjLQlZHl+Ev8wtCrTkP8GAiTY4yGGSXRn4Mg1died2nVXYx2c6WImnYDEZrPCUz1TMbmuq2le3P2OSP4bq0iPat5azM+rX1OvdoJ01nN8aht/xs/HgSYiZLN0zxkOIh+v/Zrv/aez/XVcVlSOmfUwX2ca4Z2abVlASUTHifidU42MfYY1bNwoz5aW95nvZFR+g5Uq85J0W9bsGx3manfM5W495tb4zKmtgIZK3kBBFIrQWpqUcZ5RKOMAoBHsqN1p83AhmPjROPqwgRA6IcML0BO1zEgwfi9wzayopzmF09pGyAn4wRPc9rxBRqh4az4P2XssayWc3N17PtT8tszxladF3xoDVpvnLFApO5b+9a2pOQ62vuZ4CvexSMVYpxAuXZPAfG2Wdhu0TPNre181ROazgia4y+p1Hg0ufW4QAK5iK/SqwHW1r5935zc5Fx6NvkWSOC3dvDxWhtGX/FC2QUziypnPuBtggjotm5DPDb/M7vLPQUajCWg2+crUJRMLmsvh7n3zKwu76AjrYfms9T/siEmGCuLkn3SZY7VRerZ5AUbwLbIAilqKdFZ+El7ATUBrtFcgURHSevDrB9F9uPHY5cxs13w/3TujEtmqCNoJ8iinVsCCU9KP89tsQFYAWDZamvUfM26tNYmKIo2/idLbV/pHdoPbLskq+ac3DtlXwAAbSmcV6clJRvOZSRM2sxMgbuw/wJpk2vROLDR2hegmUdsAzM7ES158bjy7Rxtt+8fBgU2IOFhzMNVvbjWEb/k5dUCSClNJZ5QyRlOWRLSRR59N7dElOZJEF3b/1OGaJHQlGtG0dw/bywJ45lCN+myKi/fufeS/rt3jn115HtPwpYyqB/nMhJ6NoeXkZ3z9+Zv/uZ7B8n4XvKSl+xT+3Ma/c6RfchAAiMPDWba62romzs0DSDIwIg2oegcv5zk9pLGl9OY43R0jBFAIt5grGVAcrY8W8qwdynAyEFg2Eyn2b2c/AkEmN8MfDw0C6/pJ+AqJ7jCgd7hO+sFXaSyuocDADAAuLgCGPSbMcwJQ59AlQz/+jjBP+mJIjTxtvaqIeBvhm8ZOsZf5FKmB4NiOg/9fUsgQZ9Ec2St6DPa4HfRflkpRTDnSQytLfuaOQeuWaRtRlLJDf0voylHYkYvFdhyUsRqwFe0i5PmO/3S1kzNvUT2ZogG+qC59d4eVG2cy0jAL90f/1gL2tY/fQtk0Z7CWY757ZoRqCcJJERna8W8dcLO+7zP++wzJgL/3Dej59HD5823v9MHU26W3h7QM2W1+04BCdKfOQJoV/bbWmwvR8e85zhOWnvH4xrazV/6zDsU6rOOvQvPtP1l5TXPzlo2fT+36qxHEVpP6iIBcByXCoSTMTPryGjnEBh3iNfLJpCqTz8FhLjXfHKsy9xbn59rNj4wdwGxaILXyxiKP1qH/i8zo7aqeQN4qzBrW12AjuYS3TpNRMZXgAR56jkAdtkd8WWgdLyEXoELU5/lCE5Z0trTZvonXu7+MtW855A9Nfl+8tqUHY8D9D4J/WxsgajJzhza6Dy3lbRmj4156jt/my86tDaSOTM4cYmcPnRPsuWUfZEtaS0K9CjgOjMPzwEJrRU0uWv7D33bDlaGV+vHe2XQAGKsOZdAHdA826j19Ljy7XHpvj33ZCmwAQlPlt43edu1jvi5TiUMu2/uaSZUioYUHS410f31LYWaQph7B6/t/yURrQwW/ZhKPic6Y3MCCRlas4qvMVGe+sxRomzO9d8ztwISJhqt76LFnE3KSMX1AAbZJAzA9tu3hzMj1jyuWQ/GFoAy0/6KPE0DO7pG2xktKT014yiFNPnumKJZ+aZnek8F48qUia8oZY5STmB99v80QKejYIxFwUrRq6BkyHpKW3sZ4Yx2234c62YOjM/9jEoAgv8zYituOIGDDAn3lVkSzTIYO+5spiJn6ABZGO4AhECEmVEjC8PRg2Vh5ChPw9F7vUuqrrolMypoz//7v//770nvGZEOpw1MA3ietz7nuXnNqCvCcVdbG/RH5Lx0YPOmbZFCpx607mXmSP32/jIm1EtRMGuCA0VAzZdn63eRqdWJrhYG+sg8ENVHy5y3jitsfeCLZMylhup0htvS5Nn2sk9nYI0+lhosQ6K1ZFytn9Z1xrM99XjZ95ykQ9c0xM/pjku+PyW/V0fX+gEgzAhYwGG8NelxayDBu4BRtoBEQ5+tDvj8LtpfIv/O0Y+sD0RozWsfjWRgcZLwHFlYpLu1DjBIbibnqhq/HkWcQ7GCLebHlhMnSMy1UeX6OSeHxpKsIKPIlHlCiWdlygAsyubzjilf+nu+p22Ka6bX5NtZpyjZOvU0+YzHZJx02pEMGJFWNNC2bEpbINo6Y93IUtPHtThqGU3RYJUjfR5okC7OiUwX1++eXzMqy7Qpe7KtmrcCEm6tn83vLYGEaduuAOKl8vncGp1ztdoX+NaPfsgYtUVAhp11OcHrYxmpt7b/9C0AdNIjO8qataWmtaMQrBMlbDst4zYb0zNrRsg52m3fPx0U2ICEp2OeTvbynCM7Hb6ch565ZPgUp6Iz0E5XewqLAhCO03hL4EznIYXj/Rl+jG4G7rX9vxRI0E/GVFHp1TgyhgyZWcDO59MxmzS7FEjI6brl1oaKo3HqRKKNj+HBqXKMnCiK1OAZ3U/IP1QggREH7V4NM/TM6Z7OEOWLnya9i/4BHTpOzLgr2NX6KKpmTis2FqLuHgo1IGzu6/U+hjs6u6/UU+9ovfk8ZL/PV0fC/9NwTOnOSOvKe/3vnU4lkMocPTJwtSlCX9r9mi3R/vCKiKH53N7AGbH2OdOeVaV7GgnAEu23rWHdl5wB/zgRr3Pyqair6GH71FuvsjoCZ17/9V//0RGfvkcbdS7WAqtzv/VaW8L4yT70bZtHWT31k+OjL41Ze/ZWK7jYFUhzqaFq/ta0Xds0vCtjs/etQIJ3dpRZoFTydzptxoQm9h+rr6EoZcd1rk7PlO/n5ueS78/J7/qZQ6dNNXtst2v8ranaSifdemtD6fOygTju8cMEpAMom5ucyrJdksGPY2ibGzxJfk9wM7p/zud8zv5ozHn0ajWDyDPP0Yn6PU+gCQiZkd5A5XR577T+1asAQrkOFRM+xQfGrUK+dP9kV3Nemvd8fgWC5xaGZJjjJB1Pq7Dy673e6+0fn3VhvLNtQ5O/c+zQQybWG73RG+15zHw6UcHWgS71ENRIqdA0ENaWr4r3aivQLiA6GQjwJZ+6ApoCEvq/vs0MhcDIZFXgjnmQNRH9J8hyKyDhSennW21tMM8cX7pjgn0ByZfIr3P3nLIv0iXJDTyEpm2HSq4fAxK8e2ZM4vG7tP/w8Kp7oo33ONI4W8FWLjVr3K9WTEdqXyPfztF2+/5hUGADEh7GPFzVi2sd8UteLnUZIp8DRSFSVKKuCb2p7FJm2pY2xjDJuMtBKh362v6fM0QDPAhAUUNF5aZwLMUxRaKfxtVRgfpnbAwPTlXXajBlJBQdSQn4XcrmXRdb1Jf63V5oRx9KZ68glJR7EVvKikEJwKE4ZwTroQIJjt2SPoeHZvSlSvpoO6NR7W00dnSZxbVWQ9L3lKCaCuYlkGDWGih6OA0ZNC/9d1WyFdDzrqJB5j7en2utiNnqjLqn+dBGIIS+lGGC99DA95NXpTU79rEoZQa5aJnPOYtFRdb9nxkrMhDcO7cK5CDb6sFI8Czakwf2g4v+93yV61cn9xZAQg6kbAN9bk36XdVtc6KGAfqZR+tYhsIrXvGK/XQcimTPDJTS0Yvkul+BKSc+qLfSvn3jRVsZEnioooXuY2C1TnNWzNvctnJIDuN7cigAtjbmtgzPHQMSAkQDE/QR7+L7xogn2qI1+8ColWXjmemwTwBkBRku0SXrPefk99xWFsBnXM5tV+ywk4Lix8nX+nfLYovG0r72ttTgK3vlRdJtA+pa06+nTClz57lG7NK5TkCyBji6gQveS7Y5rQSY4N54OVBpZqb1dzKt7WLxyQq8+59eBz4ZCzltm8M81eAcPzRngDZOOz5Eg/rwnu/5nvutGtEnmY6WyZNOyGjLTycz4Qvtv/zlL9+fckAGAOA8R0ZV22nl4Zxu9OJkcogCEdVOAE4osOlI6C50Vm9EX2TylOmRfCkd3Lv1Uwq7gqkzq8t78RKZYLzJU21MgBMAARwJ+IlW2lS4b9pevf9WQMKt9XPZXbcqtmg+yBBA1rzQFEBVweBzfHzs+3P2Rc/NzCsnoQHVykoouBCvZE8ECN/S/ktXxbe9U2BBsWG2tIuOetWrXrWXN9X8qlZVPPg4QOnj0n177slSYAMSniy9b/K2ax3xU53KQHWOOofBHtWcG+9lUIu4uQ5Vh/e5dHsG6XqprC4l8tr+nzJEQ09TyiLH9jTPCLd+MdgZnMbr3qLA89iu+t9e4wqlneu/5wh7xkCR9LI6MnrbDjJTn0t5O6VIMiJyGBW6ebu3e7tHqcuq/3KauoomlTqfMfZQgQR73+2BN070Mz/mhoJGQ/3Hj/Po0dXw8n8gAiOMkzcNswzvWfjKMzlMMwLmfQxLilQ6roJ3OQiBDt7BmIy23mV+SpU314EWzYsxZWwaD0N33Ze/Gp3xkzYyHq1PBqVCXvjSGAI97EFWK8M1Qb+KJma8OppMBL/x6JvTDoBwtsgozue7jGUntzDSXZNWORS3zEjwTu+R2QQsM89AJGMStdZXhTGlIDfPgBtFrkQP45UclbnuW9+dO5/DkUGkuGRtdGwkunYSRPuZP+7jPm5/WsgEnfyNbuh86iJfS3V1X20o7Agw7DqVkZAMLNpprMlqjq5TGwBBjOl4pYg0fvJOPB5tnnRGgnX0BV/wBXsHLkDEuM2PavoM1kOATOvZ82UIlBWUc5zsbv34vD3xU2b6OzAn3p+AhXa04ahawJW12fad0palxWsbr5AHMwPgcYGE9K528Yp1OOfH3xxW7/Z3fZ4ZVXQhXtVP31eLIxmYE0rG4ln8zIGo/wE1nYqzbm06xd8TXBThBwKUQVZhU3NsnSXD43XvQfdqzXRig3XBoXYlM9Hn3d/93fdbtLQ7wY7W9eSt7ADBE0Ur61P1UIBYACP9Rz+nF8iC6P9katkC6df6ZAuE7WbVSchGIHvxc5l11hzeMCfmxt8APluy6lO2TDLhSQIJT0o/zwyfWWMmuy694/+A98l3p9aX+kIB4a0dfAM0Zytce52yL+gQGWyutinpw2d/9mfvZUl8cSwj4db2Hz5MVk7gU6aTrbIusoyNJgARKL+Cc9fIt2vpvz1/ewpsQMLtaXzzN5xzZFvUpwyhc52ENhJshEoOhHYZ61VopZwrSJdy1y7no7TFFLTvRfOKlFdpnQFLoFIMMypIWVaAjlASBRGVysDTl4mezv1u3plRP4+LS0j7/ou+6Iv2URuAAqOUkZLDN6NxnplOqP+vpX9R9bUOwSVAwhTuRR89V3SUMkRbP4EV00Du3ceABM9lrGU4UuroNPdh5uDjsZyQkPKU8+q8148ZqYs/or2UYch3RyZW5ErUt2Px5hx4B0MKv/Q5umq3rIAZ6YkHMtiMtXmo32Xf+O272uOAAciMM8NPe4xEGQCXHn92bu2Zz1MRpQzsjHL7FBmarum8SgUHNBmXaMvMrsn4z2AFhIiYu4xXFXiRTdXL7RvOwNC++4ruZRjP/cm3BhJakzJsSrM0/wA1zo00fXw0I9Ot7wl8zAJx87QP4684JxpPR8TcoEERs87dJqv0Bz2d5NG2kjkfIk+K1rXOc9SnI6aauGJWRYPxAR7lcEiPDuw4BSTM9YpWgQjRQJvAMdFXn+WYeE4mheNMXa2f6DQzfNCxAmHunY7POf4+l5FgbN6pFgGjv6hYBcwCj4xjOhTxf+s2uvrdO8/J7wneJQ+S996VPDA/ilPSI9b9dEo/5VM+ZR/1dG+6eDoX+nDK0F4d6OaweivpwPbuT70W7QORjFu/y+JIRiezp84J+MwxS4daG3RNtEl2vuhFL9qn+sfH5+a97wPrAXCOSSWf9TM5jf/InOo41H7AwdQr2rDFZBazbEsa50fWQ0U7yb/0Qr+9M0DVZzKxyNIK5Vq/MvzM9cw6+Jqv+Zr9nHd8aHvvAxL8To54/3Qg0zfoTE6RW94dXyf/rVFrHrghjVxfPGs+0cbpOrag+rs1WFHraB04bI2j38z0mKBOIJh+ZEv1rPuyGwDMt9bPp/Rfcu9U6v+p9cVmBVQBsdbgkmM2AVhTPrsfTdm8iqyyQWR4mtOyt5KvyYlT/ac3FDeWeTPBEuuT3mi7YONLZqd/b23/BQysumluLcWHFTfGwx1ZXVbkOfl2qZzY7nu4FNiAhIc7Nxf37FpH9tyLQv6BBB2p1xm3nBMoPQU2LwJe+jyhStEwsDgcGSxv8RZvsT9v+VB154yt0tMptaKr3jFTuTOizgEJ7kvhEooENCFOQHsPA1Uko8iWd+Y0SLtUvFC0B3osldn4i0ZeS/9rgIQcvSLc6IDGjD3FFo2JoF+j23OuMpxWZaxfgQXdX+QVfaZD4lnKLwPQ/Whpfv30fUaffrbFIifFs6WPp7gARhyy0m4pce+xJ1emRdkaFUcsDVr1YMa7iC8HkuHrHu90mVNprsaoPe+NhtL00M//637cmW7oWfRoa8IEr8qQOLe2Lvn+HJCwRqCsD9lDDE5XvI42jBaGub8riDZBlvoj2iZV2nfmET2kTwPbpmHpHmtjXfvm5Umd2lCtC86GoneTjwFO0m8Z+hnCikXaGlDkWT9LYQUA+GEoiY7aB6oIlihhdI7HPV+mTOBjxlNOZ/KKkdm2JiANEAo4wznGm/P4yf7G++6xRaP6NNqTxSXdW62KrmNAQsCFNvHuPKp3fWcyPUdd24xbYGSgbU5tINmU34G76Om9h7bzHOL3U0BC28w6XvTFL37xIydR/427SLi2A4B6j+evARJy8rTXnM5snt4jQi0q3fx3yhHgjZMQSJNcC3zM0TwGJOA5tU/QFi8CCd/v/d5vx2mfWQRlGmgXL1oDHd3onWRCoFNz1zYXoHAyWD+MoW0CjS9aa8P35GhgSM/7Do/n4F8i29AyoMLc2XPNLpg1ivCl+gvkVvVZ6AN9lFGD1vSULCNOf9kA5suzQNO3fdu33cvDAHXftZ7LUgkYmUCCtmQTASGqwTJrdbiXLCFXk3drNHaCwEXM6R/HNVrX2VToRWfJ/px2SBlqZR3KfJAR0kkQaMgO49QHaLo3edcWlXWrDbp4zzVA7631M5rcEkjQvjUlSBZYlIy0VY4+Me/4PaCFfgDozAufkcvqy8w1g9/O6W+1ekT3ZdXNS+YPUGyeQtJ2nYJFAVS3sv+8Z9bSmWB8n8v+kQU5ry0j4RLp9+zcswEJz8BcXuvIniLBLGQkgvayl73s0V7fHApOOOOGwcKoJ+wyIhlXnJI1jVOKJIe8o51yBuaeOMIoJVw0NcN1TTc/BiToI2WXM8XgKKrauD2r7wwYBpor4c0oksXAiOk+QpsDKTWRAXkt/a8FEiaS3t9oKwXS/6HKxjUFfNGoU0CC72a0vtTnQ1kGOfHTiZoGuL+bvxmZy5H1me8zeN3PWJKOio9cIfD4xnw5bjG+i5fi05WvpS8a+owOAAAWSklEQVQqiMgoznH0vvagtwWhaFZRvIyz2utkAIqfg8kQ9EyAQvRcQYjHFTXnDJEMQe23PYJxBKybWT2+tw460jJHIMe7jCX0tB0JCGNMrXP8DpzKuGubh/TPorM5NBnM10a8LqFZToH5aAtVBo/InS1UOZT6V2ZTkbuAUvcAp/Da3DtOtjlusCyLHAbRVwbojApZb7KvFDd1f/2wdx24w6FDX/1AM/cBxcqgabwcdpkt+tMJH+jM2RJ19Y55HQMSWuNFOL0Hn5fh4HPyi0NmLZm3oqnxUwDs7Ju+dGqEvmoPb3GQ/EbLS/fKn8tIKArnPjS0pWhegEZOpDkLHClLhJy+BkiIft5XPyYAY+x0mT34gSzkRbJElNgxpK62IrWeZ9vHgIS3f/u332f9mTd0pZekEOPJ9RIpF9EHUrkCQYCqtvfE7/UDjaZ8SIfmlLQ9I7A0/helV9Q1eTezGvSv7SFr5tehtbzqTuCdLVTWyTxGE33QGDAOLAAo5ODR75xosr0sDX1vHOSX9ed5Vw5h9XNOAQnG9nmf93n7QotFgQPa0oUAVifdTN02na/Well2AScAMDK14pf411g6OQVA4p3mUduec8wsPTYzm+gvYCcbaV5khTnDO92fPOL0kouua4CEW+vndM0EYw6tlcfNSMAnIv+f9EmftLM1JGcezbUJxAPABDr7zPxw8s0V+ra10tZBOhetJ6B5Sn8H6jn9gFxjS5hr/QI4A5rKxpxZg9W/Qp9b239zHU696N34SXaNz/WZ7ZbNWOZKc4jP+mwFGi7R89s9D5cCG5DwcOfm4p5d68ieexHDiNLmNEnpkn43FSWBp6AYkKEoPSePYSNiSXjMYjIyGIALRcmnw2Vvt3TfIjUJoY/8yI/co8OrEVfxrWNAgs8znLTFQPEZo7mzbzO4CPFP/dRP3UeqFZSjRJw/T0FnLM1xSy92zM219L8GSCjqkHGS8fTJn/zJ+33ha1RwCvCePQUktEVlFgT0WecVxzucMwZzhfYYWTnXxqdf+Aj9Ag46ZaKIjHlo3ilPfENRMdQUtuIwiCxPI5mBzPDEQ9qVus/YpNC8T9vmmRH+uZ/7uXuDL9CqegmTJoEhIg4cbtdqEKOFbTkihPaIdhXREjESoXquKb7H1uE5ICH+jtcZMuj90pe+dKfqeQ4B+uF/61cBsq6Z8o2XS1FnPMskypE172hh/Nbzm7/5m+/pnVM6eW1Gba8xVM/Jppz6DDcRfGvYFR1mGvtbvuVb7p2KCVbNdyiSp64C/osvRUdFJR3zKTKFnuiird4/j/OMJ6eRzskEOnB4i3y1/gAXUmvL6iJ3yEGRbNc05OzzzpGeIO8xICFjD1BQhpfPAnbNJ0NQ+r1+lKFTZL0j7fS/7zyP19BFO4FIMxtpjv3cHJ4DEgIm8ab0bvK5NWtM5IwoLid6va7NSNBejiZ5UiZPTrWxmyegj6utLcZEBtBZyZAcoKKJyep03CFDWwFD0cp50o6xA/ToSQ61PpGRgeBo0nYW/VAjAaCWHJ7ZacZBDptv9PU3fmhveOs4sI7ct74A6NVSaH7QQQ2iHOZL5V/6M6eKk6YuQZkF2mvrjP5Yf+js7wne5uCnowNAAS/skNZL/JZOPwUkaF+/Kig9dc9cW95VgEG7c2uL79pGUF0fPGBMAhSA7zULiD3FTiJn3QfYFdBQ8yiguyOOgZwAhi73yoCxtoGdsjGysVr32gbQm6Nr5fOt9fOtMxLQTa0j9lK8EU+jHeAm2dw23QkCtiUhUBbfcqxbO+f0t/ezM9dsP32RZQdonvq0jCDvubX919pIx69rL1siuzxQDG9OmXUMKD2nG7bvnw4KbEDC0zFPJ3t5rSN7qvGZukqYiUa8wRu8wasVtCmC5feMRldQkFJt7zLFKWUMis7QJxRtF8hBTEBzRCnCaicoPsNxqZJ8TkKO3zEgIYOW8s2QNiZ7j2UmlJbpvrlHLUfEewh0CjihzYixX5yj5rqW/tcACc0dOqAV4S09lLG3OnMZrDkCofznMhIyptGPMW286/nuEwyYBvJMF6Vc0Ts6ajdjb9J+Rh+KHonKic6txnr9MH7Pac9czRQ8z4g4VHDMfYEDxoJPq+0xIxuzf+saKUqn3xm3GYN4i2N4V6j7OUOkSOiacg1EsJd3GqnGgU/QqL3OE8ibbXCI8dJ6NWfWAKf7UKr3kwISSqMuTXnWQInPZhTF2e+MQxejyNjJp4qteqYCYo27Gh6zndYCfgmIxOuADKAnxwPd8VdOJ2BVOjOeseZzgnI6ykown33WO9GcQ8nJAnKt0f5jQELRqglGtIb0neHXd9M4do8xMGTVaJiFBWfGwpQ/PkdPdHX/rJNxSsecAhKsTSA2OnQ5ax0gY+7jbdFbKcLWvXf7Lif5mowE70y2mJei+Oba/HHoOdU5aPGCfe5kVvoJbeazOZ6N6Zih7Tnt245jzucxxNpuq0HbyGaGAR7CM+pcABzKNikzYZVPE1AnG+bVd/P92tdvwKz5sde84qHrFpNT8x+waw2aM2MCUNoSWdR3AtlTV7dV0md0kHkI1NMnWwWAPMZcluFcl4Ha/V5rJEQjW5CAQjn2OY3mRkbmBJs9M7fE+Fv/A1oDpDwjm0UABqiNJ/SzDB/9TPZM/Shwk70EnAQIVBMHDdlneCXAMv2tLXaQ3+ZKEVfXNUDCrfVzNsutMhLiPfJCij7ZT96Yi+pITP05ZZp5zHaia227StYA7PGjOT+nvwOjyVlAdjoaz8iGYPuykQPmvCM7eMrfW9p/6JHMa83p73rahb4VaJg1RDYg4ZQEfPq/24CEp38Or3ZkLyHBdAxE4yDjhB7FR3C0z5zwKEuglNhSwyHngARp9+7v6EhCJuOWUF3TsQkx7SZw3TujcacMUcKXYs548qz+eqcolnRI/SMcy1CoLyGq7hV980504IyI/jCqtH+fQELGf84d2ssGEXl3pQQzFiiDjKNLgISKLabQtVdKZ0a23xM8yPhB03nMnPvaU66/7mPsTCcnA6yaGDkFjEKpoFIAi5aG+mccZWzmPJk3kTV7+O1jdWXwzUJxq0GtXZ/pe8CYMWsvQGyumSJgxvNWb/VW+33vDPcM10vW16l7zhkirc25RSHDuG081baoSNKMlpbiO+lgrZlrPF6UoblpzTOCZfbEW3N9Gk/1MK4xVC+hHV4pYqJAlkwBtM9ZK9OFYaeyvTGdKoQp1VXEjjOT8YbGgWKT/+e2Bn0VQVZLRfvtc+7oUs8BE2xncIxcMin5ON+lrdo2DvzLYeG8WRMrrU9lJASo1J5x+Cn7ZGZTtDcd/zJiyfqujG7/c9hz1vFNbbRe6s8l83dKfus7uWtNJmfJ307hqE6F9SyjgnyYxfeuzUjIADY3ndaTQ4j/yVn9D2iphgoDW5pzjkf0aFtJKevnaiR4Di/Tm1Ls2/rXqTXrtiu8XWq0flVEWL+a9+Q1ZwQ/oW8yezomU67H+wFbASTeQcaKmkr57pmpF0/xwLoOp0Nuu4IUfDwJmIi30knpNuPQPzwQsCxzyP5y2Wm2O81tJTNF3Jo4lZGQbGkb2xyL99pGEmiIV8xHc55dY67J2Jxubfq79a+QteAKh9EVKL/OyQTggYkyUsp8y9aa+l373j0jw3SVtSrrpCj7tfI5MPdW+vnWGQkTSLfXH0A+neCZRTkLCGbPfPRHf/SjGgEBRmX9ZDcdA0LwIvqZ87bKzaxXz3dSyLQnCpyZOz+3sv/Qnj1lnc4goc9lotD/6bpq5AQ0T/BrAxIu0YRP7z0bkPD0zt2jnl/ryJ4jQQKCkKSESltiDK/78qYhMlOmpdpXjXh13BjYFP00ijIQOUAENdQ+xZwTWDrVKUOUMpaOWbGwDJdSJaWqSf2U7lwUsGi2dzMQGdAuhonCbWuU9lr6X5ORULSstNV3e7d3233ER3zEo1MtUjT63/aHqdRSdAy4dZ/h7FeAxQQMUhSr4iuLo3sZNKUEr/wxeS9H1ZzlyBbRLcIFvDJfouWHrvbI4p8XvvCF+5ReUfPo4/Oiuc2bsflp3qfCzICe7/JZ2TYpTX2331UKvGyba8+fnu87ByS4d42kWU/4V7FBlcpn/YccSimwtvCsV8CB9wLaRNiLvHRvKe852NZgezlXw/RaQ/WUfDKuUrLd52/OJKM2eZIRw6kwFjxgjOSO3+YeTfxOpjDa1CIQFXWZU7KjApXVjsjg5AioW2BrVw7DWiOjmgLmytYFEZ2uaXTNv60lhdU4pXO95YBmsJ4CEkqnLqLUO3NUyD3tzSwJTiF+5jgmd9EKTfWpol+tldZJW1+sh5nFcGoOT8lvz/WOHBbAjKjs6kQbB+feb4Z5QMk1GQkZ6MaSM2istj2JBJNFbdFqjEAfYOK8mp9+r1HrY4Z2oIhMQOnXimzmzOQ0Gl9OdTrM1gD9q27MBE71qxRlNDJX3r86T3jd+JP9ydAyK8y1bSYCBGQsOkzA4pIaMd0zAwMVEcS3bA9ZHzIy3Itn9d27A4zX/f/AUw6htUgGpkuSydkl8d0pICFbBc1lJAA38BYeBJ7I9tAXbU1eacvA3BajDfMzrwmk4CVtzm2d3t8YyqQjB2RCmGOfub+iyObR9zMYY5sDeVZWJruNPMkxvUY+Jy9vqZ9vCSTEf53WZW4AlbIf21qTnDEPbRO0rjzrXoBO16zhlZ1wTn9XzwMNZYmUDdQRsdaYrZTs7kCq+PJJ2H8T0ArMSv9PXp7HPbuv9ZCNic+sk+cCMp/SG9t3D4cCG5DwcObisXtyrSN7yYunUTCjugQGdJtDzoiT4kUQisxK75ZmJ72aUC4anaPoN4HIaNW+FEQGD+GoQJTIHuPcEZEZkQmrBFIRpxDaBN0UYjnTpfHOOguNnaFmD72IpnTeLo6hsTAe9KezfqsBkPGU8+z9Gd4ZwAn9DL6Mtgzta4CE+plhai4YDuuV8C6aNtP1chKPAQkz6pqhmvFmrjxX+81tn3tfgMIsCjTplcGvnYCD0lwbx4xUueerv/qr99WWRYAVSaqPgAOFwNRUEC1sLib/5uiV6ktBF1HNoNe/0uUzJNpOk3NjzJxT/K1+iHdGXwYwnllBs0vW2nrPKUMkQ3RN8ddG36nZ0B7uuS7stecsRqOcltaHcVvXjNuO+0R7BpVsHmn8cy1Fr/UklmsM1XP0qs9+F+UTDbbtKAeoVExgIeddf8xT0WF/zwh/4wAg4l1gDLkmC6s20Uymizk39wAZa2MWjcWT/6+9s9eJXYfCKC8DooWGgpqH4G1o6Skp6Oclj1ak72gTkSFjJsSDV6QrONz82MuO4/2f9aoKcrGOMifJs0I4BvOYnBsceFRQWoy24tLKPEU4yDtFWxOLnxwmS4qEKOcy7lVonFuZEcBwTX96epq8ERJqwfOZS1UIqkpJGNU44bCs7+yxcfzOI4H71IoZ8MP7gESUHKzB/H/agRIVZWreh596JIRRKhJkzWDMolCuXmGcx3cQKzjvSsaO94T1I+/afF04ZrGrQg7CH27puMIzXhwZC+LkWXNYjxA+sKJjLc+axLkwyvnxKsgaTdtpZ/1WVE+cCKsI6XzXEdTxLmSOclRPkIzXd+9v2hRvnPR1XtKWv/Nto++EtSB0R1hGiYEAhpWe8MdU6Mk8zDuYbwDX0Va+VVkL8nMptIF2oljEMyRKWapAsDdIvpV8V+DJeFalO/eva0xVbDNOeABxX9ZO1gSSdCLwx9Wd59A3QqN4N1Gk5Qj3sEPpgqILbwUEXvZjrCmEebCvghNtyft8jvV5q+9zWC5Z9NP2+d4l730YHXu/6nrFHEnOENZ85hyK6ewv4I83FLmxeM94DtfwbmcOZz9en73U/uxjo4giDw/jFq+/rD94saHUz/clXgJb7/+yz6VvCdGBD+UeWWM4olSv+4iEAK3hv2aN8Jy+CahI6Ht8bJ0E/jSBaqHL5jqKHzXXvzv0VQGQ+E9co7FesSlms8umF+GVONIks/zdVn5+Wp0jbKSxoCOUI+CzucuGnZ8kHGQTHSFzvuHbsx+9P5vx579YxCI0RZBlE4nXGHkBIlhVwbL3/tk+CUhAAhKQgAROJ6Ai4XRmXiEBCZyRANY1vD2w4nNgUcIKnMzhZ3yUt5oRwJoSq09yCmBhiDUa92gsnXG3xdJAOBPlxmoc6F5gsURhpcESm4NcAriAJ7kYf6dsIBbseEHF0lOttXv1oefn1iS1aWdcVGGHQgkFExY05gTWYeZOdVXvuX+2TQISkIAEJCCBdgIqEtrZeaUEJHAmAgnN4HZYPhMWcqbbe5sTCMStGG8E3GlRLODOiCss2cIJKcGdH+v/UhnFEx7341PxMKBtzCFiSQm5SD3wxHfipkq2/xx6I6zDXjmhtEkIGVfzb1zMCf/i77h+4/abGHQ9itYx9iwJSEACEpDApRJQkXCpI2e7JfAHCCBsJNt2Yl6xdOKmjmXzHDkG/gCmTbtAjCgCN3lCUr6NOOSXl5cpmdT8SJWHTRu18uZ4saDkYM7QfvI+kBAtXhZ4UmAxj/Ijt51XPVj5uOFOq8qAWr0D1iSMJH4YzyFislNC86u8EMOBs8MSkIAEJCCBAQioSBhgkO2iBHomgLBCUp+Ub0SoRRhRibD9qNUklEmGWp+Kx0Hi4xknEhaSyJAjAuP2rVx+Qqpt0DbmD3kbUp4x4QtUcMBqzjnJCJ9Ea86x46NXs8on5wEc397epqzxHIQ1UNaScnJUt+BIpZ8954bPloAEJCABCUhgWwIqErbl690lIIEjBEy22M/0QKgm7wGZ3slbwUFixZRdo/Qp1n7GbF7GbK9efKUIIKM5IRgoEp6fn68+Pj6mLOo5N+76a6sK7NW3Hp6brP0pPZecEswDSoDd3NxMVXfIZk51jKp4kG8PI2gbJCABCUhAAtsRUJGwHVvvLAEJfEMg2d9rhvf8XjPDC3I7Arisoxy4vr6eFAix5KdsIhZ+yp5Ru5y/5eghBj61tmkjCoKU6qTsGW3Gak6prlpCj/Z/VQJ2O8KXfecoBHgf+R1lE0kWD4fDVGL14eFhUtSEaX4mV8Jl997WS0ACEpCABCSwREBFgnNDAhLYjcAxYbQHQXU3MDs8mHj39/f3qTwiYQ54IBDGcH9/f3V3d/epRUnIuEMzPz2SihKvr69TmAV1rilB+Pj4ONVNv729/a8UQTlCeUt+onwwR8L6katlQfk9OSlQzvA7cwUFDiEOeWd7CHtZ30PPlIAEJCABCUighYCKhBZqXiMBCUhAAhKQgAQkIAEJSEACEhiUgIqEQQfebktAAhKQgAQkIAEJSEACEpCABFoIqEhooeY1EpCABCQgAQlIQAISkIAEJCCBQQmoSBh04O22BCQgAQlIQAISkIAEJCABCUighYCKhBZqXiMBCUhAAhKQgAQkIAEJSEACEhiUgIqEQQfebktAAhKQgAQkIAEJSEACEpCABFoIqEhooeY1EpCABCQgAQlIQAISkIAEJCCBQQmoSBh04O22BCQgAQlIQAISkIAEJCABCUighYCKhBZqXiMBCUhAAhKQgAQkIAEJSEACEhiUgIqEQQfebktAAhKQgAQkIAEJSEACEpCABFoIqEhooeY1EpCABCQgAQlIQAISkIAEJCCBQQn8A6bZbnclURxW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data:image/png;base64,iVBORw0KGgoAAAANSUhEUgAABBIAAASTCAYAAADHtB67AAAgAElEQVR4Xuy92XIkuZIlCN/oJGPJvNUzTyX9Ut9Rv96fMiI1Mt3Std2+dbeMIH0bOQoc8+NKBdRIJzMiMsmUSCfdzGCAQtcDhWJxOp1O5Vv+nEp5+PpYNptNWa4W9vv29qb2CD1bfMvOlXI8nKxf3Z/XoN41Y3yN939bEs97O8Zp/9qAF41oy3mPv9/1jSnw0vm7lr+vka1fg2R+fN3+HmtvFu2TfTtdIQBelkznnko5HkuBfC1ntH2t+aAcv5TW/v2+vax/V79/UWnV+0nfnzB4+vwVDI62F6uXUr7ZaOn/tbSMeqLj9+3PGXpGP5Opy4ZO4H/7Opnb6yj37Z4WmhwOh7JcLsuCsn46laOMf/r+2/X2/c1vSIHj4WB8brxOWWj8gdDge5//06GUhTdTc+OGOfrjDWn/Kk2r+eDvLxjXie7FHFrOpW82wKifr9V29u6516+gKV6B+HGSLTU1GDvahq71cY3ancx+HQ51JNDf6q+h/eOx7Pe7st5uy363K+vNpvz1L38pnz5/Lof9vqzW61eLrxffA5DAOf23f/338s///M/lX/7lXwqUGP7d3DRQYe7Eu/toFLPHOdk66XxmtVqZcd3tdvYV/kbf9vt9udvU/rG/dEDYzginIY8eB4KPdtgGDL4Z/cXC+oN/y2NthffQKPD9HH/v+rU4UkQvpfVz2r8UuEqUu7u7iba+LdwPR2j0gzka/WT8kfU/G3/Gv9nzc69jHBF9yJe4jrbIP/ge35F+L+Ff0FXHF8kQZUXb53xcODCdScron8l1dh30GP1k7/dyrvJHOR2/wL1/AgocYFBiIOEkysMcv+YU8lODAtVTnI/1ej3xBb4DP2g7mXxl/JnR1+tOzxsZ/ZW2Ef9l8p3xR3b90BwFr3dV3475a6y/Mvpm9KH+433+c7PZDof4yy+/2PVeP25vby+uex1+Lf09HS/6say20UuKDmjO+2lXqRMvAum3AEcyppLrj4+Pw7sz++Ltgp9/yD90NP0MyDt1wGje2Sn6RKoHVdfPkX9vB9hnfKJ/I9uhuorzh0+MCe9W/4f3clzqP0T9x/14/xz/wcsH6Yx+vIZ96bWRyX/GauCfSHexXc6vtx2qp7N3jK9X+9fTTzpXIY+d6jzTzyDvcEzUf9422N+LGmOUoQapve/Nb8bf185PSttTjUX0Pd4H4HW9j+OhjOAa9SDeST0A/e71A+UI33/58iXU/2yf/kOP/tUvPccw9FPRNv6pfxrxSUb/jH7eP/L9VPvm5YQ6M9NPyj/KR0vg+OVYFi2GU5ny/ltvHNQvuB+6iv797lj1+O39Xfkf/+N/lH/87//dQMG//PnP5fNPPxWA5QYSvgB0ivryzYGEr788mLK//3Bn/VsuV+V2e1s+f/5s32eBYMYomSCPHBVMDgUN/cA/TBaNN5TspsGhXkhV6XWNQLswAhLUGD4XSFBDqeNUgZjjaI1ofK2jGxkkbVMNjPbVC3yvj5kjkPFXNr5MkWWBWMaf2fPI5FFD4ekJXqVxpcFVBegdLTXcqrh79FVHI5oTlYOXzF8m39n1jL8z/sie97zqjXj2fPEZBc8EEvh8JN9+/rzhU4cbvOEDKXyX8V8mH5kjfS3/eSfP82BG/6z/2fM1eaOu6PGfynSuHyo4nTkKvevZ/Pj+a9/q/G+G78/7fwZCIvnP9Fsmv95B1vk+NSfoGiAhcqDpzGa8kfX9Na5n+mmu/fKBGvtG5xN/Y9zQ52iT92+3Y6CJPK9jVXuU8Q+vq53wz48cdfpo1HXkdwWHeC0KtjBeP8/6/jn6y/O90hr2efSTyW/2/uz5jAc10Ivm4P7+fuIF+hHRfGTv6V8/A+k9Hh3Rd7nYXATACpyBByL/ZNIhC2bfjDTIeGQZf1+r/1K6np4CVQwmQbfRnHnZ1UVKxjsEEeg7+IUG5c9I/w99vkZ/AAnqm2DMBAKVvyP+uFZHj+wLdaKOS+28+le9+E/75+kDIGGJsV8BJHz9+tVYBG0TfMHf+1NdJPw/f/5T2bN9y0CsRvPx4cE+b27H+j3lv3bDNwcSkNaB9A9zatZYcV+VTx8/mQD8/Ze/l+3NdQPNBDljJNAJE7I/1JXtu9u78vHjR5s0CNsvf/mrff+WQALbZiBIBgeNfEYCmYoKTh11MoU3vnOZJbovE+SM/tqnScGTORvKpoYdv+s7M0ObBQJqaF4yvsyQZI5g1r/MUQRQ4IEEVVh0CukwU0GTh1Q583c1MNn8eeUYKc7R/GX0u4Y3OcZRGxn/zB2/1yMcV/b8awMJkfyPHGXcr3oFui4y/j0aZvKfzZ93Xtl//X7URq+vc5/P+C+bPw8kaF+zZ+u9L3diM9rOuX5iNN65OQoadFxKv28BJKAvIwpmc0C9GAFpUZA8h6aveU8WKGb6y+shpQd+Z0YS+mx+zn5/kZWUAQk+UPO6PpMv33/lN9/XyD5p0GS80LZl6Oqqt4/qc2C8rwEk9Nr43oEEXdGkH6t2k/0nbf38Zrye24cxkJA9vyh1FbaXkTCU/0XNKh7pYAa4L/ENM9q8yvUGJJBOKg/4jv6jAizqZ0f+mvqGmvEU+XGZ/zocY8sIsYXxFuB6+f3WQAL9dwUQ1M5l/jP63wMTRkCCj996dIR+ZkykC4UAEkDLw+lY/uf//t/lz//1XyYjHz99umzqt5KR8Ph1V1MyWh2Cnz7/bISBAsP3RFxeKnQZo6txUgOjvxOpB0N8+PCh/PTTT9Y3MMkf/+3f7VY1gHMDsTlbG+jg0OFX1NBWTg7VjfJG1gtm7/pL6RrRKmorc+T0mcgRpaBEDi3uz+Y3u545aqkhS1JfM0cv61/miI0UGY2gzj1XoEhPps76ecrG7ec6mjt8p6mp0Tue+55r+bXX7167Gf/6gFUNzqy+vkJGQo+uKh8+YFe+USTbjI9sF8rmJ6NPRgPd+uJ1wciJ47291Ek6S9f2Lxt/i1vC9GB1yHt0yMpQXKsfvH7z41kkNRKi1FKlqTpakYN6Lf05fq9fjDcWdRX9HUjoS5lfSPDzQSCBuoJAIv5W36P3hiwQz+wX5d/7UHyf6qmer0Cda7wgQAJtby/4Vf3S049z7bf3+djvbPyZfnzr6wQKovEzQNG58aBMph+z66XEWxsi/zLy1U/Hut23ByQMbcgMIIEyEPn3+djeevZKwfjV5/AZPswg0HnTfkfjAy255Umf19F4PvAjjebKP8+tJXV7/5kP8CyBwN7WhrnxRzYDPb+XNCKQojT2tqgXm+A+n/GkzxJIwKf2g7p3jv+A+Fh1DTNIDqWCqn/9+9/KL1+/lj/96U/lD//wD0aOv/31r2dA4bcCJBx2R8tEwM9f//K38k//9E82aPwgiLxWEWeOzDD1phQDNNAGV3bRJ4AJBBL+/Mf/Y32NFA2/7zHzHCBBHe0oI8EDCXTm5mYkZIKWXc+UaUZ/rxC0PfweKUJ1WLP+ZSsCmaN+7fgyoCKjz9z3q+JWpwbjV2dc97vhGVXUvo2Mf3Hd75H18+cNlTcw18p3Nv8Z/bLn58zPKJDP2n+NjITR+w1s9MXk3ModHQcaLi9zozFk8pM54uroed4YOoGuU964p3RvN2TymfEPgQQCvE+cpbQjb5uREDl0Oib2v9dNrkj3grGRozRHf2Tk8fyr8/waQALaZ5YW9WGkB7N+vtX1TH4y/lXdwN+906qBOOc5Si2Oxqj2lfKqvJLpd/VTfL+Uf0b+lQYhfkVT+xStyqqt5Pi0/xn9lT81GGffM/2RXZ9jf67hPZ/xyLGTVqhR5eU465P2J5t/Agl+rtmGglmRfUCi8AhI8Pbpou9tb/4oI4HvV95hoDfHPmXze83c1YmpWxs0EyHiY5UfXifv65zjGmIb6H3I9p///Odpe4QG03gGNPEZC/pu9st/N811y0hYrc61u0hn0vhbZyRECxWqMzL/ZRRfskYCPlVfKJ0z/yraugxeAJBgcevxUP71P/5jYrPd46PN2/b2thZe/Onz1SyIBr6LrQ0cyX53KP/4j/9owQkmEGhLllqXUSFTehmQQMQe90HpYpLQJ660fv3b3ycmeG4g9hwgwSar7YPBJ1cOvzWQkBmKTBA4LlVu+p1f0fbGJDP02daFOf0b8VhmKLJiWBn/Zo6irrqQbqqIIENeOVP54XsN9LUvamRGffQrGh5I4LvVOdP5zfgno29Gv+z5TD9k1yNnQumf9e81gITJMLeX0Qjjzx6QwPkA/SFj1HPgN93ecK18ZPPrnR7lYT+uHi09z3mdMpqDTL6y+cu2NuT897bFFjXwVrrw+91u/H4/P16OdeuWf9fc+RvROAoup4BtRkZCNn+Yf4KruJcgmufDrJ23un5tsUWVvwhIUP3A4ABjYZZSpv9GxRbxbGaf1RaRt0bBfaQfXgokcJwqF8rf+D3bmsjUZS/nOpYRb2T6MdO/2fMZX/rnyQO9wJPtcbxZ/7L5B5CgPOZ5VBfSvH+NPux358KatHd6H/vn27W/F3XlewQk4P1oIwIS8Gw2/kz/Z/OTXj/VQqkKZCsPZws5KmscI56BX4d/kG/9XkFXfE/5D+nb9IjagYv7BEjQBS7qJMY5I/64lr4+nvC+hAdovG832SIpeKk0HbW/QqXD0+GqGgmISdW/5/yg7h7eja0N//af/2lZCIhFzN9rdVtQJ+G3UyPhWMrDw/nIRxZbBBKKIOhaRZkZwgxIwHUaEwoNt12Y4/HwmFYV7imD5wAJGAeRVypME7hDXK2fzKwKUI1AZKxTpRXckM1Ppmi9YYocX++86jPZ/Gb9ywKJa9vPaJopwuz9Ufuq/Gjs2A6veeOojkOkCLNxREEKvxvNXzb+bP7m9OuaezL+VUOiTu5s+foVtjb0nFzOiwIJBEw57mx+susZ7RlIqLOhOiDj/9EexOzdyrNdHZ0cv5QBCXkf3jYjQVcclSfP8zY+tUSDNPKLOucaKHgnTOc0p0N8h86/b39ORkL2XvAPxqgrj+rIZs+/9fVMvjL56Dn4nBtfI4FzOzcjwdtr1fX4PQ8kq8NLe+R1aBSERD4C72P/6StRv3hAm/OmARi/0zH81oEE5V+Vb/5O+e8FUJn/lM2/1miJAkYFEnRu2Z8sI0H5/4ksoGK+Zev1dbACCfp+6oy5/sGb6YkGJHifjfwebe/xdi/KyCKQqAtRBBhUV3r/R/1IvMcvdF1cFyCBckZdMM2vbLOM+CPTjxndfaDvaaO6RmUg8lEi0GAUX1omwpVAAvoxB0iYjntsBPmvP/2p/PyHP/x2Tm2oZ2i20S1Kub+r2wZewwlBG4oYRwGSBtpqfGjYAB6MHO3b9bgq74jR6/Ghp0L0SJneMyr+jvp32tUikFGw0GtP753riHjaaWCaCevoOpUS51uFke8cBaLZuzNFk6Xm9mioTkfWh2993VDIdswX+kLe1pXnXh/VaOjc0AGLlKfyowYdfm7n0CWbPx/wRo6tOqeezzKg4jmOgn+3H593ZHB9uXDHi7lTG/DMhbOzqMDhZJBP5yNh1QhTV/h6B76PzLKifiF/qHPvDajqgsyRnKNfenOGZ3V+Ivpl8pnx2LXzjxV99J/OmA9csvazYosEAjXQohPLa6Mx5vx73fF0GX2vvc6MNB2/yY1trG3FxORIZGYUkP8z/oscYe97eL7zzuVojHP1V6+N7PlsfBn9c/4Yb6KNfAntk+d/b8u59U5tEXWRzo0fZ88f4Xh5/drxRSviat+upX9kEzXYyub/2vnN9dP4Ddn4PS9MK6bTKn89wtWPWX0/tU20T5Tz1bIeX0mdyN76BTTtx/T7jK0N2i/1I16Lv3r6x/MxdRLHNdn3/eWpQeyvBxIyPvGyFvl1kTxm/KP+2ZPnF3Vr7Xpd/VNcZ0Yk/Ypsa3LGf9m46f+r/dZFNrzf+z/a5hAoGRybbDasHf/IrQ1ZX6PrPfrzJEBmJPBZHvt4BICOo2l/KzUS3hpI4OqCCqYaAlU4dAiprHCtMno/9Xe7Gp8zPDIEzwES0CcyuzqXLwESnmMIz4HMUzYeXfP0HgkJgxavqOkwekPznLYzQ+z3CI6CwejatYrsJcrjOc+gf0SXGfxTUXrnvKeoMkOv/ORp9A4knKkaBcJvDSSMEHHqOZ2/yeC0lXgF2iJAIXPUM/mgDvFySp6LgAQ6Vcqv+nwm8/rcXEeoJ3MAEjSwf20ggWPxdGa/M/pm85MVW8zaf44uesm9Ok4fbDAjofxKQILvvwazvbFlvJjPz9jTu3Z+rn2/H7fXcbQ5PvDXQAfP/ChAgtI7m9s5/P7WQELGH9eOIWvf61qfwn441FVEb6d0oUL7qL4Ifsfxj28NJKi98TbwWvkZAQm0jaoDVW7wPTIytE8/GpCA8aBGAheP8bceP+vt87X86mUS/o3ab841YxICHBp7RYCK8shcHfEOJMzRkHPveeOMBGUMdVrJPBpMqbEjiEBwQRldjd7Ncryi85pAAlHIC2f1mRkJUdAwd6qi+zJDMsdRJz0xLp4qgHfhexa7VCeS/ZijVLJ7fOrviD4/IpAAPibfqHHWgnqj+cczPdqTD78lkOD5rzff3pHlc3P4c0SfKIDt9eFbAAk9o+YD1B4duUdbnZXX1CGZI+0DZu2nPut1Qib3c3VIpt/2+5oeqwGTOrt5P/KtDVHAGslkxKe5o/t9ZyT0bI45eqVl6zQggQGpd8DnyK+XzWze5/JPNv/5/HzfQEIkjz7wUvvDa5o5QqddaUF5Uv9N57Gnz3VecM+19PWp9V7ustT9zLfK9F/GP1n7b309kxP6D+iH+q/0u6E/vY3ywbrqU88DPLWgp395f8inMzISfIDo7WA2/oz+HiTR99HO8p2UE9LSFhQPVT9oO7o4mvk3Xo95WqvPGwXQGX8O+XtRtzQBSKAcMe6K5k1lPntvRnde56kzjAf5PWmo8R9jE/q9am+i/mZ+0juQMHeW5tz3xkCCBt3MTlDDpmksyqhMseFqrmd0OivrJDdkxPBzMhKoWOisEtGdAJB9LZbl3/OcAGvWNLm9wnMFObuP51ZXhbIy4ID70nANBUJGhiTr+5z3K/1UcUZKvaccPL2jICfr61tcJ88TUeWY1CiN3pvRzxsiT7+3zkh4Dp9HhjAztM9xFPzYPV19sGIOwRtvbch4is62d1Kob7TYW2TIn0OfqC/UoypXSqcoI6H3zoz+0fsz/s7GhxU171yqjGXtZ1sbSBfqfbatRQFHc5z1X6um9+Yn46G3vE79pc40eRVpm3DuAMV42ea4M/nW51TfKw/2bALumdt+j0bXBrr5/I5n5zWej4I0/Y7+lvddCHKrfff6QJ12HYnqIj4fXb92fMZfLQ2fwYW+L0u9zmRjGGglqdFZ2z1fRZ+7lj7Z8xmQoMVevR5VmdfgmN+jbRRbpK1SWfRyFfEoii3WnxzM5ZyrLiBvzpmH3j1e/6gO4jO6AMRxTVtEGpDQ012ZfvL+m/e1/XjVtj2Hv0J5bTUS9PhH2jXezy0O3veI6PaSedCt797XoC7C98xKJz+rLojmzNM16ts7kPCSGes9850DCdxbTibz+8p/LSAB5IsyEkoCJGQClykaNeTe6Klwd6c3KVamK56gNQ0zQIRfA0jwe8i9clQDFAUqakx8oDjH0XxNUYraUvDMO+MjBegVoQ+IvAPhacO/MyBhjiPyHBqN+uWDDcrUqP2sf/psFsh6/rD3/8pAgh+PrWoc66oQ54qOizlq+/0TkFJ54bUCoR5/9TIS5vLfc3jnJfey2KJ/dj7f5E4sV0sIZtMGZbSfI9+/FSBB9TZ5GfTJiuXNBRIiR1iD3h7vZPZ1zhy+hC/nPjOfT+MWfRDvdRzBgl4NkV4NAg2iRkCBD2zUbr1GoPcOJIw5KeMfnV/qMcwLV565tcH7kpRLtU/qf9JGKZDg/RuVz5cCCer/ktfm+L2kWkYftXtRH/ku3w8ucGJrg+r5nl3M9IH3jZTW1K2R/+Ttds8O9oCE2nYFg7wPgjlWIEF1vPcvs/H1ritQre3r/eRb8pwuPlO/9+gwos87kPDSWYuee2MgQQ0NFQsml8wxrew39FcZFEyse2PUQSHTvTWQoIpBgQT2m8c/9hxx7yh55zJLzfMIHMdNocoUSeYoPTw8GHiAzAMWNkHwgr1L+HzrrQ09RcVxav+jQDFSrur4ZI7ka4pSKF6tWF/P+GXzo8/1nO5IwXtFrzTxRmVEg+fS7x1IOKfa04lT+npnxQfq6oiP5oXzmxVbzPSDOnsRf/lVAq+/tI+RfL61fDEQDx3VWS+fDySQFrpCOusVg5u0anpPf1z7jtd+nroEWxvM2Wxgta7cMaMwWzHu6TQNiOkv6L0E3zL+zvRXpn9fm3bPbS8LhHp87+nn7Q+vR/pHn9VA1Mt6ZHtVfzE4ee6Y9f73rQ1j6mX8Qf8R99HnRovnYOycmq/zRRmPbBh5CZ+7x7O9U/nn80P/d0ZGguexyF6NKJTRR/WH8r226ceFZzQjgWP1Y850U2Q7tS3v143kLZMx7/PZWBv9ASTQrmsGLcaY+RcZfbN+RYCJ1yH6t6ePZgoqveb4Ue9AQjY7z7n+xkACGdNPrAY6yky6hUFX6KgQNaUU3/0aQIIaXV+s5rlAgldW2YqNAgmeHnMUVSboABLu7+/Lx48fDTQAeIAjZ5CpEKU+RspvxG5ZHyOgQBVCBiSooaSBpFLE2DOg5jmi8tJ7NcDy9MgUtRrtyKj25GoukJA50hn9skBAEePIEGaOfkZz5e8skI0chbfOSFD6hu+3c7T7W6Mi+XlO0JzJHx0zfx8Ntp+fnrPVo/2c91+jPxRIYJ8znrm8ngMJo0D2ee96evf3DiRooKn0taBjOiu7OqIMVHCfZrTNmV/PV/o36e+BnMy24b2Z/sr0X/aOjL+v5w+mf89rydPRB+LUNdpvH0zpPF8LJGS9zujrMyYifZ+9Y3Rdfc/IPl07v9n4fo32NcD1MrRc1mr9+uNXfCMfhD4Wiw0qSKHB3giomrO1Qf07r38iu+nnOpNvts/nvPxw7NoPAgm2BfhwPv7P+6rPmduebxf5ji+xcxyH+sagf23/nBGJti2uagXuWcNM36m/X+u/RbKp/Kb9VV9Fx9PzgTP+eAcSrtGc/tk3BhJ0D4xnZnSFKwt0RPw+PjKPBxLY1nrRHPF2iiXEAkPi5xIOj/ztrx/a2Zde4feCntcAEvRdGZDAegWauUGljc9MUWasAtDg8+fP5eeffzYgAcDC3//+9wlIMIfRHQ/kBXeOo9i7JwMKsutqCNBP5Sf8nTmSGX2uvR4ZAlVw/tQK/77IiEfz4QM5/k36eSPsr/fGmdFP5YRKXz+/eyChBfLltCxlOvrRNJORhPpH93GeyqGcjlUuqLcoJwROMW7K7ihIoiwzWFKdSCDPOznP4UnOT++II+i/yCiTX0zfHc/BjB8Ljzny/JcZ8bljeuqMVX1/1kHno8u8g8U5eQ69Ivl7MhYcAYqB8/NFL6jjyAKN7PqLXv2Mh0bHP4K+++PBMhJsNMtl2WAVC6cA7HblYbcrd9utSRKuR5+Z/qD86coTvptboyLTX5n9zOj/nGDhGWSfbn3O+71sohFkGmKMzBAhL3OVlePvBTLfG5Bwlvsa/Gb0yWjO58NA6xVqJGT8dW0gNmf81Iucc9oY9G29rsc3qj7WrVuUO67A8z76WQikabtIQ/VP3gpIIB9n8pfR3z8fyZDSTfURgQT6nb8FIIE+B2IB/ENmMuWMc67zm2WcZfIX2Wj1efku1VPcVoJ5Yf9GfvboeMdFOdoxkC/96cnv+/GPdx+mfY1zlNRzJkCFlr/zeDMVVio6vD9LrZ+c+VMpmDwwhX4ed/tyWi7KqizCT62eryv+ZGZVDmRgXKOyXSFDyCliFbRM0WWBltI3ol82R5mhAnCAbARkJeAHwAK+IypJAENRajXmVAS+H1FwEvFK1v+MflRyvferolKngYYoe/9z+Ls3PlWMes+cdwNoYFCqRlkBE47FO1n6vfKkv380RsqlOprKE3Q0IkcM71TQyxtcP7c9/vZBqhp7GnZv7EkfGjr/jDpOdY/gyvYK+h/S7fJ7IPgVyYf++vDhg+kpZPFAdvBDXRE5MmqQCST6Map+HM3PanMGUvU+bxyDodntSE+3mJjbzRoJLFAmkGK/uAC+AbYouAf96nmP/Vf989RJO5ZyOFpAPo0fmvpCn/qq+doPhKb1+cgBJP+N6Lc3vIhhbnDnBbg0cY2DpoPnGr3AJxjP00AYAMihgTT9rIhM/6FGBOVZZXSkj5WnCaTr/Cm41TtdRu3j7rAvq8Wy3N7flWVZlC8PX8vj1wfLWNjgeOblwr7H3+DDKjr11AeAD5E+0vnU/lCH0P56+fc0yOjnHVnV1fxdnVmlHa5H8q06U69HPJrZ5xHvRvqdMst3jfQf5cP3S3WRAtFsW3VnRP8ezaPxQ/a8r+BpPKLBHBs6l4bKOxzrWH9lLV8CHZF9I/Csc6n0zzIWs/5xIU95Un2BTD6yEeLUBq/7dSzDQP4ZWxt6/fBAmPKmaXYuFCQD8bzJv7Pncfzl0L7saxGFnn33POdlTGk70u/ZPOn1Sce1qYMd0vdG8p+136NfBOSqzGb0Zb90nhmb4JNZ1AQUJpABdqYBzqUthHpfFNc34rtEY8wW4nryQyABQPu///GP6AyYoJyOx7LASWztMzkrICP7WfZOr6EJZ78uuPGNMxI8A3ulw2JiakxU0XFFJHLo5yhBKlIKs76HjoC+z983B0hQRaFtzXFkVWgzRREZoox9MkFF8MP6CGgLf2NOmNpER8sDCdrv3tzMmZ+s/3Pb6DnO6ijyHt/3a8Qne5aOlneWegbDt0f+1RUBOtM65og3enyp32f9V8dajTSDYV7vBfLfA5CgdPK8asHcogZ7Ea9F/KNGE8/f3d2FQAL1i2+X86eOTs/RyDJWlmsJ4mUyFUhQEEF/R0CHYA5AwDSPxFJO9SX+EwcAACAASURBVNhRM4BwhByQQMAWBpNAhOcrHXccRBxrIN2Cdbv/VAOLM6/x90sgY8ogWTw2SOPstPfk4imv23rEEEg4nlo1rXOPOiLjAI8ukFDpWgP07xdIID8o6OVtOfmbtYwgB5B3gGn4l+k+1ljQUx9Ux1BH4j3UL5QdtUd63dvQzH6ofHvb79vy4K3vq/o2o5XY5zrSIx2d6ScCld4+qi30sqm6aAQkoF8MhDVQVbrlOuD3DSREukpplq2oj/gM8/MOJDi70REmLwP8O/Of5wAJ3jeLfDXvo/huqn8S+duZHxfp7pbMbXao5z9n/Bfpa/Vts4ywTD+zLQ8k0B8GkKDZVvwefoXp61bIGn9HQEK0eBTRUmmuc9Hr/zuQ8CtnJPjjRS6d9Jqazkn0k6mOeE+QIgHx944C4QxIWB65z6iijtrXOf1T58M7LpEy0ftVYHvjzxQh6U8HjYaHQALpP3IoR/TLFJyfn9GYR3PcU4SRo6WOUvb+rP/Z9cyZzp5XR0Dn8tfKSPD99/Tk9e8VSNCtQ7Gxrku6PpDnvHgg0+siLHgggMJ9mpFAevgVJ/98D0Dg96khXy4skDddIwkVChhcfC8Mh9ttRVqBBKwcI5OEmQkOSPD5AcxGiJwj6qeI7vW7RnvpIHLH9OdcQyAGEhaLwzAjIXNUTotVOdGjshdfZgec6R9nDdSNc8ZBl6LcgARkDJAXqvzqKR37b56RAN7xwYwGhWofNPgkXZmxAIcOcgB7ATlgjR3d2ng5rzUjAe8aAQmUH3XePIhA+Y2c7Wz+1eZ6W+ztec/OeTvMfniQwgcrJrMzV0wzO+HtmM6V9xl8W75fEZCgY/TyrOP19J4DJOj8sW+kdTZ/r2G/vQ5WemQr/s+ZlyyAjGxQpv/Rv75+jYEetUEZfdPxvXFGQvp+2idX54E0mStfXgbmPp8BCb6YuPoa+nvsm5xH/1pAwgWPSUaI6jb/rmwOIt2g9Bvx2Bz+83oXc8oMP/pnpOU034fjLCAhO3o0ismUPr3+vwMJvzKQEClKFWp1qL3DA+aZi3iNFEXPGOHdc4AENYT6Hvye9S9yziKHZY4CigQ+E1RcJ6KH9+JvIndoTwW116+eg5W9e46CmnPP6P3qzHnnyjt6c9713HtIU1U+6ixl7XlH2o8ncxi9IozuH/Uher+OxddAoVFRR5D8hO8YBHh+HvH3yNFTntWxEmjprcidx3xOi1c5Zlu6tYptKqi2Wi3K7e3tRQCFdujgad+juYt4sudgPAkAWjaAfu/BBL4/AhMIJFjKecvIQAq6vV/qItjfLTDWcHnCLQBEtJR1prDz8wSDjjoMktLO1PYTtjS0jk26wmU+nI9HTIAErVmADAdkVJRDMWCi/e0/LYi2AfntEsId3DvQOes8AxK4teEsM9Xxr//yjIRcP9Q7Mkezd50Oj7dDvD/LSABgwBRTygF0AjPbrgUSouc1EFIAM6PVyD6qvlJ60v73shGiGgKRrqde1M9IBz53DNR/vbFFGZlev3jfSHVWz2/yPhrHrDYf92SB+FP5qCPp+WRPdGByvPUceo7sS9b/rP3IZ33OvGd08PT2tIsyRlR+rvXR3nprw1z6+nGQbt8aSPDxje+n+iwcazTnmX7v0SnS69N7St1SONrakPGf77PXF0r/3tjnzrH60tT78O8m32VZs5uM5jOBhPeMhIz6c69/460NynieCalwVfF5w5kVK1TEVtuhwh05IryfpIxqJODUBhVyBgtzFZkXdParp0zYl0gBjRylkaKhk4Q2dSUV32PbQ894R3On/bvWSM1m4eaY6/3q2MxxlOa+67n3qfLrGbtRm9GKnN6vKV+eN9Rh8bw/d278ivrl6mqxbTDKN+Rfz1OUw18bSOgBeWf5udwfSJqpocJ3HkTQlertdmtywyNTVW/x/T644Hz4+fNO7Yg3EAQjo0ArO2igb1WJ20pNlKFg2xLa1gbUkFGesMBfMhMm3up0yNpvgAI/uSe+DySUslhha0QNrOtPvLJ/Gezjvhr8Y0G3OkK1zgFrV/CzX+av3m/79F/8c0T+hivWdNl/1ppADQ79Yf/q/OcnR/S6eG2NBGSUeFujujPLSADPg8c1gw19xfcAE1T/XY5/XkaCX9GjfWVbUaCnejBzhNWO+qBvckpbYEuZVRnl+72v4OWdelE/VT+/lAVVf2i/+Du3RkXXvK+ivojqMPYt8s969i3yf6Lnwb/efng+GerAdyDByONpq38rfXXOvS/9Eh58ayAhk1+V9YhvvjWQkPU/8uN7vn9PV43mzQNJF7LsMhK0nbn+YU83RLqEOuW5bSt/e/8IdgdzzE+813y1fd2ukW1tyBLCohjHx3sR/d8zEn7ljAQqttHKhw+CVHlkK/5eUKOgsmf0vXPQAxJUQNTReY6i1j7490bKMlJALzEELHaJ9pguhPfDAYETh3TVXhBEAY/6G9E06l+mVDJFrH3wipB9iOY8cpReQr/smZ6j5R3KXjteIavzifE9J3VO5ymje2SUSU9NfWYxyIh/1Yh9KyCBjoSO93LsNSNBacMMCsoE50B1FL87HHYGtuEZygzfifujYpQ691GgpHM8dKITIAHPAiCw9ly8PNU4cEDCRJuWkWAJA7Ki/6RoY7tvhZWAFs6fAEi28Fi/Z3V/fuL+0wpgCIEAXYk8n29+WejxMjMhS+3N9IftD7UaDfP20l7oGOwKsb5ffHv5p9RKuNRPABaQfulrMLjHk0DpNYCESBdRnrOMBOVx0Jppp5AFAAlsx+sbc/hmbm3wel3lg/PvbdBc++idc7XZGnR5GqkujPwT7/Dq8xlPZjZFr3sgQXUz7otqrHhdOLKPftz+XvbF638+p/5Z9CyBBDyvurr3Hk+b16Clnyt991tnJOhczB1z5isoTcjPyhfKr8/xA6L3vgMJ42KLI36lvuzJmNd7XlfN0RPeB+O7jAdmZCTMeUek27zfqjIW6Yq57/H3AUAgkI12uVCFjEobY1IjARmlox/qV+87R/r9Qi+3Zt+LLT4jvWwuE0TOPBQcJ1/TB3lvz1GgMzEXcWQfI8PjnR1VtHp/BCSU/WWxNu/AZIbOC5gKuqdrRL+s/WxuACTQ+aPjpM4jMxI0c8PTxztxnJs5Riq7Z874Ru/nmFTZKc3ntJ/RcHSdhlyV54gXQ2MtwYTn1bcGEiKHXANtX8yJdFZZ5v0WPBzr3jXyiDeW/FvfO3L0vKPk36/6wc9BbbftpWt9o0PLPo+MJN692z1YoUXcz/3iBA80rVjlR+efxfz8GDO5sH4hUGjV8Ce6NcBgKlHYIHdubfBAwNOMhDY3Tf9XIOJ8gO5F4Uapy9DLSNBq/cxMOGcoHMse2QgtkL9wpLmVwuZIjP3F1ofljNTpfsbBEe+1d3N8T6WPGQXnK5fbIAAkVAil/bitGRTdc62Heh9rQRyeFHO87EOmn64FEsrqvNXCyyJ4MMtIoCOH+whKswAWCi4qkKbtmy6YASRk9jqyWc9xVL1/oe/zQR51jdo33qP6TnWYb0P1yTV2hc/6rWUaMOLdeg68pz/+5tYM7VfkJPvgVHVYpJ95fwYkHA7n7ZTUvdrPc+ZXTK1MPubQeGRffhQgoQdC/OhAQjb/Ea8qL8+NDzz9+Hf2fFYjIdIhKjua0aTfe771Om0u30M/0JehbpiyK0/12qjY4hz5UXpHfOhjnOfoZ2+T/Lt8JhzGa+B2y7A8WlHjk23VVDowZnjPSJg7w9l933hrAw05GYCMSOZ762KLGujpSqIGyyThc4AEMnymCBWF1+Cp50Cpk/IaTgn6RyAB72QwpEadv/v+eUAhckQz9ssCpjkK87cOJHgnTxXxWwMJ3tHmu9UoRfzxvQMJZ76rQAL764EEL7+eHx8evkwZCZwLbrdSWSLdVIYwr98DkOCPv+S+f4zVgASeqmAx+TloBniwaYUKAVQgTV4//XG82IaB69PnsmYjWBogVhDsE2H5uabCsqAYIrqwvDg+cHGqxwmul5tyhKPAsxtspcVQkIvPSzikQhNWo8HqTNSzGywv4bSU44OR8oHtD0t3rHD9G08skJGgR0T+gEAC9UsURGcrMjypASACjg7GD8BnPPcaQIK3cSpH/F0BSrXnuD7H/tJ+RPeq/lPbq/3InvcBwhybltlNXtdTr3zAQCBBnXvv6PsaSGg3C848qNADEnBfVOxWn/+9Awnkr14wlvlHI95SX/pHzUjI5Dfj1QwI6NHvtYCEbH6/BZAw6ctfCUigTol0dza/Pt7xtopANuPEaTEHUP1qVQ77/RBIyLYVRjGZ+t89+fx9bm2w2akLP/dta4MPzjzBKGhMnek5yhki7QXNG7reiif7l9VI8Izqx+FTfyhkZEgNtDX1f6LPvqa29hRapsjo+ERtqCPknTy+j8GLFzgVgMjQe6BD79Hf1TFT54bjV6HSNhmc8RzrnmPkV0Q0ALVAZnW5t3iugzX3Ph8o63MjJULD7Onv36uGQg17pIC8g6Y8kY3HO7ZRcJC1EV3PDLWOI/o9c5rnOkq993j6ki89f+J5dabO9DnXSFCdx/dpDYjoXUyNUzmI2vFzyfYrkHBeNff0Gjn6qEWwOxxbwcBWcE/qIuCd09YGl2E2bW2wJe2q/Jft9IZVq1mAlYpVAwqsMKC1cS5OiTa2q1rgaAVoHzRG8aZK3G5Aj/tw/2FRyu6wt08FErS2wnq5NqAA0T2/xycABoz/uMeAlziNfqrRoJkPaPdwOpbj/mAABcazXK/KZrUuy/WyHI67CihMxSDlPYAXDOA4F5PE30eAGJYyeSjrDYJVOCu1xgR55LCv2Ter1drE6mzX9GjLy/oWkfxl9mO3O9ufSIdranskQ1Zjw22fUF3iMxJUh6G/Wf9G8o95hH43DpTtRd73GNlXDQReol8znZjpLy3GGvU7su/q46iN0bHwd9RfoU/Sa79n+/F95qjP1b89Ounz3nfTZ7zupH+wXNY9zkxPxu8s1slsSeVH/765/tNz5rk35y+xb9l7VTdc6olqE56z0BS9S/1zve5tlI5NgXWdG9yjvGj+qSnv+hPql4Pf+iW9kD36PTpl/OvpE8mT9k31jNnH1erJsc/+Hj4f+YO2N28wfu3/S/jH+/3+XZl+YpYYxqmLP+Znt60NBojL8dfKG/A/6JN7/Yr2cB02Bu/BdYKZ5OXe1k3StJcxES1E+blS2ff8YwsaADLbqX/c6qD3VXtd74vG6OUvmudeMVueZvX72tpgs/62QIIyfMb8el2BBA36GOhnQIJnsOjdGmSQqTRDgsqUgog2pxXMQ//4OBXOnqL0wuCfiYyzOowMdDyTq9LT+72x6ikqbS8aB5VN1F81RNn8+KrXfgXsewESSDeO93sBEtTJ4pypIchkrceXPX7Sd/ScB2+4R++Y68hGRpiKXmVk5ASo/J77dFkjQY0l7tHUYQ2a+B6mxvUMcdTv6bsF3h0X2mM/RkCUFVtEAIYVewcgMAHf+iXZ/f5YR5M3W5mvgbBlJ7TVdvRhtayOYj2k77KvyB1Yn9opL3h2uZyABGYAEFiIMgIAEOywteQiiKyryBz/arWpv+MUhnaqTOWvCmBMWwaQCaC1HNppDQjocXqDbVHAOMuqLFelrJYb+zwUX6OgFR98UtugUtTsw6HtvwQ9lvX0BV99/nioNmKJl8iP3+JwmE6FiKUkC9T3e8kQYWFNOQpNgc7Q0U+ABHWwVK+wrax/I9k3QKgd/6hyq+8Z6SEGNpwX7+iObP9cvZjdl51qdMmzVZZUX0WBj75TT51Rm0sdGwUqPih8Df3bayPrP8evfHIZqNaq68z2NH44Hi0w0fpNPTun/fJ+Tmbb/Fx42+aff0kgOKcP0Xu9HerZl6x90t/bWS/LOo/0gU3/r1bTP9yjc2f0e+PjHzMgQefc0yjiDe8ffAsgQeci0y89/zySu4gXCMb5AN/mGIsDbXtnj798Rjj1Du8HkDoCEnpAip8b7R95jM8y/tJtcqpDo3ETSNje3FR9iwUXKcp+5ptzfayI1pFOGc0frzEjAYsY//7HP9rCChZQsAABP4mfvrZ0Js9dPXzKOOmlLc99jk7mGwIJOsQRA3hlhyEQsVKBx3csbJateEfOv/bH7+FUJqYTRSZnIKLKaCVOesZ00ZSoo0Eh7U1dxCqZI6FteuXTYz393q/iqtHzThKfU+czAwKiQEkF/hpHdY4IKDjl6dFTGOrUZIZuFAjOcXQjmdDnPFCjvPkaqqXnnHlHx/PuXEOXjY9jjZw4fafqFeUf3tPj41rp/7LYor7T70FW2lf+r3t8e33x1y7GYUFoEKBLIKhj8TS3trAqjw9XCuACPGidNr69uE+D0HoBCQgEEnA/AAR7zj55zGDb1wyAATjE8lTWeHC1tE9ucaix+8n+RmYE+7nHmA/Hgk+81dZG2vYSpDrb74d2asS0iXGq+nCu8g5QoAUeCNDPAT1WRhCgYKtWfQOgEG7hqCswtdgh8IYJgDAKEIKpQMW+rfjX71s9AWy/QB9tYwbW9A/WX6NXO4IK/am6obYz/dTzJu0Hv+6tf/2fTP8pDhHZ1swRzTISPJCgPVXnszeCkXzz2FGAYUYPJ4c92xjpZe8kRu+N/JDMRmT6KbOp3kZynPyM9GQ0Zyr7SvfM/mf2KRvfHPpk/h3lYuJ7qZUDoNCkrmUl0B7zBBy1tT17rPpa9XDWdz8X2r/o2cgGXWtjPf17/rHOubdv2TgjOWUbke3S9hXgwXtgD7mIV4V2vCI/pM8rZCTo3HsaeV0V6ZhfC0iI/Ch8l8lnpr8z+WXBWw3UQQdmJFR5aba/2SnlQb/Q5+lt2weEJyJZH8lVVEMHfSOPoS8KJPh4opcRTH/o7vZ2AhJ0geLMG5cAA/UHeWmOn+t5HH8TSIBv8w4kuCJvKpgkHiYnUva87gN5Vd76uwqa/g7AgGk5NDJEwMBEGZAQpR6qw4LUQf1RIEGVrQYiF4LG4mbiLEYGJ1P22fWew5IpGjWsURukqSpZnZdI0PXeyBAqfTJH2L/fG/fs+Yxu2fW5QELPscgcibcGEjz/U1nyMzM0GX0iAxjJrfKZ/z17x5zrPZmKeNrPyUg/0Yj6IIbtUr+pgbnsb1w4co4BOhf6qzpUjbQaX+9c6pzUBe/zCr71s52kgN8t5b/9WNlCeQ+MbdVr7XvLkKjgyGrZnPvaYEFxY3MSsKOgBcu4b92KGq2Xq7JYLW3rAD5ZfHH/uDOwA98jcDwBQDgebKsBPpFbeAYRABBXJwIB8sU8TsUXayoq+8DUy4OdG43MADSJ6wAZUGwOqy74Ds/ZYNr2jHr443p9Bg6MTFOgX7+3rQP2bq4mnzMmkEmxXxwMEMFQjN4CJKD/FcioP0b7tgWC3+0BtAwEINd/FdywrkuKJv/O5GYOkMC2NMDo6QU/lFH/jR+s6GL/+LpIJnRMOnaVuUjvKT9lejt6bzRNkZyP5JW09PPT61uky9QXiTJOdOxZoHKtfVCa+HErDdlnfKc2ikACZVp9PE2LjoJEBhkD8Um33pA+c3gjkqW5fNTr43P8Y7V1Ed/13uFlVeepN/+8h8fq4T58xwW8aicgwGMgYTQ3Z1S7f/xtRl/On9p4lTEvx97OvzWQoP2P+CeTz+z5TH41q8fzWtW8JpHh9o7JZrW7Ip47A/l1MUbl1M99JGN6vDznRoEEtOGBBJWDXsYdt3Tetq1hVuuoZTpe9uPy+G/2n/oqq0Gm/r3aSQAJNp5FeQcSekysgjoXSPBGJjKQZFxVfLqHhspMMxKy1PnnAAmqZLyB6QlIlJHgBXCoTN3FEV14ayQQI4dxZEheC0iInIhMySmd/LifYyifQ9/I0fXG5TlOZDbGXxNIUEXM37P+ZbTrBQzR/PR4MHvHnOtz2o54SPtPGVZeRY2D0fxH8qhtYn/8HEct7H87McCvCIzaU5lBJgCcgKULRW2/fwsuCSSYoy7bH4wWDYDAor/x6QQklHKzrvsfDUBYorZAvWe5Qhpy3QYBY71Z15X/Td0vMGUmsOji4XFnGQnIVDCU/nAsj4d9Oe72FoAjcwABOVc1zp/MEqEXcz4twcbSMhWg36vjgTZ2U+ZB3XuN4+/gJJ0zFGyTxnHfgIqDjZFG3zIOuJTQsg92u30DElpGwlECoXIqe/wDMMJjphY1S4I89fjArRP+eMl61gM2W1wLJFw4MM5ZGtkFPJcBCSobPdv00kAOTlbN7Dj/jAKHkSPOfnofQvsWObKZ7sn0Zy9jaZQpoPpHnWL2Rfvp2yHv09GNamBon7NAJRtfRh/fZ+8HeMdceRX3Qk7VllCuCS7iWqQPOd9ZxmM2vshv6fFgxH8jfp1Du+8VSOBYdSEJc0IgYfKRSq0B433ejO71AWq+3z6Q0NPDmXwqf0VtZHTWYqx+jkD/Gr/1MxKePON0tb7f9xXXMvlgfIZmaUM1GwHfK5CggCSf8fpBfR2tkRBlJPjjl6mv+JkBCb7GG8cLu2r9e89IuCzC5BmWBMuAhIjRMuHwxp+T6h0mvDszJE9QONkng/ai1HA1jr2+8p6lrP55hp5jSDJHRxmb9ypip+OL3q+0805LT8j1e1398H1VI6+OHJXPHEXyXBq99v1zMxI8H3O82YrhWwMJXrGyX1SaWf8yevZ4Wp2/kSORGbrM0MxxUrI2vAwor7JYojcyOu4ogDobml2IwvMd+m41ytb+VCPhMqtL7/NA30UbVjFxVxZ2CORqqgFg2xCQ9t9S+pnKvzjVlH7LOGj314yvukfZCuXYvthFublZl5vNyj4nEAGAA/AC3N9qFNwYkNBABgANbUXe8xV1AehymQpZg27NSmB9gapfVi0oPzslSlMacu98qCOgOlTftT8iI2Ftxt6KKIICqG1gEa6Voir7R7gE2BICuKYWX7TgH5kVOH5zWQtGgo7VFtaMCc7/w1eAGyCr3x9fN1yckKkxEMJcft82I0HtfGYLo2GM5F8zEtTm9sgR6SIF/FUnRe/V/mc6I9I7Ub90DzL5jDxG++j7zXd7+9mjgR+X2uRvDSRENPV8Yo79lMV0CdwiI4Gyr/cpDVXnqQ+Ie7JTITL7E9G8xxvalvelMjua8bTvR8/m6Pg9XaJ3eB7U9+CaX1FV3837ngQSLrIAEiBhKGczgISMrj9CRkLEN/yul5of8eWonR6dhsUOcWrSARl7Z7DO84fqQeV5tQu2wCDgOXmI2Qpel6o+VFtJH0x9MbZNMMH74b4tvtsXme4VW8yOvlT+imxCBATiPi5OvNdIcAG3V8jKSKpwvIL1f3vFEjlKkfKJjO8cReoFbM771VGlQ6gCdiHQhzgt+SWGJnqXGmAKnTripF/kZHlDEM1F5hz6NryiUUWgDg/7nSGumaF46+tzgASlLeeIym4ukKVzq/yl44ucsswRihwFvksdhZfSMeIrOjNe/l5i6F7i0HtjMhpbZLTUGdtsGKhe1kngc95A4lmVyboKztoB52BRZaFnSAEkIB1fVwS8vEXvn4wlVhQOX8tygTYqQIAVvhVCX/yNEPmIIoi1WCFOY5juQz5BO51hvVk1h7yeXrBaL8rt7U25227K3d1tWVq7tgthykpAhgEdEPSZNPH63DsfypvGu1NRQ62cfN4vv17VYknc6hA52Dqf2r7yqdqPi4yuJQ5wrOdM77ANAatuAIcPKGS5KMfdsRxx0gPqImDMR2QgYDEN2QiL8lhO5eFQq1ZXp02KMqJo3CNTJy8rnttBFK+QkaAAhY4xkqtIPrOMhIi2L7G7kYxGQELkZ4z0Ch3ll+rXTC9m+gmBvDq7tIfnDJWavaM0i3yZSPdT13gbTXnD9e8FSNAxKU2pz0gjXqNfACCBha05XtV5XKjyfgfnW7f2RX3I5i8KpHvPRHyYtZ/x11z73/NJM6BRM2b8u9Q/ID11vsjLHLffC2/3JkDC0P97BSBB7aynkedDr8vw91tvbYj6oHx0LZDwEv6bfIwGJIxObfALxZ6GXMwlH2rgDdpGBVN1sUEXAC7sciMcgELqOz4X+bfqN+F3AgnHA7Y71mOn1Q8780pcI0v9Fm/vIj3gfTwmNmKR4b1GwivUSPAT4g2mpraoM6AKojqScuzYYOXLK26vyEaBmWdG/B2teChjLdqpDb1gYa6geyPIv0dAgmZkeGeF/VGhjebCI26qjNWQRA6eBQKy+hb1+bcCJCjtlB+/NZDQS61V+XmOM+Pv7fFV1P7I4e/1Ya589JR3fb4WtdOievr3tCJvgbOdNWifQKMjIEHfFVYttloANaXfUgeblYrka6KfVfWrP1P7yEhoz0e6hwb+IvC42J6AAPjBAn01tjCiqA9Ao28OOu9pNQ3sfcuTjR86eLs592+9XpW7u21BoaIPH+4qQNG2M2zaEZGmV1As8lDHb6a7ferpCXbaQitGiKMu9fQE62CzuAjQa3HGc1FGBLm3mxsL6GuAD6ADxznCMaj3sZgjpoCAALZM4Hsc+AiuwP0W+Mvz+LtmBLTCiQAOrGgUsyOKnc5wBgcaQIBjKBuwsV+cysPxWL7uD+YwgResyKJlOCyQvNCKRqFaMyues5ZBfT9WLOrPmX9xHGWty3B5vOK060KEicUWl6elFX5ktWre4oNQz4MvARJGNtTLeSbfNrUy+hXm44Ia8XXed0I9DcuSbnzR5jRqx/imaQnO/5nqXovUv7P7mJGgx6upffD2VGWS9lO/87/TvvQCpu8ZSGCgOgoEmJHAgEr9FdJR+U2DCPyOPdY930n9yZ798fT19NfnIhuU8fcc2+t94gu93bZwKR/puDIgwae2q15AO1ExPYI+eCf9C1PVUgTv7Jc2u4HaLxCmdoQQyvQClT5U1HX6/uIMXwMS+tsa5tDurM8qMM4iurTz1Kv6PYvy4t3gvwrki/5tp/DgPn2e952f15o68fGXT2y+q1P01kAC/XPPx9X+nzMS1C9ReVIgQcEC8iD6b1sgIA3kqAAAIABJREFU2zHtBAaYQaDFHr0ewN8PDw/VDQjqF+B7+CYaA1E2+H7KBbdS1gWOM3B7MJtcgQR+fxlTXZ7a0JPnnv9JumILKYsH417zTTC+3eNTIGG1tIxG1JJ6rZ/F935qg0eYyEysU0AG9MguJ1gRKyoifJLRVJETmcazrBaLTzAjGQ6MxSOXVMl5QSGzwNBHxqEXIEUT6+9VQdMaCS9hCu8gqKDg9wwxf45TF/Uvez8VkSoBtEN0OjNkWf+yjAB1trwSwbWsRoYaYG9EvdKIeIL8yWt0blRhvmTetS8j/tIAU98zx0lS4/DSPmZACfnDA310rHMg6TpHovLfKPQYX1/g2IHp+TOVppp7UmV/4gEU87NAr+5wHzmTU4pdM3B+rncPD+ftAjjruRX1M3rasnjVlZOctcAT7awXxf6ZXOBec1KK1StAVgFIAz61rQj297mwIr+7Wa8KMhKgVzFnkCdsZ7i9vS13N1tz1Ot2hrr3n0bf+P/4WNZIaTw8WMYALm82W3tfPbWgBtb1sWXZ7R7K4yO+O5Tt9q4GARZgA5A4WlBtx1ii1oJVdaxbCEBlfA+K1L+5FQGR+soMOICSdvBQPU4S9ANQ09o9F3nEgZP1eWwrKKe1ZRhQn4HulZcbXScQm8djViDB7B9ev16WL4+78vXrQz1haLEup+WqHB9LeUSQe1hanYY9+oFjI228pTzua/Vzox9Or7D31W0T5oObV179b9M5+GzsaTJngM6q7L+2Yp8AbOx4S/9Tr/tTPejAI8si0oNR4NLTl3N0yyjYY5FOzDf4/zw/xYpy8nhTfuI+H5tMjlyLWer8QkTPx6P6doxvmgNYt6zUo0/1/bzu25+KiSbHd86hzegeDawj+5XZ1yzQzZ7XjACvu/C3Hj86Gof6dKpDMvqo/VcbTF+A9qfHw6Cf+p20iR6w0H6ozWUgHgEceCcXwqg32A7biIB+BUM8kOHtuvYlCuT88aNq8y2gmfRZ1R66qqsLUTp+paXS1/uK9N3qO2sgz8CbgXwVj7599vPm9YSn51N/iCfptJoLAmRAhQIMHgIZ7n4oDdMEFUWcnicwcvHZAmDyImnf89kiXs/kM5MPDfT5/hENlT8wvipfdYuL93Hp63rZ6P3di6nIg3gHi3fShnogxdPDF8NXHWi/H+r2dtRCWK6qt8X3kTYqUxrHoD+Hxwpk9OIEArU6tgudaWBTK2rdFllwvCPqRaF9AAn/+h//YZmn6J/xCrq937fY5XXAhB8aSIj233jFj79VeTEA0wn1BpIMR8cWIAL+UfHpvlhvXFSI8bumPkYCkBlSr5hVaWBsv1cggcY5o192XY1RZEQ9kED6M0CdE+j6Pqghz3iCxtsrWSqr7P2ZIZjjKPWU3BwjlNE/6182PjoaEZDAa+N3XAskZCMYXEfgZQUPn/6c8YOq6ElHC2ob4m0odzvA8LyiUdsyvWe1/uueef5MBmk6dvdQA3AL1JtBswx7OxSxAqrYnQ9D39ql4UewvbSTCvBAPYgQwMLqZlVuVuuy2DQkfr0sGwT3S/SpRvwbM3SlfPi4tZMLtpvbstmuy2Z1U25uN+X25s7+Xi83dswh7OX+uLPPw2lvK+5I7t+u8OpdHW9zFMgzlFHKuJ4NDxBhe4Nsh5UF1hrIq2H3qbnqgFj7UjWcdOe+R9CvZgkwy6DWMTjrGRB8bScuEMTmpzrNfEblkEDCblXKL4+78vj1ET6NbS1BNgF2OewPi3LYo4YCMlfwN4CNZTlY0bJ6OoUFxKBvy3Qw4KBlkwAV4okGljnQmKiCCOCGpQEW5yMr8XsDFiaO+76BBJ1rBaU5RzkQebkSqJI8Rz+q7xE9GwHlk6Mup05coYWGj35rIMEHlaoL8bueShINhDaA/h5TyX2A2yNCZP91zjTQ1TbUD6TO0EWxuUCC+rjqA5AuDOR7QEIW1Kn/c9Zfl1VTfGCq/ksGJFD3sR8eSIhsk6ejb8P3xweQyjNz5FfvH9HL+/bV0J63JkbzP+f9qoP8HCjPKO9P/oAAieRVT5+RgD9HR0XtqJ3y173sPJnrBiSMTm2I6DfSCd7fxN9qPyn/Xia9XuFYslP5kBHORWfydg9IID24MGO6Y19rXEXvZx/Zl+i+RTuuafINYJtZMwLbJk/H8r/+7V9tYQPfU7L3h31Zw0ebjpu+zoJ890AClZYagmpA6opKxDj6HR1MKnwPJKjwcTIx0Vwhg8P59etX+6foMO5VJleBUocvU+TZ9GlbakiocH5vQIKmMIH+kaMVOWQ9OvP5aJ56StIb0jlz6PvENrzxiRSK52cNRuYE2qP+RSs+SoueUVK5HLXv5TOjlb+ezS/lWmXxQlHL9qj43d8WSMj0uC1MmKG5NDamD2EVLG0OqL7ldV4MEUFiPZ7x8sd0nt16LDh9ENsQVrJda2kr1Agcq34FhGB80IJEBuw3q1XZ8Jih497SEdbIPtgAGLgpy02xoojLdf1+gX9Y80bA34CL27t1sa0MWwAH2OKwLeubtX2uUGxxfVMe949l97ArD7uHctxjpR+nONTjFFcLHI/Y+umABIxBAwc9Gx4rDTebWwMSmN3GiuAKSukedDoluL/WJMCWinPVcB6DOQUpE5BQwZZzu+ftBHgeviCBUR/gcEVTnRDav93pWB5OJ9vasH98tMyG5WJTA/zDwmotHPaLskNGwr7VYDgsGrDQzsrGivsJIFDbMiFnUNeajy0Doq6TGSNVnsQK0qqc9uc6E5F8gZeG+ocZLU1OvbOuutY7vc/RLV6/e2dU7Sz7q+9+rt7i/c8JJCJbwEUL2nsdR1Tj4aX9HNlHT2elSzYHWaDynOcjR/rXABIy+9az5eQpyr4GhZGPyPeoDPR4cO49yjeRj+p9C+V9z4/qf7Itz5/qv/B+DeR8sOV9LO/vUuf2gJLMP5grf6STfvJ35bsn/vg3BhIiv7Xns0V8nMnnNfqENkv5WvmDGQm0m5H+87rY68FIJyhPq/3Es1FWDfvk5/mir9K5i/aPdQHDby3TjGG1/ZwbykHPPnJefIzr9SV9tanv2K7QakYB8F9t1uVf/uf/Z34ivv9dAwmcQwYI5sy0lCkGEupoqQLzCluVPpWUtkvmAdKKfwAUuLWBaSaqvPT93hD0lFOPQSOhfaK43JnXv3UgQWmqwqrbUEbKLlOU3hBdOGri3OqcqXHPAvlorkfOgb/f998/m70/c9R+dCDBy5ga0WzslW/eFkhI+2BpBf26+efePS2aVjMSato4T00wYzkJDYACIAm1FQADTDGvfHWyAB9gAvpperAm57Xsg7aaDEMJMMEyCuq2L6trsF4hg64VQ0SGwcJ0JjIMuLXBgn0ACbaPsW4zmIDa9aIAjMB1C+xvbiYAlwAA+sXAHcE7wcMJLELJwdZ36mx9lsczQncrkIDvLS34iPbbVoH9+fQDOqCa+qgBAR2F0/EyNdDsku1xRdpmBbvPMlvTEFWn2ZGPtg2jBvYKEnonSm0B7tsfDuVLO85yv6t1Nyy4LyvLcqhbGDC2U3nc1f3Cx+OyHAAqGBDSjlM71e0UVtzRjkMkYID8kQogGJ3aNhpmy9hqxhH81U+PnAMkRAABx/rWQELkiOocad8iXUz7r3pI28wCGR/ceaeWK76eDvZ3A2Gu02Aj69lPuWV/Uv02bv7qqyz22WtI/TN1+H1wP8eHiIJezvscHlZe8H6p1wv+uoKb1Hf0X1VPXOqWqmtVt5h9kMAn84/UP/A0wrMZkMD3sx0FEvC8pm57282/dYXXy0u0NcP7anPmVuXX/67teX0BIFhjCqW/6oZeHyL51/YUfIr6EdkIr0Pmjj+6b658RzR4auvqN1ObrW4S7GSPv1V+Ix34ZD5c9iUzbrzf7OPAHu/5rPeL/uPUvbbIoj4HdQs+9f2UAZVf1Hwa2Tg//36OntjXlpFgdFsuyvbutvw//++/TI/R0zwcD2W1tGpWV+tgo8n3XiNBFbVfaeTEKOKpe6PpdFJY8ekNPyebDMmJYztwNunI8hqVIZWyMiXf4duLDE2ksJ4wiuwdYps6nt8bkECBpdOdSUFmKFWBsC3vzEfOJtvNEHHyg/bTKzVv/FV5e96K+GNEg6x/inhG/BXRx8vk6P1zDVGvjez5aH57fY7fcZ0b3rbtd0mQ9R+RfVTEzjcYGUyAAqtjDf2n4xdhnO3UhAYI2B46bKHATSj+V7833VWOZXuzQShbUBxO9SszFrbrjdQoqBkGBFhvNuty3D+W1aru1b3Z1joHZ5rUOgsAFmptmVoDYb3h3+tyt72ZHFsWTaLxRR+xpUydfsqDjW9xLOjfCjUNGvDr0wzRFpxVBYPxbL0fR7+x+OA5kFenBu/TjIULG1CQzXAJAtW+nrcwmKwgBG/AwlMn7/L4Sf9uOtHqcKINs0kAEna1tgPqPAA8sOMcj9iugeJ/i7Lf4d5j2e1rGnitx1ABBIAPu93BtkQYMNHAeXxafxf1AE8DEk41TdLoMWX54F3LVq8j08Qd6RtkJKie6Tnrc9+qNlPtrs9I68mdPq86Rx1dfVaDoFEfdV5Vxvn7O5AwnuEMSPAZPfTryAN+j3T0Nm+vvX3p8SbvG9nwKNiM2u8FWlGgo2O4FkhQXvc6yGxIO3ZPZUr5uJdRRZ2eAQlsl3qQY6Pc6taOC9vQAtbM/2N70TgjXvD2HBlgo/nP3h/Jv7aXAQnqs3m9lPoesij5Uv+L8x/5zHi/B89o/+x9rTZCBiSoHYiAdm1Tx0w54tjUlnr/nfcytmM7WY0CAgn6nOoLD2T499yg8KEcP+15OOLPC/luGX94znQJ3KIWMwJIuL2/ewcSSBwPFFD54nsYBm5zwKSxmAZRWFz3SliVE9pSlJTMxu894nkhCO34Fm9o9B4KklcoPmjrCbKCFv4ZtPl7AxJY3NA72D36ZYpcjTbpG7VNw+XnIFPW5GHtX8QvPWXYc0K8khzxz8gV+9GBBIKJXi7VmRm7ot8OSLAVxWDrQWbUOTYACevTxhIalgQOLO0fqD8ABQSKDwUFHXH0Yq3BU7MCTL8tTuUegbwVTqzFeQgEADDAbokKHJwDf9RSQGYBihqu16hP8FiPa9zclDVqHCxXrRYCTjHA6QWHsrStDpuyAtiAbIUbZDPUorUoqmiVpVrV7eViNRWZwsq+Vt3G2jiKV+F7ft5/+DABG9TVaqyZiYCtaQAlyO8ELeqWkHPBPy9vBCLwLI9YJJ3wPh6vyKrcZltYc6AVoDyfFY2AvBakJL9OugAZARXVsGKNtU4fsgj29j32OPrvUfPgEcX8kEmAmggAFA7MKlhZFsEeJzpYPQTUS0C1iXYvgAQcOfkIAIEgw8EABnsfgAOri1A/zZ42wMFKfGIgp7qFovqEtdjiKDsh4mu0rc6S18fqOPZs6Fi+61U+6z+5ojoKBvzzeq8PZDivtNt6qsGon96O8O9sa4M563MIcMU9vm9qvzL7l12fY5+9M335zHhF7bWAhF4gT96IeJO8HAWpGkBmz454U2u4KK39O7UNlTHtB+ncm29loagN3xZ9aO9Tq//ugRD1a9TXYrCl7yXwjWt+YSmifSYCXjdE93vafGsgQYFQP8feJ4rGk8lfthBF+VKfOeKN0D+T4zd7ut3z9Mgf7vEv+8OYkD6j9pP98351VKNE70H85dvxcqL2gzJB3kVGAvs1h4c9nZiRMH2P+kbYhtoyEm5ut+9bGxiEKZCgygPXYWi5txXXeFwHV5GYUcCAns4mJ09X4aisPKP5e9SQanuRMPSUEwVEEbtI0LkCr4Kobf4egQRznrh6hipig5/MkdGgQ+eEKclsWgEd7/iO3k8e1nuUfyKlM3LcvMK71hC8NZCQGaLMuGfXFbH3RgC0yd9/nRueZSSM3m970FnYzg+0FWGkrWXwicyByWCeFmV93BgQUI8XOrXtB0ClD5ZxcECgDyDBth0sLRvAgABsMyil3N/etoyECiLYv/XCAAEbW6sMjoB/s1lbEUXbqrDCaQpH+1drFSytNgJqHwALqKcetK0QqHWAY5TwHE50QDuWnXBjGRJVV9e1b1bfrnUD9nY8lh6rqcdqIUCHoUSfCTASVCaNmE0GIAFZCeSJWgNnc5Hap44rjT/aRRt4llsrcK3ahLWcU82q4bhaA/HzlpK6ko/xXBbFlDOkAyABIfYexzraCRVnoAGBPgAGAASoYXCE09COdwRggPuPKJ54XJRHnNZg2xuswHRbPUP9BIA02PpQvwfg8HjY2724ZvQ/ncoOmQ5txWTXdC7rJthJGI+XpzZ4IOEME7gtIHK8wyiQ+jWBBL96RqdP7a3X3VHVfPUX5qx4q6OptoV85lXD1J92xNd1GizTsE+LSSoN5tjXzD7Otd+RL1UBvP4P5kK3QVLH8Yk5QI/6hWfZv6wy3+Nh9ds4zzoOBtXeD6AtiwIZDaboq0YrospXvUBNv/f20wfyvFcDJ+2/Xlc/Rf13DfAVnPF0mmycO97bB2L0BXVbGOco402lecRbPd9Nn1st6/Gfo/kf8af3XzyP6HWlEcc2AkJ7NI3G3etj5j9xobZHf/bTf9r7cCqFFYuE3b887yfza/18he23LfDUxx5IiBZpPR38QpUHDZZHZn/G28BUhsi71EH4GxsR8Q5fnykCJyIe9UCCuR0CJCzXq/dii3T6NKhjahqFNwISmKUAxy8DEmwy29FiNBhUICqsumWCQgMG8IIcKdPIUXgHEqrIeuPkFakalPMq4q8DJKgS8SlPmaJjv3vGqGd8IuXvnVftSwZEZYbgtwokcH6y8b91jYQ5QMJ0rNzE7AzO6hfYelD1RTW4BBdwnsLqtLbUcjtJwfYc1gKEqGeAteT1Ct8dLRNgs8bxiOuyuVkVIOGob3CDrQHYGNGyEbj9APfbyvtiaccx3t3dWR2DDTIKmr40oGGB4wxroFuLLS7L+gaZB6sCI7ZZrQ1A2Kzr52qxNqAB30OeF7ZqjvoFtegfAgO0SyBBj/WyjIoVAADo7Hq+8+N+b8AEV0YY8NMBt3va8b2wB6Aft2ZUJwjbQi5PxlDZpP0gME0Ak3Kq56RPjkmboLPccg/ouV6CzWc7HhLHL+qKjuoWOhjqqNm2BPt3KGWBc8jrcZfIULCjHvd7O/YRq/373ansrQZEzVxA5ge+t7oQx1J2e4AKNSPhcb+r2x0MSKgAgh0TiWdQ3JinW1Bvn5bl4aEdPwVAo/Fv3bt/Bg7awW8XPprfzqNjVgfvrYEE8IKnvQZUmpGoepi/Qybwu/oo9CnwmQWqPljz9q/nIFfFUJ3v3zKQAF7wDrT+baeUDH6oF2jnXgok9OZ35K/05k75SANx9XXIg9nxj+BdBa7YHmkUZSx4f8K/V30Q0k91IvtG25YFdfSrGUgx+Ff/Sqcw8q3UnptdAmDdAiYGYgpMRAs/Iz6JgrToft+3bw0k6NanyBfMwJTMj838Jw8k6CKszpPy2MRfi5PZ5tHxj/45nRPyUdh2+xL8T/nAWHmKkuroEb9pLKjB/STbhzMIEsm70p/8r1s4kbFJ/jW73bYVjmTswlbK1gbTRQ5IwN//+p//UY6gwwqwRf357Z7a0Ab48cOnaXUJBAOjkRFUOZCYfhXBM9UcQaGii5DToZWSwiGRk4Hv6Ij02vHKuCc46tyoUgcilhnS0fVrA9GMPtl1zk9vfB5x90YTK40RzRSoUQXgDZZmfKhToDTOxpBdj8ZGXvPj0T70DG32vudeZ/8oB155XsNfXv68wc7kY44hHM1v9nzmhmvVfuofHUM9u7r/EwUi0xwjllwjlf+8vQpgAHlvcToaEIpP45eWKs+CiSiBWHanslnV+gPYvmDjOe3LouzLenkq2xvUJCjlbtuyADYAD2oRWWQlIKC3wojtyEcYOYAGt9saoK6X2MawMRBhe3tjWxLo3CPwX2+wao1jGbGRoZTtZlXW23rfwooprm2MVssAfcEpCbiTxXIRcGLF244rfLQVcavlsFhbbQY7lrCgMNCm3N7dlPu7j9Zf3IfAF0cbGhDTspR++eWXgn+gIU/eUb4G7VXmEIgoj+i9bIMgAoMJfK9gstqnOrfVOUAGgvI/wB3lHQAIBv4gaOdq/8XxkBVo5ftZLFId5q+PACfszMZaGLEF+9hygJoGy8VNedihRgSAB2x9YM0DFFBclq/7RYEJwXPYGqEZCQAQvnx9mNoFrQko1P6eyuNDC2NRjLE5NbZdAac9CKBQDyPFqZ0etGnHh4oIqTwrkKBSpjprJH+Z/c90ZWYfvT7T913qiSrjUUakd0B9m70+TnyfDeKK6142qLuiJiNHes6rvXxqwOlt8lMeGGckXMhfcMxaZmOz+c/Gl9kf9X+itub4R3hOae+DF7arPo1/r5cTP++TTWrBO3VePj9tG1RHvrOMHU9/5Q38ngF1EaCgvno2P7ge+YKT/nHFdjN+8NdpS1Wn6xiz8elCZk8/jvRLph8jXvI0U3r6PtCXVH6ZeIZFoK2O0+WiovK01zk+DgTtfOaO8iv7FM213zqm72Lf2RfvZ5rP8Xh5fGNEaz7Hfl/0H0WMBj+Z/jlDA7URcwVaewbWLxcGJHChx2wGlpiw5dSKaz9jb+2gn99dscUP9x8NSCAjKCIbAQmRoVAmnCMofJcHJahERhOtQIAKFN+bIXrXAgnZ1oZMUc6hz3OV43Pu98LqBVmVgDciuAagKVIUHLcipJEC7PFURpfnjFGVi/Iafldknff1FPNz3vmce9Upfy6YlvG3NwLeSf7egQQPZE1GsKUzYnV8jn7gPcpXCPyWSBOw7IF6AoLprlbUDp/4QYg4naYARw41DlAXwfZG1PoGliVgWxuOZbNCTYKagXC3XZXNGlsLsBJfT2jA90TF8TeOamSKNtq5294acID33N2gFgKyEm4qKIEsguaQI2Denx6n4oJV77bCi+0EhjWABQIX2N4wVRHHCQzn5VTQhSvtlAuuHnLVzfqw3VobCKofcfIA9vy3IwpxnwIJuP/jx4/VwEr6Kfn9ci5rxgeC8lrToP6N7ReHw64G4W1rQj2NAUE1nICWDWIFjmDCsYLaTmsAZGKDPB/PWee/bX044RSNChBZgH9CJsG5xgIAFQT2+B6ZAgBa7HSGVoMB/cfOLrAJ8BcL7u20hto+AAIAJY87bM2oGQzIPqDjhayFB9RUsNMaigEBqKNg2xkMcFiUB5yUYXUVsOWhAh4AFPiOh68AS877PG2LRRuvjbwBBx5IOMvDjw0kZPqNgQJtF/WdbsEZOfoj3fIOJNRTSoY0kuN/I6Ajs/OZI5/Z2cz/In94HeUD/Uhn+XdH4/N2x9tf9Tm0vQhI4HX6TOo39IJt/34fjCl9/ZirPbkM5Okv9vrtafKjAwkZ0HIG9d3Rz0xvb0X4SEvVV9Gc9XhKn/e/zwUSlF+sHwIkeDn0/O550/usPSAh80/1uqfHHCCh7OvR0z3Z4ffK97qQcdyd45dIl2T65x1ImDRM+wVysCjl7vZ+AhK4ShMFkBHRdULnKhpVdB7FQhvpRK6qIfPCNBdImKPIKbg+0MT3qBr6I/94w+DnwxtH/7cittH8Z0CCN5iR4XsN+kaGGWNXo6zvmaPkvUJ/ST+V/vj9LYAET1M1Gpmizxwx7b+/Vw1BnzbjxOCe88n5yYAENYhPDHArtmhZ7gAD2so6gQQACMf9riztiMaa8r9uRRl4zxor99PRjaey3izK3XZTPtzflNubVbm3AojYWrCwega16OI5EwEr2Z8+fiz39/dTqiiOdbRaMyhzYMc91u0AzEaY9BBCxuXBgBDyDoN+1FRA0M/TFHCiA0EI3DPtCdzX7WFoE9+hqCGu83hGAhygndZCuAASZDX/y5cvhVlKABI+f/48jSviwymzoAXyCIQRwAPYQQYBMiEOx50F9JYRgqKCBfUFsDVgN91X57kVPmynNhyPLUjGFobW7gWQgBAdqzGtJkHNZKi1IWrdxQpY4G87cWEP0KZ+z60DhyOOdysGANTUyGJggdkkFMwsOLXiaNkbtVYC/qEI5648Wo2FTcHBE/Ycti8QMMB9DaSpx0Liel35wf2WnYEaDI+VFnYyxqG+34pC4hhKHG1VDygFZFZ5ZAIWaPd/bCDB22/VbfidiyL0YbgCRjAn21o20um/BSBBA1sNJFXvjgKV1wQSIlAhAxoym5vZL81Y0+ybs32p/qUPrHzQHfk+eC4K1Omvqj2KAjmvL/k3eZnPZ4Gkvg+/++A+8nU4Xr9i7+/N/IfvHUiIfHrvM2Q8NqKfD4Z1Lub6mMonvRir1wf2PZpzrIac7eE5W683fu/r4T58p9v++B76I6OFKvrf3u9Wvlc9xH7pd34h18uRAoWkI77j9tDD48NwejP9kwEJ3Nrwu8tIuN3eTXUHqAT9ZCrlVZH0mHxojAWxjpTpc4AECqm2kxkS74iostZ+9wzJpjlmvTFmjJj1L3s+U3Jzr/fG5wXRt+ezSDz9MiDBK1b/fEafueOL7vOKLOKFjP7X9k+VM5WvV9ijMWaGfKSk6VSM2s/GN+qrGtH+O+YBCWpMdU6yYoveCF8YIwSYbTuC1QZotRAAINh9VoV/37YgVOODDAIzoC1I5Qo9gAbbqrBZ2LaED3cAEjbl7mZldRJqTYRTPcpxgSyEelQj0ImffvrDFHCfgLAjgG7HOB7t72LFF2n8at+wYn0oN3c3VvMA3yE4ZR0C2x5xezsF//X4x7qfGYafJyAgzGR2BL4jkIDvAATgH50UOrAEInZWJ6Du6eecWIBs+y4X0/Pq+FLeCVLjb7anIJqmIdJRUQeDK8rVUTnzUJWhVhNhOvaR21XONRKM9wHEoOJh64M6RewL+8n3Xeq7VQGQYMH/jjRtoI5lSizKzoot4mSGBhJKTQrUPzidVlNGAu61GgsGXgAQAG6i17m1oV0/Hm1rA4GJh0cAHgcDIKyMFBJmcMKDpVu2uW/AN9fPLH/kg1DwAAAgAElEQVRBbDDlhXKiwVVkDzP9mF3P9Hdm/7194vv46YEE6kvOZwYkjPRf3TqSbc7KRji+ru/3Y/NPqp+msjK3B2zf+3GU/5hPXicjwbd9Ld94P6JHA09fT+PI9yU91Lb03tfjX0/riLajPmu/RvPD9+v7fEDmn9frfE9PD2T+h/qVypNqUzL/Q+mtdK52eHxqSMb7kXx5/h+1MZaNGmh7uVQeew6fR/JtNGjZfj09HvGm3TvVEpq/tSHiHYKyZlObQ8Y+Uf8qDbWfmX/p51v5yXwMnFLV7JfyCb/zNfTwDDMt0dd3ICGTkLnX6VG0jAQPJEQTrZN5LZDQC0TR/UiB+GHpHpvIeM5l1EyR65i1X78FIGGk7FUxRPTtKQU1QF75eIPi57p3/1yWnnsf39NT5rg+x5Gd+77oPgVa0I/XzkjgPOgYn6PIM/mhoezxUPZ85ob7558a03lABJ7zKaEI2HGqAlfAbQvDstZQs0wAVDXe7ypAYKccrK1mgfFrC1I/f/5YNhtsR9jWQorYhrBalhs7QWFRtlbYEBkI2OLQft+sy7ZtPVitt+XTTz/ZFgDQ8oBUdpyW0ABKyxZAkUOsbbfjICfUf3ksy5uV1UBAersCCQAR8I9pfDyW195hK9/1H2oo8Br+BggAHmQmA8EHzz8sTPS3v/1lkhGuPrCuBUAI8rfaCQbnvKb9oYyw35FuQF+YUWH9m1ZWuK3gDBhUeWo1E06uZoLNL07XONsa7Ys6KPz+gg6LVdnh1IUDjnFEwcqdndJg95yqg/vlodLzYLV0Wp0CAAB2JCS2MNRsA6tRcaynZxj4YMdsWhGP85GRRxxHiZoYtRgjMhJ2VsyxghgofGlbMGxrDp5dWfaCAQqnGvABZMCPtV1wmsh5b2zktP3oQIL6B+QplQGMeeToj/TXbw1IiGxFHqi8LpCgMqdz81Ibm9mfbLFMryt95gaAI9+iF1zpuH0gGtnDUSCZAQmcXwV2NfU7CtJUXjI6jHxLHVtvfpX/9J7Jd3tFICHi/wwomaMfR/olox+v+zb8HESxkqf9E7/PZSR4+pIPo9hIfWcF+vV7PEf/wdtxPy61PREvaEygYweQwLajd/gaFvQD6UNlWxsy/ZFlJGCb4e+yRoLf2hAJsjLotUCC31vD95Epsol8qYHxz70USPjRtzaoUGaGMlJ61wIJnGcPKNGYZYH83Pn3/YyUrCo30iJ7f2Zosv79WkCCV7aZ4p57/a2BBF8skcbtrBfGQAKf94bInkdGwmlvK9P4sYwEC9brFgb7+4RCgwACUPegZgUAIDA9tTiWf/iHn8rmFhkId5aBYKclYPuCJZMfywY1CwAuoOChHcO4Lnc3Gwvyb25uy2KzKXcfPtnfFqzu6tYCLBZgDyMNMQwWeM2Ob2xHRC4QBa5x/GBLjW+nCeA+ZhMYEAEYYqqrwFTEmqIPAMSOrWwrG3QoaXA1NRFzrSAAfv/zn/9kgTPuwzu5QoznWZHfO8zqfPn2Ihn03zEQ3B92U/G8es/5OMfK7+fMhEsg4Hz6xkJW47mywuKK+Bvj0u/psBk9cWoCAvnjOSPBjnts2w7gRHz9+tgKJBKxr2DC3raDWF1OAwQsS8TaqUBCzWComQQsxojaCPjetjK0VagDijXa8ZE4jrLVYcB9yFix+VqUA7p6XNWijYu2xWECEmpNichJxxjnOMojHZc5ynP04+ge7/xfAD1t65ryD/lTM1pGjv5Iv1umB2icDeKK6+r/+CDbN+vHgeuZ/crsv/p/cUDxekBCFLRea18z/1FPfaGNYJBhctqOt1Z/IQraOBee/7xc9exqz//09tXzezY/Ec/o+PC76mCzg3a0bv3ngzPaX35mNQS8n6XtcWyZfI+C5NfKSOjNb8Y/7Fsv2NYxRroq04+Rf619oj7r0YhzSD1+wX9XZiTQPtA+knf4DnwPn8DPOf+eKxvkNfXh+B0Xcj0dVefrmJV29nvLSOzxYDb/70DCpPnaLy0jwRdb5KQrI3qnPFKOXmh6E+WP71KFDGbIDElPAc+13T3j7Bmop2h+9GKLOq5I0THQ7dEzUnRqbDRQ9jSlkvXOKuac+7YzQzVnnnWOI2fBGwPl7+z9GX9m/XtrIMFnlHhHJ1OU2XXv6Oh45zgKWUYCAmy0M+2lb1X1yWMoRDj6YSAeOczISFijxgCWg9tpbrgPTSLzABkJCPzrVgSAADVYRg0D2w6AYoqfUYsApxlgK8GNZR8YAIHV3lLKBqDEalFuASQAQACQcHtjNRE2N7flsFiVzfbOtjzY0Ug4UrCa3hoEtADZ4ACAGCjiaCc+4DjHVTmsl+VgNQ/OlZNZy4BFFlmMjw6j8cAJ6e+ncntTC+uSD9XxAM15vB7nQFP8EYA+PHyx53naBMED6m4e98R3eH2929diR14GvV5WucU1ZiRUR+oyNVPPxTa+ObWU/wOyPRqIgO0hAGdAhxbjc4z1OMx6rwcS1A4CKnrYoQJzzRKopzrUWgl1ewJqIRymAN+eZUYLTsNAJGrFGSt/G1CAjATLSgBNUIgRWxsqUEQgwebRroN16zGT9fhJZJkca3FHABpWTbtcAAnISLC5aEAC8hJ+ZCDBO6Web+hoU1/wb/KPncriThPQNn7rQILSRe0/+TwLVF6rRoLKvwZFoz3WmW1VP6R3L4GW0D4sKsDHdpQ+5JGefeX1qP2oXz0/ljaUwb8HDrL5UX9ax6HjZSDIvtL/MuC6FV7vAYq+3xGdI7+Pc5z5FzpebZv24FogYQ7/j/jM2y3eO/Xvyq0NPb4g3bL515ownubclV2LG8fFIr1+9TxEu+7lhO+KgITItnu6eZpHMSe+i+Iv5Snae8YT5KdJv7WC2r05zvz7tSuR509tQAHl31dGQqOkP/5RHUBlREU1lQn875mi4Z5eIqBeUWaGRBH3TClFzOKZOhrL0JD84Mc/qoAqfTjX0R5SL6ij+Z8DJCiPoW01ZOCPa3/UMRkBCWpIed9vGUiYQ9dMpujokF6eh7LnMyDh06dP0x56niqgwdz2riLeJqPBSZAIFLh1wY41xNbAqcovjmdEbnfdJ8+tDVjo3wDMWpby+f7OgICb9cIyDmzLwLYex4hTGBbrfdne4vttub3Z2lYB1kFYwdAtcEpDy0ZYb6wQ4x2Ah/uP5eZ2Wx73pZ4vLGcsmy604oc1Ld4MZgMSMJ4bHCW52pbVzbLsTsfygGMY7RjCmlmg5ySjv2iDQIPXlwBIbJsCajGslgZQYG/HAUcW7nfl/vau7rFHgcDDvuwfceTj3v5GjQYAOXgvHAbUZcC7CTagLyi8yADdg9GYsCpfWNMFIHQ+teGyqGG9jqKTOAXBTquwgL3WYjg7O3VtGAARv8fJDjXwxmo9tzacwQTygyX6n+q4d5YZsretBitsLbDnKyCAoklWzNCgHhzfiC0GxYCEyp+tkOKOR1AWe273sLP2zj+Vbq3Wo4EJRt/d0UCA/QH7f3GSQ922YmCDFVysoAUACAMFjDR1VRhFHm17CoAEvBP3AmAyyKQVxjJsqhZyxI8/IvNs62oWi9EOB1phK0XbmnFhD102g9cpmf3PdJDy6xz7re/D77q1QZ17Zp2AbzWoOvNSpdM7kND4VE5dUXv/owMJPf7LAite1z3g3pek3rukV5W7KLjWvqheo0/kMwTIn3OCWd+2+n0KDpsdbAs5kB3YOQLQCkQ/leuqv6nH9ZOn6fA6T+XBZ+Wf+LkKCEP/nU/xYbv43mKFV0gHIn2V5rRVuf8Sb8FWXTPSL5l+pP1XHlL+eQ6Q4G3/awEJo60NuhChfBrJl47L0135Vem5gFEcHL+Kvik/V5tXF13wiRO3LvnvUiPE+v/Mr/X58887kNAyEu7vPlwc/0jnVAmqgZ8G+pHQ6YoAmUcZIROkax2N7PnseqZIljOBBO/gZA6XVz69fmb9y+ibPZ/RJ3P0IgXANslHPSWZvVudvjn3arB7GYDkx9Ppu+bOjSq4CMyY03/KnfZXFbJfEfH0NmPbnEC/qqD06PUvQ2TnFDscz804o0ANkRoA451yKMvNuQIvgm0GRjxJAYF9jTWxHeEMNpheK/tSFoey3aBI4saAA7g1lkGwXdlq/R22MyAj4WZVPt7fls+fPpRP93cVSFghvvpqmQkISAAk4HsE+lbccIFCfAfLVFgtUb1/b0btp48fy8ePn0zPYj87jwzEfExbORDM7msgg7oFaIeOnR0NuUDK/b487B8sM4HgAeebTt+HDx/a/J/rfUx6+FSzIAwURlr9CVkUi3ok5uFYvu4eDXi5ubu1sfztyy/l699/sa0URtf1wkAUnELhazCwz8p7nv9qavihnCzwh2NYV9Z5ekLkQNaguh55iOs8VQKZHDjFAe+op2usymq9LF++/N0cThbQ1O0Pp9PRQIcDAsbT0rYLlP3SthicEIAjWwFbA7Div8fWg8P0Cfrge6uR0I5+tKyCVnQRwA7+tuKVFogvag2EXQUcbPsDDtxY1iKINi470aEG/9jeUHEHFGysmQrVZ0I7pRyxBQL9WWJrSwv2MEqARtyCclqUv//y1UADZE1gLnj8pBVhBKDQHHHMaeUL1gCpcol5AX0qHc7LL5MOPNrZEnPUb3hPtmKb2RcFqqlP1T8hmKCFRvlMtBjiOxkB6ZSfeszmePTX2l/vd0U2oxf0MkDSQFBtbdUVdZuWt1V8j9oPpY3ajtHk9/wLfq+BEvuJ9lgQTeffB+rPsZ8vZVAfvCuP4fdeRoL6OPpuPwZv372PovSJfBa198r33rYriKsLNaaHuiDRwsBh6HIe882ivaY7mr6rWqmeiYxPi62sRksr0AK9DhXR/rbjk9v90Ic4FYl/QwfCsuNvfM/n/CfaRx8y/yTzb/l85Bt5nona0pjG+2gqU/q7tqO+XE++RvPD+KzH3wo0KA9UgeepNm0LYMAHyp/R+DK5inhW5VbnT+niaR35tSZ/nfiL80Idr7pe/UgUsba24fkttGjzWS7qu8+LE3Zfq4F0uTBV2R5W1OQDvy0Xv7OMhARIiIIOGukRMykjR4KSGdprr2eMnl1PFdE7kDAkoVcA3qh6lNQr32x+Mv4YOT89J4nP+OtqNOb2s2dcvIIdGQJ9lxoeNaTeoHkHQ50MTxPvHKmsZ4b6rYGEyFE7O/IHC2YXSMFsx8Byz5sdeocAF0fwtVMOuFKNrQdY2VgSSLhZWqbBFsUUV8hSWJd7gAjIHrhFYcRV+XR3Y0DCPe67RS2ETVkvcazggx35CAfLQAQWUWxHKjLAR5+RXQMHGUciIsC3tPkdjuzDSnxdpaK+rMcN7s3A0dmzbISbehJDXVF9rMG/nRZRT2XwjhEDbe9EcI5PDawADzBoQhs8ChK/gza4H9kF+Iff7X2bZdneA9SoHEXnUle4+N5oNasWqzuWI457bI1o0IP2dGuKOuFsF/2z3xuQUGWiAglwRK2Y0uQg1NoTU7Vqq5FxMGDEjofEppQjgvJVW+lCtsp56wczYmwLw+GxZggY4FBpZ0cwPtYjNAEkkIZV9ng6xRlIQL9Xp00TxwYC2DYHFFCsz9hxkXaSQwWCLGwnsHA6ln1zVo7teEcEhkinBAiC9/79ly/mlhNAQJ8JNticwydqqypwo2y7RfUya5UP3N++N/DG7m/H4dnWELT+7YEE6kjqR+V3BqXGbe2oUnNCAaC5M8i9Hv7WQELPEfc2KrJzk4xLbRPex7FjfvmO6F09G6k2IrPR2XUv+7jfAwlq53u/R+/J7NecvnkfQ/8ezQ+DvKi//C5biFPb35ufaJ5pS6iXIyAB9/gAWvkK12HTWMQX11iEl3K039U0QM9DkVxF/tMEZIv+J92iRUg/F5n8Ztc1PqHu0Gey573fFflSSlOlld4bjSvyHf38zOVfju1CT6CwdNsa2OODHwVI6PEFZSMCEsy/KFhoOoOp9BW43YO8OAEJAjaYDWnFPqe5EiDB/IpFeQcSvMJUoSJjjhS1D3QiocsEIVuRyJ6/9nqmSL51RsJbjy9rP5sfCmnkeDC4HSna7P1egfTu7xmHOc9rABMZzVEfI2OgtMje71csKHde/rxsKd1J59CYSGp4JJ+ZI3Y9kDCeYe/IX/ARUvCRlWCpmG1Vra28Yis67rWVc4RSFqi31H8zoDAgCCS/lvvbjZ2acI/tCbb1YFM+3t6UrZ3CsCgf7jbl86e78uHu1uok2HYFFDxclXJ3h3efixsymOe88/hEHreIABzbNXiiAoCE+lONGf7VoLTutV8u6oo1xljBgnocI1aIdrsHW5HG2OngcS+gOpAaxLMt3GdOxL6mf+OH23jY/pcvX2pNiO3W7rUAuYEhlpGxWVpGCFb2mSroV7i4naAHJGBOuBpO/mRb+BvvGTlf1RmuK/z4RPFEO3nDgkREwFhZsEIEUy0AfI8MEaRb4BnDEGyFoRamXC5v6sraYlVWy/r+GtTjVIuvdYVu97VuG2ABxHbiBYorAmx5+Ip6CRVUqPJXsz/2e26BqADS8ljn10AMyxjg0Y+1iCIyHAAcgE0mIAGAgh0peSjw4xnYExAxYKMBCV9xaoQACazdUNuq2zksY2KqU4G/0Ze6slK3mABAWBhoxZMnOCffA5CQ8Qd4wa/MqX4caaBvDSSwb94Gcb5064ba0Uj/01brtbcGEqJ+K70v+4ICpBWUmvSTWyXN2vNzmflvY+vz9KpvT+131DfvM3Pe2HK0dbfnd6svoe0wSMJz1L+4V0F49dMoD1V3Xhao9TwEm1Nrv1Q7pcC46VxUcnVbNZ4TiDP1HM+on6IyO5KBbH6z6x5I8Lw54o/ePKmfFdEiiqO8H+h9xNF1Tx/f596zurXhRwUSUCNB+WaySwISqyzguvoiGZBwlocGmCEFQX4IJExfLQHA1x8rgv17PbXBb21QJREJJRWAElcZN0IV2U4m5GiTzm1PoLNAJwvUMkOS9XFuscXI4PRoltE86/Nzrmfjy9qaQ9+e00YFoMbLG6Vr398bnzfKz3EQnsO/+p4oUM/ody2QAPrRsPUMnN5D+rPfmXy9NZAQOb9qZA+nvR1/iH5Yn22Jta5wo2jidnNTFm0jZa2BUAN/ZDCsVqeyXOzKh/ub8tMnZAnclY+3yDq4MVABmQib1cmuf/74wTIV0BaKMK7XtfjiTz8js6AWpYLTdV7pqw4a/uZqNVf3ASJwpX3ao9+sugWTba89Prc3dyYCNh7LOKgr5HWV6GEau25toE4mIKCGFte42megw/G8nYIBPGiOYPiXX36xQB7/cC8LEBJcWK0XtrUCQIK+Q1e/MiDhBAfSQtozn+rzVuOijV9tDXkZ188ZEPu6NWMqJF9rIwAsAF+g6GJ1KmrGwmKF4JhADoCERVkucPLEuiwXmEsASRVIsAoaVjzxwcCBh8cvBiTUlf46Z/j+yxf8+2JAAh1wC9oBBuCIxkf8Awi0qxkgFv3j3RVIsOMaETxhu0I73hGgAbc6WEaCAAkPOG5SCz6davFF226BnJs9ik3Wv2sNhXpcJGls2yAa6ACnp24ZqUdLHhuoVa9XMMHmufEqQARsBxr9ZPpN5TuyexlQPbpO+Yscd/Y502/fC5BA+WC/SVf1r9SO+kBEZYqONT7BD96esW18qi7Redb2R/Ov7/V9N6lqDj/HwfvnBpKZf3Ctf+Ptj7ePvN7z7zzveRowY8zbYJ3f0fx43Uj6+fln++qL6dz2gk3aL/rhCvDYu9yKrJ+PyH9RXlYgAd9r/3UVWXlSn8/kdw5/+La9HvK0iXSap7f6eiqX2rbOeY/+ni+8jEcypfSJ2iVdocarHX351oa58jVn/rQt367nW16PgATqDuoUlR/vC69ObWsDM9NaxgEzEs4+x2X9panNBqRN8wBbzMU5LHT97ootdrY29CaUAuEVqGcYRUW9IfJCFQn9O5DgyoJmmvGZ1+cqgl6zmaOohs6/i8HHSNFmw8ne3+M/VcCqpLxy98GLNzJZ/zhmKjClhyr8XjvXAgkqj+yDV6zeWKlRzAz1WwMJ/v2eh6xOAmobcGtDC2oR7GMLg61onw5liaB+UVff4byh/gEe+XCH2gdbAxI+frovH1A00I5zRHbCqnz+eF9ut2srtGgHRLStBNuWuYAiiwhcK0DRCkC1VGLyt608ty0CDMp5bbWsVePJZ37F+sOHT1Ngh3k683OtEQAQhZkWpI2uLiBg9bxHIMEM7qn2Gz8KJCAYViCBRRRxH4+WxLgfD49nBL4VMfJFMZUO2hcrtuiqRXubgPf2HAHcu74BkLCzYoigR3UisHuhZhsc9hh/rVeATxTAJL9g6wsiYQvE7X/LsiiYD37WrI2avdJqChwqEIDMhJqNcAkkICOBQIIVsWyp9MgsANDw9Sv+fbXfzYk+tfoGLUhnAUUCCVgIrNkH9RQIZBrg0zJWDofyFfPbgBYCAXYP6iIYbZd26kMFEiqgwT4BIHhE4cwGXlhRSWYgTABDzW6oPKUnPlSN9dZAQmb/R/ofc8YV+wu+a6DVHP8D4+4Fcr9mjYReoBrZkMiefSsgQedP54DjYWDqdRf+Vt3fC0Qy/yW7ntlvBao8XfGsXo/maKp5I3pO7/PFGiP/ucd/pCcDQ/ztMxJGQS91mpcN76Mo7zyZk1O1HT051Aw5fZ/aKO2/AjcKJOg79F3Xzq/6gZkfGvGvzk3P1xu1q4Gt8qL6YNn8RLTxfKRzykAbQEKdhx8XSGBGuPq21B0RyOr9+zlAQn2mFUpu2zAn3mzrEBO9kQnbwFFkiyJr8Pd1asMzgQQSUhHZSNB0MknsSPh6Cj1bkcgUSRZoZoYka/9bZyRk48v6n13P6JO9XxWYfxcDjEyBj/qQvT9yRrzipeJRQ6ArI14pe8M+6l/PuOj3o+dfA0jwcumNlCpX70R8ayCBK/eRwbf99aUWITTjiFQyOP4IKMvJghxkDlihvRO2I7STF+62VkQKJzb833/4VD7cr8qnDx/Lhw8ADTblfntTPtzflrvtunz6eG91E1BrYbmoxQg3N6tyB6DhdmvF+nxAEhl+BN+oi8CAnKmiBBLQRj128Hz0IL67vb2vq8B23F9dIaygBVbMi9WI4PxNAWIL6Hm/ypfyugVa+K+dGqFbCurq+hfrLzIouHKGd1thStRpAO1RmNFOW2Dxrd20BcJqPLhin36F8uD215M3aV+YkaDzf+GEruupEzhlAXNRHVdEzihOuLOjPVG8q8pwPbXDTtXAmHH853ptKwgVLFiVYo6x1kZo9QBkD6/VpmggAYEE0A6gzcNDHT+3NqDfdUvE3gCEL1/w74vdgzZqgdC2bWFfC17WYx/x5LLsd8wiqEE+wIG6TaIe74iCmPUMCaZ44p4KOAA8AD2RmYBii1bNACBEO7kBNMHJHLWoJN5dQQZsf0AHrCAjMhNY6dqOq0RNiwp+eL6P9FimnzVw0PaoH+cCCT64IB/xOFINsJQnM/v3rYEEv3UhChA8jTXg1UCF902BhJ0M0wdKqD/mBDIj/0377G3RpLsbIt0LWr3N9j5D5qe89HqPzyP7Hc2Nbl2Irkf2NeJllQ1PT843/SnOG/k88leU70fzm8kvMxL0Pv2dQLC+zwBRKfJIfvT9JzgftT1X/8yZ95H8qN3xvOv11bcGEjxfRPpZg+zfEpCgPq3+3tMbky48thpanYwExq/TEZk4+attlbP53rtTO5a1ZpfJ9Wpp9vUdSGipuV6xKSF1X60aLU6grgioUKuxGwl7psjmOAJzlEnvnqx97MCe89NTtKqoPH1ew1HL+p9dnzO2bP56c03D4Z2C5/Qp44/IEfNzocoVfWFAhvsyICyjT8+4RI5I1Na1QIIH+tSpsCCj7UlVI6mK+O2BhHGhtmgP6QWdmmLH9gKTl3aenmUfYPXcahpgJXpZtrc3Vufg808fy+cPH8vd7ar8X3/4UO5RSPHu3sCBO7tnWz7c3VmhRcs2QIm7E9LhjzWbYYu6ARv7vZ40UAMwT0P0h+coIxMBATl+EFBCb1p2xLZ+h+dtpfuhHlNI2edCFovg0blCyj2DYb5X6xTQUWOhRAbmnu8sjb8VLNT31qC47u+3QpR2UsT5aFb0D5kAODHC6gzYKnntO7caqD1QkEONu9UnkG0NHLcCCeogaTsW5K2WZbergT3mYmPbP1j88LHyA4oCSuVl3IfMBHCejWu1rnt/LTtkXYNnC+4tAWX6QWhd33/ONHhEVM7tBq2KuW1daKc2kB6akUAgoWYksAhjPToS7RlgYEjC0tqxWgn2PTI42tYGO+HhYKABCy3a761mAwGDWgqxBv5o0j7biQ3oufEM/jbgpdENTIe/AUYgg4HvxPcAGNpeCm5xGOnAbCEgAxLIk5mNIQ9Rdyn/cGuRD7AUJOi1z2fUFpMff42MBG8LVRbOOiI+A14BE52HXxNIUB0Q+YfsC/W8Aglqh/y4vc+Q2eHXvO794VGgSyA06r/ylvKX76sHArw+1BX9XkZC5IPx/Wq3lK70D3qBmclc29rgx8e/q418Wq+BtgptaP99RkKW0ZH5ipl/GPmCPVr1+Jdz9z0ACb6Pnn4X+vEVtjZk/mGPL/i9Pq9z6edV50T5Ecc/4m8FJD0N1L/wsrs4nGtTVaerGnwCB2hXszawWEGdZbHBrvp/kwwtsbWyLs4ASHjYPb4DCSCOBlLq5JGYiix6o4H7rwUSrjUAmSOTtZ8pqncgYUxBdd4ip0jnxxvMbG6oIEb3eUXqjSber4oBbWmwokAEldBz+vkOJGSzOL/i+xMD35Q+UtTNkCA0tKX7g4EIy8XBQAFkKtxsFuXD7bZ8+vyh/MPPP5c//PSTFVn86SPAg7WBCAAPti0b4dOHe3t2t/9aToe9tY3sBmQs4DhH1F4A31jwJucSk9/pHBE8gEOFfwiMsGUA9wFkuPvw0QjEPfZcySZg8MsvX5ojVtPr+f16dTMEEuiQo4ik8jeDC+rtCEgALZB4DAwAACAASURBVOsJBPXYSYyBxSHZlgEfe6T5AxSp+/35Thp2fKINypwCdOQKpP/heg3cAaDUc515HGQ9HrGt0lsAXwEM3r9Yru0EhQokIOukgj8V1HgsBQUYbZsLDDydBpw2UKyWwM0tjvG8sbnZYE4XKGbZAugDj8fS7QAcZz0e6mFHx6Ot5rcimftd5QuARvgEkABaPDzUYoyk7aLxDjNRACTYSQ2WNVCLLeIYUNZIQN0CsHgFKOrxUtSDtQbCoewBAhjIUOzoSNsmYQDCuYiizYkd+XgucrbDM+20CJsrOx70vJ2CmRM8qAhU1SMhI0nP7O9rAQmqmykn+ISMEeCiP8MA6UcAEpSmUTDq/TMNajhOb/NUH4C/RoGqghHaFx9c9rS89tn7h9SV3GpF28v7fADq7T3nM7Mw11xXnyUKUCKfRvs5AhL0Pp0D/V15VH0JPkv/xet10s7LhW8jm1/13yJ/i8UW/TyT5j0ggRldKqvVDrS96A601nf7YHA0v3pvdJ+XKfK1LuBEfMvn9L6er8f3Rn5jxFMqwxy3H4eXv6iPeFa3zmg/7PlW3+aarQ3fGkgo+7og0zv+evIzNNjXU0ZmAgk8VvwdSOhqeluwqT+LUlhskQyMlSkKuzKNKntVBv41usrlBYSGwwsa74sUV2awIiEcKRrvyCjj8f1Eu9hfKneMey6QMKff0T3eUM1p5zmKdkQb0rKnxOioZG3MVfQ9RXtN+xn9IieKBo1GdDR+b2h7iqs3Bp+6n82vdwoRMOgYGMCqDM2hXzTGOc/xtIQ590b3WEarO1LH30ej6Z063Gd19ldtn7/t9duX1fJU7jbrst3gfOCTgQifPqAOwqfy3/7wU/n5589WEwG1EP7bz/e2heH+/rbcbrdls1mVzRrp+2vbCmFR23FvR0nWbIVb29oAepluW9TfGUR72bu/v5/Qclslbiv2dOY32xroICWeRfiMpzCyxcICT7YJPbTd3llwxNMhsO+dPKGreaShZT3YsZENeGhbEKb+8ui/1g6LRoKveNQj24iczoeHLxaQkwYKwnnnUmWFe2fxDgv0dljfPdgpFTDWlhVwQo0D5OejqFctyohP205ywnnl9ZjE3aEWL8TcI/MAc1X7WkElABFr25JRHQ4YvL0Vq9yV27u7sgFQsr1vJ2LUQL2eolFXI/ivAhgNSGgFIg8ttfFM+1pckxkJmFPOby2+WLdAsNji45cvlf9PKOZ4spoFyEp52FWaIEMCnwQSsPXhcPj/2XsTJTmSI0nU876qCkc3yd33/1/25K3MiHB2hsNuVFXeT9TMNELT4BGeQAHEkI2CQPKK8PDD3A51O8L74+ggKOfe8iAAALL8CV6WEn9WwQHrHCExuN76YJ2XsAgEgTDs4YKKKA4EOTDh4TXWHkMkkOgxwISazLlHPvC+IYOsZjzpszj+IX2E3jYZxKrJmi/lYQ7EAKD5vn+Z55O3t2TbPb1issXMW9VQeYv8z6EpyhPYP/JCNYbUU0F5S+5LTVbcM+5vdc09a0D9Ufk/nm9AdJLfmS5boRG8n3JfeTTmqqaz5/1zj36W6aFrI3IkjLWhfaK+TfCIJ77Zi43zQI8+tF+jndY6Zv6iNMb50f2lto7SJZ+v99+jY7XoVdcv0z/nfGz/t9rnQVjWT2x+AbCbAtbrEHl8Lf20FXpWywFSW8caP1a9T+lb1xw5Eni4Qp0Cv3O8rJqlBx3UQ+y6g3s0dHqzVfLy/Eq6f5gjgSXE2V9UbcB7tg8PzdV6be0dL2fLkfD//fu/WQ4neCrQ1D5fzmWGhM92cPL2v8m1RQlvf8Z4CxhZA0jgJI8BCbroOiRllDUBWDuR1g167/Tkzaab8F5Gqdcpsf+RgQTOiTLkMSXjS8lV17fGTO5d/6HntgS9nugMMbghRs5n6nzofNXuy/1sMWoVoCrM2I4CYdngbo29Ru86pnvW8m1AghtCY0CC0kRtPEiiaIg0jf7JpSxRsnG1tCSJqLiwXc/L0+O2vH/aGpjw/t1jeffwWLYbJFXEdch5AG+EhbnGWznH+bTMrYakHfNaosblcm5gAgxzKoUWT15xzScPQ14E/lFZ0jWDoMFnO4W2E+EwVMPnn6ENmCcHBLziA5UzAAlKI52Ai5hjfGZpSDU6SetI4se20A6BBHpI4Dci/hTQ9GbAk+ENQEVfXzNtUbBnsENDAHAPZQ3bQniF7qkbOTMpFlrBMAx4IMDzwMpSRvnHq3k5eG4LVJlwXm51D6000xLA0HxlIAK8H2Asw1D3PAku5G0fF18XVzAc9MDf8dADDT42Dz3AuHgS7t4dnvuiAwHMY+JYLvCaiD+AJnvz8jiW1z1AB1j18A65SKlJD32ABwNlK6spOP0gAeTZPBEsLwL6HOENCOHA+AEssG++9hgLfG4YumArYSEMVmkCeRGOUIpoOF8Nn0HpySNwtvB4qPHyFv/Oir6uNfeQtpF5agtIIG3/swMJtT3+Jfx9iJcTSNB5HJMBmR+r/lZ7Rt7vNRmbgQSuOw2EzF/G5NK3mJN75N69cpIeAzToyN9pvGRDLPdfPSKVBnQe1RAivXOfkH8TUKOM0TkeG2/W+zp+2MXcdSVyBpvRPo0BCdyjOrdDOZKG+EbuRL6O86LfZ77F+fxHAQl6+MP9UgOGdGyUg639R5utZh8BSHB6+35AggJhpDkdh9J/Tf9XOq3p2chRx3VS3YHjVSBFeVG3z3AW9AYggaER5FFI/ozDCfQFoP/L/vUnkIDJYcKsGwUumMiQcZmVgRrT5UK+FUioMSn0a4goh7hdZuDKqMeAhHuTLQ49t6VotYQa+52VrXsFXav9IcH/rQR2TfnUtr/V/AyNs4bYKq1nRVUFtM5xjX4y8671oQUkDK0rv8f+ycrdl9K+KihfSjctIGGcTqLvIx4JeSz5swEJk2lkj8fJ89WrLWw3Zbudl3ePm/L4sCm/vn80MOFhsy67h015eni0ag0Ia0BZR7juL5cLAxAwJpQHhIs8whnspNvCtCZ2rStlbsgd9ywf6DNH2qFQQ7uM0aYBzvmG4fb84qELLP+H32iQYo2ZjJFeAfO5l5jsTsml9l9WgMgblX9R4LGfOOl2y9r/CDrAgGSyRVWo1E2c9zC8QxVBFfp8Zge+hFeG0a6dxLsrPv6yMqBAgs6vzdkUoMGivBxeysE8Gw5RJnMauRLgXQCPOj+1YG4ErCNAGXOHXGzMq8Tn1EEEGPQABOCR4IqYZ7a2/QyvCEuI6P09HbzvvaHaAwn8nkCCK/EOPLhnyqlcz56HwmXtpeyP8ARBeUnPmQBvBNyDHAl9lQgPlTAgweIMPDzBvBWQsBG5FCy0YVKOKP9o3hWGuvg4UdFBQlEwPgcSGFjipTDhbWCeCwAykLsjvFasGkQACa9n91zIJ141pbHG/4YMghrfr/HCmvxTxVz1jBo/fosc+0d4JLTk31v6j/UATWWDnTIlt12TK63+qX5X0yXwHfkLeR/5QM3Aaj0v//7W+WnpR9lQytfDoyfzX+qn6FsGWrIsbgEJ3Gc1w5NzgVNZgt/gp+iTyoqxMWYdn/3r5vmNHgnUr5SHZjnK/tX2Pw3loTFwrvV38gH+lsfIueGr0q3eew+Pa9ErgSbKatKD9mGIb+GalkeAAgmcg042I/GTVCTIY8Pnln56L5ChOrXyEdCizqPuV+4PnYu8n+ERnmmZ+oaOp8YX7D4pX2pth0dC54HAUo4h77NHApItkoYxDniYAkiw8NDrpfz26fefQAImn4RaEyJkKqo05k0/dF+NOWQiyky1xiy4ATPx8NoWoxkbF5//RwYSyChqzPZbCGnd4F+jqLQEfauPmtWbY1WEs4ZoKmNXBlkTVq3+tRSRmvKlbWYgYYgpt/oxpIC15q9V/nH8/osZ62N/3N9KG/2clzKFImwJEWH2XMp8Ni27zaK8f9yVx92ivHvalQ/vN+XXD+8MVFgt5haegGoMHs4AgxIhAyvzSPCykDMDJiBDAARY7L6FN0RpQZziBpBwOoS/d4AIGR1HXzVkQQ1lrB2S8bg477MH+/h8YhDiQGXb3UH75IimdMR1XHd9PgUc50v5ufVjBtdag/RDoXDvDvyGPiOXAxRQ9lmBANKLJ1t0Y5pxr6qw8Doa2nTr91CES5lNEGrQu61mWZL5z43yhvwKBSUoT+W0P1iVBtwPoACeCRYicT6bh4J7cXhuBNCLhYdYuMfKKce8Ddx93508fD24Px1IQBAHQIMAFRBKA9IQIMQMcnw+RbnG8DKB4c9ncB3QznH/KcpTOmj/YlUfjmV/cI8EeDJ4aIPnSkCkh+dIgJfAqVwZ2oIcE+idhXp4gkYAPJYjIcI0LJ8CgBurboLr0X+nX9tn0KOE7pCPAX0CkIB+cExM0ggPBQAJqD3B9c3r1ZK/Klcy/xz7PKY/DMmRGi9t8bcxQ4AY3vcMbWjNT6v/bb7vHkuUcwy94j7MoEJ+3j2GUm2t9D4FKilb+Z3qd1nu1vTDITk2NA9vnb8WffMgLht0eV2zscqxqSFXo198R0NK+bwaUe5ttzIeDXBYQ9Za/c96H/vVfV+cfw/9sX/sD/kDQxsykFDTM3VN8xy09CeVRdr3Gi2pLke6UCBH53RoX+Z5aO0PynbSOQ8bdE21rzoeXNNKRpvpjmM0mR5JiemRoPuJ/W7NbwtI0PtrfLkW+p75fqZv/X2BUs1RPlv5DOes5vGj/SCQ0OkVASQ4uO5y0ecl5OTU91vHNwJI4LPhkYDQBowbesnz68tPIIEKT96MuhBjgg6/DRFibYMpU+8X8DYjcd6oKmhqpyItRlkj7ryhfgIJnyv6efO2FJYxQTNEXzVF4Uuf01IUsLZZCeYJTe2kJtOYCp/MAFtCBNd/LaMe2h95vK3xK/PV/g/tizz/LSBhfP9donzi8B7Xcd4IQbqjnRyMQGTDbHKx/AbIh/Dh6aE8PS7L//7TL+Xd06b86cNTeXxYl/V8XlbrmZV3RP4CyAnzNDAgYVU2Bix45n+4/iGpomXpv3rMHKs04CTY1vd8slNh9pNGN1+7HABRCpEKFO4FYm1u55JkCu719Apw2ozM+ufeBc9pxgXcdL4MQdeX46Pgtd9Z0ziecXPyPwMwMi/XOBmjqzzuJ5DAXAxoi0DCzalJAAn0VLg96e7rrGO8CkTQYJlbpYQolySCm0Kc9FPbdxgxjOVT1MG2EIZw1fR+IAcAKm3MyspAAz+5xxouscYIZ5gsu/KGlndhgtwUnp8ClrU9305uot72FQkfGYICjwI/VaRCRUPcKz/Ac8ATUcLwd+WGZRpxD4CE38rlCpDAjfXXg+fLIJDw+nqIZIs9kGDtIacEwIWje8RYgkgDNC4WmwmjHxiR50cAtUy75IqgO4ZtnI8eOmJyFLklPE2pf47kjJZzIZI7Gkhi5SdP5XApZX+ZdkDCrWdGwGMNBjGmP4zxf+63ft59P7T4XTZE7r2+Jnf+UUBCljFq0LT635KXoFcmgsVcMqcHZZPmyGI/aoZNS77XjEGuL0ED8hjyLTWC8jOz/Mvrys/36n+teRr6vdV+jYbJL9BHltXldXkcraoPBHrI51Uf5pz9MwEJqgvWdJyvARLyHsmAgO6vrNd+byBBZbTqoZThup5ZP8NvbwUS/P4eCs06a4u+Wzqu3p/XTveGrlFNh1X61nkAkKA0k5+hB+E1XR2hCfyzeyf08L0PSMD9qqOgHPZiuTQ5ZAccP3Mk9ApPZoZcVF1AXVzdqERUhwRJ3hy5zRah6kbT05B7DaGxMXDcY0ACkn2M/b11I7bGnxHHvFZvVTRqmz+v/9cK4aG+ap9b4289uzX+LHizsUqPBRX+qtTUmJMqBa3nt+gjewSh7VabQ3tqbK7yPN+7f743kMATC1UMCfAg7h3F7ZDLYGGZeyeWZPHpaV0+fngs73ar8v/8+Zfy+LgqH5/gobAu6wXKQC7KDiUN1ws7jUd7VtZxve6ABKL0sykMQgcRCCZQ8Nrp9vUS7uV1sO23337rkkSx35xbnG8DBYEBSEMZhj0Ve09U5O6L7m7vwCz+w/jG33zp5SOHFG2/ts/MT2PP9vAM414VuKoTCKBiw9AG3esaotHRoc1PX7mCMbgcD+nX5i9dh7HNJj4e9pNjyTyG7d0oDdgL8KrAmbudEnjyTayTj+dQTse9eZywmoPPvedMgOE8hUcCjPsLvA8AInkiSyZBsnbNOwX3RdlHJIE8R8lLnNRHmIDPCUEI90yAK7ECCQxD8LmAR8AzUhyWU1R1eD2eCip3HE4OLhiQAC8DAAMAEAxYQrJIBxJOh2PkeyCdwAvhZJ4INmfIX4CEoEyQ2OVN8GSVlyNzNMTJDrwLxDPBip/aPQAlPOQD/TDQ43ztgASlDQV9WvytBSRkoCDzPwW/1NDNPHjImGjx0rETN/fg8DKi3+sP86NGBcelYN5bng1+M+b6rifqupb3Pr+m99WMFa4D+ZiCC5m3KQ3ob6p3qu42Nj+t9W/NbYu+8XvmXegn+WQtmSCfietaHgmk/yEgAW19z9AGpBtv6RU1HV09ErJupTrVkN2g+sA965vpS2kl63za3vcGEri3Sa+UJbrnh+gf17w1tMH52/cFEtSGyHtU98+QzqlzkfcrQ8uH9jH5Z01Pt35FZGo3xwEk4LDhls/UPRLg0UAd1UC92dTCLdEe8h3BY/NnskUpmcGJzptOF1AZBq/XE9e8IbjIqhzm9/cakjVFmv1pMbqsnHBTqzBS1IkosBH4vziQoEKN80Qa0HlqCdyh33V9a4zk3vUfar+lKIw9H/fWQhvys3Q+dL4yfdf62FJEVFDk59xD363x5/XN+6/VPzLcofkf97i4zyNB9zYVTDu1h1tbQXLFWdmYR8G8PG6XFs4AD4Snx3X5yy/vy2aDnAmr8rjzxIsblF1cLwvQ41nUuUYiPihcrG7AHAhom/Hx5pkQyQ2tH5NrmUWcuhpPSlOfPn3qXIczKAKDbTpfmEdCrxhFaEWEGFgCQBid4ZHQG9wODixWm89ABN2nytvsNDlc7W29phjz2mLfGXKAPmJucR2MYNIw7vVYfy8Jye8tx0K4+uE7fQbnSk9aeK/db2ff0678otIzlQdVwj9T+JAjYb0yF32gARbiGMkDL3aCfiyffv975DRwr4KZhqcgD8IU849TBQdwVstNQR4KAALoI4AyVIGw9Z71NabhRXBF9YQAEhjWkT0S4JHic87SZj2oAyBhct2bRwKABKwBgARUbQCQcIGhHkkXFUjAnCBU4noCkIBYjPD2gIcD2jmdrXKDAgkQUwYAAKCITPFGj6jcAKUpPBfojeAhEOGxYgBJeClcJ+VwOhnAsT9dyvN5Vo5Xzz6vXimqL7xF/qohX+N/mDMaUcqr+HzKagWmshEx1r8fDSTg+eR5WQfhb18re/2+qXlige+hPbi+M24ZvAbrqs/nHr0XSMjypWYYKmigwBHHq4ZI5m28XtdU5UXL468l31pz29JPFEggT8M95MM5Bj3La/2c5wF9y/SddXDqMOyH8n81Ylv6Wdb5Onk1WYxOEfun+xE3ZCCBsoONcb/m+a3RwlgHajqlyhSdv8wj2E99ptKZytbW/A39rgAQZWevC5Dn9vqB6mcY2xh/st0tYYuf6boTyqQeSBijv9ZeqP0+yj+lqkheJ36u0bc+J9tfChhwfkjneS+ZDnLu5bHNTwAJ5ogYYQ143ljVhhqQgH6/Hg8FoQ4/gYQ7gIQaIyZTwOsQkECi1sWqvW8x6pohlJnePYpC3kDKPP7IHgk1Y1U3a4uRtZjPZ8wtnbjfu/5Dz2kZ0jVE3xnHrWtuNhQzrdboxxiVMKNaH1uKzBCQMNRunq/W82v7RwXkbf8+P3vz9vs0bUzXxlec8o79PpneIuJUblVg9oqhK9VUQubTUuZlWrbLRdls1+Vhu7TEih/eb8ufUObxYVP+/Of3ZY0qDptlecD/7apsNyvLhTCx0/pZxIa7mynrXuM0G3MPLwXL7x+8EGACBRPyKJQTToRh1HnJIBrNpCEY4wQocB9d+kkb09UqDHE/yeZ8c91g4Np6FD+15++uEF7KYr0yN3Xlp7o/jb5nrpAwTAJ96J4/d6CCLs14BksmIX8D97efQh/8v435avOG03OuyW3f3GBVBZbGdtfXABJQNYG5GPg8Ghek/27Ow3vB5Mp0UtbbTTmZh4AnQTQvFZy0W+6Ac/nP//vXqOrwamNGEk3kTLD5MEVmYXkW/GTWy0AuFgwXwXq4MgavBoBNrpc5PRjlw5hHHoEIYcCJvck/wzauZpipRwKTnTudnMvlijk+Wb4Dr9jgbTG54mHvIIR/dkAJoQsXS8IYyT4JJFjpR5SehEeC51WwfTiZWY2JY1SP0FNmAwIDSPCR9a6eFuphoAo8NxYdqIqKEc/71/KyP5fn07ycLn0VCNI3wid6/te7n0puUN/iAcQPyd8hIIHXt8pTf08gwfoPj5wuSWXmfm//bJsW9OeEaElfrVILgL2LlzV9y/NBGKhcsl4sLdTq9dNzeTnsPZfIYu7eVjhlA5A0n9n35kkFEO16se8NEEXujpFXtGOeLvHK67V9K1QDGp8UaxfPxe94Hp/rlV+tOK69kj+ogdfLi3boYEv+fon+MnQtdQfySRo43Icqb1V35XWqj6h8V56vBqnORQ1c0zZa489yhX3p9KNvASQAlAVJW7ne8ABDeBWI3dx+AugEpYO/xmvHt8i/Kq+WLafSjkV3BfBN2fKjgAQ19imbCQJQ/67pdTXdPNOgHoTpvjD+OSFA8f2AhEzjSt9K93kPcBxD+nmnH1qFpf6Pa8jXzP8znzB+IuW7vR9MzqxhDwM5EsyTcdZVgTJdYbEw3mggNzwS/u3fTNaj/KPtH4i98zls4z9I+ccWI73XUBljsiSiIQBgaBPpJhu6hs+tMWDTY+KEcah/qthzrLohWx4JLUT8nv6x78rUOWctQfDW9bl3/XV+dR1r8/s1gqy1Pq1+jv0+Nr9q2NToU++tzQHnf0hRbq2PntAMMdt7xjbEtOEyf/PXVVBwBn1LvxUnXiRwG1Fl3RB2Vde9FzwLvp3cTsCccSKK12DaVnLvc+bqew7M2CsLoMLCajYvm0kpD6tleXx8KB/fP5SPH/wVFRp262n5+OGp7Fbz8rBbWyUHAAgGGFh+AM/Ub4KkOOhJgxZu3BBiiC89HF9NKOAPQqLLq4H8COeDodgzuHhO3CDHf7SNk771wnMeIEQCQhUn1PjdjCz0YbF1dzgrP+gGLvkSFVACHPieirP1db4qV5wqdyAHRsHkQw5MoN/IgeB/fVJFXIn74PLPPtsVc7/PvA9QueHgMfTIRcBTZxi854PH/s/wPZL+XVEec2nAC8aBNjlWelGY4cskixaKsizr5brrPw1PKnYKiCiARJABv2M9kGnC9gnWYeIeFZgz5ET4r7/9XzPmkTjyGG78BGR0rqdTT7i53Tx5uAcqFRyPFu6Adgy8mjOXA4Gls5Ud5Smf9z+UBcmR4Mk26cXRhzzs96+lTE7lZKErSGp4soSR2JN4tlVx2OMz5h4VKMzxoqDkKDwR8Dvm3k6yYMhZkkenwZf9obweDj6W87UcjgQ7TA3v9iOeZ38J8HSD30tYcb5tv9i+8L1xuEzK788AOQBuBHgTNAqvBTPy4dFz8TwNRtdIPWGxJE6Lk7Mbo3yG0j5BOaUD5VVoB6CK9TRClCgP1Xi7ZXC3n1ryv/W77T0Y0OBfyDFhLM6TfVpVB6uK4t/TJurKbCLgJL7X+/k728WeBACGdtAe9qIBMPFZbK17bCu1zSzZKdbUuPjA6wShX8gpAuDVbH3QmdPt1HJpBPeGZ1LQEl5NslilE/+99mrJQtP9PoXert5vnk+pfYAJ2ThQ/YyrrTSk7xWor9GJApn+6NtcHCq/9blZ3+QzM9iKz6rXZd5XG5v2g4ZSDg2j5xd4GuUK2soeCVlvznOA9scO0i4SY6790nmnoVbbp16C0PUCeJA5RobExpGnyJLXQr4gdA0GnifN5XWQISxfq3oIrh/TSzodI1U9ymOohbbq2O6hjzF6ZI6MfFClz/BtcOuVoHSH9fEwSA9RZJ+ybZD1XC3/OMYjMy2zP/o6dP/Qfum/Hw8N53ooUKYACuQHr1H9nO2zWgllyWd7TR7fj9PlO2XR2Biwv+yABAcZkpPKKijFIc6///WvdsjRrRkOMfCb6Xvt8qlja9PRybW1k+9p5S3XYPSczEkp282ui8u6p2stQ6jVNTWUfgSQ0BqjElENSGiVf2wZ+pyf2mYlIWdGovPUav+t69NaPwrCPI/sY0sRa/WvtT6t8bf6X2OKuuYU1Kp8DDFW/T4rv3mcytDG+vi9gYTQw/suJCChn98AEXKpxi/wuNA5sPd2GooY7U6VDAOjBxKIqJuycD2bvYMTZTNa57PybrEoD+tFef/usbx//1h+/bAr7z88mjfCeuXlH7erRXncbaxagwEJs7kp5u6668wP+gSTHKJvNJwXq9Wt2/+yP5m1ZH7ng8Xiw0JyBQenxjBA3TA1AzSM9uvltrLBBKfj653lScggAhWH2okSAQ8LQbAEgcwsjDwO7u6IcZliwfKgUwcIGPvv6nspV8sl4EafKXoWygHD8xiu9gcDWcxrAcmDwuC1k5PLpSxMo3PPG84frmWZMVVE8Z7Joaj8LCxHQS/N1SBUpZrfU6ntTh7mrogzjwXvgfGP9/vDi/UFYIKBKiHQqYwweSYAg+VyZR4Jppxe3OB3xbX3THBL0ZVd0CRCJW5DXryqBr1E0IaHjXjVBphUUDB8fvblbN4UPtemkIR3hZd9RClIz5GACASbalRJAMgRQAK6o0ACcy0ASLAwFMtpgJwKTnsgd8yXnelOEcfpQFFW56hf22lweAHZnE0czDJQ6TItL6/Tcjgh3MGBJX8ewis8VwNCIgw8sMSNfirN97b9vwGQwDWv7aG3Xnk82QAAIABJREFUypeW/OoUucQHdU/WeH/NMKjpF2ifHlj4nQpxTW+4R9bla1SR/czQCAOGe1WNYBosyp8+4+/i2TfUN53f1v35d9IswSk1ulWuZx1OZfM9QEJ+bq2fWUfjZ/IZfCad4j2eS91C50Z5Hu/NYII+3/ZyeLIpiKYgdAYSVKdo6VffCkhQfaczCkPMMzySc+J8t0/Aq4Ai781A4dA+b42vSPlKpROuiZ7o85m65/8RQMIYEIHfyB/wnryZND4GAkCWOc0MZ3nJ85d5RGt+85x+/vnbAwn6jCEgiPODHFc1XlrjhTX6YBioAnqYU8hNo9tyLUNAgs39TyDBp78lqFvC7UcDCa3+KdOoCXqk5Rr7u3d+hoCELBxzf1rtt36/d/xD12UggYKNz60Jyyw4x/rQYlT/aCBB+6rMpgYi6P6oKZP37J/vDSTwZLAbVwIS+vF+HyDhMmHWYPFEuLoLL/5QNSEK21mFBJynzuc47V+U1WJaftluytNuVT6+f18+/vJUfnn3WN6935V3u3XZIKniZlG2q1V5QJWG9aqswqMAJ9fG8E+9ImZGapzIUyDPlguP/UY8+2RiJ90mnNA5uKSfD2W/fzFXc7i+Wxvh3cD41zOS/p1OlpgRz2S5NWtv89C5k2eFEZ/xPHoMgBZ42s5cDnArp1A0BfVSOsPVDNPg0ZMoGzml4DJPklJeP326UWphKOI5r1FvHOABQRUCCZ1idzGT0Col6H5nvgU8n2OlQkbFy71C5mUSipwqw1SMqEx2Qj+US56+4XuIavwxj0W/J3tXRPQDhrsbP334iSvJHk7iSRYX5uWB90gi5s+NMpysud2FuXg5SDv3imScbMf6F2U78Z7eBT72z4EEAFEsEQogwYEg5EgoHZBwOoYnwMlLPyKPAsZjJ8rmkeBeGQAbDvtjeT04OPH786uHtLDyQgAJ3Nevx1efv8SEu4O6CIvhWhBUctBgVo7nedkfivc/kjw6yHA1WrSSmgokGKAQHgoAoM6nN3kk4OQnG1JDMvOtsu5L5JQaTjXefy+QoIaC0btUCPkW42kBCZxbPfGmZxJeKX9rSjYN4bF+toCEIflnbdJ7K7xcdE6z3kAeorzSWHjDIzU/P8ts1Qk5zqwLaBvZ2Nf7cx85f2M6oAIJ2haN3ux9RWP9XtppAQkAXGs6Eb/LQDjnz8YacehjQALHQT1SgQQCDkp7X7q+LSBB9VuuI+fc5K3x9GFPFV1DnSf2k54EaLMGVNQMWp1D/E7ezDZU524BCe5xeh+QUOtLSz/PfOHzz28HEmrrz+++N5CgPIeAO14JbkJv/AkkyEnREOPJQvJeBsXrfjSQ0Op/TSFQ4tHyI1869iEGnDd/3sC6cb6FIf2WfiujzQLUFfyeUeS5bs39Pf36Fm2Mza8KDX1WvqcGJKhQqyk294zvewMJXu5N/hKQ0Pf7+wAJ7hl5KZNwde7KGuK00jJOL8osyu/BaId1BY+EzWZVtst5+fCwKu8et+XXX96VXz9+KB8srGFTnh42ZbNaWm6ENTwSNlsDH2C8wvCFK/F04kkFOwGAGOBwNcW8w0iBwQthQIXBwAGWVATufDqWVwAJp0tZrZbmhYDcDaQbO53dezgDcirA9R//CTKg6gIz6mfjAjOD/iBEAP/xOwAEuqv6zEWVgNhrLM3HE3CEaBjdJo8Ec7tGZuHn55s9CkPRKjZECIbF44cnAQxFzov17VqsYgbmE23hPhjsDF/AczFWAgM0kHEvARGsu/2T3BcKJGTlWsEFU+RY35mGflcdwvsKj3A+15MBuoHNnAagCX8eXudGE1a9YebeJL2hFe6ON3GlFhfTgRg9IDHvXPcNrIpki76X4sTePBCOlijyeNx3Hhyns+elIJC1f/UcCe5RgOoOABK8agK8EgzIQL5Fer1cGZYCL5Nz+fvvv0duDG8Da8jEj+jPAXsqgATlUfRYQZw8lXfbGwE0OXgxK5eyKIdTif4jHKavGIF8C1ZtxDx8APpMLMyhC2/Ag0/HNwEJ6jFh+8FyY/RuwPcquvfw4to1arypTOB7zl2W9XmvZ1mhbXFv4JoMJLTkn+ov2ZBx+Tx+EEIexHHQWGG+E9U/spFwz5zeCyTQeNJX9UigrjEmy3mvzlkLSPhaua3rT5rEczlfnMcMRGR+p+NSmhkznvM9NUNT53Fsnd4KJOSQC47B5iK8xlpAAmme80fjXA1mzhvplPPT8jhpAQl8VqYvztlbgYTe49J5VtYjazqB0kjWDzO9Kn3nvQGPBNdD2kDCmL47Rj/fG0hgaLnyT33/ViChxcOUv6puYvleLJ/NTyDhhqiHJrQlyFoL8RNI8BlSBlB7PyTQ/qcBCVlxyZ91k7do457f30p/Ove1vrIPQyBCTVFVgUdBlJUAzkNL0f3eQAIMp5u/BCT0gqgOJLTmv6ZoUomBIniG0d1nSOgABRipMD1Wll8AURA43jyWcj2WxXJWHrfbst3OrMTju3eb8udfPpYPHx/LuyfPj/DuYVe2lmBxW1bLeXlYb9ybAJZlGMFc+2y4MlEc1gaGMIEEGuU3Y7a8CK9lenVwA9cjc5RWNzju3a0eeRl2u13Zbrdd4jpYumPKAu7LeRcoHO1EeuE5BjrjM3I+MOmfJ9xD6EbkR7BTYj/BtueePHlk58oeSRWfI3s7gQM/ZXZQAfdxDjAmfGb+B1YpYPgFwzsMpQ9AAtdbngtU3pguDNThGtCDIRtgWcHmZ3qKaJZlVzwdSID7vip9yJPA+cSY4N3i+xX7AKEfDios5g6AeAwu2iD98wTI8CQDEvgsN/gcmGBoA9eWBhtc/fv1OhkaY9UaXp/9VP/kQAwrIBwP7omABIoEEpDsEECChZnsATx4fLv/+Yk/8i0AcPj0su+SbAJY2FsOjx5IQYw5/rRyiPU5FCFLuBcGEOmEYwI4MJmuy+kMej+VZwOfkOvB6mhYCAP6n4EE0qY99wwgoc9xYN/FqbsaEDW5YfOIkp+RgBOfCcB0PKZxGNLiXy0ZpIagKtt8/6OBhGxscV742jiQt+HXDLghQCMbDq35awEJY4YaKd6jk/u/bIzlNdbPLSCh1f+sM+Tryfe4Dnqirny01udMW0M6YJ5zpUMDU8OTi3yHfbmH9ltAAg1xfSblKl7Bz/l8yqhuLsIb7C1AAulzSD68FUjQNdJxcbxvBRKGDuL6/UmPO6fxPE4FTmt7761Awuj9rc3R8NTw8bzNIyEDCTo/aB+yQeWJ7lfja43QhtYQ+TzVc00OMXR0Un56JLSMHBVKrQkf+v1HAwn39lsVGVX8v3doQ415KcO4RxjcO8avuS4zQs7NkPDOG71FY/+I8WUhmBly7kNvHPRMUAWOouJUJCjEMcd6wtdSZL43kPBWj4TW+jSBBKtzD6Agkq8hhxgEDMIAEMYAt/PZpMxR3eF6suR+qzVyHzyUx4dFeXycl6d36/Knj7+UD+8fy+PDtjw8bMuHx13Z7TYGIFg+haWHNVhyMxhAkS3elRxfE03cZeNCVQADEsLVnKedYWThGggquKZPy6xsd2v3YICr+gsS7EWiwhNi8xGmMCsPm4eyWnsmfCoBY3wUhjlP//AsjAV9tVP1w7nMV6ubE3d4JDg9u4GMvhvtAZaJZHwEBfD9EoaiXe6/06sAHgn0LCC9E2DBaTXlP3MM8D6WjsM8sK90r1UgAd9hPVaL9Q2QoKi+8iPlv7o/AYi4odMrWb7XPAEkcCN9PoEEjg1r5dd7IkN6JMymPs+rrrxmJPUDLQIAscSL7jWDHAfc/54krM+RwKzV8GzwMfQJLy1fwwxriXwJPt8AEjCHDMVArgQDEMwbAV4JOMRHDgoPl3l9BlAQCfhMWHgCUQAsuO4YpUOx5jDyXw/78vrStz+xE6nPgQT1SFAF1hL8MREVK0IgAWT0Cckh98gHAQ8EJPs8IG8HAmCQuBEYG7wYcPJmiEG5nlH14+uBBOxZgk/oF0EY8tmvkWlfc0+WY1lh1TZr8mNIv8C1YzkSWn3N+tXNWhrtfu4xqDydHlsqt9V4qQEBen9LPtwLJCiP7AzsGDxP//Jc2P6P8ndD/WjJ35rs53OGDHvtK+U/DU416lVnyHqTzrfSi9JVa+3xu4HNUe2HOgjbuOcQqgUkIARM9SfVjV3meSgg54GeYMazI4ltC0hgv53PswKRh3LVdOG8l0bnqZEjoQa66BjfCiSgr5kf6JhURyBdqX6peSXI87iuQzyp+x7lqxuhDdwfusZK/639PaRL99+/DUhgjrpMB/z8ViBBx1ebAz34IJ0amE1wczr5CSRkQqxtyBYhtZjdjwYSWmOsMSplJN872aJu2ppy0hIGrfG11qf1uwIJmenx3tom75SB73xi1Oq/6d7RhyykVSCRiWehnudXQQLej2vAXLR9uvy1FJl/bSBhWs5VIOFSZlAS4DiNPALzUpYovTc5Q20pm+2yfHj3VJ7ebcr7d4vy+G5ZPr7/UJ7ebcvDdlMeHnfll6en8vC4LWtLorc0g9UUKjO0rpb93BSdZe+6jWzknG8ICGSc93wI7nJIZFuz8xpwcHYgYRltIWfC4fVoifNMuKMsIUCA1cKqFMziFP966uMrdT8ogq7GvJ94u0FKo7zM3KOBpz1eJtDd4U1R5e/hUu8VAHrvgu1m3W0RfA8DlokSmVDNPEYkoSPLv0GBN0Nc3N2peNH4QZv5xBgPtNCG2bxslysPM0lZ97kvhwyBrj9hmOvJhu8zX1+EwaihiXACGOrkVVgr9/qAB8O1zGdL8yqggrzbPcb8EphwwxWgkCV0lBwJ6BPuNR4QORIIJDBpI6CHng94kk8AEf7/bLTEihcEiyy0IYAEvkeOBOu3JWP0kAWnG4/bZflIeAMAOEPpSABPABJeXvYWKmOJL6cwBNwrSHkbaR57QI1PeipQAYZXgoXJXCZlfzw5SHH0flzLrOyPyNqPPYdymwhtmFnIkD0Tng/YO28EErq8JZHkUxN6tvSTlnxs8ecs4/Jn24O5IoaU1dbrdY9pv8aAhFb/QQsqx3Q/4XvQVU1O87ueflkNpk/sSkNVZeyQ4TAkh78ESFAD3egvGh0CEmhYjekArfXNJ40639wvur5ZZ8DaqZcM+Rz5mxqSeR5Vf1CdU9er9r3+Dh5BuYHvKVvYdmt/3AMkcCxZN8L3rDhEg465YIxXzinPfCXVKNZ50j4rkJBpvzaW1vhaoQ3cP3xuHutbgQRtr8YLskcFxpOBBNKXy5++RHTmPVnPvSfZoj4/077ux6E9NsQP+u+/HZCQaZpzpfpUtqFaHglKP5/NX9A3+TP5oQIJkI0/cyT8AXIk3CtIVEAo8/7e5R+5QfWZNcVgaCO3FI0xIXvPbzUgIRvkZDi60fm+Nf9NQXBPJxvXZAahzC8zQq5DRmr5iH82IOGtyRZb6zPukeBAgv9N3QsBVQgQ+Y/TWuQomEzKaoH/0zIDkDAr5WGzLB9/eW9AwsePy/L4tC7vPzyVx0eEM6wtrOHDe3x+tPjr5dxPvs1ADEPLikBcr5Y3gZkdKZBxymnGydI9ByjsATRQOFNgA6TwagCO7qOSAYxTq2qAEzGYlPNJWaEPiMePE+CrGfueaM6ShtHYCPd/eiF04EUYJJkP4cSZf7j2cMTJM4xRd31friP0oeKRgOt32003PiYlhJHJk6MbQyTKr9k8wGi9Xsvz/tnL20nmcKUJ9IWGPBVZ/G4eC/NFWc89tEEVR16HV+aSGNzCEaqSky1mIIHtMEcC9zy8ATBeGNcQdwAStGrDw8NTKN/MuXALJKBMXS3ZIvdVf6JLAKiPg8U8eOlKrwCBPgF80tKZXp3B8xrA6LsgzAG5DqIKg5eBPNi6E/ix0IfIqWBxQfRSOHloAypYwHPAQCo7Uew9Ejr+RtfMCH3ojBoj1T6uHqEzLgMm9ky0+7pHElJ4+MzKAdUnrtgXKB2JufKEoPZMAFCn/ZuABIyPQAKBMAUSWkB7S/60fs+Kqco6pXelXzW4asZDlvU1IIF8qNU/7l/2Sw0irCPoaEzZB6jIvck9zrbQB9Cq0sNQW0P7twUkEMjQeeqeH+AXgYSaLPIT19vQUe1La/4Yw65tqL6QdR3lz7jnHiCBbauuxrGoflUznIf0EN6PPa7GJQHUbHSNrU++n2CxtYGyxwmEVPolkMDs9l8LJJDehzwS2P88R639fy+QoLSv+/etQELNOFUaGgISOA8MgeM+V6PW9I/wyKnR7z3lH2tAQo1Oh+hnjLf4Pv4+QILun7cACdx/Q/ufsqfXL7z8Jg5b0Ad4TP5xgASbJQ9UZvlHbpbsJpMJP58Y6SarEVxm9jUhREGBVyoFWWAPMdrM2LmZlCGrUMXvnQEhGVC5MeiWRUKigYDPJmDDRXpoI7UYmZ44q9GSxzGoSL/xhyFGyDnKiLSdmiEbfBhVMKRUOPHE1JTiqEFcE4Bklrx36JrW8FqGbOv+1u+1ddBnqqJTY5oUgPhNBawKZ84p5zzvCc4VaUnnrEVfQ0y/e0aX5DBmolL+0dtgsrm+xi6+N0O4EgvHeVXFld/x2VAAASTY5yuAAhje8BqwFIKoLG3J2DZrnFwjV8KlLAAk7DblT3/6UD58fCh//su2rDez8vDwUJ6eHizkAaENCHFAfP7jduc111HL3mpRT8tsuigLxOab2/vEatHTYwR9mYdbvnklWHiA/47+8nSH8658xaIhrl41Acba4fhaNqu1Cct51Hr2/XH10ArLURCKvM1BlGyMWtDsk6575yXAsl+Lue1H5mRgaIPX2YbrvJ+I4bTY7j1FKEBUp0A+B/I2O8mORIRsr3fNj8oMyMIPD42zlzY6lf7EMyvR5K1KCxg/gQWErUCPYAUNlTkU0Hl/Zz6xXG8in4AnDeRcwbhG3+mRgPZ8rcIjI3iYhxXA1R8eARcLbTDvgVCQN5tdzE/khwDIZSEmHt6wXCxSsqqenpXePQeDVzGgvLF9bMkbvQKEzdclym6+vsSauicB+gggAQY56Jg84IJkhldUUAhPBNDe8778/vxc9q/H8no8eN6GKXI3LEyxQVsvz682ZiRKJJDQ7UsAUifP04CqJaRDm19JSOo83p9t905nFsrw8or5RKWTYqDCdeIeHvgdAEPvNYNa2l5HPvMJlSnKo7P+AdCPhi7uYV9JZyrfavI101OWB2hTQS6empLW1FAkb6Dxyf60ZMzY7/p85QN6Sjt2f5Y7nd4SHkDgEwQNLW9JhE6Rp7DOPXlE5vW4V+WWGqh43zLUW3Mztj5f4pEwpD+S55DeOBY1WHXs+b3qb2NycGicNb1H22kZmmxX2xlqk31XHR3ry+9Vr1BeTiNa90+3P4NPDo1PQSg16KzNCG2gratGMfeS8n/VnzjGIftEx6r9zzIK5XSz3qZz3gIKdNy5nUwrLVqv/a70mceB67N81vHhXtpP1Wd3RvxwssW36teZfjN/gPxV8EP3Ifus+m+eA82RoPuG7/X5mQdY+6gENuKRrB4p5Ak1nSTvOcgl6o4/gQRBtD4T4DH5Y0DCkPBRAqltRCWIMSCBBKaMUYmFzyczU0ZEgqSyqwyDBGOGUhgTFIo3StW/AJCQBWHejJgDnT9VpHAtBJEqTHmuFdHLjIFzquuSr2kx37cyulb7mZ7y/ChiWxMkvD4rdBSUxssCnNFra3OVFWGuzdgYlMHpXHXvG0BCf8/nQAKeC4Nf5yQ/o/pMAR6A3HqIvjPe+TUqKphDNJLhAEhYlIfVqiwR4rCYWgjDX/78a/n4y658+GXdAQkGIOyQhHFddpttWa7mZbfeeGbyC9qdRgz8rCxny4LTTMtjEODJJJRrj4GfW/w6Xlm5AOM0YDHCC2zc4i6Kz9MQ3uYVcHy18pUwOAEkcK2Nr0SSuPPeT/RUIeJ+wiv4H3+joa9gZleekuBeuFcQSECCSFx/hGs7TqDPjpRjbPbcOFzmMzXXAQ1euw6JCMU7A8fKtnYzT6ZneQfhWmmJG/0V6gmrVPPVwAOACTHXBBLy/qBywRNFlSVK032Id18G0Ntywx9rq6diQMx1fpnkEB4cABIQkqBAwnq9jXFHcsrihiVDGzKQ0GXBj31FWaKhDWrwAkhw5cnBBHgk+Bp4pQ8LScDnVyZInNgaUik/h+eLG1VTW2t4V3x6RqWPfXnZI08H8jmgGsXM6lbjGnhh7F9PZX+EeztCISI5Zaxxl4wzcmcYKBV0o+AZgASsBwA6ZDUB2PEKgGJ/LufLtLwezp7o8zo3wOFymZZThN54fougRykhqvI8y4/PDKugY9IP+TH5q8q3zD+VpoZ4qI/NaV/lnCq/uk8IEOO+mlLckjf597cCCbXnqTIP2iBoiH2y2WyMThjixJO2rDtxLjOQftv2sCfAvfOQFXS97x4g4YZnVZLVqaGmsv4fBSTUaDDrEVk/4hzfzIV4D9fmjPuDz2ObeX2rxpbMm95vz5ccA7U1vQdI0BwJPKTS+9hungfVfz7jC3ET+ZYagTd84BLAbwrf4zi/BkhQfUjXYmhdWvpbzW7hM2jo1nRP8qDB9u8AEu7dp2P8U9dP+QPeA/DPQMKQTdLL0n7NajkScl8ybdzMVQNIGKOfIbo02vkJJOxMWSbxDiF+XJx8kpAZlS5qjdhrv+tGVMOd12ZiVMUjG37ZEM7CAp+pCKB9PX3AbznmiIY0lf/v7ZHQ2shqqLWurf2e5yu3l5k1NznniS5rjOXO9KACrLZ+ioJnWrhnbPdc8zXzokxC6TG/bwEJnD/OA+cvK6IEzLKSkBWzzLy4P+9h5DpX3fs3AgnwSOgT792CCmN7359/LVckUTQTxF2/DUiAIWoZ9HGsfrYSjrvtumzXi7LdLMqHD+/K//5ffy4ff3m0HAkrAAYPGwMQNmuUR1zayRoM+M1q5QYzDMSJZ+H3+HzEws/Kp0+/mRuBrcfCja3Oq2Y6sXY0pIG5E6z/5umAEpC9RwOF9/nkcfg4bUeVicXUkzJCQQfNMBnh8cWBBF0bPblR12EFErp9uPDygp3REkn9mBkfmfQNqLo4oAAj1Gg4DLAuX0OAFqxocDr4iTQNKQWM7LtI0FcWUfEBeSdwKI11m8G7BICBv3oyTc8HgN+BXuB760cY5jQYFajEnOiJKGVLtwcuk/L86icanvywr2lOAxVeJ57TwJN+ueNHzIWEoRBIgGeMAgmgF5cBfupuaSstFtUTPNY8Eqx/sa9IS10SxgDeOr4X5SQR3oB9ACDBQ0z68BL3mDgU5EXoEi+G1wrWyf6ACIWngldQeDHw4Xl/MC8Uo0V4JkQVCjcUz+V1D/d0vHq1CMpA0schFC3SAb/vDLCo+gEgAd4wCME4nC7leLo6eIWqE/CWAICAV+uL5Vn0ShERKqH0nxXnzItvlPNQ2HC/Gu6UT1nRzvzzHtmgCjnbpZwjvfLZegjBObvnGWP8m7qGGkD3ghTZMFR57P1zjyW819KyoA+ATRoakNtCn7PSn+UVfx8aX0t+14yvbg3jzViOhMwzKL+V544ZGvm3z3hQCv/N42nJ5yF6ZDsK2o3pajd7YiQkuTaf+bsh/TrLc9tzXr958E9pl/uI+wIeCT4/fiKuAG+N5jMf4FqO8ocUEpjXBx5e/E73F9c50+8QveY22LdMP8rbyGtb/GFsffTeGq2OL04HxQ1eNrb/Wv2urVfef8gNVAu90fnL9KifYX9lnlN7bpYp3XoFEK77Wteyk3ty2KM8lO/zPP0EEjZfBiRQ0Ogm5KLp5OoGbG1GZRA01GoCUYktP1P7k0/JeZ+e9FGYKpCg11FRoZJPRtdKttgSlK0Tk9ZmbbXfuj8Lh8yc9XcqL3gmT23txDZK1OlpkPZrjBH+swMJLUVJGacyMzJPzNM9Hgm1dUR7LUWluQcbQEL/3Hr5Rxj+mWby2itjVgXOvKGnMF6Qli3CDhB6wBNwGB7HQ9ltl5b34OFxU56QSPEXAAl/sXKPTw+rslwVK6m43iDufta5s0+nk7JdrT0cwUAEGJSriM9fmZv28/PvOKTtAETjZ7MwSkV42Bgj+SISHNqfWU5Io+/hPjxNgXHs834xTwRz3UZm+7gGv+E5C+yd1zAEGe8rpe9wHWOU8TjQmoY2mPCbOhDa0WEACfRI+PTyEln93fMFkQxGh2HAYY6sHcnNYK7ORybvC8M5DGB6jnR0MfeQHTWkat4ESgMKNrpre5+HIo+xlSMBbvRYUwAJ+OMcY+7R7mbrQFIfUuHXcc66JIeWhBKhA6BDUKOHtQD6uAEqAjVzd/xia3h7qu7JrlgNpT8J66s2qMLnoQ1eZYLhQwhvOBz2kvMA5SE9CaaHOcBrwXMjAEjA/Tjd99KPVzPWPTThYuUf/fqjBQvNFksbv4ETr+dyOM4MSGCVDvxmfQ6gCaER5Fv6fbfmCAcJAMdzONjMlyNyOZw8rwO2yfFcugSQlmyRdIgcDckW0fkZkiMdX0MOiPhjP1WxfKt8RdN0/UeoFPiMV2YB2OOgoNJ/5tNqiOtvqs+MyWhVZGs6Vkv+q2tu3mfetgOnmseEgCXvNf4gNe6Vh+dx6G+8b2x8rf6PGTL3eCSofM5z2Xp2bb3ymGq6jd7Xks9qiNRolWEyOv9sv7k3pCO1eVSdlnOjRh15QaZv6r6mu3g+4cE/vVbbse+RrNZ4bHh7hRxBY6SjofXn962DzrE1tzauzpf5TF1f9lcHN0YzuR3lS7qHlL+15Bv7n/egApr4TfVonbNR+rvDI2Fs/42vvP+qY9V15foSSODcqY3BvVG7j9crkKBjzftliH8hjLbWx9oz+Z1er0DfDb/46ZHw5UBC3lxctDEmq0KtxhgzYeXNnIVZfqa2fy+QQMaZmZOeMlBxIIP83kBCayO3BNU9mz3Pf15Pbmg1FnjKB8FDIOGzeOpouEYHXL9/dSABY1f6wXg72gkX+TEggYyqto5Zaatdo3Ov69q9fyOQgFR5Y/tXFU32t3v0wOOCAAAgAElEQVQt5zK9vloSRZ+TuXkO2Gm21fiF8bG3Sgyo0vD+/UN59/6x/Prrx/LnP/1a3j89lqfHVVkuvEzjcjkt88imv4gTYyj+BiTAcI9yg+7qvrLvLdFdnFIjDIC8wk6SZ/j9YrkR0B9TtpEs0RLY2fEqOgi0w8MHjv4KIIFrjCSLZvDZaW/v4WQKgnkJwBDx01SeyChYwKzbpAP10MIzjpfjjcs1AkLQNk6GcS1c200himoB8Ejwz1TD/ZVK0yVAiYv1y46S7XcCCA74+EmSz0vkTAhDg3PN3DIKLnJulQ4uFlZyq0jSkMF83IAOSeGDEQQUyL0GHJDzxIlIdukG8Hqz9KSXFo6ACh7umcAxs3Sjz5cbwu434dU88L3zusiGLUACxk4ggeNm1QbkJLjdb0z6lpSrKTOpO5BgSqF5JfSVHDzUAf/dK8Graji9YZ2sZCTAn1hb9N+cZZCjIPI/4H7jtUEH5nmyx/Iuy+l0tSSM6l3F0AZ6JHSyMao4GL2esH/h8eFz/GqVL5CXA2EMk7I3rxYHEtA381DAHFuyzgmya1hpSCRhzIpy5inKx27kCSugBP1lnkh+O6Sj3CMfQVN4JpK3/vLLL0ZHv//+e/nb3/52oyyrLGM/6N1ZU6pJl2N9UP55o6jGqXMeV26rBiSQ17jONHEQNpKyeiJOL1uLvtO4HVLEs16WP7f0l1b/x+7/EiAhy0HqTa3nczyD9JcmPPdXQ7OGZHjHeyNxLnle1lt1DdCW9n2of9TdauuH3+iNS16rgBK+I5BB2uZz2ccWkNDxDctPcws4A0jwfSFAeBqXgitD85fXKM+FypvP1rMBJOT1HKJHrkV+5fVDry36II9Au9QPOKcEALmfdY04zh8NJCjfU57e6/+nG9CI603aJ/8m3Sl/t7mGDJKKT6R3BSTyvtG2WkBCPihXOYV2Fei74c8/gYQvAxKolHEDcdGGFm+MAdYMHRVkSog19CkzSy76GJCgzJSbVttWZVYZIZXpf3YgISsqWbDqZ92cUKZ48kgjSk8wdO4z870xJCJp49A1Y0pWpqXWtV/ze02RawnwobEofRL5d2PFT7SVwakgGGOELUUoK1C6h1yK90CAd4CJd/okfH5P1Gye9LWbYUSYq3r8ZSGq8801pwKCz7NyLJPLpzKbwPj22PTpdOaJFuOUE+2jnOOvH95bSAOqM3z8+L58+PjeAIZ3u21ZzBGCMLcQAstHsJiUJfIbLKYW84umCHwt5+6RYBUcIIBmcdIvFRmMX0RSORhS+KPQnqIWZZzgX07HMoPBfYlSfIdXAwzIM2Dcbparssf3By/DhVNNfI+qDThdtkR3UUlCTwJ5Ym4J71JJJ64p2tuf/FSUe9Mz48NzwRPPHYKuLE7d+h0upB0S78BCR2M8eUSoQgAJtnah4CGURQEBADHqWtwb1G5420m4lKXS9TdXfiRsvPbJW8ljqeAqr1AF27+flfVm52s5ceAERtDz83NB7gNz1Z/4PGBOPAZ8bUYTQw4Oh1enbluDSzlb8kKE13hyRnyvQAKLjNAjYWZ1zSM0xsJigi8mIIHeAlr+0XdVGNYoIxJ7zFJYWh6BHqCyxIhWjQP5BwAmIGfCvgD4sSoPEZpgZRet+gM8RYoZ9H56juvhgeCeM3bKfpqU03lVzshpqjQE+okEo16q0b1GuC/Qb5vT09mSlmJPIfwH847wBYB0ACxe4FWBUpAFSSQdTEB7pwATUM3hdGY1hx5MynyDn7MybuxqPutAOPJPgm4148n2gJyut2QCriUNv3v3rrx//95o57//+7/Lf/3Xf92EJal+oMptfqY+f1TRH6k2oPJhbAwEh7LM6ve8Awngk7j206dPnRcUEynn/qsyT9oY6kOWhfm6t4z/a4AE5Sc0OsaMP9VrMx3WxpzH2xqfGj75kIH8jmuVDcWWHsL9kPVW7mW8ErTG2hNsVfBgyFDqDMFGaAP6wHE4n3W9wvoQQILJEAFRdP/ye97DOdc10zmv8Qjem9fSaLfzPLstcTzEJ8bouab/tOi/xX/wO2WVy3UPN1QvIgUSsuE92v4dHgn39O+ea1SP1j0IwJ+flU6zZ0ye2472A0hQD18FSrm/hnTyWZT25norneFe5sjTvc9+cm1q8uRnaMMXhjZkIIHMQje0MrxMEC1GkYGEmiBQRVgJlsRxL5CgTI8ESAbLfpOZkzkiv/db/pSxKqPjOHR+as9pIZqtvtUQ37xe2i9eTxCBhrB6anDeFdHWfugacj6HNnqr/9rX1rVf83umpyzQvkSIkQFRkJP53QskDDHjsXFp/2r78FsACS0wQdf7BkiYnsp6+lKmk0OXLd+SwplHgrscQpn1k8AP9h8eCajO8Pj4UHardXnabsoc5RoNREDFhamBCpuVnyLjezxTQ3Hs1CUMPbiRQ7VhHxFrTuXPFC1LCDcxYIGJFjHfFsaAjPhngCEOBJnr+SsMewcNDDhAjoXzybwP4MZPfgkjzJSCMjPDlTRAxY77gskW2ScKSfYXQAK/M94rQIInWYyqEFOfTwIJMBRBGwhtUAGOEAdTsKyohHtNgMPREwFr0wntGUAwBwpI0woyKK/X7zv+MHGD9XD203A1SjAm5b0EKPQVNLLdPQYA5WvYgwm/+3qcPNYb79E+PBIAJPReCSx/h7Fc3PC9wAPDAQEmKWQOBq/W6fkRAAjBWmfVAR+j59mwLB83oTEE7HyuODdmwEeixR6sc+ADCjb6jnX0smmoquHvkf/A1teqORzKPjwUPIeCl3/EeGYw6sNDxbw1rKICaBSIw7y8vGLccKzpwRxTWKVSCdfF5mMOeo1wmtO1rGYrK62Kef/t0+/leEFJVQcSnvfed/OSwVRdfD8ZoGB5O1AyEjTbgwGZX6nsUWWP7wEkEChSpZs6ARXrLCdqyl+Nj3Ls4EPu9YT9fDavF/z3PeQeVJwX9kPDGrI85/Pvkd+qS2VFtyX/arqRjhO8x/PJeF4shnGgXRqRnOssf/J6DM3fmHxqGdpZL7jpe3wYy5FQmzvdf2q8Zz2Ha1ujO/ZjiD5rekNtHhysdDCRa6tGotKxruXQ83Nf0b+sY5GHkl9yzRVIIP/VE9maftpKtsg5VPmFPhqvnNETz4FTtE9PNo6VXq463poeo3SS36sc+oyWG0ACn5vpaGh987Oyfq+0h7bVC2xon6ieqKWm+0pEfXgj+RVlz2j7dwAJrf15j06d97DqgwDD874jfWQwQXlf99zTuTvQJB9WYIV8WfeFrhGSXo/xV/BGpYG8HzWf4A1v+umR8OUeCUNCuiYEhjZaJhJep4a0bhISIxcWCq/V7kR5MmREh9skXG/h44nTSSSDSr/je1yHrOxImIbrrZwdYqRxmgO0CieO08nN/fjeksxZ1vN/biAhn1jUmDSZCeY6I8cEEpSx8jpcq66dWRjUhNyQwBhiWC1F6h5GN3ZNTWDU6F0ZVWZMqmiq4vKlQILOvTLje/o/tL9ugITkjYB7vL+RoA+bQlwPvUTjLf3r/sZt9hnlD22/XAtPcE1RnZzKux2uOQaQAEMsYswDSFivtuXxaWfhDL/++mt5enosD49+grZezMs7nEibx4F7IwA4WK0WlqARgAKMdypOBBMUvUaZPBhHi9ncki1mWrfTESQHjIR+lh/BkvUdyxWn7Tj1Rvm9OA0/vDx3JZlMMUOVh+AfnE9T7Cwm3l3QUSYP1qt5D1zg/n0uE4t7v5YLvrMcD6hJjLKLMMCQnNKrJBzPntSxM1SQPR+G4NENcXVtdvcLj6fXU3o/EcKjT4XlBCfOPMsEyQcj/t7Wb+JlD92F3xUhGh0EC1T5IKJv30G4wgOD5SMn5/Jqsfwwkj3Wn6cveA+jU9uk2y2VTRjt8Ejg8+klBeXz5eWTGeGonIFT1r///e9mgDuoBBpDqIEbvU6zAeYQSAAgMPVyeARNexAB4w9Dy9axB6Lcs6YviQq3/1ueduvRcYiknHDvtaSjltURhoWDCei7hs0gFMbDEsILJuL0AQQARGDVjWfLjXAoK4T2TGAkTgxA+P3Ti+VbQNvTybr89glhN6Ur99gpSlHdwng5zu2wf8NLB+Mh4LVZ7GwOT4dz+fvvv5ksNTf5MvUSqADRfOK8/GPQuQFnZ3gtTMoZpVkBHAkd+5z28cu3PNXn1+T8rD9VVTqkMqk6w42id6dXAtrBePAfa8NkpAS+CHYZnxD5SFrVvcnfdSz3AgljynhLxqk8zjoUPWVoeNRk1ZiirfqZKtytPvH3lqFS0yG758SbtyRbVP6YDRo8W+VBbXx6T00HaM0DgQTuO+dPXjUItEH6UTBA5yQ/X/tAvpT3goKxGH8XkhfAPZ5LYFv5d21+WCZ3aJycwzEgAWA09SLydspK9dRUPqs8Na+Lzg/pXfUWzrX3LXLhoDS0C1VLqKuvEFomAvNrPLimM2f7hfoa9xc/g5+0/ih/sCa4nno1gQSCPgpaUG4ygW71GXcACffwp1b/x3iXVc3iPg5ATfl4fv5n+n54JOSQHM4J+fJQH74ESCBN6l78CSQoN6aP2KSUbXgkkCEpI9UNyIXJjIZCi4K2JSiU+HWz32sgGlAQZdjwznPB11+hzPB3AAC4zk7gfLCWRdrMogAI8D3Ka/FzfiXaNbZROA9DzI4MRceu7zMjUAPy3jka2+hjgrrFIDJjrwlVU1jjxEaFHJkj3Ub13qxwUfBxvlU5y0xcDVlu/LFx6P1ZAOX7ams1JOB1vbVPOhccT6YNnSe8rwE5NbS2Ns6aoqfX8WTWv8v1hPtwhts+kWGUspwx3jxalVAJyxUAHG8Co+ValpacrpQ1whAWUJbOZTY5lN3Dumw2XmZPhQjWY7XcWJz7x48fy1/+8hdzLUZVBvR7OV+U+exalnN4IThwgHKL680qTg9RncFPCgF4eIy8K2j4DtnkASRMcNq4WBaUUoQdZ2t6cuUGRpLlBzADz8cIY94AOORXOJ8snIGJFk/7gxmwMNgtJ8Nq5QY5QwXi1Q20a5nOl+UFGfr3B/s8n87s9Baf90h0h5KEUgUB7eK02Dwa4AkBDUfATCqNxndSuAbi/y2kAn2PP6sjDgAJw7ngZCgS/yHp4PVc5rOlrZ0ZyEhKaSftVrDTDd+rVy5g/XkCFMZLUXVh7bkobA8EkGDeEAgjuLrbO/pDZVblARP+GWVGngryDdI/ACXuEZZ5xGca3yxtx9wJMKbdnbI3+Kl02dqGVeLfRRnQLlkjEy+G14F5QPSlGNkPhtG4Qt7vqWyQec6MSPQVSScxT5gDKFhMHKmvlmsgktt6WUj3bHk9oOqCV16wUIcIK7gChJqiVjzCTM7l+QU5JPYGRFg4x3VqSRDd48Hp2GWW98vofIpynVj82xKgIL3NZmfA++Vw8VAGA76w59zAd1pDacgo2+EZMSJPx7T89+/wCPLyrAASLjgI6E5opwZI+Pq7oW5zaJU1nKaQT8KBrvpf1i9wlfJ82z8jf3geaAzu/7iP1Qwol2kAqVxW+cV+ZhlIudGS4a3fW4Yw7u/mKrlGOx8cL9/LOVc5p3P4LfQHnf7c3pj+aPob+OjIWU5Lv+T86frdyrrg+VIJQeU5PcZo8KhuQpBgjL70xJhrRY8E3s/9wNesT4y1P2aIk57ZLkEM6iXom8mHkfKP85l7POmc6efsldPtYdPTGSbZA+FZv1Udm/fqnqAsz2CJ6hKcH6Xlz/efH3RY3h3rl7/6/qgVMg6+xCpIobtkOlIdT+eF71U/q+m5WD8ayTwY0P2X54vrwLGO2l93AAkt/sNxqG6c+6D0yTFSfrPaGw1/pbUMutSeARRcPXgos6iPsf9jQILSru5BpT0dU76+yi8iiTVk3b//9a/lGp6tsZksJNHWxujs7X+T61s58Vv7YNw4GqkACb0L6G0sLbudBSWFqDKnsS62GH1reK3yi3q/bopMYMrglGBrJ/bKyGtEpJtbBcsQs82MWvvM+VEyqTGP1jwN/f5W8tO5qs3pvUAC5yArLjVBxGcSbeTYMqPB55YhrTTxJUAC+0v6uBGQYURl2hsTMpmOMoPmWPice4GE1vr2iO/nIIKNMbwQOBYwRP1DMkH8XcK1t8tWD2+EqZ+oLyYAHK5luShlPYe7/9SM//nsUh7ebcputzZFXU9i0G8q6zDGP3z4UP785z8XxCmzlN9yAQNnYm0BmDDDfYnyjwASogRkeJRb+jyADwEkEDj8/XCyk1YaqKwgiHAF9MGrLnBUnkOCxjKMYRjZTFDmAIQbdnweFTE77LCECD0fhZDBbAIw4MkE1wNj5389QSJ/tRMjeBbgmeGep7wXfbPnBS3iRJnCWpVXKmLaL9wHjwi8AqyhoW2vmhPjci3gvzScqfja/IRyv2T5zfDsyPIBYAGABRrABF67cJPIym9CvfMMcUMezzM3+jg55BriM41v7hu272UP/bQe1yzmyFnRl/xURaKniVsAgV4TrrT4blB5qPcN8RT/3is/wBjW+20/hTHNfnI8PEG0748XAwXgpbA/+pgAJhBIsP0TeUcsI8nxWl5eEerhXgign+PhYvRnYSDhFWLjuZB30ruiV3g6w6Yg2eS6y1NgLtIBHPdAAkEDB/S6/8EzXl8B6HlSS1OUI4cH7TbHYZDYM4AEq6ph5V4cYohqF0Py7a1AAp6lABX3JNerZojqOFVWqXykXtA6aGnJ9RaQoCAZnqkKtu8hB4JVhupnjlPlG2Vfllmtvn7N72OGzL1AQtb79HMGgvLYazqNjp/6TQb7ue4t/UP1O+U9ed3UUNbnt+in9nzlSaQH4/mSy4bPawEJs+nnrt+9rtAfONS+UyCBtJR1WzXmso6OezKQoHTM8eizs36Z6T7r9i2aZbLJWr+rY06eUJz3ITonfaqhTT0Ja8+DuBq9UC4OjuE7AQnKM3QOlBeyv93BQ8g7zofalSYB5DBS25xDBsVBBtpXDxu2lfujdgJyJCgf4x5k//JBbtandd/f8I6fQIKHNnBycdKUhUn+zMnXTf/PAiRkJkMmzY09JghIkJm4lKnUFMnMyPWZWXBlRpoZ31tdj3LfW4wz/66bsiZ07wESVDCS7sjwwSSIxKrSREOipSi2xqcMfEjpz/3LikgWGDV6qK0x13ZI4GQGinY5XjXuxtbs/vHfByT0qKM/FXkI/BkRJxyJEnGKj9AHnIDDa2C9mJbtclY2i5lVWYDxP52dy/t3u7Ldrcput/NwhfW6K6+GU2SMFzQAAAGhDciXQIQez0a5R3gduIfD3E7HCSQY4JCABHfLR8+8jv0rDBczen38DFliVTkCJzYWM8z7xIYmqCdXcz9//fR8E+PPXAJzIhNcpAASzJCYeFZ9ngIrndG1lO74ChzhuSaAkajQwAgANoyr7wEEe2SU5yOtsaxjFrIIndA/AgYEEjpPAFZ/4KkxEu7N+pN76wvc1ENAu8dDnxcAc61KMcJJ1HvgePYTcVKjCeo4CTdlInJVcD4Yw5hlEON+uWe4D9A26ApZ95EcEB4vCmBxnAyTIIhDYzIbDAiiy3tb+X8GO2+VGhjWMJ7d+4X7XXk6+krliHyQoEgPJJwMDPDvXw1IMC8XJP4sHi6EU3w4CyDZIio+WKLF66W8PB/K8+uLzQXa5/hxvQNOkaTTkjf2sbikP8RIIwEplThwAp50G/gRwMAJITWRB8N4u+V5RdtI9ggww8EkVp5wTwQkgyT4EECEhaTgl3iNkJAhHtiSD6TToftpqFAeKT/FmGvtqwwjvaicZFtc77fwbxoayjuUxlQBVyCB1yMxpv4NyYs87izrx8bwlvENGVg2x3d4JLDf2k6W+bpf81zUdJo8R8qbSeNsU0HboXlQeiAfI1jZ8W0t8auhVHeG1ir9Zv1daZj0Qr5JW2CQfid+kMC/rENl/Znzaa9hyHpYV/9XWw8Cb7yK7ZC/6hzqXshAS20ecpt6/xj94boMJPDeIfuhphuSfijz8Uq5g3YoHy9XlJP2cDvmNYEcw7W1kBDM2ah98I2BhEwHph9FyJf+RhpT24brS72ENKDX5rXAtev5rAs9wzMgLykzuRaZNm7oIx2M5eeygk2mT37Wg86b8f8EEm6BBChQt8pPf/qCiVNEV5kJF6+1EbMgvmE0d0inVtWELAAz01BjLgsdVRRqjBLf1TbKmGDCPdonRRR5nzK7zCgzI7p1Tb9jwr7wkiHFQucxr5nSy71AQq1baAfjIxpLxqRCbWg49yo6WanI6zxEv6MKjmbBF1faPE9Ke5kuOId6+kkDjHSnKPQXLmvl8jqQYG75N8qKn1z0jJTv3eBjn+AKjfdm5E+vBiBsVrOygkfCYmJ5DRDy8PiwstAFeCTgP4ACvGKsPCUFDTw8PJhXAgCH3tibla2V8+s9EjKQAKdq/PVJAiNZnrlFX8veYvEjPwAErwEhxTwR0H/EqpvgAQBg/v99CStbo6tnOj+8vHZZr+0GJCnEPEW5z27t7VnM1H81I85yH4jrLJU4vBJI4LzeCF/0KAxzGpnGT6MtyxOjoUVWbjJK9OGZMPCljFwHTkWJRzwLIAGVGoIs3X4EGHI43Sg91vdwXYeRdqMQB9FY7hkp12chGlI+E5/xx3Kc6If1LTxH6EGC7wE8ZX6LtnnSgbWhjCEAhTmFAobfELpBIIHKWO0zFDdNbsV59IoRfd6DLAPzicXtOnsIg2X3oeeI5dSg8e7rr94ICjBZSMOLV2E4nBxEYI4EAAnmoWCut8hBgNMaGOZe0QNTjPKLz59ey2+fPtl8YJ6opBJIYBUIJgTl2hsNAzQ6TwxI8L3iYYIeNzrpgAx8j7KPCpjhOngxLRcP5Xg6W+lIDzsJICzyI1glDQMjYmZnjGlG2MPZEp2O/b0VSOC41DOxpdO0dA79vXUQkA2xPNaWfCZd8T5V2PEdS3cO6Tc1ecj9WNOPvlQODRma97RzT9WGmuGmbWfDJcvk2nyrfkYjkHoaeTt5Umv9+Dy9ruN3kbCXbeZrWnQ41Pextc76kOosqlN1unK59WjJz9TQCuXT1hZKB9vGHg5t0LmureWQ/mYym16SktyWelbNuNS+s90MROTxKZDAZ+prBkDy/aAfyh3j5wEc83u8Ol90OUsZRhkFGabfm9yMKmA/CkjI+4NzXtvTnF+dJ6WTGpCg9sVmMe90R3yP+SAormunfVKa1rC4Gq1j7mvfZ/rItAnvSVMDf4Y2uMGbF2OICdWYWkvI2URLttraRmwJlO8NJCjRZgGEzy0gQZlv3lBomwxCjUIl+sz48pz+KwMJSlN4T6HNeYPSTNe7e2itRktDgojtZUOgJgiUbrleQwJkTPjfGhmuJjEHCfeKKrR6EjK0T1rKRv/MYSDhdl/exhgjxEvnyvq0mFvuBIAFSIi4gAv6YuLeCHOEOUztJB9AwtPjuixXczMIASDA8+Dp6cnWmoIVa4Df8D28FggkAEB4WKOcI1DplXkiILSB+RJs7q6RDDCSo9LzgLlSXk/nm+SDAAZMMJtx2MeEI9+DjRNAQpQrNKPqcDTh3xlh84UnOzx4JQK8N8WQJS3DI4Enup9enm+y+yvIQKVAFXflJ5aMMTJfq4sgolH4zFsgQRIwmhOJJz/MiqtXzYh8FQEqGJgQBi6NSUtwe0TpTibV7IUn6d+UuRCqmssBcwnvBLrT26n72UGOyFpjJG1zzjrREoLC/s1Xyw68ouKofBZhJ5wb0g2eAWUDv+FkW5U5zkXv9QKgqj8Fwu+2vpFLACe6HQAj2fttfCl5YE2WoEwlE4JSOeQz9ISKz+N3zGdw2LPMp+RHeH02gAqeBy97eDtcrawlgISzAWGsoFDK68vB8oQQSMAeMi+P8EhAXgWXR8yw3pdpNMDo4l4i6LOdxiaPBHhE2HwFiMUTW4B4DiRsLUfDfu/hPQeAHLZn4HTqXgkGkgV7cuBmYiCI6Q6NQvadwSPgp/LEexL1UR6TNrgv8XyVP7X1rckX/e57AwmgG+4VKuWqU9DjJMuPzxRjARyVH7UM5Zb+Ri/Dmu7HfTDUxj1AQuv5KruGdAHOn84b9zZ5Cu8lr+F4WnoJeZYatjq/GaBgu+xTq32dX71X52Vo3Fk/V9nTPfd6G+Od9Q0+n/3VsUH4gD7HPBJIX1kn5nN0bWprTfmbr9P5rt3H8TX3Z5S/zONWemD7+Rp8T9mD3wgC0zOM3uC0EZiHiHkFQBuao4N91UOFf7RHgq4T3ufnZx7poPPnITCcK/WI4TxqG/BIYPlaynXIdtV7cp+U1yDZotJSpoVWjpHcp+7zTyDh1iOhxahqm2SMMeWF+tFAghKCKh3KNIeY7hARKdPUe2uGIt2YeOpHYaUGRWaiuhFajK4lSFu/t9ZfGXSeMyrTWYEhA0XfGYOkz9H5oyCiMo9XfOe14l/NsKytQ02BrI11iFZVwRhrn4a+CnaOm0KsNcdj7UNRZR9pwKF9CuRvt/5tIMHH6L3tmG8ACf7b1UEE5CmwRIiTskLIweRi4MFqjhNuvMJDAFUbzmW3XZXV2kvyYS3hkQDAgEKUc4jf4ZXA7OkYN9p62K6tSsN2u7H74ZHgRqCfYs/Qp4jtx7wxQ7Sd2k8m5flw9BwDyClQ3PDH3zSEm7m4R8k/qzhwddd7GnZe7tFdwvF8eGJYHP7LS3f67/2IBHHhkUCDCifHcO/Hyb/14IgEdZ5jwZLWwYKCp0d8trKMHpdhr9BjPlOyQi4zL0O3/8QjwcpFIOcAUlVH+2oQs9yjzb8QMJNG2v6AUSru6t0eCICYngW8nQkTmQwX82+lCJl8LwzvyP/W5X5Au0bnmEd79fnAdQb0IRklvg/ggfsD91lFAato0Ncqx9wzuSAOtAnIKS/gd7ifMZjci2hfgQTdi1nZpiJSMzKhQKOqBMfH3B/4zPadZj25J//feG9EdQ54JDC0AQAJgATM7SfLoeC5EMwT4YpcAxPzSIAnzvFwLs8oCxmAC8EMABNZXOMAACAASURBVAlYewAJbjR9XkYO62Dl32aev8DmOLzIAATYPjEHGU9sSv5lr9YmNtrSwhdY1pJAAg3cyRShL6jwwBhuz9kBIMGMtuN41vOaHNB1bgEJqqjjPspl7l+rUCGgUZZjLf2ideLZkr+keX1VxZjylfoF5RXHAZq44efB4FXmaNu8dkg/ulfWdTwhgFZtV/tP4LzW7j1AQjbesg6WDc2aDkP+qYcKCpSSb3KvZp12bE7wvM/4tyTI5O8KSpLf4HVsfvDcDNTUdFOOj/1X/SJ7FCiPtfeXvkINx1nTqfS53fupA8ljHgncZ5wjnUulE21feW0NyNA2ajq50ntrf9bKX97wl86VKh3AxD5T3djAdKlehL1Kj2XwGXhj4prffvut81TM86rrg7GN9v8bhzZwLkmr+vzaPsTvehCar8HnDCToMzDWFfTJAL/xG3MgKZCA67RPuv6LOCxSWlJaa8kP5e83dPUTSPg6ICFvcBJ4C7F+K5AwT+XnMtPW5yuh1gSGEk3+PTMtCj5l8MpIOf5MaFmhBKMmqk2mQiHP1yFBnp/xpUJcFYihe1vrp32ozWne0Bw/x3yT4CsMZBWUZKRgKFTqMWcAEvAfxmUWBkPKXG2MNaGn841+jrWvSoYKfa7dlxj6NaEGg1rbpWDVORpb96Yg7G6+H0jQNZ8C0o3sywhfdqPLs/gvUE3BKg5cChg20OMV/i8AAuA/EjBOy27roQ2e28A9Exj7rq8QpFZFIQxKPOtxh7wKy7LbeUlIlFv09fOTVDyLQIIL6sgsH0ACDHmWd6XAOSNOPwzPzWZl4IDRa7hi0mAzYw+B56U4eIK+XUt32m1Kqh2oT60NroXxjCjjiD7NMV/wZCjXcnjdd0ACEhEawAGDOQxnAggdkBA5IFShQB9MGYzXTlGEm3gYpCwfiXXAygPYuWkj+Krt/7OfEtt7OT1An0xPit9Jk8yDcAqPDCaD7PgDAAyMZzopKFuYFWnGrfM+Azwi1ARj0RzamKOsyKsiDP6AftMw15N9XAfDlfdz33Mc+B70CN6jORJoOGYjhO3o/mASzcz3+SwAU+TD6hnB+UZbBK5oiBMIMYBEgARUo4AiBVAAni54//yKk36EQKAiAwx4XzMCCXjdo/pDlJHsZIIBDgAxPAwlV6ew/uM0B67NM8+nYLzc8qYsrDwo7kPIgvEvq63mCp312+gQ3icALIp5JfjaOI06ADEps/kyqklEnfnwAME9FtJxR/m0LOduFP1G9WbKZ4bYMfcG2wTPUXrIskd5t+oXakB8jdxWXYPPr7Wv8kI9XkhToIlsjOhnBcJqclW/+5pxcK9yPvXZ+K4FJOD6MTAoy/csY7OhqWMgX6K8UYNbeVY2xBVkaMl/bUf5ltJHa33H5r2lC6ke4fvcgUPyMs6/8jT22fbzuffa0zVkn5QmP9OhQ56OeSRkIEHb0+dxvrjfeF0tdLim82X+nJ8zNMfTlCMiX1frb+ZHyj9UFmBM0HGxb+GpiUMW8On//M//tFcetgztwaZ98I2ABNX7SRu6B/KephzAK/bHZ3Qhk6geuUpTtEuWKK0dpVJJv1lHzn3SNaJHQo2+cZ+Ch5k34PPg7z+BhHEgQTchlaGa8OTCtAzRHw0k8PnKHDNRDTEsCrq8kXXjZMHFOSNRgtGZoRGxsSYYcWJDJTy5/WSh/zXCW+/J65nba62fzpUyFI7zXiAhCxwKBp6ogOEQSMDc0DUZhoLOqa5jZti1uaoJFW1PTzpr9M5nqODX9aMhnAVrrS81WiGQQFr7UiChtb79718OJMADYbFEucLIQzBDrgIkO1xYuAISIW4WCwtjQOUGgAgIddii3OJybhUXVqtJeXzcmZBkAiG+Yj4oLPFKsIH7BSEN8EiAMv/wsDOjD+73biwjcdu5bNfh+o7EbSfEYb/4KUiAVq+IgYsTbd97ZyvnaPWaT8cuJwMBCRpxh2iHwoax5ZfjyXMmHA4eGhYhDcw1QCEKIMGMxQAhcD8+w8uGyg9oTxVpVXb4/hweF52hHQCA/R5hFKYIC18x5TlCG6ysX/yRFjwVpf+hhCTBByR05HOtTUu8GKe0J5QJdC8QjvF48VN0JkWzE+yUKAxgAk6xWUVDFWsYCKZcB1ig5SDZjzmAtlmUArQT9D5xoXmtRPky9olAAscHQ5eGgu57fmc0Fe1kHk0FEPdx/yvggfmEwjcmAzD9ChpQKdJ9y/mnTFCPBC/jeCmHkwNkCiRYycu9gwSvr0cr+Xi+wHB3YOB0mVruBJRoZJvkL/BI8LXyWvZ2fYBrHR0GkIA15L6Al4mDL57NHR4RNjeR24BAwsESKyLkwQED+z6eYQCDhUN4DP/+4B4lyEVheSpmnoAXRnAtGVaLz+vc3uORwDXh/BJcQF8wVq4flWeVOzRs8m9qfNb6m/fk0DWt9pWmOQ58Ry8drKvSbwbDcB3pPOtI2vbYGFq/qSGhchTfE8iotWGeTQ0gAe0NGYn43umqB1H1ORwveQH3tvIo0OEYkNAKPSVdqP7D51EX1OeRtvjMMaCF61qTG/o8GnOqt5AOsl7GNef3ABIyvevnbBvc0PUdyRYzkKX9YVs1AJdzBjmMeaxdk+lX6Vv7PUa/WrUiX2eyK4VUKa3z+eTvXC/1coX3AatWwVMTIPF//Md/mH4BvYcHcUP8ZVT/+05AgtI054DzzzniXFO/zvue869VQ5T2FEio2Vu8nweBNR6G9hBAR/rQvnEMLf0//9618YcDEuKQyeh9UsrD7vGzuHNdhMzIeCKQDVwScMsQbQkZKqZD131JjoSqMKrE5+h1recPCfJM3Hmj8/cWw+oUu+jUlwIJNSV2aHyZyenGzf3U/mdBTMWqxkhvBElr8VPN769Zv5YhfUcXRi9R8KQmdN/6fKW/mqBr0ee9v/NUoH+GgwNWpz08AFwYuOLgY72U7Q6KtCtjs9nUEifiFB9eAqvF1LwS4H4Gb4TlfF7Wc5RonJfNcmVAw+Pjquw2i5uwBR0nnsXTfgJJPFnzcIKV3fv4+GB8Cx4C4EkAEvAHoMHai2Rv8EgwQzpWdR5VQU5ndw03xQxu/3ZWSsQc+Rz85JvhDwAM3FB2jyLkhMBzrPTe62s5xAnvu8en7sQdj/TcCxHmEIqyKqqcW+4hPZHJvNTKIUaiO8y/GZph7KPNRXhB2FoFqEBiNmABcxsxiuTxbINGq97XlbCM9Z9csOYeemOJHRFqEbkO9OQW/bR9EAp7p3jHIgBqgBdFl4RREtKiX/yeQEV3sgoAIcAWNXLJkzP/UmXFDNELqkP0hoYq8JwP0JyGVeEaXRsqIfQmUO8yPL95Yi7JTGu8hIoQn9kbgA5EMURjb6UfUX7RgYPfUUnk9bX89vxiAAKBhNMZ4I8nLzyjEsNlVk5SFpBKLUIeXImPaixXN+p8b7l3AAAchExgfTm3k65KiQMRDG1AgMzNvg4FGyENSAjpz/W8Eh7qcCwHhAxN4dnAeCr36kH/eT1ABsof6iY1w2mIibeABPLPWpukkfx8VUgz/+55p1+VZW42PNRQHHoOwRnyB+XXeAZpE+8dgPHwLPR/uVx7boowuBTERXt5L+U+twzZlvxTmlC+qODM0DzdE9rQku8ESvS6rLvpHud+5D7EfWokqb7mMtE9GvFfr1PwMMu7PA+Zj2U9gNdzD+rc8SBC9XHV5VQvrc2/6jQ6R10bVz9Rznqwgi6Da3CHIZv5H9vivsJ8k+fSqBsD9jh3fB3af/y+tf/gkTDEG0gb+oz8PB4acP6oM3PPgoeP9ZHrV6M70m0ec0c/yFNlIYH5EKlfsXv2r+5PfZbyujE+x6fla9gu+ZnSPUFR6JUEwcn/anK0xkOMN0Z1qXxP3pOZLyuPV/rv9svcZRVk5P/7f/5PQfWvXjYitc+pzMx7NlxKW4yq8fvkqrv6jY191e0pz0UGErg4uZucWCKGynxV4P2rAwl545BgszD6nwAk5A07ttGz0KitP5mfjhX3/QQSJEnfneWZhvbuEJDAtbsXKBhr39fWhUnPQONz8ROX3sjqWwL4sFmhvJ8Lc3gi7Hab8vC4KQ+7TVnC6wB5EuAibqUZZw4kzBdlvVyVxbyUD++2Zb5wF3Ig7Axd4OkIFFyNUVc3c7wHkABPBYQ24HPnTRDgxm6zcnqM8ojMkYCTdhsrlevzsTPC4WmBso1O3+eu4gOS4tGN3wW3n9ZbScIJY8rdkEM/8NzVoi+fi/ZwnZ5aq7BUYaX8Iiv/aigsN161AH9m/B+jKgOeNfXT5CyqbL9KrgVd936e4LUgwsHAFf8zpTg+4pTYYATpw+F8cnd0yaiP35kjgYBC117YieQxDG2Ap4Iq4jRYUb2B3gF4f4gcCFTC7FkRiqEKlgIFnWGO03lR9FUBxjXMW8DQBp7e0YjU9csKPXnhmFyezYd5hfJcPs+AGsxteAfQuH+BJ0t4JWDPPL94joS//fa75UF4edmXw+FYjicoMTDcceIPjwQHElT5tjb3voZQdJzHuKePenRAScKJZLeuUpIPxj/6bGCFVQhxwKaj8TA+ACQ4+OTGlgEc+ByhDvCeAAXDM8IUs6lX8bG8Cejn0UtUqs5xy8fGtaIWkKB7sqaqqfJ6r9I9pEuRlvRV9achRZu8kjyjBiQ4AOOAjRrPSBaKdaZBQ3pX+s7z+SX63T1zwvn4EUBCPqjJ+htBszynBBJorHF+uQacI/ALXRfKawUSdH55n4IC+nvWN/X5nGvdy2ynBmjldf1nBxJqQEpn2IV8qunrtX2nc0kOknmM6QeRI0K5jO7vIQOU1xOsoy7NzwRHCPAN9YHj4ZrjOl1HPl/Hzf6Bs/5PBBLyenBdSa8YE/nUHCWwJQeSrtEQn9U1yVUbavOk/cnvVefodediOuEfHkhQZE8nKm8WChsVcLqQVOjGRfn4ry1D6Xt7JLQEIRHLLOT1sxJYZgg15URnhO1n5sR5bvWvdp9uBgWCtG/6vtX/3JdvCSS05qc1/tbvb6FNnccbJiLlht76fNJ/Nipqa1UbS2v/9P3rSzA5w46yapM+XtKNqP4pqIiwXs7KbDox0GC1XZaHh015evdQHpGzYGXO75YnYbNclBVcgWeLsl4s7T9CEz7+8ljK5GSGIYAEgAJMqAnaBCKfT3s9fMKT4OEeByHW1rFjnMyaR8F0akCHGT9Hd9GFTWQKdZzKnU7uhWAK5elsGfTNw2COOG/PpIxTe7y3+46I73ZvB0wG7oN7OnndCcYaYsWR2yAUd1xKTwSUldRT66H1UeVajUe0xfmwk/KV14HvjIQAMNAfzL71Tyov4FozTmC04T88MLQkreZDuPQxgsy70Alze+NZ9WHk2fgj6RwFOzw2bF+kOHQabxZdoa7HEcpACsN1WGMLfYg/E84sA2keCdPOEMJvTIjIUwo1mjhvnHMACAer2tGfGCpQgL5zrQhg5dADKwkq4RrKE/C+tf/4Ow0Cfe3mWpRgAgcsC4k+WjjD/rkrFXk8Hgpyf+xfDwYkuEcCPGX25XC8GrBgoAI8AM5I8tlXXnEjHTkV3MMBpOKKqeceodHKdUWOBIagGA12oASTLIYHU+RI6GRFAHUMRQFgYPoEqzwgQWRUczAeNcUeBJ25YQZPBPNmsGSBDiToH/lxi/+2gIQaT9U2a0aD/q5AQKfAp1KvSjPZ8BhShvUeNRxJcwTElAa5dp1HiSUzW3aKuPGpiDfmWmuf+X5MWc/z1Zp/lZs/Akjg+uSxcYx6YqwgIwEZ7lfyMaU7gg8KGmRjl/Mz9HztH9vWOaMbPNu1PVQJjeXvHFdNn6jNf43+b/YZqrb8YI8EBXnQF8rCIR6g88ixDOnvui75WtsjEdqR+f7QvOX9rLKDa6d7mKE3tWfzO96nfdX1phxRurFrIyzye3ok3MsP8vyPyVTsQwIJJfQ3yvka6DC0xvZ9VP3JPF3nKq9tvlbpv1uDPzqQsFm7Ip+R1bxAemJWE4QtAdJiUGMbR+/90UCCChqdI27eoY2UBcjQfOg8DwmbsbmsCX9VBDQ0pbZhyJhrCg1/65TDUOZ+AgnfziNhaB9xPVqGSmsf9nSY67GHu1sACVSi3EPdhTWAhKf1sszmxbwRrHrCDqEG2/KwW5X1ZmVlHxHCsFuty3a5KpvFyoGE5aYsltPy8IgYdzeO9dSX+0dPhKi0MdSBeRM8P4GXXURIgQtfzwg8j8zQMPAxVygZiT96LiA0AQCCneZf3U3aPCDi1PtiyVDddRun9fvDaxdX68qj5wYwpQIKXJywsqwiTxToiYBkkAokZCFf2+NqKKB/Cqzo/QREUFnB9nLnNTDpSjdSyYLnwunqiRT1z55vJQIdCEG/O16cQg4AJMAjoXd/p2t6X2HAlJyw8axcYBhR/N7mMDEwBR5MFhFgkNAIuw8hE7NpQcUCrLl7xXgyThrcGvLg60+D1EM7ECKOE3mjZykxy3mlcq2AAsEG2zuRH0TllfLDmuKow+UJFJ/D/vX7rY/fxrWQN57zwHNpoH2E67wenO4BjHm1Bq9q8+kF153Ly7PnSXjdo1zpoexfT2WP0o4XJPn0Pc19jXYBJLjLO5MB31aPMVqHu2YFSLC9FNUa6A+jtT983vo947Tms8JQE4Q5oJ1Pz3DtBWDk1VgAJBjQsQdgVwcS1FBo8ccWkMD1oWzMCq8CBTUaUNdopX1eq+3X9Kgh2Z6V2Zq+RgNLeakq3ASIyDdwnRrLatioYq36Q0u+jOkmyrvw/kcACXlNdO/iPT0WKHs6EJLgc4QsZH2Oc4/v9bRY91le+9r6a/+Urvk9QxcyQEG+R/pk/8m7stwZmv8hPZXfM9kieQfpUOlokAa+QWgD51B5cjasdV5rc1ib97zPh8bA6rN6fe3evI6c/ywrOH/cCy35wXmv7c+8N/8nAwlDvI8AHeefMpxAwum1L+9MGlaaVf5fWxdW/dF9mfmS9i2/p96g62DX/FGBBOiU0AlXS08uxc3IDToEJGRBnYn3rYKmdf//FCBBFT/OXUsJIcGOCdsa49MN0VKUtO28kfD5J5DQUnXGf1emNQTavO0JfvfQPmjtj9bvfd9uDUoY4vbc6a2BpTkSZtdLeYAnwmJqJRwX63nZbFGKcV2eHjZls56Xx4dtWaO6wmZbdvi/Wpfdcl02KwAJ83KeHsybgUkpqQARWMh8B5/pkWBAwsMu0GlPTEggAZ4Hlujq4i7aAAEIJGBO4LkA2keZx+vF3au5XwE2wAvB7/d4cDPAw0hzL55Ll+SvU6oihILCxfbm2eOM1RPBgAAYR7L/skGigo3vqVxwTmwc4YGgSn+nn2kVlKjgwJM0ACsIPbCykkJf1vc4Hcb7qZyGswpETzPTMgUKFMET5FWWeyBK/JkSLaELN/wM36O2ZvojsGBVAVIytRvFC8DGfGpVLvAc8yRZLm88Wng6R4PuRsHHCexy1bn2o+3MxznXtbk3xcVyVfYl9LQN3NPKkQCDGfdQQdJ8DNoXe0oACQAICCSgUoOtaeTrAG0iIdfff//NXo9nL+EIYABAwsvrwcIcXp4PVlEBHglXSTaH9VGPBFxLg5OyxvZCPBPlz3R96ZVCIAGeBHZ90F93whprDjjHfof+Yf1wF3zPm3C1/vqcOgB0DSBhjySSSMJo+GfvkZDlZUs+fgsgYUiJN9qV8m/fEkhQWaOKr/IKvGeyMvSDYSm4l8BYB/hEP5XvZMPje8g3fcaPABJqOpjyGP1djTvKC8wreYTOD+eXfFkBCZUXNZ1M2WE2QJW+cR2A0xueKOViaZSqsc2QMNVR+Yza/HP/ZPnUASqnWxDyRwEJKhPzHGUdqKVTqzxs6U8tIEEN4byfuM5KP6qHcF1r9KD3Zr6SaYq/857u84ShZt8vR0Jt7mv68NA+oO5FnYr5kUjHx5fnm0Nv9cTK487PQD/Oh32n/2hfda2y/p2vyzzTrv9DAgmeNLsKJDDrrBJ1FpxKGJlwWhuxRlRj7eXrvzeQ0OqfuQ5L1QUjzkCrFUhQRjfGGD5TqsPtdoiwsXHe8qeINdvRNdONnNeFv2XBSwSem3+o3Xv6nZlBvqdFX63f7+nD2DVsv6ZMZgb0rZ71JYKu9cxe+enPhX1MLlxgKFHBcFCxb3F6OZf1tJTtam7gwRplHDeLsntYlcenrb3foqTjalGetrvysN2Vp+WubBCKsNqU+XxWrrNjWW1XphCBbsz4OR7NGMR3St+kJ548W9b0LXIxwHh0IGH/6h4DBBKuyH1g5RbdoGdoAzwScHqL8rHwKuj3gbvzoyyijRvpFQEynD1zPAV95w4oieYwMwxp8GdNu5AGVJNQw5CVETDe2noqXeE9FdMsxPTkyQwEupAzhCGWC+CAGdXwRIiYQoxF+TvuRwgDlUGbb94fhqCNscuRgDHBNd7BAFVOcVqNzyjzRxrryjqKV4KVeAyPDp0HUiPa4ffZ6LNrFjM7Gbc+BR+mkoG5YlgIARcFBNDyeruzqgVc/zzPXEfex3Hafo/8IQokqLcI7mlVFWAiQbZPrxz1nFBFhZ4WzJNwCA+Z08XBFAUSUNnGPC4QIvAKT4WTGebPz6/l+RMqOpzK8YDSjLdgkj0jciTAe8F5W+8Zgc8EEhAjrOti2VbMw8DBNwUSVC4wXAUVXYxuwg3FPVxKl4ARIAhclvA95ha0ZoDh4WRAAiJzUBuFf+TDNblW44UtIKF2T03h5HO5VlzPlkdCz39v14A0P2gEMOFpCukgvbIf3N/dmkUVBgJqHeAjA9VnqpGiff1WclXl5o8AEvJYVZch3yU/5NxiqigHKJOUX5v8sBKoLpNUbqjRmOcz69jkNTc8R/RBY3+oYiLJe7nOapCy/wzPYr90DCbrpR3uVR4qkrfzOvb1dHRjlLrgjwISdO7G9izpTV/H5G/e68pnXOh9XvVIn5/187yfdT517diGAqG1fdkCSmtz0Y0hynZ/z9CGzCdq42d/eK3eQyAmy/eO3g59VaRsh3E+x9rPQILuY91/2qdME0r/3Z7+QwIJNmNetYGhDWQcJNRMALVF14nn4r3V0B3bCPjtRwMJmBcqjyR6xucSZFBldIhQRzf8CJjQmt/a87LwrjFS7Y9er5uSm1mFL37/lkBCS2EZY0w6rhYdfe3vOr81RavV/9Zzqajkec/MsdXO0O/9/PX1xP3aMLwbQMLjYmpAwsPjtmx2K/NC2D2syxOAhN26rOeep+BhvS2P28fysNxaosXNcl2mi1lZbCZlsV50ZR6ZhZ5KnLpikr9QUbPT2/WqAxJAd/BI8JKqvUeCCeuuLGK43VuyunOZmGt/P3ZEPhBAIH1bnw57o+sFKiWExxZyACCs4cb4jNN8AAUcg72GksYkhZz3wytPfPtqDkMCTJX6ThlICdTwHPuLXAccA8IVzKiRHAjkXTc8ImJsuefp3aA5Eqx9M6TR55nlSuD1AAts/0cYg5U/jM6aTEn5EggUcK8ycV9X2s2C9PubbrwbcNMCp9QSbhOnsMibASUbz7cKAFFtgAaU8erJpKw2WwMSMDc1miPv5hqTv5kSHqEwoB/u0wxmsHzt0P6Dq77yMPaPoBNjoFVRVv6KcqZWKYSAwulgY35+ffG8CAfkALkaMHA4nC0kQIGET78fuxwJpAPzfDj4nODk34Hx27AUAgkIbSAQZOsbsip7JCC0QQEq0gSABFR90coMrgBePIdDHJZZIdUoLYV2EJYBb4vTEVlYboGEIflTW4MWkDBkSLAtyvxsbNIo0/Wv7d8so7JepSfBtfuzgquymLTLvhJoIq36vbcx7kMGluoASostudOSz1kXoaHNNcyAkM7Pt6jaMKbb4Fka5qtrxf7lOcY19KbDvcxlQsBX5071BT1o0j7pmuva8HvyCdIb9Xb2D98TMMhAAmmTbdWABNyjbZosFcABVVvUkPpRQALXZkjf0u/ZR/JyXde8/zr5KTLshl9PFp9tgczP8wXalwwCqdcQ51plvbad5Xd+TmvvdbGP37FqQ7YfMw/L6zU0/5TNPCTo9h9dQiK/C3/n2ir/zW2bmnTY33j0DM1h5rO6Jkr/3Z7+wwIJMTO77YMxz8zMdPORed4SAYS5n0Q4wuWfUR5MP/P7/Dq94mTjUr7k1QyAhiRrbabW7y1BWSNwjc8lo1CG4Xq4i8F7nl8TIGR+LSBBET22o2upddZrGy0rFpwP3TyqvHADq2Kl99Tej83xkGDQjfyW+1vr2/qd/RtStFr9b7WvykZNWH6r9tWYdsPMKzmYIQ+jPEoJ0k41IXa9lI+o0LCGF8K2bDaLsl7Nyna3MI+Eh+3SQhuQaPFh/VB2m03ZLbdltViX5Rxl9aZltpqUydwVNtIqPXrwDDWkfC6g+OL7peUuMOUI+RmWS0/CFoYjrrGSjOXc9R33e7LEAyIWLMcDAAKMiQaclUwEeGKcxWPSrZzj697mwcpWLp0/mnJoeeD6KgIsl0gggXsDIQLGN+1knzHkKNd4LcjcP58h18SkTCdzi7u/XmAgne17lPQ7HS/2ioz7+B2pFE3RiBKS54PHy/MPoRyYR+xv+z6SP3aKeWDHn514BJDQKYRxQtzRYVe9gVn4p2GI9uX96CGAvnz69Mn5XHSMhhvpFmEJN8YBQYN0Sh6D7eSSKbeg08W8CzHpTt6WqB6ys0SceD7L2+F3U9gtmaa79CO0gUACnkFQWPcVDQOCWjTIzF3Zki32iUppfKhr89ge76obiFeEyleMgZ9VlrB/8EjwXAjPZb93bxyEO+yPnizx75+eyxmJCw/IpQAgAaEPe5sX5En4299fyxm0BvqQEBSv7IDTVN8DuJe0A5AI9HU6X8p0sezkmK1JAFsKJJhMkPKPppxHOI0V94zyrAQLtLwjqz6ox4LP/6UcLCFjJPO0xJ+9N43KuLESWy0goaYIq+yGNxQNLTXIaOCpR0pN5tcUZ5WR2aOhpoiTxxg/iCSWKpc4BsxJ71Hl4BuSKMbL4AAAIABJREFUaOr9CvawvSHl39axUT77nt913r4ESCBfMR4MT6qveCVNq5xVfca8YCKBaJ4nfK+u1Fw3fMcQK+xNeoDhem1Dn8m9rXpN1sFreiB5g/YjA2lcc/YLz+JhF2Uu1zrPvyW7laoueh2uPeyjFGzQwhcBCabQRKnlAf1/MV2UM3jsuZQTSlHHdfMJcueg2gx1FdcLqB+ofcHvaYdA/jrfVU/EW4+grFfpHlCaXsy9vLTRYoCofK98X/e5vlcg6EauRJu6j7VdPpP6GZi3iWqMCxI5Xs2hL0o08feuZFPM/Zh8aumXWT9VGiWt1Pqtc6jPqPFDXKsAPdqjpw80PCOj8Nqkhw6fif2n/JTX8jsFElQX0n2Y79H+om+2ByPZdDcff0gggVrepJTtZte5u2ai4IQqo+2EdCJcEvAM5ZqQkCwI3WJqJ4g3vtj3SwMakLgNLpa3rzjXqn3P60w9Tcmu8qbIGzFvcp5E1RgHxk/XQCWmfG1GcvUEjIa+Koe383fLgJTouTnqCoCfJGRBmDdNa3w4ueM6s60xxjI0v0P3qLKRmc49isi9jGzo+TWG1WrzS8bfurbGnGr3KJ3qvlPFQ+mmRtdj7Q710+oqQPmnqQeNDCcO5okAxfxsBu4KxvJsZond4Ca/3W3K08OuoI7vu6dd+fBuV+aLUq6XfVmuJuXXXx7Lx/ePBiRskRdh81A2q63t92nBhU6/CINASUb0wUIV1mvfc1AcosQdFXX/DE+Dadlsdpbc8Xw5OBARsdWaYwH9xR9BEJvXE0rL7Q1IcEPdZwbDZl6I/5+9N92OIzmyhD33BSsBklXqPt837/9Wc+bPdLfUkrgAyD3nXDO/ETcMHuFJoiiVusijUiIzNg93W6/bYt8BJIxOafsCQ3DXFFhE5wmkUZB2UbAQRiMVGHl1lGsroOWl8bFAntjJhqNmofHJ22bOFysHLqwaPcL1PA0D7dmwY2uh3Lb7jDlA6gYKSU7SfDTzVoxWdK+7806DkXSjtNi0f5TdiK7D4I6ZARuSttC0zTxhtHDMme7SFs8DOEAwCLn5Ljtzqkju0mCGLPL6cw0FKmTKPDWMuf6Mcmh4YjxKKJo9nnn+PI3Y2Xyebm9v0/X1dfry9NXSZb6+PNuYLMdyDhocWUrEbLFoDEHlLxrUWFuCTOpUNs7FuG2pp7uO6vRHmay6hPPkdTdaQIv8zRQH3WkhsAGas3f88in999/+mj5//uStRwEmAHRCRAEc/n1OBdjs0/Nmm56fXtLT00vavBzS89MxbXbHtN9szRED8G90c3R6gsOOf8cc0WIgOcAffBdwoNEhTURLbklqdAzwpu36YOskBR4he4wvs8NiIFoGDVud4Yx6OrbtvpC2sUWxVHsU27Wi5glBrTzzFjGTu0c0n270wBl5yz+lW5XVHLcCAaXnqE6MdgG+G1gVNh3U2Fb93mfDkH9Ln1hvvV88h1GVuiFBOsVvtfd7y9xecq3RnQfTFj9h4A8dRzRNdAT1uwJFasOR/8GDdNRpP2mEKvk6AjS6VnHd+d4lxzTSAr4r+En9o3YP7xPlWBdsa+sw6dji8yi7OGYUW8R9cS/u/hL8j/ZkiVe8xTBQILgIbv+r3Y/kwiMcf0QnWWITZMnIPnH+dn9IE2xIABDLjjT9DfgZOLPjOIujjd+xGTH0j+8UeaSZI0ltqNFrvAfO19QjBYDUJqcuNDstywOupb2rRVRCDzuQQqDENHQAWngePv14Xf4NyYe32tJKp33zx3elL8V5sI0B2KeoOZVrWimQirEBSFB7+tXzjiwmnDtP5cLLpHOdn2iL45z5bOZ6cofIvlzgezaz2k84H92T/vMvf3EBlYHuEfjl6OMeArlr9KTHR+dLZvJb7vit52Y+tst6gARVLq+cGWEkFXy8RhFPCmJOKJhikQ2MvmEPT09GQAaMgZLDpfesOdod41vyEXlfotKR2RmipExYIkQ6JPE91fhXxiGBK3Ks68N5jO9duj/O5Y6lMlu8xxBJ1QQJ3y/SEN+jRv61+9euV0PtW97rW9loSAh+670iH3GuXvHet964cD6BBDgRJ7gGoHGACNbf3jg1Ifx4Ph2nqdUMcIfb6h3cXKX1Ym6dGm6ul2k2wQ7NMa3Wk/T+8TY93N+muxsACIu0Xl5Zp4b5eJ5GI1QmcME9m8IY9ToGUAYEEkYnN6Jp7LC/vCmP8Ti3f5ygi7CNJ+4cNqkEMCVyrQIi/nT4ABTMUOwP1zc1AHJOfhYth72nNMB5N37JSqspOjnKKQm5PSQVD1MgUm6j2aQ05B3YxugcjRsgAutOMIBGF3eEWK0fu+ucg/l4khYJTrGHx3OXiccjkBB5zjtONEHmwWHpARKkhoJNCKavkyPbOtZmXO7oCLUh1LjMdrqRagFHXLo5UEfo7n9JNpleGaV0QGB7bgdpMsZakc7Tao0ImZV1M7Ad+82LF2SceRFN6iVEJ6hcUAAAY9EUA45JjTzQEI33hq7yDVXflWQPZSPBBOVzPoNjUGBFQ6fxrlYXYfucUBPh+fnJCzEi6gYROgASDgfv0oBuD9ujnYdii9vNMX39sm+OGa959cgGSKChQyABIILzpb8RHSWM1+YhG2JNSkIGkAgk0BBuUlfyTiavB8Dn/NaN1mMKSBdIOKU9dixyFIvPmTuGp2MbMWN0cfL3agGF3y+QQDow6SuGbdRloI1LgQTqX9WX+NsjRl8X8+V5v3cg4S0qUKOk4rzwvpraQH7GJ50+Hm+AxVwbhxFJ4I/oyESbJtqIfLbaARxf6ZOOFOmFNKM2KtdY7dRoZ0SHMY6jRH+okUJZSqeboHofCKZ2zDhHuNXmX+/V6BvYLOCPUCyWtK72dpFOLig2SPkW56ZZw98ASFD6UMCJv1Mn0Q/Ap/2WbY6mMLYURuYcxPeu2dN9/KRzqXTzvfdT2hriYZdRDhQQSKC+NX1+dnuwBCTgvqxBFfmG455iIyKn6nB+I/+o7tb3Nd2cW2xTDmOTYprrlsCmRqTgf/73X5pXxObFeDRORwAg2ISRtLy3yLLfPZCgBEnjVokKOZKRaFUo0FhqiD/HRlPwzqS9mC7YZYT2diCBBn0fo+B4JB5VvFS0JGTOhYYQlt5Lf4sCnfen4mqMLEEPLwUSOP9qkKhC1PWJ61YyML5VMPH+SiN9Cut7GEnHXLqeNBvXgGOoXf89Y9JrahEJcRxR4EUh1uG9rEBrgnjoOHfyET7IXHMDEsxBTBaNACcatQOwG4//rJ3jap2ubwAejK0uAtIYlstZWq0m6e5+lT68v0vv7m7s3OXc2z0ipWGGHfTxLE3HLBKFMDUHEqAocK4qjOyHN+HD3AFzQw1aADiwdx+gQjHFkHdLAX6oQYXUBuV5u0cuBGC0curuAGJ/xOY8F/3DXOL+eC+MgTtadAZxvQEduXsAohnsvgyjzDUUmEoyGbljyx111oig3KGhynQpBRIAajiQIGkFsmNBICHysRoutjFh/9zxavnUgQSmUFAG4ZTu9W1IqJ8T+pifaHT7da08QkG9Y5rMxtaGkvfnWCnfGsdTQqg7hqQHclp6gxnJM+8AAmVuc5rOltrwkosyQdHD0G1oIr89ZaLu2tFAJl3FKAmbB4bmS0qIGoN9hhbnWiMpdH5IT6QDzgfnh44KvlvUxHRkTv3T01cDCrZ734nZWdcGtHPMbSO3qHuwte9Id/j86SVt8284D7v8BgAdvHAjHE0D8fK6IopEHX22oOT6WYSJAAFo22hjR5qRps1k5xX7aTpHABJ0h5dFHkGftBkMpD94+8kTdpRze1C/fwYiMpBgNTx+x0CC2hfqYKnM6jOCcc63Agnkdt7Tdyb7/ykoibNUdnIn+q068i3X1xyZIf1uQfXSVaZkl/AdeR/yIWnZdIDQNeUIZYXKrzgWtY1Kz8ZvnO9IA/qdsoDn8xpda8oWBRLieX12mcr7V/N59kgz/E7dzCguOnytTvERcY7wN2uc6X31b250kfd1HQAg2nOlhtiQrf6Kzi5oP8l3inPTPOeNQILuspdABLyf0hzXwuZQgITIB3pe5Hldjxr/cL0uuf9b+LjvWryHAgmUedSPswwEkAc4n7xfLGbN3/k+iLSl3MX8Mw2J/EL7vURXdi9pn212HKIjrU3xyDZIvj4//QQSInNzcjvE1cNIJcFA5IcKCQuHvUneT4mJCzekCJrM2zdEJFCR9zGKKs44ThK1GppUDiVUq6QMKIRLSoYEHgW5CrV4z8goKuT5LjSWOVbenwKGzy2tS2T4miBSZdkaL+U1/x5BNEwf3TuWFOW3XP894/sWIKE0lpqhWZv/2pgdSDAYwWuZYHfPgAQoqgwonI+2E3+1WlihxMXcIwcQjXA67tJ6OU23d1fp/u4qvXu4Tu8f79KHx1tLazgddmk2mRqQgLoGCiS4UeNAAmULctdVuRJIUJlhyh0O+eiUENDEaAEIcnR6wPPsn+S2+vfW2LH2i4i6yHXaGsULT4a1S0YnSx8wJZWdFa7HIu9ss7igAgm2Y2yhdp6LaveW7hHOVzm3LrkhRlni+egOrOAfDVVGG8AppnEBkIRAQpSd5OEYevxKlmQ/oil219Rt4cS0HRn82jKQwDnDcRqQZgSMZ7lquQMMPA9/HixCYGy0F8OD+8bfkUljax5ohiTOny3mtv4AE2w+c6FGplHYfM6mTUV1fMcY+Cw1RmhwuzOdacC6luQdb+4Uo15FAPTU6FUZS52gBmNTw0Ly29WgiY6IGoi4N87FO8+X7rDv92jzuDEgAdciIkGBhO3u5DUjtkh5SOnT35/Tbue1RQzEOnoePYAEd1I9ZQRtFs1oZzHN7LArkGA8EIAEdG1QIKGJMmKNhEz7lJNISyAv+bu3KQmkKzuegQTUyGDKizsz7LLiwAO6ihjN/U4jEtS+IB2pniKtNDJJgBfKjHgdZYHqdf2tqxNa/o4yhM9UEIvjoS0XndGavvmtj9f035B+h8YzeszFWnUe1f7EPSj3dQOHcpjH1fng/JR25VWGlew+Hid/69qX7D0FOJVe+A5qi+JclUmlNR+yhV/R1DkD6hlIMJA9bwbguZQPffqpBiQ0ciGABTa/6PpkrWK9HpDOf4nO4ntB9zv99of399n/zb3eCCSU3k91dEffhZpqGL+P43XtjWhrR73P49HxHpo35QnSZI3/3srvZkNIRAJlHnUEUmvxTzcAyDdYO21vH/U0rkPkKH+n3lXwqG9+mvdGnaDckcv4EONhu/B0toiE//rrfzfTwIiEU45M+MNEJEShQ2aNjNRHUCp4cA4FGY0thjap8hwStF3CfHtEgjJcVB4qwHVM+q6cD76XGpoGlCDfO/+LzEwGKCl8VWpRsJSYs08hcccrhoYpYs735LuoIqsJgpog4XzoXOpa164fMgTi+gyNtY++frQhVAMSFEjSsXD9VagpTXCNavNTez4EKR0EAgkWNDSBk31O0zGUVPIWjlde7wDXwFhYYHd3ck7XV4t0/+4mfXh/nx4e7tL7h1sDFtD+EQ40HHtEIwBImCY4Fm1EgldsR0RBG2Jm65h37lEETumTzsQJeeBn5JmhwFtOO0DEBJwqOg9HVySYNzM8KC4spWKaxqj5kK+NxoSXEEQqA4CNkQEKPiwHGlgBG0UO3VDLhgwL/0gRIIwP72E8mFMkGno8ta2zcJwpUbquNFTZ8g/PM+U1QrWJqQVU8B1VDmGcNSCBkxJDvhnSDsdO55+BAc34AhBDoIHGK4AEfy/fqeZ1BBKwIYqIBN2BV5ms8xDlLnxMGpM4NgVNrpbWw9mdX4+yIX2b/skAEFIaKJvIVwQMGCGCOeaOL+fVaECKj4FHohHDc/Bc7mh2nGBJ2dFiorpbaNEB+Tx1rBVwUV2MefSoOH/33cG7VWz2qLnRpi/s9jl9BkDC4ZS+fN5YZAILUqIbwsEKKbpDTsccQILRwdiNd45JQ7ftHQVIMPrLNRKASup1TG2gw9XuuhGIaiNbTP81AEP7bAM/UUxUQD6O93hwkOX3DiSQvlTnqsGrtkF0DmhUR70Q7Y1hHd52XIm2kPIH9ZQ6pfytZiP8yOM1/TdkX5SABNIhryOvd3hNwMTSRpDegzq9JMfUttbjQ9fzPF0r8hD1BMeqY9Pf1EbV+Yk2UqQjrn1HN508Eoy6RoEEnMdioyXaMj3adFNqCwXr/cEfrWzwzjEm6/PuL77vcjtj3C+CKiUgoHln1GrDpsQAkFDiOfKqC8TL26+X5jf6HHF9qXu5Fh0daDWKvMhkpHPKjUgDSiOcryH+HKKJzjz8QCZXR53zQX8GQALnjPqbtEh7irZRSa6ylhV5IgJSuqlVekVsSBHoMF2PjY2sA2HXoOjxn//2V6thBUP6Dw0kdA3JlmiNyHr6qJIA1YElQeiiefu1Ns82/j2sKH4bIEEJrE8J9wmBqGDUiIQQ0x2nKCRoaKqxoAIjGs46Nq6JCiIldP4eDQDOL4Vzn6LjnLxFUfNZJeUX17lPDtWeXzteU5T/bCCBQI8qaTUMYagr7UWjsfb+NcTZgQR3gk8GGoy8mJF1MkBqQ0rTyShdLVEHYZ3WKCyICIPl3CIU3t1fp+urdbq/v7ZUBnRruFrP03qN6IUpas6k2WzSARLQEx55/QQ5oAgR8cB3M+PtkOsjsI2h7EgARNjDQTru03jStm+kQMf47F4nd5CoYNg5wQwRdGeYjk3Qo+CaKht774z0w1mn087oBZ6LDDfuuDQpEMxTPDjAYPhDDgsHmGCgglR3Ri0IKnc1WskPpE+i5XTcMAaMbXqeNECC5gnyGdFR4e+kG9TFcFnSAgb+7OxgNIXvmLMeKrWPux1oXkUsJO+l/rp9oO8kAcggkKDFNaPhVDK48A6IQoDyxhpB1gJMaHaqkKZirzKyFBQzuHNKCoEE5SfqJwIJ1FNKG1wrOvQRSFDgDucyoqQPSGh5oK3HgCETUOLfBBYiuID7G8B0QstTzIFHABzP6N6Awoi+K4gIBAML9hk02CJS4Zheng/WEQQGP1o9btDtAcUXDfQCfTu4RSBhhIqqUjVbIxJsbkKxRXRWsHccO8DRACHZIVDgy9eY/OB0RbnILhJNxAHuhdoa0zYiwfnHwTMACa6b84777zQi4RKgeEh/kr/7bBjMSUkHtvrW+VxBPqV3gpbkBcoo2g8/0H+46NY1/a38GG+oqQ0qB3QuO6BhBqRxXAGVqIP1XkO2nd5HzyMwwOO09UqfulZqe/L30m9x/H2yNtrCpXdBsUXKODr9GpHACLpom3KOakACI8LMSZMIQ5f13lECQAKfHbs/lWocNOt7AZBQAiJou7rifBuQoHPM9VV6imvFsbus9eLBQxEJek/V/ep81xhN7c9IgypbavcpHa9dT/tVeUrHACCBvAga4cYtIzjpYyk/6Dyc9rtXQBXuT0BKx6frwr+XM0/FpR47nBDNl4tNo4LX6dgBEmCrjKDj8ucfJiKhhGhFRoqKSr8PAQlGAHvfTewT5MOO0tuBBBWi0VhVgo3MxDFTUUdFTmLtI0R97pCycWOorSwbHQEdcxTWuk4lZReFWGkd4o5mFAY1QUADpG8ua9cPr3+9fWZct/i8miHyPcJRrxkyZCiw8I40sLkGNNS0anDkkUvGVns+gAS2rzuOEMpMAAE75ee0WE7TfDJO69U8Xa2XaTWbWgvE+7sbK6T48f1jWl/N0zXaPC4XaTYbpQX+W6Iuwiyt1ou0mM3TerH2zgYoDGjYoRv4aLdou/vzDCycclX2ne/Ior2Czc2hrV2QTgdzdtDG8Zj2VrVZd3GshE3escfc0sGG490oUOwqjUbpebexVA5DlqduFBkgYd0IkJJgze4aoMHaQ2bn2e6V1w6ghb0Vd+gbp+ngRaNRyDIDCu5QOaAASCUCCLrOWH/yEJ1LyhxLz0D3iyw/GSWh4GGfo8F5sF37XCG/ayTkLgw5pL2VFYHqZC5cNnV5Ek6q/97KMAdF3ADETjpBEvJANKTIE5R9nC8AEIhAAVBg6527NwAkwOPgaCJfEccRpUAgwR3blmaU57j+GoFAI4S8pA4xgASV/VG+YE3UEVSHrc+Bozyg7GXeJr/H4/gdEQgOMuUw3Rx+c0JhJ6Qq7BxQQGoDaySgAwh+h3OOdIiX52162mzTdrNvgASLHAFwd8ipODMUSx0Z+IDfN9vnhiBsfSQ1Bt8R4RCBBFtnAgmZX2L1ahpYTK1oIyBaMOKAQle56GZLGzlc/eh8xXLZv9fUBgUSov6N+pl0pDrte4CErr3WtjfU+9OZ1fuT7miT1HTLJfrprefU7IMh+4K0ytQGnX/+rTIpOiMRpFF7q2SXcd5UvlMeqFzQDTfaJypDVE6r3qM8cT3UFkHk76Xx6xqWbFw+S21UPe+wb8FSyAMCutwgYWi50pa+fw1IoI1k4Cjk2H5vJGO6DiAy0idy5Bb1H57N3WjIOh2vPtu6x1UiEn40kKD0G9eY9KQASieiOwMJQ8UW1b7lGpb0ax8fxrlTelB6/14+rtn/2jWFz1CgbTFxuiDgSX3LFFE9V31Z+qUxIoE8reBAXCP9DiCBGw/4HR2rdjk1FXIFQMJf/v63JiLhJ5AgO4JcUCOCjMiVCA7nERGkcCPS0xjPv3MgISqLKGwVSFCUnsRWc1TpJESFSIEXjYcoDGpAgq6Vnhvvq4JAlZOuX0lY1AQB30+VXx+tlO5fMxRqx+N6dY0oz8f9kf9qxpai+Yqs1oCEaPTUFEH5+ClBEFs/ZXcBbHceDrXvyqe0Xs/TbDpKK0QgLBfW7hGAwsf3H9LH9++8c8MSEQgrL344OlgnhtVqade8f/8+zefTdLW86gAJrBsK5xoAw3zhtRHguFuu9naXTnlX36ITICdyWgHGe7BdUwcSUIvAq48jksFrPeA7xjGbLtJ0Nk7zCdr4WdkEr6mAnfbRKT1tN16obzqySAuCDrgnXPQD6jfk7ViMD9EVaN+DG4F2AE6glY/zie++Wssxq4vglfJt1zo72AQRcA3+Rtsqo0GkPqB9kNVumNinKaLtznbTMU8odIexwIG286wIpHnyTbhnLHQVgU6lf1N8ue1gX0QCdoK7/8oRCa1c6p4Np9QNaI84wT8z/vJON0AchALSUVTgOfIuDWIaDriPAQmT3DmDhZMQBmNgwSjNln7cDDDkLwI4y0Y2eVONS+onBRJo2JMnOQ6T7SMCJVqosgVTtLBjyVBnPYxorBCsoA7VSBTOoTo5iEhAYanN5sVoEcUXbXduNnejeu8AHYAEBw12FoGAHUWAOtbZ4ukpfUFbyA0iF0CfXuMCa4XaCXDuJ/NFAyRg7C+bp86Ct9TiCMFm584FIxIYdUIgwapcBKDJ5jm3c0Q6lAJNGCvfG60/DwDieootujz14f1egYRaxJnqzaizQU/fAiSUdCGBGtpjtNNogNM55DgaAzzvzv9I3XnJvWv2x5B9oF0bqE/1k3xGvVxyxOP5JZkVbR+9zxCQQOe5RAN8rxqQoO/wPUBCn3NLmQkgkg4abSnVQXT8S0ACxsZi6yWH2o7norl4HjsaYc5MT89nTY0EnstoCO5IQ66praSyHsFKNSChBPR11vyNEQkK0JDedS5IA+rg4h1MP5wOuXBwf2qD2relOa7xzz8bSIB+py7k+BXsn4+9yLDZYnkTCPPIVD3q36i7qUOwSaZ2Cf01BRIi/+k8LqZoB55tV0uz2XtKJSJGRigofTAgAW2zre3j/+iIBJupbvtHJXAyn+7I8Ph45KGO6uBSCdEYo+FFRqFAM0UIQ1lC69zobAtg6DUqELJ54Ls9A8UW6ajp+ErM26e0aqHhEUig4NbnDSnE2v1LQIESck0QXKKMh8655P5RWev6RUQ3Kt4hRf/Wsf8eri85DyqYSkBDSeCXFPEla6PKSdfFBes5oeKafVpkwtmcXnxHSgPsf9Q/WMwn6Wa1TLfXy3R3fZ3e3d6k+7u7dJ3Bgtk8h5WjReR0bEDD3d1turlapbu7O1N2KNLobaHccd7vPPQakQpQFlNU2LeUBo9EOOwQar21yAAUbNxttul48JZ2BgTYTvkxnadnSx+w7gIj9Jn2iIHZbGG1HFarK8+BBHCQjghwSMfT3q5HiUm0j0O4u+1mTBAW3oZUo8c1IgfMrbHCk650EPHAvMp9Ln6IeabcG+eCdAQbDKixvPM27x3AgP2O+pYIyUMEBBxeWDdYCysmmex3oNroU4xPqxkx9tQMk6PZ4VLkXeUx5pKOsMom0sIpt8tr2ublOgb8Ph5NQ9izO4iNo9vsKLepD8p3ACJcvrvR1kZVsHZBW9yyZFRz/Jx77kqxXoTtWLAAHeYPNRDmszSGE411XcwNiDGAIB/DItuYELGQARmun0WjZMMAzzSgIhS50vfbH7ZFMUPeVAMHv6kDgPuzhgefwXmloaO/81gDwuccZDMsk8/tbseiiTs3ruYLN7onbpA9v+zT169f09cv6NawT9PJPD0/429ENJzS1+fn9PnzV2sTaWkBZxQMRfTI0Z37qRvvuy2etbOIBOMJK5yaW73kVBk77+DRPOccDcR3oLEFzEcdNQCAnCcCbU6rbR62R2ic0u50TDtnbbE/Moh38tzZpmZH7uJAwKxZn5zaE9dY10llaPw7ht4q7+FvOt59OjICfUpMuEZ30Ur3UPtI9QHP1dButbt4LuYx2ltKX7THosNK+6amg77lOMes71l7/9r9h2yACCSUzq3ZJ1y/KFvpiJSAHp1fyLFGb2T9wvXgPZU24xzxWpUTqou4O08eiw6Vzl+frTI0h0cPKG7+8f78ZI0EpVM9vxSRoOOwTYbcAQnyBh1pMGf4bb5ceGqhFLtVGYvnEEjgM9U3QdcDT82SaMd8YqMfpVNaaa4AxA79q81vn5/A52tqB86lPDGdjlZa9q9bLJJrjfPp/6hcUhq61P/oe8ca0FLjn9r8XF1d5bQ717OgB4IDeM/xydPo2/avAAAgAElEQVQ7+BvGo52v8HvfP5ufXMsq+lSc/9r43Rb0f7aW0EVcFeyrTcbp//75vwxIsK067GNgk+h/ZLFFm4U6kMBFV+KfjOftJOaoBRqudJL0fCqmRljmkGU1nFTh8XwVRC3xuZE6BCT0jYELPygFcq7M0DklQyC+79D1lzKyEnQk+to7vOV4TVH3GTdREJcExqVr8Jbx/7Ov7VPOJUO1NFYCMZwrNfpqa6P3i3xHIAGCeAQgDrveY3duCSRMxqe0Xi3TzXqR3r+7Sfe3t+nuam21Eu6ubyzdAVECi8XMizAuZxadcH19bUAClABSGyDo5xm5BZBgCjEX35uOXAlgF9+UUm4vt99u0vZlkxYzAAn7dETYNkEGhGhvUUxulybLXMMg11iAYPfIAUQk5Irx0qu6UbKoVwCHPzuZ5jwiEqPJ0cZuJoANjzSAY49/Nv9jd0Axh+bc521PXIuoDFsX22X3MEwrtHhy4AQRBQRDcB3aYFLe0fhSvmCIKHfso2GvQIIaoJRB5oxlJw+/8f35Lkiu8Oe1eb9+bXZ6z20xNh9nt2geLu/Kpi4VRyChdYaz4mUIvhQwVEOIO6KcGxzjblM00pHGMEEB0MXcwISECATsOFj7wXEaL3z3ACADvuN9AMhwrjBy6i7OGYGEPjmy2286qQ2NQSF1MHR3g05EyVDl+mjEha4jr9X5gaFsOs54F/UPHIDb7DwyAY6/PT/raQT2wBh/+roxIxtpDc9PG7sGEQiokfD09SVtdl4jAb95zQTs6nuxRYwPkSZmsB08dLgBspjbk2tsAEiwOXkDkOC02rbZ8/nxSJaNdZLQegqZjgOQgIgEl6VOz5SdABP5r6RjFegtHb8USFCeVp1wCZAQ9aQ6AqoPorwnPTVyK0cEqZzA+us9lN74t9pjdNT02JCOrekoPa7vxXv+qwMJ1N/qmKgcZkSKAsG6Prw+zo3aD2rj8nwFJyhzKd84t2pb9NkptfWrAQkxIiHSikYkKF9yDhTYtVQqk1nZeVzMXadK6m/kZUZycb5wX8p2AAl+/McBCRxP3/yqvtC54ftj/ug8Y01pB9ja5SKLTG2IukfnsyTjKBfewr+/FZAQ54ff0R2M0QX4TYEEk0H7XQMkmD1m9bP29ok5IpCgOl7lIYuN6/Eon4fmR4EEnGcdhPIFljL1E0hoK6RGRdQxvEZe8CQqHUUmeSwuJu4LQULmIFGqEFTlrULN//4+ICEq5iFCUUOidJ4KKI5P31PHX7q+dn+9Z0kY1AT90Ltdcqx2/9L6lIyD12vnT6/NzyVj/D2f06dASnTTR19xjvqMx6F5oFLhtQQSpgk71u4I2I592puCmk6AZieLLnh/f5P+9OExvbu/TVcLtHKcpasVaiLME3LMlqtpurm6Tuvrq3S1XqWbmxv7b71eN7lrdKa8xkAOy8duMPb34SScPDxtBKQWoWloYff8YukJACtsBz8749vnZ3OGsBs6X6G4XmscwMEnkIDuDZZaEOjM5gKpBkCH8ZI59N0MDKtncPLaCGcPB7fOEjkSAsfpbBrwkh0cqBC0Y2x2fI6uyGy+tStBTtfgmi7mnnOuSl2NRjoqRUVoc8e5zABGJgK9B+UpfouA7Wic2+P1AAmI4CDt+H1yy63cVeCce3G3z+vyNYEEAhXtbpwDFQBeaFirkUSdAiOimW+2VZLIBgUaEHEww+4VgIQl6GJqawywCAo9zRxgmuRCXZhbRMp0jLMMHpNesfMVDTz9ro40nawWLHEQh/9x/mnk4D4sDsX1VbCAf1NO6k4mzwd9G83lml9s//j08tWjHXJxREQOGi2NkKqwT89P2yad4fnZQQXrjJCSgQQvWy/CaB0c9ohIOKfTEYUxEcSEVAikRrxY8VA6mqbLmt1BB6hQI8ENrG5RUVa2xrKAr/E+Rl8jL5TaRMTk6BEWYcQYm7kajdOLFV3UThr57yMBsgwySESCyt63AgmtLOvuTOp6cv1KMr8GJKisVyee/EH7Ierpkq1V1g8+T9F2KcmbPlBlSO/U7IeSraD6rgYk1HT/0PN/64gEyjE8k1FNBDt1nJxb6hfyDz+5HrxfvDbKo28BEkhPOgZd//h3bX6Z2kwdgfOVJ0pAiOqmZY5w0t84Rr2XyZAMNjeyIlfsR/vfyGNKQ/quKqvY/vFHAgnK85zLaAuXeJVzwOgLONSgKcwBUzywOUE7TmlG76fz8M1rW118ts9s5UefLdN3q5L80vmBvvYINNcz0MeMPsC77V+eX0Up8Hwcx7mqU0lTtImQ2qD0EedLwbbSO0QgIUYkYIPuZ0SCpBmUJtEm/dxWzdRFImOzWEZJseIcCBINeeU9iBoqovt6DJcXWxwSNEP8UnP0VYDG+1yizGv3/70DCWoIlQRVTZBGxr1Adv1LnXIJkFBSMJzLqIhLhuUlE0I6jUDCDOkAABKs6N3Bqr2Pxqe0mI/TfDZO9zfX6fHhNv3p46NFI8xRO2Gc0nq5SuvlNF2vV1ZY8fbqOq0AJCxXabFe2SccOhpSoHMoQuSUtQi7xQ/YLiHSFswptHDzkQEJu+cnexbACqsDkJXodpOBhM1zmsy8pgDlhRlx6GaAcLfp1AAHm0tp/YjveLKFvOcq9w3wmQ0WpDVgPmiwW06E3acxP73/eI6wsLSKApAwze01bR1zOoOu1zKHzlM+RTlV2vFURQvHiwXl9L7KdxyXOrikh8l03uSo03B1ueUOG5xG0gzGAuCCBrA5xDnHvR23j4LPx/X+vXUkeX+X9a2B2E198HaRMfQX16jjf9y3jqwVW0RaQ45KQEQCAAQACVDop4kDTujsgLBY0CHoOALZugumoZHRALSx5G4JPjd5zrLhw7QGAiFm+Oz39h8BHQIVqh8VmFdDpmTwMHQd7rTP185AgefNk/fQnrjxCT3tRU3XtjaokYDzvnz5YrURUF/B1miEiINTerLj6OBwSgCDDidEEaW0zxEKVkdh57uD7FxhdJJBQvA0vgNIMLoqAAkACGNqA+jZnUePLOCcIzLC7Y3W8UUhSQIJOObr6FE3pwwcNF0gcvHFJtImMwtqwvBfdD5oi1xyXJ2faMgPOQql0Hd9Xpf3uqAb3pN0F3mfz1QnsywfulXnS05I1GEl579PB/1PBxLU/iPf4p0JHkZHJM6vrj91kM5l6Xo9ruAD5TfplnKfsgbHG6C7EJ1Gm4P3r62dC/bXXQsUGFFa7uoX16OrGfVPt8ZMpDG1Mxuahv61lnpMn+vWq8H9Gdqv896MrykU/OMiEqL/EnUIdUa0g8n3kO+a3oF3og5BqqSfVy7ITl3JdY22I36vOcp9fM3f+96v5LeU7hVpviRrNJ1DIxJwv+3T105qA8ZDoB5zSvBFN1AU3CeQEEF6zlltfrCx1KFVr3xtr2opd6P0E0ig4ImKtCNgzv19PMkEJm+yAa5GEn5by45QLSLhtSLMDDRQI4GMWlKiNSaJgrV2vhrvcc7eqmhLRs63jq82/tLxmjJRR5GCqs9wKimoKEC/Z4y/52uiYOyjCz0vKtE+JVOi7b65oMHDNSKSTSABzsDptLOWQpPpOV2hfeNymt4/3KfHu5v0eH+TruF8jdGqcWz1D65Wy/Tu7taKKa6WyzRfLNJ8uvA89ZzzP5166P5k4nUUECpu+Y1ztM2Z5h3ISTodPRwNu/cAEvbbrQEJcDaQ0mA5ZnBcpX4CdoP3J+/aoAY1QANTFqNx056R2YSNYZ5rEaDYoRkWTEmgrMopCxaBgK4OOZICuxegeRbJg3OqfG8FJ6FL4HghR91qT5hasfSN1shy2TUbtzl8JV6IO54cf8P7BDKkTo3KWxqT+HwNJCDPkqlpbWqDy2gfN8La+SwHa1zes9bBAfUqOjVy2nx1/M6IBIaUN8BMDjFvOoaEKAMq9pjawGfRuOiknCBdAaCSFRlE39Jxmi4XBiRYF4dMBIhIWKyWRoOIrKETSn2nQAKBHM7BK37OAFIfkIDruIYERggk0NChvFRDm3xcM2RsjdDeEbxgIZ2ecoDUBsv/RY0NhO+eMrg2X9ut2Q7yy5dPDjw8b6yoIoAEOO0AEp6eXgxIsBSHNLLCjNZOcne0+gr7vXeKYGqhzU1T38gdDKY2HM8aNYA2qGiDBZ44g0iM3jpAHIEEZLF2Cj239ZOOo3F6RopDpr9LgASmPDf2yBuBBDXOVfZGHRgdGdLRW4EERrSo4a7zdSmQUNLZQ/bApY5CzX6Iuk5lF3mnu/7tqGr3bmRkj1L8LSISqFc5bjq8lCGtvOvKRQ4pAgkcM+mTNjHPL73zUEQCzqfcVxkW57Rkp1w0v4kRbW2Z1ZLDyuep/Y/xwP7XsagOpH1DWe92RNs2mm1/D5IWF6//VwcSSF8qGxs9nlMyFEjgnHEeuJMf14TfI31FVqnZ59HniXRUu143Uks0qECF6mWeCxuRBbKV1nkdruFGAcfS0e85qp10eYm+1TnKmZktmAB7T4AE0OjPiAQp1tHrzGRBgsVhURQshvel9rDLkoKl8GBokwqYPkHE+7RjqQMJPTqkMX6HjtcUkQr9vvmpEWZNWJcUdhSWtXd4y/Ha+BRI0LVWdD7OY8l4eMsYf8/XloRjNJZ0fqJhSvpRga3n1OhLeUavI5AwR3HFMXblPKcfe4dIVbi7vUp31yuLRri9XqW7m1W6Xi7TYpIMUEDrx5srT2+A84zq6pZ/3oQm+y4Bwss91WDahKW1lZhRmPHGCiPCoTClh21PGAZ7tKZ7tmKsABmOKGqIEGirN7D346d92uw2VlSvARLyziWL6FHOQArZeHINBSpm8zARYo7wd0kxsFoRBi4DOPE6Dni/0dlBBMvbOx6s0wL+4xp2gITTwYsnwpnMuwY0hFhLYZxrEKihGNdJ6eWVQTDx4nd9iDrO57vivJjaMJ60QII6sty5BRBAGvP7+M47n7c7eLHc9r9u4V12feiLSDCaa3aTtRijRySUHK1GVxxPFnXSOEHWuxQVKr1Dw3kySvP1Kp2ti8MoHXJYCtpDAkgAqAUgQeee0QNcJ8q0yJekFSv0Kf3lOYecZxpyeAYjLpi3q/ojAuy8v/I3xxDlKWjxZfucwR1PEdruAQzsLRXBxnLMDniuleBdHHYWibDH5/Mmvbxs/XzUUXjZpqenrQNJ2CxAJMppbECCF1pEuOnO27FJ5woWvmSXDpRIsPXlOJgGaUR9dL4w0K4F2TQiASBGV++339H+8QWAg9Cjd2Xpj0iw4AypX/HWiASVGaqrVV7r8yKfR0M/2kqR36NDFiMSujzsO9DD/9riqX02DH+nU/Mt+qdmP5RsAR2H00IrX/Rd6DQNvd/Q+/8WQILyoto8GpEwNP4o36K991sACUMRCSX7pLZmOt9ImYr0rXKqy7td3sN1BBIiwKDPiPOqEQkmV4Ne45pwHDr/qg//FVIb8C4KRnUiSgKQUOIl0s8ru0E6KA3xT5QJ8VyVc8oLJb+l9Bwdc4kWdSOBPKVRDMftxqMM0eZZohU5Lm6gkAa4/o1+P3sUS4n+LuEDBRLsfGxa5FQxqK7j+fQTSMAE9yF6DZOePC/YKrMvl/aJxUe4JMKKqehKTI37z2GJhX8qmHRHKAosFEMzoTIQkVDRom8+TGWmY1OmrTFibQAlhtR7XkLstWcMHa/dv5OjnMNalTFriuqt8/OWd/tHXFt6f7OhJa8vGqOqiIeMUJz3ViBhOUV4vhdZhGOAHIDrm2X68P5deri7To+PN1YX4Wa1SFeLeVqhg8PVKt1e36TrtQMA+A9t4lzQewQCuwEgtJg9nz0KwUOere7AeZTubh+ss8JiPvWQtN02ndE+B0UJj4hKeDEg4YTd1QwknBG9YF0M9ml72LWt7rzlgi0r2yM2c02AAbXnUfHYQtGx25kdwZDb6R0gPGxwJpX8We/AwgvRM9jq5XvLSbwXakDYv1wXwY2eNhoBVYI1SiB3tLRLVMl1dl4kNxTncfxWIHPSzQGMAB7O572ULxtjK0dE9HVtQEaHOvQAEiiTcT8AOZxjf3bX8CGQQAeuRf59mgAkEJTgzoEavizWpXJIgYT5zA1ZG4NNzsiBA/yHFp451QFgEyIScC7ALQUS1LjUCBD+3syVdBNqeDZbEqrfOB94lvZR19xN3ptrEg0Z3h/vXzICeZzRMYhI8HlwowgRCXj2Nhf3BDhg83vyyBQAC+B5gP0ADzcv2/T163Pa7BH1k9LLZp+e0SJys0/WmQndU44ju58XWnQgwcad0yrsvk0hQ+dzj3A4WWpEB+yyhByNSPBNgbZrQwtW2ftbCpStRHMfAAkbpEUNFFtkasPxwOt+WyBBaUP1CeU2HWGV+Srva0BCKaJAdQcNaD57yCiOegbXKLBSAq3UvuEzyCP4rO1o1uwHPa7vpc8acsRr9sM/Ekjg3Dsdu5zk2JW/Vb/jd+VvXUf8zdSlaEfwu8mzDBbx+dQR/J3yW2lV6ZO/6yfHUVs/rZEQ7VK1T/rWSWskqMOsvBTHRdmJtDWTaQKk81zqWEYz8PlcGzv+L1BsEeOmPuTYOa+IHvX3LXe6U3qIOizSWZxvfr/Uvhyiz75798lEpT3ovxiJoDSJYuFq39CG4Lgj/aquN76TYtklv6oqXyRl1p6VIxJsjdCe+HT8CSRgEpljog4NBR+YESGOWMjFfJlW62Wazxa2w/H505f09PzVvnsUMfqv5/4XIy/cBANmav3FEfiKk3KBdCt2hqOnNMOOGxgFOw9WPR15J7BWjQwt7PgSQi0JyeErLzsaES9lWB677E7ls1RhlJi/Kujf8nApwtR3m4gYUjjQaNQdvZJyqjHqG4f/T788Cti4hqrgSg5DSbnqecOCvpv/q9e5MXhOqwUaMHlLRTgG48k53d6s0q9/ekzvH27Tx4f7tJglAxNW1p1hlq5XayvCiO9wjKng0ErOWzx633i823zm4CJz0nEunEc4ORD6q9naCjNerZCrfrBODQAKrC7C8ZQ2X7+ks7U9RKSCRyTYTutuYyCChTfOxgmFFeng2nikrZ/NUS6eSEWCdpPGn0coYsxFdtDzvDQyDs5OAzx4RAMNM6DNaB+JTwMLco0EpDA4/buSwzywRsMkKH2uP9pWotLjbOLFI/GJAnojtN9DBMYBu7qYg5EDJ2O0OMSgp1bwjm0ttTgiaY3jogHSPNO20zG+toBd64j4zi92hJnGgO+cCwAKkL8v2y6QQDChMaBzscbXxRZ9l5GGHudUP9URV76hbEFaQwQSkGqCApqMSACogLoJbAOJABREJCxR2yNHJHSMSzHK8UylqRJ/es+A1//I92x/Zs507neN9+ruWHoXAoJrDkpBL56tToEbiv4dXU/4iafi/m5MH/I9HSjAuiBlwY6jtMDhaCABognQ8s9ocjT2iB60odzurV4Cnnc4Qa/vrFUkvgNIgCMPMAApEc9b1EfwmiZGUxJRYvQDsjyP7RMAI4EEjYbxJlEOJOC9rZjq2FN98DkC3fmkWFV2FDIFKIHz9pAHB7RuPacdgIRct8Nozi/x7gw5msEcDYiTXD9B6yS8NSJB9b1SQXTUSvYTzr8ESBhypHWjJerekmOnQBnObyI4QsFspXUdO2UA7/OvDCTYfOVcZuCBTrfdT9Bb6Xc9D/SK7wYoQ88YHXu7WXzn7wdsfFmZD28hjM++1Bau3Y8GEpR++myVQSMq10iINEL64fhLth9+W2Qg2CINjXm9hV5TDBlgPjrumLQ4exHk3BYZKZQ767rQ6hHVURgDgdyoC+l8wlfxYots6exOCOWtyxLv9uLdEdrjzj/ZxtJBc/CQ2zg/f6f/o36QdcLBm+E24TqcZ92tMD401kKNHxRHHnnXK9RIYGSj8mvUleojxL9r9vePBhKiwx/HB1uPqQvclNYxz7LdRsCWUX+l+0bZZ7Zgjkig7FQecFu1rN9N7ofaWxFIAH9js+mPk9oA4YaduXFKq+W6MZ6wGHACWuPSnQY1TFtH0nuwg9G8SJkbRg06QJSg5xOGA5S6GyCnNEkT+1zOls3vCGU+w6BORzM4bAMyM7ISVx9zfI/TXbumxohvvb7P8SThR0MiCv3oqPI6/T0KeR1z7f20PY0ay0QRNbSqpEwuFVR6bZ/Q5LvpZzR8+oytkpNAQ29IkSo/lPgEx4cMQd2RaJ20thK/VVOXUFwVhvzdDXTPVaeD4mvo4eH6D9EHHDNOgTN1PiLXeWfd8hCN8MvHd+nffnlID/frNJ+M0nI+thaQKKy4Xi0SCtSYm3kEf86ssCI6NCwWS9sJtloIc3fUoOx9blvEzxS3De+crtD+0DZSc3rACQX+tmm/2aQDUgg226bYImolWI0EAAjYaUX6AZx8AAmoxi87QKRhKCEaGpwLzCFrHsCpMqXQ7DYrut9GD1hrSDzLisZ5YTsYiNiZtTHkHSh7bhOK622q6PgSFIpGOopdziezNJ5NDFg9Wbg3DNpzGp9RSf9k3/E5gYOEzXbMJwyLKQwsRG9gOh1Q6DoQnooAxz8qUleGkO/tLq9GA3DeWnrx8HOjczwnHdMB0SN5R6gFBVqK2+28BSaL5PFcnwtX1A0wk+/lTm6u0bD3iIUYrcC5xIo0fAMCBjiU002wPgAQrGYHujkgOmHqBj7qKGBtrm5v/LemSKDTQpeP8isIH/ocn9J0OrZUG6Yr6H3UwCUNdBzKvJuBAqPWeBQ2p3yCMeDgR0MTBiWAeRgqXvCyu9uvPI/IwB3apW42aW9AhqcQeT0FRC60NS52e7RXQ7rD1qMOjsf09ctzOkA3e71Tc853h6OlRDwD5ADPZd5u7gsADSlOVmB1num/jWxp5wAGe+4O1XagthxTgHH4hAww/sL6wIiGY4f3PQA8OaWd+R5eHNToxD6zOAEIZ4a4t7E0ACF3feAOBOUmeUbXB38P7Wg7Wb/uuKLyvqSrog6OOpb81neeGruQtTSeqesaHs2RTDyffIXIMMhrRJBirZsq8NlojucP6T/qL8rQ+ElHWX/XuX6rfVS7Ps5htCPseHYKSp8myyvHQX84D5+kW6dXj5Djcb0Pz7OCbCJXSC8K1Ojx4vhD4US1I6IjHdeyZj8OrT2OIUqpZh/pGihv4G8Wm817iINeAgBF34v0T2huyHBGZdHWNP2eUyqtToykxkT/xWQlZJA48pTD+B1yFp/Y+ESXBHziOxx61GZy/d76OwpIuGxze8G2SqG3p+jSBHndBY4v9ZPieTX7nLKAa9CxBbMvF9ekj1e7dtLwukeaUJmiz6N9FsdFPqB/qfqY12Pt1nOPgFUbBL+rj6o2B2UkQYnTHkB5W3dHx1GbW5wLO7JzDfg5/8DUhv/4y5/dT7UIPej4UTqe0C0NAFllJ7zGgPn46HzJaC+82Xed5tGQvUBCSdCocuwrhkXD6RJB30fk+F2rWtOgpII3YjiyKnhb7KVrSL8m+NrxSNRD81pbvtr7167ns1X56niqhg4dtKYt12vFpcpJhUhpXeJcYE2IGGKMLEJHZVYDEi55/2h4kP4oFHScpXmiY6DCrBTypnTNcyOiHt+/JLA4h1wbFZyRtiKQ0OxqZ8fGQo+DoaFr3gpQd9ja8ZRbo7p97k4xPlEoEY4QIgDQ6Q61EX79eJt+/eV9erhbp1HapeV0nNbLuUUhXKFQIiIRRmPbXbm/uTUg4erqygxT7ASDHuZzL6poxpU52h6pwHmFEzA6ntMUnRoQncTwfTg5CMl+efY+9YhQwD1O7nAiMsHmzObk5E7hxPsL63xzDaio6HhGZUiAo117AgltFWmbL/NRuSshXQkOHprKHQ4qNa5ZiQbUEYA5RCVZuke8X3eNLaCgG1puXpTnFfu5njvI2gYdeWQV8L1CPnlIQQ+V4dG54XyWgQTfwcG//T47qtq2r1McSyI8MqigPKLj4Y4+f8N5eF3KGji1+Bu1EPD+ABKsVdTc63MgzcHmGp06MpiwvFo3NTZIn7wfjQ2VwSqvfCcL6QLehYF6Sdec86S6S/nZV6cFsuLffYaw6WXjq6kDJ9axwHlE5wfyo6npkaMI8B2/7/YA5eh8e8QEUhoskmHj9Sq+PG3s09o/gv9O3qt7s917hIPZyG4M6W4Q9lzJ9y6jcq0G2flmOpAb2u2/S+wLe9d0TvudrzNTak7sInVyHthbCgecgAzonnJx6GbMGej6zlbE1rlF+thHo7wE3pHXlA5IV1EH9Z1DOiGQoE6U84XTAa6P+pJpqAB6vWimR4gRDFM9eal9wfHoJ8fRlXfltL4OAciXmn1Qs690rks01vdc5fmhc6K9oevXJzeaOcp0wxo7ula/BZCAsSioWHvX7zleAxLwHjpH0RbS9rdxfeJ4Ih3hOO6vQDPnVmW38hCv0fkt0UiJZvkc6nsWeebGgtoYHIc+WwGeKKf75r5G3zX+4LuV5pa0GmWW8vAl9H0J3ahM0efVgATINbWxdcx47iKnylLWRD1MHuDaqI62MR26qYP6LpfM7U8goZFyw0ACFUkUkJzk6AhxQUksNUboE9i8TnuGRiDBCOzUbRsTGYe7lFFYtIb2cDGi2vhrxPbW60uErc+8VNGrMaHCTcdXEtSXvJ8V2csKg0ACHQ8qstJzLhFAUfFQ2arCGGJ+nq9OrBu23VZB0YDjeC8BEviuel8KP6W7OJe4Tg1IFZhcV+aIR0Wg6+kG/M5O4VhYDR8RCN1ru32esaMKUxxR8uv1ND28u01/+uUuffzwkN7drtL5tEsoyLicT9JyMTMgwTovzKZpMZmm+9s7BxJub9NqtWpAJQWXzHmbzhtHv9lBOxxT2mxTQq/6HPaNooq77TZtnr19Hfjb1rABEBw4RGcHs8MQum7FHlsa5PtiDqOhEo2K+XzZzJvPKQsn+mcT2pbrsHhYeRsx4kBzC8xwTaMRr7ylyhnpCY1hkh1hpYsS/bR04vmR6qz6+7XgqadtaI65z46PATmmGqGSnS5xSrmj2Mc/NSDhgDXOKebKESwAACAASURBVBJqPLVAXtsyUUPfI0+rsahOEsdvhmNuwcjuDDDQ7fceIAEpELPlwoAE7mDR2CP9lvRTy8cnb4GYgQScq3xP+qFciNEeOE4ggbwbZSLflfNFWrHCn0jRWK6aiASN2lCDyoAA8BUAOvDWBoUVX9J25ztp2MXnrt7WOjIgIsF58uvz1q/be1QIgAR8AkhAvYQXIAk5jUn1M4EEAFn+/l0gwd/TQbghIIH2RYn+ACTsth4ZhIgDe36uAYFx4rlI08BnH5BAuRnla2nd49rY+kqhVb2GcuYSIKGkF6K+bnm227Ndo7BIQ/a+mYcpmxQkc6DXi+N6rQunj0bWSReW2o61jr1kP3D9lL5V/v2W9lFpfShL++a4dE2UPUPnqP3b9y5R5zRzoW3imrbCGh3XhlZHmy3qEwUM1I6o2W+147X5qQEJJftb11/pV20hpX+Ooc8+VRtR74Hr2L430invT5rXMenfylOU442+Rg0es3vzJods+JRoKG4UUF4OzfGl9n3fPZQu1MbVOR2av9JclNamRidcu/isaJ9FO7yPbynPpjm1lvKRthD1uGmZAK5zTU02no7FGiUqb4fe7SeQ0Gi9YSABp1EwkaiVGHRRSsRyqaIoEQzubQaTVBhVg8qIJftJer3+TcQrEjDPqSnKS8ffR2y/1fWRofn9UkETDZMocFXR65hrioYMS4VNhzAKG73nt9yf81py/FVRqBEXhXgUoH2CMwox3KcGJJA/+P4qyMg3kV+iEI/P1e+aQ8v7qHHIMbJoXTvvDpQg9J1C0Y91HV+rVQqgYDZNt7cosniXfn1/l94/3KWrq5mBCNPJOS0mIyuIuJzNrVPDerFMi/ksrQEiLNdpfXNt4bK285tD/fHJSAEACXg++NcclZdNOu73aYzQdwIJKKC4d2cHEQmH7S7dXF/7rgrSGiwSwZ0P5EwjJcCdRY8I4BqoTKIhoceUlpbLdSNfnC7Zu94Bi+ZcPMmiK1weErigI8t5L9GWyk+OozEMx93iiyV+jvSjhqJnUniOZ5dHJFzv3EaCdOsheGi8rhfeWXeWI5DAsfBZNSABDp7RH8LjJUWhBQO6v1O+qzzSZ+rOO37H/DfOewZ4UCfB1i7jKePFzOhyhBQHAE7o8oE0BwBcOd2BXTmYkkUgQQ2xKFdAK9vti3cRycBkNBa5y8t353kNT1qkbLeWicpcgg99QMJitWr4W0EHPgegH9cTfGUpCc/P9h+ABNDD/uiRZOZQ7r0GCRx0fP/81dtIAkiw+x+dZhiRACDBOjpIL3dbOyQBGT/5Mebiv6Zlp1/9p/IP55eMS7vPaGwpGAQSjDYy0OHFJFFXxCMQ+oAEAEHUR6qz1OYYMiSR967Xc135njUggfSl+rikr3jfqKdL8kINZz6fdKm8jr8JJGg0At+npvuH5kX1cWl+VCcN3eetY1B520djOrc67kveT4EuXQvy39DztU1c6Vm4Nto9ajvEdSrxSu0d3jq/lwAJcU4b3ScRBSoX1b7R8UU6oq6K76gyBvKvb27jukfd5nIrF3QXcA3j8M0R34Sk/NL30nXiO6jeVlk9tEY1/6S2fmo/KhjLuYzySuWQzk9JPqks6nuH0v10fZg638ebGHNrK7SbHo08EyCA64V78biuqdIYn0cgQmX/t8iAn0BCM1tvAxKUOPsY+hJFERmChB7RVd21wjmz3F5Nr9e//6cACSWm/lZGVsUTGVzvFYXM0PpR6FNh6q4bGTqOU++vuyCl51A59wEJsWq13lvnrO93GnLRWOX5NSCBiobvH4GESH9RYJYMAxVqGtoVBSWVDCMSaNT4Pd3wn866ETcsKshnzMwJP6er9Sq9e7gxIOHDO7R2XFqqA4osombUyuoejBsgAQUXl/NFWqEl5NxTGxCRQOCA82d1EqR+gDkhCJ1G27ntLk0USNgfLA8Rvx+23r7u7vbWd8oykIBk7UYm5FcDkEA5FA14BSI510pLi8WqE5ocgYRmXc9e1MnzHLNDijB6qbGgCkhlUARiO8o7Rzpw/FGeqtJVQ7GdAysU86pbAtIbWsNL61N0jVNWRabiNcrJhQGpwKOSVUflmB1oOsotjZLu2qKNCiTQMWYBvCYiJacIRGXOeVDH2nm3jQ7B4pjhEYCEodQGAAlWQyGvKYEEtiilfIrygzy2328bgMTpw8dAusFObzRmGrk0OlmuP78rXZbelzRFfjJAK+eI6hpFQ43zDiABAALqJoAHkdqAKdzuj55GBDDBihIeLWUAa/K3T1+9pkLu3mEtIHcoxLhNLzvUUTCOaRyeRr5Z2gz+lYEEnudp5DFq6nXOqsrnhjZG6RWQcDjmuhtH1kz48UAC9Vuf3uwzUnWdol6I61nSZepYqW5X8EuBDKVNPg9AgtpUKgdwTk0/D9kGHHN0ALnelGdD96g5SrXnkw/7aAxzouPReb5kfD8SSCB9qL4o0VqcA+UVpYXSXJXlWm1W2+PfAyT0yfY+Z5XnRzrC7+oo630pS5karW8UdTPntOR06vrqehifTBhR2q1DpfSkERcRSFC+65vxtwIJ7PrT3Xzobi5FG4PzEXlBaa+0FqV3iH5GfFaMGIlyHu+v9gaeofpvkoFctb9N6+TNLNJB1K0c608g4XJeHz6zUiOBjlxcYBJICRHXB9YEWRTiJaFBJsC56qhiTGwfqcJB//5XT21QRdfH2Jco4pKhqQJD/+4ziIYUkSpsFRYUhHpP/bvmqMfQTVXuuE+kv6gYa4bIW4GEkqNPhwJjIeKqSkhpPI43fsf4aNzRIcD1GnodgQRfC99BJ5DAeetGJJzTfDq2Ogm3N9fpw/vb9OHxPt1cz9N8glz7Q1rPJ2m9nKbrq3W6WaFTwzKt18t0A+Bggc/rpvUrlLamIuGZFPo23twujCHWp+0+HZ6eErwU0IEJ+1NOc9ihAOQhLbCTjPQGaxeJ7gfSLgtd/iwdwBWHGlyUGTVFjOJH3X80CnIKBQs45ur8eAydTTxjDw+r55/KzOhMkC4RmB0VdJ9TqDK3AR6QKy/FpFip3ulIQaT2b0YHmDxFfQwpoIvfVHFH/ojHa0ACfUQ+kzRMxW45+jkMm2ACeQXjUkeez9aoBNaAMJrP7wEgwb6jFSSc+4GIhKYYYy7ORQOEqQ66tCUZxm4nBEYUCMKzWeyM7xvvd7Sq4Z6+E8EY6judc17fPAcV4yUCSOUheZ7XMyIBUQmWE2+FF9Hhwesi2PznyJEDAoUOh/TXv3/xCAUUOc6pDfj+gqKMiCCyriJt1fTGoW1qYrDYbAFsMINvGEiI8r7DRyg2uT8lRAUg8gXjBZBgsiQDCT86tYERCcrratO0crdbqynqA9VTqtf0PJ6jRrzeX89VmuD6xzE6YNitpRAjampAQslWiDo3Oh06P1HfRVEa7/Wtx2k/lcY0NM9xrvtkPB3NKN/1/LjWja0lqQ1xHuO6940/8ke0n2vrV9OPNTejBiTU/IPa+pbkr85Vd/PEzya94+8IzKuNgPO40dDILdF/vI/eQ/UhgAR/flscWO+Pv9X/UHqjjq29/1vnj0BLBLhJX2pfK83pfPCdop3S0PEAkUQ+4jP4SSCBz4g2k20MhPbXOIdyCl0beA3P47rjWtJ/Hz/9BBJqHH7p8TcWW+Rj+pRHjVHImH3XkxmpEOKON/K0ldDj3yVFFZX20FS9VdG99Xp1kPrmemj8ysgqHEqKMir8OJel55SMa5xHw7l0T72mpujijoEKmijgVLDxGTX6eiuQgHmMiobKncacCs+oGEvrq+dgfujUuOHnDjV+oxB2x8rDq9uxeGpDbI/ajUhA7YNpWq5m6eH+Ln14f28pDfPZOZ0PL2m3fTYg4fZ6mR4f3qXHu1sDDm6v1/aJ4or3t++aUH91vsz5h+OfQ/dN8NvOZZuvfd4f0vbvX9BstwESEHFgDtXBi39Nmxx/BxCswj0Lh45oCPgaRAMCz8S5UUGqUu0620a5efrbbg72wyg/PwMJvHcEEqIi7ItIaXhxhExv/8ffSoaLArI6flb9bR1VBwz8Xi14gFDzVn6w4Coq2nsxRP2n6D1oS41kzjGVdg1IYLFFFoBUkAL3oiNjTqC0R6R8UkOd68jznN5d/ts6Z7o459xVpjYMRSQASLBUB6lPQb4lYBRlXNeQ9R1dAmHRyFVDhnPc0ggqujs/E0SgfuMaqPzi++v6wKnHeDVKRmme8gXXADxgS0i7Rxpb1X4ACQAXrLAjGrpiXTKQ8PfPHr3wjC4Ou13joO8Pp7Q74j/ggA4GqVHv7Ra9WrmPuy38prrnEiDh9bw5UISe3daeFC1Y8xhQ29PoA51ST6cfXmwRaRVcz2j04z0j/6gOp56IekxlCAGqPl3XmXNJr4FuYHQYeUufRz4E//BvOjqkn5KTFmWF0jvXtc+WU/uD7/NW+6hmX9aAhLhREfntUkcu2llxXopzkoEE7fwReTzSC2VdnLdoF3F+VW+8EvTS3rZ07JLfakDCJetLulNZFe1H1Y9RHke6K8210h7lLT6px6lTdf45BtXH5Eeb77HLGAIJ8Rm4F3hQbUx9R8qGoXm+ZP6GrmfqIt9P6QLjihtdSscqc/rou8Yf+u68n9rD2HzqWy/StJ6v9I/jq9wVDL9Th+J8vi83KkuyB9doREOc65pswfU/UxsaCTWc2lBr/6hGjRK0Gp9DhK6CO17P7+qQcTeKx2pAQt89LxGSKrz6zq8R21sFgTJqn6IeepcoAJSZ4/txrCXjoO8ZVNRRkamw7nsOmf/StYhCBM+MocfxHaJhoPfQ5+v4lXZrEROqBPWdo1FGYRjpsba+fUACDUXcjxEJKkCZtzdcbPFs0QbrFYCC2/QLCizeX6fp+JRenj+l7dOXtFpO0+P9dfr14y/p4+Njend/m+6ub6x2AVIZrtc3jSHtKQZw7FBZLddosBDA3CLZHEcv+rbfbNMRBv/n53TcH9I570qjE4Px+MGLf80nXkRxmtMXpugxL0CCr6cb8zrH6myrjFIn0cPmIvW1QILej4AIox9KQALHRcMD3yk/Yxijrbs5Q7m7RgFIwPXRocRo9d1GuUNDO1YCCQ4c0HlogYQ2rBFzbdflqAhV2JQbauxwPAoG1ICEDYpp2kC6efR8lqY2KEDAVVEgge+jaRCgt8ZICEBCY6APFFtUIEFlB+kEYJnKr6jXAODRUVOjXQ1SvovKGNKIRQ6hfWehxSXvoUZQBByQpkAggdE/KuORWsR1YyQQC7iineLT00t6ApiQgYQ0cmCGQMKnL15PAZ84B46D8Voap8M5pQ1qKhxbIJBjPTKCIRf+9JaMLa1zTmtAgs5pnD8ACaBrAgmWghGABHS3xHP7aiS8tf0juzZE/ae0WrKFOBcRSI56iMAx7xdpUeeHsgJ0ALrl2mt7R64P6Qg1YnRzRo/jnJg6GKUl9b+OT+0UfXelY5VNQ/q/Zl/Vjl8KJHA8nEN+rzlKUWaqDtBnl5wl1kiAnNK5ibaT8nO0X0qyRdfinw0kRHvnlbbNEZeaUqMyTuc/2na4F4EgXTflkUb/EbSR6C9cQ13a52h3bao2ItrWeey2lxZgVr2Fa9VRp02Ic/iONfoa4g1d577zMD61F/hs6nA68iVnvcTTUc7Vxn8JkBDfQ4GbaNdFerpaeO0t/KNvyDXHfRRI4Hn6vJ/FFmsUdunxEJGwXKw8zzSHk8BZ4L/oyEYmjcKQTKhKk0TdGpJtaLAutApIFaSR4JHaQGKh0tPvzLFR4iJxRuGjAigqvb7p7CP0kvFQugevV+JWgVky7imQ4nzjHmqY1JTspSRSEii8Nw3tEm1cIuioQFrD2oU1nQU6bJE2SkZpNMLw/BoQoDtGpetrcxjXP/JETK2JNBafH3nNOhfkvGsaGLyHKj92G2jv7w4xnHilIUYk+LUpzaw+wiJ9eP9gQMLVep7Ox006HjZpcj5aocU/fXxI/+v/+//Tv/3yS7q/u0uoj3CFGgmLRZrNFznlIFnxodl0bp+ISICRjtQEe/7BdzRfXp7cacHuJqq+/+Xv1sMPzRLceXNH+JQjEpoQttyzOWcwZAcb2dkeHh15mjyi9KO7HARi0P6xa7gxdcLBCa4P2z/yWa3y6hoXdOb6ZFmHtwEeTNrK7yrzyMel+/A8a8jBbff8Y9vK0ZVrE7ra5KxriHXu+JALSUZZQ/mthh35gePa55QUNRjwNyI1wHvPzy+e3jL29pycayp9pjaYE7hvixby/ozo0J16BQfZFcAMiZxHwRoJMNAtR3bmXRlSjjxAXQFLaUBUz3JhvZ3JN1w/0p3WTjC6zMgTxodzNptnd1Sl04XOY12+eAoS/1PQi/fl2DgnOIc1DfaHbfNsrrca5ZhXFEEFvfMam6vceQFAQqlGwvHgtP/0sktfv35NiEwA36JGgoNgcOCTdW1AagPWjqCuzVOuqcCIHW0xGnWdynLyLWWbAlkK0Bm/M4zZwlvdZgGQYB0qtt4Oc7vPrUBPGYBMM4+4yF0eKE9KtI/fSqHfypOxa4Meo/wY0rOwr7jOCtDxmlLXGZ0/rC/HSB7C9+trL36Lf4xEoS4kSIbxscaL6jn9u+Yo1IAEnb9oI5AO45ypjqw5wqovVTbxnhFIiPq5VsNIeU7Hz9/xfrRVTN/mNKNow3HN9B6gX3v+WMHdVhaQLvRe+nfkoygncC5Bwzg3Oj9D9Kl80egdqQODyJ/a9WpX6bnRninZs9H+ivpQnU6OlbI58i5pGevFdqc8J44x6rnS3MJo8fl9tRvRvCblGe+vdEAgI8p+XddXMi8AIZF3In1E/ovPIpCgvpDOBf6mXNL57VvTSAtx/eJxlR88pvcmv6pMUJ5H+0dGwkLeUw8xmrBm/5922ya6NwJ/Lh+9GDXX0XSb1IVCG/TOXICXJWVpd9in//jLn629OX6HrQH4+8haXxIpOsxJw0dH59pMv+Xul1ybgQQ7dZTSark2xRQRq9qtOJkdQZlDTKLxpQsWQ0+U4Ug88Z5qeHwPkEBG5TsOKbLa8uBaHU9khkvmLSrYqISiMFfhpIyiv/O5lyrivnGqcFcBxzFj1yMaIX1GSekZighzLmmU4/NHAwlKm1E4cjxDaxjXPxoqNSABz480r/REZcPnqDPcRW7bgmW+Zq7cdLcZ39HpgMYOig6vlpO0WE7S/e1Nenx3n1ZLdEI5plE6wP9K727X6cPjQ/pf//5v6ZePHywaweokrFZpMV+m0cR3hBHihVaSTc6hhWsf03y1SLDu99uX9PL0nJ6ev9gO526zTaf9IY1edul8PGFjPo2mkzSfMh3BHQG+IyMSutEHLZCgPI35iwAVFQDnkw5iDUjgekYggTTBHXWuI5Va5Juo4G09bUHOhgWUDL1IFyU6nOT2dq1ybY1ShJW/BhKyoM/UwdB6lTFqVKjhoQYFn7cT51/pEQ4KZBMiEuw9RGGqwwRH04EH39nX0FE8Q3ecdOeU80UgwYzSPCi0f7T5zbSO1Abr1gAAAbU6MpAwnc2sfajtbOf6CjRAVO7wN5V/lFuo+k+Dv+QIxh2RKGNc/vQboizWSF2IT8wDDWGsX1wXjof8w7asnGPeA10bNhu0dmyLLe5zJAGKLeJ6pDQAQGAbSHZDiKkNTO3gulwKJJSMN9VjUT6rYU2J546Y6+Hd3utSAEgwx5pFFzPgNkozo5JLgASXl8PtoZv0mWw8qi1R0/04TkdWjVPVnyVHR2kIaSfUDYyMwZgZkYC/Y0SC8qlGZEU75JL31/etXV86rvZJlJGU2TX9S76MMlR5JtponEPKlyEbLtqfOp4akFCyH5v7ZfnGqJY+GazPi/TV6Kfs7Oi5lAMqt5R2yGdD86vAJs9Tx+pHAwlRj3IMSit6DufW5D27+Aj4S5qiLKwBCaXnNXQ18rosNSAhynxdZ5V/Ue+S/+I6qbxXeijZGGpDlOjrXxFIULt8Th2f/TC1j3Fezf8573dNzSu9L+cc61uywziXsHt13gEUKMC9Px7+IECC2jCjlK7W1x3jTYVxn8ApKQBONBcH3+nA6M5UydCi8taFVWWhQr8GJOBeyqAqXMz4FE1aeo+aMaDvFwX+JUaFvqMqQs67Mn/p/qzKGhUEv+suUeldaoYSr1GFqH/HHRNVWvHvvueTaTkXWBOCCf8MIOESmo/vovTO6/le0YAq0ZnSgSpvLQZEw4D307Xri0hAMT0aGz4e30n14ocOJKArw/VqmW7vrtJ6NUvL6dhSGq5W8/TL+3sDGP79l4/p/cNjur2+9m4NC3R1mFtxM9ZrmCESweoYeIQBRCoKEh1R5f3rl/T09Wt6evpijslht7WIhMVhZNELFlkwwVh8bK/eJ9coaLsq5Ptn0IS83OfQ04Dg3LWRAx6R0NI0ayO0BZRMZuRaD7GwEoEEzjGr/XNtSvKl4W2zFAD19Fetr/En2982vJZTCJw+8+5x/ruh2SY6ITU5+pwDpT2Vj3pcHXpEJPBYdFBwr93O6U8LPKr8AJDAnQQFEpSH1EGPxhZrJBhvSESCGREZoAGQYPnic88bny3mFokAIMHmXsA10oXqCf2Nc8jjBD50jPp+Jf3WypdTaitktBJFr+f9VSa1QMIujUd5xz13u+BcorAidAPeF3yKd9DQTwNvDh45skO9AxRfzO0f7TO3f3zZeqTIBpEHufYAiy1u0GUlTTqpDaRD1khod7wV4GqBszFCcqS1WtSBSgeqJ0yGGgDEoJwukLDdeM0NFFs0fRKAhOPZAZlSRILqrdKOmcp+DQh6q/2gcig6CLSdIn0itYX6MoLMuAayVNf9tVHcdi3Q9y7pmJL+1nFGPWcSSICY0nHKa947zmHNEeD949zxPqVnlvRzVwf4aKL9pnzJuaJ9STuL68T36ZP/rr18fpSGKHNVppaeq2uBcWoUkupCXVOdY7UXS+vK33Re1I7g9bUaCfEafZbqF6VLfWZpfXX9cG7pHM6H6YFsT/I6nR+ltziGOHeRJ2Hk1IDgOOcq68gfSqNxvmlfKx8pkBDtg1djDIvL+/NTI3IiTTVrLMUO43rW7JNL+DfSdx9tluQrIhKi3KMtrfTVS+MHrzHUtaVze8+sM+OaKZ3MpEafPS+h7lEunjxClOTpjwMkwP4ye3yU0s31bQcljxEDUcD2CQolDhWKXDT+1uRrSuVwJaTIWJG50f5xKLUB55Px9L76W1RiJSXSR4hKtCVGHBLSKtj0vZRhoiKMTEdhFMdBo6vGyFFZ1sYbj1+ibIfuyTWJgpIGNA320nN0LnRtldFroU2le3zL+uu6lXhBDVE+KyovnR8KRX5iZ0kFOp24qIT6gITDcWe3Jz0gdQDOhQMJpzQZH9NkfEpXABKur9LN1SLd3qzTh4fbdH93nd7f36S7m+v0y4fH9P7+nac0LJcGJsznS9sBbHfhzwmOLcaCCAIY+psvX9N285yen75Y27n95iVXhz+k8fGcZsdRGp/ckXYjjKFqbUtHm+Mcfk/03+cEj2g7VHBucB++oxqU0UDxY7E9po+F89nQ1ZhF1bpOP3BIrpU+l/TcB+QZv+K90AJwICKhFFrdkTMGwuBObEXlR9m9wcdR7t5A2ch5ibSn80U6p1HGHWjUSIg84N+5G+Ah8qiuH2kXcxCBBNxX+UTHpgYU56CW2mCOSgYSRjMHFBCRQCABEQmjiRsS/E/lB+kyHidPxTmL8lYdpWgI2XMk9SiCEXh3jWjiuPC77z7vgAQZGNSsRw7v1DQGgrEKErlz7esEIIE7dLu9gwrbjYeJbtEVAcDCwZ+5352SdX/Y7BKBBHZt0PujRgK+14CEyXjaSe1QQ1d1G+WXrhHkCySDO2LliAQACeZI5y4SjEhgy0ryeTTmSV+qd6LuNcNR0mJUb6jcGdJ/pJeoh1R+8J0JIqiTZKBsLlSqc0Ra0uhSHqetgHMUiOM441i+1SboyKccqVGSEfxN5zjySMne0ftTv/Y5I6RJfZbyt9pNpXtQp8c5UBnFuVZZwfMp/4s6n9GsA6kNlP8l+uRvSheU6ZQHkQ7VTtI1uXSNX63PaThip88/UH1Cvom6mvOpMqF0P9K18aNEHyjYq5FuJd7sm5chIAhAgt+rP6JM5X+JhpQW4xrjOzeShoAE5Z++Zyhv63z2ARG6zqp34/z/I4EEpRM+F0ACNyDABwqa8/ch2maNBOUF3JsRq1G/cwykLUQkcD5Nz6CDkAAJ0FF/jNQGMya6QIIWCKGj37cYkbBKTKqGNpUgmV6BimjI4V7KyCro+XcNSIjGJ8enilYNgKG/S3Ogiigq0CEGV0NFBUg0RkrvTMLFuUgtiAITBK3CdYiRLhljn2FwiSKqGQIqHHQulWZU2EaBqPOoyoDvdQmQEOegZNgM0b/OQxwD3ymeE5Un718CEig06cRROem9+4AEVuXHuR6J4Dv+5lCNT2k8OhiQsF4CQFilu5tVend/k/7t42P68P4x3V+v0s3VOj2+u0sPt3cGJFhqw2KdJvNZOkpoPQrHAUhA0UWkOcBJ+9t//KcBCU9fP6fdC2ovOLCBQn84d34YWVpDu465T/DUgQTsGhu9N3n8Tts+f6+BBJxLhz62oizzr++ItuvGwbTGgR3LQAKMhi6/toj4twAJ/k4pnad2x87QlIaGgASrK4FrzxDibe0DHx/nCChFH5DQjp3yOBoNUU6RBpuohHyC/u5GG2s0+I7ofueOKfUF9QBrJOAYnVmVGRr9oI4qx6WOUExt0K4NrJFgoNdsajUSQFvzFdJzHERQo53P0oggdeDIz6djt75BpDHyblGmjM5pPB2ZGUqZru+oBh/uq7uOdh4KPaIF43HXmTtcx3lDGpE6U7gPjWoUTERqz97aQHpaCYAEAAWbl9xdJQMIABQMnNjl7g/bvXVt2J9Gibv7+g4stoiIHZ+r/ogE5af4/jr/CuaYA4lohNPRUlhYIwERUqXUBqRsGO2lmRefbIC3lp9Vtyjdq+xWW2wjGwAAIABJREFU3YvfaxEJar+U5E88Tr1NGUD9RR2vn7gfQQSsHeiDnRrIj33OFX8n/+g7lnRVaeyX/KZ0H+0cvV4dF537S+yTuCYqz+nI89lRPyuPRVtF9SvnnXPD62ijUicTtDPayDu5HI+OiwrM1kHK1kQ5QFtcnxvXh7JL7QQCCQRa4lxH+upbS7W9SmuEmilD/yjv+2w4dfx5f11PBcIoG5RH8GzKBdI0n6lgHAFq9TF0vZUuhvi9866Q3wbU9wMJJdpU+tb5UfkT9U8fkMCIhci/UZZFPozjKq0z6fWfCSQoD3I8uoYAErQuAja5GH1Hm2KIPtH+kXOnPgc3oiI/6hjMps61eRr7JwMJxv+wT6eTPy6QoOEuJUdeGVCdmj5hwcWgwCNx0OBRAUshoUTcxyT4fYpsbstT8nxD/IvfSwKdC6+M2KfMhghR36UkrAelLNuW5ZBcVXZ8/6jclLBxztXVVQdIgBGlQELt+bXjcUwcF68rGUIqKGuGFAWp3leFXBTwKiD7FIHSYQ1IqK1tzZApvX9UdNGA6qMznqfGNA1DGiwRWW/Xp1wjAW0LObcRSEChxfkspcUU3RtW6eZ2le6ulg4k/Po+/fr+wYsrLgAyXKW7m6sGSFjNV2k8m3vRtYPvNgNIALBn3RuSO/9//a//8gKLXz6bg5JQfwGOOXaKT+e0TNM0QfmZpqqyj3eSgQQUxPMX6LZl9B89JQIgivKFIsqcNzUuyLOYZ1b9p6HYAjJdIEGf36XPtp6MPleNOqXZDv3iy8wL8ERa5vVDiL/VzjcQId+1kSOtZQoHy6eqZPABSOg6seq4K29G2mycU6mYzFxsN9p8TSeTad7J9tB43EcNXzyf4fgEEpSnCD6oMaM8O5k40IR/pWKLRleh2CKBBNDW6vrKgARG1eA+CopoeyrVX3z/46GNyIhriHupfomyE+uOVKNzE+3S1mrguQACVAZrdIHNyW6bUHCRqQkqa/D3p0+fmmN0KprIkNHE6P949qgR3A8ON/LuX569OCoABBwjkICUATPQUAMjd21gvQGlEUSguDOTya8HSIgAGO6h8k9T25RuCCQcj4cGSMCTACTY+HaMpMj01QMksLvNkB4w9hEdrfzP/HbVebrOfRFJJZmguo7yqE9/qdNF3sA13JHjmGMBU96X8wz+ie+nY6vpvxLN910T9aDO0/fYXnEOS/ZTnH/OMeehAdVCRxGOjfZtqx/amlhRJrq8a1sORwAvzovBvTkFS99F6X/IUaQspb1B/iY9cOy6vnwv6pWafaTrorqoWfdz21a4xEPUIX2+QQ1IYPtEAiNRj+OZdCxNB0gbWo7ddoqtFW2341Gf/djHD3EeEZFQAxJ4jT6La4Dx0VbnGqodg79rqQ1sAX4JD6vMUNrlvJTWiPaT0qTKqW+RDyX6qAFdtNVUvhJQx7WzUW73m4FUbKx+C5CA6zl35BvyceQ9lS98b29pfmr+Q0QCdrjI17At/jARCc0Cj1K6vrrppDboLk1U8rhOgQQKWyUYXkPm0YiEeEwZjPeoOaI1IEERTR2XEk1JoZXGUmIEEnqfoChdo78po5QUYfyNc0bGRmVmzqkZfFuv4k2jK44rjqc2v8rApXlSRR0FEYXQ0ByUDJEhAc97qTGna6VCDr/XFGVtfYYcOdJ/XE81OkoCXpWz8k/fu0XjT5VpSx/fBiRYVAI6NiynabkYpbub23R3f2URCAQSfnl8lx7evUur6TRdrZfparlKq+XSIhIW05kBCaPxPKHgHlo5ApxfTrHjd0777SZtdy/py9/+lp6fv6bt01cz8JHTPc0hnYitXpzGaT6aNAbY4ewKHxEAJnuyULYWkloPAd4zwIgMJFAhcW4Y7qkOKB19VY4wpGmI+DwToW4NDx9Qty0k+Q/XqyyJxRZ1TSMtmCE5953VqKQiHRdlD4AUKC7siGRHxz4zaOBzQUNPuzXku1k9BRjGbR6pKkU1/CO/tTqjbb3UbS/ou/ynU+7Ckh1SGr/t7rqHnmtEAucWcwCnNhpXKpMIJJhczAe02KK9w8x3apHaYGCaFFtEigOABe5A+JjbNAzSitIVDUBzQhpHOe94S9E9nBeBBF1HrDtSedj+TR1lrj/kuc4HZYev0yEhNJMRCTSY8ckIA3RcQPg7u7/g+XQu0f6RQAL1yuGYTIc8P+3sEwACnnU4uYMOIMEiEzKQ8Lw9WEQC9UhznwuBBAAxoFE1cvm+6mSQR9WIRCjTAX0qLaLE6RwRUrZLv3e622RAAQCJydqUu4eM2EGkW3a+ZBiX+KAxxENqg+pI5fdv0YGqP6IzWtLnypuUP3RouVsX55LXlCISajZDh4Ypd6SmQJ9zofPIe6h+Vb0Y5Wbf/NXsr5J9QqcNnwQ3S/KNfN7VDw4kqGOlsjtGNZXG3cxDD5Cg9x8CInHvms0d5zw6gTWgqwakjFIG+nsWiHKz5KTyPdV+I89w3NhhNvkTCvFyTfC7Rmo1IKmMJzqIaiuoLtEx6poqP3ToZMSuLv0RCfo+JR3PGmcKhnBeMG6ur/KJ2jQKdMe50yUpvRueo5uOSks6Vn1eXM+arKgBDZcACfpe1JGNHjg5SBTtCr5bzf5HsUb+o/7EtRp92Ee7dp5EJBhtoCsDu6yNEa33B6qR0BqFXmwRwouCklX5VbmrEFVBMyTUSgsdndgS0dXOQXj0UEQCGI2MoIylzKHKP46h5kjWFNmQAcHnloR9PBYNLY4f68NdaxrkBBLw+yWK4hIjR5lJFT7mPhoA0VEeur8aOKXz+hyqqPijguQYaoJE17skFGvrr4Yex/AtQIIi0qWxqKDnO5OXXAhnx1tyUT13GP9a5xf3nljuV9tdAUDCejZJV+tZerx/lz68v0/3d1fp8d1t+vdf36cP79+lh5ubNJ9N0mq+sHaPXhthbkACuiwYkHDYW+HE+RSF7Gaw5tMONRG+fE6f/v63tNs8p83zkzn+0/EoTdEOAkbQ8ZxOm51dt0AFfRZGTW3v4wNBsanv9jC1AAIa3R5sVx5ZFHZMirjlUHU6TTS6mO5A/plOvQ9xqzi6QIKGqgJMiEYki5lRDhLAMLkQCFpplkpnMp8MAgnD8iNHJEQgwSaCEQgxEsHzypn6gFoKEUiIUQk8rsZFA27lAeIaAgnOc54qsN3u3DHP3QC4Du18exFA5vRz54nvbS0HpT1i5FGsn86rpQlYNofX6AD9gE5RYHGcOzaAfucAEOYzV/qzqaWI4XfsIOAf54Dj0fW147krBdYZqSmjM0qMHvHWVkCTn9PxzOpg4Dg+Ee+o3zEGi6yxNlKaYuO7GtTFNJZI4z6+Q1rMchFFdEY5HtJxf0jb/S5tXzb2ud/u0tfnJ+uSgncDTobfrVPKFLTXRnSgVAlSEQgkvOwQ6bAHh9l6IvJou0HhxZ2v1/GcXtDdQYAEzh1SWViI1BJwDOBq63hwHXFPld1cS8pV1y+InGjTTxqjGx1PEPLQtKPzfFUDOQ7+fLwLakBY1BTqiRgw6cDFqanj4dQ2ZPRGGmy+iyEa9WBN9/O40nTUY5He+76rHvXIMwfN6IBpNJC+Zws0dqOiag4Cx06+0PnTedD7RDuHsqB0LX+r6W/qZ5UB0WlSuYVjqp+/BUiobaqRLo228i6lOkqv5H9PsUXVMXymzqn+XXp/nXO1n/F7jb4izdK+0zlTXvjRQAIibungca2or/EJOVQCEviu0T7juRGgi3Ym5zCuH+WvHb8ASDA7QIAn0jXnE/JJgSreX+mnTz7iHGtvnP9F+uLvfe+G8zGnEShTO0ppmffX+5G+kJ5qofzhcwpHu/A7z8NxFDzW66C7EaWKTx6HTYn74Lt195p4V47DflvchFE9OSSHZ+OJbW5Rb8WIFuVp8pr6wqAnmxeMz/T4yIqGY4w4H7r2P/78Z0vlZVtIfJ6ajmTDET2X6pDfXfvH9eqq2UXBBKmgKim+vt9KyqQkaOn06iIps3HR1NgnA+BahFKr8REnXkN/Ll2UbzmPijQqLxLykHHyLc/pOzcaISo8OI9RgUeDZ+j4pQZF1zhpUb4S0KCKiGk0CkhReCn90ejgc0prrmvA8yIQ9VvMud4jAmlRKNMBiGAW6f143HcM2Lg2Ov7yHGewwAxad4LOI3dO4XQvZnOLDIDTsZzDYZ+m6Wyc5ii6OJ2km8Us3d9epfePj+nDu9v08O4mfXy4txoJKLb47u7GOuShOu187g4XnS4zcvJOoMli/B8M9ueX9PXTJ4tC+Pvf/mZN5aEoTLnnGgM2vtPJQtMMZQYoQiBg5Eg8hbTONw1BV8ReH6BPUeL3UlcTVZR4p+49u+1cqaid3hz57ihsq93gRXZIryzUA4US+edVKDSqDktEQuRF0kmkbRszjBnsyA78e82/zOl0WtnvfEeW7wTni84HQSzSVYc2JeoB16qx5ykKvpPN3HUACVGfuLHnc2RgQ95J5/PxmzpCkZfxHcWO7F9u4Wi7+7IjYDsEOXVhlKMRrDXeepXmi4Wtm80lohJQNyGDCZZycTpZ+0qOD4UN7R1yO0tctz3uDa4bA0gA3QIwQDRNmtgnvh/TMeF/OI7fR9NRmo3RejLXK8BBXIdPWQv8vVh4xwVLFzLg0HuXMw2E9InVRGrHcb9PTy8v6RkdUvLnGePFdQjxxbUAV2z3xEEITxByGsC67Y4oqnhOh9MxPT+/WH2L3e5gjrfRzMnTHzbbXdodxpgWS2EwIwyvaiCH389qJGQAwaNfyD85kuXc9ulWo5vFGn3NvRsMdUC0I0BjBPDMuLRuIQ6sgH62Nl8epdExgpF+A6An7DArO6l+Ut7neNAoN8ofXn+J7oxAdbympJtVFigQreNWGTWs84Zz3Gv6MuorHRuurQEBtftfelznTf+OoL6uDeeoZA/pvJfeEfcx/t96e1t9DumY9BrXkN9RlM06H53bCCi1JyNtxHFwDHHdyct8Pm0Pyl+O1XgZUYLSOlLtbcqbSJNK76iRUKK1Pp6I61njEbSuVT3A8zlmtau4DngG9Ym2N+S7ud5p5QnHVLKvBseXHdChGgnR+eT9+CwCRbpm+sxL7FfOBeWY0hDXXOdG5V2koRKNqdyL44dd17HfrIgvam8ZKu7FsP3lmu0L0D23M3Ac3/W4dTOR63kf0+v5d3oYcTzxfXStX/OBAxM6f7RjeB9cQ93CTSXexz/dfvJ6v5KaCNAe7z+dpP/9f/6Pn0AAIW96Od29Tf42tHuucdKlkvR7zzPrPV88Sum3BhKiUIsCAItBw4ACgAIQv3NHXY19N1DcMACQwOtKUzkUWvq9U1YS3KpAS0rot3hW6R76ziVBqEotMh3PLxkrZKRLybP0bNwjhhZGhU9nsQ9I0HnVv6kUdE6iEaPv3jf/l75fbf347D4gQYVxx5jNgqikzJQfVEDqXJsSw06nhbBjV9QFGPvZIppgv/faBAAR5kBzpyktF3MrsPh4d5se0J3h4V16uEWHhlV6vL9N//bLY3r/cJeWFg5+togBi37JO7fgK+Nl7KjC2Ec+NHZFXzbp5fPX9Pz5U9o+v6TjbuutHTOQwAgKd54zkAA8IrcJo+DnPJaMmNZocyQYQe06/1x3ygmd70gTq9WiAyRE3tZ6Ma8Vqs89lInlxmXj0nYD8/xE4KCNFvEnAblWGRl5UY3JqOQBJJwhPxlfXyDSGn2zqj5pjTvtVKht6HNX4bErBMeuQICHUzP8Nxt1zFHPypbGTAN+iUyno0yFbaHqlm/v68xn4h4EEgwwAN2zrzSc7vw3lDn+M4NgNvOuI+uVdW4wQwDnTWZWgBFgQrI1GTdAghoOo2M2QHO8D5xqBYJKfEy6oV5TpzfW92BRURqQjFIAe6izQtBhMl50gHRGdzCdAZ1SrMvCy0tTlIpzb05orjrdRGAYnxr6Yq/yxbquIAoB4NDB5AufYYUZ9zAEB4CEnDnQggg5KiEDJ2ZUSo0I8iwACV9vgnF+3SsH5ZwNtgw8Yo5w3fbA8TrwgigK6qLGuE8wdGdNZIKuE9fxJ5BQ03zdSI6og2sRkfW7X3ZGtCuiXaD6s2TvxHHznAjkRzsHO+K0TZU2Sw5OfC7Mbmx0KZDAc9S5jzIljqH07vH5+l1lKDfy+Ns/GkioOcqMKNYoOdX1rR5po7kaXZbz5lW/Kh1EyirZsIP6M9dm0k5S8Z4KxlC+6HNiJGUca21+urakg/dqQ6nMrPFAnBu1o9T20fPQcStGhJTkdB9/6jMiz6q9Qx7TjRW9Z2ntOJeR3nEd7cuJRbRmm1mKFPMdeS51Nu/Z0qOD/zyf47RuUD+BBM974iRG4i4xV/wtGnycaDIOjTMVwnyOLnQ0wkhINHRRI4GCQ8fJ50dU9zK1dPlZZJrIpCVFcvldLz+zxkzqOMUx6RqV5i46XUOj6mPkPkNChQSVgdKCCsSSku+jtyFFURr/oKK4YBlKuwZq8CsKHgWOf+/m18XxtA6FVOEXwdUUC8s7swok4DR0T4CzhEgAZBSgLeNiOkm3N9fpHdo6Pt6nu9sbi0S4R/vH1cJaPv7y8TE9vrvBvqrdY4W0hqWHf1uUz9jDg8eTnF+/26ft1+f09PlTeoHzYSDCPs2wQ2xAQrdN4CkrYUQksLCi0mAEEqJycppASDk64HmhOIb0UnkzGkSVbaR5BxJySJrszOjSkz5VFvG4O35HC2vrKKgMJDD/nXRJh7ehhQAkRFmr9EXa4CeABJ3b76Hvthiej59AAh33thhbN1KjBCRw58ijCBxIYI0ERiTo/DtvtIU28Z0FG+H8cjdTIxSiXlEgwd4/d2AA+m+hkViHDCR4xwYHxBarpQEJliqDqBgBEsZIeRhNbKekSc1gwa5DdnAxVwByxhMLzdS1UToh/zZrFkL0X/F/jkrgWu6RhpCjYfCb7f4AEMmpPsj5jzIGdM+IBQAJX758SZ8/f7YoAs4fgXgACX6+A/OnvLs/nS1s7j59+mxAwtPLxos25nanFrlydCABKQNsg4oii77uuWp9Bl7arg2Zjgxh892rtiOK2xx2fQYS2N7TN61ishA2etquKzRocR6iKiwCIVf1RlSCbkrYc34HQEJ0JCKPN3Imv7vKMhz70REJqtdr8qVkA9QcoQtU7EWnKG3o36o/+2xSzmnJVqQM6rNvSqH/ajfpdXFtQc3gMQAJtIejntOXV5sp0oXqjcgnao+YxZGdTcopBS3+0UBCDWiiLteNoz6fgfKRMiRuQjZOnkxqBIrURou6+BUhjthusgW4o61KWijZDhxPiXb75EAcQ4xG4DvT8S3xn8oQBedpo+hnpJVXPsTR7a4GnBUgQ+eijz9r/gnHFzfo4jz08Sf5iWupYLLd89xuZJv9k4t1Kn9R5+pmV8uv3dRijpNAAvTPz4iEC1IbImGVBJwKcxI+fsOikQgVuSMh68KpkU4FinsASOhj0os00G90UlQYKqR/o0cUb6MMWmKmGqOWFFB08i8Zfx8jlxRFCRhQgYHjFGBtLvXrIkdDRk5J6Zbe462GTtyxViEN+o3vH8elbRuj4op0XZrjYSDBhTxAhCkcdoRcj85pMZ+kx3cP6cMjWjpep6vlwiIR7u9u7DtSHD483Fnbx9k0WSSD7eIulwYkOA8jZNtDz9F9AbnYz18/p6dPX9L26Rnl061zgwN92DWX2YcCzvETSJtohG+hxkFpDto5Plt6BkFFvCtADka5xGiY14rtZCCJGpK6fmp0UXGooQEHyNfMgQSVW0hrsN1RKcZm65dzqpu1zDn5fTxGuUja6BhUAE+yMuy7vuR86bl08PiuaGeoEQAKJPDZ9plfjPKF80MHFY4mnu256kerkRCNCTqcnHMct4J+aD+42TRpKRFIUOMMxY5sbiQiwe6XIxJMfiAaASk9GUiwGh+rpbeAnHqxSwAJqFdgtRMWqJsBCA2BNg5SkcZOu9yhxHpGn63gKIGExgnO+dE0TLh2qiv5zkhtwr/GUMrROTwOIMGfv29kop2fi48CSCDdqSPNNUTXB/yHootauLFZp5OvN4AEe8fk4MtkirmZpc3Lztbi6/OLr0kTaeIAQoxIAJDgxlhOl8nt4WJEgtEPonks17gbaUIgwecrr28T0dTymb03oM7sZNPgw+/7XIQLhhzTG1Qe2NogLPefHJFA/aE0ok4E5USJdmgHRX0a6W1Yfw+H1g7p2KivLrETftQ5fY7K9wAJajPF1Iw4HwRy1FnX64fe16gbNgJi6sS5Jz/HZ5VsGr5fyfGkE0WAnXYVQWIe/5FAQm29a0BCtF+jrqZ9oDKAfEGbUq/heGo+Q+S74nsMAAl6fWltSmvZt4ZDc6hApDrBcQc9AkTqh5He9JN/czMmznNDm4fWhyN9ka5e21v+JiWfJdopvL/yF3VkSd4pr+jfOha14XgvpPjyfjhOW4PXqW7VNW3tsNAmPKc5/QQSvrFGQmTWqBBJXFwQRa5AJNreTq/VHckIROA8EkUJSOgj4JpQ+97jkXCV6TQH6nvvP6iMClWTo2CIAioKsaHjNUeEY+tjZHV8eK4qXXVOcA8VcHg221lRoZDRucYl4avz9aMNIbYn0vdUgUf+6FvDHNFf3G0jnZcEfKsQc2jVq4gEF3DYsR2Nj2k2QR0C5GifLa3hw+ND+vXDu3S1mBlYcHO1Sh8fHtKfPj6mj+/fWfeGxXyarhbzNJ86kLBYzszJsLWw/vG+gwwn57DZpuevaPP4NR23mzQ5Iw98YrlvTeh93vlv5wKOsBdKVNAQxxVcKCkfX3+0r5w2ThZ+i238+gzw1vB4XeAuAhst+txW5jc6RQ587iOtQIKNLUc3wEjk+hkt5lz+RnmFZgqRXqNBogYnIhLeCiRojp47cK+BBJdnLbhHICEa7x2HO+9I7/eITnAgQXmBcwqHU3nZnL4MJLC4Fp1eNQpIEwASbHxs48T5zUAC7g0QgUACCi5qsUVEpFj3BDjOoPXlwro7YCfcnNwMVNPIAJBg40JqHYCc+aJJbcA4mvMymMB3iDTEudMaKaQp1V8gGb+vp3Y0c3zau8w4e4qRvdMczv/UfmfxShYbxXera7DZ2Pzy970BJW0LLQAJdl8rSIjmVhO7FyISACrsUFSKQEkadSISbJ0ESDC9ndvDEUhg4cUIJKgct/fNYo2ABIuDKi9RDql9wDzWxjnL7cF2ueo76cbm8XcCJESbSZ0c5f/47vj+oyMSKJf79Bfn/kfYNt9yzyiLWv3YpsPo/TjHnF91pvXa+H7RHqJM+14gwXR85vGSrVWyq/S3CI6VdKV1aEIUYaYXdvLA83SjhvYG5Wzc3FNbr5HZlRoJtTW8BEiI9hztRI530D9g+2ipPUM5TTtD3yv+PWj/ZiBBN4Oik1uyT6P9rWsWz6/Z35R3fCfaBwQSaDerfap2ttpHlC86BzUg4bz3rhkKaKiejvIr0mfcKNEx4FrWuNIN55JM6vM/dCwlG31tmwbdzlME2jAWzq+uK+fa790Fthu/NadVwt77GZFwQUQCCI1CVEECTjYWgguoAoDoGYGEKLR47pCjiWMEEkrCBvf40YouGv5UUPz8owMJcT64rmQ4NbRVwHHd4cBSUIFmGLKr9KGKP/4d16em2L71OA13ClwqJwq+EpCgiiwKoqhkaChGBcfzWOyFRQ/b1IYMJExszy5NUVxxAsfznFaLefr4/iG9f7xP6/kkLWdo/3iTfvnwLv37rx/Tr+8f0+3VwsCH1WzmxRlzSgN3+2HoI6zfdzP3aff0kp6fvtjnCS2ZACTkKrvIP+gKeoYnnNI0gwglIEF3WFWhtnOE94Hj0xZB5PxTJg0XWzw1BhYVGOmSCoTGiipUngOchEBQBBJYeAdhq3rvCCTo8T6DRo2LjkHwG0QksJAd+TSmNrSh5W1EEIEEzg2NA9I1d6RxXgQS+I6tY92mNuB60JN2cGAkgIYYq3ECV9fGkQGbJpUkpzaYMZCBBNM12ahGLQREIKzXSwt/B5CAVAcACaiRYMCJ9fFui/HZmHNEAmhcgQTOAYEEjhv0x7ltwRPPY6Uh0pm3swMvXOfZzIE7ygkCCWj5aPc7eqoD0jUgK/GOuB/nkAYQzgWIgFQH1k0wxx98LMUyUfPBwIAMisxnSy/AuPfOGpt9W68CEQkstogIFAUSGJGCqu5OvyzK1k1tYERC1BNWfDIDWH59i7h1gOicAkE528hdAjCQUugKkmtsqMENIAHjY/cGjkF1wI+ukcD1iu/P71Eucj3V+I3Oi/JjXZ8NRyTUgIQh3Vt/9m93huqHsq7oypl4juqnEh1EB4jX14CEvrHY/bghFsBkndMakED7VnWEXo/1Y2tb/E65oONWECXa6qW5UBqsFVvU9y+tdu242kMlB7xkd6nzHGssqB433SCF70pzPTi+C4otRrqhLaByOfJQHy2X5i+CAnw//q4Rs2o78F4RQItzzGtUPvEdTO/u9q+AhPiOfbyD31W+8b1VnrEYKM5TMIHPUBCpZD/hON+Rsp/rjt8VSKAtq52+WGOvJB9wP9p/+s72TjnS4SeQcGGNBDo6anjTMMGntpIkcavhpECCEWZO2lVHkwZYZBrcB+0fI7PzvBIT/3aqy++kRK/MRgb8RxV7VObWvylUdS6isIhKSI/XBH2JeUtMpwyvQoGGdlTICiSwsJ8ZhMjTtfZyr1v+8R0vHXOcs++hDQ2jx3NVgCvaynVQ2vfzX7dkUkWtiH1RkZ5z1dhcHA1u6/9j7zuY3Eia7Aoeg7H05O5+9iSF9P9/lBR3OsW3JGcGHoqXWa/6dU51N4ZuN+IIBgMYoLu6TFaaV2nsWVk5QU4EOE+i7OJiNkrzyShdXizSyxe36eXddVotxun2epXevXqZ3r55ld69epFe392m26sLS8ZouRVyrHkb/fa9aiDC+jE9PjykzcN9AkKN7GvYl8gMP4XrvRRCtLGNPYMvXg4kNInkuHbc/yoIdX18LpBBv2HmenKW4ONfAAAgAElEQVQNvoL/SDKn86n7Ae1Z1nskq8zzRtpULwkab8qbmt9z7gdRBq1vRLlDyIMl9pNcDHDBjvu1Rpeq0BUjI1cQ+Jpki9EjQZMt+niDAcis+zm0QV1/SdvOr0kfbhjDOFU+0/D0Jtkk5Qbd8gkccl11jbjXASTYfPBUL3skMEeCyQiENczdm0aBBFRqAJCA0AfkBJgjb8Jink4ThCShjOA+zWahvNbODVN6JCC0gQk1OX56TbH/ynt5DdeQnga8drf33BA8FYlAAufocMyhDkf35qFHAk8e2QblLwEOSzyYPRPAS5Ew0X9zT4tNDnEASGKK0gj5kpB40k+/ASSYMbIFkILKDvjNcyTYM3feDtcfoQM+foYgtpMteq7ndjUUo5NcFYTlCZkjgTyWtGCeURLXStDZyn9mgKkGJBjQ8ycBEkgflHmq8P/ZgYQ+A/w5cvhLZK/eo8/SzzVDVHkp51flghpPGnpS0y+o/yq4VdO5ajwetG+0m8Oy4hwordfuN/pmkpvgMq5ylEACrqU3kvLSPxJIGFr3qPNE+U39CN9rCAfnhiXQeQCl16vuHmUun9tLw6Z7eBUk1f2V38f9EXWRPiAorm/XXKlHAHUV9hvgcpS7baC6CY2rzYGOS/cNx3XYePlN1Q2jnNb5iJ+pP8d55jypR4ICCeX5h6flz3XOI5DA57AthPzqAbh666CvcVyRB0Qgoeyln0DC88o/DgEJdP0mU1QCwL1NzHU7aaICCSR8GmlqlEUgoc9oGGJaX/K7Iva66X4CCT6bjcLcGGtkPJg7KKVUrnV9OX84aaO7uimy63Up4xXBq5qgH1Jmzj1x6WPiNIoIhlCgkUnqvWT0DU03QAJpnvOA+1TwsR1llIceIAEgAGLAUCJxOj5a+cflbJxWF7P04uYm3d6s0tXFNL1+dZv+8uF9emMhDZeWL+Hl7a19Pu1RHiqlychdqE24WUwnCkHs/XRz/ZDW9w9pv9ulyRFg7MjeRyeUmfNeu3HdxEKboT3y8n1qtKsCxNOU2roSSLDSlDNP/Mj4eswx+AqEKGLDI09QYTZfeGJZFX5Kn1yDyIMaLxmPcSdwUxSQPGbNkWBCRmLyMAfbXL5RlRpVnmoKcpmjb5BsUasmmJGaDcomjpZVEurJFjHnfHEfE0jA3/RIIJDAvkcggfvdDDw5kcd+53dm2IaEmKQveiQUpTx4JEQgAX8DSFgu5wY0zBcXBUhAfkDkDFAggTIHVRsIJODUPk2mltSRv3N/c/6Y1b3sgTxZnIfHx/sSrmDK7mFbqiugrcmEQI57KRRQ67TPhr4DHaBHGgwEMMmP1IuLwIKHOGzTp88PJdmiAQso34r5N6JGfoF8ooNQD6uG4Dx4s0biRQcSULWBZUMJJNAjoQYkWNOSI0ErVRR6z0DCbOZVKZC0Uw28hug8D43qIXbKmHOPYF/WgAQDe/4EQALL03Hv6Ds+88SU86K8jLwpGkQ1ftklv4bKjw3Jx5r+o/x1SP529+t5v9T4pLagc6QGEYG3yJd4DdenNibjl6h80lP+kXtQ93+R31lmPUnIm8NVqTOrfOriI11zThkKOkJfCSRon/9IIEF1mdqKR7shjlP3BXmggm/4bPsf4OfOwVeOXQ964ryeCyT4/nQgQfkT6adr/6rx2rV2SqdduwHPZOgK+kxeSL0R5TOjfFagGvq1roHqHnqf2jY6V98KSNA50D7QI4E6It95jXoqxn2Cv/uABLR13G2rVRtId3H9dE2cP7eToFOHZ8UoyJ+foQ35hDUKAxVmEeGLQkzvVQCACxJDG4jQcbOzTm8UBHwOgIS+V0yG1yVcnie2mqsjs9cNp4rAl7avm1k3ijK6GsPhfLF/KiyU6Q0pCuf2u8aMuJH72lCmH5Ul3MfTNiLLLGuG59VOC5QhVYU3jdrcqUiT8Z4hRUjv571kJngHo+PpOK5VIAFtW2lG6YsKOV6vfYqfWXYQteJbjDSfsqN84/GwTdN0sNwIV8tZulot0+3NZboxwGBpORHev3uTXt/eWiWHF3dewWG5mKTFdJYOMHaPnmHa1uF0TI8PnhBvcjqmh/vP6eHT57TbbhNi1s2DASfFh5xQtSRUTHb6a7RiJ4Zevg/t4j9PZd2Aar6PzFt5ATwu5nPvF+6j4UmlAonmsA4KVuA5NPSQ98GSQWYDVcGcYjzmkoVdPMgMvJy5H9fYs3LIBk9GuW4RcGAOhS5a1b1DWuQ7cyQAKLIX86WE7PY1Jbu0MXbXcypB8F9RGoUh6fPfXbVB55P7jyfSMFbtu3xyzFAm0jmrO5hxnvuN5+upPsMdVAks/OaYw2ZozOeTaHMbzqcNBiLMPQknUDHQGqs2gHZAi1alIJd/PI5HZkADSFgslq19Nckx/4DUsOcsZ8CoydmjoCLnlfOpa8nrNpvH8jWuh6eBKnos/wjPBeY5MPAVaREtV4kbCPgM4Ew9AKkoR7rh3MOx/3eUan1Yp/vPj9b+MfORHcZvijdAQGR2dM8HGN9eTnKT1ptd2sN5wLxCXIkFkGCAxNY9UWZTn78mqWd2pQdQMELIxK54BLX62eOR0OIHGamjrCW4zEz44DfmsirglM1z9kjY704W2lDTcc6RX8gp0ffqU8xxnxqyUXeIz68ZXaqLRaM+ysIaHxgCEnRsyv9U/+A19fZ7p6dlxNSurBniSie1Oel/YvvXmh6l7ethgMoG7t8h/Un5AWUDjROE9djvkpA3yvehsQzpJ7ifsg3Xkq+yXc1RFvuq/EP3nNIcQ5dq+0fXJvIgpU22p8Y1n4f+8VSaMh78By+GLXBd8J0CilYRI3uvsr1o7HMtuua5l75C+ceuNrrmpqbfKQ/Q/V/jI3EP8nAD9xE8Xq1WrcO8qEtp32r7m33gPtRn4rsZ8uhkIE37rnuFax3HRp4dx1aTV6oXk57xnXpE1uafQAQPI3Gv0jm8OTnulh4kOp/uSZXp+AyPYtCl9sX2FBKPIZRov0v/+9//3Uqd82WJoK1aEWRhf2jZ0P4vbZ7O4QTntvYl17lvob9GKa1CskUq09q0MpJzgYQuhl0DEjAlJEQ98WIfdMpY/rFr6Oo6M8Tsvmj6MtiifdMNM8Sohp7J+e/qe9ychbCC8aNMouueob70/a4MVz8TGOq6dwhIYI4EtMkTZ4ZD0ECs0QXnq48Bk0FE5hrnamjcUbFhv9AO9ocixjSSGoHmrlnaXzJN3q+MLH7uAxLAJBfzWToddmk6OqaLxdSAhAtUabhZpdvrZfrw9ja9eX2X3r99k17cAkC4Si9u8H5h1Rpg6AMQQF/c4J/ZmGB8rNcP6bjdWqlHhDYcdts0HY0tXAEeCaejn5qC2ZY5sRN58E/XntA+Ky3o3OjpgtJrS/CNT5bHgUJCDVA+D4JGBQ+eWQTJCSCPAxtd/0mfCsTpenEduQ5F4H1HIIHPPxdI6NsfllRQqgzAtYKGrwtpAgsN2ID24PLOvUUggZ4Efn+OmUcQvnXY2yGAQzqGoaoeCFyfGB5Al0M8Uz2RcBxua5c9PQjcRCDBciJ0AAmabFFDG/bmMYcSkc1rfMyKUy7cCkOSVRt0/KQLBWXIC6mM+Lw50MI1jW7+ZqYbANkACQaW5WSLyJFAfsjEtNwvKntqijwEPgCD9XqbHu5zEsZMC/jevQyyJ9nY1xteCHjeEJDAKhD0SGgUpjaQALCGoUWtPmYggaE1THqpe894S67aQJ2BgCGTLYIuokcCrrW5h5fDAbkwnlZ+Utru4/9fAiSUtT65Eqp/R9kc5b/z0ybeX+VB/F7nqvvz+Yps7bnKj7s+982f6gq16/4IIEHnisa08bxcutX3o3sHnQskcN1agHYOH/pRQILyIs71EJDAuSA/I70VeXjyqinn6NZd9KGyN+4F9I/GoiaSxXXcOwqUkAdT/mu/494iz+ijz971/QFAgvatS5flvCptEYymR43OA9dQ9Uv9js8k7yGt6zoV+kcYa0eyRdWZajocvlNZrjai7kE+l/vvuUAC+8f5UX1ndHQQXseqPDbOOWU351OBBB6G/AQSfgCQoIwJnxn/TobdLJDHEuOlCx8NriEgIaKqcWMOCbI+JhOJndfqphkSNEPtR0VCN7k+r9YXNUhV4VCFLQqAof50/a7zqJ+H2lfmEdcWz7q5uSkGCJOhqOEB1ywdexRWXcw3MsuWgZpP5Tj3fXMS16cYkvmEm8ySuTLoetaMlSUEG9caVdgUqKutfQMkeKw5TtdtzCOUXHQgIR23aTZO6XIxTRfziSVbRPjC9fUi/fPvH9KbNzfpw+s36fbmKt1erswr4friIs2nkzSG4YZ66/kkF6eTlsX984O7ON/fp912beUf03HvHgZAqeHvfNxnJp1PReCNkKsdaI4ErbRAZkyPBM5TFISkZ+R+YBlGXQvuQcuB0BE/imtY/lH3h9Iv+qYCNAo79jeWf8Q4jfdkwITtP9cjoUu4Wns52WKvR4J4quSJaM0H1lMRegAJCgyg/KP/ncseZkNmMp4VgIaeJOpWWcoJHrKyLUAC58wVcufvpHMKagIJVIjstFzcUjkv8ICxzzn3RAQSjI6CRwIEPT0SACRZAszx1E4RACQg2aIBKDnZovJZAAl4eWQsYgrg65NPFvM4VF5xbHSrJV2Sh7H8I+kDtKx8GycZTteeaBYeWdh3293a5mO78bhnAmY8ccE93EPKv9oKHcpILtJu6+EK+P+YXYD3Vr5zZJ4Ftn+Sl3wFrsA8Cxt4HcAbAZlUmBNjy4S4mV7yfHUBCQcYUymDTbJPWV60CQF/6jVgc5acfjl/CiSYoZDLw8ZkiwQSkCyOQALb0fkiXXbJgGMuP9onI8ra5r2o8lddZ2tymaewKvOiXFf+pryqi++1vz8PSOiS75G2dK8MzYny3M75zXter9V5+lr9TYGCmrHztUACeR2NVjWcjPbhlfCDPBLIi1THVldx8l4aUqo7fymQUNMFo05Yo1muBfqgOgHoQP/maTC+rwHVQ/Q4RD9/NJAQ9dfaPtT14u+UxXoCr9fRKB8KDVCaMLkXbDJk66VHqf5W43m6v8iDvjeQgHkgqKSAU9kDZwAJkYZ5r9Oxh9HiGgUSRpaw+ZR2h/1PjwQSXt/GV0OnZhSyjS5lhoyARkAEEujyHA0wboQhICEaF9oPNdjOEXq1a7oQc2WEfW0PMbKh/ncxSrY7BGTEtf3SeehSNIbar9GMrsvt7a0n9JMki2iT9EAgQZWj2jOHFCG9RwVbTbmMNMS1JvNU5JTMl+sQT18RYxUZrCpNqiTzuTqWISAB5REnOHmfjhogYTZ20OB6nv7bf/stvXl9mz68eZ3ubq7S9eoi3V4BSFhafoUCIozpvnVMD+vH9PkTciM8pvXnT+l42CVkY0PiO4AICE8eW0yz1xim4gsZZIYe3dDtZNsNHlWoMU5+p66JKpx8jcyEadzy5bSaxvDl5eWT+MVmff1EsI9Gh4AErk8NSLC9+42AhBp9wyMB89cLJGg2oGroQxPKYLw3ewjQgAeQ4MqEK2qcKxhwpG3ONQ1ov9e9D/b7XNUnG3xsl+2wXRXOVAjZLvZ/l0cCgATbWwIk2Lzn0AYFEkyRyLkELi5XVqUBQBLAHQAJEP7Il8Dyj3CdGeeyqpx/AglIJGqJTeGhk4EE8qQIfGuoAtuhgkYggXISQAJp35VAPzGBwmLAQS7juNk+Gg98fHBwAd/zRZlMIEH5WdtYciAB+T5xP9q5t/wHOzutx7UAEmDU0zHzcGo8w1DJAYa0YYakm5xskcATTvx93xLozMBPDm2A10cfkECPCK3a0JJRGaDi/JVTp5x8EyCSAV05dIayw9YEY8xAAukv8vsh/j8EJJR1DV4EpAOVf7U9Do889EGTgDX81PNnKE1xrak0a/+VzzWf+4GELv2k9n29/X6NYkj/6dKv4vx9qd5CudzeF82cDgEJ5/Sf80KDhjrdjwAS8Gw1oKh/cL7OBRKijlN0tAGPBJ2/Lh1NT5gjf6SBpiCy0hnlM/unvFf1BdWpdM2G9nevR/EP8EhgX+N7pPdoy5CfEUjQdVfDekg/x3M4p/qMIr82W9Ohojdc0RMEPI16Lv7+3kAC+q76uNpTRlMDQILaT5FHOG93HVIBLzs0zLmN9sfDTyCBQjASmyomQ0BCNH4iMamiTiHP52JxiMjTJVYZCvrxRwMJGL/OR2SWQ4LmnN9rQo73RUQ9MswhRjH0/HMFtLbzJW3WBBWeDUPQY249KSMZD5X2mCxJFSvt+1D/lPHpeg4JGmVMnHsyLip8bA/PYIx4s05Nxt+oHLFtXdP4GdnU21mfczIhU/2PBiBYfoTZ2ICE5QweCZP04u4mvbhdpX/841168+Y2fXhNIGGVblYX6Wrp5R9nONFF+MF4llBhALkRPn36lD59uk+79Sbt1o84u3UQwZIyju0/DC1ktrf1wimrntCPG+8LnHqqgsXxUcFhPKQqyI1gSAZiwD0c66SGE0/JCSSoINW2HIhqu2bqnlElJwpSp698nJQBg0I72YD/WiBBFd3IW74FkMDY9nJyFoAE/O507J4ZVCAQC09ezO84bw4A+In0drtzQzgbfIzdJI/vAhIiiBATZXE/gzZtzicZUGCIgwAJrNrggMPYSiUCSECVBgAJFmYzmhjogxNseCRMp/NMs36ywFf0SDiNJ0+AhAgWKngSFT7Qbov3jSUMyOabp+3eBxqV8EhAuw/3W/cM2myatcmlDvEs8i/ScZufY9wzAwqQFNPKQz5uPCEbcj+YAXswoAGJJU0+nzwuFd8jvwE8EmpAAnNfwFD3lwMIBBQMiBp5Hoo+IAHP0X2ma2HzBpAju5mjffINrCV+h4eJAVMCgpG2NLSBbShYpvutSw5i/fte3CNRR2DbXfKK3z8HSCDvrPOpdnWrZh7PK//YpUeoXI1rc47uMKQrfG8gAfSiaxD1U5XBKteV5obWX/VZ6i+4/0cACWpIUb8mT4gyVfk4x8r50H2hes1Q+ccafURa6gMSMF8KDhBk5VjAi/gM1bM4lmio6t7A56EY+96DuB8AJJC2uvRX0lbXPmTOHD2Ijes+tE/j2lOuGA0HIIEyKrap+0r32/cGEsgTlcZae/xAr9lGt9E5JX+o9d/H6B4JCiQY+DTJBzSn408ggRMaN74KxXOAhCgsdFFqQIKCBYyLUmaizGAo2SINbVXWdHMOCbKhTVYDEs5RQIpiqieGlYdRkCmT1/5HRF2ViS5lJTLeoTGe83sXozvn3thPXV/GyHGeyXgoSCJiGOeetHtu/5S28Zn03TUOXR9lWhTEimhHZu7Mp6kzH+lSlZha/3GSCiW/C0iw0o3gaciPMJ+kFcIa5tN0vZqnNy9fpFevLtNvv71Mb1/fpndvX1t+BJR8hDfCCu7g40maMxniaGqnYr9/uk+///57ur9/TAckijzs0/TUBhEmMDzzYOiqbfNqrv75tKfkKKOB0ZRFVEWFJ638TtFlbJ2DgQg5g31Oqsh1w3yz/BH5h+47XLdctkNjauscaUJprJxYZy+LosyEqg2kjeeGNvTRN4AEm8a+ZIsDoQ1Pkh2G0AYAAg7QeI4B7CfzENh6wkqdC47dDLcMJGiyRQ1Naq59Grrm93uyPmbb7gMSTEnoABKMXgAMoEpD9kggkLBYXXhoC8AHJJ2E8Yk9ZeVO5zlhZmMoos8x2SJzJHBvR68E0iKB8AiaMUcC5ZOG6TgtEsRoEoLa/By8DO760XMncC3wfAt9yMArvAxU9rVpGeOep8MeAKeHJKy33t5m514lWGczvLMhjtAGAkUAAfbmrQAPsZx3YJerPtCDJQMJABD82TnZqngk9OVIIJCg5R91PMb/ckiJrU/2bqK7OEAkkxUZDKISrB4JBsZKWIq232VAk088B0iIYA5lWOQ5+syh0AZVes+VhW0ZeR6Q0CVXa898jv4zpH/9CCBB9Y+49iqDa0DCkH5T9rXQZpFPPyC0oQYkRJ1I6VJBhqg7R1DS5ubIqjLtrOeqwyk9KG3jcwTq41qg6gDlAd5hDzDuH/wKVZkoW9WzkfK+Zqhq387R7zrX+AcCCRyjvuMz11f1UPIEyhraDgQE1JDnQVzX/lYgB9eovWHt7fYlB5jSS42ntQz4HMb2vYEEpW3lNWUO9n7QwfnjHPE7BRIiyOztOZCA63hIaPeMc66pn0CCI9jKSGuGzhCQwMXje0R2mCOBm4InYyTaGiKozAgu1H2viCjptZHZDQmF2u9ERFVBK0pGyJ5eu78X8czGCOcsEjLa06oUtbHVkLRaX79k7PF5Sh/Pba+m7MY2dL1UQOt1yiSVOSoT6VNe8JsKtyFBo2sdGTjaYm4E/EbjiAIUz9GqDRQSuj4q2OP8DgMJB/MSsESLs1G6XM6sEgMSKX549za9fXObfvnlNr19fZPevH6dbi8v08VsaiAC8iOgjON8lKsnjCZps9ml33//lD5+/Jge1ltL4jiDl8gISRPdEwGHuwiHYOw6SkB6eauTGWzmDg4FZARPDCj+nmyM+53zz+84flWYmzXCiSSM2SbzbgTW4v6IhgGBhD7a7dovvo5NFYoWP8kGPA0aru3XAAlKz/bsc4AE2RxRicNPMBYVpGWyxSZHgQMJWCcqCmaEFYOxCXfgvlEgASfdZjDt4SbvJbiU/vuSLeI5CiQQTKRCj/4ztEGBBOun5Xf0UwYYk/ivQMLl9VUCkGDJNgFCTGZefSGdEs7IMV4AX0guyrUzxezk6w2wDFUbULWAoQ2cswgYEkChUaTKE0Awtu8fmvn0eXKFBDkSdNzHkwMtu63zFZuLrMygJCuqleB7AAkKcpAGvC1UYrgwEIFAB4ACu2/jlRcQ5mDPQZWDvdWKaHLW2PfwVpDkmtlTxcrDIvxDQht8f2RAIXskeK7n7hwJLCMJUUo6bSnEp3r5R3oClbKgkiyPoAG8LpAMEjkS4hyR7wzx/68BErBmtWTSUa7WjFvVp2hA6f6LwKnyjvbnfiBBT+x5X0v/koOQGn+JMjz+3SeLce2PBBJ0fLWxfCmQwP2thq6BcQen+++ZIwHPafMb5/dFHklic843ZbEahqp7qo6E/a30qXIU1/FZUXbxuiEggR6F9GSD4QtwAc+E5xR4HXUD5lrCc+l1xIOcSGdDdDdEtz6B9GRsMvLX7os6R59+F43taD/FvzFO0qXKcXpmRf0x2hK1ymfaX3o0cB+y7wWoOTm4wHlWvZz0E/eV6ujfG0jQ9nVtSh8GgITaQXZLXguQQNsV4y6VnNLpp0cCN2jfRvgaIIHKD5V/CvhItF1GuvUPxwk9LzUkusZxFtPouOh7AwncjC1lX/qijIDjU2ZjRpuUd+MmUKXja8avgqP2+dy2VRipQUbElf1VRmtGgrgm1oRVnJM2E3jaOwpJPm/I9Y3zq7RFJo7fiPgSVWd7ZL7b7brVia7n14AQGKU4KYxjsjZgXKcGSFhOkwEJq4tZenlzmX57/za9f/cy/frrTXr1CpUbXqWr5UVaTMZWrWEO4/+ULLRhPp0ZOADB7UDCZzPwRqdjQipDgAgIbcB/5B6zPAkwPkdjyy5PxSSNT+lksdJHO/nFnKFOvNKNIsjKf6Ky4vNxtHwMrApRUw66gEiuFxPlRNptz7eDH0qXut52bY7R51oQMHgCJOQHsf2h8o999A3nDnfsAA3gZAiKafOOZJv6t9e79nljOT6e9BeFL2ewb07Wm7H7/mpcyY2md5n+fOCWswEuu3sk3TvsrWswNPH3GkkBUVIQ6z6d2om/ekRw/3KvoA+se97kSPAyhFxXgFhG70gMCqMmeyYQSEBbk9k4TWZwP0ROg4mFNlxeOZBgbok5NwJGYlUJTvn0H6E9U6dPAkaT0TTZfyQZhJGP/Ag5ZwtCf467vYUAkV+jb5rjoeyFQgfQxBx4s9whoSb5JFcdIOBAxQhAgin35trvew7JIvH83z9/SvcfP6X1bptO+0PaHvZpv9na38hlAprE9ckqi1xYWAMNWszhdn/0qgyWgHFrlR0USIDINXDhiHKPBysJaYq7gEvOlsb2ewtAKJ4JOXdCxRBt9laTaO1oOVca0IuGDaqHEMAh7zSZmEONjAYzeIn8GOBV8E44WknIU5pM51Y1teVRcsrhZhby4fyr6/UlQILyFs1tEZ9Bgyjypnidewx5CV3jBuLRo8+qG/rDQAL3Jd+/C5CQPVTi2L43kBD1p2jI6di/BEhQXVYPzQrYyDK1KKMKGSLvVr4WAFrPO5Ia9/2O/Q+eiP1usuhwTCiNao6BEJ7YzOH3hj940mSTUSjljJSruX9oz/bYYWT7iTljmISWQCvCG10KeXgUfy/X56TU3LukX64DQQPyUPBrljQEfyIwjfs0aTPDydQjlLQVDeXe/d13GPgDgATtfwQROFeqG9OYJWiFOaKuqYcsKp/69jc9olSPRj94P8o/qs6mwMWfAUggT4xr/C2BBOgTqFQGYJD2yn9NIEFm+eryunXKXTOUimDOyjWFoU1ort0KBRBErcnwahtWkSwKQCpbJMQuIAHXIbQhGhnaP82xgP6oYWobYMCjQdtSRkRCVEOhU9kIzKhvPPG3cwzZPkYYQRm9FmMYAkKwnmTWFIRkVhGwiG2j/ZohF6/r6/8QIzVB+RUvCNVzXpGJRwUtKldkrjFG7SlI1u9RUzOOCx2OXLjjdN9qK+QTPxj0k5yIMKH85HifVvNxul4hbGGaXtxdp798eJvev79L//zHh3T34jK9vHuRLgEkwNCazczLABbKaXewthAIjZwI958/p8f7BwcS9seEqgmWHyG7FKuyxVQIpGmENXisvXs62f4Vj4TIV8h7KOgILDTXwZ16lxCmrGAkf2dfaicyBRQo9eodKJhMm2oxbCfn5w9k4uvGEOm4igQS3BtDas1LLgUbl1QI4QP0+iFhjNwVPj/4b/4e9o6/kXIQX5mNenSQB38jTSDJfrvZtOPlUe8AACAASURBVDwNbA7MwHcjnn0pYGSOSSe9Www96ASKJhrNru6jU/YKgPFnhtsxbXbbtMUJ9+nongTIqC/GoSvXjcGIcTFEgorkEVZrNgxtj0G5tfCFXBaSgMLYFWxbZ9CHeVQkM7Yhk5bwRkCuhItLB4FQUWTquRLyIbp7J2D+AAiOZ2kymafZZJ5QsWIymqRxTpSKXYg5gKv/EeEYyB2QZc3j1nMXcP4wdjVWzI4GYAHPFoRg5D6TFg57N2Th2cN94L8537JcDqAh7M/DPm3XG0uGinf+jff9dmc1rQ+7vc0/tjTGut0D+GkyoaPNA9Yy57n4/OkhbfaHtAEQtD+kw3Fs+RMsv0BeOwAI7tHQyGKuIxBDVXR5jX+H/Clu/EY+5/TlJ4v8jaeMeniBnA2qFCvIpAC68Q4kj4UBBBAz0+tifpF2MJZyMkY7zCjJDT3JofGhnOOB8r5RrNvlY3WtqWv0yRe6Divvs9UNlUxUx1EdAfOJ8C3qWTSunDaezq3Snsqsrj7WTizbdNg3Ov+tKO0SXlLWvJT5BI+syMIR5XNdThMQ7eqFGk+xH/ibyXYpW8hvCU5paAmeQQONNDmkn6kBph4JXF+ju5x0mO8AZMtsgG5x4ksvq8xPLckuQEokWZXr8b22Z2I8e675jmoAX6vDDN7swsPawXP0e96P33m/9jMhtAFdQROV9+P+YN8bp668c1Xj/m/0g3aOhJpBy7UnGKE6iAINuofYjhrBSkPKc3S/6f6GHHX9tH2Yo2OJ9FHT56Ju2ZYPDvQVfSV3Uq/R8cfP6rFAfUoB2dhu7Av3b5d+u8zlwAncqH5b0/1rY619x+fq3PNzPGzSPuo1uI7ARuR1ZR0y0NzHPygbcE2UL9OsA0D+Fp0ve0PiGZC1//vf/911svwQC/EtpWPPq5ozxGVHp3O4+VArX/M7R5e5xOXqqgUkkLHWFoKESWHPfAeKipWTro4+tpWMpsSYLljXJjJhaYpzdx1b9EkVEAoMGhc4WRp6dW10E/jDtz/JCh8ZkwrbuHGGBFWNMel4hoAE3q8Mugj5zMD+SCBBmVGNyZkW/BWv7w0kcG15gqb7yAVff+f71hcAwgFuwdZGPjFPMxPaBBLg/u5AAnIjTNLNapHevLxOf/ntffrw/lX6219fp9u7q/Ti9i6tFss0m47TYjK1Nuz0crf104v9LsHoBIiweXhM+93WQDhLrphPiOmJEYWz0jR/U4Yf6Z8IujHi7P4ZFQi/H/H6m0EgQXmJCgVrI7Vd112Paox/xqw/BROgeLGOuHtY6KuoxDj10VcEEsLfuvf0syrBhd+dcBoAY+FpaTwCpDCYjM5ER1clBB4CFLgEFfE3wwrYdb1HhfMBVT9bJ8U0HHzclA0AALz6CmLv/ZQYBjzabYMJbqDyeYy932391Jy/uYs8qlY0YIHxdHgX4B36nSU82ufQBfdYmMwbIGG6mKeL5VU6TQBCjNIpezMc8pJBwcaJM0C6KbwQJvM0BYiQgQTbm2aRO4hip/S5wgTBBHgDtOYuJ/YsCmmmIZ4oI2eD9ZNyickWM5DQzLW3C2DD+Yif3gP8QVgDKznAsCRAT2WPIAdc+vdHnKQ0hrQZFjzR3h/T54fHtNmdEko9Pu7gjj1KW/NEcU8TKFDebuMy7X10uohAAkMVfI8BjEE1mDoT5ByRB34JkBD3uwKO6N90tihGO57HkyR4Yfh8bguQYHwq02yzpZscL9SHdL2H5LMqu7iWwDnXmbwxjoP6C+YTxi4937jGtr2ycFG5GQ2QIfUznugqHzpX7MZ7WnL8FJNVBjChE0hwuX96cn+7V1G/iX1Rj1WVW/QYINCjeqMefg3pZ1w/7tHiUUQQTpIFkt8rzeC5lKtGn1o5p5IssKYjdenupNeGp2YwVrxYlaZ1Zikjm2SqdWpQIDCOj16JEUzXMagsUH7A51MW8R7Keq5lzeMnGsUq4+IouO5lvAIKA0jw53YDCUP7K7avulD8rcZf4prwb+WZnAvachFIiPco/dXWX9uDrqjyhfbGEECj+zLSrO5Rzru+nwsksO86p3GsyPHV90IbcX8oODkReW7PATbH8N1xBhL+498NODAvSXNeRaUjhNW5H++3eP05gAQCkuOUVheXLSCBrrVdzIgCjso/hT3+hhsSDYGuySKB4HeitHiWMgQyIPZBmQuSwRXFWh7CdimoKRi4Odn+EJCgm1nHUPrylUCCCgYl8sgo++avjxCHgASur/aDa0nl9I8EErj2XczuHI+SvvlR1/LadVznyOyisK8JWVxD40zHofQKA2aIkXX9DiDhaIqWBaplg9ENYwIJM8tdsEsXs0m6uZymF9er9P7NXfrbX39Jv3x4nX795S7d3lymu+sbU0aBsGJP2QnCHq7a2R16u0kbZId/XJub9Ol4MOPUWKFkS6eipPuaY48gApUrnQ/SHr1faq7FjVBBnOSjAQmq3MU9zr1ORUyVj/HIDTFtk/2yfhcLPAJWDiTwRKILSKhVbWjRzjOAhCdGALwMzGIOXg9Y/2yI4gTaxhOABO53nKCTR6p7O+iWlQAoiFXAF/63y2BAPoGPZSJh6Ni6Jzd0WYHFAAIzko8eHpCT5jVKDk+3HUwq4QF7BxmK4sjtk8smAkgAHSOcAUACkhl6DgQHGMaziZ3gwiMBQMJycVmABFRrgE1bPBJOKU3mCwMS8G9sAMI0wZ3egnksgahJLlMQ2E/Mm4Vx4JQ+h/BwDnkuwfnbn/Y2P6B3239T/wzXYRtjBhKwn0m/bixu7XnmIZHHhusxTwASEDsMEAGAAuUq44wZJmKeCKdpARKMJrKBY/Jyj1KvGwMS1ptdegCYs09pY2EMCAM5JHieUOb7vvLka1xH81fKoAH7wevwPQz5Gv2qvsG1psKq+1c9Eozv5XKznG/qJ8oTqGuYbESSzdxfuycDBQRXHh899Mydsv3goK0LdZ8Ysg9D/J3tKYDK+aMMJviDtngdxgqPoBa/ykZgfLbyuNo+7uojlWZtb8g4im3p81QOOn1/XyCBfdE+62caV5zXCDTptdxnvAe/DYW+cN64RhFIUP1Y5YJ+VppWOsA1tfv13jj+tqxz/YRyhX1Ug1PHWtNxhoCEaOi39CA4UoHfyIm76gi4llWbIj+o6ceq87MdXZ/avPC72p7Ad9Qr9N6iK4+cz/UBCbVn6jxG/byrj/H5yh/YXo1+avo/71W9i/fG5+v+UFuIc61AAnmtrkONV9R40RCP1Hu6gASdB15f2/8tHgTFo+eFdiKQoLomykfqPP7XBRLMHdGFI1w1L5arVqzdOcn8iDoSFYeyGL/rWyxFeJQYKTDjxqPgxzsIWRcyEhOVZN08SpRDQEKXIV4U6a8EEhTRrm3UIaH9XEalc8nnxbnhCQc2DGOUce0fEdrA8dcYnQm+/siAXiaBH78FkFBT2vhgrK+CYuiz0u/XeiSYIYZTUTPWAAAwGRwy+h/T3AySbUKOhLvrZXrz8ir9+u5V+sff/5p++/AyvXt7m65vVul6dWnhCch7gLwIE/AFVEPY7tMBhsv6sYAItreRkA7G6hGnwk22dI41CrUuQRAVFRpVjHekolQH3BxIQDgClS1VilQx0nlnm/huOlm2kmtSKbBxoEJdCUuoAwnOu7o9EggklHYCcBATbamQ4+eo5BR+Z27B+N/O34BnKZBgSnLeJ7y3zGc2yvG3JkIkkEBFMBoD5e8D6EST1bnBy/8EEibZYMMzwFPgmQCXe3gVwLjWMn6uLDeeDTRUzQCWk28bV+a/ANVMwZhODMCezt07AaEvCiTQI8HKP87nabZYptFkah4MuB7TiRMyAzfSKU0BJIwmaXICQAezeJb3GVxXGGbheQ4wZs4bgQTlLzYnQV7sju4RAvp1rwT/bKEO6MchAw3ZU4bGNIEEOCo0IITLQivjmIEEgAoK4BBMMJ5/GqXdYWxAAsEFKAME3THX2/0hrbfH9LjeGpCwBaiA/AJI8ihAQmPgZIM7AxJjVmnIQBKTOrIc5Gx+Yawyyjnl92rcNff73kThWT6b+533RoWZv5P/Gh9A2c9Mr3Zf9iBiuMf9/YP1D3Nl9z2R9w2QUFPouX/6BBHHroAQ+4jv2kCNAwnkjwASOH5+rzoPeYjyX1Wuh/qnupmuU5TL54yvKsu/M5AQ6Sr+zbniPKkcIfBlfCbPOb1uSVtDQALljunXeZ+roU79r0uPU90BbXQBCVE/0vZqe4v0wP1EXTCOf+ggcQhI6NrXRksZfDX4kQch8o5rAITGfaW0XAsdUDBCZb3uhSHZSp4AGaH7pbUHoHtlIKFLP43rGueDdpLyrrh2Ol7lXXi2egxFnUv7Gtuk/Nf+dI1B93a8BodO3AtqcLPP7IM+R9e66DIiA/QZpMsu/THOZ41WeuXLAJAQk01yP7LfyEPVGsN/WY+ErwQSsEgADjDByLCK0x5sbigwUGh0I9aEDRmsKvpKPNG1jsTK93OABC60oqOF0Adc43Wjx81hCsY3AhLihqYA7xPQZIZ913QBIVEp4NxgvrFmiLkEoIBSf1/jkdAlIIfGFZm3jlXbHAKChp4ztH5KM1196KJrfA/6oYKoQpqAWT3+vmmxb/4sNwIMMcs54DHH6eQngMUjAe7fx126mI/Sixt4I9yk3359nf7597+n3z68Sm9eX6fry2VaXcBgcmAAiZKmMO6wN3bIDL9Ou8e1xV2fLIHeqZyYovwiM+erIqx7hfOmAj4KR45YFTZeT+GpAovXI1nldOaKdQQl+Axl/tEQmU0vsoKX0xbm5JX0cvD5VxBBkKtv4JEwBCToPiAfI6+A8a0eCSqAu4CEyD9hOGJ+aKyQ99IgjnwiCn6cSFPhtrjiPU+jvefkPx6CgXKdRy8vCDAhZ0ymi6u1g8oAlivB8w7A4PT2m6onNoa8JAQSEORDIMFO9ufwPoBhffBEjPnUHkACPRKMxxmQkEtAVoCE2RSKJNAF5PYYp9EJ3giTNDZE4GQJBy0cBm3kE0IDS3JJRoQ26Itj5XfwSFA6hYeS7YHskcAcEPMMMHBOASRgHh4+PzrwMJu1ylBB9jKrOdYFCjnLQpZT+jROm13yZIq7nZ9O5th8m3/M+fFUgIT7DcZ1LECCJ9MkiOTgEWkQ97psx7w14CkNX/IEAAmRrruURtKZyjQFEtAmeQbnSdtWnlRoLAME5V54pVjCUKddAAlmwGVgi8BQs9cciIivMg+Zn/TJId5fAxJo6NY8EvAbQkrI0/A36EDv0bmMPFn38pCcjHyA158j3wu/quZI+L4eCV2GhvZfDSA9/ae8Ia0SvMGY+dtQaAPXQg11BWe67me/FUigPqE6iQJBNUNQ5QfHoXTwvYGEXro/A0gAz9L+RhrWHAg6PvKBmv4WDVXStvKKCCREGrZxSbLF2tyzr/Fe/Vt5mepHnDfs+wgm4R6u2zlAgu7RyGu79FvOpfL02hgZWs49VKMx6m/RrqNcIK9WWtE9EnmY8njOZRwj29J2tH1e7wmpu1/QESgrdGwcL3Ia/QQSbAf5f8u18gWhDZhQKIZgsnd3d+nm5saY7KdPnwxMUEZXWy78zo1CgoqbS4ma15SNfkZoQ40JFMIbABLomo7rSZStDfCNgYS4ac4RhH0bYQhIiMYX1hGbh4kz//M///NPASR0Cck/C5DQx6wxx1QSKbTIiDzTfverX1E72lGzJ5VryqoBCIBngYMJhzQ+btPlcpxevbhKv7y7S3/95V36x9//kn55/zK9eXmZLle+3gAIcBSMNHkQEPA3R51gJFncPq7TAWEOABryCfgYIMbeXWvV7VMZfRQs3EddgleFJq5hsis1IhrGfUzb3bqzjjH3kgISCiSgb0i2xr6bwWDJrxz8welwe/6fxu8yNGUotKG0Q8s3u3NGw4TzpRSh/KulCEiOhEgn3BdYH7ws27bEdxbBLx4JejqGeYAhqvxBFQK2FYGEJnO/j6BZKz+5hdxG2xaqkI1sGtcGZuTEfcyHQCBBy0SaTMkGoHok2HojYSFApal/xvrQI8EMgQwkwCMBND9fOpBk10w9EzlCG6y0KhzaLXQkJwYESHfEPgOQ4OPZHhxEJ5BAJQ+JF20Oc7JErqF5X2SDyuhNSh/62ueTy7zHZjnnw2zipWS5zuAbuP/jvz75+uZQQgL3DAWBDMZnhjloCU6csj9usIc85MSU8gAknEZjAxIeHjfmkUAgYbtBwsWDVeNwRatJgmnyMRviBBLQRwerPPeAjRUBI7NZy0OL9K9KtSqD0aAGtyJv4DxQPlP2qaLH+RsCEjA3uB+hDdZ+Ho/uV+dljUdk7TlD8pt7hH2Pru86FlWaG0OpSZRpAFSmEQKDmnCxy7DpFUD5x5oOhe+4Nn1txHtbvP8HeSQof4y8UgED1UVjvynHdU1Iy13jHwISeL/SiX6mvOQ8K+iB36JHQxxnbDfqlzTEaeRx/OT1UT/kOAstHftjvONca3/IC/tCG3R8UcdCX+gRontDx6jrUtOlGn7q/KtlFIZknEXmMUFyGTpzJTxNGkta0bajPI9ron2mRysPSvAb+R1BBl2T2mflMZEfkUfG+zgvCjToXmc7SHav7ZN/6x7n/uI93EdKWxGIUCAozk8EEmo0xrUi/4vj5j1DQALkKedb+V1p/yeQQAkh76OUnptsUQUWQAR4JeA7KDCs3NAnZLgZiKxFgoqEGTf7ULLFvmcbMQ0ACczarIqNMp+hE+24yXQ8aCcKksgEhxSRGnPUMT8HSEBbdLH1eN1p+vjx41cBCUNKylD/a4JA7/na0AaNYa/1teYaxzWMfaPQoBDGOxXDyPwagdWPiPbPjwMJfk0Ti2zKh0X1IgRhnyanQ7q6GKc3r67TX9+/Tr/9+tZyJLx/+yK9ulul1cU8LWbzlI57AwZKOUcYCo+btEN+BCjUCNNAhQZLGOPlIZ25NnG7VESiQkO6jvsoKjARQWZoVQO8tI35x/W90amV8ctxIirwqYjhXQUwnwsgwWLqUUY0wdDxsnp0M/c2uxKAWUSJC9Izki0afeTrOD9DQEJUOlrK7QmGA07Mu5MtGjgkQIIKdZvTDOTSAOZ8YR5gXDKrOe/Td5tDw57cY4Cn2n6a7bQBo5sywveNn0Da83KmfAcSGoDB8ihs3BDXmHvfV6FKz9Hp30ITsmu6G/Ye7z6bIfHiOE0AIgAcWszMI4FAwuJi5UD2bGzZ0eHafhh7pQl7tuWaQEYEBxTGJ3hW4K88DstR0oS20ECFkY0xbiUG2fofki1a1ZXWibYD6/RImOYEkFOr1ugJI30v+bpuHrctmrWwjmmTAItgvie63Bqg4KElXtZxvfVEigxhQ86Msk/2Rwv7YGgDPBI0tAFA0PoB1ZkYKwy+4IBmY4gQ/HCDvwB52XMKG4jXUmlVHqLyUGmP36OcLMEFKnr6fLpmR4VZgQTycZvb4JGAZIsEEuweUITkVMH+w3O1DzWZ1ScHVVlXPaimC7Gdhg80YU2qfHN8Wt5W5ZMaXn19U9qsff6zAwkcmxo2UX7HE0c1cLRqg8oS8rAh/YyhKaQ/PVBAGzG0tWuO1ZtRZWZXDgCVvzUjijSsdEv9T/eP0kxV3xkAEqLxqX0p+WJC5SJdK9Vflfa5N7h3tF3dnzX9Sa+tGcc6Tsx7fFbR4bPsJy9WuorPpU7S6H1NOJf2V+0FXIv1pceZgowKqEYaj/3QZ/ft9bhHSJ9K95GHEEjQPsR2lG/jOj104j7iNaar5OTdeMc443rWgASdb9VxGG5f2wPWl1qlGJkk6o26f/kskzc/QxvybAUd+bnlH6l0gDhQ8xVKTJNQy0/2+l5gpLXTWm4GMk0SUxSkQ+UfyWii8CjKw0CMPYGEuJm44b8WSFBlIW5GEvE5m7/rmiEgQRkb54hgAjYsT7Zw3ZfkSOhd/ErZr9r1yiSeKARnlO/s68P3BBIw92RkSn9qDKoQGhr709+h6HuMPg20ks3e09ulCTwSRrt0fTFLb19fpb99eJP+8uvb9Nff3qd3b19Y3oTVcpEWs4mFMqDus1d9gOfeKW0fHtJ+vU27zcZBBgsjhou394YnqESZKezifuXfNSBBEWpVYmgYqHDlPLK9T59/b7l1q9BUAYRn0JDRU6TlYuVJ7mb+exPGw3CJgBCULOI+/i8BEpSevwRIKPRzHKX5fFmAhBZd5X3BdaJHQgQCNNkihTYFOPg4Tu1p6BXjS6o0EEigizX4uRmLGUjAiS15CJ6Ncp9U3qwsJMAMS7rlxhhlxwZlIg1oaKry+Nr6ehTFQIAEMwByuU1PRJrSfA7vBA9toEcC5BSSLWJsF5dXXh4T10wB9DjYY9n7BUzw3COzNDp56kX8jS2A/ByAEpA4shjgOHnPSZh2BEuyNwivI50SSOB4CMppskVT8LOnQmNku0GL5I+cX/xteR9mnnCVgD7nC+vC/AkG9G/3BiTAI4HgAuihrDMSZU5nnUACwh7uP7nXIfdUkxOhAZJ8H7pCTiCB5WoNhhF68j3llStIJ9zHarBTHhNIUMBXeUitDjrbMfrKySH53Agk7HYOLDL5Ivcr+Rj2n6676htsc0gGKpBA3sA21WhUBZZ6g3nHiCcCrrcQowwIgcaV30SDZggIqBm2XYZY1ziVL6kctH59Z4+EJ/pCpdwugU7KGzWWGKrrvCgnjpVyvtFAiXNAQ5S89Vwgge06z8yJYjPoxjnE2mlVgpohyP7ENeO1HFeks2jw1gwxm6cBIIFAnvLsMrYMytEjQedOaT3qEsovuFZsX+fA+CMOCMQDLNKiGqW15ysvibZEU2ymu2oDQSn2T/V9tW2ifsj5VyCB3kbKB3VduvRk3fORPvt0a1xbO0jV9saif6u+pe12AQkK8v5ZgQQFbMhnW6DefvcztME1sjZp1YCEIUF4zu81gcTNxdNvEBMTNdKYjYI5PksJudYPZUg1pjrkGj+0Uc8BEs6ZnyEhfE4bNUEyNH/KpGkwqDKnRleXoFLjkEyOCqMa0rUxgDlS8cGaQ/Gh8CVaT8ZF5VGZOxRuKl3x9661U6HmMc6utKrCqs/U6zmGPkGn11D5UIGljHWoakMNCGuYdE62A+M2nwS6wQOkFKFK8Mddp/n4aDkSkGjxf/zbb+l//Y9/pvdvX6b55JjevX6ZpuNcItDAh2OajieWxHQ2mab733+3ko9ItogEcEjIiFNulNWzs/osrDVBJ8bfKLp+YhYBBM4R6SMqAEorei++J3PHM+CRAOMJ/+PpI9pk2BU9GzSeGNevVqsQo91WCsZMjjhuu/EyJMWAUisD2PTYaCcbu5NFTtZEZSZ6LkioQxf/UuWnpYgcoSjBNbw5pee1ha9lQxv7hOtCxdmU1Ez3qujo/KpCSbrV3wE6cT96IkU/+SbdElDQag7eptc7Pxx32VtgZnwASQLxHyfB9pxDcxLvvIWx9x4uVCKD6JmTcxU0IT+nNFvM0ywb2KOpVxMikGAntgiHmHulhxHWM4cLuXs7lheVT+D7NktTM9w8T4Kv+zGdxr7e9OIwGZZjLxUoMD4lpS1tPXIuBIzN+eDO5nM5c88CeAOB/hHaoHyK9DefOtCjPEp5OoAD8leuJUADhB7eP6zTdj/y0o6Pj/YfdenRT2sDUOQppe0+WbJFeCQ8rlEGEkkvAaCMLLTh8cGf4fvcyy2zDdCn9e3ogBD7Ns7JJOHVQOCCvyst1vhGy5CYzAoQUZMPkb9o2ybvTj6vRfdAWNd0avzU++X8gKENyHmhe/Di4rLIH1WGz5HX51wTDbh4D4EEeqtQhiuf45ijPFQjrGZQqL6kfEDlm95XGw8NKdUt9LrpxOm3+b0x1tH28cQcI9Fzj3977pWuVwSj4lyQbvF91BXj3Nf0n6H1GVpjpXntG+ekveelGkqWqdFQ1XFwr6nHBUEJjkVDd+N642/mP4v3lT2QgaDIgzgWupbX5oHeeX0+mcozdH641/SgsssojkaqrjOBRg15VOCGvFOBIM75sQifJrRB5xCfNbSIc8S5q+3HSJ9dyf6Uj/Fz7Z30fw4tV9dIvOVqex2hr+TR3MOq8/JQougl2auOfa3Rb02eRS8Gncs+/b2sVQarKSPKgZdUXVAex7FSNuiY1P5A+UjuM/s+H0CYrmLV1Ebp//zf/zDPT+gL+B2S9UC7I3s2DvGJod//HOUfpZc/GkjAplIggdmjif4MGcIWy33GSzeSfv4JJDSl41TYc3MOAQldG4zK5JBHCjYfr2V+BjJPPQGlQGG/yIxh3P7RQIKCBGRGqsxHkEIVYcTh971I/12KngERAUiAhwLzI0zTIc2mp7RajNPbV1fpv//z1/Q///vf04e3r9J8ekzzyciMlPl0Zu9InIj/DiSM0+b+Ma0fPqfDemsgAkCG0YmJ8J4CCSq4VAnoAhPiiYDOG+aFv0dhxTlcbx5KHXVVWqlQgYYohNAfTVJEL6pGcOXY7eK6nE++WRFAKjioYLT1yyfhXEs/zU6W8E9fT0IgzgQSVHAWZaMDSLC5zgAxDH28wOe4vxVIMGCIdY+zh4DuO3W9VeWl0PnJDWj89/V2A4yeBch5gJeGJPi9DiQ47Xr4ANqgQQsggZ4NeopHN/pCTzlXAQZs6891gHFvc3tMk9nUgATL+7LwpITz5cKUPHgnWB4F5CKYeW4FKwGYK7qYBwTAg+RlH6cjeFRkIMFKVx7K9QQSTIZll0cAlXzZ/EsteOOdCCliqEcGEvD3fIIKDha4VwUSSskxjj8/RJUafEVPA4I7puAcDuaZYCUd1wd/f3iw/1t4HgmQAK8Dln8kkICqDQASADIcdkcDEtC+8yg3yikX4Ppvfx89tIjrBiDB9rSV6GxO0Mv+yYpf5I2ku6L0jT2MQ+WDGaD5/hpQqW3C04DKrgFAqEZjYU70UHJFkZ4LWE+2jWc6kJc9aySZINdhSH8ZUl1UV6ldy9w4XUBCzfjlfud+1r/j58JrsrGvqkudLgAAIABJREFUfYi8ut6/tkcRr2G/JmMPDWmU+HboyNcCCfF5uhfj+NXAjMaMzovK4qH1OWd9o4GmelizXzwEiB4EaJe6UOyrrrmCv/jeQ/Y8MTFezb5tAylsM3pS0Ijieh1zrdzafLGPXXNwDpBQeFGWyXH/cxxdNKy8QOeMPJeGIucJ10ePXD2Vbu2zM4AE5cdKX6Q91e9q9HcukKD7VGn8a4GE2tq1aH6fkxxLOBvXQnX1Nu/P+ZIysKztNXzAn8z5i2AB54r0GQE3tqNAAp+D7/qABN2PQ0BCDI1g+UejL0TOn44/gQQK5yFmeM7vkVh4DwjMXE6zCxKVisgku54xBCTEzavCA5+/FkgYKh8YhcQ5c6XXPEdQ1ZSGIUVGlQEVYOcCCWif15Jp0bDnb31jpnC0tcgeCRoXD0FHphCFKtqHwv1HAwlRiYtMM86xnugihrvvxbZ4TVxjeB/odwxtIJAwGx3TYnpIV6uZAQn/9vcP6d/++Vt6//qleSns1/dpMZ+m1WLpbtEjgAUEFEZp97hJ2/VDOm52aYqEbwYkeEUHezZOgHOCO1VQuM+iIFVQJe4N/Zuf6c7HdooCk40Huv6pu5kKZ1yvITlUxKgswPVd95g/pwEw7MQmn3ZzrpvrQfs5K70lvGxAOTeOQdTt8nDPBRJUKVBlzT7nZIvqkcDrzSPFcmV4PxjaQBChgHco+Zn7yv2vJ8TMmk2hrv2xNc5GKfYp5nS59HJ+9/eP6fPnzyUGGIak00STzwFzAXpArgSCESgLyVh+DzNxvjCdzK2fDQiXpxeeArZgDZBgfCh7FcDgRtjCdOa5EZaXHtIA0AD3XV+tSm4ES9CI9ZogN4LnWLDylQIgTFD+EeUg0yQdR8d0OO2xDJb7gACKAQk5W/965wZ2mWPWToehC0t84kAT5948feCBAO8fKPyZrrpyJMCQr+0bfof5AphAzwTSkM334ZQ+3W8NSMBamSfIei3JEMdW/hEeCfBaAJCw3hysagNySMIjAc9fP6L9hk87z3J3bKybygN4d/CQwMa5mJccGkrfagBxbtSIKHSYyzcqz1U6iaFlKkPwfIR14DusHeZpf3J5ZhlmLCloPnHK+9xSsUpVEYT0KG/W9tnuc2X+c67HfqrJRe5vzFmUz6S3yPeijIm8J+oiLX7X0emagakygaENjQHRAAloEh5L/qp7JIzHTXm+WhdoaERZw+fxoCPKaPZb9aeafvUc/azWv5qOrXReW1s1rmkocU2VT+NeJq0lHUQgATRfW0ddN6UflRW4Zr9rXJq71rqLns8BEnT9dA35rBrvi3NAma9zyfnib6oz6Om37nWTo+LBd45HAteXz450OOQRo0ACnk89p7aHlRbj/NT2rs5T1xpF+oprDI9wBSs4j2rYK0ijdl3sU63/6tGic8h1YOgFdfBInzpPcS2sjeCREHkgZYnyUXxHmTSHrqCHA1BzsrcQ9AdUpvrpkSDlnJ4j3LoYpgom/ayGGAUgmdsQox4CEmqInLb5E0j4Oo+EGpDAjTUEYnCT8zoadwSVqIBSsIImotH+vT0S+pQr/lYDwsj0VJHlOFTJG/JI0L1UU2SYY6FRzmDiIEXcMY1HCFM4pOXslK4v5+nd6+v0t9/epL/9+ia9fnWbLpczKw25ms+8dOt8keYwwuAODwsOyRbXm7TbbBMsB4AISMRoIALQeISEoGTepKlrricEZL4UWFGJj0I18g2ud0vxFKPL1EuenvbErSooRsWhUaiap/pzGmUBAEKjyDSADRVbjK+4bguQYHOQjUevqNF4TdkBt/494JGgCmIU4jDOh0IbsGYmQC0cxWPZ9QQYHgkqfNWAw+cakNAo/cjP2STqw96cz91VGUACDFPOn1nb9nLBa2uXT3+3uaqA98sTTLFUoeX2zwapni7QM2E6hmHfAAmgRVtHRODYtCMh6cjCJxDGsrr2EsUADNCP25urcj3o2b7P1TosXAGATJqk2Rhg9yxNRnNz+UfVBhiV7pHgyTbRf+YrIJDwsPHyZVR8PB+E51PA8x83bqhyj8A7wgDVqScA3WcgQoEEb8vpEYa8vpRG8Bn8h+U21agwBfmYikcC1gpgwhrhDQbgAKgapfUW1TU8/EGrNgBIAA4CNgCPBIS0UOnGOwA28zScOFDQnOo1J34YH4EEVfZVUaMHUVToOWeHDEx1AQnRUFQQA5+RcBJt4TmWcDK7nCLkwYEhDzUZ2fpPDFzCs5hYFOUslT9xnfmONr7nyz1mhb6yUkv6onymcaRzqyC18qTIl7nfa8bIEA+v6QAKJiPGvt1uY5gafX9nIEFdz2tGiK5fTf4O6adDa0/jRo26ON+YL9Jxs4+8ZepKKie0n9w/fA51FdKB5gBryaXg0q5rps9iddsnsqlSEjXOxblAguoPtTWo6Wg6Fu4F6hOcS/SZnnS8xiRUyNGihmKL3ivlH9mXSBcKQOg1vK6257i+lBfaN5XBNf7/ZK7DevTNo95L+lKa1GfD/or6A/vNMVPvUD5FGorzFP/G4ZY+j23QDmBlKe6RSMM13qW0/CRZooTfcR5IGwqOkCYW08Yj2q6Dfsf9Co/e3fYnkKBMboghDv2uBNK3yXTTkNn1tT1HwfczXl3P/wkkfBsggRsbS8E1PAdI4BqT1hT4wXc0HvhZgQT7rmSNd4WuKOzBFbOLUQ/lSGC/qCwqA2SfYmiOJqixsopSVkjnBvefCyRExl/+Pvq4m6oNbmCgNCNKPy7niLc+ptvrhQEJv769S+/e3KVXL2/S9WqWrubztFrO09XlyoAEzOdht0+H3caTL+72aY847ePJcibA0wHfwyy0uZ75Ca4ycp1rBRZUQNcQ5No25v01hdXnvym/Vrsfihc9EjD3VBwIWjXJLnMoQj5xAFvBM13ZVnfbdjw6gQQYxaQRm5fczpNkijEE4rzIrKBs55CLMzwSEKZivO/QJAOkcomxxRwJuFaNNs0KTqGshjCABLgfN7kQfI4RmuD3Nh4ZtoYnQfAzaLNGVZD1rhhnfr/nWuAJNg0h3M91BJhQAxJs/nPVBlZUAJCAMIYIJNxcX2YXe0QwTNJ4NkpHJmxM47TDictoakAC3PQBJEBbGGUPC1R4IJDgJ9g+Doa23K8fW4YmS11SObl/3Bay9T3k7scASI32c64FAAncY76PMiBVPD0a93AaG3gGFDGCR/T6YB9hRB/TzEGCh4cCJNjJPEJVjik9IsTk6Cf3j0jKuD0WjwSr+HgYmzcCPR5gWONeAwkykOCKpNNfo8x70k0DfCR+VfkCFX0FwNQowMTtcsUIynfl/5Q/ui/bczg2MMUM1uxZA3lgMimH2gBIMEMmAwnwviKQ4MBM44n0PQzNGt9TPoc9wPGpLO0CEiiLOOc1/lqTlTXDRWVilwo2BCTQNZ7GIpJ2qa42FNow5JGghpoaPEovfHbt9z8CSOAaUZcqvE/yA7H/Q0ACDR4dr+pU8cRf50DXtGutNdkin9Gn67eM3iz7+nIkRPpRWo80p3Srn9UQpC7A3xVIIJjJdnGNZv3nXBZ6wZmLeZ5150iI+0sNW+qPkW/oPGJ9o02k6zfEH2pr0uy1p+Uq45wOAQlqf+khMPUrtKfgV9TPoy0Yx6NAgtoI1CWHPBJi+3Gv49At8rao6/cBCbMMLBedKAMJtu6TsZW4/umR8AM8EhSpU0FYE1w1YbWcejKnrhcFQRdz+1ogAa6QfS81pHov7PixthG62qkpMkPGfG3ToH1u1CFByo2pLlfPARLIFFV46tozzIFMl4KA1+hJqxnQ2YCrMYeWEMsI7RCQgLGwTa6lKml+CuuZ0vE9Y5KpMLOuuwoQrokzxv6yIUo/tfWFa5avgZ8sm9ELV3zL87I3r4Pl/JRe3F6k929u0vtX1+nli4v06vYq3Vyv0i2MK3gkrLwM4mh/THuU31s/psN+n7C7rJLDMaU5XK3h9A2DAO0j0/3cT+lIL0pPXA8VzFTkuY46viGhp+3wMwx5Gr4qaPg7BA29D9QwYT+aZJe+DkVRCeEMzbia/Y72WP6NZf0KDeZTjVh3/kkuhQEgoXf/V4CEomAypIGlIQ/ujUCjrAhH8Y7A+Pm7Xsu9yX3dzPfRKnkAdIF3hHoSoApDmy5zUsacdM/az+ALhC3KPeJ+K0to7553AbH0LR4Df5sMdphb6MlDFGCQUnjbiVPOkWChwKDPHDY1v1iYRwKSK+L6i6Un6ZzOkSNhlkaINACABM+BdErwXAdYNZ/ME+K5kXQR3ggwoOGNcJwgp4J7JBBIMKAm8xeENihdE0jgnO4OjSHtfDefMOcEmhdLz7rPqg00Kiyvg5VgdQ8MXSMFgvhsrqsnxGzKP44my1K1AWDCI/4/Pnrp5v2xAAlWKnJ/LOUf6ZGAeSDow3Vj3LWVopzwRIlVHOiK7+tmHh0Z9MV66Ikp6ZHrrQAJeegQkEDwgvxJ9Q20P535/GLNAIZQHhBIYNUG/G1tzBy4bCplNPSpSnAXL3uuDjBkKBDIiLJN5Z/KRaUTylTurxp/5fU1fazLuKzJWeVjagwCSGi30wC19sxEj44vC23Qsek+UX1D+b6Ol/QX56W2zs9dV17PeakZnLgGdKl7QvcAfh8CEqhTc7/wOXgueQLnX/vQR786/vHIc4TE8Zyjt57jkVDrh9JPpKsaDVPW0bhVXVXnk5+V1rXqCeeL+2Y8Yfn2fiAh0gv7g3bYl7jP2QcCCdTDo34b92BsR3VNpdGaLlmj4aifx/UgkEAeTX6rOhfnzeWbyyvSX229dAwa2qDXctyq8+l3nD/2N46Xf8MjQXmB0hb3fx+QoECEXZeBBBsjQiN/5khwpGZIkJ3LQGvMxgQ5MiTLS4nsHGaEpHB9r59AQj/QoYxIN/e5QIIa2bp2ik6eSyNRiCtjIBOKQML39kggY1ThQ6ZJQQBhA6UZ10IJZ0km3MPyeZGxNYK33/U1KhhxPyqQ4AqRAwmWTT/t0mI6SqtFSm9ertKv71+k1y8u092tAwkv7q7TzXJpQAIMFtuLu4OVetw8PhiQsLQqDcc0OY3SYjYzIAGn0FYiEsnpMpCgyqrSlLoR4nsV5urFEgVU197Xtn0uPFkbT86jpwMMIlZ1oGJGnoD7Ly7oMRJinXO2QpZ3bARM2yOh1JHP5f/KdRlI0NAG628+7eZ1Q0Bk7945wyPBK2wcLbRBlaYy3zmWn895LpCA9pEwEW1bboNHeiI0BoKP1Q0uJt0zY/fkCpjmF8D95mJup71eLtIFeXMij3YO+zyefX5OB5AAjx+EKwBIMCN8PrU9iaoNfmKOU6eJJ19E5Y+550ewWPjT0Z6DPmCdkWGeQMLJqhYcYEcXIAH9pMs7QhswNibnK8Z9LpNUQEkUaM2u/2X/QgnZO+iDfWkGQy7/2OwfB++AeJAHk//qOpMXkWcVb4TdzksanqZ2Kk8QCEACwhyMj212aQOPpCPyWJzS5oBSkSer2qBAgnsh+NgtieN67eEgmN8M9DeKXPAgRC6LVnJGDyHgWHhfBLEK0DUQ2uBglLuGc54U6F5dXnuejhDaoDkSLOSGIQQ5twbnUXMURFlaM76fIwudHoZclppkvTUeqvxX5WuXAVt7Zpfs0vF2jYvrGOeijOtEAJyekc0JoemfzBrbkSMhpX79T8fDZ+o8qaGhv3cZsHF+ztFR+9Zc1yGuNX4jkMBcQQoSGl8I5Q3jeHX+VUZzDxD0Ux4S54l0E8dh7Y1yVZYKmDBE6+cACZF+aJNE3TCuS1xL6mrgSeQF+I5hXNR91cjHd9Ad9ACJHgymy0w9j0qfR0IX/XE/cH/WeAfXty0fmipJaCMCo3FP1uyfWp+G1kp/V5oHkMCxqM5PL13KHdW5Ik2y7dj3RudqvKYjbdbsD64laYXjrfHSmCxRr8X1Ci7pYRmfwfsLv4DTZebbP5MtTht34WFB5mRgBp2Hqlbf7eQ4/27Vm/N1dF1RYlJCGCLwP7r845AhoCeuQ2Op/f4cQdUoa43yQUSyT9Dr5lTkGn0f8kig0qdItwq7ofFDYSbDUPop30n2bp7G6bPgUaLIekRsla5qzPAcjwQTGiGWHGOkcMIJJ4EEq8+eExjRW0GVKGVu6A+Sq/W9fKyevCwKLDI6Xz+Pm8Z8OJCA2O59Sod1ulyO0rvXN+m3Dy+tBOTt1SK9fnmTXt3dpLvVIl0gvGGxNLfq4/6UdpvHtH1cp+NunxZIPoewhtHYKjvgHBan0DYns2maLqYJiZvNs2dixScNibV1GSVz0TZj+uhZ9M1le4YT3qnnVhh5rLmFVMg7+QXb4f2WNHA8svvQ7ml/SijJdtju7H60i/Z53269SdPFPF0gdh/Z+PeHtNnvcn9O6fr6yk9UUMYvn4w2+6jtNuw02Xa9ZVZ6GJ3cO3ZdBhK8coAkYvzBQALCUAgkUHlUegRYFJUu3b9QnKhIki+roYpcGjyJd28Cz8DPMdPQKs84+ukv2zBgJSekxP33n70MIZ9LIAGu8dyH2BNwxLHn5hwDJuSn2aie5rwP41OawPMggwm2LgD3lrN0sVpZqMP4eEiz+SQtLi7T4mJutAO6Al/fI0O/lZ90IGGGd7gsIDwDz8c1cI3Mxg5c/Qkk2Bznjb0TgIHfUykBjqMKmPOZXOatxNf7voZzhgJxDiQ4jUZQjmsNXsT14zqVuOk0To+bo5VAxG+4FkACciU8oFrLdpO2G8AlAERQBtI9EgAu7ODhggQSJ5Tt9HAW/PeqGxvbS1aSNeew8PE2IEI5JcR8S9UFNfjJXzUcBv3ks/DZQIBcIYOGEseLdpkEVBPB6v13d3el1CPGb3vY6JFJQJtwFbi9mIfc2GnY17pJNhxlhPP3fiB/SCcY1r/aVX+iAUxPOTWUOD86X/qc+Ezyi6iLRMW/NhaeaPL5T64xMBSyC//9Vz4Pc9eQTNc89lc9orztG1PUm+IcRh1C23qOftan36khzznAu3rU4bmYE+5f/D4EJKhMI6CGdrge2K9cx1ofeK32ibwd7+aRAPkOfR4eZvJuyXShD+Tfa+9Du4P0Q36ma6F90z7pZ5V1aIsGLtcQe17pO669Jnsm7zG6zODkwfS3Rj/zUD7oEl4xyLc/kzJ7VSNPHOrXUW/Tdy/tixBAVJyCxyXyz0Ca+HNcBwEtIIQMOYLwm+t/8d2TwTb94XNr+mQffcb55bXQC8nn+oAE5fFct7g34z7kdeRTqvezPSvfrMmMJUcM14m/x+ts/xQp3Yxe94HmGOkDEti2ln/8rwckUOMZpbS6uCxeAroJdZGVkRIwxrYxJOaZ78xq3iVQFSHUa8rC7foNMSJ+Xe0XwHtIon/h70OKgFZ9iBspMu9aF4baH+r2kCDU+VeFlYIIjNZcWKeuEEJxM5fjrNx2lRcyxnREjLMol1kQqftvDgFujB05pTHzOdNuTVGoMb+u8UYmU1OadC75OwUTQRdzj915gi56JHAdVal8qoy4Idv02Q0nGrlmmhd3e0dozZA2geNCywU7UOpRmgNMQLLF0S6tlpP09sW1gQmvby7Tzc0yvb67Ti9vrtKb24u0WszTcrGwDLbrBxgPj2lyTGlm3giuHEzw39LMjSyu3pg6Jh8u5AAEcOKHE9+caBBHyBjNfDbzLLYWd2xaohnZM4RJwGiCUSYKh52gW/iEvyMvgyXLg8CC0ZkVFTOQ4R1xwMnqwbwncAqM56BdPBfveySOy/2YY4woiYcyb4gBH53S6npVwkueCjI36LqUFJtvJJ+EMZ2BhEI3zIXA5H8sKZnnjs8ifQ/t0/rv43Q6Yv+0Ty3RB+4L5LswQSwRNC2lHifaGXnn6QxpmYZVVLSUTgHUUMGiEa1KnytAOadDNqz4/MPpZFUBjA5yH6DYerw9Swj6iT0MevSrdTKHNcRRMV8ADkCDAJKw/rNx2mP9sG/yOgBYgBfKBXKCLOcp7aGsARRbpMXFMs3gAYCShAC28Nx86jObgMfN0zR7Vjh9OjCBzMx2Qp3Hap4MBz9NHI8mCSUUDTyx/c0cEZiTWG6UIQrujYCEpm4st0+hyFfmCz+N7TqVwTxjPtUw09N4eIdsNvA4QJlILwG52Xp4yefPD+nj54f0uN5bvAX4D/JFIJ8C8iYYn8ccHKZWfYLgkxvpDl7hP+asyOoc1oK/3V3bDyz8OvcUAS/D+uN78FYzdMB5BCxxY+po8acEYrtoFHNFujTFMXum4Pr9aW8JOKO3iO3nPX53AwD8wj2enKeDDxGUQf4M0jcVY/IL0nT/3v46Q5iePp36TeZPuudbivLpHCC7bwRNKTedB96hyjy+IwDPOaLrNva3AeCULZlnDOlvNf1C+bjtI62mkzume6JmwLB/Q0DQc/SvaKTiGexfzYhnH2P/tB3VU7Qv/ExdjHOgz8F3BGxr97J/UQcn2GeALpLOgkdibSvvy/k87cBHAbyBlznD8qTNzG7fKv8pyY5LGWbXgyhnyPMoeym36G2gQHYRDdmlnuPkvOlBWY3KGVpL2uZc6N9QTSao6oLBWVljgKymnVieGXxvCXoRjgYNKl8HZUZ/5/eoBgGeivun8Mg7Hew6/G35eaQ9q/wDpUhQGl6H7yF/+Dv7w+fiHd54yjs5B117RmU5PluB4jNKwyqd6meCA10cRkNglYeZTpN5W9GlJIkxgR7SP/ez8mbrP3ToQH9su2t/6Bzgfn391y7/OAAkRCajf8PA+NKXqVVgRj3eez+BhP4Jfo4gq62TbuqudVQ0kYKIm9rijXNtYlzHRF1k9rWNXAyRDCSQD2pfzJjMtViVCdBtiH0l/cV5UGOntdE7sgkr4+xijLV21FUOYyWQQqNHczzEudY+06hoGHk2wHKMKPuHUxt+PgJMADIN4WRGiStNKKSA5GzT0SHNZ6e0mo/Sm7ub9OHtXXqDkIablYU1vLy+SK9uENowScvZPB1xKvm4TjAOsSYQ9ghpMO+GACTAI8BOYi2dfDsRnAprNXJ0TRj3yRPLOLdcA57y1dbHlIuju8Cr8UohgnupuGKdGO/IOHwMbLWalxPlqLBpn7oULXxv/cinouUeARJIvyY0JY+H0veX8VD41VtQfysO356XcxTQ0NZcMC1lCAb6VwAJh60bu80JrZ9Mc/2oqHHt+Wy8Q/GEMQogAXND93IPD4KRCHp2ryivUOEnwhTwBgYdEGbjMJopANOxe8ogTMeUJFRVcFc4y6Y89zKQq6sLSy6KfWN7dTFPAJqmi6UBCcAf4K3E9UJIgz0/l5skYI5dt7PTaZ8HVhEgeAAF007sc1LAY05+CQXQyocdMtAjZcVs7nLugP3ey0cyCR1+Q3+ZlwXeFQ1vaHIlqKFEJdzmPOfJsN+Po/TwgFwIp/Sw2ZrRvtv7Wv7+6TF9/HyfdtuDKfzgMQBHkHTRqkCY54mHOvjpmLcNBZp70ftA4e5JMmk4IXcCwQTQK/anJ4Y8GZCAtszIPFDRy2VMc6wRcnAcDjBOPFmlKoPKv0lXlEOkH+/vLs0vPCStOA5kDyKGzqA8J8aLyiJ4Afww+ju6p8L3BhJqPKgtR/qBCCrbOidKLwBT+l5Dir5WYdF1YJukV/JJ5T1U2JUuolfHEJDAkDby2MinnwMk1NoY0o+eo3+xrZaek4EONfD1OnyOcin+3ugMjSKtxlUcl8pSNbr1OfxM+Rl1QOsvdPcjeIO/auOLYy16WwaPSZ9RfhNQ0vsJ+KENynjcVwMSSHd8Huc36hlDQAL4ku4dAktxP2n7qo9w/0QeHfccf498mx4nXfv3OfSpbdh6JYQOuodErX3Sje5lXWd8PhdI6KKPIf6ioJXyF6UPpXXSK3/n/tc90rJfs50RZQbXowa06Vh+AgmFOrILgVHNU4+EmiBTAvujgQScKH2NIPzpkTCc7C8yeWwyfgf3YBqF2MQ0pMnIdSOrgWk09AOAhBrDjsKkT1DXhLQyEktQmJFzusxi7Gr0RCVXGRkZqRk84pHAJIzMWt0IojaQwANZv9ez8I/HOMk/penolC6Xk3QxT+n1zXX65d2L9O7VbXp5u0p3t9fp7nKR3lwv03IK8GHiCcceHguQAI+E2WjyBEgwIZ49EswtPbtcR7dkzJOeuHDeDOywE8lJWi5WZTmobOp8RUGswsTaPzVGqwrVuKY88cQ95YRynNJiMUvHUTtZUm19uoAEPpPAV+GNofxjUd5yYsoi/IZCoPuYmyXac48EnTPMuYWAQAnFgUXFI6Fcn9knT1ippHEvUzBHGrbrMMZjczrLuHENXSjzk93X8TeVUgAJONUnkEAg0pP9wW0ca5vdw0/ujcCcOgZcbLctIMGUh6mXJDUADyAX1FzQqAAJAJRWq6UBS6yGQCBhkkNgrAzl8ZCm8KgxPwI/FQeQUOgfBiXibLNbvwEqXjXVSiPib8Bw1tY+G/EZSCgGPcJsArhkc5Tpujlxb0pG6v65vLrw/nWcuNG1Xd35izF3GqcH7PfdId0/bmzOgT/hdwAJv39COcitGQoASAxcybkQCCSsNygVCfpzmVDWF4dnFoPsfA2/uZuo0yPXEoAC/iYwgvWGDMH1rkRnkAITKyFC/sxTWm8fnyjCUWFWl1ulH/MYmbmHCPaRzWEuCwogwWTcaOzeJhkcA5CAF4AE8xYZtavGeFtNTC8Nj+5t3A8E9Co3mTL7rlGZ25YvzngOJZlhvZUhRb8BihpDUuUj58IOjOTEUA0r1S8ikDD0/GgIRj79JUDC8Jw3V+jzhu7j/KucUnrRtvTaPv2kJvOKDBrqkITe6HroZ4LCSseFX9mJMIId/VUbH+6nF5DRWw7X0u8c1PP9RF7G32nI4ftIJ/RmYT4d8DrSGfVPToHqEdrXISCB/EJ5SjQ62Wc+S4GEWrJAXR+uvy5V1H8iP1M+GA3luORR59axQzlwncvnvcYfdP/V1ncISKBOx37FNob2NwEByjfeT11T6ZJ0ZPpP8Pzk8+N+7Uu2iGt/AglqoXgOAAAgAElEQVRnMBGnnvOAhC6GCUL60te38Ej4CSR8+fy3mErHIhbXw+DijQ0NJmxxsOoumpVqba5LEP4ZgIQuBhMZXqR//s4TLs4HGRtDHvREVgUC22sQ5zYgVurE5zrajXCXeHsYxVDes7u05UhA/gB4I5ib9yFdw40bQMLtZfr13SvzSnh1e51ury7TzeXcgASEQYCK7KTxcZ32m23xSFhMkBfBYx1LaANDGLLLeB+QACFPpk96w1hIMxfLy3LiosKmS3hGmm2yejfKjApinigwBAfPxjhtXcY4CUUOh3aiRaVdKgJdQEI5oRBPEbs2GxMIXVLFTJMtmnL0Ndu3kmyRSgw9Es4BEtA/BRLoyaGgoM6pKhw4qUdVD3rj0NtD43h5rypYplRaBkWE7HioDK4DvXh4g7uT7/cZYAtAgv2GhIz7ndEn3WRHE3gleGJFAghenhSh8OOEMpAIXwCQAN61nGdgYD5LM0u26Lk07LT9sE+L5dIVrLxQk+QgBYA39Bu7FqE1BE/g/m8KjRnSI3NJNdADoTgAGDLoU4zbUr61oV/7DSU1TSFyBQ+n76pIU5lHeIPuJ+4rKl4AS6LHSFG+Tqi4gDCFvQEJlpgxA1MIa/jXx0/p48fPNpZtNqwtQSMSLxaPBKxPAyQUYzEACaQvhrooKARjnMCi7xVPjojvAEQQoAAH0hNMtLnZrVtKcOTb5Ms0LLifCXpx7wNIMD6V82vQIwHrZX3PQAL65rSbvSvA/IJHhMq7rwUSaoZA2xDpZyBRkY9y+VsBCWrQ6jP0pJZrwf7TiFC61pPGrjafo2/SUKvJ75qMiW0/Byio9asLHKjpR7X71dCMtBD7X5NRQ88nfRZwQMIJaEgp79e1c2hv8iQNpo6DgCD1SBpm2IcEOQkyErQmD8O7hq4U2Sb6A76jRwLd4HldBFeH5qI2/9TPVO9QHhP1A/xGfoXPtftV5+yiS9WVVC/SvR91odhW3963MeSKYQoktHSVDFDH5+u+PAdIeKKziVfw0P4iXapnEuUd1tfAesn5oaBxF5jQ2nu56hnnNY5f9ffano05Fn6GNthMPvVI6FpoEhOTbTyHuRfClOyWXfdHJhY34UhjZCuNDBHqT4+Efo8EMEoyeGVierpgJ3SSaZtrxg2uipUylR8BJKjRo/1XodzVv5rhH5mqhi5QgGA+1Eujj4apGNO9rOljzmifXU8bBvcUSFChM7VswicLb5iNjg4kLEbp3Qt4JLxK79/cphfwSLi+SnereXp1s0oTnH7msBR4JCDJImQMPBIikICcFjyRtfC7AY8EO/UL9EHhgO/hkdCn5KnQimtpa5FBAG1DaZNAAuiTiXmgeJgAmuBkFKFV7ZKOykZYvrOmpOE6CjIrMainwjlzWMzx8a2BBPVI0HFbcsozPRIwNipkphrmkJBzgITp2KsqKJDA++zEVk4iyym8xlRmIIHzy/AGAAlM3mjK7sl5DBUKAgkIbeDe8BNlT95oRgryIsDOA4CQvzcFdj5PFyuvtIJ8CUaf85mFNhBIsBj846EACTi0McUQ/+Cpk3N8WFUGBCLkhINbltk0l37Ab67sGJBg4RxMdOYnbHSNpALKk7n9wU/lPWEXTuyaBJWqyDKunIo5K5SQ/6hHAum+8PPTOG23yO/gHgkKJOBvhDb8v//3L/NCWOcQFohb9Gez9zCGw9FztJD2ABToOlvMsAEhDhLRkECSMMoMVQRBf7Ppwr1FpggraDw2kG+B9EQgAAZ+VFSj0q8GSsujBZ4GBah1vkYggck8zcME9J2T61IHLuVecznSmrFV69dTFeXrQhOek8sxGqLoi/K+mg42dGLY9Xw+S4EEp+Pm1LkGJFA2cD6HgBg1MLrogPxBx9clkyN4MTT+Ib13yHht5H+9pa8FEth/1WXi55oRxX5Tp4lza3vW9PdpL5DAuSeIxP2vuaUoP1R/ohHIfFNGqxIaFWWB8VLw5Gxcct6U/pT+OQeRfvrskEg/lJVxXyltkbfVQB8axMrPI/3p+se+1fTTSOsKFD0ZW07qG3VPNaaH6PdcICHST1WXq0w++UEXkKCh0+Qvuva6f+PcuvrY5Cmq0YqCQtrnonPk8pHFLshVG5y3OuD8f/7vf5h+jcMlS2UBcProuhE8Hb/Fa3Sqje5btHxuGwMeCcqIymQJovQTSOif6CEg48+ebFE9EriplalbnGgorxUVuT8SSAAj0Ocro6UBdY6iUTN2KUg4Xm5lRUJVqNQYPxWJWo4EF9YxIVsbSLBY4VztALbrBGEK8EqwPAn7dL1apKuLafrw6jZ9ePcyvb67THfXq/Ty5jK9uL5MLy+XaXR0o2273lhYA5Q9CAisPYAEvPA3+oOqC0h8aEYAkmPhQSG0QXcE2qLQj8Y4xj6fLcvlUeh2KT+t9aoACXofTwTsWfO5PYun5UNAAtqBQUNFix3VcZC+mMyvKE75YlZtYBsmSDLIYPT3lR4JHqPsD1Ohpx4JRqfZcywq0KjSgX7w1Jo0jbboXdBHwwQSeOJsXi1SvpGGH9tvKaYY+8iTPalsAU/BKbm/u/GJE2LyGVxLoxSKQBHqGUhwQMFz7wAoAo2aR0L2VJghuehynvB+dbVy+gxAAkMbADrY+LPDEIAEtA8gAR4J8FqwTM3ZUDYDG0anZdHGHpqZwQ0gAe0g14DPpxvfNSDBxpaBBORI8LAEzwXCtaCxDiCN88I8AwwTIHhmz81GXCvsxJItwjsHIQJ7z02QMbXHzT49rDfpX//6mBC+gM+WRDH3G+Pc75BDAjHEkiMhAAmW7MtO7N1NlHsPSQyxJgruwRMFfSEoAk8F9NuAm9m8eL9h7KAPC4EYKDtHAwbv3o67P5Met3meGXLBfcwypfAwsTaKW37Ox5D3LbwkOL/RWDhPBTsPSNB9Qzns8qv/KVSqa/LL+jtwkjJkSNPDJPJ29orKudIgeQyNgwgwUA7QcOwbIdZT9Y3a53Pke1cbQ4bmkPpeM2T0HsqnSDucTzUk9buoc3TJKAUq+Nz4rvd26auRR9vzA5AQ9TyuG9cxgkK4HvlqdI9GYy2eOLON6LXA/c29jetUD1MaUnnWFXqg8qiP/ob0e+5b3b/ar0b/a1eD4pooEKDrH9ewS8clcFelj5GDvkzUzWu4X7p0XqWFISAh2o+Rjobmj3OlfIT8A99FIEHnS71BuvY39QddE+2T8na2zb7Yu3g02DN+Agl1j4TICCMhoI7ol76oPg4p0zUBXZTHnFTsS/vw0yPhvBwJFGhRMeBGjkybG7AmpIqw+AE5EiIjjkwyCq4ooLsQXd4XmdW5Sktk7F05ElhHu+l3BBJyVQH3EjflHMbT3Dy74ZEwSy9uLtKvb1+k96/v0t31Ml1dzNPrFzdWueF2MU3HnRt/li1/4yehAAjNEEE2YsQ0K5CQk+Phechaz7J0esLIeTRQIudDUKWGyvBQskVdj7hWpnBWYnyjUKVSwXwWdIUEkDCfe7m/mmKG5w0BCUVRl2zjRaDAIwBAi75yMreiKHwp48r3uSHRnWzRql3k6iZU0FWRgkHmBol7Fbjx60kqzwESgKhTEYzhDQSR2DaNWB0yDVPdZ349vRy8ioAl/ZO62TQEEePYEuwIbbCM4F4mFKErFtIAj4QMJMB4RW6M6XyWbu6uW8kWZ8sLu4/JFpG/wdYY1UWyR4IZ7jlxpidybOZvbcCHhxs5vY/cWyEbpKdiWLtxD/mj68K5YhLR7RYVLJ4CCZxL5Q8EFHS/XV5e2nTzGZw3M+gPCGfyE3+Udnx4WFtVBowToQyoqPH775/S43qbPudcChFIQI4LeItgvtRgYA4DLAR1CK4rlWo8F/uP9HZ/f28AAdcTRir5BHIpsDoQ+oeQF4vfPgOIo5cHgRV6kaEfm+wlwUoT9BhiyUkCCQAsfHyu8PO5BBJU4Xzelu4HEhTIV/5HeUtDvuuZhT+FEmmFB3wjIEGNEPZFZSF5hBqCDAtUIIH3nDuf9DjjM6OuqOPXOVIe2Hfv1xqaQ0CC0iL7pPKL/Vd9gXQQx6oGUDTqVW+nrHuqg7Qr7JjcyMlN4xzZs+33WfFI6AMScD9omeN1kHhrQEK17VCKmfSgHi0EBpkjgfSk7u3USeLaq1HYt1+HDN04r8UuyfNWyzGBPnH/ci3IEyO9EkiJe0nptwYi8Ds1tJ/s0eyRUKseRB6s4I/SHefsXCBBaS7OWd/81+aKeoACCZRv6G/RLXPer9qz2QfqD5Sdyn94H3mX8t+i6/4EEvLynemRoJOqC/MTSOhXG4YY0Z/dI4FGBjcvNxAZmRoAEWSIRjjnomzIPwmQ0CV0KbyiwFX6V0HL8eN3KtVdJw6q3Ht79WSLxOm6gATLjpZP5S3/IeL+pwAAUFrzlK4vZ+nV3WX67f3r9P7VTbpezdLlYprevnyZ3ry8TZeTlPY7BxEIJDCsAeMBkGBKAAzM0dg9EnqAhKh4QJAxHlrXX4GEqCRFIRmVSt5rtJlDP5TJ6++8F/0ikFBOReFxsZybe68qZSowh4CEIpxD2TK6Po9nPn9lvZ+UCzrDEupkMThZrYdl0D5geVU42dtLSh1hnAgh6AISqOzpeug8GU1mA5sGMO9hHgqGRvE0mm7mpAV0n4Yeukf6oYs8DF2AXJu1n8hzH9D4sHKnCCBgciUABvD4yIDNZO70CiCBuROsBORiZiUib1/ceHLGxdzCGGpVG2ztTm7wwSPB6CvnwbBykWMHcjB2BxL25mmBU/fHx012jfea4QASqPTYXOZkwbo3TBHOORLokbDbbYvnhgIzABJUCS30mA3HFy9etEJuCCQwzAF6EBIIonQlyj/C88DyA1juh5N5JDw8btKnh8e0RTLGNDIAwjwSAHDgQqOBWDEiJ/PbNyeDGC8M9hJagdayVwL67dU6thYOgjHhM9rlfkZogyZUQz+sdn0Gy2rbBPcSdDEPq8XC2iAPB5BADxjrFz2G8nojVMX4efHqyGV6WZUl07/yKOVF/dqBUXzvJQokqPFzLpBAELVmiFh7A+dAkZ/HziqQoc+IMpXykIaRnijr/ldFnvu9b4LoMRCNHP1b+8W2lKeRFmrvfwSQoHuYhmWUkeyrGmWqaw7pnSqTtK0oB+P4dd68NO7M8tNo/2r6FNYJoIGXeD0lgIb4T5nM+xWMxGc+n8YceQfpH+09B0iIsmxofw6tP4ENjjmebEcgAdeR9nEtx8NxR/5NIIA80HiReKZFvafRE51vYm7i2hTakNCG+NwGzG1yd8U9hnu+BEjQfXbO/HNOoz6O7+kRHW0LzrGF6+VXTcdDjgO2rwdhOlbSns71TyAhrtwAkDDEkIaSLfYxwuKWmGt8qzDmxuFGVYapG2Po+UOEqmXRhq6t/T40P7HfsY0hb4zI8HXsZCp9/VbGotdFQdrVxpAgQ9WGlnCRzMyxr/EZZuwcPbM8FX/ewxOfOD+kGc7rGOXjJENrS0mX0kld4xtSlIbW7xxBrgxM11OZX1dog+YA8LVseyTMZ5O0XT+6m/R0mpB8bTJC9YZjWkxG6e7qIn14+yL9+v51enO7SrfXy/Ty7jK9ur1Jl8tZupyM08PH39Pnz5/djTgr5ciPYABAVupH+TR4MfOybS4M3K3cPSGaGHYKIfwGI1DRXtzHkwlj9lBEsnFLAalrpaeZ0f3eTjKPHlrDddcTLxUMUZE2wY1a9fBIkGzwKuTQL82REIV0i6ay4VrWNK/Terct9GljkWRWuJ9AYpcSqCcCNRrmCSn7zXbA16y/2eGoC0hAVnoa5TzJoVKD8VNJo/Gq13j1T69agmshtAFGMes+lSbcw5h2gjhFuGf6YrvkNzDCXRFyF3YACaqU0ThczJ0WuTZjGnj5nZ4I8EwgoIWQBtwHj4TpcmZAgiVgvLxMy8urBPAHNhbCFhC+YO1nw3Kc31n+cXm5tDjIYqBbmUe4wmvVglHaS46EFg/IDC4qLtz38EjwtWWuhGzAWwUExO47wKCyUxXNq6srU97xnyc4XFNTkBjagmSrGyRdXFulhq2BGaN0f/+Y7h/W6eP9Q1o/bqwaBdrf7LCmoN7s2g+jPvN+768bFwjtKGsNYzyEPqwuPXSI3izoE9aeHjFWj72cTvpJHtcRbSN/Q/HOyEo6aIH0StkQeRD3yymXF7WcGPBOQM4LKOp5XZgcE7zC++Hr+qNyJER5pjwAv8GQV6Oc49L9xFAXgjOMUzeQOyOOKqMir+ySnf79cGhGmWuhU36nQHscG8fe9/wh+Y3fSZfUKVVW6P0qy4fkvtJ0TTdVWdGla+na1sZOOiZPj8aS7xX3lOJ8khfyfWgc5BsEbXhIwL4R+NFDknJPBhL22bDl/LIvlF0MuSJowL0NOoz9Vx0Az8FeV3CB41LjMtKXzjdBw0jTQ/MSaa7rfraja6SyHPOJcdKgL2FbWa5AP1J5UPus9Mt+KK+1XZh1INW9XH46kFB9SbJFrl0D5DdVNEgTaCP2Bfq30h/Hrnqb0g7Xl88bWged16jnO/9rQht1jI3MaA5q4j4xWsqhkWw77mvuC312i1cy1wETRiMvQpaDe5QEH6WfORKo1PUx8iFDXtuIjBDC2RhWVvpUGdINo0wybrSh5/f1Hb99LZAw1P7Q7+cCCVFAsN0hQ0MFWm2jDW3kvvXDb3RNqymy2ufaPJwDJIA2tI8RSED50caIaJSaGiOp9UHbVgFQY+jPuV/b6hP0DW3nk65sFOGszdqQ0oQ+zma8qOA8AePKzHQxw8krTMajlX+cz1J6/eLaqjX87Ze36eXtRbqyUIdLy5FwtVykyX6X7j/+bqcD6CeABDwHQMJ8mo3EwzEBSDDX4OmsBSSYEOsAEvAbjMCoxNMYMNfEqZ9QxP8616r4xRMJnNyqkI8KURSwnG+j15y5GCcq2oY+OyoicT9xfxRX53w6Q2DMjNFc3u97AAk0bCIdk68VIMEDWp94JKRczk5PqtXYV+CAJ4dcA1NkUTkCFJezZ2t+BIzbwJ4cJsEkjMqz4E9QVxQdSIALO5QhAAk1UGNmJR5ziUtTprJSlcFpy7kIOpsjI//U6BqeCPBIGAFMCEDCYnVp+RJgCCORIqo8WPsdQMJoOioZ/M14zQCCnWOfEMPpAIBXO2h+J42hnGRNwWkARJZOzLkicpk07hcCCQSDWjkQMhDmoRx+Eo/7uNa2DlZCdGQeCFgfeB9Yokt4DpxO6fFhY+DCvz4+GEi028PQRhUHDz9BvRfLkZCBhEbJIi9uG5qt3FQjhA55rhUAGlR6/RS+KQPZStSYQyU8fGOWK9Y4/al+QZpSIKGqLBYgDd4S+1LWkR6rueqk8QqXcfk91x9nCITyL5V7Q/J1yBAn71PlVWUT5klBXPym+wn3Yd259tyDpvv8ACBB16TG4wkkqI6nxsPQ/H0pkECDpgYkDD2zpkdFeaVyItKGrl/Xuqr+q/Oh82T89wcBCbXxuP4+TX1Agso+jkPpE7xJ54Cygd+RPhRgoFzBe7w+zjUPPVS+1+Z8SE/vup/yX9dUdT88X0P6GHbGfa0n5nGdVccnf1O64NhV/436CUHD6vg6gATKCLY/BCTEtuP+6QMSeG+8h39zf3YBJXEOVL/r6pc+C6ENOn96P+mE9MY+uBxwfV1DI2wv/gQSnle1oShCA+UfdaOpUDGBxxPjrPQpgyEDUkYRmTX+/qOBhCGho0yltpmHgIQao1JF5VwgoabcnMNQ+9YPvzFZjjLwyPS7mPS5QIIyG3OgkQRbQESVeUYaGxIQZLTKxHXNhhQV7YveF9dd51qFUjO2emhDLUcC1xKAATT4yciVxbm50YPBHdJyPkmXF7P04Q28EV6mv7x/nW4vUQpynG5W83R7s0pXy2U6PDykx48fza0Zr3nOfDybeEk2Cjx4jjiQ4DHNPr5jOh2OLSBBEXG0x1MHFUa4lxmWmWyxpmSSYSsDp2Fb6DkDLapQRcavxoTSEvjPbr9tSgdmg1/Xjq6zkcZUKbI2OzwSgEqTl1kbPOFmySImbSMAUYAk7+kQf6kBCbivAKQ5h0wt2aIJwtm86lHAfc91oaGq7/ZbtrTMWN679wBzUFg/8okMkzBGjwQYbFxnVcbokQDDzVzPN36qo2CGKVc5QrdRBhy8IM0g+ah7wHjSRYR6wBNhMZsakDBaAFjwkpAXq1UCkIAwBxh4OG9HJQejtQ4gYbPfpGNy49oUMLr4Y60TQBRXOnBybp4ZPLXP7c2yR06Ubdz38KRwjw5PiBrnD4CDgghMQknvDfTJgBTwh3njTcR5REJDvAAk4F7kQ9hsduZxACABAA7yIwBIsBwGO/eEQCgExuYeCU3VBpzkK80yGSBDFLgXJki2aFVTUhqNvYQk+kSQEe14aAM8XTwRpINUTdZ/hECMJ/C08GztNg4BWmxbykmdAgll/2b9Bf00gOXoJ3EANmxec/4RhjZYJVCs4Z8MSCCYQJ5BXcp0JHiWTR2w4h7i3Hxvj4SW7JZqLaQR8tcu+TjE/4bkM9aZ+ghpT+dInx/5bdS9aroE+8f3Ll2kpmsV2Sp8Pt5/jn5X6wPl49D8kffSUI0eCTXX+rKm1u9xL5BAulO5XWQ39I2cAFnnJ9JC/FtPh6m/qf6g6xjlN38bmpe41qqz1dZSx6Sf6VFBWmI7bKOmf6ocjOvD+3V/k66j7oV2hoAEp8F2JRWTY5mPqi6F9vjcIm9F/2a/1Y5TeuL9nAsFGJSGdW10TI2Md/Cba1nXp58mr4z7xHhjRf9SWqL8pNcXx0B6nuVD8KKjIvEyw+CSe679rNpwhmv4kCGvzFgX3xaEiGpejAgk1BitbjIjhAEgo8b89buv9UgYYkjRoIz9OQdI6GJSUfDVxsrnx37UNlWXoIxt6L2MeYubTwVr1xp8KZDQEhTZdbvGTOK81fphMbkS46ftdLWp7ej66xxrm11KhO6HLwltgBF13O/SbJLSfIZyai4UcEh7g/KOtxfpl3cvLcki8iOsFuM0T8d0tcxAwsU87T5+Sg+f701RBzNczNzjgEACx8c4dDvRLYbaKR12+wIkRKbPdSITVqWPbcAjga8aDUHxJYqP66KhwPJ3ce75TPKfKNDIfzZwHc9uaVTGa3smKni8ht4gXR4J2N8qAO3IXF5PykM+E0hgosVIYwU4yDHeXVUbYChR2bIY/xyagC4SnGHbEUwwhWPrSgjXhbkQVHnHdzACCTKocrzfNZ44nBZXFAliuTKEZIs0pNVL4nhoXDf9vnYMqgIJpAl3L3UAIS0nFsowv1hajgR6JNhpN5I1ZkW3CiSMUBZx+wRIsPnKXi5ukKYCJOzppp+D05FzISrKphgikSk8g2Y4nQdI4x4J0eMAnhZcFwURCDjwHc8AmKCeCbYOGdBAv2ydtr5Wm93JDATMuwMJn9Pnzw9pbVUeYHBDqQSxehhIUXhzSC35Bn9jqAOBgulklsaTUxpPkEPBVx73+Nq4l5IZvXvvl4fNsCRormCB0pMJRrLnTsBLT/+UH8UTLcoGSxZpL3cR3x3yHCNPBJTpHiDBxig5EuI6niOfv5VHgoIkul/VEKCBwP2He1j+sUaD36L/Uc+If9PQjHqUGlxd+sM58h3t6MFGPFVUmaR9OEd/UbmlfVRZwTns0gFqc6z3632xT1Gfrv0e5zXOZdm32aOnD0iIupFFph5HvUACy8+q4UvZQtocopE4twok0ItJ29Axc32177V92kVjOqdtfa2dpLxLz+/SieJ8RFrWZ0XjnTSt+1jnRGkKPKzzNcoe4R1AQu0QqAYkRN6jYD9z2nA8EdTj+nBNIi30HeREna+2Pv+fvTdRciPLkUXBncxNa0lV1T1z///L3rWZXkpSLtz5zAF4hBOKYKRKUlf1baVZWibJYMRZsfgBHF17Wt+bo3y5AHld+406i23hoQn6uUgy7aYfWbXBx+lH+UfmQMdCu/Qz5MhjYvocUQIJqPPNyeRJCoVNXVhsC+859PyLjf8GqQ1D4zMkyJ8LJFwSNEN97Bv/obZxTi59v5ZfqgLh0vg8B0jQteHtKae0SG2oP6o0hsaGiLuObxVQl+6hY9j1vS7h1tW+51ZtwAg0hgZSG057PwwHCeIIoWqjoy2XM3v35rW9/+mV/fWXt/bq7speXc9tOj7Ywo52dTW1lzdXdr2Y2+Nvv9nm4dENdY84yFNLAAk0AtyxSUI7Kn8/5R2bHfeHKAMpPBU6XnTOGd3Az3g9T0S7FCfGlkCCMjJraD0cRW+fhHjiGXQau05a2AbIH0fsJ8GwTyNKkXIqazXudP56gQQi5gmSNm1MYIHrZghIGFq/ut9UCfYBCbifGtZP252f1NM4oTNKuV0NNDqtjTO/a0sLqgHBz/keSRjp6LGtBCJUrsf4kgUu8913kcPOE1W2C0Sh54YjIxDilBocIoxI4PySS8SJMBNIQEQCog9QtQERCXBmfV1Moh19QAJO7XFu3QApOLFGlEVGnARQgrrRMe4067yPABMyIoPjwXXSpgsleaRlGUI48Zlzi/tNZ+EA69gTPMDnSn6JfjDNgRFBjB6JCIOInHCnfYs0jAASQMD44dODAwlPKBHrXALBg4DUlDilPycBI0ABR5nrDe0EQMS9CeDTRpA77QlThOFHmdYAjrJsJsCUXbYtwS5s3fVm7+lRKh/wvC5QkPu2Ne4nTh4ZPzGOiEjwNZpAAjhEfHwzlBVj5K+R//onARK4Zti/6iipvNK973s+iXq7vkP9f1kGXeZI6LLfdL9+bUTCkP2l8o7jxH5hLGpEQu3zc+6v31E9wXGrNpHKOr2GNojOV6MnSp3PLgCE16q9NmTj4XN1DiuQoKCvti+EImTzZSCh2o51PFXv6zrrWjef79/gAKh97LLJ6pjWsepb43pdny3X9d1znRT2Bb/P8aaO5bj2rYtLQEKjL8T+0vVW5++srSAqdrvpvMS46hO1i7iXaFO5LZipxewf20odRD2jfWe/aY2NAwoAACAASURBVAPqWKkcwvMUSOjaH5+tyexgvY/uUX2eAgl9a66OAXUt+orvn+23jEjA8xDRCD3xIyLhXxCRgIVCjgQiPbpQq6Ctm+3/dSBBHZkugTOkKHS8ugThZSMhTomqMtANp6y2dSPqd7ue8yVAAgVBH5BQBb4aVUN9rMaDXj9kSHQpLZ0nOrh1nj5XbOfIMUABf3Yaeq2BEieV+AFjPaozGErg4XcSYax3t1f268/v7df3r+yX96/t5mpmt8gHHx9sNTl5+cebq4UtJmO7/9vfbf342DjsXUCCC9LkTvDnJuEZnPgxSrQlkNA1VgokKPrc9D9ztHVtUhnRaQ1HME6o+R7HEyeyOtfcLzSIcF0DWkgpKzegSFI1DiBCjahq4KiBqHPXKOqa2sCSewIk+D3zusZAHEhtGFq7fL46az5HTW3d+EcjrxrjcWRe8o8l79A+KmCCNZTF3CMVSLBDhKTrSXmE4kcaAk63+Tw9USfQsN/smy6erx8SaMbHzKHnfTkHBBJaOdmCSA6MFSAB73mY/2LqkQijVfx18GA+91QP/D+fL/39ISDBsQAABHTwQbSIk+wsywnn19dzVjs4ZqQCDa/Trk0L4Fj7ek3eEaRkhOPNcpIBfjXjMG6JFuvcYNwZDeL8Brso9ahpDuSdAJDg+hdgwu5ga5Bc7jCvB1tvkN6wdUJWcCigkgaBhCgHiTZIekM62CEr2kOJkItt6bPxGISnGwdDCCg6yDOf+z0jgiXSHbg2MZ7oCyo84LPHJwCpIRu4RtXhUIervu/ypIkISdmSxJnkfCCQoFUbfJyT7IGpHGq8q/wf1s+XHXHdk106BP5llU2qz7T/XXruXwUk9MmxIf04PH5DEvIcONW1RCChOjKXxu/S02jv6HzouuiaP73fpe9XAEj7Ue2uM8dG0kC72t7ogp6IBH6nOmZhm0BfXE5tINBeAQq11y6NKb/PPVVt0Ysn7nLjz+2t0IvPte/6vq82jY4V/+caQ/9pv6hNX23k2j+1hXRdKbhQbRed04v75wKQQH1eo0krqEH/q9pgXK94v4Io7DPH7tIc6LjXNcAxrmOm+0HvXfcJvg8goMpufQ7bWIE79g+pDWd7OCMS8B4OiQBM/wAS/kVAAk+dFUgII+ScPE8njAvkjwYShtXY5SuGIhIUUawb5jnPVuVUlVYVYn2K5tJGJWLYJUSH7v8cIAG131WxN5U+GAqboacqMNsTpy8rrdel9Gv/6hjpc1Vo8X8aStqH7vH8fWSLVzPET4UzBqf6armyFy9v7NdffrKf376y13dXdr2c2M1ialfzsZd/vFlNbY5T6MPegYSNG+WRQrCcx+kef6GoqUxcwJ5aIAEOwAyxCuNzsKkKbN6rKl03ko8t0SGNZg1dx730+WpQsc+8L5UcvqPgAZWZPt+vpZGVThq/o/Ooyq7PYPd2V0CgIyJBr+MYfW1EAsdD++6ykyk/PDGQyB2ucyDmyIfn6aqOM0//VX7wewoajE+Ts0gBOrP8Ppw+jie+T5CB99itz8tTcZ+05QTD2INjpyfxeA/tBdmg930fHCMkW2xOvcfMEQ+2f3B8hCM9tfF8ZqPrmQMGIFgEseJoOvP/F4uMTBhIbUDw++EUJ9jePgES/KQ+Iw5Y7QAcCrGOwjkeHYIDgWueek8jEhRI4B5p9kGWLlUQgffCeBC88XQF5xiI8eaexP8+JwkkgFIDUQCIVAGQgKoZiFJ4XO+dRwUVHDxNBaUSj4i0YERCACYepSDOC6qyRH+zbGbDWQCAYW+H49qmsxZwINCD8QwgIZjdKUfBy8C+7Hdmm20QNRL4qoanAt00ENWpOWRqArksYPj5Ok+uh9M4q1Lk2gXAQSDh7DohjOVzVOb36+qvAxK4T/psA9U/1fD2uc8YGXUUq9N02c643P4um61Ph1bnkmv9OXZO3zXsl4J0Lk+Sq0T1e5ejUYGY+pyuNqqe6LIpdB6Gvo9r1Zls5EPuCdWHv2f81OmkTFWQAuOjOkafEfy9w2SL3A9dTp2+1zWHFUjosjMvrTFtr+ohvj80v+r0D31f91Crx1r7hetO7RPlMOjaw0NAAmWjyjTqgtqez8Z3FG1jNCzXLfWG2n7VxuK1ff5XY99kdBj7VgGGrvmpMrxLbulc1PWl/e7yIVU/AQio40R7kftBP9fvuh51/uq2aorbgWL7IVXuB5DwnYEETACMN0QkwPAFMdlxt/e/ftCKfFec5PjB7Mn/4n385Qmb1/P+ip8/O0dCF5CghspQ1+kIdBk3+tklRVwFnG6cLkU81CZ+TiCh9ufMMStAgm/q4AX1H18nYsRRCKnxeak9KpAo5PR+TN24ND6XBJ06r11CE4SFrdJBVAIcDHHM0yN0JeTrvt0XOE+7mk/slCVorhZzu75Z2auXt/bz+zf2/s0LW0zMgYS71dRe3Czs9c3Kbq4XNj7tbf+0scffPtrm6cH224PnYyOHmhEASG9QZeJj6046HBGEf09sOumueMC+4vsKJFSDlUCCGi/qWKlxQ6OK6xaf4WSZc6gOFJUBS05V47gxjrB2MiKhC4DSqg16ct/sCaw/pivICYcDBBKlUJWjG3C5iMMga+XYl8g0jRygUch94X9zp3RFJODzLU6gD3s77k42mY9tMV3aaXy07dPOnraPNjqi7AHYiRE5Bka6ke1POztsw3FEu3EyvN9svcoBjuJRqeKw3RmICDePG1+0U2c0HtkJUQqIVkB4PHLyBUhQ46MCCVgnCiQQKED5TxB+MpQSfcLpvRtW4BlAicrp2MEDAF/zSZx443e8mNj0agmG0cixR4odqpLMEbGwsOliaV7eVlMbfLPGqJ5G6Ou2iUiAM0qn3Ocir8X/+MydVDjfnp4UDhiqNmhaAtd2GIZ62hyRFgp2cY3T2KyRIQTmaRjiFB+/TOfyiI35PObLyz2GLMWaAMEh+BLgyKPiBF4/QF48ru1pvfZIBUQlHA4AA1tnpwIJkBPe5lGkNLTtx+Tsbbt/jIiEDLGl7EF7mNrge+PEMqURMYGUiyB7nDkRJ/gTjkdUSIlxi3ZApoGDJQCOkKvxOTgwcF/MBUpSBrB1nrLAPQuehGaMswoHwbdWV7QGqe7nanie65FhJ9x1YQEpVN9wn6gOVVmijiCv0c+/N5Cgz+qyW86M8DTIq6x+rj3RdR1lIvcVZXwFEnSe9P8hR7M6NC5zJYxd566uhb5+6vep89he3p/76HsDCZUskf1p9N945ilQsAsg3yHnnTrF04SOdgVC58x9wl+8j8+x8pn+dWl+FUjgdbpmdH7qWqNdVde92iBD8/t7gQSda4b3cy5d7idpNYD2ui+0H18CJNAWJ5CgvkPnGA8ACZCJbGcfkDDL1C/tL9d12AZtee5qv+Gevn7dVAoiard9EMXAiJf83K0jTweM9GZaS102tc5v9U/oL3A8Qle0xIzUqdyDJMvU/afraZIph1xrP4AEHx2zm+tbKe92zpGgG5gT0ZWjros2EK+YKE6SCke8P3XG+ZmfEO7B0I0QzFw4WFBcOPUvLuFCqYtBnYs+Ae4LPss5VWVdFYRuDv1fnU/td5fjUAWhv05+iEvC9FL7Lxsqcdc6b40SkHDQKnS5WYbuX/vZbKiOzaljynGbpkHd1/8uQU9AKZ7V1pHV02O2owvR1rmGoVvbXAURX1N5c/3SSdbr2Q+OC9d99zih7e1R8ckTpuE9IJe6Db2L58apNy7HX2efH5stYajb0RaLmd3cXNvtzdJur5f24nZht9dze3m9sLevru3ti2u7W83s5dXSblcL2z092oe//8PWnx68JCBywJGz3IaymU3SiA3yxTYXzFMoJvPGMdP1pHsDY6Ghhxy/szmdtDnUKqDVgFYwhspR56Luq6rEcS86MZzrRkGfooIE5ZTX/sV45InP1dVVYxhC5dFhxfNd9iRrMUADT9HKcXIjiQCDF7ho59mpLHLv7S2iSc7GUD5v9gWN7LwP+4h1gv/V4MBrRiTA5eVryl+8Duc1mfehuOGooQLGEWUPd567vz/tDVUFnHIOjvxp7+/DecbfmAuUONzb3sPdDx4Z4Hnm/npnWwAFSH1JwwBrDfJ9kyz8Chpxbr19ecqMfPlYU3FyzxN29t/Lhx0iteBwiHxZVAMIQyAiUwAkePQMgK8mImFuUwAIABKmKA05iVKPiMZBmsNqYZPZogHWxhOQmQYc46UBWSs6q1UEb0AaJBnmj7UEh3XnqQgRdeDr2q0hchvwJL/LmIk0BH9u1szmCRYAP+97phmhn7g/wQKmLOD0Ht/F2GpUAuWS3yN1hIMdIDbM8UTawsPDY/Im7O3RuQlYmePgaRDj0TK4FZK/gqkcdHBxf86fy5ZxkLkS6DkYUhsAaExtNse8oa2Igtj4fCI6AkDBZrN3joTjcWzHw8h225PtsQZPURnDgY09SBi9NxnxAU6IhR2xLn1uAHxh3+IXHBpR4rORzVk5InglAlxxnpgMN4o9llwXiMhIENL3H0ANOvxnZxvJ/5QcDNBdKp/AbdNpF+SbAbC0+/tzfZyRLRlCfMmO6PysfXznx0POCNujzk91hKqDp/o3gJ74oQOE/1Ve99kUz+mrAoyU2VWfDNlDqtNVVrPNlz6vthf7on2ueq86YrV9fWPd9SyuH+53dQg1CkrboGAl/8f3Aezhl3aP741D6LwoOn1q5L/ru/HIIxxZLQfbCPoBwDVkNl5DT9bx03mlzKzgCvtKvV0dvSGAoK6dvnlSR7Rrval90/W5cog1Nu906noFspEpatRrBOcp83W/q51Z+08bhxFYVU9q/5p7ZrWvAFrFDtWqaBkV3vc5hLDadbTbOB9dNvlZPzIFAH4A7Cf3ByCfYbeMR35Awfd5sOx2VtpBur5dVpVUnmXy7bRCpi3diHZMZpDP0X/+0k7CvStZaD3YxcHE2dj+iEj4PkDCJUHGSfHToqzXrWRfzxEGqhRUqVHYKmKrAqsR1h1AggpqCuAuYd+l4Ooz+Lp3I/4AEi7aA0NrQIGEOm9U9OrEU9C1Cv3z9JnqGHMNUcDQMMf7CpRpR/hMrh9tQ7smEkgADwIci4aKLYhauOZcUAM1yJ9GaYwndjWf2XQ8ssVy5rwHy/nMbm/m9tPrW3vz+sZ+enljr2+WDijczKf24mpm14uZrR+f7MPf/2af/vbJnSMaWe50OXAQkQZQ+BESTsKgAARbwOGcbEaNIDW0+H41CKA0aCh3GRQcc85XBRI4V32GAJVcH5BgI5LxRS43HAtXKDkm19fX4YhhduDIZjlHRlmctvuGY+CYDuwRkQisRMM5IxCQ+todfGf13UfEVRpUTaRVrUbzDCBBx5FAAgAnjFnDmZBOYxgwcMBi7XFf4B7q3Feglp83chUn7OlI0jANIyYiDhoyLCF1w3sMs2eKAyMrOM8EEqbTWaa4BeBUDSREzbDfYQikY+in+c4rHhExswQUPAc/SyEinWE5dyDBOTgAKMBxB0fCcuGRCdP5Mtb6NEonOrANoOmYzrnzCLTVFE5k+U+gAafZPp5Z2YD9wym/GqFVd3G/wNhUIIHjSUBkNInoCuhQ3AMnXCjTGBwCUd2A+5AlOPm+7+MZ928AEQARfN7y5H39FPO43UeEwDqBBDjauy2ce8gl5XkI8JApHe2ejmgEACtt282Wy6lNFmMHQgNIAHcJUho2djju7ekR3A4H26zxfJRlnNh+d3IgYbfHaC/8xFPXrMphnqiqAUgZ5LaJRH34OkowBfsC92zti5h3D7pB/5J80QFEcfSRwuI/DRdKcjcIkBBrIN5n+bGqO1QW0sDtsmUigq07KuyiYuWH/48DCXrQQ72l4Ey171q74PPSu9WhV/1GXa1/++6ltmB1lNVO4LpSu6bOqdq//Ezvj8+59lWXErSpjpE6URwvtkNlL/Xp6diuP9UNvI+eaFfdQaA9JFT3j/ala/wr0Ma7DNmN9Wld9kOdy64WDgFt5HZSR5UOKmW26jW1NXW+uJaqH0H7U20yXEu9Wvt19vo7AQnsg9sdUu5a+0Aby/+WEoqUz+gTeX30PbXhHYBIEMBBmFJKdYG8Od+obfqBzxn8vlHa75keqDJXwRGV71VOAwjWMf0RkeC75ttHJKgw7RJk3FQVSHjOJuY1dbOowOEiqwugUb4FSKjXqYHH51Vhf+kZXcJdhcGPiITL4Z3DCiHUkDqUOh80FLj2quPJ8mRcpxVdJbLK+1Cg8f2vAxLglIezE6zhLeFis6YRVs7T7+xnvI4w7ZvV0p1+VGpYrqa2AFhwu7S//vLOSz/+5d1ru5qPbDk5OdHi3Wpuy+nYHj7dO5Dw4X8+2CRP3yOsOFBYAgc4QcDeXCRpHdMuFBDQ/VaNWh1/nSdeByXicj4N82o4dAEAuJ7z9ByDgOOnTnGDmOdJMxU+gIII8w7Fc3Nz44oCoczurFjkFdJ5O252beTBNIwqAgl62oJ7uMv1nYAENVR8fDKqAUCCj2mWgaQxF0ZhhImrjKKBSWdJ51mfEeg/ynZEyoHyJuhrpB7QyaNCxmsCxjzhUifJ2+hlE6Hoo/oC2f9r1QacXaSlkHJAyCFQHvW49/kCf0gDkjlHQqQwjBezXiBhtkDUQgAJiFxyB7g5QQ4DBuH+jJTw/uXjOY7gGvC1RhKNXOvgH1BHVfeNjnkXkMDv+d6YRtTEcrn0ccJ4AkgAMSKJLrm/FMBpnIssM4mID7QfHA9+HUACL7sZ636XUQqbXQAKTyBd3Ozs8QHpBAEyhgxN4CSdbQIKkVoQ0T9RmQERH2O7uprbdDmx5XJu8wXkGpYquBw2/nykLDRAwuZg2w1ORo+eEgMgARER2GdqvFbnUQ3EaleMZ+dkrUzTIGcCx4kpGw0JY8ornMZSlvicC5DgsiC9JM4/AWJWiQBJbpWfVU7qvuP/rR4L+dkld6ts7Hz9BwMJ2Ffsi+pa1XnUzarXLznXXTacOxlC/EZZRP1UbQg+s96rrp/qiNfPq21a74s1zr5y32vb1P45sxuzYXSkVYbrM/Tzan9TRmmbq/2D1yrfGr3NiNNT7B91tvgc6m61mRQwxt7x7/UsVNeZGZGj677LluPa4a2G7cbPH9o1V8/aQxcuUllOOUynH58xdF6BUJVfkP91zXStA44J+12jTfQ7zf+jKLf7NREJo0O7r1odcH66X/dWI8/S6SeQoDKM//cBbewDHfnGfigRCbCR/UeABP9uAgm+vhJI0HWla1blT5XNBDKaa35EJHwfIEGVoBr/FGIEEojO0QjFxFQh2bdfVcHwmursV4XAz2uOPRdodTi7lL0K77q59fkXBcGPiISLsnpYIZyrIVXCNBKauc7cxXMj5Lw8mQp5KlFVUqrsq6LrWmO1DXpNfNYVUtaGmnkaRzK4sx/uGM0iSuB2tbIJSj4iteEWKQ1X9tPbl/bfv/5sP79/Zb/+9MrmtrfxYW1TcCrgZNaO9unDR/v4j7/b+sPaps4KzxPDiDYgcICIBHecM1IB6Q9dRlzdH3qNKtPGgaFRJxwYlAkcMzWwuIf4fcqSuverMVCNGjV6cC1Omhldgc+8ZI+fIEfIOXLkXQ9lhIiH1yXzP/6C08XvmVEIcGpgIOFEUlcm20Uw4VtHJKiy8z6TZDFPixkKyP1BRx6h4irHaNDQENF55FifgWuncUM0yO/Q8IQsR5QNIxMYZozv8384u2cnvNkYBRJi3XenNiAlJz5vy6I6MDdiygeAhFFGJCCknlULAkgYgXQRax8VGvy3jUgAkLBYXWd6RKwTGA4xJjFuj+sI9W1kRJ6Q8PWH+4cwxJPMkMYkIxK4N9QQVN3B1AZcpyAP9aONI7oCYAKNUqY3YGx9DvLEnvPQzv0RATlN6kGs/zgFQqUGJztMIAEOMu4DUsYAK55sDc6EB6TmZPSSOxelskqmcNChJggHMksACbBjEZGwWi1sgVKcHpEAEAOlH/fZ55NtNwAPEKEAcGFv66etbXcAs+ZNeDTXp64nlSVqfzR2gkR6hcVOToL4i77GTzo9mdJDw5VAQrP2mZaUp2wAJPy2n6U25L47hPzo+qXRqjaU2hn4Dse1y95g3y8q2D8YSECEihrtzbgWtncdA47LxX7lh5rjrGOkOl11l9pqXTZdffbXAgnYawFURroP5QPXUy2vre2rbam6jzKCY8f1H+smAXMpK6l2EucEbQrS07bii4IL1gEk0EFmNBDHtwJFBBKcQ0F+dNxrjnrV5xVA5G1oN3bZKl3rpo5d11h2fW/o/rqvu9aWp5bJibr2B9fzgLU+u8/foH1DPc/21ev9fsmR8K2AhGoraJu1Hc1ezgs0IlP3KPvCOdexZH8IJLC/NbWhST1g2mE+M1KEk58sgQTam5rOwlRC9kVlBf73FIwfZIvJXMF9/B0iEpoJltNUCkuixHFCESEoPNlSJXpJYZxNYgdZDxdjXdSN0CxkffW6qrgvbY6uZ/A9vc/Zpv4BJFya3rPKHd0XngMJqqxoSFUjXe8DQ6bLSFHAgM4VFbMiryq4u+Zf21CVTjX0Po9ICEDBDYA0+KmkPTx7NrHb1cxOx62tFjN7+/aN/fzLW/vl57f2l/c/2dtXN/b27sZGx42dtg82Pu4NGe+n3caBhIcPv9lkD8LEABKifefAAfP5EfUQ4fx6+vh5adCqOHXM0BeeSNCo8RJ8GdavDiaFOueOSrgCCXrC0aWoXdhn/9hHyiT8nc4WjRHvwKXnaKMMXjiHjFSA0eNgS7aXbWYqAvkRPApBQAUCEETE6baTBPFrUxuYc801zDXIdjXVDMjlcJbagDSAkLtcx+qs6skI719PTiZg7c6IBO49Agn4i58aUq+AUQUSOK4EEsbjALj6IhIQEdGuOa7HFkjAnuoCEjydDhEJiCJJEGGC6g0gW1wubIbUhuXcVte3Gf0SkRHkdAGAgSADONZcgy7Xk/OFjsA/P36KlIDN7jzVICMUqnxQY59rV9/jPLDP+2MLbHGtKpCD6ATOC+eJfAY+Pw2Za4wzqhTgfQIJSG3wOWekhUXUw/39Y6YdRLh/G4USDgpD9x1sAyiXgS84gSbZ5XSOz/ZNagPSG3CAhDlDJAu+5xFfHvVy8vSGh/u1PT5u7elx4xEJuy1ShNo8a/ZVDXI1EAmYcp3tMwqs0ck5LwCu8IP1GXIlUxQypYX3x15X8A3j5HOTlWAIJNSIhIYk8QuBhKpjKpBQ7aEhR6cJ6OnRwuood13C5+lz9H/aePpd1bckveShEfdSY59JjrbKuMF+5QM1x5lyDn//LEACIxIuAQmdTmCZDJ131YN6GFeBBMphHRe9hv8TSMBrJ6kdBy+OV4A5tVW1VDYxXZknypgvfZ7bVyUiQee3cRQzZUv1PPU5AQ3qc12rXwokdNkOXCeXDFQ+59I16nyqHYN2q9Oqbaj361vv1Yas9+jan829k0Poa4CEcZ70d9l9Xb6T7n2S0nZVrmIbVQ50AQkEChp5LHx8uEeTelCABLe/WDoZNnHOBfch1xSrHOmzdS5+RCRwpoKbKH6+E5DAxUPnDBOhJ159QAKuH1Jk3DhV2HLiuzanLgoiSl3OJL97SWkNOZLNMPeQmfxIbfg2qQ06zp8h3+XER4U0DJlLBhKVFZ0iKlddG9WJo2Lm2ugSsl1rq13DbUQCjGoCCXw2ohFAYrTIco7j09ZACvjrr+/sv//rL/b+57f27vWt3V0v7WY5s9FhY7Zb2+iw87/bx3t7+PjJ1g/3thqvbJblHqNNkWOOiATsS5L1TRK9BmFdCzqk2EhDvkvYUkBzL/OUsQEKQHJXyOToQPBEQ4GbCiQoYlyNKc4DwRdtNxUPSPT4PX9OkiWybnyjyKY5HnA65XTYFZkAB86NAAMpSfWaOSU5UC42RiTAkfoajgQqYXX68QgCCSA9dGMjgQQadHT8guys5blQMADfUydZQQbKb/QjHNeI4FCnld8lkKBpDPw+3usy6hVIiDnoj0hQo4NVUDzSx6MSonwpCRf5v6cMADiYOXOor3VEJ0xn8+BIWC0daLi6vs2qHjHvGFdvD9I6fIFNnDejMegESEAfEZEAZ5RlE7leI9El8u2rg6Qhwaozq5GPdiAzhWuUvB2UOxhXpDjUeQsywThldFpX100RZovyl3iN1AaPPLhHhYa9E0n6fdHf/d4jEh4fnnBm5iSILViUFSAE3/X+JeADecu0IBJdjaaovoLDhImXggxxEmPakOEex16qFO15eNg0QML6CaRt55UNdDzpyLQRVyFvKAu2SdDZGqIk6gxghazqjEBBP1S/OM9JkoAScME4gWAudMfzIhJUZ/B//q0O1rlt06Y2qA5Up65TwfHNPzgiYTyOfUWHt8oCOlp99tnFvsGRACFgyiUd1z8LkECghevTV77IUfa/OqN8TbtE7dzqwPG1gmh0lPT76rSp3GE6GT53m0CABHIk8PmUg9xjuD/vxWfir+ta4RGq88s20wbQPvF+1MO8bxeQ8BxHX+9dbYjqV9T1NgRoqQ+j+5ZzTFmtOkztKO2TPov/4/Ou8eU9+P2u70I/xvu/n2yxku3Xdcrx4/s6z5CMDjQLOW0db12TOi68jkAC10CNSABHgo9Blu2lDJhATyeQAFJot5ky0lRtfui6LruW6/0H2WKjdb4vkEDBqEa9CkssABoWeJ8RCXUjDCmMaozpxulbnLimAgn6nLrJu9rAa/qeocq96/8fQMK3BRK4ttSQUgFe5wsyhoYMBbLeA4pTiWvUmK+GW107fJYKIr3G25gnX55iI2SLjE4YJ2rsejfD6rFfVsulgSfu9mpiy/nIXr165UDCX3752V6/uvUUh+vlzMtDTmxnE5RGO2xt9/BgD59+syeEXK/XNrO5V0xpQyhD8S/nUSYPAteNjWPkcjq7ehoTFKaqPGpfIcSdpC6dbzqTNDSYKsDPlUzuOUCCKtpqBLB9GpFAw4KOw2gc5fcahZzEe2Sy9xNR6oEUdwAAIABJREFUOFpgFEb4KU6xhUm9WTNeVaNNa2BkghsMWb7WZSBulWUZncX6K4EEjJ8aaA3QkuDwYReh7eRIQBv0xBpAgu6PKpuJyHM/0SltgIumYkILOuCzljPBIud+s8lyfuFokkyRHAoKEHl/MoS8zb/vJltERIQ7dyCt9OPZyNn0VAcv7dQCCZNpnN5jHrGOASSgckMFEhiRgNSG+WKVudUZkZAREs7NAAAJAIcQo46Sk4LjdP+09r4/Pm3cKeW4MNVBT7PVqagkZY0BVKNr0P+siERDiHIH9+Z+4xrn3KMtDijsN8kvkBFHi6X3F2SL+Pzjh4eoyJC5sKPJzOcPZSABJATAg8iAeFZLohl7io407ulAzDhkjYMWfiJ5iPKgXlEjCDExT7GvYNxN/TvYNV6C0oGEJwcSULVhswZ/yXlVg2qwq8z1Nkgq18F5NNpfhJm4XZAh94xIUCBBjWFUKNH9BNzAdUQCCYwYaIAjpkhlhAM4Ei45J8P2xTkJ75mh/ozy3X90RALWT3Wi6dzGPHx+4s29MGQT0jlQp43yX2Vmn/PTZdPVZ3c5el22Z5ez2mUvUGep/cJncg/p+lb5zO/22bBc+9S1lFG8Xu9fbSH2k/PBNY+qDRUIwv34fVynwJ0COJCf3hbmypcypxgDDe2v86T219l98/lsx3PWSd/8fCsgQWW7ymf8z7bzWZwnfEYgVOdI15euDc4n7sN7ELiuY+evm7TabwckaHvYN90zFUhwoE8q2VQbjmud64mvu4AEf69UiwOQ4M88hIznmoBdC9PbbRWJfmOVIUbcULfqfqCNhL+8f7Nvf3AkfJ+IBBVuFFScCJ7GOLlbkoookEBk6JIgGFK0CjDUzeiKKnNc+q7rEiT6Hp2KH0BCO0sqLChEdCOqEv895R/P18NlskWdc1U8nC+QedEAp8PL9Qkhg3VJpUkBXYXKpTVGQVSdtVbwhKHU1Lf1vC0K9qNHC0QZu1GUuXcnaG7Xy5UtFiO7ux7bi5u5vXv3k/36y3t7/fqlV2+4vprHL3Kn7WBzOFaHrW0+fbL7336zx4dPiMs2251skazvsZYDSLgC+RnCGC3I9E6HqAcMB6wSwF0CEjB2dIrwP0PZ6dDhNFc/Z8QCo5Q45hwvVQY0CnVeqzFFgKA6Zs0atZZMyg2iWQAlKP+Iazj/IFt05QySPp+TZO9nWLUACVq1Af3zPcAQwHTwUVoTP15SUchCv7RqAxaFOkKNAdqw/oWTBSCB+44OJsaaZGd9+5OGqo6xGj5InXAwIMs1xjNaQNidzDwBh6PZONK7JK9MJc555VrqAxLOyBZPY5uO48TBHfI8WWDZR/w9MrXBc5ATSPBSkEhtmDiQgGoNKEHMiASkNSyWSy8DOZpMsxQo0nqmXnbVDeNROMIKJPgYJpBAgABki0xtoJOtZIaULewXxpmEhFyzaiRXUGwyWzZAAiMScA/el/8TSMC9nAPBSzmiCsNTAmn53OXK+wduTlz34bf7KPu2j0il8XTu4w2yRVRUCLLakQM/nOe4d1R7wPw3IEIp/wih58AhyoPm3ESJzoiOCGOY+23iVSIQjfBw/+QkjCg/idQGrdqghp86TAS+tC0+X9OWe8KvSWCZQAI5EpjqwIgE7jMvdZqpPd5fARIChMxoCUagFCABdcir/FL91mXfUJfEXgkggfvmzFD/NwUSdK6+Fkjg+NGRo5xTG+SPBBKqU1jtyNpuOu1cA23qTctKr+uJ9qnbGEnup86rgja8hmOktm11tCmTDihalOCcjinXJK5TgFN1h5exnk59/9Z1y+cxckjXvDqbOr8K6tA2qDbCue14/qo6sZeufe5nLku9NHHIT8o1tRndmXVZGflfHE/KL93fXXYk54v3oc2EZ3cBCc2a+xMACbCvGJFQ1wD7TZndtQboyFNmEEhgH1H+0dflnpF3Ob49QILbflktgrwg5/I2uIL4vNV88YMjwVdtSW24Wl03KCAGjIJcDXQVKhraUgWybrYqIPl6KEeMgqQaRzS2KhnGczc4r9OyaF3frYL+S+9PQafjp+PUsjh333no+XVcv7R9KmirssC9eCJbnWVuLkVMVcix3dyMfY4KHae+drN9dW2143KpeFAY1PWHQgB9gqELxnOyntMopECnI0rl6051Ir4kAhoa86r8VWCi+p4qCuDzfprqCWRHG6EWvVdSCALEEKpmt9c39uJuae9erez2duEAwptXL+zFizt7cXdjL++uoxwkTsZsbzOcnG03tnm4t8ePH+3+0wfbPa5ttDcHKyDQw3EJZYdn0XFy4zxzidG2sxM9CV3kWqcibE7zc4CaUwxh0IbjThmDsYXhjucRXFTlrmuQ889ICt0nep2un661jogEPsPvQS6EJJ9kaCwcBlcgfkoaY3O2NhNIcJJFpjpktAD3vqcXPANI8H3UpJtl3F+i7c61oORUCSS0OepZDSC5X1j+8SSKVA0Xrm+eCqKPROO5t9EelcN03P2vG0Agx4vn+hhJiTycIuN9MO8HeV9cxz243cEZbU9EGsMw74ET6XheRDyok8GqERhff78J0ycTvlc2TyAuTrt9XS0CLEJoPTgSAA7NEH2DcpCIrUf6jrMA4tQiAITFfOXEm0gpivWKnQqgIog2G/kmZIsYi8dNpG4wAgFj6yUaH9f+l0amEiBS9lDmVIOKc+X7bMaqErGPaPxznFTWcR1ynzlQ8Ok3bwccXgcOs+42Un5A4PjbPz9FRMkuK3NkVQbM534XXAhaqQFpDm00ClIemEYRhjTJI51XISt67I67GONlMPgDzIQ8RunV29sXdtiz7GdUGQHRonM0rFE5IpJZFIgKuR7rjLJFjUHVU+BIUHk8yjQfhty3jkA4O77mJPx852s/fn2ss4IFi3QQgPB1gnY10SsEkDWNrS35qzrhsn65HNE3pJuOSTg2dN3v/ZyOcJcD5Holq4VU+0LX/O999nO+Vx0tfoc6AeuQbat76blz1Nd32hHqmPCelCfuaLGUbMpXthH3BZCgqcFVx/IZ1FUVUFOg4UwPJjiljrDKJbZ5Mk5HTXQ65UzM73kaM8FR3+ep2vbSP+0/2kadQh3ECAXuObSvzgvHW/s2tBa6bF/tL+2LuhaGgIoum0OfRRuSOrXKeuoAjiXbQV3I8dB76no7k22Z4ss5gF0Z9wnZVfUw5/Hi2BFgFiJzfabKX91bfk2CJpCJffuf/aYNrX6Ej5VwNPh8ZR/5rMM20hZoTzVrIzkS0P/ZIuxf/DCCj+utciTo2sb/ypHgn2VEgq/vMVIP9/Z///a/dgLinmt+hHTQY6YsD4WEDS3c/Hx00hXwzC9908u+M5BAw1AXJbtMha+OCTcOF7YCGTQOcC8a812O4peMzw8g4Zy1vSpSCsI+QaUGnI47Bd6fEUhQQQeDEQYzfvFDIjJVwBQ+XH/6maLgfevuEpBwkLJwI5zMeTkw1EfHz9EWc4RmHQzk4u7kT1BzPYCDn17f2uvbmb10IOGVvXx1Z3d3d3Z3s7K7mytbLWc2hbg+7W0CY3fzaJuHB3v8+Mke7j86kDA9Tc6ABA8tzqoNrnDSMeoDEhRo4R6nEKaS51qoytIVfaZr4LvhcEZOP4EENRJU2fCe6uBWMIFKWQ2Cur4BJPBzX+sJJCAigY6PO4LHdGLTaVRnjhUaWK2BaQ1MOzhT5gkmMCIBBSW13W0OfsdqyrJFRN1dyU7DkOLapIFBBYuIEh/DHiBBFTVlrzpGdAR0Dasy3W2j6kIbKZDhgow4yGoFUWpy50CCOprrzeOZAdM4wpLaEEZrnAToL5w64FuBsUh4JgA4OW2BFRGpQS2YMJ0leeZ0ZDPk5y8Xzo0wBtvfbOKVHLAW5vOlh6kDSIBTsQCHggAJiEjoAhLYzj0qTQmQgLEikNCmAQSAprKHs69rQ51hGlTTeUQQKLilOpd6lHKKa4XAxeP6wVDlAfPj4Fie4GBf4DUqJRBIiBSHcNIJJEQ1gza9pklZSadnt4vvs8wo96vzKuw3Dv7s5LSO/YaMA+8Lfj3F1cGmkUe+eKoIgJjN9iy1Qfc2+6mGZwUTXOZk9Fej304tRwKu9xNTByW+H5BQjdMux7Pfpvm+QIKuv642DJmvf3YgQcFS7ht1qrT8Xu3r0NjUPazOKOec8k51G9csAXnaydou3iuiymKv4j2VraojaUfzHmyb2nfsn64/6nDKDwUk8N5sGqlQVa9S9xJg4zo4iwzMkHYCCRXkwH31lJ7fRTsJdncddOk+f64voHOr/1f5wXliW58LJPTdXzk8uvrvViBLzYqTTD3Pea1zV+dVP2/8rQnL5rZVh6qdP7S/kV+G8eY4cQ9VW61rTnhW8i2ABK43oVsIEIscUXmwwnYER1VEyyAykVUDqRfZJ64/3RPatx9AQrPzzzkSvnVEQl3QFT2kU0bDnAK2AglhTJY8l0Qjnyssuq77ASQ8D0jQsVOhQQVTBQ5fq6KuqLjP/Xnln8+miN+hsqp/tdJB1/xWoOPMEUGO02LVIPr4jMY8FR9DnejoVmH/HCDrEpDgYV1QEN74o3mo6+gYAaujo12vlnbcbw0xt3CGwF0AsODXX3+2X96/ttdXE7u7Wzqw8PLlnZ/iXa/mtrpa2GI2teN2YyOEfMNReXq09f293X/85KkNh/XWADWAI4ERCQokuMJJICEyGdHUiEhgnxoBLpUXMEe8Rg3Jrv2L0H+uJwUaNOKozpkaaHSE+4yHrs/PlLoF0VdjjGVuczK+NWRdBBK8HGeSg7mhl1UcCB6QaBHgggMJaSwxRw8Ovrcp1z3AI+0PX7KqQ2PA0VjD9/X0IJmvVT76mOdzENLn98jUBl6nKWQcD84PjRS+bpSv9NvnbGy2fozyhgQS/FFOPocTa6yZLJuX7wNIiD0WkQwPj5+aUEGMQ7MWmjJ7LOvY1itnHxBmfvBnsARTnuiOo6xqGDVgI8T7EaXAiBtfn8AKkOawmDm54nyxsFFGInjKyHhkq4zQm82XUW1gOgvH3YIkyskJE1xyWZX7pVmzTHVIZ5jRAOBMIKcAxsvTBzL1gzJGjXM1XnS9jCbBok4jW0/8CAwRZFLdy/mHM//4+OipAr6uMyKBVQamk0WkQmyT50KiAxAp0FQzaECenIss+9iksoDQwH/iFMz7juijBBLiwKYlTYTcBXATEUexR8fJBwHQwzk3digHeTA6Itzr6nipod8FJByzTGjrCQVHAgBm/NCRIteDRiT4OpfUBh/fLA/63IgEyPveuc3xuGzfXAYShpzdoYiEwe9L+cA+/XtZNgcHzaUx+Br7bui71E+6Tij38FffH9Ill57V54hUIIEOjIIJVS7rWOF/Ooa63ynTz3RbOuZN9AxJD4WjoOpzto/v8zUjH5aL67NIqBqxCdnC9mtb/D5JVKocJxxD9p8RywqU4n50+BRI0PHneA85wlzfZzaBRPxV+xPP0PU6tD90/Phd/cuIE+q02n+V2VwbvBZzwPurXaz2pn6f67f5PEUHdGT1yzjfQ+M3BCTo/mL7eW8QWuPnEpCg6079jkYHMoUz34AdrW1uUoY7qjYASAjS5dCfuq50/Xzuc7RpRD+AhMZK+b5AgiKhjQGYoIBuGl38el0VtFwkKpiHlMWlz4cc2SFBMfRsGkcqPHRh/tlTG1SRdm1qNXqrgnMhkadNFAIcB35vKLWhD0BoFcDnqQs6JwpkNEteCFkAJND4xud6GovXWudX1yXXHx29i2ssHTAVTm7sorq4K1SkMISTHqkNcI0irQFlHY9HVHc/enrDzRVAg1f2f/77v+2vv7yyn+6Wdnc7dyABAMNyufCykLgWJRt3CFs+7Ozw9ORpDU+fPtnDp3vbPj4YGP0RkQAgASeAEXYcIMA8IxMQGo+2RruCxI4ggTqYqmDxvzvZCfRxrmhQ+P3yc44B9zkVDx175ihXY5P3rEBVlQsKZNS97HNwbHknnGgngQSSLSLkHY47OBIc6DA6tuFwzJcLh1gYjQC0x8GETG9wrgU4GCT7SYeeQAIJNtk2yiN+3uwfnkaAfThD/H08sVYSZOAYKXCAOXawK5+LucHndPD4HXU2FfDR8eOc6YnG08O9cxO0KQuxhwAUeNiwh4K35RsBLgTxInLod+7EkijxzOE4MXc9uSmS/I7td7AD4fFb7P/2HML3DsYqwQSEbfqPAwux7giWAUgYZ0QC0hZAskggwct54trFMnhJFqsgBQb5H/bHZO4RC16vMEv9dQEJiEjwNoNHIMfdHfNNcAhgLPR99EvlqJ7oqYNDeXM4ReSMGulMH2id4ABvKKvU0UZ6AeYAJ/zuOM2yvFtGHsBR8HSMBBLWW4by537w3Cwl/AvAB+xDlKfRHxrgcWqKfgNI2O03SZbY5p5qScOpACXg80A/fR86J8bJHh9QUSJeqyzWNdynQ7yBEz3DitjUWIeZepDPI2CCfp2PX0TYcHx/L5DQZx8MGvIy9l06aMh+GQISqv6vzxgC0ofk7/dObRgaP7XP2DfuJ/xl6oPuyS+xPRV80LHj/fj8atcycoef94EJtJvVvtK1Tz3KA5Fz0JcpYK1zTBuv0UfJFcQx4f6jnbSYXzXkqXguq/DwIEDLzw4BCTomfD6eQxCBURfsAz9Tu47tv2SP6WeqO+t9aMf03WtobdW28Hr9nvpHlAGqBxVg4BzgOso7ri8+q66HCiSczW+p2tDVvsFxHIhI4D0rCOBz/YzUBrUxz+yDbFgDFCSAQCCBzyVHAlJCz/Yw9FECCbABuM+Uq0j3eZft6OqjOcSIBv1IbfAVZvatIxKGgISuhVKFdnUiugTB4ILvueAHkPBlEQmqUPD/EJDQZUjofD53/PuMwcZR6JlffT6FqK4vnDxVRF/7RMS7DzB4jjJRkEwNh3CiQ6D5CTRCrbyRABH2TgqPsotjOzmgcHNzbXe31/bmzSv7r7/+1f7y/o395e2VcyS8fPnSrq8DFPEIfTj845HttxuPSggQIYCEp4dH26+fDIz+48OoARKCRDHr0pOYbpy8DAkk+KGrhLKpglClR7BBFR1PMfiefzcddxXUqgx5wqFzpgafps6oMcVr6vqrhgPY6T0/e7HIHPGsMJFgE06pPQIA+fACJHAtgdmf1RoCTIj0CJ88/OKEO2KzY68cjhGFk0g6CQLZ3mY/8PME4iJwZeSRBnSkMCaI6FADg3OAVAY+z//2cSTkaYSGxOr619A+zku7X062fkJEAsCK5DBI0j2EsgNMiLJ/WEPhgBFI2GxAvBin3AASPgshbE60WXWBKQUBhLgjuT/ZfsuohwAUCSQAJABwgLbFB5reEFwgFUhAaoNGJABIAFDgaTazOB2fT+P1YrZ0gsYDCPUyPYdAAg1C9HeThpZDcQIkYN3R8Oa+qCkluA+BBF5DwIf7AUCCGpEOeiBywvdym/bC+7BtdDZ2h62nWgBICOLD4P8AwOZh05NFnNQcwkkAkBB5pLEOt5sc33Ro270bodaYozPj1UYt+eZ+53wHDrolwMV1tN0EYEH5HA5RVEwJmwH0TqMmIkH7x3tVma0yppEDKc+aNjaOeTuuMdYJMAiQ4HNxClCOQMIxy4MyEomRDX0cCSRbrHqky8HpVnFfV/VoCEioBnRtw787kKDAlANp4+RRyf0D+cS9pnJRddAl27MCBCob9P/qRBNIIJDDZ3Pf8jXt6+pk8XNWSKlAAveLrrOuthLg7wMSIB9U1nAfEEhA2hTbgntoGgb0o+sdOdip+wDri0ACbTHKQs5X3xpV26Nvjr4GSKD9e2n+6/2rs971/Grrcm1Qtqp8o32jOkDtTe7PLvtJyz9qH55j0zbXDwAJfX3xNZEHdZciEtS+rPYd2qmOvM93ia4BkOD7TCIy0xxwhnNPXfJDh/BlqF8beyz1DceXe5Z/fwAJHKnvzJFAQViFcRVaiv40TUuyFhXgvI4ClYL00ma+9NlzHdnfe386jroAdXP9u0UkoB+6uWmsVeHD1xR0KgQaZycFwXPG9lsACapw2vZ1l3/U9cm1hnZSwXM++wAG7VM/kIDQtAASWDWGZItjJzc82uR0dHI4kCci6uDVi5f25u0r+/XnX+znn+7sv97d2e1qZre3tzZfBVkZ+AxGACng/O63tl1v7OnTRydZBJiwfVzbYbdx4QqyRVRtYBgxTmvdmIKjhRPZBBIATIQx0dat517k3KqyorNJZY6/agDwuyC4a4z4PHVXo4jjW404ziUVZUW8qwzpky8EEuh8gfzRjadUSCRzhNrzdasHmFkS8jMgIUkxGyDBuQ3ACB/1jHEflzuoynjYhqLLMD8i7BqRkBdESkQCDLx+R9KeVHgcZ+QG+t7LHP2+1IbDMchDecLBtd7cf5dkRRn1cD6OR9vvcKIe7Pz+XUQJOGlmOFeoMx7zG9UVACTgfUYkuCF5jNN5rhWXmUfm3TN0N1IKaEQRSDjswsljpRM6mUwZidQnxM236zfWZgAJIFqaoVIH+BFQ2hOlTZH2MEVNwiBVxBoFkOBGcDoaq8WVEzQeMxWCwJnne+QP+gMgIQCGBFKSmA+OOj7nCUiMSaQ3tGkikU5EAIIOq55GnTLcn/tEgQTNv2WkA9caDSYACbgvqjDg9BB+vxvsmYIwsqxQMhrHdZtoJ9ILvH/rIEfV6gHoL6oeuHF2OJevsRWSPPF48DKOABNxj3BuzL+z2eycuyHWTsgklTfTKQgxZ161ARwLTURA7iPVMWoEVl0DHEblDcgWY4zOIxXw2tsgQIK3187JSRGR4N/PlKYhIGHaUfpMdd2wfvm+QMKQbh5qH/V/v333fVMbhtqHta7RWJhj6gLsJZL/qlxUW6fPieW4af91LFVXdq1Vrne1b9WGpj6ko0+7TO1tXKMpT2gr+1oBIG2PzpXeP/R/pKpRl49HmeoloKXrN4lIVPtJU6+Y2kC6bI6rji+BBNpddPbUPlP7gfJN73FpDet4qdzm/12fq7wYAtLqnKuur//XtVRBhi4ggfdQmdEFJNRnhWBlWmUbmaJjQH18UQYMAAkcP50XrgekNiAS8BKQoJE5VYY0dpQ0sKY2NI5+R2oDjDAcIMH+5vrnXmR7L9mVuPYHkNCsmO+b2tDlSFeBoZugSzBz4VGQqUCEYPqanx9AwvMiEqry5DxRUfcJQQhanTduUCrCodQGzq2uETUMmxPHnkWgzgkFkfaFYbQUvhX4cmM4T5PdsfbKBm1ta4beDykrFUgUWk60Nz7YyaMOwhlqgYTI617ORnZ1tbKf3ryw9+/e2ptXL+31m1f2y7v39v7tnb1/ubLrq6mTkiGdIZQ8QsoDSABgsHta2/3HD/bw4YMDCfvN2k+ox4eTl7EjkMCIBAIJPm95wuaREZ6i0YbScx4qSITvRWREGB1qVNEJ4njTMT8z5iU3mPdQQa/zrwaFrsE+Q6MqZ5wUYj7JfM0ICXIkcD0Efo5I/XAwXK4lX4ICCSM4YQnGOJDAvvDUJYEAlzsw7HabZnx8rUqZSPYhHPSIMPDKDwK4ICKhRtS4c87ye85F0J/aACChS8mr0arjyr0QjimYDgFYoG0MHRw5WKBAQuiAOB0nkECOBHcgD+E8nxn9GZEAJzLkRzi0bKs/3zkSAkiI9jLN6eSpDfhxoA7M/MLx0e51s+VqahNUKJnP3KGFczpKYAF/nb0fr6eLWP8JJl4tr51TYbxctpU+svyjGmPbQ8wPyAvpQPseyBNuGsYKJChXAvcLQQSNWvC9fmrLl9KAxz5mqlJ1UtA2BSYOWX4UQMKHDx/sYb0JhznbC0fBZV6SMCIiAae0ABJwH0Qk6DMQeaJAQszB2CbjABaY4uDrCPJpfwp2612UhsWc4nrc/+lp7e+dzXnmhM+90gaihWYOJJBtW8eeOuaSbAZHguonSLxYS21519Ah0S8CCU0ETwESAhL+MiBB9x9lS9Wv/X24DCQMHbQMRSQMOeJDDtufHUigfar6Qm0BrqGqf1QHXVxfWc2gS2e5I5IOuAIVugbUkVI9yj1H+4R2DgFNtVmoH7j3u+aU/avrT9vHvXx2n1NELOoP24L3SFbKZxJg0D2idbfUN2AftU8ERNWpVH2oe0nb0TdHzwEStE18Fm0epr5cWgNsk/7Vuaztr/fStamAis5jtYPYL430+2wNojyyr89zm0LXepc/dta+Z5At1rXR2BanqJh2CUhgOovOt46j+m9+jTzM93ZGYjaYSdpuJFt0jgpQ7krlKNUhHEd9vu4VTa3gmnbOsx9VGz4v/8jJ0g3Fwa4T1ydgq8LpUkDVWdTNRoVExUhElCeGQxu5V5AMkP0NbqSBB1NR6eLXfv7ZIxIYTqabR5UNgYKqgNQQuiToh4CcZp3Jiaiusd8DJJwL9DaElQYlP8ea44kFjXSGCvIanppdWgYtQkwCuDZf6zje02dNECGjCUYHj0a4vV7azdXK3v30yn55/87TGt6+eWXv37+3d4hQuJ3a1XJq8+XSJlOeOOzd4RyPTp7CsHla28OH3+zjh99s/enBDpu1Aw2To9lqsjCEfzkj/QKl7cKQdyK6UYRjY1xQNSKUZ/Th7AfVJEYgn8NJO0gGzeY4kZyO7YSTS3wXjOtw5hACb0e/Ho4bHCid4wrkQJGoYusyDrqUDL+jAA6vU9mD8HUCRK60SLaYgMFZP8upPEAQnEASSPBTbNwPJ6wsASknpExnwJr3MUREAngE8sf75te3FQig8ODs03HBPfDd5gTcHdsEt/wknyf+Wzvujvbp06cmxYH9ZtQAHPg4eGWee6Re0IDD3M8n0+aQHe/7iVYy8WPvYZ34WGcEAf6HExgRBy1HQlMicB+n8AytdbI9J18MLgfOL++HvsV+7yFb9ICDFkiIPgZhKX4QYRP92TuYEPfHSQKc+4Pd3FyZTU4BfGHuMZbLuU0Xc09d8EiF2dSQq8/0Foy9R/AsVra6vbUTKn3g1NzXTrTXn+mAvDWbAAAgAElEQVSpCRGaW4EElgnktQoUaEQCS0Q2n6O84mHrp/Z4xjrHjY401nIDJEyjxnWz3sH7cELZxYPzo6A0FT5D+/Ccv//9n/bh/pPzWniajo0cQPGUjuXK190mHX44/lgfu23cg45LQ4zYEHMGoNjs62MAs/wZex35UZNegffxTKyX9Xrj65frbpt95fiD32Y0nnsKDdeU7iW2q91g58Am1ojzm+RJayt7WtLHVjZhDjHPaO/R65Jj/PCz2e8cuEN0EGva9UUkeJuQspYcEgC6uAaqM+A7c4DMUPkpunTQ1wIJX3Li2vX8PzuQELKFvBhtig0diy5HU6/vsmN1HDh/fY5IX9QQ20X9VcF6BTgoN+mk4y/3I9e2RnNRxlKPV7te7VON2ECb2A7uLQBr0RamlcFGiEo6AJgXi6UfbBwQguWpnJCRHn/pw+SRfn5g0WohpDpAD/Kv61TIUoCPmQoxg0zFL+Qb9CEeKtfx+3i/1W6xW/Q1IswcTEQkVNovsE9gr+A17BS85ucopg17Bu/juWjPpfvzeWiPy5r8i/fRP/zF/Xhf/GU78Jf2kquzychmKFcdXzaUruX12n7ez4lkAfi6vot26/3DHttHah5iWPOv+ySH4IMCmaATTGM+y1+fv3JQSH+Heof+QbUZueYQ1ee8U8fkDJPnoD2L6SzlZZZZzs954NLK51hPtfwjIzFr+Ufo6/gC1lnosHqvuk/qfsEix331u//ZHAmuyc45Esj67QJI65YXwTukaLqUoxo39cS6OgVDipSTTcFb/1bUrgpNbJQKYOg1Q4qCiqZLiT7nvbNQ6ed8oVzzpY64jg/+x/jT0FPDiwpoaPyf2/4ukIiI4aVu05mvirCdd1YTaE8rtR+KKHatEQ3J1bWnilgFDJU1HbnHB9Rgl7J0xlxtnogqUNGefnHMAUS4oz6D0Q5ivq2dDmubz8Z2vZja1WrmaQ2IRvjl/U/27u1P9tObN/bmzRt7cbuy65u5O0RoD9MSjqd0FHYbJ1VcPz35393TkwMJ4EhA6sLd8spOT3tbjCOi4ebmxlAWjyg1nEiGFkbOebDgnxknkyijM8IJcv6FCuLr6XjmwnoMw3kcERB87Y7JZnuW8885oKGkoZB4j/KGgA7JnRRRVoNKFZuuMz4HjP1uyKSzw3lVw61ZN3DEBEyA0hitVnZELfnDyTkRpvMIkfdohFwXcEBQXWC7Xnv7wfyP30jo54miOvB75w3wdQVnHA5PpiCw+gDHZWwzd9ybkwcb++nsw8OTrR837qDBKfPxSScOzq0THu53Np4G+SCI7HBvr/JwiFPm4OfIOWe1CSh9GI3IK4QRCdWR98Uz4sS8Jb+LdvGUtw2J1XBi/E9HkDn1YXCq40eP6/wEdr8/v2es3aSpQASRj28CMwkuuM2Jno0R+ju2yTTKjfrJXXIgTBczr8gxv175ewATYNjscYIPg2s+s+ls4UDCaDa3Bb7v90C51ihX2ThRvrYiIgGRG3wf/TtgrzLdIYEUvy45JxDZgbmCnMDfqB7QVsNgDjK5J8gZ4ukY80WkaWRaAKJXAC5tYTw2VRQAtsx9/Xz47ZP9z9//Zo+PT03JS3wXlSvGE6yzvXNyxClRgIBRuSH6pERVIY/Aa5DpVrnH3NTI6z19wAGi5I/YHe1pCyLOve081WVk9/ePKFiThI8RCUGwBOkmTepAs/YC4ECFB+xVdbjOSSFbgi1Ni4m9HqU/8X2AF5R3Xp0DNrYYvmjP3vk6os2YX3W4mALipUppRzmgEzwq8/m0mX/qNHXWhk2CyxEJQ98n0MZ5UdtMDekuR9ivhWLInzODmqlasoerrYZ7KseNGuoq/4f6wLZTTqujz5Speg2v7XKquT7RhqGIV3WQqm2JZ3CvVyelOlY6hmpPVCBcxwLXqf3dN/7Uh2yP9lnnW9vIMTyzbTr8gGbdOOtv6BjqBq8+hdQr7Jj83L1ZT+UkMBzYmztkHX9BbgvgDgA3/gJI9+hA6CNQEEFPIJIMch5VkvI6dxwTOOX1+r04kYZv/rn9ovaMg9Ri39B+ib8AEiKyiu3SfvD5l/p3gsyX+8NOqq89agzjimw7RHbBFgMZsQHUx7jsowzy6Nh8jvb5STty1cT+ol2G++FzON7p+nX+nTDNEzopwsmCJFGiA6tdrWt7yH/wNQsgKEJdIy7XDybieSACx/sOEHhEWFvljFUf1MfEde3BHcqCZNpCkl1Tlvu6QeRbplVyHzGSlvb/0EH16YiDwDZK1YGx1HEeaTEy+79/+99Ia80oVvTywJTUBJSfI+MuXTM6DXmqX/uEoe8TiOkBEqYI1S1l+lRQOwp/4UcnWRUF378EJHQJuYuDWU6tVXmoolSh/Z8OJKhR+68GEnweHKnu/3kukKCGQVXEVdDp64aNu+NUom5NdaDpcCLHtwIJsc6jXy2QkeFjEOpSxWGzjhP5KdDmqWcm22i0tdViajerub24XdrLF9f2K1IZ3r+zd69f2atXr+zVyztbXiGCwOw0wakiT6kzdHm7scMO/Ahr262fPJ3hsNna0/29be4f3Um8mS9ttjWbjyctkDBtgQQIVY5/N5AQ1QmgwLp+1Pjk2KnscEN9DeP7vKyr7tV6EkMjiOGanoevp6455mqAVTnQrJVROJAI770EJNQ2+/wyKmM+tz0cIyhE50yYe2g8TkucTGq3C4d4f3KnHo66k/UhhN4rdjAnO0LzYyxaIAEIr79/wjjFCag7yu4gTuy0H3nFhN0mTphhOKy3G3v8tLEnzDkMDRhfcLhhBxyOBl4ItMsdHz+ND4IxbycUIwgckSvvJy9RQcTXMkp15ulPjO/Y9gcADXGCS3CA0WIqT/g/P2siEiTf1qMuEOruUQNaCaBl0Wf5Pc45/OFwvA8Z0ZBtzciZABIivcHHrqk+EoR9M+ydKeYtqozg10GqBBJmi4VNlxGlAM4EN9687OPEKxzMr66doLHJq56E49yAJ5n+QkeyplLBCCSQwpPFWANZRnMXYftIPYiUgriee4bjCIcV64vA2mgSwMgoDSbyEPC+lG3jU6Qd4J4fP360//3HP5wrAdZq9ClIJpGK4VEPBoKqeA92PYE6BYNwb44l1gmJ1+iUtaAD0lqCX4EAy3YfgMTGq0OgTwE0otRjgF8xv7NZVplJzoIWMAhJxIiWVpYwiuo8As3TXrocJI/IMN8jPp8JLKhswvewl87X9HmYMMtGantCnoQDjhrmul9UTj7PNPw6IIEREZTfnWNRSqqp/kT8XNd3m/WVD+i7L9av9pnj+6VAguof1TvcU6oDzgz/jLjrc5yHDoqGgAS1f9nG+h1tj9oSer32ScdbHTU+S8dagXF8j3Kj9rdr/Li3u9qka0D1L/Uz+0QwuGv+/f7JoaPP1/9pg3A96IGB6yQ5AGD/6pif2WfJu5ZSItJUe+wX3q+OjdoWR9d//eVL+/rF53tby/N1rDgH7GtNbajzz73EcekDmi63q/1U54/97Fu/XBP6+XOAhEv7nySh9Rq2sIIJjEho5ojcCEwZTTsfwBPuCY4gXVO6z6jHLo5VHqw1ezICTQMsH0XEzQ8g4XSy7w0kNKc2xZHrU2yXJlUFcv2+bs4zQZs54FUwUvEMKfMhRTO0YZ97ot93n6+NSPDTGyFq46Z67qnIl7S/a36+FkjgCbmOjwr21pFvUUOda9Yv7zMIVJCrMKeCBhBwpkgapdCy6YdyzZOqPNnn+MLRQx9QYWECp24Mx+7gKQ0vbhb2+uWtvX51a395/7O9e/eTvXlx55EDV8uVzZczO9nWgQQnmIfj4Ez1iEjY+C+AhNN+ZyM4mZudbR4iIgGEjKvJzK5OswZIQFQCHKpYE5HfiLb7iQY8Sv8JQz76j3SFOCFVAaz/1/1dT1g2mwASaIBQUbogzvfr57o2+wxUzqeG9n5mYKSzeUrWXjW6ajvZpzOAAuXBcOqJkw+UfExiODicfmo7m9p2EznnOAn202MCCXDcR9MIh24M9azs4MAEQ8bhNMYYaYUH9m+3PXlUx+YRwMHO9pu9PW7WtnnY+l8EyOxAhAiSQ+dYGJn7YgAUwG1gOz9tX+KEHbnwWSnEEXsHWqaRcgMuhhyvKE4Rivh0DEJCzhedXP5VOex9kOgDGrX+fkYWtE4yEe4Ii+cvHPKz72VaA05KYp1k9EE6iLM8MSWQgD5xLt0/RAqRAwmRHsJ1j9QGcCcgygAlPhc3S480OWB/wVjAmkHax2zuvApIC4rKH0HKeJJUDB+nrNpAeUNH24EJ7Fc/zW5Jn0heiRN/Lxe53rojrVwKdMLCMY8oE4AJHhmQZIEeN4J+AdzyiKI299/TRQ44wQlnFmkEf//nB7u/v8eM+/cQjeAGVwIV2O9LpHSsVg1YgLmv8+oyw+URTt3b1Cm8xrXkWdhsz6M0wBLjpI7eXxA7BnASQMLOUysok3yPSapEgBbBxYAIDY5P7K/oN9bquVPWphGpE+TlP73fySEi0Ugq7wGEEECLOYx12zpq6WgURclUHdQw5/x3GeJD9sNQasPQ96mXeJ3qQbanOkrt/kGETvuELhtryD7iQVKf/TWUmlFlerUxhoAEPv98TZyHKz/H5mxleP93u+wf1Y863rxf1Z/Vzhmyc3nCSodQ5TLb0+fk0/a55Cjzu9XJ1DXCz7Ttzed2meNM20C5X+9DWaM2Q3UIu9sQdswlIEEdcd2f1H9fCyT4HAjZH+ed46r2a6MDs5oP13ajS+RAhtUx2G+Onco4XbN9a7wCCXXsde2o7OD/Q0BCn8xju8mRcGZ3SSM+i0oQ2YvLmEaasQxtWm7KaUQk6D5QeTIku7ztafs2+zCBBLyGyEcUzQ8g4Q8GEoaceFU+fRuh7x58H7lBVcCrcBxWxCVffOgL5fMvccS7bv21QMKZ8STOG8aEQuRSl4baP6TovwWQUNeBzl+d2/q6AgkVnazCVhFw/A+DVRUtwviiPeepDXTAEfZ35qQ6WdrOqyzMJgcnip8vxvb67spe3F3Zu7eIPrixX3/+2VMa7m6vndMAofE41BrPg1jO874TSPAQ5AQSNg+P7hCCb+GE0m2Pj7Z9fLLTYW+z0dhux0sHEuAYVCABaDCUlTsinakN4dTBqYoQwchV1L/MIeT7yEnUzwEkqNKkM0+jQE9gMW4MQafzogZLNR4wDzREq4Hsc5ZkQ2h/nVcqEf3LPcH5w5H2FiCQRyAgRSLD8sajzK2f2267Dcdms/eTXvALQDkiFB7vPyWZXFVmXEeRIx8cCWoMRPSC2WZ7sM364PdGCT/klQPcguOJE12w6nv4NUIwD1iXSVqYIaYHQ53ukS399Hnq62o2n9jMCfKO7hwDLgLwBKgE7STxpkctTFB1Q6Mq2nx5yhY1ipULQE/W0TaNaEBObXw/QhBpEBNIIMM/oi3cYEhSSwAJbmAl+AIgIdbXeaRCzCFCRY++tluDO9aMpy7AUZ2MbH61stXdlaE85GkyinJlMP4QsTMOgkYCCcvlVZRDQ0oPwKU87caJfvQ3pCmNP+xhAiznsjjC8vdeRjMcakQEECwAKIXXmI8KJPh1yWFQgQSCPiGjJjZxsrTYx0iH+cdvv/lfpL3gc2e1PkZlBI9IOBEYQD8DaPSUGI+gAPdFAKNOUungJlIspoZxWSwQ9YLvoE8BoABIQKpNA2hPIHNO9vgU6Ry4DmOw2UX/QfZI49T3YwJL6E9wQyDdYWwoH4mxag3h7ogEyunqCFUgQfWc6hcACT5PTaRICyTETOcakNSG2OtJIpq8Nl0Avu6ffh38dREJTaROR8Uc6lWuT447HTcfZ4koVFursa+SmFjbr07dkI03ZMyrfVFlvBvzQqLWZYvQUVQ9Utt6yf7RZ16yG7tABLzH51dHifciGFaBDsrUoedTrtEhp8ytsln72AUC6JzxWnXytT3a1nqNftev+0IgoWu9UHfTZsBfHc8z+yzlcYxbXPclEQncE7w/Iir0/nUcL60dPB96wFM/ND1W/lf7g7ZRyPvgGUI/mOaJezBC03ltUNqwKavLiL3z1Kuh/af2r16r9grH5HJf+z/t2rd8biVbrDYeT/8b+Z2P4T3p37H6GPUlIjPdnkJ6Rx5UUI5TP+PZQ2SaGbjWdE45EqAzwEf0A0j4FwAJajx1CcWhxdm3CPk9NTq67tUQnyWS1bdx+tox9Pyh9g854kPf/xZAQiMU82RJ52To+UPt7xI+OmaVNKU+D/NHo1sNA7YRp7VdSroKyHoNX8MA1v4zp1KVU+2DGlIMxW4UbYlIaAVucAt43qCUMoOAQ479CDlTk6PNpiNbrib206s7BxB+ef/WUxt+fvfOXr98aVerYI+PlJxTAyRAH8Z983Rwsw4wYb2xBcjgUO98vXUg4YB0gMPepkez2+nKgQSQxwFM0IgEAgne356IBFciADIyJ5G5isxBhOPs1Q0A2E08M91D/vl3vW1TozQcmk6zEs8x7BztoXHLU89qCHLOzkAbyetzo8MdoABC+oAEva/eyx2UZGcfzaPcnZPrIZgNnBfuiCLtIRzi7ePGT3oRoYA2zzMEfr1bZySD5mwngeHpZI+Pj+6c0XDAvdpQ6qOtt0dbP+38NBn55A/3Tw4mbDcBHiDfHWBXhFgDHJhnGgMABYRVAiiKFI/FcmYrnB4v0HaU/jzZDM60YY8hWibKf+Iv+gBQCDmdVQaqUURDiEZePblGWoZ+BgCBDjfv4+tizPKPcYLLX+AIeH6bs5nfP0QViLYqTAsktPNozgmCPoEzhHPtfUPlDQeIRjZbLe3q5tqmy4WngoC20TkwYEUgKmESqQ1wuh1IWC6cMBD3oXwEkED+CJdd2AsOjJGsrC2ZFu0LACSAoAjzZ3lIONjkTKADC4fbUwIQ/p8Ot8uyjCxAakPIz9a5wjNmIxibsZ/WT1v7+HDv6whpMQE8haOK9qM9OIHGOIF80uWDn+iwygGBEsg4RHjAyF1k6gxSETCu86z8Eu1ZI4pmD46BNOqTlwVAAkA0RCEgKoNAAlIbdH1gfnlqG+MfpJAEEqhP+iISyBFQ9QWrs4D/wNdnlmms1xFI0Eia82sSZOuISEDbxgIk0CCn80Vw5bIO/joggfpT5VyVpV8LJFT5QOf+OU7MkH2ltoqCDl3OI5+ntkA9Me3q+6Xx77JZ+/rVZacoOFOdJDx3CEggUNau83AU2YbvDSSw/Tq2Xbq4yx7z674QSGDfWruqBQ2oR7iP1K5r7DOZzCCF/Dy1QOebe1Gfq/OE9utaq9+9vHcDSNCIhK694fpNIrzwPBIU4zPoHk81EyCB6WT4nPtXo3N0bC61kfNWbWCOcd9ar3ut7xl1/dbxYzsr0MbrnE9BfgkXc31AP/jYZQlh+hDOBQXbT9Jafw+QgJTks7WVlbq8X+ORA/I/gIR/AZDABdElRKkkLi30qjxUiNb/Veg3Qj1Z0Lkx9DvfQtFdFiQR/vI1P18LJFTjhQYRhddQ24baTyNP51nH+muBBD/Nf0ZaTFXi7Vpoa5RriHE4E8ERoILiM6EubPV+XYlIaBVeRipkGL3fB6zoMJyPewT02nQ6svls5GkNb9+8sNdv7uzXd2/t7sWV/fTqld3e3tpijlDzIP3y8OpxkPE11RbGebILYrbdxh18AAnj48HW94hGeLTRAbnuJy//eD1eeGQCgQTcJ8CbQLovRyQ41+/F1AY98alKAeHeYFx3HqasREBggMpPybLo7HOP4ppKhtM1z1wflBWc0+Bsj3HkvfXvpXv5F9HmGTxrhLhN7Iixc66EYHSGswhnDWACgATkoDPVAUACnhvKrDX+QLIXIEoYOciNdwdxHScQ7szBsUIY+3Zn683BntY7e7i/t98+fLKHT4/28Li23ebg+edbfA/e9gFI08Tm04VXI5ggrB1NnwDgCocaJ8ZXi6UtlhObTQEQHDz6wNNu/BqzBUohukM4daIrL0cpbN4qL9BWlc9q0DDCAkACQaMAB7jfQjDiPZ+TUbD/0+nldxRIiH16HpHQysdMNWrKmGZEQgIJqErC+Xagbjp2HgTwWExXc1terTxV5TA+xrwi+mc+tcl04aktc4xHcgowxQFEh34PSW1g2UQn4HIjsDVEA1hIboPMoV8/bfLEO069CRYwIgGggUYsMPUBJ/deUhPL0UMD4uRMiTAxlovJ0tcoQANcf48KL/dP9vD06HsTIJRTU4LQDISLx5MDFXDMMUaIlvFoJXAVJKmaR12NMDaQZ0v/HK890gVVIPIv9vqWRJP7WPfIucecA2BAFAb6j35v95H+4Wk6HgEQ80ygiGMHgkmMq/OGCH8KuXAqua4CCarvCSQwdJaAYBeQQAcmDPW20kLYLxkR0xORAEHOtVxtoH8FkDAUkdDlkKu+HUptqEAvx4p9Vkeiy9EftD8yNVMdjdrm6gypXO9zlNjHCjTU9qhN2XWvIfuHNm5fm/h9XRtsQ7WPu56v+gyff+vUhqHQf52L6iR6n74ASKh2GO2A1saKvYSf6njXdsR38voLHAl967PRFaNw4M+cyeyoro3udXweEVHvU/ur0Zq0VXEN0xjwPIIFtf/cb13r7dIeo63UOXdSpvtMdnZUQOh7hkdkFI4r9UloP+j+1vk+5Hw3sqMntYFAAuUPIxIgf/V+KoPwzKH9r0CCfxcpcKxSNBnbZrf9AST4Iv3OZItnTmU5MdTP+hbiEJDQJcir8K8OgwrkYWEwpOq+7+ffAkjgGKqi6XPOa2+eAyTUedQxHWp/OLVBgoYfdexDcJ4DCW60iyDrM07aOY97UwiTrIyILgVzFTBU0CzD1gjDEpHQKv08eQdDbwIfAASmONU87COMfBmlHG/vruz9u9f2+vULe/vq1q6vV/bq9tYjBlDZAd93MMF9w0NUQ0hOA5wOukG+2dhxv7X5eOpAwhEEfB8/OZAwQXgyTlwPJ5sb8uLhROI0L0pIoi+4N0PjQikl4pX9c6AFnigY1ySap64PVVzebonGgAfrp5EZYkhFSQdSlaKCACrcicTrnHNu8Dzuf84xjQ83qCzWVl9EQl1Ln+/koy1WKAuIEksBqWAijiNQZp48a8edtOPRnh7XHjWw2yCVYOKpDSDsdQWPALt0jHiy7OX1DhZ54RsQ7cXJNE5u4UT5qfRmZw/IJd+dbP3waJ8eH+3p/skeQVDnbM4AnCbOiYBccjBzAsAYT+dRfm60t8UcxlzUkp7PZ3a9Wtl8PnbyT0QrzFwxksMjKotElYeISJgj9SBR/75Tg2roNdEEzpkQDmH73nk5NjiEsV9adviYw4zaaDdYGiQZZZJVLlqgMvYd+R2irY6tRJQFyR1zf3pI5XTkVQ+Q5gC+hBMcZ3xnOnF+EqQ6jFGqEESnWf4RjjL4FXASj+/OlhGZgKoHvq7T0eR67YpIiLUaBhbKKwYAk/s6OSbIl9AAB+ttw4/AiASPYgFomKcjdMAJ4gSQcBX1x0DzejjEmnp4sPvHR49QwDqEE470Dey13RHgVkS5YIx2+yfnSonIBbTR43SaMm+zGcgno0Qp+Dbg6C8WSKPJcZlOfE3zhG2DsopOBBpgGvaNR7EgFBXpLxmBwEglB7KkHKoTkGY5UhrPsV66ORIg19SAb3R/ln9FxQ685xUvSq1xPBdgHY3TeN75CVmT9kMuj8bQjfXsKTKZUkj5SPlH3XfZgvi6iASm/KjxPuQcq7wfIlusocm0MejQkodHx1b1xJAhT/2iuqNxFrT0rpzSq71HGa9rQG0f1Std8zA0VupoVztTx5z/azv4vD5brLatz+5RAL6CVpecuK6x0TGgzVTf6wN16nV+/wGyRXU0a39Vv9M25HppUsealDcpg5sNgVzy+XkGkND17FD3868CEnxNdDyfz6tRBHrQEnqhDc1XX4h2Ttf61Hmo36lrXNdvteW6bO26Bmm398kwzm/f/te1z3Wl90LEGPuKv11ki/5+prA3+4upk2mDqX2v9oqOX1cfYE9Q3vjnCSR4vydjJ77+EZHwBwMJ4dBcVpRciLqYGmNAkK6qPLgouDlUOer3hxbSZSX//T8dcsRVGfX9z81KwaSo7lD/nwsk6PjqPYfa/xwgwfevOqhiNKiA6GpDhOAGkOAnX9tgcYWBA0e6C0ig4eqKLOu5Nwr5i4AEyB2kBRw8pWG1Wtjt9cJevLxxIOHtm5cOLPj7N9e2mi/cwePzYQTPF3gNwC8I43y7HJBbvfWIhAVylFE9YP1k9//4zYGEBUKxccKIHPdjpBugrwAq4FihL35vlDJsWJE/BxJ8b6KOsCzzPoWrxiHXm3MMpCJo+xSOAB1L/K/EQVpiDs9HGxVt51qgYamKVhWEr/XTwb9PskWi+BWI0F2ssgFG+NXV0vbHvefCJZrjqRxwhBCGjaoM+A4cIoSM77c7789ytnRHdbuPE2c4bJEDD36DtacmuGP3yLz44Dog+R74EAgk4JSWZQLxfTh54dCNbT67CufmyPDISI2B8zg67exqifEG/8HRT8cdUFpMcx3sbLWYO+AAskWEtzhPgkdweFlre3F10wAJ9fSxz5jRuUXbeLoSe61d32gnQtTjp+UbiHnMcq/c6z1ki+RgwR7xNVgiEoL7I+plN+11wtOIgADZIsLPASI44AOneD7zCAWkOsDBRrCHZ4lMoowmIj4AJCAaYQlSwiwV6akO6QhzHWEc1YhqHaIksGwAhNZhdcc6c2TxXYAKXu4zqzZ4lQdU8fDqB7sEy5JzwfkyyDNwDiT4vXYHT4f5+OnBeTYC0DrZZDb3aAKUjsSz0AaM0Xpz7+MXwEekNgQBbhBXMsUB4xLrC0AVQIUAEq6ur3P9x7p/3Gw9msAzcYxAQlR3cIONpSIzkgFlLM9P37LkXpbVavdrN5AQaRnt2HKvU68tlssAdEBMKkACZQnAQnVcWX2idQhznQ4ACe16iHVIR3vIEP9askUS5fbZBmhHdWTV2R0q/6hkadxfCly+uRoAACAASURBVCR+ayCBzqXO1bnMbiOPqHNUf3Q5FJesuCEggTnWep3+X+f3bGxLrn+1xarTpjaw/s/9gfc4LpzTxm6RTup81/boWOA6dXT5vX8FkMCx4EEB+/alQIKP4QUggeNYfQI+/2uBBB/PBK/rOsMzNKpK7RP2F5/Trq0HbhyLun+1T0PyhUBC3Rd6+Mh261ri9UP3/xZAgratq/yjj0/qk6aNCfgiopTpgbiOep8yYaj9sCe4p9yXRLRipqH85wEJZN4dmV2trmMw8+QE9T3dAMvcSBVQGDgg9aqEquCpDnxd1FyodDR0UV4S4M+9bsgRFtLhzlx7bUNVSNzAz2ln3zVfmdng83LpRzd8l5Ksjt9z+qIbx+urS81oPo/GQuM09nBQNCeBPQ/2zZkn+HUu4rmfn4hX5d6lxBtFkHXf67plnxjeT4PKT+K9jno4PAwJxvVeqmYcp2uIlKBginbnPhGlNYKTPELpvrVdLRf27v1re/ny1parqfMivHn9wl6jzONybqtlhOwetlElwnPa52NbLMfuzM4XWWHBTl5aEJECh83a0xYQjbC+v7f9A8pAbpwQcYnTUuxzZ21XZnyUVot8+RqREE6OGGLJiksAikYF97LOGwUzFT/Bgaj60IYiUnAryaLKDPxfjR8a8rwP7+2OW6L2uEbnLk45d5G+4SU3YxzwXbaB48y207hv99HJlquZbbdrd3RmOIlerTxV42G9sU8PTzadL/xUORjoAe60JIIePWIn2+yDIJEs9XCoACBgHT09Yi0hP36fJIqRN77d4rT55Oz2gHI87LsJ5w6SO/AKwDF358bz3cFtEA5cyPSjXa8AKoEPAREVERkwGYFkMUjykEqzP6DE6cGms5G/7+kviOjYbR2UWs4jmoVpJipnON98JvUH1wo4IGL+WufJ5zc9OXAO6HcwFrgn16yorrzuvGrDJSABJ+lZ1MG/64SlCVB4PXBECa1WTmoaoQxRoWOMUpGIUpgjqgRMjZMo5wkegkAmfPzx+vrmJiqbgI8AAMMiqjpAb7ruQ2pAGh4EEUKGZvnBbaSzICKBMlXXIfeJpwFg3Tw9Oa8GgQREJGC82tB8kjNiXZ1saosghsxqCYhewRiDowBgFdaar99Mc0AoO0/3Y29twhBP8s5aLx7gA+vKY2jwLMiWq9WNg1bgEtH5RUoG+oG0HZAsol/+uQNJILps+UN8nRxifPjbRASk4869zIgWtr3Ve23VBupzlzFZpQFRJb4+QaQqaW7NGnfyyI7n53sA/6IDbdnJeCOBqwEnZkgfs7xkn6M6rN8vl18e+j6AnT/yZ+igiXN2ZuxLKiQj2ioYzT5hr/Kny/7Tvquty/fp6PWNEe/fZ3+oI9M1x302Ka+l/cS1zb2mf9m2rvZ33V/XxJB9re2o44jX08niMyBP9f23en73+GeUwjP2YG0HX49HIb90fLvGuu/57uwLkFBt3cH9R/ZeaYMehAytv0u2MdtMfeNSS0qX06bqW7tuH6uuFg426jwFgmjHhZ3SphZXn1HXEeTzmT8iKbLeVmR1IuIRXF0JzPn7qedZ/rH2rQtI6BqrPdKHNbXa7ai2/CMOlf6///0fO0F3JKfWGDa5l9L2WM5vIj5Hp6GV8k0ec+EmEYmYO+EcSPCBZxj2AJCgAkMXlgqn6hDgoV2Id5fA6evB0PANCbofQMJlJEIVkc5Lg3ZOyYreChnOq85tnyL73kBCXTdVWeLEjEpV1y3fY1QCAS8NmfN+Ztk63NcZ7hNI2O3gfMXJZvx0AwkGJ+24s7vrK/v5l7f26hUIFWd2d7vyyAQACc6mn4ANgQQnd1tObLkAUeLMgQT8wCFEVQeIMwAIiDoAoLD59Mm2OEncbh1cWCHMGICDjQ3M9nRi/HR2GvnMSthDDgY9wfMx4ikdQtRh7mM5gdwRLUB4MELIkGPv3P9oDNIAENU/CsdLFKAi6nSahuaPyqdR7AkGEFkmrwDXMU9L8BoRCQQS8BwqL6LkVDx8RjVGMadwup2tHtEd05lNV8iZn3iON35Hfmq7S3K8nR334SS7E3Y62tM2ORCQvgAyTHektg4aACwIsjmAU0m2t4ncd49OQNUGcExIWUU4fdEXOPwzBxAo3AMsyZN2hOwDOJ4hzSKiWXDQj7KTvpY9DB157mZ7r7UMDg8AV3P/i+T702EX6TG4B5zCXOuUDXhuG9HSphDpeMJpDKXd1jj3fViABHeG/RS6Lf/n89Sqria1wdfCKTvesMp3pTbAYAnWbsoFgCsuq/LG89XMcx8AJmAdu4OJtI751DkSxl4CEifsSQaJARsHGSFOJwA2OPiAyCfsqwQSmIMPklXdAwS0OE/gCHDpIUCLOj1KtojIBJIwwiHHZ0/rTaQGHGPcGNkRxqHZaYftuvBn+JqyGPv1Zu/8HIg+2CN1xkkRg8Mg5ierTRy3jfykzNQ9y33HfmHOsFYQ/eRlIa/i2dFHkIfG+l8jMiHXubc5I1IqkIAFrnL79wAJ2m7aKAok4HMfl0Ls5d/LdvGzmtpAR59AQjs2aUAOnQRUAVhe/7sDCYP2maQpdg3FEJDQzks3YFQjIlR24XlfCyQMsr5nymafMzYEJHDtarurI15tni7n3GVephbrnHRdqzb30Pw9F0igbmU7mn3Ykab6e57fvY2eDyRwnPXZ4R99PZAAm7HqAL4e8m/qeqWc5fgNrb9/dyABp/+6d3DwfRZZegrCUpAr0p77lkDCYR+VkxoAqAAJgA/+I4GE66ubJiLBjYAUMEMRCVX4VMFWBQRfVyAB96mb9ZIuHdpoQ4LOz7QZtd0hSKtRVI2loftfaruP6YChMPTxkB3ytREJHN86v9y8MKrVifvWEQldApbPjrlgucV2JPvmpEtRdgEJOscVSKBjxHaRdR6OhNdWn46yRNtjkyKRZnL8KREJtnt0dvwXdzf2y6/v7M2bV7a6mtnN9dJub1f28g77seVwOGTJH5wAI+0BUQlzkJfNo0weUhYAJHiK735nE4S9Pz7Y+uNHQynI025ni/HUVvPIeYazyRP8cLJJPBiOtUdZQFA2pDSS0+th6RlRUKoxsGoDBDhyykHMh0aB5AYONB01KlE8Q0EaRcFVUVBgcx7UuadM0VBnKJHm9LqSIiWvBCMSCCTg+i7woK5FOJ3bzZMT/MH9BAEfPO/jJHgJ9l4ZYuwnu5/uHx0UaEL5ARJs9/bp8cm2ybbPSINgnEdo+sG2/p1w8pCy0JLlhRFEpF3TA2gAOznePjgZGEXDFAePOgEAgBSWWcxzZJGFUx1cCLGmACTs91v/HECCrxsAQXa03frJI1vi++fjhrtxTglK6TVoP5xfHWv41aE7wtHCOvd+HrJyhZP/tfdtQrKauW0jEmK70UjrIlsEWWaAWQhR9L954k0EZjJPYkWv0IDSpSgXOfGKDgbSSewPD9WfOVAAeQKZCE4ErHuP2EuiQidhAtiE62bT1LNZhkrC5mP9xngCXCIAUE/EOW6Y+za1Jao2IK0G13/8dB9lFvdRxaI9mY8okP06SjXiXp4S46ckE9vukDKxs48f7z8DEpC7wxQGN1QzPYByU3Uy9bvuTaZREUgImRNtQGqFpzg8rTOsF/YAYNFYWy2QAAF39IgEfa4CCT6fmRrZF5FAYJT3UCDB11mCY4ycUlmEz5na0L5/HjFB+UhgrNXnGaFwTv0xpO4/+/zfHUgYAgKqo1QHYOj7ujaqrUiny6VeIVXmc9SR73PAVS9wnfO9ofaro633V5uq3l+fge8TSFZbjRFgbsMXu7avH38EkKCpAdrPLjCDc6l/h+zvy59/OZDANjZjLWSRXU75Zf/k/Plf/v1W1ujY8bAE9/uzAAnsG/cZ956uT+oz2oLQk4xYaBx1EQA+thKh6vcsdiT0v9uS+/ATmoiK1PP7Y+jFs89yT+H9ISAPZaYVSEAEgkYkwNb9jwUS3CikQZWC6BKQUDdrNfyr4NPXKvx0sQwJ7S/WuB1faEzMPwhIcENlIDVhqJ9fCyQMKTpu9C4gwdsmtdLVyf5WqQ1cK/1r7HlAQlWS7f3a0KJzgCImBqdnGkqsaxRjRzI4ODzX19cOJESI8YML8baqQEdEgh1setrZbHKyF7c39u79T/bq1a3d3C7t5vrKrq/BmYByZrEKXClkWsPV1ZWnNCznmIKTPxeCFyfJCLP2KjQgcTycbPNwbw///Ket7x9stNvbcjLziASvNby6avggwihjqGs6XuSeECBBT0SZ047IEkYeAJjz1KiMPMAawecO2Enkgis8OAMpYxRICOexPW2sCogRB5cMRX6mNZXjVDvC3OCr4j4VSMAcU6nVHFdVGjgPf3q8d6cafdsB/cavR2PEKSqOsj/cP9iHj/delhEOBcCA9SNIETd2/7ix7e7QlO0jeADHkOBBnEZnrXpENLjTHI48csQ5hhwvnLKjzx5Cv99nacIAhDCOGHfnQkCky2RsCwA9cG6FeI4pLPgbpH1bXxkRqTCPCJbRybZP64bAkOPGU3KdVw/rbyoSRDvwOXNAaQyTc4Qn51jn7uQmCV9UEYh58zYkOSgjY4484U+AkfIx8vZbjgTOIyIL3IgghwJZ9/OkezILvggHiTwiIUs34vVs4tEICM93nTmbeug+AIQRUhtQ2tEJHVG9YeYVPeAIO1CQ30FVVdWXrT5MMr4m8rzliFCdgH44UNCQcgaQwOoG9w8oH7q39S7IOlm9gGvouMU+D6JFB6lA0DkGiSJKT+7s/n4dqQ3bBLEAGDpxITkX2oiELvnZ5bxhrCAv5wukekSZSAK6ABIALgWQEJwZvhfzL4GEAJo8LMKBPO51AgmIAMD3ngMkqAxpHLtMbegCEtSRIZDw2fMzvBV98M+ETCjGJPQO1u/X/Py7AwlDOciMBOwboyEggTJJ51jvRWBT9yBtDp8f4egaskkvOeJDc1zvrXYxv9vlaKJ9tLVoy9ERY99qu/5MQAJO9FVGdI2h7rf6/9C4fksgofPZp/OoyjpXzwUSLrezv5d1LtU+ob4fGqPa5tqWr0ltUKBAx69rLf8eIKG6T4xIaACD7wwkwPaivHBZI0CCE27/pwIJN9e3YRQxF9FPMfo5EojUNwq4nPrVRdm1YXTx66JXw+S5m+FLrvsBJLSlqvrGrQI9vK6Zm+8MJKhiqWsMbUHItSr+5/x/vgY/N9BV+JPMjwaNtoFAAoSWAgkRYhxAwsXUBjvYzWJi8/HJQYFXr+/s1csbu3txbTc3ARREysLJT1bpBCLy4e7uhV1fLWy1wGkdqj4E6AFHz/O8kYN1PDiQ8PTpowMJm08PNtkfbD6ZOpCAtq2ubhqnJkL66byH48VnRup3ngLKHsfJqZvFzj4M5zYzpdz4z6ovoUEMpXrg8OE6nGL7qUl4jj6HBBLUuFMQpwIOuI6hqVyPvJ5gh4MrrEiBSIEsoefXIV4AJX6ylnBXRERFxHU9ev7dZu1thxwEweLTbm8bACBwznC6O57bh0/3CSRsPYIDzvPD/aOHjt8/7gRICJADznLwbMRJvLPVH+BMI42h3al+doxIAQ+tSzLB8cijU4KzINIJwGuAvPQY15DneA1ugysQASLP2fdxEMqp4cBIhx3IO09HjyxpIlgmZvvN1oEM/vD7SmDEeWLUAo1zB4uy7B/ni2UvuQdXqwASolrFPngFMnUDKRYgS3IDxEP1w6n0dZJt0vKP+F4DGJD7B9VLMmcy/iY7v7M6HxKsABAQ5TzdH4Q+xGuk5mCMMyIDoAMABAAJqIwBIAGAgefZjycGhmmvPgCd6lEKE6+KQaNHozVYpWE2nad8C4O1GtoOhGVEAgDMqPCx8YgET2lIAOZxEyf8vC/HewzSTZvEteBByEojuz0qhmydo2O3PTqQ4OuRJJdJMkgOgAqG8HWVl3jNPemkiwuMT+uwAQDx0qae2gDOjoy88eeh6oU63gEkQOK0tgJTL+K6drwSmElAguvLeUeFlJkyhqknBBIw76oXGgNeSEDjPu11eA2Ax8VfAgmt4R/t+wEkXA7JGAIShhywrs91viuQQDl2CRTocw6/BZCg9lW1yfqAhCqzaU+3INr5XvgzAQl2imhL7tVL89m1/4bs/W8NJNTnadWJPue4v43pgVyo2jC0vsO0Onen1Z8aOijUtnWtX7dtUre6vPpCjoS6nrU/lLVdOuK5HAnNKVs+iGSLvKcf8sAuyBRHRmt4aqYD+yQePu8b9eNQRAIjGTnmSGVgRMJ/NJBwe3N3BiTAQMMg9UUkYLDqYlejon7WtTF04euiwtr4ko0wJFQ+EwL5xh+V2uAG8R8ckTCkqHWzVyHgQgyndN+RbFHXhs4f19hzgYQuIYn3ClfN2RLBM+D8UKhQkHJd+vuZ4sxwXUQGBPv+k3+vFUSfRySMTwd7db2w2fRoqyukMlw7ySK4EQAkgAMBbXTnL8ucoT03Nzf28uUru7qGIziyw3HrVRtweruczwJ0OOw9IuGIfOOPH+3pt99s8/hks+PJUx9QEtIBkNV1E2atQEItC9YLJEznjsI6OV3+hTDl64w58Jx6VDZwgT5G+ckM8RYggQ6nchRwfdY1RoVWc1gx5krUyNx9VqBwp5POcjqbLP/YxdFwaf25TMQ4IwrheLL1/mCPYMzf7R0c8MgEm9j907plwU/iRSfFW+/t/h6cB21EgpfDBDlQcm/EyW8q83SqXB5DoY/Mliez2TiqjCAVAc7ZcjX36BgACKj4MQMpJ0gS4fz6d0dB/Dcd281i1URfAChAqsQO62YPoOXk0TUEP7YZyYF7uKIHMIFrUxnr2LKqgI6fOsx8Hw7W2Zykg8qNGOUDUSasDeF1uekcECOPBnAAJEtIIiIB96OCJ3kiU6AIJDTt8tNwkE1GGseELMxZHsqrU3gJSKQ1ILwgok+cMwF7CKABQDlEWyB6AZwrGZGAzxarpV8HIAHAGtaJG2bpD+NAmkaTckwwhWWO6g9uaAfpcV2PlE+43ss+JpgAskV/zikiSsDFgc89yiWjcvA5xgdtdsAIqTPuCaP+9dE2671XD/EoGZQTxZp0IGHsHAkxb+cRFYw04X6l/tYoJvQT+xFA1/JqKWlT5pEUADSwfwLciDKoB+7bBBKa9eOktqFE45mpj5LcsHUM+4EEflfBD59jT+mKyIG+6kQedZQ/Z8/P98D34O9nhETrxGbExH94RMJQRMGQ/fccR+uSfaq6psupqjZHl+PWrrFzh/3StV22ahdAoe9pP/i/AiEcK36nyopqW3c5oGhXp53XwVVQr+3qU31mHRM44mynAh/aB/3Ol4IJl9fHcGoD7d86x3x9RBmf/Omanz7QKb6SvlOWgD2XI/HqOeu7a5018nGAY6Rrzddnfg2QEDZ2G3Wqhwg8pNI1woOb5wIJlM8cqxrf5ZGwTsDEg5ZYb7BDXSdZHEDgR0GSLwESzvaL80wlSAGesv9UjgQFEjC4zMnuAxKqE64gght0pXxj3VhEiLjwq+D+WkVyaSP/iEjIOrpdGiDfUweuUyF/ZyBBlYsKHLaL1RG6hDiFwyVBfwlIwPcg0FQQcp3SGR2PwggniRictTj1DpK0tl3dQMLLq6lzHVxfX9nt3cpevLj1iAREI4ALMcKRA0jAWMAxvr29tRcvXtr1zbIBEpDnfnd3F+X6kD6w2fhp//3f/2nrh3vbfPxop83OluOJXc0BXgSQAI/IyeOy3F3LORHPQ9/CoKaxHoI3hDBKASI1ICMmSiqDE5YB+cWpK04ThWwRAh7O28xDGELwUnkQfGmN7hhHyooGVW5qsrenuviOhnpivOio4h4eDp+o+olOo5czbCs24HqCEcw1VSXP/qNv0ySdQwUFlMZ72u28hN3DZu/AAljzn7Y7e3jE6e46iBSzxONma/bwCCctTmG9qkOi/zypD0XMEkMs4ZhRASOz28nIQSHPN18ubHW1cBAKawmvUfFjMgUgBmcXfUTedxIS2chLijLqAFwNBwAgKHWHSAFUlNhskuxxZ9t9EO65cQXHFqe5h70djum0psEQDmCUH+TeqcYE5wGkhJyzGFc6pq1QCtCEpKjhKMYaOLmjDjAReirGrgUSfL7pWDIEMTkgGkML2MB4bLPkkUBFE193yL3HuNv/z957djmS5ciCoNYhMquqe/rt7v//R+/Dinkz0z1dXSJVRFCLPWaAuYM3nXRmRlWLV8U8eRgkXVy/AhcwAAZf2wAJxJGgqAREKHRHDiSQH4GcEn0CB4pMwHkgWwR3Bo7pgIzRjOSHaC94NvLcqw0Db4dYnZHj32QY1BE5dflaplZF+UfMP8xlcCSIvFBROQQUNtsK7CRgBQP81LX19mDrFUoxAkg4VUCCs/TXQAJTDwIM0jrLOkAefzyv1jmBLETOTFFeFJFK/rwAMjgfAzQjr8gBQJ3LHEQkeD+gP5CHgoi0rwcSAEaVOgsVc5LMePQJXhlIONsHWfay9gaUejtSlPh7ASQoZYMVQV7x+ldPbWgzlK4bYrd1XKlbZrBL6ycbY/n4JsP1Upv0LPmZXqu/5vObdJwm/TqDdnn/Ko36fwYgAYa49va8r2s8zoy0WFxfAiZcn19fByTkawZFS6Hr1XrfrUCCnrd8tjagjUZxiqjKum7b2spzPuuq5XmvARKkQ2aAwHWauvpSnpdfCiQoYqySBFUZ6EhNRkrhrwwk5L6DzpSBhN9O1QbX4538DIrp/M5LWWEDDYW6KokVm2plxFWc2ecLpzQASnAgf/5HAglcSKEkMJUjDB6951xvGUL5XTng5XG3fuYEvG0vvHjUazkS2iIStLAl7MuG5JBPGWg4RsZc3pSbNrK2qg2/BpBwthGoYPkF9Bf312ae+0CCEIqIeBKccM0VevWb91fNO5DJFhGRcDfu2mw6tIf7O7u7m9v9w4zvozFY9E+22TqZH4xWgRUADPAf500nPTvs1wxTf3y8t/l0Qm8yQu7hLf/xr/9tu5eVbV5erLs/2qSPc0YkXMTzwOOnMGvvFw99p5HU7dL40DqBP1IACpV9bAYd1Hz3nH28YEjRO94bViAi+sTBARHLRWWBzskmSI1g2Bnuh9x35N+HsRBEedmTTXmRxorGGFjy+/BQw7j08H0vE3iw4XBkG1St2KDygH8eoUwjCCm7KCe3p5GAyhXoB7wD8DjCM4/jQZ4YnA8CQlhKDx772KBg/cKTCqPNoxJ29rLa2st6xzJ2TiCHvG+kvGxooHkee9fWKxhpbrB76Hndx+iX7HESECLOB6TEPCKdpYfIkiGjDxCtAiAKcwifuz0g8eDQONkQeflDhNR7/wI0GvWGjEIASEBDE4R7qYoCnvUY6RgwiujV9kR1XoMVK8KIF4kmgAg+3y5KXjL/PqclOBDC+Tyc1cCUAJMwKjGfcI2KDyGV2lMqB1I4BGRo3dHTgz2ti/KqdeqSeBLwPeqKgDixMmx7HtGBKAvOd84fbzPCz8l1EmlcPA8gGSIYANQgEiGABPIooJIDy0J2nWwR62kAoGdsw/GEYwrQiWsryj+Wc5ykjVifWydzKiMSJIdlKMCwxrjhmiQrXDsnAlIEmPoAwIdRG55a49EJe1s+PQeI2HdjnrH+DiSswN+xwdiZbXc4H6GgbsQ7gMAVXymyZ6BRwQmQwT08KyMSUBlm2K2ASM61mAPiRMCcE5AgIOLU6XFcqZCeHEhwnaTeTc/JDf1YV5yx5jE/lE71OZBQNb0FRKDIKyIfSiBBwJuU9poDJCIoCFjU5KK3qwM+T7V/NxmZpaHQfO1/7fKPbf1FMC5F8kg31VxV+cfcV/n4bMhL7/0lgYRshDQ9SxuQIJ1Ebc5AOuaGSHbzfS49h+bQlxjvbcZqqfOVcxKAucs+gLCQLZjXiixy/pb82de4pxDdMr9/SSCh7B98RkUbvZrW4NcCCTrvFiBB/ZDv1TSWTfPrlnP+mYGEwdBT/yqbM4AErW9E3/IZwxGn/iTpN1NQXd9x3dV13gx03JraoL7FnsAUXgDimMfdzm+DbNHzOXx54j84EqA883PkkajmplPBh2exITfnmlAvhZc+Nw1UuSCzx0ACUwP+JaykTQKU30Vud9O7crqV+81t3xMh+Y6cHKkwTe/Xfm/bBG/5vQ1IuOUarz2m8tBG/mu1WGNRX7v+rRtR3tzzBlIpl7Gz5PkhI6wU9Pmeef5cQ7rlNczhxxKw2QiAYll57JXawBy4+M+/gyG+c7DZsGuL2cjePD4QCEBEArzK5Drod229/OQ8EOG5hIcZKRCISpjBcJwifH1gd/MZoxEmyDkGALFa2fr5yT69e0+yxcN6ayCiAYDA4ozgKUDe9mZb5chzTakcJgSinZjLD5SV+V4wQoJjYEtDemuHjpOtwaDwNI8ey8nBYFdfTacTEkgilBl8DjgPgEqf9QbhDe7bALXs0TcIFex4SgjaB4HPv0WuF7WBXSYcKJLcQETlAfwfEZBwg2lj8/kd00xgwKPygI4bDseVQQ0DmJniIKAEcABP/Ape3TVTMACqIHoC79iQEPq/37qHHvwKeGelhe3BNgAFdihjh/x0M5DdAWSAQYRSek/PL7ZcLp1k8DgwUCzAKwPwhx7ig8CEPSNKOJ8ZMeG55eORE9Xxf79jc/AfDPpMa8G8cRJOj0xAmgN4BAYgVWRlgV5ElkRUwfFk0+GwCon3iAhV5ajTygCU+WbbJeDx9LJibnp/iLSDLqtP4HsYggCd8c7KAQi13254Lp6N3+12VWQNxqBjYGb28eJadnd/taHjugB+MAcAGOBaqi6BdIbJeOb8GxVHAqFhzkiRlFbrPXJROV8IVnj/YlhFTumyyw1N/Y4D/Pta6RDQhjQGki2ORtYdOdiA8p+nfrdKfdgm4sbRAOUzPSrBQQoHrry9yRAOYA7GuqfceJmxHNmhNQyjHAAcroeUGfzHnMMaAZCQyRYBHGYgYf3s5at62PM7UW1kfyTfB9JsMK+Px64dW+Y37wAAIABJREFUokILOBTkTeeaB99DpF1onAVYZHlKMCAAVpelAGC6NpoNyB2xRwRLcIBk4wjrhtEtW4/gYB8Fp4VAoLrfAgRK5Iwc3DD2BTYo9YoGiQUZYi7tmMYC5whYOKNnqDRH3LNO7ysNhzK6SiSV1R5B/QOdWtYTDzLGKqKz+B3HX8mtVvOyIyDvw6UX82uBiCpy48Imf92Qqst/5/mfjaA2j/5rdZc2ozlfv8k4yw6D0mgWiPHaNmZ9p/w7A81lW7WOLuneuX2lHnbpM9dDeJO1/l6j31XjG/MZkWdMo8RO0kWKJlap7wvlO+4LB8Ktr9wP/ndETDeso6wzlnM466LYu7N9onmsY663zfuyaR3rvKaImUtAUNO9mlJz85y5aBPFxfB7dhCWRneb/aXr5/7Isifbf9rDcaycB/hOkar4XvOv6mdWOPIoU66NSFvV73AI8d408+rUQNm0683yLNq1XMNln5brwnXKOqrGWc5rO/k3kdogLA1bKXL18fx3k4UPYlUGK3EgJCBBhBK3etS/BEjIm0rTpM+LtW2jee1G0bQZlMDGawTprULw0nG/NpBwaWFlAZGV27NF/XcAEnRvbbB5UUvw5E2h7Mc2j4OeU0CCPIDyzFds8DDQw5vnG60r8pQpsVF1OoeoWe/e0s7paNNBh0DCwwOAhAe7W3huO1IPOt2j7WFpdvY0dOFdhtGA0PU3D4hIGNvbNwubI5x9OrPhqGtDeAuPO9usXggkfHj/s21fVrbbbBm+Pex6znkP/zp9pjtQ4UCMbaSpIECAoddHs+fVkkzzDI/eeq41POowEMHNcOrunMn+CK6GrnVOIE8b2LA/tl5/yNKCk9nE5rORjSYD68ND3j+wbCXkzMCcHLKKMohctj5y05H+0HEjDga+RzpEiDejFeAtR3nDeuPJG5YbSL3grACQ4KUgK7JA5T8HgqzvMW7Oc7GpUj4khzJIhLD3zenAPkGJx9VyS1I6DwXvwNlsL6s1Pfjb7cGel0t7BsniZu0VOA492246Znv0nUexADSqmIAN0RaK1OiyygKiDAgWTFCxA1UXvJLCZAwgAQADPN/DABKcR8BLd+o/PkeqCMx4VGXY+LN6KkIYq3qPqDR5xGHQweONPhqMxgRBkLqxRgpEECHiOVAlgBEOYUTjbxIBbj1n3PsaZUqRetKhwqh1Q0Z7GX+RWoB1BsJHKJMAR7jUjkebjKaVsnnuvfN9q1qDlRBwoET/kVqDPkY/SXa5zNP6xbrzY1yJqcldCTAh8mY0sGEACccAEAAk4G8YsjCU8QJQBSCBedkAV+gRqcPos4KVIxJ8DniEguRRlRoS68MjeTxOHn2NiISatHBXj0dwJCjN4bCBcQ4vTJxLUk8HEgAqISqBZSJjfFCVxMGe4A5gwIUrUhy/ihQ0SCtVdYGEoZHOkYCEwXhgKMEl3galmslRUAEfmzqiRR5MGhIA+MiWfc5VoIgGEzCqsOiz8tLuqWJqRcwJOglyxJPSJgpFpwIVDudkvaWe08Thkg0xKJpnrwpQuAAklIBDYQSVRs8/O5BwvmZfxzHwNbrUa/XDfzSQkGVC1sk0h7NHu8loLA2jS4ZT1gN/SSAhz9dSd5NMKQGALL9RPvJLXlnGInKR/XMFSMiyIPeV/lZqQxPYkM9tbmM7kJAN7dx26bttzw75o/Ginqe0zoIUP7e//LsJSNC1bo1ozn2RxzPLx18KSMj2CJVYyPMAEtRfAhJ2+zoFuUkW5PXT1OeIyFRf8PzfgYR/DJCggdIglouVSlf2FnwBeUi5kJsEaV6ITW34rQMJ2avfBAaJQ0Ab6t8bSLi0OWaDMo/xJYHfdJ0suGWU5ogEF1hBRhqKvnJhqzJkUBQTkOCkhSgJx6BgG/aOTFF4c/9gDw/3tphP6Tk2VE8AXd/xQK4EksH1Tkw7mi+m9ubNg93fze3f/vjWFrMxgYRu72gdGAHbla2Xz4xEeP/uJwIJ+62H6Y/6I3YH2NoBJpy2XnEB0AKUWoVDwziGMQG2dxDEkbBtjXD9lef6g7ztsCGQAOHZQcgwgIQjPAlDG/TGNJzg0R+OBzafTWw8hcHbtynLW45sOh7REEabKwNJ5Hbu57TRwNFmRi2ApI2eU69SgNd+t6W3HQCLFA8aGMGkrxBu5etrHPP8KDcwXjcI6fJ8xnG6DjfXfseW+y376OnpxZ6fVrbe4BhEbiBCo8MSj9jLBCQgGgEGnivQfduvQR6BSI3I7Yd3XIz+PfcGwMgFuATwYAZQZj63+dTnCUZt2Ad3xiSiDgZ8R1UGhOrjXHjygZyLTwRlHgkWIyAEKQdI4wA3QpApyiD0+e0GYqU47H0u4HN/OGIOPYCE1dqrAmgTRyg9rsdKBxFy74atAzouV5FKMDQ79avUGBiirvh4uKLWG9q/Je/IkX0Bvgf8TjAshdE7aCLPQyhqKTqh2kuiv5EWcq7Ain8B16iNZKxXBxJEHOVlIAf9kXUw/0b+jggFAgiIvoE3vNuxfRiLSknB/cDpgOgMsjxHqUFcWx4eAAN49s1aHo86mT6DYVXUYBcg04QgE16IGnl5eYkyig4AVuBBlWpysu5RHnUfZyc7RDSNg6HPT8sKSGA6k+zeZPD6vilgIbgMeL6XjFS/MSIBWKo8Toi6GiIKwqtJ1KkpOMYBAhwvUM/7xgEfAboAG9uAhCzzFcjv33kKzGuAhNNeKROZp8F3nDx/9Vl9oXn0WiBBERXa40rDUFEc5felUdJkJN1irLw2IuF/dyChzdBrM+R1/iVDL49RE5BQGqLlmJYRM3me4u/MsaDfNHdxv9LQKp+37fmafheImPfzbAOcPUMqv3ipry/N/S8BEnKbcluQ2tCka+qY6/3TztFwzZAtddmm55d+rrHKQILGsZwTTUCC+jA/F67VBiRUUWRFlJfuWZdHlyPBJbRkPNooB4/mQ5YZ5CYKcATnqXpTpQNEeiwB43hR94iPnhr3OcGo+kD6R5Pt488QUaMB0hBgVuQE9KvfAtniP0NEQl4oTYa8ctiyEpcn+pcIqktG55cK+yxIvuT+bff5mt9/7YgEjU9WPPLflxDPvOlce65b+682Ds4Vt3KjvaQQNW24EljlNc4Uz8TGmBVYobwVp0AovjWplvK26tA1RCS4d7NDLgUYct3TlgY1IgwcSJiTEO+I3PPDhuXhEGkwGrp3GUYjUhu+/fZbe3y4sz9998bmi4nNJlPrdQ7uXV57NMLq5cne//izbddLO+yONu4PbBDkdogg6NnATlsHEfACYABjD55zeNLXDE/fsewfWNQZqo7yhiAGRLjxEf83ITjhqUSeNmMnrI+IhK4T3Xg5wiGrTMzmA7u/BxfEwuazoU36CHdwLzXm2nAwsBFz1SP9AkYDOAzowXYgwY17RHXg1F0VkaCxz4aWVx1wT6g2jLwp4jv9LmM5b1j4W8qUvOo0kFkCsGfL/ZpAwvPzmmkgABK226Pttx3bHztMqUBEBzz5yzXIFte2QW48Q8J7ttscrYMSfLxPh0CRl2Z0Yxm8D/DAT0aIRBgTaEJFBi/v2Lc+6kKkiAxuqkjPJ4EmolpgoGEcERnhAIC87zDCDjBmmVZRh+1jLA7xGQZeVpQUOeBAyoA5ogASlquVEzMGoR4iWjD2OE4AFfP3I/JB0Q+9zsDDWOkRdxI/51PwdAUARJybAEKOKKeKUqvOv0GwZ1tv5ByTiB5Qm+UxUDqR5ICAmzFSBpJHCgCVFBO/hkcjoB9LIIHVRwZjAgjI1RSQABCBlRsGPRItqrIRKjtgP8N1d5HmgbWFqAV8R0OdxjJSLUY8dr9T6P05+3WlXFVlYR1IwNzAfF1HusnLcsV1iznqqStBZhhpBL0TgHqvoojxQtlIphKAazIBCShbibYwIoEkkCJ/FNlgDcjgOpg/eB6RDQokQU40npVAFrglBl3ylKhdtZIYAMFRVXAcCEH0RJbDkDa43qWIBPApZPmOyhu1fH89kGCHOp2iVMgvKah5Hv3WgYRbjKGv0YtuPSfrC036Yb5Ok37aFpHQ1o42/afUTco5ltucgQRdNwMJTW0pgYQMErgcqlMHst57m6HcXnWg3IvzHq19+Gz9FoSLSI275VVGZnj7HSC/FpEgvSRHq3F/1D63DU6pAK+r/SURSF9uXzuQ0DY/2taPHLFogzslVAnM7639pgQP1Gbt4eo/yWftkW1AgnSl8jk0f7Qfqt/y9QWC5AhS7i3R9zgHe6pAHl4zgH49b2UfRYRwZbsEsCAS8TwPs3wWWXc5rvosrqZKR0JUb4DI8G/8DiT8nVIbSuFcfs6I0GsF2e9Awi0i9/yYto02Awk4MyPYWpDX7tomKPN8yAZNmwDNm2q+f3lezkHLm3QpWPOGQsU1vJPyjCs0uM7H9buC4E8eLwAJTjzYdSMRguYAIKFvD/cLAgn384UNUNJxv7X9bk0gAWUgJ2MYFj2Gsz/cLewPf/iDPb65s8fF1OaISJhMrdM90LAGkPDy8YMtnz/Zux9+sh084PsT+REAJMBqONG12LfTro86drGpHJlf/fTyYs/LFYEEJyeDp9I9zCAOVMj6wTysnw7hE9BpcMfhuj3rdtzY00bEtk8GNpuP7O4OJS4XNp90bTZEXv3OKzgMe6wiAOGNSAaG5dPrjBByJ7wb9nwz9BQH72MYixofssGHsYbf5OWUwqc5JCBIBlztaXbDJG8cmtPYwHJ1BaDPq8OGYeOr1c7WK/T9wdbgS1gfbEvvfRDcgbyOpI8b9iUQcRBMnYJMD/cYgv9gOPL0hfGYRjP/c9y9AsN0gmoMQyer67pnlo5vkgQFgVvHDXhxCewPnievnNCabBHVCVCSM5XZjQiEbHDy+a1XkfVV6wntP5pt9p6bz2eLPHhu+JEeQMWLRHrucWeOPoklYcGSncLLJpJnw5Ublv0LjhEfjyOBI/QNIhLwG6sTvKwJQqhMoxQclSstq7pAeayUic6Ra4JjHbnymh8EqqJUZlZU4MGgIR2lAUlmFkACqjcARABpZ3c44N8AEmgsInoh5ibuR1Bqu+VvWUmTYlalKkRqgDz2iuaQMa22of/wXcX10PcIndXaq4Hk8o8emeDGeyfKl0E/J69IkDECSFBqA74HJwqIH3dK2UpAwrnyh3KcNViBiAr/XFdCIZCAlBCAXaM+54aighSJojmGueERCT6HfUwgA4IQOnhE2oAEyfMyIoEhrq9IbeieVE3k3OOVjZ9y/8mKKoGkswOUonFbakPpUSv1pzZFvurnxM/RtOdf2sMvlcW8VdNo28dvvc7XHtem3+Tr/haBBOwzTXp307xpGoNb9Lt8/abrlnMkf+52rnMkSFafea3D2IRu9ksCCU3r/DqQ0w4klH3aZJBfm/sCEnAe9abw4Ev/gWyVrtMkszKQkMdJ/ZmjA5ra0SZ/1B61oQQqcE9FlyoCIvMhAcDXHkgdrig1WZG5V5Wvos/F/xc48yUgQY6M0nas7YuCzBU62O9Awt+fIyEvjCZBrYV4aaCvhw6118QtkcpyUWXjNS80LapbBOXXbnK3nPdrRyS0taEEErSoS8Fw6Tq39p/GIc+DPFalQtA0Pk3z65bxl5FZGSlVvjTQaCmQoQBWIb9KqnVCLxc8+9pbHEAC+AwADoAs8eHxzh4WC0YgAEjY7dY2jIgEAAmzyYBVGd68fSCQ8ObhwUaDjk0nQ5uCPZ4G/cm26xf78O69PX94b+9++tH26w2Bg2F/RIP9CON2tyfZH4CEE0qTHTssEQfj7GWFiAR4Mvf0GuL5YfzS+IkQeH53QpUCGEMAVsBgDEMR3mwIV/c0EwgkeSKAgAATZhObIhpheLK7qdl4gFx3L1cIzzsMxcloTO88rFw3PNyLmYEERHbAcKK3PfgPvD69GxkCD+roETe48crflYpSnksZcRcaTo9t5P+vj1sa0gARWNpxfbDNem+rNfrLy9oBW9lv9rYCRwBC+4+H4Lww6586NgiQhNwG47FNJmOCKeDJAJCAvhsPHTxg5YWeh/OxX3JoX1WPugYSvKKB55fjeIwBzmUFDmBcILPK5aMCSECEghubzvwNoEih8eg/XIuGaLdn20NNrshjwmOA6zJqQMZ7LAnOHR53sj08OmGUAkigwck55sBDbdjDEO/ZbD7l/GDkzPOzLZ9XZxwHlecoUhx83Yl8EfP0nCMB66tZmaxDLDHPNG/qFBREKTh/BwAEEC52AkhguOXIPyP9gakNiELC2IUHRYAKS0U1Eg156gaie2SIZ5JEjAHuTc9+kDFqHPHdaDJjhAJIEnEvpTao8oaqaoD31OeSrwuQKQLE2aBKA4GwPdc1CEQJou0hy0js4JEAMV+k8AEAwfdKDWoCEnAfAQlIbWDJrMrT5Ou2esW8QztymL6AW/DMsB0XOBJAo3q2bxcRCa8FEhDVVSrg2dDRs5T6i8YKcvXs9YUcCVjfeV/L+gr+VhpSkwGS29mkh5W6UNMe/logIV+zVNYlZ9p0kNf8XuoN1565SX9oi0hoA0ra9NdybjW1r+y3cj7oGk3tL+elrq9rNkUEl9e71v+36HdaC1orMv6vXVftuwVIyHqb9ALX6T4vyd10T5yj/dZlXs2xg+V7tn/GBfI6vPwcoTte4WioDdZ6k2ias5fuoWO1V5RAAmR6OafynIXMLUEY7T1yFF0bp7bUhiadGvfPdgT1vpS6Kr0ExzESUNV1EpCg6yKClc9zISKhTjvORMeqAlTri5fnfK2jsB9/BxL+MRwJpaAphZ0WZF6YmBjZg3irIGvaqG4xJC9twrcIvDZB+ppNkAu64Gp67fXK87Mi1LRBKfxIBtffG0goN/K8KWUhnOdR2cZrm7WeT/cpQ8NI+kZj5XMgwe8JGeZezNNp9xmQgAoLfbDvT8es2HC3mBNYOKIc335lY3qkjREJd/OxPd7f2R+++8a+++47u3+Y26B7YtoDuAT6MFZQWm79Yj//+JN9+OlHAgoAEuBwpZe/07MDKgpstoaw3O0uQpuDVZ3ey83aDY/tgQYSuQEiIoEGplibO2ZLeKBBDwgDZItQZjCwe249+kShkSxBiNSMUS+qCQAU2Ns3dyCb7NticU9vMwQ/PPNI1ZiCrT88w2TWR9QCjWs3ntC3LP8XlQ60Aen3Jk9vZRCGMqDQvlJB0JyQQaTjBGziM6o1bA578kUsX0C4uCXJHUAFpDeAPwCVCWAw7zZ+HCpIIOwfSDn6YzpClAg4DrzSwnQ8cbLNwYDjiQ2U/YbPBBXAixBe1GOH0SDwzlbpHlR6nCMCXnk3WJ34EGPAEqXgnbGDR4/sEQ6YV73nPcprDbDBUfkuQSYBNvjMPukg6sTTQwBEVedhjpycT0FAghQyTA0qAzBUN5737uUEfR6hWgB+8zXnZUPxQsTKfD7j/AHXxKdPn2j0uoda3hYZxnXIqsut+iF9LTqggNSQrCgKKPD9xUEUv/45az5TKIK/R0ACa1qDtwJpSAEs4B3AERz/5AzhePbYJ0xlSNUm9Ax4VqwzrEWxkmMclFojLgoeh7kUxJX4jHZT8RpPuTYm01k1Nl5JY++RHBFBctrJU+XzAuUdBSR4pQSkNBxthSgbcFxsnQej4kQIEkWMnxQ+9BcJG1ltwWWf5hSjUILDBBEJKJNJnogAJATwiffCIyVq/g7dtwJNAghqAxK0F5z7/1EG9JeJSMjKeGk8XtMfNjtVvYk1+BVAAs4s9STd89cGElRxpM2QuUUv+R1IuGJyJm6wEgC6BiTkKzYBCW1AhyI2q3VZkJG2jWub/iuPeXn9W3V6RFNee8mjLjmegQRGi3LxXC+Beg2AYcWlAEGzN12A9nWPfTuQkPXbvM6bdNamftD9z6LVIlIUv7VFJGQgIQMm1V7ewlnXBrTpOllXq0CicPookk8RCdLJuH+n6FPOoUhhlU4gIAH+vjPAJ1IbckRXE0CTbbwsYzUWVWWnkMHQbegciGo/v6c2/J1SGzQgWgSXFm1p/DWhgE0L6dLk0LE5h6gUyCUylhev7t8mKNt+bxPEbb//2kBCDk3KCndeVNm7mwWMAJ+bN4WGA0vwQp81Vk1kUk2bXm57E8LapMTgOwixnJOlczX+qs5VlUQLT508fPBmQli5YeJAQpXaAC87jf8OIwru7uas2jAEAyGMsu3SpiDN653Io3C3mNi3b9/YH//tWwcSFjODExTXo1ebLPI9269X9uP339uPP3xvLx8+2Xa9s87haIPewPqdPo23HUgAUR+eiLpvhjKO5a3chRdboccwWmCPKa8XYdvLLVRJ9yTDaNhsYEyGkcr85doQzM/N8bCdffc4tMf7sT0+PtLwgYE97PdIJgjPPModwn8O/jr0PYCEOqy7wzB/zQkh1fgMwxz/tclrDCVHNH541mtzlnn94DXYbHgcIwUGHloPcGW9B0P+xj59fCHh4gvTG2C4IzLDbDqd0yhGRMJyUxMt8ll6J1ssRjYcIO9/bLPxxMEUGJv9IJvE/SIaw6sVkECjSq1B7nq371EY4j5gKODQDestwQsHMDSflS4Gqx1zoXLMhIfZc9sdfIDnGc8MAw7GJ35zMMUjFI5h+Gj+CEwQ0ItUBxqCwZBdATEwrgFY8P4AEjxPH32FuaSyWpg/PoY7Ps9sDlLJAdvy8eN7zt0MJDjAVFca4tzoRC5sgAlqG4IQvVoRQC7PHaUxzpx9T61wBVQpW6F3ijej54Y7gASABExziOiEHkAwkgkOGLlzQJt6PfYlvseq4RwKUk+NjUIpEd2CeTceT9zjjsgWpBYhKoBcB64Ef3p+qitgRJQKAYkhUmP69ubtN85VoIiizY4gDIgY6Y06eHQAyrVS1hFIQORRpJccwOcAfo8NI24AJPi9I4Jhp5zVSD2KUFMBCYguEZDgCqAr7ezXfs/IWQDlKzgaNDbS8cHToDXsve/31figYgn7pyUioQlIAJiEtKnXpDaAXBavbJDlv6Ugl3qI5A/AxbPXbwxI4NgVee/5860e+zY96dLvbfphPq9JN20zlNoM9Vuf79r8atKFpZ81tS8/h+RIqafq8yVD/1a9tu24DFS06YtN1zqRLPbyKwMJ2nskj24BEvL8zDaK+hf3F9CpvhQgTGA25HRzC28DEnBuOfdKPfhSDwhIvAQkyEFyaX41AQmyizB32+a3fld/SVaWMvJWIIF7ZqTmcX8OIEFzB6kN3CXCuQAgITb1qosIDkTXo2pDaddkeX4eBVeXj6zXV5SXVDrsbx1I6B5Zntnmo5mHX0YoCMpVoTOpiIt4CgqANs8UFpsFmiZK9gDmAcoTTAulnGx54ebFlDeaPCGzoGkTYOW1m9qG7+SBK0NwdPx1xLGdbOZrN8Cq/YmNtGmj46JJ+Y95IecxyMY1jtFzSRDJACs3PgkTKYC6n8ayFHjlpifhfm2jz5uiFMg8V7JxKINRwiHPLd1bv+HeeL48RzOqjO/bxle51Dkiwe/jyiWMZ5WYGQ5F2uYEhDAad5s1c+CRsgBgYDTs2+Gwtc5hb93OgRUZUOngfjG1t2/u7Ju3j/btmzd2f3/P70HMN+qjGsKQnmzcePnpo/3w17/au59/tqd3H2wL0GADgj9QEyHa4WTr5ZLVFzQfCAdEqDaAAglr9hUMpE6HHvjT4cgohR7K3FnHntc726Kqw3ZPbyf+w4OpXGflNqOvAQxAcYBRiM9TRCd0djYduiE9ngwZiYDKBLPJxPrdLoEEVixAWUMYO8zf8OgptAnl46pNJOZ6He7tRmiWHeX8zxutlIasGGSyxixraDgfD7Y7Gctiovwj/q9XeH4YPxCQUCTCGwvwJsKYRY446HdsMgEA5GU98Xx4VvxNL3PoSOSPQEQC0hIAzIQ3m7wDYegrncO902HkBS8CDEc8J45BP8Nwqrgj4PlnG+uyd/RUoL0AEuCzTYST5DFIHhiUvOTn4EDQGlPIM7gQ8vjg+ywbVs+rABCc4Z/zBgeFp0ntAvLP6xCUi/0I6ytCG31N1/wWoT342KdKDi7bBOwdbRCs/y5DauZ9PocdvL9SaoS3PeQ6Ux4Q1BHRDcOBjScTG00nXCMkWkToPcCFycgGBBcGXskiIinBk1DOT5+jMrAC3IiIBAE8mouMdqDH3g16vOgNi3KQ0xnIW0Fq6ClKIP9U5RACDKttcI44GGWIEDgYgQRc8+V5bajtjqgj3PtlFek5THHwec4+CcJWjb/aD3mQwTzMtep5uwA8huZEjjXZpz9/lCFV+UjlNUcqjl8EiQuxv6GqjVBdZwNx2YZyuCkUmcuy0lk8IkFAL58jwJgKbIpIlJIUUZ8H3dEZSab2IsmSDCRozPJeCZmaZZJSRpS6UcucMuItdswbvanX9tdLv2U94NIxObUh62U6vkknyfqI9uvSICn1h2ttLHUK7WNZ90Cf570g6xRlG0v9MrelbJcMsUvtw7WykaSxVxtlqEtGltdp02NLQ19rK+tHbX13TT8sHW3lGLcBIdnYvKTz69mz7iVgN/dv01wC4Nz2utyHUSI4Uk+zfljO30v3KDOTyuOu9097+cdbx//S+tEaxu85RcCj01DxqpkDQ9fD+qwjQGvC3+xQu9b/GajK67G0PSQvtT6koyuCUrp4dhZJXuc5WZURD/BFHAlVBrLEpiK5W+Rn1v/VpixfvBqWR0UyDahjXo0J0ZR9L6n+5+//ykgJRjDG/Q/Hg/VAKJ5S79rm8bXfO6dyBrzmal94blPVBgAJnDhhCCEcuhLC8J6iM+hljfCNBsQtP1KePNow83sWDln4NV2j6VpNx0mY3tIdeaE2bYQlkFC2oc3QbBMEt7Tx6gT6FwAS8hg1bfpXny/lp2UDJs+VLwUScD95tf8eQALI7vAaDJxVHoYQyBbpMd/DwOsxpWG+GJNc8QCU9HRg2gKAhPGoZw+LqX3z5t7++N039s23j3a/uKPRORp0bTob0wBHmsRm+WIfP3yw9z/+aB8slMpNAAAgAElEQVTff2BEwh5RAuudHbdHEush33i7CuK/PdrmHlt4T8fw8AEojPQhCEm0E4aRHxfVAJAHfTraEh5JKP1B0oaIBHouVyBHO9DziQgFXF+bAgw5eNbHo771j3sb9j2E30scTuxuNrXpZMTKAzNEJox6Vcg/qla4II+8dZbTrJHiDPjltVeuc83DMvQX3ws4JVgQHnUBWPqd3tXjybb0KiNEEASLeHZEJCAq42TH/ZGs/vS8M+9/i0DqihSv1z/aaHC0Xv9kAGwZRTH2tAaVuQRocOZN4BVkDLOAnQ3H8NJ7ZIa850Lu8b5eI5IA3nUAEkPOP63JLqNJnBBSfcL2Iv0lAQl1/zmQwA2fZS09dP0SmMBjUyoa75EM/vXLujJIMYdOIP6MCAXnZfC2AkjQfZEX7grH8QxI8HlQgrcBJCXOBG+vt3sIYCYqNfgzRs59eEmxTn1O1fPM5dUpiBLh1PedlOOGkqajEQ135kuiIkOUhxSYAGAOCgb6AUpHnpu10e3j0QuPiiISBPDhN5wHQ5SRRCBCDAUmAwnjydT386EDblifiOZQVMNmGR6ZTt8dCFCGwLOyO1VzGqknKGEKYEHVIFDNxaPVonpDAAlaMwI2sM61nmg0Ki05auAC8GDa1AUgQYBkZWiBzyWB45B5HLMoC6u9BBAB501UbdDcvhVI0P1U3rDksdBncCRkIzXvRbhGaUhU7QiAE0CQvuN7WOYVeW+1Of46QMJr9Y+c2tCkPzUZf3m+vxZIkAGSdYys6Of+1t+lnlm2MT+H5lreY/LxrwUSSuMqz+1bdMcMJDQ9X9s18v2qtZOAt6bzc1+3Xf9rgQSNYROQkPX7NiDhevuagYR8/bbn+yXu31Y14toaVf/mMVH7XR/wFETfS9whge+VHpCjNLIcko0G2SYgQd9Jrt3iaPtaIEFyFDpR5eBK+li1hs84b7BT1S8c81ogoZzr6lO1T2m1vFff93xEGXJdMeLOfgcS0BnwhumFUEROno7ZQV6pBCS0CZ0MIJSLIwvq8rg2Qa9rXTIc2gzVLEDLeyu0RTlPTcL21ut/zaZdCojyGjm1oWnTLvvmTGlJ+W5arDpeAElObWjyrui7StGLCzS1JT9L23NVc06EZhFGJYMuC0vNHbWBaGAIURyXlTs9l8azzvmu68TrnFsEZVtEglIbXNAgrxr3AQO9wqlPDM+/v1swKgHF8nbbFUs5jgddm88GDH1/mE/sD9+9sf/xxz/ad9++ZfQCcsX7vS65FebTmW13a/v0/p29f/fOPv78s708Pdvy47MdCRxsbfOysfVyY7v1lmXzYJDtDyt6YhkOPxqS7BCggcZ1t9uwpBzq07PSRNfLEuKF1Ic11n8o6zBWASC8RA17GC0fP35ktIJCmjVGMDBI/EdM9kg5g5B1RCKgzOFsCsLBPoEFAQnoJ/BHEFlH6bgeiP7co5rDCbPyfkkmaR5oo6sMh9LoLYAFBwXAgbAl8dwGIfCobMHUjoNtVjDUNiRd3G/3NpstUn74gZwmiBggqNI3G45O1usfbEQgxdMaGFUQnnJEgPDZkHvPUph1uTm0ebvb22g0iXQDVRpwcED5jwAwEEng1RoQpeHheAzFr1IHwlAPrgyRLdaKepBMIWIgKZrYDOCd1bqkURXVGrBPSNHJgIJkLK6NiA+P5vHSjwISENIOo+oMqDg4gIB5q/HqDZB2cR514GMeSiKQs1zD+sz7dKiqNgBMkBxxeaHKDHWkjr6vlCwDqaUDCRhXgAck+xwN3fsAwGTo0QD90dAGk7ENJkhtGHhYPwD5RCiJZ9K4YS5BNgH48dfnIbRATViaFbwmK6Qe1BwWikgYDAHIOZCAl7gXaiDB01XIZ9If2WA85pihaoOii7CuAZaRUBVVOjYbW6E87HpNQBDHSyFFaopXWfByjZibDo7UvEZUsjDmJJro89oC7KAKYhzkmarkBsGlmhDIAQxcJwhvo1xstX+FpS+yRZ17CUioDMaIatD8qgzlBH5xfnUjMupYRzzkPVTgQil/spxhmwAohcxxcE7P6eu8Pv/XARLa9uESCCn1D4DJ1/SnJj0g94mAhKx35XPaDLlsqGZdR2tZ80gyK7dfsu2aflkeX+qp2j/Kfsl9oj6sANgAmJqM7KzXXLpm/j4bkpeMyWvXaQMSyue/pU1N7bs2vhoj7cnS3fCeDdHz9eBr40sM+c/nekQzdQIYP5MvinxsiXho4Wi4vr5cB7wGJNziqLw0t9E/Sq+QHSOuiFI+NYEIGjPpV3lOa4za5v+XAglqh64PwmCtz+xI1FwoKeLK0XotkNC0/jNQCV0qAzXkf4qUYOz72J9/MxEJpE5irqinNnCyRWoDFFcNKnM+kfeD0Gd56qLudZPwz4Kg3GxKgVQK6BIJykJEv5ULKG86bRtQ3nSubYQKWykN7XLhXRKwt7bj2kZ0TXjfAiQ0KTO5/RrfrDSUQIKM8bItTZthHrsMNDQ9R5uglJJ6ZpCkEi9508kbtb7PG7MUNnyn67YBCW2KVp2PXSt63rducAFIQIi0C3UYjW7kiNQNRiWMdJR0nM5GdgRx4GZl/e6RRHyTcZeEi/d3U/vjH97a//mnPxFQAJAADzMMUHArICVis1zZp4/v7fnjJ3v/ztMaVi8rO24OBBCePz7by4cnRgzAAITOPByjjScbAEiAR5WGrHthpWjBsBeQQMCBqLaX9FvvDwzVhpyAQY3yk8inRlk+eEufPjwZCMU2q72tUbEAAAby5WFKAME9ek42OgzACHgC0A/zGQCEIfkSPFLByyJOmOow5HMjP45pI4lsT+i52i9DLa/xrFwKLMpRCHnMK4Mi0rsEJIjBHkDCAXmSNKD2tmU0Bt4RleBGPo3sinUe1TOCTBEVN+5ghIEwM0o6BhkiCRVhSLBMpLzi3s9ZKUMIurxS2tC45uDN32/cMLEDw9PRN9qM8TfC9lm9ISIM+B7kecpZl1FX5bBH5EIlP0+R6hCpDZVSGF56zCfxATgIcK60KSKkBhOcb4MkVgQ1PG0ge7VV7pPP1Q9DO0IUa3kQiiY9v4lMK5X6wzOMZDjGMZILAF0qmZeunetGM4C+D+LEvXWODjhwDU3GjEwA+SINrSBg7OO78ZClIbGXkkk0ZJHkpIAERLW4bFLdb1eqa4PbRwBrgGSfSydQFHjU6TkY2OuDpNPBDJ/rnq6n66yeETHkpTjRdlR7AF8C1zIJEw9Mc9nuIlKj2yNg9vz8wqoZuJ6n0/j1HfypgQRUcfA5UYMDAhLAawBOBpKRRjSFfEranxSRorK6tZ5QAwkc3wYggWu3qNrQVP5Ra4DXLlIbQIzqg+QARzUnAkgAYa2MMc2dLDPy3qtnyvsU5kE+Hrfz43z913vyPwZIaEs9rPon8URc092yHoe/M5BbKu3lsU36Qw69v6TTXdIXy+M1Vvn4sk0l6NCmv7gOcF4pSN9p7yn7K+vCbfpHqX+Vx9+if7bph3kc1DZ91/b8Tfph2YdZF9VaKseibEO1n7dwJDRdp94/fWykizX1XVv/IVn02ut6/7QDCW3jr2e51HbI9ExOmEGB0n7Kn3W9bBuU44Z7t0XkZHAoj0V5ff1WgklwYukZs7NCfY5oxzPbs5BDIOjm3CkQh+pzS2pDnr95Xdb6sTuW0G7KogASuBcE0fJvCkhQ3AGABE62yFEUkECvGBSgBCRQGWkBEsqJ1iS0JCSykLq2GV3aGPK12wTApU2nFjJ+hAyRDCRkwXdVipx5FNqObP69TZC0AQltQjsrQU1AgpDMPDa5j/I5+fssKJqeTO1qE0S1Yu8zVIZQ3nCy0ZuRVn2fBZgMHUUkCChS2yXINN5t/X8LkFCXmPGUBvAmIC+XhkK/z9SEN/d3NptOmOpw2C5t0HMgYTQ0mwx69nA/I5Dwf/zpD/bdNxGRMOjTwCfhoB2ZrrDbrvmOqg0//vV7lsc7bnb28rS0T+8/2fP7Zxq8zLvvd21xB94CY3lB1aBH+7zvfKNDuL1I4KpKAn0YqGbr3SaABM8HQ5kd5m0j5QGh7wj1321t9byxp5dnfsb3XXgTTh37RG4Bz+EnYICyj2NwJSAqwUtaAmAAkACeBIALk+nYiRmH4Q0MDhBFJagEJD57eH79ktKuNUxDNww08QbkMc8GrOaWh5Jvmdu93oF00UkLEY0BTojt5kgeCnjVuyf3JB/3brBDpxwRsEFkh9nsHnnzCIt3sjsZZGIZHpDYsN4Ic9vwNysvxIYODzG+8xQShFzvaWD6OPq19Qw4Bmg/jsnKiELJ6x5zQ8l5FOow7Iq1v8qVd4BA0Qi8JsfODX0Y1BmwAKDg10VoP8J0cB/3MJFXYu8EfMzPD482omM4HopIiPDBPL7iQ/D567/4WLtBWPVfKBAVkBDeqG7PvTguHzwNhe0OwlTIEp9nvo4BJKAP1Td4XqzJ+Xxug+nYlquVHTGJkS+J6ASQhyYgAR4TyTgZFqx2AMJSeDYqQ9hDVBVJwL7DZVH+lGVbnZwRv/s4uPECIIF90fdnQl9nQAJAgvMuOImml42cWheT0rpe5QHzehuRHX0nn3365EDCcrmqyB4xv/Di9YOEMafM+Dj4oHAcOl3bgcyREQm+PvQS8ADQ4mx8lUrBNJbziIT6XHBp+H0AVOTvQe5Yf3ayRVXV4T4RaVKSE7cACVyfATJUkRkBPF4DEvC8iF7hOo7jM5CA718LJJx13ld8+LWBBO3HeW02GSyXmn6pfVlHzOeWxlJpGOd2NBln53PxPEqmqY15DDOAJP2iydDMekuboX4JBNBzlPpZUxv/mYCEch6UeuRn+uwXAgnn8yLWVwKXy/u19d9rgQSXOZerRtxix+Q5rfHVvC6BhBIYyOsvy0n9refP5+Xj2vT3NiCBe1QiOs79j++xj0rnz+tH80RAQmXkJw4c6kK/AJBQrvkMKADE/h1IiB7CNC6BBEUkwHMo5UnM1PAwIXyDindLakMpCP/VgIRsaDcZpG0Lve33tr29bSOR51LKTH7X39c2iiagBOfpvk2CQItYm2QW7hJqem9SCnJ72kKjcB15vHCeUEkJHG3I+C0LmrzY9feljVzCUsojni8DR9fHSIzwlyMSalbwnQ1HCH8eUHmFAIJii7J/D4s7W8wnhrrox/3a+p09UxsAJMzHQxIt/vGbR/vDd2/t27fgSJjT4J7Ppw7u7bcEEODk7B3Nfvj+b/aX//ove37/RLLFp49L+/TzB1s+LcmTMBqMaaAjdQIGPFIJaJwHS733mRu9SEHwvvd8bj5DH8QyR1ttEd6M/qpDnP1c9QdypE+2fFnb05ODGPIuglvhz3/70T58eqYRBAJKcDSgigVIFhGBAHJFpHZMSGTXt8kIJe0QIYH2D53ULgYI91VUBdnxCyBBczLPAzwzPmcvbd5cpeDLgyulXxwJABIQFYCIj9USRHRbO+wBqJD2x05RxvCwQ97cwQAMYPxBrNgDSLQAez2iMcaeo65IkIMb2r1g7AcQobbIIMP1BJTIyIShiGeSAQ+QxudzHZGA58M4o48cCKtJBmXLSebXoeXnKQ0i08NzSV6wXSm2kNeA5x0GndIdIiVOkQkAEvg6wTOL6gSQPV1GI8DW7Pd8fGDoOj+AkxvRixx5n7o25V3XlUMpJ5jDAhKywoXj8CJHQiZTjOogkhkADAQkaC8QkMD7DBxI0JxBmU4ACYu7OxvPpgTPSLrYNTv2uyReBKCAfoFxD0WnGSx147KHKh1BvogxzhwJVYohyTdPUerTS3BuSVwJVuuI2EDUUAAJeA5dB1FMAhJwPFJFOH9GU4JbuC65P7Zbz9/vOecB1jMiID58+BhGtK//SsmMXH+u9zMvUWLpB4HjHqGgaI/3YXV+kCyWQALAjdrQciBBEQn1uQ4kcK0W5AYZSHBKRo/Y0T6YIxIoFxS6fyG1oct563MpzzvJmLy3aH/J8qctIqHee74uIuH63vV5nfS248vfX5vaoDE/W5sB5tzSlmzo5PEvr5evlXWULwES8jVu1evagITcZv2ddZc2/Y8y7wqZdls78/Nf6r/crlvGJB+D8Tk33s8rEJS/5bEpn61Jl2wr/5h19nwv/9sdJdciEn5tIIF99QogAc93DUgQEC69WXJKMvTa/Mpzt0m+4fc2IEF9nudZ2d6sa5eydLFYnOlm2kuqeZJAXN4j9hrtx78UkFA+R/08rjtSV0sRCfj9N5na0AQkULEIg8CVJk9tQG5nE0dCk1DMhmgWDFrgpaGaF34pwMrfygmZhWabAG0SjqVQ06TlpAgFX99porbdp+33NsHctpG0AQlZEGahk40qPV8+NgMJ5WaT+z2j53oW9Q3ey/uXY9QGJOD3Opy+rtmbBU5lfIVnRwp/2bZ/JJDggnxL7z6qF2DzQHj8ASH9o77dzxd2t5iyhOPpsLGe7VjacToCP8LUvnl7b9+9ubc3j3f25uGOqRCz+ZSee/TPfuuKPaIMYBz99MOP9uf//E97/8M7W70s7eP7Z3t+/8lZ2jswyKc2QZWAodl0BoLDOQ0ghHRXrw7IAD3VAWIARhz6lnV9e307dVGTfmny4mZ2X3lSe10Yqz2SvL08LxkujXBnsLwjLeC/f3pnP75HG1+8fCFyzg97viPSAgUIWB4R+eejbgUk4LnhzZvOZwRjpMRrrqgtpaKalXn8XZaIFGCgOSwwIrPlax4BCFlu9gQSNqstjavdBmHiHeuw8kCHkRm8VhjM4oIYk4uiY4NF17qDyE9HREIoXtU9mBJxssPWeRk8DP1AMIgEhHtfH1pXACQwjlUkQKSgQW+SUiHekwGMWZJVuiHkQIWMIpf1Vah8VG8QgFCtJYSXZE9/GFzVOo8QcLG74zyPKvB+2e+8/N2JZfSQkgEQahBVAKAYuAecIfZbEHgGkBCgBcbdgQSPlpAsY/nMIOXUmLvc8jQjtq9zNBQXdSWpUHArcKHmTuB5QdroawSGt0Ls/Xz0GQxxjMFoPDaWw0QaEOZ1RCb0IiohAwkZEPX+dAWRRUBTWc4MaGEffn55YUQQy4LGGJLDgGVYdwaOBD53kJPiOAdm/Pf9xnkVENFATgRkYgAMmd3ZeIx5NK6ABES/HOHBj6oeGI93795XHiOPyqhzi2lEVLT+CWSIyAQ83XaPFJxwShBIqFN3OFci4kbXlQ4BoJJDaOD7AIB1fv2Ylnyes1cCO2hIpIgEXjuldPH+kaJziWwRVRsyaKBIN62JJiAhg+HkykgcCYpIIGdIqoiVqwKdPU9LaK72yUt6hqJILv3epn+8lmyxNByzXiZ95ZqOlI3LrN9Ifmeg4dLvpYHapAdeakObfpeNsSb9QxEVuR9ye9r6v6m/srxrNYQbQJumtuTnz3Oq7fm/BkjQ2LlcPi/vWI7VlwIJ5/PNnVQZSMgGI+7fFpHTdv/r66+9/OO1ua/+Ke2gWkb6Hph1/fx8eWyuze+sa0u+aR9vm5/5ftl+y/0i3S3rEdoP7+7uqr0q2wrVHIn5W+2f4QT9pYCE0uaU7lDPe9dn8Pk3S7bIgYsZxO3/ZDadzOglQT1O5X1Cz6SC1vfa5CKJ0mBlwVsK4XJhloLgnx1IyIsyT6p/NSChXMRZuPwaQEK5ked+1N9SfK8JyyYgQRuyBOmXAAkSRlL6M9ihDThft02Q52fhscEqrv7lRshyezCAdl7icDbletpsV7bd75nugEoFD/d3NgYp2nFr3ROM6T2jER4epoxGePO4IKhw/zCzN/f3tphPWfaR4fngJnh5IkkfogXe/fQzIxJ++MvfbPn8Yh/efSRHwml7oKdxOp7RKz5h1YcJIyJEbFN5WI/I8fe0BtiDaD/6i0Y6UhtOB1tvXqzbRwlD97JCMSdb/QFmFkLLUO6ub8ddh9wJpwOAk4n1OkPWtn/38mw//vTOnp7ds4l4dvQL8h9wb7Cy9wcdG/V7BFzYZvIlTBiRsbifWwdefuaBd73aAeQUDASEfsc7HND0TrJsI93eDuJE+aMceaAUBzwrjEIYTAobz+H9KIn3stoyNBtAAo2xzc6OqLTJMoZGTgjKuKgSQG6CIFbsjzo2mo+sg/5DfnrfGZXhipexwXSVIHdUGxjJEhELiNAAGIJ2errCjOSYLEUUHgMHHxA5g3bB+wtACEoa/LnYBGsgQTnpimAAOMW10hVYcV7+sVuV/asNdAcnEmkeI8Z7HqQBD3SUr0T71huPmIDBiWNQ3hJpGACgwA9ATzvSR6IPKiBFRLG9qJqA9AIYhoigC08/8mKwl+F+2MvwDmJPRuBJASEpo0cxnMlIzN6o7gDlSRVHcAyiiWhUY432XNmsUlIQFTPEXPVUlVO/a3tE8HUOzokAvoSRR9LAY6HIiQx6qpQi5peUFFKSKnIGzxMh/u8/fIgonHFFrEXOBEQMbDc2Hk8I2kim4Tz2fwBTWNMCEkCSiqoMaNMMwOJsYYvFvac3bHDcwTk08DxIR9gd7cOHD4wm2IEXZbuxI4CzWHd43nF/zM898/HnOkSfH0EUabY99ggkILIFKVGdE0JCOpzfTJOBHGEtyA7lClN+cB2SNcLwR+rD0SNhTogv8Gg6RSRwDDNPgual03sGbwTyaHB9AN+Y556CQTlIgMKvR88h2odQ6ABIvApKrUwqLUZzqRVIAG8FKoBUlVDOyRbPgfbItY9+vGVvagMSWPLzyqvN4/ja8o+VEYR9086JUW8BEkq9Ius16NM6MqkuDVsa9F8DJGTj6lr/tQEJktNNgAplTYrSaboPziuNm/L5rrVP5+ZjclvoOAxZmw3WW5//ViBBRqR0sKw/ZbDilwUSILvr9UxAgfWJIXmdBBHk0nnda/0rqvK8TsDnPd22/hhMkuTK2fVBAoklceV3tC+3W+ej/Yy6g0zsOnExI6/S9Uj8Hc+r48r74zrY5/A9ju/3QCRs3P+YYpjOb2pn7k+156y9Ad72VRox5poAC0QkaO/PslDzRPtmmR5xipRLAUFfy5HQJIPO14zLfrRDshSphthzoYfg2P9C+cejl3+Uzf2/VfnHs2kPXaPjQAKUcS6AQMQr4q9UZo1CDsQSwZGQjS8psOhgecYuCbNbECttzrouBKWM3/aF2l5ntk3QXvu9TdBnIXhpI3jN9ak4p3EpN4QSdczH4u/K4xjeNCk+8ny1tb9WUOuNOm/m2SNQGt00pjfukcyLM28WUgakqONYKdR5fkmwaG7II52NQpybBU4JImgzy+9qmxBP/SaghNeD0I7wQqHb2sxd0Km03oFGBoxg9w4fbLX8xNQBeDBRAnIxmxh4CI575IMv7dvHe3t8mNp33+J9ZvPZiCUh7xYTm0/GDgDA63g8kmsABhO83p8+fLQf//Y3+3/+5/9tTx8/2acPT7bfOHs/gIY7GAnzOYkcsUZhoKNtPg5uWMKB6kz/Hf7NZxEpB8uOHm17WNMYBZAAgrl+z6OVsOqQZw1DAKHL++3Rtjt40N17iJBgGAzf//h95ZFT6LZqHFNAm0cNADzQ5gKjGUg10jqQgj8c99h+cCaAewEkdyNwEBCUcWb0TpC6kbsBhhgNAsiw8JAzYkTGI4CfeoPQWhCIgHf/zp8JBhgMNzc+ED0A0MUtHhjmNXrvYd4AizDeA0SnzMbMKyNvAkgYwZ+BahAkpgSJ3pKVL16WTwR9tXHi2dAP94sHAgf4rxKS00hRwZoQez5z1hnCbbbZwQuNZ61TI7SmlEJwCJJDrSdxOOAZlYfPuX/qRng+DMSDodQpIkq8JJ9XY6CsBrpADaRHAEdAyWaDiBY3Ar3Pj1RW8DwARfDdklVAEILv/Ydj0a7dcUdDktAAyIFpYDrgTW6fPuz2Pg1UpoagXCQMQ3jn3eTkf6y37GnJALnKT0nuuDIDAwWcE12uGUbldLs2u1sQUFhtVuwLrIfHtw+MmNmekG6woyU9GI/o+cZ9RtOZr7ngJXFiBzcYAXxxrmKemnMkeLQBwCVPBUB0UQYy2I/HSAMBV0mk1vT7g6pywwY8Cns3QLTmAPKB8wB8CDD0Qbg4Gk5sfnfPCCI8H+a6Ezq6AsnvsK5RNeJ5ZS+rpe2Q2kPAxjlT+lTEMf7OqaLvCQhYzz4tdwQUBPQAYBDgwKAeKKw4MwAo6iI9zLm+nQBm9vcOKKC/kM6BdEvIHyjQCvsFCCO+jPj7zIFCsmncN1CK9M5KIjD1qR/575hCirhCH2TDTXuM5hP6V+PDMU2EmVif6FvHN13eSJ/C/MB5VUSEojiYroEIJ5dV2hczmK72aO1KJ8i6kv4G0HvtJSCr1Cu0x7d5bM/AuVQlSt/XqScAUIroJu4hseRT9ZWsKyhyp2nv1jOWa1v7viK0rj2/DPWsu2TDWnqB9KwcbaJn1BjlsZdOKyA7y5x8r7aIzbb2telvbfpz7pvPjPgciXahEzP4UOqe1frMVYDSdSSfro1Pr+tlj/OcyH1Jx2e6fgnYuH4qcmysKc6kSM3E+gIgX3/vksZ/b5rbaqva0zZ+fg3c9OveSTVDoN6fQ+96Dr1fur6Ov/a7rp/vw7RNVgxCamJ9X0WKefUdd1xcez5oJZDnkOuMmgtyafFFIXITex7IqrP8RL8pmipHgWn9QR/Q/Cnnbf7MmlMJKCvlSBvQisQYjXUVdRlpnNzvBn37j//+i3uWglwZ94Cc9/afR9xcFcZXfuycvmQlf+1drkrK+DHmMoAEhspG1QasLCqCEZVQLlqEbkrwZWNLynfbQNwKJJSCmm1K+VeXHrFNkLZ1adv5bUBCGZpV3q/t/LbpUY5LueG3AQn0bhY5nrhGqRxd699yTpTCOgvXvElqQeXvykWPayn0SX0powfv2IjzhqT+1EYtwaLvNUfVxjy+edOTQNGzfeaxjM1JIEIFUEQpIXnvawXPDUryAIzlPdzb6vljgAtjA/p6N50QWIAKeThs7O3DzBZ3I/vDN/f28Diz+/nIZvOx3c3HNp2M7XG6MBiOUDyw9doAACAASURBVCzpPT46KPPp3Qf74fvv7d//3//FKg7PH8BPsKXAxpqcTxcELcA9AE848/Oh+1cbpYdxIxIA14MMFCjC8YR86KJSwZJAgnLukeaQxwA2pbzKMBLBH+Bhyr4Rv7w8VcAQ5iJSIDyE3QnsNMaMigivMYy7u8U9+2E+R66/9ykiO1iZrdulkXeuZLtCgftzcz+BYdcBHhikynPTHBCQgDaWyr9/ds4CiD8YYCi/B7SfHv+te2yZ2hBVDly5ceR6CFJJhL6PBja/W3i4PY0ZGEBmx8OeoA+M8k+fPrGPsJn2hj2mc2CsxtMJAam3D9/YdDrn36oGgfkgBR9zosqtD2Nld/Bce7RJBI14Fo+8iOgLpmh4ezFW6EuEuRPM3bnCDz4AGFRIx4CygDmPcpynCDenos6N1iMN8I4UBoIttP3RjnUFJLgx5WDfBBEz47HtdifO65dnj8zw9IeIigCQ0GfxyQoEQru0xjlvw6MmeabvHGjs2G6zYmSG1m8GQSV7NO+koOIeAirBM4IIGhwDTgRslOhTGKXj6ci++e4t8yYOtrfVduXG39Arn3CyAowpyBBpWEZqA6IHsDUjwh/Pv0Rp0c3GQYnjyWbYrzvOT8C5GtURCJ4gBWEb+Zt9jyyCskPCxr3LVXGDAEh4eXkhkEBDK4g/p7P7RN55tNXaKzJQgUWcQafPewDswTipBGWdiuDtqv5HBAtldqdryxW4LoLQM6o75L2mrhZSEh/3KiABWTHYB8HXdAzg7hxI4KywA8EEBxUEJDCy4cqrNPC0V2nf0P6a9xPpJgIZtBfhXEU+ac+VwxngQAbv4b3CeWVVBEUvVIZ8xyOFsu6F3zTfS31An28FEiTLS6Mp6wzX+q/J2NJcYH8A0I2XX9Nlsl6XgQQ/Bnwq5TPl8/MaVr/k727Rv5p0EukHbUAC13tUNNE+IiCD0WnB0dOkb2nvuda/uP619rXpr236Zb53eR/1QVv7Sh0/y4OsK5ZtueX5u0iDK4CEPM7aB5vug++0P5Q6q541AxFlXzTNbR2jNrXNr6vC54Yfm8Ykn9YWUdQGBGZ5l9etxr7p+m1zrlqv4maKdMEsU+HMps6BylzQVQJIoP6xr8tX03EQVa2o3wVprdZF7v+y/fycgAQ9U56HbalfvQD6aT6Hc53zj5XZPE3w3wEkACRldLI//e9AQrFoASRo0IQMSQBIYLYJmjxZy8HMm2S5Qd4yYW855paN8NIxbYKiDUhokxWtgp4hy59HJWThXQr8fHzpvShDhNoQVT1fXqQSyr7Ru9HRJPA0T/IYNY1XNgw0B7KRWXpjdL8MPOg5SkAg93+pgOA3Ha95qGerFMyjWNzdMwhL3oEOz+VW25UuAGNXXk54bpdPH2gA4zukPNzPvArDqI8xPQRwMLBv3yzs8c3cHu8mNl9MCALAs/04m9tsMqFRISABbfzw0zv721//an/+z7/Yy6cne/n4wvYg1J850OOZzSYjmyGKINjpiSyHDsd2w1OegAQfYz+AzrkuPN4rAgkwyvhciEgIAlZ61BAVRzZ+N7KPBy9BV0VswmsKAxTh08E6r/B1NyxrRYzjc3IgBKALykQ+vpnZeOIRHUh9EO+UE0C6AewewRHbjftz7hxgyPjGAyBB0Qaas6p7j888Jso3epvqMnyw52CAAUhw7++JVRvo8QeWUCVX+zpFW5CSoWobizt43ZGfvmW4OUK8D6zcsWNFA4AUu8OW545nY5stABqMyA2BHPbpyA1uIPcC3GAwKqoMcwLtZa5+8CsQNFCOfACJJGtE5Yn1NgzCDY9H1QQ8g/elE/fB84vnALAAz7zLFxiE6EcY+0dw8nnYuBB7AkfOg6C5gPHc7tdVNICvbZdlw4GnaiDgjV74pfNDVNUiEGKPHJIeAJq6IkSp+OT1rjWLtqPPwFfy8vQ+PDr+jJKVOlYe2fybxtH7oO9eZEQ/oL1HgGEb6w56jDb59g/fWB/pM92jLTdLB/MQMQP+j8HANqjcotQIlmjss88ItDDqwn3SO8wrAD3BfSBZNR1PCQ5WUQwRJo8ooHMgAUAQ2tGt5gGBhKiusEZq1HJJIIFRXLGnDIbOt4EypnghKsGBPoBx4CyZcq6vV5sKSPDffUywjrQ3cCwqWmcs5a5tAOzBGxXPW8tgjUVNossxiUgIXguhuX0oaBGREEACQFUBCVLoLgEJPc7Jyy/JsrynlXMsn13uc1knKg1ZHIv1RgW4ABIwR3Au0r/0koKa93M46rOOVBo3WT9p2t/aIhJKPULysen7pl5sMrayrvBrAwlZF2jq/zb9Srpt1mF0Dt7bgAT0v+aA9g2cpygV7APSwSpvanQk+qnNEMztyn2tOdKm/7Y9/7W5nefhpRWU102pp+Kzfi/Xl56rtX2nqGpUcD3oellu53vouiUQWD5vBhrK39R+9UNeE239ntf0VQHU8qMM3Uv9VFatKi/3pUBC2e7SPijbcc3+gf7FV6RC5jERkICUBzo7965LU1YmTgJVFdRYZA6hpjEobY0mICH3UVv/dJGOF9V+OA+Qlvc7kOCpDV8akSBhK0VWSHybkZ0F0SVDNBtyeRP70o3sNYv12rltgq5tIrad39ruAkjIx+dNUEI0Kzrq84ziyXui49o2siwoyo1M49W02em7Emi4pIzka2f0Xp7q7HnMAgnnyfjDtTPo0NT3TYJQiloWohUAc3DvpEKx4MV3hcEV8hJIALcADG689vudbVfPnntG78TIFpOpTadDln5E5NM9Ig9mA3t7P6PR/HgPRvgxgYTRoG9vF3cEEiCTYYgjThjP8O6Hnwgk/Pef/2rLp2dbP3tpQAno8RBARN9mYxD8pfQfhIR13XgHOIDjAY54pAJH1AUnQtY6J1tvV3ZgrniPHnb8doiSgsir9/F1r7Z7kjthcLuhhNQFhWxDqS5z4GWIeH+hSoy3DaHv48nA3n7jgAKABQAw7sGSgudKNgxg5DJTLglIYMgy0i5QxtG9t5qLvlm5IaaNS0CC1grbibDrw6lKbaCn/QAgAWX69hWQ4HPAPe2DoXuhUHUCfBlo82G3pSG22248NHyHtAY3ytEGAE2IOEAlgNndjNEIrEoBNs5jx1n2GYLpRpuqP+Azctfh1fZoDy+fiGuiJCcNPoSpM3LCIyzAko+okBVLiTr5otI0XK47sAIAAaHvPXBSMLQSESzOt9DpeplLzCNU98my3UnkYDj6hrvdb85Cv0/hoQSAofuRaJE5+hgPn4car90R3vEgtEz5wlrn2pOklCvUHAo8qqU8ffyZ52clN18f9zlvv68CXR/RQ+z3gQMRO1RW2G+sj0oo87nd3c9ttphaf9Q3cBcgDQIe8dFoyFQDAQkkMEWUAtYb56V7Ndbks3BgAUYlDH98L7kCzhOXT3FeGKQw+H1MgzyT63P0GZDgY3yw7f5A+QEggalFBNswZwdM0QCQQGDw6JER4ktA9RfMid3WS1Nijnk6Tcynndrn1RaUW+zKVsf2p/5XAwkIQwCQUBWIIddCVGDIqQ2MQFAkwnlEQj/67dI+K4CxNHQ+U0gvMOd7ZZS65KXmkwBOlGfFtat0lEgVVUTCeWrD51VRUHZW+5OcALltef/Oe5v+bgMS1C/5GdQXWb+41H/ledr39f1rgQQQ297yKo2+LzH0ss7E3SWFQrcBCefOBI86wUs6g4CEHIGX+7VN/8qyqdS/bhmfL9E/y37IfXFpDPK6yTJWf+e5VLblljE6RUTKLW3Lbck6op6jbCu+vwVIKGVDnuNtz/Al/d/Ux0qNyf2Yj2ubP7faJ+UeWD5zXhP572sR6QIS4JDS+sS5WFPQOwnACUw7OCCHl4AE8hZF+WR9r3WkPrgGZHCcqppfzTO47XxFJKhs8Fl6Q8yf3yMSgieBG9WF1AYoN3lRCn2lohCK+DVBr3PzRM2TtGmi63caIgWra3mvtoV8yyZ0S/svHdPWvrb7t7UfSF0poJsEfJMihPPQvwpvlYKsMaRCmzgwmtqaxyePpY4tN7Nrm3LT9ZuUn/wsMpouAQnofxlPElJog+ZmW/9mIEvCLgMZULY97BvVDdzopicxat5LyaPHFt6Jfqci+AOQcNhunOyNYELPpsMRgYTFBCXYOmdAwsPj1O4XY0YkILUBEQnf3j8QSIChDwWevDynk73/8eczIGG73Hr4Nasw9G3QG9qwj7KKCE+uqc3p2wQnXIQ2kxIBvzPVyZnxKYADTF7v1iQlo/Af9mk8SvnW3PL0D/dGY+MnYVsYtJxjBzdAYIArxUBkcjLuYaxwk9j7mvcSdQNDn6A/7u8XNptNmCaiUHUaPlXVjxpI8PFzEjeExYN8UfelxzyiDnyO+H1hcGmTqlIFQDi33xuMAZR+ZMQFOAjWHmEB0AOGLwGEgRPywRMtIAEecfQ9uBDImL/d2AEARRj5yPfGsZM5nu/e5gQRpuR+gPFEkKHnXAk5BFNeCj4HQgK74GoAOOBpDnjpM0qDMg+d4+FpKB6Z4G1CKoiMRh+DI41GjE9/5NU3QLbJNTDy5+z1Iy8ySEYFPtWKbq38b4LcT0YQgATOsTAE6UkGmBGcFblqBI57Xj3zeSRnJNN0PQGjkmV4bhzDKI7xyFZLVB2oKz5InmkOqF+zbMpKG1JoaEygAkb3RCABc2qAcZ5MCALdP97ZdDGlsQggAcCOpxI5jwDJQROQgPYxIsFOjCTB/QAsCEignAYPRK9ny4/PfJfMRuQC1tKaxvyOQADlHoCf0Ygghsg3CXwEWFQRem52ERm0sw1BACeaHI4n5K6A6kWAAuANghJYPcQjCrQuVE5SQIZkIMc/pTEA46iABOkLRZUF5x3xyAbJAvY3QvohUnpoo48OeDAwVxGR0MV9wDWDNXwFSBhERM2lfVj7xCVdJu9vpdGM3wQaa47qeMwr/Be5qYAE8Y+QVyLmVZ5vVYRPPPR27fM5G7RZl/odSPCRLcfpVgPu0vjqmm1AgoBL6Rzy4HJNDYcEiBWpkI0g6R1t+hf34pgLv2UgQes3z/2s55XyW5/Rz5eM8Fp3O0+3UZ/r+nlt59+kT1+SLTrv2u9tv2Efk63VJKNuneeX7pP3VR2T9W/pxGUf6L7XUgMAJPD84N3SdfEdSJK5h4cNgkN0rRyRAA4ktUHrSPuExu/S2HOsCiChtAfa7INBOFEEJGDP4V4UqQ34+3cg4QYgAUpRHrhaIRTBXJ3v1jRZ24AETB5dXwszL5w2Q71tIrQt1NcuxLb7t/3e1j5wWUh4ltcqjfC8UCXwZGxl40+bI44pQ5fK9kjxLoVL3tRyu8pNrxSmZX9nj1DeLHL7telqXug3PYe8rXnTzX3R1L5yY8rPIyCBQFYiO+PcTxEJWfEl83d4l4XSkj2fHCNBHopUAuSHTwbkShiNURZyyAiEbx7mNl8MbTbpkxvgfjFh6cfvHh7PgIRecA+AI0GpDavnF9uv987qD1JC5Gxaz0sr9k/WD2HITQO0bpESQK9ZJwDBQ81ZQK9aLGuG5CO1odN1skMD58CWwAOMHRiqJLcjJwFq4CHc3VnZYYzgHjJA5OX3zcu5GTT/5AmHQcmNBkDHoGdz8CQsxvbweG+LxYxREQATHAhxkAzjAtIkbjhHBxfo2SYxY4cRCTXY5MZHHSJ3DiQ46OYEczSqkbf+sqbhTc/+Hobczqs3RDQGjE2Gh0eFDVadmI7IT3EAqSZSGzZ7O6K8JvoFRj05InY2h1f77s4WDwtGInDuICSd/AK7SJEYV+CUcvXQh3omPD/buVzaIfpDnwkiIFphjdQH92A7kODfdbuDAFGQFuLPhsgRsjgP+szlB1HgcNAj6eV0gmoFnhYD+kWARFUUS1VSsQYS4AlX9IGDTeT4rSIW4Gn3de1phrVh5+kUT8uXM5Eko1qGtfYjHJTDHjU/Dnuk/PjcxvzI+cz4jl78szJ8bpRIpmBseY9IAfIqGB3ns0Daw3FnD4+PjEwAsSfDNDs+73EOohJINhWGJVNFyCQe3hdEGCCiJOYcqipwTQRh5H6DMQpvP1IPQAAK8sO1l3UESaaAhMyRAIOb6ys4Q9AuBxNQoSEqkGy3zsoN71B3wPWMShqVLLSuwZBV2U6BL1ojAgAyGCsQ0cEIpGyADSbCQZm6cL7D1Bwj5xwJbA9SGzoAtfwccCTsd8x5qThYKKsDSEAJzjoywc9pi0g4M+IjHysbl+Uem5VtXj+VZs17juYpZAYNkojMEj8MK1Ugx3bs41ftOYncC+cJSJAOkCNxyv27qa1tEQlZP9OzZYOlTX/J+2aTrvfaiITs52jSLaRfcM9KZbz1DG3t/yWABK1PrQ/ck+lnQ+e7YSRYpJ1JZ5DcatO/2tp3y/O16ZhNelc5zy9do0kvzPpqXl+l7tfWdo5tRCTkfsjy5hoQQ7kYjsjSCNe9M9CQn1HPoPOa2q5jbu3frzlOES3aj0odv80+utW+yWORxyyv76Y5cS3iIQMJuqbWqYAEVbASkJB1Qjov+jVZbAYS8lqXDGhqXwYSrtkBl8ZmGOWuBfyyiEXIc9KRH4+/AwmcZC1ki+i4vAglNLNRd22BNG0uWfgISJCg0MLQwrk2UXHfW4TRLe37mkVeTuCma7S1r00QlEACjaVEVqQ25MWfNwb0nzY4fJ+jEaictZQfyp7Qciy5oNL5TRu9nk/nlu8ig8zX1hzLwiILIj1H6V0sFUC0LRsami+l0Mwbgua1AA7kctNwgDERtem9P2VI1iSFODdHJABIOO6Q/x5gUPdkwy7C2EcEEpD7v5j27f5hat8+IoQfgvPEkP4393d2fzetUhsQkQAltA9Pcb9vzx8+2U8//GD/8e//aeuXpR02bhTNxh6ijBximPSDHpjf6/wzGLJ5HiBqgc+D8mw0op0V3SMUZKzuWU6vN+wbWGw3+4114KrsdT3XX+XfAHKAlR2MvswLPp15ZFyZUiSTK9gwan0OK4rEZy894b2TTWZDBxIeHmxxN2eqACIj4O13wEZknWGQHsLjzcTqDtMLSLYYueIK8xeZIgwpPDMMLA/pTkDCzskK4enfbBCC7iH7GUjAM6AdLNE4QYg4SjUOCSSMhz077Te23wCI2Np+BzAiShgGUIOUDUQiTOYzGnKc8wBXDWkBO4bIO9/CmP2ijUweTlyPuftb51uAkYXPeJaX52eW59yu1wRD0G70/26LnHd/5o4B6AFJJkDFDkPfSSwJABPRTPQqYw6dGM6PSiKTKcAcGLc0jxxIiAoJvkZq8BOp9h59kAxUGu7hRWROvRj463x55584seRglneQDZJhUihLGVjLP8wjeO6dz0RjhfOklIgMLe8/mvdUUgECMCIgrNmuzzd4WZic0DnaHGO4QMlXn9sADwB4oRQkojrIVk1OEqzdIQEGRBDwOii7CnAugIQl5gmiHqrIIF+HAHk4T5H+wPSKAC77Xp4Qc4dGy8kjl9xA6VjvBB4KBx9wrlIUSLoZ6SS4v5fnxLMOKtAD7SOpKCONzgEWrWOlJkkhB5BQRfSgJCciTkgsWUeJ+YL3/pTHXvsI5okDg0h9cTAppzYASEAFG6ZQdB2IFJBAEkvcj4CCv9qABO2nNYB1jnSgLdoTsnGa94z8dwaXvU987AHG4TpV3wTPDIAE7c8EE6LluibKy+b9PO+J5f6b14n+bgMS6n6v0zOyftaqn6S0jiZd79cGEtQHTUAC10VLRGvWGUqjCb9JF9H8rgFpl3H4LDkkMAifsQ+oopmABK3rLMPa9C/JrazrZh2qTb8sdcVrem6T/tZ2fp4rmrP5Peul5bWadNnP2gcHRdJ3Nf/V520cARkoKNuKe7UBCQJ6mp4zj8mlfm2bf9fGA79h75ctVOlmcZL6ou0abWNe6sN5zJrmV9uc0/3KiIQMtAFI4BiGMxOxCQJlBQ5B9qJSlfZ3nZ/XpX6r7lk4BUogIbf9lvmniAQSJjO6IuRkEPr+DiTcWLWBxkIKU9YCzgvr2kRt2lzyuQISJPT/1YCEto2gTZC0LcpLKSel0iBlpxwLAQk6PhvWt4whlNMSldVGgWdTKHFWdrKAVbhSvlfeCKHgZsGlTbYEPLIyh/srBxX3ymhtVgbQ7uwxKjfKrIiV5wlIGI9gINRkl2KQR7i/2u2AhiugCHXOEQnIYWc+eRhXI9RenwxIujgBV8KwQ5LF797e2XjStV5nb6Nx194+oBzknT2i9N9kzAgB9NUQOc3DoS0/PdvPP/5o/+v/+w8CCcftkcbmfDL1vD84NW1vffAhdN1bwz5ErfiUFz4djUlqt98cmPtdGdzyzvF4T21Q1QSkdYCRH8ZVPQ/rkHURw+Ge4DpQDj+MGPcaK4y5y5QB73uFINYGJqI/xtOhzeYjhv4jIsGNdTfUQL6IvlbZIrQFEQPuBezR6YsSkgoZ93kijosoxXbCHHaPEd6V5iDPIUCE5TJKEzJs2w01RSQoFxbtIsHfaFBxIyA1pXMET8bSVsulk/SdgkshcgRBxjidzWw4GXvZNwBFKNPZ6xMAQcWNyXxqk8nUOjBmo4wd0jW2Wzf4h4h82B3s+fnJOgf/DM4HcGfgM4ABlO9bbXawWg1O3d36YJvd3k77jm2BFhy6tkO0wmpnz8jrBgLQh2F6tA08+ox06JCvAn06myBihIGJZh34nL3UonMoaL6jRrXnzYv7QOsM7eb6qcj1FJkgPgTfsLdhVOeyXUhtcc95RDd47b6o6MFak1E5YksQDUACxhX3Zt5lpMTgO3rxI0VPXmTJFCr+AQK4DAC44nwYPqc3jJoB6SKBnu6JkTujiYM/3RELc9sxSqxyDfWG5L7oDUZRPtNtatjrAI4IUsUzUz5FdRPMN3IU7B3AhOfdFWGP6EO7nAzSySv9ebs26IzS/N7ZjhENTropckdGqURdbgAd9KQylQsVc1yRV7SIZC1teXB0BEeC5AvWn6IfcK9DB+VALwMJqjohOYLnyUBCB2RXmE+YolFNhboC5lQYcgQQOs6NICCBCiZL3F4nW6wAkFQaNu+h6Iv6mZ1TJQPdMiTL60jJBxDDOYfUmFQhhikyAAEDSFA0Ddab9k8f/zrs+pKhlpXo8u82ICEbqqUyjvbd6si5ZGi9FkhAVZemfTvrGNJPs9Evo6NN/0K7y+tn/eRrgAQaQAEkaO5kbiDKgaj0UBrXpf4muZWfN7evTX9su36+X9kPpZHWpOc3jfuZvlSUZizv19q+K0AC+lHlxXP/5Hs0AQm5z14LJFyzffBb2/ppO19AQiUfAoDU87bN77b5IXuuae1rbPO8KOfINfsHQAKuj0g97ak6Pqc2YI0ISNBxkj0CEvL5+k1jl+dpXhvsoyJK8tJavzQO/YgQU0QC9AHudaQRc9n820ltSEWVRbYIhZabYhgYVTnI8PJXxuKgVvA0SNoktTG2LYZrv+eFlo1FKXfXcnBckbpeHigLmGwsavK1CbK8EJsEbdN11He3COJ8fu7XahEjhDyFtqpf9Oy5/eUiyv3T1PayP5oWZCmIchvxt1D2LHR0DIVIGK2XNsI85trU8+at8/Jx2ogxN0ogIs9RnIv26fgMTmRwJHtlJJxkSA76Iy+9Nxy6t5qh3MFiH8a2gAQKuL4bK65kO1O/CNsQxTAZIALhzu5nY3rcZ6MuUxsAJKAMZJ+EdgdbzKb2cD+z/+uPf7TJaGj9rkeWAEhAGwEkfHz/nkACDEZwJOC+AhKgVQNIQGG6Yd83NAjsDerIhxeFgMcBhhvC7tFeGCAeeq/IBRgyjhsfCR4cWP7PSfdEMNhDKUZ4MqNtMAaUIw6Pu5cdRHk/BzEQDaBQe8+RPwQA4DVq0Xf0nB93DiTMnEMARjdAGBrriEwgYWX9n3MkHHgI+YbyDo8mjD4qm6ws4XMC9ZEJglmPhhWMbRLdkV/BGfRx3MePH3kujnGOh0j1qqo1WBAlzgmaoG2YA+wbbKCHPaNSdvAIb7csu4s2T0aerjCZOWt+b+Sl+xgw0kMJwbENRn1H5EFW1Icx4oYoOAsQjg4biQYdy0niGV7suPMylIftgWkn6ydEU+xsvVzRiHTA4Gib5c7A5I/pzPJ8hy4Z+/eIVkDlAHqwjzRqYQh7/WfcFmG7nuIwGvdsEqShA+bPIHQd5QUxCDBu+3agu9iJAvPL61v7vGSfc2zqms9Kg0BVA8p4ABK8vpctpUHe73ipShKHeLoF0ig4T/fgHQDZ5LKqXy+5hPtmL7DkTRN4uQ/SUZdD6AQfWyoTRHlhiERUDEgzR2OWhQSw0B0NbNc5cB460aI/B4x+H183Ukmq2e2TIBPzEPNSMgukrlCWX14AaC1to9+Cs0XlackTQFK/OiIAc2Pcnxm82jiPc3rnaT0b8g3sOeZMKwo+EHAwUIYGKeZscecRGV0nx+Q9ImrHZavrB9o7PPUHpJNrzi+kOzFehVwLdTqkxne1XFf7mwM5Lt8qYwQVQlSHnPcOABBknh3jc6E/sR4Y2QFQJLheWOcb/2L/zO/a18rQ6FIfwDmK1KK+FNfi+CuaM4VPy6it9Kcge0ziwvshFgOXR6Q28NwiIgFy+dIr6xmlrqHnQKHh83XnirD6OEe/5L1T19aY5etnQzHrL/lY3fNY3L+OFfEjyvKP0llUPQjlH9VGrU85nRR5dbGDYp2X7dXxvs+cc1Dla3E/j0jEet7XZIo5WlOyS32rtmo+KFpBz6d5hGsIbHAZE4ZKzAmsI+1x0nXzvCvn7+dyto40ydfXfSAT9GrSddscZZRfweHSpE9mQ73pWnqWci5X8+1UR9TiGAH3mr8A+l/z0v3VN+V8znOlXB/5nEttUERTPjfLoRyRq2P0bHgHIOUAqqe8KUJC924DEvKc0Rws9eEMlEqu6dg8Plku63kVEZLXWDWWwfMEPU7X0VxxdgSvxkO5msRcvhaA+VK25X7X/CqdnWrfICJuy3kmmdvWf/SVBCjte74iEzuU1Fg/f/npR8/Lw5Tu2QAAIABJREFUpEeLizhFKl0Hsm+du51TuTPdeuYvdVzwYmnU/lmBhKxkZKHbhuj9FoCE0gDOHuU8vbJCp+mj/rkEgpTTrLzGLUACrpE3iaxstYXm6dyshOD8vIHnDapSkGLzKoGMLLB17VKRLDeLJiBBYe4CEujtCyDB7+FGj5QNfRaQgHtwk6aiUhOJIaXhAWkMCHu3Pd/ni5F993Zhd/cTG4ARv7e3+8XcHh/m9qdvvrE50iCGXv4PQAL6A6kN73/+2f7rP/5szx8/sWoDNllEGHDMYXCdDta1nQ164EZwIGEf4ftMHYCSvPW68srdr6KPaJ+d+D1keZe53HszGIqdkw3gHe8dbQRSuUGPJI/d/sAGULxQNq+HEO6ODRDxoNq/weQPQAFefoAJqhrgFRLAbSAjz4EEhPbD4wseAUQmuMff0weQ4jCbT6roFCqGoXgzRBsGmnmJPckUVXUAkOBGVXhoWRbPSfnIUh/9hHQBAiErB0O8ssCpMqwwT+E1mC9mFRmkK8HM1ma/AUhQv2PD9HJ7CH0dE3zoIaoCaA+9t0duVvQIjxxEoYd2OLAu/sPD7YEJjogHmIXUlO1qzRSVDoCC1dq2q619eveR7d+td0aj+NhhWPx6idB2AAd7O0JZ2zmXBI1OEkMebAvyQMwP7twx1+1EjorxCASkfZuO+0xzGI9gBOKxd1W6A6yE4wHz3JWBcxlU8yhUsl+UyCGUcDyMw1LG43t5rRXumZVrKUP47vnTh4tAAuaEjPYsI7JMhBHsjVfdVAEJEdoMUC0iMLD+HOTyih1IcehMnCtBkVHwzqPtWBcsGxmpgwR3IioGc0DKFEA+tBERBIyEicgKrDHKyDDUBCTAkK4M3z3W6YTznMAZQK0gQiX/R1TsQJrMJiIUCCTCC0MC1Q4tPfY1gcIIR6URrWgkBxekyOFeGUjwohJIjTgvBacIJLRL40m5D24EAQkAjJBuIS/QwUFIjjmACRBLHvaUNycYZEwHOpL0kukaCUhQ23VtjXHet5pUNc7BUOSb5pjmNY4TOJUNAlXbEJBQ7a/RALSzkk1FagMPKdZEuV836T9Z8W4DElzm1lEPlwyrfM0mACNf43z9lIr0OTBCHozYT3WeX9/XVwYStIZ+LSAhyyi1JUdUZkApR0Tm+Z+BBM2JPL5cDQWwpXmT55L6E2upjtCpjSqNQTYsm0wGyUKNX5bB5W9N57ddP49Z/juvs6zbl/coDbz8O+fFSZxHPh9KUIWVrF7xujTfsx58SSduAj/KplwDEiRbJDtLPRS/k0A3laRWX95yb821LOv0vIrMy0Bpvr/uk22NpnuWETMZBFDVBuiNuo7WDXYuH1+XPV8LJGhel/JH87zfOydeV/u0ZtuABEQk+P4fgFwBJGBv/h1ISBEJilDIwpSd3o/QxiIvv1Z0CvakL1zUAgryxM2Tom2g/xmAhDyZzzfDz/kMmronCwcJYH3nnkA3rMsNSxuVrlkKvFKQnCvyn7ek6XydUwp8tTMrIucKlHuVhJhnIZTHV5vZJSBCEQXlPMkCIW9UakO5YZbzWp/PvaA1ei/jF55PsebniAQBB3UfN5Et7qwTZQcRjQAh+jCfsQLBCN7Uw8omg+4ZkDDqM6Lc3jws7M3jwv7w+EhQYTGbO7t6sLSDbPHdTz+x/OPTh4/28vGF/Y1QeKK0TG2AIetRCfL8I7XBn80N4s1yFUBCXXKPfYhIGJyFOvHwiEPgd1jQzboDkDgi/7tDj/lgNKAnFh5WsOzC2EVucrffpfHqvIcwoAb0dMK7//z8wrQGVg5g3n4YCMirDpJDGLYAZsbTMcPpwS3BkoqTAcsrwmh7eLyrwtXRbkUV0LPZ95QTbGQVN8PRPRws97g/sSID2gBQA0YK+0nh2Xv3rEKZA8eARy2ItM+rYwDQAJAA/ga0Ce2F8QeCPwdyECVxsCPSCE5IM/GwV/xH1AT6DEAC3unBxxREmHoQdU2nzp2AY5BzD5DBPa97r0aBKAcYdggjhwcYJHvoP5Tpe1nZ+tkrOYBDAxjLCSACnne5s9VmS7ABXuzjDt7dPSMZ4K0GSePudOQx8JJSmUHZT0ZIGUuLgnQRkQnjId7BWwHPdYBshuoGbghgJjXJnlI+eHpCeCr0Hh5BeR4khyQTpWQJsCxByA/vfq4MNSn5ktc4l5VQkoe23G8wJvISi/shpyohOgegEQwfyChEyThPxtg6g64NH6bkRqDXHBFSR4/CYJUERKIMPKpqud4QSFAKCKsmMEKjBsFo0IqQUvhGeGxAisl5DSOagOGRY9i1oe13vqYoq8lh4hE/mD+Y71gL5MbY+FqgLI6qCChp6Qa+R1Wo2ounPcDIPjeEc0QCK5UkYkTv98SDERFE3v8OUtT/+9YBWSvHPyJAomqDg8cetArQAOvj1OtzxjF14+hRSJTxEZEgBVbjWyqel9QWHFcBoan8aN7z8zVzRII/i0fj5IgEfo4bYrzyvl7NNXmnIzIkt097XLm/5+/1dxuQkPfOpr0w7/9Ne+s1IIbX7pTRSOdAAvYWf/l+VBsi50ACjpBzQUACxrTNI18aQmU/5vY3ySiRsWoO6H6SM3keNOk/2UjM/Sf9Ce+aMzSolIsdBhZ5kSLqrkkXazP0pV9l3S4/p6Iqmp5Dc/+aSp/lsnSqLIPVv3meZV2s1Cs/G59DrUPjuhnAERB8rX1tv+X7N60xjV9eW2r/Lcb8Z/tJ2mtcftbrv1x/1OeCDDjPkXz/PH+bnrW0jzTHJMdxD6WiNUXnNH2X59IlfZvzLsBA6F/q50oOR0Q8HCFs01dGJOT5pefP+3xXZOJnsqUm/22zL1H+UfKa9pb8H12PSED//A4kBJDAiQlvVXpJ2ECpLRdRHrBLv7UtYP0uAzEv2HzNqh0XLvhaIOHWdmbhl9uUBfWXtLsUWllBztdUTrWeU+i2hFjTRt7Ujs8U9Ia62NpM8nvZ/1np5sIKQaCNQu2SQihFvbyOjs9KWCkIcA42UiHy6pdy88+bVCnYcvhhvr7aWYaK6dnVzwASIMzRBgpcEA2Gx0TH+mbqGwIMSZUEowGXOCCQ4jAfo/zjmEAC8ssnww6BhG/foCb9xMaDDg2yb97c29s3d/Zvb9/aw92CQAI9mRFKrIiEv/7le/v47r09vX+K1AcPQfbUBgSWImYcxoiqM7gXXh53pESg3Qih1TOzDyXc9ztGZCM/vgeQo28sAwijfjgSqdTApjMY9jCOw3PJ8m1dL29HpdjBMBguSBF4fl4690CkC2w3alOdY03gBukc44FNpmPeE32D/oPhjs+Pj/f0kMtz5OXuvKwdQv/RF4hsEDs8qjrQ+Nx7qUOEjANEAJki0xbCY0vvLypWMK3BWe4BKqiqBAwpPA8iBqazid0BSEC6CgpXwMhHCggqFgSQgOsAhQd4QI81Ikx6A25M/cHQRuDBGPbJkcDwefQVZa9Xn2Cpu67RuIehBCABRgiiELi2IL/3BxswL77HHInDZmu9k+c/oN14bjwjnmW13PK58fyMwEAEwtZZ/R3U8WoCMATd8Dww2uF48goeI5Y0BICA9dGzuxlSgIY2JDuR82pQNnQcSGiSLfhOQKHkRa2cMeiRURlKJcjX0PGcuyklQoq45vKn958uhg7jXIxpbbzUXChSGrrgCIjwc+4BkdbgHlNf7y6767KqAhO6g66NHxZwqnFMvU1efxVAAtfLaERjGBwFJESMFAN858d7apaeS0ACowtIJhcAcwISKHfIewHgaGBHRh/UQAINBPwMoKHb83m02RNUAZik6ir08EN+MWLT169Ci5k61OsxbSaPAdYPzse1WCUkSkxWBhKAjKiagneCiyEftLfweSE/AGAGYR6Tq3BepEdxXXQ7Dob0u2dAAjg92CZOIQ/jL40xzZkm4zHvVZQViqhKyqj2HPxWzrlsnGQgIV9X1VdUXlv7VgYS2C8BJJR6lj436T95nbQBCTo2j2G+V/aoNukVMtRLPaoyNlqABKYlRaqgdKzz/dUr8+BVRfWkCixthvSXAAmljod2iIy1DC3XmGtMS52k1M9Kg0/jhuOqKMCIVsj6H+6b9Z9SN2szJC/pp3pWRMdl/SkDH/lel/TkPKczgJD1qDzHSh2sdXwCSMB9FBYv8EJy5FLbbvk+r9Wz9RmO0zJip2x/myHapHfn/UbXbwIKcC8BCXmPy+ukDUir91NF/gRHU5T/lo4tXSfLYPxdRhzksbxkZ+iZBSQwPixAsmoMfyEgQf13Ljvq1C141LKsV39I3rWNXzdyZSWvBSR4yWHv09+BhAQkZEQoL0CxhDctSi3CWxbspWPyRpUXS2l4Xjr/Hw0kZKFWbvZ5Y7rWR9kILxFpRSRkICELv1uBhHKTvDSe5eZRCYUC0SvbqWfA+VnxFZCQ718pGak8T25PFrTKEWTOfXAulIZD3gh1bbX7FiCh3EDOFKmuM/JXAnfnOb1icddGKCABxpWOhxBePy+tCyM8mN9hZ6Gk3Axe6XHH5pO+TWcD++ZxRq6EybBLVvzv3r6xb795tP/x3Vu7m89sOp6wi1CAEa/V04s9ffzIiIT3P/1sH3/+SKEvNlyUfwTTPgLLDUZdGMjwjsNQFCEbvJY0WMJjWREhMiLhaJ0dCBs7DhqM3WiczkCACOAgSKUQkRAkiCKRogINRR/3o1HkaWQEEsBJsIS33yMSPPQ6Si7u3HihQbvfk7WfXAEgWIz7gyH//sEjAGDAs9TWyMnMRBZJwkeQ3/V6tj0AEAiD8+iGl1cpcCJCGNRoC8kW2RaQ0XkkAjxl2KxExOipcNioHLABASSABH+vgQQATiz9GVUhaDTBAB+5AYnIkRMAKIwp0kKiTCAcuBuEswcpJTzVLKN32NsaZHyHPXPAASawZkKEhiOdAZEI0+HIFpMpI0UQTTIA8SQXtc8bT9twvgc8E3JMM5DgoEr0BbzbyJ8PIAHAyOkA47nLskwAE0asoNG3u+nIZvMhUxw6qOaw33HcOyAD5IYr/gn3QEhuScFQmcVanjs4N5p5Sk8p/yR/stzQMQJ/CPytEGniIJXuKeUa52bW7yx3vMs8h4RgCEJ8KMTcU4qRg6HL6gx8+WdGDbH0W986w651JkND/VWco0gAAAlIbWCKy2TiRHwg19w50SXGRAriARFFXcgMB64wFviNfBb7Pcuecj6HwQuOAxk9HaSV7EHEWX+H8XTjGBwSDiRwXpCrxMkTmZoAIC3ACkRHCIiqFXoHDFV1QeOgFCqCEYyKUFm+83rgWo9IHdOe4/2fohKswygY3pPRLd4Opl4QKOx6qgcidTo923dO5PXAGqFMS0CCFNi8n2nuNe2NOk4KvhRWfa89KAMJmtcO8IjnIUqeRlRFtdcEkI8+zq8MWvnAnOe4571Te63Oz/uW/m4DErQWBLyVOkwJJJTGQ5MheLYf3wAk+DXryFafB1GD/uRAAr4TWCzwQG0768DiQ5uhmvsz61UavzJHPR+T580l3S/rRaVuUs4x7u+JkwHH+xp3AlLpP5f0v0v9kNtQrdOYf+JzynM3y+c2PVxtQRshz6Rvycud56aOVb9RJibi5/JebAdD9PyV17Da2AYkXZsb53KnBpH1Pd7bgIS2/sl7iv7O86YNSND45DaV5197xnzPSibAIRVAAs71ssB1ZSPNNZybydRL2ZnHM7epag+r7iBmz/fODASJk++1HAkZSNGzZvvjJIfGKyISuH7ioUogAV//DiSwrvz/z96b9kiSZNdiN/Y9t6qsZap7ekjOkKIAQvouvO8SJAj6ye+LROAJECG+J4ESOW9m2MPppbasXGJfhHOuHfcbVu7hWV0zFOdNJ9AdWRkR7mbmZtfuPXbuuYl2rFzQNGAyPgISqhZ53IibFmzd+5GyH4PiiPKfuva/FSAhGt/cYDaNjcbaAxSVQvPcISy4Kkca1xSIEY11bnDyBa7nWPU88+/mhkLXytH46Djkizme+MVx0HciMq/3Y9vg1Ma8ODk8+qzGILYh9rnKeMcx0IlodKhiP3EypjJOFAzcOtUXgQ9+IpCA3wEkUGgtiXRBFJEnCj0vIceAr7WzM9LhR3YxG7Ls4+VsRGbCsG8EFl5cP7Vn11f28uklgQScYNNpTXXJN4uVPdzdEUh49/qNvfv+HQOAYyABDjhoYx68MaAKNeRxuoeyjhS6S4KH7jhDwA+hxd66+60N+h2WM2SViVRFAer9rlcAunOHgZNAhGLzxIm6OStBQotexm7PAH4Nuj3atPZAnf+tPejj79ut3S/mLjIIemcPQn9dLwd5OSMbACkPXnoxBVoJGGHlBjISUMver03nPzAS0E9Pa0gq9im49lSGBcEE1wbwMeG8SCezEoVjykVKvRgiH56CiQhe08a8b/EkH4ET5gQC/H7SuwAdHdoHyJsHOABtgvvlwh4W/h9OqXHiC02DBYT4ILyXgATmVqfghCDwbg/JCpsMhnY1O7cpyoDiuvMF88yRasJqAQiKcayOk+HERAFQASBpDYdiiZSHJV/JeiD1ssz/xgEi0jOGSGMB1b0FzYe2nU2GNp31bTxEegcuuGEg2sKJOXUAgk5FYDEpMMUc0vyRLYULMiQ4AyAOFGmvxoBrIeAkEQNlKskGcAo8nhCqWThIBUYGKlh4cCxhq2gvYyChda/5SxYITsTISCjL8GFOEEhotbgu/D1/vlj/sBdDgAP9rq26e6Y4aJ/DWLPPSQwUQALsBYAFsBAe7hec8+4g76mZ4aKmro2SAwm9np8oArCDLROQwL10C3pMn0CCGEgCEnDISyc2ld1qd73MLb4mIGG5cSE2zANUjdA1fF9wDQWJJsoXkGaD6xggzcYddAS0rK1BQUiiU2S8DHtDBwb2eNoH6wDwghglny/oow5EyNbCfvi9unbotpkOQkZCAhKQliNGgveuFG48BT5Fhz/uHwIS4qkW3o9/j3t2/JzvTaU4V5xfyrnlGgnpPAISNC8jkBDnqn6v8n/iPt4EJOiz+f7ZtL/GNSS/RW2J12oSW4QwqrfB11f5HMrUBu2xAhI8taW5okTcn6MfENuu/ue+p54pS6oSSHYgUn2t8lWKZ5ZOKqO/c+p3+TRxHDWGOSMhP2yL96y6xyn7Vti5lEaha8d7iDFc1375Txgn2DFVwSmBeP9mbGdca01AAuhc0VcU0KJrNp3INz2DuI6q5oiACrXhaA03XTwXrk++ffyagIQcyIt+dD5f4/ebnn9uH2SnBSS4X+gsND2LOMYCEuLYVM2pyrmXdIUikCBWEew9AdckWvtDUxuqgIQYR30uIyGmNtDuJ0hBjAT87UcgIQMStKHFjcDR/0AVSUZBxqbJ0DStNUwsLaJ8E8YiaEIcPxdIyAPqvL25AZQh0eciECIHOF4jtq9uLDTecZyLZ7B1Vdx4IldnfPMFHu8X+1nX56qNMP9sNHBxI6rbiJsYCdGJqmqXUhsiUp/3P85X9SE6nwJiIiCj7+hESWh/nNf4G8S/5MDgpFBAAgIfOvaJZikqN4XoEpDAk9H50gGAjgfBoJ53OgcCCWfnY3t6OWXZx4spAIUegQQE7C+fPSGQ8PR8So0EaBDQ8CaqLoCExcODIbXhzXff2+tvXvMkU+VCwUjoYuPa7wgu4Icn0A9zBskeVLXowAs4wKuvRWgiwOnf27TfpbAegnaIHQJAAGNiOOxZr98iM8FPTOX4B4eQ9dO7PDX0QN5ZCX4SDiYATg6tYAEwj5spB6iqgPSAnT0sF2QW8Ke1czYHy0HObDpzJgDGG2wAKuMfSpuBE0uAN3DWXYsBlRu8kggCRJ3AAtBg2T0BCcs1tROWyzmp/FzXrhrHgE4aB5gXABIg/ghGBsYDASWrBWxdxBKOvDMdnAKNk3ycLnMDh/5Et0N1+w8P9/bh9s5uHu54Kj1fL9O4eF48GAjr/daWrELBOIyBGVJN+KxS8YJZv2/nE4h5DqxLIOHBOhTphBhmN4lh9hioIVeliyoHACUPLQIu29Xa5qslxRkBAHmw6ZobnOt7SDV4NYlev2ug/mEtzEYDOzsf2mw6ZupL6wBxRw+EY3AEZsKxnfISrcq/FzAIMAb3G04GTB/AOsTNCXoh+ED1g7Zra6hqA/OtD22Ov1cF2bL8oVflQAlPB3eiY8tg9aiaQKlqLyABTAJvs9AkBxLwMxiCEeApLGi7g2peQhGMhIVtWAYSmhe0F5rKSQwUOgl06voDLwNJRsyaQTarb1B4sUw7FFAAkI3zC+kxoPxTiHDLuY4+Ym6DkRCBBP69YCS47dqlKiLd/jjZOV8/AJUkUgogAWKMAmPc+fVxi1UbuB8k8Udfaztr79q+fGFnyI5yZga6hNd+Z8BXzC/9neu25XseSpnGoAE6JgDACGCQkbCxQ6dt+7YzEgQkcI2nlIyqICYHw2NwE53mKt8E1/MxLim7cb+Rs+77QynSGe8hIAFgzdG+n9JoiuBJYppZGb0YAFUFGnq/CUiIc1/jHPuv9aF9MQ+o8J24v+af334kFnmcQou1fLS2iuCrZCRUAQk+95Mg6AknszFQzfzZGMyrXwq01Ff5vGh3lc+Sj2n0caLt0TzRPPL9xee9riEgQX39VCAh+mXRd9P8z59r3vYm/1VsEbRPQAL6wTSpFcoTl0wTjVdcB03Pp91y+yY/K56Wu0+zaQoxTr6v+2s88v7G8c59S831pgbEOZXHWBFA0FjlcUC8/qc+n9ifGF8pBVW2TOBc7iPnQEI+36Nt/Sh2SqwiAAn43lGKDquFuZQx18EP1EjI48OP7DiqjaWDi/gefbrEHDv1/HBQwjFPH6KIL7VfSp2bH4GElAcEVCii9RpkTVpO7JSzSBEm81JqeJWDp/JcH702rDIBCUL4GS+kSadA7dQl/ksHEiDSdgpIeEz/NX75hvbRwg9lvPLvxH9HQxcdB31GxgjvqbxQdE6iM5JfNxpabRR5/zVHqk5AcmMvxDwX25JxiUCCjCpeZfQw70XXYzCyWbpWQQOQQBpyyitfLRc0PhTmG3Zt0O/ZbNS32XRgz55e2HDYtjME6aOODbtIHRjY82dX9uLZE5sMe3Z5fmaT0ZhDhfFBELhGSbi7e3v9u+/s9bev7dvffWPz+wWBARhn1FnH6TPEFVlZoeVlDu9v75gXz3FBWj2TrpNxpDBaMuyutW6XszGBBLAAJgiah13DyTuCxV6vBBI4D2AXotEmkACNgmQv6AyDLrez+QNOjdcp5QKsBGcqIMAXFZ2pB6s5wzcvPYnTu4MNJ70EJEzs4uKMQTyqHzC9AaoQCL4QXCPWQB73FqkSTnFXCUiITXo+twejK4AISRsAQRNK7bFKww4BrYsYolY9UhKGkzHLbPaGPTubTK077NoIFRV60CNAab0NKzUwfRuCYGRcoNRk2/opRQdDjWew2u3tfr6w1+/f2ev37+3m/sHmq7WL5u1btlhhE+vYHiKLbT/FhU4C3CfEKBTERBbHHsKYZuOe2Ww4tj7KQ+621gfYQLq4p2Lwv5aospjbnjLUaXkZP7aJqR5LBmnF+t7hdN7F+lCZY9AdWr/Xsf12bX0Iho77dnHu4Nho2LNuGxoLYFmsmeKSCj0lx9tF/lhSNLF4EHjDudH9nJ6/sSGqVgBIoL7GsSAoPitnNTo06gc0ADqHPkEilk5cobypTkB1si2n3dMvxHRwhgMCf56JF4EwwDWuw1SpgUCygSmEaivQwChryDuQsLIu9UQ8RQPXYlspRtohuOMyGPgdYpWum0FwgEJ8XoEA61plTNEHgGzuCDkQv0nVDLh28L0tKnqAkYBqMweyYni9pFHgqQWQ1XAgBwwJ6B4UOf3oN0rYAlwCiJWqOqgsalnOsdTJcfuUUocwVzD+7IyPtduGkqqMz0ODxu1uWTnA56kHVLPZlGtZp8JMmSAYBMZR29kHna4doPVge1uSkeAAjMtRJOAw2CXO9wDOy67GQEt/o6MPRhKpJACqVJ72GEhQ8JcHA7B1xd6Xqk/o33BOMSdVm1x/l7gpxqULAC3Z5BhEaL5X7f/6PF6bgAS1N66fuFfrWlVAAt6T3xgDvOg/ojKI/zjImv/UAwkqg1jS30XzJtslBQFH/Q930SxrClTR1xjMcczS3NC1I5AgPyIPIuO/1f/ch8p9GwEJun8MODXumO+R0q/Pan5+NKDZH3IgIc593C/aw3yePeYe8tsd9HM9Kfzu6YnVwG0M6JqeT7dTlj/Us4lrN5avrBsL2ldfuh+9ssw1GG9gQHVQLNYZaMJutS6izxrXRxzfqvvrGUefOI6zQKR4/Qhq5ECMPqf1yMOTEz8+h2FbxQoE+Is0IaSmwTY6ww+vLhrsTD+XyXJRahe7hU321DMx/8QQ9HWt9Q37SO6Zs/QgPo0CX7DXXWh8+b4qX/tzqzbU2S+t3c8VW+wxvdGBBK5rletNVYEw9H+SQMJ0MvOTu7A5FQd+uWI2HLXFOjmgcBDgCPgE840eiDucr3KiYQJhYupzFEzKauNqA4rIbl1wGTe4JqNZt5CbF1r9J/INIhpXGf5o3DWB9bcI0FRtJLiejEI0NtqMVG81N2TaEGL5sngttVOGLAb8+Jva3jS+csR0f30vIudxI87fp6OU7qcNUY6+0Gx8J0ea1S5tNHHco0MlBy4a/GjohWTHzSs+E419nAHxs8otL8YflQuC2KI2YuV0KujRPR4e7kkFb7V3WBk2GfXtydXMnpxPCSA8vZjZdIwTYugUrFjV4adffWHPnj5hOgQCeQn6KcUDlReX8zlBgTffvLb3b9/Z62++sw9vbkhJb+9Q+tGN9Wg0cQX2rWsPLHnSvubJM51zCPKRcoedxgMXnOKPhkMbDcBGaDF9QRoIKPUHvQSAIsiNHyKATqKGfIZJRIcgCjamDoIVD3o0rgh2cOIPnQTEBAhudgAQkMu9QYDtZRzxnRW0BlDCEYHlHvQ7VI3w+/cHPXv24jnHZ8bxBD1uNTVWAAAgAElEQVTbjT3LxjHIk1id1+sGRRv9h7gjbNdq6WkPYEcAaBErQQHT/cMNA14CEyhn2enacDxiSc7+cGDT8cS6/Q6ZBqTwoyrGAXoIHrgv5ws/uUyibKxqwc29zbz2d7e39s2bN/b9+1tbIog/HOxhtbY1GAadkb17v7AdTmUgfGcQWvRqCrwX0go6qPoxth6MMKj8uNdmbaOep8eAMQAtAzBUnJqeypaCYbD1QBRlKAE8YWzQVpxyE1BgRQPknYOm7qwG9Av0dHy+10W/4YftrD9o2TlSTi4AOPWsRzFRBHOubizggHMAewJOWlt++g6WiYAEf2alngKeNYUnE50crzFXWo6sTlS0Tvl3zKE1wMwdgRGmJpGJU6qjy1EHuAJAgFU/Dlu2D/Ma7RHsAVChpZz1lPfZTZVBfJ87cM16JY+h9cZ9u90+WG80NIhp4loI+GlzUo5/dzjifGFZyJ4/C5QzxGc8eN7yfUT9sYQgQBbvuwej+BzWOf69XG2YqoIUlta+y/QU6BX4OvSg3Nk/7gA6G8TFE8UoINMA+3tKOQCVwXNpnfGgMQRIRvvPUqpbL83IkyaAIkiSRUURB80cHFItdAdwSo0Et8Bxn8PvX375hc0mEzvstvbmzRvqwmD9YA6gXxuSUNq2g6iqdWy939sSdgNCj3iOrDpVpqVE2659R3uL9ue4fwAcUmqTs86Oadqq4uLzu+yD+oJ1UgThTNHBXlCKj0rMknt3EPUs9rPASIxBr9osn0H303oo+1CWXs37HtdUXaAU/YO4x8b9sgAoQ79icOwPFsibg3ARlJAPqLGP+7w+G5+H7lucDIaGYPyw/+iVtw3pCNH/Uhuq7hv/Fvsf26HPRP8ijkkM+OK8iv3D3+OJav45fpapW2U1mzjHtAbzdRM/LzFPzXVpTal9TYF4HIvYv3yuV72nvsbnHdeafLf8mcd7ZhIivI18K41fXezAcei0CQZjz8Krw9e+Wg94n6fLABJcLRev+Dff5/dKm5TfB9evWhNxzohJEtsc/dfHpmbk99G/c7HMeG0fV06iYv1pX6PqTGLw4X34YHplkln6t/ZpMQDjqxiC8fr5QTLXB5h6YB3isAAUyiSyrD07n/exD6N+qaGjeR7nXgQSq+aggP+6+Zn//Wi98xDmGALNNRJw/998+w19Z9a/Tgim+1EuLv77+GkdYst+H1f81Gs40OQ/LTMACXLEqhbGR5ffSFzsuF40Hr6CzKPA6wg9T8FDAhNwPyFIedBcZww+d/iaDGHT+7mR1viozxqD2C98Rhtp3CjjRhYNwykgIQd5aNzSxiJDGp2JGBjHBRrbqWtEQ35qI4gLWxuS7hlBBPVJIAc+G42F/o7PuTPrp4PxmvkY6Zrqcxw3baRx7sTxiYYnjkXcaHNEM44tv4MgPDI1EpDA4PKovGUCZ1JQrY1jtVoyIIFBa7f2djbt2/X1uV2djSmsOJ30bdzv2ACnmd22nc8m9vL5C3t2/cRGo6HNJl7lASUGEaRIm2Exv7cHUOHf3Njt2w8EEm5ev7cNqjAk3juCnm5/6NyCJDgHYJClDkGfRsrBYuUnvkRYEbDsWH5yAlX5YdfOz/DqwRE0CgAy4P0BcuT7HRsPUX1Apzh+Iqn8twJISII3GhMEsEhtQECPtuxxSrpD2UUEt2ByeC48xn1JNseupGwfID7Vtt4QJ6gdu3hywfSCs4tzjhOC/XI+tZA+XbgOeNbQYMAJNe6N312rwSsZgIkAZoQ0GpCe8HB/U+pbpHUHbYjpdMr8+LMzLz9ZBLcJAEEghrW/hogjTsLXG9rLyWjgLIXN3pabrX339q198/1r++79rW2gr9Dp2cN6Y3Okdhx6ttp2bXtAeohXa1ihkgI0H8BYOOzsr/7qF/bf/jd/Y1dnM/vtf/6lff1P/2T3H25sMujbs6sru748I3MAcwGMGvZ3vbYNgZONHXaevoMpjjFAfExbsTOybxDIcw3vUVp0YJ2Wi/v1W66NweojrbV1O3uKLV4hveFsYIO+O3FEkpI99MVe5hkj8NaG63PbBfl83ToQRZuRnA853bKpCkoVdMsOyLYQNFnBBjmIJmp+POUBCyXaz3jCxr+zzr1OWDwgOnIUCZiktIfWlkKUYO2MRiPrjjo2t431Rn0CemAcIDDHs+N1utBUGKTT8zaBhN5glMALZ4cAXKONTbnkfrqEcXMgASAYT/62qUTiAZUUVpzbTD+giCKqHaSqDQcPXlQOEtRhZ1j5SSIdzCQmitQBMJlwYod7sj2pTKvsLABKByQxn9ymoL0Arrg/UcS1rMSi8YVN4jrl3HNAo2qvf/n8mbOx9lt7//69Le7vimAcKRc71JmHHQaQAAbczhxIQJ+hpcGqGo8DErQXFfsDtDBSRZ58nyvKdILRxZ9jIKHYCxOQUACpAPWSyKrGlPNWDqhycLXnPBJIQJu1DnQvb3tZTvWjvS2Ac3EPjftjdNrjfhr9hejLRd+n6hAg+lPav6NPpWegv0UAOt4zBxI+yqBIH3ZNonrGbfT/8oAm728+LvK/6sZL/m5+j/jvaIuq7v8YIOHIP0n+lMZR5UW1J+YHQE2BbGxrlY/4GP88+o8frbFw0ar+S2wx3ifO4xykOJpLqH4EkDGkBcU+aM3oevJP4mc6NUBC1bjkz4FWIZS0jT6sxqRp/OvWn+6VHwof+8JJXyYBeBr7CGrEGCA+p6rnWvl8QupK3fzA96IYJz6nPTqf//G++H3YA6eyBG/zdjXNzyYgId7/o/VuZmAkRC5VDiRgPf1JAgmTsdejjxMunwDxYXUP7txp0UWkOaJB0ZiW105Bb4qGZVjxmlPhqtqDazYZqqaJ1IRYNV0/Ggf9HvvKEyvmlbtDofvpbwowqsfnmKqbgyu8ZtgIZQDyBX8KSIhGF9/TaZI216b+6xnEvkfjqOvlBiECDZpf+pvaEU+28r7HPtZt8PiM3tPn42eb5kZupOMmVIwbQuy0EfH9ZJTFQChPFER5Lk87fc2kHO79jhTwq4uxvXx2yQC93zkwAOvazsajgV2dTe3yfGYXZ+f29OqJXVwipQFBSM/6I2gAdBkYY6znoMDf37N6A0rcvfnme3v/5r0t7xZ2QBCBHGkezYCy3iKQQOBADj/LLm5tvZj7CR+Ra8/9BuMA1H0wEc4vkPPuDAAE8DihQ1w3HPSY3gDdBxeDg5gkggfQ+1OqBBV71zx517OS88XAfbWhuNwBzja0C0Cf36ff0zXmKwcS0GeeaB6Q6tNiWUC0ZzAeUCfh4uqSFRyQbqC2gDE16AGYSGkNqeyjU92Xtlz4K4AEAhsLBGApYGIAtLHV8p5Agm/YvjEjgEYqBYLF8/PzQgxUGyQDqUSf3jBodyABtM+zqZfxXC7Wdr9Y2tfffGPfv7mx9/OFHSDs1e7Z3WJlHx7mtkLRh+7UVtuDLcGWAHjQAscCueDo09b+3b/77+x/+Z//J/vZF6/sP/zt/2p/++//vb17/b2dT8b27OrC/uJnX1i/Cxtldn9/b/M7lN1c2vwBJ/QrWy8QZLVtm3QEEGDSNiStCQEJzkAAkOD7wbDjjJAhqIuHtbVsY8NRy67OUVEDJTEBmAAE6HuAs3cmAP7ztR6qu6SSim7fSvozpy/mVq88xcAYRyBBQKUcSs0TD6YP1tp433FiLyVxBbtoCwLsKrsKIIhtkRMGTQaCHGXASBvAvc0FOQ/QQ6AWSrsAEradg7VHAAPH7AerdAKYwJwHeNgfFkAChDcBJDDdTyU3kyiis3GwjlTG0xlFmLcO9Pgp/eHQ8YojSX8EQI6ABP9+0kbYJRCnjfKaYO94WomABP4bVFSkmySRMD7HVC1C9h42huUeF14eVYwPnycd2wAQ2wK8K8upukPrATUhTM6L0lnU3oRXpHVBaBZAwsPDg21XywK0g47D/tCxTbtFECEHEsjkII5V6nLkgUwO9Mf9UhU69P3ov+RAgv4d/QXuF9B+iPYvAxK0f0hHJLIS6NiihGxF1RL1Qyee8s+0p8oX+VwgIe6vVfvl0XilD0RgLx/vqsAo7tP5Xv+5QEI7nOhH36zO31R783ZWtZEzKzDtoh+t60cwJb/2R4FLxgh2d6OZkVDXF7TZtVZKBqrmi+ZyZETkcUBVe0/FClXfVx+rAkD5lqeefxRbjNeI36l9lo8AEiKjJAcSGKdkQEL0Ecs1Vu5Z+frXNeMa1ryRH1w3bvl8ivNF96kCEsrPSZDnuCJKDiTk143jWTXmcezzQLxuDkUdJPmADoRXa1zoHkjRrLIZ+XOoG8MmICGv2hSvg90ejM88tYHz1qsU0Bf5kwUSlPMtp65qgygmqiUHowLxrtpEjif/MSMhovoxGI1B49GD/FcAEpoWsZyAuNjiZtcEJGiha6xyw6oTmtLBLqs25ECCTuzoACeaaBzHaKC0CUSjofGv2/xOjUUVkCDnRfeNizv2N25I2jxiWyKIoPdzICG/XjRw0Xjnc/LUhqMNtm6Tk2N99Myy1Iby3ioPV1L48X3koSGcxhHvcNC266dn9vL6ivoI3dbOdtuFtXZrOz+b2pcvX9qTi3MbDft2eX5hT6+vCCR0kWIAKn8f1HIw2JfUR0De9261tvv3d/b229f27vU7m98syDY4MIkep3Je8g8J9TzB3ThFeXsEJAB5BW1iZ91Oi9UYZpMx0xkgAAmwAKfvCJAgsIeyj/j3cDhAeQceOiN9gznfrtBQ5ESvtws6M2QpkD3nQTDF/DY7Wz4smet/2KImPACPlm1Q8gntRY72FsrxKXhiLt/WDu1Dyut2YANAwtXTJ3Z1dWGj6YjBjwOVLRv2uxwvgAdcazvk1W/s/h6ik2JFeEAGIMFTHnRiu7FOe5/y4f10w8v7YQycETGbOcOLlHy0N6kfC8wAkIAfjC9KeI4GnvN5++HePtw/2Lev39nDcmUr5BD2R7bYHOzbd+/s3e2drbctW+67tgR7Aae9GNtum+NIlf7d2v7mb/7G/sf/4b+3n33x0v7j3/2d/e9/+7/Z7c0bu764tJ/+5KX9+VevCCSgbdDGAIuFrw8Lppasl15+czlf2cPDnKfKmC9KUQFo4ylIYAx4agPSRob9Edkow37bNtul7XcLpjdcno3s8mpCIUxWYugNCiAhgq24LsYTYES0rRI01LoFkBGBBPRD+5dONaKtkHPCoHYF5c5OqtQhgKg8OWfQtT+mDcsmqCoBWCmigLptcYZFuQcAbEjz0jacK+g3gbdRzw69lnVHfRsgFQYBscpAsqyk2WA0ITiENQPhxT6qbSSgHyfqrhmCco/LZPM9PQDtwt8BCvH5mAtWRiCBugOBkSAgwQM9twdgJLj9TeUZ03hEIAGpJZrfO7IkghbK3nUqFtCgWPoao91jLm2H7QdrgpobibGA98XYwfh7UJOqFKXTYx00DCnEiVK2LduslnTqtOcSSLAW1wXM3brVYWrQEpoOEFOFkB/1OVI6TwCetU/kQELcLyOQEPcAjSPbnTQAlPKQ7yUCEoo9NwAJuGYVkHDk2AcgQcGffAUfx7I0qgKTuL9/LpCg4DsPkNTGGHxpHUY/T2tFbc19jAKQSkF0XFu6R773c9wkepYuWMdIEJCQtzP6dXlQEn2G2gAlVBKpal+dT3vKx4p+ZdGmBiBB34nBX2xPBKYEbstv03Nq8oE/5/0qP61qfOPf4u+wT3Fe5W2J/mJ8j9d4BJAQ02s11+N1MH/i2OZzRfajqp/53Ndzyferx4xvvv70bx1UHvmoxQl+M5AQ50+8xkd2LGO6qM1Vn4v90X7qrDdnbmr+af+ueqZql4CEuv43rdUfCiS47++MBOw50Aui/U2Vsqj79KcMJIxHk8IRk1N2aiJ39qUyLj6vEyAtkrj49LDLh3vMSBBSre9GmlXdYm2aqI0TKWxQj1mwdRtd3g7dN1adwHcj6o3+/r6BhBiwFPm9n3hi8SlAQv5MZQyrnnsco7gpxmckZ0jjTGc2tT9+Tht96dhX1/nNDYzaF1+rDGSd4Y/Gn85PEqErPp8xEsprfwwk4L0+DGcbDjvEFnv29MnMXjy9tPGoa+0DAte5tfcbe/rk0n7+s5/Z9dUl1+fZbGJPn17ZGEBCr83gHjn5OA8FRX1+f8v8+/16R62Ed9+9sfffv7P79w+2WSxtv3ZKNPKgmSqw8bxm5SsjkHdAAeKRLuDYJkOixSAIlSKQKtAZII3BNRIgZuigQp+6BGAsoCoEKNA0+FBbT0AC782a92t36BPVGKJvq82a2gwobwiqNEQF0a4N2rrGK/AJAAkAPdbFqTBzvfcIGZJiN2K61oH6CNfX13Z9/cSm51MG+b7BH6yPEnErlHJcs7+ggANIuLt7IJDg+ggIdNYFI0FaAmAkTCcj22yg5YCKEQB0hiz36Nffk5EgO4Y+o7909AGudF2XASeqSBVBfiAAnA8fPtjbN+/t9mHOPrcHYxucnRNI+P7trf3y66/t+3c3tj20bbED8HIwqLtDFwoYC9X908k0+vxf/eXP7er8zG7eoHrH72yzmNvz62v7q5//zP7iqy+s33MhRZzo3t3eE0QAMwHgCVIcwEx4uFuSHeLVDfyUgBnzYFylSgegoUO8DX8bDyc2GQ8dSNigMsnCur09y5ieXziQgLkCECCueZziy6HFKypeuO334LR01HzvAPNEzpr2nvhvncDqHrgGtUAYuDqQ4OkIfhLvef4S39wW1PqivGeRj+zsCIBQbhMEIJT7obOSnLVApgCYGa2DQUcE66Uz7Fpr0LE21u4I4pRDgm1wQkD+x3PsD8e2TUwXAAiD0dgFGBN7bH/A+G5stfZKK1gPZBalOcmKIEgRO3hqCIAEKqYvoYYPjQMEq57aoACYgGICEsBk8PmbTn6Qy859zNczgngChCn/HRogSovA53Yon7pa0RahLZw3AB4AJFiPTAmV38TnFDirfKqAhMTkT/f24JjPH84cACn8G4AkP4G+wE5w5AogYXloEUiATgLWzuawTdUTSyChnF9lClT0ZRTwci9K7JjIkuHdyUBMudOpCoZKpMqPKfayxEioAxI051nRItNJ4N6ydWAG46E5TvtSQZmWf6W9Cp/J53W+LxZARmDdxUD0MUCCxjQGSDFQr/IZ9J3jNV8KccYAJ7an8BseCSTgRPmUL1Dns8R5oj0+9w3196r2xbGI36vzIzUH4yt/fwSQUOc7M2ALuhv/fwAJmvenxi4f6zgGf2ggQfM/zpHoU4qREOdA/GyVH5zPF63f+FnN+yZGSFxb8bpqo0D16jmWBGxPpDbEvsZ5FG1I/nxyf77q2ebrG32XxhfnZajEka+JCOayulT6yX39U/ct2pzEkes+KyCpav2hCAFTfsmo9D1EQALSNsHUQ1v/pBgJ2KjxTEZDL/OkSROp95XGLGkk4OHLuYmTTH+vMpCK4Z3+6RtwTmdXYFxnDPPrPmbyfMpnmoCIqsUVg+QmIOFzUxt0MkinKpVJQ5vkECuIiQCGxkzfkeHzQCeJYVUI+NQZe82LfEPWs88NZ3xm0ShUzZ8IakSnpQlIyA1VNHbRGYxtqXqWVcZJ38c1ASSof/xsxkgox0Cl4UpGAgJZ6B5QTK6H4KtjF+dIXxjZYNAiE2G7WZIe/vLFM/v5n/2ZXT99SnG8yXhs5+cTBu1wZBEcgwWAH6Q03N3d2Xa9tN1ya/PbB7t5855Awt27W1s8LGy/Qh62ixbymW9cKBWWkIHIEgHVkqwFAglE76Gi3iKAcHE242t/7BUqeALfxxwEqNG38aRvA5y09p36rHmoXGcvJYlgxgEFOMSr3YoijwiK8Yq8f+xxEJoDPgBgwV/3FIdEsIw+QvwIPwyAQPFO5YRcy+1g5xcze/bsmT1/fm1nl2dF+U3cu5OCQU+l8AALATSCaaQ2IMgBBR7gQtRIYPnJ7ZrlDDFO+BzuNxw6U8Mp30aNBGckqI1e6QD6Edo4+X6rzT5/eH9rb1+/JpBwP1/Z2cWlnV89s+tXP7XOcGy/+pdv7e//4f+13377va3xbPojWx8OrH6AcYMqPdX304QH0IE0E4S5g66LA0HB8uX1U/uv//oX9te/+Avrdvz0GeDJ7e293d892OJ+wdNsnNoDQHi4w7897QFBuKozQESSp8xUdXa2CfqCvHVoU4wGfdtsF2TWDHoHlgM9h/7H2FNPACTEQALjJLYGxg/AjK9LB7rKH19P0MLQHhGBBHw2pjXodA2vDLwpQLij2KKABL0XgQRUDVBgjWuWQYE7MAjYo23JxZM4B4GCtVyotN3Zk2UhIKEz6qFeZirx2DekL7Q7zgJAagNSj1QiU0AC+gs2DvdKnMSjqkgCErapJCcBOoJbqEqxopaCB44OPLhIGdgisPkuIunstyC2mBg6uB+uQ1uWqjqQTdDyig5Q3i6qMUD8MZV/xB22WDdYVwsvcwuAgIJumCtMWeoQeJCKu3KCcwZEoVIVTr5YYhNMLqjB9xLrZ5/KuLLYDMBGY6rPGqVOsU7AkACAmVJIYCswk2JgF/fvuD99FJzz2TpYpHmh66hUrutgOrAg3+ZovjSkNiigqEttUGqj9iB9PrY17pv+jMs96HOBhBjQq1/5/l4XjKjNud8Q/QX1Jz6TOH7Ha7K0Do9lJAhIqGMkxL7UtaGq3/n3cj8yzrdT34/BZeX9G4CEeO3o9+laAhLk03xqakOT/93kP8fnG+dSVbwgP/PIl7MyVql6Vke+Wdg9eK9HMBLq2qfr5kBCPpdzRkLub6pPWq+xvfhsBNJC8z/6NfdT9W/dv+q7RanlE0BCYX8yHYmq61fNz1NtxnsRqIlAluxULhapearxwmFG1Zg2zctiDjUACVX2p3jGrH4GIUoHEmjnmW7pFT6U8vcnDyRgYGTIYvAVF8t+dZxDqgBPn48GMzdkXs3BVbo1qX7fQELTQoyGunqxfVySKH5OgWKV4cN7TUBCTp3MDZ+MCV7jybz+Dkq0xkxAAu4rICE6FLh2fhKgkmp6z53mUJKqwRJEp6TKIcgR1XwDlUpwvL+uqQAhv24ck+hIRGdAzc6ffz6Pq+ZHfJbxREZGP7ZHjITC+cnEFsvN0U/jVKXE592BTITxqGfjwYCihZMxlP5Rdm9PIKFlOzufDO2LV6Chf0UgAcHVeDBkmcXBAGrynl8PFgB+Hu7vyELYgVGwWFMvAYKL71+/sw9vP9jybm47qI6l0mtMg1l7oIZqDq6N4IE15hea2oNhxGlqt10ACZPJwPpMrXBKvweBLWojEGQYoZzlkHnImoexvBzuh4CHdeL3W5YTBBNhCQCE5ei89OSeyu4IeqC032Lwg9iMavaos448tTS3GUCZRDq9lNHZ+dSeP39uL148Y3oDxo+fZ3DqNHAABWRyPDiIwCB67SKLqBThgAJKQAJU8JQHrLFBH46Mn+ACGEFABYaGNBIoqgfxR5y+dxBwOfV+MEwpIZMxg6y7D7d2e3NjN+8+MK0BbQBY8fzFK3v6/JV98ee/sOHs3H71L9/b//F//r39469+Y3eLpY1mZxSTg7DcYrW0B7AIECUC4e+1DarGZNkdNgy2UK0BeS0vnj21v/7Ln9tf/vxnBId26w1BhNvbW+ojLJJGwuJ+XaQ6AEhZzVccJ5ywkoqIGcqqE2V+PYJE9P98OiGIsd2tzPZrgy4S5gz0ETBunE8Dz8EHGOXVAZKGRddPnN0+uQ32dVmWIMXfkNog4LvIv09pJDpNkE2Tc4JXp9HvCSTwtBjzKYkTuu1MFSraXqGCoAMDsCSGx6mZgxtQgQ8Gs6WShSix4WWyACSwasNkZF2UwZz0WbqT4Ak1ECBSOvQ+ddpe0jFV4QCQgPcJJCAhCtFwu00QQKkNcg7F4IBIIkuVLlxDAUACbdoBzJGeLZYAHCAy6nYf81j95XjtyqoNeE5Yvw42w3ykzsb9OwESspUAKKl/sHQmTkFfJYiAhwogql5skSrgPHEvmR4ChXABgAnjYZ/AFcZluwGLxisBgTEBxgWShyKQsAHQDiABFVwMoqQlPTkPRrQ/54G5+y0lkBD3Hj8QSddMQIIYHnlgoqoNxT6aaSTo82IklBBhWg9JI0n2T9eJTrna5u0qgQT8He2q2te0bzUxEjTb80CmcNQLcdRmPypeS35C7muprfnf84D1XwtI4JoIAGddux8LJOTXioHgDwUS8mcTr6Nxwt8E4KpPmC9NYn9NAVsTkBB9zRxIkG+Xz6Wjax6cCZavW/lo8ner/PPHAAl5zBLHEr9HIOHUOoptjG1RjJUfqGkeNcUvdetP9zgFJHh5RuxN9RoJeX/j/Gb/U8WkuC6bnnlcu/F68s1lyzA34D/J39c9ZNtok5NZyddNPi7xnke2owFIyOen5hV9j8RIACOzCkhAyh/a9ScLJOQsAA1eDGQ18XdLp55r8sSNMhqkfML4pEmKwRVAgiZVZEdUGYMmQ5YHsvmEijlEVZOt6fvqY1XbHgMkxLGLhjQaHhnDKiABlHE5B3huQPAEJLA2fZYnWQck4HPR4Y4Lpm4RasHH+ZEbEZUPwt+rjJLqCuv+YkTIWOTGWeOifkTHqQ5IyDeDaLSbDHVM1YkbmvosVfHi+WepDeV4fCy2yPD3sLPJdGCz8dgG/baXUxygNBqCs5WB6fz06sy+fPWFffXTL+zZkyc2nUyoVusBKsTsHEjACTACLbAR7u9uWWoQVRegM3D35oO9A13+NZTNoZOw8zJ9oP4iaEpl2lApWUDCcjnnfVhXmIJ3AhJGFH2E3gBKG0LkkfoMqO7QOVDQEIESGAmajwROoO7OUo4IWBzBXSzm7gjstwyAkeeM1AaVSUSAyhKBCPQAKmyQ2+xAAv7OHDecLCCgBUMBQALTG7y9AhJevHhxBCTgee3IiPD8dQTtTu2fUx8BQAHicfy+gz4DTm4TOwEn8qpugIYorw+lITHfESxdXV2RCaEgGeCCqmoAMMKJNACNyWxqb62DUyoAACAASURBVN++td/99l/szfev/dkgtxsl8XYte/nyCwIJX/3iL212cW1ff/fa/sPf/b393//wj/b29saGkykDTmBCaNcDcuIh3JlqdqN/YCUALGhB2Z/B19aeXT+1v/z5X9hPXz3js0UgeX93x9QGpnEAKFliTJYuwPjgufYEXB7wzCAa2LcDTqBRiQJlLVOlFcx5lOSDuCUYKfv9mkAGwJTxuM+UFwBSeIIIjJ3FMuB/uCbGyYG2PPWrBBS4n4B5EvLzq4AED5ac3h+BBP/3wbZLBHwOJCiA9hSBskyhyhoKSKAtSwEi2ynAIJVUdVuAACOBstDRoPAiTvCRrpHKP6JE6tnItoY91NM8wLDog90z6FPMEA4KBdFQaxtiqv0+UwnQFjBzkOYAIAF6GN4+6TOU1QIwrx/upaHgdhiUYIAMnC+wE6naQgQSJNKIZ4Kyk57GolKNDME53+HNKUhVuUc6WhibXSo/CWXQVJqTzifswBapUqMijYJMiRToFrn7KLNJimgCcBITw8GrLZlSqHSCMquYU+sF1iaArgOBmS2esXlKAyqagJEAEGGD2dOCYjsEWlN+a4XCuE5otWeIWVUFJER/J2ckNAEJCprwzHmdFBzJ/6gCEmg3U2qD9uIcSMj3Oh066Pl8LpBQ5cDnQV1doFfnV8TgL/oTp37P/Y7HAgkAQrWXVwWy0T/Q+/FebqeOVePrfMGqACr6RPl18O+mQK0ptUHXrGtTFFvEvT61/GOT/90UVMZATWP5Kc8fqVH5T5zzmu9V/X8MkBB9Pv0eYxloJGiM4/yo8kWr1kruv+oeBYDYUPUgtqlq/mhM5Ucfj1UzkJD3OZ+vVWuy6ZnHNuCzcY1FG4pnBxHiHEiIgJczIf0nb1tud6rsTZNGguxvtBHF70kjAUCCSpiLkcB0vyS0/6cDJHDEnZmaayQ0GvKNOwwldTlRjJNDcDpQ/1jso25zqft7kyFrev9T71dltKJhiYYnBs9198k3sXzhxoksYxCfCXKE5Hx50OInevjBAsVpUFxQMejH31WhQ6c8WtQat2iIKhdipiScb7Zw6qo2YF2/LnVG92q6vxDzqoWOa0THKY5f/Lyen17j+EYQomr8WU/3yDLKgU/AQaHBUaY2FHOEddLNpuMBxRQBKPTBPT9s7LD3U9zRsGevXl7bT7/40q6fXtnl2Tnz7nECh1xrVExYQUcBpQOnIwYsC1RsmM+ZunD//oM9IN/9g9PVH97dkj6Pyg2DXo8MgB2C73QiiViTY8aqBDsbdEGzblmP4ndGZx0iitPxkBUR+sOetXsOYOFUGToJvQGYEjg9dfEcOXVMa0jia/dz6BIsGQhw/kIcjqKLe9sgPQGsCKjN45QYJ6gkUCAn2gMsnuQlcUZcH+sAgQOCT6QaYF5AhwCG7fLynJoA0JR48gTVG844Xtvdhnn6oKcjcMaYIeACxR//4RRXQAIDAYIJHhiBsYBXAB3aDKX8j/UHJB1AAe6FMplgaOCVbIXpwM7PZzaZjqnS/5vf/MZ++Y//ZB/e31BscTyaWuvQttVma4P+2L78s5/bz37xVzY+e2Jvb+/tH/7pl/Yf/9M/2C9/8xtbH7YejPcHDiCm6hsMFtOc2KwX1IHotHY2m07s2dMn9vL5tafRzKbsP3Pp1169AmsW6Q1gH9zeznma7EJ5uGaXaQwEVtYbpjF4dYflkfr8cND3k3foRXRbPq8B/bR3BJ58PFxIkak9CFbTfJE4pacF4NTDT8UV1KHUoUBPOBpktYR68PiOGFmyAWWAWga9DJo3OBl3nRA6LAyUkf7gVUt0Uk/2AjnwKQs/pebItro9KbUCXCcAJT3BQvC+u0aCcc1SQwQAD0qSQqS0N3DRSATN3Q5/pxYCvooyiwDpkAaCyidkB7mOAv6NgBygijPSnOqLNcCyj7uDl/Wcu3ZCp5P0QVAWcXew5cpBE1QJkfaHn0Q60IcV5wGGl3/E+HhqyMbWCbxAMF5Q9xNAWAABe18vKHOKdiFFgjZ/nxgVB8wBpFz4/UrQx58TKoG4f+EpZHqO+B3hNvhYsCHQjIGwKdKDbt6/YxuHozHTfza1QAJlFgkk5MGL9of8RC/un2Ak0M6kqjQxeJBGAh5gZLRoD9G+Ak2Ro/0mHa54gXfvL/0I6MuCSbMD+OlrmwAmwFXl54Y1EAGP6GDHfrqPUJZXjoG09s2moCD6OFVBcdz7T+2r0UepAiJO+U9V7xVl2NKbdWKLABJO/TQdNKBPOuCJ81PzpOn7undVkMk5noCKujZi34t+SwzGc9+nbpzUhwia6bM62NG8jdePh4Z6X88x95tODnJ6M/rRdcBHnKO8J1VS6n8iUKGA1PcUt6Nkd2WMpNj2urlYzGtQnkJqVD6WOpTN151a3DQ/muKXpvV1etwTawrOVeqD5nKc0zE2OLU2q/z8pufOPSVUtJO9xbzz/aoULxbjOh4OaP7H+5yKN/J1hr2jyvYU9jkwLvK+8Ju7LZkJudgi9nClNvzqd//iVEUeOvhV0DePfT4GwprGrOr91qFppvyQq37KdwTo/EAgQakNQom0scTgtr45f/xAQjRs0QA1bcAaE204uSHW5G5CxJEjpIUu50KLzx1Kp5TmC00bQg4kxKAa32nayPJFm/87MhLyTUAOkfpeNWZ1xkl9OoUYcp0nIbj82WjcNV/zfse2xnbF58Vn9JlAwqjfZjoDTm+n4771UNfccCK9JJCA937y4pl9+eondvXkws6mM7uYnZE6jqCh04E44YrBFoJXpE7M7+/ovMPIUoX/5p6VG5Z3S+ol3N8+UCOhD1E35FQnjQQHEFJO78ZPU7sI3nsultjpHqzX6TAAnAwHnp8O1fw+aPoIZpGS4UEPvqOUBlYQQOAJmvYWQd7OA5H1mmKMHsBtbLtHW9a22QFIQO4yAAZQj53RDoS31+lbBywJytwgxgJ9eW/dgo3j6RJ0FtCObofgwcvnz5nWgHHG2HEDOyCo7TDoyoEEshIWSHdYsfSkB507Vm0AAILPU7RvDqDMN0MJ2yHdBSACTp7xOpuN+ewuL2c2OxvbdIa/TWw4Htq7Dx/s17/+tf36l/+ZJ/2zydTOZzOe2JJ2vm3Zq6++sq9+8dd2fnVt8/XOfvPN7+wf/p9f2q+//mf7+re/dcEsgCopKPH56ifi0N7Aa6e153NDubzrZ1f27OmVnU0nntawWdt65eUiUbWDGhEUVgQbASkeO9vwRNkdL7wy9QS57ekEmKBKsjNghwAwYQrOBCfZAKKcIQIaJZ4JQAa0h23Dc+07q0Uggqo2SDOhABLC6TfGHPNNazc6P3JEdModnWoFrPBf1iv4Ag4S0I4GZoK0AxwUSAFbwgP1b7cfmMM62fTAUDZZgotgI4D5Aq0ElgedjgjEdUYDrpveYMgxIEggsIAAQpdaCWTXBIDBHWF8vstTd4Arbv/d8QI4pAobeEWaDtoEIIGOzMbBIAEJAIqU7uFj50G9Z8mU5R8FJIDBgxr06BOCcfUXk7HYbzAmYAIQSPDynvIToApK8IYniqVQoJ6NgB1oVDQBCaic4utmSnDr5uaGcxnis1uAXgezJfURzMUW0X/ycpDacBpIyPc/2X+CBiBcUAw4lrctgSa3a2W52Bh4ac42AQkCyKqABIIFqfycAhXt2QI11P64v8WATUBCVeCAzzX5MRFIkM9S5W9E/yY67lXgQt37lQ50jVj2Y4EEUNNP/TS55xFIUKCqZyY78Fh3XPeK92zyvyKQcAxkSTz1dAclDqfnn/s38UQ/nyMRbPrIL8p8zseMQVX/q/w2XYvz8wcACVojsLU86MiAxDjvqwLnOGerqjZEEO9fA0jIfeSmOVs+C1/fAKHjOEcwIYKU0cbk6zn+u8lm5LGI7l3sDSnQLoNt34NiVQft75r/alu0zxGkqJpbaEeSrvqIzRDbVDd3WeERDE+Oof9EsUWBwT8CCdlGkgdUDNRSakOkm2ijyifexw8kbVQhR+cxBid+pmnRNL3/qffLPx8D0XyBPGZBNW0UQlR17fyaAhJk/HJAR4F8NBQypHitAxLq7lfV/yojonbG9sfgPF/YcROMjkTVteN3tWnrc3FD00YePx8BhHjtJiOZG86iL58JJEyGbZuNBszjH48HFL7DyeVui9PulV2cn9nL50/s1csXZCKAwotT7ul0yhPuw25hq92awRqo4TgFXTw8ECBAWgLTGm4+UCNhcbe01f3S1vMVRRhJc2cJuQ3FC0lz3aVyayofujevCtHt8SQVVSYgFDgEiNHv2AEAQy8xYRjUJQCAsawLwuEUjbR/gAK4DwCFdHK5W+HUFgJ9lpgIa+ZeQ1Cy0+/aEiUsYYdwctbt2AAnlLi3dZgtj1cAFNhQEIiChcCALZ10j0dDiiy+evmSLACkFCidBmEEAlEEXQieIyNBQAKV/Q9dBpoIthdz11JQucj3b9+nwBHBmZ/kYm6Ipo+A+erJmX3xxSv7yaundvXk3GZnEMYcWrfXs+/evLGvv/7a/vlXv+ap7fnZzM6nZwRQQDsH8+Hpi1f2xc9+ZhfXL6zdH9r7u7l9/dvf2TfffWt//3/9Jz9xXiAlwtPMFOxjHDCuDFzHQzu/mNqTywsHNc5mrIiwnD94Kss6ieRtncU0vxNLA0KJELXzE/duC+USW4U43u3NXVG6T2sEWQvotwMJrhGB+ekOi2vqsMoI1B9xrg4xzyQUy1J+KV0B46h/Yw7qxAzrGfOca19YdEUKF95HX0rgwFGACCSs1qnUYTqBx3PGc3RQyEUICYLhfSJaOj33eSYbo8AXqU6yMSzryooLAFBcQwMgIQBAzsPJgIwEpAehOoMqIICBILGm7qAHWJHriidoKb2BlUd6fQIQZKFATyWkC2J8IiAArQNvl4tjrldIS0DZSO8n1qcYCZoPfIUoK0+rkpI2gUBnrgBIYPAUTvSgsVLuHR2KtRLIWHmqiJxUpiYRuHHQSza/DMYSG6XtwpP1jIQdhosMLZSkxbqZ392yhCxYOhRbPJiBl7dEhRPpI+A5olQu7ZXfqwm01/zWXiWNhBxIcJ/Ax0EAHcYr7sHykcCsinutHNHifCf5YAISIhWd45LExuL+Ffe4eKgQAQS1JQIJcX+OjvkpH6kKSMj9oPz7VYFyXRDZ5EPVvf9YIEHU9FN9bOp/MafTHMoBo6bvx/Go8otOfT8HEuRPCthr8n+9/GkSiMtAGfmUmjcCTfCqg8J44l/lyzbd/9TciPet87+g9XLqJ/qHcY3zmcHHCIyEqngl95vzGKhFbSBp4Ti7JwbiMT44df26PjSNX1P8cHpeO7MpBxLQZu21AovU9rw9VTFh05qNbdIc0z0FvIhxKFDGWXHOSsR3IpAQ9/d4HXw2anxU2ZgmIOHU+JIsaACznNDPn8QWxF7N86/93n79ze9+ZCRUTZS4qA/rj0sNacE2LQIMP6//BwQSfugG8djvxckZjY7GrWmhx827agOOm1JVm3QioWcSjT1+h9OHn/gsdE+8SoMiGoqqz9aNR7xWnBd5v+I8kuHVPMlPT9TefDzjNeM1qu6b379qUyoc/kyRVn2tm/tHYxEcQf69mMuPS204G3WZ2iAgAadr+93KdiiZt1/Z1eUFA2GwEnCCDIcZQAJABVRp2GznFLNzA+oB3v39LU8CoZiPFIb7mzv78OaGbAQACKjIsF1ubb9eWWu3JZCAmIdGHaXwWG7RGQntBCSMwDpAygKMOZgJ7Y4d2gdrQUEvOSNgFGzAKEBqAsa07YwYngqCJs5gDeG7nOe2bRcrr2AA/QScurYONpoM7erynGUbIRS5RQCG00vkiaPcJsYZOdZIhTi4pgPazk0HPAb0JwEJCMxfvnxuX756RRaAB7XuQIhyDkZCBBIAIqhqQwQSIDY4f/AUCPwda+bt67ceXCZKPAASMANYkaHXttlsak+vL+yrr76wn371E7t+dmGTKcayZ6gYePewtO++/96++/ZbW80XNuz1KJCIgGi5xv2WNjm/sItrVJx4auPZhW3abXt/88Hevn9nv/nVr6ntcHNzS20MtjcpeUNRGKwMpEtArwGMDE+pGNpo4AHaw919sSmTYZjSFtZzp68DyIACBUMWgAhbp8rf39/bYr5k6sdivbL9xoNqMQgAUiBYBuDFvzG1wYElPRuvXOEnuzpxQKoJKwEEjQT8ngMJEhNEakk8TePUSFRv/S66vJxrvEojYZ8o/gBh3DlOootrzFlpByClJVVJUECdGAq4NxgwChTBRoknUs4UYEtstwdTZufPBOUeR30bnc8KIA4AGXMrk4AkgDOYF5Y53W8KnQQwjwajEUGE4XhSAAnulLl1IlOAQIoDLmUusWvqACCggGhakyr/KOFDMg4gOrmS9kUCBMBOSUACq6agbGxRQg7zJOacO5CgtJkSVG67iCqewwbU/ZK+Wtp+aTn4XDgJJFBwccB82s7eGUMAEuDMoeLLFmwEazPNYZnEF6GbgJnIGi/p9LTK0cyd4qP9lboxzhbRMy8BcbdxWCPuFHuwke9hrQBE470qIIFjksa4TBPze+cncnHvklOd9+vYZzmtEfApQUGVj1C1D1ft19FHafYbyzvVte9fC0hAS+JJvQLs6FvU+U5xHGKfP8X/qgISOI9SqlDTWApIyNsrf0mBG/5dxUioAhJwraq1dGoc8vdOfV9t5bOvEFvM51Lsm/YGZ3T94VMbNBZ1gXjT82kaM8UX+Xg9bt2W8VcEUSMQEjXCNCdim6p85MfdW/uU79/5QXRcRwIRpEWFtoppCD9U+7lAo1gNK49/8nH6XCABbo3EFrmeu+77sYxzy9PaqoAE9E8HPk3P+DHv/9GnNnT2TuXMN0gtnNOB9B8/kFA6Ph+nD8RxqZsMMjRxkR4ZyvTFOoMjsZ18ccsYRGpaDMy1icWNospQNE1iPfe61/yeEQDQ79FwxfGM3803sSp0N27M0aGK/ZIzl7e3Dpiom79F21hYL/z8ACBhNu2Tlgs1ewAJAAa2q6Vtd0t7+uTKnj17ypx2UPLHw5FdXFzYk8srUuQ3e9RnX7qTirSG+dzubz8w+XU0GFpn78Hi3ftbm3+4Z0oDwIXVYm1b5C2vFhR8lEOLgBE/UFvH3Okn+h8YAgASwEhAnjsArC3yILo9ivuh4gLEGVcohQixQ9iEbseWaxRbSyeaOD1j/XivS49n0Gt5+cseadpm/V7bLp9c2BevntuT6yvqPKAePAQI8QrqvYsyujgjgAVSp9eeJ0+a/mbJ9uG6lxfnFFkEkIC8fBdgbFuPwWqL6RQRSIhVG1AKEoH0Ye/55AASxEjQCf7Nu5sCSCDdnYyO8lTi7HxsT55cEET46Vcv7dnzS5vOoAeAUhYtW272vMfd7Y0tH+a2h0BqQZdzkMQASvRBgx8TSOiNRgyU7h+Q+z5negGYAe/evWPFB1TrwLpGaUacco+GfYIoSKtg2cGkV8ANebkqlPoBiNAJRR48hSM3trxfuxAgyv3tjfPrBiUq376ljgQCbIljItgHtZ6CgmMvR1qWv3T6ujsIWyL3+HzPS0q4kGevVzA5pI9A8a9OSR1XyrDWK3gOckLwNw9yVbXDtRV0euHggQsv8r/Nznr9caoaAPbBMZAAUAjaAQyuyVzw9wk2gFmzdzaNtBRwf1RCKBkV+gxXFFNpyBLpHqgzgtSgi6dPDOxc2hn4HnBu+xiHHl9XACn2uwJIQHlIAgljlFsd2nh6ztQGlj11EQdfvxQS9fQFpSh4+xOjIqUWrNb4HL6myieev6mqJOo3AAkG6CEFAqf9+HsBJBzapHkW+xc6hDWJsUpjT/ueACt/XmWFoOP90ueL24p6IKHfQpKCsQQkGDBQXEA/OQ9Y8QKsg2MggaUfASS0keoAMdfyp84hj/tGASYkAEzlH48BLV9LD/fzxIApqyNoj6PjmyLewn9Szm4qcykHX2KLCPzifhbLn+V7Le4T96/oQ5T9LH23qqD/U4KCqv2XJ54VYpa6bl0g9NgA63OBhM/VSNAYq58K4KvGosqXiu2vej5N4x9zxPFZnSRH0PSUDxeBBH0u+kJR7Fzz3u1LKncX8tvztj72GZ4al+jn5WuQ9iKVf9Sayl/z2ETriYBfTWpDbE/Vmor9zFMbNEayBVX+brzm54wR2ll1EJj7tvXPPwlFptQGtSXaMQH/VWOCz0f78vj7llfD81DgL/ZUFcNAKY/4ptgK+JzE5iPwIHYjricgoWp+cO2m/TK3+1XPPR9HYPZwpbC3rdOBrdJ8qWfUbtMv/VFs8RGpDT1u3ccTI6JvTUAC3/8jZiQICIgTNS6opo0gOhVx8upkI14/3kMjHlV7jxwMnLiGTTy+V3w3bTy5sYvvNxm6xwIJVZtUNFw60YnjgXkUQQbNpbiJ5e3Lxzs6R+pn/nxi/+Nc1sacj3u8Jxzdo59PARJsZ9NBx2aTgV2c+UmxgITNckEg4frpE7u+fmLPr5/wxG3YHxBIeH79zBCk7m1rqzXo6V6hY7F8sA8fPth2vSJ7AAX6tgiAbxc2v72z7cJ1B9aLja0e5tZaLaCyQfFCOuwtFy/yVAeILabyj+2OdXst5tQzJ3y3oWo8lM8R6CxWqHSwtMV64cwCpB/0ULJxawcoruM0G8JQLS8710uiaz959pylJf057wlWIPB+9cVLiiMiEEZgI7AAAbw0CrBJgEqOE/LlAuUS17ZeLmy5mlOEDAEtGB0AYl48e8bgzKnm6AcAULP1FiCEMxIkSue/r3gaixN3CCySBg5huqPyj1uWSfSSlnCuACRIPMirDnhqw7l9+dPnBBJevHxiZ+fDAkiYr6DZ3yI7ZI2UieWSaSl9jDdLZXR4agoKOsrWdcdj648nHFP0v3sAS2BHPQOU/IT+BfPDO645AI0EVtUACNRvB2aAB56u0g9tDHcqcKLuiD/EF3cUn6QexaHF/j/cPhBEePfuxm4f7gmcAETCmvDqHSn1BUDCyMUmlduIz7CqBrQ4UGkDWAoCOfDcbc/2MkgeQGDPGTLQUTg+sShXG97vQAgUZShRvYABsIsM4kcnGVVAAgPNzc6Go1kSV/TgE/0h2ACSTgISSONfO4tBgThO8MnY6aQqBhunuGJui1GBeYb+4jMINlE/QEAC+tgb9h1IaLcIonmjkb7Qti4FNDt0ULYtT23AmMFBQe4/xrndH9hwPEMR2YKeitQR33+d+QFXyYEOsTCSSvbBGSYAo6DxIX0NPmdof0Bgc7VKWgqe+iIgwU+DDmQaraG9wEDRA1ylmuDOZBowhelAUVJvVzqtTGrbsbJQDiS4IUp2qUZscdgBK+lAgBPlTZHOhR8KQm5ho7wY7GqPtIaWLcGiQNUGlMFsozQkmE6pelQ6SY37Qe6/FCBCKv/ozq/blON9xR/o/GFR9NvHpBT34v5WkdrALwaxRbZH1ThSqVs5zip/VrcPN+3fvy+xr9i3+HukKsdTT41XVSBdFVAfb7Llvz4XSACQfeqnKpCKn/c1Xwpm6uAmH4+6e9QBKZz6j9CoiECC7CTGRD5SpHZXtQE2Jc6dGFCpb3puVUCC+pk/x8cEYlXtiddRP3CtqhNzfjYwEvK2x7bFMaFV/ITUhrxN8dkqtSE+r/gcoi2pO/w6OQEb3lRqsuyBPn5sS+suUgIJsW3RxkXGia4SY4nPBRLcb/Cyz7iWQAStI/pqXWf56RnGNYb5r7mu9RKBicio0DOKr58LJCC1AUACdMDQRuzbLFmNSlpJo+6fv/uWacSGvaJgDHps8/uyv3/0jITu4Vg1tS4oq57KCdH6AwIJjwnkP2ch54FqlWE9df1o4CJaGk/g4wKOi4B/D9TeiIbHUzp8rMqI5RvDUYD8ifWf6xyZvO/aFHJjpPaqfzKMMUcqAgl6P3eU8n/XMS7U3jqwRe/HqiOxzWonAq+jn08EEsa9lp2NAQ6cEUiARsJmu7Ttes4gBGX6EFBfP7n0wLDbcyDh+XO7uJxaGyyExS0FCtGXzXpJIGG1mFsXlHAEDDiBW2zt4ebWVg8bluwTkNDdLfl+N1GyBSSA9ytGAoISOKztjqceIBjabVa2QrBJ0cIDc7RZNm8PSnHLA6Fez4XYQP9KucoIWEDJHg3HNhiM7M+//IrgBE6yqe7f7zKXH30+v/BUhOKEEQERBA8Z6LgIIE70qG3w8MDAZwVWBMER1wa4ujjnf08uL3kt5bVTIAfl4DbLQiOB2gdLP43liex6zxSH1RKBOoKqHdkJ6Cf+jWoFzP1mvjfJEwlI8H0DuYfoz+XV1F59cV0ACWAkAJRBcLDZg77eolbFdrWyDZT2N2uq0SMlAEwEVK2YA+xASUKwE4ZDs7ZT1IedAfT7bL/19JE9TngPONz2OvdMHWDpQT/157JuIbTyoM7LWqICQyp3CObBzoETAQmYCxh3pjTc3jOFAuOCvPpVEpNDXwYDlAl00ALsDwAJ4+nEwYUehBUP1Mtw5xYBIk6nQf32VBQE1/69UQGC4lpuCx0YEMCqk3eIbQJcE5CAuYB5IAdEpxdiI8hRIbiw25ORQNHIROWHuKCf4ANQ2LOPEUjYJaCBp+wpTUNMBfQBFPwSFMWJ+8oBE/QV8n5MbTiwrwASRrMpaZBgGuAzPKDGYqNOgguM7hMQAYYPgAT+B04mmCIDCKzi9ENlyEogwW2hO1pgjjhbw/cCd8DbNl9grMAkcIYQ3mIZ0QevqgIwTcCSgy9lWgj1B5hJIyANZVlLLQB6TVQ1b3NOcn9SClUKqmHjYlBZOsB+kt0EJIx7ILQcrNM62KDXZ1oQmC6wDUi5WazWBOByIGF76Ni2dbAtU6rKYCrulToti0GC2sd5mOakr6WSkeh7hzMSkNogACXut8X+loDowo/IqjY4eOXlP7n/BSCB8y9VjYkHDzGIqAqEj32iNM4VTsqn+k558IJ/RyAhBgfxmcdbx2DwI1/nE9r42NSGz2UkX9iWcQAAIABJREFUoL3x9Dn6YI8J5mIglvf9MX4p7Lx+8gAWbRGoWhtKqgR7tgZyMCf2U2sEzzNW3dJ34kGiTpkf05fch8zXoq4f+ylGQry35k3e5ghIcL18AiNBfn18xe+nGAnoj3zGOCaPAYg0Xk1rEPuq9rTo45f75KmRL8UWcyBBcxf2J1+rMcaLz7fq+TU9d3wHfVCZcPl6so8sK55ABNw3Mg+4doJGhdpZMgLL0pL5fC7Gl/S4j0tH5nFEVT98q0Yqq5F9QF2s0ZD2AIcrOATAnvkjkPAIRkI7iTg51JJKP4RXnEZU/V2f9xJtP/yn6YE3LcQffmf/ZkSU1Za4gTymffGEXdfU5hSBimggi3ZXAAm4Z6QCxYWfOzx5IJ0bsMe0v8rIRqMS+5ADCTL28RQvGkb9PTIW4vsRqY4GQf04lbqRP6cIFDQBCXFTQ86/ToZydo1fJ5SEDKBZ+7CzUedgs+kwAQljAglbAgkIXBc8TUe5vsvLS54uoz8XZ+cEElAFoNNDsPuBhgvBOAzt7d2Nl3/cH9iuQbvPABNAwvJuZfv1hirqm/uFDVowhHuW8eu1e9ZtO/KLU27kfuGs0lK+NRx29A/BOCjxOPGzfr84Pdu3nYDbIiDQt3bfg6oNTgEh4pfyqYfDsU2mM+o9vHj6lCUlWTqy37XBsG/TKXQgUA5zxL/jxFobiFTQCVogh3vhmgXzey9x6KeoHkgO+z1qSSBt5Gw6Toi3U74R9dPR2voJNsGDxYpUbf639AASqQxIPXCKsp/Y4zQWwMV8vrDtyk9jeepaMBNUpm5LRsLl1RmBhC9/+oIaCeMJxsxrDw8mE/8+BS9Bt195pYrdxlqoKjEYMUce6QMPSHcBmbPfIyMB1QamgwlBBDQOa7nf9TKQeH509FBeEwEstDDAPAGYkFIFuOGRqu5sCwYd0J5gDr0H1+gj0lwwDuozAkzcEwEknilSTDjeqRIDniPYMwASkOLgpUGdubbeexlCjBVtPyp1FEBCj5oKABK4bs3FI/McdKSk0OZ4AUSntKcUBgFKHIv+kFoOAhNkK7zco+ettzs9nlrjmfOkPQMSABgIaHAdBRclFSMB/RaQ4IFTeXqCebbZuBBqu0M+P+sEdDoCEnrWZpnUPkEYln8ExwjlLbFmWjubTKeUlkYlFLJ8QvlH6BS2O31PE0EpKQTF6FfBSnBwCSOlfjg7A5oJ3Glsg0ISCUjAX4ryn9C+SGUjfX9KczoBjM4sMNsiVYI6Ew44MFgkqCaWAio3pJP46PSlv+E0x9ONAGQcKJ6qH7exiZHQ/rj8I9JaxgOvDAFtFICsk9GAcwFAwny1tIfF8ghIWGPNo58JSNiBYYVTWSRIoKFYi0hBgaYBxFg7RCpSWRSkWrSprYJXB+pQbtOrdjgL5PiEG+lQGosqIKHqRI+aM4mpgDnJPRO8EwBqnCPOguGYb7xaR/wv7munTqR9byqBhOi/xD39MT5SHkTE/bPqlFFtlP9x/Myra8JXOvMNVRvoE5zqwA+oLhAvF4NV+TayMz8USKjyY+q6UAUk6GQX7VD577rvN4ktRt8xHm7pmSJ4iu2Np8PyQx8zfzTf8nkk8CkPkgt/EIy8oHESP9cEJBCQ6KE8NYwbdhukGmELhN8EvRIXecYr1ZfS37E08T5/sO+fEFtU+6t88MfEJk2fwd5KoFiAoyoncd88XdoUK4PrDz0PukIROGBlrSQgGa+nz38ukOD7dDrFT5oCXrbY2wQ/Qu3h3MJhCqsPuS+cV4UTgKLXKgDhKAb6TCABaaisGDYYMPUYQAKu/7CY2xwC2NttJZCAz8j+PnZ9nPrcvw1Ggixty2w8wilgojdnOTBVHVH5HJbBw6qDWBuV2zxlgdTv9Peq1+bJfnqYq4x2XNhNiOhjAuVoBGJr0PZ4Yi2DGo1p3JDzBSknNLZX13/MJoTPRmpbNKhqSzypiEG8rp8DC7kDwaCkRoxKhjrfBPKNUP2W01A4nOm68X3dT2OCjarKCMdxyt+Pc+ox8yuOvxa4vtc0fyh+RVc9/WTii6ResabijuvAc7yT8NZ+zRKMs+nIri4uGUCjTB7znbcQLNzaFFUHnl2zhCECbjjbZ5OpXVye8/R2PMJJvvu5K9D0tyuyE6TkD2DggE1ivaOw4Xa+tdX93DbzNQGFUadFgAIneX2KFZodYMixMaEN1CVwJgDBBdUsJ8uAhSqt1+/bYDxyQ4qSkP1EQ2uZVxMAiwEBCEaq7RUNRuOpDQcdG4/AsvDTaHx/OvM8fgIR6bOufu/OJWnarGO/4In5Ye1pD9B8QEoD7rdbA1TpUiMC7A0AEpOhn3Jr4ycIsVnS70dgDAryCkr2Kw8qIarorytbzJH+4Hn37pw5+wJ9Ws43xImKQCuNj6+ZPQNEMEeev3hqz58/sYvLGYGEXg+BYduGUwAJSXgOtH+0Cyka3Ey95CJ+VOtaudI0t9ax2XjqFPK9gmN/RlpTEFqk+CXKNUJ8MZUo4jzfI/d/mcYUwoIITvzkGikcCCrv71ABxCnsTCnBHGJlCmcHoESlaNfUYxgNON4AA5DqgDlKMLDjzw8n9LIbXQJjDrTJlhLVH3jAjB+fB6KElyEBaYSdA9eEERQoqfOYIxT53MDh6Hl/EDHrFJy6FHN7WK5sOjt3jY/ESPCyiAB0PFUlVm1QmUg4OdIewDNQoO12JAnwgROS0EX4czxM7qYyjmnThBjpeDqyfTuVWAUQAxHOLoREUV5xyzQHGAW8ohTkaDSxwWjINmLsWbGk79RQ3ARbraopoD0AGNFGXzt7apYgyPax6Npq7kADAmGeBq2d8UNGCmwAUlcS0IbXoswlrtlCWkvSV4CdwfOFuCJSQcBW2qOiQo+gHZgKmG9Yy4jLEfi7kiTmpFcEIaBwVMLUGXf40SkkGCj44TPab5iug3kErQ2k80BgFmkOAMgeoBcDIIHVGZDG0DYBCatD23atA4rUsEqMr7OPXwkecv55CoOnhMOOJ6ZMOi1rE4B1VlIErvK9s9gm0t5XBXRjjausMNO36DQ79RfrJM43Ao7pNDmCEvl9ot8Sf9f988+r3fGaVU657FMMPqLvov1CNi5vR9xfq67/GP+srm9a73lhpfj5KFate+XBrNoe/Tf1K/Y7Xjf36ep8kqY+szxhCqpi+3S9+DflhgtIwPcEJMRnUuXvRJBA+1zeh6pxFhBR9wzQhqq+x7/l/YpjGn1p/D0eKNGmbU6Xt4z+q9oYr9+Bur6jBSw3HV/xd4g54+8UoU7/xumM7JQ8vzhWVb573ftN87vp/bo5V7V+P35GKnlUMqry+djk/zb511ozmlOK14qDUpYsdlvKfRV+VQIKqJnUdSZj8V8Ao+nDhLS0aAf1O3wW/eAepZCz/3Wz8zRI/OTrIh9b2ZPiPtay7XJBXSAACfA1p+dnvM7N7Qd7f3PDvvzLm9cuDMTCAp62hr66Pf/Mk/TUyP9ygISA7MbJ+JiJdmojaHpPTrMesiaEXpsWQtNCzQPb2B45v/FvRaBVgfDhc9qYNRkjYplfu8oI5uOBQDUuhNj/fOJrQ9QCzK+fb6D6fm5c4r81vvnGoM/gtTAaCZTQ5qBnpw1CYxINBwKJ+O+8//nzqXMG6uZR1aYax63KOdO14KDwNIpkHH8O2HD8x6GFLhy/A06E9y5SSKcUdgXgwtaBhMnELqCmPxlZD1RmnNISYV7bdDS2Z9eX9uTqiilWSFfA5y4vznjiOx0jV9oDlNV+7UKEu7UtmPe/8DrjcMY3ewIHm/uNrecLWycgYdxt26DXsTFQYZxsIthHzjsMNkpDrv2keofAIuWFM2jGeR0C4E6Lp86z6blNLwAOjHl6irx/BEM3H+5YvYFnhu09A4veoGtgJQyGHeu3AUT4qTKCz/F4xN/x3Mmq6YoeWJ54EgRYL8mYgHgkyiayxBwCxiUC3a31ez1eByfceMWGxLWZApMCxTd3tpCqgBSGzQYCe9uiagNABOolrD11BD+4F8sK4lR+A+r4sfiU2wAvdYig+Px8Ys9fPLNnz64IJIzGLoLYAsV9OGQgI3BNQIlUibXx1jmmw+Gk2EwVwMQ1hzbrmqI54313TlGVw3ULFDjiRD4CCZ7jzSmRdCr8OYCZwWuTcSYgoJ1KPg5dTBAVKEZONYedYEpMEgEkEJDKQmq90XEYOs3R6YzOrPIN11dV4SBxLeBkGJofDhp4PqTKO3ofe91RCrwcrMHJvAMLXpYU89LLkQpAiEBCqY2wSVUbxFgQkEDgPGgEaN0XmgNYCaksI1gJ3hf/G0zFcDJgQI4x6g+hf+BAAubP2tYE6aCVABEnlivrOciGcV8xsJceSUpNENsincNCW8NtpFfwAbOFAlQHtKNtqzkiY09NIABDkc1yPiAFQiwGn9e+HslwSKkKe2ifQIuFzIUWmTZbpIAkiJUAQioViRQet5Neu6W1dfCSYxQqPsBu4W/cIyKQkPY7AQkgDBBI6LRt0OkyzQX2TEACwKIIJEgjoQQS9p5OUvPDuZ5O/PGR3BEGIyQP0nIGzMn9mZozSktxICrud8SfOX9UyUTrID2HACRU+VpN/o1sWmxDbG9ToP8pQEKVDWsGKuqfzWPeafI/o02p8i30fgRnNS+jHyUbFq+Xj32Vf5X7Vnl7IrtA7csPhxSsKTccn3Ow09dyft/j+ebBWB2Q0DTGp9ZOXC+6zqkx0DqKr7nPqr7r2l4+tv6nyocur+/pckBf45rL52nVcyzWfMaIiPNAfc2vp888xr9vWr+x503t/niUytTyqvWPz5/yf2Nf655AfJaKjXRdPstUsQGfo91MFbgwl7HPRb8tAmokicFYJo2PfO6oPWJ04d9VQBvA6Dr7rPUd12S8D/arw2ZN9BhpvLPZzMYzHOy07Pb+zm7v7tinH4GEx4i9pICpyiA+dqI1GatT78dgtGpR/aGBhPz6WsxyOKIBjUZUv0fEPrZfEza/Tj4WKH9StxCiwZLRypH0+NyqjHxu7HLDJspybENulPONIW4O2hjqmBN1QELuIEQjVWXM6+ZQ1ffqjFJ+Deb+IzB6BJDAknwBSEClBAAJcIAnEKWbTXh6i+oF+4OfIB/2a5uNJ3Z5NWM6Qw9iea021fAvUOUB35v2rTv0k931YcNTQBhHAAlAY8Ei4L23B2ojbB+2BBJwgn9YbWzS69iwDyBhYH3kaiM3n3lfLuEmIAHtcX0Cz5PGqSdOznrIa5+iksQVyzX2RxCA9JNNMCTuHubM+YbIInO+213rJiChhwCzvaFIGkAEUtxSPj1zyCFaA5E6ntgnpf1E6QVrgyfqqN6wWvt4JcYCjDeABLIchqOCNcTgPJUpxLPkxsWqDeukRu+BI9gI93eLpIPgJRhxoi1HzTUSIO4IUcNREbw6GOABq6vm7xkgnp2NyUi4fnZp5+dnNhxBMwD5BXi/RyBBa4anwhSzU9k9P0mv+nEHEGPkOd5xXenkRoBJpAvq2rvd1pAjDCCBJ8gY260HlGIkgIHgqRcOSGwxjyhy6NUJ9MMT45TSglP1AkgYD5zaT+FXjLf3ByCCj6cH4jBjeN4liOSgDR1cUMkTkqBqBO74QjEZgM46aRkAfFNQ5uPRaUO4EffwfqHqgAMOTml/QHnLFGhzrJKWAPrvzrgDD0j1iONDbQmkDaQTBVzPfwBuHIuvgZkAdo2vfxcV5T3bZoNxn0ACSmECYOuRkeDgzKa1IdA0GPWpOQKnCeE3QRk8N532IW8+qfk7a8KDY9wDFR18XjhABIaCUksAJOzWPjYCUqh7wSooScuicJT9ebiuRgIc0H+UXwV4A8AhAQkUX0QpCq6xdNqV0i1yIMF2ruGCtnZCnjZTqhJwRH0WlQgLjAQydtqovNGl3Rx0Sr0MsJLuF3NqJGDGiZEAIAG/bwpGwmkggXPzBJDQytYfPh+BhLhPVQbrSZ2yDAKOqzIUAHVWIrNgKqW0oLhnadzi6ykbciqYzTWCcl+jCUiI4KX6WOUH5W1Vm/J9vtYY/gHfkF11e1uyQmKgUQSWFSebsQ+5j3Vq7ONYx/HQfHS75vNTe5OABwHrMcc9DlH00eJBj/aRPCitG14HC+t/ov9a5V/G5577XdEHjgCevsO/JbHFx85vWuiiskwKlMP+q2vXxTPH33exx6qxyv33+Jk4V5rmd+5v1/Wzrr2nv3+sUVdlnz4XSND8jPOKtl56R8m2ym7icAjvK90B4rm0p/Bdk+/Ha4oDDH2ptCbjmMf5rX4RmKCQs1dTIGsxAAlVNigHWuMcRRvgL6PNOOmA7zKceCoGmH9IbcCe+yOQ8EcAJEQDq0WZL9rP2WNOGVZtLDIu0QhVtSE3pPh3E5CgjbiuDxFIOGVM1Y9PBRKaxg6LM9/wYp/y56Nx0Wf85PHYGGjjxqtE2k6NZzQasb3RYNduhEkwTe/rOzJOpwzxpzAS6oAEBNGogT5JInMAFoiQg5GA1IbxyGaTkZ1NJ3SYcQo7HPUJMIzGfbu6nDA3vdvv2uawIRthreB4vSTNn446gYS97RdbWz8gFQBaCWub9lo2GnRtOhy5wn/LrI/yiGAndFq2R3k3nPpu9gzCpOa+Qq6aHWxyNjVQrc9nZxTWA80aAQWDETAbEPwk1XE+J1CQYdBHQy9x1wb93wNIOkbpdJvCkjyZLk/edLJOB6LllOgttQy2BEziHGfeGqoAJCE+3BvAynbtOcfauAAkOJ07ASWrHYGEu1ukSSCtARoJcwIJahNp5QlIGPYmiRqeTrxjrjjpbFvqPVw/u7Kn1xcEEsRIAOsbGxCAhNh2sRPwKuHAOgcUJ8Bxrmq+aqOOgIQQfZ1WEWSifgV0CxBEe3lDUfupa7EE9a+dSmB6CgHz1pM4J9cLA+VSELHP8oUoT+ipDgISACI4A8tFugCmCIjENTC+EUhgn5GfeqSK7s+PNgMzc4Myqc5IcJviJxVKNQGQ4MCOmAZlCgTW/Hy55kk/KIbIi8c8cI0MgDl+Ak9QjBoKzsrRCT1tc0FN5Ll6OukvqwA42IDn6xR5CS9SfLGdUjdSmgu0JbCO212sE4iU7lnmcTgBw2PINAakDThIgNQCF3liSUDoGpIa6owRAQn43I45tN5urEk+Ax4l4kugjpZAAvoqxgbnSzrxE1AiQAJlMQEqwqUDkLDbtykKemBKI+aEn9SzIgjWW2AkuCOI/4A0OJCgPRRgQuGs69QppfAVzmehEbCx3WFt/UHPBqlaBtgIABXQB6YsgVGFqg1Ia2D1BoAI/p+nNpwGEtCWKiBBexY1KtKP9q14chYd0eioF7/XAAm6JtaZf7bUMvA9yvdN6Yvke13cL5v28OhAx/1O+2/s38e/JyZeLPsZAKEcSMj32di2/N4a+1PtP7U/P7bfdbZVdkbPNfop8QCiys/Ixz8GjHXBY5wfarsC6PgdAQdKS8GrGHy4hqf+rTz9LpVnjG2MbStsaQDL6vypqvF8LJBQ5ftGf7lY89k8EjCSj4P2tU67XH9V7dO+WuUXcnvh/z6m9lfNxXzu8tp7AazuU8R+xP7l8/QxvqmuFddn1Vqs6vfj1kU9I0Hf/30ACTFO0nyTxoGohr5HgwXr+gc6SAIjgfst2LTpgIV2ASo13FD9kCH6QLoWXp0J6awyXFOaHqwwtljw0OvUWDUBCUPokgHgSPcC4I97khmcGEE/Agl/JEDCKUNeZ7Qfs8loIdcZ1njfeJ/4+dyARmP0GEPzbw1IyMezipFQGIUKIaPcmcqBBI2dNmoXsyqpn/mGk18vGvPHOCLaoPJN4DGG/jFAAjNrqZGAU1fXSKBYXGIkQBAQAMEYlQxGAxsgkKBQAfjyW4IMoMdPhgMKESLARwA2Ho1sMurb82cXrikw7NvGECismBNf5NmDxoxT2o0zEjaLjW0XG9stIe63slH7YJNRz85GExvSIW/xZA/tAMhhCDapiec58iiHCEG7ZVL5n57NrNvv2xSlKcdjBoYAGBjU7Hc2mk5oZCHMyIC/lU6eRyMCIggyqfSfUlg22/VxjhxLNjrzQwKL3BiSYOABlPMEDnAuJaYBfsO/FZhi4+EpDU4oebLu1wOt3VMlvEQeBQYTkACRRaQ5UOdhiwoM0DbwnFV31LbW746KtJaPAgmKGG1tOhvZ1dWFXT05s7OzCTUECKL0wftAMFjm+nlfyxrdoqZWOYK4HxgEei86iDrBLdkHKaBLIIrQ/e0mjQeFBB1I8IDUhfegm+BBdsphTIGhNBI89SBRRM37ARaGOwIdsmzAKMAPgh7S6iFiByCh7w6w1rQzEgQgeaAkZfx0EF2MDfPUob1Bmr6L3dE2pVx/nagDSPC14E61chIJHgHogtZDt8fypOi3Sn8KSACDBqf0ANDExlFQ7oCWgxCFSkqR2pS0LXBizBx8r5rh8xaOD0o8JFHSXou6IhivdhdaCCy7wRQHsHdAlxSQsMK6Swr+VPKHKGUSn0T71xsHa7i3QHuh23cAAaKYyRHj/EpiifsNTtRKjQ8XZXStDJ344VWpHNLQwPhg/uM6LKcIJguBHKerAkjAHBSQAHvGdZulNhBICKJghTBjJlsIJpaABDAU2MYk1Im1NEglwvpMl/HKKlijy1T+cX1wIGG9h1aCAwlIbEHecxM9+xSQAEZC3Me1b0WgPO5RMQDleg31Mv1zJRMD1wXzx9d1mQLh4+Un4yrzGW1AbM9j/ZyqIBZ/i/t7dXD1aUBC9IfyIK/q+p/LKG0KqBTY1NlXtdFtx8eMhDy4PDX2TWBC1TPAWlaQpGvj3yp5i3ZJ9V5BU1HVKAl1nvKPcc9TjIQm/7NJIyGOf5UvHPcstTO+CkiI/hl+1/7V7bjYY91PE5Dgm89x1RWNs65ZBwIISIh9yOfDY2KHU+0X6yS2qWqe1MU5p+OfUiOh6vral5vG99T7ml9qh9abgARK8SeNKL6XUhAEJMDW0x8BEzYJSnIdJiABlTfivNK1YvyA9mnNSJySJcOXS6bfxmeW96UJSBjBH0zlHzlvWS4dehoA171qyo9AwiMUbVWHt3qTKesmn1roj93smiZ0nKxVi63q+6cXmrf/lDGom4T6ThOiV7fxyJgq0K3re1TtrTPU0cnQAssdj2g0HmOU9JmqjV73qJoTdUY5P1XVNU4t5Gjo64z5p45/dCyaDOljgQSKBVYACXAC4fh2O22enEOhdkzV8Q6DJFDjccLGU/tux4YADLqglKMiAQQLe/by+ZVNpgOKHUKVH4wEAAl8RYC8XBEMgJbADqf3q63tlmvbr7bWglhZa2fnk75dzs5sMhrZoGsGlBWiZUPQqZFjjdSE7YEn8x9ubu329tYWSTuBivn9PoGNEcAEMAt6nq8NYwqWAk4qRavG+DL/beQ6CCpxBwYBT04R2CJ3HxtFagc2CwSLQHhRHhGUbi8Z2TVUjXGquju9EGOj85OqmVAfAUFtOqUEkODAgesc4HtgV+DEGZULQGFHMKnUBvyblSC2OEV3pWAF51y7PLH1zUy2ojyRREC353MDK+HsfGxTCD9OBymVo0vBRaR+5I6s5n+kpkan1tF7V87XWsTf/MS/dA61+eZrUX3YoDoIUxr8u9R72DmI4NUJXImelHaktKRAVeJ4GFsIVinX1DdtF8/EPAb4JRDAmQ9+Qq/a0RFIwPNEUOgCi66Kjx93Onx8S9uy4xqB0CIJ/8ohT0CCqjB0O0M6DBDIxBhAtA4/OFFfgq3T6VG5G64J2oayhwCQAB6Q7dHqElxCqU9Pi/Bx0lih9KLbiXQyxWdyHPhRxC+BCRJdFJiAtQLwAKAKYlIBCUgTsV6bIB1ShyiwmBgJnAeJhdAB0JpOZZxp4utEzxtAAkA8ah9APFViqXjOECBceF5+dVUGpIY4EIHUFwci3In3spjQQkhpE1iHe1SMcEZCG4yElFLC8WCN1AMrkeAV5Rr5szsWmwpxdWKdpDkQgAT8BalMFKXdbx0A7YEB4RoyGGPoXyxXG5b4RKUTshGsZRukQxFXbRk5VYXYYvUOG9cS75tOeBV8Qc897uFxH9J34/v53hiBBG9BlvOdAVOlX+Of09qKe3adv1Ln/5zap3+fqQ3RV6ryb6ra8Zj9u8430rg3vc/AJKjcHwU2IWUsfi4+x2i7c58k9jn3J3I/q8pnxZoWgKZ24XsCD/A+tWUSZRtr01OTkq1NDcj3l3gv9Stnz+AztNenflI50rqP6D5Vvmm05xobtTO+aj7HOfP7AhLYvqz8fO6j1vmsbH/B2KpmJFTNh/xZnBzelD6Y25W8TXVz63R8kw7okph1XC/5c6tr4+nrxzSSDCBNVRfgy8W+wX+Tb0Ch0XQAgEpWsr24J4BlrlmIZR5pzJSpNvI1Zat1aBnXCAU2wxqpG8c4Hnp+8FFx6MYKYBKETHsx9hW05EcgIQhbnZro/xaAhNxI1U2suo30VP/kvMfJHidePsHyxfiYjbDu2rr3qfYVZQdT7le+EHDtGOR8LpAQDUfd77E/p8avavPQd2NAFMc032j0Xu48qW1NJxpCfKvAD1z71PcfCySAkcCTtjaCUReOQ/ADJxiONalc/R6rFszGCMgHOKykTgFE6SG6iMAZ4oqDpBsAx3k86tmzp+c2Oxvx1BJcYSCsXj7OTyYf7u5ZeQHiiqjUsFtsCCLAfnZ2EHtc2eVsbE8vLmw2HdsIlQQQwA8HLJ8IMRmO5Q5lJh/s/fsPdnNzYw9U7wfd3+liEIUE+4DAwsADQZzDMlBU/nY6lVS5OgRBPA1EnhtHxCMasARYXQFpFgBVsOm0gWm4HgLV4BE0AEiAqnLKq6Pif8cZAzpJofjaYMCylgyAUmmhLZTo12A/uIggBRUBJKA6AcUW5ww296Bsp5NczWUppfd6A1shxx7FobI86uJEkroBAIH6NsJ/Y1SncNCoN+yRul5sTCkqiHMxrl/N9TKQxal8KteZnL6I2letPTlvkangAaiohR6sC0gMae4vAAAgAElEQVQA3b8AEgjk+NgKwOj3XOfAAw4/2QHwxGfRR9Du7BHcF+PmJ3t6H4KaLqYqYUXlRorFgM/r+t6f0vFgSgVzGRzsoK1lKc5UNYBlJv25f1TVAVoA0NVoQfQRjASnwwNIcAaK599ifiBoXixQJtRTG3iiz4phEFAtgQQHdkpVfazvojwgRRfL6g0AEvAfqMFIZwCQAAYCgbWua0i0Bij12bfRZMxqKCog6SceLhLZSSVh8Tdci+kXKg2YgJPlBqVNPbDg3KK2CwCjg61XqjSQcvshIJr6h+fSbvWSVoQEQVPlFFSB2e4YrBNk2nt7thgD7kUO2HTaiVGW1j7sXVG1gcSraiAhpjvgOgAICCgFscUD9QH2NgKLpYv7ldRigCYQlsT03bRaBA/Wh5atASQgNQJlTh8BJJBFcUIjYZ/ENvM9KvcRtD99tLYTW6fc44+BBIktRnXv+HyotRIc4bgPVgUbuS+RA/XxO/g97n/5e36tZkZC/F6+f8cT76rrP8Z/OuUfNY2B7Gud/ZYNrWMk6PvR74r+Z2xbXTCtz1R9D+MjwVm8L2BZdlJAAkH5VD7Pge+SmdTkH+P92H+0R0FbE5DQxEio6n8cK62HKl8w7l85sCBW4ecyEtjPDEjI51M+h2JbACTkzy2Ot/zLums0MT7EyNX39VxyHzvagKbgvuxfYkJmjIymNVP3TKvWoYJ3+R26tuZbBL3JGqBukv+Hfy/uH3hZMdU0V7EP8DkkIMFtolf40WeKz1LY2fch+YDaC+En53FM1fjlcR6vDc8Pe3ASjcS9WcVNqbxgvv2okVAqZJ8y1P9WgIT84eeBZV0fmhbdqUBYiyMaluhQ0BHTkcGJQYxG4ZMNAqoBhLzSaKTz9uE+PxRIqLuHNliNQVX/m55FvknIKGj8Tjki0YhXGdcmIEF5hvGe8X7xRCZ/hJ8PJHh+OsACOALTydhms4lNU8k8uLqeB77iyRPYCgjO4Lqx1N6gb1dXU1YFmJ1NrN3veJnAFnDWHVMqbt/fkI2wmq9Y9nE3R1nHLU/yu/sdgYSr87E9v7qi4COoWsNum845rr9bLZ2qBVDi4cHevn1r7999oJAZTichhjMYeOlH/AfxRY0ZxRgBfEDEUXXuQx4hIyvksCU0N55Ca64qwETQFTcBBKfcbMwDRTxHCDZK5VdAFAIMai20HBBQ3ijGgP/eQTthbQukMYC+TgYCxBSR1gAQBddXXn0pgChhwPsP94UQHErAaf4jAAATBeUf0XaK6YHyP0Qlg15KbxjYeDZxICU7ESv77yfxWn9iHWgj7HU9NcCD/5SukajtuKbmd5zT+iw+zwD0IyDBc+Y5hqxa5AGy6ygkkUEq7JOSwbnI55uqTyB1x4WNeiyxKTaBQIBO16s78BQNuf4J7ERbeRrB9B4vx4c2lo7FcYkmnGojbEXAnnwIMgt87JwSCVDIx8/7SeYJUlzWiX1xQBnOEkhgOssS5U+d5QDwwFMbnCoP6r8COQaZnR7FEiWKp/ti/NAOjI2PPQbSq7aAbQCgAH0Ee8gVqnvW7rk2AoEEMhTa1kd5VFQxGQ44T3ABMChwSTB9kBIBQE52bp3YP2LpQIkA7YYWhKeVJCopgDuwCXZd6keUVStKZgrajdQZt6s6USrFFgFasPynxDgBFkDEkOULXcMB85P9x0SCvgZBn1T+kY1xIEbtKgCEoJuA9+qABDhzBBL67ii6E+dlL8E42eG5g4nA8o8HW+/99w3mCOYOb+gOaNWPgIS4/tj+BC7sKvIi4npVv9S2OiCh9EOOgQSsN3eIfU3ILmh9Yo3FPT/utY8JCGQf4jOIe3j0X+L1yt//sEDCY/yz2of3iMOwaHt0L877dFIq/+8UkKDxj9+vGvs8YInPLY55bqsVVMlu47NRr0egAq4vtl2x/sNBUhynOE80lzVv43sKzurGuEkjIX4v9yHxXhOQEO+vdqJ9AhI+VyPhFJAQff+8HxorAQn589b7EajTZ6J9eCyQoPkRxyv3i/N5GOdU9fNrFls8tbby+Vv1WczduC7Ufvkmy9WqsF/U+uj1QqWmlt1/uOX3xUAQOycCCfKJMJZuKxPojLS/xFQluwH+ANmJq3SgkUp+pobH5xLbHMcxxiqsMrTbEvzAYRfeA2uQ/gFA7bQef0xtSBtzXFDaWAvnDnTFQP+SAdMDrTOuxULMcs/yjfcxEzm/lyZWNEJxAuQTo+kep96XIYhGsmrDiNeIzkQT0NC4kSaV8ro2Nn2/qe+58cs3g6rNQdfkwgrUuCpHJC58fK+khZenS6faWDW/6gyCnIZocHV/bWq6f9wIqtpNhy4r/8jvsKxaEjKDw5lOaMVIUPlHmDB87v9j702UIzmSJFHP+8BRKLJI9lxvZnbn///pyVvZXZnZ3SFZAPLOXFE10whNr4gMsFHs5rwpCClA5RHh4W5uh7qZGsmyQByIQBhpzHdo6biKoHgGkjsoqmC8Bzs9Lr1aLBmQIvv5u6e78vR0X+4f1gQSEHSs7pZle9iyBGH7+sr6si26ECA7YXMqI4BPoG047Mrj4lL+9MNT+dsffigfHtflbjGPVpCIC8sZjQVIgIgUs8hI+Pfy88+/lF+fnxmUPd49cuwRDIFDALX/weiP56MhETNv1nJD5vH6ZDYvO6SuJelRzHnrpDPQOuwikJy1bNlxmh5BEU608TlkIohwinKUJ7PIbJCuitcjkJSeev782qSuM919G8z+SGVHENm2X7PyBXIfRPDBtp6ZFaBgMp4PBjHKIHAGivWbTJHyHyACuAMQHK7v74mquzOnYAG/664ldaCAOXND6g4wxkfOCuNcqJ0PPGM8SAQpClAEnkRLkjzBzq4U3CMASlCmMok09dBjEcipA4NO3UnWyZT6kHkEfZRvgk5Bhhiy0pKGhY7OMg12+4jxBYASAAiD5wuISZHpILkJ56ElDczgMoEFpejzN46ryY0QGQacG3QhAMnkLjpBRKeSY9m8JsszQCVk54OU8oLWpcgUQOCssotopeinIwDDIjMD8xSEiwJX2LWCQBLqKwvBgwnIF7G5J2dmrWBPL9crEpkiE4Eki0ipx7zMxsxuAZhAToBtlOsAvKNsXEbUA8i04PqilAeAyAmnzQBKQle13BjZnSKBJDjqoadARBmgAf99xL+DW4R8C+cJywn2hzN/g1MDP8hYor4V0nM5sSUt849YE3vdJ9wzEaibO1pD4nrMxIPevIwSmAGYEuVUSJfFGJC5tIEeAFgGIBFykV0m9sx8wkBuAwlDwTiAk9q3cP/CTxTd7sumweXUT9zrOgUYchWyLq6Yliw09n4AZXUwqGtizW79dAEF/sxD/gnG5fqFa5P6vg6iunyJoUDK/Zc+O1zbc/dJhq7fdRByvR43p68BQf1TrqMxFvkdspP4rALhLv2ua8W+a0sbNM+YVzLEL5cGLGXXnabsKvaXA8ldwS7k89b6yZ70BcpDGQl6fs2Jz5P2ja7t8qE1Hdp/Iju8vUp974bdYumpgU4uP7XM1WNFxtatHz+o8ufTwUFtz7V/NDewkfIHtE4+l5KtroOIes6/9NWDmDMIgNXGOPxu7WG1T6Stz0wBcXEocPdn8O+6by7d5341ZcN8flx36QdRyCzcZtB/ads30u4T/D7Rd/IyHowxun2FHsUeEch+VdKQ9ghHbq5j6rX8cs7awwyYDnRtQFku7C8+C5+A/lECCZib//Zv/xpAOmQsCZIVRyuj68+T3/Zbo8vQTnnvHYa+T7aL/BBqmld3zYmihFTKQIKsAIGphlmjK2EfAhJ0TVcUtSGuFfGtR/hCMPPUXWN1pazPdimNoWnqe1+bqb5PrTD935orzcHQ8918/68AJMhBuLUBJdYO5nQ5AnKCtNkdSLh1fZ9vrWftqPj8SqZcMbjchVOm07gIbDQ23ase/1uABDjQTMGGgzhCAMTRsr6biifbzwBhxan13XLJQBMtIUGyOEWAhfRX9JXfbwsKBnDKjZT9yehEIOHjxw9svThBTfViVmbrqGt+eflcdugusN2Vza+vBBNOmz2Zxs5HtITclk8PsysgYT2flTXa0CG4BWN+ns7sN6/l8+fP5ZdfPvP3Zo/T2XOZjWfR0jEVuIyNApnGsBjzvhwq/Ab5GUnjcLaM2Ilt8tAWMmqt8dw4gUVrSp7Ign0fDPA4hSbavGAghu4lzb2xlsfIHvCaa8piBtVx2j4qP//8KwMigAhk60/G/h2DyGh1KaNKcIQRTOv84z4hK8hGaNtxsT3iVMEl2P3jNBpBNMAiEGSiBAQElTCG1KXZEsnlWYGI66xaDiOjoE1l9fkVD4Q7hK7XESDy2lnbLyChJdtra/5jf1gK/OVYZiPMT2ZNZJ0VnjPWImSaUBS/ewjAAOUzmZGwXNzzdB2fcRlC8E0dfgnQQDZI5REMriAPCBgJLiilMViaoxNHlKZw74tE8hgESCzdQGtHOCTnyGBQaQJS9gEmBWFjEE4G2WJV2oBWqdMgF9V3Vdrga9QCCUG06t0bAnBDJkJkKmAPA1Dgb7TEXM7KZBldTQAkgDhCXRuwP0DGiPIYzMcmuSBwTWZ7zKaU6+fXF8o1fjA3r/wcwC38O7o2OEdC2M5wmJSRIABGex3Pi32D6wBYOZ1GZc/2krE/T9mWTVk61IOM/cNpB5AQcpep+U3bznRkU+ly7bP9I/WxcYLgegu2BwUxJfYmtGOACCiD2p9PSbaIziiTgrOvI4CE5EkgIMXSgv6MhCH3DBwJtf/ie9UDOfdJtAffAiSEHYqMhDY4VwlSlJ5pj7jNxD2GUtO/JpBQB0rfgIT2kA3rIh0P+ZDO/nOBBDHQY44hVwIm6oMYtyW1LMuP/wYk/HYgQfM6BCR4gF77p7JpDk7Ue1n2vwtEuBXbKHDvikNaHZGlMtl1yYEH6RrJk/w4L7N5C5DgsaP74I1Nt6wUXHsxR7ljgFs8MEoibbZaTB9TQALt/Cn8HgGG8n00fthNjcG7mTR7wWvDOwIt95XqGI6HVN+AhJyWASBBAZ6cEF8wLhpTXNse5jWQoI30FsGWgLtADwWTdTCo7/6lgAQPlH2s9bhrA18Htn1gweDz/85AgiP22vzutNRBja9dbbi6gAQ8d21gfU5vgShdQIFe07zVSGutGFx+6Dhn+z697vJfB3NvBRJwcsY0qHGQ7/HUPSNcptcCFQVRO3gQ0AryLlo+gkRsDTI7BKSo+d1vyITHdmcgXRyfy9PDsnz67mN5fHooozlOMycMLvAs6GW722zL7nVTXn99Ka+/IiNhz5aJABPGp335+x8ey58+fSh/++On8uHxPjMSpk1GAhKPAWCgVg0nmyRaRH9cBgTjcsR1xpFa7f9r/jCOOFELHgE5VDRIKGso2caOpfggt8Mh8ThqocmdgBryGYEEki4i8ENUiNNqAA+Z2o+1YfA6jvvgc5IjchxkWrdqrMORO5d/7wAScBINIIHOWQIJTaBP9F4Eh9FDeMp6vUw7ZkvhcPzVujJOPIIHAOBQtLucM3MDWQkg/HO0f+gU8HofteUWMuzKDsGYkUXiOlEy3OhajDtr+/G5xoBnan5wJCCoVBtOgRbYK4cywQlzdtCIgDnkmBknU/RWxol0pvtdggQQAINSc+/WHxqyynACQlZkU9DaMWQpMgtaOwIiwHE5H/ZcA4ACsfejhIElCft9GY8itT5aHKIbRXTpQGCMTPsNSBWZ5t+2jUTKfnQlwNwiuyHIOPlvtFEloWOcaDNDgHcW6VP+VilAMhtw39Nhuw0kIBNhnBkJAhLG2O/QAyCFHE9ZOoCMBJQwAWjA/5gjslAfz5Hpsl4XtKL69RdkDkUGgrhKsH9fX7ZlR/ApShuURZFxfpNls98FyaLIKwHcwTkD8oF52mOeCM6cGyAB+/OSJ3XRLjQys7AI4+Q/EZCAzAXuF1P0Afi1J2MgFJY+GVuZD3TqMoldCxQVTnAvx7I7g//iVA6XBBLGCSAg1ZRcDgA7guMC+OR7gASgPl0+iB7H/R8PBvT+UNcGZQoBqNS+xjUF6EE39wEZ2i+3bOh7gQTouet9eV2j7MFSVyA1lDFQ+03NvN3o5KTv4PcQkOL+QO1rDYFItS71sUnn+vw6ECQ/wzNW/H4ai04u3cfGdaQ/lbLtQII/Uw0g14Hl0Im59G0XCMExZZbhLf9Vc9F7jY61lB83tAZDGQm3bWkSJA5wJLjfV/89ouLp/+mLaXx99e1GxyVgiH/7/HfNRZfucWDIn9/3RdwzT/WT7Nl9d/lsvrclv76nNR8ez4T/k2SIFhvqWXzMKmvFayyHTKJlyC39tv2B1wJZtjJOqVNhf0+n8rrdNJOv+YFMq6uJMjpUFiuOLMlXpLb1/3j845/iHoPPThvyLSMhshFuZCT0AQkSlPm4dfqEjEqRKXCQsHUF3bXy9o2qIGRoo/oGcaXlG6M2tm7UbkrSwJt6pq7nqBVEbWject9b1+Vm+AsDCQ4m1BvLlU7X/F4HQApQIv1OwYMjoFJYQ+vvykwKQvPWdSpSK1TJBsYnwytl6PKv8ev3W4AEsspDUSfZooAEOtLjIBjk9c5xsg1ywfV6VR7v0QFhXp4+PBTwaUFx7nabcj4dWHc9RyA+OpeH1YxtBZ+++8h6aSjGMb6APvRoP7PdldfPz+Xll+ey+fxaTi97posBSJhejuWf/vQ9MxL+7ieUNtyX9XxS1iB/y9IGBxJ++eWXKJfYbhsgASeWOi1zsMDn2NdXBqopNxhNr84DiR8k4IBrKCjFSb7WggYpU9JQo87AJQELGBzqJmQ4ZOBJ8ql9BKQgqcRPtMjaR0C1v277p5NWnnSf2jQ/BMZqdSgwCPuvlR8Y/jidbpxGEhllMDWJtofzeTiCI57YrxoOCbEV+zy6zHX9jfEIkZcu0r3xW8BuvUdiTyEIVkpjCxSEwY9/I4jWZ+WgRPbDpVxOx4IK9Mk09jCCfe6b5K9ANwfWcKejplZ1eD2cgllZrx4bosSQDeOLGEXQH3s6SxSy3C6yekYsa2D7pYNaeEU6sLgQZmjPSSDkGkgg38PpUl63BwIJUZqAz0TGwmGP0xpwQsChCWCi4VXgiT2CUYAJMp+qFc8T9qYkBKkSkcWi9o8CE6AXWPrDebsUxN4AEkC6iDmCj4o9jddYLpRAAub4hPUZnZndMVui+0mu9TnSOUHQCHlCu9Z9rhcdsFEQQG1ed2ULgGAbGRnqRuHkfpSfQ5Q0oDQC35vPlwQpAGSQ2BGZH7sj53FHItMMy0czZk7gM/TVtAeSv0NcCeUUe/XKzp1iLfE/nLRGp2c2QuOoXoKMNbpEjMtpHEStu/O+7LCO5czSBvIkYM4wZrR9ZBZKpDRPqgyj2tYMBTJo/+gBgMbq9k96qCuoGwISQAIa3wumfnbF4b4OOVVpQ31f933eYj9rv0vfGQI1BSTc8rX82u4T4e+hQwOXiz7/wW2+1kKv/bWBBNms2kdVUNUFJPhnsfa1D4P3FSjp9NZbu1Kzpw0dAhJ07XoduvwmlyPN81tap7pP3nWN2q+q5+qW/L4XSGCgmMGk7luPp+v+zf4eABJujV3y775qHYRHOVnrK7us+zr72OVD49ncf639XmUK6vmlp8Lvan3yev3cL+96z0EE2hw7oKvjAoWeuJ+ABFxffFbwVfH6ermKrLzkOlD3LQAJ8pc0FgFt8qcEStCuH0T4nOD0NddvM9daNx3OuF5p1hTdh74BCTkdbyhtcGUjxSRhWUyy1Vs67UOlDfVG6BLKWtkMGcLa2LhRc8F1YegKdIc2/S2F0ueA+ObtGufQPa8crI4P/6WBBCm6Wtm7QvG/3RHpcwQ8I0HKTI866MhlLVSXI4NreGpp/Rl3aiSHjpoq6K3HojG9BUhgbXBmJJCYgGFzlDaQPZ0ZCYg1oh58Oh6xXeDD3brcrRbl+++eyhQBLBlgd0zpJ4s9ALzLsawX4/L04a58+PhEYja2EgTjeypIAAmff/6FQML+dUcgAcSLaOe4HJ/LPzdAwo/l8f6+3C2nBBNmCGjKkaUN2NPbl+csbfiFbSDRUo516ZM5Ge89eK1lHu8hIHAQilwKCBKQx531ifG9yGDQXgWAwFZXixZIiHU8xWnIKFLZhRxjXvxEG4MkCn0IQkZcC99HhsXzZsv2TQg6ASiIaG+nNHYcW2aNNoPAbC3H32xHiDA8Sx9GOJmLIFYdDVp9k6erkzDss1mc2KP1BICEOImP55SDKOOouZHsSj4b0CA7ItS6zT/fp5sYjGZrR51Ia/9JxjEXjbxfcS1k2QmC2UkExOKVRaDM8ScXgDI4ABKFkxKOME63p5NVdL2w54j1j/mOGs3YG7EYlVOFNHoDEgQYRCnCvjiQQKA7ySKVkfC6BYA3aTgOeMq+D9JNZiMgWEbdf5Y5BD8C3kOHApx6t0ACy1uSQyBqH5NJ2oAEZSUIVACwBUCA2RwAUWYAEgDMBJAA8kVyaMyQ4YFWkcl9QMlDbsKpLNZLzmfMT4A0/Pc4uA3oSGVmifYpsggAJGxe0cIxunQwGGHGBYCNuA86VwCIAyABABGcJOC3QOkOszIO6HKyLy/gFyGJFQAO9pvhcDB/HFYCppNsP8mWnWy4AbrUqGdtbJ05ztjP2gM6PGqcbQEQeaJ2nlzKEUSL5xNbO+4KnrEFEo4FxK4oJ2uBBMAL78lIgP5zm9gVeLsjXZ/wDpU2TCdRpob9qYyEcLSjdAd76WruUpdq/w/6D2k/Ncf+G38PAQnqJlHb6fq+9b/r4KjPD6p9pj5bLP3nehB//7WBhAAKWwLNev3ln/i8+7PUGRuxN1O/ZqZfm0UWetK/X/tlPs+S23ot+ny7+rv43P8fgAT6ZxUpuuzrYJyQJVx98tv3fZ9zrZcH4FoD6N56T/r6uq+kz/0WIIHygvbeCdw2flQS+DrQpetKxnC/rnmqfUHXf/V8ICNB8ozsAXAkhN0ILqvtyyuB6w8PjwFgj+Cv7coGXbW2W5LqMvvR2mQ6kIDXda0AXlufjvoNXETGj1HvBc9IqH0sltyd0Yr8W0bCYEaCC7kEQoLEBRvISKg3mBtd/F0rutog9W1QvS7Eq8/AuODWglAb4KF73Xrfx91lVP3efUa76/qDjsDvnJHQN38aV41c69m6FGjXHAk1ZWAlRnHb7G89sZAcaU01Pq8x88/0GdQaSKgNjCuatwAJdIMRKJBHqwUSmIsAP51gQrCY4944J0Ppwv36rqzWs/Lx8aEsF/MymySxVolTbXwOQMJyNip3d8vy4emhLO6WDDgIJiDQHV/K/nVbfvk/v5SXnz9HT97XE5Xz6Dwq6+m4/OOPH8qfPn1X/u6nH8vjw/oaSADaWi7leDoUcCQ8Pz8XZCUgXR4cCVgmnqiXtr5fQbzkHfNFQMa6EhBYgPIfI9hpk5pDr1z3HkaZhwMJrb6IukalKEsnCUiQLAUAg9KGABJwXziXABJIQDealt0WHSmi7d92EwYMqdr4XOtU5Wk7a9mjV300FhDx36w51Q4Z8W4LceKsjAam74Nkj+l8q+CEMDBB2RoyyL4vvnAMk6jTv4PPCFyRI+Lr0TgczDoIQr4mtT0DPe0PtMTUta73RmTETMcAEqILQcxV9OUW6EKSSRramLNwGgJIAFHbqACImnNuNK6wERHEADzTfbmVUlw4xye0v0wG78xIwMtBqhRdFqaTZV43AQDwIoD7gp04Stluz1hQpupHJkNwISj7ANkpUQ4R90GgHRkgASQcGSJjUJmR0CTpx7+ZhdEQdRyb8gZlbyzmkZGAoH80PjMbYTwNUAG4BPuvQOYwh8hKSDCBoFU5kWNleRfElVxjA9KoT6YBnO2z8wjrUEHgVcZXGQniQNDzKSMFQAKeGyAbAEQ8J74/m4IEDOJ/YXaDgIQLSDtJ8hgAH+aJe1MFIJaRAGBgcsbct+mllI/sEa6SBskzsrL0gy4OBCz0XWRgobPLCOBOZCPg/y3WiwFPEC6esM4YN2UfJWXSyd3WfcgfmUxj3ruCANki7R938Ns92PYxl95w/wA6MuQ/9IkcZgE/2nd18Od76a1+Te1E43tDQMJbyMI88HH/YGhuNX8af5f/0OWf+FwMlU7UgYLP1VvGJ7tTf096WsRvDLqNg0nP5v6TruHzpfH7WPrms2vNax+79nuG/Etfr67vDnVtqA9yuq5Ry12XLPfJ8HszEnjinBwBum+jb0wv1bLYfPbsRVlfjlLy5d/35/X4SnrEr+Jkh13y4bKgtXZ77fvX5zWuJXA+dLTbdx30ONmjymf0TLi2DpZ9bDqAU2zm/oj2i8Z9SqLlvowElOWiGxiABADYuDfs0OvzC4EEdbxy8EK+lGTPO5loHZq5UAKhOv5U2R+uHwTaNOtzvnwDEprJGMhI8AXCd74ItAa6Nvim8GtpUWontUaMhpS5C6sb4Nr4dCnfWjm81eD2KrUm7Ta3aaJt+NcXQmgnB7fuO6Tof++MBDfUXeP01Kl6zuvPdzkCAhL8FNmV79cCEvqMgwLd2uBKqfv81+N/C5AAssRbQMIRgABOHFGnjZ62QDhR3rBclRWyA9BF4W7FVoxMGR/FyRSAiPNpX+7nIFabsmvD6mFd5qslgQSlzO432/Lz//4/BBIux1M57y5sAzktk3I/n5a//x4cCShtAJBwV+7Iy5AZCSTTAwt6CySAaDEyEtBeEoEOTqIDERYy7GACggWXffUDVhYKmOOv9/j1icpqvQggIVsCtoF0cCSgFlrlIQQoEtgcpWHEdxk47iNFHuOB8SNogFPr44j18JGNsC2qCUezEZUMhO4Q1wPIAqOWH8HuYRepdQ2retbakz7S2rIyZT9P6OPvOLlF1wKgJ5qPmitBAJsbat9XIiNUBoPrQ8wVnrPWfdLjhK3OaBkael3/+71Qc09uAZ6KRiCnMU4nmO/ISGjTC9uykyBMTABnZqUPGRhTbsZgVQZhZzhk+BrRhtEAACAASURBVLz0Ja6Jch4GYAj6MmBrPkcgYZQdOrK0gW0qWyABXQHCLiiToAUecDJNUnsDEtD1ACBElErg5DcyEhxIABkjZQqkn5DfBBIox1nS0AZYKm3AKAJIiM4kAaoAhGHZBl4DczGqkgxIQM0/gAQ6Z3O0xlxm+0fkIkD2T2XOtrBxMg6kRTKAeZjOI9AVkKD0eATSG5ZwjFja0HTryIwNta9UDTDmBAAiAthIQV0VECkiIwFAwvPrjhwJeABwEKB0IGQmndUsbfCMBDzu9DJj2ZZ0AMYO4lQ6sokaKQBDC9rGiUUWwzjLl8iGfWY2wqEcCSTsLqdyYHbCqBxRQjaObARwsrRAAlYOY/7zyRansyDzqk/hfA/h2bz8yIGxQ3afaX2X6xMyAFyxfzNDJH2wtjOI2kO2WVxdftBbfJv3AgkeiPn9/ppAwpD/KLBYY/RxD31X81z7aK2Niq47TdBkpLgOPPWBBPieMir6xqLAzG2s7i//1sdTr4s+47/rQNev53KN8f3RgYTbch/Bs7oWtDbo2hb6+tZyMgRkdKXG+3rIV9L6+R5yn7VeE61XDSRIJl3H1L5D+zzha8E/lY6SPywbj+Bd44gDljjVl/y6fGos7otoHPpdy6u3/sZeQUaC5J4gyvFEAAH+sA6B6H9uttFxYhpdmgReKKNTaynwQ4CM+xCc00xz8zWp5V3PVcdw9GVPx28ZCeFhDXMkaJHcQGlyL4c4tZOw1aUNEhwXMjnNEhgJ8dXJUzrhQ4Fk7TjXikMbsMuYufJ8i6Ed+owLYJdx6EL3h56vNlL1GH5vIEH38+fxv4cCnb7v6XUoWgWgkiNfs6EThVrxuoLF356a5cpMn3OlKBnWe1IcXc/QjB+mFLq4afuYrdly4uAUB5AQJQ6t0xoONhxfKV4EvySwS9JFgAfTcSn39+tyt16V2RzdCTItHsr/eCx3izGJCJd3y/Lw4ZG/eZLJoO9ctq+b8vP/+t/l9dfPpZwYeZft644kqY/Lefm77x7K33x6Kn/z0w/l6eGBZQ2rxaTMEewCJhiPCCQAGQaIgKwEcg6AC2AEsrqo4VRqPtowgkE9CAjbFMxGjhPx9cC5dpLcWEct/ThPsMNoBAoe874F2R6U2CUCKAEJ6s4ARF2INLIS9H2dOr8iANody2aD1nlb1oSH0x8EdNE+LQwnT9JZapGBzmRUXp9/bYAEym+2AXTdQqNL3oCWAwBAAmrzEUSTZ9J6H2tuGFRlKyMZQP6GSCEhfBxj1clCbQwxBuhjgFRXRnCULQz5ZNMIsNDlIonwQp6D/BJyTWZkBNTnE68F8svlHPWKIMfcl5nqKcnLgTlOZv5xEBhGG8gAEvQTjgi4OJY8NZ+OcXKuNpEtb8pm89IACfhuAziyK8ehIDGepQ3HWFsIBdaOoND+yPVgYj2BpZYngdkFl1J2WziSqHOPk/ct5QC1/sF1wcyDw7nsMpOBbQ+P0dEDwTnIPgM7aEkWa93fZiRECUOACW2rUxExooyBHBzgJ8FJyQSEgNlKCh0cULKQDhXuCZABLSJBrsja0dxbACYBguB5wKuAuWbmzukUoNxyQe6PF3ZvCJBFZTl4PnFgEOQdzznnABAAJGBOCUYswMEwLwfsndcdgbj9MWggMRcxR1jPWHGQLNIXoL+hFpClzJDzxPabZ/L98GQK159ds3fHmNq2q62OjucGoAK2C5Q1AETY4d+XczngJDjbP6LcgpwWkBG2tX0/RwIzsm4ACZh7AXQOJkhG6OBGutoVoKr3sU5XQGUCftpHCoS1v2sfo9att3wYfda/0+Wz+DWUKdEXTPcFOrWz3jcuv+4tO9x1nyHfifb3EJ1k6gDRfd2hOet7dowX9ktzqFptgWF+eKJ71M+hE9+uAzbNh2yHZEDyJt/b7YI/i8Zd/3Y5qH2yepz/GYAEt+W1nIR94SfSDl//hv2ILEv4Q/E5cCaFzhVHTmWf7cBWcti1X9p1g/8A+1pfP+4T/kHYG/9NAmgLpL1sXf4cgnj84D34QkHcGz5f2IUA/mtZlGy7/Eoe3ZdxssWwK9GBSHtFoPJ8GgcCwW215cEQPgP75gcc4FFQmR9ejw5NbUcrASDNfGZZh56hjhFaO9OSRzZ74BuQYOqEbZ5yK4xLuVvfX7V/VPsMCZOUlBYEHAl4TYvlAgWBcUQK14CAOamYTrvEptkX8Pcpc9zPFaicDQmrB6W1ksa/69QcCY4+24Uoaiy+ueuA1pWx5kqn9+HUZip7VZt1y2h1vTdAOtqcTtWKqM/Idhmy+nl9syFQq+fMFYsr4eZkKdfMEWB9rj3ZjLotT+2r17K+T9f8ONDhc9BcSwdmcsLNqZD89soeyhLOR6LyaksWctcyecd3vQavRbvhyOIUMmrAEbir5WSJ7gOTUr778IElESCtW98tClKho73euCzRpaBcCk7tUQKwBK8CSdaiLmy3eSm//PvP/L35/MLOBVPwGuQZ6vR4LP/404fytx8/lp9+/FQ+fngo92g1h1IKABWn7FFegnDt8+cobQAijMAEz4rg0mv71cZRz4L3JP++xoEcj3nSzBmychZ+Pk/g4IjhR0G1Tv6Jjh937NsbHRFEdpcnetnOUOltPMHL+ncYQwQ5DBxfgzPi+fMrjSRqvCmnGVDBaCG1DtfZH1AjPilPT49M7z6dD+XnX3/NQCICNqWsX+2JDByVrh+BQXR6QA2/G1jJvwgKlYlxnfER36WDwqBRzPo7ujMBnsVrkE8Qc2oeIuA+l8kI5QZzntgiADzjJBqv4wromoEAnXINOAnAQnB5TACW4CQd3BaQyzmADch38BcwXRxlHCxnaGuDuYjoccha+GiViZ/las06W9xPIBv3ppVs8WQ7gYIGEGGngWD2ky6N0wfZogAC4gQlyATVkUCAAsACAEfBe5DXEbkiu3acyw4yg3aQ6EoAQOWMDgAgaozSCHRRwF5w593XXpwcTRBEPgQFLpjTBA8wX9nRgRkKWbuPEqUzAMjxhU4TuzRgT00n5QSyxvkk3rfzAHCHkPcBgRIIMYlOZOvAPMWnbr2My8tLZA0oAwFzhnnU/phOFplOHxkGyEwg+DsBD8M8wIJDWy4CMArzIn8AGS2xwdtAuenCAFk4JKjAzg2Qqyzzsc4dtFV5Oos1oK5IHo7pZUL+B5aJTcdlez6Wl922bPA5cKjMJiw/QVMPyDM7lDQ165jlIMJ8y08dcFEvWR95+Rx+UCK5UPAom0IysdSvYcfavVIHzLJbui4+T7/pENlCHkg6YPgW+0kQ9l0/13r3VnDqAa0/463bO5DR9R0FHbIf9fMroKkBCY2lJXNt2z37M9RrobG6LxLrF/PY5WPK3/Pn13UwXn/fZQh/B5DdXlf38nHpO3p2f1b5t34Pn2+f3y75Hlonvz6+H1w5bbte+ecC1JTZJpmN7k/x8+fcHxkBXWvU5Sv6c8daBGfRrdKGPj+5HjNtG/Rw9Zstho878kgtV3MeAMCPgB6CHkd2Ww0EeXwwfNAYgKh4hnAfjIMtec8H3pdgAez4Jcij6XeC14odqJQJGLpEvohO9h8fH7NrD3wm8BW1HEX67K39WwOdHifRLPCgQQczwZbj97hL4BzZaSQJRscwgH/schadvCRTkD0AHxg75g2fY/nDzZ9r3V/Lu+bHx6Q9iLHCypL/Kzka4BswPuL5RfiS/+3f/rUhG+YhTYLLce3bpTFvVc2jy9BOfeuV/tzPDQAJOhHT5Cmwq4EER9tdKeh7MqQKCHQKjcdvTgxRr2Ttnd76SPqOB6r4rpS0K6gaqFBQ7PfyzziQUD8XN0LW+Oj7tbFwReoKVvcdUlRDczAEJOD6GpMrv/q+tWHyOfXNr2tp/Ar06nmtr6e5ctTzLwkkdCkCruc7gAR8n6eC9iOjXsuxG+w26DiV8TTJvhLZ1r5CJgD+RhtIgA3o4AAgAWnkSJGm0kTZw2Je7lfrsn5Yk4wGoALeO2y35XXzXP79X/9X2QJIeHkuyB5i39sx2rYirfhY/unTY/npu6fyNz98Kk+PDyR4XKFDAoKZ0xGl2vxBijdOJH/5OUobDixpihNoBxL03JJ1T+2UHDU6AIzrCKUSSNH+ijkIMGaW7R3xWuiMqPmOE+FdOFrJ9B+6Jg1RE7RK/tsASey9F5yyAkBAjffzphNIgOEiudwUoCMAnUUACcsomfj512fOj9ZNQEKjc5rTZ5E1qhUm1hfBI4C4FoBorpMbG6DQdYBy3UpTZEFok8hUvxIOCuaVoAHWEEHqKE5G4Vxg/tDdgqfpkwXb97VOQsgd5/IsNv0WjW8ddYwZ+vpQRuMIVi+XuHY4ZtdtXZtSj0twoSBlnun8MKrJi8F51Poh48XaUSKtHT/KOGn0EECQrD2+AhKO2XUCZHtsDylQu61VZtbJPjIVRMJ4IsAU5IPKPkD5DIAEtBUkkMC2WZhLJECE09IHJAg8rm0H9TL3FjgakEmT8xXVCTEPSLsnT0ICesgUApC4AL/EiEDCbDHnaTw6SFDHEUQIMIjtEDFvAA+yTRvJXdl/O8DL/R5yEUACn+EUIECQSwIoWmcWyCRPpSKQR+0+um4EGHPmCVHMgUpIYl3wb8pE/m7sAjKIAB4gY4aUEJiDaPvKPZCgKu0rngWnUeCkYCbJmc/DkpjTKFp/4hmn47JDDe1hVzbIXsBrcDRHKLUIYlsQjDa2GuADMj4qvKvW5243678px1ZLraBAAZWcXDnd8kl0gJIcmJ3BUOizlgitARkFJGB/W4cY6Y7m+a7apV4Hu5LH3xtI0PNqjhQY1T7JlRGt7Gnfe3oGz1TRHOj6XUCCz6tOVLsAAH3O57Prb/9cfR09vx++1PIiPecyoucYAhIcRHD/0uWm9tl8Pt0vcZ+wDvj61sCfC99xGdV9fU3qg744CIifPxdIGFqfLh871iAPIW9wJAz550PvKy5iplWWuag8gOD++TpzU7JU25Pu+Y/MtqaDVbZcpFVJm9ja62uwu/VX2lIqraXHaPApnWPAZfctoav2e+0PN/54HnywvTGAARs7PgPfNjjBopMDO4ZVQIJiCvg9uA7Gr4wGAYX98ptkwFaG6rJYy5bHEd+ABJ/VASDBFaMrfxlMZSR0pe3pu/49nazJ0OK9OAGJkw7/wXuu6G4ZGwXMrqi6FGMd8A4BCY4I3lJ0XRtMr7my1zP8pYCEK8HPzSLlojlzw+pzXM+VKzmtqU78/6hAgjvyXWv0ewAJDiZoPvuABKQx08u2vukMmpGRMC5lzhaB47JeL8tqDUQbjvyeweLdalmeHu7Lw/qu3D3esT0OuhvgZ7/ZlJfXzwQSdtvXsn19AdlBWaD13nRW5rjH5Vj+4eND+em7RwIJHx7uGyABgQ0zEi5xgorACQDC519fmq4NMZ/nL4AEGSn8bkjgjBhNoAC4BhAQOSs/TlL9+2CJ53za64E2g4k+0tzQ7lIn7hgng48kgGzJiiKoEqlc1N+dy/OvLwQS2AbSMhJ02ofr0wHI2nZkJwBImM0nBDH+/ZfPWb8sMkbVKucJVQMkyMly0AFAQqTVOwDB/ZnfEys71jTmJU59mlPP7HaA0waeFI/lsIReZYvGDMyoo8+RyotuAdPZooxmASQo4BFCHvs7pDeCxml12oSIF+SDm6jtZ9ATwWSQLUZgLLkXu7s4CwQkUA8CNDNAj3KVQILq4uVkI9CU3qKzdIjAVoFZ230ggASc+DiQ4IEueQF2Eezy5IhcGnEaz8D6hBP9E0sYroEEnAgjOEW7QZTb9GcktOvW1rA3jj0q9iH/4xHJVGlTyZWQ8zE6smuDgIQR24ZOy2SJdOlCIAFlCgAzBSTwxCP7u4vEk2UQCSAggwjzoZaQo9EqyjeSC0OZOAISUHoSshYAnj4XnVqAckQg3wbMmXmQ+1BAguZIhIkAMeA2TgFKCERIwIuOXMoD5SMDfQAJtO/ILCDQOmUbWwI6AFCmaO94IZCwxdoAbNGzo5zhgvX6bUBCK79fdkegP8D1b4nKpNtEVgYd4X6A7KT8FGS7yK52BUTuJ8iu6H485MAsZmlFHdS47a+dfo3jLwEkuH/hvqACnj6/rsuhr/0TXO+3AAnSHZoPD3R0Pw963P+75eN1rbGvl8uInqH2j3UND/LqjInaV5Mf7rpW+pB20A6S+nxdn+faZx4KFrWejX5Ona/nJeiYpW9ab/fzHcS75V/3ykjVNcFl/pZcxXsZX1iWWD2/Q88/FJ9ofnTqjn/TziSRMzKa8NwCvHyOtH79z/F+IMHXXrLuQII4pjw+0zrVe7lrnL4vXL8180rC6egExFgi5yeyKc/l8e6+8V+YZYuyWsyduLeYkRnrKB8F92HGl2VQ9M3h8dhm/CguqsEX188uX9+ABJ/V5EiAocdJyHp117RIkzLwiXWFAeHvAxI04XLwdUspvi4goVbauIYHgn3CoPHVChSv14LchYz1GVl81sdUK1xX0n2bSvNVB+9DCmpYCcYnhjIS6vHXm8UNQdczOFDQ5RC4o+Vz688nxaP10cbXd92YyyBqLDI6Pra++3TNWZ+ib+TinRkJOA10ReOAio+zD0iYgs2wB0hgivjoUhbLKUsX8PtyRv32gaUOaBH56eMTUdvVfShi1c1vnp8JJGw/v5TDflv2200Zny9lNZuW5XxBIGFWTuVvHlblp49P5U+fvi+PD6sEEuYkdSyXA3O+4S8j2IASx8l92/4RQVhkR8hxlhMk58FLozRPmBcq/SQtVE197K8IPiUHaBEoIEHrK0AAjPX7/S7Y7IHu0whFYIlAB68hoyD0WHvSqoyE8+FEvoj9Zk8gAcETTmfx/eaEOrOkcG9kJTw83JfHx3umBbLc4yXaM7HO/Yq9PYmM2GmgzUZQeUPsCZQ2AEGPchV3pNQOEa9L9uP6OXeZQorUduohUO+hBn4yzZOPCO4ABHHPJ8kk0x3H45CBxQp1EOS7aOoIM5MjTkQiQAYhJow9/pc+jhRJnIju2W0g1jbAYKZOJkFgu7dFj5zt0OQA5mm5Awn8jgEJWnfOj15XediNjITQNwkyUJSDQFGgN9s7bnAigUlGiuSp7LfRtePATAV0LLmUPWR/fyx7nNwjmGZQzqYRkVafc1sHfZJ37QXp3sbJBpAwhyOJLKEAipiJBE4JnMiPcVqOBoGRkQAgARkqnpEAvgoQDSpdnyn+GCNO7UthWU4NJEQ2T7QULGXJOVIpg+ReQAIAnwD/o8SoIfkjJ8wYdAdNJ4vQqZnqnvuo7QaCDKc2cwMlM1hLAJsAv8SzgZMnzlsSMApI4N4mEBBNL5l5gcTSfbTpRDYCOloQSDjuyxZAGLo4QEozIwHX+K1AQldGyVXAnt0pfO1dH9Y1xJJl7ekhIMEzIt2B1ylcAJFfplTU/kWv/byRjfE2H+R2aYP7YO6Euy4fuk/9fP5v9/noD+WprJ7XMxLq69RzUvt3Ie/tibnPqf6u36/tv57f/SzXZ+5D1q/jvTpjwn0w2qQM0uVP47XIzApgWXZROqfL173Sr96GdWhh8n09m+y2/OawIS0xXxeooUyprrnXs94aBnRA8BNcp8T7Pqu/39rZPMTJD/j+uvV9v17X3qvfx2e0TuGjBJCAuUHpmANHWieBY7eBivcDCfLF/Xn9sNflSbGMz1MdX/StlX/HZRE6Gz4iMh8gw2d2TooyCgEJsvs6cHYgQV0bnGeNQDls+AF8Y+l39AwMvrRkr967XTLlOuwbkOCTeoNsUUragQRNujYG2j/Wwu9KU2R3+p4HGvhbTl3U7rZ1ZrrmkCD44ktxCcm7ZYA0HjcmXYrcBcc3koMX/rz6jF/fA8ouY/ZGfd35sa8FJMgR8jXADWsgQZtLz+zBjz+nGyx95q8BJPQp+ub1zATw565l6tb60Im3ujH/Lr4nQzAIJODozBwhsbmjQn2xmJe7+0UACSe4xoeyWi0IJPz4/XdlvViW6SJSbJXivn15YWnDCKfNh105HfZlNhqXNYnyFmWGYP5yLD/dLcqPTx/KT99/x64Na5RQLGYNkIDaeISMWDso580muhts9+GoANEVEqzgXw4F/i0gwZ0IocdoCciun5jDTKOX0Y3gGhkNQWam76Pmuqm/Rpu3/Y4nkXKYEAxy/5cAJGSQEGwEWVCkxzG9ECfPYOTfHkgYF+RweRKdHApx36gdnM7G5KDA3LO1Jq53aGuMY5zXoIH0QbR+dMKeaPoJ9nuc9irzQJ+PDg+RlSJdGPIRTokcx9kiAnME73RMkvFepQ0qkQGQQP14iQwFAgnLBcsbDhlsh1MQ4Gs4MoHsox6eLf/YsjEMc2R+gHwRnQjC2T6d1aoxeBKk32P/qG9jZMwgZ5+cC2hXmj/cRwkU4OZ6bs6bCBOPmd5uxHvSKyGPARyolCFO25E5IT6c+B0yhPaoUe8PsASv7zaQ8Q1bgqp8AUDCHuUNeGYWFl0DCST7S6e51iMBxIR8KqhpHalzmS6QcdMCCchI4L5A5sX41GQk0J4YkKCMBHZ8mY7KJNeG6ftwpE7HcjydCmpc2WI2AQYG4pmREFwRUadL8lE4uNm1QcACTtxjP0fAqraQsV/H5bg/RT1u1tcG10ULfqE9ZMzNJbrGiCwQ3y+lrMGV0mRg2TobqWDwLgBOCS4EPgv+RzbEIbkqwDkymxbAQi+HHUGf8xQ9GbBmFxKKNhwJSrUhX8Tt0gYHymXT3U/A/PjaY448e8dtg39O+xwgnubrah/kP+TLaBySHdlryK5/3+2uxnvLx7EEjVtm7sZ7t4GE+ov1+Px0emgAXX6U/EcFNENAgvsDffPi4/Dxdv09BCS43etamzrAqmVM1699K13Ls9NaG9hm+Mr/bnVONyeG+3H1GIbWRWOR/ce1JOs1EKb5aPzNLLnye9ZrdOv+ASTEj++1rjXs9N+tNLX2fet92TWOPv9Sn/VDEbymeRHYg4wvXMNjLJfp2/HP1wESXLYwxsY/m6iFbxxSYH58nI0uv7FAtVxpz2n9F8slfURkJOCzx8w60P2Qbct1SDsu30/dvwAkQMZFaio/VRkUil/6h/iNI2Fof7/tfemVIPZkRoIrHyyoC0/jGAsJNbZhD0YlMDWir02ja0owaoWp7w9tVN+EcihrIGHoGn0K3pW8G4waQXTj7gpESlOv1ZvqLYpqaBGHgARXrrq/5l4KX3Pt8yDl4o6UP0+9Pvq8z1n93H8NIMHnz+Wg+fsrAAlaR+0NGUXJppSzxtI6lCcytDMj4QsgIYJIZCSAHX+5AlkPnO5g7Uepw+P9qnz6+F1ZzqYMOIDk7vabKBVCsHzYljHZ548F3j6yhwAkoLQBtx2f9uVP98vyw4fH8tP3n8rD/ZJAAjgS5qhLvhxIroeAUSjvfh8ntrssRdKphzsRDiSIbNHXwYGECcgmkdXRtDkTeh8kjQ4kMBMhAx4GujhtPB6uapzFkaDuCRgXg5BjACFg5CcQst0SSMCJ6mFz4us8JTiFE6QSCDln7G8wi1KNGYPfCG6QXHy9b9qOA7FfQn+2wEDyD5Bkckz2e5z2gnhSjgZ+A3gIsODaSYrWgZGxgesDSMC/lZEgIEFki5AXBrE4PUbAa0AC6uvRCYBEdEa0hLJVAQmYE52wYpy8F4AGBIhwwlD+kkDC+RKtoeKZ27afMT/xPbSbDN2RAQgySfJUlJ/Lk2wBCY185fhRiy8mZul57afQLwmCnOJ+kFcCBwc94zWQcNxemBUiIGHzso0OBLvITkHZRwAJaCUImWuBBGBIJ2ytDN5l/2qn353J2klGWQ6ugH3OfYH1QjkTyVZR9tGWNqAXqzISBCTwRAaywu4mwTvhQAJZtzs4ElAKEV1JALYFJwKdryxTiPIOSLeIY9V+UN0pyK7Jrg34jgLCKyAhORdI1MlSkbYrhzbtCmU6OLHLkhU4iLU9YjkGwAQqUnBDBA85sx14b/ByjMtoXgEJ+dnIkUmODMuljkyN63LK2t46ANxlv8WR4EGI60Jdj3uG3WDaFpa0v9Vpau0TyHnXOPR93Q+ZV5ovfbeWP7dPbps4NgvkhnyN7vdvAwl9wZ3bwlv39Xn159JauM8nOysdhe/WGQm6hq77W4AM1/P1c3WNU/5SLc8uR7U+6Fr/es18vQUo6znxWQGlmJuhjIQu/6jTT+pZJAdwHCx1IMH1onxPPcP7SxuuyerqdfE10DzKf8dvHLzc2h/u93dNwVBsIdBf6yIfMXwMkCG2ZNSSW7dnrn++vP/7gQTcy8E3zZHW0texlkOt61v0Ri3nWqf13V2T7YjXdsmBoL2LQzKOQSWKqT+bzLVRab6Pezjfnq5xa3wkNjaOm/pvxa9d+/1bRoLP7A0gQYJSb346ugkkIF366nIdrJ6uOHUtbRARj8gp9FMbX9Q+YaiDYjnEMipvEfL6Pl1Bca0Mtfn0ugy8K6saSNB7viGHFNXQ+IeAhFqRdimD2njVz99lyPSd2ij+0YAEN/D1/HNu3wkkoLbkliMnReQGwYEEBJh0ixuOBAAI6C8fQAJqp8lDMB+X1So6KiyWE7aEfLhbsqwBLSEP50OUHOw3cSKfxHoAEhAt4zKr2ZxAAoLNgrY9h235+w+P5cePj+WHjx/Lw/26rJdTZiTgmkgMRsoxSAb3+yC50Uml2NO7giTIgE5K5Ai7IcGcxOl2PJv6GBN4yZIEOeMqbUAgiqBWaW/ITEAggO4HYH7WyQcCQvzgZBXjBVKtANOBBPIhIOtgd2FGAjIVvgQSFGRELTuABJaPMJhXLToIk5iz0SD2oRvjlAGlHw6seLslzE200QNBZjhE0l+4VztHztqt1oERfU9mycafmTE1kIDSBgIBOS9RdhA8GUiLn4I5Ok982/2RmWJob5g1r/FM0YJJ88lnQ0eSVFICEtilJBmhm64F2Q3jfA7SR5BMMfneutZwr1bEhYddZLxg/HhfdZLq4iD9i/e4r9iBAWsRgMUuASIByg4aBAAAIABJREFUCU0LyMxIuJyn5IBAUMyMmxeATHsGxzhx32z3HUDCKEgJkTIPIAHtM5OnQfragx7ZIgGLzXsjAFHRprUGEtBGFUCCyBa5NpmRgIDZMxLQBGMkPooMDHn6XkoQbyaQEIFrlu5kmcfhgA4v10BCBCKRudAGygGYiesiOnC0QAK4LPi+TghZ74FyH/AoRJmIShuoEy4BSMzZYrTlRPCwAJkeGDOABIIJqAKbQrDQvlFlKgFqobQBc4Ad+wwSVpRGTMbljK4XLPXIzJ6LniP2zxCQ4Dajy35gftzm15+XX6O9rcxL6YQhskXu8fS1MF9NCZIELefRfRi33+7sd9rC3xlIGArUh3y8vgBd8/xbgAT5ipo6/BaZob/mf3cF+rTYFnz4v33u8bf0edf61LKi69RBiz7nvpU+E/boun1lowszSJR/8pbAz/25rvHV89TU+merYo0H9xRw5jJbZ2a9n2yxv9uJ9o7mw/ep7BqABL3vsiZZGZLftwIJuLZkTafkrOEfIFu8ff2vDyRoDqSfZO8Vp0jW5MP27Zv69doe6j6PHz402ZW07WjtaIcXCxL6InP0uv1vw22WQAIOeDTH4qWp79k1Vi+r7ZL3Op7xvfkNSPAZrTKdkJGg4KcWHg+YGtSdzsI1EVGtCGvl6v/myWCmsXpQIgEeMjQ1kCABvyVEtVKv71GPtw38YrL07I4g9gEJXUanNvRv3YxdnxsCEhydr59bc9xlCDWvtQw0/ouVobih+6MCCbUxbhT0HwBIQBsiONshFxEYTrNdGzIDkDKOOHC9npe79aqs7+bl4eGOHR2AQ4DPYHfclefnZwIJuM6Mke6ZpQ0IH3DSuZ4vCCSQwR8kYLtd+adP35Ufnh7KDx+fysP9qqwWEwIJykhYsEURToGjHEABhoJPseRKpiPYaGsC3dHQGghIYPvHMznwKVZdQIJKHAAkKIjEONhWbjxiqcH20NbDoSUdroMTZegWtQJiPTzT5q5LG7Yvh3LcRVs7pHgzXZqfjfaJAihwEszT4AmcyAiwce3oS59gUrb5bEBWlIHTmWuDAcod6t4ZTI+YcQGwQ0CCAg2QOapFpuY2wKhWYXOuswQCAAX+LY6Epv3j8cDrADjAdcTwjH+zrGAcdf8KeBQoisVfpSlqx4nU9iZoPoG9n80B8tpR14h7q5RDQIICfAAJ1JXI/ChxYqjkQuqnCkh4fX6JE4fsI60TBwEJIiNrnGUkt3A9IuV187rl/cB5oCwLndjhGSfjJYNflDFsNrvy+ryh7GAfIgPj8/MryRZRy75naUiciJOIkfhfACO1jaide3diBUJjzbYHcGxcAwngDlFGwngGwCU7w2RGggMJ7KOdcATvmXoDATdO6R1IoL6vgASUNtRAgoCiZp0y0yPsR5JGZm2yMhIcSKA3wDYJWN9ZAyTgtVjjlkthnO3fxIkgIIGymgHS4RLkkDw9h8ChE0O2mWxadwKQQKvH84WlDSjXYdeGKYpvIA8BIGD9PGB4C5DgdveLQKtERpD+d/uI+/DUsaPFmsofMM7aR6jtdBeQID2r7nmSf9cVfYHslS38nYEEPP9QsHXL/2n1Uhssu2+ngFV+ioMFeM8PrrqAhFvt4fB9+cJ9a1T7O7Xv6PpJz+njr+emsSVpU1ze/F6SEc+4uHLrq1NWyr46u9gHJUc+Ng+ohtZO6yt7qAxE6UOva8e9JPe67vvbP15nBNaxh7Kr3Y+lf5UcQ2jNWM8N/ZBsYfleIAHXkQ+CwwvcS2n4UUoWMqo9Ljl7C+gTba/f17Uh/JPQX5oHt1W0z1ZmpnXzOOst+9fjNN9LTx8/NnuMmaKbDe00/Epmf46jWxAyEf2QuMlcG5UgGZ/POX51dcA9lI1za3woza33bFd8VssV98239o+uSa6nuQYS/CS1a0FA2O0T3zh0qbSkPNSXlIJvaKUUbZfCrJV35/0zxZe+S6a9+OZww97195Ci/C3v18KmDak5cQPuBq5rzm45L36ftwAJ9XO7o4LNJuRYm09KBa/LUNVG2MEfVyoCWbR2Q4q4BiqkxKXcPB3U588NLl7vU1RdhtrnFie4vj61se9SIC6XCORu/eD+PicecCCtSiz6qvlqniPJTxc4gQN7+wVZCaPy9OG+fPrhiRkJOMW8Wy7L5vlzed48h6OASmCe+EVN//SC7IZRmU8nZTmdkdyMdehw8A6H8o/ffyw/fRccCXerVVnMRmU5w4k1sgN4vMt7s5Y4DQrWZHcMxU4yt+p0xvcyjGcbWLetjsKhiO4Eh0Mw8eJzyyVO6CPo5T4mOzyMXBBPsXyDzL1ovwf+iAUDi9aRz4AhT6YJOmS3BtXFN+lv+2PZPB/LaQ+CnwAjIk27ZaeXoxU1/2DUD56CBmiz1GTJLlLTY82z9V0DrLSyoO/jeWO+ElwQA3GT/XBdKoEyE8lUpLJnEJslC9HtIwAa7r3zifOJLg10ilFGk20Ux+CWQKDKz7bs51zPLDVpumY0zk5ycSShV5RMZDbGJIkdkS6Y5I9NjWKenAJI4PjHcwIZ1P/sVhCnd8FjAU6P4MxBSqMcLY4rT/4lc3AwxNBMXZIlEyXb8gGjC7mJayNTRboLoMkeJQ9HfCYyWFDzHx074sT7+WVTgFkhQN3BoQHIRCxnzBNykO7jtNudLQ8sBbooKJGjHU4b2knCkQlSVTq4VWkD4/VxzCtKGxiTsiXopZyZiRAcCTiNp23N0hfuieTSwDwHqeOo7AkKqjQJsoX9G2UCAbgEgKbSBgA+oYNVvhDr5xkJDGaTlG6sjATM3wkA5qygtIFZOwkkECyAfFESk1jTyx4SVBTAdMKzIsuIvyPTIjIuog83CBTxOvkQLqXsAa1AX4wuzFaK9GmU/8Rv/xkCElyXuW3Q35gfDzz4RCaj8ne6dGSsV87nDSPS6BoDrHTP3TZarkpPKRNMNsptm8bg/toBwp8/Xc+q67r91/Pht0g4b9nA2oZ23afv+z5vGrf8AM21AiAHEzTeVn+3Ott9As8Y0Pe7xtI3Dtraqu2ePivf2f0792EwDgHVNQDS6qg2g0Z6ULZR4+16bukjrxEXgCpwRn6exuTPoRr+4Rrz4NGSn+j+Da7bZgS2ZU2+Jrdar972rOLdel/V36nX7dY1u+TylkzU93e50t+1DPj64+/Dvg3kBVpJnvvG3u7pAIfaTMn0fQwwGhq/9JM/Sz0P9Ry7r634rW9e/Zlq2cd9kJGAMcrugyMB14dfB9lBRgLe22933CuNjCaXEsozG1DIujrQloK80chSu8d4zZEgHVPrO49TGr1zPpcVsjphexMspr2Bnk47hev9v//zf8TJA/2vGIViq9oevUXmuz4zugzthD/3ym/9XkdGgnMk1IFYfVmUNmhxJZRSJlJY7QlkpGHJEEmx1RvQ/z00PVJgWhzd25ViveH/HOXSN51dY62v78a8FlR9X4bDP6t79m1sGrFu7pxmuFJkPgc+vgg6Mo3V2tBImfl4u66lTeVr7cpzCEjoMtAuT+60uCLSPLlR0lhvrW8tT39pIOE6cyWcc7L6p4bR3LGPOmIHnBiN4OxdCCR8fHoonz59V+7uV2UyOtFt3748l9fdaziTeTLNTIXZuKxnCx7izdD2EUR8iAFwCgZG/8Oh/PMP35cfn54CSFgvGiBhMcMIkLrOauRGnrRnASTA2QAa7GuhNZIixmd8PbFG2LMCEjBGoMICEnBCXwMJIbttH2EHEnjiakACmeRZk53s9RnwNqz0GTCqtGH7cmqBBASRIuvLwOnaEY1MfHVUoCOYBf7XJItgkG/b/em9AFTasg/MS1u6EcG4HNPWOWiBhJiHWAs5lVAA1B2oAkdJyTgDygR+UD2i0gDKlgEJHA9PvINY8UoHpYfHFnuWXq3SkUZ3U/9kptZUJ4DBn+BAJALH0CkRyKk2FIEtJhWvBuATga6CTvzWvub4ss5ccgbAQadeNPYVkIDMlQAoouuIgIQQ6EnZbtV14cIgmkACZSZk6HW7I5BwOAbZIjtc5An3CWn3kJOsv7/l0OPZJffa418DSAAYRDAzT9Ci3GcSBKQAmgAozmdlPAtADiUCBAqSTBNdG1B2EODZ0YCWcEp3W5GqqkVozJzY0kW2KE4LAAnoOMH1O5/LDGUjJDC9BKCQGQkN4JAlQcpEkX6mn5BaByLDbhkJJIh0EXsPYBBLSwAkXM7s2gBAgSoOQAJALnagEYDwdYEEpSa77fEDDT/R7vQhorbt5k99bekkrKcDCdIJtfPepZ+1fyAP+luDqH0a/LsLSAiZjnKnWz9aU1/b+p593+/yD3ycejb5fdQtRmp7rb+/BG0g8/iR7vNx3PJDXSe9FUio/S5cwzP2dD/5Xhq7r3cdsGvs9XNrPmr/WMCJ1tQDJD0H7if9Pii/ScjdByQgIHQf7ouA7J1dQ2p/bkgWb73fBQQMBaJ9vqb77JLRWrboPyDRKuW1BhJcJus4LO4ru9u2j6yBnKH5UcyGsXXtT8me71cfi/ZP37zeAhLwHXAkYMy4Dsvc8/BSQALiG9qlzEjQvsMBBn4AJEj28DlkJAic+xpAgu9FnwOuKQ6yppMGSMDYBCSQDDgn5T8lkHC3vr8qbagFuBaY0SkQNZ26auJZb5xpM0pnErrpQIJv1K6NPLQR/qMCCXrWGrHsUzq1EGvjfy0gQfMsh0HrqPvWwaDkoAs08mcaUsT1+svAaRy/FUhw+XQl6M6Hf0YkdLWcuaNQX/NqDwwsgAJnPI8MdKuwIwhEcAfH2o0PA3icUl7O2T6wlPliUj4+3Zfvv38q67slmp+Vw+617DevLG3g3AH0zNIGpMc/LNdljOuUC2jTyghdHxCcAd09Hst/+fEHtn/88buP5W69LAAQkJGwYGl1cCuIOA/jVLC3ZZnDsWkV6wCJZEVrWOsQvM50fpIXogYOwUroEbweQEKk1LHFWzo2CARRv65ewggekLEgICF0QZIZnq8zn9TODoBCc+qNln6bSzkhyMy2f3HyirrreFbKUPIhBC/C5QpIQJCpNVYWQvPcWdIQe6gNJPF8LJOgA6Ea1xYRxOsCEsTF0O6pFkjgawNAAjJReD0FLNkzG3JPvT27JktzVn6Muz0xE/gTpSNNsHQ8NPODDhzKekBbJT9tw3NyHY/ZUhelB+Oof5czQ+d1HwCVSn0aByedDQAHAi25p7KLg+yNEH6QOobuCCcFpQ0qzZGDdi6T8vqKQAo8F0nCuA/52O/R+eFSdgAqEkhAJwAACQhOIyNhFJ0cstzDHTHXX9Lpbif5XDhXP6P9VJQ2ENgB8JOlDejaMELd0jhJ0zi/I9b9M5tpfKEjRZ6WLC8UkIBuEAASCOYARJiFnKkDAgLzKBfCPEUGTnCEKIsm9NF2E+uhfYPPcU9QX41JdnhJskW8PkEGEbHHcLSm2J8o28qMhIYLRmSbCXx6W0/ODbozZGaCZyQEcWJkJhDEQ7eNEpwJKHc44HQLnAqgaMjPCkhQZgKDrtxu781IEEeC28PI4IiTKYGiHohfBYrJXeKOfG1vapvswTHALwew6oxA7S3JYG3nMI9dfpde871W23yu918ISOgao3yTLmff50y2XDrUgyeVktV+V59/VgdUV6ekFSAhm6+1rYMy6VG3+y4HWit9T/oDn3fg5BaA6f6xfCk9A96rgQX3U6S/+4JEv07XaTrGOQQksJXrO37qGvffcqmY326yUD3bkP/q+6lPRvt8esrhOe2wOG4yoNf63l6DLIvIjlCy176mQ/PxViDBwTLXJUMHhZCLPt+afmrDYRU6E+lx+I66RB13wWEBn1XPhbGghJOZMAmQ4zPKWBU49xYQrIsjQTGI5kZrIT2i/RdAefCZwdZy/rN0kDYn9+l/WiDBA/46CPhCMC31VIpaaCZ+K+1JYIKEXY6fO19DQt/1/h8dSBhSwl3z6xtVwusGzA3Me4EEVyR+r64xdIEJfvqigOq3AAldSsYDUAWRjmS7c1Qbds13n1zV8/17Awl6lhpI0FzjVBJZBKNMJdfzRKkDUrsPZTKFch2x/SOAhI8fn8pyOWfrve3r53LcbUkaxj2GTAIYcLTEWUwJJPC8jvnbp3I57CNdHErwciGQ8OPTxwQS5g2QsJxHaUOcaEdgi+sKORaQINRXzjOddKsZZsZA/rjDw2B6PmH3CQAJsOk0ENnGDkAC1zBr0HGKirZ8qGMXQSuUNYGGLDWIuW5TryXDMeZgpVdAROR6fyy718LfqIuPMogMKNkKMoMm1GoLROA9IvMjArM4rZOeE8minnnMoC8CP51IB1gSgTlwpJivtkSsC0ho9ch1u0lFRMpIYCZLlkrg+RfZXlE1heTNMJZ8kTXG3CmbAUFgADFx4tBmkSiDQs77Ee03EzCpgQSdVkRwkyUR2T0BKeH8QR17tibUyQODl5SHxpjniQXIF3FvyRiABNmbkK/sfnGKTCvU/xP82qt/d1vaACDh+fMeDH6UIzraB2QuRJtQEnYyCyFKGHZoqVgBCVsE0lW/ee0B/HZH1HUBn51tT1FDfru0YTTJWu0sbQCQgDAbQAKyDQgm6UQp22HNlgsSaRLMR9YCSqTg6CSxZgTpE3ZtIC9i0+1Cp7OxPqjhDfAw+ntjXgTwca+hcYfKHs4XAgfMrgLYgGxFAA4kWgxuBLaTJR9MjIes2Xyclj2b+zaBBMwZgARlJMBRi5aOmAHsS3RqGBFEACiF8hOACnvIbraL5Do0JQ2ZEfOVgARk1uBHusYPSfCa0m7dEXfwfZzcH7UdvLLxyjaxOnc5uwAS9FkHqqS75Mh7sH11rze03/NA1/2C2Idt+9Y+X8efpc9e/1bfzwN9H1NjP61lsAcA+p7GVHOsaBz6js+f1tmf4S1AQlewqXG8JVDF97Xe78lIkC/lNlrBmb9GPZFg2JD/7+OSvhP4hPdUu+5+os+fky3+VhmIz1+npnddo29vxWfbDCWXc12n/m59/a619efz67hP2twru+I4AOj6oStQb8cZ2YY6PJK9diDhLet3a3/K1vaNb2h+6v1W70WU30lnUs4zw0V+4H6zjWyo7CxFe6b21fM5S/twzbD1kc3oBxhDMjUEJGgttAc1fuocdEXBAV0CCfQHma2YNi0PXP5TAgn3dw8UTjeONxejAhIaBzMzEhxI6AIa9FrfBh3aCH90IEEC6M9XKx8JpyudOnB25XTlZLyztEGK4mqDWOeN2rDWYIIAIRmP+kRkSNHUhlTj8BMFP+2ux3lL+fvc159rHJFs31ePU/epFXktj6hRv/XTBYr4nEuRjfNEkSm4zFDIunkACewYUAgkPD0+lA9P9wxEy3lfXp9/iSLvSQkUdx4n0MvZrCxX83I3X7Jrw+mwL6fdvhy3m6hdLqUsRqPyX3/8U/nh6ZFAwmo5Lcv5pKzmE/4OIAGnahNeF88OPgMGFGi7iBPHiboitIG3B0xwJBQMyuFT4A1w4u5u1aTr43PTabRDah2tcGqQMQAgAQBABKg4jUdniQAStD+UkaBUZoyxC0hgHf7+WLYvyEg48vpBrtgCCQiQ5Kx0AQnhhyBlPPgeeKLccLaEXLTZDPF+kDYiIyGeU7KA7+u5CTjMWp4Fly+JSaMrEhhQNwixGSNAww8yEuhY4OQcATrKaMhJEHOMILMBfhBQ62Q7SSTDKGerSYx7umjGzfKFw55gE9cOVSaoA0SQmxkJeD4BCXQYjgFGndHFgV0nWlvjQAKnlpkUAQggUwFrJhAJJEy4rggxWx2R3S8y8wHtH/n9Q6ZIWqYJ3IBff9mWEer4s7YfqfoCEnjai84ESPu/AhK4suRIAJCAjATZS9fTcnBa2XQ5DXAJFf1DGQk1kMD2h9jT40tDmOlAAuUrgQTO/TT2CB3N7HDiGQlRuJklbsfI3BBHwnQSbNjIRBCQwP13gbxOyDhJYk5MEIlf0c5xXKDPCCRgkkBcwMg/+BAC/M7MoQTk3Pbhb5JCWkYCQAGVKrDtK+pQsX+ytAHgwhF6AlktzEyIzAXoiMzhyVt8fSDB7bEHAdrbDqzy2YzroAYSaqdejrN0hQACXRNgl74jIEFyR/2c5S3yy6SDG51iurOWXZdp10G6Rjzf7wsk1IFIbWvdf/RA7VpnXnc18OfyjAR9x/0xP1Tr8mWGgIRbfhzuN3Siq7n2gN3XV/IkfSkbIhlz/xjX0v0kP5In+UqaT32/nu/63xhLnfXgQdcfAUhw3VLvr76MhCG5q/WV7x3/W/u2z79URkINNAoM8PVxOxLrnGVsqUPl62iN67iiay3lm/XZL5crlw33yW/JiF+/3l+UaQMSeC8j6mZgvg+yVvjD0mGQt+U8yBh1CBFgd3beEl+P+ZF9Y8RBXpeuqPeR1s8zb74BCVdW4XqKASToFFELd0tQwJEggfWAwRFxBQ7aVFp0/PZ7DW3OrnH8RwASaiVzbYi9lrp1SN1hqIPgrwkk4D4eAN0yIB7ka6O9F0ioFbvLkp57CEj4IrgXi34i+T5/rlz5t7HudymUrwUkSFF7elacdmSNaiP8mWqXZ25wvqfoEz+L0obH+7ty/7CK9m+HTdm8/EpUdAIAYLViwI/rrubzslovymo6J5Bw2G3LYYP/XxlULqfTsppMyj9/+pFAAro21EDCFCeho3OZz6e8LtYKQAIDjXOchAFI6HVSs/2cjKQ7egxwJqWsVgsmectRQnDiMqDabQEJ5DagzM7ipBWM+5keGfsqTwezxh/yiTnvK224zkhI0kGmeTspX4A6AAWCUycC8gjElzn269pcBfJhLCteCCOnwtXEFyEQTkBCnGa29bsxj8o4yNcBOsFgKjUpu5CIlwHkfQrQ6eAh+GQKfeqdRPRRIuLzLlYglDpIf3GckyRtxKqRoY8hXnxmHOSsQRwZJQhyRFSqgoA+dBuCwOCLyFs045Rzj/Gg/aiAhCg52Mf6Z5YEnAcCFFmGQlK9LKEIOxPjEIChdeVrl3H5/OuuyUhguYJO3rfBlwGQAOny4EIQR0KUNgBIGJcNSCErAj/XIwoEa8c09CdkaDgjAbEa5zUzEtg14nwsR6x9ciSowwECZ64TSKgEWCEbYRLzAk4KlipwvgAMRomC1gfgiUqI8LnFXGSg0TUFpUVsY8YMqvEXQMJ8NAtODlwTexFtNK20AX9TVsRZgGyKBKKu5o2lC/FZZCRglgkWJBcC1xgZUlgHECsiIwH/n85XHAkq+WhPHr8ukFCyO0iX70JNkSdobndk/7k/suTIA3z/u5Yf31OQIQAJ+qlPDSH/DiR8ASKE5958v/Yz6mfyYKjV5cMcD102vvaJ+nxMt+1d93cgoS/4u9ZrbfYIZQvp1BVpn39e81cHdBqvAz1ab40TY9PpqOybnluf0XV9DL4Oel/ff09GgvSkxqBsC7+Hnv0tvr90u3xB/47G23ZNasmafe3fW9ogO9snPy7D9R6L925nJLzluvqMy6r+lnz6va90QZY2XB+ehD3DunhMpXmTP6VuSU12ZGaRuMwNjV/X75O/Ln9cMYIAo1v3GPLvQVLoz8rTfSPQJ9kNN1Z7Yoo9CfLo6JoVfhp9nDy81rh8nvvGOAQkaGy6psbG9awyEqhPvpU2xFQ/3D82GQlSjLcEBV0bXAhd2bvCkpHD+1FzGTW0QCzrze7/dkPRNY7/SECCK4XaQEiR4DO+UV3B1IYSc/ne0gYBCdicuH6NNLoi1Py3isxqpVPp1RkJQ4pMjpFkqDb69Zjc0PH5rQ+9z68UtxvlLqU4BCQoPbt2svRvENXd+ukyEDRfySvSAAkNGVhcLc7RIiFXQMJsPi53q2VZ3+GUEPXk23I6vLL942w5K+v1muUMWIP1YkEgAa3oL+cjgYT966bsX1/o4N8tFuVuNiv/+N2n8ulDtH9cLVHaUMp6MS0rXGd8ZvcGAAk4IYfSjdPKAxUmn824HbSGtfwqK6leK/jQc2Q64JS8CmSVWdAACbsdMxIQ6OCHXWDmCwY0rIVu6pLjb6XmC6VuWPmTbJEpcCh32I7LGcEjORJaIEHp2q2xDCAhgr8IyPEzma2ulv+a06Dlj5lhDtmpIkjvlJJJ0ACBV5Y6CNTzjAQHFaeZQSD5Pl2i24UoEHQyrJaTABK4ZioJmCRwkV9oThQNMIh9IkCnrXFkRkVmJHCty4kcHug8wDGWYFxmuvol+SUyxZhBOtboKBZytJ7MzJMERxj4Z/cMtROUswtuBK7l7jp1UfqqBfx0sh66CUCCAwsi0xSQ8PzroRSmpycAkRwaKIWIziDoynApB5zIX5EtIsAdl1dcv4N53wOF+rRJegtrAyABsjAlSHXdtUEcCchIoH6ex9ySdDCBBGR0oEoAXRsoV+j6AGcMbV4TsBJHAu4Lln4CMnS6CksboG3U1lNAQuyFE0kxI800+nkLSACXAjkSdtHRAXIHuVlOFtFuFBkjozGJTAkeqLSB5Q0BJET5wonZEgCGpFNbDoRIE3UgIQgVs1PJeFzIWwFtmSSLQYYZ5SiQyET+uEbUq5WeHaqx7gquPWBQiU5tW/xE65Z9QFtR6U3t6VtAQhvAR0kVeDzcz5KOFYBaAwn6rH5zjjLzw3/XY/ax6b2Yh2vyyq5nfQ+QoMMnXdfnRuP19fD7+1z5Z3w89fV0Tc2j9I+C5Nq/1V7W5x0YINADUuMkq3RfoF5z/54+L99HNkg+g/uIuE4NLvn7tX8swNXH5IGcgwJvCRTdb9UcuTzi/gIw5Be4nL23a0MACW8rb6hlGDpPJVbXMh0Zdm/5cXnw79R6w+XMA1zPSGj0n3Wfc/lz2Qw/O2IF+SIKqLVu8odvPYd/xvdLvQ8kr/XvoXmq9z6+f+UTZ7mWXp/Dr8tYhM8Bol5kcCnjjb7SjBwJ3F+ZYScgwfeKz3PfHCBz0n/0HY1xCEgQRwIAEXz3G9liziaAhN+SkYCTBykQDwpdWKQAZRTUrguLxPZt+eObTQL4Hx1mx3onAAAgAElEQVRIEKroAXAXUCCF70ZAQX6XUtKGfi+QoKwQpfDVp/+OWruydUdJz4Nx/lYgoV5zd8ikzG5lJEg+NEe6nmTR56529nj9gYyErwUk1HukBhI4FtNokZl+5mn2fIIuAJcym03LeoWUrhlZ8UG0OCkHdIMri/WCnRwAzE0m47JazMp6uSinw44ZCMftruyeQcy4pdO+Xq7K/WJe/uHpAzMSvvv4odwtgPSOGyBhPr4wC2I+wylnBGhMLyexY1t37SAAHX9DxvEUSuWP0+q2JSJKOACSuIOkWYi1yh7CaN+3xWnotunLru4OkeaMk89oSQlQgL2p8R9ASwZN53I+HMse6f2HYxDoqRXgcWKlDdm1genvbRpo6/i0YAKzEiDv80j9Jvl5lrmInBLvB4gStaIAExzRRjBI0skEElTuIK6L9vQJwTD21iiDOtW143w2sgCEp8lRnGUWBOZ2v9+VA2vb47MEYXItpJOvdPeoJYJ0xwHBZAOEIBAEkDBGycC+HE+4PpzmzHpgcBrtmuIabRvBSIvHXEyZos7yCpwsW/vH8zEAgMZBP6otYQDQ0Htyglp9mhldZ2RhtESLWJtob2iAU/A6lV8/H0hDGqn9CXKzBWKAHgARjqfozoC0ecgWwAUEpsjaf0X/SJ7qjssFg8p5IbcHgmR0fWIr1SnniwE45wXPDwANL6CEKHgyUMpBThJmily47wEUjGfRYQP3Ah9KkAsey3SB9o8oX0jZUgcTkFAh4ym7dgBYILllck3sCOSjjAHPrXIeney0HRpAOqq9hjXEHsRexJyj18YBfx+j68d0NC5wBHFaNAcZFrgL9qcyPoEjAZyRwY9ApzEPIJBF4M5bgAuRjYDfewBUIyQ+RKaBgATqmdGobGKrB5iILBN+F7eJ0gbKd3ZtQNAyNiAB/+4DEjQ+tx8Ketx5VvkTkm+hq8ejOFGrA7KuQALXQVcQ7TEPdOT/UNar9oJyut8CJMh++z52O4gTvVa/XQdQdZBRP0OYq98fSPCx9wX+/gwevNS+k8+1X9dMb7N2CrYdROi6f70+7rs68Zv7xPqMAITfC0iQX4fngyzp1FbPpkDfwQitu+tfn5++ufJ5cp/fgQTNn2Tw9wYS/Fm+3F/RPtb3c5e89D17LT9d16nlTddqgtxLAPYuG/J3MW+w1T5u+dgCEihfqaw0z1o3xRK3xl/v8VoX1ECaX8uft+8efftVz384BecRfpDtuER5brb/FpDAg6tDAHLwl3CwNUm/AnZZB9Pu8zvAdev5h4AEL33S3DdzdrmQbFH6HrJM3zfbYbOvxnhU/j+0f0TmU/IUaS+GPzysP2+Nv5GnP0T7R2WNjEqpORKGHkIZCbc+1xd0tk5mS7T0xUbLFzxA1Mbz6+pEqu+abjxro9qlEPT59qSrNbK+gXyT15usS4lpo/p4ZIjkEOuejbK5MbkICocUXa0c3dAKrOhCorscCR8//h4CeqgMjPioRs/rPrT6rCOCrow19lpp1/fwU9wumWq+n+1L9W99TzI2BCQcSZbWnx7K9KsMrDUXruQQfAAUoGOeBHM462VNe542s3UjFOhiWmbpVMa19mV83pf7+zlLBMaTCMzv7hflfr0sc5D57Xdl+7orh9dduYBI7nlbTttzuV/fl09Pj+Vvnlblx48P5fvvnsr9csZMhPViXO6WszJFRsIM4QKitkhXp5EDwIESBNSvA0g0AfR9KscilH9wJWj9eRKfATACkFb+2s/olBTgxeY1SipocHiyPycvRIwHkUMwt59RloBevmCSR/CxOzLwgyFC8IR+xFsS6R14mjeZLMp+h/r7IGLEawgo1Q6RNciZddJkj2Qqtu/PsIU5E+ItSCAB2QYiWNRe528QaKJNn4J7BIPTMEwiG4r5QrAFhyP5DRCwsNsDgvZYFzkPDfhgZFkx7siCqPXg+RKIvO87BL0xznBy2j1hARI4Di7HMp8ty+mMdHmsjUgoQZoUtdtKHRwleSNLJRDMITWwgFxzTiAIi8S9PYogVnwIAM8wFryGjBTpKwSvCGoX0znXjQ4ygtXshEFOvxNO3JEtYfwITYeBADdenvfleB5HtwLoqTIh4/8BJILIQkBHj8O54OQ4OjREKQ3iL2QGELwi6gfSSAS/EA48W/wbJIMA9qZYr+y+iWwLfB5rBzABv7n3kS2CFq3Y7wAfUJEwGRGgoLOIaUPnFATJSOMfHQgkTBdTtmGlA6buMEk0uFyjDCpqcgA44Gd72JeXl5ey257K5hWoSDirkPU42YkTf46RJJRqDSYiy3DeaKcOeMZDAF0jdHtBVtOsTEFCimlBNxZkIZwie46QCx+lzUCQ/AWIMOa8ohMDYDIANSjlYBkDyxeC9JKgE8ggATYiMyKJUTkvCQ4DTKAN6zCRBBGwI0hcGT/iF9E4NS69z8fJPc5uB5fQRSSTDMZI7lPuQZScYO8ARGHJVVsiRBnNzCKQe8oRln2Q3qx9D9+7fK7ct6oTbsaZjjnXehtkZQIMPciN1wTwJcdFAlK1XXefofaXbvkffl8HK/UdB5fdtsum6rVb96h9CumsrsAC1/HA1nV47ScpcNB6uG/gn9U15L/hHsos8zV0efLn81NP98PcVmqe/B7yUd7q/+G7Cozc5/T1dDvgr7sfp/vqt8urAyL4vgLhety6j8jp/Blczrtkxj+LjLgh2fjC5iVHSchWd9cG9+luzm9yz9S+XVcA3XUdcNBonr8EOuIbujZ9ptyf8dlz+EQ3eLq6Ygkf27UPk13EjDD75uQSnIosxBpM03rf8o1xbWRUal+Qa2qM7Df4hnNeEwdfuBb8CR24wEdiS+HzuWy24RN23aeW66795zpC7/u1hvx/tFav7910bBiF//Hf/+1fuVZNmA2/+XIuY2QyfgMSQsR+C5AAAa5Tq94SiLtAtELnhGxRU4Sf3wokaKPUG983mD5TG5pa0fYZwvoZa4fgjwQkuOKunY86iO+aoy7Fo8/J4OC3ULy/FpDQKJV3AglShH0yAuXnSLEbaqaAIz2NQELIr1J8UY4Q8xSB5XwaKcZz5EA3Qnss80kACejigFRoAAmr9aTcreZlhiyC/aHsX3bluDmW8/5c9i+Hctyeyv0amQgP5R9+fCg/PK0bIEGlDShvmE0uZY6uA6h9zxPmY3I6yBneoh1cpcjlTGi9Oe55GAbJkNL8J1Co1gYRjxbfVx/7IEGM1n1ApVsEH589sH1eBIU0XolQ46QQ99rvVEOnto9B2ocUbuiM0WgW19/Fifc52f5JBkiSvghwBSYoGBevg3x2GXu8TmcwORQECrA8JLMT5IABSFgvlkGmKQc+Sw+YNZBEadI74WS2HQsIJOCU+9IBJCRvQHMvIx5q9+GJQaxSQ0M2EywoLWgQToF4LKIESteYTOcJlKFEIEpxAGiFzkN0HiUOOAmO1+K7LIy/jMsU7Z+YMSBySnUJiFr+5TIcrajP3+aeCJJF/HtyjqwVAEByDNmFIAEDAUIEExi0BehAO3SelO0GcoA2lCJNRC+U6O+NtPn9/lwg45AXVNVw6CjTADhVTmUPLgh0X8guAwzq8m/JMmUAoBnCaJ7KR1cKTNZkeuL3mROB9qfkOEBGAsAitXM9kZ2abR4JIET9LH7PliOWNYEfhWAd0t2TORo7E0ACQAQGvJMxg3HsJYAy2BuHHeZvFB0qsqtJ2OhQMuhmEkFwknNmNxXuL2QiAERA2un5wlOixRQ6asZshCirOvO3shEIIiR5Fu21+E0ASDK4x/xHucIBGQfouoGsF4AGSaLI7hknFNK0QEIT7Ik1Wzw5yQFQcxJzjXCCBKAmsJ/oFGJgh2yEdBY+D3AiMhnyFC0zMt0JpZ5LEA4XD/0f8on3oiwr9vduE3pNAZ5Uu2fh+bXdd3Agwf0Yt8FY59rJl5+E1yNTJ1uvZQCs1OI6yKj9nS5bX78m3VUHmHqmLn+t9is0113Xdt/KA1wPZPx17Un3Q/tsN+1xtq/zQLh3PTq6aniQ0dqINviQT6z5+a1AwlsCXl8DyVUXuOTz4OuidXfZ0zjxmubG7b7WDDpJr7tvqWv5XvL7N++nXeiTtSEgIWx8nPjrR+ON9VD3mBbo0/q+Rb5FYqu19fXrk1u/7my65D99jlymNW78ls8k+4tuV/SfB4CEOm7RuKSP9L5k0fXD0By8D0jAkVSUpsivm4yCg2kyDjLqQ2ZsBZAQcwCAHV3IMGcA+uv1qvecv1/PRReQ4J8fAhLQWv1qDwJYSn8Ysg1Oov8BIIGln+EbAED4BiRUkjUEJFwZvg5F68rHL63v1ai8FKArGgVq2gBSfL6RfRxuEP2z2sA+Dk8Nq4VQAtf1PR+/b9xaqN3Rl4L7a2Uk+FzUTkStFPX+kLLsMjhaJyiMrw0kSClLrvrWrDFadZu5PNmSnA0pEgcSuu7ljojmqnVsWiABRgE/Ta1wBmACEtQ3FynrjWEvp7Jejcp6hb67CCLQKrKQNHG9nIFfrZxx2o5Wh8gBPowIJJx353K3uieQ8F///nsCCR+fHlnaMJ9eWNqA/5GRMEXgOglyu6hojlNtAQmv+yP75dYG1Pd1DSTg+w4khCwFQNDKYDgoz59frzI6FNDo+vtTINKqcQeQEI5xINYOJEDWkHnA025kKjBgmkS6N2u9ERipVCtbCiUnAxOlGTzE8wtIQGDayBKfI5xEtWSSA0DCStaat6UcABLulqvmNXxWpw7MPsnODqEzrkltY84CSBDI4brRHWmdjskpUeAAJyDa2AdwI93Eayf3BevgvQ2mtYjE62i/F/q3BRIAPAlIUGbCW4AE1yXsCHE6MUDm6XNyc0j2mKWCIOmEU99sCMBxZgrvQeBypK/iMxGw6VoBPpyO4G5AZ4bgQ8BnWXOP1y5jcgLsELSi3IF5uEHu91uBBGQHkXn6BBAhTrPZeGRyZMaBAwkEltg2tJCbBGE0QIDoEJPtD8mRcCrz5bThR0GZID7XAAlo/7lalvEsZAnvgWRR2R7HI0p/IP9xctICbJGVg/V4fQF4E0AC5SvXnw4YMjQA4GMyAMgi9XQyLQuUbUCWo5UESxsINHignhkJJGJEMJKBPTKcCCRgHUdjZoEcxpdyAAcCM0XOZQ8HGjxLBiRIb7TnPhHsK3W6D0g4TwPA6AISmrK3TFposhHsxJ8BhNf9NtlpoUdQvkP5zSwPgkXzedMn/fV1a/wu7emqB65uV9wuQ0CYmm45YbUv0pWRoACiC0iQvtJ9ugLK2n+qXMKrfyroqcelZ3oLkFD7c12+CXVRZj5SnvLUWRla/YHkbbLJofG3tjyu4wAQ3lPXAn9+X8/3Agm35t71uY/Ng94+3/StQIKey4Nz1+N1ar77QFzXPNH356jX8dYzDgEJKi1xmfGxiiOo9t3076H5/RpAggMHNRgj+fWsRYwpwPDI3LsFJAyNX9enF2CkxQ4+3rpGlDNel2ZQ76bPUK+rZDJeDwA+DjICqAaQwOslZxZBavjFbDEd+o7ZsccocTydrzNKrq/fAr5961sDCfX3PRbz95rrGT8HdQVdhNAFsD3Ijv0GJJjB7BOmISAB31OQIWF1RSZkuC9QVSBHYUpGTxd+1Xz9uRkJbii6QA3xRXQJkb9WGwoJmsbV9Xz6vjbtHwFIuA4aWiPb93xvARLcKGnj1oG65MsdGPzt89dljN1Yas5dkfUZhOb1gYyEIUXiqVlDMuLKNZ4/DClSw2sgQQFYZG4UkstQ/jOg5LxfjuXhHrwJs7JYAKk9l+lsVJbLaVmgjgxp0CCv2+wIHqDn++EV3Aqn8rhCJsJD+Zd/ANniikDCaoaU6gvbP+J/ZCQ4kECCx0uL8CM9F4AwTkHd8Gj+5dzpdF37H7+ZpobgqqnRva4r1knZy/Pm6sRMJwiShe1hmw5kkAIKSFB6dp2RABI5BxJ4GougZJ9dGs55ncxIUJ92BxJinUNiT8kq3O6DDPitrR2eH7wWMQ/tyQLWEzwWIkbUHBJ4SSChPR1sgYRWF5/LhEeoLbij/aP5cadMMt86UqcypgJvM0CafZhAAgIhD2rkeGmNUcAfznPUapK6D+U67NpwZHBJrgTPSFDUyOyFOLFy5w5jcHBEnDq4p4BdBr6ve15XshIlKQhuxcweXAnkLWA2XJzGSwbQQWJU5uUgkAHgU0EXCWQcgHtjzBp2vI8AFqfg7BzN0gI4CegiECfmjJlTJvoyErgWCXBxnvD5afBKgGsIGQgztvSKMgFki0AOCF7hFKYDSJjMIiMBRKsob2DmQqbgY2Xny6g5RRcHggwAEph5AJ6DUdlvMUcBJBCsIT8EskGCY2K7CSLNcPTQEjYAP8o7ylEQwCX3AdaaPAmjKFtCecNbgAQG+8zMQuA/JmCA0oY9iCUxz8iMQHYIus+Q9BJdJzDzo7JnCUnbOaAuYxgCEpCRwP1cZSOozEH2Kt3exkH0AIwAIOCEnHs8hzKk0M4Wc44WotKHHhSgLKeW/zro7nRgs7SBrPhXXWvaMlFcB2va5X+1+jpkQn6WwEw/CeV+rFpCD9n92l+sn8n1kq7vQWYdbHf5H5JDD971rLK10p+aQw/a5If2+bZdz+B+iv7WnIWOadsgY3wAQt0fqZ+x/o4D8pI9+b2ynx78DK1DfwDdlrv4+tay5uvua6Zxyn+vfWetnw5S6jVu5ja7yfhc/xYgYZSZnLWfp39D/hXo6h5ua8D707e/3iIX7wUSQGarH19L/1vgnmcpho6OTM1bQIL7xPUc49++P3TAoH2B+w7JF2x7316uv1sH87SazBgL+4KfcZnFQQ27AmULYejXBBLwGjN4s/14QPBfr7ShXvMaaPjiGTJDt9EvFZCAUrtvQMJXABIgTDJajfOZC4/X3wIkSCAh9EEm15K2efsvCmJD7nXNu9Al7Pi8FF2Xstf7tfFwpeUbtcsQekZFl2KSkovTgXCo/5IZCb4+bqh8vvocm8ahvKFxZXCoAPL5tE6YeweKtBk1J/g9BCRo/G4sfC37FGmzph0ZCRqH5POWofGuDV8qynDA3DmQvIdzgPpnELlFeis+OxW6C5ygIdIbF/i7ASREbTEVeEGJwqwsV9OyWKJ+blRmc2QozMt8Nikwsixt2O7KZY9a5VE5oMRhdyoPS3AkPJR/+fvvy/ePy/L04aEs8f3JmSBCXdqAeBWB4SH77vKZSAK5YD2wSlUkE1prGUEZJQF/SuVH68rYN+HYaD9620c5umHgWsAB6/K6e22ABMpvljaInb8vIwEBU5xQJ7p/zPTCBBJw0Ipn8NKG2AfKQFBKW5vmH85UnCp6IIxnBZAgngRlaPD15ABoShsAGgF4AEdFMhSHbIvHIM5WOWeIds4AA1qwttZNPLHM0wE3iiGTkSoPR6RxsM+qXY/fKs1RhqkyFRpnjBkLR3YGiayJIJ1k6uHl2JDqeUkDx57B/QiBe55gyJHx4I1BWHb4UbYGPq9uHKMzni8ceKxVBGstWSS4NdQSVJ07QBYIMAkn8qPJgmUM6tCAbANUZKKNoAMJABF48A7OAHYJAdBwLkeUcVhZA9fGShswLq6jWlqhFAg6IYGEyxjrB/gCpy1jAgmkNEgOBcgB55W8TEyOJIcA5PAQ/QkoK4ssbRAPAh3cUgoyEpgJgy4Os5jrCGwR8IzK68uxHA+Yz9wPWeKATAx2vEgixmb9M2jHPsOEAIfiaX4qVAxxVlCaMeFvYgRVRgL1v7p5JPkiZoRcCChBYdZF/A5AoZAoFQACfh+x1uzOUMiTEAU1Sb6ZA9E+aFrDVjZKpQ1nzFNmJHhZg57JAyllNXgGgOwkgB+1UkQJhsAsdNOgfCe4pWyRNtCKQKIGE7psSe0wEyhC6ngFJGj/4L7QcXVw6jYJXDNNqU/aKj+oqe2nz8cNs3/1Vu0/aM78efwz/r77Re5f+eGLB+/ua9KeTiPQ8J9G1yWHxq3nCJvzZdZCPZba7ukZAPDJp9Ma+/Ph3vX4/Vp4/z1AgvtUHkDL1sqW1PPf7CcDkNwnlEwpo7Rrjfvm9epe07YrkD7v93Fb0Hm9U5yIuyz5v6Hn3Tf0vYZx/LWBBHRt8DWq94b2r3wB+UcCEoZKGzy+cZnVfZzY8NrPkp9Z53LVeynbl1ddLnQv//SXOu1LIGF0yf2apLjiz4oMvRgLSznRdpolp+8DEob0mc9Zl4zB77nSy2l3ua9wSPgNSGhR6FuKdigjAcLpp5W1M1sjmbUykZKVU4v0Ta87f29GguqQ3bj0PW+XcZfSrzeONqqnVnUZM83NHwFIkEOvkxNXan2G/pZsaIM5uKP113PXQIvu6Yj3LWPnTpHuI2NRr4n/u1EQCSQo0JU8yvgMIZICEvpkA+vPuq5Ed53siLI3Bit8AAm4VyhOULBEgEqnbny5YnVv73UuyyU6MCBIRYvGwsyE1Rqs/ONQtoc9OzYgG2FyHpMfAS3ZACT88HRX/svffiSQ8Phw1wAJKm1ARsJiipPRYMkXkCDnCkDCfLEmkPBl/V7Wxic4gDErKMRzyjkCb06AK5G2JsdPQZ+4DDRvMPySDazzZr+5AhJAkBdp8G2pAgGBTGlHaQNPX7O04XDIUggDEsLxy9rhrL0XD4EDCeHktSf2oasyrT8JGptShSxtQEaCyCcjwIwMhQAZgmgI5Iw8fZhlTWC2BlQ3iMb4IYzc7xqCRukijEtz5LpS39OYouNClCQ0+zsNuNpvdgEJV85Ylj4gUmJGAnkUcVKN1MsDOxTE/m25ETgOAgmooW+ddDkyAtvwPBHwBzeGTk/8BPWM42tmJXinjQCkUGf58vLanA4DaFBGAsGJI4L+WTkxWEaWQbRBRDYCSh2QVv+CGna+B2IoBOdqZ4ZU+3M5T9A9ILRgzY+geeKaCkhAyQAICK+AhAi+QSI1y5IVEZyiZIllMvofRITkSkCQfSiH865M5yhtWjSdGxDQUhdyf0a5A/fnImQM42QWzqmUl+cDs3HU7lElINonLOUg34SIuLL0J4EEtHkk6IGHzRIH6DAACchMcCCBz5wn/wISMBfiRiBnwTk6NBzRSouEi4XdGq6AhCRUBAaxY3eHL4EE2aWhjAQACdwvxo0gEIFNOOwwpau0QfoKz4NMBE4DWbvhRCIIta4R7LTRHhbg2uiI0YzVUovr4Mf9Iv2Nu2k9tX/dn9JrNZCAz+i12WzRZCTIljqQ0Nzrz8xI6HLUPVD069eBjvSYgyx6rQYS5EfUgLbsrnyI+nkcJOgLKny8rmMbO5igmObex4gsobA/SVQsLpimLe77gIQh/0tj1PPX/pf7r10+rM9JH5BQf0Z+n2y+z3Hty6Hsqs93xvfeAiT4/eq/lZHgvuw1oHIdiHb5cbfm+L0ZCSihq+XLx6r4QTZbwIBKG3gQd4MjQfGNy6Z0C36rax7tSYL27v8Pzv8bWm/WuquVh+BIiAOI5Kq4pDzkQcMM9gX8EMwcy6xRdIvi92Cr31fa0LXna3mUTHX9Zjui/OFeShJfyi7s2Tcg4esACY6IuzKXMPcF8NpM2vT4LowmFDM2kzudQnylwF1Z+SLXgTHec8TOFYaE3TdSl5JxQewyhLeCchluN4r+LD7ePmX23q4NPgb87fPta1SvXa2wbylbX0uttwz+1wISPPOhlilXDE3ApM0/kJEwBCREunH8uMHU3whYFCDi3sqgaU5XASTAqUeqMdq5ZQeDYDXPU+gEEvgdpjyrLR66KhSeSM7ZNx6O6YSdFxB8nA77MkId2Q6/A0hAhgIyEhqOhL99Kp8eFuXD4/0VkICuDQ4kQM7Yu77hbpgwQEFqOoAEpd3JcXMAUBlEMlSYhyaYvUQGjgMJmDsAASTU20R7oNbJjdQ3yemOrSiDY4HGEKnP4EDYB4HZdLLM0ogIIsWRIICiD0hg/TicvwQS2LqPJ/ttRkLoG5VCKD3/GkhQBhUAhJD5LOtIMkUw3GPugizvuvyBbQOzBCYyFjJA5Il0/A8gQYCDO4XaX5Jf1016D2M5HNr2S/GZ2rHJwNn61eO5RWKIzwM84Tk+iSBxZn4uF9Qwng8Mml0fs3tDcg1wP7CrAeYlABk/HcXzoLtAAE+RoYH3Rbo4nczYflDgEmQoAAJluURpA7uB0klSC8l06k/oQ40AMJwYBKS8BjpC7A9lezyV1+2hARL4fgIJGDfqH5FC0Ack8NQ7QTN0Y0A2EQPn5EhgFwd23jgx6MZ6w63la5kpwq4VyDiBLFAe0GlA9f/o4LAv4yyXAXCgTCGClwAP5jM6M3h9sV6xBGIynSaBKfYXyhcO5fX1NbPDglNCZJW73T5JKtXJQe08AxCZo8MHalspB9HvG3+jbElAArkSwIWg587Px6QnLwrAjeRGIKkiSxrAU3Ep+9GZpQ0AdgLUyTaPo1G0dDXm67qDwRCQACUbbSEjqwJjJfihTAvjbWnk2DgTVAMPBMS5KcjZwmqHKcEDYizGFi9QArIr++ipxfIJuoIw2ZsaSFCw0Bc0eEAu2w4gITKzviRsdZtWO9xdznaXD1DbW13TQf/aX3O/RxlVsify8aTD6gC9zezKDiMZuHf5mX1z68+msXT5F/X8aN7xWdlDjEe+qsbqgSOu8Z6MhPoZ6jXQQZ7m2IEE2eXQ59k1xy4ge6Lv+ri7MhLcJ9Rn60Be66D7IVPqPUAC7IzLi+Sqvn99yKT7/7XJFkPj9/+43VYWCQNoO7S4BSRo/7hf74eXiKe0vo0fmnsGn6v983qkkdVoWZLmB7v8+F5pZRb2K/wGcWQhI4Eykl2ewLnD8WYWHuMpcAqRlHj6brLFPr3m89419uYZ0h9s/l2RLX7jSLC6uFuCPpSRoBo9P5WWMVDQ0WdsJIja9CIp+ppAggSgy3how+r5+4CEW+MXkOCnqArYFRz9kYAEDwAdSLil7G9qQmstVyszraN/vzbcUmS1I+Drhr91iuLBVA0g1A4LFcTvACS4cYf8Q251snsTSEpKsz0AACAASURBVEBGgk6fm4AuwASStsNBSYQWwQVCn+l0UuYL9G9HL3n8BsqM48tLOQNIyPIGkNIhffqC1of7U7lf3pUfn+7Lv/zdx/JDlZEAEAH/z6el6doAAANBNMgW8UNHbjop4MIRmZtnXtSOH55BgSLWpUnbP6u3dVxTqXYI+jB3IFvU+oaTmK3q0vlF14aQmQjoj4cgk4t2joeyXNznfeN6NUcCAH068JaREI5fP5AQchXGkyeOGdSHnkpgKQEmnhQzK0MBeoBAcnhXiwVPBVTjHsAD3gdIEzsjujrgxDrAiFaOoytCnQ0i/YrPIkDUPvbgJOYsaqjZbjSdATyPO4xN14MWeOf9HUiIwDhaFAaQcGyABLTd1HiZsH+KzAQd9GKdJwRV5vycB1NY059//plH/cwwmEy4ti8vG14D83bcHct8Hun7yEwIsAgZKeAAQCCHGnWBdQHYqQTiRKLNSI9E60eSMl7AtHwqG5ByHo7lZbNlnT67efC0Ido/ItCGk3CZA0K5zkbwOn08D9dHLP6cuCBbBJBA+GJc2K2B+xvgIQAGnmqfCC6AxwLBP4AE/PusvuEgtRwd2UYUPCVaZ2YIZVcApNaDTwBZCnd3d+X+wyPnan84lA2yLQ7IStiWz58/c+7azI8JnblffvnVykYg76384TlmBZkfwREAEAERM6kfxhMSLzLzIDkUqGtT54pUViUT6ohAQsVMbjhAPkGYiqyE06XsCGRG9wYye1RAAu1qRTw4BCRg3riPEzxgVwnv4EDi0eTcMJ9I1yVHQQIElIckeAS0Ajlge1OQLWZJBvcKZC1BH8imfANPLZa817b1yqbl4Qqe2X0K+Ut4rT6hV7aPdIRKGxxIcF/F9U27j992yBR64sv2fHVQXttlDwwdSPCsgy4gQXbCSWpVOtnnP9TBcv2MHnRpXO7vub/h44Nuki0TgC4gQXMvP+E9QEINyNTy4hmxkhG3D7W/VPvBHmi5XaiBBN3X/Te8ptKCeu6+NpAQtvia9A//hr73cUsmW+Dkr9v+EV0bXDZ9H2udtAZuv+NzaZRvZCQMAQk4wNCcSE4lx78FSOiLD2p50jqFvJxpm6JsM0tWe4AEWNngXTrTL5rn4dVmW5UWVAd6rV/TXf7i8l3rIR9rHfs1//5Gtphbv/WJaU3v7x7CKZPxrNAmV7T4G8HJrZ8hRScwwY3ftSObJzijUbS/y370QtFlGPsEuevE28frCKZed0Nx8+EyoHKkX5tfmx73r4WwFl5XgFIkeq6uGr+r8d8uYaoCDw8Y8iToDTwYb13feg1chvrWp55/dyL0t+bXnSBtcgdq3EHRmOVIeHDv6wuH99aPHKE+RYKMhFuGSgBHbcC05kx/SrI6fKYBCsT2lY6xUoHBKdDM0ejMNPj5alEWswnbyC1mY9bjI8A87F7KEuny6FaLdO3Nruw/v5Db5tOHj+VP338o/8+ndZORcL+clSU4FtCXfjYuo8uh3K8WzHQAkOBdGxgIz6Zlu4saXJ3A6Hm13jDkbig9qI2/dVInDoAINFWzjcwBrXU41wEkKODEM4d85HXAsM92kf+XvTdtciRLksQe4LgRV0ZeVdPbM0Lht/3A//9rSBFyhUvZ/TBTXZkRuLGiaqbuipcOeFRlZ3cPu6IkKwKAw/2ddugzUwuncT5b52l0vBZAgdSGuC7ruO8yMqIiW4TTSQV72GbkRKRqwdnHb6RMaH1GfwIpF2+BjEk47XFdKD4BKdNxRCPAyVssA3ACOMT0hpn4IAC8jMtkqtSPkIm4X4T8dUaU7wG0B5UN3LjT57HvxMcSjv2l0o990UZktNFKeRqeJ1hnhLhnmD6BBJ6kw6GKeTseMuIhOSeUyjCOkgW8v+95L0cH7gPMkUpBYR4EBoVcDyMQn2MMQWwH4OTf//0XGrB4PxzfrpRnlBHNNQNQ4AAnfEbHDs+Dg41oBLDso2v//stfopRfmSYx6qjsT5E2Q4cWJVaDrjL/BXEg+kTnOMPIsa+jMkBWMGBkEcYS+uFMIIFAWg+QANLFMVIjUBoUVRwyUgVZKOexuClIzxpjCSAhI10QeksCxjSyZ8sFo/ow14za2SPN4Vi+fPlCMAHzg3B7jBvHirwTAGJirXipzgYlQs9BsKgKBwASGKGA9AakvRyPIdOy9OU5yejweRi5TCZl23lyz3SG4EYAoLA7n8sG3CxIWUpeBKZm8JQf0Qjod1farY9skXul1nM4ObJ8VmwAAB4CEkAUyQiFBNZcRzgnAYAIySOuB4BkmEMACUibYM3wII3k/s92tAAHntOTg6/3akf8Qo+lHIlUio4p3fex7IfaWdFrRCT4Z5Il+u0n6nrP2+An3K4j1Ya+9ru9I2fFnXDpSrwn1v9b9qHmprYdKH/S/nId7UAJ/hbAXYMsfbZIPT7+fdkiAsTxW2MrkEjXSP5DPvfNja83B4ql92r7x+0Mrcfajq1tGN2jnn8fz+7kPpx0PyzQuMnWxffqZzrZoa9pgSc4hHCwq34evuP2cgcAxLOmmZp0zYar7T61sbu+KyOva2v7/Nq9uU6tFKzWta/fIfvdIxL6nuu6W+Airgv/B2B5cBz5uqzXaN1+HxMS9OYYa41qH/h118ZAer6WCepLn2zr2jfMkUBQl2CuIhegr8GoI76Ey/Kd9Th41E1fH2r/8NZY9fUlIiW6f+TJSV0rjoT/9v/9d+pB6HC5a8fTsTS0K6yc+62FNvDZ6NznfX3HDX/zV3uABFc+up830/8G2/Stn6HFqEXsAsKFvisq5RbjeWLyduFfL14acwN1aP1Z3o9aIF7rowMh3lY/ZXCF5OOJZ7ig8LGQczIkiPJw6uoUuDL7EUttaH59HPvmpw/IqYWBjKQ+o8THsG+ca46KWjH9tYEE9bdF3JUbbYRa6F84o3m62dbxDo4EGgVUygKhorQa2h4neR0B1BjAAYn5IFBRtSGABJxoHvavDC+GcwLA77jblu2XFx4nP909lJ9Q/vHnR0YkoGrData0VRtEtriaT4MMLoEEVW3QiTqAhDYHmxEDxupuIZO+Di5PxnWadllbW0ACnEHthVgXGYYu4k6kcDCCQI6Ocv3C2UNqQ4TsRfgurhNHQsiQUMoo/8hTuQQSzpl333I0tISYMScCEtwB1/scm3T2OgMv2wdiwozIwGfzybwtBwelrjQVRrEkoXOD6hkIFZ9H1YfO4CGD2zcyxA2aiDjoQJpv/w7CRZX76/ZYyvXMVdR6FmDTGsj7bo0KSAiiyawGIfBElRRI5ggYIdYJc+8toqMFhLL8IIAGpS7gM1UXoNxPIkCkl0TUz4wAwi//8WuehAF4mvC6OA3MKJMsEYq0BuZYZs1qhM2j7jOiEcCRAEK/X7FfkL6CdQdiVJABIowdezaBBKQ2kIBRzmo6qTIoMc+xfwoBPYwdHOuGpc8ATCFDIqJW8DvKemL8DlxHTHHK9Aa8PhPEov9dShNAhH449yA/RUQC+BDwrOmEbVco/HQx78b+iPDVEwEnAAkYb6w17DPyjBzCQQXYQB6JNm0ETjYAyqzOQI5NhKSGUwsHHAACDCima1nqA8AUOiUYV5BlEjiIdcBqGOJGGEXJR6Q0IM1kf2bxWZJN6lrwVlzo7epcQ+kGNHPaqJskWEywh3sioyZYohJzk7/Zdisr2BIugs8A8SmQ4eI9UPURtiFMXURNEGQCZ0L2keuibeel/VQ7e0NAAu2PBKz6HEfZJ3hm7bDiPQGztW0gXfoWIOGaDaVn+m+XP5JTcir1Wnbb9wAJek7fQYDbCQICPCqgtsl8fdX2jr7v9qscPtk2sl/EgySHnKHZW5DBdimltY1EsJjgcoTA47WcH9kyoXcuyyf3HbDVa0tjdOEIWWc1D7KxZLN4n2Vf1WCCbuNVQ/R86XOCKhVR8zUgQeOi+VSbwbF060dzcG0tquyg25x6lvp96/4CiwUQye7XnA45sm8BEihN0l6UPS8ggW2tgIRbNnn9mQ5mtbbqqJkhn6GzUbtR8vXkz/v2778/kDDkH17b++oLgASXrTWQgCi1f0ogYb26a1Fg30i+oPzv7wUSXDC4MdQZy2EoQ5DC0FZOYoQvxynhxURWRvPQQqmVoISzC5MhQSWh4UpAAqV2ZHUvbbb6BFEb2h3Rm88fiEjwzdvXp1tC57aIjk+HhFYt+N2QwN916KSPTz1WPr71c904cINK68PH2e/7I4EE9N3LhzrSK+NgT8b5qIlLB5McCRFq60I6WNwz7LYlajrRSQDZWhgaOLlE5QUY7sgN3xFAwOs53jsdy+7ltZy2+7JeLcqHu2X5r//6sfz8fFee3z2SI6EZHVi14X41L8s5HF2E2IOrPpyei9SG8bhsd3FCL2DBT3s0v24o+fxTySdxnON9Agawd6aTIAPr5jFy5to9jxrzFoGAA/F4XleFgREFCSTAGeL1GZGA1IbgYkA5pQND2OPecdLYcilkREJXNzmAHYQuywAOZZ9jgbHMNITY05GXf8gT+jC8JgQSNE4AgNZ3yGNfUtYBSAhDMvhhBCTA4Wz3nrGK17IkHPUqJ6Ha1KwcYlUTMG7cZ9l/OSIqZ1cDDkiTiSiEAA6U269qECKsQ4AC9yUuJSAWJ7Yi8VMVDd1fBh6ujH7F6bUA5Jirc9mS4yFTH8ZTzuHLyyYN9ML1I+JO9Q3fw322ezh48NAjTx1O7Ha3K5t9lhc8nctmuyeQQH4EkicBTICDDULAcxHrfx+QoHx9nc5zzpIzAvsZ0Ss6aamBhDhoOxAYFJBAMAH8CE2ASSBqHVlEgnxqAAkgVkQ6BMYcoAIMHJzg43tKtWIqR0YE7HZ78lEgJYh6n1wQXQoL+hv7sKuygilvDEigg5ByTH0GsEDwM0/kW44I6HSiIeEgcVwRIQOOCvzGe6jWgDk4BfElyj+iZeGQByO2RyNw31aORRsl8AYgAWACIhGwZtFmnhdlScs6RUD3JZCQAAIjVTJSAhEV2BHoh4AEpW+4rsJ1+ulz9GpD/sIOSwdDqQ2SiX7/Wp/WTiNkkOvLWj9D7uiksv5Mz6vtgD7nwR1tv77PWXUbTI6Tvi+bVH2sgYK6LX2OkLfPD4L67De1xcXmkHNVz6Pu0af/BS5Ix6l/bj8KmAg9Iq6SaJHG4UcBCb42/ABA7XAgQW3w+XP7199v+4HKT+TICZlWAwm+ft1+1d8qH12ptfal6+B+m/52RMKQfRw6zO2TLjUQz3Mgo6+NQ0CCywaPSIg9iZitqJLUJzvesnYDNO4qNDio1/f9b/twyRHm8kVruZZv3R798UDC0PhfWze13Lwm4xxI4HcyIiH0c9gK/7RAAhaXO7quMOq/hzgShiayz9H3TUFDKHOnEb6qUDecoIB0yxWML4pa0fQtDBfEtfKV0HkLEFErZ90Lv4eABBe+tdB8iyAaikioN/G3hsT3h9bUwtZf18/z9uA6dwq1tvoURt0PF3718+UY6beu7QMTWLbrxk/fiYYLFQbj2okVPpOSxPPr8jqaU6UCBJAARRRhagwTzlCuThDDXA6DM33INnQaobUIgY91pDDzONEcwxEpqLwwKSucUKKs2sum7HebsphNytNyVv6P/+2n8l/eP5SPH57LjKUZtgQS3j2sy91qVhBJjZIP4RAeyymjIdRnMN7jbxkDNZDA8mQ6qTO0oN1vCSTwBC8dWkUOcG8n6Q77zqoOUf5VSg4cCQQCNpEXL0dV99vvFKEQjryABDiuUVZwxFNuAAn4fQ1IQGWNULKRmkAncDQqd3f3bf5+GFqxphWRoPWA+Y1+7SxKCufyII6Ncn7Iq314uCuPT/dlvV4RSGBUxQSEmmDcj5Kh3DegwaAz1tXB9nVYy78+QyPW8eVpmAMJWuexh0VwWeVjbwMAU3A/gQQE+/OUBKRICej0AAmUjziBZkTIgeOP0/EYXxZEbE/HCSS0XAcYy3BsN7stw+2jrUEMCdCIIPMB+2/OEP6Y2zDs0Be8fkXbAWg0wc+AXHaACAAnwLWBk3FWLqSDOmbEAUPpcSqIMHs4smNwFgRIgs8JHjCkvQN7OF9wpq1iA+QO1wsjIc+MRIjIhHjdvj/FRJ/KCBs/OShQKYKngiMAhxGR0Bp9SpFAtQcwomeJQLQJ0RYEN2ezLKMM4AU9AlfEkVEJAGGYDqY63gngEDhhZRmd7Ec6Q3PE6X23dwkkHFV9ZtxGKKjvJKFoHSCkRgT3hIABAgqoTIG0BuQ4k2TxQCABAAO+HhEgCYBVoaE1kADnnnswo15a2Z3zI6JF8lYk2SJWHgGFjAAD2NwCpYR+Ys8ANFBUGV5j/eB5BJpOABEAeOh3REEEz2hHaJocpt84Atqvtf1RAwm47iLVwkrhuSNwXad+Wyve5chQRMI1Z0Pt7wMC3GGXzte8yB7QfWtHvwYSrjn1tQ3iz/Hv1PZHyJ5LnphbdomfRPu93CF2W0Xtr53CPiAB91OOv9rUZ79J/6rPlEUJ6Hlf+3SAxln3dVOoXoMCEtzGwXMo3+wwQfcMWXxJhlg7mtgPQ0CCr916HsEBdevHI3rr+8T3bgMJ19aXngkZqzRr2XYO6vg67GvnEJDgeyUOKjLlkLZMlr68kdrQN6/1mvC15fYudcxARHdox8to0r5n+jXd339/IGFofrz/fm27l6qqFdQ/quKSkYr/lEDCarmm0tRi6DsxvhDEaRhc28xDoT0SxLeEAe4BhySYzWcUkg4k1IK+dVLyprcEUd8pnguroRM9tbsWOFpoErT1gq3H19s8JLx8rN4CJLgCqQX5ENBzU0pXH3ofaiXkwsWvGwISfPyuKUIJprpveK31JWVXr42/NpCgNsh5xnrVjxsXquQAQ1JGRAAJecoAxz1BilB3YYAL9oC9CCUMIAEnkLofnd0jThWRg3VmJAL+redT5mEftpty2LySU+FhPin/9c8fyr9+fCqfP30o4GgUkPD8eFfu1/MyQQ4YCrFxn58YTu1rmVUbzDB2QxDtHQISuqoXXa6qwtBpiFjEA/oIxxDPa8dsFMaKqjTUQMJumxwH+9tAwnaTjuxBZIDZHuaIw3GMqBEBCaqo8e7dcxt6Gn3P0HWcHqdBGhER2wQuuugTOLRwpBBCjvtirB4f78u758dyf39X5ouoTjOboYyf0hoylSErd0zTCfY5qJW2XvfJOqU+aG1GvLwbBh05ogNCAnhQAYSB6Sg1ivVBboRTaejcgnogxlH/Al+ICAO0mbnu4D7ICBEACWFsx5kw5lurHnPbAkFw9AHMcE60hzJX/BjgBJxkABK7LPnJ8TYgYQNejAJHPQk8TyBZ3BFIYBoE9hyjEToggcACc93DQTwARMg82T4goR1zHk+f2ioWKAdJngACUqB7jN8AEqJyY77P8qvBUsgSkNiPTG85MyJhTBmBv7vqBwTeASSQoDF0Jz5HtAXazlKj+HwMckqk88R+Avjy+opoDgByKscKILAQWIn1bykC53ELJCDFhuOSnCGqPoP36dTk+3TYE1iJeY0cDXIkAEDAs0jXWaIE5OlcXk8HkhWigoMiQxQBolSnVg9XEQlDQEInnM9MZxCAoN+sppHpZnSWwGRuObFI6xKwQBBBYAJSdiA5k3wRQImABMrPdPjfGpHQZ8NgSdHYT90gJ1X7F89xQ7i2K+L1JZDgckQO6q2IBDn6tfMgPSBb0sH1Plup1u21PST5pD5es/Fqe0X3rW0DXXftuX339znQ3xgbOdEOeuhkV863jxP1uJVFpn7JU231T3JDHE+1THf7UfPkff1rAgm1M6t1pWegbTrsc4JJOdj1nPhcKD1I/XUbSWPm9vg39jaIZG/8fC+QMORII9pL+0NAgvrSp4e/WZ9WtaHe43W/ayCB1ZIoS7qIhL514mPW9wxvr+ZG63ao/4R0jeNFbe4DE/y6+Ps/P5CAMtcub1X+Ee8RNB6P/rkiEphqMy5luVhdAAlDfAnI+bz1M+So9n3ugkYOIIwfpTZgcQtI8IXr7ehzzP2++l6fcY3vasO5IL/Z0SsfuiPrl/iGvabU+gRo/ZghIKE2DGpHd2h+hvrsSsbHvE+B982PX1ePD17XoXH19dcUfj3XPs8uWL83teF4DlTYx9GNJpET6ZkSzFIKMCTdiACQwLYm+R2dCDKdh8A2WrE83RqT9FAs0XE6/0owASVyUH0BQMJyCkb4ESs5gCthOhmXp/m4/O+f7su/fXpXfvr8saxRNrLsLyISACSczqj+kKHrSHWw1ILJNMh6XIH5ayfLcrRbY6bxizDr4C+ISIEksDl1px0BlgRngq5rZioFmyGfeSSpkHmQ6YVBE45nndpwOsWpD4CEKB2o+UgSzCQJRGnOMHIUgRIz+vj41JLA0qhHlYwsUSQDM4COzQWQEMYjUllwohFtR7TB3d2qPL17KI+PD2W5Qn/hCI7LAqSXWUsZhkNriFaOfz0XWnda/zIQtG+Uo9sa93a/MBiVW91F2nAcMlKkAxLgXEdYPHP7E0jAqW5rKINgoD1AyhQSnOgzJL4DA+L+QVTWNEkGx3ZEexjBkOsE3jXaiflFXwA8xRgg9//MKARWasgxVtQCSAS3yPsvU3roOF3GfQUkkBwPoamTKR1bPBsOJIAEApT4fFQKKgtEykNXMcAjEtrTqVOCmhgDVjWI06Vp7iXEDhBIAHvEJDgGQLJIIH4UPCSjjERANoCAhBHlTwAJHHuPSMjcasgHhlmy5niQFuM9/LAk5i5BmQMiOXZZXhMcDlFNQ2sVYEINJExOY0Yk0CxMIAHtEJCA1AbKN5Sdxb5I8ix8A2MalTLiVJ2QFIGELP3Iqg1R9nGHUF7IIlyPKJd8HoCiC73xG1MbWjsgqzUAQCBPDaISyqjMEBlD8sguiuDigenIo89YQwAT9uBkyYgVrBdkSxGsyYgxRSXgPgIS+vat7JDagdVrrE/ol1upDX0G/aWevRwwyQXXl7eABI84qOW7HFzuF5GzWmQI2uFyydsq/eD2iv52m6bPZnC7qc8Z9fHs0121Y+T2Qv089Euy2IEEpSzotF0Hau4o132sbRa3GRxgUP/kuGqc3Tb6EUBCDX64nSMgwcnQQ493EQN9Tiz2y62IhEFHdgBI+N7UhqHnC0hQP6VfNUfX1pLmdigioV7LDrioaoNsxD4bzL/f5/84+FGvq7Bnvq264nugi4LtyNuvrWMfi/j7xwMJg+NfgSAXsr2qXPht+yHXw/7XPwcSWOL3DyAhhL9XcOgTqENVG+qJqV8rR8eFpgsoCduaIwFpDTAc641yazMNAQmOzKk9EIa3fiTg+66pnexaCfV91x3jMORvb+S3AAnuPEipa4yHNtrQ/PUBCa6cpTh9nq4ZTZcCKgRTH+sv3u8zWnx9+lzXY+oK7a8FJLSC5KIUYIQgS1Gq3d720kSdaSkiAAl0PnqABHy/BhLOjEiYsXwgiPowXl//8pdy2O3J6P9wtyDmPWsibPq83+J4scxnk/Ju0ZQ/PUwJJPzLz5/Lw2peps2J4MPDekGOhFmD3OotT1NJacDw+o6NejaL8kGaX59b/O3RTRr3VtnCATzt2xx4OYgR4p4RGKNwFBQKqpxenXYgvDt+MkQRDh8jAMI5Ats+fjvZYgAHkRIBIIGfZ/UGAAmRh59hmQh9p+OoMoYdkID+zWZzApz4xzDnY1eiCP1kqT2WJHxNICMcKoEaTQlgJOYfp8WTcv+wJpCwvpuzmgPKeS5XCxItEshAHeV0ErM4AkegT9HV8rA+LXGDk+sygQSttM6ZUVWMruY499gOAMIhTqINSEBKA9uTRHQ60T4neZ/u3zksSaKZ6Qsqy4kc+pBV4m2AQxxA0ma3K5MsrYrxBFkg5hVrRCRyiEagkwdQATn/CVgQkGAVADApR+UFzPsruHeQ2mBAAkPpeb2qBATXw1uAhPZELFOYRgkkMCIBIFGGqjZZT9uBBJR95MpuwuCCz8y9B+5EHuSfy/mIko3njrwvgQSUf0RZTcqeCSq6BAAC3gRGKKDywQEVVyasdIFxi3V4ol5Ff6NaRoy/k5mG/ArCTAAJk1wzXA8ZUSLSWAAJdCh24VQEN4R4SEaZloLxH5U9olOYuoB5ieoNHUfCkakNwToJUCfAhzqirE5tGCJblNwSLwKABNboSDBhMZm1lTZc17EPAG9w6JBjywiECkgQOaSABMoSlhGNn5Ol1vUaqlY1y3Ua/87yj7fIFtXm63r8W7LHGnS/BSRIvusE3h3ea46yt8VT4mSTyDmXY14DEW64Sz7Vul+v++wbH5MhG60et/p+3lZ95hGG0lsOJDiYUNuc3ldcp9QSgnB5YCEHT8/+WwAJerbmS32QfRy6MFKm8LdIcX0O+9bi7nj4LiBhKLXBD3j6gIyh1Ibr+yY+AVmk27iaT83jkH09BCRort3h15qvyz/esqu/kR0mVxz8cNv0rUBC3cf6WX17Mb7z9wcShubXP++Tz8FxlOmmSXwrYl+mtpXzP29EgjsKQ0DC7I3l865NmLOGupProWFySHDqWpMtanK1eGU4+6ZyAVI7tq40awWK770FSKifeastMlwufmcdawYaGrqFPjii2zeGQ0CChEQt4KS0f8tG6rtWCq5W7hp/CaZrY1ILGd1HYyogwd93Zetz1rcW3FDoMzZ+JJAgRY/9JIfCow/QNpz4aa2jfTh19pJjcBppnNHyPDEUXiy9ESXeMBcaDidSf7a71/Lrf/xSdpsNgYSnhzuSLCKygBnTh10ZHQ9lOV+Up2VTPq9P5c+f3pU///y5PN0vy3LalNV8TLJFkC/OpjjZ3Zdyinq/QOC7dKc43fS1XM+n9qvm340h/I1QYJ62jpCnHbnt4ciEUyulKRkABxGl+hAhgbB4AIpc4whBplMWwADugbDtSRPjCzK5ABSihCAcp3COwEQfv/n6gLJ4e4Z3M78Toe9CpglayKDrTvIAIgDI4engOaoyMFw9nf0AEvA8hJaHI04g2q1+IwAAIABJREFUZI8T+jiZDcLNyCddredMcbi7X5anJ0QmzMtyOS3TWTL6j5H7Pwm+mGNXwSPGvsv51B66ZVRjzCgLFHmRJ4dtacUWNPo2IgFh6wpZPx0yZSPLNEVEAjzwLJWoHPtMFdG+xP6L/RGh9lGCEXMUESLgrKiBBMwV5hdAQoTpg1DxUH755Zfy8hXrAc7ygt3ebuBoAwwalT3AhD1Ot8EBAAdwzCoMBBLwXFZsMCCB1RKmEXaPqSK5X578Zy4/oxV6Uhski7Q/qHcyvJ/cAohGYNWOSZExDOImADAxJkGuGuvtTE4MVgpBFYesCALOhP1h03IkqBIAog3IwYL1keUfsXLRJqQ0QI+iL1iXs+mi/PLl17J9eaUWwrxg7NFeAAnixhCQgL0Sczcmb8rkPCWQoH0KIAE/KmOLNSKnQmHgrZw+KeJl1FY1OCTXBNIaYIjtTqPkSIiIBMwVHHhGJuCgw+yPrhJCR7oogkPKn6ymAPCRcAHIKpFqgSgJRIkgGgGfoHRl8iSsZnOm7WDjynYQvwXkFkAmjDGiA1TCEtU/mOaQUSuAIBlx0fImBIwQ7e0c+T5HwG2XPiBBc1k727f2/KXh3w8k+MnnLSAB60xAaJ+D7HaAO5J6XxF7clp0ki+7RX3WvQVUuL1R21R9z7lm58h+cVlZj3k9L7UtUrdF+px7KAFDRSa5/ufsZ/qb22cORCiVF+/hObqPO6r+vsbirx2RoGfo4E/zoog2fI62Yj3iJ3TetrV7fO362twe9t8FJAyRLfpa/z1AggMRfWuIez8P+2TbcG+nvLjca9/eQfZFyF5K6fY3NRMq27C8a2RDoQoR8Xmm2CU/Ucoz2oWQxSS0CjtxjIOYUUYQQqIiktB+aw0K8PnbAgnYAB7RHpG4LhPHp+hPRLJZWmdyhiGa7ZadMzT+Liv65te/3/d3VFYOcJyfpy7AfZn6+M9KtiiOBAmkoY3kZIuObLkwdCGphSsjGwY4Bz1zNCGAlE6gicP3cb3ywMPY6a6rBYQLfld0ntOlNnlonu7TByi44+2KQxvvmqLS/Wtlp9fcN2CuTTZqWBtamHSMFAqYJz2+8XHdcX87R0yKV+Ot9uhEF8Zz3wbpM2rUR1fqzvrqY4QxdBTex94VMRxghiTv921lDnwXqSv4J44Bb0/dXhfa1wwQV14+fzpB0xqUsStyLXwP7cN90VZch5rruI4gWDKo655u+NDQnQYj/DVDZTYJB1qAFQ0PSx0Qa3ass8j5VjgZngVBNV8s2DZcu9m+lK+/on2HMps25EJAJAJOPhsotx0iEo4EEp7XTfl4X8rHd4vyL58+lM/Pj+VhNSvrWVPWs0iHgDk/At8CjGsQNuaJA05zOQaJyAs0EYmklKnG3feW1gbGBQ6KThE1DjTEMk9eOc6SAVy/GImM4nBEP/atCPf2dNTlhLYpDWngAEjgKfU+Stp1J9YBKETofJS/E3CTAdXRpaxSsLxbk98A6yWMqAAJ8FrksCCC/PLlpby+YJ0DaKD3QVDoQIc5oidwH4zTbN4QQHj3/FCenu/LfDFhdMJiibJ+IwSxBOCEyBWGzIfhEsZeV4KTMobOWoxDyJWoesH5UL46TlWVqpDRETLoXQa3MouhyhGxRn5O40DgfiJXQjpLkk8tqWhWJ8nyf5BfsXYU6TIqrxsQ/oVDunmNMWHqALgPGOHQPRP6A/wKIS82BCHo5KKfAKeAne0xJ+xuGWHMcWq8OxJQADA1orEWQMLLBpEOWwIHCKFHFAJPfBm1AGc0cuQ5FkhpyL1Nw1656qqqYjXOXU+04G4ZlTlAMBqQsEESgOI6hhHZ1czm3E4iwgelXil3GxD8bVhJRc/nHsgoBMgmgIzgUSH4lqfnqGdNAAbygtUrdmW/BcFk3ic5J7AGWF2DkQaZ6tOGqMdYNqdJ2IJZ1nIEgAZ7N1Me23UA8IwVDURM2UUSMYIIgF5WYcApP8o+ohrC/ozxDn6EKMEZ+58pAbxZRDlgLrRWWRoSpIhoxwSlO4N3IeZnFISxjKg4lynSV1T6EeABZCX28nhCkALBIJB/6B+jKSjYsOhRjvJUDgBaMxc2+BKCqXt3QJpDgJ2IrqD0hrzOSBdFShAYvfHDOavSAVpdkmTOdRTGzRt+82FXAUf3df2sE3Hpb42xHFmAqB5R584U7icH2B/rTmUdrSfdgP0i/haBcRFBFqf0tePTZ7PVOleAB9oo/S6nXwc2fXq8PoxxnSa56mMmeeigh9vGrhulK2QnqI19c+7vaV8RkARomOUhVdVG8sY5AvrWha+v2qkKfdKduKsPeF82oJMp9vkKQ0AN67D0pA31Of19NqnkzLU1rz7QVkJ550wHou1sFd/8+94eXxf1M3SPvvZLV3aHLqp2c1mKub2nDoiq39DLDgQIKBAA0e1HyNUAHABAoMRyxD2x/tfV3+B+utV+n1NfH/rbSw/3zUG9pvwaRmbleUxrZ1gVG1w7JZgNG7T7JmVMrhkcROmnb30otfaaDMX69XVd7wdFXGk+XabwWh6whX8auhepeknGW860Jf77//wfQTqcNsN4hGsA8rQa5beJ7J6rR+dbI/3dt3/DDdi7vG5Uym8FEsSRIAWijVOHummC8CR3Cu7v77m5dYqIE0ayr1f10SUw5QhH3qvCjdOwszrRmvD2xM1OFHzj1EBCt0FihWsh9SHivriujXS9EX26seD4IyPPyAEVGqrc03AYOoZUKU6EFN/60TheGz8YPfXmqDdmff/aEKiNC81x20YnW6tYpWGIaC7RRhi4+F7kleM08VvEsW6v5oZDmaWENDcOYOh7F4LTDF4ZRFI+WstoB9oEpwU/KJOGtUeQI9n71U58XgMt/ly1S+uAjjhL+YSScwAGr339ao9pL9HoOB/owK7Wa7Znu3kh0HGikzQqy+mEINUMZQlh2G13TG1gRMJ6Wj49nstPz6vy86f35SOAhFlTlrNS7mdNWaEaBNHgBBIA5s0WEc4HgrTTkWCFKk74vlY/a9ZpN7jimmQhzlN6GYsM5UZ5ySxx1ArrC9ZiuHcRhaA1R+K2DKcO+RCGeEQcRG49oxW2wZdwBOHeAZFHUdFB0QnxOhzO20DCkoqO5RmTWPNwDOW0mC+jD9t9efmK58JZizB5njAcR2X7emAaCvZhrJsjqzUgteHp3V15/vjEaIT7h0VZLMdlPBuVyRQRCTAgASSIgyBJ7Fg5Ak5jggU5Hh3QgHD1PIVUon9ucDkHkXYR7akNZe19fTbhaX8qzmTsdyPwhPQSRibYNVjXOPnFPkd6GkCOEsoYjhbnZ48TuIbgC52GdJo2u2gbPlOkD3lBXpHbvy17AhABKMHpxOk6eTLIuYHVECeodPKw53h5yJj98VBwfwAKAhJ2GIvMcY/qDOEUtsR5eBYc9swnbeex4k2BM0zZkBwo3OfQtyg9CRmcKTpwbrnPuS3OdGZxIoP32d9pcisARGowrDsWS5RjCtBAtdkR3kAZlmH4Op0XASPW7BYcCUdVzIDDrP0S6x/ri/ObKSmtrEVUKqo1HOO3UrEwONQ5Jle5/3AOlkACwaAkJcV+ZdlEgHoEC8IZx0kTqzQcwdoCACLSCLJciZV3PURFm5TDHGOmD6RBl8YqJIGMVtyHMn5UynR/KEgrgRzBMCHCEhEhJFlkFY0xvGH2ByADqqQg2gaAGcpRfjnty4nRIxkpgSgXREBBppxRwQGkkegbaugk6JfjgTFQ1ZVrOtwNW7+Ge+ofAEhwoNv1phz9OqLTZYP0m+SRwGjpPMhqXINn4Jo6WkFr0fW525luJ0hGdXIw5Ifk2DUgQfbTNaDC7VTNj9rVgbeSyV2ZPclRPFeHPGq7ZK/Pd+1Y67UO1zTeLrtlL9w0EKsP3Y7R+PXZnS7z+xxRtxFrG+5CP4hc2nLV+5y+qzbqAEeb1qR8DPzW4ddbgAS31zVUFzZ8AvS1XSP7581AwpVJqvdLbUvqIMXH28fq9tzHYRBP/AfsbPWnHoPvBRJ4XwOBVZ1MfVD56BpIaA/brIN9fehLrdVXcD3TX6socO9r30GwPwdcZIo66gMSANL/ASS8pQ5qhjK6EsHffaisNgU+l/B8eHhoQ30BIghIcCHs9/YT9VoQ+P19w0noabO5QyYB7O11QVGHZtfKvE/QfKPw7Y0LIfQGIAHIG79z7EIrL4TJgCCVotNir8cPxp0rj2tCX+/3CSxtRI0z2ucoXz3++hzfU+ielBVPWVOoCZ3vE+B6TwZ83U8Jgxps8rELY7ILBa+jaNQHoZYAPfCD009cS7SzQlR9fGQoXVMy+BxAgoNu9bi5IemGgdYrfgNIuLtfBZCwfSWQcNjvCCQsJjhTHJXpGHm/o3LGifjuUBbzaXlcTcrnx3H5+cO6/Omnj+X907rcT8dlMT2zogPIF+eMikkmfjoy8zzlxEnamekTAhLqecdrR3xljF0aGcmYT16DAAfxOZwdrIXX3baN0CHqm+sj5up0YYiHQYpUjEhfoJLI1ARcq4iHCLWGg4mIhFJ2WxD1ReUHAAlRBSAcX52KxXrL0oZcREE+OV8t2zQG8BvgR2suQK1JpFOwKkE4tQQsklVutxGfQzDqs9rGZFTuHtbl/mFVnp8fysPjsjw+rcpy1RTkzYOMb7YEN8MsgAQx4hNIC3I4rX+FpuNkw+VoW27TgEjtUzdGta98DbusbKxsJ9ufckr7E0BBOM0BbGitsxDBaFQ2CKlHFENGJMCnZoRSRma9vCI8dsp5xPr4utlyfKeTSHPD/QhCJ/DIdBGGv2McENm0LcfTmNEMDMJAgg+BjwD8dvsEOjBvOkk+HiLyYVToaF8CCcpxR70ErH9E6cSJINqCEwiBZ3RUciAEJGiPMAptVMq6mTEiga421n2i+mHcIZIIEQUdkIC1QUCBpx/YgXSzO44EGEW5d85NcpRkiUCCDSmbRbiISACWK8zIkJbFP+exAxBUxlPRJihnibUH0GBkQAKAx6yZyUIVcT1JZbNkogMJTBnhfiA1VUQcEASIMpACEghcYts1UdJS86d0IMpJAxMklxEZoNQTAUZADGiDoFLGfsuULzj0swmqMjRBtkjC26imcWI6GGT1mKkgIfMAFuzLF8grENASsGH8VgskHMqJkQnXgATOd0UW6baDdFW3l+PgodW3eeL/IyMS5Gx7RIJ0knS2HGfsc52OS9ZDV9b6220g6TtKVyMulOzFc6Hf0A7JDsk3RTv0ObIasz65hc8UkeAyKeajS9NxB9rtInfu+uylS/3W5U8LMPHP8QwHEmTz9NmV/p7+9tRgfdfB3yH7VPLd7Q5fby1wWNl00gGaW7chaxvomk3JtgGtyzWttuqZmo/6GRf26oD9i++6zSvfA7+1pusx8vUk/6Deg97WW+tvyBGt93v92tea/vY1/b1AAtd4VT6yzx9Q/+u9/L1AAmWJ2dAi49VzYLvyx+aZdoyidvPCeo1pTWn+tCZ9fPEd7fF6bH1OfQ5cJvP7eWjUHmAqzQ26Dtr5ePgDSKg3ct+iH2XIPY3FzAXXBEnYtIovQ/T8WoWLKyIBRqScCXecLo3gCJkTmnRrol2ouUDyzXhNSEjh9G3mIQHwls9FynErIgEbhn1IZ8GFHvvgKUY3Hqoxr4GE2hGuhYgraxci37TDwCNcp+fpfrjelY82noce+edSbFoLLshcKDAvPY3Veo3gOzoR0Xdc4ODvaZMhSc4unzWYdT+MAdojUAnOJZ4ZjsK3E+Dtk2HiAsjXE5yJ2vDw73i/3egS6IHP0a7VekGDC2378uUvBBLQ/iU4Dc7IJQYDeQMvl07DAqR+i3H5cHcuf/pwV/78Lz+XD093ZTUtZT0dlcfFtNyvOiAh2ow+T0uDfHYcm/MQDvMap8QySrRv6z32rUEQ0QQ8+c9oATnhcs422Q/0ncZfhnCG0XQqMziZydyvuVUOvXMcIBTfgQQSwAEs2I15ko3c+uAxwClosPTjn9qjesn8nSAC53QCsCDaBjLEMFDi3iE/ZgQsUFUgqgigv6cMtz+V8z7IHY8EUNKZbE5lsZqX9d2iPD6uy9O7+/L8/p5AQhkdy7g5lPlqUe6WC2I8bvACSHCDVYBIH5CA9iEawve11lXr8Fc5vNTpxsAOdjwHtTxViPtvuw3EPknldH/mpiN14eWVss2BBDjjaDfAA0QEhMIujE6JUpmR+4kxF2C0TyAqAqwQwQAgoSmbLcKhg2QRawAkfZpbnFyDD6NNrUFUDLgSkjCTOfrpiHapDRFVwFQQHIRPpmW+XHAPYq2AuPB1C96CcOIFJHDM0ibi/GSE0BrlTJHrqnIWFyW9SpljfSeQQJmaQAKrCGREAkqoMgI2T6l1f0RKYB8xgiKrCqhk7ASAHMo/ckwwQFklRTmn+RpAQcjub4EERCKwagfDMzJVRmH4SmFIg4p7CWH+JFQMcAFjiLKOXBM82UObmqhAgfoxmS/7TUQC7cq43+4QQOM1mdOma6ScBYBF43UME/xcmtO+TABoT2ZlOot0BpyKYYsDuiBIB26TQ0RfzedLArSn/aFsAL6Q1AIyEQyYARJuEeEB++RcGOESQAKiLJCaExETiiB5C5BwzQgG0kS5W1WqeIvt0V1zO7XBgQTpMI6fVWK4BSTgYMjbXzttbwUSBNTJSeZ6Tr3c50T02SdqM/qhgxX87REAta16bSx1f8naPtvInRPvp2Sofstu1mvJ8/rZ9dhJ97ttVYMfOmy71g/ZMX6q6jLeI0pks7l973aNbBW3Z2QTXLN/oD/9R2tJv3Wi79+/sFF/MJBQn2jX/oSDNt4ujYXrYu9n35rtm6M+38Ptqjgo6dKffM0Ny4GORFrX1vax38PXX/ec2w5I35rVPaWzPCKhBhIApHPuRT4uWW+pDbXPUq+Ves68r31rVbqknrt6bGnrHSJauQ9IkK77IyLhN0Yk1MgqNpmcfRcyMrIw+HLOcK3nd2ky9T38dtRU6KuUml/nm8ER1b7N4otjSCF5H/R3LTyGhL9f/7cEEjSeAhJaRzTDevv6Hk6RWOq7FAM3DGjUW06/FJnmyp1irQeMkZSnk/VhrdQh/n1RJy6cBCRIoLuBgOs8IqHPuIAj2gqBPE1WCCWu1/0lLNB2d5q9hnef0LymMNprq9QSrR+Nm9a3FLLG2kEX5ePP5hM65F9ffi2H3Y6oLYAEeJszAAmjpoxh2ONEt5mU+/moPM425ecPd+Xf/vSn8vn5vtwv8H5TnpaTcr+akV+hoGIBDH6AJsjth/NM4xkOdFQS8KgKtFljSjKwBP38pD5OhFCDOdIJEAIWvASRswcHCGsDDqLWrk5RtS4xBiLL9PkRx0GkpOQJNPLrk4tCaTNw6AEk4NT669cXgglwVIPDoKtMcbmnL4EEBkUjfYTRB3LmBBREDj75BOjIwgFFiC5kHU6Bg+SQIbyHCDGMdYEok2lZLKdMb3h6ty7vP4B0EY4W9tupLJazsiSQEE4ZTt8lfyOqJ9qP1AwHdAkEZXoI98cuHHXtaclV7QFFCPk+luHKthpJI2Vttkfr+7BNRZuAaCt3EHFwRjQIQAOEC4QyBv5Csk1E+zdYW4V9oNPGFIjIeScokLw6bDN5LsJ54885xoAO3AlpCxEF0vJmwFlMgEKOLUPsT0mUh5PkjEpQTn7MDHLs4xG4N4GEJAHG6QMrIGy3bKPyk1WqkM2y1AaI3iEgYTGdBWmWpTwEMBNAAiqqOJAAcICnMLg59nxWaACvgww2pldw6gCaAODoysqKK6P1TZXakPPMaANyb1AjE0ggrqa0vEy1UYoDwvyZUoEQf4IIqLiQ3CUon5k8JOIvCD4HuPiRCoBnMMUhIxIQscD9n5wLryCCzUgERZch0kUcXu3+SGAkk4jZZqQowI8hyDqZM1WI+zj3AwEe2jCxPycNTtzBSl8IxiIiYba6K6PphJFa5GI4nMrrfle2AGzLiJwbLZBA8q3gaghAC/v20pGq7QfpD9e5rbMrUO9vCCRIDkgGuFMpua/QcfRF+tzBxwtHyFKAZEsIvIBcVERCreel2yXLLuwqY6SX3ajPZSfUAIbsDAcGdK3mpE+/u+3T97nr7XbeEmzTnLrucln9FhvTyRhrEAHP64DwemXFa/RbtpjbQWqbKqOpjRpv6Qncox77PufMr9M4cWx+MJCAZ6jN8kWUz+42i4+O5kl+St2f2v716/0+uI6yuFqPbhO+1X/o2/8cUyODrq/pn/HLdwVg67vqi+/zvvWvPn1vRALHp4pI8LUiMt1rQAL0gH6u+TA+f/U8961V2Zu/B0gITD1sEVVt+ANIeAOQALJFCUuFi7mh70CClEmfwsE9ZGRqA9YOqiZYhq+j0xK6vgjVjlsbygW9O2/6jrffN5RvvFv3d+FeL/i3AAnfm9rgbXPl6UCCC7N6M15DXCVIHGhw59ZROo2rHEp8V06PjG0ZJvXpwDXlrH7J6KgNBM2Pxt8FhvcRjqjCMbVeLkLs80TWjR9fawqbrYXVrTF1xQJGcJ8XfeZAjI+J3vf1h/eUo78/Rh34QEpRdaEp2KMABKbI5YZBDTLApimr6bncj1/LT8935c8/fyo/fXgq7++X5XE5LQ/LcVmTXwE5yEE4xj0K5wkn8OCymDYMrweQIMNC86AxhZOF8RShpuYeBhBO61F2Ed8BkKBrML5wzqnwQSqXxqYDCVprcBQkT+T0hoMZHBt9QIKeQ8dye2J+/a+/fi0vL6/peI/pKAFQcMMy1pyAhIxRMKKdYFlOhzjTKwhWCESA8yAgYYeIqlM5Ikc9622TXI9RRsibLSRZDCDhvrz/cF/WdxgzHICeWepzPp/xpBQ/ICvE+HTEW2HAdIST35Itcg1l5ITWdB2RIOPegQSOQkYl8FS6Jls0cjic3PK7+R31VTn0cMgYjXGCU46c5QBWkPlBxurTiOktSDvhOgA54mhEvgnNY1dxIpxVElRlnv1ksghA5RjRSQAl6DSkQ0qHFQ4uHF7ksCfjPrgWEPKPtpOZH4AEy/YF6SLHIF9PZhF6jXFANELLCwKivzQiQdrYyv/kVICvv0J0z43UBkQkOJDA6ASmigSQALJFeM0K6+d6zdMatE/pVwBlgHTJsGUE4OlALgoCg4p8A3Bgeb/gDqBsBrBjDhCsP9p/+4gsEJAAYMnXFYBNGlQJICCVAcBAyK9RRObk+glacrCMk72QQAJTgzIiggYngMGMLgDZ4Qs4CsCnIt4DsG0gmoDEmhg6GihBLJpRMBhvcquMDmWOEplIFWqwtzKXXYBekpGCCyYAlNhDslUw3/PlHUGEyXxBA3Kz25ev200CCefyiogYpHWg/yhrmUACy0ESHBoGEtxBuLAhRHr3g4GEWv+4U879kXwqlNtZpUDtlJxw2yDkVZdSKBnbBySg79AVBBnzObq+PuS4Zp/d0q9ud8h21BzLNnR979fo71uOSh9w4fLT5au/76CD23C146lIDT/c8GuGIhLUR81b/Vyl9lHnE/xPTqMkO5Z8uwUm1Dal2z8/OrUB46uoAq2XPmLLeozdob6w1ypQ4Jp9rDXTylWlMeeDroEP3o4LO9N0qtui3wskkMgxQWA9W/tF+8D3Vf33jwASfC21RR2upDYQeLafeq35Xq59CXzm/oHvbZ+fi/VqwBm/n6kNrV3+B5AQxJ6/lWwROYSaABnReC2hr83rQhJ/e45arZylaPrQzz5H6uZEmwGnjemCXwqtBhH67umLsjWkq4VcCwLvf62E3gIkfC/Zorf5GpCgdvlvV5K+qWrhohx4ja02pp7lCgpjISJNOT0+zi5A3ACp2+Wv8RxHxzWPEo61IHFhQscERIRZ/1j3qiNjXHBrbbZryVIT1HefZ1e06p8bhsyJT+PLBZsL875IDbYJBjNywWEwN7GnQL7IE9ETTsOR68tE5YhIAKgAf+ZwZLrwcnIuD822vH9A1Yb35U+fPpRPj6vytJqW9ayUBSoDnA8kXEQEL9sPVuE8mWumTZmBmTGdRJ1io+1ihVfIt6IN0HcBHzQOo7IaT/eiZGMQbEFB4HNURcBzdWqCSAWNE1Iq4EiPMxecwMMoDE7dCxEPsRbCkbwkWwQHwoGVAQgkfH1tyflw4t0CCVZys0txkEXQlfbE/KOdcPIJjmyihGREXaQzytQGkDtG9A0cNBFMgkiPPhTXBEgVQbp4R6LFjx/ugydhOSXAgIgFXA9HXOUE0X+UPZShHUZiGuDp4HX7Ixw+/5GDJDBB+8rXYr2fSMbXEj7GCa6v75ZVGyf9cOSTB4PgFBTxQUSjAdowQuOAdIRYJ0GuGI5snDzHfoeDxnttsV7CKesAhSi1h5+mQalDzH+kkMBxDuM9jGJWBiDRZUfGh+uZKsG0iiZY+VkpIMoPdkACiPWiRBecdI2XeGfoZIlkEc5yDnYrG0eZunCDbJGhnSjvlVw2DiTAW0a5Ufzm3rQSVBxbS3cgcJulW7U/Xg87po6IjyT0djjdkmGTUUT0MB0kBzXWVZR/RGoNIxLE4ZORC5E+UjiGUUEBlRgQkZBgD+aEhwcQRx2RMIACzDNBBhJMAkgI3hK+n2lMGGvQTH7FZ5BTmJmMRMCaI5iAh4F01oAFkCeyzCZTX05lMgfvitZDAnk531rHMb1d5JWcM4zxZLosMwBJ0yipCU6Pr5vXskVKA3k3zuwHOSKyjGgQTWZFlUz5qe0Gve7TGdJHsh9+dGqDbDnqS+MQkBPaByTUtlIL/CaJ9luBBNznFtmij9s1XS+71G0X9UXtqiMS2rmvTpT1vXocZK9oTDRHuO8t+Qkd4Dat7uPtc7uotkWkC7396qfbI9fWV91et/XwnRYUzcOKGkjQ53W73MZW+30tt/biDyZblE4O2RbRjVpPfnBZr6N2j1U6Uu3W9UNAwq3967bkrflpbU0jk2/H9DsjEhxI0FrQepQ9rLa5vdDZtd+X2kBbxaobiWyxXfOKuLTH0B4SPzLaAAAgAElEQVRMv8uBhHqdaXx9LdbzrIPiet2rf1jvt/xLVW1wIAE2BdaFuID+iEh4Q0QC8q590GXE9m1Sd+5q5FqfuUD0E0ZX3peGcpIRqtZ7hRjVi1/P0eLqC911peAAgxaqK0W15Zog8HbLONPvtwAJ31v+0ZWrlBOeL6PX85Pq9rkxc22jvQVIUKgjxsKZmCHQnQ+jBh20htQuFxT+d9sXq/SheQ4DUM5kdyrY9u0cHAM4OVf4pJxeB0WksCnEEpWnEkG5F6sIUivmISABiK6cZFcYMn6kzMXLgPc98qeBoc/jW7Qrwob3+y1P4fAaR+twuLFPSbzIfPE9CRiXk1N5mBzL82pafvr4XH7+9K78/HxXntbzsm5OZXLel0k5lilIxhDyi0M8FIRjSlKQLgJMQF12zYFOWATOKLVBJ9H6PATvhN5bDSRQ4efp6f3TYwskKCLBwSM4WJFikeVhx0F6p9Pql5dNti0cWQcSwFuwQ0RClmcEkLDdRslHRhJwWCNHjz9JStQqVsocjHsSRh52NFJAyol5D74XhN3jxDtLTFYcCVhPu+MuWOFJJhllnAAANc25rNbzcv8wLx/foxzkXXl4BOnirMxm4yB9y/KKWheI8tCax1gDWOA+ylz3zkDqyM3cUKACtKoNAn6kKP1antJnREm7ByogAeuMexFjTZLLCFcmLSac70OQTfI5IwBhWL+ZxtBMWTYT78PZZSZFVtIAjwErcWx3bZh4tCGrA2AOkb6Alc6SoGc6tXoWx6lpyLuAyAP0hTIlDRQACQjLV6pEpDdEqL2q7YAUEBwKouC8AGYyuoS6hKH9WbXBUvRYNQA5+QAbABYQ2EzCN0YegCQVLjJOxONzMWwzIgFAAkIAMkqB824M1Hgu99IkolUiCijSn0CCBy6KDUCrTM0BICBODcwzSAd5Yp6gWutc0agLIBMlIPnTCyScy24fKVEOJAAY4JoAwHCM9DkSnCoUOMttYi2AaJMkjSrxCMgga7fDUPsC/oEGUQjgzRhRvqmc4zhQKb4nAAHpXUxRYBnUURnPAU5gv8Gg9dJsMV/Ub9OQLwQvDpGKE/ttxiog8/mC5J9oz9eXTfnL69cAElDdAeSLUUQ3gBOMMfURIEmMQRDEXvu55Yj8PYEE6SrtezlU0mVqt0AG6QfpcneeZUNJN3hqAz5T+qOnW7led7ulT9cPAQlqo2SdO+Jua3rbZTfKVrwGJGhc3I50x0b2k8tsb4e+X9tmDi440FMfvg3Zp5pHt/W8rXK0NA+KIJWOgI6TTul7Vl/73TH70eUfvxdIqO1336fot8CJGkjRuGot+Ti77To0Pz5Wfbbk90YkUIeY/Yp2KsXlbwEk0FG3iKoaSLhWtUERaNLFfSCC/J1bQILvPweP9B1Fs1ybP5YfTluV40VdpzTLqE70Twkk3K3v29xOOUW3EBmebtpA1grGBd5VbXnjA9y7RsRdibij7MLQF5YvpHpRaSPXClvX6eQcn3chyBGW91sQ31oRhGOS1S2s/EmrrBKBwwkfftoQn2qshsgWh8bf2cRvGTPalC4wHZTxjebrxcOtBSQIhadRuw+yN/wNBwz/6FypTF+WXqStmuF0ED4oxSiHLWrIv9I4VWg3/q7BLBfEGmekNsjQ8Fw6gQkuVKVgNU64H/Kida9rRt+tdQ8j1b+vtuhZcrxq7gjuOaQsNDMCCSytdmTQcFYXKEnSxiDvPJU7EUCQ0Q2g4GlyKp/frctPH57Lx6d1+Zfn+/Lp3X25R6DB4RVseWW5mJQVgBaEb8MShoPDcF6cck7anHEfb4FCzoHRp0BxP3IakEgPp/dZzjQdIgAJWh90hMD5UCL8Hf/ojE0jTx3rgeSGYM/fbPg5+A8Yxr3Z872uMkwQRL68IhIC5RnxGcpChtN/2EcUQyjTLn0r5qUDpuAINbM586iRH491/PBwT2WM8HtEPERJyswT30epSYR0q69wZEKXttR8oKCkc7lezZjS8PnjU/np5/flw8enslrNyhjgzfkQZJN5ghxrxyM2ghyTP6atYx5i3dWGnAz+PuNaMg+ftdEnpwDqZIy0wGcuehIpMoUiKmCQ/4DcFhFxAiAMFS2Q2sJKFmyr0g0UiRBtxZg54SKui7Zke+i2BbDNNXWMlAk4/Oh/zB14GAIsYf4wQucJShwZadOMY7wALkQVh+SIQUh9npxEX4MjYQMyvgSxqYu84kxGI8T70bVWRiRoICBBkQYTAoIB2sHRhTMPIMGrOXCeHUhQpfA8MW6dtHHoLIAwSiWLvsXaQ/+2BUBKAIG8p59wJanlFMYeQvHzRA8yE8AMU4fwjSzvyakDuNSm8sCRbsouxxHkiQjxh4yK8cU+i72lPcZBYuRBd1LVclRYpAD7MRqXDUAHAAJJyDUCUSbmDFwrqOpyBsnsqMybCUkVpygzCn7E8bSMJ6NyHB/KCWMtoIKpCyGD0E7iC5ABBGUCdMJrVGgBSDc6zdrxCx6KMUuQvu725ErAikS/UYWEkRWUxvETZUSDcLa2S4b0Nsdae2wgtUE6u8/ZqQI2847dL+nEmNtO7nl7Xa7XBr3bau5s6wm6v+6nPaL76BACe1Vh9ip5KNBT9/J+Sn/6ib/rZ8krf7766L/lTDlQ4uCC25/eB/Wjz+ZwOTDEYeBAhDudsj19nehZdftrO81tuSEbFmOta2Sb4PuSnxpfjYPaKztMc6R+trJJ4fRZteGbhffGN5iuVJUurP0VX1Pqu9qhaECtB3wu2wW/teY0t/59/N3aK1fa2/e5AzU+Z7e6fG1/+Hf65r/eT7re+/PGoe69TKkN19p3a3052aLaTqLbtP3wQOq/TE2TP4rxgy1K2SIZaKkfvr+8v7WcwGvMTy3LfH/0RST4+kJ0m/u/4kjgugfJ+XxW/q//5//Oet8j2hqTJJBkO2+AyL9lXkbnt66k33LX33ItYe38wqiU3wokQFn75sKdHOF6i0K81VwZr30C1SfUh7FPYfpiuVgICpG5KJkmButwTJVT9XuABO/bNwIvlbPIuy4crX9gIMH75IKyT4CH0RUnYXS8M7RZa0YbGdfBGVSpJ4VBw/GT4JVzg3sBSFgul63TCCCBDgrZ8+NZvwVIkDBA31xJesSKAwnq618LSMBz1QYpMrwm30ECKBKQMih4ij2eJ6Nt5ngzbDbKNfKeEHQkVwtnFTRmDIVHybPzsbybnJjO8PnDU/n87qH89P6ufH66J39Cc9yU5nQoS5SERIm7KY7LVUZwWsBUNpk3YC2zdIM4bdRY6QSj3gfcozSgQxmLbLE1kBKcRGqDTrkUkRCOYjh/UDzIbYZRDyBBp1mIMhDYgLx4OLBw9MGDIJABgAGABDiyr69RtWG/iwoLcHBUeUFVHMLIyFrgOAtGmPY+QDC0Z7N94fPv7wOMxTMBYLRVAhiVkHnhqOKQjuZ5FHOiOcMZJt5AljhAnPV6UT59fCyff3pXPnx4V+7uZzxVxTzDSWqVsAEJMh5bVvict07GRK6rlLkb2VpvMvxrY9VPGUfHjsGdc1cpdHAk4EdAgoAxOJ902tNBRQQA+2EgAvkdVBqMDP9wJhBVsO/KOcopzhSWMGhHTFdgFIYMkey/XjM6BakLzSRCEFX5BY40Try5jyKnne03Zy8Y9yNcf0sQL66V3hG5IsfDwjY9+isIDhFiTxaCNtKgD0i4ltpA3ZiAE1pZG7nYgzSEeQLftMRmWhtwbPfjWIeSw4zgMB2+mq8iAgugTUaKhHMYhIM6SxcZlsqNojoJQc1zAAlYBqy+wJQFAIfYv+APiYifOKGP/BIBNpHiECUrW44KRjLEnOCk/9QgZipSGaJRQQyLaITRgcU+ywL6YoI9MyKwgP4xUmZ8LofxqRwzNYTrnPPVRa4xFiJtA9BnUQY3KAPZcP2eT0mmytSV4JDZnQ5MyQHIdAAPyyhSbRDdgnUUQEn8A+jCaAvnnzDAyZ3H2k4iZGzVQG7ZUa67dF088zYK4UBCzFOAhu449Nk4ek+GeN2/+nPdWzpOv6V/dQiB+8CeEEAhgF3Xaw86kCDnsJZxuNd/BiBBdoH6Vjs+Pp/1395n6Yk++9jH3+dT+pS2RIK/+Fs6QutTALQiAJTaqOv8IMRBB3Ek3Fq7tz77HiBBQIDafqlHw1FVu92/8PkYAmK0V9QHjb3P5Vv67vvtLfP3Vn/o+/2z1I9XOBy+B0jgvk3ZqKpC2suIIBOQ0CeLfJz9c+lpyQsHEjQPDvS4/O3zb6CBrwEJLA89m/4BJGjQ6wG8cHgTEfTF7crm+xdqntonAZQ7fL5Z6sVUb7ZakblQdeXl1+HvHw0kUNCYsanxUv3Uf6SIhHpzYtxcUPRtNFyjMHd83/P99X2BRHC+BCTgXjwxfnmpcr4jxw1lQ+E4wiGAY4jraiBBzuat9YvTNRngbig5Qq3P+wQ4gATfD66QXWhdUxbNrEsNwjVympW+8PXr1+6012qIc9xx4lbAIq6w7GBmD/JDlBM8U0+zmFqG/uo3DP8pIhKaUj4+LMpPH96Vz88P5ed3d+Xjw6qs5/h8W+bjUmbjc5lPJ0FMxpKXYdjjWc1iUkZZ9tXHzw0731/13zgxxwn9JvkR0C8aLBluPZkHCNWCUXYyRuMmnXtESIiUC/cAOCAgAcAAgCaska9fI3qFaQd75NrvynYPoGHHaASQP7KqQgIKOin18ok0hMqRTgCuxYkvox6y1OF6jRJxOM2I9+CEnRGVwJNalAyKNAfKSbhXyaKvspJQTghlR6nHxWxcVutpef98X37+6V35+PG5PNwvy3SGdRuOUqyzLrImDLWQm2QBSUcoFGSs99bArF5r3XtEgua1diK4r5J7oQWPLY+eBmdGHMEQwBi1QGI66Ik9tCfhp1EYbwB/EKWCR8CcgLNF578neiGenSemkKVOAKnUigRmI80hHFmG7TaI/QjniNUEMiCmmYazIlCAxJzgUsjPKbuQ2oA1AAK9BA00rjrl51xYNMJlqavI6weQQEJFRhpkaGlGJJC1Oqs2cL1nvj6jBwQkpHDRvLqhy4gvntiHkywjnnNTjuUwiSoVmm+uD5V+PJ3K/fqB+wqt3GaUD/cw7kjjMapvkIww05R4GnMKIAHkouRGwO9yovO/P6AKx44n9+UcETRBOkgihCCxbAEEybSuZGKro8u4jKezoHTAfsHaQ6jp8cySt5Rxo0IgYTGblzlLboLTI2QjQII90oPE/5KVMbjeM42JawsrJMFR8JKAAJZRGBlphG7EdZG6sCN57JGnT6wWgrEGgKIykBiXLHGJ8XEgwfXENYdB17wFSJAO6rOHYl8PAwluw9UyoNZrbpNJn7Xt7ck37zvxu7Av02EQkIB7Kced6wxRRfbjNgr+VhRNfQggB68Gaur2c49lxA7+VoRiref77E+/prYR9HroRFu2UW336nn13Fwba7/O21U7SrWtJMCm1ucaExzmaB7kdGOMaiChBSrrAzuzfa/ZSLfeHwISJO8udeAl14eDIJSxuea0fny8fBzqMe1rZ58TO7Svh+5z+f0O9Kz9Id2n73nd+rlN9jo0J0MRCfV+8vvpEMNLqKv8o9rsQILGnnoy56hNM7xCZimgsA/87JvfWn707S/vE201iwTkIUSCKrArYMf+EZGQpyy3HDEQGfnmqh3xt2y2ocWqRaAJ60ORrwlyv3e9qdVu//3XBhJu9V85ji0pVjaW/exidvju701tGBrbIaKm2hBRf7QmhhBZKBAoFZ0WKyzakV5X6nIYpQDg/LkghBAB2ICIBFUEkJMoIEHGiZ71FiBBz3MEuVZCfQJZp8rXFPXQ+kdqg6/LGkgQQKI+qE1UzIdzmeA/EIhNI488zvXgqIKw7sCIBK5vBhkj0DaiE+DAzI7H8jgt5f16Wj4/P5Wf3z+Vn5/X5f3dvKxn4zIf78tqMi7T0TlqqE8j1xo/MJDhWAFIaDJqR0ZHPYb1PusEcYTiw9l53SAiIMLeOQaIgEBkSZaww1zTsUshLWUPhYIxmZB1PQj0mA+fkS8YPzj7BJu+BuDUAgmnM99DzXc4rvt9pDQA2Nhto6pCEAlGWoLPvypVwBkKhYTc/l0QRK7mzOvvwnHhvAAwipzwNkLhfC670+biBDSC9QAARGY1gARwIjy/W5dPn98xBeXxaUlCRzqTrKaBU9MAEhQKXAMJkp26Tn2JHO3uRwaiK145D/rsQqYeuhNKfifJkXQNypDyJ8s1tkAiUx4ADgTZGOYPqJdIMTckU8y0kKyaQNAwq3FgvAPcuSzTiVDxVjYpcgCOQEvWFJwmBBKACjSxftp0h33MJyoxQBYhth17DW0BMAViQMnE87gph/OYYeutHEzDGNd4pQZFJnD/imAM+jX3Y8d9kCd/E/StFJEtevnHABy+BRKoJ3I/6LfadWH8KP2iwYl8Kbvzvj15a8gpEc4lvnO3uqecRdyEUsgoZwlAxbwyYqItExlpCsF5gDKNuZLxegxQ4Vw2IFbdRXSJynRqPwtE0D5v5XICZgJ96Nifx2U+W7LyyAn7gCVFj4w6YCRWOZfZpCGAgBQgRCRElaljlL8cl3KaTYLL4KIkX/BaYB/KAcKrZornzfgbz8JaoIxgRYqIlGC6RqZtIKWBIAPSIpCORTANoErIaBJHjqcEpPz5Li9v6e+3cCS43ug3in87kOBt1fxovdS6VrbaNWdG0YN9Dry+Q7mPPZuyhFwylvJar213BgQkXMrubr6/F0io583tJY1Jn52pufg9QAJXZk9OSp8jqfZcA1IUMVjbxrpXPT5aj7pe6aUOPKNviqpUW2u7un39NwASfA91etDA9Dy08jF9i/yUvB20sXvC7ofswvqePj+Xe+k/P5CgKjwczyq1QQeqTgAsIAHjID1Rz7HGyOVLH5jgc645qX/fnF/aXh0wxWiz/AIj5SbNH0BCazDdqIOqqg0XxqUp5d+6YfomzRFhKREJ6dbQyHC7+vuu6FwI9l3nylAb93sjEm7134GE2nhoN1CO/T8KkFCPYW0A1OMqIEFkhjSw82RSSrSeXzmEEBjiPtB9FbUAIAGGfuTBxymzgAQJjzr6wY0qjTdqj0tp4HNPtZABc22tyAGpBY8bU0PrfzSJMGr9UEjmCT/+hgMsR651/jKc+3Q4l3mZBnHYtKHQAkJMwjqURTuB0T/qvHt6QwYvl+npWJ6no/I4b8rH56fyJ+Thv7srz+tpuZ81ZTU5ldUUp3pnEi6iFF1UFoiQXJxkImQBQIKiAWQ4SEDLEOk35IKokKkFKJmWQAIdywQSoCa1BzkfOVZaI4goibmMeQwQKSJfMJe//vpr5NZvt+RL6DgS9nQEkNIAwrzdDlEIOKUuCSpEVAJPsJMoMeY1wnpbwylPT4OkDpUyALbA0O3KlRE4IJCAg9NoH6MURqW8Hl46IIHs/FEXgEh3AgmLZUMg4eOnJwIJKAnJqg3EjVD2IsLqA0iICBXJL1SxiLEPoKFTejjpDib5Wu7VIILW3zUgoQ1nD+KA1pHHfaOqAk6mO0JO8itkmPx2jzEDaBTtxpKKUqC7mEOmJGAOVNkjUlYAZNHwINlfkAzG/GROpRx6OrSdoy9HlVEhIP0jvX9WCYBcyhNOpMoEQWFGPSUnB6JbdEqIUinH0Yzh61H5IUAIheRzHNMpj8Z2FY5iv3dAgiIS4Pzy1DOmpxdIoJF+BUjQPhPAdg3c4xoZn0m2uD9DVoRBSu4AKxM5ny5ib5emBeEwzhNUiwEgknsC3nKsk3NWYeiABDrUCY3hKdsj0oD2ZYv0ngNZFi5OAXmfNtIm5lmvL5zY87isJosyZqRPAAncO0ybifStOSpV8O8AF9j2jPoo06aclzNyGDAE+xQcLZ3RHhUsSHbJCg1TAgkInkBaByIO0A+u26zmEWSKwYVwBIcDwBIAZOD9QYoH+FHQVq5ZTDJSM7r96rqG+kWcMT2GkdJZhg4DatvCnZJbRI9cslam0XW/7uH2Ve2M+ve1Ll02cb1lGmJtR7i+kB52PiWNjetata9+Vt1/ybueIW1BNP/M7ZM6IuHaSaf0fp/N4e0ZOoiRTNE8+PjVY+avfVxc7ks/S6Y7kODjou8rtcT3nfwCXO+pLxp33Ru/rwEYur/Sevvm4i3vvSUiQf3SnPhYcu+m76Dfbs/V81eP8TWgRW2X/K1twnp9XOurX+dt6ezKf2wg4dYcviUiQX6PuOBkv4hsEaCsr1vf+5TZJl/69uq1/fmWtRcPTg6ltL8EJHBd8ZRg9AeQIIFRC2vfaGBDrgWQK5Ruwb95ai4udKGkheGOn56t62qhceupLhTqDas+fC+Q4IKmHse+iIRW2OGgh+GTMpj7ezJEtlgrm/ourC9+40eKrBau1xR4rbRx3WV9+6znnifGPn9STO5Iw2nwuRWQACQc9+Vp9g2yRXx+a/3SjM3yi+irHES915dD5UYODFx/raHU+rm1/hnSjlOxdOZcCDoi7g6c7henv6VMTw2BhBFqoBNIwOnYoRzOyXyfpeXooDLSJaIR8JscCc2oPE6b8v7dffkzTrzfPZSnZVPuZ6NyNxuX9QTOxTnCgifj0vCkNEjZEC1waE5tRIIiQSSwMRaXzmtnMEefonwlogEAJCh/nsoCFSaQm51OTWvAJRmdXjftiXS0i/stSfjwDAAJcPJxb/AmqCwkQaYjAIZ9pDZs4oQUnAc4fd7vAEbAHUAVCCMTzJPayP3cl2aC0Ook62sZj2PvKmyYhH+Z2nA+R745a+2OA0hA1YtWYUbiCEOzWed+cmbJx+fnuwQS3pWHxyWBBGzdM1JrktE/1mw4gq38mkR5Tk9pCJnEeO4ARdJp03d8/nx/uiyOa0fdSbTypquIBAAGHCuABwkm8DffR2RARKBgHeCeKM8Y0SSRRrBPkISs/6y6EZU3GBXPsgRZmi/70pL2qWoCfMF8LvsiwkTkpmOMUZQgIxfCmUxHtIk0nvl8GfwXCSRgbbTyBM5gs2CoPvgbXFbK8ZWZ18qBizS2whNyhvRn1QakNnDPWNUGpTbQwQclSQIJAawlt4TJcDyrjdQxQ+obXTA+l9cEEnRyCyBBIB3XzTlY8xFxADmLsaceRsWVLIbJR2cJUFbNIEgTp/GISKiBBJIvIuoH878NXgw37jlP7UG5ql10YKv6MT6Ny/I0KROmmwQow2ge8sLgFSJ6AFDhs6itgX2GKi/o03k2KefZnKkXAp0p/1FSM3+ixG4YpExryL11xDo87srrZsf0GEbCpLpGuVBwb5ybcfnysiM3xQg8KiCBTQCCaMR4wqoWiEio95zWyy0yPsJmrNRxXYG73q51U9h3w6HN9T3cvqvXVP26NuwlT9RfzsONgyp8FlFmMUd4LecXc6X50H1lf/xeu7Pve7eABI9Ykb3s9sA1R8X1+FvsL4F7urZeL97/a2PhNq6uGRonAQncWWkfoU9un7jdJtBH+4myqOminGpbRkD2rTG49dlvARJ8bdRz5Gta17UywMgcdZ1+DwEJsomu3X/QPq9SQb5d3//5gQSPSFBqg8ZV8+vVHGjnKaquJ9qjBoq0dvvmwHV2vReuzZlfhzQ5l3E8LEiQn+lro/IHkCDBeEvQo6xcrRxqQfZ7hUR9XxowGb7sgtAN3BrhHRKUtaCvBcXfCkhw4cWNopSRHLzfG5EwKKh+I5BQGyM+t31GixxyD3VTyDdzlE1QakP6d8Jhi38yIsS5gLWA91nKLE/ulZuHduEzARF9a5LPQx7tNMPoncQvw8RlyLnidsHh+c/el3pd9e2BOB09UtjUyL3WIdrm/b8wKE6jMgbZH4xBhGjDC4mA3A5IYIhvBLAHyZhOQcGBALLFcVk1p/Lp3UP586f35afnu/K4GBNIeFhMymJ0LLPJiKUj4X8SZEVJLpxSzqZlc94xZ1iRQrWB0wckdA5lAAmIGEApOjj5mmcY5zRCzNDkuph2z0IUQuvAZK6+nGTJhLhnAAnbCkiAswMQA8b96wsiIpDiEBwJh/2YZRtPyGHO8H3fo+zD+VCmOLE+7mhkieHdZU7k5KPkZjLTgyKevAWRf3847wgkyMkJh6cDEiblVJarprx/f08g4fP7p/LwuGbI9miMU1gBCQG8aB7gI2MM4AhfyhYLXU+AQUCCI/YuNy4Up0Vj4HqcVGusKXuriATkrZM4Ncs+tvKVJ/sIAw+QA2ALeSZwLap3JDkiTnAJWiW/Ck54g/Q2BCTmzytVkMeA1QbilJvlmJJBGde3BjDD0KN8qyIWqO/a0P4AY1pC13wuAI4WXMSumiwJJIj9G8YDxqs7Ue/qceD9y+oNSE1Kcr+q/KMiEliCEaBCApYA8m4BCbibyydyLNiP6/Lj+FS2o3NEJByC/CGiQ8ABEPsPAALGTHsIp/4B/GBdH1kBAYhmgGWR4lMDCQjpF5iAk3mQDjIt4FTK5hXPNTA7S1mqD6iGcqHDWyDmVCancZm/jsr0jLZmWCwVZZ5SlYgQwr6ckiQ1uAkEDIxmk/Kq9jCCqYvMoEHLcQcnDzgWZrxXpLlsy2EXFRy+bF4DwEV1FEa2IFsDoO60jKYTckUASDiD+HK/L183W8o6UokARM0ypW53+H793ogE1yuuu2UnDQEJ9UGC38N1qt7vs7cu9KVVeMG9oa9v2ZeUMVnLXbpYp+B43Rea32eH1HZQ7VTX3/HPbwEJTvaoefP+duN8GY2k+9f2am0nhF65BNpqG7WeE58XjZU7Re5Ea315m30O/dDOwRy8j3trTqir80BGtpfABLfZ3T7APUB0+z0/vxVIqOfomn3ctx4ov6vKJUNtF1BW72+1Y2j+5VBfm7+QdZen8vW+9Pn2tRIlj4eBxFt9HOJIuPXdoaoNnAOR+VvKA/uTN1ZEgssfBxLqcZdP6+OP+137Tp8ddGEPISLUdS5JyeJ+LFNczn8ACW8BElBWqd5c14zQoU3X97kbt5hAF0q1YpRBe+05fUruR4TDme4AACAASURBVAMJUoK+uV1xducsXWmwdmFaR34EkCAH9ta89DnELtTqjelGEMZbFS/cAZaD70rIN6OUlIRoGG8RWYDxFFggw07h6riHQAb8jbUDR/KWoQLHx8EHr8yh+2td+VhIOF+QpxkoovnuW3M+3khBgDMDw51oJk70EBqbrP7r5YohtHgNocRUDDj1LOM4LsftMXjWeSoWdwaQgP8AUtCQQJ101n3vohJw6ex4KE/TpqzH5/LhaV3+7fMHAgkPs6Y8LMblcT4us9GpLCajMmdKQzhlcGbmy2WZLxflFYY+wvmThBHPYD14nipGaTj8Rrk/1rjP3PEzy8+F48LUg32ErIsZPvoyIrcGTvJkUE4X83ZN0XEhcWHwRZDchmzs4QCxtCGcGOQz73blZbMpe5SBRKlBOAI4rT6OGJ788rJh6gOABEQjg/wdfjGiFEiSmMoiTlfCScc8IWUH+fZMMUDUBgCCJE9s2wHn4pBOM05uMYdkp8d9QbbYGVPY5wITULWhnA9lvZ6U9+/uyudP78qnjw/l/m5ZJpOoyBGNi6gYAQlNnu6j/XCEOyVrRgOjIuDLCAhAf3Hip/J3+DzI7wggMUUiwBA4XHAsMe5ILYn9gX8BDvB0mF1C1AIiPHZltwG/wJ6ceETv6EjiRbD2Yx6xV3HyT+N8FNEVSHuJlIAAGgAkMDUih2y7Obb7QTwHdH6Q1c81eQkkKJKFbUb7mjEdQp3Ig4kfY8kSoIcDuVgoRyxSQkACoiRGUwBJAZboHppNRSsF/Bb7IQY9AEz8D2H2UZUhdm4LvDG1AeUfccIBIBDGSUYjTMJQgUNMINJOdBXyKbkjIMEdI8kzAkjTCLkXKaZkLyIT/Oe0jz7iPkG+CIBtzyomknWYk0jzQNnO4EOAw0wgAaSU3NJIB4kTeAIJG9R/zBKiWW4R8lAkuCQrZf9j/WkdsvTteVQmv+7L9Iy1ktFIY+W/kymGsV6IJJhOo2oFhxOOPqJ5mkn5C9JZsM4RoXKMUsT4Ucob9lhUE5pRlmEMSNS6A9h1Kl9eXghukp9GFaAAXiClAgS1yzUawGtfXrflP77+Wn79Grwt5EYoC6ZBSKdCbsdcBU8DOUeYQsKF001J7l+QQt6KSJCjrS/WTmhb1eVitrsXtaPp9+GKVTqPGdOc5p4DArwnp1zgOMZW66fWr7r/LSBBQETtaHkbbt2/tm9qB1J7Rf2U/NA9lW7hw+dOyfcCCbKvBh0d7KGsKqK24bfKN7pt7OC+eCdqZ6q1b5InDffCnAk4wT10kCMbnQcM04iI0zzjkIfRPBOkQnXzL3uQ6ZHf8fO9QII78j73bwEShkAAjX+959Rdjcet7r8dSIgqTiEjgrdF+ltyU6/1eayt7wUSUlaZ3dD3PLWr/q1Te1X9+QbQMiChDxSt50DrWNfKx6h9Us2v9vXFAZ1xkEinuzzxtXFKnaF2c76g3xNIwHP/T5R/JKFy2DANjLf8+f9X+UdKnjiyXC3XF3klyjHxxe+TTRbkqiSQO5dDMsInuO9aDnwinf5cP7UWO7smXZvP0U999xulYlUn6u+5knHh6+28dWIw1He25QbZDIylofEZesaQI8u5uxEa2QcUuOHaVpew8meulOr21ULVx0/OkJ+swtBwMkW8hnNEYxZ5p1mbXpEHHl3gRosEihSg1gOuETjlis7H3Y0Jbz/6phNL9cMFkq71devjobGV4ynHlyg9TvaQ4zuZMv+aTOogHmzAhzAJYACG7euWzjmcdwISTAdQuHo6GRk6z4D2jHbBd6enQ1mft+RD+Ph4x7SGf3n3UD7eL8vTHGSLp/K4nJXxeV8aVAiYlIIqE80ULPrhoE3Bbj9pSGZGgzrrscMAhvGM90OnZdk2/w1StOmMzsaJPAW7st9EZMJuE5EENIToYIwZATGbR0WE1kHcp9sGBx1CLIGYUdarh4ICISJC65H/fhRosdmSUBHlGCO1Iko1bg8ZXg/OBDjFSEkgMVo4gtxPdmqKE3P8tHXoWcYuyjnSTcbJbZacAzEQHKJg0Y95iqsBEmUljDzxx0ksog3Go31597Qqnz4+lc+fH8vnjw/l8XEBN67sNq9lBseXpINdagecg5BXQY4pIw791HpXKoFkXji74fgLEAAjf/iooRzguDKSgrne4dDDUSWokhwRkVoAcCMMDIwPAIoAHnDim59nNQlU28DpNEEEVgUI4j+6zswhj1NgRAKEMx99kAGBM30SLiHsNt93p0IGgCt/fY4mbpGDzn511Sz4eXIt4KQ5+hfPRZlK/BaYcDxjfjueCTxPqRLiY4hUli6FqS1XCEOfNkVwY3AdESDIyg00yI+Z5hCnkvqcv5nzH5UKXF5114WDLrnqxpPa72HHAmzxG2ShPFXR9+sToXQUCS7wRH5cjqczeQ+iJOa4nJomSFkx9wT2stIB+AMwjsdz+bp5jbWbJzkYA8lBPHs6mZQTgCWkwHD/gJgzALvZaVRm230ZA2hNkBkyAnIIaxByFKM6W8yZ+sVXKIU5nTI64Mv2tWzLuWywLg8AqUcEDbhfssrILB0jjmm2m6ARUxsQQbPj/SiTMhpmMmuiqtB6UVbre5I5glzyl69fy7//+qV8fX1hSk8ZzcruuCjn8zSAX0iBMfQxwLPk7gCRZ8o1OAcEVEpTJqMgokUaGyMt0gZzxx9tlqMtg1lroI1yy8gTN9Jdxw3ZD9JnfYa69Omte+tZckJxP0X34PuyP/1AyW2STn79PltJ9pfberW+ZioVZN10SmAbbVJUZYSWXP9xIKHPUcW9qdvsNF/yRbLabVdKC5Nz2Kdh00pOX0YkgZQ31kaXWnZpU3bgVJ+d4rLU7XzZ0TVQVY+Eok5lE94aK7crdd3Q+huyT319DNnKfZ/7QaD63Pdb79V9EFCGfrR6xzgZfPx8rOvxqu1OjUv0rwMOWqCVHDahlx1AuHTks3xs8ttoLPVs3Fv+l8Ah6Q3pGPYXpwbQcT2/Eal263MeTujgpfIhfN3Xa5NtzbRF1/G179FGD16p6hBRGUaWWJW4vbVmYHHyICB/2lLaGU0L4OBluyn/7//8HzyVaqMRE2iLubudWv7WNTs6X+7qt37vr3edjsSvAAkeGlVPGAV9VQO53gxDDR3qPo2aNKB0LzmDcjgjd3bXngi1E2vMtr4oL9p4pXylrvEF3Cdoh4CEof4NCcqh8Rv6fOj+QzlqQ4J6CEjw77uQ1d/1+LlSxd9w1J1MEYYRhLOQb829Awlas66Q9RydKEiwS1n3heb7Ne48+Jg74q916ga7G3D1XNTGl1670SRjHp/5umcbYOzu9gEkwExPgyRK2oXDo1MKnnQTREhivnMpk/OhzA8v5X46Lu8f1uVnAAlPT+XT/bw8zSZlMTmWx+WiTMcH8JKV0SSMbUTnI+wXZv1sEiG/cljrUEopcleE7d8kHAugAMzrNNA34DLYlN1rGG/Bih4gCsjO4HjCceF30oGWIdU9ozslxXs47ca9dMos8IlpDLszoxBYDYDkbyiHd2Lde+Z4w+FJWU+TEafABiQctrWBFs+W8cyw/FRiLj/gyDMscNQ5xlFGMMnaUNWgHMpsUsrT46p8/nBfPn16KJ8+3BNIaEaHst/uvgESRKoY9w9DnJU2zmEU4P5+Kg9+Df+RseinTPpb7eeYZroRcuhl2LqBqz7LKdD19QnCdLZqjXIBCRzzjFQACIPXO8xLpjS0xgGVfjjy3gY39KSz9NtlEE/kmYYAkCgmud2jeVJTAwmIohCogHuJ9LEmA0S7uUXzvjp1lzER7TixPGGGb6TD34UIoy3HLC8bnAmXYEKkw4Qh52tMMlSOnK+7WsYsJ4vk84jx9cgKdwBrPaixgkNOYzvDlLcgy0RUAoKrxg1BvP0xqhrQqCRAg0gipAZlSkjuK86bSj+moUiOAgByJ8irsDcQLQBuiSmAhuO+jNIwx0kPwcxpgEvUbeSOmfC+PP1kulSkxH3dbcoGaysrPoh/R0ACdYbl4FK+JAeIZA04VvBcVIQIIO6MAISyXK/KcjkvjNraIxrqUF52m/ICYtnDLghdT9Oy3S/LuaBywz7gRIDA4wAH0PFOF4CoFdJEQMKUtnukxiWPRK5NyR/MH3Sl9p6v73a/JED0e4EE7Zdal2m9yJG85fCjLX1AgtaxxroFD02eDtk/Q5+/BUjQnsC6UPUp9ItRkpkSdO05vi/9Go2bH35pjFyOCuhz2+Hi83GXGhLzm3o+o2MQjRMyPfRUpyMTAB8Hh05f2/SevkN5ZuR2XOt2uto3Bn7A0mf/+Hsum3WvIfvV7ct6LcpmurUG+p7v19dARN1GX/d97a8jbtwO0j51fdVnK+hznwe12+0rHzPtv1rf1mMBe6e1VZTbn/oU12L+LqL4cv6li4bu7+Pz7UJLcuIksJZ8qv2sPt3T3rfy3+r1ojXvY6xrwr7/fiAhJH/yYmVqo4Bx+C7/DUBCpvAwuuyfEUioFUA9yeBIcEF/c+EMSfWezx3R1b2ldBQy5ScpvlFrIeOCpr2XuAi8tnoPgce1RT4EJAxttCFBOfT50JAOff9vASS4Qrr2t68bN4QRWqzTSjn9KhEpxSYDGK/rfDyF4mktSGiGco2TTa2jPsMZ18kQkwPja8HXZP3s1tnKtdWnSK8ZGq409DyPzKGAhFHLkmeXQAJr2Y6ibyIOU2qMAtkYGgzwYfO1PExLebeeE0j407t35ePjggSMy/GBQMJyVspyTurzOOlDhAPBhEmZT+cF4eACEnT63accayVKmOMc+e+wm+nsbw5RnvHllYbaly8vYQjhPJCEjwiLQBhnGEizmUJjjfk8Q6WlCCMcHyBBOIECn1Du8fVllwSLRzo9sFFZtg6Od5Ys1B5hcgkNtQA26KiBLO0QIZ8hCwLdduXrCl7RAmEgnkszyZBRhI5n6CicLtapB1ncclIeH5YEEj58uCuf3j+Ux3uM+bEc9numtyAioVuTqs4QJ+y/B0jQ3pCh6CCay1Cur8Plaagr7m78Y9zlgF8YPONZCyQwIkXkjFgXcNTJU4F0kw4MatcRDdsoCerGtctE1wG1QRZ1nhF27lUCMjIh2epHiKjB5wx9PzLKJvoR/ebJckYbeBt0UInv87k5R16hhalHSZTpQEHs81hHSAuRzqXxlikP8V6UdJUDi/dk4Gn99YV2uvxaTsORQNvlHEmn6X617tNrzS9JOxNI2J2QKnEmkIAUBpJnJpAQQxX7FgZsm5+SOb7i6uD9s17nabdnVM8CsmY8KSB3HrM0QpR6JClphtcz5QtAAoGNiFBCigHkIaIHEJHE/Qsg8nRiGUqUfkXkAvrKE+dpx4UQMiMcsDblKgFdpow04/L1q0K3g6eBe25aAuyeR8rD1+2GpIu7E0hwx4xQAJCwPY4IJJxOk3ICoIjTOcAJDdIbAHJ5WcrrQIIIlbRPMX7SFWiH5tVtKe0FpFVofdX7pt47fbaGgG7/zNeNyDn1Xu24SdYIJMd9AvAMcEERCbVdpzV4y94csn247vNEsc+B0/cl2wU0YWzfCiTUzq3Gye2Gely9T7fmBteNR5cpSAyYs+o8AhlrIEF59U3TpZbU8+/73O0R/1sHB31rQ/Kh9hm09vz+/l7d/2v31nfcMazvUwMB9b1qR7y2u7x/ape3r15/9Wc4CHOQu15nau+1Oa99ltpe9IOmvvG4tT+4/lEBObmV1Ff3p+p96+sWzx7yb24+P3mBIqKiS/K+pnf67Ocgw+3sLekyjfmttePrz/dZvdav3QOiY4qIckYwxk9w8GSa8mjEQ7E/gIRUmr45NagaeHEkXKKdcer51/hxBFTPwIJXXjuEuxSoDFU36CQori0UndT2tbVPkdZCcWgjDQENQ+M0JAhrweLz85bx/1sACX0CuM+gqIUs+g5BLMfPjQt3+qXo8X0PEUT/vWqDC0WtFfyWs+XIrAxxrS1/Bu4rgx0gh4AtARxoR5ymx78+Rao9pROJa8oWz1e7HaigsXWI0o4OJLAPGZFAg/0Ueb8CEniCSdLFUZmAKHG7KeumlKfVpHx+d1/+y/NT+fywIpCwGB/K/WJS7hbTsl4jdxxOwaHsTwfmHU+m87KYLRgG3QfG+PrzNdD+PYKzzsGMHGCcZG4PLDMHIAFG6C+//JpAZZwcR0QAE53ptKM8n057Y0wzGiEjTmWUdpUXwlCl07o7lq9fEPmQBIvBgBal3HjSHoYmTzfB7J6VMBBs3O6zTD9qT8kz8qM2APVa6yoIAk9lMQORXYTsg7sBfBHoI8ptwpm8Q5rJw6J8eL4vz0/L8v5pXe7v4Owco/IBrrck6S5EPxxikcVijCI6IMA2GSCKSOgzWDBPCuPVOPo65frahxGgfeJ6QGtc8tiBBD3veIpICeyjOPk7tdUacF84onDacfIf3+9CmAEmMdfcCLBqmecyRQaCfkP2TWYzAgksyZc5o+GwByADpIf9Y4lB5PUrgqQDEjgOWWKyNRqZM3pm6k5aGLGO88Q93kTcRaSAOJAQ+z2c0tj/Fq487qrEwNmM0MrOCJP80zqT/HOAR7ILv5EqBUPIdajG59oaxhM1f7wvIa9ISdhjnaH87Ggc5Q+3+yyviDFmnYGMSMDp/r7Mp7OWN0VtJDEs5VphqhPAjtV8URYggkRGAABUcJegWgorLCSJYoaHnxGFAILIUSnT+YyRCIic4BwDAEyCYVZrwHoTADCZxHikM0sQRiBVkmxK9gNIwDN+fXlNQxaRJPFcAAmU1dNxlIg87Mvr9tgCCRgniJr9uSnb/TwiEpLZJoCEDEdmxEGkGwWZJUhYg8NDqQ3BpdBFJEhfSFcASGh5HbK06cUeVsRMbpxaV7/FPulzAvSMOgffgXyXG5JVrrPl4Gg9+hrWPld/fd8PtdmvHQIS1EY8B2MKHY8+vBVIcEe1TwfifuqXAz0avz77zsf7rHC57BTSz9yOYVwO11BGKLYOW6wZAQmS1RprjZEDRfXakL1Vy9yL8c0T7FqW6Dlu39b3dzlz7RkhszsgXf3Q7yH7+RqQoLYo4qKv77f6resRwVLrRtlzcsS1xiRbvE19etnHxYGEeu7eMn5eelfPddDf7ey6v2/ZZ75WvxkvAgmX5aLV5toerl/rvsEdFICjt9/tlb5x6NtXPta35lafMb4OILRpYE9vgOKG/PsDSEjH7NYC7SNb/L1CvW/y9GwX6B5K7Ru9BhRoyIkA6UrEgULzXQD5Bqk3si9oGXq3Ft0QkDC0YIcQX1ektUDF65sbOY2/IYF4S1APpTZIOTrg0icUagRRAkyhmYoskBD2Nvl3ZSTrc31PwsSFjb7niKzaJoPcAQf97e0H4ihgS/m1GHNFSfwWIKEW2riPgAY56jqhIbCxB2P/bSDhcNxxemsgASd+TdmV+XFXFuNSnhbj8tO7x/Ln9+/Kp8dleZyOy6Icy3o2LverSVmv5mUMlnc4u+djmc0n5CsAkNCnjFpBn/vvwvhRTjmcjWD8ZO4vwkQRrg8QYfOypRD+y1++tE4aTuxxGElhzVOXcZlNV+GcWKpqPCtC1eFoXgCMIH1LIAF591+/7Mthj/lC6T+OVDwDKVtgrEcYNBwOOCPHSJ/S6Q5JBZNQ0udOssrlj68/rlHk5I9PZdIESSHasjvs6bDipHO1mJXZbFrePz+Vx4dFeX5clYe7Of/drXDqei6nA/gEAkjoxjfZ9jM0v835Lk0LJGht4zs1kFAblG40O6gl2UI6BC/raOGzuJccWc2B5Ln2EFJIAigMskI57OCnwGvk19dAAicWUSejmF8BCb7G3NGtDZ5Wl2DpTYLvAw6ljNIAErKMZhVxF+1RiHAhbwP36QCQUEckRFtPBfpTzNfslxFvEmjI0GGBCa1RlEYYT0SsfCzarvnV3Pn8SH7K8CL3inEc6f5uONfjd6EfGb0TfC7cJ6NJOTApB1ShI1ZEQYQC04r4rCw5ejxzv9/PlwUltGS8cs+AymA0Jshy2u7LajYv6/mSYzXGfKMEJ0C087m8jg9MtaJcTyfqpN/NiCMT4GdUx4nSKh3pZRb/ILAq3UDASOSZidG0hmdGSmgM0D/8IDIEZSVDTsceRkdQ1hZi5VCasj3uy2YHQIEsGWU0npfNcVFOSM9hEhpino4F1TQiIiE0M/fMAJBQyxxFiJEPInmERAwoHRmKoau65XPeGssDB0J9a8N1sOtfGfySHZIJ0pFa6/qOwBDJjGtAgre1tlWG7CsdpLhj4fpde4dyPk9u8bcOCYY4EoaAhNrR1P5TG67Zb+onSIH9xyMSeE2mPfUBCdGnb8ku3d6vHW09q9bv18ZZOsPXSd/9tc79dyvrbkyiZLZf6+v4LUBCbZv46yGg41rT1F9VbXD9p/0hIMHtSo9k9L5pzHydep9rAP+t+4BpaVX6lq9/Byq8r/rO0Pi63d83Vl71oV779es+PS5S3FtAQp+/4XZIvabr51ydY6prMv+0PEkCElQGEnP7B5BgOVC+kH2g+yIShoT3peC7HbngQsGFup+AyoinQZfhwY7u+oJsFXM6MyBt8o1UKyUpvfpERwbZ0EYZ+nxorN66UbVZ+vp66xk/OiKhRttpu1jonRsJutY3vgu6WojWyqMWgJrrGmjw99Uez0WU0YB2difN/eHTMM4EbDmQEGHaHZO7z48LLle09TVaz3IOZBzi+1Q+qOSAHE04cnBAVLPZIhL2hy0f15YTVY4bQsJO+7IY78pidC4P83H56fGh/OvH5/ITnNbZuExP+3I3b8rdoimrxZSnpiTMG53LbAHiqVWZ4mQ9S+b1rdU+Rdz2n0BCOL6sQAGgIDkStq8xfgASMA482eOYpkOA079mVqaTJejXectYH5fM5l2OfqZ6ZAg3qjGw7OQGvx1IQORDnpqyPNmCoc+H055tQP9ZaQNOUUYmRHm5GU8gAYjglFRkk1B0Ipts2ddJtghmX5x0b7IKRHAyMK17Nil362VZLGblp88fy+P9qjzdzctiMS6r2bgs5gFCkJAzIyI6GaZc/xiTW0AC1t6MkRHfnui43JXR7EBCO4dZdrMGE/Q50lS0jl2GxlpvCBQ4kKDokh2iU3aY6ziVRwrBRURCAglIfejmPp7qcsDD9NVP9Y2yD4R1mEkjtqV8So6JcwUkkBjUyB7hGHI/kpjSuBoE7uQJt3MkuKGKsqoKM47GxzrVfCLPPn4uQz8DcDhFaKV9JlkhY9XlrwxTvwbOfB8Q26cTaz3CcRaQAL0LMkKUSATAA2erFAIJiCaJFBV2kGARncXTqTzOlm1qkPLNQQg7A1EouRBGEZEwm5cpIoUAOG33lHmH8am8Ts/liH2XVWFIwprh3XDmSdx6jJQGRJ8QOErQB2sLZSxj2C9TdJTSwNQxTxmpOKGQqsT7H/Zl3ERFCwAJ+A6AAQAJKAN5bmaMSHgBoesOJV8BNMzL9jQvqKkDotAOSECLlEaVKVtZXrM5Z8oSyRYhg0KDa+3ht4BtGdeKSNBekP7lfsj+146I5vqtRrWudxDBbSfcX3qSY2MlndUuD63G/Wqnqs+Zqvf3Wx0otXcISFBqkGwCtVEy8Vo1rXr8fM+7vIJ8dvno39P43ZRvDJrpZIPA7daWaKNVUJHHrwu5Oa44Eup21nu+TwbcuqbPZvN5HEodGFp/kmmS+z5W+GzIfn5r/1wf6jv+7L79ojXT5+RrfnAPRbuireL+0n52neUy2dd5vS98LIb6p/LiOsHH9fWh1bd6u6u+MTQ/Q/7PWyMSJLN87Ll+q1RSSk472NBY+PddVtbjq+vfIkdoNYHDqAISYmMxzI1t+QNIYA5ykLn0CXGMF5S9PtOi6RMe1xb0WxaiNl2fwYPPtPAlkB0F97b0LRoHEuprZUDUC9OV5ZDg/d7PhwShh8aHYuhIw9D+oY38twASakEqQ1bt08Z28Mfn3B2DvvFslWblROh9N1o0pz7Xmk+tY10DJVdHlNQOk5QVBLKnNtTEZd5GF4ZSRvXnap/GREaYl1eCkYsTfBjVfWSLuMduvwm5lo4SUhvYZpz6nQ8EEqblXO7no/L56b7864fn8vPTXXkCu/l5Wx6W07Kcjln+cdyE8wIG9PlyRiBhfMbxW4IByit/4ykWT5TTQBZL+ml7bKs2gK395euGjjxC3F93UdGBVREanPxBNiFH1AgDkyE/xjjKtWEMVa4Qf9Nx3YIsCznQAGVGzJ+Go4MoB5QeZIpDEvFEhQqcgMIZQkWBQKHBmA9FCFscQMIYZfmyGkNUbYhynUEmie8lWZvKuYFVef9aUGijQQg9wq5LU0DQ9nC/LqvVonz++KHcreflfjkv08mpzMaFBIxwU9ivrNjRyWcBszEnrfFeRSTopEFAQi2Hff3V+0cGLq/Jk9IY4y58Vt8HoOZ75lLGNmSzBy8C5iP2QpyQqNwiV9wRRHlpcCUnA6NQsH7wTEsX0D6SHPSIoD5jRI6nyJJUqlGn1gEqxUk6+9gybscKE5BwjWwRVAD8qSo3aBxmImdiacOO50MhyR2Q0EqNTpWOQNbYnTq60SSZxkf35J+24Htye7gzp3bI+btljDYAgxhRc2IkAkoqnpqo0IDyjxvwh7CUZpR7DFkfgH85HMvDdFHOWVoTJWGxb5A2gBQD/F7PF2XeTBmNgBqSh02UXqS8mI7Ly7yUwzw4Eaj/YURmlRekODBlBoRh00lZrKLiSwCSUcoSQMIFiJD5+dpPiPqigT9uLqr7tFVaRk2e+L8WYANI1ZjMYg8iFQpRRkilOI9n5ThGBRmMCarDoPztuGxOU8oZtBlyjpJckQiY2iRrVSRHCyQIOAFoWQEJCsHXaah0UQ1ac70odccqAWgd+e9ra8DtC+nN2j6SXJCjhOvkiCt1CvevgQSPNpWN4OvZ7Ru3Ed7iBKg/rJBke6S+jzgeHHyTrEO/PKK1b4yu2cJqo+ZI/dP19ffcNtE4c5+eOvs7vhMCp5XnFpFwQGCMKAAAIABJREFUKQckmIKU13/89ZD9Wn+3HgPZN/6+z+XfG0joszl9/Hx9+1j0zetb1109Zi0olVVWdHiG96XHOv1eza/USyXj9Yyh+SN5dh6uSD4oHRL7T/qbNqOlEGgOBbRdkw+1/VxfV7fz2j72932/8kDGOMj6xlbySGPp9ghKmdd7z/fXLd0HXcX9D52W48+KQwRoIxruj4iEdDiEmNYLWZvNqzY4cqUJGBI0Q5/jnq3RYyc+mmw853+x92Y9kiVJlp7abuZbRGRWZVV1T4N/ny/kHxgCxMyA5BMJ8IkEQQLD6WkMuysrMxZ3t92M+I7ouVdMwxbPiip09XQ5MtLcza7dRVVUVOSIyJHc4szonhdFqygshF5gGAiXEENf9xzC5Qj2rYV6TRBbI+/csbfGx0CC5yMby3mjvbjQUzTr0kbYKsi82d0qbXBE32PseXO0waBPlp28kDGCzgE33qCs4KxM/AxZeZyLqPqZciZCVig2HDJQ4/G0Y2UZs4LNrSevGW++x7wZtfPcrjenVQJWeKMhjLp6XXYcCecyElogAYZzyQqlDXRtGO3K+Hgo95NSfvv+sfw3P3xffvfuoTyNjmV62JYPD/MyHe3LRL3dCZcTpZ8UnN3ZbF4oUXZdfgaIrLRzxOhr+RriS0RMbU8HBdqqRXnDrnZhcctCIpvLFaznKzn0Y1LPx/Oy3tQshOqo9eMYxpHAgkT0p64M7gUvz2YSadekWmuzHInzQT3eiRbU9klyUgZEn+EwqDXcQ9pTRkQ5y5tk233tZaT2LQNDl+A0AzoQld2W8ZhIxEzR0tFwXOb3i/L09FQe7xfl3dNDebiblbvFpExwNsuujIeHAqZDicmarJeT9rs9kMDz23i/xJEAkGDdcc6AtO5r57Fbr7TdvFLa0Dlke9fq9oYQcvP8AhfGNrIPNP7BSbCqAIOcLDISkA+c3l1E/Q0kyHGsQEJrUPB37zBG1DrrCQER1ZGIUhm1UNB4mMtApTeKcoQT3LeYDAOETh9y8lK3AR1fvwcAonV+AUgYV8Mj5CdWSLf2y75ANhv9wfvPugyECiQYdDin+1rdncdAn9W1YYMw73nMuVnHL+1VAAlk6qiEiDFIQAJju6VciYyEyn0ROjYyElj8D6N5GcBfABcG0Z0jLW5HAg8mo1F5f/9UZqwnZSNsynoJkLDW37vZsHycHMpuGu0nbRA702QAEEzZxZE2tZNy9/AgGXhdLQUwcC9jz4tluIJhlpMWSOhKBiizEBlmZB2sVq/KUAJImE4D5IKfRl0+1OJsAtoI06NKG15Wa3VyWMHFon8GEigLqU5eBRZDHsyRUDMSKpDANTKQwDyhf9zZyBmauTTQz6b1Np5cBPqsF67ZMNlR8L6d92u+20ZcvS5Zm6T2+94ykMAxbdlq3hMt1y040joc1+5d93YDSKB0MYMI/J4dLwJR137O2Z9ZB/mZ87Pl31tH0t/txrhUDpcui6lpR3kDSKDrTav/8/1lR/rcc96yT899J9vbnuOsX7JNfev8tgOzrGb71ON3aY7yvtbqRq6dHeV8Xp8v318et0vymfW779mZq1zfwSjL2FuAhHa88hq45ciz53j/9v1k4mz4qiwD5hLznPE+GYdv1Q/X5Ke1hfO+1e7rJ8/bkOVn34HrZf/hzwEkiHT3CpDA9f/1ZCQYnByU8nD/eKLArdTyJsEE2TjPQEI2ZPJmdUuZf8vnXMd9nH1fefEjPH6GrKw6QT1TI5o3DtcVXrrHW4ouK7Jziugtz57Hnt/bTceKoJ2j/NyXrmOyobfcx7ljABLydVpjwkBCe4yVVt5Ic+TTGyXvZcPEz+/NqN0o2rFqgQyum+fXf/M9G10GD+ywt0BGPs4ZAgZGLGMtOHVrI7NsZIeU301W5fcNKPBKtBunm0ge6fYYoxqP2rVBRjsRKyK9tbbXGQn8jVN6N4GwbVfuh6Py3cNcIMJvnx7Kr+8m5X48KO/n4zIdHtSznlaFsxnEi4syngabPRF4MgMMcOQNtjPGa7mRN/0swxjRqv+tqDjtFHkm+rSHARqRaBw2Ip9BVHYolCaQ7r4Rl6SdwD4S45pi+XDJecn1wpQ2bHdEJcfqPIFj69Rr0pXDSKWrRGQeYDPi9I+mETEFzZ5MnA0RKdCeH8goY/4iIyTkojqE1D9j70GWN4qWmhrD2UwOAP9kUEyG5enhodzNx2Uxnyr6vN+tIouB7xP5VdlHdI3weMXV+iwRyQ6p0HUcsnE7n0TqfN6ss56yIeL1+xVosA8gl+fmM5Mmeh3m9ZfBxLgeQMJK2Qh8FucoEeEV9wC+ZgAHAAmACCbN1HgOStSbp4BaNkCyLLZGop+RdRPDVdtADWqErtbRI3cxdzXibS6EqCgqa3WZCH6AnLqtbgW0UzzEmkS++HFavcdc6ftqHRh7Kj8BTgFGWAZDrjIBY8zlvswnwbGQjdhe3mqr19o2Mh+j+VRWCx0CTktb8t/ZaGt1mDq/jOh6EX3MmQtwN5EYsi8wPyIprBkIndNeuTO2uzLdD8uQuS8AeOiiaKU4Hk7EO/D+/l0pIuJAP2/VJWW/C4LU5eBQNu/mZTmMbBgTZmpp1ajQarNWZ453796V+8cHsWj/+PNPOv7x7r4MKc2p2TTIHWCmZVEg8yGyMqe1e4ei0KNRebi7K7PFQuv2y5cv5ePHn8p2t9FamFF6pNKGXVlCxjuFeHFRRrNpmS7uBRT8/PlL+cPHT2VTxsrKYQyH42l0mHDpzCDWQ/7puW4qESyBlkoMyr3ZXnGGXF6/eZ17PdD2NGTptKSmnetLf1uXtOCBj3fE/db5W2fBfxtk0F7TgX2985P3lHM2501HWKVFbXlAv48YiLRe997VgSOVXNfnyHbJudIM36PHK3e18LrzfPiZzRWRbRRfZ9x0XSBLLq9Zt39WJuHJOg/BIhsv68l2Hm6NXx677AxmWcv66Nzv12Ttln3t6+RzZPs4fz/rP7+fS1c8J9bFPLtaJ9efc+skZ1Sce45b989+CaE4gBo//O1MBPNheYxbuz/PmwNiPjbb3a39mr/HnuKgVwYyuJbP4eMtzzwTY2N7/ZL88H7btaWVlyzzWX78vu3/jtOnyrDlHxv4kgzk+/IxWYdoPQHE0kL3pOynt4fOAX2dbBNXw15oyBb1jIDq1df4f/7+P0V8QuO2l77uf64DkdfWRv5scLy2U7/1LN9yXJ8NpYdtgYSsSLIgWYhEMHwhNSy//y23eO27CEbOSLCTlze4SwuQ8zrl24Kp9yphFYJ2K3XnlqL4cwAJ3sy4V9c2hdPTt//Kyufa+P25gYTsULfABvdrRW3FZeXlZ2mVS372c8/l73nT8PXPza9BJitho8AZpc5j6mtnGUPB8f4lIOGW3FtO2+fsDL3KSpzvw5+R1kXE7ByQoPrZ1LXBgA8RSN7nb4AEShbo3rAYDsqHxaT87t278rv39+XXd7PyOIGEcVbGw30ZD4IY8O5+URb3c7VQ0zhticr3ZR3ZWMmbQZ7XbvMgMgmQR1SbSOB2V3a0RVuvT4CE+G5UkjuKLBBgfyjPr2vVX/v8AlikqENB46TyQzo1ayXq8c1fwXsY/Tj91YFUqUbclzcMNQc87tUoAudeGRmzmUAFSCdjbkJvhNFX1yFkb5VUL+SgGnm1bhVshnMBao/he8DRmE4F1sg5H+NQjcp8Oi5zgAVcv92mHLabaHt3AUiIa74NSMhki9nQsjy2QAJ/24jQMYdYwzw3n3lseVrmoQXyTnXAsLxAqpmABDmkm50cdM2DnNDo2mCgpNPng3BaO/K8lNLbymHWC3lNkn6u8w1qyzwBSpVAUM5pyMElIKFzlBOQwPHIJLJGaUMGEtz1wbLF/hkRnpBhjkW2nHLKWoBLo9cvPRcDTsNUHQj6rD0/2zl9ksEUfV75GNp06Ft7Wh6/oGapvCJE4QES9rQ2DMeUrADNG21S+btmsMhB3BzK3XgqUAxeBBNnoZv4nfPisGcDHk6Y4CrZl9XgUJZ3UwEK0oFVt5l0kSyFTU0PBkS4v78v6922fPr0SfdyP1+UA/qhGs2KDKJPq9MqXVJCvgESvD9wX/fV+J/fPZSXl5fy/Py5bLbr6KhQORJo6cg9DSYjZU+N57Myv39UGcbHT1/K73/+WF6227IU0SslYxMZm5BToq/g6bgFJOheq84zkMB7jh62+4vlrlvrZ9p3Z9m5ZZ7a7ji3vry/e/6yc3PJ6fR95b3D6z3Lr/UQn+XvdHtLdQxuOcJu49vqPl/Ta7LfVwJ0MJCgfbQ6N35O25B24LL96ev8EiAhgxjZ9tA8j4JjoV/3fxyQ0OpL2623xi/rm1bnWNZanWTbtP38lq106fNWX7Xj7e/lOfa1s13oOZb+T1xrrUx6nmVHnTiFX9/hLV2KHAmonEZ3HwcELEOXMlY8hpb/DIJk0K5dG6f7b7Sy9vGcM4NW2se2ONo9IJ1t5Tx2J3tCAqzsP/kcec65N8tMvq88T1zD/lgLJGr83wgkeB4s17qGOL8iy/TS9f8KJLx1Vd4AErJTlReajUlaMX21OSVg4dZG9NbbvHScgQS35fFmbwfbzmJWLllozJGQFWZG8P7SgIS8mTImqhmv0QRv5r9kE/hzAwl53DOo4PnEaLZC8dxlxXVOfrJy/FoxnrY/ugUkOMJkhdFu1Bk8y8aNDZk85r6vSxvZJRlunyGvJ8tiO+8aF5xw2ObVC512aLGxKc23pjTStUGGCLX6pD/WGmD+ViR8BF/CrswO+/I0H5ffPTwISPjt4315NxuWp9mkzIaHMhkdynw2KQ9PUbtPZsB6vVJ6smtyDar4/rlny6b1SAZI8AGJLMpJ21VHf71RyzcAhdhU+4gzTgmpuCbgI4r38fOrUpVJseNakzFkZzj3fYQ8Nt1K8FVLG0I/ULrAZhYdGuIn2rp5XnujJxz3yXQgEkQiCJOp66bN1g5vQ02hV+iQMhAMBOffObzYR4c4TwAQQ9VxC0CYRoR/rAyEnZzFCQAFUYDdRmz3gAqQyak+3dkcNYMjdFmP1EuGLmQkDCsPxDljKRsrNp6s9y3/RI5tfPCZoro4idUZy1GNfI5Yl4Py+lq5Kmqkl/sW2KNMAEpfYrMPIAFnO0VOMbzoXlGnLhvDXmt5Ls89YxhS8FdEKrUNOtoWoltbVnt19OjS4IPjwxkJBpK4DkCCnI1KBuXxb4GEISVG1RjlvMgBEaqI5O7L8/NzyKI7E3SlD4BrRPIx8q5nJGQddaJHBtGN5I8FEtSecbtTtoXOC8nrkSyNrVL+cfhJ9dc4EHUHHKpAAqVMJBo8ze8C1ARISBFnlg/zqnGozxykp5F5gMzTj2Y1HgpQAGCIZ6Huv28HJo4N9MJsqjIRfiddly4Oc+5tuYmIkktnKhhByqrWYOJGUPCkGtY2/h/ffQiAck25xCqAs7KNlrZjgBXBkGUwnJbp3aLcPb0vg+lYQMI//fSH8vH1tSwBUAW6ACSMToCEnjw21jPtxvwaJT2DMhJ4GfrOnDAaT/aClMHo9ZzXCfqUn3N7czb0r+1drXOQHYGckZCdf+/rJ4Z96qzle8z35Wfy/XpP0Xgk2el19teZBu1zuKb5WkTXdq9tSdspvF4CErLd8FYgId+bv+Nndjq57RN/PkpkiTGmBj7rqxqzasQuZiRkebi0D1ya/7xH5GOyDPj9U8Aj7s/zf0u+rl2/ddbP2V/5mPw717dcOiDCe47SAxJar7fryXvcL7m39lifI8tft78cDgKVW2c7/20gL8u/91k52meAjmwTYwOedA2qc2LeOXMkeK7OgWN5vFsZyECCPzu1rWopYeockWXH45N9sixzBNOy/mllrZVtH6v3a0DnWkaCv98+o+7xrxkJabpvAAkWBKNCdhY6Yd9EDXtWnBkR+3MDCUxoS3SnVOhq0GZEKW+YXkwYDHlhZkXK7xlguKYwLn2WFWW+Tl5Ut5R0NgStcHxeUjU93nmxn3NOz13nzw0keNFn5ZhlAkcqGw3ZQW8XsZVAVio5YpqVhOfR4+D59hhZXnPEwfOdwQTLe3aA22fx/LTXfMtGec7Qy/PkZ+0jkrVWGySVqBWp+xVIYCkbSHBGAl0bFJ2qXCCHSj4Y5GGw0x/LYL8rk/2+3I9L+eFuXv7mw1P523eP5bv5qDzOqFeGOb2oBeTju6cCAdz2uJVBjnM7mYYD3BoFfrbsTJ6Mo5zDWhNegQS6NiiqvY6oo4CEGjEGSIBLgLIK0pVxGL68vpTn1xdFBTl+MqZNJX2+w6jujM2amo6PLYdAkfVS1hsIFysZnPqsh9OdneOICONoDsuMUg+IJmGAr+ULjHk4FvG9KLWPLIZIWaxGXOfw9dkOEFZSn695IwOh9kPGcdT47fZC3UmBl+e1hVQCtzeQ+mhNGU5r/HN3il6KrgEJjii3BmS7Ids48dh5nU7HRM8DfOEYReErkMA5ndqY9UC/vkh95F9f2iDwACcU2eb71M5T7mDH/A1AQjYssr7Mzxg6KMoRdmR5lGDct+EGd4PkexKRIu8dGUgAfKLriGRKxJt9C0Hwdck9ZH4YHSUcvQwkaC3s4x48vhlI4JovL1/i+6zTkxbGASSINToBCVlntoabdUkGE0i/z10f2j2iNdLbz6kMYR363hhHySElCFqPYwEIB6LutKtFdo9DZQJiBN7P73VKZyBonCFtJEuAV9KvEX34LHDR4V0oFVAoR4EJWyhWaqYM2Qh2/LT3SxdE1wZnvyGT1vtlG33A0aXdOSgvqUACQIjHS89Vv8u5Od/jwzsBeqMBsr+J1OR91NWjH5hvZc0MJmWymJfHD98L1Pj05aX808efyh+ePwlIUPcRoUWjshG4SYvbILKNn/NAAoCpSxs4Kkc0+dvp0ZeM/fE0HJXWBvIa+qX2T6tHWFMZTM62oea9OjrnDH6vOd8bx2TQzXv6Nd11y/4EUDqRl1S2K/mtZVvWIwYROjulli55r/N4tft1BgayPefSxfz8eY3ZGfRz93tXAEoGEvrn7LMTQqzdH/I6kNDava3+b9d9e4/W71n3trrjHJBwztHN536L/J27jsf7ElDh75jsU2CjypJiPzOPEkBulo8MJglIupGRcG3c8hhbtm1vOuMl84TkMfZYGkg43Rt6cvxM5pmvF/ILmWOfheA9iHO5vNJyngGLPKbe69t1bTk4V7rjdR3HfN1+Nj+Lf897VtZVbwES2rXV/V2DPR7XrGfa7/wVSLglyb8gIyGnvWijRxg3ffs7K9vsiN1S5Ldu79bnnN9pfCwaBMBAAsqg3ai8WLwJnSPLyUr1LYrs2j1+K5DgBZk3n+xIAyRkAyg7ajzrTUPwevfNW8MvRD4bIu19epHeAhL4Xkb683OfO783aiuyfKN5/t4CJFiJe6wsv7xasfucWaF4DbSKL9/LLcTdBkhW8q3SMlCXQTHJ7x5O+YGKtVXr7RKLMSzmYVAAJPB9A2ZkJGjNKCMBJ4fSgl0Z77ZlMSzlV7Np+Zv39+Xv3j+VD3ez8jQblbtxKQ8LInrT8vj4WGbzadnsN+X19bksJhGFtwOcQS0/UwvieCPhfWo0lQ1g5uB1pMeLeFEOCb3V4UWAry5Aw8X9XVncP6oFJc/5unpV7XNs7KQDBwkQ/yhZkCzRTSGxmxNFxr5/WUY9/vp1FSUVu1gzNh6QAUoMZpNJmS9wNEdlMifVOTI/RqOIyAMimCdCY1rrzzsgQY6gncHK0D8clOnkTqn5ASREHbxT9QGJ1F0DoEHswPsywOHAyT5EFFeZKLVe0UBCZFtElJGfc0BCJ7P7Pm3RazfL7zl5z8bFbBIZFZZjG0Cec0X108+pIY4DCOt98AzoPDUjgZIAzum2gcxRnDscVMgLYbjfDoNsMeu5/Lv3hGyI9LdTwRhq70vUws9mC43b80uAU+NZ1K7iiWqczZGAPBJdF0DQO7++NmSL2vtGUfqiY1mnHfdG5WTYhzNF3NrOrctm+P62pst3+jD1m1MkZfc2IOH8/kE2R5+RcE7Z39o/hoPgStGaVleSniwSOYXTgKwLMgYAEYbMcxmWKaSm6KVxcHSYMFP7s9pxHssO5xygbEg7yaNegXzo26J5YIx1vR7wd4lKt0eOoqsCY9vJKFwOFYidUtKUyzNrhqXX/3waGXMsS5dFIYdiCx/RivVOYCElTtS/blbrst69xncmAfQpKwFwcg4Q+12Z3s3Ly3Jdfvz8sfzjxz+U1826bLZkPCEHASSgsaIFaV+mpbXcZCQIjqkcGHye16ZtI+vbdh/lfYCySyCC9+RzcuH3LB+to2z9kkEy31u+D9uM+RpZ5s4FAHxf+bO851vP59dLzwAXzjUggbl1dJZzZBJlPccuypEsWx7LDK5mHer7tHwaSPD67tZ5KpfwsZ3NXYkVda7csSgUlf7f2TLmgLmRkXBeP16b+aoW69pv7fxzeiMfk8fp2lXeYn+318rjnW2mc9dxSZ7XijOb7UPYEbacZtn7UwAJ2V5yQJRr2QZtx/Xc337+vBYt+xnIy/t7nH8je4PMSgMOPDfHIffmbTA4ybWz72G9YvsjP4vlHBvM68u2sM+HrUVgyPfqZ+tsEwfGGg6fE12RyBbz+z6Xr9nKiP6u3FesmVY3nhvTr445Dv7KkdAN+hs5EhhYBMIIWecYbmAdDyPaiD9C6oyA26ro246wcFvZIzjcm2t1s+LOyt73n1PTsrC1i/KPvctbQMItR7PdYHNUid9d2uDI618akJCVujf+rAwdye6MvNR+KyuUvMGeRNQqQdm5jSzP4TmDxLLic/u82dnJG4jnIisUj3trCPjYW/PLubLctY4b5/F9+Vzd9YmGVCABhxIgQQ49BFKVzwUgQeeoCtc0Lx1nAtFE0qt3m7I47sv3s0n57bv78rfvH8qv7ubl3WxUHufj8nC/KHfzibIRIIPDAFutX8rjgi4SfST9HDLdGnzcT0RWov5djPaki9PTfhvdG3Y1mwAgQQYUh7GxTGFfvy/3j+/K/G5WFo/Tst1Hi8HYKKNWvwMSKnme+8X3m58C++X1ZV1e15vy+uVVaeSrZX8uyWQhYgWQMC3zxURlDdNZ3+95Op0rIogcsyGH4cLGJFrICkRVEEE8Cp7P2uqQdOZhMMDTPvLEMJebCqlmrR+vwIJuHCCBKKrbQFaitT4TI2ofu82fPGuNe7zfGd61xr2VMcuvDTnLXKf367lpe5nlN0fMOBaAJ6+b0+9TFhBAAvct+T5GpwVzC5ANr/2kyzCpfBgQdA4OZTvESTs1nvP9sC/ZgGr1SbBu1FKJGrHGsOEeXysQNZpWQ8ddGxKQQCb9USUjwamQ9QIrUzphHOA2QIJS4Bsgga4BihoTZa9GXICXAdTHPfdRRjITel0TpUptRkLWhe2edrp/sKDOpEOnmutb+ouIKNeT8y9EpaaaVlndLuHzGOgyAhEOxwI91XQQ6fgDygvqmKqVJ4Aizw7fwrCU9XFftqNStoAIQzIQAkjgO0rr35YyTszzHQhnR6wh0bUzxnwBdCwms67OVuNWgQSDtwYSBrUuvrNrasbMcDRRycT9w0KZSAISNi8aD3WCJWsIDBDySMorHt4JSAAY+/j6XP7hx/9SXtYrybdkKQEJnNus+t1+0gAJIoNNRkK7f9iRz7J5slfV9o8+RbaXrKev2T4ZKMjGe6dfammFdVHeCzjvrYhuvm/PSXbmvH9+vbYToHXlAZAj27ZZ97L2OLdK2CoHjO3KnO59Dkjw+Wxf5DnJ48vnGUhobRzvVdmmy0Ej3W+WfT3nqT0BmVz8XM9IaB1E33PrgJ0bSs97dgT9LFkXnfv9ln5p7bpz12/vMY93lq9z18+BRo+B5d6yes0+uzU+t+7f+yHnsR/lNWUwIe+f7fPfun4GSng+A+sGEpCLDCRwPxyH3Lvs2ACqbQHLo9evgQSvGd73MRHMcdCqDxYa3FUgJXUqymuA3zPZ5dm5vwEkXNUvA5412nhf8h9O7LG2/EKNxyd/JVuseqfPbDxDtpgnz8jSyULb7rqUoEwYYvbua5vQn+IzTzTC6owJhMIptooeVMQ+K2QvYDtYeePLC/fWQr2lKLKibBWuF9y1cZAReqEPOOduI4DtM95S1H/u0oYMHpwzZvIG1hl5Js1KbPL5uEuKPY9jNixk6FbHx2PuiIE3axskHi87RFlpnpunrDxbJXjOuGnPkZ26LHceKyPFWdl244hRTjosxvdxp8iU1sBkrEg914cjQeVJRANpL1TT0NVukbWBo0OGAvXMh315PxmU3z0GkPD9/bw8zaObwxMs5ZOhovM41tHabVXuZ1Hf7xTQPMc2+Dz++fn66LlSDRRhhz0dw4wU6H1t24iDqfmGVV91x5Mym8/L4uG+zBbjMqMeo5LRyZmfRKquUW8yBjQPxPRTvTD8CEQ0V6tdeVmuRMD28eNHAQoBzkWXBQj1qSpAXsyPsLiblsVsHiUWw2jHGSAracZhtMWaxUvn/iuAEJnWfT3vYFT2OPg1jZrSBo2ZN6zjPrpiDGi9OVI7vKEBhEpe5/o+5DCiZfHalzhE+qVr9JWJUfWJxjVlJLTGJE/i0jbPXesQwJHQyq3Xju8prz8bI/Ed9BdgaNy35qe2BrwEJFDqIt0tJ/5Qdoh/zfTw+vP9cD4bQ/z+9VpmDWxijujcUeeR88OkLwb8UQAwluu9iPD68pFjwZEOIMHv6wuDkDcDEdyvoly76Arg+zGQwN8CJQcR9Qkwc9Olpgfo0bNJO5oS7VwTMJQimdZ1l/ePUoYTAJmmrvoXAAm9I1MhysrbAsil9bzZlWmJ0pwRsrYrIlfkbzJwxrOZuj0olXhHK1M6PhzLYTgo+/GgrAfHABBGpawHB/EhCEwgO2c/KPPNqEBD2jkBdKxJ7Uit12M8AXL6VprovRltV0M7dOUlfMfEj4tZHzGT8U2mlMso6jxD4vj4cFdGkDtuNmW1ftY8A/LoVzVPAAAgAElEQVQp8EL2EpkX41GZzu8FJJBY9Lpdlr///X8pL5uVSqyOAgUmXUYCQMLhcMrq3WYkACRA1NjOcbvPtJ97D6WwI+uDvE60f6jc6/KPSyey7Psc5xzpc85mPntrT+W/s0NinXICip6U/tQsmZatsnkUcyS09oLXu7kweE4Dow7eaH1VMtXscPB+zmjLjq2vY3k1kJDHJethZyl5L832hq5ZgYReN/QP6P0/3jkPJDC9HtesH63nb9mP2aZt5ch6M+8P7e+37Ourwlc/bM+Rx9vyma/bytg5v8bHt0Cc9YnH+3Q/+/pu22tdWpd5zXjMbQ/fGoNL1/A5HexiLFy6EXs0e9Gu2nS1BK8GjLPco5sJCDj7N8sJNpd1awZeHIAzWaPXq8ER64vR8HpGgn3Kc8+oeU+k2Of0yC0goVJ4/3Fki38FEtKQ38hIyIvUCicLBWRrSjeuBFEc7/qiFm29tSD+mM+zojOQwHnsSHAPraK0otEmlASx3UysLK7d1y1F8acAEqyQrcTyRmM0sFX8fsZbG8GfG0jwxuf7yWNq2fLzcIyBkXMGRHb+8waWx8dz5XPbebwEJNiAz8Z93rSzTJyTg5yRkK9963s+to869vXVXl+8Rh/5iE7agO02r8OxTGoqv9o8uRWqWsINBCbQCcHpmNQr0xEAp9Spe4AOI4CEw6HMIVycDMtv1Abysfzqflbezyflu8dFef+wKBMcXQx4IoZc77Av00lwBxCZF+eCUnGjbWJEVSM6H/ZcRBHZvHAcFWlWV4WomQ4goRKn1cwUHGI56bRhGg0LxjVZCVO6Sczw8HdlNAmme6UY092gdtLgioHA95uk7sKOKB0Cdsfy+roqP//8c/npp5/Kp49fVBtvh3UGKKP2QOSglzJfzNT+8unhLurpD32nlJ4QrydVJFYbshA8Cz4GmcdxOGAIAiQwdrXWPOY/SlBwaAASiPxPAYlwNuAJENgSRv6A9OkKDKHv+jKAGPdufZWhsj6inn8kB4rvcX9co3PGUmrsufa33Vqu5RXMaazBcNJsLFhmLb/ZpteYlJHab65W0UWDbASOXVewAOfeHRtChoMHQiACawIHeFQU8SVro2v7J+IQEKCIKLbOUb+OyVyr9ewqK1FdSRhGlUPD+hGAQ9fMGQnI0ZGoMdc+rbEHSNC+U2vQdc7t4WsgoXYFGEoWKllgXTeUNYQh1Hf7kMtrvgTmsZItyhGuLSuz0XxqCLN2o3xGJT/DY6TkV5DinE69ZogNjoOyW0eNOSCXeA7UgWVbDmuQk63KBmYj4jZD/U7GEevcpQHTh4eypgOD5DZKEJSNMB6Uw3gY5QyACF02QikrshQqkDBbD8tsAIgHQSlr6mv5y3XHBhIk6+iHQWT8tPuEimyIzCWOjJDr0Ftag+QPjEbS0Q8PDwISmTP0x+v6Va3F0K9kXUCIeICXZjaX7gKdXO935R9+/qfyZbVSVg65GvvBqOwOQ2UmoOu6jC0tdPglQo+GtBMD6gltW/vg0r7ovUm2Ws3A8L6cHRrbctfsHzsSl4AEAxHt/n/OgTxnS/l7vi87KHmPzPfeOvQ3Hb26Ztpr+zxcz3sK845D5TK6rDfzdfndzqmdr/wceYyvAQnInwNhnkvbAJ5DVlJrd0hOUIwArQKCehCyt7/iPQMJlD4C7KFHAFcINPAqkmaA8Ep+ml99T3olEIBNQFAA/VSvr7JFiHho81w/F3+Q378mXGkfunZYK0sea17PcQzkuUY+nHHC+7kMivE3gJTlO/sT5/bHfK+3/IOw0wLIjCEJ8mDZQ8PBV+Pu4xwAzXatrxUZbNhiEUyyjWo/zc8kbiACUKnbWwREgvMKfYZuY0zILMgdHDzmznjwXs+z245wFmguNc+lyHr2usH2+qHn2+Fc5iw6N466B/y3JO/Kbk3ypbbLVf7OviLlKdOgXUve/7JMdfrmr0BCEvU3AAnXFip1jyYpcRqpkP9KunUL0T63odzQLScf3/q+N9d2cWfF/kuUVHusgYhL57jkyPu+syOZDcBrCsiIIOfIG2VrCPabxuUnfIuiuzUf5zbhbKzk+2oNgpz6fO46Hqdrr3mR53vJDgTnNujC7y6FQXbbGjAfm8c2P8/JBppqBFtjKY//uTWk+4gQtn7y9/0ccjirous3ij4FPkcsWkeQiC2K1udgQ7DhIsdbZQml7DevZbTflwfSdAf78jAs5XfvH8vffP+ufAfB4nxc3t/Py2KC84f5vFOtLs+EgxvEjbHxwFGgQAkbIe3pprOy24UTuN/jHMf76phwjBIkb9KKYuJLVaeY913DSvR/OB4rC2A8m5bZgowAjJ+ITKPwcRrZ+Nw+j/tjbl12pU31kCLCg3FZr/dl+bounz9/UVbCly8v5fnLa/nyCgv7WtwHYTgMBFhALEl5A9fhM27YWQFyqCrppJ7pGCBrP6/Vaa8s6wGMVQ6H6sxYzsSJEOaArj82K7kj4nQ1gBOCpAcMxWOwTyt6UOeZZ39dBZAKSAFwgQGCgRgZF8cyUrvLcPKyQdEZA2Z0r9wErd48HhJIMwDQCLJFE11ynjAyjhUAOO2gIfLCLhpcyxg6PoQwSDcu26hlGSbMxNlHFjB5O+wAI348UAaGlpbAgeCqO1nDyhQZCFjx+NiwkZ6oMkp9e6zdWIeqeed5djWzYzQOcsimZOE4qOu2gljcAmPg9H2P9ZGuBzLeKMGIbAfGMMj1arlHvVcDdF0GAu5mxaxU4kTWTheVjecz6ap0RzaouK9htG7tnJKauZWjtFkvyamqqfCUHhGdL6vofjAH4FM6ybEMttsyHUzKGODsGGAe38VxXhF9ByTDgQPYfHhXnikH2JJncCzbza68btflSKcSSgBw2MdRHrDeb8vrZqsMBsq30D2L4bwy51NXjJ6Jf9bdQ7GSB5DX6mBkZjGZSgZWq8hEQnZcF29wWc5RJwMAJVpEAlPJVgJEICuBeYH4lRIpsiuUNjybCuBV9gVlZ2RISU+Oyn40Kv/59z/qGQHPWNLqx4KDf4ADRDUR5WgZVk+Z6Fo+rFkkuy51vd8983NyzXM1zr1dUrv5VDm/5qh7P8vnZ4zMDeOyj7wPZaA9783+ne87AGR7JjtHvla791lmb9mXt22XfdephfvnOk6nRo54FjuaAr5r62A7k1cjnomzgvPm72htVsfV45r3f9t4bYDD35MuEpdIbwPymeaP1s/VsT+1CfvMlW7N7yPtnCCDN27pKP4dj2WKflDXH/ZOMsGiVenYmY1dwgprTE/SvSKn7PtR6hf7vj+n5TLvkzGZ953WFvI4+JXnsR3H7wYKsmxqbGrWkOW514unthZBic7+SBkt+T3/7vmzfYjsCYBJQKTH+yS7rXZWyyUynfzLF2af618ZQMabV/SsuK/Yw+s8SJ/UgSLg0M1lzbpSq+oayPF1AIyxWaR3lPEbewtdm2Jse/vTJRZ8hwAxNjpAQox3yIvngO+GXRnk2LIJaykQezDXRK8KXH19LRv2jJSxYz3dzVlNGLNOIKP0VG/0XR5Elqzt3V2qvn6NIEcf2HKgy+8rHd/tuM9wMeRrt7oE0uD5eCHyYJWyVa4f7ZmVMwjV/X///X+KdwTqbAQqd0ZJAgJv6aprnw+O1+70W8781u9+I5Dg9lUnxnrtwerI1NUBqJN36Zhbw3PJUc8K6ZwTl5X2tfu7df4/FkjwNb1R5HvM9+aNI9+jFa+NvPys7Xvts7fPemt8b32/vV5W6OcUbN40GNu3Agn5vH6G9vx508z3nTchGzbeFIyodoZnNdryZuXr5M2oNYo8Z9ngOXfPefylmC8ACR7XfJ18Hz6PIxbtZuzn98bRIsHx/UMZjYkObMrdeFQexuOyKIcyPx7LD4+L8rcf3kVZw2xU3t/Pyt1sWEbDiIKOla4/LKNDOMNW/I7+5fG3g5s3DZ5LLdwAEkTSVvvMpzZs2sCJuFaUnLZpKl+YzwIsmJOOTlZCEAY5HS90UUSEQd2zg4/HaUMVu2Z4HCsi/uXzS/ny5Uv5WF+fX5eSzU5O1OqRCDPMzvAlRJeGwZ7U+HBSDE7ZIOa5M6JtebCREZHc2FRwuE5ktpoKjpZ2spdS6wGJpkR3a52g2uNtD3LK2LA31aFnLz3UfstyTGpNO5vp+BBAAu/pGilVV/djwsZEqiqZpH0fGQQyWMIQYUNW5H0X5TRea3qPhAMZkxGFkFN92KuUQez8tT0n5Iod8KAuB5HhRveGMIDCABf5psgMT1u8kRDTR0SCOT8G+BRIAHzSPG2j9M2lCFoVum4Y3fvaHtPr0N0YnGlFe0fdLyBY6mmvmLHSQSI7iB/th4mjQnqpdm2wwatWlClVvedEaHkgMMmjTCAe72sgITIUajQykTTGyo/zZY4aDFo9S62zziCmST8tI3o2ylHWgAajMkcHAPsAJBBcwECt0SmVWo2HIk5cHtZly3ohUj+blW0ZlxdavsKJIsci5BcgAZCI8YUKEw6B1Xajto0AJpA0UsY0wmGqzlQ4zAFMdkZ/x59xymYf8FUpd5OFwNb1ellW61eNibuvKENE84/7jpyPyhEHX2BPZA1RjkQ7XAxu5v+ltqLFGZNRPaulMUQXxYNSM1+CLr38fz9/KavdsWy2u7IReScR4ZE4QnASQUoVtCPSxhKr8yj4WcBd9EHPe2LeY6yLrHtsz9g5wlC3vHHsrYh/ex2ubzDKe0wvy6EP/NPumX6/dRI5zmv4lv1zKyKcx+Lc7wBMTn/3uQz+ZmDB7xkg9Vjdsg89ztYN1v3cC+/5mtl+8F7uuct7ex4PAQnE+WugIX9POr6WUOnctQ1ktmE0HrvIRPO+7e9Zv2UdkM+v7zJPB4NsAXAZIOiAAnVdCgAhAwkGFASHNISN2c7xuFlGPG6W2Ww/57nwcxhoyHtrlgN05Dkg4avxa2TS9iGaIcuv59Hy6znm+AgcxF6r9TgOh7zVTH7G/NrOm+fUJVjxfH1rZM1V3RsZd+QXgJR7yDpyDOCeyEK1l4zQgWFDxfG1zK92OeI9P6cIqmv2nr5b+RDcZQYyWtl6u50AhRWtvWu5FMcSXKqi1IETWltwyqRASz8WoQdjDA8VUO11TLvGsz3+tf1ugoVzGTtxpqyz2nMDIEyHASQoaNcACQHsH68ACXzDoMItTXX983/xQIJIlKrwtJtQGJXXa+wuLXAPW96Izg3lLUTYiuhEeTQR3mtTdGujcOTwl4rBJeXp83ihenyyQLeKNn+nFf5b43ttoUjZ3QB6zi22fH/e+PKCzob+LwUS/KwXN4ZU36uF3SjwvEF4Y/Q582blVK3sHLTX9GfZCMhy4OPb1zz3BhIuGVkuzfEay/dgBe379rjmeWMjdaSI3zF4OS6UOum3qzIeHcv7u0V5nE3LZLspk+22fP84L3/z/qn88HRfnqbD8u5uWu7nRBmPlPqWae3VfljXNPmkA7xhcq82vHJKpufFbQuxlwESZLzU9PXueNL9zwAJPAdAwnA4KOPZWCnavi6vlHCweZJqbENJYMfY9efREWI6mgtNf3leiqX/05fX8vnz5/L5+UUoPM+gVL8ZIMZIQMJkEtfjb4CEjkOhIvE8n+Wnlf8TJxfOitrH3XOWOVv0nve6JNeSO4AHor37faQ/OmIuYsLIACGNWw4PDlolFHJZQFQjULcerPCdvqmARidn1Rh1ez6vH7gs5CPIUe6BhJDJmqJeo0IyunYYbJFymYEEHDXuLYg397VLAwZRrCRKT5RlsY5MBxsoJjNUiU390T0PT50QZEM/F4CE/WYbAErNDLFs2jj3uFrPGUiwIUskWWOSMjo0/8zJG4AEA/HngATJTucAnAcSLB8ubeiNJddEA2b07SP9HJ7vMWBYk9pvRxxwojPUFbgREtTVhascZrMvY11ioPIF+BCwCZAPusFIN2EwKqvgKKJE+A8G80kZTGfly2pXlrV1KU/IbOKEK90XAGI0LqvNWl0OFOVH71DaNMEonpTDehddUWsmgsoJunastB4M+Wh7hSv9+ljK3exOJRlkMwAkBDAb+17McXUUToCEyC7hO2QpTWcTgQ8cv9yswzms6cLoDcY6wDKMJZdClXIYTsrPy01Z7o5lvdmq5en+wDiNyo6xBzSrrLnuTNIDjhFJC/vosiHt+bMO5JX3vCdQkvZLgATrM685g6XWCwZtvTdd2tdaA9/f9/3a4b5l/3wrkECmmfW15d6p33aS2Edcq+19SSpFDlifUZj3/vx7dlS9R3X6JOnI7BRnMMZ2SrZPpKfYN12qlwl0xbPTt9SNe461qKyYKgMCoRQIOC1rk7xWniqu7Wd2pNrf11qp+1AuacyZUyrNqSWNUfrmlPso2Ypzxb3a1pcjqY5ScW0//zm7FznOn7dzkEsbsszFnkDmT3Du+DPb+z3Q1reH9zj1uoHuSf1+08qw14qfyw44z6S5mE271rTndDDnyxkX1tm+X/4mEKFsyTpeeo4KkvfPElwtzq5UeWAFW6cjNHbNcK3OsOVEXFi1NMb3F/q89ws+f/oSQ1ntP2dYOoiMfhEoMZ5pLslKwK6iRCz2Wuvn04xhdLueyazhdWL7Msqeg+qa/mv1zKk++XYggYxOgAST/LJvad6jr7Z+P81IgJMCm8Q6+69AQqS61MhZXuR5MX8rkOCo1iUlnRfauWPs7OXPsuOXN7pz378FVPwSIKG9Vme8p7Rm30NeAD7On/XG4ukd+zv5Oq3ze2kcv+X99rnOyUJ+1uwUt+3h2vto7//c85x7z/dkpZ034ayI8yadlbE3z7y55XFvN6UsUzxDvqd2PPKxGLGX5Jb3nV6ZnfO8YfH7NSDByDnnApEmBZfjI13tpby8fiyz6bi8p4SBNNz1sozW6/Lrx/vyb757X354tyiPAhLm5W46LPhlcCXMJ5EdAJDQ9zo/jQbz3I5M53GMDSSivpqLyOuLY9d9NFvPpjaLkRbsjITpIloTjRcTAQnTRWQIZMOD8gOOwam1YaJsBsoRShGQsllvy2Q4E18D3RrY5L68vpbPn57Lpy/P+pvvypCk5SNlDhP4GkzsChv9rowntWtDLWuwIWZjrF0fni/ODZCU5cNdZLoNT5F/nJ6eEE8yy+aPX7LdBypf0+sM3m4qzwAp9ryHwSQDwu35RCFARDx4ATp5bhxiS6cuUaNcmssLGQnx7EFIx+9OMwdIiEc4DyTAhaGIco3YW6a2+xI1mquIWmNIaKOuKYEmFfWaw67PhuVoWg39BCSE5VNTESvPBBkJWfe2QILXrBpmWG6Px7LccE8M2qkxvsMpxAiuZJ+c+1xGgoGE3ugLbgw/zzUgQcfUm3ZGQpeZoHQbxjyMVlL2sxEVWRQwdn8NJKgcysYlJK0Y9ji2yBRZNnRdgPR0PFEmwpEMgj18A6VMxzOVOOzWtYyKkhqyhsbDsoE4EWJFUq9Hw3IYj8vrlvdirHS/VR9KJzDPHLNaiRCVcZ/AgTKjJGsimadtK9e2nnGnlOBL6aPtOdND8kHmShmVxXRR6MwQRnPcM2CEsmBqqjtPHwYysst66tssjqeU0sTcM9aUYmm9VsMawJFx1tzXjgsYmXKghqPyehiU9e5YlhCO7uB+GBfgsh1tRQUksAJ7/gvbGzkDyEbpOfvCMs3+kZ1IAwnuUmI76VxGwrX9y86v14fLXA1WtHZXa99oKaaIaN4nMjCe7Ydurb+BDPKWXUOWmUFfjvUYCdSUvolSB0fsbRd4vG4BCXY6szOZ16H3LGdz9A5ZRPpz9DbrNY8BYIKAt0yga3DhGOCBgQSDPH5P5xbPTSWGdblCKsnwveb78v7NHqC2rrUm/7T0KoACcyT1qeRRsuXUeznXwGwuxeB+giCgK9FwDbzWbC1ZM1cMGXiZk0H7m/KYosRjPJpGK+b6vmvo/TkZcBBV+/5Y51Fihp6nbCC4nvwaeiBsnmi/i/0FuSYp+BW4PxjwDkBcLRYnM2U0Mh7w8nC+6H6ltEjpl3zdIEvelcUiSqa661WOqcjM2wtI6OzplHUWsmIC2Sifc+m5O3lQlkF52Nf2qm1KMrWCp0f25+hr4ndsJAy4HowK4NSl7TwXpV+PD+90HYI1ZH6u15E5RraE9vMKvNvf43vSCwlICBnvbZXIqzvNyGrXe14XX9vv3w4klJ3LUCqZdwUSmFPd7XB4BUgI2+tP8fMvPiMB9uXswLabzi0g4JwTmAf21ve/FUi4NYk28C4d90uBhDxWnNMbUnZ0z13LG6k/y4ui3ZyzQXFrfG89/1s+bw2YS4aHFVZGwH8pkHDuft5i6HgT9pi3UYI25dBgA5tte/483jnN69w4nJtfO2RylBMQd+7ZWiDE37VBk1HybHh53hlfOaypRasVPRvaZvuqDIOn2azcTWA1W5bhZll+eHoof/f9h/LDuwdlJDwtJuVuNiqz0aDgm80VmZ+UoQDlPqLdymd2uvKGlYEERUyPlSB1FRE9G16K4NV7H9YsA0obcBSGMza4YQckcH5HqAASIt04EG8bUUQP+VGt64aICuUPROh2AhOel0uVOTgjQXWQk0mZLWq5BFkJ6lzBtQdlirFS78/GpsGb9tnz2HgsOgM+OaKKCNQSGwgVs85wRFLgCCbGZtuVNoSBd+wyEXTuUeVOoJRA5Qa1TZ9uZliO9K9XlCgcTXMyWB9B8CgniJacqVwh7gNiOD3JSWlDdtrMgdECCRhYLm1QSUYCEmww6HnKSMYMQEKcK0aRlcNxAAXZwDaQ4PEl9bw+aveM8fcpkGBgotMPVTc7I8Fz6ZIK62Nah8b9hEyEQ0nZRk0tvgEkuLTB69Ukm51+7+o3v85IyPrCNbV+FW9GBhIqV4Cfr9MfZNUYyCZTT0gJcXA61A/0N/W5lFAoC4VoWgFInJbZdFrmpOdSA7w7al3MxjORfzJXZBKwVonS7EYDdVtYHrZltQueg+1xWLbDiaLvKnupjhzjSGo/8oGUE+Wn3IH7nE0XkamgzJdDeX3GkK1OR3WmYj2G8xdrIspspFOqE6/1OxgXInL3izvpCqQNGUcvYvDyL/RQjTzLeCdTQTyzEUiZ4fj0GQEm/JRzwzqeDFUDTYTYMuNjABJ240lZbvZluQ6S1A1AxWBYdnCeHEcCVurMVyAocT1AKubuMBc4drw/eT30gFWAGxjs3uukU1JkM7/fAvEtGG99bSCB+zIQYznN+6N/53vK+ErcMnaqtb5FNvp1K0fLbLvn5jXxlt9x7rzf5P3TQCjOVwY6DDr0Dgr545edAQFGKdru8fUz8bejt96n8zHmNOr0WcOlw9ryvfoYZ6rEHJlMrkbBKxExziQ8L9Ar+lkMNhn8yGNg0jsDUFKhPBtAQnX8M+mdyRa3dCOpJIuZjNFrNsY8yF9jy4sMBZcOCTCsjrSPiwg8QYT4noGM4OcJB7wHKsLBt+Nt7hm/CrhmbVYAA6DCHBPn3jcQ4VfGEICD5xUFNdw5iXQSoAMdsJjfl9l8os+Xqxe98j32T3/f12Vu+B7Xv1s8nAArJq008JJLK4KLIrSFwWODSPxtrpo+O2Xatb71/hOvfStj1gZAachkKgvtgKsoz+gAwJQZGdcu5enpqTw9vdc9ATyQ8ble9TZev/cFaTTn8prrgLpakul14/n7ZwcS6ETEkJsLqRJma++9CiRYO/0VSAi01qRSTYvCLBzXFPotR7dzKC6c5FbGgA31/HVv6Oc+ay9z6/7+GCDhEijgTT4QuhSVOlOKcbrw466zw+HnuHX/tz5/y0bdHpMd73xPHu8OQR0Mvuqj3I6/DfNzxkh+xl7xnLbxymOdwYQWSMg1gvl57Ji2QE/efMNYPd+Cy0qxNSBs2OaMhDwX/r2VUf7O2RI5U+EckMDGb5AkGwhhJOwLmfWovDsRqZUyWK/KaLsuv3q8K//m+/flh6e78jQblw/3s/Iwg1xmWCZ0aSClV2zskRp/Tv7yOsvyzLGK+FTjHmcX50QR6dW6M0BlqJDcW+v7xotZEHuR2jydlsGUDW5YJvOJMhL48XxR2hCM/WF420hSd4SatrynteSB6x6UlcBYva62gZo/v4o7gd+JHKi0gegtDkhtgYlBc1cdFkeyeM68sVp/tWskG9K6vwZIMDeCCO1ShkvmUpCLrKhSpJurZjYREkr2ah3mtpYOGEiwgwSQ4M3a95FlCiBBNZKuY6/t84hmYMRRux5x8TCg4tn7Ov8MJMRxkZFgIIE5AEjoCRTDGDIXAkCCnFK1iMT4iFWvaK0cuYiod7JfOxp0+sJRmiscCT5f1jEQ3klO63UMDnXcDFXfrirQc660QY6aSBSvcyT43kN2wuHs9M0bgASikjmTRdc7IWg8JRs8WZc1U0F6KCalKEuitkQEQJDMHWoaL5/RSQTnD4OeeVdLy4jm2vGiDGG92ZTF04PaOdKucXXclaUIE9dltd+qzeF+OC0HyLtqcEhZQ2opVspyvZa8KLp1qN0haKNYuzIB/i2XPY+JxwydEJwttZ1qLbHEMOfHXCa0LsWRorxhcUfXmXBKkPfPnz/K4HW7VGciKHIpx7HWhFPXUTuzELHDu9H+XdfCsAJZnFeUB9VQl8wJSJiW5XZfXpdrEUnuD1HWsB9MJOMCWQRkVI4Ep6BUvoTQI/3ek+eWazCWHYiSov+9vr5Otuj961RGaxlatUuys+/Ip3Vxtt+yDvTv3JvBB+/1LoczyOB7bffyrBdbu+Gtf+OM9lHQGGNnAfAsRFO7tZ86J8X9n0ZMz13Tew3n8D5kO8/rvLMFUocI2xQu/cz7p+0rjUut8ffn3bklfybAS/pEurNmzbBvwMEhZCzIhMkoQmZVLrTflP32UBYQLc/uyp71+7Iqy/VrtCWemB/BYFsdk5ShwL5qRz6T4tnR5xm0h9PZRE5Y1M3jUPLK+0StlfSl5RVtlnlfZY3jyEpkPW4rNxDkzhzn85kE0qSPpNOb/FGRcK2f/vwmi/ZxnD86EKrijpMAACAASURBVKCf+UcWRpTzcZ++Pu/zOfcL6TTvU2LI/c7ni7JYzHWd5dKkg+EGB69ikE9GZL4/D2TVfu78HJ3+0X5YQfEEiEQWTehOk/e6tEEthpURoV46VWz7Lg8UQ2pf3kfZn/WbASOXzSA3ALsuS+xs1bRnYltBuMg/7AXkGTBBe3mtSrQ8cz53y+plvDraFazr/YnK/6P98Z+LI4F9keBLdAuS3q+kvAYS0CHnSxusLf4KJJyUNlxS3Lcc0W91ZK04r12/vUbebG99/9aGdItssY1Y580wbw42gi7dT+uoehPNz5addt/3rfG99fmt+esNkn6kWiDhnDNvwyQj7ufG+hyQ0N7TuQ3aDh2fZUOqjbh0aVs1kuhx9v05op+fKT+ziZpaA87jmoEEz60NE33mFOL68NlIaMe2vYY/z7KTwSgbI5dl5CA0/LDflOlwUOZEB7abMtwt1fbxt08P5ddPd+X93VTAwru7WVlMRipvmNITfQTBWhMRriCY79XpoVnW+V3OaTXMiDBmICGDN7DkT2a0XLwXi7sclUmQO5JLnTkS8vOyaUYqX8+WrbGpwILml5Z724iGG0hYbaLF18srLdk25ePHj+F4QLZI9LYCCcFe3AMJNqZzmqw2loazo53DbvOtYEGWB8luZQ43R4HP6Xp1k+3hiUWngdPUewxFrkFs99QgDod9KCa3fjNzRoLlEEBD68dt7xz1lSEVGQk2ynoD42sg4bAnUh9ZDAYSuN/1ahO1vpUwr+cgcPlLAEyQLcbaDMPHQAKlDV6rWgepZFljfQNIIMqez2cd1AIJnld3y/O8kZqqzy6QLd4CEswx5LWM8c+Pn8nOb0Td+pIpU9do7DCwqx7p9Uc4LkBx8T3HteMJNTaMo8gpg+NgSD0zXSz2R5ElEiQYianzoPe4V0pxLItKUt6v5SgQIaTswOsTUAuSRJzl1WFXnmmLuNsIQFCZzbGUbSFLYVSOtOiqkawZmQ4zOr0cyutqWfk0SH2ubVRrBNUEYJCKGvhCF/DMjnDj6PDjTiJ25gAGo6XftBy3tFYNkJD3ACA5x/PzZ3VxsZG827qVbbQt7RyF/aYchn39OU4DP9tdZFZZ/6AvAPVck88xO8CF8ay8bvbly3KpMpntfhj8CGVS9jhVykqIDJysx5V5ggOk5dBHEFv9wthkYDMD4rE3Xc9IOAeEey0YJDB45Ah2BlUzh8E5IMFgQc5I8H7N8bnrzZ8DSHDE3sENk8LxN1kq7DuRpRKlVRkYsS7rC4y+tmAMJFhffJ35WDNlRPIZ5XjmaGAcsD/83L52thFwcEMv1vV+AmRFu1wB4XQPKlGugaNtHTMZRdcqAwnz6eIESCDTiGw83qckZ70k02ipDCQTVbplTvjCZOjEK+/DQ8Sr2uequ1B8LirWbi8G3ANIiDKLnEGAfOb20fwdzxPlSOgNZzLAhxTdA9AJ4Uj7c2cuBKlvZC4AjLCWnXng0omTrhcALLULEOPnTAHARNlOes5oZ0kmgTMbKKlQNhI0FJQ/jqL8kv14s10VZ2pERp/LQ/vXc90GcgmJSx0AQkF9DODzPs8dpV3huG93G4277BfZJFVfVyAh1mVkFSp4U9tzM57oYmWvKHspSjiiZCVKJVUaVbOztN/UFsq2vwFaAtSNzB3rbe/lcd4+EBUZJbWcU4hOD3Sc6g9nGlauhHPOQwqunrffv7W0oRTIKt0xSjMpfBlAIW6dZxeQEEiDwLG+a4NW4YU7/2Vv/4svbcgcCZ0Rlup5bw3HLUf2W7+fDfV8f1bOb8louHYPfyyQkBeFF2C/EPsr2nHwwmzvJQMP/7UDCe3z+W8bATaSPFY2ghTprqSf3sg9/zZ6vOE7OuHjUMRZCbXO4TkgIcu078HXkbJxhKwCCacOQl/L7GM7wz9lqfieeK5rQIKfy/eR6z3ZUJRmtwVIGJbFdFiG9H5fL8vDZFh+9TAX2SLZCL95d18+PMzLPdkBzkogkwBEtpI42aD3fTPGbhuU16GfHyCB+wdIwEHRJrNcncwVzuZ0PldkaPZAy8Wp2I4FMI0jmgEzP10bPO5xP2aijvTYLmpWo4eOfK5fgpMBIIF/pBdTv+dUepyJaP0YRI2kyvM3xgxzSkZCjtY5/f/cWs7zaKMwb6Ja2zU028m6iZmUAVCjnchBTQEkM0BjW1PpnXFg+XaNIenSAhQqeOMNm5ySvK7cBtLydajrxhwJ3RhXvoNI/a9RlKNTyHsgIXMkhLFyCiQsqXFXRKneX60/9/2tt9VoEWlXABGS6Qo8bA/Ros06INd5vAVIUPuHDEwY+HFpibtE1HHLGQncBw6xsmsqJ0U3brXLxS0gAWfd3wm91WckILO0R4vn/hpIqC24u2hIAAfWHzUCihGvyDFQ0um+oogaafk433yPbAMyVOgGcoT/g9Id8m/3ZbA7CEAgQ0VrSbwGW92faoAhap3NymxxV4bTibo00LLx55cXZSB8Xr2Wl91arQ7dDrGMJuV5R2pv3zkEvgKMV9Yi2UDi/sCwNC+FsllCJhzBinURz8bv4jQRGarrlis/iBzniNJzDcowtqs6rsNw5O7vF3p9fX3uMhI6/bAJIAtGcUVCx0PxzBxHoWPc7QGnDuLGKNsLtnYBm5UQtvpQQSw5onQDIIFI76ZsdpR7IN8ACbyOgkhVQdcAKSQvIbVKF8ngQQskWOd4bAzMewxvcSS0QHjWIcwB98JYogut+7K+zYGCc0CC78v62aCH14SBhHOBlFu24Vs+N3BnZ0dlVMulZAQQATABHSZOndqq2PoGXRRR1byyvr5qDk7k7EDkROUfBZ6bsVLfSYHHASX1nbVlh9MOKY5qV0Lg8oLo5RulNKxNse/u1RZ3T/vj+aQA0O2P+7Jerspmv5aeiKyi6QmZoufSe7T3dgM9zDn3LC4RdSU6tVe8P/g1l114/vMxsf8FoJVLFfqMBZMxBmFqCySgJwxAGEhgTgEm2KMNJLgUgvULFwrfU6Re+2eUPqBjOU7ZQ5WDgPvg/AG4YUdGV6Lu/ur3I6MuMrNU8jidd9enVIrzAVJyXwYyeG4yBc0R4fa85nzgteWAyKUNgMTYTV4znNfrkQyA+WJWo//rk3IBgA3kEAJEE+pm/QBwYOCM8zCusjNl9wQJogGBoH2p+2/ttNDbnLE3RqChz9QU2FIVNsCP7ZqQua+BhJCbNuu1Zkrc4DrNMmed0uvEbwcS1P6zllpyXgB0nZ/9/18zkHC3uO9qC5mEzEFwbiMgDfLaT0bAz2142ek697sFkNdegffp693GmnrA+n5aEOGco+1jWmcxK8Jrz2cgIQtp3rwzgn3uPBkosPOR38sb/ykaXknHmpISX8P33yrvS5+/ZdM9d4znJd8zx2Wn0qmKfj/LlDfZHDWxUsvPYNnxfGe58n3lTTpnIWQZyvPMOWIzrC25Ett+Pqfv14aEjY5WSdk48/ueO68jMz+7ztCGfzsnfsYsR5fmx8ZcXjv5eyh+OTy7cFAwjnDKmRM7yfvdpgzLvlAcAHngtOzK42Rc3s1G5Tfv78t3d7Py/cNdeZqPy9N8Xt7fL8qMsgKcD6X2RQ1ddnRtQLSs2l1kF8esyi5py454W594nqbzWRkrUki7R6KIEB5WZ2YSLaUMJPSRycgWCH1xSr6n9OP0MyQkq5IIMhGiTpmxWq7CoGSMNN+AHSD6DZBAH/r2uQ1GtbrJc2RZZz44r+fLkf8TXVcdVRzerB/kV5Bu7rS+6lV251ZbPKea9s+cieKkT0SC2DupOIvZWYCrQcdVdmqPMZF8QAvIBEnnJMrlyEVmyLdzAUcC6ZsipToMNNbU0MsQUTPoyiZfxz/Yvku5BSQ446DTv7W0wX/T1UG6qUa//L7bPxpI6Mgb3afcLdVqezyeQ+tbfnDoXv6RkSADqL7yu+a5Aj+0x/T8+vt5HzSQYBkyYGARbTMS+r3toOiHdEztAS69WduRjRztc3MxSh2+2qqPZT+A0XuofuhkHQxo6bg/qPvCHNBns4ssBJceiCU8DEmcK5wdIpYPT0/l/t1jGc8X4kD4BNfI6rV8Xq6UmUDrx81xr2h7hL5I3x+p9SH0jR1J3/Yg4xcuBt7jIeXELTeRAVlZ50m9VcS/pqZzT+gIdVJxx4QKJHAcGQK87/KLzvlYFckgeoHvw63CZwKHaieIz5+fJa+TMdHiaec8jiaj8vLypQwmPWdKOEbUzZpsdB0ZTUoDr04/YAYG6HRcNsdjWdPtYbVTG8zX9aEAHR0H01JG45NWkFGSQap3tKtkXOZ3sw5IyHrN8okOy3ZTu6em7oz6egalOdZkv3m/tY7hlcgnP7ZNPPY+/hYHUra/fB6fowUXMviawdvWrst/OyM0AxF5/VpX2XHmlXHmuZAHriOyVzHN72rWSjDQL5drOfpuO+x91uCL7YZLgQzpCmVURa2/a/8zuZ8j7DhY2eF25pla0FHuNxiqFIE1TvYc5YfoOErSJnALQXYKkLdcKRIvfhOyH0bTMqm8GLZfeGa3c7fey2PvsYq9/bStofc+lw8xbv6d+fV+4Hk3kO6adwMK2fFX8UGN3GfHnnEzAGCAwOSOrBP02sPDk0BBxjGCC+HIr9eUVm3KeEKp1NcZAfl+0CmcH0CA84dNgQO/ExeOso0S0GDAw+9zPewLrgN54mIx0/PQNYv74DiAB2dWGJBw5kAGMPI46L4Bf83NU9s/MqYAYOgyBXIAlFIXDuTMNux2vRPfjW3T0HnR0pEMEmS6B8J6MlLrgOEgAhEhHwGK9/bgWGDw68tKeiQyvtBXPVltZKCQsVLbKBuwryWaZH55v9Q13AaX+2IbSSTC3mfz/no9UFz5ZrruN6FBs77MtppBNY8JNqs6F6HXK9Dh7jyiGipkVE3Lf/yH/xxAiNqRb8uYfa3aO738X7Lw3/b+X1xGwluAhAwo/CUBCdkB6wyxulNmRyv/nh2xvMH4XNkpODelMuYvgBjZ+b0kDjJyL/QBtkPhhfpWIKF1Kt8min/cUS2QYEPaysSbqzMCujSnejk7uO1G3wJQ1z73nd8CEnxcnmfO2yliOxG1DpzjHMEP4y2Q3Xx8Nr68Eecx8NzagOX4PyWQ4Gt1DlJCfvlMDngirPIzcV8i0sFohlDyuC0TygAoJThuy/14WN7NxuW3Hx7Kh8W0fH9P94ZReT+flveg3UTX6MFtx6UaI52SrRFEz/uJM+XNojqwZB1AKqg0t7qerMxni/kJ2aLGPpU2yGgfk7ZnQqDeqA956J0+jZFL7uq1R7XOFUON+Q0g4VBeiRDiDH35IgBBGQmAEKOIOFguZtWxMmiUAaxz8mZjuZNnReMDsdfmXbs0dFG9mmlgh9fjwm6stUe5AFtWBQ5iU85/988f1+n7ZivdFHKopH/eAiTohpXSj6kBAMC97wQkxHOFE8V4OwXSQAIGF9E2DKgMJEQK61HtH0MnxLhkICHOGY65MxIOHYdAjXIkjgRdvwIJbftHBk6ymro2eF+T8eD0fxmMfQT8FpDQgTKj4G5gfDzn0uN1/Du9UDMIeuOlJ9PTMU37R8tU9GSvqZRVhnSOym0gUkGd22RQhxNSzkjHpGMCHCqDMh2MtJZHlDBgLO9rVsJg2PMgARpS0jQNZ3a1XakVIzXU8/s76p3KcruL7IP1pqwOh/KyXilFXy1Ia8az5BADcjBUxwLABTIdFNXeUu4SHRr4G0dJ+pI2jwlIiJKkndajwWAMdEeww6Ct2V/7yDrqgYS4lpyBLTIaawCHQW1jpxFpRp6fv7wK2NhsDmWiKGc4AXwOt4si7tIJsJpXYIfsD9V1h/MQ77P2Ys5IlV7M5mU0m5btYFBWu115XW7L59dleRaYOSgHHBOijawXlbCTSh0RzdhDVtJXOI3XfvzcNvCta3rbJHVsSQCZ91+ez7JpozfbIzij/ttr3tcyEHHLssh7l9eP9V++1jkgIdsF+dl8zQzm+9w9aBfRaa9PO1sGEpBzgwCMA/dJhJY9lbF/fn7WXiEgYTIXKACwgNyo00ftMgCIhVwz70SBnXGg4wT4hV6zg5od29DXgJiRlZRT9HFk4DToSksOUbIQ2XJROoAT7ey84O2IFHWDH3Qt8bjZacrOoB1/22mWgexgOUPC3RGke2p3BRE6sj/THWBA7T0tTmsJQLKbzVEQYDOOOePhlsGReq+9XlxCAUr7c47nc5w0Sp14Rhy4IFydlPUafcL6Zg8fi0sB7gKOG5O6T2mASBcpoQpQkbJHXsnxYv/n/Q2Rebok1fc5npI2H3+phIPjIHbG9pjPFuJj4XwrwMDVRpmOY9odAkigFwEE6v2o/BIAlgwK5ACAHXlBu8cUnwIbyhwo4i4gA8pZUeETID8xrlrTvLc71jKvsa7DfZobgX0h9r7ItIiMjeCIsr0xGs3Ep+AAEbKEjBrw/fLlpcteQfZzhhFzGGsySkD6bMnI/Ij1fprxkolNcdqjkiJsBftSWQ9cd9SdPdB3PYn7b7MEo9TiNJvoqOCXqmfg3KiGpeAUCECRSa3pUfm//t//2JU2ZCDB+vKWfnzL5/9igAQrYb96shypuPSwrUPoDSwbr/7uOWc/b1IZKfL7576T3/Pm4/dap/8t0cNrE9n2fe8Nvd5Av/b9W0BC/jyPfbtw8vPl8fT7veFwyoD8rYiYnJmaBuwNWcZSRUn57FTJhMPnHzM7dwZ4Ik7zs9tYyHOZ5crnugYk5OfPY+X79zPkVDyOw1ByVIMyB5cS2EBpDTQ7klnOrIRyRoIBrJ7s5uuWkV5j1+SHMWnXhY0fPgOZNpLKeeQsY4COx5WpHD24LQMMDAwASM0Om/IwLgIO/ub7d+XDYlLeL6blcTIq7+az8oFWkAAUg2OZadM/bX1nx4vnNpDg8bcBomNSRoKBBPQJ423AiYwEt38sk9rzuraehGxRREXUMFYj3veCMRXnOa0t1mbfIeilTMX+HBsZUQuABAAW2s3hQDDnkmWVUwCIs6H0QAKp3xhNbfQsr0/LQpZny7SyMUDWa/sjy7iiwOqj3KP3nBMEvFvTrqevqYPxXFEeYbJCl0q4JIBSlLwWggwrxoTzGkjwHMKRoLXZAqaKwBeRLbq0QQZiTaO3zPo87trAfWBMxlhvwjAa1UwF5KVGIgwkbDA8KYGp7zuCYYccoMBjrV9SRgJ/ZiDBOkNrvR63XUWkOtegaxxT1wbLrPRY5XXyHGxdUlJfO+OgtvWMGthe5+auD7rvmtHTAgndHN8AEuAb8Hcl7yblq9EqParu4DQjoSaKRpruENLkkcoYoN8CSDgCsGz3ilxyTq8ZQLwZHVOI1B63ZXF/V6b3szKazcvzall+//PH8tPz57JGDoiCioUy+mwL2qgprZBU4RxviURhFlenAtnY1raLkn+Roe5krGpfqaSkXSqxoklEG8dy8tCxbj/qcXemjGu6gx8hgJ5RmSpaGA73sZZEBJEoQMCnT1+kA5Bf9TZX5DF4Kd05BCBBstWBWBVpKAdxyQSL/k6GOj9ECt8/PpX540LjQwbH59dV+fnzS/n4vFRWwg7jGu6I4aRsWX5ysDDie1JZ8c+knvF5r7d+yfvQOUO7rdH18RlI0DgloDjLc1t6YPn3963PbtlAWTdmRzbv/a2NwHHZfmtt06wX8nfzng0gk5/Hz+oUf8Bk7+nIDQz0fMbeQLYacqNSmmkQ+4YsAU5Eyj4yExHeAKqISPManDyr6vAfos0doCjs9KkdYm5XKJJfZAJ5oi6d/X12p4gy86PU9iGOYfADcJ6PH3+S48jnOJbBHRR8IDiuswl8JFH6mecq2+kGg3OAJAYNDg+DrFF6EEBvlACJzHlMxl5fWx9rpweKO1u9dl7JAIxT+w1U5DaPebzU2rZEGdgGwLHsBVzwvOY0YNwACLlnOArQM5x3MoMsMDIGPG/cr++b59FY1owEHFwDP2R2yK+vQJAzSnIbSI9DZNhFRgLrn/fJKtqsIqvDJRvOTHAJhbkQ3MUicydIvrAHatcMdXtQKSIgbJR2yM5UMLzvjmHyxNguc/bJRgA/84NMc5/KJq4dPlSCo+zTKFGUPTKixXaU6HTdT1QOEv+enwFhI5ssWmD2GQZqwdntLbVrV5VFzVvlRMr2k6jBuwBU7VJRuXE6WUrcCNf0jrtcGKz3sVk/WDdYl5wEEdl72VdFNB3gDGW3yN5oMhWYAODyv/+f/0fwYcIpRUYChMHXq6Gu3/aZT//igYTs9J1T1H9JQELeOCx8rfPdzkFWnu2mm4Xo0sxmFnUfk5XwLYnwBtpuwOfOkZ8lL5q8ANrfcxTBxmB2JK6n/ty6+zCQ20iFDL6U6t5GDbJiaFtEZaPYIMQJ+l1v6a1AwjmZzU/VAgnZAOMaGKc8C+9jVASBVs8Gng2s7EBLSScSGY5Tqm7tLPCnBhIyB4MNA14BEhzd4x54huhEMJFRxI/AEQEJZATsymC/KYvRsTxMh+Xvvn8vEAHyxafJoDzNpuXD3V25n8/Ur2ExiXZJnjfLWHa+PAetUQiQILDhsFdGgu7TtZu1dzdAApaInP1aroCydtcGkZvxX01xsyFoDoOEcYXtU9P/vAZmInmKun2la28D/Hh+jXEycBRtBSHvqxwJ09goJ9BNqma6RqBTKyTrjxZU6sAUCOlwBogQJCCB4w0k4KVbrrRxVyDB4+zSBukxZTPY8a+ZDrUkousVnlIDQxZN1GRyvlp9XZ9DidqADDW1vdMd9VoALx0DNgZwBRK6zb7WsuOIuWuD6n8xPna0udp/BSQEmBdrbFdTHslUCF1dmdXdnaLrTmDW5FpaUCMUt4CEzTIcia59U1UO5oGma0OW5Y7ksQIvAAk8q8kWO31TgYToatEDCfn7sfh6IMDGXuds1+4Lsa+d1iU4ur3aRlcWZTzVnuLBv7dX6YtaixG1Mumiy0Jl2IRxSxo+AMJsPFFmAllBO6Vtb6IzC+VRcogHykCYKktoVLb0qYeccDIWceDPzy/l9x9/Kh9fX8uOgAzGFDXEtcwDYjAyDDSPzoShvWjK0gA3sXPIOHRAVy0pMQeEDXQ4MjDcce4o2cJJck07jkW/v0aJi/UweoPoJBFdnA9lm0GKRpqxapmjjzn6crPelvUqWplJ/mobSAEJdZ5jjVOnXvkoBKDsy4xWlSXIyoj00cTh4eGu/OpXvypPH96X1+260OHi8+u6/Pjxc/nx5y/lyxLSRVpmQgJDbXslW4SXQWRnfYq4COPqc3m/yftQu7+3dkXXXi1tijakeXUkPoPVGZAwyJ736Ly/n7NT8v7L967ZD3nvyN/LwH+7n1+yWs7dF+nlsb5q+9tapmcg20AC84eMvX//XsEFgASIeAMMMLFvz9/h++Y+7WDxfZEGTyYaV2QOZzci7b1nkefI45PBdS1veeS0YV70QIIyHMg2iFIaDvjppz9I/riPxd1Ua+TujuBI7BMUKHJ/tsPyuCpDsJJQZ5uxv9fgx9koHT66M+AQBxlfcKjM57D1RymAMy16MsWczeuuAdFm0BwEAM7h+Pbv54yNDFzk45y5ETX4jElwFrDvMOfmMgDo2QEI5EwJ7JnaBtKkidgH683yhLNA5MLoLjnYPQmkuA8qUNS1KVSGHRmiUXIgEJ7226tw1AE4kAU4MrBlBKju1gEYkUlSX084MgYVSOi6AhlIqMGYyuPkFtheF+5kpXncF8l1ALBB7sm8qcxrEe/5n/lEDBIgG9PJXbTOplSxBtqkj1Sqg70ZJaKcg3WDPNgGRobJUohShwgYuJzMQALgQ7Yp7YFbBjcAJxVIsOy+VR907TJTVqN1QdYJXsvWi/Y9yDobiEgTgLeCcxWklp6G92t7KP/L//a/BvcVQVWS6CAK/9cKJFxyyP65gYTWUc4bgjdYK8HWkclOcBagfsHdnm23f7Rg500gj9m1zc3fyRt4vudz99aeL29E+fc/N5CQ7y0DFSfIXb3ZdjPiPnMGgMy0upH7+44GeO7k1KQUzDwOVnA+bwtg2KDPhn2Wl/y5DSc2fgMaMipJZa0/dtDzGLcZCXKAq7GUgQS/l/2Dc3N4S4ac1msSHM7BuZ2SyAZhngKO4X2MIMYKo8K1hSO4BrgZyOt2qzIbHsr9dFj+9runKG1YzMrDhNKGWXl/Py8PRDSIro1HMp4NqNjIyc6X32vXBna5Nim6DezCCc1AgqIoCUjYm+8gZSTMZpAvBrNynsvoqhDGx8nGUhnOLRsRzRlrI9cmto+6YDISABIsbxHBPip7QBkJdHEgHfsYCLQdjxZMyvJq+epkOgEJnXFYHX/LMqUOGstUbqPndMmDI+eg9zVLQOvIj125E5T0rghsRc4raaGN3HDSe/Z/z9/A/AmJMEmOnkLz1OVG2qladDVAgkCiGumia0McF2mRMhxq1wYyEi6VNtD+UQZGAhLCca/GdMrsloPTGAUufYgSxb6G0wMEkKB15z7QXUlDGNq5/aPmtl7X6xIgQXNXx8ey5lTHDCTEcacZISIyTFlY5vTwedR17AqQgD6ykzGpzq8IM4NKW46rvl8zEjJHNHPrHgHj46DMK5BApBMggXPLSVrMCyVGhawcpf7TsnFQ1vudOjEQVV/uNuVltS6f10uVNBwUhhyX8WyqtQWIIJlEXnA6YDOnTGwyFcSRW4jFHUcWxOvL8gSU7oCyGPVax3tU3fG7d+9krCrt/OWzDNv4cecKMpd6MEH6ZQKxY5Dp4ejLOJ4GeKLPp1NF6Z6/vJTX11WB8D7quFFG43KkRrh2zdB1ajsyPSv8E6TdDnZaLzp/OZandw/lhx9+KO+/eyciSrgjvrxuBCT8/qdP5afnVVmLSH9UjiMYayJNVqCFHLU+SymcmL6sq9UxOQJomc17itedv9furW1phD/v5DN1O7JO/aVAgo+3ztHsV/BYa7oh7/Y+yWsunYt1cmqzZScgf8/3T1TY17fOzcEBzh+dDoKgDvAdcB55sus87AAAIABJREFUoUUopJqtk+9z+35cFoBzRmCCOQnnfR1AX7Jn2vvXGqlBiBws0L5yLGU6mJTpOGTVpRIC0UU0eChfvnwq+0PYLIu7CB6wViJqjh7vI8Eed8tXF+xo5Mv7l+hbj/EslApE54jgCKGNH+VutD2s4div2hxm+1s7E3tszczw65qIfc3U6Egm69+yO4YTZRjgsLEn3y0eutIkO+LYBpSeAK4AGopgmpKLSWQaGIDImRQGKnH83R0CWckZCQAQikfXUg7ZBLWEgxIX8bLUEhcDADjOAAb8re4Na7JBiNjDWwC3ARx12IzMCyVZLhWMDA9nKHQZL2Qq1Sg9QRLbGwalo+tIZAvY1kbmJOuMHTwrcvCjRClINKMTTnS9iutqzmvJYpb32TSABHgQHGiLeQ0dSdcG2uhyXmT/8eGdzsmxgA93dw8q87DN6uww26+Pj++C2JHxJOjizElKB0fDaBH8DUBC7P2nwYd2/Wa9kfdqKl0BEua0Gr9bxNpWZtJQ+7yaIG0P5X/8n/+nAqfUYDwuhz17EIs+X+Xbf/8XkZFwDkTwe+7acGkocuS4dSQ6I71++ZIj5Q2q3VysZO3A5s3N13U9pw38/CrHBXTozM+5Tefcce7f7c+yM90+36XreFwspN48ZchWZuR2A89zcm7czm2oeUP27+dQvF8q1r6W7zcbAoy37z2PTX6eU8OmZ2C3E24DozVUWsPhEpCQx+Lc/LQyKoerpmZhNPA7yiwDCT6PyQz5TutEWl49BhlI8Cb6pwISHEFxBMFjxt82ZCxXjjSE7EfpCejqeAhj+7Ycd+syHx7UueHXj4vy4W5WfnU/Lx9m4wAS6AsMAeHgEKUNNbXX0a88xt68MhDk+ca8lyNL3leN7KrlXB17GVAABSYTcplC7RNPacN8PhPZIkZCnkeTLUa6ZV9nh52T14GjuNiqKH0cQ4yM19U6SN868ryI3uKYci3XXxpIsBy0+qXVAR4bAyikpvtHznzNnfcYBDs+EYkAWrxeWyDBUYPoPxRAgp67ZiAAJPAjciAZ6ZFB4Q3b8+PWfp2utv6pGRPOdgmSWeLcBgjCiQq567s2dPO/Dy4F1fzKiQw3kBpRot0uWTBHgkngjoNxByTEvNWWfjeAhG5Mq5FwiWxxt67AYOobqWevDkx0pegZpw0keLzIkOUHEzj/ACTIMEsZCXyudmG5LVWXMWIgLIDSbn+tLQwvZSR4LY9gbK+Rf/NmqAtDraNV+qyTEDqgiTrPFV1URf5HNoJIAAGpakcVyhhmdwuBCVv4CPAd6I9eDmW535ZPL68CE+BEwCHek73FP+r7B0NlMCCDQzgFdlHKoVx9GciQdZpDIhwa7YFkCIldHdBzWUaTSWRFCHiO9RC6n/rrSNklyv/999/LIAZA+PjpJ63fYFhPdba1HawJ4OA9wMGPdRA15iKfrEDChw8fZChT4vDp42dlJkRrOTIN6Kgw1dyT3tp11hhCH4mVCWBCu6/gMsGhA+y7u5+XX3//XXn34X1ZHbca0832UH76/FL+8cdP5Q9fXspycyy7CiRASgnkw3iqi4X6zTutN+Sl3cOyzZTtLstob99UsrOGtNmfd/ovRe3zvpv3m3N2zC1bItsH3rOs595im+TslfbZvM5aW64bu9oa1ONnmfD6870ZTOB8YsOfk86NPfAiZ1C+yAkY2O9Ftgtsa6qkoGY4kjETTPt2vGp9tYyCvjQiSun6doddKj3ysD2q/Cj2eXQZDjU16ugfsmBg3N9IN8P/oa4kMwhySUdfCeCzrJzor6rzXLqRgXI7pejzMpxGhwkBvVGy4HaN/E0mQO6KkDkerONwvLxGsy3J/dh2yfd4AghXzinkILqu3HfRdWfTcE6vZ+4d/WDfYVu7XtlWk46u2Xi8uruTdHntVOHr7wDP3X43EU5zDu/HBvksc5Yxzi3bp7ZV5m+OzZxcdq4tx3kda+zgfXDKWZo8t5zl1cTa6rSxpXtEBH18HTIiTKzJ8b7vkOcgV3Q6oq/v90VoOZpJPy5fI/PAPGI98eKoAxKwpQES+Imy0a+BhCjp6Ettnp7ed0CCgxJhn/dAQnRW7ANJ2b5r/aBTfdSTLWb9ebI/nwlacizjMqEkc7gri9m03D8+SfZGIu8Mfb7d7wQ8/w//4d+XPW2Kp4Dqkdl3IHDXpsveUpZXPv+LBxLyw+YJ8jP9JQEJNtqtFDzhXgA5ui2jPaWfX5qjW5PtmlR/PztRrRNx7hretPK95/c646ohAOmVcG/AthumleI3yOebvpqNjhb0yUYBv+eIvcc2b+x57vx5CyRkQyYril8CJOT7PDE0q8Fkhe+Nn/sO0q3zGQkZSLAB4mc5ddxjc/RG9q1AguUmR1HyxsPvfMZxkbYWXSrs9HfsseUoIGF43HVAAhkJD5NB+fX9ovzweFe+u5uX7+az8m4xLwuc+7LvgAQDGVl2Pd/ZEctyi7MmVuEa0eO7Jm/0nAAkDCsRGxwJOn+t+cQDIiNhNI36z/6ZJPkdmn5i5DXtqlwqgFEk1FtOVCmrzbZLydM1a6QRjgQiDwAJEDqND7xG7Z9loI3yZ3m1LBtI2Oyp6ZRn+VUJg+aJXvI1vVBrqZIPdYZVdd6ji0JEevmhv7Fe3R6yOrC8nwFZAx92+M8BCdpkK9NyRxRagYSiCGkQOZkdOsiZAlSwo0FpA1Eq9e/eBZcDtyQSKvFPRO0kXAhxL31pgwyqSohnA6XjGqipF93eVDMSOn3sz5v2ic5cYNw0/Kmfs+49kS1aj2qsanvKFkjoWDzrhVsgoVuTTRsrk4v2MnJaChGpz5dLG1QwIsCoZnMFDZccB2WfVLJF1XJyTCptwPndr1+1hilrIKNBHAkpc+P+4UFZBfvRQIDB82ZVXg9bpeOrtn+7UUvH1XZXNjhEdEog4gaQoCwYgAk8glJGRPNpI7kflFGtHZEjJscqjG/t2dNJXYNrRTrVjWEWBlq0aYUbIDKDCGfhND09RZQfRw89/dPPP4ooFVm0vEsPVWDR+sq6MXRUpFF3EbvRSOAE8gpp2E8/fSyr5baWMk3LHp6HCiQE31fI+6ACCXDOHHabMplANkcKOZHTYGnnfh+eHsuAuu0xhGpDlYT8/ucv5cdPrx1Pwn44CeJFIlzkldRMDnfqIKp66yfvr5YzG84dYGdg4gxg4LXl62Q7owUSrLd9/va7l2wgr48ualozEhxIyTo026H5/Of28QxU+BoZsIhoc8/LYz1uZybbIFwr+BD6zhmARaS4+z5scyJXre3ocfPY8Pdut6oUIkHuB7meyfR4BegyGZ9wpEoGSOq4dPt6r7UrIGFPZDvWgwjxjvsynQV3AuUNkA2qBeEkggsiW677QTs2nieO8VrhvezkCdxSXmLUgqtGn9r2406AFxkDROhVAgCQWDMIWF8cH/PwdUZGllfvqQa8PVe2YVySEc5lOMi2A2zj2wb1Wvd3+JvyOtsHrfx4Ti0T7trV2XXkQ1Uw9Jwt6/l2sNKyaCApxp+xC1DVtly+H2eT+vMsu7xHIKRfA33QLuYvyLbNnWDQLXdtIJ8h/8Q9u7DPJLIBVObMLtvHxwMZKXS8iowEMkhs38ZcQXYJSfmxdtWZRAkFJR3iDZl1GQkBnPTZtPztUgiTO/b3Gu0VV/AvVCDBn3msPO+X9WPtVlVLc7Mv0fok/sznFPjCvjmlvAjC4TtlV9DuWSARpSkQUO8G5d/++39XyHycLsjOqRllHan4Le39ts//+YGEsGEDdBqU4q4N4u9o6t/9SO6VyTFi/rzyk5GePMF54bQbVLtptM6pnRXeR6Dz4rKiyQ5pVpJ2am5tcP781Dn5+kEvAQn5nq+Nzy0gAUWSDf98fB6nvAjy7+cQ+3Ob8tvE9fxRGUjI1/PYeVOVo1CdaCtLz012MNvn/VMACfkes7xkpe2ny8aANyaey4irj+M87q/s58hAiTc3G0PeUIyyy/lPmffn5vCWnJ6TgdZwxLjmB8MapW6UXRsbDhy8CDjxo6O4EgbUyA2P5YGUwONOWQm/e3oo39/Py/d30/I0n5UFpQQoepxAbOHaX77dUMNhTj2Ea2qa7/tl+Rop9zUqQbvB/EPrR6Hn04m6NYihF52jdHhaXU3KeEZf+IgSah7ETh3tssI46Bl3Zaw1oJzWFF0blP4XUfO16v6ibZGBhCBTO5YRG4fua1qGAzaUaMvGcTxvTiO0cZBlJpx30uZ3csgMJGTAAL2CocizO2rBuSA/zPpMWRKplMUZCQAGlr8gXKyZCqRaJnLMuBc/N6nwicwR4G8bfZ65LnJrUiUiq2rFNYzUbq5BmrUi2XRvUB/0fZnLkMGhKhpTUjk3lLHAsVAGhYwMkdgp3Q/j0q3koqrfJRCQ7cV+RDp57XKRnB+NCe9XckL+DgZlztMbRlob1enT3OiLpiPsiThVt1mv5wiwnTju2WAHZJEhY3QhOGWOlvOH/ANTiDCPi5H22Ocv0CUlr+FoH9WzSIugtYICOq5yG3SOC4669m9SnUM+WEvEy9XBQUACCbjxE0BCNaCYsfWqzCfU5tLakCyjaJEmQsLJpNw/PhQAvOVhJxJF/tGJIWr792WHg4zhBOkacfnhoBxV21/T8bEjoMEgM2NXypiOEIdIx8V2oHyIFl7MAfIlAxXgYn+srcsgJ6S0Itjl0V82rlEAmy3EscPy/v1T+c1vfqOoEEDCjz/+WD5/+VhlvcoBN0KRqgzcaIFmYCpnfHhP4Fm+f/9BzxU18Z/Larnu0nZ3pBIcZsoUsJ6RLlT3TwAdopirsphFqvluuyzr5atG/+5uGtHth3kZTqmnnZaX1ab8o4GEzaFsy7jsVT5BG0gctVgPWrNVjhV5HvSOiGUp9pJel2Z7q99f+2i05Snrq0t7dC+vfVTNTpu/Ezo2ypKu/QQAXrObDmSFVN4OMZ5HuZn3xWzMWwfG/cb3z72abT7XqgMYmbwOR8sAkKO0nNu12vxuR9LdCACSuS7s//wu/UnXoWPUrNPhhz2BbBuBeqReS59E+Zn6y0OmS0tQpAEHuxKS6h2lTIc+o2wBbAEgyvvEgMg1oN9wWg6brYAExiaABAcKgmyRTJ39Yd0BDNyvQIea7h7r3WnosXfl4JXBPb7jvc1zrZaHR/bksfQKoDgZXkTqtb7priRC1SiFYz3h+KIbyHoimwvw/pwNZvuZ+THoYZBJ0eAKGNA5w/YMc5WP4TgDELJvKtjfgeborpoB2DrxDsyw30VLWYDA065d0SARHhoAf7hedtr3eB0PJ6HXDgO9ovHYF5WdNR7oOEBUOC6cseHuCMhj7InsuWHH5O4dll8BRTXjw5mMGQgwOaLXiu0hlXfBYTAYyrnXGGH7AJQxN/DHoG8om0I8ycAkA4ssBe2zA7UMxWnebgCXouOVgYRs/6jds7IgopMDYy9Ahj1BnxGdD/shuncdxJklm6euJ2xUle1xTUXzj9pT+ByOINmD9Sf4mtyOsucpu6SDVI6TgITsX3V7bLUXrUORDXU9GY/KfDZQK3Rl7s1mZTCO9tbIFbxJ6J9/++/+g9quzhb3QTwMSWktiTSQeVVJvuHDf3YgofNj1EYsgAQt9tReLG9OMnQSeRQTfOsno9NWEFYe/juDDD5ft6H7XqoBzOdhAIfSvPYTG3zTQiTdf3bezp3HCsVKynU6Xfp1jRD6GjyHHQIjkPl5+k043n2Lo3jt+VrUuz3WSj9fNz+zN/rsyGcDIj/DuY381tzfGt9sgHCu7OTkRd3KSXcv+76G0MfnZ26/l+83z1mW8exoZnSbsTIQ4vs0mOXIjIGE/Cye52tz3Y5TVmL+fpZl/54NtWwM+jldTtEr2t6plyunyMVRGzsbC2nOStoFqd+ty4fZpDxNR+WH+1n57Yf78pt39+XdfCKggYyE6TDSBnMkQOuzRrZUp5xaHOb1z3FsQH4Wj7vGMtW9ycGZ1I2kftatv8qXECzbTpPei0BJhp8Zi+FRUIu2HnG3Y+rojmr2tSFGZwvGlvvv54LWWhOVW8yns9oSMow4yJk8TwFU9SmS8X5fG6/z8Tfp4Ztlt/EhWxgEnA8DkmvNJtOyIy2xMh87I6EHHSIi5gqJ0AcYioHsUwMexQcGEAJgCH1LKyuMLwzr6qhXfWZuBs7DuAFMSLdtI5LlebRcYXjgKBPhx3CkPZ86CqhWECs6DEraTcp4Y6OV0/x1xwT3YpZ9QeZC1f8yxLmH6ggbADCw0I1/tSvksCfCQvngtf90p5PVxaLWaKbIkKJsSrRAyr1m6px21x8IGJnVtlYc5/RXyYQY2zHQwoFgHWh+qiEtAzIDHziEPHO9fzsUGHdyPJgbCBRVi8y52KfDqSGzgffhOpggP8PI7tmsluW438qxySnN3Iv6jL+8ylF/fHxUhJwSBjoDcA+AA+v9tnx8/lI+07kAu5i61O2mLNcrlW2QiaBIuUDJnq271zd86Si52G22ajULU7gdmFyqwDpXK7taSmanhnVAZAo5ZD0CPnA92id+WT1rXAEQyB6graKNWvVfJ30bw1mcKURIGbfo8iLZoFaZ9pLq8y5TO4jPpsELcb+415xgJH/+8kncKYoY893jqBx2rP+ICDvdI+gh4no4CxPa3zG3AGz7tSLCD4t5ubtfiCh2MoV/Ylq+vO7KP/70ufz+03P5vEY7TMt+MNFneJOMt2uIlbFDZHe8UxvP/icFdnBaqj4IHRu2ktcTv4ej6LaVfdmI1nw1/PPx2eESqZzGF2e0Es7CVF65Rbx2JatEqGuplfUpGgAAeLOH5yPAYOSBloXINnPq9ZQdXJWVVDsr9meTsJ6S8kWXDrpc9F0Eum4f0iv7Mqmkg45mi4638hKIX2gHcORxjOtEF4JoLXyQ7gzHh9Wr8iLA9QoICIjFMSPyjMhUIEHAObd+3Jf53azczRc6jvMQydSWKdK62mEmARF8yP6gLCIcE/StW9RCgNqlyOMoGhSktCyA4AAKAlw3sI4s2GHXPlRtMY+1nbP8ygPttgAnEz0fDuBmtdb9q7sKDPZDnHUc1RgH7ptX7SN7OAb6jk/Zvsx2G+/b9uKe5bDV95Cr1qbLti7H52wG28sCRWgTydpT+Vrf/Ydz2+4P+yrkJ0fkbbMAmgRgFEABAAFybSBBQAHldQCldD/YAgLCehJdoJB3d0GQvqqcCFE+Bdnr+isOhyzPHMf1XBqqZ+8c46NkRGOH7j1YNnCE5+HnWR9ILg/CfwE6Qo6HZQmfFvYXgLwceJCFkG9Vqe0BmCLbVbbSIXwt886gt2Ov6nWP7kddGYLkWCNf7QGACwH1m62AKQVqh5DiAswhT5U2uIKpBCUsN7K7asaWZWI2izIk+zGMl4ILtQTTmWTZNs+/Z//Kc97J12BX7hfjMpuOymwR6wwgQVlF2K/DcXl8/FD+2//uv4d5WMGqAR0bkNn/mjgSvP1IPaqmtpSHGWQfYxkm2jScCsmHRBtAe2QbxOcgpdd+bPDb0bLC82RcAhIsHP6ej/fEhiDcrjPx8dlRyxvjLUfXCsUK1NFkRelQxK5FrmBFBhKyQPo6+Xo26K8O4I0Pb93/rXtoHdHWWf1WIOEW0JEzGLJDmcGnvHl57rpNZx9ZKUab87FyGpJzkMfC8pTnID97BhN8nhwx9vyHMxpGkufecmkDxPeUneh23tq/fa8eP//dzs9bgIS8QXv8tH5wkbSmcfgieoKhPWFd4UDu1uXdbFqeJqX8+mFafvf+vvzwtCjv7qZljjGFITgJJd9mZoBac93VJoACOZlVZ+R5YMPIa1sdDGQ89QCggISa8eDPOyBBbY4qkCFmOcXFY9NXfXz0GgaICOO+r0WPsg78uj4ig6HlTAQbL1lf2OB0yct4OjvJGJLjqVKEHhWP+a+RdndV0IZfOiDB0R6n2uP4CfnGEIDMah0tlCR31XFTyiIgAjJeN3ADX+GgwT4d5SDKHlC6bQAJYUCEkaR+2DVyKBMBWa7AAoZNXLNmftWUWLNIKxqeHBk7hrtt73xr/A4RnSTF0WCb1sshDEHfk0EE9hc5dnX9ilYP48FOfNWLLeeAP6+VHJ329F6H/OQfyI9sTMWaiOu4/aTJFrGfvOfoeZQdQKSRbgl93TPkT50hjmOQ6m0jHR+mq3C2IEQMIAHujcgT0GsaT8YFo05tRumUCWcFEXWRZhIFi+iePqtdT6bFQAJ8H5tyqFFdl0mQeYNdB2kic0FWz93jQ6Fm/+7hqRyGg/K63pTn9bL8+PHn8nn5Ul7Wa0UYh9OZ5kBOwHFQXklRVdZBgBvU7EofuiWp588AVDX80BnKCKDGunb2cKSR7zuF2usNsIPzE4Gk7Z4c4OmkPC9XYFQCRSCSw3APIjsAwOjzLYdSzwvoCaM96iUkAngGArYIEBBJCvBqPJmJKA7yNuZquX5VRtfrOoAE2SWomD2puQE2aZ2pgwxOIk4aix7jHTaFjTgShjiO83H58PhQHh7vgvF9PMX1KB9ft+WffvxU/unzsrxsSEYfl50ivrQLw1GJ8qtYq4Ct+7IHSBj2GTd9n/WagVQzk2Ld98a8128LJBiEdxah/846sN87j2W3XUU5CjajSpSCyZ9Aany3J3nl+rndMethd9xoDaiFbu1P7/XTO7HhSPpe8p6oTjqJjDHbWfxufXhuD+S6k0oWKTmjzKTqHK4B6Wbo3NMOTOhtAS3DQWQipNIz70u+Hs9iWyHrHdkGo/+fvHdpkiVNsoTU3N3c/B2Pe29mZWZVd1dThQx/gBUrVixmg4CwGmGDzGbYILCZH8KOBTsEEZAREJlBZkCAmWGmmwZ+ASuEbqqrMu+98fL3EzlH9Zip2/WIyEdVT1Z3lGRF3Ah3c7PvoZ/q0aNHvRXiYIi15i1V/czx8km326GLE6wT+RYssUCXFragC7+cey32IYL7nrevdrag+0ICZAR24XNEAsyZ/+wfyT7qe3N+o22ys9Jwr3h/Lp+UT6ZAXntZzwkb4ph6c9a3/SCdS9keAEjAtfi3ILy05/3sTIn5yb/DWIARUTPqfOa5R3y+4RM4uAI/QmKJ7XHB+SCfTLFNfU5HCanuLZ8F2TfUusj+kf6ueEPnoM9Xo8Hh0HNzTrKUTR1kACh3ewQQ1BUL64nALMoyEZxHu1G/h/CXCLb6+oMd9fv3M4s1/gHwo9wQhAAwsnCf1J6I+cDcwJfytqifAgnskkFGO2yczlx/Fvld2jvaP7JJ2RbhHprzO4GkATB5NwqPFf0+3NcTkEAjHiKVeR70c15Xef3w98XeRv2OlX0zgM4EwXG+oOUpGRs9G4+u7L/+B/8dTxqDr4P2rXFvntjIVuH7//yvlJFwCUgY911VNgMJ2iiibjJDE8b7tdKG2uEO5oIWCb7nBZE3UZ48AQl0vELQRhvn2wAJzx0k7UPpuSlUkKjP1H3r9xlIaBa0eqDmTEHjLLeN5fdfPt/tne1NkQ1QvpLmmwGgxOaSs58P7tfuQOP/3OtyIKzPzYYyB76X1ggc2OeABM3HpQC2fSBofclQ6170ugwS6DUybO15z3/XGGZnI49v22C1jVkbSGjft9ax7iF/x88SKcvXbYKzQwT4DiSQlolWSXCeEEAeNjYtewQS3o4q+8nVyD4nkNCzIajBxdFGg4pAQtvIyzlADSLXWQAJ7eejmm1YU+71ABAEJGDcOb9BZcxAAh1YiLlF9kwK96x4d2a1O6khGgQRKhdhdNqoajtdadoPMIoShaiS1nkOIHWoiYFRAxpdd6Z0HR6UFCr0YLKZ/6bNGA/qoKPqswGs0K6BQ4DnYm31jgg97ofjLCABNjQ6JWhdsG1VKhGQ1oDAEh2kjXPj/e21z3sKNgJIUA1rB9lXOF+R0cLz4bNJyY3SAd8j/twCErxUBA6IStDOgQTSw78nkIBnCGYqr0HARoBVHNB1ABELrw1EgOme7TF7TzBoEUshrhtjXgdWASSU3YGVoLFG8AsgQTX82ufsSgInP0AyUJN5v8wkhUYDk+Ohj5CcC2bui4714TwiMNp7CQPWgDtELrpFIIFdGpxVROFEYv9OwcYzSYBULQMR+KFFI+6LremuZqz1hJDix7sH+/j4QABhuV6xM0N3gN7sFV9PloV1bL2NtogxEToXBSSAgcD9swsBrb2zCAd1ydKopiNrb3Feg/0FsTC2IgtVcbTc+/Dhg7clLEH5hyihO8cQ8wIA1+w1BxJQxw4iUjXosgUeAkSMC4I4AAlOYz9QC2EDai1sX9eBhEHlZWEARKGAvwpgFM+AvdU5oisOynU8iwu2EuyMG6C9VSX2zc6K49qOp52VKBmbDO3t9ZVNZ2PbQHOn27Pd0exusbX3H58aIOGIshEIV5YUdpQKeL0GOyfbd9E+Fun1tlaCaC0Srw3WBMHTxh4JANE5k/0iOdztM6U5g5Ch9Ix9PgtzO0+dq74XnFXTnAEHO0KXx9PvZEbBFitIxLyQURdshvb5r7NV99cEuP4J+ZzNPkV9trNkyDuaKMh1++3lpE0LYQ/cpIqvUggGxAASkGkWENvSRvB95yButjO6HwoSVq67gL8DRJCP2YjmIbspwKQR5aPQHtrH0hY0gCiuAxABn+lBd9OuOtPzWW4T7ASdWzl7r32o+Wr7RN4KNQnlch/5+SWfTNeVr64yCoIatA0NAyv7f/pZoJJKTWg7Bmhf2TWUlR2250yCPOe6f633/BxYK2QTUMg01ku0faR4dLR/9LlwzZ7MWvD1hT3ZsJ3lJ9RncYBUsok8n0KUJMcyl36vtZz9R+0l+gVRjgKWQxx+Z+xmPBXe2+s2+x1rjSWTalWINRnP7vcYZULRFlgldr4mVA7n4Bq1aiCweegyC4/nApAAUFbPg/eBAeDPGvpW0oJ6AUign8HPPO9o1N5DHKOIUXzso1V1Yl/hWb2Bkd9/ZkbwPSx1c6ZjY5fO47a8bs5/PtqgDIAa5xn8S2hnIblVoTQQZ8jI/pu2N+5TAAAgAElEQVT//h96mRmFFr1DGL6iI2T9uT/khx8lkMBDIRgJQpBpBMPJz+UNrwEqrLWMjKU2tuhVjoY70pWD02yw8t9lfDkJcRjqAHxuEi4tPgVScsxfmsB8/YwK6j0CEmQ82oHv84vwhyyb7/deHWRnjnMYtryR8utygF075a12TN92/C69LgfC7YM/f16es3xP2I0ZSNC60Guy8/Gco4H7yoY730f+rHxQyDmgoYqsYwaZzlDjZBgVsOW1nD+/vV6e2x9ab98GSNBr9TnNweX1ml4LF/RpBN0IYuEA7Xc27pxs3DtRGwEgwk9mI7sdVzYsO1aejjYZD+msa5/V4x1ZBgVRdcYu1fhzbEN0xo18AyQItJRTIkYCaeHqmw7KKNTcmeQF2uvtCxFVSXAKhyfom8rKyKkSu6qLbF9kdDB/yti0D5bGufNr+fX8cHRHWo56IOqk7nlm+xw89df7fx48egDuIAZrTBGUxLjgueREMVgMR5VrDloDiRrP/aJDqi4JECDh9yenRhkXZCu0t+h4JCDB11ZQkpF1JUXSW0kx/kXpCF0RfwYd5nQC8AghnuSOjjsgmZHAv38HIIHjlBgJPE8iGav50t+VqaltSGysNpAAwCM7dQISXIUcNNTI9gWQUK9vJzkbgASER/jC+CDbTyola59DMDKABDg9PE/qTgWgAPv41eUM3Kyhm3DyLhtYAwASkODGuUzgAOwhZjB3DZBgKGvwDgxgMWBfwpFE8OABg2fM63tAWdJ4Qkoy9ilFL1E+sNvb/dOjPS7mVg2GtqZYW8fKQUVAD9TTzc7rXAuIAYZQouwMxzz8BwEJLG3Y70mN7fW6NoSAIkp3htP6LM/nvuy4WjoCJMDY393dUf8AmU/QDKCncOqFinZQrLXfuPc5Exhnb383nqCWNWptIdxxBOjlIqD4b7U52Hazs24Prxtav+9UVAAJKKkAkEAAE4kRsLhOPVuvN2xDhvtHZqoaAJzx0qHRABmxLYEE3McAZQ2Tod3OpjYcVbbebChMuT8Vtlgf7cPj0j48rexxdbT1obAtxtYgWNchkMC9GosFn7Et8P7XgQRkyRzUV9Y7MukRcFzyoy6d9/ls9KV6LlYnIE9nIoEAdU4Je9+cyUfWX1MHhl0EvN2od0U4crypEVK3rC28Q8Bh6y1FQ0Q4+1w647KPQ7sW9loBGG0hAFCUwJkHvioDVKcPBAbMMqbSBj7Xad+09Ytsp4CEfK7Lruu80BhrDGn/Q9OA6wn8FGbPc5s7BB+N1o+uT+Cj07XDZutlT3Euag8KSABopi9dG/+m/9LrMOOc/YJ2gq9depjPEAVHXr/fsB1wvQwk5PPl7PySeG3NAmtae+tzNLdtIEF+12a55lzkdZl/dlD408Se1gdLIBP7sTmb1R3IA+P6P9LxQ8CClW/dej/m+KAdw8iP073o7xgPsS20TvFa2b+8xvN76Ht0PKFLP+qsTBqi2X6fLKmJRAHnHedG9l+CkeI+jItz+Ov9ufE5BAi2wazp9IN5srPt7mBVf2LdPtqJntw+Lr0kVGu/TmRAMyR8Pz5bAAlghEBjJ4+dnl3xoc5n+S5az3xunIFgXKgLULAOmv2fANYEtrqWAu7D2T9tfy9/Rtsnb+KYo1UE7AoyXuFz4gylfgLPyoqMjH/0T/5HlmecAQlMePw1ZiSMSm93l4GEelPEhlNpQ8zApfiw/p0MtKjP2DQS7BJamw2ZFkBjbH1TyUDKGOcN+dIN+OHpX7hmO7B8DYhoH6b5GrhmrYKdAqT8PPne8rNdWqgvDuQzf3zt/tuBusYhf742Ud5M7YM4v+/S67/PvbfvRf9uHwoKUvLc1WMZwZVodBlIaD9jfr78WW1Dkj//EpDQdkw8YGrqsGT4zgxnoj/mtd1ek+0xyAeJ5jLf0yUDmH/XBtLy2mRJQw+ZNUf1EbCU3T41EgrUae53NrSDjbsnux04kID/bsd9m6BncnGy6XBQAwln6z7KPUQVd/S/qT3U/hUmrjGBbeG4RYYFryMCf4GRwNrEPhBxF5hjP2fUkYPGDIHG0utCWRONg5KiR0GFQ0h6LGw4nNZ2QUBCdgp1nxp7BRFiJNSBeaYNh5gi10UACnIWmMVUX+5ux7UcQjDRKdkeqHsBofsscqLwc3bEyOZoMYW8I0IjvsYWTXQc3CHWmqTYEluEnWdJACTwd6j5ZelYOACHaBWprFMCEpS5cEdV7SrlXAbjpAUkaL98l9IG3ldCrvEsojZq7T3HSBCDri59CDBUjIT6XAlGgoCEU4wH6fsZ8A5GQvcIGr/XP9OZjnplrjK0SYwgfY/5FCMhgARcj+u18UvDZLk4Is4WlBqRZRBAAtonUg8BDiFAQLQ3BGaBrCoFOrGHPchgZhftXKUxAQYJSpFIwezYAa8fj229dyFZBMsQ/9yjXjVEItnuEjBCr89e2XCUqFOwXDIrNRyO3ClstSdVFxK1KZVdBsCgTKlrH0xqpznbLe07AAi4X3zHHKG0AawE1uOi/VbVpVZCrdFy9HUK8AT7BowAMBKg0zoYlGy9CCABtu50AuXXHV+sW4BKyzXo2Sj96NtwMPVMmnVts9vzs1kWIiCBjnnpiuXBVCCQQNYGHPIdgQQwEQroAOAeSvSK79sYGatej4AMxSmLnm0OZk/rvd0tNva03Nlih/ahhe1OHS+5QMAWOUS2JS0gyAjV8mc0ErgpPOBugARRh2OOAZSl9oXZ3/H9H+yZ2C/nZzM3RWQynYavtVZE8OIAkLfN5f7FmEdwh3+XqPdnNt4ZTxg7sFBgJyFwiS/YUJ5PDLqgW7MiICkwJ/sHsgPZf5G9zQEUbSECMYAStj9r84d2oPgCIyHbeQT0ylDX7RnRMz4CIW75VOYoOywfOPtq8hG8br0pnfBrObuFXQ7Cf/XXy/4HGI3p3ULYT2VrYME056zPu+avCag5lmyb2rHNxjV6zmxb+vdzQII/p7MCBCTmLLISLQqg5bPk8fH10JSEyoZkH0jgjgB+2Q6MqetprHysWuUR2ffC3zOYkANTlUHW53gSYsb7dE/NmSpmQth8i/Myzty2T6u4R35eZnz4GitrIEFrPAMJPCPCX9DZH4dEHeiLEcjPBoCbGIICEhxY8P3MfRAlaFqzSrRkIAHPjN8DIICtJwhXlPRR0LoRZ8PtzedkJOC5UPq1mK+iTCyYiSqNRBlOsiX0U9g218V689xr3LP90fzkfc29zpaVLhZdj9+ZL9asDZVncK1DGwk+YBLbzOOqn2VP8r/zz+h4RCaHgLxIWoGRQNHVsrT/5Z/+MyshtIikCfUHYe+fu+L3+/2PjpEgIAEOC534UCTmIkhAQiPSeJkGouHAxKuGGT/LWRcFSoFSPgBkFLTIZeSEFsowiPry0tBnA9NeHDkge+4aOdCTAcqGqd214aUFeAlIUNDy/ZbP66qkrwEJGvd8kOS5y4YxOxmvbbDnNmX7OfP867O+K5CQs8NyWDP41D4o8/O1n+nS3/IawHUVEDMrULqYTc5YZ2OXg//ayUqFUbiGDqkcrGqt4dn0vhwgXlovlwCeS2uumXMACSG2GNlSAQmsvYRI23Fv4+JgN4PS3k28vOHNuLJJv7RB12yMbgnh4OQ1wRphoMVAfUPYSIeYDkocPqRnxhfuVUBCXUaFGu6kkeDdGtw5ZqcsAAmRZVVdn7pIwIk64jmiHpVjqh7sASRMJjMXrUu9n7UnGagii5oCSHfOPBiTs8RxDxVhHEx4ZjwIngF9mtm1ANl80F/xgGhfSREhBAqgJje1gbVauJhCB8/0SORVDoDWOUUy44AWcKF7xjMNh+Owvy5QpTWmPSNHT3sPhRN0uiKDrG4UOATpBEXGnZoMbEXgGQztgTaQgH9zDQaQgHpFOYXcM9EOSeu0rZGguag7J6RWTwIScgDaZiTUjmxkHXT9eg8ACEj7sV3aICABTk8bSGBOE9Ef2wBGx4fQOuBZ1zHOL0AErola/6MJzs7J3g14pHaNcFSwVshIQAaDkf3J2QkIII9bKr9DaJH7K9an5lf0cOwRgRlcu1Cb76Ibg9l859l2BG67YAlCPwGtud7ffWTaBBRNiN8RSFhtDd1WENSVvcoDQ84l7slZGAruBLTXgBVAkBCDI9jXG9RO/iX7JiARAaYUxnGvrMWGMOygZ/2Rgw0OgLljSVAOquihjdJnq1gITsK5K6xkIAWxzEXcq7eWnC/Q9vUcSEAwDiABn7vegq7bUNUBM/Cz6JAerawGDECdpILSL7SJ3FrnuLNeWdgI99DvURCTai6YThquksDO9tCx+XbvQML2aIvN0cDexjJjpwZKp8Ku+vv3BVphPg8kSGQ1M6ZkO1AjrkBO543OY70mJ2Ly+VwHhNHxp9FJgbCcylaxa1zEjWuC4Epqb0qNAs/gYa3hOzpZYJ2BHox7gNgcxh0ZUWVvGdhsw65HRrjtv+RzLwMJCsboY3TA7oDq+yFspLoxOJAAINoDwYZx5yBI04mC3RQuqMRncEP+7yVQBqDBebcJBxB0/26/AuiHLUilE+zSAo0fCBtK6CAFiyplclvXdILhPKYa+Hz/+lwF3vksbAfbXhromHf2gXB9+ertwC/79rwvnTcSizwTvPWOLTqbnSrv5Rq4vtflS0+C/QTIXnFzzhx9/R3AE+YN3/F3iIOCxYEBbKv2Z9+KZ1TdqrLJnEtDB0wh7qO4bz2f1qPKMGQTm4SC71m2Z0ysiew35z2YAS3NF9aOhCf9fV721tjRQ2jcIY5rmJDMoKc1I7+M2i51WUMDLuFcALBOdtDJgWTYSjhen3/2U4rtAoiGds1ysa6TaniuWmMpgIT6bMCxGcK2ABKyz6KzOQMJsj35O4VRwaeN8fNzxdeG+0L+N98zjY+nEggOWXRPyD5E/jmvBd1X/l0J/q4EBtHuF2ufOjkuEI55+9/+5E9tNLt2sUWCxs4M+21+/eiAhGHP64/gsGBABSRwgwTqImEobdfXBkSILJ2rqH1U4NUOftpBpBaFFpAMZkaBX/p8gQU6KLNhuxQ8X7qW7lEBpAwbniErn+q9+RBT4Hnpb/gds48/4KttqF9a+C8HlSmbkBzrbPj1/ksB6/d9hPbh2p5nBQLZycwAUF1LnjQ42sj2twUS8jzrPvLz18FbTWdvgIQ2CJABjZfWnhy39j2LSYCDQmu97Wi3gbBL86L1l5+jWffeM52OSojxQW2Yyr0BJPR2Wxt2jnZT9ggkgJGAdpAzqEF3DjYd9AkkyMmoxy2cbdCmmSFkmz8fLwIMYQcuAQlcS9+CkcA2SqV3nnDKKpyqJuOPA/MkIEHZHDESAhxg798Q4MG4tEGhLHbE20pBEOcuaukRYKNO+hTtLlEqglry7WrrQmzIlAKEwkEfxwgca7QvIlMiSryUsdC8qUsCsgC4P42zgn0AGLLRPDyjtlAlCXDM3VEvOaxaZ8rOefuoJhBBlwVeZ+sUffzd3xitDNkiE0WHkdFDeUUACaql9MBSwaS/vTCnLyP4FPOCQHAH1OXnxRYzkIDXiZGg9Yw6TXzpGV5iJHB+BSQpwxpARu2cPSO2mIEEOkNR2gAgAduH84H3htr6JSCB4BgyjKmeuQ9V/nB3+R2AADKGYPCczAAklAadhIJAAmtGIoDoFPjgXSMcGHvOA3RvPzcYjTyb3+vafLW0Fbqo4HNQ8tAxu9vt7AntHMkw2DFDpLWBjOPj4yPXMbQCEODhb9QEQAsv0pk90wl2DJ5d7UNlY7IzyDlSyU7ca6cTAEASpcxnpQA0PBPWsn9+MHfQpQJAwriiaBq1RHaezeW97TdkbVSDng3YHhbBo2tFVAjm+x077tceYKCMYLu3h6e1LeZbKm6DkdDtwnl2IGH+tGTZRwMkQLnAM1teK43MlOuwsEykYwQS9ocNGQkAEsZVZf0KoNCJKu4I8LekeIMhAs2Hrm2Pha12B1vtC7t7WpCVsGJbNLjO3mYUn8eyse4h9F5aJ3DQeLVPsn3WWq9bSkanFj0XriQ7koGE7JsxOMezR/a8bi3HVqPYk0C9YEc2VvSi/BCtB0tkRBulfthrgKMIuLC+AFgRqC0H/N3T08I+friz+dzbBMMeIPOpABIZ0rbjn886MRUV2OZxcC0dBKLexhkgE64lur9AYwRYfp2m45FGG+eXzuVsx3Rm417k/2aQxs/uYIOhlAllMgGIN2BHMH2idIwBYAAJnMM9/M++l5cF46M5o3wf+1fD6A05oPqeveVgFqNzYFX+S36m/LP7gi42pPdfCsDaPlXe2x5UNqlZjaMCQ7xX/oLWrHwIXIcdTOr2oq7V03RXEADjwbGXGHrm2jWTUNNeWK/yEgGVR+gsyfZLXX3yfam8CGK3CljxXvltGhMJQ8rPlX8hf1GtuTXeYupprHlGBpNT1873iHIzWoWzttDwQzAWABKa0j0+N5gI0QJbnyGgzddXJAhiosi2WqJ9qOvoQFjWu+ZAG2Bkb24/Yxtg7EkyxVYO7DS+iBgVTSko/x5AAr63gYQabGgxotrxCx6ZLTdPnuyR3cDrnJXmvidBdbSNDv/OO2MEWKcysWc0EnKiJY+7Dw/KDaOdOAWUnXlFDRXY/56DXn/6f/yZDadXvg2J4DmQ0PbfWxb8O/3zRwMk4Pmx0DKQgMWAhVcfIAEkUOk9nLfXxBY1wW3quTZSG4n6bQMJcsgzQpqDbzmqL82ajIqQu3zQor3KJQOq57h0yGWDDIfsr+rrOSBBG78JMM+FIdvvuxSwPvcMrwEdbXBCY5MdIB0iur+8AX8XQEK+hzrzIpGYlqgS1rUODa0xvD8DZo2hPhecwXO8BiRIZEwHTR6D9iF/aV50EF1+rXc2CPJyQ4GlThjq7PbW2a0M2uI3ZdfejQcEEt5OR3ZVgZFwstnQGQnZQePPkRmFMrOABPxemXzcF7OliZFAQ60gS1phMUYXxRZ7hR16qrON1nOREVU2BmI6Gn+obPt9IoPrhhx10DnL086stEEc2QBlfLdr1zSQSCN+VhAPwSZkTn1eGi0Yn0MwFkCF37GfOAIhRIqodNifdk6DgyOONor7DUWMcGDWIlCgBiJg30XP6gREZFCL2T04yZGxlTOkYBGMhbzv2a4x2kVhfqS6LCDhKBEkhBEdbwfpfa390M6MBD0n93iILQJIwJhIJwe16HltvsRIoJ0KRoLshoAEHfLfFUhQIFLPcwANyhjsQixSQEJt59jKjj0Svac15iKABFdjLigCCCANWX4xEi4BCSiNQPDFxEZ8J8PAjjbogIYKAcUOwT12R6CDCAAJZQ47ivrBEaajCd2APlqs9enIfPmzn9pwNCJ48eH+zj5+vPdsPmrS7WjrqrTH9ZKUVAAU0jTiuoOgIZz9o7MKUcbglGK08XQHF4Gexo6uVSqfkeOW7aKopM157Odn3mfZwZVDimcD5R2gCH6H9bOBUCmopMOSzw+nFwAYxwFr87Cjsj46OoyGyFSBSg2Q4ECxx8GwRyDGgTCz9Wpvdw9zmz9BgbNjg2piZTn4BEiQPWELPbWCFKUdhCMwpViDXth4MOD+Pe3WNZAA0UeEeFgbYDBstntbb3csYYCq96kobXcqbHMq7OsP97ben2y1PdmWjATIqDkjwYGEE+3IJ18tICHvMZ0TVFipO054O0MAGzgPXDNiywyfZ8QlxuYAiQsnug0SG4ECb1i/lKnB2QInvovGHGztWKE7waiycuD2iE76DkGAByloQQo76ACm/3v+tLavv/7a7u4ePMA9nAhuIZhh/bU5EJe/tAYVxLd9Sr0WfTHKHuqsnZGAe3IAykFbjIfspIAErtUIXBjgSTslGFr4DUsgYJ9DSwHdIMDcIWh/hK7Lru4CINuLazVnSzDuwGgiYOeBkv7uAAQaghyovq/6eNl93LfvY8/M1r5UiC6e7zcvycSezj6yficwou3H6t8A4fkMSTuAopQEvTAOyPhT5cLr7+N16ibk99cIUbZtgYJo2XcB+Q5i7gj4Zb+n7R/Vc52SBHUyoF9YNUZZTaPNoDNLoIaE+jQezmwIcT52aCpst09dj0I3SfZMfkIbYNA9k+UVIIAAUqx/PbfmtO0Xa07Z0peiod4G1cdv7/pJjoDUpTNs0xpA1PmecD/U2+TKR3JmGfYa7Cr2GXxR4NjYe1DSGgzHNp1cs8MPQAQwEsQUwmc769zPBGeANPMsIAH75DkgQWu+vfaaeMSBBOlEUZug9C4RjT/m5RkAEvCVS0z5i1eABPnnWn/6Lp+u2GPscN46A8a1wAAoO1iPMfuz/+v/tGo89aXI1o94rccNApg+NeDf7Tc/GiBB7Ax0baBjHRsGKsgK3FiTDNoI2vaIzh2D0UZ8NdlSQMewyFjjb9o0DWp6eeDoyLTag+RN8Npw50BWDoCul4Os567TDoQ/+XdQY557v8ZOhkiIKn7vQcd57a2u822fMRuaS/eQg4p879qcGt9Lm1V/e2mM8zWzQ6nshjaLkD0Zeq0XATk5mNGz583b3si6J3YaiOwWftdGfPO18qGSD3Ad4nmd6f5w7Qw2KVODdauWZPnwy8+Rx60xfucq9Xn+85zovvEZ2cmuD7HWpLTHLB+uWucC8/Q8cDTYHo7mT234/EDBgdOHK7Cc26A42nWvY+9GpX0+G9vn07G9GQ9t3O/wv27RqOvWcxECVXCWufaZ/WkyUfWYRQZRj1OLzgWQ0GSFom1PBJI8HMqOnfpQwz+xLpyv7TjrQYrbm9Wajgz3XQ2K4oD1D/DDrWlB2F4vslVqCan9jPeirGBNtN6dCx1SVICPumv8jWMSyv58H7NUEIksPBCIjAipzhQh2rPunkrd4XiqXRsCZ9R/w4lm/SO6J5x1hQjxpQBU1P7LGRuebZIdFLBz9sxRa6gSCrWxPO6ix3yUXGRGAgKOplwhxiJeL7ElAQkobfBsQTAbIiOvfdMGEnBvXP8hCiexzXqvJhV6vk5AQ5xV2gfQSNA6zHvIE/xNJwnqAXCdujaEShvQei/bNzgDABJOW69aF6eDHY2C1QAXB+tfwDt/hnPXdUANTg94sR0XYPDOCwwVwT6AJ36wDsoHUEeOTDeAie3GAOYwi4sApSxst12x1VQ1GlJLBNefTK/s6u2t3b55R9bLw+Pcfv3N1/b+/UfqG3DOq77NixMBBXbXCF0M34veDhYMAswZApbp9Ip7C3sB+yqveSUEzkCDxKCREylgEYEjsnFonykbKEBOZY+yCQAP8FpcQ34D57I4WjWGGKTrHHA9Y1+Ff4F9glKm8biy6WREKvt2u2QgJyBhWPUYMG+33tt8szPbrA+2WG5ts9kbxFgLQ2tDsTwc+Gh0S7yzANS68SUGFstIiqMNQQdGQG0nMiBG/T67R1TBTNkfC5svVjZfrrjWBsORdauRbQ4nW2wPdg+ABzR/K22+3tjDYm3b3dG6ZWXlaGDr7cpLp5KOVPaZ8Hv6c3BsUztknkednu1qtVK3NyyFSKr12OdwjyWuqr/r9yUycRTrRZx4suN2Q+AEvx8MoUnRt+vrK3vz9somszHZIwAUEN3g3ub3jzxHr6+vbTyaspTh48ePBDIw78vFhmwZ/J5Ci/sjtSpY7rDZEchSa1udPU1G3wGwDA43IBB2LQL0jVWl78eGceB+mQJOUpUj0Go7/rDBAOZg8/F+AK8AWvBv6A8AqPXuC86Y85bD0a0AXUOShpfuDSKPTmV3ynjjmwWzIGXQYf9VTiRAR/eN8x17Shlo3bsYZLguu58kH1vAgwJglRPoPs9soFkNvjiA7IEjM+HMuop7J7DAAXUHRkIboa6h9/Nbtrhh1jn9n3FHBPCyJTwzKCbY2Oa2/5X9WjFDGt2Ckw2GrhElW+a+kXRFpMOwJJCvdeVJkD0ZQggIxUgQ0IPfyk7ps7Q2ddbqvm5ubnhdzIOCdoFX8k+yL5f9YAAIAEnJBmJiJDoAUXsHX16iCADHz31nJOg56JPzvIwzL9a5SkTxHuwvzsneEwxgJOD33W5FEOf66o3dP80pgot9CRuqOeTra02ohpHAOYJfc4Kt3dkxadfJ5j8Xd2l+/bu3MFdpCv2bEN7UdbAPuT6iHXezPnyEusU5EJXHV75eXlP6nd9fxwZdMOq8zIy/Cs0EgLsYW9iwP/mz/z0YCUBVBHz2oj2mMzJ/6NePHkjAwqsnN2q0HMl2FJMOUHJQ2464jDiukbUS5DRkQ3ppMLORuxRofdsJyA403qPM3Hd5/6VFjmDipa+8GOXsZAEZLdxs8PA7jWN7Q7U/6zUgQUHkcwF1DvDztdsG76Vn1D3+vgIJWr91cBJrWge7G0Q3xsq8/lUBCaSTtTJ27bWS18ul9STgQHtNABZpbESxQY8NGUJScxF0g3J6smKzsupwsElxsOt+134yGdmX1zN7N5vY1bC0YQ9ouGf9NV78nAQk8GBJ6uBac3QMcNC1qOl+BDbiOQQIoiSCEgMhGEQgoXdgRx2BCKS39QAkuCO2WyNjGyKMOExju9aHQwAKWu9tQBTjj8AJziwznpGR5747nWyz2NQBpgMJWQPAg3oh4s0B7l0fUJJRDr33MGrq+NytWlE4uBCqxDhtDyFUy5YIbnePOCgjI97YNM9C4UvOE8sb0PYu9CUELGSAgetKokV1DWVoJlwAEph5Y1u/Bkiohbf0etUCBiOhrZGA2vC8Zr8NkKBx4hxIHFLU+CTWqTHg/qkFB1s9q1tAQiM8dxlIqNcNAnGKnYEdIAlPSGX4nDNbbCeyEZCipUAxKeweDMhZrPD8OEbBNDgg4HQRRf5HMT+AXnsCCxRmhF4TMuEhpNbpwpmsbHZzbZPZlOnwHejl2MfVgKyEx+XK7h+e7PHxyeasd3VHfofM5qCybSpNYTYM+h6wd6eCewmdRJB1mU2mdIzwmtV8Zevd2nabDcMFUGv1HbX8mfmCa9XAcXSwwHpEAInCDZ3xOSOngAbvQ9YO/+E62IcI3LQvPIUAACAASURBVLiOqx4HaROMGFwHiQ/ZaQAJECIfjfo2Hg2s0wUAsGL3hH6J2nzYCgBVYNKgasTFDTOQ0CkQYIJ2DptSEbDR9Z25s4y97HRVACW8Hu2dWYnyqtOhBhKGEJgc9qzCfaLO+9ix5dpbbIJl0EM7zm6P5Q0AE1brPXpK2qHo29N6a4/Lja126CrRt141YNcHlEjIxudzXucGx4oZM1+D+uK51wUDArGGxGphuxGI+HeW7VCUzL/jdfg9v6PbQQlALWqx9zvbrlcEb65mI7u+ntkf/tFPbYqWwTczG04GNhwPrDvocX8wybQ7MlsvNgACF6xTzAXGG7f79Liwp6d5MJn2botXYIJ5yzk8QPaXdJ7jd7SftMsNOFDbPAAgxc5gejNjFqeVX88ZOvIdEZC7TVE5lZdlkI4Oyjwyush8ouXqdk9mQw/t7ygvBpYM1eHYqUElcWKK8QwPwBsAgAJQPp/a09XdG/w+qM/BABcgV9ORR7YBz7TZrs8AfF1Ldkz+uYBg+Tnarx40evB5ZndjEeE+da02yHDJZ2wHxZhDjnViLGRGA8aP51bR5XhqnPF6+g9q9xvtGZs2jR5YOyDsQI4YN+zoxC5LJ2NTFmqVRCKgFvb0DDo7uaxWNZDgv8N68iD5eMCebxgdWkeXgIQ2yIrxgQ0U2IXPwfu0PjUXGscc0PLMNIBtlWuQhBiw/96BPWom+Kzx/zmXtGVYj17bT/Yc9nt0kcrzjtcvl2sH4gjigVHjbCSKN3dL65dDe1quCILg/tkWOrE/xEjohl8pWy8gAQANPMD2sz0HJJz7t5F0ifv3ddTEq7DHKgnVfvP1lxJHZ50cmu6B+pz6flPpg8YS1+kHEOEVOswEOGAI1n5hNpvN7F/86Z9YfzShbwU/GwCMA2p/gxgJrvoZiBbr/rz2V4yEBg1tjLkmIU+6DJKCaGWl2gjvJeNzvnjOg+xLQVW+RgYfMiooh/3bvF+Luv2dC+p7AAne0shRS22g3xWQIJpUG5jQ5/02gQQ5Lng2BU3aLPlzzhzLKBXIhqTtDGVDmtcWP+e3wEiQ46GDMh+mMOp0FIIiqHWD5xNSrucWYn5pTb20htprIM+VDup87eeunwOn/JqGgaAewF4X6cyD0MZw9SWqyir7glZyXdTw7zc2PGxt1i3ss3FlX91c21dvbu3NuG+lba1kL/DLQEK7/WPOJmQgQfN6SSyP9xPtu2B73FFClrCwU89rHvG7PpkIpaHcyNef0VGlgnhkW0HFVZCDMdrDUU/Ana6tjAwCJwQuOCTpUKBFY2TUKaC48aBeABP7K9edDU58L4GZEv283X6qk0JR9qyaDFjnjbUkdhYzHgFeIYCiYOVub6vN2lsxoVyDrYO6zmCIlmgZtJUjjO+4NhwWZC9UP6/no5OblMZ52CVtHNwrHcQEJHB/BIV3x3aVnwIJwDqU3eHcHr2WGA6YHHv+/VsACdxf0raI0hc9qx/K/sXXybEMRksNWgWQQFAmqZKjNl4OsD7Hxy5omKqtDEEtBWIAJhhS7FzTQF8UxAsgAd8RWOrM1OfwvXTqejbo9MlIQDYXaV9kriGs2AdrgWCe2XGzZZYX6wxMGzqffWcOlaPKPv/iM/v8yy9INV1DPXu9tKf5khnsx6eFPcwX9vD4RKeYmWxmaU9cRzuUB50abQ3OScSaCBaxl8A+gONzPZ2Fov7JFk9LW64Xtl4tvBNED/TOLgERsQ44ViGKhrGgkx0dK/Az1zzbr4amQWgfZOAW96qSBqwb1OJiD1J8cTyw7XFrm+O2DqSh8YKxVbkNMuPo0jCoANY57RdAArph0P4JWWS9f5fdEc4ZCQC6EAS6kBfaTTY27GCrxdw/D+sOonOxvlwUtrATs7TOSKDYYjAShqCkQzX/YLZFd4btlvPB7p4FShcAz5rtoE0CHYVT1xabnT0sN7ZGFheBUAn9BdgKD5TzWasOCmBfCDz0PdLUBxMgCYZp59ixY+do3VOX3/XvfqdvBzDOcB/xXX8HwwN15ie0gMS97/37ZDyyn331hX35k8/tF7/8I6uGpQ3GDiL0ASSUHVts197esRxYiTN2d2Aw8vg4p1aF16Aji9qzh/snljaAlbBeuS1WplFrJe/h9vnZ0JkdgGuE6+A/IGMv0epzkEVtg6X/0JyvEpNEaUsvOqS4KCOCS9hDlYaoJCR/Vy0/9gTWcfPl56j8VNyXl742fe792eQDdyjmS/A8dHB0FuqsAZCQzwIFRhkMwRmFc0V+Qgb6s6iw76tz9gtbBrY6B2X7mgOxT/2WDs81f33TDUFMBqxhlB5SvJRBIYB8p+rj32R41YPnvDC19dN3MP9QXlNiv4UII/Ylfg+GUK/LMDaxq5puRQi2sc48geDMHgAYfv57KRtshvwJzR2eWWtOoED+W/ZhMZ5Yj3iP1nL2kdLiSMwUnXUOJGR9DI9Hms5UAFbdwLpmic8VWG9dr+dnuaevJ3W3ykH8duu6EihZQBkHNYPJrgEQUZKBsNruCO4xaA8QWn6ya1JgTbtfqS8wnJCz4HUTkJDXiNZOjgfyWS+xxey/qYTUfQ7fPwIPmmtHS2swIcTISj5E/oxmv3zaIh6vg8ZR3ZSaLITC2V8EaTuG9sX//F/+ifUGIy5rTgNBxcZvyXP8fX/+0TMSvE94LDT0bYfKPEQuJNCSnPA8ATlQ1fszsqmN1kae2gN5KcBuG66XBl+OHz6ndp6DSpMd7+euoaAyL9azoLC1EC/dvxYjPo8BTwISngs+L22eS/d4KajMr2sDCW3DhPvJQbz+/m0/X85L+8BQYPljBxIUROXDU0AHnglGXjRsvUbzKIfkhwAJmr/n1jnWbD6Yn5vvNviSrysmjAJVAVgULS4gkgZkGo4ijN85kFBsN1bud1bttzYtTvZ2WNpPb2b20zfv7O20b1UHOgd+yOb/cDrR8YhDOjMStFa4N1P7HQZgUr+P71pH6G/vWXz/zsMWBrsXKrmd0gbs+z0grZaHHWvOvS4OAe9uvbEt/gswgIEtgACh9fEZYk5przKwDyq+mFS8BgKf1YaHEa7lAEICEo5HUvc8+9z0I3cwoQTP0IXiKs/O1nXD0p/qFE7/Dqr209KV9RE8EMAFF4T1mci0bpLQYlPzSSez6vE6cDrkcPoY4tBraiJ5+IYQkWe/YTM/BRI4YKz1kyjj86UNODS5fsPhEpBQ297vACTUAVstmoQgwJ2w2kEJIIGaBEFPxvfXShu0h6X9JSAhd23Itvo1IEGvxZrwzK/vh7yX4VX0DmrviLp5OHhmAPD6zK4XVpDOCyAMwTKU/zs2mkxsPBmRpXP9+a19/tWXdvP2Dft6f3x6tA8Pj/b+7t4+3D3Y3dPcVqu1rdbOKhiPpzaEU0NHfGcfF08gwNYBAlgIuE92k8D+ReYNdfDWtfFwZBAnxRfABbSLBJDQ6zuoSt8glfhg72O/rJF5VveVsmHFsNSxh/aA7shjT2mfuWPrlHNcW3YYTj1eC4BvMBnaer8mkCCbhky6B3RgoRysor3oWAXgpQcHm3dFgUppHNDRJQDRte3+RCBhuYKg44G/p4Abg48egQRlizEOy6dHL3VQ6QtacWK+mfXs2n6L+3VGSQMklDboOTix3HoLPNmPDRhP7OTQRdsA25967Now3+3tcbW1xxW0FFCV0LMO06koT3BWkMBuD0Q8mNij7WSqi4awpHwanWfcJwBSvI18/R0jVYEhgcd37po73tF1htoCfTA51tY5HvlMV+ORffnZO/vFH//cfvqzr+zduxuyIXr9HpkIYGChmuVpMbePD/dcVxhPtNxEnTXAAhdGK/g7AH0AFx4f5syOYv4htEjKfoBUTdDSPJvOQ2WQJWotm+4Bnlkf/jxES+PhFXTX5w6j1gjkQ9Cw9pewfwsP4qv+kAEEAit0C2HbX9Rvs9bKxRSp7h52U5nTzEio/ewANjCHCi7dvvmc6tl4Lmxcx0Z7JNPSARILHMhMBL+W20ccwV6aEZ0qgnEjMFylcQpu20CC9AVyMqa2pQGY5n/LL5HN3mNxx1fbFxLQomSKzm19Fm0N2x2edy/Ln8fEAgROg1mi8aDtgehpx6nxmCcHCByQ8xUPe4bxceFh9nwCC3HjXWGYVeZZ5OCx1gztZsRHGre8BzmTATjjOnpN9kMUdL8cHx2pN9IACRB1bgADfAYAXs59nCN1XEbA0vUDgITne8/zACCBehwkn7u4NEEfnOewe9sDxRZrRkt0uND5nhkJOWEhIAH7RECCzkytB41jXu/1YlHigOvYS2fqceU9+pwAlNTvpV3F64XGE0s/XvnK49G+F9g8lpCIiQiNGPh31Cnq0u/65//iX3r7xxNe6ywW/O23+fWjBxLUWYgLLZx4ZAUFJGCB5sD6zFGKzDQPKrVsawXxrwEJOhzPgvc0A88FVnrJDwUS9Pm1kU9iUnQMv8VCzECCqMYKDnRQXAokXxubZoM8vyR/KCPhtcWuIBXzm+9HjmD+e14bMlwy7PXh3AKm8ri0Dxp83g9lJLQNqO5D948DJx9gfvimfrwR6OeMyKU12V6/+nden20jyedLQE/7ENa60trUNfNYCi2XA4XXOLX5xKzc6bChgwJzKyABHhadP8AL6631Tzsbn1DecLI3/Z59MZvYl7e3djvu26xCL3Bv0agAn/es4A607tBIyEZYhz37HqcMMTLGHMsEJHAuIshHLbIAHAYCpQurweGHMjucKmRz2X4RrItoz7ZaLG01X9gqShTqGv2g8ss+CUTQs2hda4wV8DArttnacr7i4S1GAjIXGahAVsOdiEZoyNcW+LRdK/od61SenSVbIBT36eiWPQZMOJRw/cf5E7N4OMAhwIdbR+2ifyZaMqHVpDuEcojpMPUhlDe0wbBfAwkq/UC2h5RcZQuilhB2nwFl17sttBkJcoy9u8Pl0ga3ndEe7aBOHQ0jgWv/WwIJKjnA2ZOD1W8DJHCtPcNIAHMiO3aNiHjYs3BQctcGjofWLNkEzc7VWuazRy09xlGaE1pP/DsAqNWWNHc4fBAGREYX/0Gszt2OvU1GAwbDFIHrnGw6m9nN7RXbHo7fvrHxzRUBlfcPd/br9+8JHqC2HmwECIExyIXzglZ7UMOH0B2orUVhHx6+8WdJAmJ4GgRI+DsAA894AqBrADFEuxAK3W1WqWuKxiwcucJYN8tARW24sObhyEHRugfwb1zPp4AEjI0cb4Hushe4N6xdtlWrenYodrY+YP0FfT26QvgmOBFIQNa8j/2EXnkFbJ93FnDRVZWZIGPZAAkAXvYQ0ur4+se6IFDad60E7Zf1Ys69CWfa13MjeikgQaUNABJQ2gBgD2wTvPZpua/LJbB/oWcB3wpsA/x36lRsB/nhaWF385XNtwB+S+thDvtQUe/WugwYI9U714EiBFrpezXnM18XLQaxdnkGAjgEABuAAtu6ohwHoprRgpQ08gASsBa6vaP1y53tdyuu4Xdvbu3nX31lP//Zz+znf/gz+/yztyy7AfUaQUuBMohBz46dk90/Pdrdw709Pc4DJDq4bTvgXOoTxIEA6GKxIoCwWm49aGH23IEprs+NawjkIERnd/a7cqBcMxK6RoDJWyNG142oJddZRdsAeDtqsts+CNrlemvSIcceQDJssfe1h58AUMSvr4BHVPv8Gfnsb85JUa3je2SU66Ad5SgHLwGBmKUSBbzXAArwrK7J4PR7CTfqjJCeD/2BYDb4uG74nwDCnCXPfgjbV9bU+PM15uuxAU81R9k/QmkGOr1ov2suxbDB7wUk6MzWa5F0AHiqLjhtfxnXEpAg5of8bffDu9aL9o84z/wM9/OJ80XaO5gQe4pGEnxFWdfKkxH5XNGzyp/MY5RBqTweeo98ND9vxVpUQue8PfaZPw6RxT7+7nasXpssQaKnSrZPsz8O9FUkTognon0VkBAfpdcj2AeQoLFAhx0YBaxtgK0bMKoBwJyaLi8UUQww2X1ixX4OIOusFZAANiVC+bw22j7/pX2i18BWqmSovnYCEtimMkAHgXe+f/AfAJLzrnmX1lA7BmrsC84X39eeMPOSNq5ZAM4E+Ib2P/+v/9QGkxn1NFj7EC3AX4utvsvff/RAghgJPIxKDxZA2xOQgKycjJIePAcyMnraIArEFHi9FizrwNB12q9XIPbcoOcNrYwpriHD2iC2l6+QgYwcCOnn7wIkyEESOprr0trBZ339Vm3Od1lcGmt8z4hxnqds2C4fZk2279JnC1GVY5XHG9f+fQESlJ2RQdN4ebbEs706ELQm8iH3fYEEre8zxyUF1jlrpINH+01zl/8to6l5EGiAe1Uphg4uAAlofwbHGvEUVOYR2ImeBRtZbHc2LA42PpnNOke77fXss+nIvriaEUi4GXVqIEG0ed5zAAlwQgUkaB1qXeIedQBq/NpAQv1skZ1ERlCZewZo6H0cpQ3DvveaB7h0ANV3i1rUI5kIcFIXyM7OV7ZZo9VdUBhJn/WMJMGTbp9ZXwRaFNmCOE5klPCd7Yr2yMRCoG2LlB8P51obIMoe4JDUAVEEZf7cfuBzjLod23fdGSBtOtS98W8EbqAAox0aaME4BB/nD3SqWcPccdXfPQKJ/T7qh32diooryq7o8HDqKfIX/4EeD9o32pvJUcSj4rqy+6rle660QRoJEtWVOOM+SiEERDjg4bWl+K41+G2BBKdgelldBhJeK22QzXqJkaA9465X0EKFKAQF0SUVo81jaB1wj9VlAP5J9dnHNI5n5LHGmaUI1g73LTQRwP7Y7Ci8V0EkEdni3Zb/IfXD1oX9jr25vbbxeGTbPfQIDjZC15SrK+uNB7ZBG8du11abrb2/vycbASUNG9b7HwgwnCgX36X2AWNdtJqL9n37g2fMMY+eRQqxzqgdxe8QtA/7CJQ8k1PX8JoHTRL5AjigII01oqeT3T8+OG0/lMgFECIgx14d9kZNNj5lRrEeFbAru6Vgx8t0BtZBO8G+EUiAwws7rQyTV2qdKFKJzCPAE2TQ+bynXfRRt5qWDuYNsm2bnWcc0UkBeh7cZ5GwJoMHPlDp7BJ8bZeeHReQgPUo5hT8Zghj0qGHXkK/YwOAED0X0wQTYbFGuUnTEnezj7IzMJj6FSmxKGf45n5uH+dLW2BfdRxIsC560LugZ3NuOQAoATnYLPe9nGmi1xF8LdD+EnoLhZVgZMR3gFXoaoPgH2J++j1JyAgUiiPbDoKNUJYQtNyx7OVf+8M/sH/9j39uf/jlT+3zN29sNB4QHIN4LHQs9iiNKLt26BztabWwu4cHe5xLzE295CHEfbCnR9RdP7GsAYEc7AnWLvwNsLzw3JhfZP8/DdDxN88USgRQgX2jJwCnHkCIn09+NgWowpbIjWitykEUgOWzGiUgTp/3gE1MW51b+H32DRQsyh8GCKyvxrfNybmwKwy3ztkIDGhODu5B7+PMhwnDBIAh20vs9XwdlYj4WRr+PdZ1sIPyPsT16/UTGhJgXbT9j2xPs8+oMc3jAXqN/HIlTRpQ3q+dmZR4r+wC4jEACbLZl8ZHDDyVD+ge3JfD+X7g+nf2gUrv/Jz3WvoO9S58/WBcXKMDtf34Aqur7fPKT8z3k3+Xzwn5l2K5al3kcc9jeBb/gFHAlqXe8YfXjXUSD8Azx4GsYE3owBILE5Qc0fHDpjVsAnTu8ZaaFFntoEMIwJSjLRdbW202zoqMsj++D8AAASt1kGiABN077oVdTZidp0k52yNtIEHjmMetXktn8VECKsLPYnwXHbr8Oo3gNK/HiW72W/6sS+tYe9/jAzCSAKR5iQ2eCGuyX1Y2HI+sGowIJPwP//h/8tIGMBJAoY2z1bs75dn9/j//6IEEHDbcUgEkYOEDSJBjhgxfDrDz4GeULiOa2ZDkjN+lYcxAQjsYFnL2bYZfKJICXi3214CIdqCXAQ0ezC3V+Uv3kg28UF8aoQg6MvCi9/+2gATNQZ6j9kZ96fNfA3pw4MjoZVBC450DcH2OAimMy79qRoIMt+5d60H3j/Uukb022vxXASRoPbQPq/b6uAREaI3JAVcALlV0JKk6VK52iuDejrZjrYBnZ6g0fjIbdhxImJ72dtPt2rvJ0L64uba308puBlCU98NdrePocMSNg8XEAxpZwOgkgD/JBrAXuerKkRGAHkC0y9Pa5XqJkqD+MJUAsF1dj8e9gJJBv2IQDIE4ZDtWiwWZAwASlk9zdlnYgW5Mqp5n9rl+A0AgxTlRUAfViFn+TFVl3/hov1jWbR2bjiEeKEeXAJYhhHAfM2f+uRyLbseWh411qwAOEBjhtVRPhp1FxmBg06sJBckeF2jFtKU2BAIcUJoPR9fwoJL+dpVExXwO+WylZ80wVgrCwFDoo3Z8gMCoCQ7R/pH3F4wExsMvMBKe00gQkKDSiP1O9q6p5+Zee4WRUNvD6MLAsyfR59X+S+tJXRt8DTeB0yVGAvcHeOLpK4t38SwLRgJQpewIo7wk283aHwiGjfPTpX0AT8vBI3QXyUBC72hWdQHGIdBHLfqeYnUQA6zKns0mA7u9vaH6PcQNN4eddftw+DuG6un7/d4etxtboH58t7Ml6lV3O9vDaUEQQzoluP6eCWF2ib6TK3tDI+CEIC8E6ersWIiQYp2RLdN1XR9l+PAMYKKsAcqhDWO0jhyMR7QD0l1YrFzcEUACrr3duzAgAEGsQQAJ/D3aOQZgi89RUJPPFJ3F6vgAmnx/1COQ4JR3iD+6Y+8lO2BWdGw4Km0ICrDtfY8c0FXAM5JVDyUZJcXcsGfXaMW4hiYFsmlN21Z4fNhHAECQ3dd9obSJQEKog6u7QxRy1+3XwEDAfoP+BYHJ/c72KElC+0IAAwAdYl2zDAw1yCWeb2wPq7W9f1jaPbLzaA+LLLd1DYoatDOk62T7Chvq46x2bjUjIbLrPN/g/u5RetW1PsQb0S2ArczATAAYfLJhNeS/e52e7Qk4oZXpga8rKwTiW5uMS/uDL7+0v/WLX9of/eyndju9YpkDAROAFXaw1X7DEhQCgd2TLTZrw9rAuoX2CwJalDTAJNzfP9r7bz5SMf7p0UFfBtwQCGXG32uxGbzbrhY5BCCKecxtBhEEStxQoodYGxI9xBgICCOQfCam6T3o6+BMJb61rgxqGRh61Fnf7D8oOCeQngSbc5CItXbuPzdBDc5l+auir+dWhQBLyo6XFNWBcpQpKSAC+OWBubM4dPZwXVAo7rwrWvbNCSgncd62f8d7gf1IgWoOxPR6+VKKDQQU4HsJedkoY2rvdd2LQBr5LQ2Q0OEekg5T/WzSUOr4uUcQN3UtagJSnM0H64WIvAe43vqUwMGpw/UGQNE1O/zfABKwrmBA0TWl/cwaM8U2+fnyM+LzBCTgWcVKlK8nEKp9/frf6FoDwdlgqujc9ve7BxZEpLrkoQ6EAYyDFYXyubqUxgFInx+J6bvgJPydokCbXZy/3ioXJWsulhgdOAJI0LmIz5JGAthwGg/uhwASKLqY/EEBEG2/V//O65PzJSA/uijUcxvnl18vn/CNPgLHiH5pUtpIPqquld99Npdg4tqezCz4uRzbXpedWmZXVyxB7Jcj+6/+23/gTAS09MY5GkACjpcgaZz5IN/nH78XQEIdhJfeliYDCYu5iw2dG8NEs4ns23NAQm0onxm9NpCgxZidupcGPgfC2uACIGRYX3r/c0BCvSm+J5DgjpirsP8ugQQZnTw/GUjgpobj0hKNbM/nc2PUBhK0+fT+vy5AgpgXmSGAn1Xj2DZw7fHSOmx/f42RkOcqz2XeB/n3zSHpxrFmH0Sgj981dcgnG5Sgph3sAHo+mQkuHMY9fzrauOzboNjbEC3gTnu76nbts8nIvnpzY5/NxnZV7q2C6Fb04ZZ6tJ+uDjCIvVQHeaFY645K1DNDLgEHWGTXOJ5Awpn09SAM2RUACY3I5cGpedG+aNgHbbvie/aoJd5s7O7DR+ogsLRhsSY7AWwFIfiyCaCWg3FFcdmg8OJzJ6OxbXYAJbYunAcMHlnJKFVA4IIvzb9nwDyzqwPTAaig+AdSDyfOuid7XC+tix7rUdpAhX+h+TEP17c3VlYVHW8q1peh+I76deswG4qATm3InFLrNbnOEgmF+kFlw0HfhqORTcZDqxDMjVBO4VogBNVaQIIy1M+VNuBzBYg6HdXV7xtGRknQpulm4YwEjheTBam2MZUg0Cammm3NE84e/K3O/Kl0Bo7JhfaPsvGXSxvcyeZSDclEng0MLtw5Qos8fsV9NvMcbaXCS6llLeCAUjEPpQsOVFFnAOwAdGQQkAAmy2FvQwS64ciiFAKOHwCfq+mYTJTpdGKz66mVgw47Liy2K97farO0j4uFrTodu1usPDvUh/BTz5arje3QAaA/IA0XdeZU2kaZDdoZwjRgfbJLBOreM/XZM0nowgCHh+e2nKSisAHKKcZejrBaLWy5erTdbkubAWBgOp1a2a9qcItgFwLm0BmhWOh+z3Ib6DVg3yHrjXNktd3YAVTaTkHgDIwZ3kuMmTP4trQp+JzBdGj9yYDgRC2GuvYuKlwvYNrYiSDMeDi04ymAD7YndNFKF5NDMOPMHjCNwO5w9XG3SdTL6DqIIrFFCbttlitvGwmkjABIn/bBAwZfI5hTlHHgmSFuS3HW3YbgQ6ccco0BUFXAyf0PewGhyNHE7lcre5iv7AFgEcQgYd8O3tUBlAzaSVHya6BtS32EEpoU0dZNal/eng+BpFkFEBEgR9KiUDCNNXB1Na3p1mI+4f4wJ+h42e/v7e3tlf3yF39s/8Yvf2FfvP2MZRtsK3w82AjjDiABINhuS9Ybnmu931Fj4x5CoE8QWNxa1R9wrXzz9Z395jff2GKxtMUcNPIAH8G+iK44sJ9YHyrNkv0GMOBaDoDF0S515xlrgHp1iQZKAgAUObjlIEwDXmEeaV8O21rPSud5FjPEflIGFgDLRXqyGQAAIABJREFU7rBjpxO09e1yzfh3ADBHAFOwy+iHUXYDsOly3dbBXUQVylIqAcAzXZnmyJ76+d+xqhzUGX35Jmq/qHaWfh45sITPErhMe49niL2J8wPzgPnNAZOAj+b67lswQA+xZtnZGiSPmICgXqusWfoLGOMBWuBeUO3XeGut4Too+2G7SwB6ANphxkLgFIwq+gmA2EL8FYy+4WDAtG8XZ3C3PDvfWQYIgdsA0kXbZyJg7/Z/jfaERP99T6uLA8RBAUwt0Z4zQDz5YQIuMG6yRTkJKn9ftg1jjmvDrsLG+Hw5CKiSHI536Bbpc7Cfh6PBJ10bsjgnWKf+3kYzqJnbYNkHMObz4OKtEKmGLwY7vNkAMIgyBTBWBehRIBUaO7kFp8+c1rQDEJ74oE4QG0OhLaX7d+hUw+4X6rokIF4LINrP1m1o43XNue7+Q2772MRTcYa31te5Dx5rGfaazRagFeOMTK9GakAZrfl6/DpH6/egfXOyEmArBIR7pY2mE7u5ecMWzJ3+yP7z/+K/BATP0qyyHLlwF3Cqv26MBHZOdYFlG/e9XzPPOyiKdps+m0BdaHzCkcWA3n38+AmQIMOB18I41UBE1P/IEVRwpjVTr50EIbU3ohZBO/jOAVf7Z31+m9HABdiq0c734ohaQnET0pmBjGwY2u93h6Kp4YPzopZ+jaJoQ6XL1yLiFsY/b852MPptgYh8YOlnUild4vYTQAOvQUaHn32euKsfUyrc7TnMB0E+lHTv+ruo9zqANEeXnuniZxzVCq2pwcKaEX36ElDVni9R63B9GTSN91ndYWuMzg769Ld87/nz87PnOczrow0cyHi5kW/a02RQrP0eza3Wr9Pdz1tc4W9wwqgGrxovKo+7qBZrZ83FyqrTwYaFGQj2+D4pu/bZ7ZV9eTOzt+XRboY9G1QVnTEcWH1oqZD+e67xwO4DcPQQxIQGArJg/vxOdxMaTqeaQAIo2n7/1aC0KQKswYAHHp6rVzmYQwoj6LY41JBZfFrZKkoZ1vO1rR4XtkUrrb1nKaG2jecmrREZ4S66QMCpZm+k+iABMIEDFUACHOEzsTHQync7V5/v9vnzfO4BPZgN3nrMaX7KcPi8R1a9ONgaKvIdV++mI9Fxm8ns6vHggj34Pdr07XfM5OH3rF/GOg8aoauEJyYEjykXRgMAA6FFZIunYy+VmI6ckYAgC90cIKqmzBbF5E5eD4rSEAIFVG32YFj7BP9ebhY1KOB7J+olI6OBwAr3BjqyO6rumHlNcsHM7yW7zzWB9QTHI8oN5KDh9cpqeQWCfy7tpfZhgDCipNLFDDFPATW0ObWjgNXu+4v2kFX0HQbibrOHvG+oxu/D8SvQ/xtCbZhRdn4qrIe+2bBJoF5D6Rv3v9vzd1h3jYhlzwYI8FYLG0bJA9YBnODJ9dR+8uVP7OqzG3v7xTtSwp9WS/v1h6/tL379l/bx8R6cGGasv5mvrFNWDPaxd13s0/t9Y51BpA4yjnC8qx5ajQ25tzEPYO2wmwnWTQDiXZWQcE/uvdYTHQ+QQADLA1nm0uu+ETgtl3fM0IveTXvHjhehCUJaKcBLVz/HOsD6ZSAKVkDXAxmsEbc7sCBhIxDw8nqum8I+9YZSiz6BhOFkbOObGwpJPjzekXWEZwMQgy9oShy2GxuPhzaduF+z3W5Ih3dtALPbd1d8LWwPNQrWKMMIai5LQfzsFqhSA27RzYMtz1InGIKGTLg4y4cBMltNQmw1HOYI6qhwDllLtqLzc1bAFrrnFGgtaCdnmWwhsniyzeFoS9DOoYtiPXuAxkK34mcSlKVd2JM1wLa3UeLhWVdvj0kdR1J8T2ytB9sAwJRZ7ehFj/ehvhr2liBnL0qolr7fsSfQUvOLLz63t7c39sVPPrM3N9c2GgCschAanwPhWzAbwDSDHQWAAHuO/0AGAkBy9/jIEgaMPfbb48PCHu4XLDFBhhhAggJcidlSKDE6FWCsRwOMAQIVsNoQICJTeuD8oxsG4nCwSUbViMDNbg1QaeXlilhiqbWzzkpcl4mz8Auy/1ED+Sh1g8juBoEsmBoAksDgQIkgAiaAaNhnAEZxNlbWH5QEAGDbs8BokzkPICNYPDkwbfuwnM/UMYn3FaV4AB9guwUEwLapnNbBAved5H9k30c+hXyczORtfDVjydAhuobIl8v3e8kvP/NjakZf+MhCZCNrC5Bc/gzBYJYZAcjyPVP7j+zGAhMFwAjyQ9B0KygQC40hnG9g+aDT0ha1/VGqIMcWJ76PrY/Hbiuw2jsvQROA51/sewAJsC84f5tuCAL0zltxypeUnym/nh1XUBoee5Pnb8RISGhI70QAI/uYxPhozkajQQ2U8XOSXgWWAq7v4xcsyNRiiGdWgLT6O9mWLNnDfvVSTOxBEjSY5e+RjbHe7shGoH4E7bfrbql0QOCCShLJfsH5QU0FF9lGSYS3ZXT7qwQMj9+Yf5UoOdgAdlEkIeADHcFIQTvV9FAB6mh/0nbz63IAg/vFZ2HdNH4fpMdDF6fAXnRwDbbSwWcHlSimekIHoJON0ZGn6tv1ZGhvb2/t+vatjaa3dvX2K/t7/+nfNyvHBBNQioPEDvUZjg1jJNuW7/Pzj4KR8BKQoNIGLlI6DK6cDqoxBlOMhPzw7UAmb6R8YLYZAe0gUwa8HYheCjIvGSzdU74f/ay/5RrtfF3dS7MQPRAjkBKHvgxvOzBtf252EHD4eSDkBopLPICTfB39LHRYY3jp+6Xx0HPmccnjgGeAXWB2MAfIyrCpD/0zQILUnYlSv1Dnkxkl+fN1X20k+/cFSND9Pwc06O8/FEjQ2tc6kaMp50FA1Uv7T4rmyjQJ5YejhPpViUl5kO9X8t7gJ6ddA1AoOlZ1TjY4mU2q0t7dXNsXV2P7ctixq2HXRhVgBgSaUAruEKFVH/XcEq+mwVHMy7MVcPiQNfWDxJk6Eu2Bofc14qwHFwwMQ24HG6N9IvZUv0/njaUSuyOBhOXjwhb3c9uhZdrTynbrHQNHtuxCSEcqmjvbolJrf2v/w4lWxkaZdIwP132nYP93ZjU7nkmoFcXxGRBLYzsw1Ph6MOQHo3QjDraDk10AsHFBRAAZmC85znA2wcKAzV1u1jZfr5y1AdAHNZuom2fHCIkYeqZfwTd0FyDuNhiNPDM7HtlkOrLJBPV7pY1HOBwxft5+UqAMspG45xpI2DkAUCBALZyaeABVfLMh4yQDGXSsI4vY749qIMJFKKP9ZqwzCAHq6zkbrt/nzJaCNziVcqocSHBjJJvkImeUozoDEgBmUZAMYky4RtwE1qe/3pk5CHyhX4H/eH30h4fzR16i2QGCpRjt3ck6yG4dOq7Qf/Tvpy1a6WFfgIbsLR+7dOBLaouUyI4XBwbq1Whgs5tre/P5Z/b2q89sfHtt1Wxod0/39v998xv781//yn79/ht7XM5tB6cKGcHhzO+VAI4DNghaAIT0ir5tVluyLbg3kJE7lcEg2TNb27XSwYSDlwRAl4Fr2+DoObW7GntZDMRBqQDZgwO/s/V+adv1wkoyWpxiLfXsLtpaMrL1GnGIIWJveH07gARnwIAxwLkURTWozur2Qh+xBhI2nFcAYGgJWaE0YnZrm93e5vNHUo7hAHrwB/X8DZkgcLbBwMH9SJQUs4atOJuNyAySarsU2WsAioCMZ7w8IPPnUhYNn+nnbwBKdVDnmh74AqiqcwJZejyv+xVifXhQ5LY8mAnBxMJ6xi0g6N4c9rZcbwgqoQQDq2p5qKyAvgpbazqhGXaVaxqMsNJ1ZGiPw4FHoO8CgaVVAzAz+lQXJ0gSbeAorFl2CDzy/guApshMbmgvZ+MZAZovv/jCrmdX9vbtrV3PJlwiHIsjCm8AVHhWlu1sWVVTMJADgwbgyPuHeQAJDhyAEYJyhsdH1KGDaQLRP7eHGjcCXMGAu5qAAQOgBusJzj3EKvHaDcfAs9/4d5TflSOONQJFlLn4mpUuSoBGYd8zcJn9tDoJQBPgAIsCKfmIeo2CLJ3bKg0iWIv2n2BpBGDg4H7TClC/l91TIKp1xbUFanqwDBQUZnvqe83XLtZpvlcx16SnkQHW7MO2Ey0NkNCxMumN6f26X98nAc4Gy07/1viIqVe/TpY4gkOcD3wtWh3n1pNR6nYKrSPXanBwhG0doysRdTqg/RClWdQUkZhiME84fqFtAqCATOGNiyZvGCxvSeV3vynay4J5CLCK5Xlqq9gACfJ1NVfy4+QPOuMlAMtowUj7EvYDFtiDVZ8/ZsgB7kZQK/8PTMUz/7/WRGnAMY8ZfI2HO1/HHP0AfCW+SvArxpmASrRHPlC82u0Tz5mtlxghwaB1Kv+G9x33KyCBwGiw3Jp97B0gcBaTyUkwwZlgbO2SYiP/2ccLcw3wCj7jCecXy/fC7mQdkaCdwnfMXzW7B2sM2kFi1NetgNX5wjtCkPGK8xR2tO9dgPzzjvStoGN0PSjtelzZm+nYbm9v7eb6nVXTa+sMru3v/id/36w7tFOBZBMYNS77+DcKSFCtLBehKJisf/OgGgeLJjwv6Gww9LMMcw7SKVgWk6/vtaEO+n8bCMiBt177nBPaBifaoERmJLQNaQ7SZKxVayXnNb8n30P7WfQ6HST4+0uMhHwY5E1w6Xm+D5DAzR5AAvetst1Rv637R2DGn1uA3rcFEmBk2mOen+csO3ihVq79vGcWAf+I2uN82LUzRGdGJIE2WrdtcEjziM9WfV57jbeBgktrH+/5oUBCdg6ETOOzMpCQDW57r+A9dVCaOo540Oj1dcik1Gq70WecVDjU7WHPHw/WtxMzqAASRv2evbma2U+uJvYHs9Juhz0CCR2gwaej02VJqUPAFIFZUMaJQjPr6w4vDwaKGJ4DCayhi7n1NRLUPJZ+o6c7ankLZib7yLZD5RzmHjV3m4Ot5wtbPixs8fDkZQ4QRVt7SQPqffus2Svs1NnXqvMCE+TUa/50sF5ytAAkaC7I5pAGAsWJXB2Ydb2oJSQgIk0IwC4HBqIAcwDYei1645gCgOkPvHc9tt98ubDH1cKF60BhRqCLVmOR0d2hlRK1H2oNQAMDFIEXgi4ACZMJ6vcmzDQiEzkaoqavT0aJnHMKVgIWAv03Av8a9KUz4aUbKkPZsUTLA2x1rdggs7sFtdrb+3m5g4stcn9GKYIC90+dhk8BBo2zXsv5uAAkcC8GI8EFsxogoRbzDCDhiNKUBCTUpRZh97xvubcC43kAkCYyMPh8Mm8A7IDCidKXQ2EoMEDtLwT2jtujAwdFj0E6vruoWw/9RGxQoWriYP3ByGa3M3vz2Tu7RieGq6kVg77dz5/sLz/+xv6fv/hz++bjB1vtt0xjoHUgUqlFt8+xxPizbAC1uxQyh1OKHvUIdbysgU7g1ssIkFHDc1Rov4h5DvVqBPZ8TloFZOA6NpwOGYwXYCJ0TnYoQPld2WLzZKfDloKdEAXF+xSA97q+ntBVwG1QZPtjH+hMAILg9sAD707hAVbTNhaq3CrTgtjkicExQDes6XI0s93hyNIePD8yS15bvGfGEOsYgTJKevCZaJPKLF0ACdAIATlJYmuqwa9buqEumGUA6koDaq9T7LGeCV4ktfU6sxd1ytKlod5lMBM9qIzsHddVMD2Dro6/AxwBAwkaHWCFQHhxewQzZWUPi7ktWCICvYSRdaDzwHZjDm7CyMHu4r/B0LtEgBmwPzgLBUHKbDIhmIjSJpQ4KdOG0htqR0CfoeoZBGypCUF/Zc3SEzjTs+m1zaZje3v7xmYTF/8kKwCgDJgj1M3w9YOMPFgosFl4HpQ0PKCl43JJ7QcwEh4fwORyIcXFfM1uDdvNgToJYH3IV/KxxpwOuAaQ/WMHCe4JiGlCswJgwqau91bWH/dS9hxQAmCNteDB7qdChrL5Tcb2PFui8x4MA702+zmyUfJFlFDBnsiixBgLBVbyN+ibha4C1mobSMj3RN5UYiS0/WFcpz6fguHaJPD8TFWApvWZ/Vj5u/Jj8t8YJAdbMP8++yB5zetz8zhlIIHj2AISjiGOh1Au+z/sMAK7HKWEnh1G0O1aJF4q2CWLUfab51CUHIoRh/1LJkDP27o2JU4Oki+XXu4BRoKABI4/zhW2zc5lJw2lP/sQ8qXz+YVrUWcHIHQqDUeMyvGJ8wc2jPpGoTWFck2Mo3ygAmK67NLRrGH/HAeEJa5Zz08CzXBfFc4hfH50cSFnNOwU7fZe/lrH2aoCrANAEFOxYSRE2+AEJHBNJiBB8+j6S85KEJDgv4Nz6ExV7Rtf18FMg2YVmNQHdPNCUva8hEE2uPG/m64n7VjJGy77l39GdLShv+kdITjWAaySJRJdruB/AowdDXv2bjq0d9cze3c1tevra5vNbnk2rQ6l/Yf/8X9mVqB7DdiZ0FvEmfw3FEjgIAft0ZWLXal2FzVVjrA32fVsiPWzDKIyo3g96IiaxHYQhH8rEP0kgDyb/OZz2w6pEMEMbGiTc8NGYJM3T/4sgQmXgAQtdF37EpCgZ9P1meGp4OA57ag9bu2F3g6kL33GS0CCo4SNhkV+NgQijvA1lHlEIXo9N+IrQALH5xVGAq6Txzwfdnns8gGT5+u5uefvE5CguW4MVSNWdGmONLfZ6CtY1L20108bMGgfsJofff+hQELeK3UWNuYoOwjtNZvn3DPB3nVCY++AlgsL4rCBaBGenbR5ABUwoif0tAdVG5JgR6sgvlUUrOm+nV3ZZ9OB/fGbkd0O+zYaVgyU4KD3kaEEjS0BCU2fXaDsjjoDSEALOU4jexXLQT9SBK9xeHx/4/DAd5QjKKM2mnipA2pksZcR0KE3NUoZBCYgK3zY7MlUAGUfWX/QqnEdZNXRFq7t4GneVRai8dX8a52gnvBsDUdgQDtEKqDXOTLTidZtqTUR3Ig9/hc1xyMo0cPxJlV2S6dqDKAELdQ6hc0XDiQwgGfm8Whr0KTJCMB4OYjAL4w/hLBAqEMt8cDLG8BIuLoeu+M/rmw06DDYGFYjHphsn4me75FpYxu4lFXCB9TOMf/mGUb12haQgBIAr/10BoY7IQA6PEtYqzsrRfJJ9qHJEuaDXuta+0uOj+7Ray4bIKHNSMhAArI9CIy8mCfU7tWmE9eh7wKg50gAITukfIbdxgbQ1YBgEzJn+G9/RE6djJey6LB9IsAhp6qiDWGjh3HsHGz0Bt05zKrhyIbjsVWTEdl+ULkHDfzD4719uH+w33x4b4v1iqASSlQYXBZdsm4IbGwPkR3yTHfnBCDL5xFlB52TGDN76oS4kKCRas11GvX8oKT7gUySKx3S4XTM7HOn8rauuxMExxb2tHyybmdvQ6wf9MnmmeYOd9lz/QEWSBHoUGkL6o+TuJXWV1CLBSRIQO1Ix83n5ohMMynzXgqEbJwBqCJYJ4DAM8+waWAkAGDEeq5U7rCLDjye5LROB60WvVuL2xi1bw2tiGBWgHHkQZWXYihLjkAEv1dwCEdTfgFehz1HW9ICvABiMog6un6FfCMFMmAeYP90y76VEJgdjaktsD2ClbBlK9hHtEXc9azTH9JGoOyEz1Q60Nrrd1h+QN0aALrM4u3IfgIIgDmFDej1Cxv0hwy8yPoKYGEAOyAGJsq74K/sAQ6ixGzKcojpcGCjwdAm0zGpvZQSIf3YAzt2zwFQzbKigvXXT4uVPTw92uNizU4UHx/ndXcGZIKXy5Wtlg5Koj2kAwk4v0LsMxgU48HQbq9vfF/GObbbA0xb+tmBT0RnB4jCUYsKmWcPLPGzAzoenPBcidJVrGNl7hW057NTvhy+o0RBPl7+ns+ENlAgNgLWNBgJGYjQeOt3uO9LQEJ9PwHWyBdoAwm4j2wzs5/biCQ2KvttX1JAQjswrs/DmjrfMHDOfMwARBoWTmgrhPgh7FAeT+xvfomuHgEoPJLs/9SxSGgredtj7P04zyAmDPFQtkekFEKMs5Jm7hNj/3J8YSuDUeXtDZ0Fs1hgPYlJ5Uwysh0QgLN6LPnOOnrDz8p+NI/kAHzwez4LWxeqUWcc29LAgB4CcRpn37BEiIwEMSNc60JAQiPG6SKzWrdZCJMFpa0ucINgWFwCEvDa9dbnA+UDFEYMHw2MBJ47TF7k0oZzIAFnKO2f5jH8AF/fDiDk8gYBCWhXrH3Y+LLuo0K7BL4gfImynNgpujIIEGz2oWtEaWwa39x9XC4ztmSMIy8AFWeDAFDAOBY8O+gTEQBwZgLsejkEKNi12aSyz64m9vnNzK6nY5uNwZabWNGf2HLfs//g7/49syN8uMrA7GB7dXgdEFNN/k/eN9/15x99aQOQMRkRZXmAfvcjg7VZo2duI6ClSZch9EPdjTW+ctYP/0afaU38JSDBjX3YltYmyBs1b5D8sx8a5+n0dqDcDg7yJMowXwISMkLaNsB6JgZlqf4RG1y9sc8MY/rQfL85EM2HU178z322O1/nIit5LFUTnBkJEBvJ8yG2z3OMhN81kKCxe3ZjBZBw6aB3BPlc5C6PGw1JCsrzgSajn9dPHn/NUQYa8j3q779rIKHtOLT3EFlDQQvN615AgmjDntXee/1afAFM6AFI2G2sh7pYZIIAKPQ6djWe2LtJZb94N7M3o9ImwwFZCPBXAST0I6vZ0MDCYQB4hVp0ZLbBiIn2UXTsQjGZdbBbtxlw2CUa5RRVFyFS9wFvsQPEHu3zjnZAsI5+42jPuFjZ/O6J+i/kBqNmHYFV1Gfj3vbmVN0MJGQWSFNj6I6H1gzXAusJcZCqE0HYGR5s0aZw57RuZezVLYK2w062RoY56NhwyLGeqEC/XLNGcXYN0b2RdfolM3kQdwLYgzHcnY5GKTEEKQxImqAEBzeuBQeesg8MLjpsyTabTWogYTyE4wVwc+jZHIjclR78E3yK7g0UIQoQgSUeYBYQFPEWXCxxCMYFAgABCXhuggmofQ8gQU46WQkhbqlxbdt6AaFtm9w4x033BJ4zqrkNRoJKJJHxZqAYXUFU2uBdd7xHeN47rpHgfAZqdKACgtlQzwCRfbFZ2xVKQkKkCSACr3dwbQTQwdFylOUi0SIOOhigPo6nEzuWR7Prru066LKAmv7Igm1ceBBifPCn1putPa2QgUZ2El1VkG5yIdICjIroLoAxQjs6sGDU+xu12whYUeYgyi5KGvxcarQMZN/BrvC1DcE/vMZsMBk5I6HvbV13J/RSX9l8Nbeyd3T9DYiaRXs0rAMACdiXCozByME+cKHXBpzC/dLuBiOhCMcOYBnP/m50S4BWgqH2H1RTZORct+GAlmRdBw6YdIDuCUXOnJEwHY25rmGbOP9BDQa9nwL/BQQPPcDEl2rwsYY5RsGQANDgJRNNL3mvnXbxR9TPKkCksxsq+WBDnNkNBrceBOA/7HEyEsLPUikUg9/DnsKVXbS8HQwdUBgP7djp2t39vX398cG++bi0cjiiCCbKmDBeqNGnbksFMT4xYGCXuzYeVjYdT2w6cUYShMIAZKG2n8yFEjoCPnd4vQPqrgHiAKBnyMEGgL0aA3SAIO8QOiugkAM0cRABbjr0RDrofNAtWFcNAOTj/SPZVavd0T4+rez+YW73d48Btp5stUIHDrBmjmQmeNckCJX1WIKhUgysuelkUivUY8w3W3SAcN0K2GfMvQMJHoCxrW8wP9weNckcAQl4ZtkolaRoDtv2CeMm34O+UEsrST6Y/EDNu65H1kkqJ6197biOzp82mPASkHDJT2z7x+7r+Jgo2BSgkn0k+Tf6vHx/fF1inGZfTZ+nZFlO0OQyQgCM8rvcfkdgHsFhBz1Gg1Hm+ypq8aNzCs52T4ZFm9Wya8ORd4RB8AfGGEGMYJLVwHJkv1A+4+Mlvze6TEFskN2QHFCA/fKkggvQSqMBZ6/EDTWneT0o/pFPLd+Caw+gKNgx4UtwjdTnbTATgjEj+yzGQh2XQBsnsWylq+Cf02izsTVhAGZ1mQPEc7uw0ZcZCbgugASua7THpB6Ia/BsA0BodK2kkfApkMB7fYaRQDtLPyJaQTKhhRLbKEUMjTjfW6E3JUbCEUABgAQlkpuWrfzMoilzy/6FAAd8pjQvfH5CGJRsDvebYD+GVZ9JNz9HwOCsKEIL8HQwQnloZW+vRvZ2NrIpysUo4DuyY3do61Nlf/vv/Ed2OkBce8RzDmcoi/qCLfRsbPMd/vB7AyQwoIrMMxgJA1ALq8r2Uc8LY48NqwBMxiEDCfkA1UYAIqhNlgNY/XwpeMuvvxTIZaPZvmY+CPA6OHvPBej5Hi4BCe6YnGck2w4vXqNgVuOjOjgZxrYTna8hsZ/2OOjfCnSfe2ZRg9qBNoOCoJG5uJhvRgQMOeB8DUjg+15gJCgQyMY1P5+MGz7bnZamtZYO35f2k0pvLgEJen8+qPJ60CHfBCWN4VVm4JPgMbE3nru/PBc/FEh4rbTh0trJARFZQ3TefW/qeerSBiof7xjEEBBMbRpJycb87tYOJEB9HEBCt2tXwyFFFn8JIAHifZORIemHGttBH+3svL3YWWlDgAi4Z7YsYx123SiyARJIv/Z7Xi7Rp96z4Mg6+nM0KuPQR6j6Qxp4BHGgkpMujQB+s7Onj/fWZb26KwZDzA17noEdeoifACT4gXOptCGvlzaodeo0IEIjYhXlGmQHFN7Sjk5Jw0aQU4NnB4UZZ16/jwNqSEojgrTlEqCO2XBgDDoRRABAAJjg2T1oK5zs0A018mhh6es2hI2ixST7qTO7DNpnh5nImpEwdOq3q9dD7Ck688BHPIAaDqepIItD9s4DCtSHYh57Ibrk3WcQFGFPez28i6f5VyecuWAkYD4BiHAdNP2fs33mOkmMKtk8Xi2UwHPGxZ2zc42ENpDAz2T7qcjORB9p3UPtoOk6sfZ0HYEzbEe3W9st2DDB3EKAjvMQuguodaVwpxmDH2+/2bfZ9ZV9/vnnNpvNbNs72a927+1ujeDqzu7v7zleO6rxdylZfEk0AAAgAElEQVS2x3Z5BKVwWafmYq9SpwH1/5h3ZFqjfr8E0EDQxrM988c5afvS5QBjR89C+0fRQbRQ9f2ISQVTg85xdP1A5gVO+ZF4UFMSt9qurNc9eDcVsg9cp4EALmuOEXx7BwcHEhC0NW1RWV6MOtcAEmi30EeCtbnhuJOq7NodCPrJDgGLCLYMgTgCfXR+gPgjSxbcOacY62FnqKGngxhMAVF9KQgI4Ujsn1Zpg0p0/Dx0LQe2h+0RMuLneO0+OsA4cCHldwWTCtIcXGhOMA94PGOIoBZAGtdydG3Q+HGtQ1OjV7KkhFopo7HN3tzQ97p/erS//Oaj/cWvPlg1nlApHCJ+BEfI2HLnF5+H/TsaeFnTzfXMbq5mLG2o+shoog86MrnR3aUHWxBZV9ZsB1MnwDN0Y8AzYj1DV+VmNCJ4gM4PbJ9Yi+V5yRz3KkpiwD5FG8u7j3Z3/0BWBezb+8elfbh/sru7e1uRRg4QErXpAI1P8TPKFE7cR9TGgFhhtLMlgBx2AsDRZrPiOdFQvd1HE1MGe0FAgtsz2a0orUn+B4GHmLxse7J/BO2RfK4qaZaDyuyr1QyPuOc6A59ru1NzeSXS5BvJ7snPBpNIP2c/Jt9vBgh0X36f50BCfk8+97JvpvuXT9VNjIcMtsgHkj5TTmgJTMF3gIsaMwXXvI9o31dnsl8obeDzBXsKIDgZdih7AhBGpopr+vg96ayR8GlkucNu1ULIoWmEckGuHzC+INIYIsEOJKADge9njZfmQmtC8U8eQ/nsGUjw0oxPgQTYXWoQ0E8A0B86dUpqoDyz9kmbbhsqbSCIEmwzn4NzhnI/Sree00jYE5hGUN6jHwNAjmysGJ/ngASKMyZmYAE7BjCgZiZ6mSdL8dS5gawRnFsotfPEQ/YHskYCtGZwlhSdpp2iREYlOOkMFRfV9nlv2HYKWgQk+N45uS0D86AHYVq3fQOIUsOe0u7Ajo7s9ubGxtORXd3ObDzsUh9hNuyTrYuz/2R9O3QGtrGB/dv/3t+x4x7inxMmOlgmWScxm9KKl+Kc1/72owcS4GnUxgMMSATGfYieDV0crOstbFCi4FTWhuKE1z63kWT8pZGgjdgeMG06GZu8aduf1XZC9Rl5c+t3olpBJT0HftmAyinQdV3A5Vxs8TUgAfctVFuHwiUg4bmFojIIHQY58M6B8nPPkIGEDDoQxIigUYwEHvqtVp5qC/kcIwHveQlIyAY0B7i6X89iNkji9wUS8uGu63GtRgserR+NmdaOxofPEbVhtaOXAu98zbZT8dIm/6FAQnuNaw1pTbeNbR5j/aw1KlBCY8CDFjQ7ILxRa6g1QQFCILN4uN3WuoeDDRDwondxt7BpVdnVsGe/uJ3am0nfZpMxM1g46OCgVjDCNZDQUOrYWpEIvB/oCOz8C4GmU4tRj+hAwskW85WXXIDuv3cggd0WYh+CRM7sW5QEAEhAC8MugpS92fzpifXqoJABTEAvX7zWgQMEwhvr9hpaq0pJMuDSdhTqMUa9OGh2YAYEoMq+03UnArALtjWtEiPC4I3tEKP1WKw7lTwBiCEjAV0bDsY+0Sjf6A0r1lSC8g7kAeKL6Md+DBV9VzDvM+DhnNZdMUBp39mGdcPIJqJNX2XT2YSU9IqlDV5uhTH1NnV+DQAJAF6wTlAKwvliGYO30CTV8dhzBedoY+sZ+4IBgD8HggBlG1ydX88Ovw7r7iUgIQNg2UlX9vA1IEGZJg/G3eaRCRZAggfNnnHlV1D+FQ/VdjdUvmkjkK9nELyzWwBZMYekce8PHKsxxC2rgd3c3LC7AMYUABBKE6ZXM54JT8eV/d8f/9y+fnpv77/5YHN0YADYMxixxASMgeUKtaAOSkmcD3uGnRl2Wxsju8GsNoJiP5+YNacDfLQN2j+ybCjO7tB68J4sEAzztS+KJcQJISJGij7EVVFu03cF8R3egYARm5t7d2ddinu5loyflz7OrPKFEzZwsU2pe7tgl8pjUHIUuiFihASQgEwtz+ji5GKhA7S5i57xJ1cix2LeYW9T1DQc/aOr1BM8O+7JSKADWfe698ALXQi8xhVgjXdl8D2sDgE+XtB6wGe1gQR2d4C/k5gstMkhfheLqR4XlTyQzROUZjiUvQrP5WVZ+HzsGXwuSzcGvufhb5GBUpY2ub6yyWxqq83avv7wYP/vr7628WRm0+srG4yqui88ad2Vd2gYDgcsZYCNhp7BBN1bRmMKLfZKtLE7ENQgEICuA70G0FfXLhctdEYCxpeMhGpAQJksEFh0nxJZc28rTbDqxPaYT0t0aHiyx6d5iEUW9uFpZR8+PtrHj3cEjUEpl8Ci7CjWOj4Tui7UxKk8eMfvEGDp3AaA4OKvCPic+SE/T36GmEf5vG/7Dr6X3M/TtXUd2or4bM53MBz4nEHjl8+Tz/78Pn027ymYU/ke8hmez3ddI/uz7FKQEjDyWbO/0r533etzQILOPt2H7oFAc4hBag/3E9Cic1LPr/NCz5vP0eYZz8eYQGECEqSR8JLYIj8v2FMCEugTEAVzew/75+Pk55jaNNe0+ijtFMgvXQ3Q5jWvuo7PgzNb9sewRal0QWsn+2iXgAR2qYmOJjpnOgHMqE0wnofnXjBnYCfEJsV3tsRMyS1/xqaUGGBqEzs4GOHrO9iLbA38vEZCF11+AkgAmAK7R9v3LYEEte5+jpGQgYRGgwHns58T2X8Xe8hBQhcUVgkE5sS1EbBv4/mTeKJ3k5AOgkSvzzXM8D4KhaPEC2yW7olnOfyjyWhk48nQJiOUcY28/fCgtJt3V1ZVhV1BuLrfIRMXMdSxqAJIGNq/9bf/fTvtocUDIMH1NRxI8Dn4bXz96IEEOEaqkxLtCAcbepGzb/RkQhDh4eGh7kKQUVy891KgqMXdrkFuGx0sJBlzvScb2vxZ2ZDpZ1xfTqcMu2c33VEBkJC/dG0FtDKiOlw0Frqn7wok4H2ZAsnMUhKbbC8qdXjQ5+XvCgizIWkba9XGy6jptXSm00Gv9/22gQQ9m8ZTh1Sen0vrQ7/T/D632SRK03YG8H4dvBnxbhv0DCTkQEXOgg5mrct8QL80b/m585y0f9b1M0DUftZLWRHdn/aPnjfvDV1br5GzT0e2VogGrRg04BCyiTXhhyGa/ZzsuF1TcLEKIAF9wqdwIqvC/uh2bO/GA7ueTaleC1GgAYAEZPlCzwACjLo/gU6eiTbbIlgluo7WTKCMQ5gQJQ2ogzsyS+WBiDvudL7qntrGgImK8QYhOdTwHlmbDnE5BFjb9Y7CigQSkJml/kNhVQ+OBkCwdV1TKKAwr1GBgPX+kKoy6/5I3o1WlFJ5Rm0vKNbu6MIp5oERARwONAa0kekgqyv0K2AXACSonzfGrD8YkLaMmniotoPuDBCBgWm/MENPbYhLoU6arALPSHu2f09RXDgTyB5DLA0OdsXspAutodwBByXsDJ4VNGVS0gmSIEUAe9WzKtqgOZCwYp9pxNz7Y882a58ffIn6z1ZuSzj27uiwtjKCWwVTfD9Bl+cZCZeABHyO2COvAQk6qAUkYFzcIQzmSAISuEYp9BSZIbRuTKV1XreP8gj2ILOuHWzaY98D0isLZOKLLnUo3ty8sdnV1H7y+Rc2HKOOv7Cn5dy2CHw6Rvr2N8s7+9XyvX39+NHu770lIQK+KfpPd7rMom02IdS5xTqL0gq2edzbfrOxEXxl1L4zePfgB873EWONXueFdwHB2PsZ1tSIUy/i4C0nyTjBc1AM0+uNIeoI5wmAAgAXaDZgzZeoD0VZAWj6J69drzOkKi0JLZDRaFJnhDWWXA/R7muz8Np1BAoemJUOHKKXOVkre2aCmLQA8Efww20GyywCSGApAxgPBw90Ses9HQx19FwjrNnHmeAgZJ9Z/sJGoz6BBNdxQEY7AuYAjlCiwXELjQSVNkgjoRelLrL3dORDjAs/u82NgDruUesf7xlNASr1qa8BEAFJGXyhBAb/QRcDZaQocUFADg2NydXMdvsDdQZ+9Zs7G1/N7Ormmm1dWbPdAfji9bvY5xBXvb26suEIgKtnNVGWMEIGbYSsrdaGl1vI/mGswTrAXGzXEaQfDmSnTCYzmwwqG6HWnW07vd4b/hQlISJjiv0GHYD5ck0gYb5a24IlIWgDerKnzcHef7yz9998tMXCBRdhNwjAHgGketccrDewePCfl8v5PQMoxpd8OjHDNOaY03y2ZsddZ3kG2OUPqNRNcyWKvnwK+XAZSMB7M2gv3zWfHfJBFZwSIEpAQH6txvDTQNFZLL5fLgsvZz9FwK0+hzYiGAkC5p/zIfVat+0OJOh3eC/YiW2fNPtFec/XPkAq/xgMvK2u/kNJUwYSwFohoJPaRPL6IbZ4REYbJ0jQ0Al6V34+Yp2oXSCCVB+zBCSwRbED2bVfHHZAuhzuQzVJJuU9NP7YGzlmICgb/+n3bb9S/hzYDHiNdHsgKI3YF393IEFJXEadHrNsd3wuMHNgHx4X8xaQ0KwH2KFm/Te6AH5/kdTYqC1kiOy2ujZUw2mMP4T1UdK24X8AEjBmr2kkiHXxXYAEMBJw1GDc6OdESYvK0gAOOSiA7itN6bu0dOokU2jA1a0vtc9CWJJrOkra3Ha5vUYizAVqTwbdKuh/oRz0ejbm+YwyP/pLVWHj2chQfTNDG11oTPGswIFY2aE7tF0xtn/z3/l37bjrWqecQpWIXZbUjhKJsN/G148eSIAD3iz8oC2iH+8YAzqy66sre3p6ssdH1LhtaqOoyReqm40YfmYgG/Uv2cBkI5SDuOcGW+99aTIaJ8dfpc/GPYLm/NpXG7hQUIz36eDAzzmY03P8/+y9549kWZLdaa5VqFSlulR3VVdXd/VwhkMuQWLB5Vfuv7zAYj8tFsSQQw6HHElOa1kiM5SHq3Bf/I7d4+/GK4+I7O6ZJWbZASQi0uV7V9g1O3bsWI0oewyahZ61eN7se8CmEv/h/TZMvvbaEfG1+9CpA2q/vn1Q2fATkqWRzh+9tw1qlL5c9zESZIArVN3jcGgs6nH09x0Ckur5qO+rvTb4P0DXocfrz68PZM+H14TXmJ0NHUqFicBvDk6u0fO8d7JK9sGUXl9zey1777Tvvb1u2++rgZB6PNrvqxFbgyReLz7w7xNblKI4mUZqswvFkOBB4lxk7Mhqr1fRISu228QILQGydLRdHA7jdNSL908n8eaTaTw5OeGtMehsYzIeqHa2j8EW1bhpP7RHx0t2flEy2dttMhJS6AjkG5rrprSLs+J/I0zlz0ETQT8WMWS9wpbbUC+erApMNcZ9QDAAqKAMLA4+WgPLGA67JeOZ6H+dwfFhxjrgb2sB8H+c9QQjMhhOZ6QoCKvGsyjzkiHduY1lHuAclnwWjrrtJvsfRwFgltdgX2F44jSh0r9DlZ09WkTRdtREU98tlWrYYSkYR7DrsiVOXLfyE6K/I9DKNmMDRNam6XDRHg8nXdRhgAR1ZqAbQbYAlG0Cc9V1U7e8ynrJTT+W6tjQ1EhqnFRbim3LjIhZGHUNerICEDNstCdqO2r7Va/5DIabgEf6/oVJpAC1UE/toJsdadVv9bNXO84sceiU2nnqFdE4MIgACCX7LjorwWuhz/azTzwO7mY1j8HuNiaog48mYuQM+qN49uQ0Pnjvw3jn3bfj9PRJLDfL+OrlefzwJz+MH/7kp/Hy4mX0h6MYHU/iF+e/Sq0Lgv7tTqKFs+lx9DoDPXb+1ZXGtrtNHYthH62DbTpQCApenyuI89rT+JF9AdjQmmy6hMgmFpVqYAfGQhk5ToDCTuM89H5l7eFQcf2AUbeUuiLcKSABz53vyTID28y93SrAAPOVjnTTGSiDvhTqGnSGuZYQqdRmSk0Xrol5Bkhg3SXjJnVVWMO6F4A69rlo+aUkrgIMONph2OgOi4YCgAPXOhoOlLHnK/swLHZdBfEXF1exWHDm8p0DaT3kuVhE24q4m0sQsFkStSzAqwFe/Z+OLGrxlqCIg6oaeBmMJwme0kqN0gwBd4MY6/qGmiOLqyp4UncGICzYQNv44tWrGE3GAheOT4/1N8KqZO9Pzo7jrbdfZK046xw2Qbcbs8kkjia0ddzGZEZghQ1tAlrfA+yTm6vrZDdtmiAZ+zCbHatLwxDGCGUiKjnJpBPXzzoQw2K1iov5jdpWrra0XNzEq8tLdW24Xm7Esnj56kplPfNrujUs4upyrj2apTEDsXqwhQaBALf4WzodF9f7a2uYTpmZ5McJI//2Zwi0hdFQAKP6jK3/diDjYLBtixC7a/sodRDvM7n2KerPdyBa7yF/nn0Rf17t2+0fK6U8TpbZn/HzPF6PS+27ZvedZPi1f2o/x8/VAfP+c0pp733+z33j6scBvg3A6EwvVDAzAwhAZd9btFd3dxCMVRgJAhEQxhvl+cB9rSjLlDhizpPbzqafgT+RJXc+U1gn6LYRLHM9rDGuj+tsdGDSDxFIWNctFbDFc8EY8X6vNd7jvaW1WUAIKR4VcEVAgqRO0p4xd9wXwIJ0V1Zp+6QRNRli/Mr85uO+D2sipH/dtKdsz/VAhXnZYjd9+buCjJPZaQK7m53OnLq0QTatdGMy0GbhWM6XPIvy4+mGZDuqzxPDKcs9HyttaPzvZBmlrleu3clwvAeheMr2J+1vghG1CGOOf1PGRBLKnRiShUt5Zwp608oWFtezJyfx5hvPpYswQphXzFvsczeGs6E0waaDXkzxq7qURDCBk9j1ZrHuHsUf/pt/G9E/ic0G33omIKGpBm/EHh/bKw89/48WSDAj4eT4WMqnbD4cYhtObwwtopbKPI/ZYa/BgkPBZztwag/mY8+3A+y2kd+zX+6ZJV97bUTroPB3ARJY1KZE2zA5+ON7/bczpVxibXRrA9829v6/wZq7B0ipG7sHSJBdcZ3e7wgk+LPqMasPyjrjd2gKvnZwV/WD+hxTkSuRyPpzasaBAw6efx0ggc9XcFcyDfW42LHA0aiv0X/vHepy0Py2QEI9Vnfmpdyk10gNWNVAAi8zkFB/1p5KT49yKL1Q8nEGCyrLASm5OboS3K5iQO9unGsYNdSrDgdxPOzEB0+m8ebpLM5Oj2NIXVlnq0wXz/doQybKa1L4vO81D8WULkuglvTrVAXeAwliJmQg6sMknSILtqG6D9Je2pNyCJe/EX0kGBQTQZoIIMy04MsyB7UvDTL2ZO8yg+EMkoE62wo/x+PSPCgsJ6nBc5iX7Jgz6wYVslY9lZ7lWJeuDQkkEEyV+srSK5u5xFHgO7RGJZRGLTgnHIqJHSm3E0hAkQdQQLCPjHI6K1UdYgH3MsOD9kWOW9aXF3HJYU9AAo4KVHxQdwMJqSrM3Ofh7RZ8rIf9XNDbftlRT3bXuooyTwlGEakSBZ/M/t7hSDaYShwAPKTafD+QUAN8Xv/3AQk6U1pAQl3aoDnYFlHR/Xov59PtNrq6lvyNWCJrhPGHySHmGLT+ARRFxgNgJdf68WwSZyenmTE9OlamyJm7yWwa1zfz+PUXX8RPfvbT+PHPfxavLs4FEGne5Axix3IMELsc0Up12w+EEmmFB7ugs+vHeDiOXnekFn7sC+azs8XhzUBVwAh9wVkfhXnQBEolC0lZjdZEah1Q2pANmbJGNKs305m8lahhN7Ylg0O7brUZHCZwQOYbL/xQgKH2aJXGhf2ApBTn/mXPD2JcqLJJX99t80zEFgkk5Zpw6gRmJehRAwkr+oBLWLQA+aWEwc5hMg4TSHBQz7XTmQBxQsAJxBYNJNBuEBaI98h4lN0oLBaa7c/YA8nmSMGuZB/ZSa3XJ+UV6eskA9JnTzqz/RhOpvtyIe47VcH7YnYpCIRZJBkR1h5jjxCN8DytZTKSzMnx6VGcPXsq8GAKC4G9fDyN58+fxgDNGokgbuUAH08navcK0BsdqNncb2kDV9pCe75kf4sWlK9/OBwpsJ+hU9DhXMi64Gz3m9fNaxEMRSgUNsJ8iXjkNq6X63h1nkDCYr2J204nrmErXF7Lh7w4v1aJA2MAoIaWi8oZhkOVWmHLMrjHxszj5ioDvbQpRfRbw9yovtteOWh2oMd3VGXYBz1AgyIPAQmHzuXaz2R/2P9qgwGU8BgcPfQa7bMqg99+DWd0+/M9d15rDwEJ6Td8HUjwYLT963qv674PiKE/5pPXA10DCekXFD/BXRZKQA1j6U5MUc63XgFKOZ+y6xDCp7kfua/UCEmgkPdzRmZSgIpNgO4UKjZYzlixDlmDtqkZjDetwDmfneCje53n3/NQ+5b4Xj4LHEuYpQ2QQCnbXvTc3bIAPHTf6acnEFJG7bawSWW74MK5m0WuI323wXGBeZnczWvMsa1jIpV78q8CEur1AyNB/hdCiwVIkHB0YZQxdmYBpa/99faPOksKUAkgq/8LWM22xQYSXNpgjQT76836LTpf6pRRktrqbkFo3qvOiWSecL81UMa4qC3yoG63m+CLdBHwiwACKHkbDwQQvHj6NE5PpvH86VkczbIDzqAfYm72x4MYTHgvQEJXGmLqcobt6SOKO4tN9zj+4H/7txGD49hseG0DJPxPVdpgZEzOr3vMV2KLOKBsFmh5bLCaql8HxTZqNoQ2zPWiPQQk1AHSQUv/yIPeNIcCUoEYJaN938ekc9YIENZGm/ewUNvBY71Ra+NXGxo7HvvaQ/WGzcChdjhssHi9A5A6Y1pfdx0o+u/HgASNQWVc3LVhb3D+HoGEGszwdT8GJPj5Q/fGZ9TtU+pxrz+/XgNeT20goQYZ6jn2Gj50HTby7UO3vdbqg+bQejy0Bw4dxm0wwp/rYMsHVQ0kcP0OfuvrlLMK/a+b1GfVJLO/ySQSKCkLl0ACPcH7uxRbHBAYd24FFJwMO/H+k1k8P57G05NZtg3ro3JL/3HKGzqBCnwGoXZWmuwp10vtrA+Qu0DCWlQ6spUKRIuzmIdWtv7hMCFzzvkowKB0YxiSbafFI3RtFPQ7sBES1Xc7Ux7neOPQcNszO215yJU2mNAMy750DTO/ea36VCsQNIvFyv/puFi4qaGpA0KkPUlwJJF5nHseUwBVwAUftmKGACL0M0AE4CEAJXhARX/b3+r5tA9ZH681VoIbaqn52exWonpnRjZbQvb7vSDQJaCC6kwW02JmKRSoHgh7GqzWWZXxpRxlsQh1F9jXwKtcIZkk+ZjFJxvRMwMJCS6kXkbtLNfOjvdrDcw5cEtAKANo74H7GAnu2mAgQR1CSpCmfYNDzFohw8w/ra2kexog749KBqq7i9F0JrGlDz58N2Yns3h6eqaxoyUen/f555/Hz3/+8xTOXNzEy8sLUdHny+y+QMtPViAK+nkOMRaINNJ+bxrjwTQ6u05ck52ldekmy3GYY8p1pGq/WYhV4q4hSSNNB7M3oHQns1VypDuZmXT3EI2ngss8V8hUiwIqMcQS/HZS9R6HiSx0V10BugIYFBzT1o9+3lVHphqQ8z4yEK41DxOB0olSH9rbDhW4k6nmBxsgx9EMCdSyC5Dgrg2AYbKZ7KPeKFN4ViVHQ0SZuSwxSMZhAyQ4Iw0jgXUPGwnUiKxkaj251WCy0QwkuH1ctj8r6/rWme9kcdy1u+mwu0bZ9sR0ZduUHowkqcKn/ovsVCkXkH8BmFcALPY8pUqgpTjm1GffUCPdSSHC52++EW+89SKePH8SZ2cnMT2exBjWAJmzfk9dFbTPZ5SJ9GO3hQlC+7si/li6GeyBQoFT2I67LC30O8iIThjD3UplIi7hMMMTEEE06MUy5iuuk+zwbZxf34idc3E9V3kG9l929WYlNsirVxdaI5T30N3k+fPnKmth3G4Wc4F6GtdN+pwAyc3ZAJCQWVIzcVwL7y4ann+EdslSG2i8z/9z0FfbJ5+zek8FwNRne+0T1v5E7cfwdsRztf8KEGW/xDawThTwmbZ9znKrL22rdW7tb8j2Fz0ev7+5TtPC7wIJte9xCEioxwqxxUOvb/vy941vG0ioGQmyF5gpZZcTjN/vo14B7wrTCR9DXYfUqcE6bbSKLWKhal2IPUsgIXVkbmN+nSVjBhJ4DYxA1hbfz2vNZuH7zSD2WMIaas9vvQ74O/dG0Y4p/+f9MEEFugkcLV1FStcGEiH+HO7BTMpBlU2Xz1AA5P35yBv3el+lk00Biff+o6n9u6IbBchSykUtkOrP6A+nd4AEMcnwWyxeucsuNi47NYBnsUUlPyoggVIg2XmBq3RoWRbagltE81x2bXACKV+bCZEESnR1eZ+3WeqBTRJzo5SS5b4u3QL3OiJZesnrfSbRZhtfSOtGdhCQeSDw4Gg6ijdePNFvtBEQXRRoSvvH0TiGk0H0xvnYhDkC9FZ5CuWFYwEJq56BhJMiuAgwnWyptCP/k2gkGEjQ5JfJw6Ed0NJqOBSy7QlXO6QarSvZXBvhQ1ng2gj+QwEJh4JEG25The4zdA7E6yDOf3tDvC6QoHOnOPh1cOLShv01VUHMHpEUwtowOdoAS/uA8v0YCLmPkWAgYX/4tEobHhNb1Nw+UNpgg1sj6b62el7uG//HgCQDCW0Qwf/3/DXGtWmH6fXo6/B3tef6viDH81nfT/vv+rrqddM+oNtryP8/BGTV11eDCHZwamodfzfCQU3bNQXdBUjQQVABCaLSixsN3bsBEobUkXGw7zYxGfTjZNSPd08nElt8dnoixHZK9wFaMGGcARLImBQV+ByL0pe4tG2i5v8hIAGqq9d9zUrQuoId0Se73otpoeviKHNfI7c/hApI1hXmiv5ZrT9R7V53q0BlTwmsWxyWGj2DeDgUBkvlPABMFMFKvx/HKO8zkX4ccdYZGftUJUdLoGltRGBn+uz86lq2VEFbZI/xLB/vRUd9jPtZG4rjDpAw6EZ31MnMcMnMSARQYFA69ziqEp7rNL3dVQ8IGAEgTK0fmjejsbo5kE1XF4eiNs/hyjhlUAjo0yh9b3fU8XeDGJD7yPnJ7GYfIDUAACAASURBVKBqoKXSn6JC2dozM7l7WuMtrSOzvKENhnmN13vPj9VON/oA3r9yWFqMBGfkD5U2qHVnAUqCbAqshE0yEgASYCWkbc45mszGCuoAbp6/eBFvvvtWfPrZd/U4gTiB6HJ+o1K/n/zkJ/qHuv4CgJ3sE4Hc0UyZZdWdrzbRRW7hNrtcrG6WotA+PXsWT0+fx2w8i1//8vNYzpfqQKL63tvcz4ALyrYNRWIt41cy16W/uDPDzC9lL4y/umlQgFp0JgbDbNvIPpX9K+OJs5ZdG/oxnI737R8BQG7WrOOF9DpuS0tWxl5jJC2DBDDM7MmyhCwNqsusJGS46adS/zK1RRJMLOyo3S4mR1DwkwFxe7sU+EP7R364lt74SKUcbv/I+kznvavMU4opo4nhlpdJfwVIoEQFRsK2Q7tZyqlK20FplmS5woTPJ1Na2scZGFOgKlNWWm1WmeEEJBOI1Lqu+rdbmFKidf1eUUDPLihcN6UYXB9fqPkwZVJMJNgT2cFBpU70me/QyeVG1/r0+ZN457134+1vvBkvXryI2elEnWxgXNHBgVrf0yNKZ6ZioaxXi4jtal/qJGDpluC2CKqVVo+UUCggL/o5KfY2CeFK25Ucb91Pse9cNxndy6t5zPEJN7eyETfr23h1MY/Pv3oZl1fXAigMcmMbyQSzPilpePrkmUoaTk7OZN8BQedzKOfXKQ5c2GEixZglUjRYHIgwOwYSGkZIKRUtNj9r3u8vb2Uu7Tu0z2g9cQBIaPu0daDZ9nMAeu2H1HZt74+VlpK2j3xWjn/qlHjfOtjy++xvOfitgfEaSMj7u0tnPwQMyE+sunvZLpOBPfT6ti9/n39HtxCuzczePRW+qPuzdhT09ZP56ddJ14XHXUpYRF8VTFZAQgIMMJ3yjGFfm4kCIwEgwWeE7WW2G839yPnoZN9dZksG+jqHzQRorRWuN0UfrcuQdsv/B0jgvQYS5L+ZnVj22r7uv5MtXSdqQ9iUYMLo9I+rtNPu5LnojPz+GguworOUtIp0C+8yEu74pt2iUQCTrewvgalFvJf3GkjIuUkgAyBBa9Yc/iIEDJDgeZQG1j1Awm5b2nAWcVoDCdpykDOlLUJSqzl3AAM0niURhM2ofc4m9mqSQ5s1pa20rgVQJ1/TiZPjSbz54mk8fXIcT89S+4tSM/xZTOSYc3w2kRhulsd1Y0THhw7+A/5sL247g9jEJNa9s/isMBK26350B5Ro1Ummx0vr79s79eP/KEob9sFRWRQcgDi1LGh6ZjJZdhJcQ2yEz9kiB0R2yh0ctI2uDaF/PxZIPjbINoC1IXagxe/1wu3JDn9SHVzWxr0xxg0i2zae9Wv8OSxmj42+v6i9J1paaEEl2DEa7ev1mNUsiPvuvzb67YPMDo7rqA8xEvYBsEsHLKRQvlDUcCvwPwAkpPFuqJ/+3DpweGwO6+fbAbjFFtvrxu/xuvM6q+fB1+U16sOxDtTb313Psce1XsPtv/dGvtVW8x8CSPAYtIGEminkezWQABCjjM4tKucpsCYqfcqaRVfCdOsg80DHht7uVhoJGNPTQS/ePhrGk2lfLcWe0Ft3MorJoBuTYSeGg26KNeLcy6hnRoUfi96Z2q7ShoxjSmlDMhLOz6/yMCgaA7VDRKkFfexRIScjLMfzOBXyEVzUgXWzlAjjeomA10KBDz+IGsrZqvq6+9rslHlP+vH6wMy5zz3g8U4KIo4FQExpl7jGcU2dDcTEyLw1IFHEqrSPY47mVymcRDBPBgJwZ0XWojAQAC6oLxEDgUAfNsWspzZrcqah65eaX4ENUHdTBVAU8cw0Z805yDufO0SosgAK48lIGUu6OhB4gNQnJbrJVKtVKKwQWh0ScHcQY0s2hQECBBbd7i8zg4eAhAQZwFVy7ksg22qD1nbea6dbc1DEuWxP7gMS7mMk7GmlGwMJtwITlFmATUH5AM77aKjac2rUz56exseffDs++uTb8fStF1oD5y9fxQ//7gfx0x//OL766itpBhEYkTUHEJJwHe3rTo4VQMJSuL68jlgDWiSdf7O6lWjm86fP48XTFzGbHMWPf/zTmF9ex831QoBDd5dBeuo9Uop0q5Z/OS7ZZo+xYH/JngXZmgT9uVcxEkSpTZsMi0LrfZ1ihaqj51wfDwIGBhntnto70v5xp/V4vYR+Ppdi+IZ2pIWRoJaARbSTvZNdnNLRyyxgAjM8p3MQNsGajN9OQEJ2A8lMjUCe29uYnRxJp4E5WC6vBSR0e3nmko3rQ71V68SiY1M0EDKgyC4kWvcSkMSJT6YBQILbP663tCo1SGgmUvo3w0ERgytU6yaDje1IoDBbllmrJw9KA2+2yRZgbGwF6a9ufPnlS+Gb8ALFgBhkiRW6F4wrIKdKCwLgiFaVvRgwH8zLECbSLi6vKRNYxOx4Fm+983Z84/234913342nL840r3RnYE+TVTueTQW6whRbAkCUQEuZPET46PSxTiCBIIU1JeYO919KIUXVHgxjAJ28e6t2vw6OuOa0dTdxcTUXYLCC/lyAhJeX8/g1++OSkoS1wIz1YhHz+Y1AFTRGAA/Ozs7EsoBhg60CmFks57FYzGO9Tj0Jxnhbki7W18n+80h+uF1tEREuWhXYwlz7af9lL8Uee72fO8E0x1Jh9BzyGRQYViWXfk39GYy1bVr9u/Zn7PfZl2H8AeykZVMAwDbrwJ/l+bgPSGCt1UCCfSCPRn0P9m3sP/IbIKH2edqggs/O+0YX4NTXqPdS5kVsWwL/m1XaIxgJHgd+m4U3KOcs85raP3eBBM4rsTfEPkk9E+aBzPrNfBHg7KtVA2RQMsPaEkhQ9D5kT8v5Jl+m+HK6IImLJguwBp18HmFfzWrJEommUwAdWbhuadW4c1kpFdszwQuQCNGA+Ub8L4HaBNNg/tiWex5c6paf2ZSeuS1iXq9WWHRvS9lHi5GwX6MWv4Uxt05AUfaulOJhFxzDGEhI+512HNuh+cNeYDc6WSqcPmkyGRNtuMtIcNcG7fHiGyiRwRwW/wX/azYZCchMADvBB5daWA9HbSHLj/e+QTvOJzo00J2BvwENnj45i/fefiNePDtVckylDJwbvZ3OFEAFhGtHdDTCN+t3JKFIgg3fQeOzG8a6O41V9zS+B5DQP4ndBlYp4r/wYhOI/nsiJMCeLDDf69mxv9dXOTbkCESYTBMznGZ2riBKHJf7gNh0GzmXuXEMJBhlsoGvM3y1k+gJrA1W21msja8P6Ptu3K996Hkbvv2hXtOVHwES6umpDUj9vQ9dv0GW3wRIqI0+7zMNp/6sOkCuDfmhv18HSPDYtMUWnRD5bcUWayDBQEl9ED22/GvjXB9u+/kuCK7/X68dHzz3ATo2wL4eG//9WFSHgz/Lr2kf+vcdpvV11eunfd/tNXRoXF4H4GhQ11JfX6jZLjnyvRpI6KJCX2WcDCS4XRkZvtgsBSSgf9DfIbwIkDCI01E3no86cTzsSWDujaencTKbqLxhPOrEmIxgjxY9S9HG1ae3oPNkMzNjWRSRRWVrAwnbOD+/2AMJDvBld9THnEN8FcdH43jz+QvRYKlRB13GO+f1Kzmoy1hcZvCzLlRSDg7ZKPmQWVvuuuUUocoe45nhT2Vn/p/UvlSaFzBSygoQ7bHDkustD0cCFGdAoEziMLsVnyjDJRBZ3mRpGJfjLMYtpR84moACoqv3JbgIQ0FZScZ51heQwPXK9pYuCDrglJmWqVad9W5HvTOOUKF+0+pxMJJYXQab1OGPYjIdK/CQcJWQegIGHPSs9SYAQcVdAnm9WfCVdrQIBtR1YlnEGsv8EiAmBTkdNbMVABIENFQUTdsrA6ltG1xn7sR4KXOtc2Zf2pHnVnaFgAiZVEkDWAJd7jASttFZAyIkoNAHAN3uBJgJ+wJ4GfcDdfwPvvnN+PR7341vfPh+/OLzX0kD4Ze//GX84L//XfzkRz+Ki1fn+m4Fe72eAjK+i/8TaG8RsRONfh63KwQBJ/vSnMmIEpPTmI4obejGr375awFMBhKUzQBEQIW8ByC3VGadDDHgPmMF40BzAPNg15Wehlp6KiDLDKLHGNBKjnxp4UkkD4CEA0wXAAQHXcqwjo1aPgIgaE+tV7FaZJcB5kqZHdg0pTwvAYOmwwavc7ZI398ZRPcWVf5O3NDlA2EzxBN5fxHFhJEAqMHPzc2lQBAyjryfzHnNSJBtroAEHEQCc4mMGhCSMOZo37WBPbFY3wjgS/aJSxQy0wjYIbuzKeyCwnhR+7cOjmt2HrF9rds8Yt9Ue0sNbqnL9doV7bbTjV//6nPtZYAN7cHCpJIEMvZWrM51MlgAQ6jhJaA4mqisCi3Ji+tLAVPdQTdOn5zE2994K771rW/Gm++8qa4b7OXZZByT0VCsBLKagFKwSujikKUNA9mI7JyTZUkEAWwfzVnxxaXPgg3HfsZtjAboeuQp5z2Mbb++WsbV9TzOafVYGAmr212cXy3j85ev4vxiLiG8W2wJ5T/zXEeIk754/mbpXJIAm8Q/u1nvvVwuZH/Sfmxlh/Ls5ZzBOWdO0Dqx2GICQ3VGk3aX9kVkHx4AEmx72n6mzlFljXspgNv6137fneCz0JodaNX27tDr/N32PQwkYEsMJHhf1T4u77Nf/jpAQu2D1H/X99b2lSwV1/Zf7A89BiTASPC5rs84ACRogt3VpQTtmeygJr20b9deces+C8RDwV9mq+fSFtlUcoCy+fVNbNaU5yVTMOOUPLe4butj2J7lHs9yBx7LNXB37ts+KvoeZhDYRiR4Q+vjBBL2rDjsqMrTUteJNe+4ASBBDHAEstV1I8EPbLATk8wTtsJMMAXdBSOTjsCdNZpdDwwk3Ce2uOskY4RShhpI2JY94+5TZprtS4oKkGCtG4AEsbALkKD21iXxQUCdDK/UyLJGguNGx4o1kABowHyfzjgfskyXcclkT5alKBFWsURUqlmEgdMOhzpYiVHQB1zuS/Po+dMUV3x+diQR6kFvG2MAXErsBqESMfYeyQW66cB6G8Fs5UZUCsz5NYxN5ygWMYvvIrbYO4ndLSw0gIRMf+IHliYi+3Dmt/3jHwWQsL85HTpQ6rKungmejJMaaQNTZ8u9cH3A8LrmIM1PPQQo/EMACbVhrw03wlWv+9MOUm20XxdIyI2d6L2MW79/h5FgZLMNJDiLUQMJhwLNeiw9tu2D5c5cuc6oGgBrJPhef1cgwVldA0s+3Gpw6aHxrw+iQ8G2AY76oK//ttNc3zd/26BkkNe0H7pvnfAe7sXUuvr99VjX89IOgH4bIKHtwBz6fz3vXl8uneHeTB/19RicUseJdQrQyfBCFyNAJeDgb7KaUORul9G73QalDT36tNNCECBh2ImT/m0cD7rx/Ow03nrzWZwdTRNIGERMECMcQH9fSItEQUUpBSC4SqX/dHayJu7rQALBFhQ801d97RL7mqDZfBMnR2PV0/KPdrQDbFSpq1up5nkVy2tosbQtzKwA4ovKYKAKrYrjFOsRo6BbDk36kdP3now/yPtmKQo0vw0GcJh4P6sNZddORto2KL7DwVj3CZCBw6w1RJZOLRo7qpunxIq5hSLveWLP4GwIFKB3OmuVtk04U5qniME4qdsOxgEStM4KRZqsNTTA+4EEAtC8Byjkat9J4DEj44UDloGGxdTcZg9KIEBC7EYqJ+CeVOtMJpNsw8qZwMweEyDmayyMliDSeo32Tj5Xg3Q+J7zfbCPuOALMmliZ1nFIICH9Tqtel1Kass7aYotqq1c6NhhIIKvQx8lDVBTdjzFshJEE7d778IP4+LufxLPnzzUX//e/+3fSQ/jyyy9V1jCnvvaauvNudt1g/1EHzpwTBJKZV0DPvmOd8V+0SrJmm1LB0WCczttiHVfnV7GkZGKRivsSqypdMASU7NJRHk8mhV7e2wf61N4zfqwfnTfQ+aH5qvtUXgOJANmv2xIM32a7RYCEyRG16bFnIKx2a4FX0kmAcXC70T3L6UbkrCjh1+e6WwH6bKvbdZKZGXUQ8+oKSABoY53IJos9sYohge90pGu8vj5XQA1Vn3u/QZR0MNlrJGjfAHQW8SwzEgwkJNiRTiB1/eyf1WoeN/yjfKRk4PM+CmXZGblSi58AYmmjKSAhW5AhBGj/ht8JOq4VxHM9Hhvoxwmo0f7wNs5fXai964wWr3wvmSpE4XKYFViJbbFlvNcaF5giiF0bSFhsblQ+g6Aqug/P33geH3/7W/HBB+/Fu+++IxoubAT2Nwwj2j8KaFUXh+b0hfFgTQS1Rw3GODP/Yh9Jn6UwJhSkUja2lOios4wOaBc3m7im3SNMK2lg3MZ6142rm028PL+IL88vYnWziPXyMrblLGCcnj17EW+99ZaEFgUUiNWSgmqMA0DC9fxyHywAgLm8JFu6drWGkpmQgUn6psnG0tnfy4AiA6+HGQncTx2A1Wu7DST4M2t/pvYZ/fcdn7dicx7yDxzUGlRlTBgnMrAGEux7+3Pb19tmKzTXUQROK50Ff0bta9lfrgEN+0wkGPzT9s/sZz3k37m0YZ/EKe0wfb5S2qD4Qa1v3daxL6BRY3FAbBH7kH4jIoEZaJtSbyABoCwZCYjpJrBtH0/MrF2CeAkGApekfTRgqrMZhoGBjxb7xH4rQK3nzuCXkynsafn0AvlL2UPpkse5y3NZCpk6T7Ij5VzjWrU/AH7RhCqlRdidLMFI5uO+5EgtE7PtYLMmu9HbZrtoZ+2tkbD3XUtpAyWI2DkzEpDllZ3j8ZIYqEsbkiVGV6Sif1R1beCz8xpTJ4oDScwuyifUkhPg1t1+GjaBzw7s2EjgOFpc2PS8f553Ilu2uJ8JirprhWwY2jlF90qdZ4YIu47VKvf4aBJPinj48XQgABbW6wRNMexnH98xYzh8MAGqvc6+o5lKLSltiJE6NtzspvHpvwZIOFVZYiC2KB2M/x8BCTKK2aJUf7AnJuOpEBYxX4pC6D4bXQMJhYqDQWsbstoYsfhrICEnshGYuGNUi1H6hwASbMzaht0G5D5jd1+AKmcVh6Ic/D5g/Lh/t4N/B3oWpTItyAdGHm6Jovu9NeJYo3Ttaz40lr6O+pCr50vlDaXtY/vadRCUc6LNSPB373UzKrpXfR01kGAD6u832vrQQVMjiu2Div8/VtrgcfT8+DtrIECBTku0xvNug1MfMnyG32/K7qFDtL0mfhsgoQZS6s/zmAnYqwSP2kCC6fim6/m13JeUsNVJIIXftA6KuB/Xuu+/jrL0bkOnweirTGG710g4jlUcdXfx7OlpfOPN5/H09CiGXdrydAQkjId9AQl1dlIHJMGVWtgVIOFrXRuytIEMN9l9O9/8ZsxT2A4wbiMUGSrsk5NTUfNlX4pK+2J+oyB9tbwJhHV0HRZwsi0S/S8ZCUNlLsp6KOVGzphwqPuf18uQTHBxcAwk5NglkHB1NVcGEZnH68VSwRK1md7HlJRczef6PzXxzJ9KMAqA4E4BlDLgxJPNVp2+ontOS6hkBmSbDjnKwECLZq1KgIk5VkG+xNkonSC7iJicWBXdFLXDUUkgIbUS3HHDjplkmQpNmMOf6clMQlLZzUhQFwfVlTvIz9KLGkggOCkah3ELbZKenduOAjxEB/nN+lR7TdYJ9FXadpbnlUl1ZsilEThFxRnlN45O7pusRc3sCrX9yUjYFkFOHAABCbRaRCcBSqYE/3ZaW2fPz+KNd96O733/s/jw449ivl7Gj3/yk/g//q//U6KK6FucHZ+o/pwASUFwAXNY6xIjpt1VUbZXrXuPLPQ4HagiTJm2vugZXC/Uoox1S/cMgQHdLJMBENNe7mQHDgXHUJ3ZWwT4UtZexnyxyvGilR69sQeIEyY7g7Egr2ydGdlGBer9PSNhfbuOi6vzeHlxLnG/4WQYtBjEVvD66/mVvl96K4Vt1A6k7AoqIIFJ6wzxGgbkmaieMAKg6LNe5BR26Aiy1N4BSGDuKRXBQabEBEdMrWO7ybTQOVAorGZB9JRpyrZpUOCVgeLzcA5xvLs7UeXniywdEduhm2UD/Q7rj8/tKohmHTKP8vcRP1TGED+mn/OK4w4LRWKIlAikFsUJYpqogCOoiuO5zW4GlFSK0bFca69hzwBjAFw1L3yH9m8Gv7ewpLYwW3ZZkjQZC+jr9nex7WRHCtp0Mk4nT07j44+/FR9+64P4zicfxxG6CEcT3T/tUi3ktqPEpeNAG4X7FCkUa5kJ6HZUorAubXkBMFlHEn/VnlrH/PpcpU8W3NbaRPuAjC/2dtuNq8VSQMKGeV7dCkj46uVFzOfXsVpcKCTBXrJ+9kDCLEVL2TfyQwT4ZXkDGiTMm2ykVOCLoJtYTwla3i2Zc4vYjdZI+kKlKxZI4gM/3E87kPYZmr5PtuS1f1Wf8bUP6L9rP0H+C4DwgY5T/g6+30kY71n+r/Z/JPEeEFv0d74OkFD77G0/MoGz5jr3+5frL2VNh/wfHqt9/UPDrGCdhIWAqyZr7tIGxBZFVb9NNiPxBns3GXjL7L70tfaPgPnJJLT/mT5nXoHKddbQ61m/qetjP5GxyvLsnHe+27X3BhIE4EhIdaXuPQbyzWw0w4fvH48pz8n1yPVyDWTAs7vRutpLCSrIfyudT9inJD80/ns2QbkH4g667txmFxMxzooIqcrHSIIUjYZm3Os2kPlor1N3HXMLyKaVPX4EgLc6XNAVBezQLRvRptnsYlWAhIxbEgCRQDatwsv8iuHJeUrEtNf9CDEXGzYCibpM4uzb6xZf2/5oaiKU0p4xh0m2x8Tuwqx1QiJZYIBECcR4bAUiFFFG5gV2FmDCyemxynOfnhwrMUUL835vF0foRfW7YtfS+lHJJmlZp58B2497HAP8drKFs1hRnbFKG+bbWXz6b/73iO5RxGZwB0jATpWKnQdt0Os8+T+UkeAL3LdP60RMJzPR68pJkRuvVR/v96nPtDMa+5YezaY0pcevfygov2+wbKDue97t94xo1kbQhrQGMurMOM+LXvTAT/39h65fBOZ7xsffz+894gody47fcJgCXUWx2UbX1+tgNY1f0rWUUWq1Y6q/pz4QZChaoA2PtQNP5vGxNpiPzU87SK4PFl93DQp4PGoApR6n+t6bdVqUWl+jGsjfX4MXfqy+VhzCmpFQj7WvwcG6g3JnxY2C1uCODZbf+9j6tfBeDarUjksiqq/30/7uPFjaPczdWaAJ4L1+hCdSf2zBTZwuHHShrNsg2OJAo2+4DvW4jaexiSfjngCEF0+P49nJJI4ngxj1d9Er9bM4OzoMheKWDgWiA9/GQLVxqeaetDb3K84+wwTeXhccxHlwDtRqb3aU5Q3T6TjOTrP9HtR8OTolywD1dVtUhQ0kYOy1FgkUtK+gl0N3BvEfiomxhuq4BjQp6sm7DJShEHu/8j2wDXCuyfbWpQ3SMNqlgw3cRQaQg1gO901T43t1c7PPHCB8x/1JMTo6WeIwHOs7KWc4OUN4bBDzIgbVG/VjM9ymmn5R5+Y7nf3EXUkAKZ0qrXvcNf6vrbSVY5aUdBy0zJwOS80hDlQCwUkjVoutlEzOntZk+1TykYJVXLuU2rknWvsNRvq/gvdSh6psQylxwGHYllpYgAQCVQMGBAgYJej9AkAKkMDjBMYACgK+ilPS2LQ84LVn9TwaErVYXmbSd+rakCKR2D66kgAcwLxBMAkggXWgDNRkHG+89WZ875/8QXz/j/84jp6cxt/+4IfxZ//1P8ef/Pv/J1bUqVKSMhhm4LlcRWcTEqxk3DL7kiwUAod9drqIed1cz+PVxaVYB8PJJCbjmVgarAPGT04RwI+6LZY2gjgsau+1jQG0TMCqIsSn+y4tEakxXt+mBgBBJt0myGaLKaGWG9uYDGEelK4hcavAXS0sR2T+buPlxUsF8VwA2XAHktw04ne8N8+0aQluOhkkF8AMtoQFRXG+9/byNmLaPRZ4x7746vyV1glABWuU+4cJAo0f35WuF+w91iVzzHtYYzB16N3t2mDpMowYE2wN6ugZGFCyAUuExxVYbNhruRdptYlGTI/2YBLWGqVWzLYjRxkgQUKPmUDLjP6uI9o+Yo/sJwWWAFBQX4ej6CNyOMj2ngLgKNdYrSWAulou9t0J6HSAPcXJFROnAH8KhLa59wiixZwi2EB7prwe0GNFQKM5T+BhOB7ERx99Mz7+9Nvx/e9+qq4i6jkvECtbm/GD5gSgMPZPNGnZFUouAAezz730HkubRMqsyF7a5+L/jB1r4OoG7QLWWIJ2SpBsENFEa2ET88VGwQh/X17fxPnFdcyvr8R2u7o41z5D1+Gdd97RHJnlZco5bTQz6ZIlYEmNBsUEKErmQgMeMF5NKYrXm892+3HS7bQw7j1HrP2n9jkuu1M0olib9in82X69fQf7XT5ra/CgAaKTRq4zo9hx7tVBvAN4+3W6NmkDOAPf+Hb2BdiXfJ6DYDNhE5RIFpwztrXvWPtntT+SAXkTsKFF5OSFwRQDHjozqnbdDtabscoWuKxfutawwuUrSscgzxn2J+cJZwVnlOycQA2+l3WWGgEpyJrnHACiFfz5DMbUZZRuNSiAm04tgLT7lq6Ar87oJ1DrLh8Gn+THiPGUDD4B3YURmNT5LIUT4FZ+uzQy7ZN1C5Jar8KGMqZeG2YfACbun6vanGs+BC6mffD12L/2/fIb0MP+t7sY1L5mtsdt1o3WmK+JsF8taJMpKrbAJlk8Kh+KruymzlezekkeSIVWPb/25Qa8N7HJpoMFAAXqAoDe6kK0dmKpKXWkNE3+he6TklnAJFgEsPhECNAP9leJgbKn046Wzj4q58z2oNmOdyM21+nJUcxGA7ERSALQwpxSiWNpRY2y81gvpMEAA6LfBWjJLmR7AWGBMXRs2Ob1oM0FXNsdxyKmcTs4iw/+2b+J6B9FbAHxJwGRRQxPV8C+nnv/4Kv+xwMJhY2Qs5FA/0xSiwAAIABJREFUgrKwRvrK5d8XaILI+IeF6yDYxuexQPyxMXwsEPv7ABIcSB/6LdpsCbSVCcRXAH1KzkZWQv9/ACTYgP0uQEJtMPx3O+P92Hy0nz8UnNdABX+/DpDg6/AB1j6Y64O4/fdD11w7Ao8BCfXzNXDjw7AGEmy876hzV7XHvymQUI9Zfe+10X9sbmogwX+b6mVAojlUXI5UPtWiSYij8FMWNUCCHALxRVMll6CGA2hK9ut2KSDh2elxvDijDd44TiaIhtER4Tam434eKW5xNUCWppvijqtbiSLi0O/VtTfFCS1AAOUA/EgEiZICdVIgYzqNGWUUtCGbjMRGAEgwVVtigBxA5TcggjrKSFm40PtKK0XGilaRlDmIjcUhiUAeWd/CyqLEA4cMlW07t6Dr6TB0FXyYQinnxdTDItyUGQgU1vNzDEaoT7sc/NRBwHEnCOOzs8Y+gQOc+dnxcQbnlEKQjRv14nbcURtIfvK6koqZavWg4wlE9dxxxyrbJXsLda8WyUsnbCBnPp0Qg6BNxkT3V5TTrWZvwUTVnsKwKBmkxSKD6KRF8i+dUNVH0kJKInZJdawdfu+Bts2q17godFV/8dy/CZS5bpkgT85R0WFonKx0OliD2PDURLhNIAEAoQAJBCxHpyfx3rc+jO//0R/Gx9/7nlgMf/pf/kv86X/6D/F3P/pvqtmfDSeqx99Q3nF5ozXN/3MeXL5THLYiWszegrFDIHZxBWNhq/U7OTmKfm+sQI7SGDmthUJLppu1rZIjgTBd1erv7Y0OpGz/SSCsUo4iIEagTGAOlV7rZbGOzmoXY7VQzMAcejxBJ8E/NHnaF17dXCmYVss8g1ZaV4xrOmluq8b6xM2FkuxMosD7sj9MP2Wue9tuTLrTGHWHCq5fvXolkAdmBddD5l51wUczzalEBVfLUvqQ650SKwfV6XSTdbajl0BTBuO3un5sRbLIUjhscQ1IUIQmqz7z3teNKnnaE8+l1hRAFM7wHpBstYGsOnu5J3yCaICkBL7bOJ2eVOdjaSNbdFv2LS2j2Kxu1jxnMiTZY7bVmZUcSMOC+/zGe+/EBx+8H3/0R/8knjw9jaMTxjA7cfA8179c3mCVEmxRWdJC85Zj1rRrpZBXtmtZxM6KqBlA0fXiJlZFqFP7t2RJea3spYCaWwVsCgplHxZxeT2PJa0cb3l8LkDz/fffF5ggIKGAmrAPvGdz3LIzmGuss11o0qt1xpWSncaWOCgpQ1USMipZKwwMn6u1zZFv19JIqv0D2aW92HSjI1YHzrWf0vY9/F3aB4ibFnV/Azo6k2AMqoNI2jQH6DqeS1LJXQlq/6m+dvaG9mFhVrSBhLx3s7aqgLAIfvusrP1EB7e69sLuM5jh6/T4yxa3Ej/7cS5tk1mzjX9StH1Et6OcqQD3tL+l7GvUlFIbo+iRtBCYksAFZ5i1SbSWBSSUzjbbkjiijv12F8tVAnVeY9g7ryUeV+K50OF93c52y7csgK79tBposE32mvD32CfW2Vq1L/Zn8LmcGwJM9ozgJsio1xiA/iEgwbGYgRcDWvUa4nMYJ8+P9kMBEQApdJ1oWFDWqTK8TPSkXkweYslQgE1YOjuVtpAiLUjzIv0ei0DD4PAagW2yux0qwQKDSaUi2pdNWYPiLUQMEaNVWVqWGrrLghmT+05YhXViIIEEDPY/GUhs6ix1gKF1cnIcp0dDtTKnDfPp8VGcACSMxzGj5TFtHceUT9CdMFkuCeZmssYleJJQ4hrlG8Po6gtIWHYmsek/iff/+b+O6B7HbgdjcJRAAokQk6Hc2eIxB/+B5//RAwk4CLURs0PoTfcYkPAYUPDY2GZWuKHnHfq+hxgJouMUQODQbzg6ftwlAHJXixV7LJPvTb9HFgsjwe173DKT63iIkdAGEmwovna4lbHw4z6E6nH0eNmgPTbGDz1/KDivg2J/Rxs1N2CQxtriOI16u9eP11Zt7Hw9+4DwgQus33/oWnHmPTf18x43lzZwPQYSzKKQISltdnzP7WD+sfVtdf/6/tpB1OvOTz1mvv4aSPC11SwVG/gi4ytGgp1TOSwPAAmj2MXx+ibORv14ejKLp2eTeH4yjtPpMChr7nc3MZsMM+ulcrIU6QJIyD0JM7+zBxJ0ILWABFNbJS5E5kKZmp5q+BEFxOkkOABEUF23GQklC8xBrMC1CCoRhNXgjLKfUPAI3TtdARuSUV9Dt4SynM4z7dkYS9ed21lTq0WyECUrRKaE14PiK3NTstqeZ2jCBhKUqS4Om+ZG7KGuKIDQ3gFpCVYAFrq9fkxmU4lGKcNEoDvsRndCa0gHBmReS4aiXEeq2aSIU71vTAOndhonnn+Z4Uo6IhnpVEJ26UxTKyzXc5dMF8pPZENLsExwAZBAdoE1uFxmNsiiTAYSVB8pRkLSmm2ja4esvt723vT6FtvjDsuqON0lEIDZUc9HG0ggE8aSF/ugAhJU1lCU7U+fPokPPvo4vvPZ9+Kt99+Pi/lN/Mmf/sf4D//5T+Or86/i6HgcT4+fCDiAXTC/uNaahs4+HSGIhkNIlwHXhjZ6ENAhmbOb5VYt8mDFTE+PYzI+VoAKI6ENJCj7SmtQxJo6I6FWWmtkZKJhFMnXK/oYMO9YiwKZximIKMbNaicWjksJcOopbZAidb8TC0qCtmutTQAGsuGyg9oXW73GdjjtODuJNVyuqQTOMJHYq6yxbBG9iWFnEOPORE4V+5xOF5QDGEgAVBBtlJaZvex0AZCg4KCwfWAiZDmI1wEpqVzDWWXQ1VrFBZQGSGHZaE/Tx/yKPdOImrG/EpjIrD37Wfe7LKySysnFeZZqf+ktbudSwZMd8tL/XHtGe900+8zaAeLYLps1lNEDz6dz3ukWATbaPxYgQU5tycgCYmL7ptOJgCD2Np1F3nzzjfjss+/G2++8GW+89UKtPLdksMuckd1Hl5avw7YhGgpjgB8YMWIbFKATRsuigLKsK7EDlmuJKcq+CLhK2jLzC1CA7gTzBVBI+Qdr+eo6RUYpS+HeBt3M6J6ensYHH3wgRoKo4yWAA0hI4LF0iynsshR0TdaahWZlO4oIXONvOSgpx1oJyg0k8F6fm22fw/NS+zO2SfLrnDEuD9rXqwM9B8jNeZFsKduvZNVkaZL3hunsPFb7OA7O6/3GXLb9J8+HwQbbPAHepTY8179bBzZr0oGm/bMaQKjvy/dDH0B/T+1r1UCC7XM9Bjl+GWxiX2z33XYVpgk/Kq2B6bI12NKwvLSn1Rqy/O4VEVnVwDcl1IeABAJgrRuVNTQihWaPkbnOcW4SYbk+ErQwIyEZrY09z+C8tKYsZd3tGMA+scarlF/4ez13Fl0luZF+2OEflUdU82o74/jAjATZpIo17k/Dl6rPT9utfTkaXTUeABJS2yr9HI2zznSAhcIeLgCYu90AJPj7OCM2q56SSrQ3VuxYCLidAvTR1YX74zpVcknLRXWrIYlwK98SMK0BEPPODO5mGcw6oAjCYFH56qgfJydHcXJK4msqG4jWH2yE0+lRHE/Ge6HwY5JV7E90N1SWhx9kMBe2owx7dAErStnYjg4hvUmsSteG9wASOrQR/j2QcG/W3UBCe6Ha2NWBVG2I6s11zx55rYfZtHVgfOj7HgMStFEL06D9+zFGwmtdZHkRG8yAgIGEOjt5CEjwONlY+zV13dveqLcoSjZK9e87RqMSiPlN7qN+7e8KJNRAA59bz5UPcn/fITChvpZD66t+70NAQu0s1I5FOpXpIBlIMLqf7JC0fO11dwjAOTTGDjDbn/Hbzoe/twYS7BzUQILHyqr2jwEJBFlmJHB4QscFSJisV3E67MYZgoen03h+PI7To34co6Tb24g61kPRtvTtps6WHLAcFerhBSS4rRBZ4lTqtgCSaZ4ACRkQUE6V9DYUdzNzPkzNBJTmoRKzjkpJB+yJGkjYZ67IJHRCATOsAw4DHGqFQdAPy2PUoqsH+Zq2aEn9zTkvmW/VCeBgpHOow5owAtSeoE57rFBPVU+Z2T+r6vM+td2U/l2uM4ESiJr1+5nZFRjRUwDIQUywpc/FiRx3Fdzx/6T3fh1I0GvLCb3fAwUBrYEEXT+HYQ+gZqaxFY1cAVU6Brbzdjiur2jjluPBD459dsfIGtPVqjAQ7mEkGEiw41mDPPft3doRr4GE3EMJ79sRchsqGAl15glAQ+Oy6ebZRr14ARKUXaD8haAvbsVIePu99+PdDz+I42fP4quL8/ivf/XX8Vf//W+VTR1NJ3FCSSB1mgRbN+vs/NClVdREATtzLjooIBMB/5rAFAd5W+oku7HCIen0Y3w8i+nkRLRfsrhJ8+4J1JMqdwESVG+LOnQRvNIYqiVdE8RbPJXvBExgTtxNQi9eAySkeJlEWVVzijBjlpDMb66z9n+cLa+IZGEGASRoLZSgt7F/JUhSaUVf3ykRxehkuUShWuN8jwfjGMU4urcZfF5cX0m/QiUaKHALqOjFpLwPKr1aacpxLeJnpXyPwCHXJoG3RZ2zO4mztrQRTCZvIwS6uKGjA/58N8tOuG7Kr0p7Y7Q0BMKwfgHjsFfsaxhVuj5KFxoRZebKausuCXJQC4jgs0XAOk42OjEOxEXNTqq5fzPWOMCAIGZepG1PpiQZ+uF4GKjDT2dj0ZIZ29nxUZyeHsW7770T3/zmB/Hhtz6Mo+Mp1KSiZbGVHgPAFQEZ61MtGGFKIJ4KiCYmAV0SYB4sY3GT866uIKVd5qtXV/o8+zPcKyKL5+fncXmVOgbqCBGp/XJ+eRnYDD6DoqURbYKHaCM8ExuB34yNAzmfuW5hbEYHtg4ggf2RHXYymKtrsHNNet83nUq0Tkqggj2vAYTatuxtXSs549e3gQTbq9p/MJBQf0edvc9SHbKsSUEHROAff7sW376JbWT9PQRVPte9znje3yEgrdDO7Xv6nLL+Rs2qtI20H1YDCbb/tY+xXWUgW4MZ9fW2/fx6bLAdh4AEXd/W4HhhU0SWb3EOau7Fvkt9AJT0E8QrAV7FSHBAvdfquS0MhXWh6ssmp11tQGb0SFzaUDoc7ZNdeT4aSEBTSKwClfmx/iiz6EW/h+ZQV2sUe6SSCuwOBxLgBD5BEf2rgTL7w2YkYI8YsxQ7bkqkPY4wEtqxQX2Wel35vR4Pz6UC8sp//U2BhNiV9p2li8Q+YVCAhKrxYi7bUrKSa6QT8wVM05BmkYEEjQGdDRC9XtH1KnWb8Plg8OU1J3sC441N957e+w9qy5maOMlSKxo544GSUGdnp3FyPIlnZzP5p/iNdGg4OzKQ0Jcm2CntOxF3HKZIIzYcoHa/5+BKwFpFbBehX7G+0EKYxro3i2XnJL7xx//r74EEsy7uy7y7zZgp996MhxzCQ4FeHYDZQP4mv/29dSBYG1oFFUVIzwbWgaE20Kb0fy6Ogx0I/xZ1yTXFiHiV1ymT/RtSUnyvoi4VpVU2z0MaCd7wMiYlqPU9tYNuG4RDQXEbtfahU8/JbzLutZNfX2N9Df77PsTa15lUzURGfZB5rLjnO4bOSOcBulz7OtrvOwQkmDrWXocel5o2xrXZoWm+6+t1LfVh+diY4my3x/LQWr7vc9rzVzss/F1nGPgMz4U/7zEgweNjICHFulSpHoNdxPh2FUf9TpzNJvHkZCwg4enRME6mvZiA9A4jYOAiWEPgq2vai0NihFHZzsy0GQnpPGYGCoch5zGDutw7iE0NSx00dEcOhwx8JWpW6IzKeBXlZbe3MwAHQMiPxGIJKikVIDu16ypDLSABGr5ooU3bR12nRAt9sDvAzjZgjROVNdO63wI64AQpQEKBvThDUuEvgR8OvNqrjYbRARCRKCUd5DMLQlAoNkdpW6jWjv0QQm+A4lBpg4GEeo27HRSlDRbuktNZVO+T6ZGt4xy43FmnpTTi8uJ6T/nmdcry3tzIgcprKgKH92okJCPB9siZsHq9t+1Z7exTp373tfl/UzMPAQnpTCWQINVqHAEYHmiA3G5jsNukhqUo38ug5eM7738Qb7z3jehPp/GrL7+Iv/27H8SPf/GznF8yFAT1gGvoFfRHWksI/PV33WQpzOdynCSyO+hLLJGMMMtsPMXhmcaaNU6pwoi2nFNlVagz11lBFoYzp7RNRUxUwpSbXqwXGVQzFGJJdUKlCA723SVCHUDI7iAmaAB+Ax1zoBIFAVGRzjktJdFUgJEg0SzqRRE5LGrlt5FA0aa0W6ztPmt1OE5dBNa6xPFWCVAQVDq4SiChL2YF3w3jQM8VsUy+V60Rp0VjAbCs9E+vA576bBPgVbKGrotVtwK1bCvslNvMhgMgIPZFG0ZYESRFyARSDqO9v9vGCj0T9AkEDFIDm7W/mACed0ZP50FpseZzbB+gFfqyg4Tsd8/19GN5vWgy4iULbzo1FoQWiQAgBhKyDryIpxa19wGCYdOp1giMA4m8TSdxdDSJZ8+fxLe//VF88ukncfbkRKUpmZVO32dYVOAZj7lEEbnfFFBboG2wXMXV/EZlJbATYBgwT/NrSrw2cXl+HYM+NjhLRvgcBGYBEgAU5LdIkGyoNXoBkFCyzGQJJ+NenBxN4o033lC3BgCRxpalw55aISUzXbKqaT9hUSSjhABGdm6vm2JwvxEWlfNfarRtU2pGQu2n+HPsY9VBugNpK9Lb1tT+xx5sKMbJ/3eAbx+UMTEjgc/Fv8BW8Ddj2gYRahvO32RXm3tOZo2DHH9H7ff42vNzsz5fJ1Wp028Cbz/XJElq38KfA5Dg76uvo+1PtX0vreFSNgd42QAuRYyvlCAYAOh1sy6ey1UJjlhNxR8YZtnDcFg6og2TocQ6dxmiSyezFIZSO8An2i8XgdFS3mBAQedQARxzzgrrxoKIfD7gXslSJ4DdaCRg53gPwHoyjVLDJYFz7HCCpZyxbSCBJQOQoPVY9FNgXtVnZLM+7wI5CqjLXPLbYJRtkgE3+4Ke+/0Z2ilrwev2EUZCt0N73aZ8LltE8v/mc3J9pJ/Lee3YkDG7mieQmx0cUrso93GuA7FEYemN088jIaUWu9hkusZIPDXnxiURen8kgyDbQtKpJTUSJlOEuU/0bzoZxOnRKIb9jkS6ARJSI2EcEwkb8/gwBv3sZgUwxJnY7BuMfrbSrYGE6OH0NkDC23/0r34PJLwOkNDO2raz5V6kh4CEQ4BD7Rg+FugaXW07mzbqOvPvARLEPihAwn2B2h3nuxKO8XU9Bib4cLOj5Q1c16o9BiT4Pb8NkOD33nG+C0LdNvb3jcFDj7cPiNqh9N8PAQm85qH7MpBQj1/7MPVctAN4B5Tta7pzyJeA8r57lONd2poZSNjXyKvuv2hlHFBeboz1/SNYAwn1dR6iFh76FK//9p6pswY1Cr13gvY9pgtmfI9GQg0k8DdAAiCaOh/ADtisY9brxgmdE47G8eJkHM9OxnE27cVssItRHyHDTireFhGxLCYiV4Tj2bkDJMBIMJDgetG8t50OBokB0laS1oSo9Q6HedCUmn4DCXX2RmKOpdRBegzKLOY1KHAoQAKP9aFUKlOdGTvXl8JwIBATDV8ORqknLeI+2U88acKunRUwQHCeJ6gCQ7oj8DyaDQRFeopRLXWGALP98USsBNQTNlxbPzM+dGwQvgEan2XwpbfxYY0EjZoO3GQk2BbJFhQUn97yBjW1NiQQlR09+IcWRdqOMgsFBHLQRHYxs+2FRk4pBkJo8PTFUCi11vcACSk+dVfsqQ0m/KZAAq+/D0hoAlDAgwSOclA30dvcRq90a+gTxBY1+re/8U588r3P4r1vfhjrTif+9sc/jL/467+Jn/7i5+olrezsYiEg4XR2EqezI62d5fUycLTV9vNmrf0yVtsqHOJOLDc3olzOjoYxGh/pmunXTVtJHBQAAbUlLQrUzIOET1kTgGrbbnTWg1jeUGeeAanZBpQFEAyy9/dAFXWmpVWkQR8y7bIhnRTQBHTIbgCsZ0TsqJunI0EygQCzJBpWypUABXGwtD7LucL6gUUwmUz3ookXV/MUES3rRBm9Tj9G7Ac5klkucdcJzcAQ4INyB74D3Qg5nCVo1P3dyRiXUjm1T0umAPdDoMGaTXAyWz2y7jaMYRexxoHmEhaJxkIilRuNrUoYWM6lW4P2t7qDWkS2Ef1MW5v7WlVSdqj1O1+fDJNsxUmLT//YId7/7uG7JGBjCrvLH/gs7IAEGsmADgojAw0EMngqWRrGG28+j29/8q345DvfiafPziSWmQrvO61R9gA2kM+CeZCsj9u4Xi2kZ3B5c6PyhVdX12oxCbhweXUVF9fXsVluYj3fSBwPpXmyjQBkABKsefwaDEfa6JHmlvIJNEH4uxMbdd558vQk3n777Xj+/HmKdVY+G+MHiKBuN6VFH4+ZtYaIo9ZMoVS3gYS63lrncQESZHfFBEvDZv+o9pMElJW1VvuQ9mfMSLCtuWNfSwlF7WvU31EH+fYxWBM+8/gsAzO2WVpTPqfLmjcjwb6DgYQ6OVP7RXffnx2baiChTjzIjhax5xpEqP2tHeVR+44CbVD3bpKlBnoMJHDdBhIcQOp71Xkj2Sz8HyCB8eDctUC5SqtYX6MEXUajTNClvkbazaa0M89rtyFeLlI3QedrxVazYKv3rRl69wEJPYGHDYBV+1fe1x6vOklm8GUymRUNAQtCpj8GaKzX4CXh85SE2p55UwANMxLqdVufl7zX328/sF6nDSvFYgylXXK5eER7HyptuA9IaM5f61ckG1NHbbHZ7L35AiAhS11VpqTS07TbAlpG49RGwC+SjSuifrKlsBKSgamz8Y6ofb5WtmfYjRGdbkY9+TNPn50IsBwNImZoIIwHcXI0i+PZTPoIEwR+h6mRQBtOAb8ACTASOvh+1nNScY18Pkob8Bfk4lIq2JvsGQlv/eG/FJCw3QJqjIvYImLRHuT9EfBb//GPXiNBjm+pCXLgZufbRq29oWqD+LsCCUbg2gF/DUA8BiTc19rQxvm+65dD8Qgr4T4gwWPG8w8BCfWmrwGbGjk+dMB4PPjNJnNtHONih++xsX+dVf27AglykgpVzA5EHfjWQEI9H20QpH1Yev4xvH7foWt1QNkew/rea9CnLkXhNRxYtbNQr7v6M+8by6YWt6GY1fNjA3n/+xOprn/qseCAlaNVOd+1M/G6jARqxhkrwmL2Cwddl7W1XgddeI5HwzibjeLFyUSshGdHwzgadWLSjxj3d+quAIUMBJngI6+xF6tNV3S/DCjJ4t4FEnAachwjKWZyGBJMcBufZChkZl3U4gqVl8O6rdp7KtPQ2PDbRYpIKqgs3RSli4JjWuq7ZT+goitjTH12qi/n2soDjICPIIxxUQBYBP8U/MC4wGlXLTX16JRz4LSvUwm+29ADsaej8STF5qiDh8lRqN4JLGRgSH00gelkPNRhx49rz7WfikZCr2RhXdrg/ebAhAPWTk0GrE1XAa4dGmA6paVkwJoOhc6NiKIo8bRMLFkB2X80JgojITNAh8UWEVqyfIPm/07glevkISBhX3tZHOzM+KBRkfR1yKayK3Vtu4BlECHWcldlCKhGdQqQMJBmBms9r+ebH30z/um/+F/iw08+jqvlKv7sL/5L/Ol//vP4yS9+GT1lWjcChtDXOD0+U5nD+mYR5y8vYrNY6nvUFqsIk8kWq/XENjqDTUxoYzqYJF0f9XKJOvWVCacrSNZ7Zo88nBixaTrbGEQ/BrfjmJ9fx/nVpe6bANLBmNpA0hGoZNtYN2KZFPFC5oTssNhgWie3wfqDhQJrAuYNjIzrxVxBtfQFhqVfN4r+lIAUdh1ggh1lPg8gQSyho5nG+uX5Zfzyl79Unfx4VLo73O5ijJhXJewmQMFgQQkoxRSQ8CiU98x48ZOsCoupOatpPYEcM17L/XDf2e6xyW4L6EOjAGp+nw4pQ3V/0Dwsl9qfWzJsWAzmUHuutEcs3UcQvZT4V8kei7EGIFOC0zx7MmDbAw/lvBP4sm9P2pQO7YMWgQLJ1FMdcPksn2dmH3SxEd2yd6Qo3tc6GAy68dbbb8RHH38YH3/72/H8xdOYHKUeioTeaNG6zhITlaywXtabuAEsIHifL+KLV+fx1flFvIJVsknNhIury7i4AkigeJqOFV2tSZgMfB572j6XbYtrwWE8IH7GD+fBk7NhvHj+RGwE2qzCbqjPebEOrq/VNQS7YnuQejUbARuUkdHCr/Zn9qKYpTWtn5OGRxWM14Gfr7V+zGfxISDBjARnX30OG2jw59WBdw0m+JzmfQZvuXf7zwn22W4W0dxSZmlbuQeQKp0wPtf+JddfB5n12IrxUtrj1WBc7X+wH+trtp/h12M76/tr+z93vy/fvfeXSgmSgYTcI+mfprAfLW+TlQGQwD3BJDM7BSupILsCEnyGuQOKk5rqbMtYbnJ8ARIIXFdismS3k/q+rX1F+UE9nwYnBQSqMxWBcgbLDmjrsXRXO51B++4RZo1kq1+/3t8vn7+UwUnYGvBX4HP6HPJpCpDgzhv3zXE9HzUg5dcbSNj7j4Vp+LoaCSSDNF9VaYPGufik7I0cmwSEVqWEIfcKNifLEQE1YTgBymvNlriA9rkZH5SytL24L4wD5q60R20DCZy3Wl8ddfVCq4tzFm2Ep89OlXjqxCqm6CUcT+Lp6Wkc0fIaNh2JKVpMgjRw/bXArezsrWwlTNrbbQIJA7RnSMIgdNyjTfdYGgnr3lm88Qf/4vdAwusyEox8sYgwTjVy5kVaL2r//Vgwe8gw7Rd99cf/KCBBhvIBMKEGEmxUa0PvACDR13QafGilY54OhINtI9m/DZDgzxcyWLE0Do3n6z729wEk+NCrja1RS3flqA+whw6nNqDgLEY7GNk7E+UgbK+z+vXO2LJWa3FMrqOpIU8EuXZSeP5xIMCiXneBBN//4+9vgASvtfo6MJjtA8xjmQeLkejy/S2xRYNsEp8TaxiBm9QU0Ttc3wKJAAAgAElEQVRW6xh1dlK5PZuO443jcbw4ncXzGUACfeK7Me5T4tBRX17RwuAFF7rbct0RkODSBkSVakaCuzZASyb7koABWV1ElgqVkR6/Ahgya1EDCS6NqIMVOzPcw/xyLhq69lh0pJGg+mcC4cJIMC1SQUsJdsncyclSOE8yLlHxxnEuj/d7CqLtBPfQPigiTDyGgBmBAMHWGhsAcj6bCGyZ0ycboHY4EEgBiLBUvV/pWx67OCFgKEFcBvRZMwmQwD0PB0XjoGgk2CnKdllJ2bMNljM7yjaWXncKKstB7v0pcJI4GLrlNqnHSeGUul8RV8z/P6aRQOBSAwl2kD1fjwEJrJu7+64Elntq5deBhFz3yUhQeUCmqaJDZwIpkW9VH4lPwGsJwv75v/qX8c1vfxwvr6/jT/7sP8a//09/Fj/95a+iPyDw4YXZ+QP150l/KMHFV59/GbfLjVoAqlyAHGxhwAmcHNHN4DYGCGZ2Ua+G9RJiJAAkAFyNxtMyrkUVWy0yU4EaIGHWncarr87jqy9fxSZWMRmhFYKoYQb8VzfoeqwEZjFnsyNESaeaJ9bLy/NrdQyhdSA/0NBxvChlAHIDSLicX8Zqs8rszjgdx8UqmShqlSgqcV91xTzGtU2PjwQkvPnWO1pLX3z1Mv7u734YFxdXcXyEIzdT0EmXCjmO0svKuSPznYyBnWrplcEvzBkDCVnilOUB1hxJYK/UMKMpIar4jZxGOY6dzGZezy8T2CLbR+vLHvdQ5qiUbtjOq76/gFKpvMGZXFTIud/lQtosZLhwXPl89oOCn1IDXQvyyj6UvaO1vbZQdAIOsiWlRILtxHXrLJL2QUOr1T4p2THsBz9biT9GjNCnGcN46MbzF2fxrW99GB9/8rHYCUcnJ3F8kloVW2zY6latKrE7myKKOF+t4uJ6rjaNv/jii/jy1av46oI1sFXg/uryIi4vr+J2iUDpMDoK5N05oai9l4yi93GWhy3VTpT7Bsgc9LfxxotjAQlvvvmmxhHGQP2zXK4EJFAeYxvK+7E3AAn8xm4C5rWBBM1bESK9D0hwoqIO+msfQuNawKvmM1LIry5t8H36zHdQWZ/f/tw66DNYwG93bjCQYD/Nvp7GrZwztpNJ9b5LZz8EJNQMiMZXzqC83f6xPitrIKHtP+ocqNoS+lytfz/kq4HBi4WxS5ZR7rMScBcmGy0f9T2dFEHFfrr1J/tD7YsLkDAYFOHJkkUWULefuwZIUDJoUQJXtW/0+DVgQvp/6ZObcdWc7wliZvkE9qZR8b/7ndtid0pJVWFF1kAAqky1b7u3NaX0DiBBGhrD1H6qQSaujX3ltevrq/cP41rHWu01bCBh7//+hkBCrZEgP7MltlgDCXw3QEIyGAFTetKF4vyndCxt7lrAYK90JTmeIrSb9iJ77wJs5boZDDkvNnrObanTj8zkoZJdJLmOKPMax3RGWcNpPHtynNoJu3VMRp14enYcz58+i6PJOH3AbsRsNIwJr5GYpbU32GtpD1Rix71ssvxkCOgLc6HXlUaCuzYcAhJgacKA+5+KkSD+3wMtDlUfWg51ZwOTppI0xVwwDf27Xuw8LvrbAz91oNo2UIf+f99HtQNeGfNSCy068oHaexkwc3orWpm/l0NbAV8FJLQ3dY1O1oFeHXTUznN9INX34kOkzrjWmeYaSPH1+YDxNZnRUCOb7fe1x++x5x8LdA2QtOlHPhwNIviQMgXdgbRq2KtMZR3gy/FtaSjUhzXPO3vVHtcaSPBn1si7H+N9Rpv9efVnWYTuwUVcnqz3gV+PI9xeI36O19fO0UPfUTs/7e8xIMVY8HdSBNPxM1IswhjjDGug3vDFUSC4UklDxUhQ2EhNeezUb/doOIgXR5N4fjoWkACIcELv9lEnjnBuRwRMKQaWzjX1xsM7QELNSOD6rGDtOuF0+KHnJpCAeKMBBjtitWPl8avX0D5IZd+vqG/LujwFaDieZNBRaS8q5XJuu6XNGNRy1W7jSAx08AgYAN8uAKq+v3SmIKuMErydAIAIO3VcxxyxsF2pnWQ8YR9AKyeoip30EaCTp/gdQpWNKj/ZkhnBVEF70mnKAAwgQfNetX+sbZMdUOJH22/t0dLL3tRrB4kc5nbK+Bwp+49Gsbhx3+0MdPc0UQlocg5kFsWq9wAmCTYnS0FtQAGlCjgicEUU+Nx33r93rr0407KhpQ0V45v7qGS0CpDQ1kiwo8Z0i4UiNoIaiYuV0EPXgExXARL43O9+9mn8kz/+Z/HkxfP4xZdfxJ//5V/FX/zN38avvvgyeqOJwDicCUoaTibHAqYuXl7E1cvzuF2uRB0f9qGTZ2sr7ksiYcNubDrXMToaKjN+TR04TtR4mMCCsv4pfJf1/lnbDlOG/9M2cXeDcGN2z1B7VDI8MAkEztH1gEwWxTipZD6bHQsowOGCug6QIO2OwkbR+qMOXw1EAInmqquH21FrKPAcgSGZb7NVyMSnOOpt6g0M+/Huex/E8fGp6O4/+MGP4te//kJZ59nsSI7koOghqAtSpSzOPAGk8KM5K+wQrwOfJwBu9jfMPlMgVYCEPCMScJQDqNaraDGkWOGTpy/usFXqoDHBgFyDygRuEcdM5xSbgMO5vFkEgqUpJJmvbRzlhi5c22dA0Tz/i+J56WoilolKt0or2W43M8bFua/PCVGwKUeghWMJJnWdO4CEiJOz4zg+Ptq3OqMd5CeffDve+/A9aSUYdAXTZb9xfz1AMQReV5s4v17E/GYR/+1HP4ovzy/ETEDz4Hq5kl4CTBYEaEe7cekakuUp6spSggnZXLG30t6LVSFxNIQ3J3F8Mornz2bxhLbBT5+WLjHFVhamEx0exGgqmUz7DWk70PWgzKbp9uSg0Gcl+yJ9mAz+Gx817ZLKdSpqfg0o8Bl1UsysgQzgshRHPkHFCDRQu1+ftFytwG0H+fzmXmogoz7f7XfZXtUBoP0Uvb6sjX0g2HIS+ByDZLxmX+InvzxLfSTgWrdFptzAYsWF4Wd/tfaLtD+K7a59lvpv75/29csWFi0TgATvO2sioBVTHJGcH5VBsg+ToZG+dNbAj8bW2Er2BMJ8Zoo2LJa8d8RVBbivMxPe6Y5S02eVATk/BOcZ7Ddntea12BHPbaeDngzJou2+PNf+sO+3ZhHLphUwQS6WbEADVPq+NK6ltIGkBuuHNrd7W3iHZZLAXR1b+HvuW1/1WnFZxv6eCvPJpQmcG9IwoAystH/M/V38gY27ImWsBwiguM/+5L50Oe8T29LY6exSJZtJu9iqM44SVZ1OzGgFW8QzsRvu0qDHBsmiMxCmGKloI2gfIwY+HausljPv+GQaJydTAQsSkh504mjSjyenszg7ORXgP+r1JehIKQl+FWsFDCN9o5TGYqxV7obbcJstOikO4/UACW2NhDc/++cR/VP4o3CYVc7bU9vqLH/bAwqvE0Tc85p/9KUNWafnFkxFUKNsGG8M2Ttn0VpG29Tl+8bQBvVQEHaf8Xzos+pDI8WrMtPq7zkUkN9nJFVL6X4l5UXt+2wc3Lub3YbZwaKDm8eAhPqAssFoX3s9Vv6b77NRS2OZFKnHAtXfFUjg8+sAvTaGPOdrMpBQO2J8t1sgeVzaQMJdo9iwAjy+7fe174f5byO59Wt8fXUwbvQ81/XXxRbr9de+Pu+F5jXt2q7mGa+Nh+xLG8g5tCd87Q7OOJi4xzxki8ilVXZ/CyABkGHUJajtxrNZtoB8Dgo86sTZGMMMkIA4ImJl+J1kVTfSBsAE31fawPXZEVDrnn6K1eH8qQYST54aaoTgCiOhXdogZ7YcatZG8G+xxVdZsoGOguiEBBjQZRfpvKZDkW1+9E9BzV2VanQZQNZxyKWfsc9wbNVnnRpifqD88uNr5LNoh5ZBQWntNij0cajmtO5Td4YEEgAYFDcXW0rZAnV82UvZgf5dIKFu/3gnCCMYkpjTXbZTG0hwEJaKxekk8DkACcyFD38JV90DJGgeS2mDgYSklSa9lEyo9wV7y+CyHXY/1w4i9f8ietnY2d8MSFBGDT0M6q8NJHQQSYQEwgrZxne++2l89od/FEdnp/HzX/86/vxv/jL+9gc/jK9eXQlIwBlCXftkOouj0UytQ+evrmJ+cRnr+SKG/YEyEAleFyYIQMK4F7vRKvqoku76cYXY4LYjIAGNBKjkMFbs1Fo4Sk4oQlLdYfSWnVhRu359Ezerhfr2bVkPwH74NACVFClsOacBErJNoETLluv44vMLFoAAOQFc/QSTQNmzHnSrunr+Xi4XKrcQzRSwiyBFrSTTDtKDHU0FsQKGyWx5591vxNHsJG5W6/jRD38an3/+ZfS6qNTDikBkMh1kd0vSmVzABR53QkJU0lLS4GBNtm/fJ/7u8wYSfK4YZKu7rsDyOTo+yVatBKtq95otWWnXCWeBkgbtOf1OgI73WQwNIAqGlNunZrCTbWrdLaI5j+8KtjV7NgMkar7tS/lMWizne/Nfn/MCh0p2bH2bAI4IGbBOZn0BCXRpwG5iL0+fnsR7730jPvzom/Huu++oXa5BfDofwLBiUQGAAha8fHUZr66v4+e/+JWAhK9encclootzWjheS4SRtTbYDoJaHMRqBV5JbK0pUUrxOkTRABAQ6qVErSOK8dnpJN54cRInp1O1f0zthmRIYVewAzdi1BTmQUlOKRhbE5RljTs+aAMQpp3yj4EEPrcGEpz5tlim/cLa1vC3gQv7KmZryU8RQMJ5UJ3mFStNwXIpW/BcG8g3kND2PeqzXmeXO/qUe6r9S11rJfDZvnZ/Vg0kpLZEdj5xAAYgKJCw2HZfdx2c1tdZA1omMN7noxzyp71/3dMwO40UxpXXTgESXIoCUzF9Q7cbTiBBQfY4gVkCez6bbk5uW9wwUhNIWOpcJ+ud7LldDASGI2rq+07/LjP5ed9NC0jsSg0kDAY893UgwWPk9cLncI8124Q1CdBbg0X8neda0cOQ3aabTJbQ+pxr5vrrQILPacbL9s+vr3/nnN31z11CdQhISN2K0pGqdD2B2ZGf0mhGac+UtcsqSx/660BC+qUAartYLWCh5b7mB/0crgWNBLXyVFcezrUUVxTbS2XFheFaYkzex/MwFBBYRCyRjguceZQw0PIRdoKYLP1OPDs90uPHR0ey6bAKAW1geXIWAdQKoChtVrVviwinCI27gRJs6vT0eyChmAGodJNZZj5KcK1MwQOMBBwLZ2zrTJuD1NoYHQITXhdIuH8j3GfC8nEbh/pVPjQMJPi5Q2DCoUCwvhYhU9XB9ZsCCTY4zUGYhsE/vn5/bjtQMrpXB9j1oehAs0bK+ez6gHxoBH9XIOG+w83X276uGuCQo1pqw3yotsemBkI8RgYu6gPxPiBCAntF44NrrQ09n+Pe5w7G06kpImZirDy+/uq5bBvyfS3nvpNB83mvAyS0GRn1QeNP8rUzds4++15dY+4VZ0YCgYOutTxxHyPBPXRhJUx73TibjOLFMW0gp3E26ccptWnDTswIPEcd1cVm5Xr5fBzHBzQSfLCqdy8UNgkBJq1QlENRDw0wDPe9zL2+NIalDaPUEciIF70HAYjrBkDQe4gdSgu/zCxqFHQwIjykNYWoGC38SsvIbLFEq75FXM/JoGXGhO979eqVBBZx+q0QDh3cc4v6OVk7wAkdjmQjhynEJi0FIIYKSJA9QotBOgiMZ3YX8Fo3jVq0PoJD+Pmy3zne+/1WDkY59mX9a98URkIDoLlnckOf5XUACaKlyqFPzQgDCbItBVhYLjObazVnAwkZBFCzvhKQ4HPC+4v74fNrxlp7fzswr9e8S2Qa1WhnTNqdIZKRoA4d69voUmIhIGEjpwB4zZmIb3/6nfjuH3wWg9lR/PjnP4+/+Ju/ih/8/OcqG+j2x9FVFmMSx5NpTJjr1ToWF/NYXvFvEUOyzGqHSD15w0gYjHrRP+rEdojqfMTlzTy2u24MpuO47fTjZrGISzKygLG9bGXlNodSoB6MY7DuxOLmJi7Pr2K+uI7tBrYMtPFRtlxFzJCQeJOB7WQ8yzaOu24sVqv4/FeXscNpKzoMBPFseqlTd7bJnChAwmJxE4v1Km2IlPjRKRmU+n3ACoJZ9AEMJPTi+RsvxIJYrLbxs5/+Mr784lyZeNc+ix2BLcArK2KG0Oy9/pwtr9v/1UBCr2gs1KB4HYyzhqxrA9BRt2fT5wwHWd+7yi4XiAWq24pEU3Gas5QIMUGNq9pD9uSosh7FNimirw4OXbcsB1Tliu5vfzehwrqVbKb2S5YvOGDzfnaZRH2++wxhR3N/zDvUf8idkKeOjgESTpT1Z3zlBPdDJQ3f/Oij+Oz735UmASKNfB9gldo+QiuXkvpN/PqLl/HFy1fx1avLeHl5FS9fXUgX4fxyHlfza4EGctoFIgDEIBSKFoyD+hLgEJTtYFXQtYN538VkMhAr4tmTo3j77SdxNEsNCwVbKkVA7yWZSbScVPZfZQycu8kkUMtTIpsObUKrva2a68Z/SuAoVeDtp+o81JJLUKz9U/t8mqPCbjIIwG8DCcrkl+SYfa22r+kzeg/CKuhNwLP9Xe1rac6/r5dNyp4X0Vz7fPX68ToxkMA4sBe8p1h9uT8SADcrwf6T7Wr92e3rq4GEGmDwHPCZyaRqEia27aw/nR0FSEgfuID1t2m3h8MU36zbQteMBOYUynqewQnEIc4n5lZJaKbvmL4dXVrkM+84y3uxue2qLn8POEQjepg4ZRE9LPT2/bkoMVfWjwPbGmBoAn7fu4GEBBqbMhzsYA0k+Bw0I2Evdt3quNXYg1zf/KvBHgMzdSxQ+55ed9lBokmMcEYIiCifKUbftqM9RscLgYTaozk/8+tkcqTylAhHCQrt35/+dQ0keKx1vSQ1aa0NIwH2FZ2zZDfTB8Leyi9SdxnOsGSKAKxI33XA9ZYyRc5shHOLOCN2Dw0oSr2wMafHU4GWs1nqaVH1+eazpyoPFRBM+SxJAXxMHCt1r0mASdeaObdkhYptBaNl+DVGgts/opGw6p7G7xkJEjkpqrb3JF6hX9YHu42PjW/bENaGjgnCqD30Y4P0WED/4IdUfVLbm2nf1rK0eXS7R/92m0dt6APtHw8hxt68/l0b2LbBr4GE+nW+nzoIrMfZgbWNf+1Me6xqI2Knps7810H4feP3GJDw2EH4Os8b4dUmLeJCvjaM0KEDyvPoLFU7yKhBLY9VDSbs7xfV6lIfy+ucVbZhpm7TDgiPmZrWsG3qfMTXR7F2Lup58SstMlg7ivXrHht/HAHP/aFx8rj4NYyn32MHTd9XdW3Q57wWkKDaoOiCfCM61unE8bAfz49m8eJkGmfTYTw9msV4ADJMTTO0YB8GKRbYLR0L2hoJErArKt051wkkJBCS4juiGkr0qBGXQqvA48fhpgO8GH6PD5Rpt3+kRllCamr9mECCFNtxLtTjHWo551tp7dQHRKAtYzofUNSmI3QE+qJIXlxfZfa9AIw4+Hjx+d3Z3jGzJ0ltxYlR/XMBeVRLjzBlEcDT4UngUlTZzUaQLeD+C1OjsRMJYtgRaYst8jod7AVIgIpXO9i1uFTuIdM7mwNADvUwa9QJgNJhS2BlL35XqMjzeWa/THmE+px7PBWcEW/jMZ8TZiTx3YxF+3yo97n+/h0ZCWhiBJk4KPkACVC8yQwruZuMqE+++2l8+v3vRX88iv/2k5/EX/z1X8ePf/UrZdm3QSA5iiPaZY6mMdx1Vc6wvLwRG+Hm8irGPVpMWT27k5kP5nnci9FpP267KN0jcDdXJIhGBlAGbJZXF1daSzhTanE26mdNJs4SmgWbbizmc4nRsf6cObXDiyOmbFHpVsJ1ZG9tWjvexvnFRsogbrlI3X3uf/EYYjobq4yHzALZ8TnndWkvmAKGKfSnpqhb5jprWLul5SJiiyiTL9e7+PWvvoxXL6+iQ6tFAI7dLkZT2Dol0C6siBoI4DUucXIAVJ9lBhLqYM9r3OelAtLFYk8lFzhSKNusN5WQrDexpBc4AX0vW3nuyPZS/gJQiUOLkjdN6/v5vAKiXmqe5P7LzOo+qwijiGCxCJPuHdKKxUarSb9HgWHJaMspL5o89fnlc4/PIoCF2UFLRgsSYrJGo4ijk3HMjqbx5AmZ/hTOxPZ+4/334o//+I/io48+islsGhc3l9qHErhUcL4VePXLz7+Kz798GecX19JLePnqKi7o3nBxFdc3ONe5hnfLYjPVvo19njZA/pPKxQAS1tHtUUaAxk03prN+PHv2JJ4/PY5333kW40l2jlEAI72FjQBGMSUWaCsQZJT2pAWwFICpsc2OE/tETAlwfL5yTekH5Rz5H4AS6zjP5yYZVJ/Dng/7Il5PCpyKwJz8gBJo+Kz3fPF7D5CUbDSP1awGAcYtsWRfu+a4nAteF/v7NENhr6dR9AGqe/T1W+PJ/o01BlivsuGltMFgXNtPafuztV8pTaGqa0rtY/lx6cEUP4655HH5IaME+WxzDgEJrG/5XessM0F808kzlwjNjkZK+GCmdJYJHEqA22PIOkhthMJo2LIe+kg86Qy2Hwmob7/D51/u268z93Q2dhGcZR1lwJttHTXyd9pBJrPCWlBuA1knANJu+Mf2hfhD11ZK/QxMNEBBw1pp7EsjqF6vpUN/t4EEl8qwt/gRi3KXYB1Agvy0AiTw/M085xMwVnOP5pBae6Z9RPfnPkaCrld6J1nWwB7HGOFL7ZnK2FnGno8Ui7K0cpT93RUgAQFigvpdDNWKNoUS0X8CRBiPssXsKWUNJwAJk30XiKfo28DSm010LjPu/KaEwuMu1jHAQnFEk6uWQALaHdwHVshiiwAJdG34PZBQMRIeAxJgJNQL2IvVxrEO9A4FuH7+dQLZOih9LEBtG+M60PZhXP/GF2Jx1L/JIppyaTGomoJZB3D19bcNb21o/VztMPh5G+H62o1k8ho7UDW4YDG5diDq8akPKQcMPggZ+0Moen0vjwWyj83DY8/zXY0jVqnrl/ut77V9LT4kaueqBlv42wdX+4DzeyhtyB7ESTEj85V1vm4dlmrBteNp1kRez8NAwqE1Wz8GtfuhtfnY+FsVuHZe6vVWZwPslPg96aAv09Eqhn9XUgwijDIGpYDrMCMBsaV19KiJJkO128S034+nUzo3zOLJbBTPT45i3EdIiuwZwS9CfUXlGHAAI626+ZLBKhRGOww+XHU24eDvRY4yez4mk2WavoLvPMCklFcccwMJRpIRbLP2SwAkSMG/fH9hJKyUpcD5RuAJpzWdgyxn2sl5Z/z6XQIzgsSeAjnEIWsggUwf9dRykksrJ7WiK/WqOMpkxnJuMgsPI8HZEGjTcn4LGm47oFIPQBVE1QrAkuvoLpBA6k3vOSC2mIj/XSDBzrVtBes7bVbT4iqzPgl24DikU9OIxgkMKLWQV1cpPJe9oqmPdEYme0oveF3J+HH9zthwz6zTtoZObVtFKSxil94nBqQaamUpyai6NqQtSEbCgC2Ms7RZ74EEBBcHcnIAEoYqbfj0+38QvUkCCf/1r/4yfvKLX8TVYhnb7kDBHKJQ0+EkBmS+FstYXdyoY8P84iqGvaFYCWLAwUgQEACQ0I3pk0lsepu4Wd7Gxfw6Ot3BnpEAkPDVqws5aayH4WQsEI1sDMHhlFoh1uYCCniKH9qe2qYSAIsCj5r+7WavnZH1wog7TqITFPqWjNK+j3gyEgjyAOfUCnK9EJDA+I1n4xQS08LMLhLZ1zuvVWAYYJWAv5GAhFcvL+P6inIq6k+xt5vojzrRqVTPDQD7DJpNprov9pUDIO9r9WqnfWvF5vIZ6fu3CKCDj5p9xl6RHgcAgICWFE8184AMFPPm/6vNYgok7JlasCtqnyftVQOMcO22T3WGM99DL8yk8ntf1/aaVxBMJ1DXtL30/QNQjunwUpxxQMuXAE/biMks4uiIDh7DOD07UmkU9/vsjRfxR//0D+Ozzz6Ls+dP4vz6PGLQE8OA70IH4eLyOn71+cv4/Msv4/LiJmjd+er8SoyEi6tF3CwX6jqCEB4MDipAZCNV1pAZzNLjRUAzyuqD/m2MJ72YjHsxOxrEG8+fxZOns3jnzWcxGljDIs8B7vVmzppeipHAGJKxVKlZAS6lxQCtAPtcuunUgIyZdrUYq2xHVZbWTF2e4fW5aXvS9jFqsEDMNoltN0G8P8dzSicKfhIcyb1jX4K/a8Zl/Z21nWtscZNo8XpBt8P+dw2U1Ak7690IuKYMqmhimNZeiy0aTPD1m03R9mk9DnSqqf3XGujgcYMY3IP9K1Pu+8MUSgVIaMatYSTIzoynuf4J+OWbZdCf95rjDpCQGiWN2CK2hTG3X8f6TIZLJgAoleDMXq52sV6xblOgz+cP9iyDWTMSrLGRvzW+XboL3JbfRZQRwApAAeMBs0tbHGZYajrxOBCtWJjSiWpAsNoOcFbIlneS/SLmZ1WebCDBzAv+347DamDC/q5tVeOD3n2fGQk+kxFDvg9IkE+zKSUjRXyava9xK+ARrLeHGQkFgCR5s76Vn6BERWGxcMbnfbHVYSLg9yQgCMtpq9KGtRIKAtsHlC2MSklDP2bTUUyGPQEIZ6czsRLo3gDIwDyOu/04kVjukTQSYJ4BJmDXNqvFPummmIkzztoPnKlcG6d6C0jYdvp3ujb8npEgtdSHSxsqrat9JrAOlB4DCvan8D1/1IFUDUQ89j4//1ggqkAdRzvdIQUY9W8/rlHQQZSv87jsM5v3tOBrf/9DQELbIbJT2GS/m6DbhteB8qEg24CBn6sRdRuwx4CEtjFqj/vrAAW+5/q99aFdO481RdWGsX5tbRDb66F9oPJ/Ay2HQBqNYRGzMWJeO2x2Sp3FZ6x80LwuI6G+50Prtw0k+DWPzYs/9yFGgoEDZz38f7+nDSRorf6GQEJvtwqkBvvbkOL9eBdxMhnFsyNKG8bx5tPTGCHTNEwAACAASURBVPQ7MR7CHshguUtSj4CI+l31ZG8Q+roW0jT3svUOMhKms5mCGDl8xaFzdpWgX/ub7xAVrand9Zrq4PjCSEghBSHbyswhXrcmu9oXBV8OrrJQtOgjKEvnXih2EXJL0abGOaDmWhoUZCbxBYo4VLbny7XJezLQLz2xyZYCuIgSvZWSuWo0K0HFVCPuZKZ0TPu6PLzT1twFEraljld9rwqwovVcgIAaSNDaK4BBDSTk+DfBkYKx0vUBJ8OZpLQp6Yytlpk5AkjQPtuWzEPJKAnLoXOANBKaQKpd2uDzo30OeJ/0SR+Xn5zTxzUS8joz29yX4CJCi3TpWMZgQ78EgITUngAk+uTT78Qn36O0YRI//OnP4s//+i/jRz/7WVzMlyxkBVQACbPxJIbbbqxuFrG8uIrV9TLWN0sJOAEm2N6wphIw6sTk2TR2w12QjEEjAS4JpQ0AFPPlIr746pUo3GTHM5OeThSCUDg+FMZvUMNfpYhpUkKTGqq+1l2C7TL+tRjjzTpu5lDDjyN2AwEJ2kMGFMjSdhJkVf6l6CXcrG5y3Y8HWfaFPgiBHNFkZHaOpD2MhHS2AfZ6AkouL+axuGGj9RJIIEtegEUH+HWgxjydHB3L8TerwGDJ3mnu9dU2qQ7C6nOOALT9HPPggGe1nDfdEtyKuLAp8FWTMu0ApdQtlww2ay1reusWpY3eh1syZtCTZ3ftwGvfA/RU1Pn6rOE6sSeMtwFu7wftdVgBg8m+NSaslC9efhGLxW2gm0iAtVot48mTk5gecx8Rx2en8Z3vfFtAwpvvvh2b/i67xNxGvLq4UPePlxeX8fkXL+PLl+dx/grw4Pr/Ze9NfyTLkis/8909tszIrMpam+xpzsIZ6JOk0UDQAkEQpP//iyBIMxySzV5ryczYfRd+x+55bvHKIyLJ4mAGzYlCITJ8ect999o1O3bsmIAEyrDo++4OLZPpXMKfCu5V4sQczLmW/hF/YAN3MZ9FnJxO4mQxjrPzaXz+9nW8uTyLN29OY9pa52VwlIEF5+J+HPjR/UVBZytdUIkUTLMhu4/p1geat9vyigVmkBwfrSljKxhsui/9rgX2rTxP7HNUX0c2pDHenittuLy81LpPvYdkDNXEiYGE6p/UgLCj0pcae+aAfZPlKmu4nwIR/Dner/OI62c++Ld9hMq45Lp9fbaxff9VjC4HV42NU/011o/vl3u0FoPGtAn4ivnTtfnNDDwmmeNYQ2C9SuE79mT7xQSUHNtAAt0T0uawByVgwPkTiMsk0f1d6olYI2G9pryCeZsJnW7/afbWrATbFDEhOyCBGycRc9BQ8HuecwY9zLKyn5msPM3czhbZp5SfVoAEgQQlseZj535+6PLmeVpjjvrc/P7jZ3lIEGRwnmuoAgnPlTa4yxYJkwRoGjsUoHw0Ugvd5xkJrbSr01BiTCnJzP0DIEWAl5JIw5ipPXWyO7jW1fZeTAQxCdQmc6bSvbM5gpvjeHV6IgATNgLdGc7PKGvI1uEcm44zAAkwCuckFGGewRKDobZcxmyejF9+LKrKvrUDQMOvbAyM2v4RIGE7mMVysIjN+PK/ljZoo2uD2JUAdMOa/4B2641an++JKToQrcalfj4d5qd/jLQ9tyCe+/7BQD0WJfF3yJio7zs9kBsDwcyE/uvUj/YZCdI+M42vXEg1uPXe+4bY4/NUoMsirMG1N4xucjcFWxvzaizqvfv1uom9BBLUYz77kF54fnWT46N24nz+utHXcaivPxVI9IGMuqlWIOHY9zU+pf1jf7zSULvFYIqleaNxndtLGgn98/aNuWs46xD6Hj5lzJ0x8LPyXKvrxRsLY8u/q9gijraeT9scoe2mk/RpjITxfhWTwT6mZHroe7/dxdlsEpcLsrTT+PLNpTo6TAQkgPLT8g52wigm0PzZJESLaxmhIqqUpRdZg2dGQtIkuYfMABhIsJHXfGiOvwGFQ01b2gBlsHCkxLwloMxzZ6w+1GubBiSwqcEkAExwn3VqgXmNH2rq+K7rsHVctVQMta7LAg7mfDqeBGYWEPV30lFgo0y6sPQHVIO9V7Ao0bZSnpGtkRC8Q21qpKDNDqdbyFmsabvJVkt4Zuk05mdFkSezjbiehfbUbSJBmc5Z6mjY+boDPpdGVCAh7zOdMQMJ9/eZMcNPy8xiOhxK3CrAXHcbNNeRNOZkBB2b23Ve63p6QILnkR2hl7o2DDdbAQnq3rBdxXQr+U+JLhGIU2P+q3/+F/Grf/mvBCT8+ne/j//73/+/8dd/93fxEaFMMSfmcbY4EZAwj4kYCfcfruL+6lYO4VTdCehJnaKejJmyhLNRDM9GMT7ljOO4XZIdH8Z4MYv9KLs2EMypdh+wrnVt4L7VqYSyJt5DZVwBLevLYqQzZW84l0CfAYDYSs+BLOYDGd/bTTzcTcRIEN5FcGqnvukkMFdXfI8ZDzDbhP0Ar3hvOpt3QAI1w8T1ByABUc65QLjb+7WAhOUDa5A800TgBEACypado966jRhQoBTDdqAq6LvLw5CTCajKmdHfX8myH+Zy1vh6PxXotlvrOef5Pb9bsDBK7RWzcrqAs9lGxpYAV0BGWzcH+35gqhlEUFDSHCnZ2GYrHFR4fYmtYnHO1rlB2Xm1WXXrNOwcJSLTmC1Oulp3SqsQCIM9AQi23twrQzdDyR5R2pNFfPXVF/GrX/0qvvzFV3Hx1Zs4eX0hsOe7P34ff/jDd6mHcIUewr00LT5eXceHj7cN1EhRRRWlwbRqnatoI6nWpsRjCIoy86m3Vnu2XZyekBWcxhltgc9n8dmbi3jz5ixOFmQHAR4SUMFOAp5cXzXdhyaOZ60VHHfLnGPXmXDPAQncl+eEgIpW6iCgtLXNtc2s+633bQft9jOq78q9C0QuX7TP4t+0BeU7ZgJwvHy+6TdjB2oW3/PHPpPZBJzf66Du4/cPtz+Z8z63r9lryd/nd+4DuXeZKZMBd1XVz/VwzKfwmAK49n2P6vO7jM++VfX9pJXUwMvD+B6AhDxOEylc5R7LHLMPw37J9QEkZAlJ010qQILjCw4lfYhe14bdbtqV1nEfm1ayyDnYIw/Ps1faQMwNELPDP0n7YRtmEF77XisR8L7rpAPrGJFLhCE97ge7lL5JeiMtI9/mmPdw2zRsVgdKlPjLz8zPvvqd1Wc248I+p+C5ppGg69KeNYg1/ss2O1clK6iBp81fgzUnIKSUNmg/32b5DPZMCYbW/tG+tbSyVO7YNJY6jZOcV+qCIO2D9BkJ7Olqg83eDzbxsL5P4eFRdpE6WeRcoH0jDFiAhMXJtAEJpwISFnPWH2yP9B/m07lEHRlTStdgQ0CtWjc2hfwaMUpbDAmoDpCQuScBzRVI2JJaG8ziIeaxnbz5r0CCjOYL7R+pG3wuUD5mZOrnXwISaiD21GLggVbmQP0bh0MPnE2q3Y8ZBfrc+HFGy9frveFYINgZe0CxJkR5zNjyuZoNrkCLDVRFIY+dy0BCzUTUALter79vQ1E3v74BkiPT9ceuW+jjf/fH/+lPHn/HNDYbPi3KTqG39c1uiHq9Jhu2/gZencVjZ/QG59+mtPqzfUcTClMdt5o14nUjyY91BRwMZe3ycz8VrOk/l9y4DrS+em91A3ju+A626nPq/7tu4t7Q+AybWToVGVTmZtgEwFrdaV5H9nlXhpN6beh6BJv7bUx3+5ijktuAhOF+HSfjSbw6ncfFfB7v3r4m1o3ZVJ3FxE4Yz1DGpcXOIMZE8fT9hSIvMcQM2nkuau/1gJp4bqgE6KjpTgi0JXpGG7GTg4FXbXcGRAkm5MiZkaANsmX/cr0OYtfEuDLwzv4+Eg6TRkMTqVPXBsoZkmK7gWrY6vhUCrWGmv4gZ5FxtHNIz3XbBTZffmAQGEhQG6rSdkuI+ixr2FOcL4Nv9tKcO/kcdA7RB0ex2i+7evS0pU14qQVVULbVFaIBjiD3qvWWzkR2v5ADhFcEZZvv4yADZABWSBZzK6CDvwnsJIZH6UijeCuuaEAJg63ndr/Sb5gdilJ3Awm60S6PLAUAHq+jDQAIZJtmCnBHf8WRtdPSE6GVfW0P2XPeYk/pDGW9dv77UDeaYGVr/7gGSEgwQa0fVdZARwSyIiF1+T/75Z/HL//5v4jxyTx+/cc/xv/zV/8+/u43v433tyk6N5pM42y2iLPFWSwGCSTcvf8Y9x9uYzGZJpAwAEhAjC5tHs835qNYTTYxu1go+qaLAnHpGLr6eBLr/TY+Xt/EarNSr3U5/PIwyfoPYz6Zxg6gaJP2iDkyQzthnmJSCgK2SZ92m1eXmCwpw7ldx4/fLdX3ugOTmkOcpUE7BZ4Pq8aaGecYLtdZrjKdTWK+gHqcytlSL58AcsCWyXVIILVcbeP2ZimhPhgJ+x26CNkJgsz5jp6rDbRNhk8DWkYjOXOsnXS8U2zPNlWAF4pZhZHQ7c1tXhCUHkC2DFIPaw7GRgZS9ACXfSHLSecUslWiKLe+J4AOGpL8bdARWnTS6A8UYdc95NrPwKfSpL1nKyCcUjp1qMsWyNc0HLDLULYJgNBAgO6PzXByZS8AeCZhTT3r2MYS1gmK8wJFULAnUF0lvXqSJTVnZyfx9ddfx+dfv4svf/Xn8eqzyxhPp/H7P36vLg0frmEfLOPufhm//8MP8ZGyho93sokD7GMTRIRRhEeu4JOWcAjnAcy2Z4mrjW7GFKHHs1m8upzHKxTSL+ZxeXkel5enEjzD4Xe3BhgJ1Kx//HgdV1c3TSMh28VKkLK0G+T8PLPHazttvu1B1qwfhP7o/W6/jKxk+lVPlydyb/ZF6nPznsxckf1qRxlLlC3Lj5hY9KLn/c1qpbIgMsuMNcrwCpMb06D6Yg5KFcw20IHzGWTlms1ckYYMjDy3vWsAjijXADmtdpx9jfaw6mIBKDmaCljyvGW8PA+5FgfDvr5jPj7jMqW7UGmdXj/nce77XrLHLSOvNVZ0QTgUwWeu85ZtFwjtlvKZDHH7UrLOAGUqwdKiRDfDJQoAD03QEvaQyhtWrdNQsljojpNdWpgzyXrRnktQ2bLRB8YBawpbSqkCc5ZtL8VlK5Bge1OBBIOEHs9kGD3E+cXZo9Ilz4OauFUHgjJPGE+XjAAWmyVru2B/z/5rHf/+v7nWWrbI+534ZWNaqatNByLkOIoRJNct/QXml5+9/HvrZrTkg8UWpXNBgqV1L7KofyeyabHWVio5n2X7YoEFdF+YU4Y8TpbdfhOr9Z0YmeyF7HkACaeLeczpGjQexsXpSZwspnH5+iQuX5/FxdmpdBPkIkbEyWTRBB0pt2uABEw/sZUPbLbunoq7L79S3ZHo/cEekuAEQMImpmIkJJDwP0SMz1v7x1lr/8i6+VNr/6hRy2jcXRucZX+ptAFvq5v8Ldt5QAGTylQR4YOBT9SfBdUP/upGUNGzowGValceaxnUv3FMhCRRA0ntYmMekCnic77Wep5qGI8Fgp2z0oCEo9fVXsQ452I9qPT6nDJYLzQRNYDQHyP/XRHzimzbsD13/b4PX3+97+fu6e/zXh/A8DikM58BRH+8698vBdTHgvP+s7SB629oMrhYw5LJquPM61WYy0GOnXajy8+NB+fuz+G62dagv37O//ZcqWBHH2TxWPp3PeZL40ewxSaqQF0LLzUGVFc9iEBOThsp1DIyKDRMIom4C7EPTnbjWKj9K4r0BN7LGA22sZgTFI/i88tXKms4kQAOVNyBAASAgLGEF9mUABKyjVaDLbReYQ7ADNA6xVWaTrRhUH/NuoYhhHDOZnfI0jmDkyYtMyyioDXK/2NHB8Q8aY8SfUofM1sPKd0wFHCgXscABrASAF9wmpUp2ItKR+24QQG+3zlGLRvGe6xTi07ZvnmcbQMJGtxGjnmHg/Tx40ch9hlEbeVA8TnOsVrfx2S6Vxb4qXmSzkXJmLDeSutigAQFNNgyGBEAGARSzT6qdAvthuYYs1HiKKvPMmwpMqTq7pF0yB1tHZt4nfRzdmSxN7FbQUNMMSWyG3TGwKfPft6PwcUaMIo90+rn6hrQg2pg0aMsL0lRKWNnDbXti5kKFWggfh3iJZHlagDCCGX/7UZAgtT455Q2/GX887/8l7EZDeI//PrX8f/9zX+UEN3Nahkfrx6UGaZjw5vTV3EymsX6Zhm3769jd7uM+WgSE3QRWGMAcALLAGb2sRxuY3M2iu0cZwSHNsREGE4msSabs9vH3fJOOMyedbJfxWZLoLhqYpmkg1PjQ5mR5mzhUCE21e3DKt9hjkxiMT8TcKh6+h+v4/qGTPdKGf0FTtb0NMevteQk6LF9JPBXMMIap750To9uGAcIhq60lskS0ebv9GweJ+cn2bFkP4y720388P1VXH28j/0O3YFFag/Mt51II89abblmhzbSCpRUPtOCCQJKBX+HDCA+SAVLuV4Do9IxaftvlnIlvVzrazqJ6Wwk1gl+Dm0NSTigu0KgAICCRoM6tDSxSpVB4W90fd5p6Zl2w2Bf928L1jZG1QHEzs8yrVeAfEV13fu2gU5Kmxzk0QpRGizoLgjomsR4slAnDf7GFhL80DkDcIf5AGggXZohnWeyrR0BpGzNyUl8+xd/EV9+822cvr6IH68+xm/+8Md4f30dN/eruH1Yxu9+/52U2e+uH2SLR/uJ7GN2X9nHPchXE5XcN8ASoTJKXAhyaL22263jHF2Ed2/lzM8XE5VsvXq9iMkUiBbANT10GAOwL66vb+P2Bt2PFGGjRV8GhcmE4AcbvGq2mzFKEcPHpSJ1/z3mH/X9qhoMVb+hv0/7e8wjgdMtUcU8UivVVtYzm05VCrcBPFWwQUlFen1ipAiIqCUZj1k1rDEHit4DeNbeSxLoSIZIAiIubyNQoaMa+j3ZtSJFFXO/tThgArqPO4/1/cI6br5v+zzAVx0I2coT6uerb3TMv+Qa05/JZ6q53nQyrD2Y1Po2Rl3NfK752RSbMZMorERFd5tYw9Bqrc2ZT2LJ0d13s5MeQup5JEOQYZPQ6DK7Vni/TNZfMvOkXSRtJv5NECqYptXMsxbd2ahpJ5Q2jbZLdRzqnEtWTJ7X4Ir9OI+HhZMZG+3V7fkzBxAXFHOgXbvBhMfgzONOcNXfVenH3sm0PDbr2eeS7gmCj9KJSk2EbAGZPtD6AVYZ/t+hE1VlUPt6OS6vC6hB46IBCbtdJm4wqgmWpJ03ky4FKklGbGM2HwgUoN2nvLv9KnbrlewZjIL5HNHjuezg+RmlCmMxE07mEwEIKmvg+600E4AGPxJbKFHPpqvR2Xa18DLV7dBhJe18elHLbWNKsAcRYW62sSZpMZjHangWo9Mv482//u8jBmcNSMA+k6ixeGNxxp4LJF54b7CvFupnHOgf/FWLcT8BJLwktqhe5y2zfUDeM8tv5LE67/1AzUFZ30B9yv3oktuG/NTnD46kVcUPNYx2OA4b/GNU7VgA6vN0gZ7H74kLcGbN42FqMGMmkKU5bE9dfwUK+mPnoNzBYh3v54CEYwGrr6/+7m8ox67xpenbBxJ8/D6Q4OMY+PDYvxQIvwQk+Jr71+mxdIaw71D43s1I4H3XGJoaaLbJc3P1HwIk1OfTDxDrJlA/dwxE6AMYx64T5zKBhJFckdEOejNZuEFsARIIDkStz165UzIqdLrY7WK2iTiPWZyOM7shgaPtUqJrs+koprNhvH1NcDKMs/k0TnhtMoiZAlFEAg0kuK91o1e3WnuvkZzLKXjpjF0CBgO1octe5emQ+DPpXBEjpgDdMSABxXQCqOWGmv7HAUrCKgkk4DYQqAlIEIU3HV+VHshxt6J4XkP/+VncqlIeu8zjZBK3y1uBE4zhdEI7QUTectMjC2lKOlloXqesAOeKbN9kjFOYGSSvrXTMmiBRDyTrr2my7l4bdlCOsXIcmPnYHmeooHVNk1E00yWdo8w+SYDSzp0cimwRuVo+BhIYy/xcq5EdkZFI9kj90RiLhr8PWpbaYevaT5XMNd87dAU57FcK7teDGCJSiPAi81zshFX2k56O4vN37+LPf/Xn8eWffxu362X8h7/52/irv/vb+PHqOla7XVzdUVqwj9lwEm/PL+Niehr75TYefryN1c1dzGMU1BEDvEmwNOlxiuxXg23cnUbs5pQXjIORFDtgMo/NaCQH94H2U+OdMvwE69lKL51XZWXI4JAhbtx+qh2YkwBcbhWp7N4qlcVPFucqxUBoETDhh/dX8fCwjO1uoO4K0+msa/cld7lRSxlf1hlUUp4RtHkJnI2mGbjCjGFARzAjCMbHYjPMZ6iuD+L2disg4foKhgGChgsBJNMZAP9Sj5ZAgPrWZH/lvKEURuVFCi6YL8lKUCjPPLcWQ1djnevea80ZZeZQLZuREz4dx+vLcwkSAnhd3V5pPNF/IFgmu89v2CDSTtmnsCCiW/yttbQ9UI+l/tBEuRxoSGCzBR5UOfE+wBzWloYj96tlHq/1FrPt8Jq8uHiVlODWto9sfZd5HI3FRmCecL8EVNgInhNAAnaC11RGNm1K9tts0al9djCKz7/+Or795T+Ld199GcvtNr6/+hA/3tKp4SGuaAP5hx8ENN3fLGO3BgwbBjAjupqwce4UIKdjTUDCZGQewEKAbbBQ299hnJ+exqvXp63V4zwuLi7i7NUshqN17IdJic773ArsgcEiu7l2y8JGud9bZyId8fU2tVe4n9oNwX4Hn7EPcQxIqPup7UvdS4/5gNVXcJmgv1Ntr/1hAwEcq9pRaXNRBlfK1vr7e3ZVyD2nJpVso+1f9Pf6Crr6PQecHhv5xk0755h/5Gvp+xbd/WMvmUatHCrt7E9BEe8Px3wxdUUpQAJgtIFMHaux0TpaeQMSfA3TSTKwAAMBINnnKRlwYJ3ACQAVeibYEECFBMHwfQSOtgBS7FWVuma3OgMEErptLWm7Nr6tU42ZYpXB0fevn/I95a8IyE8goc7PCrpUm+C1byBpOkhG+DHwpn7vqVgGnRt9FxunJEHGVD4m60txBetzYzFUWjdb9wiw6sD6MRhS/fkKjrp0RvMWg7iD0SQEXWvDbT4J0infzC4SAJPbQFsYNgGEAcXhg43mXwIJqY1AeSFiimeLhRJXMF/PTmbx+vwszi8Weh8WC2wF2cxpMkTxZ5JZlYntLqYCxBDr/HFCUKUVMRRowHFkXhvwgGTvfriI9eg8Yv55vP03/zYiLiIGtF2exWa7+6cHJICg5kA+8uO6P5S5LNnlaiht5EyZ4gH5/Tr5q2GuZ3kxSP0EIKEuiv5i8iZjRLUyKWyIfuK8the8SGsf3WMj1DcIqiud4nxtUmitUV2Pj26ObX+z6wcrRh+rMfFiqN/3cXyupzafOu4vBfI+/lPXXzetGuxU8MkbTR2ruhE+dex6P33j7e8YSHpqo6xAQn8Tr8eoiCrG0nPmuWvzfR0bZ8/F/n3278NgxVMbQf/++o7FS2voJSBhCz1S1EkCoU3MmkDdpAEJr0eLOJ0k3Qz13CXCb9ulaF5QnC/PTxSQnczHcioXULLJfKsFYQMSWl1eNeAZhGYA6qDVG1Jm6zP7lhvXoSUU42WQgeP1gYQ61wASAAwEJFB/qTrz1vVBgSs1+4mOqw2k6kcT/TdzA2fdQIbH3ufgHmAQVLaCbSAbOIEYpQ739yjSA8CQESCrQfcGat1xEhDqetBmfXaGMjUtERF1TIV8BCypTa9Ogx3YrKl/zPjp2xJQeM+Rw9j9FJRwVtfPyI4T11zv10CCHYo+kODXMytE+8sUPjx8Pms0LZZmjQmXKNTrZ14KIILZUro3GIhI29RTFW99rmWXdvsYbYaPgIQhGb7tSgKJsGq+/uab+ObPvonPvvkyrpf3AhL+429+He+vb+IBAGk3Egg1HYwFJLyen8dguYu7H29ieX0bU8SnekCCxmy/FSPhdrqL3QIgYRIrmAWIJU5nAhJgdBDMoikynAxUaz4Y8tyzEwAO73bVWuahYyCnnOAccdMMyFUaRyaOEo4ge3eS2Zf1QPvPdz98UMkJjjbdFSjTyLHOAFm9shtow7y/u79R4LY4W8TlxSuVwKzWy1hvH5IZM05xPeimOHhnpxfKXN3f7uLHH67j6gbgBf2JmZwKgIT9sFGJVSqRrRm9/r3WsvuCRTzzucoeFCCh2lvPz86ONEaP9yOXGnzx5Tt1NEBj4urmY1Drz9+jwTjWjKmou3B4s8SH3wpAWi3vqAEKbhOdv5veCoFWFqCL8YCTniUT/M6WmncPd2ot9lOnP3eWV69edaKsYk01dXbNd9mJmfLQorqLqk7mFbp1lr+kYORUTjYZVdbGzc2VQCTKsRYnZ/HtP/tlfPvLP4/Z+Xk87GhD+hDfvb+KHz5+jB/R6IBNdL8JOtyMsIUEd8rwbuKe8i1KnNTjHcCZqpyhwGNKFnDmUUy/OE9VfUq3Li7O4+LVWcwW44gBpTWp1s793d0txbpYPmTwTNDHfHtoWgn7nceq1eYPWgvBImJY/dHqKykgEpslwQXbxuf2Z3++2h1/V4Fgrz11PbZtvW2b3/M1GUhIxtwha1yvmX8bSOD7tume1/b9qg9tn7euh36waTsOe+RTfo4Gw6xfyv72Bn8PzAaPad1/fD31N5lpXW8D4F3O4Jr7XbPf2DaNUfP53U4RnaXUHUptIT7D/DfwIvFjgVQJJogU18STGX/YjIABGUxnBlpzuQkMHxgJ6VdIjK9pnfC5NRorPUaCx5NrOZZsqs8KIMHP3vO2Pg/7FH5+da/Wfp080u6nfq5+16/3n7WBBPWUKkCC/fPtPq8PVlkfSJDezhaAOsE9A1V1zfDawVc47PMGiSqQoLW0G7VOa6k9wHUhommNrdxjAA3RONnHAk0g/MoGJJzM5mIs0JIbMBMNKICEN68uEshcnMivgm3I3Dw9PddzpauVW78roaIWouCimSjp4r061mJ35vyVUgrsGnwZGfgTAQm76dv4DCBh/hHZwwAAIABJREFU8KoDErb4HQJr/gmVNnwKkNAPPKtx499WHOYZ2LnxpHOg2g+O+4HTMWP3KYwEG61+4FYDuL4DfWxB1Mn0aGK9wEjw+b2gWLgSsGp1j1B8n/upY+vJ3N9oPN4ch0X8VBD+VLBdDV818t74nru+l4AE3nfQfQzwOBbo+Prt9H3KRvcpQMKxsXyKkeDjmX3gzdlZ1epMvPT8nnNU6neP3UMfSOhv6HWjqoFs56yYH/jERb4EJOzIekpBi3KGjZgI0+1ezAQYCa8np3HWBAJxtFEJV90a7ZNGKOLOD0ACAABAAorzU1BhssrkGuhlnzWd0HVBoXPTSipcZg+zXy//8zdBOHRGnM4ayDuIdu0/LZZyTj9us+lglfZxAAldsC/QgDR9ZhxToTy1E9y60K0Oc/NMJ8Rjb3vmeYKTU0FJz2movQAD1NiivG01a88rb778ZoPjOG/fvtWm/OHDB923GBlinj/W2bA9c4bumHPhucZG6Wvne3ZUddSydg0A2/Yd/j4YwHRuE2ipQEIGBAf6ZT7XZCRQM1+/Y3uSjmIyL/ysfmLXhunIKSPWgARftxkIzwIJKm2IGAEekEynzr8BCWgbQKP87PPP4xe//EW8+8XXcbdZqWsDjIQ//PBj3NDObTjTuc/npwISTkdztX68+f4qHq5uHjEShpQRSZzXQMJeQMJmiiMGkLCLPY5qAxI2sdH9jdAdmFNmAZgAiIkHkvN6s8y2eyo5UKCZWiTSIGmAm7oLoAWyQzxwIVYLn2Ne/fj+qu0Z1P1OYkAXBuLm3VCU7TweehwpNHtze6W1ApBAazvEqZYP9x2QQKkNtauwmAA7Tk7Pg+Dv/m4bHz/cxfUtjj1iWTMF6ONZdnpgvSbIDsB4EBDT82ztBQkK3Ac+9lknS3kNz7/LIJU2ybaNfQHPWmL05rNLMQQ2y3V8vLmKNZos6AtABZcQGJ0BiPmhq6YwKxnMvbVVoG2ptCdLbfJ3y9GT2Wzq3gYQqvYIn7tHLEwlOsyBNNI5z/MPAFOeE6BPZcJJnJAyM5xgUYvToc11x5jmcyOocpmUusUMsg3e1dVHtXqkrOLNu3fxxTffxpsvPk8wYbON3333Xfz2D3+Mj9e3GXyteAiUcQwlTLql2wotIykFUteYpIBPx9T107s9mQhosZyfU6ecbWpPF4t4+9ml6Mc7ShoigQTsPaUblDSIhaXxjcYAQ3GfXvPJRsl9oIkojhKo5b6dpe8ntjpbV7oK2M7WbbH6HX4OfSDB37Mvc2z/PRbUVz/J78tyjlL9vfpdfX/B9lSZz7YPmgXn66j+SPUP7Q/2/d/OjqP30Saef9dx8N7Qf4+/OSfPF7FX71/e3/r+fL2/R35YEefLzwzU7raj6hcgQRpnj4AESg4ArFJoDxvCeWHwOfMNg0daSFvWBr/xK1oXJWbf+i670ri8KJ+ElIHyHmE3DdQGlvO8BCR0z7Ydz0BTnWd1flDa0J93vkf7nL62CjR0vlBtZ1qYBPY/PO7Hnj/vuatFBRL8HYEJqG+rDCe1UTKRkoyE1CxhLRYNkrb3V1+0zk1e71iHkicxIyH1J1jXJI8MigNSoY0AE4G9L0H07KYEYHC+yMTsCeV8avU4k91BiHhCB6HhIM5P5x2QQHel2Yx2zAkkXFy8Tru5WkqHxvoYzCv5d9xoKVGrzISdyphyfIb4mWg5UKUxmnRAwnr0Ot6hkTB8/U8bSPgUjYS6SDSoTTzFEwhDz/9MogokVONfjeengAi53F8ubfC11cXaX5B2vFn0WjSt5qgG5V7cPp6v9+/DSOD4AAkYPQMJ1GY993MMFKhjVTc2jlMNyLHAtH8f9dzHDNqzF/cJb/aBhEdGqgUqdZPpP6/+pvrUKZ+712pEfzKerbSkbnz1365H7Rv1uhm8NAz9e3hqU+/PLf7+uUBCdYSOXaeF9J4qbSCm3qLGTinsbh1zyhr2EfPtPmb7QbyeoJA7l2EH2Sd7DpAAOADlnpq16QSRnHEsoC7PJnGC1sGU+l7aGBIES/Wo9QfO+jeCdq6ddaJOBtNpCxbShmSN70wtwgAJajCf67lR5ToAoQkgtEFwcEr7Op6xRBQpWbBjIwcmN0vTjt3jnABYc3aYLAUykLZ7DmiM6GszKj2e7VBKYfiEurzsUODn5GDe842/GQM2/Ddv3mhze//+vQILggdqvL3ReW4LUW/Z6OpEH7Orqj9sdrQCCb5+g4B9dsPBxh9KDvI+fgokmFli29QxO9bbeFjmd5x16+5BOhVZj5n24UhpQ6C7cNDgyTFz6cKhZEP3TUa5qcJ3gQbZlAYkkEkmdBwgWrhdaU7Tg/qrr7+Or779Kt589U5Awt/85rdiJPz++x/i6u4udvuJsu7v3nwWl+eXYiN8/MOP8fEP72N9ex+no6kYCWL9Mw9+AiREbFEipdUf14fYIJ0OxsPY6P4eYowjdUq2nnKhXDPUnWufYvyaGOHDkvr5JuaojHDWolMnnWJYxLqMK3MqGXG3Nw+ZmVVgxtrLcp9VywTzN+VDZPw4H/R/vgcbiMwyVNE87zLX8wSucwrYcdzpnNaCdG3YSh9hiTZcTGIwnGWV+3it7xF81mCAzhLMCUThOC/3lcFk2gWOIVaGas4PwZDnT82CsX5sxyVkatX8QcTi9FRMA0RBb+6uY3m/EsBhxgCiYHiH2EczEshiYla0ltetlIJ1Xkob5FC2Lk8uDQuJyxKZqKeBwBYCfQEhg2ypWjPO3jut+O9kRLcWOR8UXZV5pdaJfBYJX2bGnXu3PbQN5XMWPbt/eJD2zOmr1/Huq6/jsy+/pMZE8xsg4cPHqywz4pHqsaLLkUCCjrNficGR45oAMTYJ/QmyiKm0PpKYJQyFN29fx7t3n6m07X51qzI47CdaCMwrgAT0EHLdD5owHte7ibWEMgsbhXsczzsQ2Huy17fBzhoE26ezXau+xzH/x3b5UfDn9n+9Mra6f9eAsu/TdD6YOhaQjc9P9IN1f8/X7HI42YrVSvfd97X9t4+l/am0Pe77IoiL9n2Z6p/w/Qoi90Gak/lU11FZd/Xzx8CZOuYS8S3AEHoRAsOwaamG2Kj1ZjtYSLlpJLSSA4kPTr1npGCixBXviTsApGHjJDDaiYXuYQTdptaBQArWfXaIMpCQ7XYpbYDdBZMyKfE5jqj3t1KITqz6cReLl4CEFoM/Sv5V/7OCCH0/mfdghNREnZ+199q+7/sIxGmMGu2LT5Q27BEJLkBCV2KGTlSPkVBBAgMJHqs6t7v4Cm0EtYVOjQRK7tRuuyUedO2xVbtG9j4YCJT3ASTka9N4fUY53lQAJX9XIAFGAlrotbQBRgJAAnaKazs/f6WxdzyG5oLjQfwqJxrdfruL+2QKE0jg+wAJzBmpn4ynKm1AI2E1fBVfwEgYv/kJkMBcZO96QSbvpfAibcd/6RoJdt+eKm1gU7Txqo6qjQnvpaOeQELfgNdFUw2uj2XH/NhofiqQUCdxXZj1epLq+FNtB1Er28+xYPUlIIEFXbOMLm1IGt+dRMd+zg/XZKeJ41QD4us9dt3HNq3/FECC779u6g5SbGyeu//+xtf/7E+AgbIhe3PuP/NHz7PV6Pmz/U31pUD8peurDsKx+d1/v//M5ORbAfeIan193xtNXVM1E3JsnPtAAo6zArKmkaDkPI4pmckGJJzsh0EYsNgN42KaCrk4kSD7Dw93qusGSICSRsYCIAGKK213TiZT/QZQgP7q7CpBjOq+ZZgbrbW1our0BETVTzqpA4Jsf/WYFpQ2ptFOO0XuA4Wzbqaj8awDEvSs2/07k42VP7RwTDqvg1uNk2qiD3RZz3PPcWdWvE69RhVkUeK0on0R54ACvY/JGDGhqf6mLEMZlN0mZtN5nJ6d6PXbuxtl5/ge6Ht1WusGbiemP0ftDNp54poqYMDnHZTw74PuRGv5VNpMqY6x/ThQ7zIOLaNtx+DAUjgwEsBRXdrwyC40hoHZH4fn8TiDlkDCoX4RpzFtYAZ6HRD3BJAwWO9jjI1uQEKgW7NdxdkcwaZF/Ku//Mt48/mbWLw+j4/3twIS/uZ3v4nv3n8QI2G9Gcari8v46vMv4vXiIta3y/j+N3+M6+8+xvZ+GRfTxVEggTW1GuzjbjqKzWyUwTvrfDQsQMImlpuHGM8GMTuZxukZWRiEGVkfrZxnS11pzksyzQ/Le9F4wcR5bgAJMBAoiUl2Rz5DgnICNzJ2CGVBIbZSOk4dIqSUbAxGMBuyDhnH6ubuTuUNZOcAwnDMYNTACoJ2OlDWKNu8jgELyYqv93F9u46PH5i3gxiP0AFJ8CRGCEemqK3YCNqDW70w2ajGnhCQgOL6CgaQYMd8to35oLXYAiYdtjn2dm4dlHMeC7KS0ScI53cCFTCDUpDQ9qgvYpfzKjVStH4akGDAoWMkANwQZGCa6G+Pt9gACbXa5G+JoObx+MGmSWx1fGj15zXjgLDu96o4oXVi63rgz9gfq2tYNgI3t9ee+2G1VGkL8+7y88/j3dffxOz0LD7e3sYP7z/EDz9+SBCvrR/ABAlOEpTxx2gb48VYopQAuwDKAg8mQ92H9gVa5O0R4FzE55+/jTdvLlXqgZglJTHoOQAkJPNiqTmpdb9LjRrhNQAJsCAaiCvQkzk0GndtMW3nngISqn2pCZhj+6v35f7+WQP3vu96zN+yj9mfn/ou4nKUNTRWQN9PtV32NVQ/z90F/JmnGAldZv9IiSzXRsa2Dz5Ufwk/1fbfexfv+1oAEmR3Hh5kdzmWy+D8+er32Ec5bBoHjQSXeCiBIG0DyfhKlLLbsygNamwIfic4RpvAaStJQhh5F+tldgdYPWxVnrXXPppdBtQSWLoyKWbrlocCElgl44EAhWT1pC9hsUUERD1eYgK2EjPvn37Ovs/KWKl+56O50/Nf6hq1TfMc6CcqZq0riZ8/5+gAxZagqHFZ9XPrvv0UI8FAghpQq0QkbeUKEUYB2KmR4Gfu+MPXy/Op665enxgNrSMHGgkpbD7P7iGwEgRuoEPF/gPQSvkU5Zy0Hh4LzKa9Y5+RgD7PQp1REInG9xzH+ckiTk4TaDCQwDVT5sdPlk89qE12ZXImgnoAljx+MBP6QAJgA+KNAAnboP3jiYCEr9S14U3EcC6NBJc2/JMCEl5iJAh1b+i3J4w3cme4NDFajaIfhDf6GqhXg+PJ7+C+MzzlH58CJPSNfTWSdjS9OR8MxKFmDUNaDUD/3y8BCaZmO4tgo8x9i5L3M4EEj7XZFBVI8Fj3r7kGFjWoOgYkvBQo1+8fe0Z9IMEG1nPlOaCof/1H50Chux17Tjbk3oh+Elj3GAl1vvQ3hXo9nwq69Oef79/zsI7vMUekOhdPbkRHRI58rS8BCXZ2zUg4BiRgTJnnk+0mTvcRAAmEtLP9MM4mAAK0EUR1fhP3q3u1h0PBnQ2YGny0ElDOBXBARXcxT4cZQ8/mEJQ2NCAh24ClvbATxDOkDs5ZdoN+ONLQKg0aeGxzTbQNv4tzj9eC0oc9qc9Jxz9s4lnOkBukqXsZsLm7gyjMaj+Wx7YT5TntZ+zaZtsyZ5hyfLYxkUpylklQ8ywVeSHzKznWSa9Mccnsq+1AZhujWQIwfSe6OhbVvnGdDk4cXPnaba/rZl/ti0Erz6l06B4zEgwK+Nk5sH9KbJFA3F0bbBO0Vi2y1dpAHWMkcH6o//WnaxnWaMwKNrQ+Ds6ozkMMRDZsvRWQAPV8CCWfLkLbVVycnMbF+Un85b/+13H52WXMX53F1cNd/O1vfycgQaUNt3exC7L1J3F59irOZqexvV/H1Xcf4v79bcRqcxRIQCNBomBQ2yejWKtOdhBLnquAhGnsqNuPbdytbmM8HcT8bJZAAh0NBmt1CpE2w2gRw/1YdHYcoTvKDFSOgxMMuwE9EXRKFh2zhjlkajTZXxzBpJYvpcw9El0zPzMcZWtI1OVx6jgHwAGtR0/mC5UpqSaZ9pRoVahWfhuz1s8bYOxhtYurq7v48P46lgAJ43mMR0CRlA0kkJBr2/XvDiIIrhcdIwHwTDXPKHwPEnRQRrBlOVhvBn7r/K9JiUevE8SNxi1QYV2QyUzNFexQf71lGZNmU1J6lcTM+U/pg8gLYirRB54gcScGAr8P4ot5zRJdjJ10OEzNxybSLpNAHJCHREMHlKNV0wBlB1KAeIPRrhNfNesixSqTjaCxsh5AA9f4vtrYTbHZ67i7v48VbUJPTuP89WVMFnTCiViuN/Hj+/cdywfwIMHW7HPPfZ6cj2N6OolX5+dqxQuQALMCU6X2g/tdPCxvNC9gsFxeXqokLe3VLu6Xdxk4EJw0nZoMkrdNaDGft3U+DCS45SX93F3b3A/WbW9t0x1g2d45+Ks+YX+PrXuK99Qa6NXXjvkr9jG9J9j2VyBBJTGF3VCBjRrk+/48zzm2v1eBhGoPq623La92nCpvz6d+kJqA41KBWs6pQ6LKQALr30AC19MHnb1XPOUvWYule0YElruDMC/uWY5Haw/dEkXJoMoyR+bWZIi2zESBXHZ7WsUSsBUGE2tzgx5CitOu2V9aF7fNJhOc2nNoi4ndnAzVpchAWLaHpXxoFJTO57W2NstNo6U//tXm9H3kw/z5adey/tyqQIL38bo/013Iz6/6ij4/a8lz2O/XOdUF+a18tS+2SGmD5t0RIIGSOoRYAakBQZ24qDGI/MIW/9kH73yQHpCQjLTFI/FqlZUgmjhDMFZdkcXKg+UESEm3JJVuHRFbpFsYGgmAmnPKUlTykNpTaLVoTsvvBCTJ5FXaRsnJJjDWT1K1vzu/Xf7qTq3QYV1R+kJpw2Y/jfv9IpaDi/jmv/l3EZO3/7SBhJc0EiDSmb5SN3IbGh6WDbjVdf2weGBsmNUAVyMqxLSVGzzyFtsfnwIkVHCgbjQHZ/6A0veRWU4jlKr9dJOnim+8oJHA5uietwcHIEWPFGCsD4yHY/f41GvVOB0LADoHpFf/1t/sXgISXgr0XwpU/3MDCTZu3WbREzU6ppFQx8ibbn886zx97rlVB8Gfq9/1nDo2t/rrojotdV5XkMTH/tS5dAxIyGLdbE+WXaW2AWN5stvE2X4Qp/thnA6GsQBMoPd6BySs5RgiEKe63/Eg1qsHOcYCEtQCEhpaKuUiwjieSE7p0WaYDj3/HxR0sSMg0LWvNpks3AuOXynBjEGyG+iz7kD3p0CCnk0kla4CCTm2yU5Cdf7gBB5aNOlZqL6Vpj+ojkNTI9uKI03YwF3tYjqZxf3DXccg4HVEnWAaEIMDIgBikykBgCGzcnp+ot+IvV1/vInJbCxqNW33AHr4G+o1QQAbLWBGdQ5roG/nozKuWJNmDfje7FRXQLJSavuUa88vnnN1YAjYKyNBrTN7XRtqacN2R9B6yCZ7ryCwTSfn4EjWOe111QcSLO5oZ4aMdq6JzNR0awV9BNhIa+Y2gV0CCbuHB5XwACS8ujiNb3/xi3j31bt49e6thOhoj0dpw69/9/t4/+FjTGbnChpno2ksxvOA4bC6vo/1zUqtJU/Hs46RoLZ4rWsDQMIKsb3JKDaqk00gYYeA3mISO2qPYQDcX6m0YX4GI4F+6YAO21iuEKRbx9nsQnOYgA2n/+buNpYwCQjkmpp26vKciIbptnSMJc/h7u5B9053hKvrW2V8oZgyj8ncAcSoW4EmfFLi19vULaHcgZp/yhDUxg3aEuUKo1AN/Mn5mc4LWPH+/XX88ANAwkaMhMl4kQ4uQEJjD4mZ0xx0a5rQSUJ02lbaQIAJyASwBvCgjgoNSKiZuD6QdszJhidAKYmBQI+JAUX7NT5uTZTk8Yb6z77mwZYfZipByeGn2qD8N/W7D/fU5m7VYQFxRcaWet2rqw8dU4ighp/qtxDYoDGD/fCa5nnhbzCfMku8lw3Cbhoc4ndHkx9FUN7wsKKNKxHTWDoZw8lUINL7q49doKVzty4tKR65i7dfXcTibBqvL17JbmHj06YkVRzG2P39rfaD15cXYsikrSGrOJfAZQVyTZdmPmaHnARt0GkwXZ1xTpYNDnv6aAmapDNmMOkYkOD17/lh/8Cvc4wazNln1Fwtyu11X+8Hf9VO8R37whUA0B5DSzz2vlJe4PPYX6lMTr/mOcBnfY/HAAfe7+xpA8n7jDm6Nngs+kAC32XMDSRwnxXcZ+zI0Atc7JUu+9zV5/G9PX7tcWkFwX7HwmEyNOaPWAQ1adQ0dLxfce0Si5Xyf1LVWVO2F3nMVnoHLd/dJSgga21LFW/AboBRI3YUtfnMZ+xgll4aSLB9Gs8y0K5AQvXB6vzxfdf5YgaWv1P9QX/Xz9t7tMeWZzEpAFT1IT3W/USo54l/+9j90oYO1G9AAm2DzEjAV4KRAJDA/kGnH7Xtba2C/fy4J9aoy3Bq0ljzsgEJHA+bNJ/RUQFNqdxn8AOx8fhTtH6cUkI1B0RIUID3YA5yDgMJMOTYJ89PTlROC5AwoTsQzw4QQgw7AwmNHUCpCvOrleOl+GKWncnOFTAhmWStS5R8PCi7JNq20utAM2g3HMd6N4nb7SzQSHgKSACTBUT/kyhtaMyN9BOGEacnZw2RadS9tnifKm2AkfDcD7XMnpR27uqCwghVQ1aD/YpgVSPSLagmLiR6WLvOfmBcN5NKd/Rk1323xViNgRdlnxpWAzjOhbp3dTR8PB/Lm08NyCtKzMT2+Wuw69deCtQ9Xt6waiBghM333XdEeN2I5bMP8RPePAZI1LH1v+tm0je4fWfPp61OYZ0TNuB18+2fs467x7cGFDjC9TvHNoXOqBZ6oK+pGsdjc/ApJ8P3XrMKfQembrh1fOtm0Hc8+oDJc4wefbfRbwlQ1ZsASm6OiIAEZZx3G7WvO4l9vB6M43wwFqAw2e8lSMcmtAEY29ITncrurYTJsj/1Ntu6kanCqFOW0Fo2gRjPZ1BgD2Bk2oisv3V/a23krfTITAOukCulTMIZea8FO6pyKlD1VyCZv+ta13xrqsS8V8sWbGMQ4+nWt+uiu4mpzsFNcDEFHbNNJZvcNCmR2hjTqWFjzK4Q2YpPrQtXSwVk2GGcan7jkC9mJwIKXLMNkCAGREeZHmqcVV9bUPL+fOM+uH5+2zbYpgl8aGwLvleps57zz83JHIbHjncFEvJZNme2iWce7Gl2QaS0YdMyQt4ftMZbphdqc/4cRKmqDbHQpLs8dOuqqeqzLfg1rY32emYRYGZnaQPtH2O7ijFiomRaEW0ik7FYxNe/+Dp+8c//WczOT+P7Dx/j//3rv4q/+ttfx4/vP6gDAc96Pp7FbDiNMaryq13sH6hV2MRgtY3JIGviEVuEX5sOS8RuPIz3gAfTpIZuBvtYkRlh/SAGNR2qjhyBktF0EKdn2eYMh4jSBujgoy0ZlswGMbYACddXt3G/ShDm8vJMAILWD9kY+n0rcMlVfn9L1ps61Y0Cfjl1yvbleKsPfasJBshSwCbwrlHYVZecmWeAMEAFZYrIUF+ca979+P463v94pZaTe9kXAI0UR8N2oKWi+SkBrDarGuDr7LpahTZ6u9gkAhLGsUN0solhVZtqB1l79Aw6K8F1ZljtXDMu28FQLAzvn6a1Mj8YT9ZEdYxrAKnzKcLJizagkfvYQRjOpTeaf7rf1K/Ayd0CluKODhKQzTV60AyRMytA9KA9lffZbOss2zomoyuFYmXLFCwhppaADdcok6osbgK5E7Qixvu4vrsViLSkrAM7g+AmTApYF+P0ESj7QNCTe8ma5FmMZ6P44heXMTsZxfnpWZyc0e5zJoYHgncAwQkSLGWDqGFmXsBacJBKeYPtrmxOE3QDSIBxw9pSQKj53O6z6XxwW+4a5mdkEKHundU/4/4VABddif6+3beh1X70fUWfR9dSRHd9/Of8K2GKTSPhmJ3lNeatyxi4jupXcj7PVz7rOevPee5Wn8m+Q+fTbOg6cAjm+766mQj9ALc/vt5ba1LR4+7PHvOzWyJc+2j6Lgkg40/kuKeGhPcDAS8NxNN+33x/0dsXp9pX72hdekVbW9jEKZycvkHTW2itgQEQVksSmblW+XusksOx2pTO5zOxEgwkqNuOyp6YQ6mVAPuhln54rKt/2H+2BxtyaNtcx7POKdZGna9816AhtmFfgB7Gy8xv7+dilRXWgo9d5yrfSzAYEZ0D8MX93T004WQFWZlgAZABSEhRRHyztMXJ3nzcvYH4T1o8TcjQ59d63SBGO266PnRKwGfKTlxpqzKYBzigpSNAAoknWKzYEp4TWkYA5a9pJ4vf1MQWKW2wRgJg7Qk6RLSLJPklVmyeawAbgWRIYSwyvfBT8d9gjHfxh7r3HPSwtL5IIMGIUctQKl1omw6bcBbLwWnc7U7jm//2f1H7xzWdkcbnCRwoQfKn1LWh3VBuhKHFqOxTc8A+pbShTvz+v0GqNFFbD/F+8GjBmD6i54l+zMgfHmyrh30CSNA9lYx8dZSPOQf1Gvzdl4AEhLT6wVs1HNVIO9CpGxtULH++Hqe+9tz4+phytYX05/Hq/fWBhPrZY6Ulz53vqfdqoFv/XR0vP4v6TP3vnzhoRQ/gJSDh2Bzx83sKSPBY/32ABM/dOk9+LpDQv/+nxquOaZ1Txzb0vuPw3PNUazOpzqYzTHY1HbSmRg6YsNvGdBtxFhGvh+N4PZjE6V55UBl5wANAhK6VkurHdsrWZ/uegbQSCBwIZNAAyPZ0ZJb2qmOTzaGaoAX9+fzyb17Ptev6xOZMQJc9gbKdf/uZ8m+3ZHKQ/RyQwLkONipHy7biwIjK4Mtq4Z5XcnjESEikGsq1rhcF/CGaBzjW2bWA3xJzbF0GFHhsN3IWeWa0ZGPdyslvlEBfWwUU6/xT+7gG5lZHrf77OSChaRk+umc7A1yL77PvXHtOVY2EdMYet3jKPt6ZfUgmgluF5Z68XON4pPN4DEjIbIVm5lGw+BiQYCAi59JxIEHzChr/C0DCbD7SVudnAAAgAElEQVQXI4GuDcP5NH74eBW//sPvpJFw/7CM9z/eij2ymMxiUoCE3T397DYxXCeNXW26ALNoL0b3BkCk8TBux4PYN6YNbARU8NF9gK3AGlrtlgL7aGZCDfrJyUxt/kSzX8NwoOSl0fx3IZo6WaLbh6WCr7OLM3UGcVYxwaOcg5pbm7wmxpkWpAomMQl7KPipRSAHEdYMGUqcVzIw0IhhAuE8qVifbOVKASRrb3ay0DwmY4OA3vXVndqviSK7p/1j00OA5q9s36EUqWpeOABIICGd18yoJzAJwMK6chDlQKjuCXZyFWBTmmRKOJmjfTwCEipF13PSjrsDtEf7mMaqlWS0TFXO19p3vLTFax0mtFdj3xCUlO5LAo/5TTOf0rnv2sspqDHDoYGjkUDbYU841DLzXeZGaiNkG7cEOhFFBEhI/Yvb+5v4cIX2xYPGYkAZFewaGA8wV3awJx+SITbcxuJ0Ea8uAA6m8erzhdgy9GmfnyZ7izEWS2CTgoD8jY1MgdlD+2sAHRhsOc4GZGAwpT6HhRVhowAmWBsjbVHTsxoe9Fyqj+ln5Nf8O4PAHAOzEWxjHQzn3vOYafXc/lt9NX/OPlcf2LDdzOd8HEio5/c+oDHsAQn87eDN+1/9nALdNt99b54/na+5zcDY//eBBB/f113Hpe5N9dp8Ld5TfT/1vrrjNA1kJwO1f1TmWEvXKhveAv5uP2j+AXOWhNz89CzGMZbtu7u+i3tQ6i2A+0HpZKCWjwC67D+b2KyWHRBJAoNSJLLdpyfzZFxhY0h0EBzRZlmZ1wQAGBszsp2w8T5dfXGPk++/+m/9blL1s/y76yLQxJN5zfaIxMR+TTlkAmO2b7xfWTDpDzXtq6K35WvVftk6VxhIMAMRIEHrswEJyTBMIMFgJaUBTvTYd7AP6q4zBhK8PnwPQOwWtKaMDUCVdZ86VAZLR4HuASUNgAiUOViPhdIGgITLV6/UUlbtHWErsM5hyO22EluktAEggedrIAHGFfYRJhazpAJfYwRxecbS5Ehbnn7FYR1qDqNR0YAEfhtIoLQBjYT7/Vl8+9/9rwISNtthjEdnf6JAAva7Me5YK4v5SRqnhtK/VNrwEiMBB8YBmI1UNabOmveBBH+nGvBqiOQQuWar1z6n/x1/z4urOsr9QK4fpFXntm7YXvC0QqqLv3/urOHq03+bmBRZMTJVZZE7k+LFX8fq2L/7QMJPEOeWjewH8T5+DVBeOtdz79f7rv9+KjCum/enbNzeAGuQ7HvwXKnXVwMpv96fh3K0Ska2GlyPV73OOlc8zjXjUJ3X/sZbj/fUMY+NVb32eswa4NW10v93BVKOPb8XgQRlbncx3w3ifDCIt6PpIyABlXboxWrZtFsro6rsAllKgdi5IXBvWeLABj2P2WQa+Knj4UZtIDOD0xya5mxn1jSBhLQP1cEDst7H5flZl12tQYRLG1A1z/Fuojk9sbHB3grMGXA6yPDGaEQfyrBEmAAI3KdNjI5EzhNg4HozQ+jfBAgJYqQGQtb6N+XxtkFRt8e692brLJAzot7gqpMqgGM0jOvb625865yv9vQpIAHqu7Oxtm0GIj2WvtfqbNa5J3p1y8bld5xZyuCJrJAcygIkdBnIPbE2mc9D7e0hk5zAkGuinZHq25k+H87aCl3fcTtOTXPBWSk5vgISUiPhKUbCdDaLz7/8PD775svYT0YCEH77/R/jw81tbLa7+OG7K9H/ARLESNgOYw9o1ICEwWYnRsJYyuEbqUATKDJXtmhknM5ieDoXNXQ/jrhfr+Lm4SZuYbG0NopintCznX7ZopBSrwwgQa16A/0bs2qNUvnDKq5v71WuQMcF7oHvoXOQYapZJMmo26zWqodHzNCCdhvX/hPwNjaQngdzmVpiBWLQ+nFaU3BZug9Ns4K/+QyijWQI79GeiEmgSUJrSZw32QSVNSTVXXtZE0ftMn5yKqmXJ5hNQIq1Rl0uDvT8dCrwQl0IRIc9rPO8Jnf9yHlpG69AbzSRNsC6BVu8ZhFXz/FsL5ulQDUQSJuSJWDVHuS/H4MI3rOwH/YH1LJ2vZG1wBZKw2KYIByADEwqO7AVSMj1mZZcNq0JNR7W4IEBlMFdgjYACLlnpdMvkTq1zUOj4T6ubx7i5uY27mEADaEQn8W4dcpRW1/GeH2nYArmwWdvL+Pi9Umcv53Fyfk8Xp1faK6JFXN/pyxkgg/ZXQSgiXNyPq4DgUcBCff3+YwaGJOARyhIsUJ8H0jgXjo+8MjdWA5ApJ8zY+JAuvpVDgJtI5/bt6tvd2z/5d5qgqruIce+W/fgl4AEPst8sQ96zE96HJQedGBsr/vgSh9IINB6yj/N+XMozfnpPJcVesTE6DMS+n5P3wcBxMyfVrrTWB1isuFHNDtkEKFqJfAt7As2j8z2bHES4+FEAO/DHW2o6caC+CsljI13wB6PjVECtTEMxO7JDgEEoJQzUIJJHT42hi45SjgNEOVN222gQBpxrcOQnzf3bCDJYFWNfTqQAbC4rN/+POTvQ9eV7MzCsW2P9N0NtrgJzxZRSs/x/v7t+enrsf9vscXKSOA6DSTQ/jE7/zTBRfbzddOK6QlgVp8VX8/ta60Vlft606RqbSXF6pufSJ8nbXkG7NnimhKT/A2YMF8M4+zsJBaLeZwvTrW3odFy+eZVvDo7F5CAGGLsUHLeqqyWEtx9rAUM8D0xWaX/QzeeQ/tK7KnnPWzcBSLDSrA97iwFaKDnPJ4+AhJwd7HqBhJgJPzZv/3f/mkACUTkpllQp2IggUlG25McyGNhSCKqz/14IR0LdurCs0Gsk/ApI27DpxAF5/UII6G/KL24vcC9oKrjUR2FviGuSOOjoHyThvjRBlHUo933t96XHQs5+LCJngESXjLEfePeD4C5v7pR1M3w2Qf393yz7+DX81RjVp+p58SxDbIezxs+n+sDCfVZ+Dv1fvuBdDWkMhjNEbSD2b9WObdFV6FeK+/9XCChDnO97kdzrHzo2PV5TPtrzNf63KN8CUhAAn6838XJfhSvh8P4bDSL18NJXFAKsadd3TrWsZJA0nq7iTWvEQ6QcW09mHmPawNIOFucqRZ4QqZsuI3paPcTIMGOcwIIyUxQFv9RvRoiaxEXZMEKYnxYp42h04CEQ+b6cbaJi6zzy2NmIMHofgZOKcyjYExZ9G0s1LIo+8DzO2vxKWMgqCajn45/UsUdaKcatZ+3KNq73aNe8fxdhZL8bGsgxL/vVw/KWFfb1TkqzS4ZHDFAwXHlbI/oDZ2ZnsPmechc9MEE26kKUjAmfNcMqBrAc00I+GnNtc4CZiUo60Ad4g6xu8cCkLnG06YaSEgn5rAJdf8ur2kdNMCgDyT4+9Zc0J72CUACjIQvv/kyvvrlLwKu5O+++14aCYgtPlDHvUzF8PloGlPAps2APo4CEsgWDbfQHlsdvYEEgkTcVpykN6cxPp+rnSlCi7er+/h4cx0fHm6lNTKZI4gHOJdZJtP0BWpJiQMhMd5Nh5YgkGzux5ubuL3LssEZjtPZaYzJWsVWYAA/lN0DJEDvXSpIz+BNYIKmFI5SMgeUcYNq2vQSEqjjpSxL6ICAtk5ld4eDuL29F5CwXGXZD0CCBENb/3OoxG7Vakq/upe00gnmj8saVC/f9BEAEph7i7OZhCddsmAWjanldlqdqeU+OnbGeBRLKZADVKxVsw41H+CFBAqz7e4WwAhNkwxlVDPLft0Ckyw1asKL2XhF962aW9Yla2O/EWCt5zCbqySJkhKAw/GgdTxYwKwaZG23NGaytaPbaObfZiQcwBHE7rz+XIuclGPWEJfi55eBiJ5By6YC1hDYY58Bn26u7+Pm7l7Pfj470/XSeYNqB9o00oqU3wh/fvb563h1eRaffXER05ORtGRkj+45xm0yEhA2aD/YGj8TQJQHhDPXCTS0mdZYBo1+viFADYFbBhSwIWaEWVdlSHlMy2DXgNv28BHLqdkKz+cKJBzb45/aP+s+bep5ba1pW/iSC2WtTndt6PsWWqNNI0z2ugLYvQ5OfX/B9vEYkPDIpzkCJNhH6p/z2P1QAtPfm+rxj/mv1U8xVVzPszED9Twb01dte4t/b60EzXmCtmavsCnoZpBhJghdPiT4mKVxBxHXvIcGXsDoEO0x/RNeB9hU+9LZVCLRAAn4HrCG0IBJjYQmKiudEERjDz/enz23RH9vQGSNIRyHJAsz7fGjcWl/O5lwLAkqW7c7ALm6s8a2quBWfQb9tdL5zPavuqRNjhlCuToudk6dW9ir97FGw0hlggmm1rni9cFv1oUBQwO9XEPHlGmMlOkkmQXDQYrPYo+wE6m/ld2pEFsESJAGwvmpxF0BErArZ5Q3XF7E5cUrsRfkpW2XYn3NpyNpJAAkwAA3kACbgLLKBFqbf1HaYfPavLVmHjQBUAOSlDHIH+oxEkjArykV3E0ktggj4Zf/7n8XkLDdjWI0PNU872QXcvh+9s9/ce0fYSQI+WqZJWpF5HT9A4GEvvGrBtuTr068/oh68fUDKC08G55nGAn+Pp+vG4ivo0PkipBLRXn7yF0FPHT9UFWPAAk+vgVIvGD752Wcff99A26j9NwsOzYudUNyJqU/1jZcxwz9P2RWH3XyexTBY5tdZ8heoBIaEDgGJPSdgP6G3J+DPobGpOtjXNv6PBb2qdfYP/Y/BpDQfwbHHIannvOxrFuday893+eABJU3IbSIFsJ+FG/G4/h8OI3L4VQaCWNqjgcPsdov5WyTQZXiMuEK0goSLprEutU7QslezE+zvg0gAabDBNXxpGiaJp+lDFmewHe00jvasJWqaVC5V79yjHpdQ/zbGU1nOCtd+tH83g21uSQY0Mo7WjbVToCDD4TTFKwNmlAQdN0JQELWbGcrN4LfgyYCG20GWSmSl+0MAfdaTbPqN9MZrrRrOx9WYrdj4uetOU+fYwAb0xJLeZMdlUrpPQYkSGxSAEeOa3WufU0er76TlJ/tU4sPWTG+58xCCjVlZteiaQAJ2/1EgALneuz0PwYSnJmy3fI1WePn4LwemCUaowYsuDTiYCuG6YS9wEg4OT0VkPDln38bg9lEQMK//9u/luji7d19jAZzZcEW41lMB5MYbQexb0DCbrVG3uAnQIKzzdvRPhafXcTojNaeCwEJNw/38eHmKj7c38bDZqlgDiCBdcU9SnRU6tYolAMeDILe1wAJWU5DTfkmPl7fKihkXDnG/OREIp3KeitrkI4zOhGr+zv18oZWigq+a195vuPJNJkCJKRa1s4OgdQOBJ7BmMgsHFR5BYyI9Q2H8f7Hj3F9exP3dzj0ON68DqCQdbWURWRpQ64P7ccl43d/l23lUmMknT6yV5Q2aI5PcGpT98B7nTPupmW7xpxj8x3pE6APgEYQDI71Sirv2C3YQVZ/J4BZUyICELpB9wXwhcUOiEr51zAGONeNfwSgcOjawPupicH3sHeLs4UcXsCYm49XcXV1E4PdWCASTjQ2SvexRQmdTjVko+kgkbbQ5SgJZGYWFSqvgqotYEC24eP58xrjj7NvYDHXawUSGqtEWc69QJ/r2wc9fzprwDCYn85jRBeGEeDwSq1OTi/mCSS8uRCQgOAj64txVLeJh9Q9SBuVdm7YBGHRT0jAI8V0fZ0uvehawcLsQYD0geeaAJfKwppav0uW+kBCf6+2vah+Q7WlNeitfkTdN+ve299Puc86n2zjbMv6iYy697ACsb21/aP3MfsZtuPHfMSngrcakPZLGypjQGNfygU8FseC2qd8wk8FEqrvZ59a19+ywYdzDiR+6udFx4X8LuCjBXh3YiLIX2aOMN932Ma57APMpaUo+QBRh64+NRmh8dyjh0MknxR6tRpE2I95P6O8JzPiCSAgikwZpsX3GhgxTMa1YqTWHaXGD/zbwJKTll6PeratnPPYPPVzlB1W6+sM7g8xyUZsUfsufn6eK1r/RdfL8UXdZz3PRLgQMPI40SLJnF7XBtbjBhChqXHX8sHqK3i/So2Vg42u50dkms/NpmkDARLMYNDaOgIknMGAenUmu3l5/irB8skkzi9O4/X5hYCGKWMrbgDPdNgBCbLDC4S+8eNG8bDaaq+ivNZrlXGyqOaoJMr1/FopkGNJPov/qQIJAKbdPpaUfmzHcbebC0j4i//x/4gYvOqABBInHc/nTxVIsEaCgQRUnn8OkFAnVt9A6SGob/Thpx8wufShb8DTqcnFW2unahDlox5DAuumUQ1vdZYfL9pDi7dqFMlqdU7tEcFH1y4du3ct4l1u+DYClYJXQYunDHndePhMDQgY2+c2En/2qWP/fV73uPcd/f7GWN/vb9x1XOvxbKB9f085C/V1H6tu5MecBtUsNypa3azrtdnY+v06F7059O+rb1CPzt9elqE/3p5/3qTqMermdezcdfyee44vAQlssrPdPk4H43gzGsfno1lcDiZxTmZwv4nb/V1sAgBhI9V56hsRjQNIwEHCgZSj3TZDU4dpr8TKReh3MrLYIpuKmQQZYOBQp5iawYQDMwEbT94QReW6eWfGLTffbRNHMpBQ5xjjMtrhJCeI4WPUjV4ZAfVDzxZYB80EwfTd+pWdZJNHdJKOE8osbgQ2k8HkfcZmC40adgZB1Biad7alsuPk67OzUFu62anssgpkh6H2Is5XhL4qYFodWl+7bYLWlVT5M4i37avX4ICgzmePT66HQ+CeDtOhbCsDnJY9bX3oMyikteenMxI0l5t2R9++AyQ8thvPAwmHtTJMJ2yzizEimE+ILb56/Trevnsbb756J0bCH398H3/7+9/G77//QTXl2yUtnxB2mj4CErZ3GzESDCQoh90xErJlIUDCybuzGJwkOLAd7uKW7gm3V3ENvZN2oLNZByQkKDVS5k3riDk+2ktJnzZdEvAUNXQbVzd3cXv/oDkIhX06n8V0wRxO0U61XmzU2Pubaz0PalQpdwH82W0z+EPxnzFXSUMDEuxwMuWnk7GADIuOUVcMnXU8nem5/PDjh7i+vomba7LZ+G65hhD8Qz9EAq+NaZTP0QFCzmmyihmc5QxMkcYskWAMH9a3qnWu+2ayGRJo4LcBMX/GtkhBVeBMLtV3ngAGphRZeJ6XKofXWbbFPoE9g1lAdt3vZ0auiS12oqcHnyCBkRRko5MFNFx+bmCM3N7HZrkXpZdx40cCarKL05gvJlorSaXOrhk5fw9rDOBDwri7VDo3fdisg/s72A1VGT/ZJWnLAEbT/4Bh/vCwibtbHP5NZukm41jQqnFMbfIgxrN9zE+m8fqzs/jiq8/j1dvzOD2fqZsMAEKq968TeBGFPG2bgqBWAgX7owYVB92bBFMBQVzWoBaWy3Wq7cP00Vxp2gitC0sFEo4lGbg3B1B1z/Re7verD3hsH+7v/T4Wc8pAggM3C9695F/1GQn9c9ge1+zygfmV66T6y9VPst2v/l+12/aluqZGTzgJx/zpR74F1PDe3mM/q75efasKJABe+kdgcumuo881NoEBC69lgATmLPPBui6Ai5RPASIsafuocrqW8m6aS7nnJZuKNTwFCG0CuMxFRKHnUOHp2jD2uqM9MBqkA9ncTBgkULZtYs32IR3we86xjg+B/yGG6PbyxvCqc7TORT/TCigdxm8rnSoDCTWOqPOz+o2d79A06/xcOrZTaTObazgBDLo2WAg1925K9bJ7Tr8jUp0f8sFahzq39Pac5Llv1zkmMJpOTujoMo6H+7QnG3VtMCMhWQmz+VBAwcXFqcD3d5fvEoigc8PJLC4QfT2dBmKL+JW7zbpjJKgt8ZjnC+MMbR1AqJ2ABATAq283MssVxrlBdNabWKbJruLz8g9JePF5PN3tTkDCw3ooIIHShn/5P/2fEcPXsaMMcXCixIl0hcxE+JNiJLTVfHZ6/khsUbPkZzASbOz6QZCNzHNAAt9hYzxmxLUgWnuRSn2qQVU1UL4OI7L+nI2/F7KNtxfwMSNQHVcyOv6uAYvc8BJJNZBQjcOjILlkxKsx6d/zc8FgH6msRu0lIOG54/593qv3VP/t+/CY1OdTg/X6ufq65l5Der35+fj9oLD/+lNj+OhZFCChIpKen8ecj75h9jgd23RfuoZ6rGPjbWfE87Kei/NVoOTY3H+06R85wUtAAln/+R6hxQQS3hlIINMVm7jZ3VLY0MQWYSXsgrBGThKqtwBliAHNyCKOVWtoJ3eMGOGQ/rtJ23YZg95XFiyBBBzrCiR0m6vijnWq5bb6wcPcTyAh69FbRq+tyTq/lEVuVN9HQEKjEXuMXRNeN2viht0qA3ACDGVMNlvV/1J3TqmHSmda4CGKOtkTMpTjSUymiNGhip7Bkp9xvT5rNNiReDRHCSyGqVFhx9HrpSLmzCEHT7zfMR+4rgIk+Lt1XVWnzzbU45/XcqBZyxFsveYPdsd0sQy2nLEzkLDaoXz8NCMBmn7+/FRsUfTxg5+oT9mpOZQ4OPjybn04zqcACe+++CIuLi/U/hFGwvvrm/i7P/5ezISr65tY32cP8wok7JZblTbASEAbQXJ3ogCr7YcCQQK43XgnIGGnVlbjWO3XAhLu1/dx30r22NtwmDM4o9aXrH+285shmjfL+s3BAKV9uiAMFQhe3y6zVhjFfESgABMW0+z6MCX7jzO4jv1yHXfXV4GG4Qk1xmPaddGFpfXTFv0TtsxB1VtrQf3T98rckVk2BZc6ZUAOl5J8uLpS0Hx9m5nBVOYeCWiQTgoOqrJmhxIJ5shyleUKBBoJAGRmm7aRYhrIhd7Gx5sfuwC773TzN1krBzZco+m1DqpMvTUjQUwpsueU27Ce18myMrNA4lvt/aytrTXkuRY6mw5jSLT7FLRTv/PFQiULAtRWm7i5XjWGBSUK2dkFgEQlLPMcGwMJzqgmkJB6K8M2J1ib2SEBpfrQufgfjQffv/cCMzbE9mrMU4J1umqgq0GHR2kqjCgdWVAME7vBOsaziIvLRXzx9bv45s++jMvPXsdwso27u9vUV3h4yKBSLKUQMENGWbZonDowD6uVAIe0Dzjltt1uiQ0Im8KK2mEaEwVgK8eWwPOQlR2odepBzNtbXBcgiemSpVuP/K6WIKultxWIqFul7bKP2fflDFwJkCmtdas/eGxvVyIM3ZKeWG7fF8q9J5nBZtfU7LaP7X3MNt5lZL5ez/kKnpBpP+Y39H0rf6bv5wE8Yr+9T/aDWQPh/b3NoB77YF5fU/tvFPK1mHupOaT5W4QVu/I4GEoEnkt0OAAZAdXGAhJgQAlEaAC05o46EqD50sSY0a4BUBUikaWXJ3PW6EytqdFGSAAvgQTV6rfOMm4ZuVwfdFccXHK9ngeyheWn+oP6XOuWUH3/Og/rvl/3/hwzOgJlZy3v9xyzAqd9/7MCCY/mhf2dzmY1luIoW2oaSLCGDkBCCvHCyDi0Vk4f4JDYcNmmn5lBNs8j/CSeMRoxBhKw+2Ki0UWjAQkACAYSAArOz0/i5HQen7/+vGv/CNP1ZDaXtsUJ9nMyiO16JSABjQSAIYAEGCcE/ZTFbPfD3ItmeZ8wGDwuKYbdykYLC4znwPF8bxVIgLn2sNnF/WrQAQl/+T//XxGjy9gHQNfiTxRI8CRvIPr52YUG214Zk+KpsgapOvdo/X2DaeezGscapBlIqEFg/SyTqr8Y6qKjhZHa1LWNv/7mdXIOOEJqu4U6cqMmwgTAUYDWrBph1ZkiXqW0h15XhLLFUT9QFPm+BFbc17bpIXgB2ZGwU1OBhGMb1UsaCcc2oP5rfSCB9735VBpR3Ujq9X7KOV76TH+D6W/o1cGqAXf/uR/bsD4FSOgHzP05U+dpdSoI/Bx89oEEG92+I9E/VreEjjBS+tdRP9sHAo4F/Vp/R9r31E2gPpv+MY4d8/GzbIaytH/UMyAAVpg7iNk+4jyGElr8fDSNyxjF+QaYdh03cRfLgI67jdV+m+3rCiPhYbNRNtSdCKxJwfrCoR7uV+rzm0i+SrwbgJDBCmCCArDGSnA2IYEDSovW+Z3BgZomAKKVSuTYHVg/2mhVCkCGeB9zKM6mWTd2lOabhCAzc5fP8NAZotto2MztSDT7Y+q+0Xc7AnbuMsOYbb2mqBQPJ7FsPa/dFjKzsnnO1AjItmcWdcz69NZ2b5ytm5yp4jzdemlU5ueBhMwYyE406rZ1b+o6rWuhrhd9ptWEJ5AC1Zys4lpzIo1zq+XPclQBLKw7xAqXqGo/I7ZoIMGaCdXpFZBDI/kWvOVzacBuafOY892imwf4H7bAcLtpYosScYhRbGI6GKhkBkrkN998ExdvX8WbLz6PyWIe72+v429/+7v469/8On748WPsVxGT4Txm46n2DLoRBvW5y03saF9HIAUjpVMfz2wtz3APkPDFeewm7E0jZXbvVut42C7VlpD9Ry1VG2OFW3UXhdlsLo2A8wWiUfk6/6AsnWPQuQEH+xaaefLblbGhtnRGy1Zl+1fa926uYCRsYnF6GtPxTN9j3il4GSarzUACmeWk3Wd7LJwySgusLs6cZs4DKPEa+gi0F3x4wI6xLg9AghxvABA5noc2ZwTTgA8EwZnRy+cnp3JMq0tn4bfx/fvvu2D0McCVGfxXr151yva6nrs7iQCynrj+0/lpMmRWawUr6F0AujApCYTNVJBIJuuDud6AwaSkp1iX22lWEOHg1GedP8+cdS/GhlqljeKHH6+0lvlRJw6BftQCZ0eFtF8ZbCf92MCdbVgmLPieNRI4lhgNkxQ/zGMf6OKcO8tjclbCAIBJ4JaLrDXKdXjWp2dn8bC5i+X6PmK8iddvz+LbP/sqvv3lN/H289exG+3i+vZD3FzdCkBV4DVKZXfWOeCWbPtoomtBdFNAAplIlasd7JW6NWALBSSwU9ABIttYuh4brRlNB+ZvK1XZwpaRsjyV9QltqtsYJW5qAZwiYPzuvz9jfqkEKr/P51TDbA2MNC5aw9bGqBtdY6MAACAASURBVMfjbQAZBFcJPJS13a6UDa/dfBTQSjOj/Oa789nR0gbPI+xyBRKqqCh2xECIbXJlnXkvOgYkeE5A6a42tfppBqD6Pkvno7U9FyBBRhz/Wht07q1eP6wXM3mYvrxO8M6cTNCxAckq7+O5NjaBANLGWGhaDGsYfK37D4EgCrVLBD3VEpZjodOB3VlqjnltCaiUnwC7JhX5AQcob+M6BBQAJEj4FvFTnncKGaptoMo06RzQ9Ba2dKrK7iL8dOBc05Tz2Lu02X6gfTmPc12fXVzTukBlx6tWGlSSaQcgK4EEwBHO72SKGQAuu/G5/Dzt+/t8PJ98bmlb7E9oTCkdbW0SWR6rZT4jQiJYImgb+HoqgAGIw9+enwZWDCR4ThlIyPadyUjAFmEj2Ac0rrNhLOYIwAKi07GBMgbEFmfx6ux1nMwBIRbZyWE8iemEUgn2b+bhNoEESiRGCQQhVsw1C+RiP2nAvNZOmw/2fWAmaL6X1yuQwL6UXRtS/Ji97GG9i7v1IO62s7jdn8a/gZEwuYz9bhaD4UxArQha/0hlDXq++5c9fY/5f5LfqTNwuCcYCTwM3WNr5WVhiKZ/Jd/QPy8BCS9ddDVWDnRtqDwx60LoI6VCfck49kWQykZgw+8Nwp/XvbP5sEjZjNuGk1gCwQSKxwM5+lCS+ZvXcZAZAhauN2iDBL4HL2werxdRZhfc0zaRLwEbP/OnjomDU28+/G3Dy2kq6OAsqL9fA2aPeSeG9ARgVIGg5wCCasQ4dkftwkFr2YI+2MT19RHdbhPrZRieGsKK3D9FEfQz8730UdU6LgYbfL4KitVreApA6F+nx6WCG3Vt8Xo9Vn9zr8+uPzaee36WdR0dzpHOFRR/zY+K4O8pid0FmDpAwpvRNN4NJ3EZ4zjbALrt4268jo/r27jb3MdSzIERaUeVNsBMwJlE/VuIL5mFbXYqgUIsIVJR83I+sMGrGUGjD0qMcUYgs9JmTtACHTcZCjj1OFJpyOEtGExgzXIOpiyOpGqwUV9uFDXVLrdMxyhSwI52lIwla4U5w/UQGFK357WkjGbpQ8/mu2090u2A+hk4OAeE1JwZpjCnS7XUuQIqedBHmUwi56VncV5nZuCz9rj+LQF0Ao1p1i6vUT9Xz/YEE/h+V7MrWmFSYAWSys45aElHTiBAW9t28FSS4npPqOstyyCwoSjf57pw+yTaxCniffSbW+H1HdoIZJahRQJTwUIYDCXyJ/HsFugcnJwUcMp2UwhnPabydoGRShse21CtpU500eywVLy286SAjeBOpQ3bRk8k+bQW5f9kOoqTxTTevn0b3/7ZN/HNL7+N4XQSf3z/Q/zN3/0m/ubvABKuIlYIKUJ1z1ZRI7ozrDaxvl+LkTATfb9tmI15Yad/j5jXm3lsZ9RZIqq4juVmK0BB5S5QaIMWmdmNQAFjc6gRQSQIOlf703xdpTPbfdy3zDRrj+4NyQCYyOFi3hFgHuxIji8Byh0CV8yj1jawZmvrHqZuCczfxVQ6HdtBrkfN8322/0MkMUWzHtQCMueKafWAAen4wuy1DbV9plTB9f6c16Uc3m9TZyQdPNZNtc+myhtAVMDeHOTULlkr00XAoUCiARQ8QwUmO2qhJ3KKVpSmMN6irUoKUnXVONyisUqALUsSqs2uf+e9taC/Y1008Up63lMG1XRDuI8uu91qp53l5pgEOtm1I+uyFWRCLd/AJMgaZGd6NccGw2zByVg1O+Dn5PXNZwRA3KduQdoXaoqTmUEctyYwjm1MEKG7mMfbd5fx1bdfxedfvInN8CG2w21sVg9xKzrySgAE59e1SK+GIDvV2O/u6CayFq2Yz+D0HzQscuQIYFYAjettDMhYS1+FYJP3smSC9cbc03laAuhgV9J3rZoWrM3s0Ftfz4QQ98bBmfcEA7VdoPYsjaWMYq8nTzKsABJUpqNy+8wyAyQAHCiYbUCfhE4bgJJaH7ROznvu7/HVT/Ra4XNm1TwqTyu1+d5/qj31sWpCoh7/0QTu/eFA96nP2C5h49hjmY/C6Hl+uxQVFfg4yvIWPmdmntY286z5xNJWal0Ysg6fSBY6eIKkjC3BO3OdcgbKYBBVnE3Rf2GeD2TDaGOrcW4stoTLkgXmckjFN62mnefCDoK4Ioytk1PYQAjNAvyhlZDJDY6h9azP595XdTuq/+rxqja0P4bVl6v/Tq0YrYTDvOjEph18ZYJhwhqa5Z6f9jC1YrzH9BnJZqNon0WfgBimweww1x6ds2kmqdNRA3NhBsFKkL3BPgIylPIU768C0myjlCSCeZlaCcmyTPvPM9Y1ag9O7RrZPNnEZe4zcwRpYRKM9YwQU0Rokc4Lry7eqJzh9AxtvwSyJMyoubYReACQwGcBZhM3c+nZQKKyeS0HfSitRwtgNsFYrX/9HBgLit+mC/mJWTG40XVTvvWwHan948PoVfwLxBaHZ7HdMJcWGsssCYUl89zq+/T3/rMCCR5Ouf+i2Eec0/aHTd4Z96oBYH+IQWj3KOT3Z/506E9Th64OXw1k60L1d2owfOx9L5yK19TP9YN7G3UHD3zWVDx/Tw74ESCh/12f28FJPZcNvjNVP2cIHQhU5LkPJNjBOMZeqOPhQNmv1Y3E56nXWs9dX/d4VwS2Q1wbJV+OZEOmPXZ9oMMIu499DKx4buz8rPpgQZeFbbTvp67T11U3+no+AxX9san3/9z1ea7/fYAEzx1fW/3t4/i37//YZ3lNm6u011JAjN/+wVkma4vOOKUNl6NxfDFEI2EYFzASBtu4H27ian0XN5v7wN0U3fcIkCBxswYkcB7VIjcBIT0baRqwAaSw11CiRlttIpst6vOZpQN9J3NHXsobPA4Byvh8Jvv+Ep6nc4YyvUCriSmSTRy1aSJMho0mrlrjA+1fQeEINfIMeuzQL6k7b10PBAI2gbjOvrRgtWb59YwBVhqQIERbgj8LjTcOEe8dsw/99VWBSjK8UNfVSq6reWw9nRGNk5PQBKq6YC6BBH/elHLTaztQzy39+mKKRVgKByLFsA5zpq5xOxKPgIhWT2uQYE1MV4AEX5e7K2S7qcxQGVTj+g9AwuP2e14bBhLMZDjUVh/KKAASxtRwy4kZKqtA5mGwXcVilkDC5eVlfPXNl/HF11/EYDKOHz+8j1//7rfxm9/9Pr7/8UMMyTI0IIE5yHqBDr8hq79cqS2ZQK22n4pp0npU76fDGF1OY0/9eetJvtogQrdO8KW1aoQOjvPNs3cZn0oVABLmZ51GEEwSjv+wyYzO/YryBrLEBKiZCT+bLVI/gJIC6SQMRd3HAZXS/irbdVbQ1ePtPaTLaM8msRkQLNrhzeyhVLrvEkQgaDT1Nvek1BrpmDp0DWlirB24vKOFZZY2sP90nSoacH+oQUejYfGIto7d8N7X2OuyF8oSb3ONIXYpZ65pIqiDzGDcBR8ZICQgkvthsxncq9hRFhIk8XoQAPQeUvcC2wW/Vn/jRdwCJMA6IagiK3eS6uUGta+urrq16qwnv3UfZP0amyMpxzy7ZDJRMiIGxGSejCzaKwoASc0ZBUDWmCIgQ4sAVgbgcaehMJb2DcAWnSeGs0Eszk7UreGLr76Myy9exfR8FLthAjTL5YPAFqjj3LfspPSHEAEFMAUgWkkAD+6A8FXpswBeNUCpgQZrGKIEkmoXSgCXwnHKfusnbY67iPT9A/9t2+1x937I3wmmJOPNYFbdLzmGs7x1/6++JOPCOcxcOwChhza4fZ9GV69OJ6yXtMfen48FowICW2lDH0jw97x2qu9cfQrfb/3dnfiZf7wEJLh941PJGGrd/V59Brbzs8aIYP9hTq4baM2+ALCHfhGsFqAjiSdSOghAScecNdolqbcyGs81X+4MqMFoITbRfKHSP8UVSUPY5xHzr5VV4VeQ8T5F+FZAAkKzCd4hspi+PEB6sob0nIJgFdAsgbP+Gvdz9p5Uh/lgIx7HT5QtVR83yz0BLA+syjxOApRT9i2ALDrytDVnIME+S53zj56BAtqh9nBB1j2Nl0dxhRJN+QxgDAHgaq/Q/R86UPVFjdm3c24ms60PJACiai405q0AOQEJACIrtQsHQICFgC84HY86IIFShtfnr+Ps7KwlfNAMGkhvZi4W1E6fpyTlZDLT81SXIzFSs3PWyeLiZwAJaP7MEkjg+QBJrjexInm7m8RycBJ3g7MGJFzEZgtzaZHkHSfw/1SBhLPZaToRzfHpsimtZ7qm8D8ikFANtw1mRc1c89cP5J4CEvobyrGMeTXaNgp1sXeOUlucdmp8bH9Hzl+pB6pG3RuYNxYWkR3hukD/sYCEuoHUYKNDCJuz9sg4PNFCqBrF/sZ6zCj6vo8Zyhqgeyz8eTlprb6ubq79zbCes27i9d8vbYreQCv9y87Dp3y3jkk19DX4648tnzMw89Q5fK9PAQn+Xh3HOh79zesYkFAd2/pvjflLQALsgd0mztFIGKZGwpvhKC4Qjold3O2XcbO+j9vNAwUOwup3UFupCoq9yh3Y5Iai8rKxE2nl5iID3EoHOiCh1TACEgyHtIZk699IoT5phUm9wykgIz+GnjuA4peOGVeldk1t4AASNHbjttG3DTkpe9TOLQRqGNEnCPQz1TpyBwc23Ja5lW5L67Yi0Z4iNsUF1jXXIPCkeTbWgM7bgASo+WRhnDmoc8hrwkCkAIim2J82che393ddxtP2RXNOnSgQhsv2cASmOYcz2DPQ0QWNYmyUFovNOZCqeGnvyH3U9U7mHGekP688Dw261AzZYd0Ow0BCBR3ys9aeadfagIRq3zXuUF9KXXo3/0u3hvxO7ti2QXrGm11MyUj3gIThDoGmYZyezOKzzz6Ld19+LsHFTezj+x9/iN/+8Q/xx+9/UGeE/W6qIG24GzZGAgJSm9g+rLOlYFO9Ptj5LFnQfBsPYneGYEb+DRDgeQJ7g38DIPwESGjgGIHn6fSkAxLIIBO0LbcbtRa8oRtDK90igGfunE7n2bFggINOhjdL/wwk4OgxNhVIqDaKMXSgOaTWf5gihJpz9ARvIEBmngG5knprlkyWJhwUyDPTnHMsA7ucg5XC3a9BP2Swd/Hq7LK1JEsNB76PTciuDO4o0oC2FgRkfTOp6I0osArS9pRjZK02mbG9AD5AkEPZAsBpOtyHtobJtkhnum+jPd+q72LbwD2zJnE6YTzyt/qhv3olXQezL7777rturXIc71/6fsvkab1QykMQz3/KzGUXmewOQ/lN+5s2bgC+rfQH+0Z5i4BMzZVWQiKbTRZxFQ+0adyvY0CN8WIW8/NZvPnsbZy/PY3PvrmEzpY2BrBmn7oHXJOO2eYq1AbozgAJBCLQogE4YHTJdjTAkkyy9VM0Vuiha34k+7MPJMDG6v9UW+T2255XlbGhudLa19o+1f2T45qa7n38sX2GxZBAQn0u1a+oPp+fve16zpdWRtxu4pgdNTDGRzz3DTxzP143voa+v1TnX//fL/lQTpQ86b+0OMFz0/627Wz1331dHgd+I3ao1xt7gHZ8nJN9gZIuNFsI/wHsWJ8ACWIrNSBhMjpJZkBj9gEkCPxo2kcZG2d3Gia9ulQwR9vrsM+4drWSPZnE2fkizs7mMV9kTX1upQcg4QDAt0QFnXJKRr7uRf1/HxtDAuzHz6Cv5ZHn6boqdIBFAgmzjsmZ66TPPq5zsdoo7f+txa/gFQGkBulaR4q2X+p5aZ/NTiqsUYAEMSnXj7s99cfCXWMEWKB9oz3h0LXKjAQxw1VChJ2i2wzszVWcLhbPAgmvztJeJnOUUgtYW7M4hQE73gtIQCRzQUndOEtwAIMMJJye0PXheUaCxq17eAeAECBi07p+jQeUx2TJzkbls7NYj87ierf4pwUkDBtlFsdECJLbP+LRt59a2nAghzxlYj7t9ZrRrUCCN2EmnhfkU8Fcfb+71kZ9r9SiumD7DruNHK+rvnCeDhffoa5SFM12TBYnkx0Hx4wJH7saVC2IhrBWIMGbkpz4n9lEtAarvj5fgx2buknW8an3XI1eDU7rRlLHr95vf/zrc6qbWw1ebNQOfYQbvb0FnN5sjIj3N/hPMdL9GWiAhXN7TPzvuskf23h9Pt+3r8cbeX8T94bjjfXJjbgFnj5e/Vx9DnVM6zOsn6kbdX+8+g6KjwGQwA+lDX1GgtTG1eZxE6e7UbwejgQkvB2N41VMpFR7t32I+/VD3NGCTbJcEVtEFgn4ByEggewpFDqvac375nizzrSRi5WQ2URq2/j4aEjeKtsbEdhJcX6P07sSWMDf41kyEabUPPN9lyxkylHrS7TEUTqu7PlyzOgTTRu4QYrsdIBjq+3jWuV8WqiwbfgGAwwkSDSvtFgS0lECVoI77ldBoQTGMkhDN4KgCiCBzg2ej/1nyLViAzkv/2bDdLkPx7u+vS4aCoegOquFQ4rEcvLbRu2MQV2LGo8GrHRzqwXnbg1pO6byhw6AJJtx0MmpNtWfMZBQbafvUWJqtEt8hpGQfaufK214mZGQ13VQb9fxyDZv9zEfjp9lJKCR8OXXX8TlZ5dxu3yI3/zutwISrm+pG9/G/V3qWWj9MNfwU5lDy43q7oMSIFGinbUhw9UAtOkwHobLDkhgnQC+AR6syNQ4wN9kILynJ1XmorqaXDLO6Zihqg99cy6dkuvr6/h4c92ZV5ylBB4OQIJYKPuRGAk8JzMSanBSAyGvCQcuMCt2JLhL1yGCRbUAlBYB19Xqhyd5XoMIfh4CyURNR3sohSspPdpvaKG16l4nQJaKUXud38xJHMkEnbJEru6/gJO85g4ufCad30ONPoGMbDfHb0ACtHOmOAFtBqBkrFOnRdl+2FOtznrbSsK8bipQxb/tQ3h/sWOv9S5B2lE8FObF+fl519mBsUErwmu17nm5v2TnmPzJqv6x7CB5UuYZTn+qjvO61N0zF5Ya2rS/G40FIBwCpLTBLm1AG2O5fojlbhUDxOdm2M5xnJ6fxOJiEV//6l3Mz7OLCI7/w+pepSO53mkLmoAml8l4wkYQUKD694E6jqjFHnNpG2JGqERDQG3qT+Sx0o5ynLQtuRaWmwZEPNFq+qBxkwBvBRLS18tMrp9b9QM4PvdV915dcymrFAOjdA2qdvzYnus5mr4ZY1P865LYqXv8c6UNzOfq7/UTF8d8iHo/3rue8k+qz3fsM8rwFpZaBRL6Y3rMhwMCkE2DPq/uMHToYL9MIAFGQgIJKcZZGQnMo+n4VPYX4EFgaGP2DZtIYCZCd4pnmGAqTaLVY2Mq6N9guTP21rmABBgJ0xmlDczBfVdq2ZU2dOWm6CwkUH/Y09pqbH5A33724w6AhMff9Xo+6KHIV1aniUP3lSx628UCdlcTSjSQUGOq6k90drv5v6m9A1iXrCsDCbal9mNks3YJIqjUEBuMIC8MgyY2ffCZE1Tt5i+lYqlYmQBRS6a4tBQgwYwE3ecgE04APAC+LzESLk4vshylAQloIZydncY5wsFiIOwFLC/EUEgWGkCCfxbz82eBBBkl/Ki27mvrXR477TFhphpIEFCB8zpcxGZ8Hh83s/8KJLAIyNZ1k+JIacPPLWz4uUBCDfqq8fXixrB5c3jJKHrRVyCBYxpIqE5AotnZ/qP+HAviq9NesxYKqP6RgIT+BleNho2Jr9/3WQ1Yf9Pz330goW80vXH0N1t//x8CJDh74KxG3YDqtT8VHPefR3+j81hxfP7tzd/jI4P2qGXWIUCr92/HpAIUHtN/LCDhmCPQ37T4ux/Eecz6G1ffGVBwfQRIkJAYSD5GcruO+W4QFzEUkPDZeBKvhrS724v2isN/v17Fkhqx2MeaTOcwYj3MPtkK4nEU/3/23vRHsizJ7ru+u8eWWVXdVV0zPYvAAUcLQEICRAqCJEgCBC0fBFLf9FcLFESBokhKoxnMdE9XV2VmZET47sLvmJ33zF95RGRP9Qxn2B3dhcjw5S333WvX7NixYxkEyXnJTMT1iv7pINE4sFGbS91stLYju7sVooyaMi16jvu1FN3DCZy22XIitsGCgJDvZKZLGQhdf2gKSGmd7EKCFQYSJsfIjnoddnMgx5Ts8ll2NoN+jyPIuedEbPg9YKL7VClGOM4+tmwHmdDJPNsfZVamCLf6+WFjHOAZSAB8sdMAkHA+X1PFPB0zzqPPijnQB9SenzgNQyBB5y5Agq/F99HbUZ5pz3Lw69XO+N/VoeleI+tL7XayD3xNsR4jYFDrt1LaUG28jvMCIyHO6R3qHEhQ8L0/CkiYARZRn56lDZWR8NOf/lQaCTASvrv/0P7Vv/nX7c9+9heq4Z7MFu3d+3XQxE/oIyg5K/AJIEHsFqidrCELpuIo0VaRWtD5uH3cP3alDRL5g81DNhfR0iw5YG1pbLJXGzoVZIvpejDP9oawAWaojS8WCSR8bB8+ftTz8XMhqLqaRY299nUCy9FMa9T1q66z9z5W92e/Zpuudoh0RkmdDZ4HgaBbAZJ5DmYAwEm0bexte4iuwbwAGBmp5INadOryMSBy29uUrhEwCHaHtmOtqUYeYat4rrTe7EEag0rZqSNk+RrBOf9h69jLHx6i3aUASLeeLUACWTG1Zc3ShnCAt3JAsTFQZxFlE0gA9ymZGKadVzYF2TJnCWv5ksaBcZvNpYHBe4wTrAS3rLTTXYNb2/POTgFiRZFClDAAIEB6yRIG1+qHsBUhQ9rB1GKBGs1ik/aAkIksDUM4VKXpo/a0fWobQJ3ZqZ0IWrCh1Cuvpu3Hv/9V++zLt+2zz98KSHh//6FtNk8BuMAWS0ZUMG3oVMFYkg2NgAmdG/kQ0qeJ+vftFh2LsFfQ2uMnArYeSAj7oP2l7H9DP6Tu496va3CH3ofHt9ot2xmDtj7ucP+nrMe+lu2kr8dzfehnVXbDa0AC1/QSI6HS2H2v9fiXxqb6FNW/G/oGl/yM4WeiG833uzbYp6p7RwVZfF2jrEGvQIKapCh5HLoqBhJkX2DPQKuXhgbWDVYwAr8BJGzSH38OSAgqTg8kOFERQMJcpQ0wE2aUQo4DJBIwl2AR+2Xst2ZY9sDSEJSxn1ljlKE/ZkZCLWmI48dIa64mizKeb9/yk/VM5r3v5nLevWToE3qeyjPCJ9CaDyAhYn0DIr1uWRc7FSChbwO5b7sUO+7XxXlEKOukILzv2BTrLD5HaUMAFe6OkKUS6S0ihv1SacPt1XXHSCCxNAQSTmh0JZAgwCXbiGsss+vES4wEAU+lNw+AcjcmBUhwaYMEoH+TgQRrJAxLGzAUnfP21wAk1MX3VyltqIFsdTJtwAwk1M24BqPV0Hox1NIGFgGOERtcNYp2qur122DUIN4ggg12Xcwc77mOGJeM+nOGvm5kNVip1zHcLB18DI3f8Bzf2zgH6Ktr94ZBvf+uwIkCEbiuufFrw0vmi6/HGStfbw0uanBcjfNrY+V79DPzBu95UB0M3+/QIal/1zHh2MNr8XXq+XpHeOYivdlUJ8QfHW5AwzH2dQzn8PD89XP13/G9ABJUQ6tAKFWctdaPoTh/2LX57tRuR6P2o+mifTGetjeTRVtKSY++4WT5dm1z3EtgEQo4EgpHBAZx+4kLoBlDX1Xdd2RV+VktgpEA4jsj4MBRnweYMBvTR/xBLeZur65EW9tvH9vT04MCvzkCOitEnEZtIc2FKJdQFkGZK8TIglqNRoLWg4CEsdSIIxuXmfsBoMerGm/aVyblWteZgVlnCwqQoLlesrOa7ynOo3r0KpwJuNIQSuP4kbXzPOyzg9Rozrp6cWyZmVIGEp7ktFdadWZ2MhAn4AwAoM+I17UVIBjBQS9GqHszkFLaO8aMqK3UEKKL2slqe6tDPpx7dibDeYAaSJ3+82KLrzEShFjlz9laytKGqBmPQMsOlG0yQMICVflnNBJc2vD7f/h77Udf/UhAwr/8V/+3gAQc3ely1T7cAySN2khgQpPmgloFbqMzBZlzi4DGPA/RMVGuZ+P2dHhqB2iRsAABu2CwjEcSoTKYAJCgzH2KhQI06BhSqI6MKnNpssABnglIoLQA8TuAGj8PzmEgge8S5Km9Ius1WyN2jJucU3UuGjzHRmusOyAhgj2DEQBfBIx8F0FRf8/Od7cnSrgwdDzqT90zuOZaF25bJ9vI1yidyLIm29qYY+mgtmO7u7tTyQDH4toAEghmsRNiOilZEtRbsUtIPlCvrWwvWgnBYmCcsR1kv66vV2IV3d6+STHAntVhoUgHecO6do8HgBJpM3UxyX3E+hG2BZcSFd185wFk+1PmVXR0SE2HBA70N4wKCBXZ/UWlD1Nab9L/HBPH+0H7tYOvTC7lZPOp5ihCoG0GgKVKYIEMlOTcfvW2ffXTL9uXX34p6/D+/n1bb2g5GawZ7tFBS2jERItYB46LZNmYsYWOguZ6sqsBEoIunftStn7s7G/6pHVvHO6Tnk91n/dr4R/2a2S4P1bV/Uv+pYQfs4692iGDzz1g27cJrD7BS7R42ysDCVzbcC4N/ZUKnFS/wGMy/P2aBsJwLIdujNoel9I+n9923jb5EkjDe8dt+NUxHxDmDfCXv6OKfSIhWZc2CEDAVkkfhHr9AJ1VCgHTzKyOUXRbeo2RIKHmSbQWJLMNkIBWgvIBowAOXXYZsUZS8CcJikqnM+aP2S7VRnnPrz4E7/e+bJQonvu2qYcwDmDA+7sSIQNWAoyE6Ghlpk7/ezhfqw8rGyy2H6VpCS5Klyo0Q6oPGXt1MBLEEgLoSYBfHTZLAiTxgJ6l0ok7D1s8x9XhN+pcBUjQWKnTFlpaiGE/r5GA0OLNTejKoBXBvoYQ4zXC3LOx9mA0Eiht0LPUWrVuQ88Kek5s8RKQ0M9lhGjxU0MjgdIGbCilDTAStuPr37zShufEFl/TSAiO3A/7sTG08a3Gx6UDl4I1zjoEEuoC4N8WIfHDv4Qa+tjVKNt414ygr6uCAnXz8HHqYn8NSPih31xqwAAAIABJREFUjATuZ4g02imJIKEXQ/G1+Du89xoiXYNub2zVELq2fLgB++/qFNrg8NvXJmc759Cl5+9z2lhXw1wN43MzsHM4cpzksGfQ5mP5HHXu1OMNA/r6XgVG6uv1/l9aHb8qkOCN3cevc7Y+F99LdVqG34kN7xUggfE6bNtkd2w3p9Y+p2vDLBgJKxxNOYUg07RD2nesBFUTT0Zti/zWqLU9LcsBEhBVkv8b6tvU8oaUUiD/9OcFVV6hAA01d/3YrlfLdncDkDBt26fH9vT4UZ9fXE3bZEnwNWrLSQRRaCkQ29LWSX2W5TRP2oQWXTi2SREEWFDr110oeftHbb6KcBIbk+xMR01PTQSLhOYmzme0DnN+eb4yJvrJrK2fXwjd0cUi6kBtx5y9tJ3inqzIzmGGgQZByNk6SLFMZ+rssNNnxg6J5juOwHHfZYnJCNYgX9lqOtQMMn7u5+3xAghwFnM4/73e/bod+Q4cxAkho/UriC3WY8mmH14ubYimPuesCTt9VWxRwNSYZ3Iutkgm+3d/73fESPjw+ND+vz/70/YXv/hLObKnybStdyFAJbX/BBKokzxRB46mxtNObIQucAFIyNIG5iQaA9SVay0yT2ElkJ2l9adomKf2uIvSFtaRgjKuEeeXntgpEgoYJZX90SjasG72bb3bSmzRz5VrWM2Chh5AAg5bAAmRdQ+hx7qnDPeMqlcQQMI8MoZiI4TAIplBO5SUWnRAVwFzAtw6tvkKKddzJzPsUukmkvTX+no8+6NKIYif6+fD9vXOMPfrTD/H2O42bYsY5mEnUU2D4QoEjgkkZNAWGg4hCMZxcU7dwpGxePvm8w4stJhYFYo0MOOyprr3aR8SiNFn8ep98G9T1y/tIbIluxgnxBXdHlb3Lgc/gBEBCABNcs7jc91vAAIDCMUOqgACcHcxVfkAooaILWJrd4KHYcic2vztbfvyd79sP/nJT0QPF0Ntu1YpiGqRrX2gwCMDpmMAyrJngGYKDKN8R+0RI1zTeO8O7lqUFPB8vXPmk7HwnP9hu9zZ3VKGpi4LJTFSj+HnYLt8ybYJgIBNk6Bbt4cUsUrXhNvX6Et7Yi3XQH3o42ocshTOc7QCfrzn133u4fypx/f6qffy6wISvF9V0Gb4TIZzmPf3awMJqV8jQCGABOYfVHf2LoJeQCjsLiAgyvgSX1yjkRGlD9pvrFGUf1cggaDQpQ1q3952SmCQqaY7AyACrIQAEshdU07YAwn2peJ5hy6GqOy1q1GZX/bt7Ot2TK5kcNS5F/O5ggbRgjqAhN5fjvHtWQl0bXAXq6Hd9Hjb/vt978NmJLTUCMD/ivnSAxudT5AaCQAJfReVozQSvM8biK0+KXYnzteDdTFekZAwkKDCrATEuUcSSmJWqVX280DCm5triS3yH7aZfW25XLSr+SzKQeCsWCMBdonAmIgb43lEedFzQIIYDAljxn2GMGs8L2wkPuekzdVaNPYkdG8Op7mAhId2/ZtV2mAg4W51G87qJ3Zt+KFAghebDb4NtyenDd1zQEINlOrCcSDFpu9jDR1bL6xLxs+L3468hZf4jh3hGiRfAhF47SUgQff8A3GYl4AEORiZParX8qsACd6oapBd/z18n3vy+9Ww+Tl7w3FAD3XchqcCCdX5taH2dzvHtDiblxwtX0s9ls/r9+r883XbSamf8bMezrfOoRkAapecguecwTqe9TPVQXlu/lejXcfex6zrafhs4vmkRkIyEmr7R6kdoxB+2LTJ9tCuTqf22XjW3k6n7W66aFettSvUt6mxTiABle+9yMet7XESaQFJiQPii5NRO6UQo0X8oIRH9p/6aECEWVvSXm5G318yFut2fbVsb25v1AN48/DQHh/uFZhBMR7NKVcgQELzAGTYNZHRpmlOj2REGZWtDbquxhJmAtnGbbQi9FxV29cEE3iN0gu9V5xsrf+sKwYFt5MomzHQ+EA5X+fLLggGsQgGVX53ZI2m4Ft2jXAwx3mtw2I1/aGtGmZz7YgTHPKDsxAOllvwxW8BCWSMGcNsfauMTorCGkggK17nXlcpECXWopoO16OdVzmKpfTL61AZRyk1o3qMQv55Vic+19dCy4Z+otgi96w1mT2Kh0CC35cTD719f3yxtIFMx1dff9nefvFW5Tt/+c0v2l9++8v2uN60LdmH01xOLoFbLW0ASGCOrB/WZ6UNCuhwYuYxH2fLUMbX9TD30BMhi5vtU3mKdObY7Hdi+vA5gUcIGE6mXdtS1dri/CLexxrcRXnEwyP9uIMdMAQSYDWA6gnUS6Eua1r4mdrpdGZMZRHZdUHlT6jq57w1kBDHCCBKrf8UEJii3u8PzN3ru9tOP4R5Uen/3rOG+wN/K0Df7RvUVgE3BB+0dUyKf92PvT7d/YE5EIJtTwIusQ/e14dAwlADyTou2vekkxQ19NVfMfBnRkK1u2d2HCYS45K2oe5zTg742qtv439TvoDuo4Oazm65/OoYopVyzNNx7vYvgQcADgAJ1I6nfciDyyZkomZzXIuFMFmOJXC7lWjlvu3HxzZ9c90++/JzAQk3NysxZY6nrcAEKbRntl/aKrkmFYyYSQDYhgYDDJ4i8imA8XRqT5vQALCgpRpvls4vUd/9PCDAMTyW9XN+TfapZHTr8/G/h/v2+fkjkWObZ5/LeiCwWau/aL2D4Z5/6by8xvW9VNpgxoTXyNDnGl67r9Ov/zqABN8fx7zkS1/yhXz/28enZCSEDjPMOb2X6QXEY2EpAFij97FGFX+77YAEAEGt+XG2tE1dMrR35OemRsJFscXRXu0+yRXgS9zcQpOnY0PoibC4vl/akIGlSoPGsu22r93eWUptPCYGkDz+1cc0iFDtnDURWGd8x36rWQl6zmqc1fvPPledj7ZLQ59WCQv5BgxflIVG2+1gNPn59KC/y6fYM7jn2DPQSOjAhlKy0K0HGCUCDs6BBGlu6/shltpBqZQIoiE1C9FYns/LXRtu2u1dlDcI5BaDYdGWgOrjFFucTtXFQWBBlo14PJlfEetdbv/4GpBA1waV4yaQwJ6/Edg/a+u2ak/j298cIEEbRloWgARN+qScv8ZIoE97DcCeM1yXAlE+WxkFlxzSS4h8PVZdIBzL4jpe3LxWP2ND6+v0RlMXuD/DBGOCiqq5w2DFj7MTRhgd4Bp8cLBgJ6xuYMN//yqMhLpZ1esfjnn9uzISfD12TuQsOHX0zEH4bA2+bTR8jNe+XzcuGzVO5Q3VjIR6Tbxfg//hmNVnyHE8Hzx//P1LbIsKCPjaPFeqIfb5a0bChn64ab80/q+9Zye03uPwOfu+PK+qw6nNsgS/NYjzmNbN3XPXm3v0RicIitKGCiQgeqbvnnYKuJbHY7s7jdvddCIg4XY0bm9gAiRCK8E22vZIdBHGQTAQdmgpjE89oIBafWokyBkWjz42fWp2Cf7ZSNTKZzppN6tVu14uaE7d1o8Pbb/dZN31pM1hJZAlZGMHcVaGKNSgLdKoGkPq5wATFuEAoOugNn1P0frPzhqOgZ8J43e9XIUjm4Cf55pTrm4r6fGsuCCfhZGgIC7p7HqNzXM8UvvHykiIPuuPXb10dRIrIOnNnWOhgeCgnLlqYI8An+Pt9n27S13jwPF2n3kp+KfivoIPVKxXK/VWt+0T+ygziF5bElNTq7m+dMDrw/PS87UDEHK+MOdd2lD3kPh3uBZBhe5V5mvQpuD71AeoZ2stM5vqga1MQgIMRShNrU3H03bE2acenm4gjVaix3ZzNW8310tlOn781Y86IOEXv/ymffPuu/aEaviptY+bU6jQH2hFOGszqjDRRtjgpLa2W9NhpBeSRaSK4IJnhbr0j7/8om33BF7b6HM/Yz5PBSrA6CEQA0SAXUA3Bt1Lsnm4/9tVtL4S4A3YwHhlq9HHDcEyr0WXAsaOEqDQSKAl3zjmYgay3g9qYOBgeBjoyBYhpDhbdSUNFQDD2eQ7y2UAccreJAW2c1JPp3Z1eyUh0M5hLYCGg6jqSFf7xnFxHAXqAQrBPsIxBLBMYb2ZgYwS7HX+g4DS0qlEV9rTlH1N6tKSIswELfZJGEc51G6xOshG+rrrXtLte7kGVFJQGBh1HTiwrvth9TUIrpeTlQQUz4KHQ5YQ5m/tH2q32H8Oloz6POwBGqI8WueubVYzY3+anIRPHifR6vMwie4VgMOzN3dtskTg7KZ9/sVde/P2bZsvKEch2FtLA0MieFu6gTgTGHOP8wH8Ajqs0UUoNG4QXz3DvtF4PJ2zORSqDxburHto3aOHe6vncgjWnc9LP7Mhc9HP0DZGxxijEbQt2c1eS8lJEcCU6td2QE4eyNd5ac/3uXwsvisgUa02ozuBGbfD+/Wcqr5onWeeC5d8pGpHPd+G69/HcvtHf2foI/H30P+ox6S7jfaHbP8ZrQhFz+paPo4mM73/9LgWkCA/Y4M47LaxvsW6GYeQK+0jZUtPsRcy79HswCYjvTKVwOwhOuxM6UbA2j6pVOnzL+gAsBITgQ4tIdIaXWCGCTMAQPmGydiTiGuxE4yXgXm+W/Vh6rMCKOh8Ct13D0w5qI85GWCC56VABObgwS1q+3nMYereW+e4r8nlQ5RuRfmQRSUjqPbzdtcNlzZoP1XZYO7Ph9Sm6Lr99OxKxV0JHlb7H2sprvfjw0M87yz7xJfQeKUuhYGEq2uYIghxTwX0XF2t2mI5a5/d3QpIePv2rZgI1suB0QpDapbtRVW8huhsGUPGyBo+vmc/i2Bv4fuGjYAZEXY4gJPwowG+Jm01B0xAz2stcNsaCQYS/t4/+m9aG9127R8lIgorl+RDL0FYl92v/O/R6ZIF+JUP81f7gp3eHwIkqH3QgKpjI9MZmwF9rC6calgvGSs5i0UF1Iti6HjaWDsD74ddA82h0fYx6iZcN2pex9E2kODrON/M+2B8CCTUzac+5vrvvwkgwWNs56o6+q8BAXz2hwAJdS54vL1Z82y08EqNXR1jB8nVEagbOf9+CUgYAkg2sHVj57UhkFCDlb8NQEJ1AO2MGxDgb6+b+pzrmqwbeR3rCAYIxnAkQ8/bGglq8ZqZGngFdG9YnU7tpo3b9ai169G0XR9P7cvlVZtntt4ZRUTRIL9iX8gR7hJEEJhAR4cBkBAbCa2Z0ElAmA6qWNSzASTASEBU6IiC+NODHKjlHLryQup2JAeXKg9Ql3RR2gJIaG05T/Ex6ucSSGDTJMAPIGHXt3hkkylAApe1TOq4X/f8jD7AONj9+GveFFOsZ5UBOgG456oC8wQSED8Dj+ezOId2EA0KVMfMz77fyEB+kvWU/ZoNpO6OAQBAbdcGSJCKHe00A+JvNlLNCd7KazCQIJAhs2IcQ8BGAgmRyQonxPMzNtq+q4Pn3SUgIeYnFNY+Q+3783thr1JAKmsx69r8dQAJaCSc1msBCZPTXkACJQ7Xq5mAhM8//1yMBEobdqej2j9S2vDtu/ft43rTNsfp94CEI0HR7iDhRQFz2e5UANY2emnH3jJvb97eSshPzi8gGEACtEyERSkNolyIec9/zNkEEQB48Mburm47IEGaCtB/U6QRIMGlDQYSWCfMEUQMKaFQ8CYh0j4rPwR8aiDvZ9rZaRTToXNuQ8fBgQOChcxhO5wxj3sHNWxWk+4DGisEsKq9P8KQCG0J6PRQ9lkiEg/M3wCcfE5U4AxAbAe9B8cy7Fk4OP5nwbaynm5z1gv2maGlOdjoyhFlJfxEGR+aCZElhI0gZlHO+bqX2iZbONHj4sxkt5ZfABL8He9/w7WF7ZiOaOWZa7DQ/qXTYWAjjZKe4xmLL1rhdVTpY6w37fnkCGG4sAeMsWOokSeQMIZxdowWv4uZ5ixg1mef37XPvnirYIxAhyAJwFZB1p6AMTPWwL1pb2jBeaDVW6rod+1pTRfP0oFeI6HaiwASekHVczZk9Yqr79cDCbJYHehU/aI+A9yLtFb/pQv8xW6P0iQHjPYZGH9Aw+pv1HN7zg795fq3fZbq1zpoZR4OGYdD/+gSkFD9iU/x/4bHrP64ASh/pu5XnrdDIMEAnY6T1HiWgex9dgaIdHt0UmljWF+xPwIkqIRIdhTgN5//KDLLAAliRLUM3hNIwCZXIIH5DRMBa0Ob6eubq/bZZ2/Cp1DP3gASLBrqhFw3R3LNUQrHay454Rpc7ms78RyQEGBDagRgH+1v5Rp1SYNZCB2QkIG+5skrQEJ9LsN9uLZ/FJiYGgyV9dCxLFQqEgDCJSAhytnQ+rHdT/HWDtD/vpYCn398CkaKme0ACUoIZ2kDu1JlJCzns2jTeXOt329uKW24lgaOOqwwjONTW2TLYZ65bHWyOmDxueOO/Z8YV+tDWATWGll914bwb3ogAaFKGAkACWgkHCkB2+7OgARKG54DEmQPn8mDVNv1Kf/+Ow8kmJLiBWYjeG6sz53Famw6gzwAC6rxeglIsHG3wa0sAd6rNWQ1uKoLzNdaj+WNxGJnLm3gsza+QyNuJ8afqRt/HZ/6779uIKGWNtiQGJyxU/7SRJVTkXXfDhRqMPraRlTng8eXcXJmRgsvszN1zvi1GhzX6/ScCGe1z+p406pZNW9oXRA4qIP3uarj5nv92wYk+LrqZlzXUF1b3uDsONh59TPR2GZtzVjt674PJBCwjCfHNhuN24pShlNry+OhLY6jdr0/tq9v7lTeAMJPwNQ5OSpxOKm0YQvGP25tO2ltN0EvYdSOWY9nkcfYSKLLAkACmSoEd2AmXC3mbblYCMLdgfqfju1qgboyLcc22hjQSFAJg4TrxtpIVPuoNm2ojCOoNGtTlSIcOiDhtA3Ffgvief645IhrqYEUGdA6TwmC/LfWU5mkmk+09AN6To0EOUvJUICRgEYEAmMGERy0VOerOqJ+hn7+0BMd+MW6CpV86KDM6/uHj7oiZf4FOp33vGdsKpDgOnl1BWDMx0Hd9KYLpV5MBwVXaoPRUat9bXaQbV98zwbsql10xUj9btgJZ5VfBhKq2OKZHUsHpm/72LOc/DkCfTT/ARKOhwP63x2QYEbCZ5991n705Rdq/0imH1X6X3z3bXv34b7dP63b/WPU64LUkO1XOzSUv3bBsFnNVwEkJP0d9oJZADBkEBZVho2uAARNOFGLeZss5qTb2+OWEop92xCMIYqHtgbPk0zJAUZCAAk8K3VKgf67j84JZiTEeIdjpHUCzZOMn5ysU2gzJHOvBim27bbXDoJtT3lOlFlQdsIc9OfDcY62qlyPnzcOqG2R9qXJuH18+ighvwMBhVhJFLbSxYGOIAddJ38PX+f92vLR12TbFs5hClHKiYxAo/oSto+xfk2Br33bT+3+PoBLX7tFGfkN+yEKqKoAaT8LbTe87/nvui4ARHzN1Sep36n+Qt1PxTI4THq2QR5A4516BLIdxSh1reLzsxpzyr0Yd/WLz7r83Bv4hY7HaXTK3zyVnf6mdG2D+NokAMnb21W7e3unDCFlO/ouT5HnW0obIpOXQAelUeo7TLvKFNcjqyx2TWgs1PHhVno/TsV3Z4yEOg+qPag+Qm+/Q/a3+kV1b2S+1PadQx+Xz8KGMxMHX9FaHA4snaWue0T1u6CTX/Jr/Jptf/VrbaNr6cxzPpyBhDpvhvvJc989G/cLLQ71fplb1ffwMSO47HWpnGwwE2IqO00b4QDzQhRYvELNCYBRgAT2CYADWu5yTLQSGFuYSGIFnWJfA0jQuNBVio4xo3Fbrx8bQIJaAaLRdASghGnQ2myaAqrXq3Z3d6Us9wigUp0SuKK4fo+/78saI8fUQPJ9cQ2OOXhOAm0LI2Fop8RIwIIUppwFHTlWJAZSIyFLD+wTC/TcR8maj1tttuMRH9t+bsduFCsgwDjtA51oaC8g7uMNGQldG+kjjKIAwiNWqJ15OIEZX+caTLW0QefI+8cOab9RqQG+IGtw0pYrmAiU8s3aze2y3d3dNlgKAAmIK6JlhDCs41ESScFIiUTPfAyrJMQYHXtofOfxbAM06rVqWJaK4/bZXrVr+1rZcwFy4YsCJMBIuAQk/NE//m8vMhJ+CySAJve73vfs0DBrURfPMJivhs6fqwZ7uPnXz5wvvr4+q16QM3R1oQ0DYRv54YZv4wEjAUPha3EgPgQSOtpRZnpqkF3vqf77bwJIsKEZbpjDsb+0oYRx6DNWNejWQnulNKJuYL7v6piy8GrQ78XswKL+fWnDNZCgoK1QN+t1Du+rbqTaKkrN5fCzHrvhHK4b/Usb8WvvVaeiOjuXNn4/r/ocK9AxXBv87Xnr73qOay6L9pXtbRJIwEHXcZTFjjaNtEGCkYDbvDyeOiBhtT+037t+065HY4m+YcZhmOzWkcXbtUPbqsyhta3KGwJMOMzG0kvAh55CTa90cwiNJMOUvTypYwObCnVooNToKFCyAEWNjea0WzdaeKGRoPaRJDAnBHXUPresgY52ZVBuEbpj444sKLLPnC9KF+q8sLhiBRiElOda8Lwk4/YSkECQpjHPDJyDbEoSZtNFm03m7ekJJfmHrjNM7+j211QzIqYn6ncCCa51xcHh2br/+tMm1Oat3h/iQtnBousUQWAQ51LtJLYugQQYCQI+xiEyx8MxkCBKqRyH50sbqhNT6eudPR4wEnpAITb11xgJrwEJr5U2zLhxOvIgXEbgioBoYSSodeCbm7a8XirTz3iilaAs/PHU/vzn78LZPYZ6M+AE7IbRHmYDINi16jy9ZtEu8HgqmIYivt+qBSDgAGtyulzovxGK+bAVyOyiH0DYKpX9EGJEt+NqfiXWHGACLUq4lo/rJ5XIoM8ByBFjGvYx2qTiYEVWmDUD2MV7XJd1Dsx4cvBr58v2srNBXcY4LZ1r7VV3Gq1H47MBCPEjxxzGwnTUnjaPWWYk+b42BeiaSklC9gdGgkqsABbyN4wF/+3a1pgrvcYH547x7ee7QTSJs6XNp+5a60EZqSiLIqBVzfBkIkAm5q2kBJKSG8we2cZc38/tD/V124y6p51r0vS7xSV/wfapCySw1TsAsEhrVYDC3ZAqiFDLVHUNoxDzVNAEsJQlQNpLsb+AsTDIRtjwQzuN/Xsv263uItNlg8ejVpqLaVte0YI0sn4K8xeIOwav2PfN2GO3GFcBxvyXYJbnF0wPs2XqHkrHkt5GhNjZsGvMc37McE+NzzE3ex/Evp19PYCB+gyHx46SsGDiMN/U1hWR2rSj9ZzVl/BxmHf1pwYzw+/a36rBuK/30tzy9338ur/VPebSeHXXV4LU6rt3vlyGbpdABO91FUgwUOm9YI7IkYQ9qRLAJxA8FiK8Yv/gg0w7IAHxTe9n6CPA8AqafgSsAAkcezINUVkDCYfNVkGlhjtLG/APVkuYilFmRtcGAkuABIFaQkn60lHvmzGuAVxQGiRmVdoe3mMe8FyGQMIwXujYT9l6JcbQLKmYm8qyq630eWmSv/spQILXFMeve7A7ZUR5EKrElaMeM6CzVeqOFOyPykg4JJAQujjnQILOlV1lgkBXQbsABOlOJFvsckeYsQkkcI8LATEjddXQc1qgZbFsb9++adc3i/b27qatVst2e3utscKX4wcgQfNOXVXGCSRQ6pAlL2mPrHnTt/cM4AEgQX5UAgmG+y6VNhhI2G+f5P8eBMKupJGwmb5pzwEJAvfPccSXluKL7/2dZyRcElusQELdNKshsnEe1h4NDdIlgzc8ztmEL1RvXrcwlCZFLm47NDWIq5uwJtI0HC7O9SlAgo20A1ujfhUt9Ez4mwQSKpByCXl/beb+dQMJFq0bZtg/FUioYIgRWM8tP+ehI1ADv/pMfM66gdeN/dJmOdz4XxvP4fufAiRUgMSbgsfrUulOnV888wrG2YHWvASdt2I8IjdZ4qDxSiBhPGcN7BTsTw77tjgcGzrri9O4XR+O7ev5VbsdT9u1UFlQgmM7rCNjrcCkwUxobTM+6T8YCS5vkM4PG4eFXZXhiA1NSarRqa2WSxlzDn2zCuSZbNeWfuNPT0KC5xJbnAmRxjHFGVioWwMAB4BCMBJoA0RtLg60VMgBlLm4TItrrmctsdez1O21sZx3QFHmmW4U0OE7KuL3GQlkKzVHs8TBDidAwnRCPpxgJYAEZ68qYOnaSp/DDgvjq4yd2tb1rISuzaEzdwn24YCdZysIHkvwlUCCnQ3GSdm4LJ3QZpylDc6IaZ5J8TiyEJ6b1bn1/LYT4fnndbADzBnUKYd977UN7JDYMfU61bGkJn3h5xlGgvcOvkHQT7vGEdmUI6wb2Cm0xDt2pQ1ffPFFW10v1fUDdsDD02OWGIykkfDNLx8EKgDAoY8wYv5Tj3sctfl02lbTpeYX9xD0f7cPS0c0gxg5w2RpcYCYG8uF2jlSzqAuDJQtkPnOGNaMhPl4Kgfq6uqmTZdzzYn7p8f28PAkFoO6UWbHAZ7FfGRGQsxJZY4TSOC7BM7sdxUsHwK0DpI47nSeNa3KnAE6lTZo6RR2gXiWKQqQmy26jN/usBUj4XCijjk7qwAkNNq3zoJeTylD+R1AyLFNFKjKkgTlOWvHCUbkkFaNhAy4XZ+r3y63UGvNqP3H1kgIE60KrR/W11GdMIL6jzPN54V4nv1c2iPqB6pt1hyURsy5TsNwT6nrtpZGYGsBQ5nHw3MAMmmdJJtI9qzYNp0DRkFSo11S4PUphpm0MxRqt/0ImAcn+dhOaCQwLuNJO81WwG9Z2017yNAOONGxoR0EwIVgXTCluv0r2/NSwibblr+7+0gmAiK5HjP5L0VPI4TiCERf98Z9jOHezzMXsJECsF2AnIGGgYTL+3x0ULHfUX1Ij6PavJb94dwHDF2Pl+bHMPj3tZoFIbClHL/627arfr+u40/1W6r/WhMutqNn7eEvsBZqNp/vG4S2TUJVJvyNLK0CmFDrR/bS2NsAq/cqnwJQDWFV/g6tiOg0YyCB9o+cB+0WAwm0i65AAkfHVwFIuFpN23IFk2RAekOYAAAgAElEQVShNU9gOQZY01TFd+o7wpjlFOMZzEbYDeoSXVqbG5TlXiPbHWUWw6SPmQZR0jBYxFlyA0jskoM4b9+xQX7qIfy7uofy72Gy4GzPdCm6gAHrjLgxt+1gzMru2Nn+0UBCx/Q7BSPHTEp8gbCZsQ9YJHkIJLiEqusWlYCCtXXcpnG1WAhImM2j+4IZCQYSPn97q2eHRovYQMnagEGr5zWKfcAMhdqKmefG847net79yRoJEqLNkrCY8+eMBNIPLm0wIwEg4TRaCkjYzt7+VmyRgXtNbPG10oYa6FUAwAa7AgleDMPNdmj0hkCCDWUNBL2QDAgwWXpnrq/l1GLshDQyO5t1ThVIeK60oW48Pqed8edq2P4mgQRvZNynwY0KpLy2ofy6gQTNqVLawPyyY1oDkOrwe17UDdfXfQlIsCGzAzY8lueLj1effw20hxmEfxtAgoPKOrcqIHQJSKhz2uNtJ6cGFThvDqhxZodAAk4jAe/+tE2HdS9hxeWJ/8bSSPjRaNbuprN2s1i1FQElDuwWunNQnQmAEFvkv6fxsQcTcNwx5EK6K0Uy65WT6rhazlPc7CTU+bO3b7Uxk3F9/PCuXc9ogTdRu0gc/+jSENoKQrIllkRwFsCC2Pg4CWQd2WwOtGAMpFygC7Fxggb8Xi2ifR3U9DOAVBtwZBAItjsbVCYpY0/AJxuH6GSi9gIHpJg/lkjfdhviWZ7/ntP87YxE54CXNn1ax6PI+nptmzJISYrW7izfl6p9rQVPKuguRLu4l0qfBUhQrSdzJDsvmI7u9aqe0kAhFxhL1bn1+quOqIcJIGG4L8TnLG6UXXKe0Uh4DUiogIT3B6/jCiTgUcFIMJBwtZy266tF+4M/+IN2c3fd5qu5Mv3fvvuuffvhvbo2PFGve0DsEuCL0iDEr47tuNm12SholLMWYLTKFxSgD1p47oISCoigensGhuB+PhOQAE4CkIA+Q3TgitZ5BhLgFvCcABIW1yvNg/cPH9vT00Yihta4sM0HSAiNBEoIYk2oUwRtI4vYJ397b67BSQWyAA2WVwB4QSO2EGHUy/acZwtuxbrKNq1yrAP021M/v4+6exVYZYKMv6n/h0bPwPB7JCYA/8dZY36H/gc/CvaTZsu/tZ67Up64R1NtYy6EqJvX9eHIde9VyhUdHuZyTvnsZrNvjw+ILkdLxeMhtUkoh3lBw8lAft2T+n1u0s2P4d7m9WO75H3YwKLsOCCCVOrKWLvML18TO2YgttgBy+ORGC/RUWba6U14/4jXKU8AxIKFEBoJJ+Q11M530nZtLlZA1FgDdAGdUq6I/T+02TJKzmbQzBNI0NhnJnsMs0Yqv31ArXmCVghB2CIDzbRnzmDGPsZ1LM6AhPosvOdV/2EY1Md1BpDgsa7Bu1hYRQxzGKgDfjlQrD6Wn6cFc4c+R9i8pKWX+oBLvm/9rm29gQ8DCRUkqH40x/P9XAIShuer83DoRwztNH/Ljgy6ZvgYeh/2U8d8ixazXd29wFy39UwgAeaRACNYdcB8sQft9pHQ2+4jk82+EeyGYCRQ2qDxT4YpQIKC8BMdWh7VZtKlDSqZhOE4B0ig7eNcn2XdRylDtF7k+WCjPA4RSwTjJFhNlDzBVO7FXf1Zg5r2dV3icL7OU9BPOku91lKMZwDslGPWOdsxEXLM8dleAhK8Brz32gfQOV4BEuw7ao48o5FwPJ2zbwwk2B+BgRe+SwA8/VrL9qeZ4AXw1DUew5dym8blHKZpMBIqkPDmzZ0YCRVIUImfge0EEAwcqNQVe5KlqvEcwucJMKHXSJCtLWKLYT/zGwkk2P64tIGSWoCE3WYrjQQDCXRt+PuUNkzedGKLmOYO+nwmDzJch6/9/XeekfCa2GLdPIaGiMGpKN1zRu2ljboaWTlklT6ZtU0GE5QhJZPpliMlOKjBphAsTeCQ1HxJbLFuMnaovVgwJkOgpBpd3X/pIf3qZEmHpY7HaxvB3xYgoW5uMhRGaidTbQRG2LuA7KxmrG/v5DHyGFRnYYh+nxnNwfHqeexYeZO2ATW7pG6Mw+c3nJuvPcPh+885O55XFVmum0IX+Bax0zo2vic7EmHMezRV101QkgI/BPSXgATqX0MykTKEQ5sfjm1+3LfZobXV4dA+a5P2djxrN8urdj2dN6jitNUjw6v1CJiAunU7tqfRsW1Gx7YeHVXiwM84M8rdOsjrwciHIxKOBRs7G8XN1bWMvjIbT49tpdY+o3MgASaCAAXEG2nvNGp0V0BUaaTsWJY6TKY9kJCin7omgC6VUIzbFc5I2gk9i8xgah6oXAHK7/NAAjuiMvti0G86Wjt/q7Ycxf9kZAxtGfftGt26CduJ1Gula0E837CB1kSwg2417HPxO4KvYI/gtFWnDyBBdPb5LIQAs9aV4KIHo0KLYYI2wIWuDdXprra/rgECg/peDzZkGzDaE77QtUEd/y79/BUZCeTBABRWi0m7Ws3bH/7hH0pA7ubNjYCEn//iL9vPf/lNu394bI/bXRuNr0JEDiCOYJcOAttdE1NgNhdQhjPLGJLtZ/wJTkx/Pew2CvbFboF1wDMkKIMlABsIJ1q54FMHJPBZhBU1P7JdFkDC8oZrObYPjw9SNOe4uHHOGOnzowz8YdpkoAiQwA/zE4CO8cbx5Trt9BuEqWA0gSI1xaFujhZIdCQR8JTXFXYsskJh8/v2kbw2m9EDfq8IAOFSMvT85m9ATv62CCO2qoouKhE+65X9cULtwHP/sddHSeIk+753bQS16KBMu+UZZKoAElBzB0BABZyuTdz7er1rH95/VAbUQILWRTJ5hvuW57EClMxu14DVNsVAU93Ha8BX96RgcgT7RzZgu2sz9V7vdQNcyuDY1Hug7ZbFFjk/pnfDODAPYIKwR2ZiVNdAWUOoHOi/wxhbF6wD/jtN5m19AEw0K+TYjgjVsV/IjsfnFUQhIJp7lcZGorandtxF1lZMMU2WyLACJMhvSyDBS5xSDM1FGA8M/rgHEobB+qcACZQ1eIxrgsXPzOBqBZGrLyONiZzblcIfLJxjJ7x32YdF0A9UJu6p+hb+uwN9cgAqkOD5VM/ve7ZN5TP2t3x99Vqqj/SS71L94/rvS4yEeh+VhXLJzxtj7Lqg9tT2lDeo9CUA0+lkGa1w9yfZps0uW+AmkNBpsFDgQ7LQAfZ0KXCAJIGBBIstEqQuprM2X4zazfWi3dwu9FnalrL+qaXHR5AtyA4wjFkARqH94nazlDYAPNg+egwNHHvNujtA9dGY//I1wXQ7ocOORB/+Dy2rzxgtfacR+WTJMvKYd+u9lPn62upz0zwR4yPgW5c2xLzr2RHdvBwwEjo/ogEEB5jDTwUStHdIFDfaTNZ15vaROht+zAVGAmNCKQIaCXRqqKUNaCQEkHCtPQhGArYaEW6NudtdU9xGS0j8QZ7fJAHlnHUqRcrx5yXbbYAEjfsLXRuGYouUNqhUW6Wli6604d95ICEWcNrv/OPm+lZondpxoEpZW58leuIMQEycl9s/XgISqiHW5pJ9RC/9Vs2L2pbFtapLfKp8OkjyQrNh1QJT39AIBowGGkjAweDHBrhej+9JPUmTrvlS+8dwlBJFy/P9bQUSuC4H7PW6X9tALmUcPfavbURD0MOf9/Nh4deav+dAkiFg8hqQUI3n8PnWezdowPH83HjNoEQ973Cz93FeGr/X3vtVgQSOZyfFTkK9vxr0+tgeK2cTu2eWnQ10Hx0jIa5Ym8yYnvXRHo6SATbgGWgqdNjdrs33h/ZFm7a70azdLlbtBrEpXH0ytFA+M0BGH2FzOrRHWAnQtClxoB6fs/A5r3GegW1MZvu1TilTQIBRdONZCDviqB72bTVqbUHtN2UNs4naR0p8MVFmEv8EBs4yjEaHNpsj3LPUdwAyjjiT1LYlCFnbBNG1wY6YAYYuGMHBgVpKRgFIkIxcYs2qIaa92WKugAzbRSApUSIAHNE80ZMIR1obHA69quZPwZKQOBSOOorAh6C+7wk2aTcIiIAmRUj/4tDpc+5yQECabJ+w8eMAPKDZJzuBEKxz7jJ7ZHuuWn023uWiCw5ly/PabSe32S3iOSDhDCS4AOZ5zHvHt4qpZaZnH86jbU6s7UonvQDrfzKQcJQ4IuAXmaoJGdJ2aFfzSbtezdtXP/miff7jzyUi97BZt59/80379v0H9bentGG7Cx0H1g86ItH6MYCEqxktS4NSLu2Bx0fNE4LUCLxDPFQxFMJip32j2wY08hPiT7MAEraU4vBsydpSakKWOJ2vOW3IEEK9vmmr6yu16/wIkLDdaz7h7DDnzHihVIA5jd2FFaPgPPdwPsMcZayZs1wnr9mW2hHswZ5jUIGhs9PqkjKMNTRjHMCpgkd+c83KDEnkkd8hEMiyn8lRj+zbcwG07Zvtrfdt5vNkMc4WgZlRyprdjx8fdS8fPqxlt5xN1F6GgGOuCZgLY9aeynx2CiYARmgvxv2b2k750bt3H9rTY4iMIvKm7hudo181AHqHVHW7AAmUavB8Ae0yuFPCYhTU/eeABNarwZwKJAgc2mwbXUe08mVwgi2B8xulCgQE1sHpfyuAUQ16ky2mBxnPxQ5//yywRUAJCSbgXGMCeOZqUTptawK/1Jxg7KD+RnAdzC+0aAjMZqR/GeNkioiNNiLTHOMttlOXKAGsyFpmsWUGnXHkDEa+OkCMXiOi7smfAiRESdFezDBEP6NKJuar7XH9W10KssSGseHH+6n61ydwZGZMZSTYF6jPm3K7Or+HPobtak0i9OyzYFJoX8rMv8fQa5TfQ6Cj+li2v8/5KcPrGXZp8PWN2YtKO00fz9ddmUz2ubSfqGsJMzhKhVSmp/IokhCtTedLTST0EB4f1+1pEwANjIQAuEO3hIk5hYqYgo0Altp39wcBCbvtWpi6u0EZSLi7o74+WgkGqHSQ/6CSHoHnsQfxwxjP55TqZGtSAPtdtKK2X2bvCZbhev0UrXYzlvAc7+MW7nGnc1FqgTZMpwmTq1fikPhpzDv9BqzD/clES2EDVjDDtrSCd9VXV8zSJtLe6WCDCxoJMT/SNrici78TIIDRFUBCD1hZkJbX9fzzs+xFngfhw/Zld/ZpAaAD+A1wBfAHEIEOR6ulOzas1O0IQeQ3b24CSLi67kSH2XPcrtEdkxZoPmVy2AkhvFy+q/VDeQomNBmSsiP4c5QtkvjMjjj4TB2Yp9K4qXS80FXabTdtv1lL5+NAacNo1Q6Lz9sfw0gYByNhMgnNlW6o/11gJPSGLW9s1FoHJIR1i2xclSIvFsfOcqjp9D/Veayb/9AYdoEQTisbGQZcblyAGBJj46HgnitJEb+9sGIxnJ+3GmX+7YDQi9/omY2DqWHV8LHgMULu0SuHLylZzsYNDS/XYoNho9ItpAvtMT0uspalvMKghF/zMfi7ouLDDaPedw2yZUyL2Fc1NjrmK4yIMKbnYouvbT6XxsbX1wdrkaHCURsCCRWFd+1Vvac6Xm47fCljwOeq8awbuJ+/RfaG89R/c34H576GClK4tGA4/n6OnzJW9Zn3azIzLzn+Q0DO12QkuJ5/CLoMn0f9u0sE5Yte60KpobGWD8tlhE4qbYOjWAnXu1O7aicBCG/ni/bZbNluaN+IAeY/uaKntiardzq1x9OxPZwOyoQRMM2w4AqBx1Fzmy3hbFOwARZaxNsjg8Uzo1ZuMR21JeUXUKSzS4OABGkmkNEi04aGwqjrS8zGJDHG2TyElVKTIZwzdB3IMkN9DOfs7d2bWJ9ew0I6LFZI8G8gNe+DgN5itNizWdCjR5OpdBAe12vdo23EcU0gScV32D21bUuxyQBwyLLE62Sh629lBaJPZyiuu6Wie9S3kdhUIZgYCvuM3WQa5Q4q15pN22azFjhhW6mNdR6Za4K/M40YBad2GoK277pGrbczIOi8W4+U29Mp87QiGDr/KerJp+gQYdCgrvugSh7inur+k9oKFZiItRLBY2cL92Rfafl4lGAdjAKVuiA6etq3q8W4LVfj9vkXt+1HP/6svfnsTmU633742N5/eGwfHzdtsz+ovEFAQmptoLlAec9oG/Of4wEG4dgAAh13MXaMLXOQ+4/SktAA2ByObXPcSoyUzg3HWXQ5OU0CSFC7ROiVqYJ/s1y1zdNWe8/bzz9r4/mivb+/bx8+fgywIZ8zoBXPfjGLTB2UUa19WqVmC9D7+3s9awcmdniHtqW3o6f2uH4I3UGL8yVQ4EBMGUtKKHCU3dUisgEhxsfcVgAcYJFtoe2b91vPm7OgaIrDhl+wl6gX7y2XKwEFBB3v379vHz58lHhbgH8BInT7WXYgiWOG+GCILUb2kdfQZCHrKabFDhtxklaCGA+7tZhO/fyyg+2dNYDPHviKksr6g9isgz4+y3PheBalY47UPcEOqIIxRvBpGwAYFkSlH4CRASCILaXSkPgbYJiAK0R0Jxo7MYxKC02la5JhpSBRonNoGKSYo8Y7nGntDtOJ5qICgaQDyw6kEr32Lf5PDQrFK7k+dUxapkENT8FK2FFeG9pXWRXJBpPOQvoh4R+qSWgbTxZnjLC6R3vc6v5aQTH+zRoRaDGmi0kEDuogALKATyfGQHQQ0rgkkGBRYvlHpTzGtfAuE+LcMOlYYwYAfE8qbZhEiYPnwNAPqUDrS3t8tYE1+PfrXtMWg5RPSztZ0al6IT/WZQUMq3+kz2Z5nPaKMUFYds0SoDTsPgCQFJlqgdxpj8J+JOiVLYnjWbG3YBpCl0QdHNoshG03u/ZECeA6wG9l0k+ApACmJD4DNIXlh63HxhH0A5etn2BoPbICBHyS4b65vm6317P22WeLNskWzm4FqrWlLHVpH1tYJ52Nkr7RU6ev4TFmXqs7j4SgM1BNMVEDL7p/qYuE2GkArOwV+BQBZAn5EA/eQCz+Smz3FlMVg6d2Zcmk5hCAuhSTBdMDvaieqcpTqH6Anp2FEDUBgyEYQNm+TTpGkDWNYBf0+z52rNdQCjZjx6hMvRkDCrb1EbjHM+DZzOfjtrpaCji4vl6065ulWszSxQH/7Op62a5Xscb4D3+LklZ+tusnPQPpGJCEUjeZsQBufsNUkP0nzmQckpmq12BdZSm275lrwzZxXw+P63aQFsOoLfQMw24g+7Q5zttutGyPo5v2n/53/3Nr7bY1xBd3dCKbi/ll33vgAP2V/vy3WtoQntU5LQEgQehmZhOtgnkJTPihQIImd9m0vEBrwGdErRrRGlTitNWN9tJTcGkD3zOQ4ABzCCTwfde8qUa4qEF7I6gblI9jI2LU0QuGcw4X8dkGl9d/5gwXYMEbSXWwhhtj3Ti8Efn3kBpdx1afeQYk8jX+UCDBC9HPzxumnQIWfaXe1qCd7zpQrs+83uMQSKjPf3ivl/72Rlk3XB/f86WOve/Dx/L8rA7i8Pm8Zhnq5+tcrue4BCTwvQpU1Gv4VDBBjRv+ij/oJax2x3ZFmcN4LK2EL6aLdjuZqLvDTFRvsnwnKdw/CVBo+r2lc9Ho0MYzAuceSDhIxIv9KnuNo6JPeQAOy3GnoK+ddm0JNZH2TeMjJeUBJECdVocH0OepNhPiAwR46OIQ7YTis4FOo4Yc5QmyCwd0CqA2j9oSvYXFrNNICHsYytL8RKcCsq1WM05qqmN74BayCaNJW16t5HSpHd92kwE/geyxNYQks1yiOrleB8OMgpF7BV3UE1Jjmoi/bE6i/t78UUdXYJJ1wLZv4Jcq8ZrEbzbRyuKaSrxyLlV6C9gxvgQeDjBFz09V5s5eFCCh2iWDCGTM6w9tueLnfCJ6nF3rbjsLTZ4f/qYs4kCd6hmQPbS3KeamQKt3dtSfHCcXSiYttAASoMcecWIObTGnrGXUfuenX7Sf/sHX7auf/FjP7//9s5+1n//iu7bZEETN2ruHhwgCaCMqJs6pjcnObHm2BzFemLvKkvCcU1hPzhKtyR7WMQ+4tuk4OkPsocwf2wn1+6t5dDiZ0G6PNRPBD+UOnHcxXsr5gY3woy+/bPPlqv3y/bv2zTe/7Hp0h+MW82CVtcMErMq2jaOkhbkDdZi5YAe67o31WXb/HkH5f4xOE8kA1BxJZ5bPeT90huxsn0M9XSVM0a6QOWJH2Y60mTZynDOLHYHfROMl23KCUXTUXL1ZXSuLuXnctHf3H9v7X75ThojnyzyJ0gmF3br3yNhG9sn1x0wxd20gCAw7HBObNmgqn1jv2ma/bpvNkwJoaoitaj7KLLnKBSTK1oPCZl94DVDa4LmtBIZLF7YhYGa770wws9/jz2uHp43uxbXA0nIpyQGxl9gnxHpJNgs2KktlAEL7n0je6BmlX0YmsHacofRGtuVEXfqpjeY44BEIa3zye17vBn7ctcGv277BAog6dMY1gYRFgD3e/2v7O/tmKgkYj9UmspaWDf2oYUBlu9hlQM2Q6cpP4l7MgujGvwSb9gEk3bE/b2lKAMt3WEsfP0brXeYQr1cgIdYJaxkWx3kAXv2N6rMM/TyOfck/rPbV42j/1Czb2CuyM0YGUzpvUdcP4CCTiYOAUuAo4JDWRU/tN0vD1wCQoH0tgQTfDywQWf2OHZTHUWlDtCvWnIAxeGxts9srcAVICCHnEN7c7WDJ4DAEkHAESBgBJBBYTsV2fHi4b1uABIJSAcSzdr1atuuraXvzZtYm42BtVD/d9moIJgwTVttNr68RYxz7jROPrBP5JcmwsX2UHYANJrHmnh1dg/jq8w79/85PPHj/7JnR9RrrPfnfPi5rHT8ASMPrwufx/Vfwh3Pa55TPLsGKXuw0jp8gQsdCcCmGBRh7diHBdOzvvX5b+BYngfqjTBIBJFwtZ2r3eEUpys2y3dyyphbternS+qLjBv4K64wSh6tlALJPDx8FIMDCU1xbul9gM1XykLoJnPsMzEgbxFg4mcwY8IzYAx7XT20Da2Y2acsJjMajmI3M7NP4qu2mV+1+t+iAhFNbtO0O0ci5CLW/UUCCuzI8ByRoUn4CI6EGS2fIZKkvrpuAjeZrQILgnws/PhYTwJsPE0AOaBHWcRbEm4MD3yqO4gk2ZCN4UXlTtDNlA8/nhwaqcwJyzKpGwqXgr3ege9GXYeA53GCqAfJGWBHvc0/+ZSThrwNI0AaSCC+Lv4I7Hktf468CJNjQ+Vle+l1f0+fz9uuYDufqS4F+Z9ALPbWO/8XJOXjxpePzbCsjpG4GfK9z4C4oJn8KmPBDgQS6OCz2mMjWbifj9vlk0d5MZmoJOWdMdns5IwAJsBDWEo/L0obRoR2mLwMJce8o6cOL3Sk4G512CswWU5yGQwIJkUEESFhAQaTMQe0gE1zIrCNU6mgTSfu5QJOh5MYcpDsFpQ+jtoLxQOslknJcQ1Ll3fe9AxLyWZoeKMowAEJqKODczHEuZ/No4QezSfXtnCoysm41WW3TJWeyggjx3Km/R7AxNkBtdmxkGTjKtqUaOl0bYi1FZk/aFWRZAXQkVhVBnx0dl2TAirC2g4LC3P3smFa7IocxSzoql0X2M9kIQyBh1LWHSiCmq6mMv81GYBwNYOh1yBkn2n4ZSOi5aQ78ZMsVzPWKzFHbmj3s+S4CmDs6ePRAAowEgITr1bh9/buft//oH/z77e//8R+1h/VT+9//j/+r/ct/8ydtvaZjwLI9PK3D+QA4gIEDVR6NkO2hjRHm21GeEu1RcWZo98mPnOHdvj3dP2adLNTWCbn19rCnaepBQMLV2xsBCGSTySADIMBMsUYCESI27PbNXfvq669V4vDNu+/an//5X7Tv3r0r2aQI9mkXKSHBFDuMrgMhBqmym2QhMkYCmsrP0J5I12G/VUbXFN4h4On5NHTAZXvJnBPoRgGt9CFMwCcgJgDmOpkz9XUMArWzATiS/dm3w45s47TdXt+1+XLR1o+b9v7Dx/btN99GPT41vsrkhR5FZJTd2i2ABGckY81HgGiNIajSckSzFIGM4+64be/ff9f2AJGq3dbOps8oC0frStGBY+7Gf+f+CqUNtuGMFfcrvwIhT1ODeSbep4qdF5BAaZSouZFVY65VP0qlFNgjcYV7RosEOzMbL4Znyb6qJCLFD69urrsMNWVcULHtB6nEdDaKTF5y17zWzIZhTndgQmamPcfUNu8UQI6BhBjzsEOMi86VmW4CDGt3SJF/PlPbVDHbB50LLgVe1Y+zLY0Wl3GNfEegVhEoDIAp2GYeVz9H/Wb9peYT10QQw/Fg93z33Xe6flgtqsFP35P3g7kwausN6//7TC1f//fWXAFieY81Wu91uM6cDPM1Vn9QAq+AN7lH6LulHa9se1K7DWB1c1WZ2FnfvSS7DKgsr/hC2Cn9jR5GabNtrQsYDeG3JeAm+z9KjZ9R22xDeBdWAsyg3TbueQcTTOMZrJozIAFm0iIy1AAJ9/ffKTNN5cM12eubVbtaLtpqSQkTWe++80H1tyv4ecl+yc/fRzLHcYOBBCcSYSXEXhmlOgZWBVrCJqCcZgAkVBDDQFCNG+r7++364vM3gOZrq8+k81kpU1RJyvMxwDDmiT05fQxpYUX71f74PZCv86R4JoCB4y7vzxhiwCEDCZ4fjI26Z01O0fJ7NmqrxbStrgATFu3u7qrd3l2r7SNAQpSgBePAa3CVIpW7TbBC2Hu1F1mKJQFXRLndzaaOkeOQAJr7jn+OMQQm77YdkLAY0+pyq7LGHfvV7LYdF7ft4bBq//i//ydiJFQgARqYhTw/JUZ47TN/6xkJLwEJMU9eBxK0TRT45WxjzQ2rbn510F4DEsho1e8Oj8NGGrVNvXjiEEyIDaTPGvC3F70Dz2Eg7vO4Rs2b5XAB12MPNwWdJ2sTfR5/Zvh7GJzWv1/67Pnm17eO8eYD3faln9eAhOeem4/phTi8P48X41zLTWyw/f1PARIuBe7DMRneY2eY1WawB2lsKOrv1xZxnc/+7GvjUo9ZA53OyJfN2BtHnYuXHI3X7iu101kAACAASURBVPnSfYiy+Vf8gRZOCcMM0bXjSeABwot300m7G83bivntWvY9mcMoaRAbgWBqjOjise2lUjduCDtCFTsqiHCfe3TpyfGRwSc4i2BfTANRZvcFSCBTme0fqe+fjtv1AmfipM/wHi35DCSoDpLWlinwiJPPtoqBX0r9N3YdAZHQJ9kwVUMXVHk7uzwLO7P6TMdKAGk/SidhMltE2Qa0wC7Q37eFaNdRoqXWZmJGcB2RQbQ2DFlr9VDP39hlObxHgpW+9hAgIUCFyAJ57iCKGGU6QeXjHKrbtzZE2jx/nmuWWBUt4rKjhLIlKUAbWZbIZNe1jVMSjmM/qeTAFyDBjjqfmCRA062hFNvqj+nAP+ap11UACdEDPg7xPJBQv1eBhBGZQAKtPe0aA0gYHyBpHNp8NhKQ8PbzVftH//g/bv/wP/mHbb3btv/tn/2f7Z/983/R3r9/EqUW+q3GgMyYShn0INsY7Yrdoe3XlE9EDSzjuVpc6R5EDV1v2uZhHfWu7IMJJMBKkDI+jJgCJBAycc8EzjuD4fvYu65vb9qPv/qqXd3ctncf79vPfvbz9u13352JYPG8ltPI3LAOVMc+o30XNNUQ1LT9NbBwyTR0e4pKAaJ1n/fL3lE+L3esNq63jYqyIyObmiDyrwnuktrrNqtmJCjbnlTfE8E+pTnMAVgg00m7vbpt4+m8Pd4/tl+++659fP+gtQkHQdp82Jn8zXmjvWvQi00xj3ZrvRB0BAIpEjlO1XYd59Du79+39W7TNmtAwrQNnwAkeAyq2KICzGR0uC1yN/5mLlZGD9liaXsEEIAvMSxVhL6ugmOYROPQpWEOUR4jsC8FNwkKuxZoqULP+yo9zMBB4NcxNB60PvlvmusQiraZKCV7zTPpgPDUV6mBOnbIPt5RKvmAUgH+sa7CxiYFP4UNnRiSSCiskgGQUAPAuh/bxhh0tZ2yL2JfTQpBKVYX5S6ey73QXUfNT/vFdZIZvbu70zW/ewcr6ButK7emMzDS+6Pj9vgEa+FcI+MlH2ToQ7oT0PA7fhbu+uO/O/uZpSnYT5c26DPpDnRjBcgq6nfP5uJcEXxRUhBMAoNwFUjgGCrHi6KWM0CN6dzvAwEEOMB0WQO2+uFxq3MAeFO2IDBB7QaxgZHN7oEENISwYS5toL3yqN1/fNe2T49tuZq2N28R5Vs1ukEtZoBW0POHIFH//O3PV/t15mch2JrrIeZRgNZ+1rv9JoG0bEfYMbYCSGj7zYuMhFpe7fHy3sv5EOv1tVXQ1vPB+ipDH1XXmIyEyujRsyqATy2d9VoyEC8dwtM8hScDnO8YCWmnAkwFRKhtE+O5oecUYpm97lfcYzASABJICOFyACTw/ChrAEhAIwEg4c3NbTJ+Aijo1pba+eL3hUYepQ2RCOnnHXNj5rK8kmzw2NkG2Rcx+Ch/xowemKkkp07btlk/tM1H2kMf2mh6007Luza++rL9Z/8DQMKdgITdnpKJmbRBfgskFO/Ck7A6HJ8aWAmVLG1/qpG0wXsNSFDGc/BTgzjTA7vNJylMlZXgidNlqpK+MgQ/6qbkfxtIULai9HP1GAwD+S6Azc1JwnGD9jnPBYT1vmrw+xroUI9fF4mMyd8AkFCNsLKkXd2je6lHNpX7qECCF+yljbV3Zr8PBHzq/NNxCyOhTqM6/y45037N8/O5c3qTeekYdXz8OR+PvysjoSLEl+bnrwom/BAgAZ0EsrdT1OCPp7YiM9om7W4CoLAQsHA9m4vurU0D4bAjgTSO7KFt26k9zg4CE1QfqbrdHkjg3rWueDd2njaWInxQotloJvw3DR0FdWMASJiO2xKBo+m43SwXAhKQYoCBAENBWibJdFhvHqINXfaQRgtBlEM2mKwLFmUOOhohJiDAPpxmZQvUxzsBusyMRBAd2i6uwUVsDBoxtwEd189RXS5U2xyq/cpE0rs4Rb8cQDnQ6mp4laFHKDLQ8hCoytrlVEWPda90R5dFCLX0KPGi7vTj0zrqyzNj4rkIkEAQwZNR6UMyu1BT9/pVaUPNMuGc2udOu+55jK2XczXIfqA6ressTAQ7lDGXC4NAH+xLGyQ+Caug7CE1O6LvD0QX+3XKYyaQTUbCAXp4lDaMj/u2mI1U2vDms2X7B//wP2h//B/+sWqK//m/+NftX/yr/0dAAmPpjAu6a5Q2cD9M5xFUe+b501Y2loQ3rISrZWQsBZ7CANiGVgV1qsock+WHWr+atdn1qs2vF1nSwHo5CoQSkOD65lOAOTyXm7s7AQm09Hv//kP7cH/flSpEoIiaNV0WKPsxkBBZUcAinqso46XTQ91n6t6hD+Xnowa/Z5kZVMA+WeOmDxrCwtV9MTdAzQyCYnUMSSV/dX+JidyJLRtgo9xjDLtGcUwkNObThQLlD+/u2y+/+7bt1ocEJixmqkUdTB5KWKYz1VG7Xl/2moxYocDG9WZmfRwJidl00cYzNEge2wP/faTMgSCbewCcUMHBWbYu5vO5JhIAVvUJYBToJxk43b5xAUjARmDXuvLTXEsWYhOox/JSw/RkJGRZg+ZbdmxgckYdczxDB4N+TrJjOM5WVs/nx5Afx1Fj3T3T9GvEjkK4ziynzHrLxyoZ/6jq6YPUCARyDkqI0cKYfM5gRbKXAIaXs67zkG1yTepwHReD6LRbUOh7oL5Xq5c4bz6LYKt4zvYBcVj5yKiztrCXsA+4ZvQ5DCTwOgG9fQFraXH4zfap1BZ3T7v7R/X56rrxB2rGeehr8F21QDxjZJVSYJ4f5V2p/VDXpP0iQFaPj2znIe4//DTljc8u2nPH+0IHJAx0wtz+06Vx0aY3BXTpZpRlhB8fn6Iun30AQUxsKiDCNsWHE0iAcRTBe4ChtG2mNBH/mtIGAvqrq0V7++ZajAQxqKCjj2H0nJc2eJwvAVJhimIv0+daaKD0wXzuZ/6MwdZkHfTP4hg2Z/v0KpBgUGIIJIhdcsz2rgl8XfKfL/mmug9aUsMqKKxwmR4zgbK02NdcjxN7K/vFMtiBqX1gBqHxTidb6nPms+w3Al713HogIcb+ZSDhzZvrMyBBpQxXUVLktc+4sMeuFqGbcMV8UIeGvsOWSkpT98vPfOiLm5Xne+/vM7WsZkuBE6P9U1s/fRSQsMZHnVyLkTC7/br95//jP21tBJCw/C2Q8Jzg4qcCCUMj2BlIkOcBHcqWyQ7rc4GyygIutAmsgEQNXGvpgReL31dQXURFqvH8vnnvXzFqbiDBRsbXcCnQrJvDpfaP9fpfOrfH9FOBhOrMdcYhxR6fO8+vg5FQn6OvwQveY+7M5tmmVdp5XnJoZQxd01luoBq8OtaX/v1aQt6I8PCZXHJOavDvy/mhQILHzk5NBRKGRu9XBRFiI+ydp9fm2vffF0FW7fJgJCwOrV0dR+22jdvtaCLRxc+W1+r0QP93dQwgIw9Ncb9r63Zo99ND26BTAIAA9RaGjizzVFdGwI9TTXeH+E1dYfxHDR1RG10Z5NynQE5oIEyllXC7WsZmod7RYzkXZCHJEAMYPD3d67UFTgf1jRg6BS+cL9rgKZM8jzZjkQ05dHS4o+p6+/ITMSmyT7p+p/AiLRIRMCRgJrNtB1ddK1IROJD7vntEdeyqXbGTJjrwjlzPSGronVOpNREZ2BCfSiBBNNPYSLmPzXrbHtYbBcMGEjyHDCRAL69AAp+7BCT4mrp2eBk4dBuw24Gmrfe9WePGmgj9GupV5KtdjuAsnZ1PABLOHdUMQLKWc6zWeXsF+pRYkB2GkVCBhJ/8zmft937/J+1HX/2oPW3W7U/+7Oft53/5bVtvCT4RooxMPmKLCuxwLdUCNbLFe7oYAHZDvUc7ZN53bMBJR2xPcwoQScm9oKHPb5dtCa2c5AXgwiiBBAFxu7Y9oDbPvJ4HmAOhAed4sYy2fpttW2er47CpAQBNTpEhBkhQ9mzalBUdiizaHg8drDO7x/Fok1Yca87lQInzuOtDtZ/DwMYq5EORUYJfiy77t5ZnqpbzG80IgIfYv7PH/G4nkUXaNWLhYq8JAKUvdcHoHNSNRg5lYSTwIM1IMDU8Ah3mC91hZm3Bc1wACG3bx6eHdv/hMVpuSiAu2UvqiZ5idF2yoA+6NQ6DPIjDsu8B3M8wElAj13HSOJ/ZiSyLUzvRbPcYLX8DXAjd2ABOeb9y06Sgn2tVgENNdmTgwbHQOOjAwUwQcA2an8k2UJeOfEZiVXVAQpR+dNno5rajUe5hu6OSNeYr4rklWUP5z3TetzC271CBLJeH9GDBeakJgan1IOIeI4Mu9lXW/Wl8s8Qh7FZfigD46DVCoEJQw/kR1oWV0AGwWW8djItgtYhpkTXy1TfxWDtgr/vu0Ifx867BX/W1LfY33Ev8PAABLd5Xn3GIoUZtmX012eYEEjo7oLnel5ZYC8F7UQUSDPLqsBJZpfY8wWK222xfzDOjFI+58fi0jrKX1Hnc070Ixl128mHvU2lGByQEw2UlscWpNJHQMYH1AYDw5o7SrgADwatOp6czRoL9tQoiDJ9NBc8BEqo9s86K9zEEnePnnA2sUplngIR6bq6TY3k8ZcMz867nkuDaEPSovuj3AIACBG5hBJQWtnU++T67WKFcB3c0VqeMcyCB5xm2vmek6dplC8Me8jf7DcAr2jIGEnyd0rJKRgLJILBENBIobbi5XYmRcPfmRowE/DLWHCwTt9jUnKdlMqVhp+hARAmE2i6Xdppi1TB+pWyyWxe5p9UuO9yzEjBm782mbTJbShS27R7bYb/pShuskbCfvm3/xf/0v6hrwxBIGMuO/upe96Vv/K0vbXhJbJEbkoLuKxoJwxsfOiN18vqz/owD8WrkalBJfeBwofSOdiDsfr8uwBrADiePDaMd8HpNw2CNRWE9hXBmTPFJkZrB9Q03BSZxNfz1XM9NsWFQO7ymOj5yEAZocH2/2zCeOdlrQII39ueutQuYyjjYGDoz5zFzgOJrPgsgnik/eA5IqAH8cPM9+/sVZr/FKqthPpu/6WBVB66OxfBZXTQCA1qV57odLlPWtN4yKzS8Bh93OBdeM1M/BEjACTm0jbL3y9baYt/afH9sq8NJIMJNG7e3iyt1dFgiOAdAcITOFj3QH9u+fTfZtw30WGmtmJEADTccFImt4cwQcEMHC+5CUMhH+7YfRd93OY8wC+gYgVAiddswEq6XahOp8ga6OcwXUYMrh/TUdntUfSfhXMyCoinKu4I0FIOD4k+GgzOrN/1mp81H83e3lrNiNBwgQc/JtaZC/ckaRCcEnKdKI6d/sntxy0HK/7RRX2A4DeeZ6Z0CEhRYOzs8lYMA0GCBxHBGovacayDYRCyKzZ2Mdpc9oP85KD5Cc1naYIeYoMDXFoyEFNMyMwHaeYoy2n7KEXoGSFAPxbOfPkPLy9GdIZSgq50MQa5d0OLFSOgzY1qrndhTfK8ft/5kQyCB1lsTAIHDLjQSUmzxRz9+067vrgUk/OIX79t3949tR210m7SHh6cobaAkAlyLMFJdHLIDB0CPRBdjP4Air6COdbw/tMVkrrVAVhcAQc8KOubNQkACAMIOUTZasYqSfmib1NnASR8l1V7fU5nBNIAH2qMJ9KK9WAAJWk8JJFCLz7w/jnfK2BlI8DPjGtnXKtBe7bNsaFLgRXE3lTUzY14PQ2qtR997LsNU252aiePSBosvVrVyBSHMC8Rb9zutK65HugXZXYm5vdmQjWYdoZ2SGgcJqOg6jjBI0F/oRVd1H4WRYHG6vgVaUJTns2WbLRnTYwckUO+rsqdR1A0L+0yc1vtHJ+hodXWhR/0chREl215K7jTvLX5dxprXYWDpueTn/RwkoIb+Cjaqlhsxx1KfiBgQG67/WUSRYM6iacMsamahXbbEbxgyVfCY52oVeIGipetTFW1UAorVEqhG2q2wt+4iAlMmGKV9qamysAl+HwBAtBH04EwtsRFjrGSLazCtoFUicz3ToPcbo1OV7FiCMDH3z0t0qz1y0M9ewZxhnwBMiOvtRRG9n3AuAlz2nOf8CT/LM3+tsHmqXTOQMFxfXrP2g70/dECJALRcT4VdZk0E5p2BhLiRHkSRHTudX38PJITdRldD16mcXz/XA5zC1gcbTfY82wiq44EYV6e2yRp6gAV1asi9wMAeNf6yJTmHDV4hticgga4kh51sHQJ9N6uVwM+4f66R9rDPiy362dQt6syfPg01eFLzJdfpEEjobWiWU+3QOOjH2GNt+1j30OoP2idE86k+4+Gc8Bqo/mtnb9jbEUwsP9W/8PnshzjRIX9Mdh7xZfaISFicJ7kC4MTXc+myrnMUwIhK+7awO3tGQr+H9EBC+GDjdnO1kNgiQALtOtFIQGwRJip+ChoJLmtQx44sS10/PghAuFmFNpCBBG6ZWUPCiXJV73Med68n//YYY4/UCQuQdj5rYxhwsEL2MGf2TRAGJSdt2Z7avD0er9p/aSBhtFILSNoN4yD+FkgoE+9TgQRPShtfT04F34n+DIM/P7yXAmXa83iR1M3Qr9W2O5zTrAS/79IEG+shIjms0a/X4kXnDIwdRGdzfP11cXvoumA2xWw8LsNN42yVD5wIH/el8an3NQxq7bAMz1H//nUDCT62N2ojftVocV0eWz+P5zbTIZBQjfxwzg3H2A7aS/df22fWjb0anDr/hga7e84vnOSlzcpIsx0BAwm+F28U3eZwQXTxpfv7oUDCrm1UArBokzbfH9psF+KLVy2YCXfTRbsCVJjM24pgn0AWauJm2x5Pu/bteN+e5NDSrYGsGIFQGOMuOARso5tCBmoAFzpO27XNcdNGU1o8ptjiGMGyABNgJtxeL0JbAT0H1HXnC+kfxHMJpd0JtZJqCxQt4HgdpJ+/Wdu0FmJzwl81kq6NBFr15qmNJ8c2G89UuqC5K8poD7ICPOBg0Y4K98lAgp4d2fDs6Ux2SgwDslQ42dHrNtpwEhjTdo2mFbjAWUOgLg1kvlOBO9ZL1ENrI1fNaATn6s2d8yM2xE07HjJTPZ3LwZJDcNy12XwpuiB1Izi8fFd0b5S6ceDbRE5wON/nqu1a27Mo9bJzUYGEM8cFkcKzn3OxuOo8es6HbYja7AASwimta6AvlTjXvzlvGkEQmYyEPWyCiYAEGAloJKxWo/Y7X71tAAl3b2/b+rBr3377sb378Ng2W9pp0rVgGy07Ezhw+8eGRkJIYisI5BIDMPKzCNBoMaJ/eeR0VfNNJwLm3dW8za9Wbdf2CgTREQFI4DlvMtuL5ghF6ogLiu0irY5RAA6onEvdPDJ0gEX8GEi4yozd7rRuHz9+6Eob+AzPlH2SOe+MbnVWO3tFRppAMkGvYUBU96cK7vtzdE/oAg8yjHQCIO5QG61gB2me5991HfA6GWnU3AG9OCbBGwCCn3HU6/ZAQuw50YnJwRPMpiGQYLFFB4EBimT70GPMT4CJyTxU2ilt+Hj/FEwlamYlyNhTsc/35/MWl5Q21Hmr0qquBr1PglwSW4zP9bTqmllX2QEU9GkKTLNWMgjFARY7AzbJCMHVfTsyXzJQY616PWn/k7BedGzxPNIaxAIzdzM+lE+X7WEVPGSbOH+3zoceSIg1EXbrGG1RF4vMWgZIp/Z4SVsOv9E249jAbE5J6+C58Lm+dCCu23bD569+oplbquIvjNRa2tIJ7ip4Oi+ldADi+e1zc93MR9+LKdIuc2B8aB0oPYgztsM5Y8Jz4zn/x/a1Xnv1GTpWSILS9qfsB9NyUGCwg3QzRso89NjrGvJzHlPKFeH0dP5QlsFIoycFVOUTWeXOiRfZa9AF/PfYd8REUHeGrcofuXZEFrEJ7jrk1oKen98HEgI4DSBhpuTCaHyIYPIm1Pwtsoq5PezZv88Tjr4339Nw7M98zGPfpSZsZ+p55INjT43jxbzpgYIUeB1oJAyBhLpm6nX5GRMv+9/V17efWBm1l/x/xrnqWnh+9EF9zwLimC4JN5BA4iSrTs9AZ+ws1/P0BPOAMgZA/5O6VzlOgg20forkRgUhJK4NSAHAk0DCrUQyFwIS3LWB5A8lCzxbgCKOqzIGujgsg/XzcP8hOjkkIwFWU/c8T61dXy3lg9WE5zCOqzp43AfrlnuZLRds2m2PzsjuUb7kEgHSyaRtD7P2cJy2p9N1+68AEiZv2+k3DUgQNcRiKLnw/Xc1ygx4Df4HHuGZAb/0XldPe+nNfG04+YcfrRtMnejeVOqir4vUrzvof+4SXnsfg+xJaBqZF5sD4hdurxvnGqTa4HQOVynfGAbH9f46B6mc0Pfsa7GB8fmcDX3uGi8F4y8BF/Ua+JwBo+H9eTFfEnOp11LPVYP0zmgWR2oYkD93zuq4mVZej13RYAWLmSWuG4GP4Rrg4X37fd//S3Pg0nOuGT1vFBEM9kEb3+upt+eqyL6f187/GpAwBEa8/jX+UPOoW6C8gTY4x2Ql0JbucGrL/VHdHO7arL2dL9rtYtmuUNE/oJa/b0+nQ/t2vGuP1NkSEBOEj+eplRABoAMv7A+sBLZlXPrQZzy1/WjXjjiSZBfZgNSLfRaOxAz5vEOKLAIupHKyawLd+3eSGgv0b86OjjEuEVCtULmng0OyCegjr8yjsplKYau+ng1ZjIUDqv9LiWypM0KWdPT0Po6eree6ODr6vsf9xm/OL+pt7QuvrgOhdCxnnsR3adklOnJm43lWrgHGAyYoj9ZZB51fzfBGqSauTBNBDo7DqE2kKg73QxL3UufWb7WqxHnBQQ/QoQaQVoA3Z4/3pLINKwTa+3Ih595iflD77QSHzQ5mhNdTR2HNcertCdkw6NOZzU/qpNeuRRUrcKDxSgqtHH/NjYNALdo0TseztqAn/HHfZqNjm80O7fM3y/b3/uj32+/9wU+Vaf3TP/15+7Of/aJ9fKA85dQ2BI9KYo/FuIF5wNzeP23bfrNtsBxgHjhzQuCCI+LAYjlCrErQUDBKmJtk0hbTNl7Q33TUxoAE0yYAgXEMoGCnNpEnHFkYDDBqCKgBfg779vj41J7WoRgeQFI4tIgtSvFe2aKNBAN5hrWkhvF3ZrcClTWg4Jq7mvlSY2sbNWRO+Xk64NJzmk7aehNlGgQVKJsz/7ZbHE810dLrKvGfAHjJ+mieBlNFaYwukK32orN/PM9uDMKe2DdQC8ndNrL/2f5RNl5ZvgjQ7UT2pRHRF14lNmg0QJ3eI7QV7em0Xk8BPJB9E323sNas/u/9i3lXf4alDV1GMQM4tXdMRoGDarOCFJwnHV+K9mpWHoCi3svyAp9b2hZTbEGUjWFHzOjg2gEc3r79XOCVgjwJfCbQofa3sGAmAWIW3YOwO9lSl++U0lVBFPk8BErQ3i/ZRgRdtT0h8zOArPPe9n3gTTnQXkEE87X6o05UeP/mnAQZ/Pge1U40mQe8H9nHsI+aI9MITGLPOw/YPD9qWW71N7xP2tYZkDP92j6FWQ5eW53dS80oH8d2rc4lrUGAvGLkqi3uAqbnOloIoAkgobuenIw+H8C71nJqkdkHsmZJygJrf9A8E4geHRZ0bQlgslNWX0IVLUfG96qxnwJqRylL+DgubaA8S/sWaz1LhcKXjdjDz4d7YL6cDoirT9pyBZNw3pYL9rHWaHcLaCMtJEApGZODuj5ZbLn6bNUnq+P4PX/7mKWMCcAYpOjikkkwLbBZzpiHXdlKt2GpOR/lUt73hglVz1H78HWekfAwI5rXvb/z/KwvMrxm3yfHY5yrP3zJT63Z+ZrYE7Nxz32F0KFsf+pHmVn03Xfvk30QIq2ePwKCAeKfmCd9R4d4P5h9lM3CGKC04Xo1b3dvEFm8UWnD6grwIFoqAxTwrA0iVkaCNLNSbLEyEjSGx5Pmh30Kr1GXkxjsc9k687Ivtwrh6dF4Ju7X+EAb513X/hFGwma8VNeG//qf/K9d14bjiUTMuB13MNlr692XIoTX3/s7UdqgYNI1U3lPXmg/BEjw8LwEKFQjeWk4q3MjBDTVrLsJW2j9l4CE167/tfe9AXEddaPyZvTaFKgAjYN2X7sN2Lkj0tejVQNgB60eg/cNbvBvj88ZY6LUMl261uHx6jkvbZy+Vv8OJ7Y3VnWjk8OhlnQv/9QNaDgfFBANNsqhYRyes77/HJBQwYSXgIQhglvv/7X7qgZ9uEl4Xtfxrwbd91SDruc2jJeu49cDJKBZQKDf2vzQ2hwgARDh0KSdcDeaCkh4M1+0FaUHZGr3u7YBSDjt2yP0bQJiAtXxrBddjNxBiDsFf1oAAii1GK10fBjhqAc9Ex8aow8jYSFGAqUO6CwgwpavzSJLobpoRRAEuFl3OKOtnClntA4MIEztheYLOS8wErbrnbIwQrfJaCNYlcGC6t0PdJKYt+XVSs6P54+DGFN8eZ5dW0kxrQmL+t+SZststV+v3RtEDyUYSqfKPd67nvckfJIZUbsVmB0QYMhMQpgui3CQZUZB5Qto7Q3a9RLMucZaa93106VcJ2peU/0bOmDHkDioRvw8E2i2SAAlBhJ8T970xUhQBwtqtMPJdIASts504kE3h+wKYSChjXYqLRgdRm0xnrc54Apq/vQcnx87IOGnv/+7bbPftT/5k79of/Hzb9rTGlr1tN0/UH/LVKTrQwgtIsh5fNy2/RZ9BEplThJaBFjC6YrM+Ub3zffUxg9w4BDsg9Fs2pZXiza+IuNx6oAEujkQoAlIOOyltUF7NM351VJtRrmmx+2mffz40B6V8cwuA8nYAEhQr/sEEjb7tZgAjDNwhpkmyrgjXjqZd0wYZYbJKCVTILpmICrRC4wZzDcwMQyQvE/Jbk3GbUcJBsAiGZ5sfWhnuNrHCgZ4vvAdr4HhvtQBFqNouaasuIKHtCcEs9iAA3W0ffvHIZBg+xvtXqO1Y/yethN9zqfj9rRdt8cHAqG+tEFB8glNlXOqc20jqHO9AiR0+6cD+LNAPICMrhVodtASGwE3HC2ZDLCtU1DHQ17jCQAAIABJREFU6QDb5UR2LQJn62gQ/Gn/Q2tmAR237wojRX21rIVNwsVEAKFWkgZsMpiU472PTKSeWZ78EpDAZ6RzM4/nZDq02hMKYAxArFvj0nU4qTSHZ1DnGaex73TJPxO4m601AeB8TM8r7LlfYw30/kNtMxl+h1r9XmAB+jscx/fCvx0wGgTgHs7u66wM63nfxvO7ZnL9bO27VP/RY+Lr0t8JJPD8DfyJJ5BgFb/RE3oOSJCddfvA1N4xkNAFhwLuJtHho5NdgHUXYMBkvNQaWT/R0hEQJ4EEWiQLqEWDBmAqWDJ93NEzp+I+AwRqx52YcrDplgjW0gFmSkvoSZsvbAty7fM9xHYB0sqP77/Oo0u+uPytF4AEfYfyT4FCPZAQ4Nau7Q9b7TMVSKi+rs9/CUjwOODb+P0AcAIIMxhsv2R4XB8bIGB47/Xvbu0WAcbeLtP9CapdLzRvcWNf0/39g67H2ha+Dpd9bTeAYd8HEuTvjeieBMOIDkrzdnu3EpBAacPVNSVEASQEyyfFhLMFJD4gPwAJYtfNomRq1rFR4y7wE6PMNWIR+z9en/h7QyChA5dhdWl/ZB9Ha4oSB9o002Vk8ZsNJFxf3cSGngIU1kjw39UgafQHAMPZrBzUcw3fqy3Chu/VDe+593QtKTbkBWPD6oXmhVAXpY3CayCBj/nS+f0eY2YggcnnANmO73PHsIjlc8H2MMAcjj/v1wDT73tzYpH5J6hjvWK8DOYrQEJvNGov9u+3K3ptjKoh9r/tMLz23eFcqGM1BBIuzZveETjP/ihATaE7GzhvIjUD0AeC5x0UPNYvXd8Q+Lh0rz6X56qvwcZYyywNuTMQ1bF+afxem+M/GEgAQSAzH6XFPTPhQGvI1haHo4QX387n7c1s3m7plY6+AEHRad/eHXbtqYUAI4T+4zSAhF3StHlChDcBJET2VwI5qgkGfIj2jZ7LEzYOddJDhZ8ADoX1SVvOpkK32WDklKbA2vG4FbUxMrCTNlUniMhKUg7BcUWVW60UbJHp3T5tE/0ms0HHhL51npxnWlQeyeqTaciMjlo3nqvVS+E9KdPcj+Zy+W0RLP8WlZ/uDOU3gV7U+vbaLNUk48QRAIcoY1CEbTMUbG+j+4PbM3ZObWbqDPJ2znKpmw6mxLmz2zESSnAZQUTajMym2vE/bEJ4kgBF69H93IvGQQUaPF5aD+pW0feRj2uPUjcHsmS49VO6PYQTHqUxx1NkPQno56NZBySsJqO2WJzajz67an/47/1u+/rrr0Js8U9/1n72i2/bYTduk/miffvhXofn+zg12iehSj5tBVAAOjHXCN7f3N6qtp7nISCB1mrJpMBRxmlWdn4ybkscpeuV1shkEYwEAAQBPmRVD/v2tN209eagfWd1fSUggcn8sFm3+/uP7eHxsej3hGNVGQk4s/ePXP955p/1MaWbgbI583YA4FB3H551MFZCpjXG2T3hDSI448vfBge8j9keaV+UrkMImBpI4PUK3FYgte6F+ky2GZV6vFsPljbOAhdzHtsZ9J7e2Qv2P54Zq8gBtTo29Gs1JlAEMQYSVHpEt5j5tN0/fpTYoksbJmNKLSapZp7tUDsw/VxssZY2xFniZygCbM0EB3rxKVpempkTJQYqD0NQEZtAcE7rWTKwKXio++86vGB37xtaA/yEiOSyTQWawjiJ4N5lGgFYpN6Jui+keFqOucGHbr9K5owAwcKqBKDQWoXVURkJlCUkkKCstHwVa3xkLbyTBtoQjm08ia45DpwMrHsues5U/8xAAuO0vLourMke9DFTQPPqrGtDKSVROVKfKLGNrMF6nc9DICHskEGcnkLu8av+RZ3fnsP2FyqQUX0d3/sl/8BBLoLEKplzF4LU2vA+gOid1vigq5b3qdifsxVxtj5mvrDf6HvZJUhiE1nCErY7wN7Tcdp226iZD5sd+xglM7wvIEplTIx7AFwanwQc6HKCPdLLIzwI7OG0XV0v1C6Qu2N/p/SRuWU70OsShf/wnP99yX+3r6jxP5xrtJmR4H3MvgG2U4AvdfpaUwcBuGJMZicpg4bDeTQEEjwveIaUafoa7d/b7l1iJNRjc5xgPJ6X61T/3HuvgaZunhT/zD5C7OlRAmbmH881/I1sfb0N3R7N/SNdsJhf50CCwLULQMLN7bLdvbkWkBCdN6IrBzEOz5xxcEleBRJ4ne48KjtCH6sDlZkXwVDhx+ziOp7yDfLz/NuMBPvo0xRbpP0jQAKMxN8CCSNqRsiaTDsgwWKGz5U2/BAgQQbxFdXKVwOxVAevxnX4HaO3RpuqQ1ID3EsG97XXlFVkoib9mb8fH0MkiB9P0ueO81w3jGosntso+EzdqLosTEHuyYL5fr0QKh3uU4CEalg8zv5dN6uhkXLA8lwgzzHMjnhufC49n2rIrZFQr9Hv+5ifCiT484xpDbgqkOAN1vddn299Tj7Wa/O3Xlu9bgdaFns02lyBhEC2A00fPiP//SrjI1WqX5rnw3voHKWkA+sZuJ82Ogan1mYACceTdBNuRpP2Zjptb2bT9oYez6PW5tkK7R204NOhrfcAC63tEUcaz6STwJ0d+XfqiROk4SIrYCOckhI5KDIZsjAkAhlwOlQGcWzXq4WyEos5vYRxlIOpEI4EAQTU/HREZ2xEZGEzkKD+8NSy5m4lJ+cjfYI3G2VqyXCcyOZCaUMjIrO/vA9Vk2ezXF51IJA2eFybBP8icOYY/egP51BdX5c2dWWMM+On311PcsoSAqgA2IRCzty1GJjqm6HH36OKnYJ3GchrjmdNcmWL6doGjISg+PaZuiGQwDXrHpylzHNgLxmv7WPUQTO2DhplW5I5UJkUYe+yVj0FHKGHSmQw66N5v66VKME4BxJivCS12Q6nXTvstwICYCTMTmMxEq4Q5lyN2tdfvmk/+fqL9vnnb9vD02P785/9sn337mPb06NxMm3vHx4DoElmAXOfLg3Hzb4dcZrWCH2FzgaAFMCSxh2webdTp4jZZKrxAWDgdRQ1Jstpmy4X7TA6tDGO5zSeEYEizwDAQeyYXQqCXq3ajBZzbSRGwsPDo47VB+jB9JiPowYdB5xxB0jogobM3FeWH9+xg+pn6fVPoKo+4DnnKhvBzMBLQIKdMM5DeRIASn+drpePvY2xqnuAbWQ4ou48EOtZAapLHVKMkbGtrysgpxQkS2hEoSWwPuLcBrPIGgnn581aZ3gnKRqGoYNS+/7jh/b+3UeNBc93Nl12dd9DscVhaQOlPfVnCCR4TQSDivss7eUAAMYE6VGXzTo4SfmVFroxX5g7DrLtINOyNoL0bduPgpHADzob11e3AqQ0Rx83uh91niGYA+Q89CAd9toAncbKbKRiT3SeKvZscUgLN+5Bg2MEuM5zIGGTNuE8S65zWcuGejrWS9FGYMxCzC2CGP4TSILeQ77nrO3i6jqFAJ0c6bsUuBNnzIkqCtsLZAMkVJ/Ie3Hd1223HejYZxgCCd2+mhPiOd+hvu7A7lIg7Ou6dBy9Njqqs1Gl9ksvpCs96TstGUjw2q1AgoRis7QFdI1/AyTIrmuvZiPNbjvZKhAg9LAHcKDzyUFCqfZtuCdJzjBPVRYQ69zXpf0qgQTYXkoA0NGDDk4wyRbjdn0NI4HW0eiWkFiIzzgot99LMP+cv+g56WfqcbSfrX0kgQSPdd+iNObddrfuhERd2hB+QmgdTQCKBdxmqVAF3Lo9rdf6sK3wWKwofytsY4+h1/yZr3wuEKTrw2bVuTr0lV8GErQhq6OG7AdgzYxi1qZyFbcUDl86yhmtmSC/FJ/xNGv80+BCnD+ABEobKiMBIMFiiwhnopEAQBC+RNhlgzUACWEvY95QWqhkUZZBefx43+XBtSyEe2D+eb7zt/dB+9TsI4DGoL4z/Ejm2m+BhNA+uVpF+xozEEz7uFTaoAX2iup93YzPdkwby18DkPCcobRxs6M9DAINAly6rk99TcEBbb0kXjXXZANIcA2sUcHnjvcSkFAd6/r9zpinU+HFXgET3yutUexAGOV3tu5XeX7D5zgcc29o1dDZwA0NVQ2Wht8bjpOvfehMdsa8BDH+7nMbw6V7qIwEbxgVSDCI4IDdSLMDvNeAhNfmUX2WnqfV0TaQULN9nnOcuzNqhUpeHZKq4XDxWn4AkBDj2RFWdfjKTJhJK+HYrtBJmCC8OG1342m7AXjD+RuP29N+LRBhsz+0NcEhAc5k1vZsUBx9NFOLN2/UchrlnES/YTU/ZOORcnl2pxYcTmuhQ7u9XoVGAnTxZCVow5OYD8cNMa9o90ZdLEFG0CFV+nA8CfFGnC4YCZF5pGaazWt33IjatpgGdZ1nQoB3/+EhxbYAICLjw3MjC9eVNki5tw+M+3uMJ3UWWJdMqzI6zhBxvAQQfA5917Wpp5ECyu0WCvC0Xd1cdw41ztv7b79LybY4p+2G2zx+D0ioZUQ5bhVIUMu+DCq8/pVpce1s0i4NvG4f110GWnYhASmvhR5IOC/pUsnGid722wQSUmU9QRr1GqdjQWnPFnbHApEBIu2PMCJ2bXJiTs7a9EjzvmO7nk3a1dW4/fTrz9tnn9+ovdR6u2nffHvfPtw/tQ2UzFNrjy6lo4UmOAsiYzzvzV6Awml/Eohwe30thwWnKzpmbMRYQJdhTn0sWjunY3vcrHWePfAZju+CFlPTdpwgWEb5fWgLcG+P6yc545rPULR1jNaeYDbAhtjtdK7IgkWt92wUmRmABObLehvsmnACgx5q28Z4mV1w7uhlMDvCASSz1mfdh3uRj2fbazDCNhYgweKjLkHwvPdaqnbrbO8QgBEZeDJTzD3/xkYwd3E0pRWAtoREV5tq/y3SBQAhB3GPLkOUmxhIcIYwV0YuSrdbDI0EbMCHh/v24f2DMmsVSCCYsrp8v1+eMxIAkurPJSCB9wWUiEHY/xCmCURgrqhjx1j6GswR5gplMgITMlOHJoTWJIyZBBIO43UbT+3DXLU3b96065s7aVR8+PixvX9/HwKLJ4DJAODo1EDwFxllPPVzRojbRXIu1bbbdlVhSGwsIA5AQqItBgO4T9ak967OvqQoYT8CxzadpWhuaTvK+QwkeL8WrXmGCGbMaX4rQ7m0fQ4wJuZl0MX13TMHLUDRzs9g3ymMBPsPQ39nmMiyT3P23It+xdDX8V5Q5/7/z96b9ti2JttZ7+pXrmz23qepqisjC3/z3+AXwCcQErKEMGAaYV3JMhgJgfiZxhhk2bc5dersLpvVL/SMiDFnrLlXZu5Tp25x5VspbeXO1c75NvFGjBgxwu+te9XP+/38HvpX537bsYkBPgrBUdt/BWRmEqQuUxeg+nGDRclI8PeoZjy1aORv0rKZ9cPaO0X2mfGXjdud2m47TsX/c40n7KTer7KnVAkqAEengZOaCK6ln0yPbb6YtOurWVssJwIWgl2SehgVJElR7+H41nkcJgI9l53/maUN/XycM1YAEmLMYx+aGRPAB+WgdCXpE1feK15DXof1Oqp/CJDAe+wfVj+1Aw6LfR6ukWi/WUt2ailP34XuMiMBUHYSgqunHqzj8xAhVicgtFZyL0VstNbjWk+A742YqQcS4lp6IIFOW3RtoLSBrg3XN8uua4PbP1psUXYyYzEDCbR/NJCgcy81MnwuWUOBMZWWUwLX3jsGGfjsOsaaJ2IPgGXKZxNIoLQRv5XShvVoIbHFv1MaCQIox61dLVdnQAJInhzgFF/0ousW398CIKEaam9AP8aCqQ62N2QFF85O8sEfw4B5+Fo7RM70sRBp++MF+bWMhOHhUQ1K/U7fnw/Iio4Or5XXEgQZheVzKqqm139FaUo9mGx0/dsHWR3jGhzzff67HqD1ul8af9/n8L1DIMHr0eNWx6Ie7PW7IrDrVd19kD4HJOj1eeD7c34pkDAEJnzdwwOExxnLYWlDdRQqgOA5ew1IOGUW7rk58PxeWoM8J62CcEE6dlGo1I/blDaCx327Op3UweF23Nqb8VjlDcsJVPKRMoHKxO72bX1obU+7RAMJ6nkeQIKD71BNCKcnBHmCcq3HcIgIGqRmfxQrAVVeCRLhHKGdQK2kfs90kHOIK4swABPUVg2jB6tiDghBlhEH1f3RUT2ftv1po/UdqtA3DWf98WnTHu7vhcoTHBmMGmcdaewd6uhCnd6E5kuO4nC92m5165+uD+rKZXpmUj95kO84IhAUQbVEh1bRBknfv98nkBDkdq9FHbIJCPwSICECguga4PmDws/jduz36yhtMDAiyvhZG107M5eAhBCIVN5rQG9Xi1HYOglM9OMYVFSNH/WrRzJGewEJSHNOdqc2PR3azXzabm6m7e/95t0ZkPD+p/v2ESBhe2qbw7GtRfGmv3p0zgZIgLd7oG0ZHQUm8/bu7o16XfOdOFKABTynjMc+MiICDFn7lCxsNgLYCMKu7lZRAkCrMpwsMi9oCwAkAGpts/UprUWVHToJSCDQQwyR7whHKzJFdG1QZsbicqcEItQOMhS1uU5nZ3rKcd8iq7P5VttOEUSXPrhUwr+jzRXjznxZuC5KjKDm0xXEFFLbUwUzU8QKN1+Ypv6sjD70UfoT1H4CbkAwMxRgHkj4b7sRTVqu63LRblbX3dnIvW62gENxHap5FSsp9lLYVQMIGfif0AOJ19G14eEeQIyAfKYslZXoX2MkUE5Tf54rbehsXmmDfBxBAd+2I7aL0gU6pQh0is4d0tMAPEmGHeCpbI+6jAAAbdru9NCurmZiTrFG333zncAEQLJPHz+3f/kv/1WML5QYiSiGQx0U9GhMYm0FPT8QCTTt3ayV7oxK0Ae8dwgkMOzhp/SMAgsseqzinD+02Tzsd5dpTv0VJ0u6gEGla8FW6tgICOhOZ1rrBpEMujCvOt9Sdb9fB33gdUp9A+bBP0P/rF7v8DXV5xu+z39Xf6b+3+812OXn6nfw/y7AH7Roj9cd21TIf5yp1U8SWK9uQp7vAITMWIh3A8ZGu8/OD0FMGRuSorbrbaw/2msEiHNQIPm0BuwE0GJOsswhWQ3ydbJUL0ocoiWp5iNLlfqOTntR3A0kUOoynZ3aajkVoED3nSiBMaMnAaICiD/nM8peJu09zuwATA2W6rzOfeH1UTVQNEbJeEBLyNcvAIvM+Gx8BiTU7/BcWONs6NsZdKXNYQVv63zbTl+6P19v3/70/Hz1+vJ7nwMSADCtX3FePhSMBHXfybXHZ+CLuIvDEX2YwkgwA0DzlYwE2KELAUPzdrXCf5kLSLh7c9NWq6t2d32jsxNghmtlvjjvKPmIJR56EbW0wckSniZpxPu5Rl+Xx4bPq+3fbTs6MIn1D1ACq6EACTvW+XGu9o/b8d2fgAQGzO0VnxNbFFXwBTChGsuzEzPLGv4QpQ2dE1pEYlgEPM7ivgQ02CC8dH3VEA+v3X9bMVVK2LT92G4FJNTamufey+Oy48U5qMbKgasDjGro7fQPM9LD93tzV7XgODhDK+FrgYThOPl7uI5qyHRPpbSiAioVIf1aIMGOgO+3GnIZzUKnrIbY11fH7NI9eO3yer/WQbzvzU6JX1PvozJOPE++jvr7uTVQjVpdb76Gel3VkNWDZeg81O96rbThlwAJOBuIhcnPJNPLuZBfPiJAIQino+7x0FbHUbsdI7wIkDBu1+gWiCIcGaIHaG9kIFABTyBhNx6pzMFAgjNdoduSgIKAkNAWwCGiJpKSBjHAs+XjCG0Fsk0cSgAJ81Bz5vCZixoY9FicVfxGWAmixJFEycOJzLHGPCNr9WyAmSeNiKwvVmeH1p4227altSJaEFl+orWa9fBaFx11P4SonlszdU15XjvbheO+CdX5Xhk97Em4tmMFT9JHyJZ+UveXQx3O+ibFAhmwum87IGFwbeelDVF/ekbXLowEXYcjKbd0LW2wtI+y9RJsDx/g4QD1AMIZSJm16uFckm0IQKa3kX17Rb0mVaQ7ocsuO8MYIbQFrZ71MWpjdA52lCns2+1iJiDhN9/ftV//5pv27t0bMQB++Ov37acP922LDAZ6BNhRQAnhWSkCmkACWgnL+VX77rvvBDLRrQEVa0QQea3GZxOOtoL7Dgw4tMfdkwAB2kAy5qpjZ44IFqeT6FMP820dGgmILQIk0C6N0gYYCQR1fEew5QIIQ1RSzrjnZkyAFUJUUbsb2Vx1H8m6Zdt3z4/tFPdN6UhkZoIizW/WhNuXElD4b7dv1D4dw8IALOgdOAe8PkMc+NXvHdpzZTjpGkAZSTIOAF7mydxQjTdg0w4gYa/7pgQEhggUfpXXbLft8em+PT096P9S4S5t1SJ4iZaJZKC0/6BoB2dKXRu2G4LrYLzEa0YptNrrCcUa7bPa3AvlNPVnCCR0Dj0Re0KO3qewOQ6nbTtNQ4+F7h4NtoquKQBazXlqEgCuqAQsEwgnynpGT+36dtGurlYai9vbN+325o0YYh8/fGr/6l//P2mcplEuATanPRRgaLSXDVo268Tglbp2pj+m8XLnhmJnKiOBPWhWDO8L0DzKsayBExcSe91jGTXPsaYdOFVw3We1z1OvZbeJA4btGEJiSwWAZSChA5OSDWHtDH3XM0BCTQ4MA7KhL/ecb1cTKNXnqeeBA1OPRz8uMVIej+ofnPsNnKHJyCtAgtZZHkokEp2JjfVXtLLyvA/tjPzOcbZXTY2bRzRiEkhg7AkkHx6eZLs2G4RO6Ro0jq5ApUTT4IR662QXB56XncwyAO6FQBrRPYCEyYSEwL7BSljOx202b20xZ/34bAlG4Pn8JPDeAfH9bvT69dlcfesupmhxv/24nosXYuNizfVAbPjk0OwBr7H/PWhZ/VauswIJ/p4e7Jrgden7h3Nf/x6uj+oHu51rXSPVHvkMt+955uOSKEj9E14XcxNBObbQiS/dfwJLFtOU1gBCywdYtcFIMJuiAgkIaAMk3KxC8wIBTYCEN29v2/X1qr29vZPdYr9ybYwN550ZCadDJHMstkgyyXua+wTQUUeurn2wy6kiWWUWU41X6v8rkIBeFmKLAAm0fwRI2E/f/t0FEmSUU/zqa4AELXAOlugUdvbbNYvPPf+HAhIkHp6q0jguOuiPO4lbCRXMftRQbXidFnb2a699qt233b/l4JY+1sPnF/MrGQS+B6OxWe/aw+NnObA8Pnz98G8DCcMDp4IfZ45GZsRtDNmQdiz8GTXg5Dk2CswEO2ZsWouGkJ146ac6bvV1Nk6vAQm+Ph/kNno/B0i4dKgaPLJieL22+tlDx3N4D88BCb7eWtpQg3rfhwU2/Xf9zf9743h5lOvcdQFiafElenZpX1adeh3stZDzwlf88YGErGeEQgx9FMX6w7FdnY7t+tTam0kwEq6n47YYjduKWHKzbY/bXVtDVW+jthvP2nYybnscyulEFN3DOIJl9k8vtuhANZTxBWeMAAOoXYse68Kl1SebT8YRiR7TqqubcehQ49YLrcFeiGwkAVBPY1Wmk4BvHBkXBQq0CFzMRO0jwyvQYI+zFG2sfLgKze8C5b61oWzUgM5/af2cO38xyd5/+01QJ7Oooy+HAOWgln4bQpA4esE0CIe7cw4JBhmZAZDAAJjWKzcM5/0SBbL0QJf9MWOniC12Ylal/Mb34IxXl0lJRkLcX0+tlKMq4AkWSsZCmW1QoJhaIbIHmSkXwLA/KQAKDY2+njk+/6D2h6wPaRwQ9HZAwqS9uVm0d++u2n/49/+sff+bb8Um+H//7V+03/74QSJhk8VSGgkSQEwgQZkUMxL2h3a1WLVf//rX7e7urn3+/Ln98MOPAhRYS9RtIsbofUymXGyR8ahtdmsBCfAtyDCrCIcM+Iwsaotz5okSun1bLlZteb3S/NIF4WFN68douQlDhu4h82nUh3NtCthR3deiAMQIIMHsPWUMn8jQh1PVObcJ4tiuCZyiNWVuE6/T6qjzGv/dzXmXWSQbNG3rzaPYO6L6cnNkSBmfad8SzWdbtZc8RoaTEh0DH2bAcPZ2Nlyskb6/u8QppfS9aIurqwRlPovhAStB15yMBAcuM1qcEayrW8GpHXfR6WRH1xDmX4CYa6Y1o0nljhrv3gE/L22YT+ZdIuYcRAh41nPSg2nZHUHiiU0lL6CezAP/0NBAP0MlMrsoW3FAFPPusjCctW1rk227kXBZrA+YK9P5sj09bdpP7z9IE+YgUCS0XXQfHctn3LYq8+pZRIAXdS/CCKntH93VRdcCq0O0BhnpTucg7FOwqJQRToDKtfz9mowWaqYr13VZQSnvL9s93s/8myUUmjZBtx4CCfJtU3Ax1t5QD6ZvP3pp/XO/SczPtr29noCvx2u7zpPO9VSct1/Q+TzFDjM+mpPUBJFwKGa4aIUI/BXGldpA2ProD9RGJ9oXnzMS4vEIvs2oY32ry09hZGoeROO2/U3BSLGPIsh8etq1kUpfJm1/CP+YjjJ0u9lsDm3a6GwU4G8VUyTLjf/O96GTEEyhAJsksqduJKd2RZtndI8MJODTj2GqQLVHGwkPAD2luB8DIQCgnq8KEAxdKPtX1Q7aB5OdGEXgLFBM4xpiuNG8mbaTsBaP7biLNsXEVYDBPK5WlOMAw/093TmYPuBLQIKSWPg2OVfVT6h+4iWgqben56VVQ//D9uc5RgKsJ85XlcJM0PvBTkT8CEi3o60nehiwT1IjSutlu2sbdDRSbNHxCN9vpikMNsaHjgwGEhbLaQckAAa/ffu2LRJI8FlTgYTjPko6eYzOW9iK8N/iXBPbdLnUukBMefO0Ds0j1nAy3GS/0HDK+Db+Dn+Ue1Zpw2nXJhgyWpXCVDxM2/o0b4fFN+0/+o//DrZ/tEaCSxnsSj9Xy9+hW2nAbMj8W72aLwAMBhYuh1f9o3JW2DClVaA3F8/RxzsWBT5s9CHndyDm8j47Veoh5XJIxfTrL70v1L+NxAdFk78XC/rFX+sgpv81IldQ8i59v/tg1+8lcBn+1EBtN7fJAAAgAElEQVS4UqsujZWDWx941RDwHO830l/H0bWvFWG89PlcyxBMsJHS5+vQOO/iMAyOKwJag6AIgPr7r6+rh+tLa8QHqe9jGOy/FkjX0oZ63QZjXrsmZ/GG4+gxs1M1HEO/3gfH8DCoTsnwIKjjzf/t7PJ/Ax/1/V5PFZzqxjczPHXd1LH3/F9aXxwW5OjCDQzDi0iifmjtpC4Op7Y4ndrycGpX1J6fWrudztodpQCTWVvRFinpizi+28OhPbZ927Zx282m7Qn6+WzS1f3ioIzItKZDe5hG9optpCwSPpX+PilbIVBBLIXIsgAuAI4qiJi1RhJvuUB9PRwCUSlPbp9kJe3z2ti6Jqitdh9zxp/ARsGM2s7No+Z6RNjWdw/w/oH2u9mmwNtA48LjXZ3I6mR4T/B9nrsabOmwhCqf7CPEqVjffF5X70r7ShzQLG+pdfK6RpzM3g2Ww3DmLDdsCxlVO4KhK2H6qR1l6p117dlmk8fVcjABGN+LrrlScKmpdZN5cmei1ib4kq4ac63eEWlL1MECAILfXK8yx9G+WAFdijpioFWSQEaojSR6OD2OW3vatvF+326X0/bmZiaxxb/3H3zfvv3+XXvcbNu/+Xd/1X747fv2uI36d4IQsrBkZb2GotYyHLy76zcpsjhr68fHdv/5MdZrBgNmbClwVq/zaEfHeOFAa40c98EuINCmi8Jp39Zb/m3a9tjaImnpvJfsICDAw/2TRAyvFjAV2BfxmZydcpzGlNyEkxW2rs8giYG1j4DHzlnY2XDA6pmAWGW1bd3/Sz172ORYf7ZB7D/EJ2HMqKRgG+r7QZOP+nUcxB4ojQAcJ9PCebAsPnz4JFHAe0qJtgTGwe7wual1nF1N9P48D6fUy0p8K8pEDESoFz3rwqKiWb8sUILXjyIzH47ySWVMBhJ68k3YDbE01NL1PFtumyCQfxqvUSJEQE+yq3J989mjBDVYDYhvYsjQ1BjPgl0F2KR9ms4aAJKSBftdznXYngA0w7appe1q1sazvajgI1hg+0OM5eNTWz/RxhbG0UKdNdop28xqrxfmWYKSQ39CtgZtGoCEHo89O8rlY2YmmDF38D8Mqs79tvoRR9n4XqfnS0+hglo+N7l/7zW6/CjjvYvuLZ2NValb6CXYFsdn9eWNrHWAl8jqZmY4baQIOmKGsV9o20q2HLZbUv+Tug/grZ8EXmswiGfEXu3OC4kXnvtLcf/i0IcvxbpkzSRLTYxTAwcJJFh8lLcpYZ916XF+BDOvnnGaGz4vNTFiHOO1OuuwSypfS+A3tUvwCT7fP7UJ4qOjadtuju3T53V7uN+0NQmSI1psizZpLqkK/6W3L6zZHZte4IDWwQjGQWSSSQrcrGAVzSR8zDmGcC7XFRo882QVFo2inFPmDayGVr3Vd6z/H57B1e/qzsFjxCYGuElkON5h3JfzmebjAMCmAWQdjDtBZ667MvqGfqJjHZ/dHps4q6HVv9xBbeg7nq/l841Z157n33oi9jHq5+m+KaWKYEdlTiFmi7fDRpi0Dd2LxAhzt6kof9pTbkl5FOWsSr6kjyA9GCPTUaoKeECJ6mo1FyMB0cXb22udH7ASNBbZkaOLd/IcgI3KYzozaAGZbSJ1r8doL6kxKfuF68VoqR03LXwBQnb7APYC7Zad5qwNkZEQW1T7xyOPAybMBCR8WE/bf/KP/klrx1U7jVftwHoZT5Tgiq5dX9qs3+eR0em1SO73+dSf855I5MVPEVv82UDCM/Sa1wLhr7lUB8AOyiqQQA2WDS2Lw05sXfgvfYc3TJ2GS1NSX1cNihS5r0PATBTJx3AU62v8/V8Gpdk2b4DS2FnTRn1lpTlwtoHwffv3/19AAvdq41fve2iQfimQ4O94LpB/DUgQoJWI7hBIsFMxnL96P0Mgo75WjoTbKpWavOEc1b895/6O+vnPAQp1zb8GJAyvT65O3r9//xwgoe/6MaaTl5zOJBJGcI/gIoKFp7FKHK4bZQ2z9ma+aHfTWbs+7Ns8GkXLYG8O27Zuh0Y183o2amv6tJ8oeaAcMbK4EymJhRDTcRLBE5kAOfto59JWD2eCoCTLHtQdSiyJACY5VBYzavX3bT6NWjgOxX58wpmCRt4ZyNImys4xh5EYEj78OrHAzICnLoJrrGswxkFF28vh/hg6cbZvw/XItR6SOebrZg1X+mfNttlRcDCnwE5iVuf1m73Tkk5WVwPcl/+EU41DtBJoZDsUQnVBH5Sjlo4hTp5tggADgqJD9GvvGF9a/HZu4rcJUyqbSfBI+yBftnfgZ9GvDlCILD7lJWc2h4CNx3Lc7PQtRos2xVddAyRs2+1y3t5dz9o/+Ae/bt99f9fevLlr95un9pc//K799qeP7dM94nwHsWlU2zmJAN36BdJogI2ziMw3gJZKBfK8ko5CCQwiqAydAp2Zar93UDCmYHu/i9IhdENOJ/29Bqzge1eIQV53pXWRWQ/HzHNhsMfZGeYA27jdJqNFdcpxTVpvaA8UuxjneA8ExFoiALWC/rBzTAb+qVEkqLEACYwV18y9kQ3eUaKTZwbzhciWaolJRAjwiX1ChttBIC0qP396avQq//Tpk+4HgMB1rQJspvn+XC8OVhWIG1g7bMVqABTsGIii68vFjyy02BGhlRD0+ljzZORNv5aTn/vdAay0M1RrnqKoGTjbHugztR4Be9DXSF2GbkML/RTTYD+iaOHUjqjTi4EQDrL3s99ithH3XzOatiMGEqAKz5bs6YAiyBY/rjcCE7YweVQGMc1isSzXkKYQrDMH8LFmXP5XQSbbohf9rwT2KpBg+1dB7MufEWDxS0BCDcxsPw0kKBhlfZLxpoNFBRLSphs86ALHBAg8p5S8RNlU2hmDrfm6KD/J1rzSXBClofNZWef6KUCC/s7zhPmr7X0V5JiRcGqicL8UCMs2pe9RQRX9/wSQwNoMoK8LaLMbk8c8Pj8TRikuGEBCo4gn3pvXT7vaaO0Y7ZwfHzZtNFuqFn6zbe3T5017etpq34yOs3ZYk83m3M025vtsJYktoG3jHC0j7BgRKuwG2EKc4aFfQY27SgRyHL1mCLLFssrSAvtOBoJcHlFLO4d+EH/b//LeqT6S7NUhA9GuPPk8MUg2XTYV9lv6ggao1E1CXT/Ok3X2Q2UHU7dGZ2YBcQMsRRja9ujLhCTvH9qGuhZs/4b+bf3bsczZGVo7S0yd3e/ZSvEdoY3AOYRNFVsrmZHSP9kGywQbI9vrBIxLbNzelTW+nLbVFazqWQckvLm9a6ubq7ZcLsQUAxAwgCxgoQAJ3KdLvJdZ2qk9dDzonEGQsbIVY8zyvrJEp5/3ntXIvtzpqD62GSVmdO+ilSXn83HWtm3R7reLPwEJcg5zVb3KSEgg4dz4vB4Iv3TI2GAajLBR9OHI3xx4Dp688YP2lJlSpwme+SJv0OF1XwqqhpuJv7k2kDFlg1CjXYcK+c8BEs5rAHvasg/X18bopeftOFnLgdeGkFFQEF/DsapjUMfUBsqMBI9NPbhrQFqvsQbEvxRIGM5bNYJ8/2ulBb8USPA91vn2GNR7ruPisRqOSecglOy0174PkfrbB4UPHj83BC+G67bOixD0XwAkuB8zhvgSkNB2u7Y8NQEJlDesTiMBCTASbifTdgfQoNrtk4ABAounE4yEUdsCJMwm7TPgQqK/qK2L5YQ4I/XM41kHJMg5wCEh6zY6CUggUJafo8E6tXHS4aFNw3oESIgMRwSCUN1wiiKoSmptQiOMkzNCIfLY2kzsp975CceSTIezuZGN7MShoPMWunhIJfY/w/3oufR+q2CC1tQ4KOrVSfGhydphr6PZIgXlBBmqQ8JYMUB8lgEptaYy9b/aTyjG1SkVI2Gp+lYTUeysmgIca7TP+qhevnOKsu+bS8dSNydGI+13OqzPAQkEoPoOQRPBRhAzRkJg0G4T1kpNCmXo5Ok6sowM8LzNBSSMtvs22W/bzWImIOEf/sO/3+7eLBsK0Q/bdfvp/af24/vP7eOnp/YAbRMqJAH7LMrHGMPICCeYfIwMugAulV+Eg4V+gjPoBkUIku0MuesA71kfEAOkzCHaPwImEFDsCfbpHrKM1pLhuJmm3ZesVTA6qMHBImFtUG4xDESGtqwDKu1cWU8G9rXE6L4EI/2ZBMo+Z7g+r1NTy7kPGBQdkJDdENnjcgjHsYZ5n0AQWn6lHhFrhOzmp090F/io1yyWS423fIPtts2vljHehU2j/Zj+gbtRRC9zmIQ9cEDQgexBACazyNSK33RQqaTGKQEu70EDCd4nFjMzkMDak181ovVllEdptSNKRtb6NOnq03lcXQG4Dr4VIIHhRgphHoJtzM0wyJGdSkBoCI7bRxL9d0nZy7wdT1sxXChneFonQCYyJ/Xx7CPKOYKurua6BDS54VUeRNCYczQEEpiLl35GEm3sg2Pup/oZLydSTmrl+xqQUH0EBX8ZWBB8wk4TYwAWjsYsWFiyY8XpdVu/PhiPOYy2xynYW1tg5nuZP9a4xoxXpuif7bnOm/zxOrUfoPA9wS6LVnZ7NVm+qgUvMeTw/KgaWhVI0Dig5iFGQoABXevCAZAQ/oMDK5fmhf1cpCYO65jvVkkCtkm14oBTgJ1zlYKtN4d2/4CPjH4L7LJZ297vVWbFWMY6zhLFBKJX18soN5kBLDA3aDqEroA6K8G+yOv1Wg97FawgMtXnPlOcYR6LjhGSczAcv5rIGQblWicJJHjOqgYKj1kEECAh9n18t8snw/f/Up/L+8CxTAUSvD4rkPDcHqvz7+/2OA2BhOG9D/3C6rd0z4370re4hijpMpAgcepLQALxBzb3GK1C1f1HQGzGjFpPB9l/BFUpYUErQWKLd1ft7d0bAQkATQYSfE4JKFRL0Cj94L6VPKLEe4nwcDBgEGmI+Q/WqO9J85z2nfvxWglfJvy6MNoj+arYj8lh3QEJnPK7tmi70bI97q/+BCQwsCFs1ouvvHgqDMCEfnO99q7nn2fSfJjIYUtVTgeJ+2Pf59qHpNHG6rg8t0l8aIWx7LNX1bjX+6ibyY/jFLE4OxpxLrTq9A/HIr43KLeXFYktEPMML7AePi8EgmHMegeVv2vGYjguw5mw8avBcXVc+oy091ZPBfQ91zH2OHscXwMSvnbl1PuoQftrQIIzk3yPs3fVaA8/97k1PXS+a7Bex8GP+3P9XfU+6/VXIKEeiP4+g2vDcfXnV0fs0r1gSIfrvl67HcPhHtDfiAk6gnwGSDjhzLfWro4JJLRRu5nO2s183m7Gk/bNeNxWSoaE84vz/3TctTXJ4Wlr6/GoPY4ObU1gWLKU48x6rDmEMORJh65Agupz97T2i7Zp0NqDQRBBMwSExQxHBFbCol1dQ59byUGREOEmOjI428R+PaPpjmj7yKHUZ2y0NzpBMjIadhQDQOCQrePdO+TnmXOvB++/OMQys1UzxdMImuzIM9/O2NqJJ1sLmODnbBd1HZmxl3MBhRrnuKPbufa1r/rUeED7TXXuyWQhRgLvqeu2d44G1MsEI2IMorTA46I1bOaB3NtO0D2y8RcYCaIcDoAEiXNm/W5IF2Bn0xF2IJd/i7p8RMtj1mbHUZvsjx2Q8HY1FSPh7d2yLVbL9rTftg8f79uHz0/t8/1GpQ73Hz/p86krN5DAGoaqqQBiH2UzLiHocJlDCOLBYPCaUhlOUu+1r8YjAUAbgInDXlohZNhhyaidJuU/exT7o7Udc+igDkfets9Oqa4z2zzyf5w31sULp28HMNmO2O54X3D9dT3X8zHWbuxrv8ZnYtBSr3UfBhIEdM3c5jD2KGNi0JtrxxE044DOAQAJBMCwMPgemAYuN+O7DCRYPNR2MrqcBMgR/0IQjbBKOEPWvmp7yLs1M4l1FKWNquElkE9Kedz7OTMj6KtR5qB7HwAJKlWQ+x0B2vg0PeuQNZlPGl0BNK+jnUq8JtR/s6ZQfU+AqoI1vsca1NfHaiB9dTPX/QPKkj2k1EoBtZhlgE2EsPC7hkBCrBrbpGqbqh2oGkKX1hlAQl1TQ1Dc59/lNfo6kDD0bxxM2Uckk8m8G3gheKnntXS0zL6prW/T5htIMOPGbXMJrAV+LejgkeVnco2ibMbXBRg09CmqbpiCPZdudbYxRoPrUhvjIuDpcfIZ7q5N57Y5OzJQephahDI3suHVH42gO64VPYsAxMVGSGCBgM33F90rAjjZEiRi4zasn0mjgg8g4emRrjQRXMJnaDsEkgNI0DpIQWLOYGyzNTBmAhKitMEtm1VGB1tHeznV+dXqlkRi2P3lFePfd1uooCdj1TFCcuCG68Vs6Op7eS9pDvZ9Z5eYk3O/vQPlLX+celcADGpfrfLBHqC3/ff6rECc76NfLydpMw3Bi+pv13aGTipWcNHrpX52/f/Q7g9fx5yfj1lfwgmYYIAgBJ/jPGevqRQKRl8CCZxXBhJ0/QkkwEAFSEDrAiBBYot3V+2bt+8EJKi8IxkJ9t+HjASuz3Hj9SpitfCB6NYUQE6X6DGLI/0D1qXjJ66PBEHHch6N2gNdcwqQQBezI589WbX9+OpPjASXNvxcIOEFr+T3eopFV4MhFgEOGwuBCaW0gd+m4Hiz1AOoOjrVCPB43SjD53SwlxZQfn64oUH3nf2rVKAa5A0PiwokmJEwBDXCEXsdSPCBXge4jpmNUwVkjMAPDedwknwNzwEJqokqXScu3effJJBw6frtLHAtPwdIkCM7qGGsnz+8z0tGuB7kdczqQX52EJVexpfea6d4uPZ8XV5vFS2vzrz3wXPr6JcCCe5NPmQkKDPH+G82AhKWyUhYttZW42lbTacCEn6D8NkRlyKcegEJ+217bMf2NDq1x3Zq+8Wk7RBfzC4KzNNVCsR9+PjQAQlmJAAYCFgYAAmqIz3uo5c8WYsxNeOkoQ9tMZ23q5sIbjjkzS4KZzwzCZlN7zM78TnUOU4psciWfASRdtZ74OBLLZGY09jfzx3kXss1SHSAoOsYh6q2AwmuB3sU7Iq5wJCXgARlQjNLEo5kUCXjMI8g0GJhvcPjWnacvXPV6kuOlGxCZi56+5JdC6zDMBgHc+HkYKQJ1Bglxbbbe1n7AEWSUgJVvQAkUI7K/508SFootJlwWMLhw1nl79lx1uZt3Ka7aFl6PZ+2u+W4ffPNsn33zU27eXOrYP49NPqHTVtvjipLef/j7/Q5M4CoPJdCrDDaN0LbZU0xH6rFXwcTjPEVNVJCYOHYc9bayVOrvslYTIQQ9aM+PijQsBJk82HtwHxJ+rztPM+55t82zbbfr+EaCBwZX9eJeM5jbKOTic9AHPtwpoNp0dk2rZeX169tUzhv8ZlmJNC+UEDCdhulDAmIODPFXnX9vdZ2shHkjG4BQjbZHSGzynIMrSA+DeAlFvZZphvtjbiPAF/EICqizC21GgJAYA2aQs8+DuG5CB4TOFf5cwXNknlCN5AUqItgO4Eta5gg9CpRr2BRjqVF0IOKrM99ZjOPk4Oc5ukcMCFLLWAE0MqxK5mI+6zBuedH95mipJ4/BD65pr7NXtLSs+aecRHDx8wgM4UI1BLMrefN0F94DUgYZ4mRE0YeKwdurwEJwWh/WTB6GBg54OCdBCgxdj1IG2dlrCPrxPRnf1n7CQBpLSQ4LXBnPFY9PGKBOr+lt9GXY4WPFH5TTRQMtSRYBcqIW3chjV4PRBwTSIgnLp3xKu8p/ln1SYAoOCcDJ4tr1FYpArqdve4A8GBguMuC2q56vUpXgmKHJq0jOnqsnyh1wE619rSGjRBAAoElpD7a46ogsfNzk0nQiWjCPAAApRsM8xTikDE/AAm0gA2xZJdtRaAY63ix7Bkxtl/eKwowS436pfGrfnR35lRqfwIJ/fgP9ZSSLlJKZSJGifFmjZzZWWu4pM5LtGr+smwh1jTwXr/+h/4mz3j+fa5UEOFSvGFb4d8VSKn73M9TynIeiPdAgvIUbhebzPEeSDicAQkufXBikgQDZ43K/RJImM/HHZDw7s3bdn1LK+u5gHUAQe9rJYmytEHil6nzxlgCJPCbHzFOC5Bgu6kRTbIke9tsbu4f384C1swKQALzMD1u8EDaVMZ80k7T63aYrNrHpz9pJGgBvwYkDIPdS0FjZ4x+j//Ug4lNgENGNoP/s0nef7zvaGkGBnwY2Ql6zdGpBqJupPp+39dwMymQSFEoAxpekF8DJJChuGS4Xwvwfc1CrN0Xvai31gN5CK448HAW4bVpGQbBZ9kH28lS31rHsM7F0BDrul8RW3xtHOrmtzHvA70Qm3vpx+JrDqYMJHhM7fjWg/q5Ne5rHR7cfm819MP7qu+tr7Mhf+4erHZbs34ef67d2cg6h2eO6i9kJBhIQBtBonepkWAg4ZiMBICExenQ5ogv0q1hOpFewm8QXcRY46iDTu/3Uqt/PB3bZnRsnxF0WkzbYTFrVNShAMw93VytFIz89W/fRyaSbg1Z2qC/qVubTNWtQT3l1aY2hQWzLeMUFXxEnEa0CELJPQTgUPbd004uy39cV4mT5cMqgvhwKqG9z2bRRo6gnSAOYMFOQNiM3rmvaylaxvU/l9aF6e6BiEftu9crGgk1iLAivcut3r9/LyG6Wtqgg1IBHWNuqiVZoT4Qis9PIK5wZ2Md9YJj7iHfr6/K6kqF+Rwr76m4/wBpFbxV6qzp4ll9YDFJXXOp1fWIWbSXQEfU/yxxAIgQHdiZBZeT7DOQy7ZV6hN/QPBzKiBhjnObQMLtgh7Wh/ar7+7a3bs3+uxPj+t2/wgVnLV6bIwvPwAJnE38PD0+tod7RHcRu1upYwNrlbKdx4dQh5fdgm2z34qVoHWVQZrstcZsrMCRAEOa5WT6jqENIvabBDRnndMjcCyp7qxB/tkJcsDi9WvGDa3XxChJ4MjzK+cw2SMZh+ucwfE1/VtZxBQS7JX8Y2ZsA30+eb16rVpscb19EpvAQIIFK7EFCuTQmig0fajo/IiFs6MsYqe9puBNpY5h70NsbSF7EffWB9gKqJNVwHt1X6rhhaaqldZOCSCMxtFFQi576d7UdYFSXU+0qqp21RkuCy36nKpAAt04tlg1ieGZ0h+K532wg8BeCJVOZ62pfetionWhOaLFY5YHeIyr/ff4xz0G4ODfou1OZmJRdCJ+mRkGuEKjI0cj7j+ZPxr/XKuybRnHD0EE7YsXShskfpvgkt9bQRf7c8+dfWT3vwZIqPaxggixb13zfJ5ZNSAqO+nyk8JOi/VNm+BoB6r8epYNsXQkKEdfO5UzZIlCljtYDX6s+uwOx+tZO4V5oPPfTIiMeqvPQ2ni8KeeIdU/r36J9qgafgiajfMkuxXJvmeJUffZWcLRl+ilho26ESQol+VIvAdGwnZ/kEYC5WYACVu6q6wPbb3hbGVfo3ER+jH9tYWIYrC4xgICxgAU2Wb4xH4RXT0Bne4sy9KnLG0KwXVESc8ZsrHH+z3gRsnVZg0D7KH/6zEReyJB3O48GjASOmDdUhhda/RgL+j8KywYBcEpBOvYwvvZIID2odmJsm89C6L6jl4nfqz6xc/tqaH/cQlI8PVw3epEobnwgsn91GkLYKtPXamn5LCU+D0KSGCNuPRB+70raYx5NiMhunMEkIDYoksb0EgwkOA4h98wZQJQiIQzn12BhLCHdFqIduG9hlX6L3n9XKcZCYwjzDUzzwELKW2Q2OJp22j/aCDBjITPm/mfShu0ETMj/5xGgp3afiP1yL8X/PMHwevPGKnmlUwo2R16crNYmNC/+uF33aaS0U703wE/m9L/r9fjx4w4njsB/XX5eRsXv8+vdxaF5/vAI4wYC7gimtVAxf+zXjfbXdXnvVlfGyE7jhUUqOijx68eoNWQ1kD5ue8aGtIKJNjhq0aqjpED2frZ9fk/BJBQP9vOlK9Zdcgv/HQq7kXRu3f6+vrN5w4av3ZogKtB93vrY8P1Vt9fwZc6fnUevFakGp+MHO9FOeB50NQau7oWu/X/CzUSLgEJGu5kJND2aD4KRsL0uG8z6MbUpNMGso3bd+NJux0Fw0DSiNAhEV1EsGZ8ap+O+7abj9sWlgAHL62GZrO2ukJoZ9l++Ouf5BhXsUXGowIJbvkUelJxqESwRvYFYUZq5WZyWrqexCmGp7lL2r7Ekca1D3WITMFIIJA0IyFadqKqHBQ6B9Ax5r191DyhUZA/X9qHOHTtWBhIcCDK2hgCCdZ6YGz4v4ENtxGNwzAcP64R8T+CKQWaSVOs4othH7q0fpeJ9hrt9/05u+vMOaKWtegiePwFJKTWhATc3Gs+gxMF0HQPyPGJPULn8955HmemLK4SxyyCIndtUJmJEozJRLA4pRwFqPDhaEz2k7YcTdriNG5zgITppAEkXF2d2rs3V+367kYBPwy4+/Wuff68aQ9PawE0/CxmUdrAz+P9g1qcMearqxBCZD7IglMzKvsLKNSO7X67lsin5jg74Ogcg2I/GautI4AC6tDcEyBbtHdcR+vH2Y1AMGUulTFZC0Aw4ESGlM+2HfF8iXGDovYB5lCUtcQZESyN0LKAEmrALIJbdAQOZiU0GBN2wvpa0rOzINOsFeRg/dFxAeCONpcPj/dtu950gZjO6aS60j4s7F62MXSNvoW7dvgFcX9yDpOR4PKe+8dHm6Nun2k/5hqajCPjF7RbnMJgHqghHiwaMWCC6m9mjjNwAt4Om6xR71Ob+rzM4MPY0drPwMYilnps0trjaav2nuzFuNCJ9DNsv9XxhC4NKumctAWg5TKEIlEkP243AmB97tnGO1ngvx1M++wPMAHjNpcjT0AgW5fBKrXurFcBEWIkxJ7TuCWwon3ctYI8Zybalr0GhGNPfW1a94W9wecPfaLhUW7A67kj3gCTP8uUcdtkziENu5MwZxnqUg+dNtDXI/2EUwAJLldyT3q+E5uCeKd8QNH0+/71CDDCOGLfCzQqwIHOCOtupM/b+TSpR+B7VQb53w4AACAASURBVHcxwL4iGD30T4eMju76XbIcRStnQMJFVkIFErS2Yz/02hJ0F4myIj4R27Td7dUyV110DmOp2YPzUT5DZhcbhN2kOMPrFLuDvSLoC8FEgJQI1qLTz64TB5aNyvXHOjCQE/Yu7BFzUH1CdXboypnUAz7W/TOsWpcGeP6GPtw47Vu/Ts8ZCe76YR2i/lpSpLI7c82Q67us8Z2Vkcr92J+LewBELKDKQNCb76qJpH7dlJa+hfF8aa8ZCKzrqo+nEBY813hw6UuvMYC/cQlICDBhqxaQYX+1R/Noj3a9e52J88VEYosubbi+WbS7m1uVopLEAUgAEKxJHjMS0BDxWciZYEaCzzJwJmvfVBtipijrl3G3D0bpJ+8lrqA0kY5KDOEcefAEEihtsEbC5nTzJyCBif05QMKlzfgqtfy5EyAfrzU+TCYgwu3tbYha7XbtL//6x+7Q9Sb1wcCEu56yPlaDuJeABN2/VFF7QzM01FLkziyJF6y/i7+rIf8yUDjJaXBmswZ6ddO/NERfCyRcQjMr+PDSd9QAVs5ErdUuToxf98cEEoZjVg8N/o9T/dJPDeRsuB30yDF1f/oLh82ldeHHhkZ5OIZegwZyOkfmrA6zp8X6/TWA47vc/9prr65nrt0HT51/r08Z7l/QtYH3z01tTkaCDhJhZFHacNrvBSRQfz497dXqcZZq0as2at8cT+1uPG3Xs4XEEXFPcGIRatqOT+3+dGj3o0PbtFPbktlZWBQx6s5//O2HMyBBSTq1f4SRMGmH3U51hB1lLsW0wnlhUlO8adQr/6qFNwFqyx7pGZwoY3OKoCvmNzKFHGSwHqLN0T4ccGqex2TMIgAEIIm2XFHzarvK40NHptpR1m+tsZfyfwKUCp5S7drOuJ0NB4/MUV0b/G2EniBnu94JRLENiwxJODkOzmL/5HV2oEpkkWK/hX3s116KzZK3TGdGAUn2GzeQINvl1nUZINp2QNTQ/iusZTn/JdjWZamfcwQ4EfDE/y222GkSFCBBe84O4ATNpa1Es65aAAkwZwASbuatvXlDD+tpW15faZ7R5Hl82rUff/rcfnr/MVorjmjzddVWyyi5e6JP+ud7sVpubu4a9PFwsPmJ/UFrx8fdRkDCBAHBZLU5G601AJCAgCPCeou5Mtdk3D8/PUrbYLPbt+WENlg3Xdegjx+DgaKzKwMYrwVGJgJbAAdKCuhSEEFs2L5QPwd8COptE0gWGSfmAueP9QedM0Ad2rmRdeczBM4pYOrBtu0msrK+BgeygB/L5bydxgddL/27nY2Tk5eAy/qBxylVyFaQ7raR30/jTnQNOruYIlt2Kj+mmGStO5f9k3EKmnanSF8YfYqxKZ9Mjmulnfe2PBgBfemPd0rPhKHNnFtJCtxK9XI+4zgdt/vjRkCBgYTTManayR7YHuhmEUkU2jUG0yhakNHM/Pj01AmU+Z59bgkgS4Cl+jzhRAf74nQCAD3IKda+z0Be4o6nfL+BBAEIBhRif1LfbgHRevbZhg0D2eFZrPKzLMvQ7jgrA/myo835+4PN+dKPwMr0V/r12bM4Ecsd/vQaMQYYbIS+vJ4JQEyWKkUAHFolAhIA6zaPmdEcC6QR0Udq+8E2OpuXBBC6x8SSprShByLkm5RSr6CD9DoTBkh8xldGyNAnMSMkSnSivCH8hIFWQrdPAuiKee5LmtQejzEAEpBmwqht0dsASHhYd+1DJfBKGY3are6k3H+1oH1mr6/Dd3PeBahvfaEAEQRiZithVX6JxRW2Bhth+6EaeWrnJ5P28Pi5KxcLvy7KAGP9H0M36QKI4MfM5DMQ6vXpNWMgoT/DLwMJVUMoXusSmaITlOs/rj/AUa9fn6O19JbxiI4D510fbJ/4HpcW+X68Puqe8L0MfVTb7bpGz+MfgARriPj8d2efUepdhD3rwYSikZBAAiZWoq6FkWDmG36a2z8ul9Po4HA9F5CwXMECDEbCc0DCcj7tEryMaQUSaPnK/jeQUMfIZwIdgXjc4NZ8FmURnJ+0K0cIuQIJY0ATSguza8Np9s3fISAB+5DK2zfXt5FJS/Gz10oblA1M41+DGB8O1Xhd+j8T4vfXifSC90FoVCiQyj7T99OHXnXaxrP+rtc2/HxvkNcOIj9fN5Hvj+sxHdOZIAdtfN/LQIqIob3gWLmQagxeur4wjpVOPBR7CiPjINnAg+tOzzdPfFMdlwgqzhH1Oh41EL90nX7/c4FsL65WsgIDw35uvPpv4bqM2Nb1Vh2G14CESgtlXXku47DbnDFKLt3f8HAevqYiwsPXOqB66f48X3yuD0o7KtIIWa+7gM5z571T57EelvU6fknXBj4fJoF+FDBHzb/aXXEwQMFHcKqdgjY+OoopMAF8Oh7a8nRo37VJu2sTAQlXk1lD317BBorP7dh2s2l7mpza/WHXHmmvM5u2m7vbTtju/U+fA0yRwx1K1LyfcB0g4ZROXmprd06X4ggc8RPsAcaWVnOJ4OPYy0HOGtTsKS5nSxTkQM7JLEFhJbMEBU+ZcIAEaubIoE7H+psgRPucz+f68u/cbOFc5pqva8HrQ/dVhPSq441Ggt+jacishR0fBxW2Q3bsI5jAkSImCaeLnzjAexaCbW1X3tGBKLYVAVaFg+MWT2YwoEFBoHfu7FfnXy0O5RhHKlA6B8oQx28DCVYt9wEfZQ7BNFDrMGWsOMSza0Nm9oQZqFgz1gVr0l0bADFQVVdZzGHaRrtDm24O7Wp0atezabtetHZ3PZZGwluVNjT1RX//+bF9+PTUHp82CujESoNeT0ALI4K2iijgPz21d2+/jWAgOy2cWBcTMmUBJLxfP7RGjWdm82hHZ1vNXMI8YH0tV1dtulxorD49Pqik4tP9Q7tZvGnffvu99gMdGH73u9/KbhlEgA3x+HivoVqtADrGbb1+0t/L5VXbbUubRznn7IGehXBzswp+h+jL7Jeg4saaA6hlXFsDMDDrhZaXrNkAvOJ+AKs0v3YYXSc85XOizp/PNGDw9PAoMGa3hpETIAU/0wS9eC0BcGS+Yv9oHdIuruyVTZa21TrzLhg7kTk9SmC0+iBad2bHZNDmUPLMhkMBPwKW0dUhg9MUWpUtZs4xZGqxF+KZ/c+4bUeHdr9f02GxUUIRZ3k43s70BkhxUncB2p+p1fQyXwuw8/AgZlUPFoWj7n9DRkDPdDgoS/z0hJ0Olo+ei0Kj2FZZ2y9dDouk6hbYOZGRB1itGXGerQHJMEgbno/DRMClM/al8/E0Pg+ifAb6Pofn7xf+Dp18OhZrr6yvNYv9roys7uISEgRH2vL+vkuAbbDL4Dbb2Gt+XN1SARGg84th0NvGIdgl9h0aC4OOIwALHmfOOY+P79nnA4+73OrSuOp8UxIs7X1Xx18DXa9Z175bw8P2mjVjUVzaAeObT9rTetvu7x/FTGB/sYawF+iaxNqO6w5QOwB7OjTc3l7LB1MnjcNWACngQfirAWB2IAI2xNoiWXbYB/wB8ALkuPSYWIPg0T+ME++/tCa9TpzI7MY714r/pg1193/970uNBPlt8x4ciDVqG5rlQwVMY84d59Rrsz/X+eNyUcJ/CaC+Z9C4HHII5BnINSvRz9fPHgIK9kN8LoXtjfmg8OpMaFl6FwEu6npkD2N9iDmrDg28N4BMgGj8D2lr8HpKHfAJlISI+MiMBOzf6nrRYCTcrK7bfElSaSGbBZBg353PobSBMYyC2z62oOuPxfGZK9aDdFBOfYtIXi9GjZI2vcA/n0+nCZXi7UIoOdiRp65rg4GE/Wiprg378Zv2n/7j/6m1dtNObdkOx6l0rTR1EuK9vDN/7qOjU/X2f+67/xCvTzv2+wIJLEw7utVIfy2QUBkHl5xpbxCec6BXneGHJ2dHYjA8nMONUZHEGmi9FgjWgL4eaL4/oacs2PG4o5R6PKqDf3mq/vhAgsfz5wIJFRyp4/xzgASPZR2XPzSQ4APb1/taaYMd2Lq+7ATz3q9ZHy9tQ69Vrwm/1uvT83FprXi8zFpwGQ3vsbNJsFKdtepU8P96/ZecOgMJQzNUv3v4vrrHlim2x+mucSNOGwAJMxyi0bgRagMqTHAGjoe2OBzbu9YEJNxMF201nTdMP76VghMDCeNj+4QAI47EPICEEEWctp/e90CC5jyBBJB6BXAHSheia0PcR7ZfU+aaQCSoaXRXmCYdsq/ZVCf1Bv1Nny2SAaJPXVl0sA+sFN+ibpuDyWBWzF0v0FXHkqBTYfAgqVYdghrgVG0TOy8GEqqj48DeNsk10dVOh0MBU6IHEkLgiHKeXlAvvj+cbWesescpDulwMIJK2oEcWVdMEHjmDCUDQTZEwIFDtNTYKEBCZHADK+j3B7oKRdSOGv+urCGABPQEOnqwa9cLkKAzK0sbRiq7OLXZYdrGBUi4mc8EJHzzZt6+fXfdbu9uJEj3SSDCY7t/2LbH9VbZEFFqs9YXr+mAINN626Dlk5Ge0s98FkATEBWRH+vm6bBrn/cbKfG7YwNMlZr9AkigXl018jAb5jOV/gAaACQsxmgwvFXAAEvh06cPctIs+kbWH+CAuceB0prYxt9qozgOjYCY09YBEG5Ppr73BhLUYcPiaswBzyHWF90l1DlhHxRjAAE+l31VgQR3k4jvpKtCts4jKFXHkWjXCJBAWc76IUoeNMcCCE33HWmvAYzYzsl5lnZA341hm3XqzwEJPC34caDx0wFXnbDluX8RA8b5HVT/zq4fQ5tD61uCbzGwp6yNDj2QAGH2AAmHTTtMspWgxP2cwYtxJojiEri3m9VcDjRAgj7/uBWQAPhUy1fMOKhJnnruOJg4HScCgsgyx9rEdkU3iigPcrcBNCNSFDbvlT1JskmAa+lEY/tmgODS+XnpTHrpDK1+V30dnwOQ0NnCQtOu/l99vvqYOYVdxjrWWDBouvXQGedCjUqLIybGoe9bRV3++TrKrgdYpVJ+oABJzILwad0CtJujgjeJyWSxRdhvGcie38c5mFB9icpIuDTGfdeCpKibjXBBD6IXWXQHD1HrEgAbKciKEqSJdBBgPLEJOGdgUhlEiDMmgmmNNaUelCuu0D+7EgvKc/EFgwDw18wnAPAuiZlndD5nlgOlDc7KO/itvo27pVyKG2xzhuvnzB96BUgwoASQ4LIa3t+fsX0S0PPG/dnXq/NcfcYAukZtorLoWK/Vb3DQ73uVvchz0/6AgJRMIAzjpeG+9Zj79R5LAYz5/RqnTAiY6eUOVmgLsA6w2X0pLp08osuVuza41MSCmgAJiC1S2mAgAUYCdnC2mApIwM4aSLAPAuNHTE7jX+7cMA9GawCMUQqoziwtbKgTJwYSWMueD+YPFg3nLPcvcEx28SSxRVo0uWsDQAJdGyht+M/+63/aAQn7A/7j9N9/IOH25i6yS1/JSPAhPlywXwskWJDm0oL3BuZ3XcixEaN+/VBq9IbGwJunOtB+rGb1XjrEhoh5PdT4v9FDfgfiGRTB+t3Pf/4fD0jgPmzIuD5v5uHB6uuujkcdv6GB+VogwfM7/L4/JJDggLt+12ulNVDRvYYxPBgSxsrj89LaqOvzudfVg3+4xr2uh2tq+LkVSIga/lDq5xoBEoavHzpeLzluFhuqzsfwOs8OzgFYR2mDnk91JkTvwgGOgH0swdaT9A9m1JARVGPUKT04Htub47HdtHG7nS7a9WTerkdTCdZISRxxudkkRBcPu3a/27TTbNKub2/a6oba8Gn78OlBWVvo6ecOQlDzaf+ox531z5pEZY6lUbLvqG1xMEe2KECJKG0h40egFxoJQQ3XwT1CnXqv4E6gBeJDqu3ugYSYmyKGVNskkqxU7/hzxe06fw6iYkz77gwGytzdoDq/zkbwGmjj1RZ7PTqYEZDgICd7wvf7KK87Mx79Wu6RD8YhKPGZJc12jp4LgATZw0EtqAJSYhhyBh3NPMsZuvZ6WVvZ1Qz37TNtY9sxu2Eo9xCZZIAEIKAI2nqRS+mhAExk1wZlUwCHyGiYkbA9tOXo1O6gQS5a+/7Nor19e9Wur1dyhj9+fmz3T7TJwzk+ts1uq7kHSFDd8/HUdpttO9ArXRl5nJ1lG89noZFApMaCokyhHQWO0Y3BHRs6QCFZDOsNbSbXbb3d6DOurldiMBC43z8+tdGez78Rk0B1m5unyOxnG0XW3m4XrD8yfvwmC8P8RHePVaGWh1Mqh2oOABCsAheL9BRqZ3lY3Au60XfdQdaAKwAC1D4LZAyWD4wEvlMUV9fnt30bz44SETTTYDEPsOPpYS2wBEYCfysY2W41f3ICW9hAgART67U+M8XjYNm1/18ACWmw0YiwHa52MthVwTTgpwMHBuw/xqjaTpeuBDsmmDW6pkmwKgSfJIi3a/u2Rm5RLSBjHePPVP+BuZom6+XmetFuARIobYCxc9i07eODnGjX8No3crDgc2kYkOiaj5O228tVz0oftDuClUR5GaUNeh2ASDIROoCONSuxvvN2lfXsHfoK3Z6th2WVzX/mEH3xfBTT59we2V9xIDj0Pbox0fmUjJkU5evHLUFSRyLdtZ0DCrMsbYDpZB+L41ClbNm1QbZZDKvSWlKLLvzHIUTRlS5kaUN3HmfQbjvM++vau+T/Dv3X8yGOrgUxT18CCd4X8R5HZHE2S9OG8QO4y2wyAoqwXKRjs6eEIUrbsAmAjE7q1DMIrRhsFaAmoCcgWYDScV2Anvb1dX8JOGIDFBN0wEqvExLjlcE1yQtYHdKPoVUfwsq5F5UBjxKt4TjWtVr9n+ob6fEUd+3X+jkjAd0MrYvSVSC+q2e/1DmqiVmDAZVp4jgo7qG1+SzKzuSPFIC9A1tKytvP1/GUTRp0hbi0X+rn9b4I7WjNXoz1MQQS1PUlGYYBcKauRuoiHE9TdTJijei8tF5Gtn/kPARIQGwRIOFqNVeJ1/XVSoyE+XwWOlWzZCBkkg3mj3RypudA84IywU4ziDhoK6+BdeWSEu6ftUssB7DN9ZvZRMkOQILWMsDhNNoCW2zRQMJhfCVGwtNh1f7z//bP/24CCUJJk2LymkaCHdi6wepCfS6I8eOXatDrwvYE2tmtB6UQ92nUrPBzyZDKGRiIkDx3fZfOsXpf/o56sHF9FjZj4cnZSYpRRfwun5F/80CCx2RoWH4ukPCcg/AakDB0ZL5wLgZCQ15P9Xcd7zqOfFYEcFXl+lw856LzUj6EOmYfmJ2gSmZWTf96xr8Jw1myIJdeNwQS6mu4Nhvyc2c0XhWOd3/gVEaOs04GEi5996XDcPi61zQSvH+G8+G9oACbvHoCCeQMY39lzVvqMChAQnNAoAI2GBT32K4P+3Z9GrWb0ay9mS31G9E7fC6AhDV6CdOR2kESdB1n43a1WkmEjmzwh/sQnnsOSAgxoi+BBF9/HNzhTEiwCeaEnRRqg6GwkRFEkTrFFr0XVOtOD+HKSMjay9hvVTE6KbgDIIE+6s5pXXL2nVGqWUau3U4GYovDPVFtJYde3YNDe1bbP0b2J5wcvS59R6sym0Lp8Yra2j6Drus3UCMHLzKpGusEGPq9jBa9CobPgAQLLrJ+CBDc1cKPO/sZFOxxO2XXCwS9lFXNeu5LQIIAFXwG6mIV6AFmRPBMacNke2iz3fEMSHi7GgtIIFMmfYKHddvuKKOYteN40n748bcRONO1YTpro/1RTIQDMuWttTc3b8RIgDjx8PTUHjgfYCDMZwLFHnYbAQmsFAESmcG33aAOk/VNS1SVUSAuNZuqNAJnZ7/B6cZRNsgUcxdK8dEGkgzzbM455e4G0Z7UbDplorv2gZEdpNab33KY0qmL1/Svxf/c7ccSGmW+CPwfHgLYBEjg/VyjNBM6CnKsh9AEoAxorfZuBKS6fwEQE2l3EHxMgCBVJhGUUsRBNTZwAbT004F1V4b0A7qsm+vJSws9Od1xFUld7/U+vFc6noxqvntBvGHAQdBTBYP1mQD1jJO6hmTWltKFLH9QK8/Dqe2o+267BqAghgLvyXas3qcACZPxqC1nCIXN2931TZvPosPNcb9um4f7Np1keU0p+awspKHN7/0kxjVpxXmOSeeF7hcHtF52crBhJnSsIJd6XAASbL/qmfecT+ZrMtPhpTP2ufPfpSIuh/IZ5SAzQLMEkgc+oK+L9qzYdqv796yvAFFkf88oYzXsH7fFZK61yfnD94rlk9o81qJh/4h9phavye5K8FaZ6UH5TDc2hYmg9+Z7zAIIX7h/fz2jXxrP+pyYel27xwxKtaWyfKOj8kd3FwEIyShQi0t2Ikhg0sGtuQLLRckAWiI/JFsJfaR5dDlz4Ev7V9sbgkLmYTzObj+TsF9n5xuqHJNI9uhfBtFDnQCzAF0GwbxGkg+h116cdvPUM1C6cT9r4/q8EOPXAAnYUfmpydjrA/6+baYZaH4u7GPYJMamJrV43IGwQN9p+C9DX+9svZQBHO6l4f4c+vn2/6pPodWRzMU2DWaZAfu+lXCUSkZ7YYL5HkDVHksgAbHXp8eNRDnFpEtmKyAcbCzsnoEExBYNJKBHBCPBQAJtXNl79plxveQvZ3kS10+cBpDge7QWSPAY+5JCrtuAN4xCx6i8D0aCSxvYt5zFrDXEFvFADCRYbBEg4b/47/9Za+22ndqiVUZClOR97U59+XV/O0ob7IuOWru7fRMI3j4ynjjVWtjPaNpcWng/B0hw9ovv8KKuwZmza0YR7VBbLMVAwksH1tB5rgjf1wSCQwN9CUgQ7SWBBDtlLMBhjeL5cvjjAQkOuo1+OqNdg5dqSC8t2+Fca9PuwhB/7Y+/r/veXwgkDAPx14CD4XX6+oUaZ+9eX5vXyUv39tr6uTRmda0/d/3+3OoQxoGbjkoyEl7SgKjX9uy4ZJZk+Hx97xdzVvucoy5fVNWlTlAQaBgJgBUSNxxFdh+Lorpeajj327Y8ntrtaNbuJov2brxoS5zufdDePxPILGZtOxm1NYrLOM3LhQTsyPS9f1y3pw2H0GVGgnLT6s9+XtpQ5yD2M3XM4cCglUDtqBzRzTbADwnIjSTcqM/LWnyy3xwmkfWwiFMpbUgxoi8FkZL8Bx00r+3SfAnUTcfGNo9rHwIJtjlDQCqytuedImzPfB+2CSIzq0uC2zbGyo8DNxT99VrojJrFQictnRni83sW2TmI4NrQLD9gvUARLFkh7sFii9JxKKUN9XUdkKBgJzPACSgoiJOEQmYkXNqQrfLwkwn16J0gxgmlDftjm22P0kh4g7DvctTeXI06IAH2gYEEMvHj6az927/6S40v6uOr+aI1Wlo9PoEwaU385ld/JgDgYbNuv/v4oX18fJRoIur7o8WsbdQRIDQ0tL9xnLJlHvdAh4YamCqBThY2a9T3OzLzQYGPHwNW0RMeIADNA+jCiJdxrWbMBOuAjPm5toXBcRxuO9/O8FdabGQlKZm41nqI0orP0QUDZ7+rfYWGHx4Tj4edJRggEHlqI+jpqdpNSQTABGaJa5+OwvEDkLj//Ng2T6mFktogaj/atU5M7kQKFWovmJI/EMvtgrdOjTNGz3ulo5M7wHa5woCRoKwUNe+04QTEwi5T302gn3OkgBcQgXVM6QNBDWACQMKIprb8nZk7GJYlaMShJq6bz2btbhWMhOVsEq1sD5v28Oljx0gwLVf7p7TMrLbu/Cwbt726doSGh87zZKICJBwEKKoTe6ehYAYUr5dYH2J3xTd0AOTfdsKrf1bPmteAhOH7qo9olskQSKhJk0uls9XPAUhwIMfjYmMkGCwNga595cABVreEABJYm+wP1vVyEesbsBImEBo9Wlcp2EtJQ4xNrE3Z7YGDYWFPr9HOfnfvzS44k3OWgz/m0tn9nA8DMBgdWiyaqz7JXQmgE3mqe0+moIXzOJ+fEDNGl2Q0jaDxCPuIs3Muyjrg4nodrWj5LgK+KDUI8eEppV/qLBM6E0Fpz+AeDSIzCklYCIzshV3l06o2sBcc9B62Lk8AE1EuFGvh1AEJPPb0YHvSd52pY/WSX6TvgnpxllA6ZyQYSLBAM9ccZ3SsC8cIZsJ6rmvgXpN+UTZmTSP0XULs1QF/zGMPjLoU4TkbYL+h3nP1WX1vHYhVSiSUSJiHgGXvf2DkdEh1DDQDCeEXxj3r9cdJ2x/G6h4EI0GJ4RRd3u7WYs7R5ns6G4mRYLFFic4ur8RIUOlkMhIMUIlFWoAEjzFCtQAJ9utJ9PAZcWZatNMiorE3uXbbA9nHQ3Rs4DHtM7GE8GW3AhLQSNjDfjnN27Yt2rbdtn/0P/7zMyBB3U00jv8eAwlv7t5GlvcrgYS6aL1Yfw6QcOmAqY6v6SYWTLFB8OQSotSD4dL/6+fJ1co+st58zxnZ6lhUY1GddZc2KIuy3SZ9KtDcv02MBK7HSL0N2CUQ53mnI0apGjptrK8EEqoDUA1Vl2m8ACT5QByiqJcOzJeM/0vzC6PCxne4lj1Or62P154fGua6RodAwtCgV4pqZSQYCFKt1kAgc/h9Z47bgMaGx34Jla7r/WuABDn0BCkFSNDn4khli6qJgQQh9KM2RxQHIGF/bKs2EYjwdrJUeYOAhMOhPaJxsJi3/XTSHmn/RH0pKveLRTtNx+39PVne54EEt126BCQQjFnkB3vHDwcZjo3E76CLZ/s5whVlrlUQmGKLKi+eSCNBB/YoSob60oYUW02hsl6pOerqcConh+idPLRRnlPXd9Y9y7ja+cWxjwM6S73ykPbB7pKDus6qc6AMQDIPersdWV8DB11wkP3Q69qIYDHE+WzzNI5Zz+v68X6N9estgv0obZB2QK5j2eesKd6l2mJnA85oqGO1CTS4AKuWQG2fGZqvARJOoyhtmR9mEluc704CEt7SKgqNhJtp++YbOiNcqZzgw8f79kAnghN8/Fn78cN7XTddG64XyzbeHtS1YXxoWqO//vWfKbCke8APP/3YPj6u24EWZ4u5ShRgJXDdrDdeHsrkewAAIABJREFUf7WIjLzPqPvHh3BWALVot3Y8SKtBQelo0g57AGwcswCvLHjJPZEtx3k3iNDR8DsmCWsdJyqsTg9aBtWYtVcZdn221qyEUVte0dpyJSefMpqPHz8paHA7r5vrt1GSk3gzAEIEJ/w7tOkClWfEFiMTzvNyCI8EJhiBcIxhEPP560cCkhC444f2jT7XeJzxqQDwa0DCMND1Puw6LbjtYY7RGdg3aiptWagV7Upzwr0/bTZBt9fAxvoW0GVHOlkdkekPQIGcWGh/BJDQZZ0J5smMo5GwnAlIWC1mbaLFvW1Pj/diPtXSBo1DBsOmddtGDM8qAQnZnjLYB9nmU+yIFHltJwEfGtcEPS0cy80ZSHguCHoODKhAz0tnaD3/q89mIKErQ8mFXM/xCqRWG+trQvasrp/IhPY2igA3fr4EEiTQ1iLzzufJFxQ4B9AT+8liiETVjB9zGfYzf4sa/cWnu6lMPFfEFnlXvY+jxCafyfJlt5SXxhZRQwXkCrhdax8KGazabq+mfT4es+yTWvfjoW3Ys+qoApCuSnPpwhAkcv/YAyfYVEsuMdkMPtupvXv3rbKUcd4EqHk67TrR30MyCtFaibNmrt/+mQBCFiChH5vUh8qz17bLpVu2d+vHYGf5PDWo7s8fAgnDsXwNSGD96JoKEzE+4zxGqBonFQirAK6SHLQJzjJC6XmcsIdu5/xlMqxLElwo/+G6hv5j9R0Nevh6fD73oAW+GKyu6IBhporWd4oudjhtshLMaJE9AizejSXUSxcPMXiy7baBhGuYB1naAJCwVHlDAAlmJGCzzMqSDwqoB7iQpQ1RojBXtz+ABM60OGtG6vzQMy4D/IifLGnbR0lMlCmKv9Odk9ho7els/4hGAkACbU4BEjYCE27bf/lP/xcpgZmR8HcKSJD6OD3Mk5r6HCPBiJcXYM328/+6MeshfHYgZ8btUrDJ+3Fqaia2V/08kgAKYzvIFPhvf38NSn9fRkL9DH+n+1XzHE6EHa+6CZ835H88RoK2hqlxHTWpiEQVQ3PJeNa5qWjpzwESLqGmvxRIqI5FXVNfexC4B/cwkPNn2dF8bg4vfWd9bQ3CLzkyQyBhCG5Vp5gDZAioVUT50vheAhHO5rdTD/6SIj8EEC6tfwsTPgck0P6xAgkqF1Z3hFEjLzE7btt8d2g3h3F7M1m0bybLdkM99TadYQJdMrdQw3cblTvMV8u2XK3aZDlvf/X+o9TvQa/tQAZAlk5QCh2G89aLLXr/4vTsyVLTu/10EFBAzfFiOhML4enxMUoeEkjonOZsM3iSkF4c4ARtcuA7scU4dM41Elxq1RQMwL6oQMJwjGumgnmzk8vrIoDv23DZ6ahAaaX5Dt/Pc7NpiA7JtUmA1bYiBPcCJIg9/yXgQUB3bvt7p4b3SBG5OE792oNpMHYDBZU41ICBjC5/fz2QkCKLBFHRUiNbQsbnKoOr0oZUtlbGmGvYKyM3g+K9PwpIWI1bx0h4dz1p3357026vr6VT8LufPrbPT9t2PExU2vDxIVotrmZX7fZq1RpiTJ/v2+Q4ajerVfv+u1+rtd7Hz5/abz++bw+brRgJbTaRlgNrm0BhPg0RqCv0FMZ0E9i2DcD0fte3ssyANDQgIruz3U0iE6igIeZS2RLAEbVPO7XlFcBbZF60frp2YYc2nUWbSObQ4CRgjEFLM55UnnxWQhYO19XqJlXWI9CHNUCPeLKWjPf16k04Wy0AJxgH4eyx3rZtNN21MRtBf0d7SmXWj9OglB6iGwOUaRgPaCeEnUun79RnlA0k1D3SZXefYSREX/rzvurag1mPTrCk6x0o5+vmR6P2+eGx3b55I8FL5pEx+PzwINCAkicAAjKvgD98FriY9wBCZVL0GAVFPHah5Bs7JoUkSBkXNC7mk/ZmddOuqA1m3xFw7WmPGfbH7McafKgGv3Py+zaBYWfi2rRXNJ2h4SBbkOCe1gXXz35JICEuU/1rQqw132Q7YP/A69i2dggI6PEL7Rfr+XnpPd3znQBkLSGLZ6u/YttffdEKJMTZFffXrZ2k+7s8rb+m83OSfV41OiR/UtoNa0SlgxNAQicmJ9tjavTlT+eju2sejJOv4iRE6csf3x8Cq8//cL+RWY0uLw6iAIzCjpvl4tp3NEWwLxJOlOYLjIbo1MC/2XSpPX7Y0pp6o1InjSvsDLMDAeSn0bWCfWNRT7B4rgMgAZFEMTqy/FOirWNYTPNs28rryMi7ffp5CXMHjtLpKYNLB4/eEyrbOvaZaLMv6np91b97hZFgcMZAQh+PZHHVoDTQ57qBDcbaAG9NWjKmsDBhJFggVOd5ARo8795D/rv679atqD6h/aj6esd59jfjM1qbLoPhdq590wMJYnpKNMSJgl5slnNmvWlaSzAS1PUOfSGSIfIb6H4Fm27SMRIAEhBbrEAC9okSF88f90LXBs5TShsMJLx9+7bNZ9OuZboZCQYSqn8e63kksIMEgjsS4e+Efxk2MATZW1vgR1DClIwE2j8CJKyP1+2/+vN/QZGjgARKAUeccX+gkgbP0d+60gYzEn4OkDAMkLzwvwZI8Cavi70eSAyUMjX0085MjRElPn+9TSThGY2Euin8XT8HSPC1XAoCuWZnbrhOFhyb4XxBvrRi/jhAgo1ERRZrgFoP3uH/L/3tz5GT8RWMhJcM2S8FEgIRHKoll4N5mIEfnKpDWnk1qHauXziJC4L5/KteWkOXgAQ7Ph57G2+zc3iP6W7V0fL7uiDzgor1cC7MSDgDFwZZjyGg4NfyO0QIo+WPAseOkRBOK3YkOuuGm2qHRX20qS077tqMftKHUXs3mbVvp1ftukW9+mF3VAkDmdvH07F9Wj9KoG5+c91u7u7a9HrZ/uK3P0qMTtnLDHRjTaTYYtb7x/en8rhohUF5d0ufY6dtMGr0Nqf/MPaGoBAhPJxmUeBymj2OEzLIUouPz6NlFUJlUBk5qAxqyFlze60M3AnzVrNFCO1JZyJ/l++ITEUE9A7kvOal5I86fiyUs+crwGTHIZyPaLfFfAVqT++5DCbIjCI+Jd2AyNJYtCpq7r+sJa/29cwRT6Cjp9wP9UTCkd6jyWBl/CKMqMCKQFliVnnv2svRckkOJgFQBtHWSIjMb7SDFFOBsokjGhmXgARxs0Ns8TRqU9bb/tCuBCRM2u1i0q7nrX3/3dv25u2NAuTffQggQQD2aNJ+9/FTBMzzVQckPH783FAOubu5ad9//32jBSHCiB/uP0fnkelYIMKWwBLvmXmYznTGcZ74LKFkBzGnrdplHduRNUU2ajoJZgItqnDEjicJPU4X0wbrZ7MPgb751VT7b7GC6TA/a09KB3ay4eMJlOzYw2b74Sc5MA2xxQtaMGSYJAY3k4MP5VOB/tMmAADmRu2twiGjXCFqVOcKwPeUAe43bb1+kNginyN7Mg4gQSUAW4TR5hK8wqED1KPeOtZ/rEXUtU31ZXXY8dbEpiZBF2rlOrM9E1MggxW+24KKHeCOICaBFqzHAqJ15/t41H768Kl98+137c0373Q97z98ap/uP+uzoHxz3TBJlJVNbYQuq6ySkmgPKwXwIjzaKfkrAN0H6LiYCki4WS6ib7qATzJr1EpP2xh2VAGEInAKIM0Z2aGf5TaqnU13GZToSNHSF1APu4DDLm26zuYjEpOZdW3Nvo7fdqEGKkNQgDG6nE3ve6LVs6Zz4Mt6dLbe3+fvsP3rqfl9eVcNsLqymJEzqikSXARmgy8QLLL6IygmxWqj5Z1Qoogxcoyi7YxmtttHOp9l77PNZvnQISzAXrA+hWvR9dsMmXF2dQDoyU4aYink32hqCJCIDrj5OzQb+JvSAdn66Ujdibi2KEWLcXBJcdjR7KaUQnTYpJ0mAFCLlPukLechssq+fLh/aptNgAEnMzLokDObCNxUUmQStgxmhJiAKr86SWRxu8WXDts0naBrEICFdXJ0BghI6Mv3+jMq7oXMtunyjkewd1w7vjqJBJ91DvLrORulLcydu9cM1kAy5irgMFzTZiK6vKGCCU4UVJCLz7JNw244meXS1t5WY+cBfQIMNdAwLHGqe8i+Yd2fz/l+WguV/ViA5BgzNHuCkeBuPI6x3QknQLaYs/hxaUecy7strK69mGacH8RQBnxkuw6wCWbtCjYCgouruYCEOCtDbHEnG913oOBbFjPa5V6FTs9+067mV+3duzf62xoH0ynaKGGD7MN6KxpIwD5wTdixeE0Rp5zQPvdJCZY5DED2nTDxUdsdZ217XLSH/bL94z//X1sb3QK7k2dIQMyj8VJ08fXP/a0DEm6ub8N4ZAZC5lNOW39TNTCqBtyOpDesF3w/OX1Q7Y03XMTDoXPwFArTfbaGxcAkUtrgoNiHyPD6nMW1k2FAwbS3l6brEihQNyaL3fTjilz5AKuH35ffk+Na2ke9di1Dp+7lzw9j6tc4o21AxsFoT2nt66siNvlSxGU4ly+w6vRSPqPOtYMgrsHIsB0dH/51zKuBrdfjOVDwmtZLB05H+4rsgqmdvpYaYGldd+2Denobj5v1cgmlrg5RrUG7NHfPgQh1rQ7Hut5/HW8feB4vZb+zNMProgZ2BkIufV51uC7tTz/m+aqf64PWvz3unUNfanSjXjqCCR3F2V5L+4asKfTm7a4tDqf2djRt30wX7W40a4vdqY2TkoYT83g8ts+7bdtOWpteX7fZzaqNZ7P24/ufAsnmMOF7MnjAqeU7HAhpfFz+ycEhTyz6FrN/uRdnX69LQMfhZqewZq1iHXHgo3A/b5P5NFr6bZ8aVc84SwR2yprIwYSifGwzxBwRISR70Mb6WyADTjh7IoUencmQU5pAAv8Hqe9YMqdxW66ug0adWcd+LlPJOcfbrIdYa1y7/pcZIBw597YOwMQ/HKC1pMZrNYKtEOqqjle3R7sMxNA1Lqr0ZGRl+5IRoRrtoATvlNEOoEFOvEQZ+7Zjsiu80+K2qlA8RY0385r1+xGgpkBYtrvk5uVotxA9BOwYAQBvN215PLS76bi9W87azWzUvr27ad99S8b5rj3CSPj4sb3//KltdqFwv96GEjVCizeLq3bCKfr8oIDu5uam/epXv9I59fD41NawC8ZKsrftKQXtJpOolz+cRL189+5du396bO9/+qi1jABfZI0DaAo9iRgjsoMo7u9h05ACHB8kxDedo0dCy769NBem84k0HMgcshw2271AOtbrZD5J6nQ/j3ZK2c+0juTHZ4Wd1XiMvbPU55FRwmYeNV8pwCoxzKgdDwBx0pazaZst56odX2cpoG2XHOgEJLW+siWXwCMyPRtqaSM7FAgQ2SZEAZOKXjoTqRbXwpC6g8i6R6AUf6vGN8tg5LtkK1KVNSR4gKCrep8nM4G/bfOlg3AiC0iddwjObfZ7lTsAJjrIhUXF+G2UuQuRUdlkoFRpEGS2jmBWTIC+7psAK3RleGInZtTVctHe3t61N1eLdjPDlu3DX8PmFT0R7sldpPqzM0X0DKq6xWOnJJ+lUgmsQMMlDM78YOxBqOWMEXscwU/ASVgTUPuzFbbZLYyF7NaF0hCplGStuO2Kfhc9Q/sPOPayM+pLHyCxfIPSDcbnHM/b16uMrHqG+fsEdL7gxIT/ETXUtot90BhtWwOgjgx5B2B0QEICCKcA57ogb48uRt/hy5/pErHub9ZnJxQaAW1XXw/wSh8kXUO+TtsvbSMlV8l44uyJOWOd9KV5PdDCGZJsMoCpbC8IkKtrEUtnKkLFZkcGmeAKpsyyHY7Rspm2dtZUI8vM2cHrqn+hTDughTSIokadc7XLugtMQMASm/Ko+60JlGGr0eOJAC9sSwUCWI+OCxy79H57JBJ0tqL6f/YTILrHn/9H6cD5uWibNdaG7cvy9FGdP9+DUrV0ovMf27FRt+/nvCarb6vyGAtL5u/en9u33R77HPbEsYh9YD6vAogGKOwza3yKttRzfqL9znp9AUi0tryayCfxvrToosW2AYDic8MH5Hldk7pb0TRrJMbe9ik6e8BicVzmeRWQOh211Wrerm9W6t7A2Xq9olVwjLcBEscVBsDi77FKD2kvakFGAbu7dWsjxDwN8qWfqnGOUl06SsTZF+tJwsGd2G929WI9i8EUyYrdgXuctf1p0Z52y/bf/LP/jZRRa6d5qIUp4RY/USzxy3/+vQES6qKtwcclFNmbsB4ezw2l6TpsuAokRPYjgITqyPpzbFQqHbyiewY9+kPh8hX8HCDBpQ3eeDWIv/zpf3wgwSUivn+Pieep0oP+mECCr6ceOkPDNrweOxQ1+1ABHGdkqgEcghGvAQk9etxv9wokVKDj0hx/DZDQH3CZ3UkmQRje/rF6WPqAgBFyCXjxYxUs81offl+9bj/nx+r31/fX13m9+wAz0GGa6KVxkYEnE9z2bbrftsXh2G5H0/b9ZNFux5O22B3aZHdoS2ojJ9O2HQEm7NoGyvFq0dpySSuFdv85UGwyhwq0yHbiEOH7iLYf82ZnItuOd92OOc1ECT4eVduMYafmebVc6rOe6HoA+i79B3xO6PbqIag6ftd0w0gg4/i4W0vtHAFGavgCn852lwAI1JEiNEmYxEE8pcqWQzlAPDtagBfObDgI41YqECbHYLbshdAAK6DRev2EnEMGTH1GToyE7PYwnrnLxnlGznNmMM6Zk7oeQhH7yxrJeM3geOza2vVOFyAC1G5PjvQNxOqIbg0wCyqQcJLAHmCDu4IcQ+yKrK1FFvWbdn3h4OHAiFGcVHvFLQAJh6Crzxerdtjv2vHpoY03j1qHbxetfXu1aLfLSXu7um7fffO23by5UWnDDx8+CEhYE4wTbB3pcHSSGB5AQtsf2uP9gwKM69UqgIT1un1+fIgyBeZwEveA0OJpPmvrXXRgAKx4++037fHpqb1//zFq609khCNYUwY3HRy7IftNKmifdm0yPbTZjOwivb1xfg/SR2DuYARAC97vTm23BSiFZh+tKAmOI/iKoEH9t0WJ34uqDzRjIIE1GiUT0d6tjWAPRKYyHPdMPKQAotqpTixSGqDdfIHgFfccTAs2q+0VDlyACPGY6q3FbDpqn/MvwMFkUUiYM9au6Pb5fj/GutAOSCEQw1r8PU4BPO6P97tVJN6pAkfE8AjRhFgFUKXvyb3KXFDi0jp9mNASMLAhzQO1JyylDZnplW0nOG4EMoAcKbqnwNEt1QIMp/RDASvX245iS91e37Tbxbz96nrapsc4AyKwjjtUq9NseVfPKzvN2LP4f4irKsAsJR4ac4JTOhAAxCGmJ0h02rQP3XYTBzvb0vL9yuAmK0LAUgIqMQfnJ4HuU+NRWaXJGitgQtizZCXlS20rVcCU1+01NAQSPDZfAgkHdc6oGWcDTB3QpO4iEcDX7j4ORHsg4Tzxok4Q0krIZAyshI7l1bcvD1vZsxU0QiWxFL50t2q7AdQ9C9SZcbp0OifdazO4IosbPzFOTHR/dh8lGKvxCWla2UaWERldtZQ9RFcI+bLMe4vAb73Zte3m2BbT23Y8hp/iYJZrtl6Y/Y/LgR7gaNDYHeSaQWNf2kG2z58aM8S9nrd97Hy9BBJ8znl91/dzX2Z89CuzZ7jGesr9ZGZrmRuxWXSe9Aya7nPydbVcRH5IAQVkaxd9BwrNUkmK8dqXgQSAODL4oVHghE7VWwgGYkKnZ0Br2JZLQELnP+Q+fg5IYGwWSzXJFrsg9qFZn6kb8gKQEH5inEXRueGx00rQNkiwgvXBeQSQsLpGj2berq+v2tVqIcDLXUfq/Tup5fXDuaNSh+wYEucZ7LZH0YrMoOhFF2NfDIEEM2R68CjWCDZaYtvYfyry0C46LNqx3fVAArbzhNP0JyAh7FxppVMzsg5u/pBAAt9F8AuQ4PIGjAwODgsPdHwIJNTrY+HYCHGwWVxEjkMnoHEp1InHapB2KRAzCqhFlxoJNhbVaF3+hr95IKFeg6lRztIzXyGMlY5Yt3n7vrqvAUG/lJFQ524YJNWxr4HrMIithtKBve/JB1N3wBSWBe97DUjwAVnXVA3EvSaeW0GvrR85lAPmR1139V4NJPCebq+lSODwe4Zr9aXr83PnDme//l+6PjsIRoB5V7UDPgy9jvx6OR2UHxy3AhJmh2O7G03bt5N5uzuN29Uh2kMScE9n83aahcL9lgzBctaOcyAIKJD0IF7LuXHrP9gJOME6RDLj8ByQ4OuBmUCgyHpGUZ8aPAKspwdsTPjnkZRIBxtdBblV8R3jaQAYAAmbw1bvpdWVSizoAkENO44LFHTySOoS0dr1IhD7aWYUDBrEuoxuEc7ghO9PFjQVg9UaIdS0NUeqpy5AAgdcOkO92GQwD+KjTm08j3Z1zghVW+C1VzMm3kcaNwJEtVfCkSlqzMWh6PtKu265MBIIpOXgSvYygtkEEiKjHECCaOyi8AYjAU2LqMHft3HqYYh1AFU37ytCrni92MUEzQRXymhmhI4afgIJh8f7Nto8tWVr7e20te+v5+3uatreXK3a99++a9d31+q88Nv379tPnz62J2XCubaZSizI/K8WSwEJm4cndfdgDX333XfqKnKPk3QIIMEK/moYxRrb0jZ436jh/PZX3wtI+OGHH+XEs/YBIHR2cSOUpGRHEZyex89RSscyQDhximjahPHMVmeLqJ0nM4QTA5BAACAqKuwNNEEQM93v29PTg87at+/eRFnPw0P78OFDp7sQquc43wYScMag1c/aLB1GayPQzlGgA7XNUHCE3+yUsVTLLoQj5eRGNtcU897OZkmEyiYiu8lZZVGuzo5Q7pilLvFY0PH9mEU8Y8VXcrozzYgchiOukhnxv4MBIxCA8oAZQm/BHNkROKdtAeTYKqsW+wcgIm4n9qPbkcJOUFvFBBH6jhDsXcYy1m4wEc6BBMZ8Mg27YSCBMUXFfDWdtD+7W7QFdiI1EojvI9PYtwPVGfaFDlUGFxmMhY3X5pA90FiJLRGdOfY07xWbY6o1Y7sDCOoyWHUfyS5fwSoKO1U5STrvC6Dg/V/PoFgr+aIOZOqZpw7IZJeY19Rv8NqJACXu3+e714vP1gjEKQvi3KilC8FUcylDlNDoXRm0sm7SJp1iXuq1C/JQO9js3pDXItsjKn6KW2q8Yy0Nf3pgJf2yFxirAAkOanTm52sdAIc2SrTf7X3B1ARhL8/pfhTlXT4XABKoMScI7tY0pUqcvbCpKAsA/Nwe2nJ21+mhePxZf7FX+zJfnyFmF4QNA/CFyUSJwUyMLNsdbI8TQd3aToC8+mTOCHQJnVwLZiTYD+oY1gmYxfoOXZm6Hof+nAgpL/xURsLZyxLI0edLeyPYJzrrk5miMZhUgD+ASvlGEqWM93rtVv8v1jHAMmBsnA98vhOvfq30chJk9DjyXifuKB3wPVcf1495D3lf20ePz+TMCUCy91Pdjje7W2Xb32D0xL62j2EA2kACiWHsewdAJsjG2mV9XF8v2tUKMMBlDou2BBhIPROPq4BzlYT2Z6XH5bzsY9P2e1gvjFHPRoixC0YCQpCVkSD1B248wSO3XpZgMIwzQOP9qdFNabuft/H0m/ZP/vn/HowE7dU4V/7ESLgAJDgYMp2tBnY1EKqb9GsDHd6Pc3N9jXJ20IAwULSVYeE12i5lIOyAp24IUCgvHgMJDl5Nu37ZVPT1ocNr9sY1ymUUth5aL392UGwrAv3S6+uG9+tqoP/cez0H7htegYSqN+FD1vPpcfLnXpq/PwSQ4IO/GqmhQf/ysM1axHRcfO11XAwU1MC/P0wzc/ZKaUNPs0rDODhZ6vq+NP6X5qxeQ3VC/Flev/U5/l8PEq95MxLq/dfvHN77cC59QFQQof7fQMwQ5KkAjNFfvtcAndkIvN9OHd9dQTYEqCa03zsclAm+aeP2djTT75sDLXUOAhIWZCWnU+kj7MmKkOmH/jg6qf0UGV/WsdXRYQwoyJ9Ehsy1ofr+tOD2D3R9mfGktpygkJKE6+W1fkO525O1IhhVP/DIHvK3AwVAA5jQO4KxPfXzO/0NuIDewlSq/JO24HoARsRQiJZg1DtLIwGwIUGDcCIC6V6q3WfQO50xsqMZTnq2lTNzpZQliG6aN2p9Bs2/hAyTej2NQEwZewJ6klLKTPXoiZKP+bdoxzgweHCqdy19xUvHCGcQCcDO91zPsuE+Dll6IRsgJ5AMfDocBDDYR4IoAGOABHQTDhGEam+OeyeGqwohwgQRkhIfdowyFuxtXG/YLbL3ZNQPbbxZt7aFkXBqd9PWvruetbfLaXt3fdO++fZtu7m7bo/rdfvhp58EJDxudxKCFJAwmrYrwO7ZQkDCfk3LUFpCztu3334rgIr3GkhAIwG2C5ndDWCYgr5Te/fdt+3Xv/51+/T5c/s3/+4vBJSvrm9C1CyzTgAqPQtqLCBBThL92RfYCOZn16D84ti4rA/mjPq6b49nQALVpQBnABn39590zv7619/rO95/+Km9/+mDnF3GEPEzfHkJpY2ibGi3O7XlnLa0y2yVBVgTookCEdIhVtYfxsOYNTNVAEhgHs0NzoGEsFG5cNlnCSSEenbf6swZKKv2R+yZwpGZURclPhkJsmtpALvMGaU5yUiAJSJqbnbEEMNJASefGfuMoLrrWDCZth2CYdtdB8hTngQTSp8BI4DysxTHtAZDMB6S9VCBBLfd030EHEJ9r+aXTKYYCSHHiCbCcnxq368m7WZOtm4VtN1xlqFsg5JLIKMAptQ39xlwAlt/VwJ96bybySFBVFgxlJDCyqBTCGOh8hWUNhI4dttYlSDFfgshP8YtAnPC5mpXDipLqAFuTE6cWclcQpS/C76zXWIGTLABAFqHiRA+w8Do8FysfoU0WmQHC/3h0iE+0Aipn7EQY6G/boZTLFjAtVmAYLq+XYBVBLj1x+DRuY0cMhDyPR1IECAL4JuYQMxEMuaw83HeUdrE+RNBi5p4ZpvZeD5et0RdqGQ3AAAgAElEQVQgVqU8AcyexG4JzZWJtVO0l6KzDu+hpEt09N2xzcarMyCBPWlGgoGEylh0kGcg4Thi7zxp7QK6stZ/+umn9vHjR91jBSCqX2ofe9QJROa6yfaljLP9P1kTl2oXIEGfDyMvx8UtTQVrp4YE48n+jyMwyzO9Oq0DM2DfaX3kXA2BBNss+0zYVs999X8dCJtpMGQyxBpEi4lzMIJd3y9j5jXK+x1Q+zPr/tD9DZJrXp8e78pIqH5gyKgMdU6CKSZxTICQZBAZSNBKzLmRXWpTnT0wEkJjLoAEn++RZAgmG0DC8mohmwZAtljOdO4y1vUeLYDvx2w/OhZT58Nzfj1k6VKv72IggddLVFTnXHZd6UR+I/ERpZOwagK4l0YTzMoEEkaTd+2/+5//jz8BCcJhX9BICAc3fkx/NIo2DAZ/HyCBzzIjwUACDgWMBAMJDnhr1tOLh/f+TQIJLDbXBXJdZjzw+GtBppDtvwVAgtFJH7o2INVo1AP57HD+ElA/Pyhf0UjgxXYEhsGqA9Phd9cvqEZzaJAv+QTDORkaGQfONmYV0a3Zjeo8XPqeaoxfet7X/Nx1VSNfDaHXvMUuX9prFRioc8x7fimQYKTX4FTV3dABnvuggiTd2LUD+a02Pu4FJKzaqN2dJu12NGk3x9YWx1FbdroXk7bhwOTv5aJNrq6kfv/x6VHtHxGkk2jfeNS1x1OAP/gZAgko6ErsSWJie/FvcS6oqVtczVVLvjts9ZucJZlWexm8nvpn6TLwvcddW6s+GgE1aoZH6v5ACQMO5yLBBLWYxA08HVUzTsIWhwLQAQBBzpOU9E9q94ZDh3ie6oFhQmTwrTkfCMj1WLedp6RqpmK25l9lDdkbXjRlZwB7Cm8g9BHYm3EQTv85xVfgPIFYBny9kxAOUtde0xnRpL57PUCLjrZ3jL/KdCXoJqqkFOMDLNHnEIwQDFMvn90xtH/SaeO1tAcVFVsMhXRaknpPi88gMASgoPdCxybopxb9sGnz/a5djw7SSLhdjNs3N7ft22/etuvbVQck/O7jh/a4hZGQWa1JsBEoU6Fm/LDdKVBmT7x580Znghzvw14aCScVvbNmJu1JKs9RhgOI8Ktf/ab99P59+7/+9f/dPn361FY3txkIu4NG3JNU9NE52Ea2BsdqhjaCAmPapwWQ4HIj5pPM+Zba5U2obB9P47ajfGCxkDP3+Hiv2tPf/NmvNDa/+91vVWLhFniAPqy56A4xUURB5ls6DFMDFdGuEAbEfLro9BHkZCE0KVEwesLz9ihRMZ1U6zlLYLw+cCwjQVEU9XHoM4PE3oiJjNID2UUF7hH4A/Lob2sHJPNF504QD7rzR4wBgCaxCiLAkDPJvFHRMEMD4EpaJgQqa0Cj00llLmb2YXPQalFZBJnZXQCcusS0RW4tqfsms5VdEwIIsZBeDyRwDQAJQSyPIBHwcXbatzeLk7QSYLPgH2En3G6PPQJFXWNJkKjfhdouUdUISEI0xUFuD6hE9xMAumAIAf2qWAuHmisS2ydKWjotAdG/EEUNyrPslvZzfq7FbiVw6K4ufaeFOBMdYGUGMLUT7ONFYAVIm8F0Bic1gPIaqmfrGcg+inIWkx9eO6cv+a/zXIfdeS/wtm/Th6iozt9kiBhgV+kOYouXxKC/KGWoGd+h6G2sfwkKsl7zt84Bae+kCGYn5ssF9uK+nKWxOKMLABlq9ipdQqjlll5BMicCRJtoL2wT/KTG3TbfgZsAtPSFHfDXjHCXeBhTJgjT6Em08wokYPv46YHQc0Dan2u8sfNxdD72WhXWbDCQEGsrNCL4EVuKrkQ5PiGWF/skGgvT1plxjLas7DvmzIy+jjnzBXs5v6AwRDrwozC66SLga/J1V7BB15qMgkuMhDbCzke03o1JYRzwWM3UD/fHIhkTjgGGPr8BjMsJJSj90erZnxvBNboxUR5HIB4/5wKqBgsn42gxjEivtK5SW6NrB4mtGKE5FYwEAwmwEgAS5miiZVcp36dZ6F5zHps6RnFfre13j13r6grWuK015855XNsLTmPTsEHyj07o9qQvCHtrPxUjYXe4bv/Dv/g//wQkvAYkhKppbM464Fo6g+zt7wMkYHhZGJQ1uLSBgzKEOdZtNJm/yEgwAiqH4EJpgwOplw6Revj4Xv3bQAKfU4EEB+PDAO/8e4Ju+8diJFwqbagaCTZaDuAvBbfdgek67D8AkKAgIpF7X4M3fWVcXFo/BhKMhNdMRJ2r5+b35wAJ1VC/tF7qc8NAuo5fBUoqYOBr8mv93BBR1bi90jXjEig0PNCG3zN0vOq1Da+f8XdNNc/Zia2f4awCz5/NsxzOfZvRZupwbFen1m5Oo/b/sffmPZJlSXbf9X2JJTMra83qqu6pHoxELR9NJAQIECSSEMSRBEKUAAnQP9K3EiSRw5nWzPRSlbVkVS6x+O4u/I7Zee/6S4+IrO7pETndUShEhq/v3cWu2bFjx87LQKwE/p4rGxfIthT8e4MyPpuV0WxeDqNBefHmdbmm/SO18tm2TfXR2J8hbIPjDJAFF4PYzMfRZq6lFPq6XVPXvSfPgcaeYKKQZU3K5yEU85XZFO0wSxMaIKFfxjhnKm8gi3QoM4QUs8MEzAMOxgATwgmczaKFkZwIBfaAHbHpJMzV6VFtTQT3K4/9Q1iVtXxpqyPgKmWbrAbvt+7asIOhwL2iWbaOQ2QMonygrVduHYcWUI2MXKcWW49FHbl0EcxGSEp15NIig09QA9gQWgqRzayDRAkTUi4gmjoARFDTGzrlNufZkZ2CWFp9DtWpYbSjFem6zMu2PBrTtaEvjYT30EiogIRgJFAPGUACjBmABOYVIIHgmsCMjCnBXYhAJr0d6nmKJtKxYYkA5CBE6j78+KPy/tMPyzcvviu/+MUv1DJyjO6CGCkjidmx/gAkEDfkvBmWsTohTCbBSoAnAxuBLJXpzLIBjNkWEAEBPgCV6GqxpQRhNMysy0bXi7o16+PN1SuVNjiTJVFK6XKk4CCMjN1BdaoE9uEDRH1+vzfW43bq1JZyHWV0cj7VXSMDUIkEkt6K69TazLXEfcYabOt8dWZn9Cd8TYwG1kaIImrNZ2kCDA4HihbhtD1TJpISKQmYtt8p5kEGFnwXYpKM+Wg81fgwXhKSW23KUpoIYddkO9KpVpkVbJMVnJOsMbfYo8XzDpnVb4CEsFWtRgIEF1ggkn7UehLXJkVjKQs7H+zKo/NRefz4vXI+n2l9wCwCLJRTnwAKQILGxUBCipzGPg4OT9i+jr2EYXDoqTkDz+yg5tb7kfWr+QrGFsUGoVMZgKtEyqB5s8dFr2c/i96VwELo2ei7Gx2VCDxsi5tWbASInXUAsOvWc3XA4DXk8697pulxMRJCA+Cun/YakgVQdUISICxRReaX9R/3pQxpn/3aE9An+4vtorTJJVmwOYTFBdB7dK42MVdrT2sdicYPyERAHAMhBnnsq0YAdmTbFRdH4CeWQQJxBKMAfdIfgaGVXXqwS9hksYfYYyp3aQFfre+0pw7k+Gz72g5+Tau3L6CkTP9QbhbXTWkDGjG8jrIG/Hv2lPZbp225YwsCWM9dc/ZkCYn3uACAipFgnzBIMmSyYyzUyhSABfYNhxTlc1KfiJp25tktT2OKo3QpmzYclXvHeIe92qGXlB0ODOryuK93Mo5afF+Xz9jaZzoKcI86J4VGgrgiqb/hmMsZ/RqUqJNGXhPorXTPeI+dfYEuw6FN2AaQgN9S77PwCSc605aLEFutgYR6r5mRYLFehG1DpDPON53xlLiOBxJLRB8BXQl+8/9IrUZCH8L32i1tqP127q0dK3wJfEoOrViPrAR/VvjnbYI8YhN3KTM6jP2BAcjZGJ16CuD1biQg4XY5Lv/Zf/3npfTOorRB4qitlf2j2GIaoxpIUF1cCuzUxqs2kt1/d4PVrkHnM9mAah01iQxHKLoGnZnSBh8addBZZ4+Nap4SW3wISOgGtt7w/l0DCXXpxL8rQEIdrDJ2XbFFGxE7Ql2jVoNBpwL537W0oTagpxgJZgQcHbTVwWuD6/u0AfX6e2h9PQQkuLTBr6vHwN9xpxfSycjXTklzmKfDXK+rY2egPXRsKD0n7wIkGGAx2t0ewmEQ6z1TX4PvqXvNfo0fr1FgHjOYZoPNnnDHFd7r8h9dh7KBWwXUo92hTPeHckYrPRgJpV/Oen0xEqZKG0b/ahymCaI5s6mAhG+u3pTrzVIUYmUBU9xMTgG0/U7Gxy5blAaHxgB1z/wYda9tDvbN9Z6MlbMpvB6HA90GZZnJbqG7st+o3VtDWSXTTfBFicaA+4H22hdDAV2ECQcxnStUzzcIVkL29MbHgwY+HASzwV0SKInw4ShavhzZpObpTuyA7hTU6d5kr2NWNXc4QiDyoqu22YJ6P3gd1uCQD+H2uVVDjbQDYsdBezJV1hUnVAGir0EBhUoYUHIOVoJqJ9V4OzLfoY4fh3rUvGdbR2qcASBpgZViecqWEXAoOx1rRkCFgMoIciMBG/RVAUacLzgB21UZrVcNI+HRbFguz87K+08el4vUSPj2h5flh6sobaAUg0BpNpkKSCBbpb6QAAliPUR7USFCXpsACUkrhl2zgI6Qdvn9Dz8oT548Ld989135m7/5m3J9e1OG1DArwzORk8KYstYXC86/bZmOpmIEkKGhlj7KRQjYIxPEfWtF5LVGzWd27SBIBIhvWlrtm3NW2fTVQk49mR/2RluulOwI6U7s1HkEKqvOvP0gs689jfV4NCmTKa3bBuolj2MtcapDBic4Zwg+ZubP12zxRspHfC5o7WXtqp19MtKxZgM0hPlRAwmDIUrZ6dQneEYpk9YqQMJ0XHY4q4h+pWq9tU9UzTMM+6Ba4VHoLQEcsicoY7qlfd4gBNNsE2RrU2gRe+c9pc+rNAPU9UWWIRzLVhYgwD/NG4Gu1mq0ihYPQGlT/t6U6WFXzqelnJ1dSKE/AjYYVZMyopVe3hOUdY0LAFNmVNlNZkGYySR1/wz3g30UrCCVNTDdBPtpM1RKlKUmYnIkQIC5hvLLlBI4CxjJ57UXgfnE/LBGgEGMmsVZAQkp3BlnWFqXpE+zblw6V/tqseYjwKjtDo97PjCIBiJ93nV/n0pk1D4AcYw67kgrgYQI18j+D1z7sIWZBmgM0MA64l4FYR+dv02b3U6gKHudpTdx7cdBI3tPj2v/dEGJ0M44/RNzj+5FnAmANMH+EXRL3AyDbjKTjVULULG8gukl3yODrNoXcAezoINvmnLMIwAhYwfWwXK90Hczpg4AuR77EfgOzXzlnGp9ZuAce721Ec0ZlGB7tG1OhQtrf1Q+wQjgrw/gFjYaERsBnLDXkpGAfZKdSTsl4Cs1kmRLDGZWTAODOgCB9wEJo2EbuNbnZ3Oe53owIFPHNWIV7qNrAz/1GHvN83hdeurvcLCML6KzMxMFLUjQannUQIITQTEnBhKy9XcyQWLdRLtfzptTPnjsoX7Z72jhCyuFkoZISMi2LqLUIb4vujbMZhP9z3kSmnkjtcRlf3iNeAyidCZKQmtQxjYiHtMGzfIqW+G2hNkxXFtmwd5LEVWXW+0p8VuX7W4VmhHoZXGm7kZltRkJSPjHBhL6CJ+2QAJQPuvzHhzzLrP01uP/3ndtcNmAA1IH66cCr1OB6EOBngVX6vr+cHJW7wQk8Pn3tX/8uwAS2DBdRkJ9kN29Gn7/jIQukMBYcK02HjoQUpioPohtiOrx+X0ACb4+B7rdwFUIeVWjWB8qNpI2inxGDRbV9+45OAUE2Gjb4HANdZ1WvZb9fl9nDbScmue7HBkfCA2S3g14j0SZwvH14VnPyXYNperun4eABI9vPcb1pxkh9/WG09Fm73xoGFDsAgnsU+quoUzzE8q8EXyK+sZB2zuUMSVM+6L2ewAIdHCYAyT0sryBTNhmKyoZh5QyJYNe+eb2ulxT2iCxxV45oDRNdgWMIA/pmjRTAwlJFFagYEfGc899GbzkejnUDCS4jAPAgO/aClamp3ZknVECd9J7u9uIijwiZOiVMuP6oeUBKPSpo8fJ3MlRIQAIcbooZcA3xbFH+Ir3iBLOYZU9znFgpfOSmovcgx2naFkV/bvlZGTteCOMxL7vkZEOBfauE+N1brsW2YEUsKxabdGiy+9t927WaCoL5xrolkIer0+lb7KxWRYhwICMHU4dAUuKukVLSGd/4nHZsFQVt5q+2uwRMCtLTJASmbGGLaH0QlK7k956Ppur5GRMdmq1KMP1qpwPDuX9s0l5MhuVJ5eX5YP3QmwR0UQDCYgtAiTg8MCUI3BD9wIgARozXjZAgrJQrEPq5gd9gTdcp2ope/1ytdwISEDwED2F88vH5cWLF+WXv/6VtBVGUOlxiMaT0s/WtowpHUY2q3WZT+aqx6Y7Axk6CT6prVyMu8D2pIpDG8VZg5kgsahQaFS2mcCe7PyE6yTTp/Z0AFEblT5Qa63OKEyGMnT60LJfrwv0brVBHSE8STtKOiysC7YJgEFq2WL+xLUpytI8BcOB7xuSxcnNudV5ZBsTwV6z9rImXZoRm63uPWxT9KMHSNCaUzSLBsY4AqYseVD5TH4ej0PtVmZRwVJkv5RxF+U/tex1XfFvZ88BOHj99XpdBpNghRA5sh+tZ0FgUgPRtR1yHTb3Ld2VqkTHwb3mLYNIgATNEWufs4E5269Il5XZqJTpeFCGtP4cou8yKY8uL5XBA5UDTNB9JZjA3/4JXlJE5wEmhH6IwIqqNGm7h+kA2yf2pwG9LaU8qq8PUFhUbwIzwJVhAIkubdArBQhG1w2AB5Wj5MXYfrR08bBLOmOTreBAp+3uETYmAA0CiijJCvsCyEppx/H3SqQuX6drj0s++VvlO/m8M9auqdf4SGAyqe+d8l7T6aWT44C+ErbmvgBPo21nCNog0so5ho3newh0pa2R1yGtG4BF2+BtMFSa81v31oYm9j9so2t/Q11gANt9f9LIiS4WaHBgY2HhqLRne5CdcOvPAHazXWn6LmYd8P1OqtUBsf00+xAATNIdQschEypmzfI3Z25bmtUylXSe6f7zTGENVUwEr+1mXKr1VZc4cJ/CeNWVKYEEgC4xXwBkpT4RWksApSeABGy5WUjHfuIxI0F6AkcgUfhRnOEGCeyv2g/Xee7W2RXjwPOrtpn7hYAr75N6DjzOtV/b7p/sEJUtC+tEUz1n2LPa9+tqj2jtI/CbSSmDd04ewTBo93UtBB1ABS1E1yt0MsJus28BHwwk2J9n/OjSAJAQXRvOyvxsUs7mdC1p7VntI9dAgteRr6UFEvjO49Ih7yWPc52ctPZDk8zbx1rvAgmUNgAkLFaT8k/+6X8XjIQ/JCBhPjsLVejMINU1RqfCFRsHb4I6KPWGr51Uf0Y3IDz12d4IdvItaugMmdDTYbSHaozTHQFZN4DsOr93fX/3fd3X8bw3L8+5vKMOiJtD+y1ENOiv95U2dA+C7vjx3TYCNsb1RnCg6E1lIMHjRWB39/VFRstzXM9jcygk8uvPq393x8rXWW/wGrwwGGWjaOPksezeuw2tDbGBBAvPPDR3zYGTRtoopj/nWD22PaxPAQv3rV9nuq2s6zlwQH7f+MvRznWjgz3VaL0uCCbqcgEb/VN77r5rvGuMa8fDRprXhvO2fUvIpwYZvB+4ZoN5XdaS+lRzoB8AEg5l2kPftofGrUobLgiSdhEITwr17APR/2lntx/2y/ObV2VJN4fs1AAjgQBTRRNZMqA1mb6VGTTRhSHUCtwxoDsP/M1117aiHie+BwL5xv2DS2gmKEhUoigyJary3/dUi89+h5lA8IUTQwU3QZqyyhPYCoMACrIFHDWMYjRkhwReC+gQYuGHckGJhxzlpFa7FVoGC2Ql5TykmjWghu0D9a57NCKkPdAepl7f3uPMM3o0rF+zmvgM7w+vP+/raLkY2Td/Lo5ovb9xGOKMyYBNoEcwEVSLi6OamgjKfKWWgICGBEWY6+EM5fwIJBC7xOkF4AFIIFjBGeXw59pkm8mQkCkfhCDa+dms9GmhChthsyrD9brMe6V8eDEq7z+alw8fPynvPboss/NZuVktyncvXzVii3wH1E20AAgkpayPPYSVkI4t9zziuclYa4JrFWUWUGA6Ki+vF2LRcI1Pnjwp548uy8uXL8uXX30tcAwND9YcmY6RhDlxUFKLZ1+koSEmRJyAKfwU2WePN85czJWFgyPAA3QZTKYab+0LxhNUSswCsl17AVhRe932qVeGn6BNwSwNAXkfOg2TMh7OFHRcX9+W5Q3ZsgC/5KjnPlENtqjEcW7XmT8FVyqRiECdkgndi8PNZD5oDdNSL9eu1pmWEpT6CL64/sEIxoGajLafoQwy99UTtRvARHbJ2fsOkBC2A9ZMXFOc8QEcSjiTQEMc38gOa/9nqYP2XoLCti/WaxDQJCAhWyM6O1xllu0ko+0ivJIxJwAUqrEp0z5lJGSRIzAhwEQvg3WN003GEXtJe1KKEnTtG9TKWSPbglidaoxF02fo4rMRwo2fuKempEFkiMwmuiWjul2ESKv2sCjCOd9q4xqimjzkzD1/bw+7sqRcze008/6bVq3ZsaG+DtuupuXenrV7/P2+Dm6EfvUEqqwjCduJXRF97Pl+gsNaM4B7l1ZGZpxr7QEFjNm9xyVko2GULLC5bP8MNDu4ZW34HN+lKB5nuWvIY/0Hg2484jqzjC3nWcOdpVEBq3HJsefVPDTFSmUBOi087Xt0/QFdT7aijVmOEhcB0ay/qJor4+lUpTta7wL/sgwtgWABpLlea6DAcYAA/ypRVWfNdT72DmW1gZ5PGd9MNoRrtQ9n/9PBrfZXnlVOcmBHop1pMn4cA7jFcQ20ZGmPzvEs5YGaz76RqKqwZpfixP5k32ufjmD4lLKgRGuzDbBRm6aluzf+Uga3ZpCYNWh/15lyzufav+4G6owDr627z9mOhMgf51uAAh6b2i+2Zlsdj3gs+X02mxwxEux726d2IsDf2f1NcsPrzn5DPceUJHhMfF2yJ6wJ+QQJBAJISvsIYCFK94KZAFASIKHLGy4uzgQkjMb9cnkxTV+oTVQwnma38F6LL9bxRIw5JTqhYVL/1KBbs5cb7YcA2CK2iFI8fIzF8jqYEzBIR9PSK+ybaVltZuUfG0ioujYIxAsr+Q+TkfBjgYQaNbMB8CHqBfu7AAlenKZQ2yFsMsbZhqMOGmtgwchRDVzU19NdRN2N8lAwWgfFvPc+nYj6uuJ7gtryrkCCr62+lx8LJNTKrVyPBCvz5+3r+/0BCT5I7wIS3mXt+DX3AQkPzZ8O0QpIMFvDmXUjuF1DXIMJdxlZG9gaSOCxHwMk+DP47T1gdJXHVgvTv1qVYjstPmgfur7u/Hf3kveLx6k5CGiNlg6RspFJI60PQ/Ypz/mau+wXHHNlwMjaHw5lCvKMCGGvV2b7XjAV0EroD8vZcFJm0IvJiG1LWff25c1+XRaFtmwRQKr+XG0Ao4bRgot3AQn93ihcM1F2j8XB2JeT8ax5XDTjrIHV6wEtCEREMYz67K3+OwjEUMWxgAQcs1Bd59pxLPW/GASwEVCyH8mJRMhOmghy6gNkwNel6wMZRzQWnAEgMCCbrto+q99LECo1FDI7RcCidVz1sG8dSXodR0BvMUX/lmM5QHk82hNC4ZMaP8HlIdrd8jnHIETrWDBWBs9MVY/XthmzqK81WJZZT11LlDGEKCCaCMTmkfmUAKPKA/oVkLCT4OZqvw1xsKScthmVgeiqZvBMECgcjVU6c4CCC4iARsJ2Wy6GpTx7fF4+fnJenr3/gQIzor2bxW15eXVd3tzelKvFUqwA2vcJXBmhkdArffo7wo5Rf/Ggag7HgzKaTMuuD4OFoJaWguNShgOxWXgM0AUQAXHGV29el+dffxsMADEzUuhPNN/Q4lGZz6FItVpBSGa7VNqQjjtjzRyFg0a2uM2KhS4FiftRBIYqMSjKvEkwUAETYo6AGcTIIb4W4UaWzFC2ozUNY2YenQOGM62Vqzc35ebqRnMddeQBmMf8h2aHU6mqoSfQS4ec/SjwQ+0uk5qeQAJzbp9D95wq7bpnVoxq8929gxseai8SU5jGLtsNkKB0MqKAwXgArOL6pL+hqDfWafRKiPdL6DOBB+mvZEZXNjNfXwdzroG3TW2EFxlvlScguFgBCUQqVUb5FJDA+2LXACBsGvZSsI4Quox2pIhvnk3oWjUo8zHlKWT2U2dFJU/7clD/89RdUCApSdNYU83BwBjlGKS/pRKW1DYAqKk1EBRYivGSXVhEH06mQmonyDaUrdZ+aEJUdsPAQOPg+0raEiwuTWYu8Y6u7+K/fX77vO4G2gaz7vIf9T1VkHoccOzKSBUNbUbYnUqa73M7v1y39lnUFWEwkjhv93wNRkXOU+2bNcJ9XJOKgQTiWTPHw1X7tLWvq2vKMhGd1bieKfbHujDAx8CGpk52MFEnnX5ZccYhspg6NtHGTii/9p0YdFliIaCHdaAVlRo6eX4G5gYFnCTtQBoJXI87rInVs44EiZkcXT8u7H/synqOnABt/LWMEQ28eDxCQwSg8riTlKr+xEhwVy+YVMF0kR9HxwrZ1F3s91Ff9tIBp21vsF7CWmrOU/fZtss+UR/gqNKAcOzkezJ4XwsItmtZKiwyFz6HuXbHJC7LrH1If64/YzZpu955r/h67M/d5z8aSPDn2ke0T47PUgMJPqc8TuCI1iEAQBRgtQlBYLWFXCwSlI21MD+blrOzWQjLjnrl/Ix1FGNd7yOPL4850VszeRt7QWcZgFTsEvsr1209TvW41KCN1graXZRmrGFmZqvgwbiUw6RsdpOy3Z+Xf/LP/vtWIyHbP/4RSOisKhvGOojobgYv5G4wdt8C9XMOQOqA3YAFBud2GfRIL9D6uxyk1oF3HTTVQexd1/JQIGr0zcGiM7XePCTzpa0AACAASURBVCcXb3NABl3xPiDBG8TX53vx/RplcwaqO8aeixotr9FLjGI3kKwPopqRILOdRYrNmFdg3ikgogsU+G+PW30I1BlLf359EHbHoJ53G9IuI8ZA0n1rrTs2XEcNJNTj0TXED60P3uu14aCmbu1TI753jZ+/08h0TdNa3Nw2mcf62poDs3JKT41B9966r6nHvwYSwtE5rm3kea9/rzuzFjwPx0FnZLb4gRfA/1Q0TwmQSymTw74M1ptgJoym5enFo/L+2aWcp8Wb2/L65rrcTg4CEsjeKgsZSacmmCf4kU3oMBLiPqm5NuMgAmkH1BHsUjMeGX/F4dXzygvihIwn8V206OP/w06ZSgUvVorP9wEk4Oyrppz/k5EAXVVsEzIjlDGM6OBAliRq+MgSj/mbkggJ72XpA+9TcBjBmvcUr7d9CAAhHF3XSx8FNf1p0rjFVVewCQVd7RIJFCm8r2p/ySii5QA9vqaeej2YeRBrMYLeWEMt4GBxLgEIVQAhgUTVUkfWk3AmaqxDZNE6Caa9k2UeTmchPrhZaw243Z6CHOq7k1ElFXmcP1oT0mkHEAFdATLHq7WAhMF2pbX2dD4on7//Xvn0g8fl848/Ed33dnlT3lxfldfLZbleLsrV9W25vl2V/pBygImABFpqo9sEkEAXEK8XgJfhaFL2g0MACT3aVg7Lftwrw/lUXUdWy436qFPewPd89fxr3ZPbF1J2MJ5O5JhrrauWuVpLSXW2LoTpmNFNwEBSLRQVAbqC54zp1ZWAUgGcY+agty+r24WCbQKkHtodZOZDql9Z295mo/fM5xfKKI76U9FUX7++KrdXN8o6DQkajoCEAA8Vq6ObaKMDdVjdOQLAFlNAgpjRJcBBPp8F5Zo5pATD9djSTVAXErRSIsSgBlyZV7cGbWqborNCZBUjwyRROQSZAXAEdEC/jw4QtiEBZCXbg81C+1N3i8izUaruzq5XYnp+rLG5qVWi4CcBUN1rjoeuKUuDpI8A8JPCcSEWF3oYsgdQ0SUWF/tdYEOf9rJzMZ3OJqGjgU0JIX9PuuDOmEtlwFlXaVeqXFkD/h2iXSwAmn0tayPot/QTQlyQIF32IEsa+HuEphWdRdRhBVsJFnCfWGsmjvVlx0CCHsrxeehs8zlWn3fypRivDNy7/gV/e/xrH7I98/cqS8P+YlNqnyw68IReiH0end9ZAmQfDDvaPRNDS4Fsc7S4ba8ryjyCJj9stDLMfKg7S1qgsrn+BBAc4GHH5TsKhwhgUAyVLINz1hVQUKVvpa9ODUtU9QVkBeV/s6f8IEqbfH7wm795fLWKlrFi9Gypg2dvxfMDzrOzKJ3gWqzfxZnhAJKA8T4fUGUyBJK5aZp5TkaYGL8VGBSASfu/uuUCxJsNJD2d0OKIszOYbPIVBkOdT1yfngM4oaQIthhtptNvjDMnEj9iq1gYOa/D5RvyA0GiOowCzzdjEoy6VrTWCZt4DWuX8zWSSF5Hso+juCbeX49f7Y9zzzAe6/GwT+35rwP0eo95PzQlO3lvTixR8iB/kfImLUwnN8IAR7LpoC4NcZ4j3xLj3gIJGzETwpeMpBXlDSG6OBUjYToBFM7OVDmHvgZfm/1Ws0C4X/upgHBhP8dNSZTA2CztYQ8eAyGtdoRa3G6T5bUjjtoHCN8fNWKLh96j8p//8/+hlP65xBYPHEwJXv9BMRJq1dNTxtoIWx1I1xnJhxbiqc+sH3PQ5AVupInvYEO/vrptED0HK91NZUNSH+R1wH3fNTwUKJoOXwdKtTjHQ0DCj23/2A2e3wVI8P17g9XXauqTnYL6t0xVIpy1Y8TYGbWsxRZPBcJ+vz/Xr3HQY4PUBCLZvaELDJ0yYn5vvcYcwNo41uN/1zzXhpfXe211SxvqNVN/933rpwYS+Fw+X/2+00l0xtaf0R1Dj7vBDndI8D3fXt80pQ31Ou8evt117L9rR6m+j1PX4Tmp56wGYXjcjByL95z6zHbsyMZlT3UBCdEOcoz44uEgIGGy3Zfhblcej2blpx99Un720bMyLv3yw/MX5dffPC83o11ZELx3ShsAFBpF/7wIZWCOWGw4B6FqLfFB8XKj7ZN/I6Tnv/28Pwd3ajydyRlGkGpz2JVFZsTX2dpLZRbu04yzDvuCA/YQ9FXuFwc+wIRoAUm9s9gJiOdtN2XQP5QpQozjQZmJ3dGPUgeyXPudfofGAgFrJTAk2nd0EGi0EVyKRCu2CBnKIbPB3u+ewxpEZM5qW8C6xUkZj6eNAx37Jnpa206RWYjPPe5X7QCZu3f7xwBxogxfrANlo6PEIZTio6Z4o7KJnYJggARYCCjrLzdL6V1EliwyyjqLXAOdJR4ExdLZwJklU79eQu0p4/22oOTxwfm4fPHxh+Wzj94rP/nwIzn0tEZ8+fpV+eHmpgESbhYACdMyGdBZYySAqIfaN7TXFFzk3qE7AgTgeAt0Yn2RNWd+Rz2J9nFfT56+Vz788EMxEv72V7+W0CEAhPrBKxAcaxxslyQAtts3cx9sqmDFBWsh2Am1Gn4bEIWDbVYJjpQAD4lUJfV0H/oSocxN4OE2X8EqIeg8LDeqp4a5g1K3wKPbbbm6uimLm5XeL1ufDr0A78O2KW1ADyQCUBz6ABIU3GRpxYoaXbVTTLucQcd0dibgAsaE67GlccA6Yc9hi0TTCV0K1fdnPb6ABQVH0VmBMZbdPwSAjM4C6APzFeswTIS1RILBE6UexNMGwCP4s7ZAMCdq4F33aJfaZY50uDAjIRkNNSOhyYaljgUAgLs28I/NnvGJoEUBpsRKmTfAmn2Zw2IaDctsOi4zAh45zUHlFkNBDTCCgaD6e4APwASpnpKxVc476L8K5LMUqQEAoz2bum0koyuo7tFFQCUq0MeEGlETjlhlfJZKkNSstC3DaeUbYvzan2QtVWAC3xeaMMe2pT77Yk8ctwRsgiXWG0UvKmnh87nuNlBnPLFnkVUO7YXQZohAngBm0EeAFyZPSy2XPzEYRnCJlkqWuXAtEsFsOp2FSGh7vdm1I6n9wQRbs4Q7YnJtz3sOn8igR01/T+g2cxk1/erSodKkto0h+yzaGAerTAwu2pQSAIdUQ+73oYI6WEvMO+1OlyvYfxiFYC7BUhtOg3HIfdifdDkjNqwFJRDVi84tyrADcD26jBKuFFvkt0uX+TwDCV2wJXwRWufG+WI9hMb3z/IHnZF1V4ws2daYa17btROvSyFJloVECEOIkAAw/OZW90dddEb9MkqRU/uN8vOGPd0jbIs4/1rRQcZKumrjkcYOnQoDPPa77GupM11qJRgc4LlYMy0jofb97FvzOutR1WBB7ZPBfvT4eF/Ufl7tt5/yf72WNQcVszf0nPoBFMvWtY5XHZ+tES1GZJkSKP5PRsJqGcL97trDvTJu2HxYCYzfcIQ9gVHQdm2or8G+qeMVM3q5Vp8ZAGge19rXDgZInDkWvI0xjtGrgRCtTWSrpQ8NqxI/Jdo/AiT8F//NvyxlcHEEJLDn+tiaP5TShoeABDlKSW+uHVEfgHVA0l2IXvz1wu7+20aI9zLRLCAWEz9ssu9fvrmXkeCguXWg2jqyd/n+dwESvInq4IyF5sDR9/R2oP2w2OKpALAJ4pOJ0T0oa6NSI9o1kFAH7ndfX/bcze+pDUBjdI6yFq1WhT/TWWsbP68LG8460DdK6LmugaF6XdRBfP25tbF8VyDBgb4PPjse6mmbHUjenreW7uhrvG8New75HNGgE0hwMHbf+PvzDXa8pXFxfXPESKjHrN5v9VqvDw6uoQuKdA+deu/43z5sbLjbDEuoNdt5ag+9FpFu1g5Zq13s66Dyk1nYlmFvX4Z72kLuyjmZk8WmPBqNy88//bz8o8+/KOfDcfn6l78pf/3rX5aX+1VZFovrkSEMUTuCEXUlEE357h85VFlvLbpZtnVSOUCvlOkIVXv1cQrqdDr9OLAEI6MhQEMIPK5227KicwUijIRHMIm5FomRRdbPOTVUvOWWyHPmcQ6WoJbDSKA2nWQF9c8IL06pdZ4MA1CgDg/gAIeWGmAy06kmDJDQOBJVy0cDCaKsc7An3Zv6V1pgdsFFl47VgJ/3sgEj9sh41AIJEcCG4+w5JpiV3UiqqB0T6SgwR2qiEM6cWAfCcqKUQQTbzIbFCFHbH/RHOW1kxkbjYIHQom+7VscGWm8SfHMNDvjc9o55Q/dH4r1kgtYbAQm99VJAwoX0Eabl5598JCDh6aNHCr5wCL979UP55vsfyqvrq3K7ggEBJRIhQWrRRxEsk2FcUdoQnRtkXwASUPsfDxvGjGjy/X253a3EVEBH4dmzZ+Wjjz4pL374vvzFX/5lefXqTZnMJiHCNp7omlVCw/5CMwT2ADW0nL8DMirR2YLnyQRSHhD7vq3Rtk1o7PNmK/AJIKDtzsD7ETNeJTgQr3bmzgGVuodsCOaiuwa5bn3/al8Wt+uyQY9CvbYRZwzqaAQEwUhQrEnGCiBBVPgQFxNlWrX1+7LaoIMU7AHNOesdGvQ82kG7zIPXqbY9mSjBRoi1TbAqcEItGSPj73IG1h8ilgEkpMiuA0up+rdAAqCCflzyQMA8YMqp920DRq99Awm1vVXDBde+i5EQoJu7NmjNct0irrcMQAktpsK3fqemxZq1nhoW6lCn12xlx2AzUXoCKDkdoZOAtgylVT2BP4ghin0iHYWRSnN4PQycAyK++63YJLrlLKawyKLXj4pIlBEN5X9rIYht1DtISM2aBUxxdPcIbFMlYYNs19qU4+Ra0+JoW4ibxRTf01r08agViq39kwaASRG4Orll3wP7CUgr5fZopBB1yxX1nj3UtIXLx9VVpz8qwz5BSADA9hvcD5C/8SkAFQWqp0104sklOYipmpVX19EHUBot8Bp6fLIeTK9GF2CvLO6+HMiMShwwmFjab7TlU5cMzq1YY8EUCRCaH9P01aWAoJxym2y5zD5DF0GL/DAsS8639V7lPbS442HmckBWPrW66pIE7h9mgX34sEsBJMjfmk7K/NGFNBJqkLr2EQ1QnAYS3FK0Pd9dxufXG8A8XdoQYo8GwMKXic44dBPgM9yGkL/D5wlgivkfTbHr/UJ5guffiSGzhABatC4PuQ54b66NIUmBs4m0F7wu7Kd5jZpRYDDBrwvwkraDSwG8Dob9vH04Azsej65PaCDBMUUXRPD77hp/ugn5mmP8rBnXAglh/wzYtAycYM+FVkKIAO8L4q0w2gASBOquogsPn0Fgj80/O58FkMCR0luJmVWPT7PHYFyk5gbXaCCB17K/5N9v3xaQ5h4MJHgcmb/wfcP+uJXrapli8AIz4mzY0WFsA3MQfu1l+S//2/+xlOFlAyQcYO7K3/sDAhK8AY34nXLJXYPig9PZyG5gV7+3Dk7u8fMbpM7GBZEN6kh5P5vs2xcvm4PlroDv1Hf52rqBevdaHnq+Biq8+Z2hMJXdn3kKSPgxjARv2DrwswE3mNAFa2oDUAcF9aF79/W5TqztE+vvscGxoXaAUP/m33VWs3aM7GzVNP0aSLAT4WDg1Nqx8bCTUN+77/uhQN9AgruC1ECCKWzdwNrzUDs6961h3wO/1W5uOtWaNYXvvvGvA3Ybwho8WS+jXs/7w2vD19w4fJXgV70fDCT4ezx/3YPD+8Bj7LVUH4CB4B/TMflcf5bnvAFHcGoQpsseviEwiPNLZmRTRrt9OSPIXa3KowFZ4k/Ln33603I2GJcfnn9TfvP8q/LDbqkWjKpbVoYQTmEGqVZ15vETE2Qap57KzM2Row/rWVTp9vmo7Y42bBE8EdwVBbNcx/pQyooODr0QYZRSf1KhY07CKdfa5bfQ7KAikyNVy0eJbiGqeBAleTg4FBxmFPUBGChzEPWOc2vjbCLofzi0DUgH3yCFu3z78ptFNSZQQ5CubXfk/WmquPeunbkuOMTh7/0rzfdkCmi+EUHLA/uorCH1DfRdCvYyQy8WAtnUABFUxqDsGHKUASKoBRlAAusdx5nXQa9NKjDjjDMd7TjDye2CkW3vdwQvS9lDHd2sy2C3KfPevlwM+gISxEj44El5dHambC7dRb558V359fOvJbaIg42Ceb83K0MYCVCZWRsGEgBQcj+QUR9OxqU/GWk94Mjj3FPicLW+LsPZqJxfXJTPP/+8fPDRx+Wbb74p//ov/qJ8//IHBfIEBmgsMNbcu7JM/YGAhAnriAAjATGJVa3XZb0Kyn+tPeD5bcBdOk+m40emdEybxx7Bw6YsbxfqUkGA6Yy1f1t0TvaMqAuQjbZpADwbbEApu3XMlYEEUdoVBYatkg3qk+1kvjNjbZVy7ZkoIeB+0D3RWaL5jTk1Q0OZJbRJJMLJnFgjJUXzBsFw8JjTKUOAg5x7rtFV1m35k0AGldi4rCa7ACSOoJiz0USgU0sEil07Z39I50TTNaWTyEhRQ0E+ZiTw21oEFtoNMrlKEpQ1RiGBco/UaFGXkGzbJ+mH7NYAO0HtY7PThlTik3atYIdgCMcZIIHSFh0Au9KD4bWlK8YwBR4jGxvgnkvSEMkVTNPYkyMz2w8auMfb56VKT1JAc5f7t/VHWr2U+pztAglxDh3KbBrt344YEdXfjKO1bWRn0aRIQAD7OuxH+2EDM6x/sopW8bf9b8RIAbYliDtQu9XRILLaBmi5Lo1OBv1K5Gh/RPmAfQGfzyqd46qUvQUQTOCZkh3ONDQUBHCEdoa1SphDdSrJ9nptm93odR9nPPoDsGt8Bh8zPFS+hB3TNUaG3norFg9VoAc4uOuF4C0irbLPoS0yGPUElAKA6yQDOEndI7W8FXshgK+4H0olSnRbISM/HpQlbScRvAX4SKBNjI7JuDmX6/M5gLME3BJIq0sb6vIFrTnrB9VsBJ3FAAmUUMUYRcnBLHUZQpD25mYhcBygOuYu1ifALcAr1y+yjQFHHVohWgvzQ51SGFmV3cV9cv3cH5mCwWwsgNnlrvaRfI7XSZk6ERi+8roRW7RfaYaAfWn7c6f8QZ5TqVMyCQz41D53LXpZg3N+LYzExrdIICGuM4AEQOrwLesAvC3XYekB1lkbgXEGPFguglXHv7Wn0nemrEFaPGLBHAMJjkPrmAJfu76+GmSQThD+ZzKuBMSm/8T1x1zEu7Edb9/HQYC5XjeArZRltWynLR3JJmV3uCj/1b/4V6WMHjVAAgkoyrkG2JI/FEbCuwIJLOAaSHAm3L/rhVwHMg8F6q5VsRNLHen777+vCQftfP7NiyMHthtQ1YF+HQydAh1OBYMPXV8dqPlaeY/pwfVn/jZAQjeA8+HqxzEgDu5PBX/1YzYYnic7dL7Gu8akDk49D43Bq3rQn3p/t0a+BnCcZfdGtvFrHN1GQOw4DPT18JsxrwEIB8R2TB6aPwMJbiloIAGQqq3vPq6rqx2ch4AKv5bv4bXur8vfbivYHX+PR/d7uoCdArekTtbAiQ+C7l6wI1evIa7BTk+91rymPM9eM8422+DaUNcgAv/2Z/Jd9bXViLoSkesUdqJOsR/ZStTI+zASdpsyLf3CUfDeeFo+uXyvfHL+uEypE7+6Ka9ursr1flNuQfv3oU1AKYE6NxDTpXehQCIHudZKkMOXNajO5Mi5gmWVWUL/3WR6mvZc4gGU3bav4EblDaiQJ4iwoj64V8pGreciwI39gehiOpo4JupaoUGKftY4Z4AJyUY4B3kfIKpYykTt+cgmButAavk7NajKGl1TUjMbABAiwKFqu1TRLOUUVRlrz1W9Dw1KKBuctaF11sNCiXb02zVUAwtV60fXnqoGvygQYp7InKllI4CCWAopBkgG6NBLkbt91CRKOQ8AAiYIWehUlk99DNVcJ43dTBmteVMTAW3UcQBqPkyEXZn0DuVi2CuPRkMBCT/94Gl59sHj8uzp+8roLla35cuvn5dffvlVeXV9rX7qPfpF76dlNJgGO4DBJDO+Wqu0gXWv8gRKTiZjtQnEaWSCYcoAJCwPizKaj8vF5WX59NNPy5On7wtI+Ld/9VfSSpDKfTISuBcJSiaQAFvmEgFGBXLh+Kq+dL0um3WAegAxlC3YuWqD3egYRHYaBwjxSWqWeUyB+WqtUhF+o42ggFIlCj053qZsz4a0GISSmtmlNeBxjyRR6mLgV1O/nx6ZapfTkRQSFuKT2hsCEoKSnVKAARwpmxVrVVqnOG7Z9nG9w5mO56V5kPWnlL9wH3spwPUELkW5U7Z3w3YKMOhHe7vMGCvDJm0E1mOyaQRiRAvJiBqyHEu0aCmzNDbOtlwBaQJp/HZb1trWy0FuOle0QELNSGg+z0AC/A/uX0BCKbvRUGwoQCvuDhF5rQce227KsLfT69HvCBFWSmGi8wvO8mAaInkSfx30y1TlVdHBQeydNJgh7RfBa/xDnCwBCUx27WdYUNLtMJskR86d7Yz0EZiv6vEWtHdJWFvSUAP6sV4Qw40gpS0acfFI/HaXCD8ffeCj3n3A+/s49Nk9K7tvqB2jGGdF+zpU/FO8lyHM1/WUCSUrDHujLWlxtr8JUHz4JNDanL+qu0fsN0pNYMYw9rKLm63WL5oXWvPqBhTcBYAYgR+9QVncLiVsaQ0LnzER/UTpgnQrOiK3jRiiEqohjgkgorWV7RAFVJAh3mzLck1JEmfrMBhjAJa7bRnQdlZnEqUeIeYpoDdLLdj3KvdJ4E5nLhl5okBpLGTnjmwryzgz3mLYUQ4G0FHNhxmBzXxI5CAANv+EkGJVspDjr04xtUYCzMEDiRhYmZSczsrZ/EKJHtaJgQRYCaus1Q/thBCLHE1HZTKFyZTlg+wzzlvYPglwACCIJbXfShBazCUxGrJWnvWbQILPVQXgyZLinpyYxf7X3a8AEtBI4NZ5vQUZ/R773rU/Wft+/Nv6THWSsfbZ/N11sspxRPizs0Ttw8dwWYw1EsxyM5AAs08xIeVUdMSgrEE6AwkmwCykTHERzNYaSCDGpBMNrATYmQOYfCNB8g0joRYyZ67d6c9+iWMGMTjo/KVSiiiP03MjC2eGTbOYpHyzLO9jfMxIuLmGEQIIyP0HmA0jYb8bqWsDYov/9M//p1LGjxsgQeWctJv+BwUkCI3J2mFar83OlF0JQ5SL4x5uMJNV1+6wSPy/sl5NH/Hs351ofj2xjQU48Y9amI6JhY1AHSkbByDhy+ffNjQVL/o6+KmDzvrja4Ny3/e/SyDKgQUKjLjMaATFlM3POIRoWYQxUYNX/w7ybtBP7/o5BX7YGPCbwPTHAAkOtP2eOhC+C0ios3q/DyDBga/BlyZjVZVU1ONTzynrw+8zKNANpO8b3zAWUW6gurXUSAhqb4rqVMGwx8jz8mOBBPWcn06TNrdsVO19jd058N/14WIH1VkOZ4L5jPp6aiDBa6ZmHvA5NZDg99brya+vv1MHUJYzcT/e5zV4VgOAvo4uog4dE0ZCZOuCOg0jQTSyHWDCrkzKoTwaT8oHs4vy3mhSzsuwTDelDDfREu6mbAUk0EZMmWmYAFnSICCBDHBnAcjloIsCtbnboMXVB6z7jCs3VNFoDY40gFwZlNUSkCDrfQ90kggmAv+jyL9SJ4egaROIQC2t16/rUiPEgSofYAK/wa0nZHv6B7WFRBhJ1GQcYbKJh16ZDcYBJFhs0SBDOuc60JWdSjABJytrkg1u+d5tE+v5d+aBuQVc4znr1ASVnWxbK7xJ0Mr46HFRFiEwk+TcN6r48T2pCD4mkMgMcAIJOJI6jDMDGi339hL7AkRorhMBMOj70VYgAkkBQIx31KRKTK/OSrnnuFJrmzLab5WFPe/1yuVkWN4bD8oHZ7Py2UdPyrOnT8rPv/ipasZfX1+VX//mN+VXXz0vVwgQQkscTMp6QwcOsrmjMkCbi+zKOgJtxuDV7VWUnlBzOZsqCwdrhvWwIZM92pfRDDXqC51rl48fle+++6789d/+bVkslpGl7kfGigBbrbHW0S0DscEnF5cRzAIi7LZlixgaugESsdpJwyKYTJPImKSIqEBcsmbZN751ACNQNJj05s2bKAPBPmYrVDl4iwBaxyhU88N8EQSkCnfQACLgCBp4ChamCJrp2rAcdlnyoNrtDpCg1nNQ4HO9cN2aU7Ks1b5ScJ8lEBy5lBmp60VvEBoJWhsR1Gh9qfYVscV+Wa7CkeSzdQaMxtHqkdrozKRxHQKnk1kQeziV9aFHp51ozgV3OUj2hbOi4Va1JYB6Pe9PTQGJRTpLJZX9BE4qIEHABCAFQMJgIBCTQCUAC/YS62ClbDYMpgAn1etMjp4AAuyIyqVCy4DrA1SC6jwfo9My0fM9lU5ljX7TGSbBBEAJocGRdW18KnevyHuVaGACqTpHstSLvbzvDcshW3p67ELYNgXYjvzHAHbc6pbQXgCewaXUElCJQAroofsR52IriGhwFLBkLN0G2maOFRCHdgAMAzRZEFMcBuNEACaLm3XEmMBsAMhflu1u2WiJILqKzW065eRZqXVbAQkCFwdj7Q91YOB/layFiK8z+2S2m0AcRkVel7v0XF8tG52h2IgJGnCdKtVxxrXWuWg1F5aLRXT6gF0lE5r6CynOiOYM+2O5XMEVLP3hWHtqRWu+9Up2TcBKdmay/+TgTOVYYuvwnZR2AmqmNhGdcG5voztL+i5OSPC3wc/an/f+sfhxnUXX6/Kwb86IBAjtAgRzJEpw8CCWu4VsMeNPudTl+SP9BmjDPqDzcnO7FEOL8wem1SZ1aSjNmM1GZbULQUCYgtjJYAWk7sc+AlTBjdDpxdgM1gLYHCWQdM7AtrrEykG9fzuI58yXICVlJMlIYA0amK0TTcEM3epaah+m9j30b9ifFXBh39l+vr/7NJAwLNNJ+H8Wn2r1NcIXRc8g5siaE9FxyEBC6CJEe1GBxgLCg5XAGeZkntfDdBaMXvwhgvfpjPUe60ddrSi1TF0G+yq+Z48D42Q/nHNzuViVFTpJTUe1KH3gOg0kwJMnWwAAIABJREFUWIcmEhNuZb0v2n8CEkJQUuxT2WPaDs8EJPyzP/+fS5lUQIIAB7bNPyBGgp3scK5LOT+7CCAh2xMx+A1tyNS+iiHl1k42zvIpKoqrhbceCuhrX79+LRPKwvFjNSPh9vZWGgkACmR+jMAZhbJD1IkjTv55VxDdva7GIDn4sHhUf1RY5DhNu/0m6lNpn5W/m7Yibi+Sv+tN/i7X2X1NHejVAYDHi3mJQzmcnVMOTx1InXJ0umBKDcLYkPt99XN1oHLXvVkvwOvGugT87QOkviYfON1r8t/d73+XMZUDlnVrzmCaom+DWo9dvQa633vqufog7AIPrqnTPjO1t6P47f3E8+wFxozrY/0ToN330x2n7mvNHuju37o8yQdavY78mOep3veed69Nj2UXaed1UecZmgruXS4BJNENd+ViOi+zXq+cl0E535VyuR+Uy92gPOqPFVCvhvtyCythvSrLw7as6B0+JAMZAQROttePnK9snTbYp8jbCaDBbYCUcUsRrcgA1d1hgtq+3agiOZHoqPsF0BBDoXcI2ibZUQ4fBbao+gajgPGQmFUDJroNW7ZgIzOD80BWWXTbcKK5Dx2aZFH4H4q7xIGixRuHOe/j80HOVQss8CEymTFXKf6ULcW8LmowwWuyBoY97zo8uccNegCAKSmYl/XyUYNOF4aESHAWyBBnkBCq7UXZeAEtOxy0yAxvU49Cjtxq05SGROCn0EpjynuGfaCmyOJpniv2SSPal/RinGQ57JmZGuAQbjYCEaZlV57OJ+WTy3m5HPbK+49n5aefPSt/9mdflMl8Vr76+nn5P/+v/6d8//1LqC66N7L9+OkEBBJbI2u53CqLLwD9cCivrq4EOlBuA82kj2MnkTtEAUGCufZtmU5n6thwdn4uwObFixfl5ZurKFnqRb21MnjraInF3PDYxcVl3PhuL8d+s0TbpdWoAGzQvsv2bG7Tlm9SjSmC6xIjRGxNwnxneg9O3NWrN7qG8XBSzmZzBTqLm2VZL1ADj/mVDgnATCPA1xOwEWMQQQawnW277YL2f1JI1UsgOxeo5IagX3ump7Iha52gecACZy/yPM8x/waMVK5g1gE6FMxJMlUsuOigliu+WSf12gGUAjn3CW81Cqy00vUToqNinKsGTLtn8sNnkHPN8dtAQgMoVKrzZjbo/rUV4lprOy86dQoMAg40Z1Ls/OZvSsjmlFAhcku2Ezq5gMoo6UK3Rq1osSdS+W+BDYHClOhsFgIm/bkNYyTrhRkXAnHEaHWWJlsI539HULwfl/HoPLQxkq0k25Bgj4IOZhqKi2yVf4dw7aiMoyyDzDgAwmEjZhtCtcMhGUbalmLHg4XhQMdgjEoXEuClm4T0PnifNAZKWS/W6jLB14r9AoDd2wtAI8jQvGPjpfVD1hIbHOeEz0Rew2unk6gnt64HsM/F9FxgH/uWLi2z8SSAFkQMx+OyBrxlmgEF9pvQQjhsM2Dul/USMd629XKbTDOlPATj8ENrX1Prg5WGHcp2ncFKsV5OABIkGq5vbstqhaFDUyNK+WSrD6VMZ4+adrz1vnbg6TNE6hMqNQtGSHSN6JXl6ro5n71meSBELVkfdTlGvZMS/Feiru6Y0ba41R5RB5ZW00rrMecLThJsHliMYu1RUsj6n0zKXIAiYpkwL/Zlfbspr66uy+2bpcR+J4OZGAmjKZoJcZbqrM5WkJIeNWCZuyMSCuGTqARPpVtrlcow7tH9IYCIwWgSApZYs+ywEiKfAZgKBO4dBOhik2sguLUHAWZ4XjS+yQZzUqeOB2of0D7bXaWvtnkACbq+pvNJlO9YN0S6TvJZQ8MHRoJ8BkoFekN13YtykWDUAUYDJLDvlMhLjSXbF/k9Y/Z86FPg0wgUVZcK1kyAFr4+GBFeV+GXliM9CTEg0zZxfZEAy9Ir5nkyafS+Yl3GWMfn96QHFGMYDcc5f5QS2o3LrszKZjcv//xf/W+llBloNo5bCCbTEUslsvbIHj4l7ntF71Dv7t/ts370uxvGlVq+xM/l7CKEPzLzY8qWnTQZx8pZg17rDF1tPG1I6qxo98DTZ1bBbXPg5cHI6/mcOtg8Pz8vT5480cGDw/XqzY1+u11MTdGpD/eHBqfrIPja6gP67X+HOJtUqFHklQAIdJ0QVuHHv+/6/t91+p0l9fV63LvATXecG/Cg6j9fX6Nf3wUZ6sPRG6s21PWctofI3aNfz23NZvFn6jCpssJ+/C3nqcry+BoemvN6jruorK+lBmDuuo5T69jX5zHwPHUD+1NAgu+5XpMKtH8PQIKChyqw9fzWCLQPGO+nMMgRDNf3acDDz/ue7dzw2d39iXPIwU4gEpoF2e5NLcm2ZQ6VrQzK2aFXzne98hgQ4dAvT+RA9stmeCiL3brcbNZR4gB4MOyVDUE0zIQM8gUikAhANAnHQm0Fyei1QWisl3C0ndkgI6TrTiCh3VfZUm5HxspZ8KjhFjMCajRAwnaj37SxA2SQWBm1oBkMKTtRfa+on1Bp03kUxdOOvDKgUAJj/McEiDsy00Fr1CGIsxZs+BBhklMbtfCNg6tC1AAlQkQoKdtJnu22ubTjxR3jKEf941DXuU1BUtgHoUuQwn4S+Qrmh0QUo2NgHOpZq6puCuORMs7SZSC4gOqo8YM5EbRzghC9l8dcL6+Whvi2OOeVsn6eT977jWNNOUMCCVLyZj2QRVpvy+VwIH2ER6NB+WA+KuejUp69/6j8/E8/L1988bMyPpuUL59/U/7vf/1vyg/fvSqHLeBXKLiv1hsF35P+WGfBBpFDOUAxr7eLVYj8wVITvb4nRoLo+/1Sxmcj1elS90nJ3vzsTOfZd999X354/aoR3SNLzt7hfiSQlkDCfH4mh8aPW+xM9fTZ5lIOUtZs26nUxfVw6JZlOIqMuAKecVBHybkCSNy8uZYzR2A1p0PHoV/IYuLoMZeEoSohaEp3YuQJeOL5AEHI7NYUXa5DzzdBcJQmKFTMLgvsG60BlQZF9w3aZmpDpGAipS2ONbQ+UttASvRy3JP5oraELPtUuc/SmCUOfdUirrbT9j/q86TrJ9RAQu2U+77s/7zLWXTfa7rncHOOdBhOPrftPBsIPfXZg7ItZ71dgVwvIJ1yB7q+2G5IG2YnOysbYyX21B6RaeyF2CKBLgF2rCvqw5MBRfcalZlsolQEp12aMYAdiDuelX4PsMsaGgEgha4Kr4GhBpC0VgYS0AtKMxuY/XY5fazgv0/3BK59BLsAG4jlxwK5q0WwLeyjWtOg1xsl+hhAb1RJBHtBJTEIJSY1n2wymWB2NgwkAWQwKqpOHU0NtlpcRvkivwme1XUlH1PZ0aEnf5vOQKoLX94KVOCe2cfcD+t5sw12pH2ACIbDVo77ABetmGrj/2lMIvMfj7W8PN4vH5X9N8H+REaezxkDhKjVathqEnSL5bIsN5ThoLEYWggaE5hGo7n0EwQaVgF7G7y1IJeB+HaPBSM32isHMOzEjdZ3rm0DlO0abtuA9sGVqngh7Fv7mGxMdgkR86dKqmFDF/geUVuo13G2EfSaWQBbhLKtxWJVrt7cluvrpTLoBPxiB4wB/rLrhERMQ6OoAfOYK+w+80hXGJXwhVBw3DNMKNZ0dL6wqC72vmVkhEPCuU6gxrmu9+BXbChVajsmhK/m+4959nh3mYg18BPBf6wZ2dYMrmsgwc9ptLLX6NBdrxJIMPPR1yHdiekoy0Vc8o2AaJQIoeWDTlN0FMYuBJCA9odK9CgTTBYS88c5JtBAAp/J4hHjLso+2ntIhpQ7AuUaMcDh14l1ljGox6BOjvJvr+V6/RpIUL5LHUD4HEoq8amY/2HZHihtODsNJBw2JQS3/wgkxFpwvW86Kl5kNbpoA3AqKH8XIMH6C7wWh+vy8lILHiN9k8iVaeh10HNklDqoZO0c+PpOgQnvCiSw6Q0kWPHcBv9dHIS7XvOQI1IHcw7k7KDVQXgdBNdBuNkm9WN3zYnHzM+fcpz4nFPjeNf9PQQk1OPvoPwUSFKvt/r5bvDfvY67jEh94HTvt17Pvt+7xrd2MrrgB59TZ/7rgL6+Ll8L72e8MJgN1VyZwLt/usBF95Wm9Hrf+H66xrN+3PNQO92+Ru85P+eAwY5GDXxpPUFrVsY4elirxle91PFkdmU6GZVpb1Dm+1Iud/1yseuXx/thedyj5/2g7EdFQMJiE1oJKikY9so6a28JEkxPDkZCCD+p1lSZzwBG25+7gQQ7SjGPrrcevQUkNKUMtA/L2toN4poK3DMYzlrjgE/iRz3gFRa3zASJA6aYk/whObuRZSBfMTxkuYPZCJIeDwVh/ge5x/EwkBCBhbtHUEtNn+u2vZnbtpkCr+xglXEzNVXtzyjhQFVcYmKRl9T7s22j63aleUDmOp0nP66xMM1/gxgVgUMABiE+B72UTBzZzMgJN5nnFHccFKj1p4EE5p0yA40ZauTZlk01zAALlGms6AgyFJBw2S/l8aQvIOHzj5+WP/sP/qR8/vlPJIb41dffln/zb/+yvHzxWvRWSgjU6nCzVS3vjD7UXOtyWzYED8kUUvau7Mtqx//bAJUAdxAnG5QyO58ISJjOZgISEBOWiDDdIV69EttB8FOWN+D8t8rgAEiRMbEiup9runikc2hg4cgGUdt+WJTB8CD9A9YUoo7S3UkgYXmzEM0aAGHcH+s3Aq/co8CDfbRDM5DgGnqCHB5TgJpAggOaWiclOi1khw3tqWQiAAIIWQygAoAOh1wlDAKXo/MCY+r9G5T5VpNE3REASLRuYi3J5ia1mb2n7t+VAKjtk89VJwK6Z1pj1/MArc/M7ll6r4F+4Mmu/X7LnmewVQcF9dl1n/0HSJgcojuOAN7smgH4CEiA3WGfSIRxMgp2gmj4AWT2evsynTC+W633AACC4eFgRp0AkgEVzJVtskvQdcCGobEBiJWgdBk0pQ/hP6FBQAvEaLM4mY/UppRMJNd2Mb0sRdn2fRmNe2U6o8yI82NdDrtVgKeDqG8GIImzJYQPo3d9m9mWeGCym8RaArTE7lQ1+hLIpcxsSOAHhT0Cr2AjRBDJj1gAgKMJtKq7QQYlarlIgEc51fyizKbTsrhdldvFtfY714c/G+1W8XOXqXUQ2VTuwaUDZ+NZzkXLPA3/L4GEBGh8Zrt9Ie+HYdGfjkMcEDYCnRQo8WB/ZVB/dXOt76Yritqm5v4ki07WvD+YqnuNgQ6fkRYLbRNpMU5ep/H7UGYAGSpdg42WJUcNezaZHVXLzzwp2zMTPZYKSNC/DWI1Pn9oyLgEwK/Hbgjo38Mo2UTZj9pzI7oIIwC2DOzPvWr2r68X5eaalrZkrqN9JQSp6GITpUKUN4cUSQDjoUpCWUwwq+gmSrtiOl8EY8Fds9y+Odr8AlRo7Y6iy4mBhMS3xJKBzYl2BsG11neWNXqMdT5TsiX2gpmI2TWnCawDwHOQXK9f1hHzWgfQHvgmQZztMtvShpjXAB2ybDiBBMYm/MqwCdhklTXgO6gFZABeKnNYB4tmcXvbAIr4NdyzAJfsTkU5UuhDtBoRYbvjSgHhapseflHb8jKYRMeMLgMKDQDTARoaXxhTl/ePDRToiYwiwEgCCbvD+R+BBC2wqsDYQmU1I4E+1t2F1qKRXlDHLXu8qE8FYcfOeiCdLBQtPHrLQzuazxtjihEzetYay7a8ot4k/t5TB20dCHaDQm+e+lCOf7eMBNfd8NtGPg7C3y3Q+7FAQh0Aco1+fzfobxyPnL/mAOjUcNZj6nGoA+satPA6qH2jh66/LkOpgZD6ejz33bVRX0+dQa8NwUPf77Xgz65R2dp5rB3FU+vhFJDAdTiLUB929f3UiKiCQwV+bUur+h75t2hdWXeoVkoPAAn1XJz6tzUSfN/1d3NPtdGt9009Xt4X9T6sjXdtD7pzKAQXxyeBBAIgZcgT4SYThtji/NAr8y2MhH55XEYCEmiFSB/3ZQIJ6ppAb3WU4CkbIIPfHzSii7p/2tHpdM8+8MqkHa1Y/WFGQqhjSw3gSEtB7YxUcw2QkL2nATGSkaBsaDIicCfInKo2WzV0fGdQmPld/8T3BiMBYEE1q9X1RH81Aw2lTMkgIXYlSmoCDeqHns6BRKWDQu7X2ImTRgR96DPDWM/1qb3FOLgOswm0VtF/nHZ9shXUOysYCEBRTAQCvGynpbaOyvAFpZYzRYEiokcCEjLDzLiIfQArIRXMM6CWXcvDnUIFAlHtqYqN4LOKjAY/AN44y9C3dZ+wemF3LFYSWZwd9uXRoFeeJiPh0w8elz/9+efl08+elf5kICDhr/7fvy6vf7hSS7DtKrLtiC5yJkFJlgDkYhNBdqqV43iTgQJIgEa7YYJxwglCyKBOoDmSfRyVx48fFxh3nB8/vH5Trq6ulIF3YMC+Z5JtMwJ4jEw/Dl+dtVR2WaJf4SS5n/pRkCs65lL1nQAJYrRQCgF7APotQZ9aWQYAJ2o4402t8IbWDAdl6o5B3AxoMsNkATDeF6Bp2BT+t24I+yQCPIDFUIOXlgEO6WAUjIRsu0pQF+JlAQjotQpwArhg/8XvENxEXyI+OxgJWpMKeIOtpBKKBBJs72pA1+3T7gMSattf72X7Nw/Z4Pue7wIB3b/dHeUuO919ff1ddHbo71YqbcBBV7YOoECBZcyJNFoQYKQmmXkrh4a5wOvnM7o6RGmaadMOJPit8y+NKQyz3d5tMqMUZtibRlkAvILBUHNrWrVqjvH/Rpx7oecwmvTLCFHQBDWmg6m0B9QeEyF8uggQ3Glt074yNSiS0m3tAp/n23WATfYZDAZ4PA2GeR3X5yTvub1ZxHmRa9pnvrKpqbsh5f3UsDDAwPfzWU8uH0mPgr3++vXrBozge7HnBgYt9uYstcZos5U+S/wc+wwqYsvuGse+RwB/Age2q3IYDcSOUnnIeFxm41mAIcn4ur65UcmF6ObYL8BQ2hhzLk/nZTQ6K8sNVPRlWSEcLJoZYBP7dFB26MXEFOh3kAOyYxGlM4CWbo2YLYJbP9Dxw/EZaZAi42vdfW3X4t8RuIgdUJUd1XOljPhhUzY7NFLCjlm00NltGCLbzUFAws3NsixuaUeICQ8GAUKjALECYVIgMbphxFkmENxAAow1AcroBaUYrOxUgNJihFDSQDcLgGnEG6eTDMwR9wVb52yPMeT8DuHUuttAal1EnU/D8HAAbxvndQwTogskOG7wOqnXj/eNbT7joMfSP2qz+ZmQQcg39cdgEYRNjOfUSQexakAViYYHuCefYROg0g3Cxgk+hK8S7B6dVYCJKYIIkOAkW/jQbfvnKIlqWRrH99MyMbzuuJ/az6ljJ9+ffRtYBXH/ASRQxlUDCfty8UcgQQvsHYGEIwelUkY1wuWMRb3pfdB2D+J6osOgplBTTrCDz3AYjpVYtUAzgG9Qs6PaZgv5HNeM+X21A22j48fqQzn+3QIJGBIADu5XaO86KDl/H0BCfeg11La8Z3//XUCCS1feclAye1OPocfoLiChRULbyOyhQF70wKqesAYETgXUp9aPjZq/q3YEH/r++l7sTPh7vfbq17yLo6jAM1FPDvzjgzw+wfPhoMBrzUACf3vP+Hp4zMKmPPd3ASQYca4ZCfUeqL/7lDNtx4b3nAIS6jms58KOlxBcnE2cE4k+RQ0axysZ3il1g4dDmR1KOUsg4bKMypP+pJxJKXonIGEJ5ftAoFbKZoA+QU/Ch4iRSfXdNfSHYCR076Wd12NGQrKolYU7tgNRC1d6tPhpAxQeU2mDFK6T0k5mACFG1QVT5pABkF4j6fr2s8WWaJkJOriit1cEv41oa4jhqu2gsm1oL6QWikTmDHxES0mVNxAIokuYiH20PWvp5Z6Teo17HRoQq0W1uJ4dTrKAhBiDYCpEx4Wwz1k/vsu2e6mR0KwxnAmoyxKnbWvh+RwBCYeoJ1RNrkQoQ9Xfe4iMXfNZJ4AEsufaN4jhJpCgsVJKe1fG202ZMY7bTflgNirPHp2Vy/GgPL2clU9/8mF59tlHCvwpbfjrv/1lefP6uixvA0jQ2dYPJtrZdC7ne327EKMAaj/jSSZPoBLJTYAe7J3ano1Kb4RI51YdIRgrQIT5xbnG8RaBr+VS9cjK6uX3sN/EQNgFJXOITkOeNw46xAJQLXJU1BtIeMs+ozrf53M24dzz+gQuqAsWOMR9SMSPmnm6OoQgnPQgdrvy5iUaCi3VlVfGmonHzNJjnlQbvmkBOWWos8RDzquSzBECKovHfCN8KCABZy3LKhlLhDzZgcQ8+T7GI3Q4AlAItkM6r6mTgCEI/Y7QXyDqrBkJttXeCw8xElp9k+M67O4e+m3/9tnY9Uuav7PNaj23DpzuAjj8XoGj21UZSvstgi8BTtCos8RsjkCobHH2cqeVpJI5M7ERwLb2++xSkuyDACWwSWF3bEN3WwLSrJFOkVvAA6ngS8k/2DUqB0C3IcXlYBnM52MxC1QGB0CAUORwElT8DOIPCKwSsPd5L4BCr+w3awXxAHv1WStmASDSLkAtn6sGDJoSBd9LpaLf7redAAD7JA4yFEBuNo1mF/dTA1IOVBjHjz/8SNnUly9flm+//VbXMpsTPAZoS7mDgMpZlM36s9HhEhgevRib0oXW14h96P1mn0idGLI8arFZC9hkDwEksFfnE8ABNE3wq4u6xNyKEbEpvH4FqIAwjIQFZ2UyPi8rQIblSu0NAy0ILR7gIVXHSNkwyv909kZJ/VGWPPzUts14+BIJJPjwbjZRVdpwQqy89mUNJNiHs2+mxyXCeihrSkc2IbYnIGEUYx06Degg0eZvUxYLujcAJNBuN0sYyjpES2nrPXaZSSumerNcROKAcwx9BMBmRAVlo+gakVpFQGnKrMd3a1LQ4pCYZaVxhE5FVN3oeTo6SUzVQDDMsmQgeBwASQJkzhIMQI8sheT+zBBs10gmAfZ7nUFe37Yr9vNk3yezIz+VrgcR14Ud1r4eRdm3hfPZ2zoj8Bm3g9CLyFKdEO21L3koy5tkJIitEGWY6jKjhADde2KfC8hRki2EicN+t13d2C+OhcLPDx+dBIZAiWQScc3ee3xO7bMaZDTQIlmorOY6xUhAI+GPQEI6gO8KJHix2cHzb09GDSTwnA8+b/D6oD0VePl5B3t+DUBCfch6sfv7jMDVTnIdeNZG51RwUR/kp4AEeXq9UDLvAglGuO5zIroBfPe1DwXCbR1V227NCKMXfD0nnid/b93f2o/V4+AAor6uu4AEG+nua++7f1P1fK01EHLq+uu14ec9542DlEE8c/fQ+NVjU2cVvEbqQPgU4FWPVTOm+f0KqFLboDvPfl8NnPgwqIEzDn0bOTsgVuK1GM194/uQM2njegoE8t6p9259bTxelx15vdd7rrsWbKjldKnNW9Kit7S6Cqcz6KWg07sy5WA49Mp0fyiz3aE82vTL4/6oPOpPyjm1cbRb3NO1YSvqoIAEnANoy3wGjAQBE2YgROZTPx2gNB48DSS83V0lpdB60+hdL1ExAkYC42hNWAMJ/E1bLAIiZWJxJDIj6vaFTZmRPjqybOxvOceyc1HL6jWrx6lBl/5BqAkznzwuG5t95bUvG9ZB1lOaaYFidaL3XgP1nPG59Ro1Uu/X0upQ807k5tIGssbSSAgRRY2NzpMQVGp+EuxgvGIPpw6CpiYCS75ns91JgV92LUW4mv0EqyE/sGaW2PektCHWVQAJCFdqDQNQb3eFLu5T1vF2qW4NP33/cXk07ZfHZ+Py0Ufvlw8/eSoNh988f15++avfSKUZBXNElgh88Gqw++eTuejSy9vbsri5bYCEm8VKYlooc1OPPKC1GA7nCLV62DSrcnXzRo4e2gQACbpn1KsFEAQ9ujeI88XiT4tVdHwhI2JGQr23gtkTjjyfZ1HkI7BI2TSCnkX0hCe7JDG4rRTKmQN1BFHdNOr/MF/IvKHOSHeKXXn9w+vIGOW82j7UQAIsB4AbhDPrwFzsnMmwaf+n9nJBPE8woadxa/VFEjRgL0EbR99FqvzQ6pMVpPr7YDA0YIG7CIT33XQYUIGPSoxaqqvXlX/7/DgFosZGDO2aU/bd5/B99vmh5x4CEtSIoRKKbGzDCe2p7nfJpqn9LCORYngEeAISwt5QzhD3GeKG2GPKby4vz8v8bEIDVtKHEhzU+svWfaG10C8XZ7NoqALAulmV5S1U+aXarplKjg+FXeEsiSB3oXV+cXlW3nvvcRmNYd5gQ7ZlsbgSXZlAgGCCLgai4w+iJdt+BwOJMgeCu2HZiwWTpRcJYrodKeEumd84dx2EQGkPbQF3GYigKLLM7I3b2+tycxOAoc7gBKc5zwRScsMAbdh5svW0AAQoh4kEUEMQPhoXVP9//vM/UQ05nVq++uo3mkv7kQRCBLj8fXYWonZ8JyLLiPTJ8wXAzZIAiw42dpzgVW3tAiyxr8i9cN3L7aqsGDPV9gc1/Gw6UyDtdq24t+iPCUyAVbXdlBXlbOwaSpb6gD8HUdG1H9UqVb1StQfnk6lAddkLucrBIHIbxzYoPRabBgCJJIzV27x6j9kJUbh0zHiu/679lTif2lIIwNP9gHKD6CTAayMYnQiwjg4YRXX8MBJgotFWl8f6Pe6dMgo0RAJcQ/y5GXuV9/TLm5trsaGwYYwH2Wp1f9C/EWGm1AedqgDSRrQJTl0L/AUFrwTLYwLyobQBCJ5F0RfVH/vTalY14rWydRHIB1ttqXOcv5W5pyyjzxqn3CDG1kBCa8NbIMFjah/PPgEMCvkcybCBLcT7g3mzbrp5hOYE4AsMhnh9YGCAeQEccN6wn9W9QaUutCEGAMj9K6CyFU4VgDCJ5IjtRyQ6WjHrAN7jDN3uIrnr+8SGMKcGCPzboCJ/10DKKSABO6azocf1txoJ5UDbWHzDyz8yEjToVQ3vXaUN3qD1QeWDtwYSHJD44OP3Q0CCX9P9Di+G7G64XiuyAAAgAElEQVSjr64BgvpAdbbVAZk3Ab8dKPrauw6D39P9/nAcZA0a5NAHgGmm7wIkPBToPeRo1BlsOexZr2qDWd9P/V12fNzv+i5HqEbxTjkpNWhxyqH6ba7f12mDdCqA93d1r6/rCL7r+PI+GwqPo4N4r9FT19EFKnyQNIHWCSChXvM2wozTKSBBwUIlpuTX8HpRJqEY3/Pzrvd/ag/7Y2tQxYGIH3sISHBw431cI74EU1Y2lkaCBPFSbFHO2y5oe6VXprtDme8O5XzXL4964/JkOCkXg2GZDXuquwVIIEMJaAATAVcHIAHqMiUOzggrWEmKM86MMnEV6+o+IOF4LANIwJGKutFwoKKONIAECey5TRuPZTeHJmvKHJZRI/YmBrAUtGPk1Z0BIIEsHF0CoBXnWojxZ+5bxWbeYyAhbHcIL8pJgMacdamynSlKRYtNg4mn9i/za2fv1BrdrwPpd/OQ1u4EeOPShqhRjSxwYzN8n1nTqjxotuezgjtrZK0e00EVpXTCIFTYozYtUHdu8NplfygYroAE0W4j1a+SBhgJk/26vD8blc8ePyqPZoPy9PG8/OSzj8rFo3M5279+/rz86jdfltubdVnTU3xTymQ8ExUfu093ESjWiBPeXt+I/s84X98uS5/68vlZGc+mZTAdi07Mmtn1Ya5sy5vr16IPk7WBlSDnbxMZVDKB6tfep0PDRZnMptr3iKDh5DB3KkFI0ajGKcpyD57nOsxQ8P6Vs6iM1l6MiFCRRnYPgbi1ggKNtbRIaB0ZddPBSBgow7u6XamDg+rI7Rxk+hk2A/OlzFeWfZC5bGumQzsCIEGMgmQVaM2oFzdAW1GPdU2V2AWZxSKzB3C4WwuQiXlPlfykMbcsoSiFkP1Jqrf3sSAo2sAmuFQHHVqrmZ3yuXfqdw0k+Oypz4vuufrQedh9vgaRT30/+8tzWp/5d51Z9edrxLT/204OyhSr/aG+rWViJVKk9pCs94uLMp9Bv16VskdcNLRI0FYgwB/TqraPBgCBKV1nQmtls1qoNSXAKLZpTycCZS7j/DXF/L2nT8onn3xULi9mZbNZl8XySsHQfrsKoCNtGWJztm/BwoJkAshAMCFD3wQO7q4iVlNTzhAMKkFm3Lfyu4CxoaXA+iAAoe0qv9XzPv/22Sz2DtRsNGsACgAMUmuBPcK5MEF0jtbPo4nQcjHJxsPyj/6TPyuz2URdWn79619F+e406OIBXCyjZn4cFGoYHex77SM6EPG6ZFvoPEqdBq33ZOv6XtuyyRRn3W3Lakdbx2AdqTx3PBHTwz4HXWJulwt1hHF3FIurKsg/kNFuSwUJBNWuF2Bhuy3z6Vkw9gA7QmW3Ea/E3qs8KfVUAuywun+0ZG0YZyd1EgikVRClNRBrPlZ46/ceayh4/Wt86aq2X5e1QDDO2sicA6QIcNxFxhrwgIBztcQmh6BrgI+HcjalzCbLyIxxEOAnuysYCXQZisAZd01tjNEBULvq7J7RD2o+LA/ATcUQm6XGClAO3YbRdKy1EQE5IAZXgYYBWfqWBRt2IAaCMSWgd0KLdWRWoUoQBfTHmdwG2OE08BhrrfYLbBft/8E4rIEEs8V5jH0rQcrUyREIgjhpslBlUmivmmWQXA8aPJQ4iL2m8p30c+TvxFlfl3JS7tR0rEi9hHYPBFODUoraz7b9UHzBfFb3XpcwGbjzOJq5wOMNoOIANIEElWsWuh6O1LXhj0BCMhIeAhLo7nDfj+lYdVDthekg/r5AkdfUwYjOvix34LPRSPBPnRHlMU+40dgaaWscU6ty5Ie0BqitsfLn107BuwAJdSbvrjH6MYHeqc+oKXi+f49X7RgZxPH3+V6EoN+TUbkPSKg/q0Z6a0P+kCNVMyocwDeBRmb071sfLh1w4F47c/V13DX+fn29Rvi+mpp4l1Pm9XXknFVsCD9fgxv1+rJR9mOngARokR4jGzwOAn7+LoAEr5H6gK3vpz446jHyQVKXNpxiJBjp9z723CqzPUZfIAWWqCk/7MpQXr/VlbcKngmCx/temW4hig3K4zIsjwfTcjkalgva6imo2EXbRcoIDCRE9WGWOiSYkA6e4p79QZT3h4AEjftbFMoWSJCAVVI2g5UQ7euCom1AIRwoxBelKE82olfKmoNT2Y/4acoa0qyxP7UHK5snJxHHjDZgJztukGWUpQytB5Uw5Oc3vdahZ1IovpHTW+/fer85A+4AsHZUeQ81sAYSvD617qW6jlBZ1hC6N3zDH2Dc3aMeEI36aDM79iG+BFtCWcoEEqoOQQjuxTpBzb8NhLosWJxsMTt64byPVeefTCFqjDfrctaHlbAtjyeD8sn5WXk8H5ZPPnxcvvj5ZxLUWm7X5Zdffll+89VzaQLgUIJfROurQTk/vyzz6UzgwbWAhOh0wNzc3K7CATw7L+PzuUAFMmGIbZGNwhd/fftGexlGAkACGUsCF2qOYSYw9gRB55cXeg2vffPmjTKTmsLM3jDudnaiTjcYLAYSmudcz019aX9fFotblUqgk8BIwhzQGUsdcB/K6ERjqJ73GsuhqMwCEdydwZlGAAfrYyRlnTmUMCV147tYsypZKduyGw3FInLbTtneBJNEhR6Ns1QoOp7gw0v1nFptsog4ipr/tpOD7HVSqUOIM1mLqbnRnAvSNmmDLwft9Tlan6H1edLYcep2KwaaX2O72bWv9zpLJ558FyCBea/BhPq8esi/qO2NX9vaOoCmYDphb3geYJfzh3U4Ies/JOgOMIC9iEIKIrgCEhAlhKo/GUhQkAyqQKd9sOzGtO9dXQlgIObnPja0w+uX8pPPnpUvvvipWgK/fvN9efny+7JeEVT31WYbYCwYWGT9wwYRYEAvJ9hScMXz2706LKhv/GQu6rjGSt1kWg0pz7n1rXS27nYKpGrNqzpbSZBL4AFARtY+ylmPAzrsBfcaLI7LMqMEyuVGo0H5D//jPy2zs1n54Ycfyq9+/bf6TgJFZ5EXy5sYf2U9Yw5C/HYXOizcf9UlDDtxnHgIX4FrrZMQAkT2m7JEI2C/Uxk54w/bCLZEMDJ6EoG8WdyKiYCobH9Mu91s7Srg1xpCBLbMPsHyPksdyNZHu0i1gwUM1CWHBpCOpF6IqTqpB5Bg34YxANz0yXi8PeIT3BK53XeV2Ldo8tZwa1u6xt4E6N6V5foGrU7dx3jcK7PZmYCEA+tD+mswEoKNgN2X6K+MVYiOPj4/K8NR2+6T1px8vpKXg0FZbZKpKNx6X1a0k5RND82c/SCSD/0hQMIsgARsMJ0yKG1jXY9izQM4jfkfNkGKiBpIEKhQiQg2CRHFT5FsUtnGBOAjNefoIKGMegvu1zR/7gP/0/blFFB5dXPbBOn6/HEAQWKMbTYCZkLTIDQlHPMJ/GbdDSZNdw4JhKoDUQAJgFjYFTGKYMipJCI6a2CXYClR7nTMyDi2hQJcUhz7yE6nz8BcO07TOSlGQ3RiqZOE9n09dmEvgpWnsU5miM4idYL5AwMSQv3Y3ReK+tpqMVkh/AGNhDAdx9Si+vDy5NUBiRzmdIC7h14dnHrx15//VsCa7Xf8OXXArIOPOuoqUO6+rgtS2Fj5dV5UtRFrr4E2V7uGWuO6I14b1J5o1VXfUw1mdLPZp5yM+tpPBcmBuGVtdMKx9cZ/6DvqbGT9/b5/Awl3OUCNQ1V9dz1H3qQOIB2IeE7r1ypAatpzxaHpx7pryuuqvr46YO/eSw2uOMD355uu7ccdJHseu2BIvWZtGE+vjyMVv2Yd3LWe6/n1d3S/u2vUcSbq6z1l7H1td43PXXPL414/3c+tgYTTwWxcV9cRPwpY1RYP2t+GxtSi2KrjfGbR5ZgKKNgA46u84bIMy6P+qFz2RmW275WnIPTqjBCdfMly4pgsCUgQPwRISHBBzAQOVqj3ZKwIvIJhW+3RpFimXaOuV3aoaalke6ceBWUPGpAXTMBCaUMrtBj1kGr/RD0uQVAKLqqGG9aEsjIxzvXchqp4ZHS19t2ON2nYoSoe2Vu9DzAgW47p9XJ4dqKsRleGuG73oTe4oFaS92DBNQDkPWiGF88hLqh1kiyPxqHL8SM7FwdEioEdaVWE4jSAQkAo2SpOXTyC0aD95fZ8XL0yy66vJaMTXSd0DW3RSpuRgjadIIIECLkugt7trgy2uzIum3KBo4+C+C5AhY+fzMsXP31Wnn36fpnMJuW7Vy/K8++/L6/eXImRQGcGMm847WSzCRIQTKPtI8G1BMZS82FFVg1K6mxepudnZTSfijWzXG3K7YayhyjjkRMzQa07HGecV7KAcj7XsBXm5cMPP5Rj9vrqjWqqCeZNKe/aV88pQYH2cPJX7RC5XnW/WykIEo0W3Yb+MMtIqD2NFmQSwRIvNzOL66hjl/7EBqcZQb4QypPdyvphShoM2Iv+rXRxrAMYC9QHr4f9ciCKDFXTyLoCtqGLwV6G2ZCMBVGEsz97CCYqtxVz37T/bQMJibwR7FSMBS1FvSOAB4ASr2vbMdv9h85OfVY66bVN755Vp85IXt+17ffZ4buesybFqTOqvqaHPjv5HHpZA6yS4c82sX6/xF/lu8Fq4rVr1WmHVguintFyVnXjg36ZSqyxlMkAVgKBn9tLIv5K1ncperhkknqHMh4OVNLwwdPHKp+A6fDq9Yvy5up16R+2Agk4EwSQqQEN9dFRh03GczYelemM8gTKHugDT/Pg0ENQPfi+F92+rm6VabeuiM9bZ0+9BpzJ5HnuO/QKZvqf/UKg/erVawEBQYNuadW8/vrqNmvDo37+/PxC3VlgdAxGg/L5nzwrq+1CwCD/w8gwNZvV/ebNa5Vy8DiZZSc4yEAT9G8Wt7L1BludeR4kywYgg7XhII9uAL43tdUdkQCPJnRRIpEdbpLZcHV1E0Acdpq2xQLuAAXsq8U6xraiZ8JYCyRdriXCSNkJNfBs0w1nHCwJteGN39eLoJt7P0gbJ/0O3Uuy1PgIz1GsxWAEiHWSrw9ANT4rqO4T2bbYp91uYpTeEdjfKriONp7ZjWE4LpvNodzewPyIshZpsmzoUpRlg3TRGVICdx5tRyVUWwm6yjaFSKP0EMTQAgTtSbcCgJiOEfsR/k+cz4BcElcsASQt1yutVWmFzMZlfjYtszmtKUdiveDxDPoAmWYbBkuh9U+jhCD8ihC2tN0HOSLBz3WYsXIMRMQovxVvJevZdn21ofCvdSBsj+r4CYDPANexf4/GAR2C4kxmj8b7VYuqGAp2n/agBCmxD9EZQ35lD4A9GCk1mCB/fuRynvjdxh0uo4z44uzsvGEX2N7X/qxYf01XjBRqrpLP62V2veqHwLW6kGX7RxgJdG34F//L/17KHibSRB2tENzscw6qS0zjkT1kou99vneoT53f6aN+/Js1BX9PQEJtHGQG3hFI6CLy3cATxXQfmPWBXTsHdQDlBX5Xht6jWDvN3SlqryGAhOg/2/Zy5zNMN/VB1RrKPLKFtLWZtLtm777gmPf8uwIkeA7emp+sn3JQ6SDEr+8aq3p+HFzV8+rPt9Grx/C3ARL4fmcZHDTZSNro/f8JJBio8IHAtdRZ4VC7DUS/fk13T3ic69/1HNy1/upDXkFcU88ehtjzWc/rfRm9k0ACgSO1ulLWJ8APin84b/iX1LNvy2RL94ZSEFukrOG8DMoHk1EZEhhmOziyHlKXhkaoUocobVgTlAAoQGcbvA0ktPcfh7rNO0CC/s6SC49BhCMBJDR1nAgHpkYC+ggCNriu7N7QULalkUDZA5r5vaaeuwYSQnQoaoc1Z81ZXYkLyodSwWZTnuD6w8gQorAejpbXMIGAfyDxJixSejiGYi4c/6YGHzFEdeOU6Brq0ShFx6G6za4IoWkAA4JMX1JNU+MgxLUCKOCH530XLRejdYCcuXL7Pl1/ivhFJ4djICEy0qfB7N4WDYhUJSfABVQOJUhpJIz363Ix6JVz6pZ363LR35ePn14ISPjk2dMyHA/LNz98W7568aK8vrqWYyjnSyJt4awCJBCwE1ivEkjQvjzgqG7FvFFpw3xWetOR1gVZTPQRcBCt32FAk3tZpjbCYrmWMwyQ8OzZs/LoyeNyfX0tYTaE3uSO5DliuxAZ1xgPAnwDCQ6GnJnk907iaUsBCQQCzBBUbagSo1FkB1WeoqxiBATbzUYO7ma5KSgnNE5aNcewGXgcVoXWhjRKcGgtxhiA32qI4FkEp3QwUbtP9m3uYQmTJggnoElAQpYxRp+HBkyINdAGDLFQvNLST2hWf7ajy3Vlu2rg04kA/32XfVSKNX+6gIHX6b8PQILv4W3mVdYAd5IU8t+w0btw5gUk4OSTMVTNPe1CEfGjrIZAk/KiUJin7EDPDwdlPob2jc7KVt0ZLs7PyqNLSifmYjJcXb8W40GBEIGsOs0E24fASJR81P8nAHozgQ+z+VT2ksz95dlltEZdAJitJGLKvkE0FUbPZrcWAEF9OgEPGUqyv5QtOQCiqwCZcQK587NLfReBKZ/74uWr8uplAnvrTaP2rraj6ILQ1hHdFLRS+v3y6NFjAYKACfPzefn40/fLvhcJJ7QX8D0MimCqV+uFHn/9+mW5ug7mUtPCLoH3PTX+aoHZUvzNZELTwX6B9mnabR4D1BaIMIpuNjrbUtPG7S8ZrxAHzj0sTBiDHqAumWF9fgLc3Ldo7bTI3W7LeBwZdtsQa6coEXEo0l1owHDsViYGW5/GPsdxGXQK/0s3I4DkBCjVkjZWM9fCONTnXwu8YW+ifAQwN9ocU+IRdfzkLhZ0oqBrDXo/Td1+BOay1f1Bee/yQusZG48GhjoRuFvDgfaF1OYHQLPdww446LO5Lko/dkPEZSOYD32Gqe5mvQ7BdpggBM6AB9P5pMzmI3UtAdABgBv08U/QPkBgMHcxAS32umFRRqkFgITbSmpOlFVvu5Z0QQNe0wUXeE+jX5CCkT575b9UiV37LxHrhQBi6z8m/A9jkWsVS4U1xXqiXDWYqstbumkwx3SeCrYTIEH4M7sAEsQGiHIOn21iP6R2gksffC+UOti3n83mTSKuBV1aMNBdzWpwwb6U9lAyEmhPq1RGB0iAQysgYTcuZTj9hwskyLFLRgJzAyNBqJWzdFXpwimNhHdlJHixOeB5VyDBi68+yOsFbyDhzoPee6tyoL2Y/fu+997//egMoRIcC9i0GD7Pm+2oNifRfG/idwESHrovAwke3yOjmYHfvfeXtOb6ffWB9BAjof5ef089P91suQNOb+R6854KVLtOmq/T39FdF/V91O+9i5HA97uloufatEaDTX8fQMJd4894+Tps2ANtD0cdMTlTL52NaA1mUiI7e6C+n3ddg/V76v2joKX6v17b78JIINDXGttAQc+eyFJYT0YKIF3W+A/WuzLZ7coZrITBtDweDMt7OKSKJyLAJHgTVTLbMPL5BhGW1EQaSBjGYWRGQjv+4YXcBSS0641oJiib7lVPkOs+2wAKAAWUW4iJkACDVJtd2oAqdoIMtbOnfZAZFAcytM+rDzDNQVP7HWJm/tGcZoBT493aM5VatgUdxVjIdozd39TIq8cE2WjpN5CVUt4tgj+J8jEB0c6Rm20z0+GIGDhgZH3d7hYjpscRIyIBB8ChrGGP+2oF8WKu8JooIVkltT1FvrzWHfigyoxtHgwltEgpi77bQMI22j+eDwdldliXR8NSPn3/svxMQML7ot8/f/F1+eqbb8vVzaJsoLuShMj+82Q8qRmnrhggYXl9ExRntyWGMjudlBHq95ORuoioBAdqPkHXLHQJ+ImsVjASVJu7IRt7JSBhPJ2Vzz77rHzwwQcKOn7z/Kvy8sX3cmIbQUWc26SPsgFk85pzPP9uMsoxfwSCOquyw4HKBihhwDkejZsa2gAjCDTizIuyql2ZDEOIUQJz1EenF4++Ap8PI0PdPgUOAhgM5WzzeQL8YA0l2wfPT7mnpm1aL/ZyslDQHAkgwUGFFRVi0mMdHjMkDfK10JV3SXrdyoQ5y55K7DiISRd3IqM+Z+p/w+jxedlew2lQqwZlT51Td33HfY8/xEj4bT5T76nLhQD+jlhbFpckq7kJYCDbzwIksBQQoAM8IMgfZReIENI9SDMBIUTa9z6+mJb1iqzjptCd4emTi3L5CHo5hwBrc10eX87LB+8/LdPpsGyWq3Jze6Wzj3IihE0B06aTkYQZ+R/WAq+jZOf2miA+Mv7X17dltYjaay1n1stgJ8r4fH6uYI2Ah98XF48ETLBeQy2e+vkI9BCD/P77l2IF3ZJ5R8dkTUlGdHCBtaAGlNDY19vy5Zdflq+//l40eTQf2MM/+cnn5eNPPijPPvuwjCbQAvYCDCJwCWBEmddB0ePffvt1+e7FtxoProOf1fK2nMP6WSNiGsGUwN0tgpAhyijdk1TFlxW12KyOTErPslvAaBSsAmaoAo0IaNmPq20EvtYqASjkvfNpMJ5aICMTZdnudzI5i3NLjLToIiEhWajrMAmzmwpAhP0IBWgZSNYdjbS/EmC3DwKrJHRy2vOBQHRLtxx1z3CQGfaO8Qj/qK/rZ4zFsJC9jU4RKrti7laM4+0xSMGSYb2r3eOonE8nAhQkkggjYQAjYxfjhS1dJQWe8jzGZBegBLX/El9GJyTnRW0fs52iWmqiCUIyQa0NYdqMVWonxor8lxDLpSVkzGuctx4PfmvsMwliIMGAQ/iVbVmjbVLtW3eBVK8lAa2sK4lHh831/PFv3aPKdLI0Bb/hqIQ6S9EkSpruSiaFAVtU2sg43tJ1KXURRsMouxkGaNA7bMtIDlyARf5+lT4kkNA+FuNjH8o+ta+vXvM14zJ0OtpypbfGYxtsiLgGQDHa4AKO0EI5xBb//H/9P04CCeHV1J7bb22t0UqxPMhv/yG/7Tvtv9VAwuXs4keVNohZ8g6lDQ4SayDhLce4UhruBm/+jjpI5d81kOD3dIOeu8anBhK601B/1qnn4jpaIIEFVtcXGUiox8YLksfqAPtd5u+u63swY/LAh3sZnwqWfZ33fUQNOnQNEZ9ZMz+8qb0WPAb1RvV3Gmi467t9vfX9n5p/j/99QALGxKIwcfhkDWJmdX/fQILHrb5Xj6uBBAf8Bqy4XtYbwYsyLiuoj6bdterBDzE23hVI6M5DbXgNXHguPOc/HkiIEgJoqwEkBKWNgxowYUDGZwthrJQng3l5MhqXx2SmqKVPR8JrCnolwZGBhFXZl3WfoKVf1mhEEYBxQCDwWGkEdMUWcZT1uqo8INZUZOfxYaCnSX9JAU9oI3SBBGk1qKyhyIHgOhGD3PL6DEZ6tOxLVW/R7yPPk4KKpv217Wu1btxbrbbBBMoNLTkCJb22AhHIzLc/dzOjvFdr+1Pb4FS6OzoDHBjXn2oAoRt0Ne01G0AzshaN3WxEto7VutW6jYxSWTUaCUfX6GN1f5AuQg0kCCSHXkjd72pZzkc9sRIuhqU8mQzKZx8+Ln/ys0/LRx+/V27Wt+Wr756XL7/+plwtluWgrBJtL5nIUoaTaXRT6I/LarEsi5ubslkFkCCbA+2fkoXZVDRW3rZChVplPaWpkWVfa0/T7is7J9Bqjcwpexsg4aOPPirvvfee9vu3378ob16+Cg2RZCmZWaX5TiDBpU9ctPe650+OdZYjsC5xgBEC4/pUFDAgCMnMle8Hh1DAXgQHgDQNnTU/S2UuyTkhG9cEH2iB5L6TnT3smL1GLDEEF4MSbMaOsnmivfeiRMjshsZXEDxVBfPH5WQORE4BCZG1Dme7ZmmwjkwhNyPornPI67d7Dnr9nvIx7jqn3sUP6L7m9w0kdH20rq+njgvZalSsLXWWobyBfQcLIR8T+ynEc9FPUG/5Yb9cAK5tV2V/WJfpbFgeX56V87NJGfS2ZX/YlPP5rHz4wZPyk2cfl4uL87JeLSQ0yto9n821Bw7bjYCEJ08el8tH5wq2r8jgX12Vr7963nQ6UM19b6g6eDELpqNydj5RphdtEgvLco/WNOA99VwCSiCM+NVXX5UXL38os/m5QAg+DzvAZ0dwEnXib17fll/84hflb/7mywLLHkb65eW4/OxnX5SffvHT8h/9p4gtRl356zcvy6tXP4Ta/ZgMdbAgaK8JEPLy1QutV0AYyh2u37wpF+Nx2ed54vIxvpfOMgFuhAp+w1h0eZjaqRL0pMie6d+UnkiMMllCWXIGUAEVXwBotC3QawBO0LWA8h/Z7QALY11Ghjqy0fEYn0OWf7mIbPtuGMBxbZNUApBAHl0B7B81gr1py3jdm6urTmmn215mmVwCCXx/MDICSKAcS9dK9xxKpijHWANw/H/svemTZFly3eex77nW2lVd1d2DaQAcAYJ2M5n+POmDTDKZRJkgmpEyGWHUF1Hf9E+IopGEMEQPODPovbv23DP2RfY7fv3FzVcRGdVTM8BwgBjryayMiLfcd69f9+PHj3unHNo8Fh1zsr3S/XwvcWEer6Yp29+sqdSFBwwYO6bTEKULi6rrN00BKWDDecvR0AACSKVEkTFSOQ5CtoCsMNZmzoaEodJEZwf2JZT96NpQQ5gzSjy8u0PuDweQED/DxlEW89Y6ToYl98XDf8/90/DLBShQhjbzVta88vhHjIvZTCUN8R3AuDVrzvttCDBij5HoYfg2pky/AwmjxACpCiCkhBDwx8s4Z9asMXvw0dbda/w61loJa2aCC1OXE2Fxf+Wk2Kb7L8cCJFZCIyEHEpYLQPGOWXV/DSRQ2lCtFaUNnPd3CkgQIiYn0wwgQX04g4mwg5HwrkBCZHtvo2Dnm+62wDZ/6PweQEIYong/vn9boFQOdPPgKD/ebUACpQ3Rsz2ndwc1K+67fN3vCiTkjvym6yuP0w91RvLgInca8s1z1zG3j89NOlqOWMb9M07lQDQMz6b5UA5EckfvVwESuI6ckSB0PYmX5Y53PgZlQ3Tb/Ze/F//On+Vt46usbwI0+BxzLOHFe2cAACAASURBVK6XdUrw8j5Awq5nG2NQDiTz7+WbT8ybuObY2DbNXWIRlR4kBX1sCYmoHEigBppOBQ2AOzpYTObWtZodNtp22GzaYLWyttTCcRKq3l4KVWTVWROkVBWsELRPqugmVFTaoPIGKNUJSIg5GEACx9G9pBpoV4f2l9+LMxKqOAcAZmS6I3MqIMHruRGOIwDCYQMwQBuBAErzjPdhLqRACGFCskJcF+cnuMMpV3O2pDhfnj/l8eXaoj6eS17bP3Ea9HXZtpSR4t+3FViVbUL+3NlCccwLW5GBGVrDqfQiGArF3Eixnl/nsmg3t+kei5KGFJjGvUUpxYqAI2VP81pNgJhUdi0gATYCddqqrQ6NBALmybX1qxXbb9Rsv1mxO92WPbl/KEYCQMLF6FJAwjcvXtj1cOzOzpKSAO9IgTiYhOeqdZuMxza6GglIiEBedcNkq3D4yVZR7gBABq2jXrXZktaOVTERvEWWd8m4HrnYFg4o90UmlLpqamhVOwotG42E+UyimQEwRhcVibCpN3fqU56AhbLdaTe9rRxLkDKEyXRmk+Xc1emXfp3e19t1NwDPVMZXdyBTgEmiFQdj0WuofZ14NURoebgAmQAD0WIXYiXoe5RFJMaBWDzs7RXAjZXaqLImmC5R/qD5BZdSz37NRIj5yWz39bsZWIjP5WK9mxIBuxgJGY53EwBLJ8htd3ns33fv1lrOSjM27TU7z5ExD27bC6KjSr73uUl0m6W9XTq5C5+P1aU1lAEGWHCGFJaOGCYCMRgJrQrlV8zflVo2IuDYqK+UaSTj2uu27HB/YPfv3bGjg32VvkWmsw/wBqDIGqiaAi1K0U5PT+zs5LWNRtdr7ZkEFjFvtX/S4rBRtf2DjhgBAAesHdWmj8f6HXCBvTUE5FhzgAi0ajw/p9PKzPb2D+3ewwf24P4HsgPOgCFYdFbLy5cn9vnnn9vnf/2lnZ2NbDKhlNLs8eN79tFHT+w//s/+2NptZw28ev1CzAMYDyqvaDWlF4HAJM9xvgjhO8T4ru3i7Mz2WrQq9L0pWEyuLeDPBOBDEjupDj9KLsI/pQTL22M6s0ygfb0pppEC7kYrgdVVAYxq/wjLKLRuAOcRO556V50oDVgDB8wFZ3rwNzL/jDFggsqeaP+a+TfaEWRvXGMMu1fseQnUDN+RPQC9GH2WgDZaCIoB4es/RCMl5FchK+3MPl0f4p7SVHC1V2wcoorXVyOVogB6uF8QFH/E/dAagHkCO6Vpw/Nr30+bLh4NkIC9Hs1cLJfsNCDLdAprAxvq1H20IgJgRThYrTQTKAtYw/igi6EOH2Ik0P3GGSpO1QforVinzz1Fues6c+4bfZT8rdszRpBdxBVp989tU57w41nlfnXuD3D0K0r5EhDkQLYDPw7EOEuH5+JJpTVrWyUQ7BOskwLoSqKc7D0CkpbOOEJjBRHQYGU06q7pYTOrV6bSSgi/hrEIOx4MBIEXtNBEADPRMTTnE5My7jdnIuyym8WYKG7ezkgASPiv/+E/NpszN9oCEvBNK6lE83cOSIhurQEkvKvYYgAO5QAvFj8DntPZy1T/wglNGYZtAda2IBrxknIAmf97WyAUQEGePS0vpjyIzzfZ+K6X6Xjn6wimYqKGoc5LD+IzbizfTSMhgIjcIckDN665fP9xH/l725yEotXcBkHKeDa3ORiFkd8itpiDATmQsK6BW1NLY1xvAxLK8+V9gQRtnhklWEhrIPwpMCoblV8nkBDPdxsYkd+vb4xujNnE+D0YCcGiKM+NTQDALiOZP+983uVrOn9WYcTzTaa8jjetXwKEWaqppPOCgATIldrXUx2bWnql8ob50lqLpZc2tFq2X2vYAO0E2iJWvWYRe0S2ed1eiSywAwmUNkwCSKAuMhGho0Wer90UVieV8mjvltcO+/MXN9ZqSxwUjuVUSaHsqWsDG+yU+cT9YCooY8BJUqDkas4zwI1U6kDNgPp3i8mTVPdra4VlR/5vUgRxKLTOUylErPkACJnLYh+kTPJbtkLtp97ttcnGNwJI2Agi+HPM7UhkL/xvXNs6G6U5lUQZ4zu5ancOkpSBhBys0AkTkMCzDSAhOjZUeLaJkVCdDW0AgE5Q0ajZ3X7bPrx/aB8/eWjH9w7sanKt0obvXr2yK0obFKDjAcHwoBYc8bWegilAveHVSCryYpSkzgfKwtfrAhKg8fN1g+KP2BzjA3CU1jVzkLV8NcSZHXnnBOnvuNp8lMUwFuR0AC0ENSVGXJQ2CFBj7iUgIf5dtjPdZleBAuNJxpE2ZdMVfdOnAjO4Tn8WqUUYQEK1JiABO0QtdIhkRpZSoqOivDqrRvoIUJJVWp1apSZdF6S6xGBIXRYEOqhsxwE21ouPk2speP8UZyCIwpuAhKJNXABloZ20BUiIfQ+nPexXZOyYh7EP5Bm+TavkNkZC7PP5fhznyn++2+rb/Kn3AhI0drH6bzJ+yvu66pmiNKlQNAeuoTVoXSUMehZqJ+naNoAIRa97lU8hUgoV23WJWrBwEDmVKn1Ln0e8sVqZWbOFXgHCjHRdqNrBXt8O9w8U3LeT4OGg3bb7h8dqj0tgMJ6M7NWL5/bi5XdqMUngsb+/b91u2wb9vgsk0m4uZYjpWtDqkqWsiE0AmMALwCASDOtSBUstGr/RT/kNrabdvXff7j54aHeO7+m7EVCr5n6+tPPzS/v22+/tyy++1veurymTMDs62re7d4/tkx8/UaDINb1589pOz94oSDw42FOJh1pSVpwi3uu3dY2MLUAC7KcGnVkSZRvmEgEo147GA9fuQILvdB4Ue+mCfBwEYWcT2RC+S8kSn4G9RUDI75RuAf5V6t5hKVgJOmYNDeSJd1BJGg0esK9r3QmeRbvXPgHA4h1zpOFAe+duU8BlJG/k+0mTxf2wXPuAoPOGP7KqyE7qfiSGSIlHKk2sulAsHXWiy4LbDJ/Z8berIWLornOEDQJIuLq6ViDM56XDUfMkq+Y0OhrqHOKA1Ph6VNg2QIRqs64ExghwZTZTu8cZoEJqHQmQwB5XXaE95GPI+AaQwDW40KKXrGIHlYlvI5RI8O3Au4RNGxVrth1ccNtFxh+AJFav6z2h8cFrrR/g80CFYmJ9rvU18jiG58+8KNusws+rVOziclgACWJpJOAHbRAXKqynZ5sEhRMALdsIGID+hDp3ufijunoIRPKEnvY3dRNJ5R0AOHStUOJmZtXVWIBCXOMaVEngpkAXBxLE+EiDU2hJpS4ra/DB/auw2eXS8fh+sS8o4cQzuSm2SNcGShvQSPhv/ud/8ncPSNjv7v2g0oYfAiTwsPMgrRx45EHntuB4HcRHTbRvgOXgaFNQUzjZWc1LGKYywCF0MKPm59t4DiRI1TgpR+dAQdzn+wIJTPA1AutWMF/seUYlv+dyRnirs5JqRLcFy+8SdG4LgvMFmV8zn883jhwBje/EXAgkPe47/3uAAHFv5TmTO0NxnMg8x/jIIU8KxTJuJQpwzJl8/H5TQMLGYDsT5OT+4lojYABIKIMym+Z+eTN4y1HcMkHye42P5M9rnfFer8F8PuTXEtcQ6yeABLUBmi2shjhcCUhgo8XoV6kVXJp1KhUbVJu212hbv2LWnU6tg9hW6m8ftHU2IjkjlA7gACUgYVqtSJeAoM5FAP2612h10mZIgRhhEK8obViPRxlIiKxpKlWgGwMij6rx5r3qDWp2AAnTitena96pQjUFTQlIIFD191M7IvW9d6E/ZYwIsnAUUu1oPKNo6cj0iXv04CmrJXWO+q1AQj4n84AoxqFJey6J7HmdYnwm4rcAEuI9Aueb8wN03q9a8yLFNaERQes2fTcdUA6gYhbvA76ousBRfm79IwEJql+lawNiVgKaPOVFJo7Sho4trFdZWh/Kcb1qx92GPbp7YE8f37fjO3s2Xk3sxYl3bbik3npCjTXDRga2JhCBWu1G1dlBI4IQvMcE7CjbgqvGZSNfn7JW0glgXtTX4pSag3UXK1PGjnKlRXJmU/cF7KbGjzkr4WrP9uZ2THtX6vIRopswOTaB6u16W+UXvNRPvlbXPL28uLbT8wufk3JSmyq04THLlsY+VEGV3c8vNXaOVa0UgJn/LpnObCV5IEOJDy+JTQp0cBYO7VPFSAB44w8ACDAjWLOpO0ch7kl9SYIEtccUWiHJIVxrIfokSwBDQIbFtSeKd6ExUSrX3GIei2xwPv/y+Z37NPlayu3xtmO/y993AQm3AiESR8VAMIduAgmxftXy03nDBSuq2DuXBPodq1bW7RYljLaaKVsKCKDfExgMWwHdA2mzUJJWrVivWlenhVab8iMmFUDC3DotgliWC3OOWuiq7fV7CqR7HQ/697o9u7d/ZDXs42puZ2ev7etvvlJ5AOUQH3/8kR0dHAhQ6LRoQ8faioCTLCmtD4c2W051PLQLABsIgLwDA2UIewriWYuUM8AuQBuBILK/t2+Hx3fUlhUKtwftFev1BgrksdkEps++f2FfffWNmAxkuWFDRIBarUJPd5BmPB5pbAAYPv74qd1/cMe+f/atvX79XMHl3XtH9vDhQ90PpQ1LsrbX1wIUeSauleQTfi0gnfzHouzA948iQKczzNQ7t2AT2RQBxmNeSYuJDDAChAgZAz6wVghaG1Ubzanj97IGt9EuKOitE2EjQG13MUMHCFK5Kxl5AJJ+28aJBcI9+txal+8FMCOQYLbWedGcVIRPqQG2CWHFmcYb21KveaCPfRYoj0gsTMUUoHJ9XNNoAgiSgAWrCEBAX4K1GjpUwvYF6FCrjz2uS89Dz3BFi8eFRDu9VM3ZXTAS6LqAwCLlEmodOSWL4CBLdZVElMVGWwM3MCQYB0R25wvvaCH2QwdgxFvduri7l1gg1Mn1KRnWSBoQKSusJjnS2FoDCdJxozyC8hXR+7xJddip3BcScB37TQYihl3C3g/RHAEcrFaTPoiLa9LxQhodtYaAFJ4dx9azSm3dAXFJFAh0TqVzbIoubOlAgttz184KJgjACmAXwftqfnkDSIh7Dn+OMRLIzthkfv5tQELYcuYi45X7PeG7RhzBmpFegzpnuD+ltFcCEuja8DsPJGjA0qyQe7ZCNXdPNBJWc9B7A73PxRZjMhUU4EzqoRxI3KSUuDHIA7Q8WClvtpGxzTfVHEx4F7HFfDMvT4SckRCOVjlQyu8nHIDiOKnWDCMqu0bkg4PLwkhqvwIayAgiOgQym1qvBFJ4m8PARI7gtnx9kb2KIP19gITcsSkvnF0OzW3jE4tyG5AQ583HPJ8PAQCUg+MYk/dlJOTnlzOb5mZcTw5kFAY0Y8/smp/52JUdTN7bxThxVP4meBTriTEBsS2DH2UwplirUSuf1fzlQMC255yvn7jmHJC5bX7cBiREaQNotIst0qOeAMndfIJTd/5mVkEdvIIoXt16jZZ1yTasKtYeT62L2BbUdTJjiqvmqf0eGgkmscVxxWzMT7LC0GEzIIFsmtpOKfOQ0OgQq0vhT5Q26BkGyECMo4DybUYCmVOABOigyqRKld5F57wW3B0pAQ0JSFCQnM6vbnuLhXqfK4OTMrjqX50Cu3qqA4x5mz/LABKUbUlG3p/FTdFCqQzvWuDZ+2VbTQAdazz/Ge0gSXzcnPcLz0wLCHBNDNfcXo99gAh8r5U0A4r2kRuBBL/AEJnyFhNe2pADCQAKim1SNq4ym9pBvWpdApeqWb9qdtSp28Pjvn34wX07OB7Ysrawl+cn9uLNiV1cXts1tb3TldVgIzSord5T8EEbQUoNxlfeV1tSkMuKDSdjBdq4a0RKjXbbqs2G5h+Z96nKXdZAgJxTlTP58z85PZfDigO2ztL5HCIwE3uHOSbqqNcBQ/fWs052ijma2/T8OUV9u3jp1bqEIdnIEHl89eZEwotkJdu00SOYUEvjmVpc4kASMIl5gN1MauYAExI9ZRyoGU5dSqKEQf/WnJ47i4fvZ50YAkTg87CBVUiU0oKxfuJ+UCTJ7dta8ydl0MtAQmHEk9hXgHiJ+p1npvjoLvv42y62+E5Awob1H0BCIVZX9KhfK69jW2AkVIxAk+dIpAjQBUPTO3rCFlB7Ok1HavL9fZ4T3R169apEF9tNwCrXEKg3ltZpknE12+91bDYbWQUgGeZCw2vFYRjsd/t20G5bU8DZws7OT+zbr7+y2Xxmf/STT+0//0//E/vg0QMFyATpaCsQ3IilRVDRqNrV6NQm87EYCR88fmgHBwfeHvJ6pM+hfwBgSKANkABQcXV1oc/zWdrwsdbE4Lm+NlTg6a5ysH9HASOMhBfPX9oXX3xjr1+dqBMKQAOB7fXoyr5//to6XQJBMqhm+wcD+/TTH9sf/fFP7MmTD+zf/Ot/af/u5z8TmPDwgwf2ox89VbkDL8r95sMr7XWACqy3igA535d4hr12R4yBZaplhzlFLT8MPkmp0PFh4uUcjFOhQ5CAeGj3AiZrdYkHEhDyMJudtjVbLQEJRZcd2QEP2BEqJBjstPuu0TBHM8IBca1duvtUl1bv1BVw81ywK0Xgmuw8wICXTnjrSwHjCfjHXvUHe9biWpptfY6yBMAHbJXrK7j+gQtfOt0+6veFa1Waft7EqOC7fI575hl7a0HaKnr7QRfCTF0Umk1rt/oCl9WqcTH3xMVyZcPpTCKcq0pdnXvGo5nNp84cBHiTnUraItXUqpK1ypzjWMwngAT5AO2mtXttzRH1z0hd4hqNio2m185OSKzawjdMNYAeCEeHLdgUN1tAumYAA8G8URGlC+2KJefCxGKAwcTjOGrglNpRA7zIT3I/ttV1Foz2veFQ64F9i3K5ALh4LtHxBA0g1oPKSxJAHYATnYG4d5UVpfIBdEO6rabKfmSnqwubT68FPkY8Kb9dIKYzEqKUQz+ThkTZPw6mRs6cD5862m/ncWnEBsHY8HlB/BegK8+pZatVy+bL3ltAAuMY2ZPfidKGdWCUlLMrZv3eQK1gkmfmmY6stnaT07grkIiguxxUlQPQH+DPFh9loebXlIMM8fdyIJ4HtbschV3XhNO2kCPnk4mMDD+9Lg0KF0YNVIwNx9ttihbtVcraWGNi5o5L/rfymG8K9MvBXgRw5UVTBmqKwClTPeVvMWZxnG3jsEtzNGp+MQrFBpD1CQ5HJz9P/vum4Dv/Wx7Ib7u38thwL/mcLN9jHixtuq5t17dpjPLx3XR9MS5xTeWfETzw3RCFDJaK15HdFIMq39uu8SNoLwcZ+dzZtT5kHxJ7J+ZvDv5smj/F39QBIK1f6OZyiDysRQmc47Jt4eyQ2aLmtteiNRebiFlztrT+CPJY1XoADNWada1qdbJelDfYyobzqY1rKxtVzNBfBlCYIY4IrU7aCktlu0TlVBuoVPOJU0Bmg6BMgEEKiAFYpWXo0XnRTQFtg6SR4DXiro0g1fnUClIZV7ETvK+55wOc2idnic1a2VuyuymtEC2TkmcffdwDyHHjt5mWHM9j+7ta9LtMXAkIyIQQMyBsvZfcfH/T8w8miAeWXuxwo5I9u5+bdMSbPaA1b4lQZF9drdr7jTso5cH0QowEMhiwEmC9RGlDZT6x3nJug2rFBo2aDeor22vV7e5+2+7dP7aDw57V2nU7ubqwF29e28nZpY3HcznpjWrLarWWtdoIrAEk1CQMhQMFC0BOSaVmF1eXrpHBrapA3B15slD8PiLrpFpRF5eq1xtOwU7dWl48e5mO5bTMNQjvgQfOi5xdzQPvzw7tMwTTIhsXjLtlCAvWXP16vhjJhvC5OtnHZkuO3vVoZENa5k1wqmmN53XOvEdAgBAY1G3Wb5FgSPMBB9l7z3tZA8ABiu8KaNL81rOpeL2or5cEKESLx1TiwLNV2Yr0EdZAnNYewKPXtLzlA5TtYL6H6vdYT0WAfJMtGdkrgpfbjhVaDNsW0a69LL5X9pG22eR8f8j9hdxm59cS8yj2mbAbscd5VnL761b7L3YU9jtWb34sgpLYZz0Y88x1qpfWPF1abTGxbquu8oNet22tJn7SwirLiS2WExt06L0+d+0caqVTfXqHgKJaty6lNur2A6g+ttNXLxVM/0d/8kf2X/2X/4V9+PFTW42GdnV9YdfXVwpGleGE5tys2nAxtHmFWvy6dfc6+jsBEJRtFPebra4dHt61b7/53j772b+11QJRyIaxfPf3B0p1KyMpdlLH7ty5K4DBVnVltq8uR3Z1Obbvvntuz75/BbnC6GRA5vvN2am9vjgHQxf74uBwT6yLO3eP7dNPf89+/OnH9uLZt/bV17+wr7/+wirVuT198oF9/MlTtceEibEaTVWeQMBHjT57EwEa4nWyjTBOKa2SpA/7HWJ9tApwVhCdAZgLYhQoY++MpwAlCeTlbxgUfQJ53++DdUR3Ap60gAmOS+Cu7LJmqs0AEzo9tbN9/frEppOZd7lptlUWYbWlvTp5ZScnJwrmfc9PInzJHnI9AOqMLwEpz4fv7x8c2N7xodXbLYEXHOPi1DUTHHiuSMuG63GAIHWbmQcrrirmAKA+81z3vnT9gShpYf9nP5F9Xnq5A1luCWu22nrusKbosjBUSQKsDTPIB/MVXWu8W4My7DMAY9dnCPsCFBf+kzPRJm5b1RrIA3QCaAktany94a2be4BY2vZ6wOw2IDL/3t2Bv9Mi04FmF4l0pkXF90iVxTngXmsCILCpuEAqplVaBNpGU6chNHvUVpguFQDL+FKIHxIbO4DNOKGj4d2AzGZ0sKAjBiwVlTOk8s6lCXDSTEnPS+0xeQ6pGxTX30ggm8a9A3jftWaLuQ5YcyntldzPVRtIbFJlVdwv+z/3HHZSySqxTLxdp8/5tWB+nqiMeLGwmTcYrCG2KPjb7ZzmTMOWq47Nl237b/+X/90M4cUK3VkAmgCD4BFxnXlfrZ2u2NYP/K12bUiz8gYtASBB9L7ccYYymCl+lze5224/3+Di902B3a86hAAJNyfRzXYmOYgQn8sRpcj4/qrnl9hPxrAIVCvOK3pOWmBvB5XuGLuASmqbk6js+TXm4x3nCseofMzyeOdBcb4QcgemPC6/TiAhL80IwxjHV+Yu3fcPARLi3uN4twXC+f3nz/i3BUjIHbVtzmB8Ju8uIWowWQiciBLtLL+3HwIklNdAPKddayPmqjsknl2Na9gUSObHa9aaTo0PbYoCSKhpcyN7zMZky6nAhU6rro1VLYFmSzuc12xvVbNBra6AsAs4AGi1mKt1HxV842rFrqtVG6JZUEEzASq+H6MOkEBgnzbpYAcE3Zr1rXkmUaYMQEhAQt1cZV+ZVYnFOTU7gASCKGkmgPgTUDon3JkPZJ5hJkBnlBq2t4xy8SI2aJLEa40EnT85F5F1TsO19RHlz3/Th3Y9n/w7m+ZSvL/tvV3H33V9OeMo5nnYQAcSkoBSwl1i/kHZ5tw42zgNqvsF9iFLj42FAbOY2v5y6e0fGxXr1cz6jaod7bfs7vGBDQ671hn07ezqTIyEk7NzAQkcqVEjQ9S0Ll2OkgNPVm9KZ4cU2PIc+ZvENFONv/dtp80jGglVu5qOXDcg7SGt1AVC971c2TfffJeE7NI+F1o0iKlRG9uAVgn7wl0SMhxio6R2WwoQcKhTJhCnX/uRamkXNp1dE+q7EFar45m9xUp1wmhCDMfUcfiRYQVULLWrTN0TFisXF+MleDwBCN7UwVkXAhKY3ymIDHEuAQli9KWWn6nMQW35ktaIHL0QdktsHs2DtBaaaCTdYv92BfLeu9xPkO+tm4CETWvh1wEklEGEsj3Xus9YZPnvsTds2jvCAQ7bGv8On0F2+n2ABGxRSuRsM0D5PlDY+MT+qFUWVreJujcQJIrC3QBgAOhx8BimgoQbpatQkxgj3QwAf8k3N6eUKC1UQ40dn1xfIfluTz98bD/5/U/tk48eK0PJ3gHDQXXkah9XsSU05LbZeDG1q9GFXV2f2/X1pY0mYwX8i2XdUF/vDQ7t1TPKJr6UdkN/0FaF0t6ga61GxVqNulgGlEG4hkFdARKZ7eH13EbDqb148cZevjiVpgh0/+Fwaq/PTm28dN0Brkk6De2WWAmffPTUPvnRU+t0G/bFlz+3L/76r2w8ubB7d4/s0eP7trfXE7gCkNBuNtUWT8CdhIZp1+uANHuotEsSkOCZcP/3gvaa01mRYfbveZCnTPQKnYqGVdBzWSyVKef4EodF2wjtoXnVphJsXAqExLZE20sCSJWSJKp6aBxgi5QEQWx1BlPkUqwArfUknEggPxjsaUzJznNcxpifADQq6W0A/uyJ6QXT4PTkXJ0sJFArZsTSZrCnpJ8AaALF3oEs7k+MSOJNxiNNYNYEa78IuFPCYT73wJjvYps7tPmUHkC1ABJG04VNpjxPWtsyPghJV9TZAKBBbA5Al0xYF+CYl4M6MENgVADsQpl3lrN/fg0kaI+j4waeQoVxAJNuFmtZmlJ1NLS8ZBNQwuMMnmfLGs1UFqlWrd65x0sjvLWlk7+8iCy3PVFyIFAC4UrOSeY9aeLgKik5QteQ2di7ViDiCztj6mwXvsP6CHbLbOyAiUptVHbocyDip1YjaT8oyDfrqMNKR/OSbibz2XW6zsRyL2yl7/+sTcbA29N6hwv5BWIuuC1Q8iZsUibI6KBRfM9nSPi2HEsMPW16/N88kQwE15mtmrYQK6GbAQmw0b2rR61KDxuKIFJ7zK0e3Lu98TsPJORBRXkjDhTo3YZq86c8INi80TJhAmHNg+g8SOf92163UgNTYHFbIH4baOLMBC/12gYkhCPNcWJxxe9x35uAlDheONabriM2+XjPF4eP56+LkZADCeUANxbvbY5SPJsyWBCL+t93RsK7AAmaI6oRc1oav0d7sl8HkHDb/N/FSMid0xy0i7/nz2fTedgA41kqm4xlJruS5qJo6JQ2IMzUQNXbM7FstPXpzO5V2gIS+lX+q1gf6j9K+AlIAEQYVZY2qlRtn8G5bAAAIABJREFUBAXVqt65IWW9G1VYBynoSUryWg9Q1di8EpBA4lf2KiXdQhsmgITIlgpASMCBAwjOjFDWVSgADuwaSJCqPch8CUjQxgpVPFH7I4MatelRuuCq07+5VxkIKK/DfH5sWqO77OeuK8+BxhwULOx5chBcS2NtIwNI8L72ZFpqYiSgtRFAAoyEg9VKQot7rZr16xUbNOlt37A7R/vWP+hYu9+7ASRMJgQ/DWs1unLW+r19PVOnT49dHyHZT1S75RinLLsy9zAnqNuEpgrABZAgMNXnBA6st6JraR18/fW3RRCp+0NfMLRSEJBqev2u1NbFnkHIyyNuB/ZcoJMck76ful/4R5Y2mV7JueJ8UITR5EBQ8vLiyi6uhzYczRJbwFs6VqDlqrQGr7NqY2oPIpBPXRcKfYzEItAaoJRh6Q5iofiewDJlD2+0jvRZobaPqXuDzrEFSIgSjnwubQvOy/uJSg4TsJcnBKLEIdr/bZun3v5r+2snkLGh3KwYz6xcdBuQUN77y3sp6+d9gIRdQN+6q8r2MYg17PPRgWZeaCjUDKbZShnGVgryCWzoeQOQINo2TARa4GH/FVgQ/AAKLq1F9nIysXajboNOWyUQ8/FIzLWjwz17eP/Y9ve69uDeXbt//65YBNRYM5sBmpv9tl1NLu2777+2v/rFZ/by1QutZyj5tSplG02rNzp2dnJhFxdn1h90bLBH6z+zVhuwb6oWlegrHB4eyt88OTlTsEv9d73Wsel0YWenV3Z6ciUggbu7vhrbycWlnY9Gooez33U6LTEzjo4P7Ecff2QfffyhHR8O7Lvvv7Qvv/qlXVy+0f43GHR0bmzbXrsrEUpKGJTJns60LrEFrLdOs1X8W+A4QAMMDmwFNfcE+2RSkzhq0U1AnzMbdHtqaUzpxGgy8e4OSiz68UdThGHHCn6xCcxTmEyUhsBmgpFLeQfASrc/kH2bTOdiboW+13QxFWsB0IC/jUZjiWQ+fvRE7A6+T6aeMhN8oOuroZ2dnXlnGxgRCMWOx35OtB5CqA/QILEj4m/OWPP/ohESWBjzyllkHjhGAEl721g/AhKS1kSUEmBesckwD0YzgBXYCQAJVVssyT470BJAAucAJFHL4FZH1H4vF3NNAa7fY5IEhNcpoXMgwdlFnkASQ4IyoercUKkOkcUAH9R2M1H5Qw/AtRQoC3A/n11B7M6kpSAGA1oCxLsp4OY6PAD3uMCBaS9NMXSp6m1PhqTyCUBg9DvQvQBIUOeFMcw2koZ1MXzw+WBfMmemI2fUYtx13LRvhS1uc33MZ+05DiT0egB5DiQs5vBM16Kxa2bjTWar2monxoZYHgAEAEbthvamIgEh/anQEXEQJ/93HusVQIKMrqSBk4JPAAnoRXTsv/tf/2liJNwEEhAabqRE1C4/aNf7fyeAhNjcYjPMg9r3dTQJCHLUuzzgQU3MAY2YGAE03PaQdl1foSORnJF80wyHIAcAYix8QiZ69C1AQl6jkwdqudMT1x/j4AvfHdMykBILIc9g3AaE7JrAu0obMFibQIyyg7LNUcrPvylQiexKjHXuSOWZl03ny8egfJ4iUNmQCdrmHG4aq3e5vl1jzDFE8VJ7HRd/CSAhKHD5GJcBm7LznI+FhJVKzuymcd7qSKfvc4zYcGOt5QY4fz759YjWl8BAGfPUT1j07NR6iWwIVDsyTo0m2QMyGlOrIkBlDQEJe/WG7VWrNqAdGVgvdD5biIXgYEIqbSCDgJsqJtNCjmxTqvo+Tx1FdyV5gTep9KIMJETb29rKEeUAEhCWA0jgZwAJKmdIbAXo7V7aoFRIEqVDVG4htXyp8hdq92ZNag7Txq1xTYMXgAaU8NteZSBg11wrv79prufzJxhdm+YMfwtg8oeeN7dp+ZqOeR4/q6lNWQAJBXU6MRJEiU5AQjAS6LsOIwEgYW+1sP16zQ46Ddtr1lTaACMhgASyXsFIQHyQNl6NChnArrVoJdfuOX0fQa3JRCUvjFnQVKOlYQBMcnmStgXvTaDLinrsjBYyiziZoYnw6tUbZ68ESLLweVmIa9EmT50kvQ2fmAgAYSicq+40gexyBL2VqAJ7OX5kL6euAk7QQ8lFrSFBtaurodpd4gCqeEJdFbwvvAKVesNWtbpNoesmECA6LsgOJAFFgSysBXQRwtkMhoGT3wVQxBrSL6KH+prRc87W143PkZF2MQ59bdPetmn/uGGLkv+Q26Swt4yxlNOT1sSmc6Qep1un97sACeU1ms/xTXvUpmNu2z9/G4CE2I+4r5yxhu4MwoowEyhVI2DgJ7opKvwis0r5Q9XEQIBN0FQQFOU7S9uj3IYODdj+PnT/lU2uL2w1m1qnUbNupyFA4cnjB/bh4w/szp1j6/Zow0ZOd2HVdsOGk0v78qtf2M9+9lM7OSeIbaicgexpo9pVYHx1MZTQHSwEWAKUGdSp0Z6NrNfr2P379xX8EuB+++23CqD29w9tf+9IJRKXF2O7vBzZbIo6vWfVz66G9vr8SkACC5XyChgN9+7dsd/70cf25Okjoxv9eHppw+GFQD/ON5sjBjm0xWRsH3/4xPb6AzEMTs/PpJnU6XWtWW+oxIGfjVZTNHzs1Hg40t9lZ/o9z4wmcJWfWprqnuNlSTBuBILPvDxJQLZYBzMbjkbe4QUtAPboGir/Uzs5u5D94LZgLpycndr52VKg5/HxoXX7fWk2XI2GLsQ3n9vR4R178uSJ/Btaa8KMevDggcbwDUK3F1eFNhClDXTAOL+4suevz5zRN3U9Ae/AUFH230sVAI65KS/hJCBexwuu2VFrmLVpr4gQIZo/ibGhwkUl1tZs4QAkinMpu07wjO8AawNdJC9tgPkIrsx3YCbwwqYApsDA8c5btBydqeyG+2IP4Tq9xaOzztzvc+YdzIjC96OEE1ZNzWn50e5wHd/4+aIUIhKFKmsQE2FlLcoc0rkcSEh6HanNpEYuJXW8jMmBE5eK4jjNgnWmPUq+GUKTUwHSlLIA+MBskzixxPybRknMeDSRrlBue8Oehg0ESGDdE/jTIjYYCfx7sZjYaokoqndMSJtA+pFER9kTZU/CT/LyGYAIgASOh+8V4AxzY32/zh4pdCeybg7+OUp+UmmwWlC6srXIqmIkOJDw3/+jP3urtKFGG0gBCUlG4Fd1kNL3/h5IeIca3dvGuAwklAO3co1jHmxz3F2lDbuABPXWzoKpmIgRzOdBX2TgI0v7LoyEXzeQkI9lXHdkFXOAJUCLXfN7F5BQHr9NoEIeKGz7vRyo5E5j+b0ySLLpnHmw/S6OXH5df5NAgmhkKXAIo8bfXB8hGa/3KG0IIKEMPmx7TuX5kAeKUeftG6GjuvF+/ozyQHStBu5BDxkED8Y86wRtU1kQW6gOVpugJUXf8dj2Vkvbt7od1Vq236jbXrVmEA5xgxaVpV3PZgIRckYCW8w8lTasVp7NaiAyR//jmYs6EfgwJgAJ/FQpeqrL5ucmICE6MUR7R9o6+pW7sGAwEtZt8iiz8DZIOHEqa4AGrvaQ3kKvQfGsIpi0YWVBk8b5HajFu9bwbe+/K5CgSywFdOGEvOvxN32uHBzGeWJ+1houTrjCoYq2ZqyZxPZCGb4MJOSMhP5yZgf1uu236wWQACOB0obevgsjnl+f26vTM3UxmM2cjtisd4yynGrd6bzsA6Kkzt2BUZkKglHBRsmYKpFpj64NZPgI/gGfEK/E0ZQznIQNfU9b69bIHtCXHVCtSlmCf09rjnmN85yAhKJdaOqbztX5XMPpQwyRriZQdgulBTnEUI0JEHAGyUh6aOc/PdygLGdlcwmNrjsvRGkQzpmeUdJJCJAhnyfykp2moTErOjVmQII+vwVIAExjXUZpQ3lvK8+n3O4Uv2eJiAKcymplC22JVHriwYg7pXou28Qc08l3AQmxP8bnykDZLiBh2z3n33sfRsJO27GDkRF7QfhlOZAgJqarxKTSWexZEi5TRnSlkgW1jFS518oQmCXgkeZJtWIH7Y5VFlOxGXqtllgKs9GVVRaURVQNV7/fbdrx0b4dHR2InUAJRa0OC2aJYqFN52N79fo7e/Hye2U9Hz16ZMfHdyWUd/b6yp6/em3T4cw6/Y4NEL1DixwJX/aOVs26vZYdHx8r00xHh9ev3ggQePToQ+v3Duz6emynJ5d2fnal0qjJeG6Xl9d2BrBgTbX6G42utd65r8PDfXvy+AN78OCeLZZTOzzqqwtFr9+06eTazs7f2MnJaxtdXduPP/5EwfHF2bl9//yZ2kH3Bn0dhxIN7FG7y3X3FegPrxCMHQpYGOz3VXNOZhtGFSA6i1CZ2kZbwOL56ZlsmfblGvtxW+9fX13Z2fm5VaDJ1+s2oKSjXrezswt7/vKFSgnanZ4dHx7b1fBa+hAX11f28MEj+/QPfl/np1Ts3/3VL8Uk2N87tE8//VRgDMDBxcWlt7zsDeziAmDiqtA+INi+vHS9mtMLB2cYuxDNY64FoDwaTbxEIPkiubAeSvtWmXgnhjrdDFoCElwTwHUeJKKeOiTxBhl52A8Sh5zNrSGxWS9PBBCiEgwgAWBhtkQjYS77Wa14u+5ICDGvuSYYhdwPx5PgpcRJ17X669aObiO9MweZfi9JcaKA+yrhc3lpgtsoiRVGi+XUJrT4nAA6wB4voYhOEN7hIEoc1mMHk8DtVUoaOf7l7Rtj7ydhslyqkwX6N4AF10NaCdPGEQZAXx01YGjofqdroFa2NRMG5r5gitD2EuAAcUlAQBgJOZAQIILuOXUw8kTrQo0DNDZZvoV7AJisqa1yswA/Ijmbz5Vosx46FmGfC385gStiJKgdsQMJqyXprI6tll37H/7xPzPVUPHZpJEAkDBbLaxJXcqv4fV3AkjIg5QYs3zTfp9xnFMjmS2iOFZMigAK8o21vMnedv53BRLiGBwbY+FK294f2GufaJPjQWEOJGij/Q2WNpQdk7JjHht8OEaxYML52PVsdgEJ8WzCgcyZFOVz52O46fdNgUrumG67t99mICEf3033F45YUG0Zs3g2Dkxl1OKon85YBpuc5/xvASQE8LXpOd02B3KgIHQb+PwuIEHPRJNOKVN1Pog+wmxOTt2vWr/bs+V8JoZBiAJxz0sEGCdT6y8ndmA1O6y27LDVtsNq3eimBdpO7A911BkJVRshRKV2kO6+et/zmbXbdalQ86IOlPUaQAJZXl4BJIQ0TgAJ1WVC6bM6bgcCXBdB2z21mIne7smR9GGEWqEepywxAV6wEpSkooYO8TtFSmsgIdYQP6Giv89rl327AfpsAQtum2NlkK58rbveD5Az9pAyIMX4lIEEaa8kICEYCbnYIkACbRPFSFgsVNoQGgm9esX2+3U7PtwrShsuR5f2+uzczi8Ra1tZdYl+R0uChgAJZJdwWLDxo2un7EowMwEbAAd5yYvmRgIYaq2btc2wc3LW0brLhj//AKMBEly7iVpamDWescoZCTjBoqSqBrjmOh5IU4n14iKf9VZd+gXUsIY4FuOHSBpOLuJX8lYB1CRSmvp8U/eMA6l0j4MJXF90ZFDwoYWcQAK1h/SnXwAGlCEBSKTyodBGiM9IlDMBFcV3UolDzKNdYosbwYNsHqsNWtFb3J+ZgMPk9MfeEYFJvB/zUaJ2t7zeBUgofybWd9j+2Js37Yn5qbeBDn+bQEL4PHFtuT8mHIn2kMFekWlM4w9sRclNrW5LukBEZ5PU6g4WWb1WVfeeVnVl3Vbbegiw8bn52Fp0LEBPh7KfGpnXqvQXGgjTkXVFEK26soZaL86TVsjMjo737cmTx3Z0dEcZ1J/95S/tiy+/phmF3b1/x9rthooiqrWVLZYj67QdSBgMvH6frDL3/PDBB/bxxx9bg7KI0wt7+fKNXZwPpZcAM+HN61M7Ob2yZa0jwT8o7VD6iUV6vabdOTqwg4M9W65m9vSjR/b7n/7I7t7bV4nB5dWpjcZXAi/v3bmnlocnr17bs5cvpNECKM79UVoF2ADbrt/pao+j9IqAHhCOloLHhwcqceLvdJihZr1Sq9mg27d2r2sXp2d2PR7p73XKRfaPVG53fnpqz1++tMlyrvID2AMAFq9evrFvv/9OezfgyoP7H6j8AbHKZy+e2/37D+1P/uRPVMbw5vWJ/b//4s/t9PRMpVVPnz7VsRBNfPbsmTowKNieebeFaOkcSS58/+Wirhp8GBHozsDMCjCTtUGQHoGhWh8SkEqsGWo74rbUtruoclW6AgSeNfkidJOibaPaNSpi93aIgBNXl7QCnlij03Vqv8oYKG0ASICh4B1nJtOFVep0kPCWn+EviTW2Wtlw7IkLBxFcuDPKJgQo0Kox1fbLLicRQ98XHdwJjZqCxZCSswS2gFt5fJEssI9JlbIhB+jUZYVSudRW0ssi3A6GPaQMQ6KO7AOwztR9Bz9nrv1Mr1QCIV2M5cquLq9VHjeUFgLsgq6AGYAGng1IBGWqvrexOdy0pw10HZp1azaIqarW63cSkEDJFqUmo6wMw5sGwDIJwJJ9WeOiMUk6V8RoaCvpfl0sOPbWYn8VA8L34hygugkkeDcTjotNWAMJ6D3UbWFtWy469j/+k/8jMRJUhyh1C1zAvwcSNmSetu2lmwL4TYHdr+oMB5AQ9JNyIJQ7or/qOW77Xq5VFE4GBsNroFoFiCDRrYSaBt2feidttL9BscUI1rcF0zFeefAXwWo4NLfe/0299bc+GkBCXEdBPU6AyqbnkztW5UBjW7Cd30c+53Igpex0bXK84ji5wSg7cNucw03jlIMlm4CO/Dub7i0HycoOr3/eU+X58w0nNx+T/PdtQEIElbFRx3y+7fmHhkewJPJas9wZL4+rrlciNU6J1DjhGFDaAH07ZQr7vZ6cHHVugAomhoB3O6lPp9ZbTG3PKnZcb9tBs21HNRzLioSoCN5yIGFsFZuikQCNXBoEgBgLa7Voy9fSWiSLo8xyEiAKxlEOJGhjjX1zkZSUEzjgCvRO8YOBoM02BY5B946AasHuXUfd14V3+Gy0g8QJUaDX9Oy0rjc5HxrjJBCEg3LbqwwElD+7q/Qg1ue2uZQDEbetzV37w7b33blal9/E52IsGq12ASREwJQDCWQoqa9k3qg9qN+IgIQQW+zXzHrUX1aW1q2ZgIQobWh2O3Y1vrLTyyu7uLpWaUNlQcCOIHFVtdTURpOBJKv05tVr/dS6rXtv86LsJYFJgErK0AMUUapEoL+siJES2ahokYUzloN81OjqpYwRIDSlBcukjYAj5dE61+a3SskEzqB3CSHw94/ggEpcXkACdcvKdsFUSIJrnFsaC3wfhynNUwmZBZAA9TfEQwFOErW1ABJSGU8hxJiAgJgrUJ+DdhxgRDilkq2iNC499EJ7IXA4GAkAjj/Q/uVzOTRa+Fu+33He+C8HbnMbrn3yPYGE8voLhzbmd5mxwHWW98RN+2X+t/cBEsrnKq/T0G7Ztn5zICHfi7U+RJ5Zs+o0rROoE8oT/m/XzUnTvghsmBlIf3abNWOfAEiok4mcjfX3Vs3URrIK0KYSCWjNHjBRF16poYVAP/qFoVU46DXt6Lhvd+8c2+HhkXU7ffvpn/+lffZXP7ea1e3x08fK1NJNAjo8jIRKZSLdBAI2TxqNpXHy9OnH9vjRhwqO0Ew4PUEEcK2P8OLFK3v1GqbTEMnfxD5CzHCu4EbCk02CtpU9/vCBffT0sfUHTW+FXF3a4d5AQTfrm+z/ZEQZ0lilDaxvicvVnakAIwB23/7hgZgA/Pvy/MIms7E9uH9s9SZaD1b8nX2n3x3YYG9PzIQ3pyc6DiUSD+9/oJKIk9dv7Nvvvrfvnj+z4zv3BAL09wb2/PlL+/LLL7Wm79y7J2YH1/X82QsxDQaDfXv89InA14vzK/vrX35tFxdXWnuwEfCbsZ+ACZR/sBeHD4Vdyl+AnPVaWyKK+OESsaUlocoTnaEQcUEEjVESJi0E7KaNBNYIgKU8rNFSmddqVVNJBJR82buZB7oArJQijIboAMysppIR5gTALCDCcg0kAMTquhARRZwX8CLZGQlRLqQvEbR67i0YCyl/oRgi7JWLa7vujiy4ugE5IBGgo2s7RCncXN+PcSBx4p/1fcYDbLWgSq0tKzfABGcpeKLEs/itohyD43ipmos+AiDrFYALY7Zc2cmbcxegnOKzUGaAP1NTpxLdx9JLSRUXUDKRxOb9YEsvv0A/pQlTryah036/J0bBcoUmiJfmuZ1MIqFxvNVcjFLXWVmL6ia1H/md2luLrk9roD7GLBJ4AAp5LBV2WF2LlBQDDJlpV1+y964QYsQ369r/FEBClQ40ayBhupxbq+oaYe/7+p1nJIQTuCkg3OXkvsvgMiEDcYxNt7wZx3HKQV0svnc5z7bPBJAQ5+Qa2FTYTDCWylLRSiv1L45r1TKBykz27BYgIc6bO+n57+XgMr9XbbyZRkF5vPPvhrEIpzUPJm8bn12MhLgGjps7ZJGx3gUkBHtj0zhs+9u/T0DCJqAhf75CgBPjJjaU3Jl1R+z9gYRAnuNYOQX1tudfBhJCvDTmeS4WmjuSWi9QWqHbqS1PyriWgIRuu2eL6UQ1mQ4kOOWOsqD6fGr9+dz2KxU7bLTtqNGwfdrnqbO5Zz4vYCSotAF98IpNxUYgSKf2c2mVOr2K63JCuOfh2MWOyOKodenU1aRFoc661+Di6TXPxNqSmCJAgmsipG4Nwqu9taM24BQaASTU6k3Rw0Pdng1ZrITESGjiqKj9XVanqU3XQchdQEIOBGx6jvF8tj3jMphYBgvy51tej27jkoOx5QS7ApU8g7kJwMsZCTmQQGZSzwuRzgxIoPe66nwTkIDYIkBCt7aybnVlMBIobbh/90hdGwj6r6ETX13b5fVQQMJKU5He9RUb9A+K+mjots+++141vsx/nDgpnad6f4ClfE6oewEgmlpXuvPHvFM5G8DCYi7abxHQMoZkgKK3ObXidZzK5ABRHwzDLToRqBuKlyw4GyGxBype90wXBsALGDTqrc5+NPdMU1BWKXPwuZd0C6SV4J0gCIumqUtDDkICIih7lrryBLMgnt+akVARqyO3XwXYlsA4r/Fdv3JmgvaW9wQSckZP7HmxZwUQGiBpvhZin6R2/LbXNtC5AFKSuHG+dvK9t8hgbunasA1U+G0CEmL/yu1/jN8cYVy1CGMd+NwNcJw/yz/KadspYNFaker5wjrtpu33etZtt4zK5Nl4aKvx2Gw5sX6buveV0ein2UKskbrnmjK9lcpSXSB4v9Op2P5e2/q9hsQTnRFwZJ/95c/t3/70FwpGnj790JaVlU1nQ2u0CGQmymgP9mhn2PQOLfO5lyY8+cju3bun2n7EAofXU2u3O9bt7GmtvXjx0l69urAvvn0tVhPPnAwtjILoDkCegNKJo+M9OzwYKFDh3INB3378o48VvD9/9kr2AZ9TNO0URPE74CZlAS9hDkwmup6joyP5ot9//72dnp3Yo0cPBVrwPCi3IIB3YcOu7e0d2IcffigQgGOwHz5+/Fh/BxT46pvv7Oe//Gs7PrprTz/+WKwMjvvLX3wuW3Lnzh2BF+glCBi4Hqv1LX4xzw89hfOzazEqXKyRjLUHZt5q0gPMnFbuIn+0hF6pHKPZaGo8gUkBOnhJIJUWgI2GxkS+JuBRUumPucd3xsNLJSmwd7AO2E+wCar9R0FpurLphOz5TGAr3Tw8oPdSBsAHwFkgCfZsZyMAJkAYwZ6njDbtEglm0eaQFtQaSMiTL8Fk5nOMA89BPkNiI8S4yCep0XoyCdjm7QvrUQaHb+MsArcjPp7sIC7GiDaONpUCTJCwoUobYCR4aYTWWgU2T0t7GhoHvhUBzDkjIcQWA0iAkQCw8uL5a7EzpnPYIy7QSOcfStJlAzMgQWCC9pt1twiYha12TRoWMEcBElhvzlSa2hxdogJIcAGH3F7DaBA4g8BxtNLWHunMUJ8bDjjl/koOJOcMkRtgKEcRkMD4UcrHuWEjUvLmXRsqlYH9w//tnzkjIYAEwKUqOhrT310godvp3Wj/qDYZSb08guU8+NvlKOYZq00bbgQeefAXn9vlZMqPT6UNebCVnyc2/3wC5MfPA6j8e3HucmlEORgK6nOMA5MOQ4lR5Sf3B92NGi+JcaVN0ccytT9UZnbzaxsAE9eRZyw2gQq7xjCMRAT2OeoWz/s2R2kXkBDjy3FzIEHrOIELATblmbf8nHnwkjtz/H1XRvVWLy+9GecvnzMMOH8vA2JxTTnQkQf48Z0yeFO+nhj/3JHM51gILHKfsZkwBuHkRteGbfe56/w4ae/zChp2bhvyeXNboOqMhIWtqkur0Bsxta2TYFJqV0fNYgVDTXCiNpBs3ivVxLZrFbvXblp/sbJBpSYQYb9atxYBe9qo6dAwWi1ttKzacLmyibKqBFJ1UVuXcBTqHmipJn02dXSfujyyxanmXRTqFLjwM4CEZrVddDghyCEwdLvkARmtvXJKt4KwBPyIkcBGRJvLRA8HcICVIGo5W1Lx3pqRoPkRvY+TynS+dpgnwfzZZVff1T5vmyM4FjFfY23mNvddMqqxVjat+WAkRGYp7EhhBxgfbGnKtnAMPb8k7NenxziCeYulGAnUUVNfuZrObTkZ2l2cDLo3JLHF+mJqxwdt++jJI5U2EGS/On1lz1+/sdFkarVaS2KLSxyjGYFIV8728eGRhNa++PxzCYFxvZ1uV/XFZMgABfAecHYRcBT7ZAFMUVUtMrRd9gdow9B+Qctw+IfXo6LbAXOrWW+JxaBxqMxVN4pjrfEgo4NzS7APYwXWAa3WyIyplKIm+i9zTjoJK1rf+fxUxzdcTLVr8/Zp6igi0bsEYqkHeCqNIOMULl/RznTdIkvPJAEe5d0t1gM01FADz208zzDousWcKAnCFqBEys696/751n5YMDfcWWfc+Ew432v2YBrjTHhRe1gN63MiAAAgAElEQVQSio01kO8V/B7zN5/j+b3G8WPeln+W188m4KC8xvN/l322sBPFmkWwbcNr0zE3+RcK7G55hc8T+1Xcb2j8MPcF6Io1EzXSqYVwOm50qMltnHfLYNJOVeIAmNAjaFzMbEpwOBlbvbIwGivQ9aHpPr8YCbQPdrp01XoNaP+08yNoNzva79oHD+/aw/t3rd/bs5/+f5/ZZ5/9lZ2fmT1+sm9Hd49sOLq0+XJigz2EcEfW6Thlfjqb6Hnj9wVLieCU/YxafwJu2qwioPr9d8/t/GJkZ1cAblWVEBAkEjgyZtD+RyMzyALtjlmr5QE0/6b147373iXizemZqOIkrhhbklacnyAecOG7776THWEv428EhgCefI5g5vj4yEbja9chuET80Nvxub2tCSQFCMF/5R7VUabe0vevrsb26tW5ug9IuLFW03FOT85k2zjXYH9PQAGfV8eZFLRFsHd+cn6DTak1lSnnh5h0rAvXimF+pMmxJGtekZYGwAFsE6eq+xwCuODemwksAbCXTy8Wl2sdYTc1H2f4GAnUTQHv8HqioBdGAkACslRiEPATe6gWtqY2tmJpQfvnGhOLUPdLp4RqKgeYeelk3Beig+Fb5j5lJGKUzEgtMQNEiDHS92DIJLulOE2ggdthWJvedeCmgKCXMsAkm0t/BEaG+5QVgW2IGzqQ4fHJ2q91jQcv02hZTYAcRDUX09UzVTnc0hMhq6qdnl6qvAPRXiQ44BBJ1wm/ji5aw6sb1kN7mAJyBxRW85mAhF63Y/1+27q9pnW6Lh6qzpnRUnjpTA00Qdw38OePOKvGMnVtCIBG7U25mkbd25kmIGHTM1iPa2o1Hew19kDtYYw3c8p1EgJImK/QpxjYn/7ZPxczQSALjIQEJAC2NYN6cqsV3f3mbx0j4W8aSCgH6pucytuGMdq4bQpCy0F/ebPnuHmgsynoKgeH+TH1/XCyUuYtgAQMLoacF0ACxls1QRk1EYOoSaiN9GZAl2/am+4/riPf8H8dQEKcKw8Obhv/XUBCbAqxEYTRC2MYjlseqG8CT9YbyZrKFcfYvcxu/0TZacodvXJGtPxctj2nXQBOPs6b7jcHpsKp5W+xmfy2AAm5Ad4E2t2e8SbYoUbRM1ICNVACTs6pSK0z1H69w4nXz5JdqqpdWLdetcFqad3KyvatZgf1lgCFNj20Z/QYXqrV42S1suvVykZzfncgQW1jqyubrm4CCQhO5Q7ITiDBPJuk3tvywJw67pspwRoCiknHglKHVBuv9YUjArKeen2TsWZDZoOZogTtoZjXlKfaw8L+JHtDvWK+dspBfcyzfI5t+33TKon5v20F4SzKacnE6DYBCbnd27Q2tq35MpAQdmATkJDbiNBIaNONg+CQ7F6tYW0cLZyjKUWsY2kkdGxhx/22HbQb1ljO7OG9Pfvxjz6ygzsDO79GGfy5ff/ylQ3HAMENq63qAhLoMHKwf+zq4oM9ZekAEsi+Me8JCqaUC9CKFC8alksCEnhOME9wOgnuBSTMZsr44HxTq3s9Gtklugx8HzDEUPAOeikcbYIiD6jEEMCJIlMnIMkdO8AAZ7eofYV6wnvJjQMGUwEO6X0BYA7EiJVAwigBElEOEYwBOcti3LheIvtA3kAkbOg2ECHmUx6Ix/PTfLrBQ3Al+U1zSB04bnlt21cL+5sSEeWAO2xunsXKQexiXd0QB7t5IZw75u+m+S07kxiD5X23vG7Le9S29RS2IL+SAPB5rwwkhKL7tiHc5V/sAhJysevI8sW4qJ8695+0MHRPhfh6qmdOjnpc+/q+KS9insMYWxnrvEHQtpip/WNlOVP9N6VNxFXqBOGNcqR5RkDOf4eUMwxatr/XtHZ9Yf1uwx7eP7InHz6yO4dH9uXn39jXX39jb16fWxP70G7YDLX42sK6XWjwU5VHMK6A+jzTTtcZqaxlglPswL17D6S7wJ4EGwFRwsWiZu3BXbsezezbr762Fy9eaN1zjOvLKwWcw+ul4UZSeqEOLCtABbN+v2GtNuKLXo4E+wBbTJAbjFiOAztK19TpCKAMsIFjAyQARozH2JlL+al0UWCs17XhfswZ1PSspBl7JWy00laWmXke+kI8I7U2bLVc30CdBtYgnexQYvd5G8ipLWbO4iODHFoH6vhCSWPqoqA9VrUCAAeANwSI3qrQBREdhACUlwVJbQ0VzIuBgihilsFXhydAYRcxpAMNTAMEZtFe4FT8m1wCQfB4iv/lYwHgCpBQqdfXnZewnXQJUAkD3R94z+c4gax8ginlGq6HoD1gQSlLYiukZBt/D78ZOxRAQg50xjouAwkBuHP/8iFTbKGOKEn3Zb0OV7aYj8VQYGzUHaHpgtYwPgEi8vUvFoN0A2hD3lICpt1xIBBfx30eHxsxEpYru7gY3gASlpQEZkDCZITGwRqAZtDDFqudIoBUq/oWkNBuIo5Jq2Nnp2qMFi52HONEUE/nL5VwBJCQ4i2dJ+YHcy6VPnDusDUxlgHqrMc2MYDfAhJSqQd78bJu8xVll/0MSEDUSKRCXdPfKSAB514TMFGPYwGEQY+AZ9tGtCvjFd/ftFHmjsW2429r/5gbvXLwn2/SZSQqBxtiQW9zAng/gIQ4H8eLPrH8xCBjLAMFjsDZ7y0BCImRkDsBcc7ckd/kgOdAR74gywDItvHLjVZ+/DwYuM1R2wUk5M5LODSxWHmvfP3lMSg/j03P51ZP8h3fzM+bn2MXkLDr8JueWf6dGIvy3+Ia8vYzgeI7eux0LDbh214xvlvX53syEsrXXV6zt69/NQsqBCMRjNN8STR+nARqP709UUXtH+uNinofQ8fs0hJpPALrtcNqww7rTRtY1RrzpS3HYzkv82rFJsuKXS+WLrY4r3jHBpwftd+bKEbH+RDjA++IrAjCTdQHEokBGG5hJNSX9DN2cUXdO04MSvUJSFAdYcIIA1CIz8JIAEQogARqHlOASbZYlHMcn0RLz9dLzI+a2liuyd+53cufTT4P8993zY9d7zM/45kXDkApa7vp3OV1scnGclyeSc6WijEobHqUxCQbGtcbQIICCZgASSOB0gals6DD0r+cmuaK2b39nro2NFdz+/CDI/vJH35qdx4c2uuzU/vuxXf27fMXdjUcqXYWjQSABDL/D++h8H5s7VZL9N+vPv/Czs8vrAmFt98TkIBzpRrSEpAAUERATp3lNNW/tttdAQnMPVponZ6f6xjUARPEy5Frec0t2TfqRyX2FMKOM+q05+rbLudKmRfALUAr77wgsGoxF1hFBklsmBALBRBI5TfS7sDhhfWhWD6VRAhoiNaMiCXir65Ldsq29FYDFdoiJd2lbftXeZ78UP/jrfmcZdS1jhMjIQ96c//hre+Xay1KN7trf84zfpv8nR+6djatqzJ4n4MjEpx9h9e2/XEXkBBjyik4RjjjshWaVa7dUX4BU8V45D7EpucPnZgCGPaJCsDSfGYNsvfUzKOLIDg2KdX4KQuWwt1+3R4e9u3goG2N6swa1Yndu7NvP3r6xD64/0BtD1nP333/0p49+86uJtfWaDet3SX7vbQ22fAiSKWef5X0DZxS76UOh/bBB4/FSiDrH+KCB4d37cGjT+zqemQ/+9lf2S9+8Qtlx9HtGFOSNx4KCGCN07GIvR6NFMAQlgugH2wL8lOAC+22L+Koi4cFMJnQVrIinzRsdQ6I8VnZidQFKtZTdCrAlqjuvlIXsMExIS2oookyrMZAte9KllG6UDM7PD4UkML9v3r1ytl57GNYn6KVoGeKKU8gAFwAVEClJ9agFSNgPP+RSJCIojOhBOzXqtZrt/yekG4R+wxAc70Ha56kfZioTaKEAPsLt4ta54jmVrq2mtcE+OAvYDdhCczmdFIy7wixBCRaCmiQbQVEAWzAaCaNIzLTzDLaEdfo/tBsWKXmLTi1dmi5C5NhNnHACeC94mBuq9XWvfC56MrAJBVYEMKG6ZpDfDffE32NedAfayX0EMI/jHEXWJDaiJO/YI5JxBqmQQufxxObAncWN49Zk94A7SK9QxBRPGUGAAkBMGuvI4HDz4VJ5yIYCZSJrFSM1hBjgwe+YDLlrKak4eBzNJWsNCvW7VCq01JpA4yEppgelMbBmEggBiLHAtGdneDfTyWpPJvUtUK2SLmr1O0i+dJhW3LgQL5gNmfLvlMIBVMm5bbU58UaSNizP/2n/9ys0pHPeRNIWKnzzK/j9VvPSIj6tAAS8o2hvAluGpB3CaTie/HZckB720Ars5hRz+OztwWg+Xki0Ck7C3kgF8fPHeZ4P4CEeI+NEmRYSt4tN3ZOA6P1jyOR62sMgZK3W0iGUYg+1vk15OyLcqCbX2P+ndvGMN+oN93jbd/dBSTEQowAIICouL+yw3jDGJZq/8tB0qYg/IcuyhzUyL8bzzcHujY5yNsc3iKg2dHeNL+HmJf5XNQmnglT5uPH30MjYdt97woE37e0oQwEvuUQ3gpUkC1y46u5qslHloENEZorFQ0za0RrIqh3OG4JSGhB6x4OrVerqGvDQb1he6u6NRBnlBM1s0WtZpOl2fUCRgJ1adSFp+raKhIHFEd6EJQDCTgrcnqTl7sNSKiRuUiMhJgf3tres7qhl8CtBYAgkTu1A5SiYxLAA1RwuvgcBwNH0VZShgZIUBCXBjdfBwEklLOltwXqP8S+7lpPt2lg5N/dFBDl9mkbkBCBXeEgZWPgwUiicZYCogASllNatLWs3WxZE/p00pdAI6G+mgtI2K/XBCSgkVCbT+zp4zv2x//BH9rdh0d2cnFuX3//tX3z7Ln6YVPUgkbCakEuvWYf3H/sTnOloozi9998K12DTqelLKHEB3EicXaZU4lKyRzgOcOOETsgMRecJtx3qvR8Zme0nMQpAxxLjjht1sgIqR1bG/pkCv4BwnCEJxPRiXHotLJSCQ2AFc4xSutiSohrnFK1SXyRj7uIljNhyOBRZsE5QjDR57G3Jy2EEjPwKNZBXNetc+hvGUjwzhbrjNg6kFrTXct76g1/IG3n2+bvNvsex9zlH8XY7Vo/28ZYzy0BJPleLHsEIE3gkHWxKP+en7+8P/kXby9tiPPkzKJI3vhccy31G/tUBehrfV3Rvq7MOi1EQwmiJMxWtYoXsQtUUFtfCSs6TZu9EjhOIm60OKys7PF+x+4foAeAUN/E6quR3Tns2tNHD+3e3bv29PFTm03n9sUX39i/+vN/Za9OL+zoTt/6+x2bz0Y26LTEfPD7XBTgHmNFMMZ5KHNFb4Eg7PzsUmv9/v0H9vSj37PDOw+VAf/88y/t66+/tnpqE4hoKyVSPKM6GyCdVSZDWy3m0giazQjqoa6bXY+8ZANyGEsSDQjGajiklWAS5SN76tVV1m57EkIsgtFC5VHR0SCef0jbYHfkI0Pvn88TLR9Akwx2y0bDhYBQujpcjebW6zXs/sN78n+Ho5G9BkiIILiGPkVDAISo5QrmHVxAx0airYmxp04eienU6gCcIkq8shlCyOjhN/GtW9ZkbNKr6JSTytpoy6iWlup64AwqCctOCOZnNp9VrLHas8qCrD/YcgITYCXMsdtm49FcmfXFgmMt9XcBEUnTRvoIErLlYmE5JjZCEvDzcrGFzdF5WkxTqaSr9mO/mfftbtc6HdIhBPauqUZWX+stMZ7WfpY/2/jPn1dqtRutaYu90OOKdSyUxjppUbD2OR/zhVgFv4ryH9bJbD4pklTrwNpBBLcDLlbd73e9PiSNcXTMgGnBXsM+lAMJiFK60K+Xsi4mCdlLz1ABPn0NBCTMnE3UMOu0GyptyIEEtcZMwHeACQA0DhSlThAwbKS94na+aIWZmHTSi0hMjbAvOZAQ9jt/b20jAahgGTDOXnKrZ4GPIEZCKm34eyABOrHT4TYBCe+yCe76TL6B5AF+YRx2iHUBJOQBXnnTLwefuRNQDgw3gQmh1plv1PnnJHqaBUuMFd/xhYnybrPo3IABwxiv7zkZ06objXCWY9Ly7yiHKGc24jO5xsSmjX7X+OdOX9mh2hWEyjHZ0bWBY8S1yvFPFOhNzyyeTY62lqnV5Wt6l2vc5mTlTtOmuRBOUFxX+TPv8v0AqrZdwyZHMz/uzQ3j7fGT0Mstr13j85sAEnbNubhcgj18CoXxbIJJmZs5RRkDoTMlDDhqCGK5yjCOFY5PTarc9aVZl37itH+s1+3AGlafzmwx9FpEL22o2HC2EpgAI2HG5rx0B6DSQa4rBXtkZZJYD1labShpfu8CEjSv8SUAd1Jpg7MRomZz3f4unkkwEuSMpKywgktaA0GLBicBfBR904GE+G4R8DBKKYiLn5vs6LZAZFdG99bJlWppN9ncTfNu0zVsutZ8/pftXvl6ookBGgm5bQ8ggVppgARqKhs4P4h4wXJYUK25sO50YoethoCEFp1AFlP75Ol9+w//6B/Y8f0De/HmtX357ZdiJNATnNKGJerry5o1a0073Du2bqcj54Xs2+sXLzXvABGgNFOjix6BQCX8cbFQHDrjWa+qDZvADqBrwoJ2ZHVrtlvSxiDQJ6Pjwp1eQqB0akZRJ3snu5R0EQogYUJbMUCAuq3qqaQBoApV8bnTeJnraDJ4TbEDBwLFZKPd8SabGE4i165nkz6/aU903YO3u2zk3Y2KvT2Jk94IJEvMhLfsZ6k92FslEKUJsolxeGN+qU986hqT7U9lu1v2U+IeyVjne2i+FrbZ9vz85fl8m+3ctobLzyH/N/dxGyMhgITymsvXXb7/ldf6LiCBa87PnzM9fH+9qTyvIps0f3D6BUDgH6VnpN+DyYiYaGIkgYdI+2QxtyW0faN0geA0WiR7px+1GAWoQMuqYvbJ8Z7d6VGGBK1+Yt3Gwu4ddCW2ejjo20/+4CfsRvbLz7+2f/Ev/x97/ubc7tzrW6ffsfHwwu4e7Clb7sZnqYwuGgzsywSrTgXHH+zoulH7Z2wBEj588pH197ydIkwFgrr9wZF8xL/+6y/sq6++skG3p30PhsL5+amyra02bS6XdjXy+vKrq5F+8jnAAhgI+J/4joCcHPfqaibmAmBDv+/JCe2PM9cYgK7uiQkXBJb4pcY5z5J7aVUIIgLCXVxcWxNWw8xLs1DUP753rHu+vL7yEo25Z4jRdlG5b61qswntLkdWMxeF3N/bU0A3n00keEzLZ9Z2v9eV1kwP0cHKUgxFSiikb5CE9KCve4kMNsvBA8oPpouFTRBeVFKAtp2ABUtP7A2HNhuZNWxPQd9ygViiZ9On84VR+QaAQG2/at7Ri1EnJd9vFeADtM7pmuMtdqE2Mh/5nrfYpeNAy2bzqU1GQ5vOxkpM4LsgHujlFjDMXMSQ49ICFAYztjvO45NrLersrB7+owzU/Sdfl+vyE19DsGPaap8anSHcJq3p+6LXN5tivahLiMQg0YKYuiZVlpEvmAjqIKXcu74nIUtKDWBwpo4R7GWMJ/uaAwk8Ey8TYU4B8izpdDHhWlxw1xu0wFqI+1A/DIlCBpCwt99Vu1VEt1USmxijhc1LIFIwGhDL1rEzAUcfTffHFJ/UXfshBwuitG0TIzm3w7BPdPwqdsqTYmsgwbs2/D0jQcq47hxH5j2v03mXgGHXZ8oZzfLndwVCiKbFRheTKXes87/F7+WNf9smynEi41YO0uMcASTkDnGwEgKEEM05UcfW9TugV46ehepojjTGNWLsy/fDezHp35eREOfJHbYI+CMbWCzSDb/sAhI4xg9x1OLeYiwCKNl2De8bCOUZz/wcm8Z8G5CQP4+YS7EhvwuQEMY6n8cx78vP5e31cDs1ddf6eV8gofxcfsj6JdgjY0Stq57DurOdqI3szb1+SyACAEKlshBFVX2foVVWK9Zp1K1bqdt+rWFH9abtrWrWpFZ8PFV2dkQmB4rdbGnX85WNcRgWOAZVm+OAdNuFLoFTwX0TE10bKu4PABJ078mpVHu/BC7EE1ozElIGi7shM5Ra8gEmEGxKKwGnrlopgASh+BlgUMyvxMgq27Dc1pXtY/6M3nf9xPyMebbt5ybAIF9P2+bNpoAmvx+o+7wAEm5s8Im/ASOBbFaLuk7Ci0R/pAtHAAlH7aaAhDaZrsrSPv3RIzES9o/79vnXXwlIQCPBaxubtoDisqxZu9G2dt2ZZ8wdtBHOT041fwARpKRO7/bEThFIJCaKX/Os4nMQwUOVIkgFm/7WNZUkyLGFv5youS6K6CRt3/SipVUoYLsQmEAJMm66YNrA1cWG8PZksBG8Q4PEplCMxwEiKEtzNrJKzqYBCEuBUprbyvzB6sEJy7QL9Dyj5CEBAjE//raAhAh6Yn2EXS/WC9osJSAh5lcEVvnayvdLfsfG7LL/5blfXiPltbppH8j/ts2nym19vn/cxkigzjgfm/Lv8fzKe19xrh2MBL4ncCq1cQ0gIe5ZXUUSgOP2MVrReaDg3/O6eAIn3XsCDRVmzB3YonSJVm8rWAcED8uFtwoW8LAOGhbaP1yUrlNd2of9th22zQbdqnXbCzvo1+zeYc+O9/vWbTbt9z75PQVaL1+d2k8/+6k9e/Hcqi2YRVUbj67twdGBtYrWcoDcBIpQmJ0eHv5Fs+ldFeg24KKKPTs4PLbBwaH1+nsKvHu9vh3uH9n11UhlDrSIfPTgoQIr2i++ePFMmeJer2utRs1LDaYBMPh9sk/0eh3rdHqi0BNAX16eF2BDp0MbQtgFSwEMnTZABT60AwYuBOiq/h5MIQTr5QBicbQ6BZtBbZJhTNSdlQdwwWe6vZ7q1ynXyueetA+kKbCwq6sLG15NrV6t2+HBkd09PrYWgOxsZudXFza+HtpkPrH9/sC6g67twfpqVG02ntjVaGizsWftCUopBSkCP9o/TqcCNSapFAEmluZxpSpGAlnyy+trmw4pTd6z5dzFbqVFM0Ucl3IL7K+DAiv2Z4Ba2Fsq73LWJPNP/mkq+ZJ3graRaP2+//MsJtOxAJD5YmyIszdbNTEqvJMEWgoOhPB5WkuqewelbOk5+NpPZZ+JjUCZgZbCKsQa19oCrCElQfQsHOT2+MOfbQEWyfF0UWnKGlyk0bURvFzEAQrWUDAR1uK4XoZZq7tYMGAIx2BtMfcdSIBBstCzAEjgnvC9KM+B7bFAsHjKmvbOZDpX+DiJOVRZzQUktFt1Gww6dnDYt16/LSBBIsNJ06OwT6nMoZh3qVQVu5DbxwASfAjWbULDludAQm5vczvId2sNAEKATp6Dg4lq1b1UP5m/BxJcxOImkJAHmPlmWw4mfsi/80B404a661gACZuc0LKDnDukOZCwafPNz7nJAc4XIlnUmHzxvWAlsJAxznG+GL/1Yl4DCQpahDQmSnVybsJY5wY5D7bfF0jI2Q/rzX2tUL3NaSnudQcjQcYwGb+4fzmg6W9lBy8fBz7zNwUkbHLecqcznzO5YylDlO4lxuqHADG5w7dpHnPs3PHkMzf/vanCdD2Df9NAwjagZJuznK8tgATViEmo0EnqroUAQlxVj+N203/S5o6+z7UqjjvZDdp2VazX6lqrUrGDSsMOaw2JLraQOZDC8twuLkc2Wq7ser60a5SXZ5Q3ACTU1AZy2WoWQIKeW1Kad8Emr/3mtVMjIcQPo2tD2tBUpxklOgkBjzFQG8oMSCBgm8P6BNWXdkLFrqcTAQvKEIfDnajKss8pc5TbmPI6y+d2+fdd82PX+/mc3WRL879tsqV5oJLPjdvOm2/mZSAhzsHc0u9zRNdc7AogoeqRixgJlDZ0ZxM7brfs7l7XOpWldWtmf/jpE2kk9Pbb9osvPheQ8OzVa1F46dowHdIFomqdZsfq5qrgZEaoZ766uNRttDoeODTarRQepRagCUjg2ubVmoCEEQJepAYVLKH6nZxRHFJKL+U0oQ7udlmuCvtevSanmEhKcyG6NYBzJOXsilqO1W1Zo52ki3vRtixaSBJAUKur9qtRcpM0F1w3e82EKL8vO05mkMAsnPVEmY89riVp7fUrrwhV2IiwV8a0WQeovu4KGnxah2W7kgs8bvIVdpXeECDke1Hs7THHbuz1GWsw3s+BhJjLsVfHPld2PvM9r+xrlJ3WMphfXkPlNVf+dwQoEciH7xB7G3Y0fs9/xjXmiZR8f1s/p3crbdD8zHycOD5zNsrK/JhOEea6cdDVHjKBuspAJkYC3yerCbmZ9cIaF5CwQNDOs5BiJKj6Ys0GEwjGdTTqAg3v15d2t1Oz/UHFep2KHfZrduegZYe9joRZnzx+Yvv7+2aVhn397Bv74ssv7eXJCxvORnSus+N+U2A2YnYK4FRi4P8OEbsIwtX2cOksU9Zbp9e1bn/Pun3v8EWXiE6rIyHG09dvFDx+8sknGrfTNyf23XffKJN/eHhgvT4B4kwgwZuT1xJdRHwRsfTDowNrtzo2Gg/VunE8Gam14d7+wJqNll0Pr+z87EKgQbe7Z+2Wg568xuOJMuIBKACAqES31U2aTF4aoFKr5VzXwV7NNcJ0Gg6v9b6ed61q3W5bmgfYQj7DcWEqoBk2Hs2ssWrbYLBvd46Obe9gX3bkanhpZ6dv7PL6QozXbr9je4OBtciuL+ZiLIyHIwXdlB7UqnQQ8IwyXgSsA7oeTZkLgKYSjSXwJRNOsM4xxjYfV2w145gOljjA6iWJAmwFrrLvOmjgoKqzD5RAKwSQnc0gkUbZTC8X03xv0PEBMUkKFdHgoNOBfx+GBetLoK4y9QEGADal1vApvlkDCevShgASovbfv+/BvwC7urOj3R9wYCJo/27XJHThGnhiRwQ1H5/dNQXCXwgAIRWgFowMvgOQAGDeajUVlKs0QnvXwpkh83kBJPBcXIwRsc6KVRaINWeC0Uk80VkWPLSZVWtLAQl7e107POrbYK8nIEGfoUtRxoBbCXxf62Cgq6V7pS1jVuKFZkWIvAYjIY4TMZjboJulX7n91e9V5vXbQIKtSFN0rFrZsz/9s+C9ub4AACAASURBVP/TrELXBvbxXGzx75BGQs5IyAOkmGC7Mq6bNvf8b+/b/lESvD7dJTolEktqD+NihqwGFoi2FP1bzz+13diWdc8n0KYALxY9Ezl3RDhLTESMBEY5UPjIcORAgoCG1Ac1/1wE+KHSH6j+emG7AxSAyY3FVKpXve0Z5EBCBKm5I1S+9/KxdjESAkiI4+SZ+jh3/C2cjRxMKQMJ5esplz7smm/l93eNXzhMMb6bDEs4SPl7XNeuICycqZgz5WcYz7qYazc6fjgFcYcEw85rCNV0X0JldsNtbAffZTZ1PcE5jHsL51CH1/JcH5NgD5BA23RSskV5W2ULtBai7GE5lbp2vUY9L+q7TnVrsPnVKtZttgQk9Ct0bWh61wbYq1AD5yt79eYsMRJWdiUgoWqzOdl9griKTekLHl0HQj0c2lza3KJrg0otuEaIrkqQ+U8+J+EkV5zTv3lDjgubl+wPDgYZDf+ct72sunp+rZraSLlQI/8puCLLASNhOhM7gm21aLGUyi9wPkKUSfXBOLPJEZJ6MaUjCOVlqvqetPLMcT7/tq2bXXO4vB7iOOWAL+ZyvB/fE1BWuj7FB0lVWRnu7N+yN8mRUzBORkjDkICfIkOeQHD2gDT3AINo20noyiNoLBbWm4/tqNmw40HP2pWZ9RtV+4Mff2i//wefWLvbtK++/9q++PZrtX+sIaRVbdl4SK1rxbpkI5bM1batFgs5x9h7nDn1L08tRNlwVCaQGAlLTaCanvO8UheQgNOl2mHABVpG4kiKHuugkto1wlKYewa8npSzzy7Oizra0CvQc2X+qQmKy9SLhktNNEJiTJwEfs7S+HEOtyVe+yohLFFMcyHGdXeO6BvOmhB9WyCLB26RAeMnQYiOugHv9HLZ324gId9fckfT966aMo0hTBe2OPZPfoYzenPfiuB9XZZWBgi2ravy594CVkqlIVELH/tcDurz3VwjYROgEAJ92/yLXaUN+d4V+3ruZ8g6JtDL+7EnAbSkwD9buFhdsBECTGByS3W9Qdec1Oe+aLHna4Q1SNY9gAg9F1htHE+lDUu711zZ3UHNDgct63VW1m+ZHfTrdthtqcXwJx89tXv37kkw8ezywj77+Wf2s5//zE7Pxyqf6NTMOk3fs+S/VBE7BFz0FnrQ9ieTse4xgjqU/5Ut7vStIlo5OgsebPP4AA143b//UEACnz0/eaNWjrPpxO7cOUrgxtLO3ry2l69eKHhHi+Ho6EjXy7loxfjZZ5/pugBDHj58qGM9f/5cZVhoP7DeEYvlXH6tE3Wf4T8EFHm+tI28c+eurun09FT/YYc41t17R7pftTpfLe3Nm1fSisEOYs/4bm8wUIkFY0CL3DenJzo2ugPLad26rb6uj+vgGuhqwPW9OXklm+rt1L1UjDnENbqQ5MyuLin9SrR0xQLs7d6WD9vJLU5VdkHpWBKlJVOOfZ1XbTIkQ546IxBoh96aukDUbTzx/dfBBOac+z2xHhC9le6CBBoZz4rb/SbMj7oxfyVaKC0I7x6ikh2Ve8ys1mhKVHdBO2KYNSr8r8t3IQCnbEPAF35GlRJPF70IHSnWDEDuGsT0+S1woE5ZUzBVQhzXGQn6T7bC7bZkMNRFKO0vtE2EWVMoMyUIuGAgJZShSgtFL1mhqwnHkpgvXbMobVCZyELjOJ5NBfBwTfwNIKG6bN1gJAhg0XWlEofFxKoklNpV29/v2dHxwAZ7HWvUXWQxGKPhy1C2GIKV2O4O7WVDiBifPEp3otQBXy8TW4znGrFYDkTnvkt8Tq3KATLESEiaFOz3q6YtVk2rNw7tHwlIAKhzsUXmJ9NoQWnh71T7x8yL7PcGWgDRxx2HWQayVJuYbyzbnNB3/Xu+2ZQfVn6MfBPNA1P3iBNClf0sHPvkGMl7ZCHET1Fit6tmco4ys2HTPeUbcA4ihNErO+xr53zl4ivF5pl6niZmAt/PgYSyM5Bn7Ldt9LuAABD8WDRxv3nwnLdvyg1oOSAoP8NN82NTcCEnM8RwMtXsEP8Jo1dmXqzR2819sMvXt20uylFOmd64lhiPcAJzRePyfbmTs6bHFgYtjHVSAb9tLcQx1sZprYUQG0Q+dnlwJ7Xe5KVvckZvBVokbNhcO/mZ8KHXnCehpSIrmd8F7beccuenX2emyJIHo4nsEGg3TANQYOrueKZVQBDtmQAEAAN178pAa0dqCJtVZZRmk6HrItTMEFdkA2mwkQr0X9h+h2zwzAhX+o2G9ZtNaxOEQ6Ubz+x6OLXReGnX+m9lo1nVpgs2+JpNyRFUVrZkd1cn4IRe0x2+5srErA8HDJZqJSaWLS6FJ8fkbGjcYQZEGz7VKjKvcEtSez6+VV2qjMHr6KoqY5hiY9RuKdF4GYdWU9s3GR7VZaKZgPDTYqa/uUie10kqk0EQiONEjM3nFSi7gCQbbfxdug8q7/SfWs+3E1puAFHl+RWz4bZgZifQDHCSrnvTT2nzVL3EJK67uB/W7XSmeRUZID6Tr1H1oFei04Eg/s3cqVcb1oaWe31m+3RtOBjYoA3deWGPPji0px99YM1e016cvLSXZ6/t5OJSzs9svLD5ZCkmQr81sGa1ozpfantDUBenLMraVGeKs1Kv6jmLVcKTSYwTlTcI2qiq3aecYLJqqn2FBuzZG7UcC/Cnwvoi0F/ZlHZbiakQWSvN5bA/ZTaLd1j1LdMLhYqODEGNDgDBlRmcFeZBkgfAYVOKWunUxjCCztizwqHVPNtgAHdMPb/GDR1J8r+XGVv5e3yXICTmrdrYzbxeO67Nad1pPLJzxd/4Dvfp/dj9/vPMFq3jYr55wOp3ta5b9n8LYNTLRcYKZzkLnvW5rFSkfC/5EMbnyiXC5WHetP5ujGk5o1dkRT3YIMjN96e4ppypseHRFn8qA/XrsfJ1qvcTwBogc3l/i/04kimwFKReQxDfaWdtR5OwXCq7KWyqh4Aql9O+wX/kQZdjO2gurbVa2uFB0x49OLSDfsPqq4l1W1U76Lfs9z/9kX346L49eHDPrsdD+4u/+Av7N3/xr+31Gxc6pBUx1+IZ35Xa5yG0qoBqPlNwH2rueYJE46j2C7Tca0v3gPtTC8YJTIGuHRzs25MnTzTvroeXEl9kTwEQePTokQ16XfuKEohnDgwQzD19+tQ++OADzVcCbq6XoJtA/tNPPxXIwHEAGBB3JNj/6KMn9gd/8A/s7t27+iyAxbfffqugn2sCnPjwww/1k799+eWXYl9xjicffSRNCIAQ1gqBP0ABn0Ocls8AEHBs9rWrq6G9ePVSYMRoiOAh3205IyO1TI9xcK2AVG4x9zJj7tHH1ku4Li6uNI7YPvZC7KW6KsAoWFZtPCU4Jrj1DjUEr+pkk8oilgsogA4CeWDt+2esVdnrZLw0i9Jn4rOUGOha5nR3cCo/e1B/sGf7hwd6BiQ2i0QJ5QO0LZ1OxQ5DEwHbz0ncKwCAqrk4oOYWfyduQYsBkcalWA5igKERlUq7N69BfHsYYZ50CtsVicxIooY4dK6dIFCYfTeJK0pPKsvOF/7+gnXgQEJ0C+E9fBTpAiHuC1NlOrPhZGyj6cRmgAiM8apuddH/3SbK/hVABdeMgCplIhOUL6zba9jxnT07Ot6zfo95UFEpTOjy5PcYJVNhs8P2zxHgTixpDAFsvDz+CRucg57h3+e2NM5FaY4eqTQSeEYuAL2sNG25ouSxZX/2f/3fcBQFDlUaTbd5SqDxP+59N6vrNhvr45ZbzV2f/k28X9rNf9uABDkweVuTbAzKweumQHVXIA196X1f+XWEgxJlClC54vX29SWxkAQkxIYd3+Xf0bUhd17ywPV9SxvIZMb5ZESzGirOX87I5M5O/vs2IIFjbAuCY1zKATT3x6YRtXdxTXG+OKYbxvcDEkLLM64xDEgYF865DUjgOwGCxDPh8zmj412Wd5kVUmZo5PPnpmMdkuFrobl8vpef31vzfAuQ4BtnBiRAedsYCrgTFUCC1mpaT+qGI0UeBwzUVQjN7OXcRDsXfbVirXZVVD/6QvNvMv/16tIaGHgxwUBtl9ZC8Zl2P4ANqY1P3ZbWb1estprq+FBRe7Q2wkEj4zBb2mg4t9GYmsylXQ4XNprVbYo+wqJuUwK22koBHt6odA0WKUNecXRdQAJ3ryB0ngEJ2v7pE6lhDWS8krIe+Xoo2j/iNwq89GAOgGBKIJ0EipwCi+hRU6NPpgNxPAEO0E7nM4EJChLZ2NWn2js65K84d9jOfJ2V1y9aAbe9dh0jB1p/qP0NauFtHfTKgUfuzAgUgSYcLIukUSH7kBgKAoEyIAFgQi2NoRajmD28sr3ayu7t9a1NYLCa2oePj+2THz+1wUHPvn/93L57/cxeniB0xglr9v+z9+Y/kmXZfd+J7cWWe1XW0tXr9PQslEjRJikYpm2YkGH+o/5NNgxDECBAAgzZAgkJskjOjDgznJnu6qW6lqzMyjX2xfh8zz0vbryOzKye6h4OwYlGI7MiY3nLvWf5nu/5ntl4aY25WVHv2W7nQDcUO08SsJhOJDylimStZpeDK2eocM+bflw6NtgUGnHWkrAm+yumdQAiEARj2egphaJL9ZCvd6ZMCnxZQzAVUqCo5UhwlGwQwVwZ+OYjStVbq+ZXgRYRJFYDxVgrASREIBUsENnnFKCyV1i3PMo+66xS9uv62HV7twpWcntdfU3+7xirFr4tQI64VtW9Uz3OTUDCim0G0JiE6US5DyBAWu36qDiWFZCQ6PaJwbRcgkSs9D2+aSDhuvgnnoe5lO+x3Hbwe86o2JRI3BZfRbKS++74Pl2fynXKr1n40vDJHE8eCwAItLstV0uPZCQBbA5Wp9YY+siR5V9O05hIxsahkTKxrdbc2o2F3dnt2cMHd2yn27DF9NIai7F1OyYg4d7hrt27uy+GztOnT+2zzx7b86OXNhwKw/bRgwLVHaRQe17L+66dMo6NBjRn0oH3oguAVtIIQJVo+Qv69+mldyBhZ8cr+XwWCen5xan291tvPbBHj94RkPDZLz+2ly+e2+nJqXX7XbViHN4/tNqyZlfDK/v0k09tMBpYv9u3Dz78wB7ce2Cn56f2q1/8yp48fSLg6/DBffvOe+/rJ9fsxfFLTZ/h52w8se29XXvnrUe2d+fABheX9vjzz9R6gb98//33bXtnx7Z62/JXABpPnj2101dnqYWjYf3tLTE6elt9JfuADejJMC5yhE5krenjebsd6xRd+cbxcGIjpitMJmJSsc9IrFsNF4elVYDvQ6SSCj4JNQkcYAGA73i6cNs5AyCA0YU+glfDSW4RVyT2Y+pRbgPCwsS+1djeBP2v7Y3UpujAgU+1iLYGWAbtTjdrKwAIICnm+zwmYgwktoXk2vVmfJoBJxfFCbe3CqRS2wzAgAmsinXUMre5sW/yY7wuJgifrXPUpIEEfqZcS98rDYaa1QVEcFjrNH99D7EZLL9W3TpiyPlalg5QmlTEGh/PARImdgWQgPAkgqhcEkZ1UwJaukaHbESaUuHH7lO90Jao2VRAwv4B2iJ9jYPUPnJaZtY+HlMqUgE85R+0uOCXQntCdksxAovAc6Dc9oZGQh7f53ZL30lxogaQgH+nYOC2VK2oVtgcFaZFz/43AQkt6bnAalywphQP8x/+4M1z0H/wQMJtidJtjibfAPnCz5PLSM6rlevqd3/dQJbvIxC/6fF1jz8SyryavSkY8ucS0yNTHM/RL747gri8AhCAQ54orjnnr9HaQAKXJ8G5ums48mpyWr1PedKUb+r4/TrjFoBAfq8jcYmNHMFDABqxBnjer8nNUwtuu3/VoSA5kMDvZRUkqnJ5P1YGJMQ9iWu26Zw37ZUcRAj0dHVuaQRQ5ijWA60UgGbtAtV7dTsjYVWRc4ucSQOmKQRRmVxzTMno694l4y9zmPaTtEPUP+1VOpBl1V3VzuAjrXAE3R5qvzVrFwQTZFZz/385FRbfK5ghvVBPHEACr/HKPxXmufXaEMbmYjMU9bp1mJqCw1Ylum7jIcr3czs9HdvZ5dyGExKzps0ZzwNNEpohgo9UXqnskrWLce37QmDINUCCr+/kcFMEIt26TBTRnbBfOan2V4AEJZFpxjVrDSCBnsMAEkDv1d+ehPIAEnScSfjp2wYSqns99nQ8/5sAEnQ/EmspvpdrLCBhikJ71taQGAkhlhnrUGsxMRLUlmI1MRK2JgPbbdbtcLtvRWNmrcXU3nv30H74T79nB4d79svPPrbPn32h1gaqXDAZaGuwsYdBh9v3bAFgNXQVco6EXl6BQTWzV2en6vOe0pOJqHXBnPGYFIKops/U5n6S1HNvJ2IhwExAHBHhqqXNpt4uk5prvLqkfu+lxoSG3WQ/xvSFEA6N9Rjj0aDKquGPaSGpdaJqJ+M9XPdInIOBEEACPi4qc/wtgISYTpTbxBud7A1/3OQ7cxsYNjNfF/nHRUVd+6/sEc4nfFwfxIX/DVA7/MHKFzuQ4AmhAwn+SFX2UkXdW6X8sQ4kqGnpGvu9Zm8rbIkSCLhFJCJnBMTezQNmgIT8+fDJcY3zdVU9Hu3B1xhvnNuMHLTQd7wmkFCeb97njCo9DiC1rOpSJF8U6xf/Q9+0xkLOZ0pM5CtaDStqU2vMptYtzA73C3t4/8B2eoXZfGDw1brF0nZ3mCjQ0TSCou095+wjqP8vXry06dhsOCQp9L5y9X+TUzTMej0XXYx9wN9VoABQaDAlAaABrYNgubiuD8URALBen+9lFKwLK56fO0Ngb3/H7hwcWq/btuH5pZ0cH9nV+ZUmSbz98G3bPdi1+WRuZ5dndvTsyK5GV9Jzefj2Q7t/974NxgN79uSZvXzl4yV7Wz1pFNy9d2j9bs+uhgNnORy/NNbH1s62Pbh3XxX24dXAvvjyiTGekkT+0aO37eDuXbuzvy9RvadPn9vnT74QY8HtRN0aTaZiMDJzR+fF82g0oF90dUlblzMY0XwpmK4AuJ6mQNAyJl5UAoio6kpTgHYwKPQTxk+igdN0lh+TmdBOmLhOAkA/AEMACdhQCSEiuLykgNFeS9zl7TP/TTXdd7Tb2NyW8vxowr3q6n5Kr7/oWLe/JWD4aggbAdRi5mtwSVHCY5d5Ej6UnkSZg3h1Wt4pizOZBqAYqukTHwASWIcqxNRd2yLfr3n8GLY7L0Su2YEKkBB/gzHH4zogIfZuW+MuHbBTHpEYEg6lukjjZDETkDCYjG0wHYtFF5oVzSUzS9eBhJWd8akN88XY6rWZdbrofHRsh1HNXc7fFOvlhdUA2YNpHNclgATaYfJ2SOUPaVRnnLu3hXghM+5DDijE8YllQiENzkgCEvgbQILV2gISlrblQILYCdxDmAqAx2qC+R0jIU/+cgdT/f22RC7fAPl74/M9uHZ0V3Sb6KlLirBVukl8XnzWbd9fBRKqyd5tjnLT9+ULOxK5zQHROpCgjZsC5vgZQEKerOfOuEodrF7P284filSVkZD398dx3/Y5+fnlxxeBSbXKvunz4jMimY8gMZL53ACujPo3BySEwy+NYgqiIwCNwCnOKQ+yNgE51wXB+ZoJwCkHSHJHsGlvrT43tR58Rdtg9a5N4MXaPkuBrcAA9fivuuI0JgvHkLUClU5LQbO3N+i+JHFWHL7E7FJvuqPwCCWirA3bgCCu7nRIAAS0EFC6BhXWlzuQ4DJHAAWFxj+2pXDsjAXaIqTCu5hYr9OwloJDBxDA5+kjLGoNJX3zac0uLib26tXITs5GdjWiagHVsSiBhJKRkIAEUecrQAJJKIyKVWtD1C6SmnIae/d1gYSYzoBnZdReq96SOJWqMtA6SX7op1syxhJBp5lNNKuY+9XwcUqVPrs84NkEAubPITr4uvZ702e9iUbJ6zAS8j1ftRkCCeg/Tdc+Pk/7KxgJJHpy+L5GqQOGzkWxXNjWdGD7rabd2+tbG4BrPhGQ8Hu//0M7fLBvf/uLn9oXL57Z8+MTm88WmvM+m8ytPq1ZUWvb4d6hlPuh7AIksI+h6TLqjED3/PJCTBIl9QSB3Y6PhEyAAaRNVMXV6kALC4HwfG4TFLwFKEDJ9eqaWOCiQ/se01jJOkGMB7jhd2L6QjnKNGitUSFPGhM+Li0FrxWANOwG9ilvZeDahk/S3xISGyOP+TtV1WiJex3/edP6uw1IuM0v5eObw67moHz0uFZjj/h3Hn8IpMkSWelJpHnvbv9TawNU/QRwr/wzgi9BY0XsNaYPfLtAQpWxmAPXCnqrqudZe0XEWjcaiFv+WI0fcj/pjsNBnevuczAa8vu8ioUW1gYFyCqSAGPl58mXyFJag95vKqgke42aWhI6zbkYTbtbZg/ubtvB/ra1oCdPh9ZuLqzfAzQcWrdDUlGzTrewh4/eEiOA63p0dGzPn720l0f0/A9LnYTBgMTPrN+HseM95/n/3AMVSuotKzpoAkw0zSFaFAES2FskjXt7e0oamdZAJX84HAiwg7FAEQhA5PzVqdhQJOm0ENBOEQwpWgzYj3wnLQZ8HseOfoLrFJBIoesQOgRbWrsXF1cScmR7b2317ODgrlo2GEf74sUztRRwb2AaADDs7OxodCJtEy9eHiWtmDQOGci11ZK4ZAhO0rZwOZjY4Ar6u7cQhvYNd0y97jMq0q79w3/yfaOxjacThQnq8Fdixr6MwhIshIULJ87NWm2m5tDOAJgAmOgTA2QDFnVrN9uJlZA0x5KtjBgYKr7WU7XeKJHouiY8MJ5S0y0YRb1FD/+uAAZYF2ErA0wgtokpVWpx4PqXQdWK5r6ajpA0PdCIopgiNgLrB3ZGQ0BI6DmVH5ONsQ0GTw6iRpyrNYlZyhgJ8btrO7GxPL7JGQnl99hcAqdSjwjWeIhDIoaIn6k1bbqcC0gYTidiJKAlgd4PNrC2aJZ2Ufp1wWj1WZC2nE/MaghqzsVeZYrX9k7H+j00RRgBTrKfi7dH+5nf44jV8d3sCYCEYHn7qEoHEnK7FK1suf5XbjfLcxXbkZXp2ivLmrPLYJgGkFCr71wDJDgf4XetDWnh3Jqo3KBBkC/86ufkQEWeWIZzc+TWQYb8c6pO6bZAI1ob8s2Uf0b++df5zEgoc4eWAyHV41t9vlfVqiJ3+aIN9GzT9cmPc1MiG8dzo6+HnpOJjVSRy03Hnn/epvu/Zqiy4CsCuPzvcQ55wJEDMfw9b7eoMhK8Wn7947b7H4yEqqPP7986nXJ95ni1UnrdtblufUWgm6/3vDXipuOPnrZ8/VTvx+vsTy3BNBe5FLdLJ+I9xN4rrfVUyTvDwSqZyxI21xFYiHrWADxomrUL5ic3JIBDO4NGOkosCMaCqwbzPv7tegmMpwMQgEbOOgXxTsrCaEMsF9bt4FARKQq66lLq/DgYKdsvW3Z5MbHj46EdvxrZ5RUVDRIgBxKGIN6ptUEo+iy14ohyumIkfB0gId+XCnqvYSRwKadJgYlASuP/oHmmajaB03A69daHWl1AAgJMAAnid/wGgIR8PcdazNdkzki4cSNu+OPrAAlVsG7teKR74HoV5TpMFfl4HUDJCvenDSatU+Z5L+a2PR/anaKw+/tbAhJqk6E0En7wg49s796Offz5J/bi5NiOT89sOlmIyjxFIX2JWnvX7uzcsSm047NLBeZcm1anqyocwZJPSWCmOQPem9bq9qxeOP0TtsHlbCpGChMhFmjioIWBQBVUTIACNBNSAOws2xRsAi7Qg1qflZNGwm6yrtQTmlobSmAptBHU2hHTRLw1pmpn4j1iHaSALAKrHEiAdsx7fRa5CysCqOSj4b7uurjNhlb93qY1Wt7/VDGvJqIrP5dpu+RVwBS3RIwRgEjuHxXsC9yJRJFvdTZC9CVvBhKcCu+VdBbkyofd5ufjvOJ8UoPVtZf4NiAhGAn551Zjifx6V7//6+z/6hrTv28BEvK4YBOYQLKtR4yGTAeoBGHhwDXAAWAzDDbsBX3mPNdtwHibSBvhnUdv2XavbRfnL+3s+Mhmsyvrtmq23e9Y0YJLN9VYR7QCvv+Dj6QXQELyN3/9E7U7nJ1elG0MgArTCUmups26JkNGfMGPMQ2h1WqrPc0TGx8bGcCd7lvNNSoQM+R5T4SGWm9RMeU8ri4uS1FvQARABq6bRsDOfMoC/yaJD80QfRYHGUydmbcgIh4oAU6o+suZRlHCjNje2tXf+ffZ+SuBBqF2H3pW+CRAi2AkkcCrGFSrFKvSseFrJ6NGUvIJqXRnDKCthOYALQ98D5XfCSMdRyP9pHVDUyG6O+rBV4I4S6Obk40UNtEEtPWpRw4kzAUkyL7Bale0sLJ/GtWbtfdiQ7Xu0voq470EJAD0o3EB0I+/7vW3bWd/30bDiRgdWr+AHFShJfanZjIxJiXgTEyTgPCg93ubgz/c9jrbiesfrTP8znEh9MvPap//Cmxbid9GW1fuU+spf6qCCYov1K8T+2tVnS/tAYUm2bEkaMxx1H2tSjg4iVYDJCB2CYiA4CKtDQEkLKZwN2ifIP5zIGEVZ9ACMrF6w4GEou0MVoCEnW3WcmGdZqsEEhw08HbsYPnEZ20CEjz+cNpsNf7PNdo4wxI8yAq9amdl6o9Uj2ZrQEKt3pFOwu+ABBCjNCdaC+8ascXbHMnrVCTyRV91aDqGiphdVKj5uUk1PnfGtyaSQTWsoHLxGbcBCVUQIRbdVxx+RU3ZN2NSHVUFY5Wh5Yv6torfJkebX8/bzv82scVqEHFdoppfhyp6l9+vuD5xT8NYxjrK9SFyY1oNiFbn+GZAQm60NyVKcXxx3nFuAYq8zvqOa1g11jwf1NsyMKyM+KsCFev3c9XakN+X28CDPOr8aj06Ip5E8a9QV1diOO5APFGmrgm66i0F0jnA0UNbnU0FIjC+BxS53y0UmKlXcDmzxXysHQgzRroJqWIE6FCAvCvYBlzAl/vfyRwlsEfrQ9fHhBH78HraGwAVGtAlF7AeOnZ5PrWXiCvsPwAAIABJREFUJ1f26tVYQMJkQpCERkLDhsuZAwnwDTTv3AXx1LJA31xqbSABhWwejrNR7md3QmqlgDKeluPavb4BSEB8cYkCcQISYFHkYosg+d5XD9nWZ11DDSQcIbIYz5a/NiNBrQG3qLVtsqXVgL5q6677e77utCdST/lN3WV5RfIriQiJQimM5V011degAaFYgeBba9I0+pFHMZvZrk1tv2ja4W7PCtpvJkN7cH/HvvOd92xrr2dHZyd2dHpiZ+cXNp7MbDpe2Gw4Exuh3+7bna0dm01gJFyKfaAAu1WIEjplL9fp7nQhz1qrabV2W8ABwSxB6snwSkyFetNHZ62ABB/T6OPMqLalCo70ESSOINVvGAliEpHMMvGECQ9MiGBueAISWJKs49JSZlMvFot1FfKqrcL+cA/4GWKKuWZCAAkaEdfpyB4AJJBQ8L54T/Xev+6/r7Nrud+rrr/cB+fvz0HoFTi8fv5VH8D78/7ZdSCBQHLVA+9jwLyfOb535bdSQJ5YCb8pICG/znlcEdcogIRN8Uf1Om6KNW6LT6rxUPW+RxX+uvvsyYHv100xQwmmZ0CCRrsRN4pa7SB0Qdv3EhbbVCOHGdnYbi3s8E7bvvfh2/aD733Ptvtte3n0zL749Fd2cvxcyez9e9vyK8yz51ip6n/44XcEKNB2AIjw8uWxxAXZF6x9qvLHL69sNHLdBHK1rN6VWvm68v3T1G6DB4HxQCKGRoKDC77v2FcxnnE8cZAu4mJGTXrv90T7LVqMcnHQqEZHwrliejolHeYbY2RnM4AF9jl6JwAdDTGt+A5AD9a1V3QBJjx5BTQIsVdGTCpephqtOCYlwkmQWOMAATemyRLBGByr38uaiCUKV3LwdT6Zyu5RdVc1vHzehfqkddNqWrezZcOR69OgJSMfLJq9T6pBL0HtW2ItAL76McGkAoyoQ6vPpkyF5kvYQZ9c4EDVWh4icJ9svq62NIBfrgPH093qa0oB7R2lRhoTEWBapukNLhpds04au+iJtDOVIrZdi+OTXVkBj8mH4TfqTsPn/yqzNYDg0PmKAmzswwAS8n2p65OABK6djkvizqskX9cnjV/cBCTQvhdAAlA3QAJtmQAJ3F+BRQA7Ey9ShfYP9f24Fpp2NZtavU7BmGldCyvaJiAB9tD29pb2sdo+ksYBa471HuMzyxxCLUcJcKI4AyMlAQn4zdzG856cpV1eq3T+8Tdvn2UwwdzmNUVnrtcCMCEgoWO1+obWht+JLa6WWzilbxtIqAYJ1U32pkBCiKVVPzd3XjcFPZFAb0pCw9jH+/Pkwp9zVXWpFme6BuF8+Uw2xXVgwHXOf80A3cIIUbUOFfysbSRnDmxKCvLvrd7/MDY5mJDTquKa5Ea56uhiU+fBWJ64R3Dhf//mgIT8PsV3hyHOj5vXRUDJ3/PrUQ3cqp+ZrzP+FmJgVSAhqHW5gfvqGku00NRnGs7vuuPZtI5JQspETtMWMiABMcavAAmlaZYhXiy9quGMAio/gAJUfgELABImAg52VNXoWB9xLAR0EBuajqxYzn0SA+Pj6B1VIOCtDsE0wGF5q4QDCYHM40BaMFupMNVwyk2f6Y3BpwAwXVi3taU+zOOTUQISEN2p23wGkGB2yczhBCQQCEwzICECLu3T1wQSOO+4D+X9uAFIcFo7FD/v/cxbG6AAXo5GAhqoXI1zIEECfXUbS4Hv1xdbvA1IyAG8sEtVm1z99zcJJIT9qyZB2o9JgyNf19pf2ZQAwAOFKQlIUPUHUJxq13xme7WZNBLu7nStAwNmMbW3Hu4JSOjtdOz5q5f27PjIjkkUEFab12w+Wlhj3pTA1J3dPSX1qG9DFx6MoGI2rEYlDMYJtN1m05bev2OLpiQ7Xc3aFvby8kxMhWa7owA4dBEIvHwEJP28tLakgAvmEArfUr6m3DnXWFHZcNY+gS0hHiyINCqSf68xjdifiboKwyKu7VeuYwLxoyof7KmobGGbWKN8N0mRaMvLpYJ6EireFyyFm3zobf616j/z/ZWvtep58O+SWhyz1ZO9VmVSx+6JQr6+cjsbdj98Ttj98vVL33shtJezEfBN60BCakshxU2MBJnXrJBQjRECqK7a9PK8K3u/ei03Ad1r+3O+ij3CN+XXYpV0rsARJWspqL4NSLgudiltRhofcx2QEP6X10ecwmdGcYLkN47Xz9WbdVTfXtLKMBeIACOhKUBhaVu9tu1t92x3q23vvLVvH374yL773e/Ydr9rxy+f22cf/8q++PwTOz89Vi82TAGBCbWltVtNO7izp6kJh4d3BSZw7BLOGwzs+PhEUw+efPFU7XTBRmB9aB9DNKhRQIDB07UxbQ1SkW8m5kFLAKHiqsTWYF/F6EP2FS0OwTJAdyDWZuhbBfjA3uN1Ea/kTCLd19QaQLKLzgMAgSelUOdJUL2ST6sFP30aDZoCpkSNsYXs9RCa5G8wk2AKKJmb+R5Twp21JPtn4dPaNpHYYitpHKBn4Uk+rQ2YaVpvxCiAgaW2gLrsZNGC1djW6EdAS66LWiFg1yq5dPHkyZjvJ17zaQyxf6XtskAEuvCJCYmayjWJdaZjpLKegd5hK/SZhlB0YaPpTEACQHCn3dd7AJ0RUgRgVsIpcBFWjItxdtotxSu00lAgKeO/BCREvFvu54zl5OPs/X+mRnDOOZAQf+MzfKSon3ceh5cxfgJ5qj47WBv4qeuABNH4dd3SZCsxs5JWgqgT6Fq1DSABQAdGglgli5nuFetgPAJm1ywlf29FH0JtrqrO4Fen1mjObXu7Z3fv7Nru3rZtdXydrhJ/nzI005hJF1jU/UMbI036KJkZEsycC5AKEKaah4UuUG5jYn0IzLKWgISZJI85F7SQmOLWtUUdRgJAwr9eaSSgpQE75XdTG3xp/6aAhDCSZVBeqey/KZBQa3iPXb75cmd+W8U5BxI2BdD5+7/qLB1ZlSzJBiAhjG9+vavXoXTI1/S43ubIc7FFjiGMTZ5I54Fb9ThfB0gQEkzClvrBckPNZ8ffONYQWYxgQQ4ho5rliKtXK1+/x7saZPl5rTe/hdGN84zZz7cBCZsCvep6yEGEeP1tQEKs7zy4XX1uCu5uCEQ3nXM8p3nxONfyElBRT9RpCeAAEIC6+zX2Hw5eeF8YTp9AztcxCTwVUdgB/j8BwVhshN1+x3a3O+o3pSo0Hl7ZeHRpfRSONe6RgI2AItH4aHNQ4MZoJND8mb4z6IAADxxavcXIvBkTeq1LMtMuVMWYUzkZobGwIyDh9GRsZ68mdjVgpnFNY6cmy7pdQbNz5TlXGp674B0aCQRE2t+qbmmlloyEmOSwTMAL5899+bpAgvQNND7Se97V2tB2oT6pUgMkCOFu2qQG0AHlfeZq+1a3kYYSf3tAQrRW5esvX1N58lZ9Tezh69bg6zASqkBC/lncG6o6+Q4O8b94DuJqFUgQI4HqXQIStupmd7c6tkXbTdPs/Xcf2Hc/es/6ez37+PNP7bNnX9qLo2NVs1qMdSI2mRJC1O1w/0C3bzKa2NnFpV0OfJwXbBZAoqvxzGpF2+oEdOgmpNGOtC1M60s7Oj81xkVAKablgd01XiwUiE4QFGOsmLQ7fNepDQHVb1Uyp1ZrufJ22FRRo1Niw/rJE9G43mWiyBwS9B4y31HahuSP4h7yuSGmGFUtPjuABOxYFUjgdTz3Jo/rEsx4ftOaC3/Jz6jeam9mOktRoQuF9Dx5ztd0fBbnWiYhqdVDr0tU3BUbIWxkElVLPq9Uhk92NfzOtw0k5PFR7sfLe5KYp3FueTyjFZdGXuZ+P79WVb9Xvdeb4o/8PSHvct19jslNnjStKoeRGE0mowwEokWOe+LtIvXF1NroIdAq12Dyj9lWt2mH+7v26P49O9jv2/e//649uL9n9+4dir1wcvTCPnn8K/v0k4/t5dELY7OjQ0DiD5hAhZRE8O7du3b/waHduXMgYGF3Z18VT4CEZ8+e2ZdPntnJCfoEE11D9i9rcTQCJHDRPPYTCVXYOBfQy1uJ6mIE9Hod29nZEzOAz0N0kZ8kxp1eV5/DdQpGBNcqwIfQbeG5YC1wPFoXKiAVNqQdYTSS/yFBpy0r/FGr2SynJ9Byt7uzY0W7bcPBwE7PzuzycqIWjmhtAoDgcwAwxoCdAgSUnnsMkTj66BjVa4VdnlMo81hDaywl0vFaNBmiwhxrQO0eRUcJ4GS6FEtCDKilj4iUDUxgKj5dca3G6WJHaTOgxcC/r93srgEJjLiNHvn4HN/R69MNYkKDRBVHY02WaHd7suNT2e+J/AXgkoofKuh5Kx73vou9bDetLiHB1dQWnwCyGv8d+8lDBI/D4u++P1f6cSEOmNupsNn5+2Lv6HqnxD1nG/B8AAkwB/yerVobyj1dxp0L+SR/PhsTCfOn05dGAhMzYCQAJEwYYc30DNr4hsSPITLpoplqcUjXSzgr+gNLBE1HVm/MbWu7bfcO79je/pZta9Rqnje4po+mc8yZ1nXpn4VOhsb/OismGAn4UNZRlcET1zq/fnxO7meZFKK2mGuAhGWja1brr2skCEiojn98Ew/p7/3tmNoQuVjNLMY/lnPg6UciwUs3t+pkb0Ok88p0vkHic7ihebATiWlUrKPiG44skLQ80a0mt2GE+I5Nji4/JgRZqudUGrUNc6W/7i2v0iKj0uznhzqtU+bifKuBXG48VkZlJd5z2/XPj3dTMiBKecZaqCa71cCienz5v/MAI65xOLjYvHGe8Z1xvzcdG8+VCqvXXvibGQk5kyHWUjhujARIfPWY4pxjHeUMjbz1IpzzbWsiDHzOMpCxnvkM3vj+MPCxJ1Txm0LtSjUWEqdWq2yHwAgqUFDv3GrGe35N+Yy8UhHIqypyzONu0JoAHsw6SPOMaS9deODcbjmizcOT/NTXK0VykvhRGmvEeAaqPg3rNBsSSexQNWB0Y1G3fqdlraZPb4AuwBmpSrSkYuSOQBoJQisI/Kiael8ghhrPH6I+chwAcA16yGdWI0hsor1AgNESmCGMZEaw0rbxYGmvjkd2cjy0qwtEd+o2Gi7tcjS1ebuweofRRYUonoOhOzoARq6176/NQIIcuSCMNCWCIDbR5nObFAmcBkJED38SA9QoqkTp5Cf3gfshIaB6zYYEJIIaazZlwgSsCV13xgzVNcKS/syqDYy9eFugf9vfq0DhTYlCbkc2JRDV9waGd8vgnBu3l1pdNjwCSEBVOiY2QCvVuEsJsLlGQmdxaXeaLbu/uy1Gwk63ZT/43vv2wUfvGpOv/upvfyyxRRS4a/XCJqOZ1RdN67d31Cqxv+vCZoPLoV1cXep1ThIp1OIwGM9twv2rNW1ONTwBDJrCsZzb+fhSLSv0JNfbLSu6MBOgNy+kleCCaB6IqzqyAASD9ozPoDI4tjrTTLAjqRJXVp/YM2KurD/ievtozJh5sfkyhy2sBpphEwnew37lNihsjiqUmdhc+Nbqz7wCl9vjN12ftxUC8qk9AaJrPycV8mBU5H4xT7ppRfLgsua01jSSWGOJU6VxpW2BGUsVzpK5BGXXQQ4eOWgegWt+DXIQ3oEcT5Ty6xfvU9zGmslmyOd2Qns0tazm37Hpmlefq8YM4StXFGOvVjrYv5qqUl0Lqs7d8Ljt/sX+j57x2QQxt7FAg26nZYvpwHpFww73tuxgp2tAeb1O0/7pD39o/80/+6F99NE7Sk6o8j/94om9PH4hZhEjFY9ePBeAjY4Pve08ukVhW9s967bpTZ+rKtrv92x//0Aih3hSkpfj41f6nK2tHb2PMYUvXhzZq1dMM5iL5cC9Ob8YqaLPXgYoiPsV+6fb7a+1HChRJyGbzKQNgKgr4rxcp1g7sQ/5jLjecV+iDYLv6XZ71ulu2+UVfvFSFX8AeqYGsS74N4UmAEkYUCxZB/BdZFlMJ3R6VAH272o2mEKDXZoKDF2tN69Q69goCdByIGYV/fHrk6P0nmSkaOnKE0O3e86gpQ1kOHJ/HeCm9m3SmuB1JK5uuwBoKGbhS33Msj4Df6t4x9cp1zMAHa3baNNIbIawEVwbH3PI5AYSZKZHpMk16F6gc5NaULQABGjMNZoazYt+r6OJVPPZpeKarz78OQCjnHHAcyrMTQOA8muas3jzmF0glqab+XXLY1FV7Dnuihgo/6ZdQ3te1404y/fwWq62nIkdwh6GMaK4NQGreh2Cpu0e3V/Su5DAMJpBM+6Zj+LEfvk99jG6DiR4qynxZSGADLBw6oBVG9HTpu3u0NrQte1ey/r9rpi9nA+gkp+vs0y4BwIQJr5GY5qDnxOMjWY55Si3V3HNY13ENcpzx1g7ijcpaMFKSEWeeqNj1uzadFbY//5//huzZl+jo12R10Et2cxvYPSjPmd5m6e80cx+A3/0uN0fG4CEeRiIDEiIbw0HdpsjyIPaPCnTgv2GgIQ8MKkmpZucYGwIH5/m/+ePamD+617p64AEd/Y1WzLHOQEJ+XWqOvavBAAJ3f06y2dToB+U9Pz8qmDNbdcnjmGTQcJwOaLswW8e5IRR1NLLgo38WG4HSm4GEuI7wtjKCCc6Lg4Dh7wp6ckD501AQqy324GONMs6MS94X1SJOLcqMBFgQ1wnvjsH0zjmCM6hdVaBhNwY8hk5kBCBZew70UKb0R5St5rYCAiIudiSkpfEmJEmgcR1VnONGdHYajGa0ZkLmp9dh3bYsF7RsoLkvt1UawOsBKY2oItQW8Knngupb83pWc2paQ4YCCzQuCyOxSc5gHOEFgHPL+uYY1R3vRLFCEmBCcw0xiEtGjYaLmwyWNrp8cheHQ9tNHA2wnRodk4Q0myob72ZAqbBCNodDrKQur7f3+uBhOiRVosSVyxVOmJ9cK3LhJlzSUBCWY0HI+Fp5Ype4eSnuCI1D1LmGvHnQALVaYAFzcy2mk0SoJAnOvl++jr24dexcXmgn9uo+N6bEoHfBJDAeuSeiFLK1AZabpLgYrGY2q7N7aDbtDtbPWssp9Zr1ez7H73nQEK7YT/6+X+1z549s4shDc/0I6NrU9hOd0+TQRAioxp2dTGwq8HAe3IJDxptVXEu6fVdmtgvc+49wS33kp7f5VxK1lPd0brWG7PUocvyHlpdqEhqDRJk0QcKkIBPVrKLrgeBMv/wgFLrLaisG4CEHLT5JoAE9RpnVPdYA2HHQiMh9yGxNjatl3ztVn/ftD5vW9+bbPu6r0vU3Uybhr9H9Ttsdb6/cv+o8V8S03Mg1RlbC9mqsLM6Ri12gnO3rc5I8CFp4Zv43kgG4xgjKYx/x7WOuIKK4ab4Js479x052FB+Xor9vkkgIWxfFYTcFH/E+MfrbM9tQALTF2IyAkw0YqkFlcvlXGACUxe2Ok27f7BtDw537O7utt2/s2MfffCBvfveA7tzd0dz6o+Ojuzx48f2/Plz1/gYDAUITMYk+j5FCMaCSNiNunxMgU/Dt3UL6/f71u9tyze7UBtz7hsCEkj6ABVOTl7Z2Zm3JcT/gyG/k+ykEDzR8KNdoNcDOHDGasQK/K7kfbGUvYhkN2KsamU6kkiupVdlYSrVJBLYavbLpDdimTz2yeOH2Bd5MhlAAseodSwtBdh0C8V8YY8EriqJcsDMgRLiX25SJI85Mzjo+2lSitpC/Dqs4kxEkwE8/HpovW3QU5MoJC2ECiW8N96vJS0r7bX9U21twN/ynSSdKr4kZi3gij+/lM3nfDk3aQPUiXkdiFkRZn30I/E2bQ1bva6Ep2sLejtWYFppG1OiSQIccVywmgSGzBw8VCqazjmPp+O5sB/5GuDzws6QyOe2OfZoPrVBMfOaqGy6JxUgQfcG8cF0PBRCYGjouuPzSLWp3pMPqFXFtRO85ceTfwEJUs1aBxJobWCvtYq6tTu1NSCBqSIBJBDP+xrxlmN8cw4kcMl032AtJHaIwt1MZDNi9AB3ww/lIILuCdZg6TEycfSi5qNb8ea07Sxpb1h27V/+X//GrN7VlBAYLw4k6G794wES6FmSAUliYmHw82DgpgA0v/gR4OTG4DYgIRDavAqQO73cqMXz1yW+uTOO1/y2AAl5Eh6OOL/WeSCTX+/bHG1+TTYFaTE6Lf6Wf8+60d4MtGwKYtZQuzQ+LKdIb7pn+bHlAcebAgmByOaJeaDn3rawGukV51JFeHMgIYxk6SDz8T0bNkL+vTESLadR8ZY1lDehx7Eeqk4ixJQ8mIAqCd1rBcTE/csdSVQM8kDAkXXEYdyJaQyaxso5Sh9K7jhetRRI5JCs1/vAmG3Mc/3CDN9Jv1+TsY6g8vwv4ABV5Y4ABBdYxFlM1dpA0I2KdlNAQhLLUU+m6yCQJClwIzgUrRDk3BN62WISJvrMGiTd3mfowEXbOkXbikZHQkqjwdzGlws7PZ4ISJhc1aSPAEvhYjS1IZ/VbluDKsKCMUXu6AASuE8+R/p6IIGeeXcqKyAh379VIEGwjXIKfz1OVO/3kxJVLmiUOCT63JlLHECC2i/ETKAHtGYj52l8hZEQS7EazFeXqNgPNzxyZ7rpZZvWbm5Dbnr/NwEkXNfapCQZ0I4+xoVZQZBiLrgYRMr2Ymo7i5ntdxq21y80Ux4K9Effe88++sEH1uoV9qOf/9QeP3tip1e0LDSkk1A0O3awfahkgvO/Gl7axdmlDYYkHYAILWPoN60NA8CqBRMaltLkEEAAG4GAA9ovYAB7ER8LxRIgoWipr5h7PbjyUYrhJ9mjAiDRI5H9Wo0PC/sFrVdrKwXdWo/X3GbZ/xvuf/iAPLnI/XiILea+teqfwp7Hz1gfOsa8TSCtxfzzb1t/Ny7e1/ijj9Rc6ZrE8QSQkAficdx5Qq5JNRHIp7GPPvPdgZ+w+dwABw9SpS+1RM0XUOW9rziuR+7z8ufDR4ZP4W8kAuFDNoE1m45/7f6ku5/78apPz+1Z9T7nYEnVN1Zju3hv/vmaEPBrP9w3zWYMUUV3APAaDZGp2hqaNpPvubPdtrcOd+39R4f23ffesbffuiudhPl8bO0OE1RmYgp8/vnn9uLoyCYT32/cu9OTM2PgCh12CPtyuFDjqZT2elQchz6KT20JLbUUMNHh4cNH+tnrbqkqCighQUCAxelUDAjAhYvLgX6/vIR55NM8+Jly4nLag7NaQovDfY6SvTqMNITkZpbawa0o8JteieYRugwcJ9d+OsWfYm8QRm5LoyASKa/artpIWJtRhef5ajwPKLbGsm254J9G1god8eOIiraSykjkZmaLWcOr2KFsUQJ6YRs8ISz/z8QIxeRDXDbGOeb2LukeCFRpNqyNRk2akBCivBwnug6x/7xCv7K1/J0KuifSDiKU/5cTcdCoYU04M5AbFu0CmlYh25L2KHYBLaeiab0ucUrdIH/Ik5c2KLU5p3Znb2nz+ExrYxZTJfz6xHjG2KNV+5UDibkN93yKdsr1zXcTkBB2JuyUADwYDxxrxK0w6/IR9oACGoeIKKVDpzAqnaGwtOHYR58GkKBWgU1AAu2rFK24Zu26bfd7El3c2+6UjIRoXXD76ODUJiAhioli4LS8DaZckymez1usw+5uBBIWTU0VA0hYolcE60XFt5YtAROsZ//yX/07+I//uIEERE94RKAcCzZPum7yA28KJESPek75i+AmFnYemOSOblPgkjtjGdmyx/HbYSQEOhzBUU4/E0CrHud1+l/1elYDmNwRV3sgN713k/Mvn0sViTx5z69nFeDIg4H8dVXQIb/vAQLF/YokfC0gqzAS4njeFEjAkIZx5ZiCHcHns7ZwJG6AVg4kDyID6c4N9HVAyKZ9ENdPTip5euiyOeW0ek3zzwlQI/YdxxZ7gv5Qof6J0RKviUAzHCSviYA2KlluTF3ARmI/1irbGxxQcP1cxI7qzDDWyDgSdpwHiTbCinPrtsw6AAmF0/oIsDg3CTbVGz73mPc2aVvA8ZEeE0H4bG+U8tXioBJeonuhrwCQQIAddKlU7ROgmfQgSYLrrQQkYLoLlLgLBQ0NBJyWLY1/HF8t7fzlxE5fDm1wPrfppGGjAa0NMxvw+UVhKE5TIabnUhoJMBIY4ce6SACGp/OwBxKwIo/qB1MyJVKbQdwL/czEFnNGgv4290SEyrkHOnUX2OP+SFzRGQhUsyc1+juXAhI0G7uORoLpb3mwla+f3ySQsBbwvUZb2OtoJNzkW9yWb25tCCBBU0QSkMAaA0iAXkroWiyn1h5f2N2iEJBQX06s02rYD374HfveP/nQmv22/eVf/Wf7+Msv7XTASmnYYt60XmfL7u7ft06nq/XBtAbGvxG0AMA1moUmaVAtA5gCSBgRhApEYMRjaF3MrYD1QrWLIJiKXtHSdIdSdXxMguCK7LIljGVjGkKyA+SfCtST+nv4BgfaUoKcLmIVTLgNRKjak2rCLZ+WBfl5wBVJZay/Tf4lfGLYuLCrcS689zb/ln/uprWyKSnOXycANQMSwo8FtTWPd/JiRu4/Ze/INOnBXsyUaMb5l/6rtAsrVgKfgUJ/+BvFI5keUNjxHFjJAWZ+hz6eg8ZlIpCSyByI2HQtQnTz1wUS+Py4LjnAEbag6iurdqpVrOu73Lbf1/+O8j6A3EiV34IWERX8ZtJG6BU129su7N5B3x7d2bP33rprv/fRB/bowYG9OjmyX/7yZ0oQ2z2q6HU7v7iys4tz9W2TmLO3YRBcXThrd2+bdommLcUQwm0gtrfqz44EfG9vzx4+fCgdBcTmInHh3gajkOdgInzy6WM7OT4VmOC9+S6QSG893z8a0fq7Emrk/F3eoO7TWdC4UCsBGgx+dQAS1LWyAFzxEZQ8qOhyj6S7QucNfrbZV+LrAAYsAddNchE/f55pAySd/OTq+nZZ7ZuI43SvUwKn6r3e4/ou2LhYuxIqRKuAiUOz1FefgIRYSzHxoaphorGUKWl1P42ujLd+Rcyp/TKDNj+zXrcr+j1aDxH7aA0CSIgc5HFggH4DRBsC/BKpAAAgAElEQVS5mIk5ypQBXq9WhmRjdYypuOHXiopHU0k5vf+OJ6xGXmpfpAo77aEwNim8FK267e2hIZPaC1JrFOCwnyOgAoUuBxD8vs3FcInKejA8IhEO8C4S4dx+Vu2cvkP6AQ4wrdmAEC8B0Na99DWU2xPYcK4jlRCwNEY87IDALpaMJl7Q1scoUC+kqKXTlhIn1jSPia8xiRdeCySY9lurQDC1a1vbXbu7v2WwdoipidWDYRzrJlgkMDvctmbjMOczxakhwhn3V/FcpseS50B5XqPWhhlxLvefFltvb6Pww1Qwxj8uln37P/61AwmLuU8U+UfJSKAfUxc2q1vki+42R/+mQEKojuabOAKWuMG5s8//th4wrG+UMsH7loGEfPxVLOoIVqCXBZBQBiYbKP5vAiRUA7kwJqVRSSNzqtcyDyLzv8Vx5seUX+fciGwK0GI9bAzKNpz7bYnQbVMbWJ83AQmdTi+NhRmXVb8cjQwqW/4ZeZUnDOtNAZA7b08IeEDDCjAgnGI1yMsTgtwBRoDL3wESWFMYr/xaR2AexpDvDdpjHuBLjXkxFqLaqLeNfl/pJOAX9P/CZpOBNZsIQ6FbgE+YCRQgKGk359arL63XTNWgAjpn6j2UIXY03oGOpTVpQeDLEpWPxK29nEqUMTq1Oa+YlaxqpJgILlSkzynzRp820WjhnPhslIvr6ukUhwFrPq9b0diy+bhhw7O5gISLVzObDFELNhuOZ3YJMk5kVqvLoU1mpkQ9BxJW/EQHEpyS5sdSW7rGSA4kxN7hp6o1GZAQjISynSEBCdIqAUhIjAREFXG0quzAQKjVXSMhiWNK+b9WtyEBYGoRy4G5m9Zj/jcS2Jser7O+q7Zr7fNvYOx8E0CCC4auHoErlEACytyJiQCQgEBiAAmd5cw64ws7KBq2t9WVgna/U9gP/smH9uEPPrR6p2n/7i//vX389Es7vZrZknaaBdWkHTs8uGf0L18MB9JGOD+9SArUqIp7XzrAAToH0M/H0Dm5V9ZwhonAA59q4LbQk3JlQrTbpJYYQiv12qYWQIF8c9ciiQA4/EqAnh7Ieo/qmg/ccKNvqwevfFUmopX35FdArLAvOYh5HYgQNq5a/c8pxLeNj3xTIGFNHCwTmKwCCasEp1LCWyx9PF8XLQiqvWObTMdJW8Xb0tweuOBXsBIieH8dRsJNQAJj5vIEXusmA3c2tWbkMUBud3PfXl0qVf8Un5EDCbwnZ1e4LV/p++S+Lo4R5tqv/6CHmraRqQBngTjzqbXqS+kh3Nnv2cM723aw3baDfsfu7ffs+995ZG8/uGtPv/zcfvTjv7ajVye2tbOtFgSsOho5tBsMxmMlN4CDr47HaoU72DMJNMKYQ2yQgQi9nmsbsI8jtmHNMs2BSQuxjoI1yHMwFXZ3d/Wev/6bH0ugEf+8v79v21u7aq04OjoWi4Gebz53Np3refl7UdOXNqTtLZgFsFOmnii5MJ8zEQAS+OkTF5wt4H3j/pp2m9YL1q0zFEnAnBzHuvU+dk9sARSozif/h+hramnS+gzAHyC81BNwAWFPer1bkqRb8VMwC2aAo3zmKpn1teHMBTxrblNCtFH7ERCw6S0LMArDjsj2TqDPz6xTdJXIQpnP16IS8wWifzNpKvA37oHa01KcJnChHKEbrQRptWrcKONFfcSt4sxlTSMovV0Af57EQVPcIu7gYu4mHtCoWbPDe3teoOGalxNMXG/AwYHUUjH1SRnTiesjxBSKiC1yIIH7kgMJeSKc527SoUj3ohqHwnaRLUmMkgASYq8KvNb0AfgUTNVKWnOhkZDaxTlWxTVsACZg0LYpar9PFxqyz7hmE9YfwOCqtYFXkaTDHFK7a3ORgDu0/LrW3yrs8ACNEp8Wgv9jv7jPcrvLPVQMn0RNV+Mhp4r3BNIJdHMGTZWRE2smz2tin6voM2FKGQt74QyfBvGYAwmzJVoZHftX//b/0dQGNEEowK2AhJvZgF/HLv7WayRMxuO1QDl3NtywbxtIiN6XHEjIN0buONcCyg1TDHJnGI6QjtebEuWvczM3vTZGZsVGj4Uq0wlSp1ll66OVNm38PDjIv+e2QD9PxKsggj4nqa1Wr0H1WlUDtpuAhHzT5d8fCS5fm1fQ8s+uHuObAgk5IyF+j9497g1AAo6DKkBUwK5jkeTnpUuX6XvctE7c8Tsjgd8JICJADlpgDvjwmrzKkwdnwUjg71UgIe5JOBLOIwKHEP6J5/Taubrsfd52o22o0AZkLMY0Y3rGI2sXBBxUS+gThda5FL2s11radmtq3UY9KUc71TvQeCG0ihISmNAi2Qe8TwDDfGqN2UAjuiIBlBMAdFAFwUWdgrGj1gapLztLilTbexKhDPr8awAFndu0ZvPp0grrWavet9mwIVbCyYuBDS4WNhstbbKo2xmVJ73He9IBEpyB3NI4J6jb1wEJclQLtx/VqQ2xHpTcpSALsUWSRTnSpItAT2HolPheThRn8TYcSOB9Dhw4yCFEn7pbAhKk4pAld9Wg/6a1eRuQcFuiVrW58e94300aIpHwvonY4usACWgiACAA9vCTUIUECiBhazqwnabZXq9jRWtpu1s9++gH79vbH7xt08bC/sNf/Uf75PkzOwWxkWhU3dpF3+7s3bVm0bPzwZVdjcc2vCKxmKrSFkGxC2lCP3dWAveTSEMjPxPFl1Yg3TuBDIliKSkNr5gxrUM+g+o8eg+JxqvpHuilZBo0tMGEHVGwk4CE6vXNoaM3BRJgUeTBadjIAD+r9z/3Y5Fohl+INZMDCbfFF2/qn6OFK+x5Dm7ktrLK+OD1stOzuXQyUNZn++JHRmOqmj52b3X80dKQAwt1CyAhAIcqIyEP3OM74xpz3QJIyPdpnAM/A7DmvZt8em5389iuel2vAxI47jhmj2nWK8M56F6997z+zRgJM4F/tNmR3HMtEa9ut8we3tu1R/f27K3DHdtqwz4aW6cxV3vDe2/ft+HFqf3i41/Y85fH1up0pRfAp3A9hyME4Ug+lnZ6em7DSx8fd/+wbd959x3b3d6yi7NTCTOenQ0MrAjfQ2vFmlCfxAhdQyH8PQnPnTv7dv/+fdvZ2bFffvyJhBgR+3377bdtb/dAAMLLlydqhSA+4TPGo4lYC8FOuri4spOzU7scXFm33xeY5YmUg1jhD8ZjpyM0m7VyFCBMCOqD0vS1nk1V7faWhmqhJ45biaM0AvhsBybiXnsYmSD2lACTsPn0I2/R8uSuZrVUaNBaEfPR2QEe7/iq81jUE1kVcOBK0uKYxgvGWsav1kXPgL3oybwzbNBBWrVW6LuTFlq0WoiFOp/baDYqNSZ4bkRim4qnAsmSnY6EPc6Z2ICcEJ2DIt13ihGIFzIOUvdAZ8N+4BCJ9UFU8NzeOiLA6+62NVRgcc00z2dW988LWUuBPTASphN+zhPLI2lKJCMe90hxSQIxInZcAZruY3Qtk7AzrIEqUAqjTseSgASYFvlDifdimlgdqaiSWjP9s/0+socCSICRIHtA/CJtp6VPoUJ8cexsC5+CQwEpAQG8ds5ki6WDCC1iQwcSev2W3dnr29ZWJ1v/0wTiJuZeEswGSPA94ecqlu58pmJXAF88l++DPO6O/Cj2B/+GkbCYpqacxgIyju6jx220xbAe2vZv/++/MGv0vwIkML0hGGFv7Md+28UWpyn5iYrb1wksw7HETciD3XguT8bi77lDwkBW0aJqQpc7zjBE+c9qkJAHu982kBDjQ3IgYVXdXgcSyg2+QbyqGqzF+d2WNFQT8WqiXgUSqgFJfkz5Ys+BhDiGeG++2QJB18ZLxi2/Fvm92PT7bed3GyMhKiYRrMZa4t8hihRAAt/ltPwU3CegoBooxXmG473JCMT6DuPFe6utDfnnh8EPp6AkNQEC8TvHHUBCtDbka5xzC0Q6gIRciKl0KvMUiFFxmCfKrSbTeG+fAAZmXhd163Q5DpKZmaYvtDt16xVLu1MsrC2KJKCFBh15MNIIJWHSfhdqhD1AwCXjncZzNSZXAhL8+N2BxvFDF/YpEZ74BY1d9Q9VLXx2sxJSiWChGp36jWd1sRK6jW3rtfesPu/aq+dD+/KzEwkvAiRMlw0BCWMBPS4ENJ1r4rOABM5BVeKSPr/OSJCdmnvAkwMJ+frQva0ACUoYE5DQXHpyGPu5rASon5DEdSEAAfaB1I/V5uCciCn9+TAqKoyEfM/ctn9ukyr9uvY+grzYEzd9/zcBJEhss/JQ33rq/WdKQzAS8GFoJXhHrgMJe4uJbdcXGk9KD/TB7rZ99/vv2d1Hh3Y+Hdh//tlP7PHzZ3Y2muv6j6cEhW3b7u5YvVnY2XgiHQupxWf0SYEJBK9NqlrM0XZACGCAOdPqo9XS0m8rgU16mDXFIQEJCYTktR4oe/JKEC5bVW+JJppXU6IHWOKdmQbGxntdYXRUr2XY/7DpZRCfEgaykdz+h1/P90D+e9VvVKc6hG+IZOg2oPy29X3b+g0KbMQe4S/DV4WtrQIJcZ7TyUiVZ4AE7JNE9MQU80ryqgqa2kxSK1SMfwx7V7X7VV+b+8YceAmxxbiu8TPOe1MCEbZGr3nDqQ2swWDtRdwWSV/VBuQxTNy3YFBf50Nvvv+M40UEFc0QZ7I1a9CeC2kiPDgESNiVn6pPLmw5vbR7O117cG/PavOpHR2/tLOrK2cKLeqipY9hIYznDiQszK4uRpoItNXv26OHD+yHH33XHtw7tLNXJ/bZp5/aL3/1KzEFxmMqppaqox4/TKfOQOz2vHDAmuCBOByMBBhNjIxlbQEgvPPOO7a1tS0gAW0Uzv3+/YcOJIynAhZgJvD6ly9f2pNnTyVWRysFYo+hvRCTnnj/kydPFHdF8ULJMqMeYTY02hq/2Kh31qaG8P6ISfKiyqYW0LAxSjoDFBAgSrLo8ZT2TqpY12vOHIgHCTaC486m8meVZDddu4D9lNdtY5qD7ISAhIZPPUpgA8UQ/kZSSgLuQn5ztTr4um8IFBIospwZM5E0XjdGlFcmjdD6oPNK4G7EJi7gSOsM7NKGJmcI9F0sRNfnGvt1dL0nxQcwR7H3NcYWN9Qy2u3B4iRJxp67cCuxUjAE1FqpRD/AEROoIEaFWCfcxxXokhegwk4EK4Z7lAPN3AtJw6ZrlMehOZCga5VECuM+B5CATwPMJyFWG2EUZtMNlg9MjIRF8keSmKVlA+ZKvSYgYTxykIqbKXDX/D4Sf8qW0gKrViJnwzL1AkbC7lZb0xuwwR4Tr1oY4lx1LdPxhyaaQAPYIQlI4BwDSIiYPbdj1wEJ9WUhVvmiTpuHF8Emi7mNJ0sbTWld69q//3//k9Xbu18BEqazqRi038Tj75+RIKQ6xcppagNiaXrIGE5L2m6eIMbJcwNueuTvCWedJ6e3AQmI1+TUzTywCbQ7gptqQBMOMw9evhIoJYqWzzJV+VM/nVrlqqj581/9983LIAIlN25OnQkgQcl1bSUkUxrXDNWPzZAHTHmwdtv1j0Q+D0TiuuhnUJKuGdGVH2t+pnFNFfCF6nxCIatAQgQYkRDzb3rvQQSjArt2TFnfs5/3egicf5+q1UGNK+/WitIbhi+ScJJP7gHH6CCPU/3cYaVgPekqYMCKgrEyrp8Q51E6TZISYMivPPy16gdLUxek5pomoODUS6ZEEisiOXBk3Z1sFUgIo+a6DgAJ9ESObDIdpK2aRoAl5N2pc+uMBD+/NENa9x5la5wSFQrvU2NEHu9lbF6riVhiYd12Q8BBs0HQMbNmYyEkntbS/WJhBeMc09ge8PYVaOTJkEahIdjId7ccYIAORzBXLCaqJrHXBDnw/QImGqVzzdf7InOyvN6v40zGXE5erAQR2K2+aNje9j3b7t215qJvL56c2eNfPLejp6cSW4R6BpBAuIfxV+VY1eGaLdOYq1h5EPE8fQ+NhGQzk1iiklP2bdY7WiYnCTgQgCAmRQpq0InQdIkkjqdcwwW05PTrCPF5Aqpvh9VeS9TRBC6MVOn2AIEgRoFE+vwl4EM+327DSr1NbPG2RK6aJJbfn85J79e0D+8hj61d/qQiv6Esfh3AUX1tLjb4lYkEYow4kMDPABIaSXCxWM7sQadm/TpMhK7tbHXt7uGuffi9D+zg3oGdDM/tL3/0X+zT588FGNCWcDWm55cpJFua4nAx9pkLGpcm++6VO6l71BoSThRAxZgrAVQ+Po0Alfu+ZM9JWLQp6q96khVorVrx+DyuY7uF5kcKHlk7qu7Re+lsmjwQ1H2pAAmyK/kauAVECL8qIC8JaMVzEej6jPjNI5R5Pk8a8mQ33o8tjP2d++n4+21AwG3r+7b1mx9fzB6P4+a9VIRl/5WYONCZny8JA4kicYoDCUObziaqPjrdGUaSP1bgQYzk9IbhvPIV1Ft/w6otwL/UR2XH6xX/hJhd0laI65EHvnkCnx+7/FhSW8vji03gTPW5uC+RKAbzJAc5Yq3kP6u/a2TmWqqYL1DO9/rWh7rNrKhj80aimHdhyXVbSRdhRyMfH93bt61u3RqLic2GZ9ZtLG2737LFbGyn5+c2ATxAdR9qNSKo05laG0aMBp6b7Wz11XJweHBHs+u/+8F37PDugR09f2Z/93e/tCdfPlNS/+LFudoF+n3+7+kklATSPqXxwkwA8n8Hq5D9OR7RW92yw8NDMRJ4HUAC13d3d9/effddXQM+C1aCJ4Om6RJffPGFHdy9o1aJrf6OjcYDabVMpiMl4rSN/PRvfy7WR7fT18/JmPO7lM2oNzv27Okr6/V3bKvXV0LItIqr4UDxGbaWf4uvvaB6DENxJoYBiSPJtNYTa1Jr0f2X/F74QajvUulPf00aCnGXSbCZDKekm+q1tKugqruOFFoR0QahtR16CwDoml60qpT7GGvKElTwYzpX0xbpdwnhJsq7/BS0S4De+UTnS2Ip/8tpsfdgCgfbTz7KW5UEIqjgtLC7e31VytXawtheBAQHY7scDAUmjEeMLfRYSvGJzLIXPaStULaKus5KtIPqGi5Zl0mwco4vJ1YDUAA4ngvoopVCRRuBAl/1AQF85Mxozon7xfGqpY5rmqZR6LoINEmjCq0u36IJ3Mn2RVwj3Yj6SvtCwsYBJGQEBlo8ZC+Sbo/HCC4SWmu6oDVjLgHJlrSKplHkpc1Bi6E+t3bhjNZWYQIStvuF9XpN29npqZUo9lyAvvHTfYlrcfCAnRDny71UXDYDPJzafDIVsOSTGLzIg69Wu2z6CbqBf+fzioYDGOIb1nQH5OuvxrCD8OOF/Ye/+P+s1TvwngcWQIp3yDui0JxbvV/n9793IME3ip8b//e6famu69+J9h5BciRGEQjLbKQFky+y3FnkSWU1KAhQIJJVXhvIYCR6XGiey1HSamAT37cJSMhvyo3OMhmOMCCv/fOWu36zRsJ6X1j+UXnydNNXRCBw3WsiaV5VRsKgr2hG1XsX9ykQzKjOyJSmSlTcOwWvGMcY7xNBZWVdVDXRPK0ASU39cqm9ww0ODsWdilccs/CXRFLflwI6HKLWLsg0ZgzVe39GisIa8QLqt1DvKp8HBRGmC0n11ZX3HUYQHkmwgx4k64zfifngaYJJos8TeLYY65LQVQ/SUlIMYl6bJ2qrC+eEY4rRYJIznODcnCaFIyyTz3Sd6R8jSA2WBA5L1YfZ3M7OT7w/NNGLNRIoOWMAkE7L+8a8R8yDEFStfZ+B3E7NoKfxGWJd16zTaEkgkbFaTFnY6rc1wrHfaVmnaAgZlvPDGdUmttNxAcbSYcFKADSb+/xe3eU0faEFHTCJKAaIpjngjFKSE4fxQPtEjGSlhaJpddH+PJUPhWbpI9jSuqjuzuK7oJi2FTT1GMXV6NrdvYfWae3ZYlzYF5++tL/78Wf22SfP1PNaLzr28nJgc8CIek2VqdECYME1Cbz/D4m9VMVOlW6o8nUdyKoHuLpfI8CJ/cI6LJ10JAOAdzAgFB8F9VOc0ZRMuiifo/5aXM4+COo7Tl5jlJy5wGtJWzQeUjlKCuqS43JbndpFksGQTb/BwOSJWNVOuP13+qfS36BYan+mT6UqJcZIwxpQXfEp6hIARK2VAWZMsYj4o/QxqSLE+SkhSv3/eaIUh69zyUAJna9EPX3sI/+GkdCkvYHE3Oa205hYazFWsP/e+2/bn/zJH9l3v/+hXY4G9qvPP7Wf/uqX9vEXX9jnR6/MmoW1Ols2XTCWE5ZN3c6G2BQPUPJj4twAcqLfthrw+vr33l1dO/XPu7iWB5Fuc2Jvy96m78hpqyQ9ATrmSaTuW6KS5v4x95G6fyqB3cxLyZP6POn3YHzFNFOQlo1oC/ATkJbvjWA2by0rEvU07C6vC3o2xxZAeHV/xXnQg33T40YgARBa4CPsJZPIHkAQx81YOL6z39+SCB2UeX1n8lPRLz6ez1QNIxGBWg/oSuEBpgKVSt1T2pHYn7K1Hs9GJbDFvPElTK1CNp7vJ/nQKDSmf8Q+TYD66jqELk61t3wFdMR9F8CZTYWItRrAZw7gXAcY3BbcVmOviPtuK3QEPTq0GqjW8pAmF5XOurPvIt6g7K+4gP74+cTqs5EVdUT1ara307ZHD7ft3p0tCQAvxpf28PDQPvrgXXv01gObDC7tyZOP7fjkmc2nQ2d8zVs2uBraaDhUoq/1S35ZdzHFd99+x957/x177+13SkG3aCGg8vzJ4yf25VOS+qd2dQXVHSCBpMb3flSDfY87aEjcwfpRbNFinTl1n1jXQQcvAHCeJEg+CeKO9fvbWhsnJyc2HI71nnfef8/u3bsrdsPx8ZGdnJxKs2F/n9d37Sc/+Vt91717D/Tz88+f2PZ23+7cObQXz1/az37+S2t3e/bD7//AmkXDfvKjH9tgNLS7d/ZF80f75YK2reHEGk1igK4nsLQACDSdSiAWP8CEA7EfOj6SkvOfaJrExMbTiccIRaccX43jQ8tAQAPTkkQ/x+0y8cn1lnzfZYKys6lPu8nsjHIGmBqaBuDU+ZhmwD4q9aFEmfepB7L/CEgEEyEBJxQhmm3aGrkHNYEqiFJTwOD6cG2bHZ/OsdVjisdI+lEcs4oxAMYClb3vn3XgsaXvIB9pHYm1VqBjF03ACOLSQsUQ16egHTaNmZwRJqG1xbXiHAAAakpYYQ/UaQ8pxRpdm0L7KK2rVtuZIPIVSd+J93HdgpUV8T2AEUCMrlOz8ERbQXdiVZXjR7kPq3GcgBPVHE9AbQJE9TcJL0bugcC1t29y3bh+Yu5RPEnXi7axyWRsy8VELUtM/4KZ0O0U1us0bGfHx4q7iKmzidljYdPC93jLIf4Of5vyTBXjsNtoanirA4AxvlqTwrhfjYYmeXDmTbQwuIZoQhDPwCaYt6xW97YagAfpPowmdjmY2JCpYOO5/egXnyRgyq83n+MBw21W9fX//vcKJKyCNp+xzX3eavedQpnETqLCJvQ6RMMIVFMix+vCYW36+U0ACcFIyJO9vEKSB0p5QFe9Dbeh7q9/2/JX3hzIBDWMd8R5hFP0IHHz6LY8YLvpuK4RLS/fEtWs2OC5w1dwkQL1/N59HSAB5xEPATyl6EraKyk5LkXQspNR8q+UNB9Plqr5qQLsSFU0zzmIEFNY9V0kcwQV+hxWK5sUAMJ7raIPStd/gTND7LBI4lg19R3mdLny3JOAYQRC0bfmxihGdXEohca6+LqD2uRHR+UBZFNVWD3vPdYCGhKyqX6wmdPBHADxR1ntU3Lp6Hfct35vy/rbPlLq9PSVLTSHmB7ORDHWHN+mqHMYvbgnOn6JJSHX7OKG9JbWGD9WZ3QiTAXGEdEDTvWT9y+sYBYwCHBRWLtVF5BAsKc51PWZdQvEn5IgK4KHYvZQtSVASEACPaRSMa6pzzscqaZFULlG0dlFGXQsEiNSf/jSGgWOwd9DQi3RHITqSO6pjMBGSEkr96Xd7trOzp7dObhnO9t3rNvasdmgbq+Ohvbpx8/t8c+f2ctnZzaf4AjaAhKYfoD2wHg5twH0OI6fvQkFPbFtCJSoasfPpn53vYY8yYkKf8kKSAkh6L0SxIwiqXuzcDFQOT4AFE4+AxJgSoSmQkx8CIfOwamKygSHRaLUwbiROKPba+/TX206jdpKDDT16X9DQEJoFay+CxaCj6UQEJOS+SbAAsk81QslBEnUKZTzcx+jXkO/btHH6MccQFMMDUv7JtmRnLXAxAaCxgASAICkmSDhRUY/Lq1NItLv2KNHb9nv/7M/sPc+fF90yy+Pntt/+i9/ZZ89fW7PX53ZkkpZd8vGM5/GQGwyUXVlxYAKvxQ/A0iIwCa3lQL2EvCW+7B4bRVICN8WQAJJMIFQUHPzpC2+Pyru1e9fHUdWOrrG0XwdIEHgQmoJywsDfHTYsZwRBmsqwAKO9TcNJLAwSdwQTZUI3TRRqxso+Zt1C8YEui3TeSXNF61JEherWbvbEZCA0B9AAi1a8/FAFeCZJji43UfPpegWYqnwXlWHL7wHWrVU0VzrSkCozOn6RW9yArMDYI+fXxWpWwcS8nsRviV82DcBJCguzCqV1wE+m5aW7NPc+6z1PiWRCUhIP8s4LyUj5Xx7gQ1Lq3OdbSTWwb37Pfvu+3ftrft71qpPbTK4sHsHd+zttx7q5+XVmT158qmABMY2ajKKdbwaOhraQlXxsRw4SQsA+h/+wR/YW289kKYB63OYWgxOTs/s+NWpPX9xakcvX9nLo1MHBswTFa+qNgT6+7pmItDIFsQgSnTmNoWRxFSh6VJ/w/+R3Pb6hRJV1iUVeYoee7t3BCrMSR6vrlS9Zz+98+4jaS3wu4szAoqi2eFCj8+ePdP9gfHAWnj69Kk+BxbD0Ytj+/SzJ1qPH374oYCvn/3sZ9L4oF2CivrF+aUNBiOdW7MB2NV2BpSEHRdq60CsUMUDGJdi8XS8pQsGw2Rmo8lYewsbzmeoHVGTFebSLvBpBAv5dtcUoDCL03MAACAASURBVIXLlWxKwIBqfNqHygMQ+gOUJoFGQ0DitQDqaVgzcS1tDI5MWE1OwccvCtxRfFSzJRX/+UqfgXNRyyvTc0giZ1MbDC5tPBuIqdABROh3dA23t1u23V9Yt+PHzDWiJQUNCqj6tKMw/YKk3LUtPHaMtlP2sCYfUDwRAOMtKLAxFUPRegFQoMkNAAf1BFD49ZrNazaZSnGh3IO0jOZAdLBfAEHYY9yD8BPeQuBxcuxb2TQYIgngqbe8kCvgLvldPp97q/sxWQEJeU4WcXQO5CreyUZDwnTRWOv5Qkwg9CWwhdOkzEksAThAARDQEAChg9B3BiTs77etaPrr0KrwfCsJrwZIlIAcB+MdiIxpGLSysu5islmu6UMoy+cFEBVxqxiwxOUwXxtd/8wmgAIARd0Gk4ldXQ4F8jD95Ue/+FhMGsRUFtOl1QNIkEO/xul+zaf/QQAJEcCUs8/VWucVk28bSIgexaCihNP6hwQkxJqIyvcmICECyfJap+rTrdTNW1ZiAAl5ZSsCVD13y0LWPU6JXJ7kxjlAB8qPOaZ7lBWGVC2PXswIuWWUMIBsvnQQebIOaU1JuATDyhTbL2VGySVRcE6CO2/9VDa/msstw0GdlvnPVNf7bY0K5BxOX12sJYJxH/Lg2dfcOmDkRhVFWPqvPJhSYAYAG0CChPqcjkri7ePYUuVWQUTNGiCaGHJVqtYVt7ksIZaFYY8KBU4Mx3R2/kqCiSRrMcaMHkEZcX0+1WBaEpxKR6BL3yZpWQsgoGDs4NTanZp12x1rY4ybNUO/sAtwwOio0VCaCDAUUBmGQhqoOm0ORYPznzh7KTEPpGUgFXp6WFfCTKDuEoxLzoR+QQQdxVpIYkQACZqECHit6o0zEgQkiAaZZjoLRJqLto7gXIhcQYkESDi8+9D2tu9afdG246cX9vEvvrTPfvHMXn55ZsPLhdXmiDS17XQ8MvBmRj8O51MbLhdGjXlB8Ad7A6fuSnhe3V64WF9BwANglZge4WRLGnMSaYpkKhgJJfMgOWVGVOZAgq5Nw0dAeoVFChPeQy92XtCiWeKItXnwpMSEYDVRPiX4A6BQtk34fij1GII2/YZAQtAFq0DCipEwl48ggZdWAclzDaGpRqJXonZP0JeqHRUggapYAAkKkBKVlWui92WtdTwX9ix+0sYAkCBBS10sICizwhrWRhuhmFuX9d7t2v7Brr3z3tt2/+F9XevTy0v76x//xJ6dvLLTwcganZ61ulsa5Xg1mtqY6kJRlDPSww7m4HmIN+nYU5UobCevb6c2whw8CB8XfiP/N+dc2uNEcw4gIdbRmj3O+pHzhG8Vp9wMhOc2fw0wi3nvau9yun3Yzty/BZASVajwgWqfoq0hAad8dgANwUjguWArXpegRkHjurgrAtqNf8ePSNgVoqoDevWa09ABFqKtMxIY34bOlou1OFp48jenH345t14HCvvEFpOxtTstWy5n1tv2nvjt3S0lICQrJGDnl1f2xWdHSmSx7wAJ0aoCkKBrn4AE94d6Jvmr12Mk5P4/7qXOI1UF2Rex9vL1E9frxuuXPidfu9X33fT+HEioMhJCD0d7Fzp52fs+84oqrYn40+G5NWtT2+6Zvf3Wrn3/o7fsnUf71rSZjS7P7GBn13Z3tq1fdOzyiqT/mV1cvLL5wkXEa/W+TZh+QGsjvmgxFQ0dQUX+/70ffK/UIODcRpOZEvZnL57bl8+O7Gows7NTNA28PfDiYmSXFyScJlHF9957T99DG+L5+aldDS7EfCAWkW5AvWMjTYcYKtGEut3pOjuBdXl+fimAv93u6TmSyUhK2S8k/GWMMHUaPSAC38k+CnCO13F/j46OZOu2t7ft+NUrOzu/0msePXok4OvTTz/V+wBAABK4tySz3uvPaD5nzcRYP7cpJIMkzm6rAczkr22phIpkXAlaPfz5SoNKrQr4dIFnEBk8HsIAa++nOEa2hU9MCSy0f+oHAAnEPrKB0mVwJpgwbEbwzmGgupC0WlWbLZ2bAMzJ2ObjkcpOtAh5WyGJfmFFp211TYQyu7g4s/PLM4GCsAZ2drfs7r07drDfswf3+gISOObLy4G9Ojmzy8srMUa4bjAkWV/STEgxXAAJrGHaKqTxgS4ETFBNvnJtKB6sKX8Qv62ABJ4HSJiiBZXt4RDsDbsYtpkYikcJyKfJBq0m/jcxJMT4jCkRSachAd0Ro8d+jnGY05EfX9U+x+vCL+TAQukfGZkJa4+2ArSqpG/gRRD2OxUlAW7EWBmQQCsJjIR+t2l37/asrdaSlrU7XDsH7Zwx5qBKtBxqPSUgIXKG+SKxwMYJ7ErxhIMeKyAhAFnFIgAJNM+22tZs9VIeI26tA33jsdY9xQYYJD/51eMSSAD/qrHJS0N5nef6es//gwESdFqJliLabAokvm0gQX2GSTG2GijlTiqcWb6oq7ciD8iqwdrXu235q28OxGIjhRPPqZ/BSJCRrIxhi3O77TjDAV93/DkjIXf4gQ5GNSCuW34s8d03AQn0T+XBQ5WRUAIYc9/UajqIsUE1kkrmrbvRimujY1EVhwrtpmvt19zJCX4FAkTI5xtryRIwafMDeMzcAG0hLuS9e69OGBK9jrbm1ynWn3DuTKE8kF4QxzWmTNMrrFwXDBgov1DZXGhG6sdUsLCViHStz9LO73kEAnFt2kVXPbkkj+PhlSr3SwUmHtCTqMthJAVavgQgoUWCisK1+vygaTEqcWnd7tK6nYZt9XpWSImYRH5hnVZD1bXR8FLjiUjwGd8o/QKmNDRgCixsSdCMdZxH/27q+U2O0AEGB6MAU9RbGUBCmruu8ZMK6oSti5FAewP3SGtFLRE+Ng/cBCeG0BBrjcpFr+0Vgu5W33rtnnXaXet0tqzT6NvFq5F9+fiF/fKnn9vTz09segGIUNhy1iSnlGAhGglQlC9nYxsQEIHqg6aQYLSarjqtjg4YEN4PGmMEmWoRazpPiCPhjTWTAwmxolWlr/n4P93zZF+5AOq604glB57KxDnR9x0c8xGQBKTTBCSQK8OsUJ9o9NqTfogpsgISyn7Bit2p2pG8orA5EU193AncC0YCQIJwD46fBI02oBrrpuHtMwBKgAptD3pzrQYlGGmCAUEovqYMkEK4MtkSaYukR1ynHBxVAIDbV5TpxwKQ0W4VAhB69Yl1W7TyNK1RNFw4b7vrIlDTuX325VM7Q0xtPrdia8danb6RPF5cjW2MflDLK9f5IwcSYt+WLKMKFT8HEsL23uSnIgHUfUlgZlSZNiWCuf+p2nb/nm8GSAibXr0WBNC5/4jr4VRUEqN1gVUlLhpPR9XnzYGEfP1+5UYB8jaTANnCg/jtrX0lWpPRVAnBbEwl0auvotonppT8+XKptYDQ2mI6kY3Ev8ynY1tOJ6pekpx95zvv2/e+9z07OLyra8GIORK6o+Mz+/nffaJk0cX1GOnZlk+jsqX7EyB7EpiNBON1GQlVRmKAWbGO8BdvAiSEfyrB0ExDIvzvdbEJz1/X2uDxD6C1iyLzPXyHktqFJ8ydZl1tSd3WzHb6dXtwf9s+eP/Q3n64Z712TeAA7VTStxhPbDIZKCmZL2hjSNMNaoXNxgtNJ8L3wcbb3921dx4+sHv370poUQnfdG6D8cgnDBjTHE7t6BhgYGbDwUQJEMd2dDQQkPDuuzv2+7//+/b+++/r+l5entvTZ0/s2bOnSkyns7HGwlqtm5R3nLXiQnupHTGNbSS3CbMRHWMUS/Jimph6i7kVrUKVWf49GA5tf29PSgLdTk8996evzlREKVptZ2PWfDrRnf0DUfdPjo9tMhvLPsIkaLc6YoXh8Wqslbkp8astHGTv9fo+NnkCndtHJyrOSzGPGDZJv6NsS8O/EfNJX6ghEEFCexKQBaJ3ph1tDTGxSQCa9oDHitKj9culh7RC0AQqwQSfJIEd6W1vyb4DDHbaLbExWPfDqwubDq8EDvJ+sYPZ5mggFK5Fxe9Xwys7v7iw8WSo+tTe3ra9+/679ujRgT16sKdpP6yP4+Njn7YBeEKv/Qxg0pkKgCzEih63rlob4LPl7Z+ukxD31otNq8KYAwnQ4yeMgZQ4qAMJZdKcJmTkPDPtpcSwXZ/gAwPVW2vkgxNQL+CUNlnpJaR7lexQ5CURz4wHXkiMRxVQyFu7429he1QcqbfUEjNCUyABCbBBBSg1YYmNbEb7zHImocWCOLRVs163bVs9tEX61oGp0PF17z7DmbccP9/PfQ8RRqZB+L7xouNiyd8dBMv9Tu5nc107AQmhWdTuWrPVkU0gsiaPAS8DSMCeq+1kafZfP/6UESZCCdeAhNTmdpN9fN2//YMAEsLRUClT1UAiYO5cv20gIQJxLeq8Vy4lpGUQmYlTxYKt3oS/DyAhP5Y8WS43UxKnyYO82Kw3ofnluaWK43ULrhpIrGhNnnhG0F0NuCLg4HNvAhKiwhrfX2UkKOCS4XfDJNw3eqlUbWh5YpjNcOW8PfFcn4P+FWaC1oAbBDfQK1jFj8M9jajvC9VorY1IYL+jxJXvvDi7KgOpfH3EfXO1ZU9WclCL5wk4IdmrFzAcaJoBz7mKwotjTFXmMNZ8nvrZJZjWlRGqGuP4N68NSpUH4d5jKaE1J7Wp0hqIKQwEzoMeXZTkOW8q/7TdIZjY77VTHx7U8ontbEHhpOeM8WUkWtzRqXWaJFswAEYgFU4jrTH6kaQeUIEqHpUWvsMDHW4XNDMomS1VKP2e+7xld44x6tDPjx5lgI2k3eDu3Ef9pFYIrV99Z8unFUBFw1kynshISJvSRKDiR1/oVm9bK2E8GNvoam5ffPzMjp68siePX9jVq6m15m1rWNeWE2YYz61WtG2CyNRsalfTsV2huFtb2AwmAveyWAEJJKICEqDFixpft+lo6CBI+r/KSCgD7ZitHUKIBFsJSCC51doL6h+MBIEAIZ7oIK5sRKL2++84YuiB0AEBE6DLzh1IWDi4MNPM5ry9YX1PRVvPdfbj6wIJZUCRElTIw+i4ACRA428XLQEJ3gLDWFEHEhQApDfnQAJBe3781ZaR24AE7Rn2Bx5eQp5167Tb1ina1m82rLUcGqPsieGnIaoqWmxNrTSvzs9tDADRaFrR37ZWr2eTeU19xMMxrVKrtiPuYTWQqiZpuV3ldPPWhtyXxe/56yNZL+1nBiTk31O1JVV/uJ70vTmQ8JUAMe4jifZoVE6diWMU4KnxruibeMAXwCxvJagLimn1moZPLEGt6xZuev5GH5r6nsWAmC4ERt6/90jV2quLgUT0JkPo6L4PBXSKKUUS4720C4BjemMBlWibQ1xzPFClEz/z8P49+9P/4b+3P/3TP1UCc/zyxB5/9qk9fvyZPT16aT//u8f26uzczs8uFXRWgQREOLXXE5AQPvC3BUjIwfW8mFPGAxkjZtOtcoG7lERHTJda7+Rz687Kc1FHxP7QMZi5IHBzYXvduh1skxx27M5+2+7d6Wj048Fe37qtpp2/OrXjo5d2dnxii+XUul2qiAsbTwZihSwXTQkechidwmxvZ0t6Ch998L5aGnj/5dWFPX3+QuAPfg4NAPzwxdXIhiN64Z0aj37B0dGlzueP/uj37X/6H/9nu3fvnoCPV69O7NNPP7HHjx/b0cvnAhYYNTmdN61Rb6ciBVVmQDTAU0+U2+26jUYLGw6oTssliSlIgUJxT2qNFSU86Qngh3kvYQvsS9Yq66rUZXD6o9gVan9sNmynv2W1Vk3rHR9CwYCftMJJJ2jZ0sJfzlCjR9wYgL9pnV6vpO4PxyPtd5EPqJ206mJMRJU7AIWI9Si2UxhZJPE7tTUw1SGmEM1cVZ99p1HpKemW/UoxhwirsHfUDsj/xAckdfhPL9Cxnxmzy/n3e+hNACQwkePcRoMLMYkkOCjAkJ3mrEC1WCCSuZgKVBkOr2w4mdv2TmEffviBffjB23b//i7DJtWCgr1Ao8I1Tpyp4cmp6yUIHJEtiTaNuTVaJPEO6MquJ4ZUxNy0RsiGLR3o8FGQxMvetjgY+nmGjfJ22mj+zTTNUvsQRiriSV7n9mWlbVDGHGkkpEpPFDQAWNbiHD8XgIRqgSEH0nMxwU1Awhyg5QYgYTQaaN86kFCzFmBucyGxxZ2ttt2501fBa6Utkdql1CoLM6hTAgnyKYg5CqR0BspsDqsYrQQYRTE6cpWjBHDAZ3FecZ0V/3f6vu4kAGo2lWjo0sdBD8ZiJLAMfvr4898BCQTNUUUItVIWI0ACN8ZlGdcVPfN/54uq6tQjSPBkIwmqRQKWVPUj+cqrxO541pOv3In9NgEJ+bHGogzE1oP0lTJzbMjrjn9jzHQLkBAJZp7ExnUPICGufR6k5aDNTUCC0/X9oc+paCTwvD4rkt2MVskmBAiIOcPxnfFZccz5eQMKRN+6symcUhRCZNjkEGritVSH6g2SNpK1qfdZIWgE1X8GpdARdI1wSaKRrG8l5FDxoF4RuCDkWCCuYjaeja3T6lh/py8UHyfC/5o/jANCQVfr2JXaxZZQtXlF/5VAHk4PByc0x2lcjg6nkXBME5hMskDKQQuOV4YM+dop1PE0TSCNSRRqD1NgMbOW0HZaGcx6/abt7fTEyCAQqdXG1mvDmqB1oamkfjGbWm05FYuBoAU2AvRxVilOm0I9sSEBNQ9O2UfrJCChlYCEdK6wFQQMaS60n1e5dwEY6HlrNdL3U/X3KkQrCVB5/3TDle5ToFBrNNVrWWsUtr/3QA4fhwUbgWs9uBzay+dHdnpyZSfPTm1wOrGrk5HNhzUrFl1r1DoCElTdangiPlrO1NpwyXgsAQl1/U97g5JZdakgFOhjjtQyQhA3Hq+BYysCcoj7pBabVGEv51InIKFhaGxkc7YT4CJGQgIStA/S9S4r90p2zabsH/VaOnAAmAC7ghYHjRHEfoduhz5jHUjICEUbzcuvAyQoLtKkBrQxXKhBugQNQJ+2V//TPOdaasXZBCSIcJrUwKUfka7DWuAijRQHSuIa5S0O7EMFCFMXBO11OgIRpKTNnR1eQGp3qnHyaQrGOO56zQbQnlm7JDOdrtXbPYWzV2N6Ybn365T+3HZVfVeAAmF/lShV/Gf1JlSB3zWgIrU25FWmKlieB2/x2eug/JtpJHglL41ozSYKqLqlcVwuOBcxAfeAvRpB2WzqgSj3g+f5/TcJJDSaTVUaEamF8hxAgmzIy5diJJAIrgDRSHq9zWZKPy5VZNhnDbNeUdgQ+vrEbHurbv/dP/8T+/M//3P7sz/7M4GhP/3pz+xvfvQjAQlHr07tl598UQIJJBgSWFTS4NeMPlxdu2zkra+x0EJYMQqqMRCv+7ZbG6prPI8FZG2+UgxYX+EbgQThps5IcOYbn+MTJki0nf1mVtTmtt+v2cP72/bWw13b3kYUeG6HB9sa8bi/tW2D8wt78vkX9vzLZ6rIM3MeKYrR+Eq9/3SkoDlMYrm307H79+7aowf37Z2337K7d+/YZDQS++BXnzwWCIC4abuHfkFb7Lhmqy8ggjgC7YLz87FYDX/4h/+t/fEf/7F98MEHotSfX5xqysJnnz22Fy9eCFi4uiJmwApRaaYqO5Q/bXfMDg72bG9vR3sHxgogxtlpAhcYNpV8L0r2IehHlRpcnwdt2EXhvfURKssPl0LRLgAI2NAqWlYQD2BrYUPA3uR9+FyE7yTvxLjCls2njMecyh/WacVB0Bk6ehKspvILQKDCRTcVUeqenDvlPFHnVVgipkBzIRJszyNikhgMkQ4tBo4TuNCz9NkQxXPwxuM+kGBe1LAZmguwQ6Sl5EUwgB/AY+KMnW2KDtvy4ePRlQ0vTwTcqL2FKrwS5zR2mVg2FbQkojcmzhtbs12zd955ZB+897bdu7cjIEF6EhcXigNVN0vg48X5lYsHco1SlV/AQmKMco38EcWEFagaNjFABAEJ6bw9ua/b1RCGjie48l+JkRA3PdiyikOJD1PbifalQKhVPCabHXFKmtIQQILYM1kRUAUN2GNDF4Os2p7I+ziH8Inx/jInpGCi+Bpgb5oYCS4o7a0NJOcexzKLgy7AJkLfjaVt9Zmy5EACjARaG2iF9evuAumcL8W+nJEQemauTQfrEKbT+tSK/Hhdr2ZVIGA/sQbbbdchIXbnGnMOiDICJKCRAJAwnDpo9PNPv3AggU1JNSz8Iet3nYy8MQZ7nSd/6xkJASQoIW1671YACdygbxtIiIu4Ce3OL/BvK5AQoIFMRcaqCEaCEuGMTZE7YgXXt6lSv6ZGwnVAQgTrK4bE6jgDhLgJSChnlqcDrzIS4hykhpoxEhRcInKnqr0LCnrA6c9JBXvDaNFIGuJnOcdYdg7qaUJ3lbQubTy6VBW9UDJFsFezTgdqXxpdlHpOddygtWnMi9ToU9o1mkxcsI21j7r3dKSkdXtv23pbzII+tbOzC+8pVLtGtOO4Iq0cgAJrr9xrHSAMBGLdRPLNe/282gQSvkJ/qdj59fcEkPE0ERzS71dD0Ieklgo+SXpC7QmMAAY6CCQ25tZp1tR7udVra0QWwj6IKdZtQF3duRyqBNHa4C0MEj4ESFg4Z4LbA+NAsWGqmAgsT78ruMsQ7zIoIAjI2kfkUJT8LRTUFYyXlNCY97ALAJEYUiEQg2vqgBHViUJ08k4HWlnfdvceaGYvDnx4NbDh5VBK02cnpzY8n9p8tLTluGbLUc0W47rVJw2rUwVaePCBxseM4Rm2sOFiZpfLuY3QGmjUbNYkRHCASfdFIoXxMwnUJhsYCVtVbLG0UQlwCyBBzkoTBXAurqQcgJ6SrJSIyTYkEEF7KSoLrAUBCThjhSEaYQmAMFnMBCYAJFBJV+9e0lYoE+7QSLh5eu9aIlCtPHAO0Cp1LsG5LaEKH/XYZt1qzGXN2wk6bd1bok1XP08U9gwcVqU3nZNXgn0CgQAo6JAJuBa4lb7fjyVCstXvXEuNYUu97Nv9rZLuOGXM2eBcY0jz5F73ArVt9aw0bElATUCkSIbu65oUzUl420Wh86za8HI9ZEJ0eZJfAgIhT31NtBAU/xzsLT879dAGmFsF13NfUrIYkh8qiwNV0teG48hB5fy89HzGqMNOSdMkq9yEsGJ8hgC/Xq8EDKYp8wnNhAASYrJDHsTlAHt5LSsFherhX3dNfNESjPvYWSw/x7azfeBVrPFMiQGMLg/GXctFE9tSEM2uHS7GsmPsZUbl7vTaSlAoc+3vbQtA+F//xf9if/zH/1w+4i//4j/aX//4x/b82ZFdDif2i08/l1bC5QUJCMBZ09v1oJwDKkZ8UGEk/P/svedzpOlx7ZnlPbxptO+eHvbMkBTNlRTLqzUR+5/vftjYD7uxGyuFSI2f9gYNoLyv2vidfLLqRQ0aIDWULq/EiugoNFDmNY/JPHnynDUz4XogIfbwSOgjnoj9nnU5xm4WyM+OnesC2ey4z86hS4DXNR+wBhJ88vr98sIS94c9zndiJhmG964JJIm55cQOtvJ2/86O3bt3aPU6wOXYthpFO9zblnVjcVmw169e2fs3771Hng0sN7MRrg1onfQdFN9qFOz2ybHdOjq0na2W1as1taXgfES/+4tXrwUknF90DAG6cqmqo6qWWgIkcH5grDMH0Oi5ffu2BBppa+Exnozs/Pxczgo886/TpZfeYwJpZnRoEzQ7Pq7aF198Zo8fP9Z8AkQAeHr58rWNhmg7uDCojp3lVYkQRQd/Zp/GDa/ZrCsm8TWQdRY2Q8VBi5Hv6QIuSPhx+0G8mJhJ7k9mpSrnRw874xvKvxdSEJwEz+H8Ua4nR4r7PZ2ODf1Cwqtao5aq38QMzlAM9qnPKeIjKu4+hjlG5r0A6FJRmk0k/bRQiu5PLAIYsQTI8DhI0iTMFTQ0aCld5o0OAnrucQIQq6BAT31Vn7W3sy03C1iPCF8Ouqc2Hg1tIOZRWu+XORuR2CKgqnjMGQroGXCfeBD7He7v2O2TAzkJuG2jP4j3eB0xCSAQ19t1JtaAQgAvaDFkXcGYg4wh1iKKRdyviBkBI7xok4q3VrShWn1SzJyAhNgLFS8wZcSA9bYKwJ+sAPyqZSbtUwEkrCw3UyE5CyREAZJ7hthigMaxtmTjmOz6mwW1tR4Rk9BysqBFY5rEFrmHuhHOUJQezTwxEcAWELAESKjY9lbV9nab0kjwee2AFmu1hL2TdlZoJGjPSy1jzg5hXnoxN+wtN2MchDOzexDvY+RjCwzwzP7B52IhmwUScAAKIOFLgATirP/sQEL0iEh1+N8ZSMgGX9mfN/emv2QgISbQdUCCL0CXFZd531XJdPbcs4H0Vfu1V1JSNS/192QnRvSt/WuBhLBpiwXjKrFFnfdHgATocCyWIIey40m2SfgX48ntdi3Jh57dLNl0KnhXIT986jl7V9WGjCdRLDxdxxOrVc1qtOTYzOmn1aLVKiX9jLggrQISTklBsBbGoHbJggcKsyvqci6hjLy9t2utrR07a1/Y2YcL6w36nnBqY3RkXD2CbJjqa3M1XPq+tbjn8jYrV5SYxPgNq9UAE5Szi6ngjB0iDfmaI8xEKDCZWbVQsVLqqyMgQF+AzY3WBKoj1TK+9+6+UMKJAb/tKjaJeRsOzmUhKfcLtBTUmoCqMaiwixtx3TgOGAqlEmwN1Pap4JqVKutAlmOkpSFAK22KKdG73NKwdjwolPMSwKzyxVQpZhNVQWiFKAMkLFzUEkqa7D2LFdEhaySE5aYNxkUb9KeqGtGj2L3oyqoqJ2JDwaZdaHEVy4E8DxY260Ozz1ulUNNaRt/rAtAgbzZYzqw/n9sgN8eV06bFnJJz/h46FrQ2aEOeL9V3X8AiKauxkXoNVwyChGaHFkm2eqxrDqBxBZAQm7PGRarQRe045hqJ7jTngBTAA8ABQAJtGgQOgCMgNc5IcKo+oINrCSQAYG26cmW4fxMjYRNIUO6dQD2eaZGhtYb7DxOAcUegRhaYTAAAIABJREFUhN0S1d52b+AJBGM5gS3hD87HTBaU2JhT3pMri9TkpMG1qWQVkDMd/3H9ucdSXc5B821I4ZxzIknstS+sKKsrFwmTkjeAAWCF1L+h55all7BEUyWBfxzfaDqx6WhszUbjo0BC9oJeCSJwLtE3+5GEOBLqNfCc0XNB/A1GVWJrZMGCdVCbRGBTO1k26POg9TKz72N7yGZCvxqfyUqL90V7QhZIiPMO0UnZpjWbWkfF4roGSIhjySalMfb/LEACCd50pIQRuznRqmm7YQwsXCDPadbJKldAq7vJ6PzZX2BcFV3XZXd7y/a3W7aYjZSQHe7vqSr9D7/7B3v69HN79sML+9/+9/9DrISLzkD7wtffP7POYKieWu9uch/1fN7tIIO6zrd5oH5ZeDhbiNiMgSKm2NzbI2HX738ikLAZn1x1r65cWNIvrwYS1oACyaTaEhckmCKue4pB1XG+tPsnJXtwb9fu3zuyRp21py9xYACdZrUm8PL03Qe7+HCxsiNGaBGjXMD29vlCLQ1HBy17cO+ugATmxHiEU8FE+jvc9Xa7Yy9fvbGzdkfgoir7i7yNh85GYHyzvpycnAhAYIyrpS8JVbOHEzcMR30xF9rttnXa0OF7cq4hme30vBr/4NGO/e5/+Hv7+S9/rjXp7fv39s1X39oPz57ZiJ509FtGiC33bIjIo8QKUdL34VGu+ljc2tlW/MPrAdlJElmDibl6nZ6vp3OYii0xEdBGYDxQOEFDu1oza9DKxfopBoLPCxgJaIgAeiysrOcYY1SQRyMSOdbbuloAeKhqOxlZbzjQ+Ut8cDq3XIGWSq/Kc73HQ9wr3FmLPviDg10BCRSAcmgX2VTuW4ibsh4PuhMVF4jPFkZSypwmMeV83EoQhibg5fHhru0f7Kr9qIBLVX5mvQ6CmR3NP+4DGg00jIphgrUuRaA0VtkPVN1O2lfVWtEe3D9RdRzQhvsv4dXFTPEI/9oXHb2Ha+LtDWH16yyMEkFZiv2DPcAaxL7l/6qJ3YqFt7835i/jcIoAoxghSVQwWhui4ACwomNOYDlsTjkbhNX4ZTZ5MA2i5ZGYS0yHDCMhgARF3JBXUoE0CyRE+0S2EHoVkJArldVCwxjmujLuiGHUYpLmzxpIAOjCBWdhrSZOJrUVkEAMzxrpLXGLFNM7GOtMw9Qav1j/X7omU8aVs8Cye6YXx5wd5zlU0h5Lmj6AzdrHkpjjJpBAewtAAvf7K4AEAr//6ECCkMV0FbfrWy5uk6JWFrboHwlGAhTvuICLyfRS78xVFYBNACC72VxZdQ4xNhITepQy/fPROx+BzHWb1GYgEv/fTOiv+4yYcDF5NytDBBmxgX9sI9+8JtnXR39SttpyeUBfTz29CUjIVgmy1ywW/qA8ZY8xe33ifLP01Khc8HkaC2Ffl1oEeE8kjlp0ktWPJmQS4tH35enTG0shN4CE6LtnQ8ESCWaAKhTxrAntAd0y70k1aLVvNKlqgVuAwAQTxRQgYasOzalk1Qr+s2WrVcpSyc1DlVLy7IFbgDcgyGpVSAwJKfmWyzZJ9k+qXu3sWnNn187O29bt9oUW83rU3Fm4EMmpigqdEyLdG+BXjaiLU+E646nNKpW0cDrgw3n4IpxApdRT7y4Mc10/p20VnB4+mllFOgFQrapiWriewcJKRYQW6UPMWaMCqAD7b26l4sLKsjkio5zoOonNQC8iKaeeiZjpKwd8IRkBhEhJiTYpR2bVs55aQS4lMuEakaiUsQaoRSQFVyo0E5uEwu6cUMCdHapsokWExxyUQQ+hWKC/taYAbjDGp3duvUHezs679v79qQ16fV2XUq7ktlCTpZUWJRQVzcZkDUvLzbhuWDl6JWS2dBVwWAiDxdR6i7mNCktpJMyoxiSXDTQZlCxlgAS5EaT2rhVYlxLC6OVfJT5RLc/kbbKPnF2WS12BiallSVWFaLnZWKjERMBmS1ZRLkiIVgKMBILBIUyTYiUxFxK7AjBBLAe3SKVitwpM0ud/bA3PAp3xGqybfNQnRoWiCyJMb4dBWZ2hwjrerDesWa9pPeh1ulI/D/vHOE8FVUnMN0DK0IVYiSimz9RXaU358Qoer5VglkRb1/o+vIc9DdXuAj2XCQhy1kzaCaX+nfqEEVzDDixflBMGbX0ACexdiCVeZ8GbXdc3k2Cug0Qgr3nouqT1NQsm8F4XqfUYZTOBW43HK8Q0s+v1DczzFbj9sUMk0FYVMZ9freGeNHhypTmDFkKiPgPkoGcCiIA1XTn1vwcjjfOK/Z73ZMW6rjqGuHqx9nBu3g61doGIdT16YOPaaBzMXNm+BsOs1bJaraHr3W13BDYxhqHNklyqf3060tqnzyzA9EGPZCymzWefPrZffP6p1lz6r1nLf/Or39oXX/xCIMU//dPv7Ztvn9mH0wt7+fq9vT+7kJingEAB114l86DW9yKYMQ4mJurzhnuD6OGJfq0xkQLdmNNBLda8yoyF+Jl2o6vil3h/xGfxmhjDcQ3j8zdjn+waEscV4y77GXGvoKXr9+HeIqu2hcTxZpOB9rOaNHvGNhlMrFYx29+t2qefHNidky073GvYYt638fDMioW5tWoVgQDVcl2tbgDMrDdT7I6x/TPo8TMbds2aDROj4cnjR3awu2eTMa9vi4nQHThbZDAYKpmaLVw8kJ8F4kyXdvZ+IBDo+LhpT548sc8+/5nt7u5KB+Hs7Mx764e0LUz1TCKtBMWKdnHet7Pzno1HZsWy6zTs7u/Yr3/1S/v1b3+jvfD9h1N79+a9BP9mk4WAgPZ5xy7a6f+jiXUuOtbtm9WrABF37cnjT+zg6FDrLA4Tb169tv5wsHKH4nNpESxYSaAzV4SK+wWuAwOznW2zWyfHdrC/K9bRoN+30w/n0g4RkCLWXN6GE1ogqwIJlCfMqNoDIkD/vydmBToJJPPPnz+3F8+eyU5RcdYyb93BTDoLjA2uDYBHr7cUo+KTRw+stVWzRqOqVsvxpGez+UiMSQSm+6Oxnb1r29IU2IiZwDGBzVKpB0wAEBBTsly2nd2m3b1zy27fOpIQ6nw+UCEFW9BOp2sjNJOsZPMFjhdTfcZwNLEcbhXJSpy4bTQmFvN+2s8/u6V2mONjGDFCsqzf79q7d2/EJOFzHBB0cII4cTzydhMVrlaxUGqBTDHkigWcsV0M0DDic1k7s04QL2IfTpErOWSEa6yLPU4kDKyCMNyr9J3Z3GaVc0QLZap4QNnXmiomhMd/2pNSCwTFmlhzo2i51ndYt7Rl5/7q+2mRzzHulisgYT4LRoK3Fvue5wACrck84zIG26jVLNvOdt2KSWcLcMjXJY+VIz7wz/B1DmKGa5ohaArNxsUmXX9iLfwb1xMRUAdDQnvMXwNgJEYCFp2TiXRD3Kq6IGFmWhsQW6Rl5vuXb6DzOFWI+DFtuhL2/I/U2pAFErZqLaeZJ0SGjUZUc8qPYd+Cb2wK4mYjt9HJJtqbG/51QEIMsHjPZkDkIjtOg1XAGkJ9IeJ3bRjmf8wGczG4ssHZTYHcZgAdybUnnY70ZTfS7LlkE/nVZL30+hj8md7x9MKrPnPzWP8cQEL2GsV3Zid+tqIR1291TZIncLwv7OWyQII+Ky1IngiH0KML56GQy8QkaCSYxz6LShU0Oaq2Or504s54SCwL6gpJAwEqPlR+kmL0AEiaZVdIn10lb61GRW4HSlBLJVXAYeqhE+C8ozVlzAM6t3XkWeq7ebcYBEggCGZcNre2rdrYse5wYlCZeC0o+0h0KALZspWKXtHg9/3kxyw2wnRm/enUBtDoEJucTBUs+rV2yra68xkrSrRdoVgbEDqACC7milZeYOHorQGiw+mcnZFRyklL1ipl1MRp6cjLHxuWAueOk4M2h/DsTtZmnhR6IAf9T366EhlzhoEcNaRVgT2nx71FtXSsRXt8p3WVv5h//F3OxWkhVUBeUqishVq6A1L2R6yxLCHFxSxnsykMEd+MF/J7n1u3Dx1xZh/Ox9brTxX00yMqca4C5n4ly8G5JFGf5a0A8jxZio1AOwEJdGyI9DmTjA9Sa8OASqM0EnICEkjYI8GM1gbR9f8MQILN1x7QjOyrgITVepLJOQk75GKBaKinGd4OkDQ9YCUMl1SvSjajk4B5BfWP1+RhMaSqn3odMvftCv2ZSEI210ESbdmfAhxCi01e8Fwb0ZF1jbgniCFV3Rmk7OKlgD4weAgRoj1J35NONlgJKynApAmh12R0WRThZB6bSf2qR5PWiKTAHiA4iWEiNoraLiV0QuoUROmaIpdQzFlO4iAuTqsWEgTRZnOJJf6lAglx3zaBIQG7idMaAdfH9sCrQKXsa9UvnQIrEnHWcQKr0Izh/WKgpBiC4Asggf9D70YfhHsUbLAAHILBEAD2x45P8Xz6jtibIvmNfSvGQPQlZ0EHrWECcMsao1QAeUxG3roChVrsMG1svibmch5cQrEmqTw63rJPnzy2X/78qR0e7Nr52Tvrdzq2vdW0v/vt39nJyW0xEP7pH39vb96eW7s7sJcv3trLN+/s2Zu3rtovXYS0ByUgwTelxFb7CJAQbj2xpkZVM9bc7PWL+ZuNx7KuDZtgQFzP7PzfjPWyBYbN9SHiimxhIvvdHj856KP1NWNt62vBXMw4m4/VhleHnTAf2mIys2ajZEf7dbtz0rTbJy072m9abjmy0fCD2WIsJhSxa6lQscl4YSOEEQHx5xNPNIxSKm4OVN2xjjyyTx4+UuLM+O21O3r9qzfvpGXA3q1mgBxuP0uxSVTkmJm1zwbal4+Om3JpePr0Uzs42LPJdGxv3762TqcjBoLa73CASVXOQr5s/eFctoHEBwD7iEHu7G7JNpJ/3FfmCYxHb1MgIcqplaLfH1r7whkOnY735h8d7dpnnz21Tz55Ynt7u3Z+fiGniJcvX1mn01bcgVil93oTV7nrTG45t/6obxcf+qrqP7i3Y48/fWwP7t4T+NJr93QtLj6ci8U3n8xV+Z8tHOB3tsVAyTJAQqth9vDhA/vbv/utKrfEcgAJL188F6DD/J7O5jZFMJliy2Kh8xsPhtbrTa3RzNujh/fsEWAC4thFEvS2DYZdm86GNhoMrNvvW7czVmFhviyJSTDHtnUGI2Gh1oQuwEcee9+ydC+++OyJ3bt/Ww5U/d65vX71tT4T4czxyKnv2CqOJ8RoS81VghxiOG8R8Ko3YDzr/tFhy45v7QtIwH6QfAAm7WDYE4Ak1gXHNUd4dmL9HoKUk+RY4fR+HAq84OZ9+ySYnmwnEDwjchhrt68/gN2IYLr1uVoFpfcwkZA3r+Wz/bg5n6m0lBSHZcCE7NoajARfj9BpcjZJbLMrEDYBCdAcs/Obz8q2uG2ClLFWaw1Wy6ADc5MpuhawLrwYwnVQASXl3UWxUcbSM4IJEkDC9lbtEpDga7sXuXjEXhAgDEAC14H7IhYH7iMUnoJJqtwsCUxK08LBWW85RkPE/0YuwH5BHw5jn8IWzB3cdgASyAcQW+T93714fSWQkMLej21tf9Lv/yI0EoS3uGi4NSsN39TTQKRHbVXByCh/0rfKxQdIiA0j+3xpcF5hbRgDMrt5RdKdTfw5lkC84vOzN/2PudpXBVKbCPtNgVQWEIhA5I8BEq66JpeBh78cICEbMKyAgVXSdxnoWN03eb36pqSkNPXLZXviA0jQNcwIl5CAFMsV9UBT8FUlPonFLFBAWqDSTFKeGAiqyEdQR81mYXnoud5CreSYRLley1kdLYAqYAG0/oJUXhHukdBb0f0dPDGmx8ytX7yPbb1osGmzQDu92BdfAQWp77Ba37JiZUuUQqeWOaoOJU6eyEVYDuW0yM9tMHKbKC1qoN7LhZ0N+jbEQ3fsPZYSi6TdQuKECBlC60yuCBIPMkPzkZ4wzqVRaemaI04FEyFEEmXTmINO15OYIs4MrXrJGnV6DwvamB2QWUOiUEd5KE/LzUQlRWiM4+D6ggy7loK/lyC8WPGFm88JqqwHJj6joHbx+1LaLAP4cooeCrwuyAf7AIAHdgWgBAl7blm0+Zjq8cJGw7k2+uF4YYP+2Lq9gQ2GBD+0jbgDB5/J56N0XLSy5Rd5aSYUZnnLL3JWmOWsgNo0MAMif1wx4lSqjbnlCkjoodIMuFAgTvTkO64TwaPOjU2aTZm+2OxG/ycwEnSd5hlIOgV3midpTc5ey2w7e7T20E/I8QlqS24DanGYu+YDYcyEc8m7MByAAi0OouuzeUq/6qcDCUDL0dbAseXR1QCQW06sXqwKvafvmMvDxkt1bDgZ+wbLcWRcKTRuQvgpKiSZJEMAUPw+rTnpCmguXLpmYdkqkQ+fw3yfC1ly7xLQHJUffXCqAquCIfVWeaNbibodY8KrD1gXCpC6hlSQ3ctiH7q0Xv4bMBKu2nOye+Dl4O56kYybgIRen/azvO4vAAFgJvcXYC987LOMBIAGp327z/0ked2zz3NcUTQIoOOm72fviIp8xAnZqnz0GvPZwZLIAgkFUGetV2G55utYrFOI9QJssw4ydEoglcyvKXZuznr71a8e2v/0P/5X++zpExsPO/b7f/4nredUVH/3u3+wUrFi337/3H7/z99Ytze2wWhuP3z/0r5//tJenX5QNdUt4RzWCkaCg8hJf+MjQEIEuFkgIZvQx++vAhGUaGQ86DeT/IiJPhaj8XdR/K/ReMrGaptFI7/ugKCppUOCuj6xARKxbVbbHbbNhaXsipezoeUXZvvbFTs+aNrRYcVu396yW8fbVikvbDy8sNGgbYsJIBCfX9AaS4AvijlJ1nxiyxwCbog5oo9Qtju3TuzOnTu21WrpdX0q1KOR/fD8pZJRRBYBZQsqDOTEOtQYncxEr6cr8/Boz46P9+3e/bsCEkJkESAA4U7mBAlG6IYAWvW6jC+v+sJ8QWBx/2BPLVjs8SHip1776VxAF3OFsSeWY88ZDr3u1MoVs4cPHtnPf/G5Pbj/yJqturUvuvbm7St7+eK1tTvneg/iotDsdfzLlEQtAOc7dn42FjPi558/sF/+6hf25JNPlCDBVHj5+pW9ff3Wzi7Ordfp22DITlO3YjHAw56NBMCZ7e1W7cmTx/bw4X1nco4GEpk8PX3nYqrTiZL1Wa5shUottT54a0O/P7F6vWAP79+z3/7216KxE8d1umd2cfHBBsOO9bpt15gYsBbnRPGXVgDtjEkvArAHAIfTbDRK9rMnj+w3v/2lAArcqM7O39pXX/6/AiaGA8YGhSkE/pzyTtIJAAhDgW1AugFpvvhaM1ZcdHS8a4eH+7LVxGJUAJh0E1K1Hto+7AgKTghzipW68L0lgQDa00L/QFbeaM24blgU3nwueUVcLE5Ab5JggUsuGIh+hawmk906QELsp9xzKPg8Qj8gLLZjrn9MIyHLSOC1q9fN1oy5yJHWjNP1PprNtwLIUAGhXHSQg3um1gZvz7wEJBTgXVBFm0nrrFrL21arac06dr0VAQkU1orJat1TFo9lA5AOcECuX2LHeZFgNOEqrp0sfA/yWF4gp1G4Sq3EFNjzpZVmgvJkik0A5wlImM9zNkKDJGkksKZ/C5CgIOIyI+E/NJDQKNd9Y05V2fClj+qdBgQoWhLHix7PqzahjyX8EVxlA6vN98ffshtV9jWRuMYEuOl5M5DKbpLXvXcz+Mseu0/+H7c2ZL8rG0hubsx+PtcDCTed12Vi9I9fnQVAfAFKyWJGHT77rs2AI1oTeE2WmbBCIbPVwRUg5XTmCGj1mQmYInBY/R4f+WpN84nF1wOLZLPFM9TiCb2jAAjuHqDXJGkEUrA67IOiAwj09NXqRWs1a9Zq1axeBaWequeflgY2NOLA1bHPZxIdRLWXxZdNkEUhqjwsGmgniAJFkqqNwRFN7mupXDcrN22OhQx9XuqFc3bCKKmRo3QMsgx1VcrAYip4Ly7V43fttg2hoQ/pF6a654wD1hyxAPinQMtFodAgoKcXBgLH06htuXChGBT0feasWi7KrcGWY5sMO6rmoGy71SwJ3a9WJSXnC2WhtBKp8xYSFyHLyeQ5Kdbm52vXBcV5iSmRX1iZSCx5FGvDS01S63HpABQNFxGg+8ZYdABE/Y9FiWrVKhUrg7CzcY8X6r+bAx4M5tbtDFR9QKVYm/4Y1gq96wBRMFmSNgMMCBJjAQZ5G3QHlp/n/P9zb01Q+wQtE0pO87Jwm0GdXM6tu5hZdzY2OkphI5BwU8GX80ZKOISzUG1nKs1/GpCwXKyBhBX7JrHBAkxQYp4m6WbSCi1VQHC+oJ5X2RHRyYES8nLuIFV+qXORGwU9g4mV4P7TPw1IgJbIA+aPtCI4VulHuJjXfDGyZqVpW82W5h9zTZW58UhuKAtU6ROosVofk9Ci1qtkX5kFGrSvpBevkqYEXgnIjHUogZordlViJUi8UckK/Zai1yiYACQSwCUzcv8C+jfdCgyxJAI3OuN9/PO5AFPedvXxR+wHVwEJ0UJ43fuz7LlIghXwbLQ2xLq6mXxv7kGXE8OfBiSI+puD7eQ9o6xtqk4OHRjlkdWe4fgva9G4vS2/d6aWU3Bjv4n96mPXhzgk2ldU5UzrboAKHFPEEOEGEddDiXQp7b/Y3Emoy/c5eutZZ1kHSbwYt4wBKpnowwAusJe1mgX73e/+i/2v/8v/bLdPDu3Z99/Y//V//58KbH/z21/b3/6Xv7PxeG7/8tV39uWXzwSE9noT++abH+y7Zy/tvNsTxRwKMnPY9WDWrg03AQkrADfGdLLl/ljcsZpjsQ9fIRQa4yj7nAWfsuM5YjxemwUw4r2b8dsm6BAgLIK6zkjIgoTsR4gJz6xC4r+cio3APni8U5Ri/u1bNTu53bL7d4+t1SrYbNy19sV7612c22gwtuUUT3p0WdwdgGr6ACYUn1kw22uV7WB/R0CCKPiLhbceDIZKKN68o6WARHNi9HMXyzVVdRGHQwh5Tk//fGF7+1t2dHRg9QZAWV09/mI85XN2fv5BrAJvb0j7LkWUQsX6/bGzTmwhNgKWkwg1MvZ4/du3b3U8qP+7mKPHE/TL81msV6rkj3E4yNvdu3ftk08+ke0k6y3vhWLPP9bdAOo0T5J2pQobs6l1+l3rd+eGq90Xnz22p188tUf3H9hoOrbuRcfenr6307en9g5Q5KKrvXi2rCoOUh/+yNs3cFW4deuWffH0Z9baakrPABDl7PSd2j1U0YcxN53bmIpwqeYMBVWKpzbszxSj3L19Yr/45ecSSUTzqdu7sLNzGCIdGwKecD4zWhlQ36eije0jiSkxWk5VebEfFgvFgvfun9gvfv4zu3vvlpis5xdv7OWLL8XQIDajUDFCa2JCGxO3tWj9Ace1cB0KrQ2IOqYqPWzkxcy2d6oCgHAEI95kKtbqMJzKa5bq0Kvg0wkV7KmNhjAHEHICiAOk8Ngy2mNjXsudKmyhhZKn2Ev2s4mRoGKQt5hh6al1LsXbgB8UVohzdG2VFDsLjPERQEKsF5uuDbR0asykfT7m/up1uHZlgMQ41gBANtfv+B7tu+SR1bIDCXO/xjBmpJHA9Ydjkuw/iWeJFSuFpdUbAAgNa9QKVqvCPHKdM4AE30s8RuURQALXVuv7PIAPLxh40c9Z0hT99J40r+IeoJ+B6CLzTq12ia2hc6G9Lbk2sB+zdQ25zsn+kTX96+evHEiQxtm6teE/NJBQL7nSahZIWAVAK345omeOlgEkZDeZ2KiySPgmALCZjF+HeGc3rau+59oI7o8I7m4KVDaDv2yw5pvouhfnY4j+ZmB3+Tz+MoCETQAhex83kUYF4andJNTm4xxDbDESnhUQkRa2bMjNVC9WqlowJKgkxoIDCSCQEitSnE9Vnr+7WrMSbMT4cgvbKps1SmaNZsmaLfrpKnImqNVLqryDNoeCK1oKgdyqOjWZqpLG97qS8cTR3IlbDspWUEBCqnZrkUq+8SQPJEHlpm9iyYdW1kOTiXWTJSTVKC1Q+Zw+l0pouVxRlYrfEUi6R/FQKDXAAbm5RA3p6867bgKVMGjhKzusVLkpl2qrIJwKabVQFBOD9ob5dGRT7O2Kc6tWilKzbtZQA8bOEJumiRghawFAt+xzUIcsDK0JtBOSx3FiIoTYGOOA4xTwsAIQPKEHieW5UsTH2u0TebBmSI24SHDnegi0VgAg6NwI6McLiUhNBlOb9KcSU2xfOJBANW8hOX3xLxQ0wPyA0cD3qWecTY9OLCiFE5gtOa1ntDrkABWoYichzJm8LBOQkFtYb+5AwhCtBOh0ic4uETSS5MRIkBWkGAXuOrBKTv5ERgLnEEH4CnyTzWSytko/Z4GELJgA7dQ7qfOqmqOijTgkTAUBI7gLACJgX2VzAQoISy4Qp0p0yp/CSABIEFDEXBUTwd0sABIknrmcGO1yOy23MhuMvYLGmOcYl0nMUGtpRkeC9oMVkKAL7X/MulasNBMSiMD3+j1KjhrRXZPEoFQBob0hVXkAEgAJRFlnvCYASvTSNF61PwgoW9pS2ncLiUA56MY48/dd9/i3BhIutXpstKZsJn3ZRNLX9es1Gjb37s3zlG4ETKqkZ8S6HOLM/I6fCVqjdY3rKX0KLGVJ2BXMOphGoBvJfgAOASp87PqWU0scf3cBNwd5Y02nshuVwfh7FoxR/irRQa8eurYNYrWunF4pFhKQMPb2hiW9tQSVALYFu3trx/7r3/+tbB6bWxX75qs/2P/3j/+P2uh+9Zu/sYcPHqvy+u33b+zbb19Yuze1D2dd+/rbF/bm7TsF/sFIcGV7pynDt9P9uUEj4Y8FErL38dI9TfvyJhBwaU3LtGJeBRZsxg7ZMZdtfYjvyMY/COrqfrm6sK6FezT4HhRAQmk5sfx8qDW8XjY7OWja4WHDjg+rdnRYs3v3jm1/v2bL+cjOPry2c2nm0AbB6sh+S8tKXmJ/nc6FWipx3rtztG0P7pzY3TsnGifnpx+ka0CsgRrJAAAgAElEQVSyh2hybzCxbn8gi8clLXPFitgIqPrjLGXToTUqZVXeSVQRBETbaQYYPeyp0MR6x/7u5+1zQvpLYsF4kYHkm8TzwYP7ammAldhun9urV6/UYtHvER9Q5HDaN5Vbn2eRyCFQWLHDw0Ml8cH64bs5H4T/oo0kQDa1cOJ6IFvBidZkqvD1ptm9O7ft9t0TOzw4kEMNGgndXk+OSBedrq7thAR7XrNCCY0E4ilPyriVJyfH9sXnT+34+MgGvY6AjNP3bwUkKFZC42gytZGAhOoKQJSDRR/mhckR4f79u7a3v2u1SsG63XP7cHZqg0FHYpjD0Uhijapmj51FMIWRMAdcgKGwXLks0PK5vVO32yf7dnS8L6V/NBcGg1PNZ7k0jKjoB8OxKIYD4IRaY+h319rgSTuMNEQf0Z9CawsQCBAJIWvYCMgiAAZxrQWyjGEgEJuwPsKwZK3DgcItOtEGCFcG/w5fB7y9wUU7WX9ivZZ7BbMExg20zgSEjhlbxJmJ6cbPAAms0xwHlXOYEIrDyp50R4Ew9mDtu8n+MQskRB7A65g/2hvna9ZBrNEr4COtw9nfZ9cVWaJXaEeBUZLAGtwPEpBArBxtZQAJMI7r5XwCEigUEp+7desmkBDXKYAEZyAsBCT4w/dsgATXQuMz3K6U1xby7FkeW8MGQieF++5tcmvLY8aB1jvugfY7k/0j4AMaCcQVXwIkRJ9Gxv5RX3qz1vG1scXq2i5v2qn/qI/5170oQohsa0MwEnKJGkOlcHWIIEgkUyUXCdGAGntv+Kr9IdMD74F9iAStjzE7mCLR3ESqswl8thK+KSb0x16+zSQ/jiF6aD52Ba8CEnT/U/LAQM9ujJsbbUy+7Of/KUDCJgjxo0Du+jhwhbbFJr7JSFiptF7hBavpliodoqeXHJHj+F2wZKLEeH0tvAde1ydVOqIisUqSMm0QojQWy259l2y4ZCOHACLjKI8ivnu805tKzI+tEAwDsQxyC7u9VbBWNW/NZsOarapVaxwjjgW0LjCxR7Ys0D3n9GkQWvWSARjQl1isrry7OR/1UU5mnoyK8gT674sQgZ50HOQkAWKdtwX9gVR/9Xmg8T7mO+pb7FmRajsWcdjcgLjPl/oMiXXlCzae+nX0vklvTaiUitJykJuERHmwoSrK3YCWB6HS8ncmqck7KEHYNZ9arYjaMWKDoKIdm4+HWmybNdgLgAwFgQxoH1BtzZeLKTFyAUWB3ogxpHDO7c6SAKPamdaK2lp8S6m1JdHjgxng1TUHErQGpMQskopauSYWghhPonl4Tz0NcoAIg/bARr2JddsIVM5t0J3aYOhiOfS06b4Vq7LeYj0CuWfD1HWAggg9UPiUe1PCRshRUpgBarAB+roEkLBAhyUxEvqLufWweYJhgrAewlxihRQu2z+qR9YDwH8tkODpqB+zz5nIfFOLUGqhiMRY8zEjCcDvZ6L+OuOjiEguERg2WPTuASQwtmAmUGlTy8ZC54V/M8E74+enAAlcUh7BSOD4AG0AEtT6kVu6W0LD6ey9off0Mu7VNlIq2xwNgoxrAacdGgm6n0kXYeWEkWFBxfIXIALPfG+wEjge7U9JDFLAQbJSpfEDVNK/O7FpAJ0ABjSGUstWmg/Y/AEk8AX8rNf9NwYSggJ63f51KXhLL1zvU9dvIDcB7eWK+3QHMMDnRsIiTRk53uQlRCZxqvn8UtsDVPKIAbJMhqiYRZD3sfOrSXeD3uS5xhWvz4or0m4RbIcQvItAV/sw91GtDJ64hx2aWsQoltCZOxnaYjFVwgCQDaWZv0GJ/+TOsf393/7KfvHFU7V+vXz1gz1/8b2cgR5/+sR29vZFvX72/L19+8MbOz3r2+u3Z/by5an2CPYQHYfGm2b4yv5R9+0GIOGm1oYAVeL6/SjpT/t0xAebYyXuTTa+y96LbPyW/X02JtDadqkHOWkQLZdWw2MwAc+wvwASXAyWGUmGPREjocQ1X46tVlzY/k7D7hwf2NFB3erVqZgIhwctO9hvWD4/sc75qV2cByOhqOSNPYN9G20dKP7snY1Kzj55cGSfPLgnIIGx8+r5C3v79r2NJdJXFPV5CF2fxu0k5jckfgBYWMyttJza7lbNfv7zz+3Jp49tuZxZu/NBAn4huod2ADEElobEQ0okR8wZsyoq/6Jaz6xaK4uNQBLOntvtdcRkmKrK7BVsvXZG4QNWjDsniSlTJAYCXDnUP7kHzOdqJ4DeDyPAk3zvaRcjQQ3waw0ytl8KrlvbNTs4OFCVnZgjrAwVp4xglCGsCHuybJM5RZKKjQcuIBlCzTAinn76SO0i3Q6OSu+tfQEro2+zFO+MZuxPrKdlrRMcV07WiQhFI165L4CGNhE0rrgep+9fW7eLEOZAVeJVsj/FPpKEFA0LwAScpJ2tAevIba3n1myW7OBw2/Z3tyTaZ+hqjPvWH4xtNCQJx5mY6n3B5jMKUbSxLG04SoyC5OblLNqFbbUqNpsP/fq3atZswWQiaHK7zVgP5VqKsPGSzwWccBcvilDcR3d0cH2EcBHw3CG1jEqYOvaqVLxFo2iB1oC3aQqkjQJfEoUGsPB2vjTu0hhaJftJSDtYYmIFpfVIcz7DSMjmMgEk5JdXi7VmwcSY/9m1JUALAlz2erWlqKVgDSS42LIXFrmk5UrOmtWSNZoVa8KsLRP74ra0BhI8V+Qb1xoJsa47azdAf39GNJkxwt+wdPWc1UGFeq2h1yCQiR6JSLqr1hZf08YTQGVyYo+7uId9GHmJkcDr/4Brg9zmJGrldONV0Pexne1P+/1fnEYCQEJoJOjiYh8WapZFt8BDqR96qALxkdtjZMGELCJ1E5BwFfVtdY0TEBE9N/zeF13PSrK0+5sueyTv2Q2On2+qeGSBhE2QgL/JduQascUIqrLH95cIJGwCQdmFwM/Tq0oEbbyWzYUJGEBCgD2bQMJK7GzVu5yCcwJOUZex9XPXEFV8FtKed293mzozQZRS1waoV8qq9tSrVWsUF/Zgp2KtMmI6FatUAbgANqCkQ49l5pNwu/aAENB80QVdSOon5mrJsiByLQQWAE/qvW+TqgQbvypVyWu8mHRD2AiRa6O6O8UrWJuhn59TKEdaPKD9MoYFvqSKl1O/nI4uqp98ntEyqMhRAntKAARR54s5qxDsIqQIpMI1kpLuwrhK5WpdAAOsDVoeaigSY/HUPrXFdCTwYLuBq0NR1DCX54MSPxetn6QIiulKxNK5+wn9BkQI0RuEgRxYiM1Bdkkqk/jCHEDCWnzRe2ijBxlggXFUKVetBLoL3W88sQm9o2hUUBXoDax33hd40L1w63AqJ7K3WkJV5b01LfZcUz+Y8Hv2TVUPgnMq5omBIABhRosMwIa3bcyoCBWLqtJTrce1gYR7whXid0L+GZ9r1wYlqYnq95OBhNTD6NfIwYSoqgtYSRoAQYEPICEo/FT8qV2gCYFoKWszLIoZ1kW2sCHCP+bgCOcFoACYIEtIBe0/HUjQeu/60VYksBXIQnsMIp9lV09HmMhMQAIUW4AEARoACXJcyVCaUwAGK0GtDQm8WjFnQtld4pJ+qwEPAkQI4MWfM2A287/o6w3XG+s+gARff7wqzT+SOm9zoDLBmbl/OdJgS5gJeQIsB3vyy/K1jIRs8LUJSvM3Wbhe8/AgyEGvS5Wj1NqwCSTEHhUfmQWCN0Fpf+1lscqb9tHNv1PpChAhdA6ivcCTJg96ARJI6vmZ5Ii9A6BhO9lxxp4CGMDnhYf6TUBCo9nUnsTrELXjOdZbvhsByNjnnfXlwMYqdkig1LoVy5lUAAliLizmNhz1FJxubdetXsOOzds56pW8ffHorv3NF5/areMD6/Uv7Pzi1IbDrjW2anZ8+8QazW0Jv3337K19/d0Le3vat3fvLuzsAhE3qpOJ3ZeswrTvqE3LBdh+qtjiJYAuA+KvYqwMkBBr+iaYEPHKVbHcVczTeH/EaPG5PMd4js+qwlgT0JBP7C/JtDrw5zLFlltOrDAdWDk/s91m0e4d79vdk2Pb28X2eGi5XN9qNZTcof3PbTxAi2Do4PWslET0vJ0QnSISUWKCZq1on3961x7dO7Hbt040Nt6+fq3ku58EEAfY9s288ks5gup3b4QQNK40MOmmttOq2i9+8YU9/eyJYpbz81ONBZLm5y+e2XDI6z1Jxy3JE3l6sF0faDbzKn6zWZM9IUURquQhzugMggQeiImwfr8Xskh8TOKK9+/fV/IeWiVff/21gAQo/nE/gvnDMeVIrCQo5xS4RqNoh0e7srDc2mraCAeLblf/vLJO++bItZ4AEKYk0nnr9RA7nqb4wGx/Z9seP7on94rhgDW/Z9MxrQ/ooiA4OLLRbGGd0UzxE9V56UrlYBZ5lfnwcEtAAu0ee7s7Ambev31pZ+cfdA+pJtOC4AwEtnaS0ZKAhDHXCdHEMaAfs5v/j9UCe3jUstsnR7azW7d8cWq9XtvabdgJgDRJZ2FasNk0bxAapwASaEtw7klbQlaxRVoYYCxxbRfW2qpbawtnKUALv6e+JrLhOMtAwpA4E0y9KNLtwaICmKKly8VVmftRDCGepD0GBlQACYi9Ogjqx5Yvus6F2mc3gAQAC4VC2gd5vQO9zmSZJ20yj+8FwCaQPRgJWftHAT1p7w0goZjz+C/mc3aN0P6ZCs6bIILWAvbvgrtNIaKt+g7MBPAt5twKSFhYOb9UfN+qla3ZAkjA2hXm2JqRgGuDs83Wrg3r/SMA28jXQotlrnnGscJAEDgwoj2laPV6UwVFiovMdx3zwltIADx4TBDTFKMKIXDyiqVaG9AimRBH5Av2+++f/+cDEjbFFhHjiYoDgSo2faVqJaEvc7U2+ELn4i0ROAV98M8FJGTFmP5cQALHeFOgchWQkN1wqYxfByQE7TMbgP0lAQlaZJiy9CQlsb3NgIJKPhuTq1o7kEDA5xMwWW2lRC4Ci9BE2LTvYvquEM+kii7BrGgdWrpPMBRFVhYUlfkbG0CNhaRRta1WwxqNmrVKeTuu5qxWQkUVyjILmgtjLUiW0VWQJ7wHy9GLupB/u1PYPpz21atIkCEgQYyEiZBhF7spuQAMOwp2diTAWJJOFzaY0Oc3syL+kjlHv4NaK3QYYMEcSGAzcxaH9//GuIo+OpJberx4baNWlUUl70EjAtEpKrtub+nBv+YVG8nSbddwbuAz6O2tlYoKps4/nJrNp9aqFQx122YD7QSV5kXRZRGfkRTps7HCDHufcHJggV8r57KZOQN1XUGuJIZKgAkOIrpQECCMAi7dX4CRslVKgFEAAYjk5EWRnFIN6PZt2h/brD+zUXdkvfOR9Xv4RCveVrq1lEAifu9ly+P7nukLFtgpZd1iYp7I1kVAqIv/gQbPNM4BXGAnYHo1R6uCTSBnov6PFjMbLJ2NQII7nHEPE6ikRJ9eehdb5HOhrl6FtG+CjlnafqwFupPJVtItLkm+ab3wardMlkjMScr53qwNavo/oJKk2nJOxUbTg+sCwEfrwJTzWs4EJHSnYxsuXfsBR0z0EqCC0uIQ49HPNQkOAiaRUFOFz1To43zl2pCCCxgJEgolqBUrYS6wZbtR15hcAZAEpqOBq0sTgGAfSxVkQ2xRwUkCEjwCXifcq9dmFtVgIIgFkY4jhF81iNNnqCKXelwntIUQuQIwSKvGgQS3nPVHiNGReMyWE1GtQulfY51+h5WCRXaV959vAhJWwGtiXmicJ8ajjjoBBhpvmkepspF+70oU6+/aPILs2FytzZkXMX7DTpe0TVhuBtvYBB82P1+q5LQoVCpauzjfzRYD1kSAhN29bSXJZxcf5EPPmKCKqnsCo4B2MFgFs5laHirVqs2onGbGYYiM6tnyAgok5jbBu/1M6w02uGEbDQtC82E2034VQIKCP2kkkNhRXfY9gnWK4BcggfWWtZgEBlotNO293ZZo92gmlPIz+5snj+3pkwdikcFG6HQ/WLlasv2DHds/OrRypW69/ti++valffnNC3v/vmunZ11VXSv1uoJWaL1hN0xyyTWKNTQbK6wdNtJ+tiq0hOr7j+0fs4n+VeMkmIKb4zTit+z3b7ISuIbZQlB2bGT3iOzPm0ACIrweiPu4VnKRxh8iyyQQCCzatK+fj7eLdv/Ogd29fWC7W+jqUFE8kx6QnJrA3qfs3zAYS5ZfFmzQR8QNy06n0Le7bCoLMfR++fSeWhuooLOHnJ2e2odTWgE61huMJGYodfxCWUACDAXEfqGOg/PnpkM5SHzx2VP79GeP1crFOMQJYDzuW/v8zNo9FPw92afXn/MNez4YcySL9UrFdne3bWub8Wo2GlNxH9toMNQ1IYEheZ9OXLhvDCthSjxCMuPFzqOjbfvi6WdyOmBOMN7/8R//UQDbJpAwHBKrrAyrlMTxGVtbFbtz98RbCvb27Ozsg9gdgH+uIzWyIQ4Wc4SSazYYuz5BtwtI4NefLW13q2L3792zo4N9F3ccYZ/pOgoci6q8Y3dlJiVDd9fnnwMJLMsHB86M4FhuHR9JwBThyNPTt9YGTOgvrFyFhQAYQysD7BNvbXDNBJiztFaRPC5sjNV4EXHElt29e9v29xtWKE2s3T6zs7O2DfqMG/QEyjamyIReAp+LpeTEWQkAS9wvZ+cWLVekJbYvphKM2Hq97OOQJLfixTfNJRkXkuxzrA5y8PP5GQCMq/xTzfb+vmJyB/DEmj3Ki6kefwVjlJYASQUiCk5RVPpd3jbjLgt5xali+CSWpqr/YrTQojXz4gOts4klqzYwgPsFjg3kcy5OCFtgDVKjRUF1fyEmKHuTcsD0O+3baT0NdtjHgATst9Fq0rnwXQL4iSs8tvJzRWiVImJewptooCG0SOsyrATZQ3J9ZP/osWyslYxZHmtRcfaatcsesSWAH9eqUqvp63rDka5XtVr3e5U0E7xFzlvoWK8l/SYirV8jWp4mFBe5B9xfdNVKVfvn779PMYILeCIL4Af143jhX/ubvzhGwlVAQqD3CHspMS4WDEohgcOg012xEWJjiU2awXRV8JK9WDcxAlaV7iTIJOQt00qRpdbF4I1NUJMrCTf5YLpsRRf/j8+L1/Acv2NBziJucezxHcE4yH7n5c1/PWg3q0Vxnf61g0fHm2Lk+OzsdwQiGKgg/w8QJlgeq8mKrUlWfTkF7vRUQZkOEEH95KnHbzGbqFKufsZN9XF6yhOTIXt+6+qGB9m1MhoE9P650m3eoJf1NdlZM/FVbtXxNc7ZThMQoW7brYZtt5rWqpZtm3UM4bYpm5vM+iRyRF+fenFVsa8ZVku+OLky9AIaHKjwGBHEpM8AGDAcy0qJB8FvrdqQxzDjAVCBijiJu4SMEGeckYgArgQjAVue5C07mlij6m0MgAQKIJJdqCfcsCHYcLxlgkVQgE3yLSdJFCgCdSIHWOKoMdcqdBvm5uJLJdwKcpge5i2HeM0QK6Wu2WyiRXd7u2b1GostFwEkfyTLw2XVLe24KkoGk8CjM0SEQyRkHUaWJ+rer+70PVfV9teWECgTxcsBBCiB5UpVQkLA95Vy3SpVxM+KovJNxzOxEMaIWX3o2bQ7stxgbrlx3qbDmYKL8/OxQ86FmjQp8HkG/S3zMz33o+E68LwiocPNQrvq1G00eTEaG1yvJSJExYpNadVZzm08n6kNAI4DLg7wNnq4aSSrIwEiyTZJCSDvG47cqjOjHh+ovt/vVD24QtlcrTapAuCtGO5XrEoclaIlIpdFAQhUCPh/vE6ilurHnVqxUJDbRQW7MyqZSStA6xbtPcuFQJLBcmYD2hsWMzk6DEHfi3Ub8Q3SAnAfd4Fv9OEuce5wxkok16sOw5RwSjMg2ESJGQAjoYCjAWrZ+YLtb+9ozkiBfNTXNR7MJtblBgNMJjAlktZV8rrRY7laRzKgQrbHP45txejILDxXrb1qW4yKfMa5QloJmVYL3/SpkUYQt/5g95P56Y9I4P/U56Dif+wIrt9/ETpljM5kZclER/hU45f7nvZZXQuEKhNrKctABBykUsf9JejnNR8+fLDeAG0Wt4mOucE+oSAWCA+tklzOdnb2FGwzNzvdrvV7PQWksJXkDCUA2C1deVZv9Xikfa9UrtreHp7wVa0nH87eqzeV3t8AEoIJk62qr49/tlpruX5aU+du7YUCOwE27WIw3Br1sn3y5JH97GefKFl8+/qljYY9+/zRA/v08UMljwAJvUHPWls1+/zzz21vf1+V1mcvXturVx/s5esz++G7N9YfTK1aafr6NZlap0c1FFFhwMSoYPqaslnpiz7pdaEmxaQZcDfOlb9EK2L2nmVjobA63Uz2N4HQj42vm4Cm62cGjA9/BbojrCVZ3RN+36xVbYpA36RnjbLZXtPsaL9mt29t6blaxDVkZMQi4/FIYLj0ONTm5p8vz3iEe6laJ70jxgUuRr/5+SM7OtjWdTo/b9t52y0Se92RnZ6dWx9bZ1ny4fBDopOcm6SlBGPSbHenZPfv3lblvFzKSxthNOhqrz8/OxWy6fZ7c50f80JA72Rhs7FZpVKwvd0tu3f7RP37nAOtADgc4GpC1VPnAPqwLMhBQPoEk7k+y0H0pRgEjx8+tEePH0jwkfjn6y//II0EmJbEFuwbsAtUBMIqmMpvQjVIfne2WtJYePDgnp4nk5Gdvn9vL1++lPNE0MDVWrkwu+g7Y2+KZuTSCz7ENfu7LWk93L19R0DCuzdv7fz8TFpYMIN6nZF050Yk/VD6xTQWIVWPwEtp09jeaencEH9GYwE2Aq5eJNjdoYtiRmK+XJScocC1jaSd6rtYZV6MoQh1cvvYTo53rFJy94Zer4/Pr+LDbm9o4wkMgJrYKLNFUUDUaLy0ITHLlD3PdxvaJhS/ygEop1iLGJVWDNzClNzS0ZCD/bcQgA4d3pP7gk0GeRuPYPh6Sy26DojxrMQBCdfSGsq65i0IztjxYlJoUnlBU60BVMQZL1gzqzXKr2m8VswEAQkISK7ZCMSXyqeYNAHkpw0mXA9cGDK1PyRG3SqP4pIAiqY8UflfipdW61WSSVauKLFnZzkQA8xV2FgYTF+0Y2ZyyiHOQkR8YdswdnYatrfdtEaF/cGBJFqYg4kQOVWsgVHIjXXKc7nI72bu+AZrArYRx02LCVbWqYgIwMH+xvmXaMNemuYOwI/Yi2hT0P6CFhXOHLAVGI9EcaznhbJ9+YLWBvnTO5BA386f+fHfBZCghR46lvxnF+pJrjcaCh4mA1dnDoGlzYT6JiAhkv/rrmuACVl0PTbGzdaI7CaZDeQ3f589ziybYhOJ39yI4zhjYMZE+BiQoAl8TevDZoD7p46v64AEX5CD7uOTfxNIcP5fKMFSBUzheArWR1Oo9UnhlZaWJLSiazabWkXVSt6vM13DbAibSbSqqkWcCRnfvwpQQXblw44gjFmlnLdcHkXfoQJFRAebdbN61WyrDqBQtO2thh0f7NvdW8d2uL9j486F0O7RCPGfkQQE2fywa5JuAZWDUkWVbH5ezAgIfEKzaBAw+LrpC7P61iZQsjiemtVqdW2eUXUEgYWuR7CCNRB2Xjgz8CDp93s9l43RcNRXmlGplgSYKDBNG5o2IUQlqVJUSIzxqTcro0IO+ADbYDGXgBEJHRTbfIlAH2R7bkt6JLVBUqEvJcX8vBVVJp7bbDCyGd+PpWujZLvbdTla5HIwNghapzYnwJFIuPeZcax6DodHEq0VI8FRcTZb7YzC4GdWzI0cfIB+V644Qp1TQ4r37+FjvCgm66yKFLRBa6mITAYTZyT0x7a4GJkhsjTGHxC7cMSTltYZTLwaVKzaHEQ43B9S5ZBE3/fJtAGSGq4SX6+oM8bduQH3DwAXtldEivK2LAEkQPmbOZCA5Sj6CEBSOW9tILGRjkeyD9RcT5RgWru0DSWgM+ZbrDdXgYrxt3AkUEIbrT8J8Iz/Q81XABRABOKLqoT7SkFgwndXcgWrASbkChoDhWi9IOCAPlvI2SS/FJjQp81hNrH+0qybL9vQito8ARA4RzE05CH9Y32bPJtjcpGI4F81g5QRuNDi0opUK2ZL2y5XbG9r2+rlilS2O+O+O0jIHWMiz1b0GuKaZJ83f95cG7kuiZRy47J5FZCgOZiRCMgmRX9MghRvzVbwbzyQP/MLfiqQQO9p7H++XyTAMwVbseeuaKYJYHGWEG9269t6q6mqLo93799bt9fWOK3Wavod657Ws9TqoDGcK1qr7owC9qA1y4110fvJPRj1hJhjcR0bmHBYMVZsZ+dA6zSfS9WUIE/MnLKrjWcZcdlquCfoc+05rF08tJdLENbnM0kHdGx6n4+P9uzp0yf2+JP76ql+8/KFjUcDe/rgvj18cEdicgAJ4+lYleUvvvjMdg8O7cPphT374ZU9f/HWXr/6YC+ev5cwHNbB+UJRYqhdsfsCSEjOIUsP6i8BCeFslNhpHjT7/crOlWxRYTN+yc4DvT8N3v+WQIIfAkAC1cl1qw2/Rvx7OR0lRsLMdltmd47rdufOth3slKxaHEhDgUTOWxK9Oimh3flcgDNJGv3vYntoP8tbtVIXkPDpowM72G1qD2f8dPu+15MUtLsD9UbLXlBiMEC83powGtMaObVGLWdHh7v24M5d29lpSnYfm0JcI4bDnldx8yS6tDU6HT1fSv3s4nADJFTscHfX7tw9tpPDfbVnXpwhLPhe1Xv51KP6T2IINT4HeEA8jigelfipYhgo37Q1nJwcCYij0vrm1QsBByS/qo5bQXNETEGERNUCgOifFxHq1YqYCCcnt2x/f18tljAaPrw/lWAjIIm0oNBnoHoLdb5Q9LZEWjVSjrS/07SHDx/a7ZMTzetXL16oxaJS8hbPbrtnyCNMRGknHltT7tdj2Y/54HBPjhiwNwfDvrXbWED2BM4QG80ANWRDSJUfVgK6BlR/HUxQTCdRPAdxyFuYo3u7NSvkOrJkv5UAACAASURBVDYZd7XvNRotAUVtxCT7tFwUbTxa2oT2iQnMi4UKR84oSHoq+VR9Jz7LLa1aLtlWvaKqOQUhtFK4/6T0Y0B8NLFmFHKgRpZsMalqPSBZ5Z7oXEhEaalQf0ES9kN4m9gwgQnS60miiD7/U6v53EU4+SyBESm2VeeKwMYkAIklJS2eCxdihNGL3pXnMd72EOulZme0CIamS3I38lgqVZ/SGsr3y5EpAQkBJAswyAAJAhNQeBITqaTizQQXkvlU1X2ABLXuoE+TX1izXrLDnZbtbdWtUa2oKFas8N1esM7mmrFubraWZwFVzpH8Q2BFaEEAEum4YQQj5u32jqGbEAKeAhdgj85ogUFrAVtVWpiS6wQsBSn5FtdAAkKOUwcSInb4c5ES/uKBhGyiGkACfbjBSCBpUb95ElzyYGRd0fljArKbYisFHekzs5UFDyQ9CM2i8NlNcROoiL9ln0XdyVhORQVfgWbySc6yILKbsaOca6ZDFvmK8/r3ABLiGmSfY0GO48teo0h8mNrZ67cJJMj+LFl2wUQJipCCLmjV9BmnSmnCTv200zWBau2L0ppJwnulyAryxwJMy0Alb9Uy02oitBlLRzoG6hV8ns12YSI0WaDrdrC3ZSdHR+rDm0KFnYxcfGcCmIA14MD6AyxbCNKGqvywwUhpeea9aiDMbDCDPsGmC9rInpG2aUQOE0WcCrsWpdQbRR8VfYhUNBBlOj3tWKEE0u90Kuk82NImI1dtxlap3nBrNHyhXazLAQcC1VIRFwdEY9hwSOQLopvJSAiEdEqnOwmwJ2uiWlO94RqCAcGGoE8uHAXwvx1PbDYc22I6VR/Z9lbV9nYbEqtZLEcSB5ITQymvPnpgWSqTrKe4RIgwJzq911uVNOCuIOsjgBjXKpCrA//w+UXxltYDqKpSCa5avlARLTAohy6MtFRQBMsDEGHcG9lyPLdCf2alSc4q06IVCALYXKcL60H5kxNB1WYkxElakO9jDPdGTv1UbVlBqAMKrqS/bhVANk2sC4AE4fR+HstyySs8bL4JSJgAJCwBEpZiXxFkhTvJqucvqZ1PEdsRvXDtRZxdf7JzazOZJXEnoOA5aPhiUEiTIT1vAAkrN5QUGIymI4FLFfQ78gWrLJO9ZVT62AHhBZaLNuN+40yBnRctBoucXSwLNqR9zZWEbAmSRPVEUlJUYyKwTxoYGcBDB6ogyduj9F/YCLQWkMTNzQ4aTdvB+jFfUMLUHvXUNgKY0McLmw38GiAhNFaya1f2578CCdfvnjcxEgoZsCgCTT7RrSW9Oq+9j1aoNBaUeMNOytHb7P2k6B9QPWR4kFQjaMe8ISkRQCuLNQIt8aA0X1jr0Eypll0sNnR3+JuAA+mwepDI/0Nnhn5rgm3GRqu5q1Yp9m8SHujPIQrsSeXl1o8IjvW8nMm+lmcYdQpsU0+v5h+Caba0g4Mdu3P3lkAEQOxO99zev38rNtbnjx7bya0De/n6lb1+/VxrJUnP0y8+l53gi+ev7etvfrAfvn9lr1+d2dt3bQXvrdaugIT2cHgtkBBjXWAPx6mH69d4rOG05s04K94XLaHZ844RE0DCdUDETfHbTX+/YXQqAQ4XFGckwLF3G2KxTvKA8AUrLAATerbTMnt0b9fu39mx7VbOqsWRFQtYGbrgsaqw3Fsqs5OJNWsN6/UG1u+x7zpQzj1v1FsCEo73yxLNJDGUReOYMUGrYkE/A/CgcQFwoGos/esw0Uh0pjM73G/Yg/u37eHde2IWjEdDAQnn799JK4GkdQ0kOOOCQpz62QH8xzAoira/vW23Tg7s1sGeFYpL63W6mkNqJRgOrT+YyP1DonrS1XEqe7831krNnNzaqtvJ8bHt7m4JRCH+oLWCRH4x9blM/Ca6N7aAtEBCfVcsQTHQr8/2dtMODvYNxxNaLDmGfpf2jFSsoeo68crrEPFjYqSpC0GSTEP939/ZskePHtmd27c1L188e6ZnBCWZq712R7HAeAGQ4G0bGuPJLSDGDfPx+NahWhHQIGB+n52d2vnFB+ntEJfQZiKWAJVyPg8xQ1wQ0B9Z5HXcw4kDJUX0pioVb41tImo9kvPC1s62bW/tqth0+uHC2hdd9bgj9DxWS0lYQpakaQHQpMRfyS6FBUDIheInquXEqXW0vBpoA7lO1wgR5wkME2zAiZsRxa7ZbAKgk9wWJKIJYOEALzFVtByLDZnYVqGXACslQAQV6iiWhS2wmAe+jruLg7fv8ToYCSqszXGDgOnqGlwBJIR2Tqz51wEJ2fWHuD5bWFY7HsCecoc1k4GYB10viYdLwbsk3aYpDAAcxdABASDLMy6IsWbWrBZtb7th+9sNXV/0EayA81IqrmzkiLoeSU8v4rBNIMFt1CmgOEDIOFJemYAEWLWu+ePXBmBGrQ3YaM7zkHv1HgcSmENJLPKvQEJjJbaowDdR1hkEqlpJEQWLE1fwhyIciXg2qY6N7CZGwmZwvbnxZJP0bGIeiBOf/7HPyA7c7Oa5+ZnZ41d/ZKqGZEGB2Ijjeze/c3MzvrRZ/xsyEkIkKo5n8zl7HNmfA5jR+9nAE10pEMPoSY5qm+5jQjSjRxkgIGzefnQPEiPBFy5f7DwAIpH35zzuAZMR9VD1G2JTaAmFbNXMWq2cbdeg/TXtztGeHe5vW6NWViIomjqaAOWihAqnqMDDjMG2bzSy3sAtl7rJp5nFf8T+yVeIxup9eawzrVZNY1kVjVQhkDaCwCVfQFiwqQ6AWkNbpff2+fOX9vLVW/ViuiXi2rKSMUU1i4AP8SToeVDdGD8cqzcleiJO36Sq/akaHeAVVQwlZxrjyW5Hr0k2UnOQU9SZnWeuJJNWgSFshDFMQIEx21t1299tGF0H09nAZvOBhIIK1aKq7qDxpfRPOgmy3XKBuVUYnkQx5Xuse+lAQiEPiACq6xZEiOZYHmpw0wqlui0WxQQeeI/hcECPKsrZfQliFUBopwsrT3NWneetNi1aHtR/jLew2XlvYPN8yabFok3onZP7hvsFSzxrPPLWBlHHIHhe7jJHbFEACa4GWGkCKOilqQpJEs3mB9WUZId2Ev6vChn2pOUVI4FNT8h3pr2KACqAziyAurmOxfqRnYMcdwAJgczz2YHUe2LuIKlMCpMuQxZomM7GApfKaCRY3qrLvJWWEKR9PCgIYROvlGxeLkhokbaC/nRsSES9w66I+UAQl3jkgAmMC4VGcjzQkQRucOnUHDijsOYVjNAngJEAkHCys2utWl3Hc9ZpW2fYs0kBfQazMdcZemMCEq5KOkR7T9zM7Nobv/vPDiRIyOuax42J3gzqvquDZ4Wxos1NeyiirKrgrzWQ9Pu8q48zD0k6dnZ3da+8stvRUQEkAEqpSoVa+9StHzWGc3kBCeiY8PAAzcUQPelJAD2MKQK7kq/DJEgEb7yO9RhQkc90V4bxqt93rSlw+QKRkGu/s6nWQVGT0aih4pe+F/0WAsyjwz2pxh8c7tre/pbsIE8/vBW9ulEr2WdPntjR3rY9e/GDqOj1Rs1u3TqyR08+UdX7h2cv7csvv7Vvv3lup+/bdtEeWalYF5AA6nCOu4966LHOc5cGF1xc6x5EQKzjTho50dKTz7v3eTaYvwy0XbZn+9E+nfRArgIi4nN/yvi6Mb6jiqzWcO+HdkYC+487ZNCrvdusifm4mLRtt2n25JNDu393zxqVuVVLAAmwI33fJwnTmiUgYWq4A9HuMhi4mJ3aJasl293Zt73tum03FlYuLMRg/PDhXGKM1WrNiqWatCuoNg7HExUmKD6wVnki5nZ+9+/u2s8+fWSP799TMoawYH/QtrN3b+3t21eqIEvNfUGVFb0P7A7XQMJkSHtCzrYbDY2v/e2W9DjQRmCcq/caFXiJPmIPjabMGkigxx7AjcLG4eGu3Tk5sa0td0eBEdnrICTYtn6nn2jkztQgJGPfh9rOXJ9MaQ1xjYPdXdhFh5rTowFtNwMb9gee2CYdY1qMROWeOxOReEbVX5Lm+VxFHoCEhw8eiBHx8vlzMRo0h6cIHNLClLPRlO+PHCLduwAT1M5Z0vzDyaK11RTb9Pzivdo1ABKKJVpWSfRZo2Ak0AOfV+yA5oC+Y0gC7xV6HtRsaP3Yalbs6KBs9UbJ9vYOrNqoS//h7ftTO7voSMBRgtwTb9NcLNnFaJ0wxTG0WLGeyXqQCwPz0ZbSS9lqVq0BmFCtaEzDnIAtC4NwSiFJriRFW0zL0uriWnoLjreaOIMX621vXVm1UJcSe4DWL7VOrsXLFWMke1BZGGtNdQFw2Cs+F338SqhbtpOwRr1dIoAEQKkAKmOtvgpI4HOorX8MSOA7osACkMBjlZ8kIEH24htAguIxWBkwcYmr5xPLzSdWreRtp1UTkLC91VRhTGCvhC29eH0JrMhoNWTzt3UcwfpBQcoFK/k9zBheS3GQVgYsSt21LTlwSIeC1hFcV5Y27dOuxzjGHhSWEkWoJB6ZnLFk/ygE8T8xI4EFOarXROC62OrI8gd9ubHhxOu4EYFKRYL0sc1okzGw+bpsgpX921UJczbx3/yc7Ia2CSRINT/1Mod6aVZXICbAVWDC5ga8CShsDuzsccXfro0Eb/jjWm06M0mjKSo7cTdsOQPgifeTNGQDkPBt5xhX4kdJPT0SJ68auD7CVcAKr5MYl0T8vOeUoE8LLxXl/MxGnVNXZc7NnepfQDfB7GC3Ijunw5267e3V7cHJsd062rd6uWDdTtvevHlj5x/ODAcFLbQpyI2AUv22fQcMxMKSHZA7r+DSAEXQRYumQqLVZ0u1TNYvPqbd0nGmRQpRLASCoMT9+te/1ib77NkL++ab70SxZcEjiEUroSz1WKKjuZgWrVZTPX6wA6SYPKGn09HWYm4iYZ6g8WrzSL31YWXm9FSnWGnxpmyQhHRyJTQmvAJPorsY0t/ZttloJp8BBxJqtrtTt2KJ/jNU0SeyMitVHEhQ4A44mFgJ0NV81U8euVLVBauQiZL3PqQAlPPzRZweMxc9ov2gWGpYsdSUt/NwNLduj39D63XH1h+OrD+c2mI8sxraCYu8VecACQWrsLEhhCnf5qUC7Um+YKN8zsYEPEkaTmtNoah7tMlIWDNjnJEgdW1aIaSNgOYACa8nxtx/9RsmKn8ACCH6BWAaY5v7gh6B+tgzArPZ9SS7HmTnU2xeMZ1jXilhoy0kbaibQEIuBQphDak5l1obeAZsov0BQPcSkBD2l8wL2hWK+VV7A2ACrQX9fN7eTecCEghyYWDAOKEVgp/howSw+GMtABfmU/wkxsYaSFC4tVxaeZGzO3v71qhUDTvhD+0Law+6AhI4nr8CCT9l5U9T9KcCCVCcyXWS5sY62PPeVe8xTS1yyokcuNDYNmcYkZBQeUVTht/jN8/7mKO0PGisp9ZIF5x122DGD9R19A/4e4g0Ztk9vha7Pg3rHsGbLOSS+w3K2v75a40aLwSs19EAu9b7rYuIYdUHxwkwjr+xBxBY8rO7RpTt8aMHtn+wbbvbTdGUYb29fv3KBv2uANqfP/3Udraa9uzZ99bpXNiukp4T9ZdDP3/2/LX94fdf2zffPbNOeyjwulbdslqjqf3ovNu7FkjgWq+qaCtWyJqRgMJ7NpCPEXVpL98YZpf26qw2SObexj3ejG82R+xNf78JSHAgjLYqF/2EbSdGAm1xQJnzhdiIdUQK5x072C7Yp4+O7PbxtlXKE6tVxnJ2mFMVDDcBEgo0XigssI/wT9VCFm53eDo4OLTj/W3baRYsNx9bu9uTBgBOAIDiWAuToNKKB5Ox1x/K8pECMDEC9w6M9sG9bfv0yUP75MF92f5NcWsaduzs3Tt7+/b1SltFgACoBD3tRYor0O8n2p+YJ41KRdoaW3VsjWmpIVEfJpaF2wRKvA0GIu2CqbWh04VduLRWo2knJ4dqbaByz9yi1XPQ64oh9O7dqT4L9yFVVkXNBySmMMBrEa00q1VMWg93794RywgtEAAAWi04BxgFonyPJ94+Os+pdXTFVkKkeD637W3XSLh/567m+7u3b6SdAmjHfQKcKJYrNqZooDYqcoYk2h4WiylmbW01ZEVZr9cEauKKIuHUKW2l0M9dL0LdAoAJWAnCcoCVICZpEsJDPDEJU+7sVGx/t2m3bm1ZvQYg2VCiB3vl7AIgFJFN2A0ACQsxNxYwCIzCCOypiQ1hi4yJ3wquLZOYnOViwRpN2mJhW5XUskoMDAuBKvtcCsquhzIa5mxG20RYfJLIaky4XSlrLFVuxg5ArphcxJepwi+tJIfeLgEFXnrgONHxcpaDYpD0e7U9aI74Oq46Yd5dFsIlIuJQXwuS+1GmtSELJERxUVV92A4zZ7ApVlGhKbXMZfWmKPokJlgwEhiPYjVoqiLUDUblQEK5yDinVbIuIKFag03hjISPAQmxDkb8dbkQvJDLmVw90MsijuGLpX1RtmKhJIAgfu95hjNFBBigU9L3a0srRrBKJmLwOdMSEdm/AgkEC1Q9o88+/Leh/SaHBqaPD24XgmPAcKGDxhhJ2cdCpj8VSNhM1DfFNDY30ixjIZsQZDfAQPw0gBIj4SomRXZQXseI2AQq4n1XJds3bbQ3hZqhKp4973UwGMGmJ/oc16qlIfoqU0LFEnMVkJC9fqteYBKfnCOAUJmvClriGkCBCyAhWgYqFWezwLhuf3huOSrkgFIVs2Y1Z3vbVbt1tG1H+039jE/z8f6O7e60sJ21dvvc3r55ZWdnF7agt4rqw4yKg9PD2GQ6vbkNEpDggire2l+rNhXEEWhAT2y3u1ZrNFzwK1GhghqmBUO0JgSbPACmDxggAbXw589e2r/8y79Ys17XZoLYE20VSlwrRSsXCU6xq6mJSke1fzQa6B9RCC0B2DGS1JNIil4u94yczWnRmMyknYBLCr3pVN9B/ovlqkADetyghnP+UEAR3JsOp9ZFMGqACJ9Zo16QmjDoe67EvGWDHEvYkiQZAEbjgmuk1oYkjpbcGQRwJGq/uApqrUgtLvmcaMl8hjZc2kWmgDckoNCVK9YfEuCZ9foTsUMGg5leRyBEsNMolK2yBETIWW2eszJIAUHfxCliHWxGcU/ImQ1IRkj4pVfgjhqwCHwjdcZLMF9WzwAJOfS2Cxo7bLzBUGBcEtQQyyJ+pM9Ru6FXW0MoLuYWIIJYCbg9pCqBbMoyrU2b60927m/OdW2+qbL7sdYGgATeF5J+ASSsegsReQL8cj8Lqyz8GVaCt9t4WwZaGGopSGwAfh4V8/ZusbQ+IlDYcM5nzkRA5Z7AR07uHmgoobkkLOhAgnT5QOCjtQEQQaCG6Rhu71I5rKpC+OH8zM77HR3LHBcT6TegEr1uT9tcu7x//nLrWna9+Ssj4acxEkKYk2usMS2dFwcQCShZUwEaIjmP/cDvASAz7U7rfRNGGGsmLC31ZKNsnhRcQ6RXsQEtc4ulYTeNoOhVQALfwWeoEppiDF4nEV3s51Lyr/G38GIAD8aEYhbGuoCQdYUt7YgedFMpnA7FpwEIARymgs2DcUcysLu9JUs+gARR1ydDe/nymfV7HbkH/eaXP7dmvWrfffeN1pJbd24JRCAJ63T79v33L+wPv//Kfnj+Wr3Q+VzV6rWWkiiq3O3+9a0NMfa1JyVGglcLfb2S5/w1jIQI5uM12bmkmEBWkx9vjbgJKLiJcXpTfHcZSKDNyxulJHgqxuNSosqtSs7qpbkd7Zfs4d0dO9zD/o2kH0YWYqH0mTurQ4J05n337TPEE5O1XmLBcK/p/z/c3bLtBvY1I+v2B3Zx3l4ptocQIfobVKaH6BTAbBh7MkoOxNp3dFC1e3eP7OHdO6pAU7EASLg4PRVDRe0oqTAwJmNmyaddDn2AKWK6uO1ga1cTkNCowG5MlsgAAUnPgGPQfgQFPFdMMc9Cx8Z31CpVOz7el21jo1l1m+gl7MSBqvenp2c2GAzd4FbturgdeBUfQTyScvZpNB8AAB4+fKAx/P7tawEs79++0/WNHn2ABNo9Jgso8d6uwKMksG+ueAdQ43BvX3Mby0aOA80nBJLHw7mVq0WtH+5mwFz1FmNV5FUZdkI0cSGJfq2OmDPAmTOkaGUcwL6EBj/xhI4CUQAJXjwiAfaK/HiM0KOLQm5vFyUIub1dVrFHLVw4zuCWgRUjcVG+rLiGRBwXBxgOtJFyzQGVSDL7g6HlKYwl4BLAH50rYlzuK4xZ/R3nCKrruGTB9hQjoWDDASKgOZsKSHDAg3OQa0sRG0gXN1fBQ4m5r7XOGMalq5o+KyIEB//l8mFYGTpTV0Ba0lzwNdCdEtB9WLGFE5CAqLY7RPi99DXjaiDBY6u169ImkMBxOnvUAQ/X2knFEBbqZKsIkIAwtIAtmJrObVGstkDQm4JJYS4W2HajorUXIKFEIeuPABJ8j7is+STAOFlrbjISWJ9ZR7j3ulbJMl56p7J5xOJxbrOh23jSshKsEuJWWDYzLGP/CiSkKnNGjZ/KgzYON5P3AZah9obVh6oPSTfhJkZCBN4fe85uVB7cpAQ2RZAEFdcl7vH+bPCZBSNigMWGu2JffMS6SwH1R1wj4hyyx5hFwP6tgIQIDuL7s98TqKKSkRSMxT3xTT7jVZ1Rlg+2sao4mvkZyyn5rvv9FyJ6iZGwfp3uy4qK6aImMBFYYAUkFBY26r2VkBJJ73aTHqiqHezW7figZfs7dauWzHZaoJBNCWPNJiP1D/a7XRtN5zbPldVHTx+g+4Qnv98hjAJvXYA0w+ejb9Cob1sVS7BlXsEB6DPHGSCYFu0xFSpX/g70MYJZgISnT58qwH327Jm9ePHC9na3RZVjE+p02lKQRvegIrtU+uSwzixLNAa6In1+qo6XWMjmAhK4jqC4VFZIzKfjqeiMIN21Rl1/J/CUxWOtJiodgYjoafOl4cddwy5t6ErR48FMwkc7WzWr1kpWawAckBRORCPlmuRRdMwoxQGAACQ4KJho/GwmIpk61Z0eUYkUiuZfFAVNiD8b63huozE0PXyXqQQUrI1V1qxow4nbVAEiaOtJDhO1XNGqi6XVcMOYmhV5EerFiEAtF9adjW2UM+vnltafuz0jIYu8kwnIksozx+NaxqxN8NCS+wHfFSKL0nygxcGsrEoelEhEzryNQWsBz2mjk/hgpvqPjoWLg0LW8OqJ3peYOpvzL+bhx4BEfX6yI/yY2KLKNWmrd0Bh3fqg+cXWu1wqaeffCkigqpHWaLXyJCAhwAQAg1GxYO1C3rrQYOnxm08F0qhOK9cKF3xyJoofxWq4yH5ybY8YQILo6rBMSPKWeTvY2voRkDCGvVMEOAMBKV0LJFy3f/iadtMO4n+/au3l9/+9iy1Gy8kfdxV+/Kpg5kQyjj6N+58X3P1AgNpaeGtVHVff7cIKlbrmXOypgFEOAFSVnMd4ERiZlOsFWPgqYBUrieUTFG5aFlyZ3Cm4aNWEQGMUJVzYmeqZFzDQnImAN9gHXvxwcEQQWAT6yXnCgQSs2wbyJz8+OBRIzB5B7IJlaavVEONua6ulNZyEYzGbSQSP9wFsf/7pEzHQvvzmS+0bJGEwEtCQInn7+qvv7Q9ffmNv3pyqAlmpUgFtKZG8aHetP55eq5EQY9erib7YBZCgvfkGscWgRG+CBatCSG7NKI17eFWs9LHxdRPQcDOQ4ICOWhtIgBIzQUCCLawMMJBbCkg43C3b3eOGnRzUbKuZs0pxZot51wpFF9ElkVREgh1e+n/3om3DIa2PbpXYrGMd3ZBmUbMKuDyyPEKN05kcm0gOZfdM8shYlHhwSWMdIKHTJynzmAKbP+yp93e3XPz5aE8CezBmOmdnan+hvcCBhOVlRsKCvXCCiYE1mxRK9tXa0KyW5QpCawPxBECCbBdp9YOFY0WDa0jSTXJMa6OKF/m8xB53t3c0ngNIm9OTP3FR4wAltO6htaAWT8SoS85eGCwlbC23hbt3VCzBZhFtg7PTD4qxABoV3yrJz9l0SaHBVesZCyTOzE8KK4AaYQnbbl/o/ey9EhwczpRg50jgOZbUn+5gAnRxZ35IVLVM6wYtCBW3uqYioNGysG6vr/gD1kkACSS9CD2rAETRQs4LyaJvTG4SY6FstWq4ZiXxZdgCSVRZWkECI4gTTNafkzFOSVTdsShcqoU2+2DUOqPK46dGrSJdAwS1BSbQoiNAEPpE0aa4fi3dDUCx64hz8cq32oCXhZULgoA/rn0q8midLVcT6JuYosmBSecshwXCqam0bBycWSf9xEici7Oz6HVxoVLWfmkmFBhnqVBzDZCQXVukt5ER35e1Msec0UjwUMILHZtAAhbfiqlCNFtC8O4Ols/PZPfYqpWkkVCp5q3RqrreV0ZscbN4sxl/ZfNF2rOVt8LaTGNQh1f0Yif3mM8W62A8Vkcy/2ePQMB1iXbGdCkgQcAa7BU5mrieF+fzV0bCyis99WfT10KSUSlLyV8DbQQKvK54c5MClQp643VBzk2I9qVJmgbLiiGRQ/0d+591f0xsvAEQZMWGIpjMAgnZRD8LVMT7N4GLSxt7Ss6zAzUGabzv3wtIyAbLm0BCBH8cU4hW8XodGx48m84SKyEnv/ori7W8e8WndnT9jWrSSlFev4nEhyTJBbEU8GthXIMZGkf5qZUWfbNFzyoFkt6KHe41bH8Hm5eabTdLVs7NbVcbJEHd0joXbet1LjxALJatNzZr94ai3/X7bJpu88Sf+QezzEECFG/r1qg1rVKtqUIKMt7p96S2CqVcFXr8xodDiR82mk2JGkJhIyKmFeBw/8ju3r+j///w7Dvrdjt2cnQsj3QAApJ4hB/pc4TW5psfFLe8fJQRCqPPD+SezcVmQ1EiSXBZ8Ocg6wvEGulxdDuleqPpQMKQloi51epNKxVKev1QPXBQEqs6t9loYufYNA3ZzM0O9lv6/EqVfn82IhpFvfdMCUPe2yYiI2ejD7Gy7DfI/AAAIABJREFU6OXUn5N4DPoE9NTxD7S12yHgQbRyYoMR/Zw5Gwzn1usvbTA2WZ3NDeqjB0DUztkJc8mysr4sWG1pqbVhaeUxaANRBIDB0jrTkZF40s/fw9aTZIQEGjs6uWWk8ZsKs2vNbx+7Sqahz7ED4CZAws1mic4CCTKe45EopXUsq8If6xNMBMYEDJFNICH0RGKtyq4Hlyu4GYsA6VWugQSqs5pr6UOYLwocNlobAkhwkaKFFRPQgR4BQTftBHo2d/DQegzjAhtIim9oE+QWYieM8mb9atl6C8baWGrJ0qEAYKEtaWk2ohKSPiO0MVyTwoEEBU4SH3e6ZgAJtUJBQMJeE6smZyS8vzizs15b3w2QMFpg+VoRUHXV+sX5XwUkZJOXrP3jdfvMX4GEK64ObDRpbLpOjkOFrBtFq9UrqsC3GnW1bKlPG6A2bHWpGi7Mqs26KJwBWJMwsV4Q8PPPK2MOIuCvHaCAWhUQcAUQkAq9sxjZk0jeYt6IdaSWMw9yc8kyTHM7WVJCl1bCrDWNBMIZFQDXYiSIoRAJeIbBkZtbfzCw1lbJHt67b/fu3bNyqSJmAeAGiVS54IAKNTIYDnmqoIOe9rKjwwM72NnWz3/4l3/WNaIv/PYdhPcq9ubdqX311bf21ZffSB+BvvtGY1usOJKf96dnBg220yNhvNq14dLeHKyfdC5eMVwLPWfvcKxBYpRk4iMHH9bVOQnkXuP6cBNQcNPf/yQgIQcwG4wEXwvxW8rNJtaq5uzurZY9uEWBoWCNKlbJExsNzwXas495D7yLgC6o8iKGN57IzlnV9kbODvb2BRC5vheFjPd0qgsYx3La+8YBwidOa17QpleRExH36KKLh7wZv6rXAMGm1mwU7M7xsd27d0eV0jFiz+2OwKaz81OBsB8DEmDe7e3t2IM7dyS2SGsD1syIG1J0IImXXWLfExUq4jASospOTNPrdzTOm82qWhwUT5DMFrG5hnpfUrxCIg91n3bNohTliUmcfUN7T69HW6bZ3bu05hxr/hJrMa45HrQOYOTwQNcE+1UYCSTagBQBJDBfZQG5v7+yp6TAwu8RH2T8yX6S3QORO2nxOHuIpExgwtSBBIV5CG/XC9Zo4DyV3K9wU0IkHbaBqsMOJHBd2JscSKCo4babAAn8XveBRN3dbuUKVqkWBFRg0Y0ANYUusTaSXglOCliFj4ZTG4wAExCF9GIKTkSATB7nJ91AxRzAYAvZlBM3AjAVK742wZ4KnRbLYWtbEWjAuSuOGsJ+RVMB5pGztVS0SHpZ2Zwp4vko8nLOAAawVXlPocj6SaHHBfEpCqzm7P/P3pv9SJZd534r5nnIyLHmHkleUqJkW/CDDNgw7Be/3AvY/69gwIABQzaur3RFimQPVd015RwZc5w4EWH8vrV3xMlgZmV1k5Roy0kUs6syYzrD3mt96xsyQEKMgY9AAkDQDwUSNGzKAAnRJBIQISsVj2a7eh+BkeCx3qLrhO8wE+hPYPQAuizEPGI41qiRGliVZ0K72/hoRoLqqcC+2qyJGMazr2SABPUrkjwAavi9xLWJ3wRAiR8Xj+zMLYiDJRZ0rj8AQVsggc+QBRLwc1v9fzu1IXioWEs5777Bi1mQJFav1fVvswTN+EJU62arJbRxOhxpgaIIcF0hN4Vv4Lu0ursQ74eAhHjy43dek9fguZXdie4ryBFic6ybLlCVYyG6+9r3TQl3y62HNsrdRmH3Qr0PHYuvk/382UnA7vu/r0iOcvb7fh438vg5IggTbyQWL+9gogt09pmcCiQNEY1FOnepCwtDKOiIISyX/KZzujdSBk8AUCOgGxHKmxu6UH3GorBWXluvlbN1OrRqaS0TlYNeQwACaQ2wEZrlvB0e7Fmv21YDDj1uMKAZT+TwenmT2IwkgMnEhsOlzXyfEx0ORgBmXEpgykE3w9iros1nMhoLTR5PR4I+oKMVy2U1nlD+aKhJJ6FJAkFHy1hv1a3X6VmlXlHDz+SBIrvZcGkDenW8D1w3vrKljL9yMuDCdEdU2hSqmf/ecjW3miIvcbp3bRjuytDYUjasJcegpEWNCQK0N2pJ3hdSBnrMuMAxWQRM4H0Nbm6EjFIUHB20rdaqCL1d2sxW66nlS8Tm+Pko5sqeFBFi3+L14VPBomKxOB5k+y6IIiJWi81KGru8jcYLG0/mdtOfeBzmhOOCxCFvc6JxVhQKhEtXzAoVT8NQVn1RRoIdtGhJaqVFatXF0qrpygowEpCJMLnIL21qSxuuYSQsbGo0wUxJofD5Ik++96aJ37kR5B8IBZ8/kAnRmYYMY9HmFonSQ/gSjT9ct/FpKLK45mn0CwBxgZGg+Cso11BdNsaiW7Of2ADcVUjHe1uxjxQswSNB/x7WLV5HyPd0Hm5PX48FgLDxoSldJlbnQl+mAhCqRD+mayssloaas5JzuZno5ugO6RuhnhZytsgDJORslHfZSPwdlCWTZWoTNk7MgzjWcub061MRZDLcLbrMQ9RR+AieaV4tl73IZJqcrm2/1RJDgWMFaDeYjW0K5RZWgiYs0Fs/klZwxyL3ECOBYxjB3HgusuDwStKrLdNtd73/0Pr/MfGP2fO/27BlwZMPgSAf+lk028o+913v+a7XVsEtl3pc62nG59aoV0TpPznq2fPnTzT5oXE+PT21775/ZZfngLhm9XrRqrWG5UplG0xcy81xLZfxi/Ei3u+lnBoSXiNJV2pGaIxoEwHlynjnhKi+KENgjYg1RHQZjzFoip2NMiRSfyS98glfXLv4bzUly0Q+BzT6NFWaCMq/KTAYcjhtr+zFi33761/+FwIS2Fu+//57XdtHxwea8ELTZq0+Pz+z4eBKOnGaJCbJrVrV3r57rYavUq3aycljUbo5L6++f2PffP3KXr99Z2en14pC3t8/tkKxYoObkV3dDDRR5bh4E+SRmvrMK3dXj42/aoMMkODACFPWj5e2bI/bFtCUN8YHvj4EhD5UG6mtD8yS7EBF5UZktOrtu/Ewk8UIJABQsmbnFqlYe/tN2Ahte3JUtb1Wzpo1wCrO8VgcKkx1aUZkJgdmjD6epnHiNSuSOi6bR8duAggjIZ0PbXR9brPRQBR5vSfWKlz/Ab000fWGkgkjU93JPJFEhR0DYm6rabbXrdrjoyOldex12zJPpC5Ggtm/uZJLvxrDFTuMN6CK4TOvQ9D/f/rsmb345InttRoCEmAkUG9RW2OWeHF5Y8PRREDCrdSGCfk3vva2O3XrtjtiIDrDZ6r7V54EQ2c30HDrXAQmHxRsDZrU4GK2mJPXCb5OfIeRoOsmsE436S2ib1MH8Dm2hp74AAioCi+ArwFx2XznffT7V+H+59rwRg0gIaY2OJDgUkneD4x4AEHAvGq1op6De9kbcpgj6EyCibaABzfM80QCk8FzlqEAsKlUBAEMQU7bIka2Iwko5446TakKqCwDQMHzOFsAUJSFzT83TD6ZLs7dSwaDPs5rMgN0YDhWtGaHARZJIFznnCsHFGjwK9WGQA+9Jwz75vQ1/h0gAcYIbK5o9qc3lak3WFuz5vC+lrg8hPtAx1f+NMHEUcaBQBwuHUGC5sd+ofWFe0BsNOIgwxDQlwc/x7r+QiqE9ytRBrdNraKWcH8xTydjIBXlGLHH2UisMRAF6AxAAvUl94k8PIK0gWOGMS5eKBFIaLbqkjZglI60IconIkjK9c/7FKsgMCT4FLFX3AAb1OtaTH29jevUhklRcA8a3zeWmx5YjNdcwZIx4BdsldRmmAlz3hOiWj2BolRp2K++/ha9qNBHJFikyDnrdTs4+rH7f3zcn038431AAo740joSjyfDj7VV6rUNkADyGrNuOTlR0xqb+dhY39o8NoXANr7xvgO5CyTwXrJAAg3lvyaQsAtQ7AIJ2YZic5FmNtLsZpwFEuLjHpKG/BAgIfveYjEdC9Hs8d+6XftNLuoh+mkhnM5qoJNksahVy2pqaLYEHIWpEKs4m4nMTAK9iSkzvwP6u793IBPFWm5i6fzGCuuFAAQYCXv4IgAm1ApyMYYux3viOsPTAO0p/z2cLGy8hB5mTkskIYoUAHkhAGoxAWqGZdBdcOPka8EEdoFZjm8ATN/YpLw4iwtqWDyD+yyUSE2pKIoTNIITS2ZToaMug0hFhfXmhg3NkXnobXxmj7KBZjkX02G1SqxUpLHl9bb0PlH1EneM9kXdTX40zWNCIoaFmwDKdIkJwLpklVLJZjT11zei3tFjHu4DJBDXWrZ1fm6r3FzZu6Wq04JhlDIRjB4nNKryQZBp0doq1boRFT1LibhxquAkQcKAA/vaBkOME4OR4igx+l5kDIuUDYFmuK7ChzidXKmqTQVwguuKiXkZTWG6DCDC0urpyopooOczHacJTWduJR0/M4zZeiXDRfyCRWRls8tcvFk2gbY/pXE6kwYfAUU1Bh2/ThOcxcCi0eYanisW3aJTB68YmgtiDCOIxrUc3Yh316/sunD73tq6LHtKgotto1RIrwV4F5Dw+diRscj6UYEdDR/XSF8AfZdWyRWsWSgLUMjPU8kdyDdBGiOpDMAWQEIpLzNFWAE081MiwOQqvZKZJbjiZLlUROSUFAsOH0ZEZIXzc93XnkfNcaAJ5FpW4UUjifwD2QrI/XItaQNAAsdqMBnbYD5W9KOABMlCPI71x349BCTE582urdk9iZHch4CED72vjwES4nWU3f/u2gt/7Od3Ord/3fpcmT0m+3rZ/UZNpCZ+rKEYxSZWqzH5q9gXn72wX/7Vz+1gvyvTuO+/+87Ozs7UBBSRI1WrVgLQzxVUONFIe/ziQhM6NXGLRBN+n5q5n4kotgC1sHuKxNwWBChEHxrtMRijBh23SxMC68hvmIxMBWp3YNZlWAh8XijYrLUy9i2xZ1Eour8CNG6OAyAvE6YnT/fsL37+lwISmDoDmnD/EWdJYwawgkHt6dk7G/SvtZb6z5ral96/eyODSRovgAT+4P7/6tV39uq7t/b2DUZzfSuX6tbd2xc7DuNegNf+zWBT5MfUhiyQcOv6DYW+M/v+3wEk3HX/Za9HN3MNkY/UGbDl+HyKMybdbWXlXCog4clxy54e1qzbyVu7hsQPYHMgDbUK9TUyDZgFeAx5LNsK+d9iIbYiw+qTo7Z9/sWnShMhuvrm4r31L850Hjju+A9xHmDZSa9OChHJZKu8JpKYMcqwr0DTCOOvbN1O3fY7bQFOTJ7xFhEQTgM/HUmyCJBAkwfo7cC3a9lJWEIWCRDx6PGhdRo1mS2ytnLdsm5ilvj6zaldXF5ram1F7ilMFws2HM3UBHKPIY14dHxi7U5Dh53By3DgkgJSG7h3N1JAMTZdYCQgmHWdxl1sooqSpmhSJ6OBM46XIVYzRpByMJmiL5n+B1mgGtQwxMMwM+cgIl4LAAl4PA371/qufZl9IaQMiH2Qej3jUY6xefYtkgZfvlNlzB45J+H9BHDN6xUH46IRpQyqMamEaaIG2L0YfELvEgdkE81mRSbaeFlhSM26ka5ZD8OAQaAMceG8N6Im+bwMVPJa+yQxlYkFJoju/q+kiMXamjXMtpHTcF7Z6ldiPjiQsDDMsuXloOQJBrcwLEL8I74fC+Q7wY8GACjghnEdpxeKtRuLgn9+/8wykQ6mivybhrt6rTho3bI07gMStvvSbSBh45mwAyTQgLsngydUaJiIR0Lwyon7MM00yThiiQKshZQajqlEXIAbAAmqyWBwJLiIaThWqxctAgnsVRFIyLLAI5DA9eIDTkfOsqCL/mHpjK0PAQlx2CvZ88IjjNXCwuhQagPDRqS9nuYw5TwGICFfrNo/ASQAPv1bBhJ0ooOLPRcgC1aj3RKQwEkaXvc3UwZNooOpRnYSvlvgcP7iBfVDGAk8jteMxnjR0DHra6BFMZMd+hAj4SFUPVsIPlTsRdAjft5YoMb3lAUS4kWf3Wjv+u+Hjs9DQMJuIRvf0+amCyaLomtvAB6P8WGxU4MMAAAFHBCpiolMWZGLk8nYDve6lsynohDycyj7em5QxRXGM17EYUaDdwCvDwL/7Mlze3TStXn/nc2nfVunU+XERlnDQadqrWZNkY+z+dQL1dFYWkGKtKt+3y76iZhRKfotbUI+0RGAUKtLpxvPP8wJ0hI8q3xiKyZATpBQUcCEjUJQkzCYBYHCJLWWJm1l/ZxNlt+JbJgEja2Mdcqe5yyNXDiT0LJspeKCjRQk3RfZmY6f29c5JVf50KKFOTAQgQSKEp4bkyXp1daO7kYggc+hggt63NpseDOywTVCACQReev1Otbo4NNQsVxRWYsCEso1ByToHCPa7cU9C3NJxRhIeblSF+NjPF/aaJracEx848RuxhObzBbWHxIbtbbxFJdpFlCKC0CEssxmSmiooSqXyu5rAJBQ9Gk7ZV8RJ+jl2urLtTWWK2uQkoFcY4Yr88xGs6kl+Zym5zOKI7BpxUD6RIfniwkLd92fgFwxkzyyEiRjCWaEOcAfXevORgD950tMyEit5yIJ7BqYAjAToqfB7sQt29DdatqybvcBLBDlG/Ct6M2UkO9gCBTNF7NAgp47pDaw+SpLGsR/tbRqvmiNUkUSkUKytPwSHghpHCEfGaIlqTshvYFUBtIbVtWSGnsMgpIc31fyohguEptwzwBA0NQBSOQoGpleeYyUCm9RircTHDGQKAsyQAKMJW604XRiw2TiIAKqno2B458OSBC4+QHqNsy7u8Dfu9bi3evrhwAJu+8hXic/ZH+56/qmKM42Zh/z35vrMkxV+PsqnWkqjBSs1a7af/03f23/w//439rR4Z797re/sd/98280GeV6r5RcqwwjYbpY2XSRiCn27h3GbFc2m82DLnlprVZHjCZ3Tk8sVYoPa1pVQMIajbbqCxq1GP/orBuaA9///I+OFayoTCpRbLZEzY1Gi4ERJlMzhFUy93WwROaqazdXZE2sVta2B7X8+SfySIChwWfhPdFs9jRNrdoimdv79681YYZijZytu9e00Whg70/fqnGgYTo4PlG04GAwtm++fmlv3p7Z+fmF9W/G+sztVtfy+YLkDOPxVJn17lrvmugsIyFeu5vPu/EpcrNFnbcgTbyvNtkdVMTaK/7+D2UkxPdy1/V813vY1hQZFkTG3NGVWwiP3bMCVoL2RTW1a8tjJGxL6zUK9vSoZc+O6tbrFqxVW1mpktoqN8kACQDgsJ9ytlCjmGrIQT3Ivs8yjlP/p5+9UERnrVSw/vl7u3j/TjITvqpKASlokk2dwfHN5QsCEqAys/9RZyAfAHT74vNj63Qq1qrW1dDPlCiy0Joc6z3FCouqvlTN4RN87ToapQMknBwcKB2E90TTBKBP4wxgR9oBQMLlVV+NLPspYBRAAntuQgpTviAgATZMb7+jxwPEv/z2azERuNYUrcrnCZ4NXk+EukPNVozHdBkBr03NpgY9MPBgJKiGlGskvk6euhAbN4AE/TwkvAA2Mnyp1aua3BNHqbQKbSGkIlCHse/FQc9Kza4m6iF5I0oGAAWphagnPYbSJ+LZtdqnyt6Y6/GASgIS3NSQ45cFElhaGo2y7mWaUoAFUgJghXA+VdcxjV7kw2P5b5e/wFIBSKBOwqxZYIblBBjRUAJEAczAdOAc1wBC8MUiY3Pt5oep2C4wSx1AIQWH00L9xdBognRcYICzLmLfFAcmnoAGwFLdrJVuhO9HRQBCABeIeI5pHU4yWatudvBhIWaX6rLASMj2VXH9dTNLB2z8vYTjH70QgrQdNmlkpWdTGyLszTUCkKDBCKseEg+BbC6F5vl1LQWPBBhh+HuVSHWrF40kD77XagyptowEPUdgFvA+OTbxPsyysTeDhRAm4Cy6LSMh6weYBShgF1Gf+3Ek/pF+E78T+guGhCSjLXXdLbimcxX7h9997cVOqeJMIF7r3xojgcJQS31Aw+RuvNeVfpwLbdS/EZDAYqUJXaCS+qa+1eNkwYTd6dB9m2Dc9LLFukz6gpO3n9AspdE3jSyI8acGEu6aOGU32S3l31GxCDbEizq+198rUsNK8KcAEiKYoPeJmRaoYgASdG64gYmNwxVWaQbkNEN9XagxKZWDpnU6t16LHFyMCVzLVpRulRhHp0g1kcUwLFhyA85VPPb29+z46EQ5zlfvv7HVbADH3Jr1gu01K2ImdFtVa9Q9moXib4T5EEZ8hZqamev+yM6u8DhwNrhSByhyK67NrVfrDnigo4OiPXcAQaBHcEDmmOs9FwESyh4BJCTfF8EYh1OWaaI/LzQ7zlmkbqEZjIhwdAuP+nWnA8LAABQB2MA4LBGbIsHvQOh+LAojkOBItRxhvTa2ShldoGtAPRqIRjwskMlS8WkyJUsWcqkeDGYyloLqeHjYs3q7avVW2ayQ2CqXMNCwUs2b+QIxmND3iJbMFaxeqav5Z2HHSGmxYLNc281objejmV0PZnZ1QyrGWMDCiHxrZAwYEC3ZUDFPKlm6dk8EaLzQn/O4UQcQgUEoRku4+9f4s15Za523Rrq0xnxhOUydoPwuZtYf4PKftwRGFLnXTBmUyy0MRM+5W0tLMnCLpoB0xJtwpcxsNi88CGCR+HGOjARtKAH5j2sPBSkAhCZFNPFhbZM7dtBIRgAzAqpxU9td+za/H2InYWlEIIGLWQ1E8ExYzgM9MBpA8sG5JoolUaw1/UrmVgSMwSkfL49kZUVoqrxXiinuZaUx5GyNBEdNPNtyaqtywT0LYC0AkElCktoIgy4cyAEJ0A+SDiIncOYCXjTp/gkeG2z6bnUJuIFfg08Vj9sdSZ/4PDASRoupAIx/KSAhqxGPa2ksLAQWxjjNO3Tku03X763R4R92WTD37Wcf23x9aD/c/VlkJNwHiMf9Jj7u1ntQYg+FIdTwhRWKK0Xytjpl++//u7+1//l/+fd22Ovar379D/bP//Qr+dDAXmJd7ba6qgPIZyc6D5CBP2enF3ZxdalmrNnuWqfTlQ9Bv++MBZoxXd8hhk7Qb5iksaZSLDvtlPUwMBbD+9wwV0LSEJ/Jac6e2sCXptmSf+M/wlo61z7EWs7v8NxMCKFb427f7cImywnwIEoSptpoNBaA3u127XD/QPIIGsR3797YzeDaWq26PXn0SIA4zvxn5+/1vsmi7x0cWa3WsPOzK/vd19/Y2emlWHTjCeyMqhhyvN/RxKPjLs6vw0TXWT7o+32q7gX7rfMaprzuC+I/+1MDCXENy9Zs2Wvpvusu/k6sb7IAxLb+AHQGQQHEhc0ITR1QnfbKpQ1rkgLWS+s2Cvb8UcueHzes18lbvZJaucJexrrjZotqcgCxSQ+awupbCKji9eSjsUqtWa/Ji+DgoGfNatUmN1d2fX5m131nJJSrdbFe8B7CXI/7CzYdbxO2ynAMq5KpKPVCyf7ql59Yr9e0Fs81HdnVxYXqYY2twwR0CyQAwrpnjdiRGL3lc7a/v2fPHz8WEJBbLqx/c2HTMfy7pYYXYmIOJu6HBMCPn1KyUMNCzByRgkpAalYEfsFIoE6jbrskOSIMKAQcyD9q21AKmKBRFqPU77BKJa/BB3ULgyBRw6Fro7EPjAT1BRkgwen0nAt6gJzuSxomaqN6s2HlSkk1EzKpjYEfTTSN1eb+dsaAmkj+KMnBWaxaq2ElaJDoRnjcB/MEb4Yd7yFFOXsEE/MaAUsBSGB6rOsjSBY4r9zfsBHqjaKVK6wb7I7su4tQ/4YoSdgMCY9lXeGYkaSVGr5RUf6CpEK+DKROwWyYr+TvwJrRbFSsziCOKFPObmQKhuhLPbcGYp4OAesSFozYBTAgQm+j8xnkmKxnABMACS7zijHuDlj5saQ2895oE/sZ6n2YOz7ofBhI0H54D5AQDafjegEbwT0stv2ZaqkMqC8wIdRikZEQgQQHLgBiOJe8N0ZIWyABRsJ9QEJ2347rVlxzsoNuMY/jHhONqQMLJUobNobbYToIGBODBARQTdwvA3NW/nAO54A33Kd4cqxL9h//+be3gAT5MUQ/jR+y2X/gd//spQ0gm3ypCQ4mShQQuBJzYUxw0B+PN0CCCvJwMqIOJVtIx2ORPcEPHcsITkSggsXEUVUHDeJF4jfEbSAhsinihhdf92Nf/6GJ0V0Tr+zmGhGx+L7i82VRLi+A7tY6PrRRP8RI2D228Vxszok6Lm9OHEBwfT9IIP9OtKEycNOFGnE2Zs+cdUfYcs6sWoQelpfRD9Rmfr8e6HFPHh3beDiwq8tLGw9uJFPYA4hqNOU/PLp8Y7aaWqWYs06jbK16yWqlnGj51UpRPgQsjqJ+gfAVKpascprwXPYT6197lj1DTzn7VmtiIog2S4Ea3vdsguMwVHCXPrgxjFm9isliXpumzMGIAJpNQmwYhk6kTJRl8iNmQKRuLYgdIi/Xj90t7VXY1xS/Z0s9d09a24ZACiYMJE+kFAC8F01odhgJ2ugc7a1W646sCpGOrJ+8wbJYJ0urFtH2lW02Juqpb/PpyprNsgwgTx4fWr1dsWqDyT2t41weCfmS5waXCwBBrpmEMVBFflCoaePFOPH8emSj6cquhnMBCDfDREkM4ynxlCubwEJYMVmgyczbukAcES7EeWcNoPWvlKxQKVu+DNrj1UquSEygWbtatUauYO113lqL1MqjqRngwWBoyzngxdCp+KRUACTgWI3OUawEDASdsu/Xb/jOsCT8ZcMeYMOgRGfSJQQ8IOFhQ9Z6kGEkRL8ErWGh2RS7IRoMAsKE54m+H7sAJtdflMlk15+4TqkYYHoTgARttKFo0mvxHoNbMr4OahzCZKhRJS6M2NKiTSnOJjN5EsBI4DuGi8SBYjKpaQnFK9rMEvnGZgvzYmTJ8cOMESPGXN7m+ZwABIAEAIWpgBt+32TEqBmBIiUd1ALQ0qYfpqWcAa57wj85PiedroAEPvNwMrab+djmQdpA6ydn6j+htCHq7rOgdnbyEIGEW+BqZtG8D+jNXm+Ouc7QAAAgAElEQVQfAyTsgggPresP7YnbffS2UeXu47Lv/y4gAxmBdM9MCUUrn1utnrf/5m//K/v3/+F/sqePju316+/s1bff2vnpe5uOproOD3qHdnh8LN+Td2enahJYg64ur5VmQ2H74pPPrNvtWX/gAMP783O7vrpRvUCB7GbMHl8YGwY0xoDBXBNqXLQE+l3nDYdfYfHLJRCZyZiabU90IF5XiQ4Yt6aJQGl8D168eG4HBwdKYWi2Spo+4jHD89BgMD1mH4FhsA8FvpBTM/fu/fc2HY2s023Jkb7dbgpcwFAvXyzb0dGJtZodvb+3787sq6++EVAwER0eh/WaFUOcJVpaCs/rq8FmYhisS28BCdnaQMy1kDqx2bOh3n/gK3ud3ckOeMAjYRdIyAICOhMPaIseBhJ4ltDB5hJR1jG0dF+blYCEsi1tr1G0Tx937fmjhu2381Yuza1YmFqx7kkPuRUSNFJ8aLJXNh0FX4LZIiQQOZ2rVOCcVwUm1StFPf90OFCTzrXIeYQaL5qymlAWf08nAgQb49SOOXANUKhkP/ny2E5OenbY7Qr4vjw/F+CWzqab2hQgQUxD5AHOQfSpuwCTtbwVPn/xwg6P9my9mNvl1alMpeVJtfZYS5iYvAc+I1LD6XRm4zn1B4xMvwCgztdIOKj5sI3rljqOpjsyx2DOUINEk1UMBHkN2KPykhKQ4IwEBh/1qkc7EveoAcvSmafaX6lZ1gyVaIC3QIK038Wt70xVbEwSAhYya5QhIj2FPCgYPLkOnU0KycCWkWAaIjmQQN1JXYhM1GsxJCCzCQBQxhA83Asy8JXZosusIpDA9UGjTs2D/wANH9PoMvVmrSCWSbVGTUhNt/UoUaTkwmxBRGNIVpCkFgkGMkv26XVeEgqOBbJPms7JeK6hTqtRtU67bs16RZIYBnVSlrH3wgZEoioAwoEPSj8YCbAn+DnNKrWEp3T5UBJg1KUeRSthgB9YXKovtEFtmS8uG4mAUTDP5xxkgIS7PBK2vVuUl0XPoQDgBinLZm1RLGUEqxxI8CV7mwKmNUXplUAlYSBh3tOpatC1wJ2BVxkpEwxgGV8kbmLOeWrCiCvIxBwWU/RIiD3ndn/0ay3u73G92sgdMowErUShd42MhDQycMKgAfBH9wORssinpjBotkAC/zZXjLLXqstV0f7Pf/q1rRc5yyGbgjX9bxFIAHlUARsMOkTxbuF873pyUhucLh5i1MJETQubJqd+AWbBhLvQ7Q9thnEquDVjCk1iPOkZNCkLJDhNZxtvpHsr0Ir/WEBCtlGInzELPmwLHUd+P/TZs5v+xxaaDwEJsRCIx/c2kOCTgBjtqGkA+6bSGfzfW/WGTz3TRGgyVCiadi1g+aVV1kvFNhJ5xYZYxWxrTfOMdrBlL54/s/P37+zlt9/a1fmZaP4Y27CIjIfXtp4PrZhLrVEpWrdZtSaU+8JKRosgrbr2mIYy0ZxhbLOy8Xxl/eHEhqO5jYbB1RcWQq1h1QrT+8Imni+ZjWU6tEiYuOHSm1M8EsUmUV71mlPCKkTekOe0XNk0IaUByjkRU8QM+ndifGjoUhgaGOMQdYZyC5g7yG7ihq2kADVJbMwVO9jrKac8mc2lNWZ6p0UrfMattCEwEsSKcIZPFZZAyT0RnALrLsfoP4vLvNXg463zMgq7vhwI5d/bq1tvv2uPnx5bvV2zWqNoaX5m6XqGnsDyxdCo5jzSUFTjclWFyniSWv9majejhb0/7dtgsrT+MLXrUSJQYYIhEJTKFX4ILJggrIwBoZlVbJUnGxpNfU7ZwIAIJdwziZ/MgeAzdlypqOvUGtbMFWwvB5CwtMLN0FZXfVvcDGw1ncoJF1hrnsNqh+m5axM9RSJvs9xCm7E2gfBdNU644PlsnAu3rVg7jhFABGcobKcZETzgrGqtUESnrzW6HymAmNwE6RSPZ+ovj5Cd5JrIOMo2snH9iZsYfgOk3yBtkImjNlBnJERpA2Z0msYE2RiTIZ6T+5LzW6mXbUzMWH9ouSS1Cg0L/hhIfHhsAKP03MW8rWAkEN8MkLDi/wGIc7YGqCrmbYGprq1tlKYyt5wwiSP6jAgpQAlKU8VBOhUVMEHXuQAxX18BEqrKaC7YUasto9UskDBbLy0hjlKpNw5E/NivhzwSsiyR7GtsGiKMNHfMFnfXzPve2w+RNsQ9MPt9979/3DHYpu7sFk+xMLprX4n/xpRcatTF1Cw3lw61UFrbT798Yn/7t39j/+5nX0hHOhre2Nu3b+39m/cqbvf3enZwcGSN9p6dXZxrvW22O3bTH9qrV99rf3j+yae2t7dvo/HULi+v7fTswi7Oz+3iEsNcZycAcvFeIlUUyjaRZnxFA0IHEMJ1pv+6DT55jeHxiH5el4GV4A0GU0uc2pF6ff75Z/azn/1Ek1vossUSDdpca6mz12hki9ZudgQkNBs1XbuYxOGRsEwS6+61NdFG5vbm7feaQEOJPz5+JNbBdJqIiv7y2+/s7PxKx4t7BCAhhx9FcJmnkRpN5qGp8YbHcU0ARQeW1bQFEDFGWzqIEDPRvb657+sPBRLimnUfI+EhIOFO8GIjbWAd97XV6xCMT1lZlr5GM9AgijO3tP1WyT5/2rMXj5u21zQr56e2zo3MygsBCXgEMd+kUZxRJ4wYfBAzCIAU4owLSC1pFJExVgUkEPO0mCKjw7ejDJou6jradBnUASas8fxB975Q5DSctlKlatWq2X6P2mfPHh8dqu6YjEZKUVhM8PjZTmWdYg7bkwhdmBM8LwkAU9vbaym14fhk3yoF/BlGqhM439QJsH1JbYA6TeMdGQkY/fnk06nsDiTw+bZAAp2LPr9M9TCjRoo4l3k0xz0CCYDDWyCB48NApmK1SojAnrs2PMo+xbbUSl/2IU9obpeR6i5pgzdNGvxh8KvHpxudv8r3Na2kx1VGbxA3/3OJA5/d90tPWYA9EOW1DIRWSxgJtxNZBIyECkBRjQAAgZEQpS+KRxTDIIRGc21U1tZoFKzRhO2H9JPtPphHCnwASABs9OQGjv2ca0ONP6wB9P1FmezhzcA+7WkWa6tWCrbXblizRuPPfk65xODFPQEAmRjG8H4AHRdIDvCfkMQjH/wjljZXPKan33BcYpR6sey+Mg4ecG1FSqVLxDZmlsHLzBtmBm0RmNiaLSIDi6kN2/Uj3KdKwwgxktQqMBHD8ENrRQASxIKQaaIDCTInlSTXe0KxP5de1zho6ICyCgm9M74jTXCgAFA4VyDliZSNvFUbVbFHVH1mpA3xNe7qxWJNxvPHGoxhnMCHUEhkgQT+XUHFgR0eARDfJzwmdgMkAAQFRgJ1cRZI+D/+4T/fCSToc37YK/ejS4I/e0ZCNPfiYHJhcDDLtaqi8lSAQeUJDp3xU8eLJ1408WKM3+/aXD50xETZwXkUdxSkJjJv8n/LAhRbpG777zIGzLoE7wAJDzEOHmrodydesQjNMg92Xz/eeNkiIX7+7Of5mKvoY4CEWAxkX2NTfAUgwT9noCZjmEgzlVtZDTgVrSnUp5U33lA+cT2uMPGZXlm3VbGnT5/ai2dPNH2fTSZ6DGj2o+Mju7m+sndvXttg2FeOM3qx8XBo5+/eWHE5pz2UNrDVLFuzVrRatWCNGgaBrq9Df3Q1nNrZ5dCuRlNR6jH4Q6NPHnG5FOQM9abyvzknM5pQ2AzpPETHrBQThRcCiLuod7a2atEnWooiw8QHExwis6BdCTiAnuRMjTxTdHYXaLIs6CyUubwmWJxToeTKeHbLYQpSnptrcK/T03FDg4t5EhMu4hPZSKILrxbfRfRIcCCBx8JIiEACG2BcCFdJao181SqFsiZpaHtvrshzNjs4bFh3v2snj4+t2a1ZvVmyVTGxpc0ZsFi+FJglawfbJJ2AqjdO7Op6ZOfnQwEJZxdknecNosBotrbpAsQdBDZn8xU6sJItaSQx38NfoaicSUpBMQZo8ou1kpXq5HCuxIhYMd8urpVR36zWrF0s2X6hJCCh0h/a8vLakv6NpUQrzWFRsGETF0iLQFqF0yo59pN1YinoQIaRkJU2REaCJvwZIEGbl5qT7UrO49SOhIaYvVhrXci15/FMZpaJF4j8HSAhNv27Dak20CD3ivf1ho0Aqq34Q4AqrpqIgtw2WyyK/ol8xTdhCkzWwW6rbQfHB1aqFmx407d5ABKqmGcuVlZemgwYo1gyD+CB/pY/OY+ABEigWqPII887x7S0XDJyIkZrZA14JTg7YTCf2ZT3HMR9onOKNslGj4uUHzt93gyQ0KvVN4yE0XRiN8lE0gZFUf4LMBKyE9FsQbA578FsMXvuPmbd3b3e7nvM7v6yuxc+tL889F4U3Rq+dpu9uL9k95/d/5a8CbmW4rVIOeCkzK23V7NPXjy2v/jFl/b08SM11O/fvLVvv35pk8nUGtWm1RpN6+0fqrjVvSQTwaFAAwCidmdP0gZIW5gsYpJ7fXllF1fXmtrilE8CTWRbsSai5abopUSknNREODARiH50bw6fWPm+FnPbnf3lg4RFMP11YzPYCItFIinDl19+YV9++bnYZ+MJSQqMiGg7PFpSMb+lkqQOAL/sJ9Q315fnkjHA1ts/2LNuu2WFUl7+CJPZzDqdPTESmLH1rwFdzuz192/FTJAxaQmTaBhvLp1zJhueIzmt3TS9mj6Gf4+pDXFQoUYrMBLk/bDRhv/LAgnZa4rjH6nCD1+nvq5laxCnpuEtxDWHtCG4puh8IEdbWT5NrWpLO+5W7YvnB/bpk451GvjCwOi7sSQ/wJERy07L5zCucyBhMkycFg7bTmAMdWPe6rWypxt029Zt1W3CdXgzlBZd+6DM73KSnVB3iAqPsTRmiTSPlEVcK6TWFFNrNpZ2cNC0o96e0+CZGqdzS6dzMRQiYOAu9O4rkAUSxqORmA14JMBIIP4RSY7q7mJOezr3xWBIzPJiAyTIQR5GYqFsc14nhUIP23NPNHr059RrDIBkfDdzAJrLRo12oLrjU6l6IpgtcldxnJj6e8pV0MQHJhwmplpTQ2oDQAKfS/4Pah7diC46F5QqXl+skc8BrOia8dfkUodJgv8T64UDCd70AubwMvK2CJR8SWblB+Dm0DSQlRLJP85C0lcwYfRG2uMtqZlIlVakZGAkOJCQl+kigA7XHo0pYGOjiTcF7zsDJCyC38CCZt/9uGgWYWNiPs31IVCsUNXgC7YC4BQDVs4BLATkugAJBVK6MF2sIMtc6/dlIrtC6hOlF+7DAKDAGuepC8h1fBoOu4O/IyGW3Lvi6Q2+RrqsQTUHXhrBc0INcAASNAQIHgl+fO9PbfA9KtI+IwMsSChIuBBTYivb5vdjLaDXzDDUMV2MDHOABBjMGvSsvFbOBYYVUiUBCSUMLPEkgSWytmIZ00160LL8LFRlBkZClBhn+84sEzzu8bEuE1CbuvQiAgmb9UnyOOmlA1ASdMah8xeQg+dGZCQsPXXDGQmYlyIFdUbC//4f/9OdQEKUZD+0dn7Mz/9VgYRsMaRyZG3WqjWVoRyd+GMjxEnQQsDiXvIbmS+0vSxUnLCITkcNlF/YH845/piDlAUS4vuJk/5dIEGLZQbF/9cEEuL7yCJhPlXeSjCyjI1Y5P2Y4jILKLgsIayrka0RjRSF3sZzAorqqQW6yaCEYiKPzlQ6c5phT19Yr9ZWrebs0fGBQANcbivFtZ29+dpq1aI9fXxiL5491+YzuOnbeDAUre74cN+WC/KeJ3q+bqcjtsL5+1P77uVXlhckPLdifmWtWsmazZJMFntdT0ggIWQ0ntnb0yv77t2FXfanNmORppFlcjCBOlYVG6FRx4+hZPPZzCde45EMbthsKpWcVcpkgrP5wKgoapHiuK1Ev0IysPUD4Wd8FhbYiACzrkjeAPiAUQ5UxXxB1FU2PwcSSrofkIBEQ0Tpcptt2+t29FxIG5RVTmRm5nwwnXMgwTPV+V2KT0We4tIcFj4KZi1ks9S6tbaVrCT95vn5pfWvaDrNDg4atrff0ZSj0W1YvVsRorsC2a2YQBKYJgKJKGaJjRwyORzb+eXArvqJTWZru1K8ZskmadHmi7zN8FSIx35JrBpSBs+DJicd1+sc9FAAGJB2DFrrMBJomFeW0PivE48ELeStUSlbt1yxvVLZmlDyb0YCEtL+ta0mc0vUWCwFIqA9S5BMSARdlAkgEYUrGXT5xsMGKoaNwIaVHOZdeAny7VpaFI1853rH70D3ZGQ1hOSGyE5Ao5oFLmnkaSwAE5AhlIWdR9+KYDS6I1PKNqkqtsJEIQIJMbVBjWAAR+XDoEQGR88pDLleeH2ujb12x04eHQkUGt0MLBmMLbdYCkAoEqG5YDYi5aGXFX7ALccUJIdMgQ2e5tEbMeQnpWrV1mWYK3kZLk7XK7tBXjKf2vV0agMMlMSuJdnDC2JyxDFi9OIg1YSDeQMgRjmfs1a55kACuvD51IaLqSVIpQpoffmKZnofsxP8/u9EQPS+R8fmOk534xobWSZrDNl2sqWzz/XQWiyJlNZKJo3OJMlKHWIjeHs9pvD1avqh57/7c8Xr3eVZ2rozSUjZhi3b6O2CGDyOdcgTZVZaGzu4YBcXVi6k1u5U7KdfPLe/+It/Z88enSjN4JuvvrXhcGJF0ZEL1untS8etaSwa8snYFgJWvfDGlBn/lmKxJBOyyXBkl333U4BOfnRyLF06x4nnf/PmraIR1XwXSjYeMdGLx8onbrFY5t95XJSVeewjUga6I5oDPH4YJKBNTzVl/eST5/bik2d6TL9/YY06ZsAeDQwbQiyjEq71Tf3hPbCPnF+cqqljj0DT3m6SBrSyy/6lfBjwRwBIoMk4v7i2d+9O7f27M/v+9Ts9B+t4qQK7IQxexDbDeBagIrHxiAhN6LJuZCqAiLUOr554j8YEJQEJ3pjHY3Pf9Z+9vu4a4Dxkthivrfh6WTCOnz0EJEQ2abz/bj+eAj4OemCr+fCCmsOnlHRVM6vmV3a8V7GfvDiyT592rF1DPD+0xbJviQ3VeBfyFTWkEUgYD1ObTRaadi/VdK2sUs5bp9Ow46OunZwc2H6vY5fv39jV+YVd3fRVO+CTQZKByxjQZptkBfHc0KB6bCE33cJ6XbN2u2SdViPIKYHAVgKcYzS5G+X5HhPjbkWFX61sNBxYrZK3XrdrB4ddpTbweaidAPiur6/1XiSPEcgEOzMvUGEKOyJftsF4qgSCdjuvOqzX29P1jkSTuoF7jeehrsA7AeYFpqcyX+SzcC0BFMAygCRZ9Mk/3lDaG8R+ySm5S3slEY8yR3TZh95tmEpHQz/tE2uzWoOhnzeW3Ju6ujXECbKRNXUIIBBAXknPK8nBwhk6MW2A+5zX83s97LP5pbUa6AR8wBnTPwSUhEaZ86+mPlnJx2mZMt13MICmfTZ3sD+XW1m5upZPAtIuTGeZgjtox/TcJQdKBEmdjYesI1nmbTJdyGyana9UbliuUFEzCatFoOE8UTKXTBdZa4mARI5bJfp4pWEScd6SSCi9gT8OfPAcYqFQb2ZqQz1vkIjg8aJhk6S3zmwUKKN1w2UXv89I8BUjTRwAkkcCQ4DCNiks9ljbfSpIDiIjQQMXB2+zQILWjDCMQeYRwXyxBTJAAsM42LTaOwVwuSRV6TXRu6jAIK6glDEABAcSClap4g2BfG3LSMgCCVHioKSSwOxStRGYB76eARSmGhbCnLm17wcpBrWfmMf4kbA2CfCKQNzaFhsgAYBnKTABhsoi+IUBKPxv/9c/4K1puVJN95fw6iCt5jr4Y3z9qwMJvlH4R+FWbFUbbvylCuk2Fd9BPjQrW3AAyndcRLInLF58cUIfT2J2Y8mCD9mi6r7i6q6NkIUyNue7m132wvnQybrrcfH9ZG+m3dfn7/HzZIu37Ge/i/qX/XyKAgxFgU+HAp0/LMwfog4qpk/NoC/2uvloGoLu20+qV5orqPzkxUsP5/poXrcGZR6jLaLtoFirKE6FmFbJnCf+E5++PAZDZl98+dx+8YufSyc6Hfft9fdfyyixUWsKDWejGg0G1r+61jSZ66PTZPM+sKODnlXLJZtOxnZ5fiqmwuDqwvJr9I6kDJSt08LZuqrnJzKHYvP8sm/vL25sNEpFrR9PcFTmc5jNE2j8DWs12q7V0xQimAPNp4qBrFfy1iCVQdo3QBIYB8EMqcwCHqZeOddaCe0OU2h+xmIEiIbOTy6+ormDvnvmMfQ8CoWYL4xRoZyDUzerdCBJzHKWbs+9lqmlR5S5PliUB01ooLOBPPP4WrkuOQj35ArUmOgy5l649SLJyNUsty7azdXQ3r2+tmHflLF9fNSxdpeJYcs6h21r7tXNKjR9ZkUK/2pZG+98jDnjwC6uhnZxNbbzq6ldXCU2mtPo1e1qvLRJUrBxsrIZhj+8x2JF1HaODUwOZyARV1WySr0hvZ4aTbFaGAW5D4DL4dG0sn44YFUr5KxTrxqT63a+aNVkYavrgQ3fvrfRu1M1xPAS0RPPoNijlMN4ERAoX7TFPCDFoWGOgEL8Lid03Q+hoQ5It+uRMTWMJEhfIW55NAZwQQ711aoDGqRVBGNZ2A4NpA/RQyHjRh7v8VhoZ9eYTXMb1lO/QX2tjSaRm6YPFoUMlbyoE0MDgKlUtlajIcbQkmnmdGbrJLXiKiejxVzqPieAJhx2xTKiCV4vJd2JxnMRKInrGKyFfLkkz4SpEQO5sJtkZheTsV3jup3CZnBt5wwPiGpTbBElh3CcExzXl9YsV61Tb7ochI1XaRCJjRdzmyMNwuUZmrfoHz9S2qCN/cOPjUXMfet/ILNsGvrdZvuhx2t/kyeH+0SoELpFVwydfjDK099E3w4TdZnNBPDrjjfp/s7h2pRsxD1songnTt5+bDHifgI+tSfVplUr25OnB/boqKN4vUdHLWt3avbJs0fyFbg869tvfv07G99Mrd5qK8GJyZrH367FNMBckONSq9ZVG1DkCpRdEdPrk1U1x6WiPX72zHIFgNCJvX79Vv4KF+dMYZEjAEDjnA4QUd7Q/nmsilf4ygCDgS4bDRUFaGliv9LkGSM1b0JydnDYkz6e6wbnfTS2kR4cGY0yk+x2xUhgDSbyERCB4p37pd1pOS2ceL/R0Jp1Z+nVGi1Nwd++ObW3709tOBjb2dl5mBYSK+i5Pr4muGEs+eM0nDSLGOi5yaLUJBtz3WxdsP2McdIeG4fb7Cqv63yCu7v2xGslMjt265rde+Chn3/o2suyRuPzZhmZcX30+yjKYF1iWbDE8gDP04kdd83+6ufP7PPnPasU4H8PrVRa2GI52tKrKd5hySU5mxMFPWPKW7TVImfzydSW6Vz74k++/MSePTuUCd7N9XtJVvDwoDFrNtq63saYCw/wSvI6g2aOn08nC5vPfauu18wOe3k72KvqWmH4RsIUNZOub3Zqai6Yi6lEZIG9xVrhAPbwZmitRtk+ef5cqQ3JZGTTGUMYQFliK8fKp+dSJz2iWKhKajHGI2FC81/Q3ggJktkerE68O+oNJtTBKBGG5ow4ysSSuTeMMvYEjA+ShLVc6F0+UA5TboYpOj9CK2nuAvPPrec3dbdIQ6orYxQr4hTfz6gFYlypFq8Y2xh0/EViYYOPAUBQqVRTPQWgRvNPXRUHlVweETjmuqaZLAq5dQYSpqqwhHgN9kgYJVtWAgAA9xW+AyubYpiYwpKgTqEhZSiy1JCJ561oAs69iMdGUUxUsSXECAimhZo4VwU4MeySOXa+pIFKHLDA0NJQCH+uck6GmLA9lEmwmlujXtP1q0GHQACGVKzHXDMMeJh8h6SIDLDCeUxWC9Xx1I589iq+Fujwtf/oYPk5juaV4Zxw/rlmNK1X1KYPNuN9zjoZ19Ts/RlZCdn1RM8RhmEO4ETJlYPkXLtai+S9uV2rVRumRLuWrBCTeMLGuRkOi4HCACUvObJYCZSfIfmiUM5Zs1WUpGe73uXlRRYN+S8uLjY/i59v+/x4g/nnz/Zg8hQRSxf2BbIVDBUZqEbg1oE11fhJQf4WJLFFKZPWIExflxz7qv2vf/8PbjIFOz6UK7qjOG4/duPeedyfDZAQJ9qtmgMJTMLiwY0nKTpzZsEEz4D2KftDQEJE1nm+SDnJFoJ3TUyyx+uHAgmbC+aBk/UhICH7/u56/SxQkr1QVS9mGov4991/5wLMPu6HAQnUUbQKFPFu4KLeJHyPzs4g/R6E5X+cvu3RcdJ4yx01bxWkzuKlJVaFBljO2ePjntVr3Ky+yJ482rdPPn0qjeF4MrA3b78V4spxAkxgwjkeTsQU4JqaDG7kfP3k+EjJBavFwmZz4hcBL1Y2nwylz2WTzxeW1qgXrN1uyCgQIOHiamCD4cT6g5kDCePUbkZuSoNbP1P1bo8JUUcL/QIzIejfTI4xh1yltteq2MF+y5oNNk8Mg6aWk/vwymmGUe4SFru4iGhSDJ08dVYCn1FMnE3zktPG7nFCUB/Rznl8Dx07i7hPulgAXeuF+6xreHFsdodqNhoKSLJ152nexgAXievHFWNZKlsFJGcFSDJXowbrAPS5Vm7rWNxcDO39m4FNB2bthtnx4YF1ei3rHbatc9iy7mHHqu2m5atlyjO7Ho6sP7i2i4vXKlY4tsPJ2vqD1K6HNJAVW+bq1p+ubZyYjYi1oUHFM0KsjFAgiDcHMyM4KteqoitzTUbHXhB3HTcSPTJSDsqNBvKGesn26k1rFPNWhTY4GNj49ZmN359ZYTrXpF00wXUqIGFSWFsC8gQlLeE6/nGNaLxPbgFvuwt0zg2e2FxY3yjI5C4v6UrOajQxO0BCvO/jepddN7JrjSbXSk3xwjkCCVmgMboKR3aXQLI0tVqlam1kQuWKJZOpzUdTyW1KVrQyMh0a+MVC+xalEtcfGzFMmvli4kZHpbzVqg2rBJBCLslMDcpQLmGfYLaY2k26sMvZxPrJ3AbLlU3WJhp1s88AACAASURBVG3oJGc2qdZsYUWtPyU2iHlqBaI8K9A4kTUwEXFmCiACf2YY4Inli9+FT5l/7NdWN373M+wCvLu/FYGE+9brh4GE3ZFCKLY3FUKGHQaN9Q4gwQVl29/LvkfFrG308F6H/DGBBM4565rvx6yVLXv24sgeH3etWl9arbzUhO7F0xMx0Zbztb16+dquzqCUO/WT+DmuWe4TCmHuEfkfEO1adQ+aDXCi6VjQ1dramns9RcPyBfsA2dfp6bldX99Iz82EuNVqi5oN0DAczqzRQJ9e1VRVOt9Qe/D+aTZ8vYUlY/b5F7jqd/Wa48lQoAF7F9c5TvIVGft64SgargwgcVlviZHgTb7HD7NO8xkpVPm8pBUBJHTbbdvf39e9dHVzYy9fvrTvvn8nIIEoTD5DsVTRPgFwoNcmiadYlJRjgmxIDWqipgHDOZcNBQ15xsNjQ90GVA4eI9n1Zrdeio3Abm22qUc2EpGt9GC3bvljAgkbEJXiHaGaaN0wyUL8Lfyu4MmbyyVwA3A0s+P9gv3yp8/sxZOOlXIzy6cjSQvWUO3XJDJ46gBT5mRuNpsAKORttSjaMlnLJHS1TAQk/PQnL+zF00OrNwt2Myae81RsPs5PRcbGJZuRSDScGRp7BgQ0yzR2NOPEHfO2a7WcvXhKikTZ2o22QNpkPvfJO3tiMLn1afLSUqVTMCl2GRhr8Hw6kwT00xcv7MnTY8uvUpsnsHomYsLgzcE1g5s/S4GABMNHIbXJLLXloujvEZlcEWp+VQlUYk4WtvdaNIjzpp2m0RcoRRYq0pd/8/WFphTPKA1VaMz5CtPvLZjgACe0dQfIAogQvD0ikMAE2vdB9zGIrBPWME2gC8Rau/O94oQLWyABrwAAGDXTSwcfo4uyR0GSduR+IZI9MLCA7RCABOQW3Es8h8dAAiZ4jCNAAiFgyyWDJN4cfkWwVWlanb3Ka/BvsJAYmKjh5lyIgc1nLlm6KttsznWBhwVNE3UJx561MG9j0lmSuS2WiSbp9VZd648DCYnWH2527vco73Apgns7AGQKSOAYKcnC12r+jgR3DpigmEOMImE9ub8MQJVYgjG5IcaNBoAxAgkwZ7MMaR6bbfhj3RHXi9jrxe8xPSKuOwAJ2a95kKPfBSRwj9TWFe1wt2af9CbhelEtXoTtC0BDL+6MBMWAYizaAPDxa5nPwdrPGh0BVADqbB8b31uUiZFWpuMVWOzxs8NO8+FKuIc2npHBK0LMHKQxa0n7HEjwulDXGvLfJQPFqv3d3/+j2QKdLBJgL3eUZMww7ccWPrt16vqhSueP9EIfeppIKeF3doGEeJB1ohRVFyIDg1YkCyTcdcKyE/tYWMeJgorxzETpxwAJyqLe8T3IftZsUX7fMfhDgYR4jH4P8brjBSOlNn7nAoybPO81CyTEi/ve962L8sNAgi8m+Fvgzh4o3BoHO0UHV/c80xqYz6zBS6KEUuvUStZuVewvf/65NHwYK65XM2s0y5pys5FOJjT5N0YiAgteGZ09erTJVFQwGmCanHajaZ1208pMOyl+mESXK5JE3PTP9bwpZl/EHdWgHzZlaMWC2x9MbDJN7GY4t8FwZtfXU7seYEQDVSinSQAmX4AYLLDz0UybM0BCyvRzNrXDvabojGSGpynGSmNRzaC0ok93t2AHWFREBQAhXjtIDnSOogRkExUHct2QZpjCgw1qPGKKAGuAhb2hItI1fcwWMUcCOFpoGkZjh14OCiIbBDFT49lcHgUsrCRb4B6OThEtHFTP9QLQITH2SwyUKmWK7JX1z0Z2+nZgs7FZp1WyJyePNOF4+uljKzWKVm1VrdJqSAffn0zs+7en9v37t/bm7UtjsV+kbJRlmyYFG0zMJhRg+boNZmaTlL+vLFElU9KUoShXaEwtFz49KhS0gFdqVTUXislZetGs6TPHrOg+FLrnYSXY0mq2tkataJ1q3YEEXJSHI5u8OReQYKOJqkMcjQESxuvVBkiAGVJcwp66vxH90PLq0h2m6Xc3cdx3aqyjQVBGlqCpDiAzy2HwWti9t+Pmm10fdovy29PrbdrEhpkQ0huQOmjdhOoIk4gY3gAkzEZjm9yMxNyolapWLZYla1iTZy5m2UL3N1gO9NR5OlXBCGUQc9Qo3eAOUPFY9rQNmAPIEIbLhd0sErtJExvSkKWpjfBOWJsNihVLKADdMssKULZh0hTLkhrRdFHkAx5MkrmNkpn+W4aWWpt4Uz8eSPD8iPu/Hlr/d4GETaER5CkPbs8h1Si66O++E5c5+PW1fS9baQO007u+Qmm0YbzF3/H3A5Mm/EaY4v7YMiFq7X1KuRaQ8Pjpvj1/cmCdPUTCI1vbzA57bfv000+t09izy4u+vX99Yf3hwIj5In6OayhOgii0kTkwoWm3u2rGaaQi2BCBC4rZIdziAt41XCtM9Gf29s07Ozu7UNP27OkLOzw8ViTjf/q//9G+//7CGg3AgLoaP2dTuG6YZoPnxgRR8WC1qv31X/9SEiDe05s336vYq9b8muf6p5AH7OJ52D/4Pd4nz88fClGem/fFdwpYQAy+9DlHQzvc37eT48f62buzM/vtb38rIGEyngns5XMBJHh84FSv1Wy2lHxFLCZAAt40NCPQl7GAZbOJ08lsY8/17sCJrwPIJh4CEj5U37BP3VlohyFI9mfZ+ub29Xz/1bf7mFu1Gpa8Wtfc+d5vElnaK7Y2AgnlfGJPjuv2iy8e2+OjuuVXYwEJpRItNZNCgAQHXjA8o7gHSICVYMsqy5+ABGqMg/2Gff7ZE3tysmeEg8zSoSQuAFc0rHmSG3IlB32maQZIcPo1EgeMO3N56ORmnzxtW7ddtFYdlgp1iWvXMXKWzDYwErj+sbalsePfnOXg8Y+sgo+OjwUkNIhJzjONZnAylNyH+4fpOmtFsVB2SdkC6jwMTNfRI+eh4SUSuFr165mlIU6aI9jGVN6N+oKfTc6NcHeBBDXRAF5Oo9wACXD2BGCFUx4TgZiKq4kK8YBR+sB+L7AX3y09yOUrccfl+nVjRbor9tqKGAkAHgxkHEgIcdwBSIgNI3UV5pSWS8V2dAaFMw9Zk/yze8SoUqVglaR5DV441wAJKzyexAgLwx2MtaueBkCDWiNtCmwgyDe4LrTW6JgzrSb1BU8EZ1DofTPhku9DQd4J3N9JigS3ZM1OU6wEjgdJaNShXFii88f0rh0gIQILbm7s9yvHTCy/ZCp/CkB5agIZZus+8joL/MnPb9hnwuBCDJkAKEUgIV4r2T7NweEt2ykCCPF3I5CwqWs2Vk8ONEXvjAgkRL8pSR+WK6uu8GDb0vg2a9kOkCAwJwAJmInyWTFdLJTxUXCgKsoIo+zeZWHBODv0iPJiyXyeCCTEz+zsYZfP8W8xPpNzkAVY/Eou2GiYbBgJipiVDwUgc87mKb1p7f8HErJFVLbRcvmeX1xRY5wtlrPbSgQSIsUtFttxYftTAgkPFZHZ4uxDm+mHijRe40OPjROtLOKVpSpmgQReJx4frd27OdI7bySeBz0uRg5mvrvODvoVUgb2AhZ0QAQMTFhoTFNMMRKcBCYgoVZc2+Feyw56DfvFzz61ShmN2MTmycjKxbVcbfEVIDeZRAS5AK/RmlZsjQ42TEcrxYo1K6Qp4HnQsaODA2s16mIjQIEdDi5sOLi0YgGXZozn1tZuVq3X60jawKQIxPr6ZmQXZzd2fj22q6uR3Qy5WaEXFq23f6CCD/osIAYa3NFgbAlUbxopS62317beXsPyubnNZgO5dDeqJRWbotyCRkJbU1MSKMrsTDKdpPn1uKbZYuZGYNpYfLKgTWmONME3wsHNxC4vYUIABFTlWi6PgwqAD4XqVJQ2NXGVoj47QIISdYslGZJdXIxFnUSLC+AiKYN676XloCKmMxVa0H3z1lDBdH0xtvN3fZvBSGhX7dMXn9jJ4xP77Cef2GgxstF8pAkz+OsAz4mLKzu7urTz/pVPcwzaVc2SZVHMhOmC1IWyTTBXNNBVk3aeCMECZqeh+EYHzyZLYQ6IUBJtD6Ohhc2JlIsiMBZvkjEkGwl0XFtaxVbSiLa5Top5a8DkmExs8v7Spu/PbX7dV2MKkDCnGUVqklvZjGkLU1AjJeT+RvRDE2UABDdjvB9IiJtSvB/jRqr7WUwgNxfMbr7xHs6uP7tgp/6e6SHj7/oEmlrLb2QxN0Haw2vESRcbaafRtFaxLD8SAQnrlbVKDbEVSG2AjYPEgamdZhOKw3MwS37bTHQ4b0HGwybrjISC1veESVqpaFOiG2GDLJc2SBfyShjOErtZru0qVzSeDUZCGRkJwAd65AJAYVVT3QgkwEaYLhKbE8cnZhT9UukPAhJirvl9a/RDewD3Ufbrod/ffZ1dbeXuz5nMxa/sc8f/1nUQhApZWU18V/57Ls3xpt+/oyvVNfkHcyMjXZlGIJXU7fC4bT/5/Kk9fc76g3fKOcpsOzk5sZODxwJMT99c2unFuQ0mAytXidNrqbiT/EcJTmFNqNT0dzXo5tKwaBzLpPbtxYWATECIo6MjTeVgJJyfXaiZe/Toiab9sL1o0F++fKX9BvCJ52Tddwpq8JVh/6pV7eBgX0yEn//iZ3ZyciRA4NWrby1ZzMV080g892nBkFFFL4AqLJ68AxsRSFD83oyu1MJeAwttIRO82WioKMgnj9134bs3b+y3v/nKTs8vBAow2aK4J9WG9zCZJXptgIRqrSYggYklVHoi/VjnABIK+Cegb9akdnuSpU8XsO3aY/aADwEJ2UHOXUBABBJi/aa1J7zebm1z1+MfBNp2a5ZY0Ie4aepHjahYB0JxvstIaFTW9vSkYT/95MgO90oZIGEtLTsSQfZnpQeka5uRLDQCUDAr5pouS5gzvZ9ap1myk2NkK2WZiq5zUP5HgUGD9MDXI6bhsOBEh6cxwBMgxPHNZ4kyp8ullR3s5a3TRmaG0XNBJtU0zvgywGTki+scw0Y51QfJX5QBNKoVW8ynkqn19tsyna7VS3L5Z60mKcXjH1OZGsrAGV+CkBYwnZIiQD1EfGVeBtU1zI1hmeFDE9z9o4RBGv+QTsJ3xb/uAAlq2oIPgRgjQbLl14ivF37Wtow6EVmZnMfGFdURpWZ0VqSWUpKDG19GOjz3hyyMtBlwHyIhgEUQpvFIG/AOCV4hAB5REs10GgaBSI5FhnA5SRR4Z0759wZaTTdAwhJ/CQcpIpCwNKTRW58EmlUm3rUKtUpOslJ/z56opOMohoCbK84TOt6K/hsgQQbgc4k+JYYH6oLRNE8SK1QYkrWs0ayphmRfhmW6BRK2qQseT+l+WX58AnPRHDgUcLNe22A61sCGoYrMMfGo8rgMHXum5VovIlARvAAAEnyA6YyUzfWRScLjeVjTd4GE7O/KoDqTLhNjCGK9wwBT54G2OwxltF4Hckk5BTS9DSSofgpAAtexPEM0+8QvAdaNe9iQrLHKzXW+4h6gSzIw7FijuY7j2qa16g4gIYIHcYjr654vXBwOfRZFXTuzNrI0ABIGN7PfAxK41xdzamZAurr9naQN0gz922UkZDeTaKARpQ0c6I3beGbD2KBTwRwlS6uLRXYsyP9QIAFN/l2I+w8pCD+I2O8Yp/1eIZmZXGU32vj6u5TCeNFGZC7SYbg5402QLTJ3Xy/794eABJ2fkG6BlF90OgCgQFsTW2El2FdU/8I6VRRju1ayx0cd/QG5z9nc0vnAZsmNlQoreRmwYc6SmevFc+jyG5IX8JcBGvf+WA7GMAVOjo7tJ59/Yc+fPVFjfHlxZl9//bW9ffdKOsdCkWYM6cBaWbuPHh/JpBETMDTAp+dX9vq7UzuTzGFmo7GjfmzKTHva7Y7ivAAuMOo6e39q15eXNp8srdPK236vbQe9lpVL0B3HtlrPrVGriPEgzwPtJNAXg0mYIl88koqpP7o7No/xdKQNCNSFQh66NlIGirFSqarN6vwMo62Z6JU4oB8eUmBDN8SNmQ1orsUMkETId5EpCkkLmPfkZIx0eT0Pjz0QVZGMd5pEWAlo+tPFTPT1Srlu02nBZiOz66uJXZz2bTo0azcb9ulnX9izT15Y77Bjl4NLO708s6vxQA3gaJ7aeL6wiSL+1pYoU7Ikf4bZIm/DSWrjGfwJZBxIHPKaUBPlCLvAGRu+sNbL7gHBgi9EvOZa4BnFDwehEOKCNGxySlqkO+JAA5CAZIbnaTKZLJSsBE3w7Nom789tenYhIIFNFWNFDAAntrSpDGtyVs59GEj4UKH7MYyEzfURqZuZQpjyHqqnpJ8Z+nEWDMyuhXf9tzNdcvK70HMoVtG9EuJ3FU5BPhEppnWa9Grd6kw90JMTqwFVvFi3BucB3eEqlcRhvQQ+chOzCCTIE6VStDKSppJvxPyOGAnEouVJylhairQH1kzObLpe22SVyoBxMJnbdbq0s2XOxhQpS8AuNy9l3FYuuus31wTGjjiMM73mWks8dNKzt6NHwIcWug/8zI317v/K7i93/dYukPBD3wagGCZM26/boBYFSPy6D0i4VZjvvAEvCgGD7v7+Q/a5uz/bdkIj524SQXo1+6u/+NJ+8Zef2GGvZucXr23YvxAgetQ7sVq1adPhwq4HN/b27LXW/ywjgddhTfTCzBkDcQoaQXQVY/m8DSYTG46hqRflwQAYDcjMOs6yVKu52SkNNWsjJobIHyjO+ep2emru+R0kWv2bK61Hx8eHAhAwViRumKb/7dvXegyFvBeJnkLk/+2TT+413gvABs9LE8fz8ofXYJ/h39E+o79dzmcOsBw/1v36zatX9tXvvrH+YKgmrVLBW4X1MAAsOSaHaJlruscERiCRGMPiQNLmU1SABEACTWrDl4NOzkiIJnAPMRKyj929DtUgBHLt7jp5C+jKGHnq3O4ADR9zz9w1bBFwGaQ7WWlDlpGQX0+sWTUxEj57smf7HdhPUyuuJlYqrZXwxLFwWQMRbGbTSWqjydJmE4DempUKVZm65NYLa9bytreHhh2K+kBsGwERNOmAysHwDykBDScSQ/6b5pb2WQkOAAkY6xXX1qwurdMuWhuzRejXoQHytIS5D3LWJAMAIkBfc6PGCCQApLC/83hSRYwhQcn0dzdbdG+OeYI5LmxORS7p/TIJJ6pZskoBYFzbJF3V/J4ouxF6ZNS407xf69F8j4Yz1uJ+3zqVn/1BxMHAGAaI1s83aKf/B7UAj+e9OcshPL8aMFhwvF+/QvRU9FJiJ0Tw3ZMa1LApWpCGH/q+S0n4dzESAqPJqeMuc5B2vuQm2c5GwL8NqurW241mm+cSU0KU88Im3hNW+xI/q8DOiPIGmKoAOZJPBKmE7pXw2TfN9ypn0xkACc17QdfLZOZMFhIdFJGcd6kXQAIM2kajbvVmJRh9E3/oRrBbVh41+dZsMnok8N5VD+QdOOQLMGkwGYmtws9E6S85gyA2vQAJWi9CikM8n7omQ0JMBBLicDe7FkQgIdu37QIJt5gMYUgUnysLJMT3pFqD88/1kYTRyYaREa4Lat2Q0iHGiYxKibskVSMA13XMLseqpR1w2NZh7GVcN9v1L3hA7AAJMIfinhSBBB4jbCOYSmoYFbx4doGE4WAuIIE+ToyEFYkapHvlbZ4CBsJIyAAJzBvBpML/gB7/GF9/9h4J2Q1FiGqYakdEUROoHS+A7KYRtYdxMrhbZN9VXN1XHGUL8Xjw0S75ib+t8Ysb3scg5h8CErInObuBZjfluzbJeEwikBB/h3/PInOK6ImGNxmdTvxMD15k6G6Da3hc6N0nwS9QTSQ0bd+eOwo4R/3cuXS9SkSbLxfWViuurF0v26PDth3t161V5XeJMUK3N7ZCIdWknXhGGsOYv9zrevxVYV20929P7S0a0ZuRGvHnT4iGfG5NCrCbgWK0KATXlliny6R+ZskMc62JtVoVe/78qdyHoaieX17b+fm1vT+9sMFwbtOZmy2icYOVwC51dHhiL168sH0yy0cTe/n1N/bq25fWvzY76JkdHrTt6cmB7fVaVsSJ16DjI6tBfhFMsDJJGkwQtLjiND/yIpfNeDz1TGMyezmfFBT1elsZ4qViVSZjb16f2tkZxYbHHO3tuXeAOyC72RBsBBzE69Wi/AHcHdibb4plKL2ANRh4tVpNxVhSmNDw4WvBYoWGsV7bs5urpfWvFnZ2em3XF1O9LoZRz59/Yo+fPrFZOrer4bVdDK9tOJ0KRJggFWBjLVRsQvIBbsRayEs2T3NyIJ4BllvBilVcpItiIrCarwowMnxioesYNgLTmXJZCRs0G+y3gAgqAMJkgKm0TIuqTit24GRhVTaHQs6qxZIYCS0a0DS15LwvEGH47lRAAqZATC6JJJysU5uChLMR5T8MJHzo/vkYj4RocuhTADdxyrKruHojkJBdB3fBwOwaE9ekKJnhd4l31D25SbHami+KskcRKQqR/3u1XLZ6uWplDgIu+XgTELtYRNpAjkdeXhoCEoKLPQaqTHTSFMo1RnMFK65wM3cqbAQSMGXkHAMAkK6wyOVtwd8LpshP5An96cz6i6W9XaxsgM7Sb0bLBZkQTZCMRpE3IaegAOe1wxRd18UfAUh4iJHw0PoJiyK7R9zXUN31PJqqBAfy7c8fAhKioVwAGAByd76ysER2L7y9//lM8CGPiIc+f5RdOPNmZelsJu34X//lT+y//Juf2rPHe3YzOLOr83cqiFu1jvX2Dq1ebmvf+frV7+z1u9dyhUfGgI8C6xYNcWz2o4+BcuQxASVCulyWOSvg5AifnHSt5od/xysAjwXusxLSGRnPun9B/3og40Oei+uLPQc2BI8DgDg9fad15/BoX0yBo6NDFZp4HAAy6HWL+eBzsrRWs7lppHhOn/K7dCIyLHgs+wCvx3MyDePzvn/7To3j4eGhHR4c631/9c1L++qrb2w4msgHgWOC18NoArV+ZZUg96GBZ40UW2NJXDGZ86zfeB84kKDUn0Bl3tQ4QcoTJSkyk/2IZKx47cTradMghojibL2RrXOyg5Dd54hr4oeusfhcuwMVrRU0lFrvtoyEKG1AcpTPL+SRUC+v7KhXsmdHTQEJtVJqlRxxjStryEDWgUlSB6DDTyapDcekNuRsOceBv26FHDGDSzES9nt1sR+TpG+LdORJEUwbC0TzMbyAZbiyGfvNGMli0PAXyhvNPlNiXr/TMNvrVCXdZGJK18qaBGuQyFFkgPIRiCzefCnIHRxwnU6mVi0X7cmjY+t2mjKwTuZjKyGFjI74y1T3k9IfwqSb7zTeAAkYkkKhp9kiurDb9cQRPEC4piOjhvuCx/g+5nvZ7wEJzJrwygrUbr9OAuATmAmbvS1M6h1IiJNtKPuY7gUggSnsxi/MgQRnDgSQQnWqG4xCdhDAkcIi8LAlRR9uYlEdpNikwpUKGvICItD8E5e5ysHYcRkVfgwuuYBiD6MEMMGNHD1RAetrfA5gbiShJlwJYN94JNDQignm+y8MRl2xvE8lenAdw8IEZOK6WcsrgWaS5h/gCGYKYCHvi7hmBmT8EVWfxjtEJzri4uxXPz94btEfuE8CxzmaZAr8sZwNkdUidyVtA5ZVqK3Yzz1xIHhYhEZ9AyTQc8ibIesxszUdjPe6vDYyJol89tivCEDIO8MlskRiKkP8twgkKO0vO9HHL4vmXIM4d2OM65gAvQAkqC7JyXRMQEJkJIgBVy/ZYjUV2zf7PjFFd2DY5Wi+tt0NJDDsjMPdbG8qSC0c7wgkZEFwPSdr+BQZDaadDiTADOLccx3MkqKladn+7u//s5stKgrk3yiQoEY0NOkRSMhOwrNAwi6KzePczdkvtNjYxovZT9TvT2x+KJCwCzBkC/p/KSDhvo1Yi87GDMqLqKzu2qNEvEiKxyM7RXvw/WtUGeLuQB21MftNqv/ykObNYr4dkLluTeZ/TIYLZo1qwRpls2YlZz3cf1sFJQC00dhXkUGg5Z9Zs162g8M9a3U7NqXjzBftYO/ATo4eiaL/+tVr+91vvrGzdxeKtcFssdvtWZrM7PL8wsbDkRrOdrdiewfEEiY2n2IuNJBvAowEEh4o6E7PiUpMRO1D3wZ17Lo/tOubqab+sAePjw/ss88+s+PjR3LVf/nNS3v16pUNbxJr1Mz2unV7cnxoR8c9RUuyMKXo1hZzxQPSnGvhCTTADR2Q+LubG7mL828UfZy7erOhc4WRTr3Wtl7vUJMCpmVv35zJ1ZkNAtoexSDP7UU0SLoZGq9msy6KVqteskbNUebBeCAjSijnAAjQFCmCmX5Bf9RmKXPI1OqVsrWaB9bvm3338tJefvPOBjfyVrZmY896+8fW7nZtOB3a1XhoN1DgoENCRQcxZYID+EGUlFxzYRpAL0Xvh58GRkMU3SXfLACdhOa6EzMgD++N6EFpKcv8mwMJoM2SNsxBa8M0EkZFkeuoakU5OTOWWVqlSETjWmBEo1ywTrlmFbTKFzc2O7+0mzfvrIiZFB4NMBKWDiRMRJfjEuY934/qfmgiDZCATvU+fTs3jWupt2Zs0nsHFFsAyk5s0G5RnQUZ7wQTpG90MydtVHHyEQoA1tfISFBxF65Vfh8fgjypKkgLcgSP5q2UK0r2Aqgg6Qb3P2wjpsYF7ncHEjj+FEuFFeegoCIsOvgDesEkUaQTyS3ISJi8F/NGaT9O5zaaJHa9XNnreWrX6E1nTPWcAsj1UgDMqFbEOABEgJEgJgIaTei+1NwU2FSUf0KPhIfWz7uAhOxj7tuLQu1jeRbOID24de6jid3GwiEwTjLO1JpLCEi4zWi4JXkJE+Mokdi+N1lUuQb0FiPiYegg+xvUxU4B9Xz2FRTcUmo/+/K5/eVffWZffvbIVuupTYbXiq2FibvfO7LHR8+V2PDm9JX96je/tm+//VbTd3wUkChwWzHFV0GvQt19DJS0IEM3lzghk0I/TAMhNoxSBnArTwTURuo+P4f9+NnPugAAIABJREFUxnPq/RZcInF8DOBc01SStRqWAD/HrBdJhExuc/7YBWBsBWACoAKvAjTQbgYZ9+mos40SDP4dEIHHO3BxJJCB10K/XivXxKTo9fa13v3u6283QEKJSNtmW0DCZDbXcai3WlaXnw8MN8DzaWC2rSRtAEiASk8c3l1AQjzXW+3vtgDfvVY/NCDJAgmxdskCBXcBAD8WSNjUjzGrNDaWGSDhPrPFciGxSmFh3ebaHvVgxJStVTOrF/HfWVo1RgkGhhP1wHS2tOGIBjunyWApX7GV0pVSNf2PHu1Zq41kcGppOpTUkUZNLvfyDMhLLjCdL2w8IjHBNfwuNSF22utZIqu7zYLt9xqSbhYLSBp4zmgAyfWLRBAhV0jY4vkZZciBf2njm8S67ZJ9+fmndnTYs+mYaNQrWyRMsf3+iXT6CCR4YpIDCZMpE/AtkFBv4L8BAxKwxEEm3UvBIBj5AM8naj+dNBGqwWQRQGbTzFFJ5NdK4YrXGteJJHZRR+stmrPLomSCxl1UfP8eZYwadsFwUCJALrASt1m5zkTwFCzOoVPKARdIWQDg82mz/46Dr2qWiVEsMfBACuR+CQLZMLIOGnexcZWGQlKKmy16xDamwUUNpGgAaSr5bKyDgDvUWzw3azQDPzXCYg4G9gXAAawJjqkAdIAK6idYFKyrS7FmaaLlJYMZny0F8NQwxayVlGLGUMvvrcA0kHTCgYRotAgI6cPYKHXK67yNklQDKNaTOC1XY6z37rWn7j9SITK+JwJkSBMJkondezTe69nmOcpUIoNBQEJgnG3kJnhKBGmB1nxeA3At+I/FWioPW41PM3OvqQgkbJr6ACRoHdoBEmp11lWkDdxLqZi9DiT4NcF1z/vnutma2YdjHBgJvncSabq95rN9Y4wYjvW7PNlC77bpX7GxXsKKoMZ1EIHPCpCEbxlAQpIU7wESlOGCcPqHbdj3/PafPSPhPiAhMhJAVTnAt9GcrW7mXxNI+BjEPLuJ3jWNyoIdWaRe7XkGBMk2DLcvyK0GKbIyskACi2qkfv5gIIECMi7qoXB1AGELJPAr2fcTA+70fokfXM0Vh1gvF4XWt6o5ZYg3oA2Wl/bkUdeO2Ch7dbPV3GbToSIVMQY6efTEvv3+rRbAdqtrxwePhJi+/Po7+6d//Gd79/qd1So12+8d2tH+kW728WhgN9d9FWfpamxPX/SsWmcRRiZA7nHOentdNcpq3hdeTFYrDWUm3wxn9hZ660Xfxkz912advT2xHg4OjpTYgK7w4vxchotu7FiyvW5L5oOg/opFYqPGxGiaaNobke7Y+MbJM+wDMRIUN4b+tmadTkdTBdgP48lc0yg+9/ffv7GL82sZLDK1IzucfHCKUApPIoLYL+i1220KyrLV63nbazfUyGGuBEiwt9ey3v6e0FdkD85SAEggk5k4prVAhk7ryEbDkv3qV9/Zr3/1xkZDnrtszUbPyrWmHHzT3NIuBn3rjye2KjEhrliyJIkiZ0mhbBcUXuEaiTFrAEMgyxTOKoIU65Paco0MBd1cRaZBuPK/ffPGo0MxIavXdHxYCwASKFQ4f7q+5SpdDIZADiRAs6+WMPpc6zma5YK1K3WrrleWXg5scnaxARLWLM7pQpq/yXIhQip0SoyZPgQkbDSady7AK+UD3+eYH4EE1x6WtUlwLvlcfEbORzV4QNDPabPMfI+GQmoMYQaE79GxW0ZcEZQILsEACVqTWFdhe/E4+Zj4JilGCig67AOM1uZzqxXKVitWVPTlKRgwPIStIcycUVhqeFnIbJGtN3W9d5lJznIpyQ/rkDbK4IYtRgLeCsWSLWnGABIoTHI5my6QvpDgsLbvZgu7QioznWryptBJQBEi+4jMJGUD3Tz5yoAHgFKB2kvxIzOQP+DrIbPFHwIk7ALS/P1DQBTAWr7ChJHYx52CYB3yFjAUjmtzAAUkiQnneUVnntUcb/7mk4tIPd8CCduDReEfWU4/9hBSKHNN8znlJg7jxqb27PG+ffnTx/bLX3xmNCfLZGLv3r2z4fXYup19+/TZl7Z/dGijWd9+89Vv7auvvtL6GJvqmOAQQXImqnHi78eZrmItsAmGXNyHfW8saW3GnJDvMBwQ/cBEAEiIWmCeG/DYPReW+hmgK188Bj0yLAVuHsX3FpwJwd4DkECzxbqzBTD83oqMo1g4SuM8xyytLGkDaxzPAWhRr9T1mQ8ODtWcwUhAtkfSEPsW8gal+iCJs5wiInk8TQJAgthm7MQJprvsr6yX/CbvyxkJ8djoPzbUXKcuxQbr9h7vVwPHOdYcuyDBvxSQwOtkKdOxxtH7vQdIyEobqqXUSrm5NasLO+6W7Xi/YnutojVKNPL80VEQO0Z6+DRnk2lqw9HKZlPa95qau9lkYhirIWv45MWxHRw2ZdZoK1ggY5vSjAEmyIMkZ9O5pzBh9My5gSUCuEPKjKcIOJDA0OXosGuH+x3F0GHouEqnoflhY8U3AD09YLzaF1LvHJwAXJX8smw/+eIzOzk5tPkMj6drm02R0wByJM7cAvinuaZ5ITpSng15UesBn9hvWVIwoMMjIaY2cG/E+lLH3DydBMYP0doMO2DGcRj93Pi1w33BFx4BuuwCVS569WxixTfXmXtUiI0g4AXqPetTcePj4o0eyQquNde1QfMusNEn3dkG2se3AAkuXfHfdyCBc6TGmdqhTCPpjIQ1xxpnAhk8xmsvyCRo9COQwP2GBwGeCTTuoQnUMcQ7iD9F1kT3fcFEU/LAIEFkT2YSjTcCbAddOwyljPjuXJhIw0TJe+w6tWwyVWOLVLbZRMpSMTwyYDzo/gwxiGJQiIXBdeePFSMlxGz7GUIMbDYlTUseEp5YEI9rBBJiDxQldjrWoYZwmUiYkN9hWB/XjAhQRG+Au4CEmHbDkCkLJFBPCwgLjIQskIDRdW4a4rczjIksI8Evvq20gRqGQRzSM4CEXGFtlWqQNoQo4+iLAHBMg+9r4S4jIayRaIwyX3EdjUACUjutX5nUhtgTu2dJRaBgBBI4DkoYm64lE57PShlpQ5aRII44nN9br/9j//JnAST4juQfIaY2oHnNNtE6GdGRM5ilaMH5oyVhPnwIdxt5vafMhXDXz3eb/fgqu0Xjfa/+EJDgJh9bTdbu8/CzaBQTI0m8qIHiVN2YJsUCJrvRxgv23iOjSZRcauQy6guvx+hEDg2TXOLduLlWS0dW2Xx5/XyeSTk0OhqghXVbZXt67AZb+XSi7588O7KffvHMDg86NhicCy0nNxsjQHJr355eSKOHyQseCWy63718bS+//c6G/Ynt7/VUfD195JRXXOfPzs7s++9e2vnlmR09rlmjxYbAhLQkkxumNMTUiZ5XKNrjp88EEvRvxvbr33xlr757a7NZaoViwaajpbW7HZkdsWk5Sl1U88V0nwZuMZ/JVKu711QEJQ0s7IJVmtjoZmxlpgZE6WAaWcB34f9h701/JEuz874T+x6Re9ba3dVV07NySFm05C+G4H/SXwQYhuEPli1AgCQYAmQYkC1aJihRmiHp6elm90zXXrlnxr4Lv+e8J+JmMCuzepoGSaGzkciuzFhu3Hvf857znOc8j9t7yfprPBJ1le6bCuPRyAvIes3wQD45vZTdD7TUbrdv1UrdHj36yA727+ucYAV2cnKmJPzqqqeNoVJJ1NlKwXY6NTESKIjG474YE4A0rXZdonhHR28lbMlmH2JgvD/jHPuHH9nRu5H9h//wuf3Zn7+xyYiZYgCXuuVLVSuRsOaWopRT/OG8QHAbYZOJPU2uZJd4IRcdoPDue0UbnW9IOStXSSR8jm+2hE5csla7IcCCLvfF2fmqEOH6ck9D2eV88hoUmLHWgrkQ9Df1VfLM7vOzYHUYCbWG1RjzOLvUaAOCi8vhxAASSDooSC9HAzETEFssJFrh3dHjpkd4wX1XRzdozmwoUYTwatxntZRoqWxMc39ZoEDxaeP38fdgeHmnw7tHPD5Bgd79CTABYCHZRAq4dXlOqyJql8tbiZn0XB6ZthUjASFI7CI5v3KXyEOF58i9o8PAUx3BueTVLKDC7aclBgVtn00RVkK+jFZIWcyC0Xgi1sGi1rRvhhONOFz1+nY16Cs5W5YKVmq0rFCrW380WgEJiDYCRLjTDEJUnjx9p6/kS+7JQprbzcxwR+KU/Xs29sNI+F2/pKEi6rJb8fFecR0BSYhBSjxXnzFYCekdZVPmLgFx//hWvGYBkpwrVidRPZJ0HT/PQbOE9t23YCRsAiskWNzfnlxOrUw3q+h7wYNHHY023Lu/LdcG4uHJ2zN1QPe379vB/XtmxZmdXp4opqtoR5CwhmUjBbO/rpIr+a8nRfs0cyogppSYCUmIi+eHmJmApsTo8wLPPeUVp9N4RKPuownBMuC9cGWAjUA8AoQdDNC2Afy7LsTF8xAbrZZgXrl6fTRF4rjZl1nzfAEY8Jq8B6AG8b5Rb9nBwaHt7OwJnICRQMyHqYcQJPc3Fo8k+xRtzvpKHdccrI2u7iHiGIyEy4uuDQYTFa3EYgrjbA4T3eAsIyF7/0ZHLwssBKAQeco6WXa2yPtAiDgHihUbayreM5imN/3dweJbXFU2NBK0RjVEvzRGG3BtgJHAaMPeVsEe7tU12lDHkrQwlfAzxZ6KJQR+iU2MiAxnNhzlbTaDxl4wZImk5TSbWrtVsgcPduzgsGONet6Ws74o03Lg6I9shIUfVPs5lHpYh2MBCuOpO60ADFHEEgOhnR9slW1/p2OH+9vWbKEXhJjtwKZjAGdEGuhY8zvsHzXore612AUUsOOJNRs1O9jbtXsHu9ZsVGw8Gdj56Ts7Pz9diRWyFmBCoJVA6aUxjGLFBn0aMFhGMgpkssSr1x2wD42ELKBEYe6FIMWz2woCUJATqVjXtU57QI617BpIrpngYw66jxDxQ546jTrLYUSsAlfqp4PuOgw0IbwgLshqtaLRAb9f0AiIUQtnLjoTIbQ70ErwIo7fS4Mh6TCo6MY+NOW2dPnzjJbkKBgBJ5bao/TZBcQk7QVEHMWW4DrkbQgrIeV+3KvKUUouqIcmlQAFxqHyFPQev7Q/ajIF+ryfP15P9+6yJNYD9n8ADIxQ6FrDSqUBMh7YDFHbWtnanYaAhBjFiDElnUPFSr8+Alh0PtfuDrKKzBesP1oot5tM0MhwoJRzEnEz5v5DgylAPV6L68Q9JHvSxMblfK1YAYlZEIBq/D67l8pNJOliKHaGK1faj4ORwP3Pe0cDBsCB/IkLIGZCcplYATXknIuZsyqWjIW4WDTNNYAE8kxcz+owe5PWGU03F8uF8ebjEQC1frwpDq2AWI9gwUjIfjY/d773AOaqDkusOn4XYxTcR8sFoytoYjjQpLoBrYz+3LoDAKi6/et/8/+aVdr+hm4Sp8dOl1NpfP11fH0PJHyLs/jXBSRkk6nNxOq2w7np/T8ESAi65CaQoBlixp5vUU299fTcCCQQpFd3q2wYS1DJoH2h7moo9TrNvMAGOr5yazgzu39QtR9/9rHttqu2nF5Zwcb26cf37KPHB9Zu1ezs5J2dnB6J7rXVaclz+eXbd0LtSZZJnKajhb19e2wn7040P8SIwsOHj+3pJ09k1YhGwvPnz+3Fixd2fnFsW4cVq8te0qyMF261ZPMpLhALPf5w71BJIbPWb98c2TfPX9nZRc+mUzZnNAzGVk3OENqkShWrMINWqoiGRoe317sSVVDuCSUQaLpdA23iaCRgT0ki8fb4SEHj/v37Sq77g4G9ffvWtvd2BS54l2ywAtQkmGRFq0OzKruWQKvRtu2dXSsXa0oe3755Y2/eHtnrl6/s4urKZpOlkUt2Wm3b7jRtu12zShlbKZLNvh3sd+zps4809nB1dWFv3r7wjgKbCrD9sigQg+R1b++RPX9+ab/4xZf2//3qlUYqKpWOLfIVW+YrlqeoR+AOzYLZzIYkI7OCTebQ1os2Q7Sp2rJpsaDRAokhrroFnkxUGrAHwE7dSgftBlTP8S2GCkjxMBq4pRlMjXLVqcOhfo6uQdDrYhOR4KKKVsrJmRgJFGBYLrUqNUNlYXrRs/HpuY2PT21y1bdpdyQQimQR5f8RRSkBXmrfv2sxejeQEMcchUZ8Ntal/iZhqnWyf1PhGol4FnCMcxKFy0rrJQEGFJY+npAcHNBISGJXWSChPF8KSGC0gZGGGG1wx62FNBIADFhPWE357GEqcKFZ5hBG5HNQ0HmcyBVcdBEgIezLRN3EpQRxzinPL9iyVrczwKgFm+bQzugIM87i8ztWqNWsv5jbECeXyVQjDnApEOxUVy11Yb7FFvBXH3oHkJB9wk3gMeMgv+tXFMIrVliMoSTabXiP61pkRO2kvI++lnkCl6OTRGLI3ChAi2aG0WhxNhusEK4HAMMmkICd521AQnSk3/cZSbBYj5FslVRFjO3efluMBIAEGAmtuj9mOmTPmFthCbspb6U66tQo33uBHwybMkAmyvEajUyJdLJOC7YXqZrEWZOt7rVrlWbwWG/ZAp9Onbr4c094ASz8PQB+hzoO9idiEd8838E/TyhVdKZRQ/I5xH+jixdrOnSdxFhL3/wOEIF9ADA5gIQH9x9J7Jein9/99vlLOzu7UOeZ/ZBuMaA3toQ+zoG3uNOW+dwcM+egVKxJY+H87NK6XfQUWGPs0dcTzU0gYTP2RTy5BhaEfXFqeFwDGT4ASLgGZGzoYW3eX9nH+j2V9SLZuAs/AEiAkRAaCR8dtjTaAJBQWg4lVFciXjGiiasSrj79qfWG7tjAfPJsQkd7IeYhtss4LBwctK2zVbdiERtlt1JWl34yFa3e59Rh1c0l3Cg2FQDD0kcV0WLABpJxrt1WRU2We4e71mlXXZh6zgjo0GZL9sGJgEZpwkjKEBDBKfa8p2J33mQz2NlqyrVKltCDK4FM0UyKolSF6cLZKug5QKHeBBJqNbcCBEiItbZipkjQMFHnieVS9XfAh+JpE0jAHjg0E6LIc4Fud0aIEYIAEmSJGI4DaXyD10Voko45ORrrUx9a2RPrca0Ttp5+8R2QdeJjEpyvNZAQHXbXBcjLspi61HmBMwngagQhqe6vgATGG2YADDnkvW08Y/RurlwwCl2xohLzgJGp0BBCFJPYrREKYiGjf8l2VOLf6A0si3p9GJ+MODDJpXgjBiXNIpy/plapV6zdrAnE51QEc9KFJx2E8Z9J40B6Ea734GsKpkPOBuOcjSbuNsOXAwkO1PB8/i0gIDPWIIaAWALO2uAcZRuZEQcDCBSQFBpO12xhfcxnFU+TdXrEAIHTcCABUTKj22pYYSGeL1hhQj3CSJGPdq66/RJQXQMJWY2EStXZstxHtWZVApZiz8487yQeOMMSFxcXms4yEnwfSLEoaU/FvR35W4gtCjykWZyAhACwxbrQ6I2zlQNI0H1BvtOfu2D5rGr/6v/8IwcSaChkgAS8q0qqvH73HCQi6vdAwrfI4r4LkHBTEvltQIRIQrI/s/9/0+vHR9vsdMQ8kS/6QIjT4t5A8Dc35muni2AZPuqJkYDtjEqQRB+BPpSXVZ07I/B46P4lirfiQvR/BGtwD3jypG3/4O//zB4ebNlkeGHT0aU9uL9n9/Y7Eg588/ql5kI5JhWT5Yq9fntkw1FCw4s1m03mdnnZs0F3qM19e3vbHj9+bJ9+8kRJ2OXZub14+Vyv0+9fWqlOzVHQZk5QrWMfCA2+kFPihtsDnf3zy0v7zW9+a+cXPYkbMo9Ll8s7OFg9zleUV9BI2BFYSFIgQ3cdj9AecAE4Ag6ABnoKuEogoEUAQleBjffjJ58oCe0O+vqd5g2LLprDdS4lpweSiXy5ao3Wtm23O1Zvtm27vWXVRtPGg7Gdnl/axemFvXj1WmMe+K6P+m4yubfdtgf39+3+/raVigvrdy/sqntqh4db9uOf8Jnz9u7oteiz0hqQ32XBSuW6NZod29rZs63tQ/viy9f2q199Y1999caGE6jpbZssSjbFSqlctiHqtdr0UOHP2ZSZwyXdt7LNcgWrbG3bPIkIiXKInaOEkDzYtto1D8IEPRL0VkP6DlDksa2k40eyzvkJ0TMdb/Jj906n39sRhH0TcPFJ5g/xARa9WGKfZasR5Adjm192bXJ8ZoPjc+udXdlsOHbbK9wyKE6gLtJhSTTMbxFKYhfxzsgtHd3NDSZAP222dFnShpR9XDaBvimxDhAh0H999hBSTIboWSBBzAS9l3eu9f9SwzArzD0ZKy7zsuItwkng7wu3piRRpWoVIr+cphlV73KX6dBqrS3FWgI4KJIMlGLe0m1iAc9g5rg3eE4JJLPEc9ZSo23DXN7606md9Lt2CpgAYIC2Rq1qo1zehriDQPej+yW/F0xSHOX/zl9/w0ACXS/WhQp9dd6ZtcWVpaLiYDp2xkFIabjmxVTdSAcLuFB+3QDylMhIiJQkzDtq0ENIaFycM43QpHFCBdlb7t+bOsLX70kHjXgfzS5LxGtoTz+5b//1P/yJXBtG40tbzkYqTraaO6Ibd8+HdnZ5ZovC2Mo1OqANJYHB7Ao2gUDDvAMKJMURG9Rdy5mo/pGIRrGT7YjR5Y/P4GCeCRQAMODxxBx1pxBlnI7UVSapY68JkCE0DmKPzr5PAzHZRPflZ8QmdahxlOh6Mcdn5zU5hvg98f/Rw49V1PEer169sqOTM62RShWLyYp1AUGnALG8dk1Ags/u0qn0dQmzr1JuqKuImOT5edeGA7carlaaqyUSscqvX1ByryehWQAhQIUsgJldbyo20uzv+3KZ7P2zCShsAgWb+RT/vit/ybo26PVuYCTUSnM73C3LteHBQV1AQmGOK9TEAXCJ6kHzhlUwtS6aAUNGRtHfKIhRMBvDzJpbZ6sqsUVGABaLnlVLCHoqmqsAViFLbKMQBLgeIxzMukZEESpzYiQgkjmaWS1v9vDBgT158tB2dpuWW45sMDpP7lDoMA11nQFgNfbFeBcxFIHjxcKqRUbmANPNWthFd5pWKWNXObDhCKcQzw+ZjAFEgBlBU0HdaxoBU/QcrjMSqlWaOnRs3dEs1pfugwRgaISA5gSFayr2lKcm3CdpK69ANmn4yPY6dfmTc0gACVD4KZTkkICeUWISCAiQFgz2fewnRStR9CdxX5hym4yZKJTJY1knbi0J2JGABLr/Kb+N0VOEC3lJsivpfiUbToo6vgB/GE+R+wH2kroWCAoXBSREPF7drxw/tsswhysJyGXMRFoJvoo03gKbVSMdrCUAIlwhuFYUlC5TGTGb+wAgAbo/jM5Ww629pfGAi02Oe9aZB6EZsF5/wVJbA6Ecf29MB9wZNXzxOjq/KSdSPp2aHvqfJCTue4/ZNDE2NmNEtp7R/pWABGelrMEMBxL8HtN6j9GPYGknMUZAlIgHYnvI4aQgRiVAAuzeeG0dW9Kl4LGuewGbkvPt9pwhmktTDRt34jPMXXQofPzLheRpnLiri4/o+ijkOi5lrbuzny2ABK6dGsAAUEmYMRphWs8wl3ROXRCSL0ZlADIHY7QyyvYv//X/ZVZu+Z8LAEDa2YG7vgcSIgf82z7akN04fxcmwq0b4YZOQnZjjYUZN+ca6fJF57OgbjGTDfaxIOO479qIrwEJS6yFUgmyAhJgCnLjMmuoCT2RilU8FOdWyS+tUTVr1fP25JOHAhIO91rWuzyy7tWpdRpVazXxwZ7b27cUtmc6NAlcFUt2fHaqzjuBXbS/OXQi6ICoyLvVFaMNiFS1W4hM0cU+s4vTM+sOL20yG0gshYWFcJ2odFKfL4iJAJDA+Xnx+o19+eWX2gSe/uCZPbj/UMXI+cmp/eY33wiY8GK07K4GpapmZJu1pro+7EYklrAcuCYIPkJNBY4FSGCQ7ZsXvxUw0d5pW6vZUQJA14HZNvQQ6CwwYvHg8QNr1VtyETi56ImJQFDETx0AA6bGCHu8iys7Pz2312/f2fG7E4kzDnokA7hJ1Ozjxw/sh09xsyARvbCjdy+s0SzbD5491jlhrGEIjZ/Z2SmjHFWrVFpWriI007RyvW2//vVz+/qbt/bi5amNpwVb5us2mroTwwyRSAIbV51EHosiK9nc2MDKNs8VrdSoK/gTcEOsBvVpIdj5ubXbTZvOHEWHkri71bF2h+R/tppJ5p4l2AbgEsWCFyculhTjPdJSgBmCVZHGbaYCErwQn1ulULQKdPvR3AxF4ncn1js6te7RuYAEqTgDJLB5qyBlbv93RXSdinYXNTzm+vg8fLZA/4XUu7HSihKdXa8Rb7IIfXbDjvPD6wAk6G90IOYuksiqiG9nHeRX76WRBxYiIyTMi6KADENi4fI9RQoErDVp0yygSU4dSEAroYRbCdRCmKAzgXZiKFFIFp0WqOSm5B1yiimKJ7dAcscSqVQzQlRv2aRcstFyaZejkR33u3Y2HduYdVgpCWQYzBfWg5YLPVMrHTOxNX3/NjDhLrDXnWd8A9883xFzb3v972r/6OJZToXluimhS3ogMKxm07FfQ9Hq/XqGL7uPdzB9xWdIoMFKlE0+aQJtRBmm+EgUUiXtaW4ZUPi2r7s6xrJMS+cPGm+O7tyiL2baP/rv/tA6zYLsH3uXp1rfDw8fW73Wst7FyI6wlO2+s0od8VjAXVcv9zEDXyfuWFM2GAp80XXn75Eglyu1VdcqEs0ogFkXXnQ7aBBdOxgBfPMa6NHw3hwbMUagcdIziHgUGgdxnrJAAjovAXTyfuEcwevzWgAExCtAhNBJieOBMdCotzXPzP7z4vkr6w1HxrhFpVZXkc44G8koe6XGzgqlNCKHVdjCFeerJTkLULgCJFxc9FZAAr/3a50Ek5MmUna0YTPpj8fznKA5b66R1bkIxu+GzXU8fnN0YfNey66xiG3ZtRj5z4336AcwErB/RGyR0Yanj3bs8f2WxBYBEhYzmiCIJfs8PgU/7MgedogjRAVLNtbv33c/AAAgAElEQVSc8twmw4mo0TvbTdveqVu5BBuoZ7Uy4y0ABA5SUXA6qACAAADOvDvjXN65B0jg/kFfYDKe2mJk9ulHu/aTHz+z+w8A2YZ2dv7Ger0TWyxHmuGGwkzRrs6v1jsaRXozW8o2N2e1Kvobbdvf7ug4+71L616it1R3fSZAODF6AACc2aBxHwElayCB2F6tOiCG6JwAzowjVRZIkKgyugHEHlleg857kSXzwlwSRWXPoHtMMZmxViQ/ijiEfbTbImJdyJiJd9Vh4sR9IZCrSM6bXoteByysNC4R90jsL4oXiPhqLEFbnY82CEhw8HMFJOAyWYAlEUACjJ8ocOW54DEWRsbCmw8zRhvkWBXiji7+qDEC2Cmzmc6jZvApAEUjywIJaAg5UCCgQ8dZsCnfU0AB8ADvXLPWdd9MhuqSu15USawagIqInTH+5WKrfu28PgjR9rVD3RxPk0nBRgA3auYhQOqgREnAxNLqFWzH16sPZuLqNZEbhcmQnF9i3W4Cu7cBCT4Wk8APvxlWwKzeB/ZhEnaMhqpqH8ZHGGdlhEtjJMFe81E4gAS5XDCmkRFbLBSWyhcjX6nU3AqS+My+CgNITRM1GGDboRTlTls+IiH16dUJybqTZGNVjDYQ27XvSF/D9yAHMRB6hN3ijS0HKhy0ouc3neRsPHOxxX/2r/6NWbGWGAlrIIFHe7b2u+av2et6V6Z0a5rw1/jH/0I1Eq4HJ//XtznldwEJ8frRCYigGYs1aEE8LgJ6NlGKmbNve1wewUGQXdBH0SIDJLh+v8KnLedTjTFU2TAR91pOrVYpWqeRt/u7NdHzGvWKHR5sSa271SzL7uvy/FjAA6imAwAXmoWmmIDCTlKEBzib6lh2Xa60y+JSI20JvbOqhUeH/8G9A9vaaktwBsr/26O3NpkMhTASzUHBG4j1Wc7q5ZLt7rmIIuft5cvXmj8l4P7+H/w9++EPfyww4+jtO/vlL38p1XAWN3RSOlYkDiRpWCFKCCbRYHe291b+4IOei2gBLpTyRTs6Pbajo2Oms2x//8B293dtq71lr9++tt/+5hsbTkb2ySdP7Gc//5ndO7injtrnX35j/cHQBv2+kgUKNGbJoVJiAXZ2ciZAoXc1tPFkasM+s45mW+2yGAk/+exTO9zriA759s1zyjN7+Gjfmo2q9bCCmk3FuBhCASvWLVes2RxGAUrBuaJ9/c1re3d0bkenPRvPoF1WbTDLC0jAsg/huzle1vrGgaFiyxwUTMYfoJI5gEC3gQJSAbpoiTK6EPNknESCCMq7ezu6hlwvxMI0e5oSjqDRCThIVMEskMBaUKe25qKMAtHY/CQCyB1LUVuwGonLZG55PvfbY+sfn1nv+NKW6kIy0+gq1RMNhVa/E5CgzeOWji73TmxUrAGs4BB140sUveSHne0EZmPOZqzZjA9Bqw5HhpuABJgG5TysBbYdH3fAbUKvjVhjlpGwcLChSNcKIAHrTmb46YIbs9c5K1fwx3bdlDzFTChpC0hgk/YxE7Fw6PL2+kro2PDp/ErwEZ91BEfR2KhU5OzQW87tjK7qbGzDfMlGpaLYCQEkjEgCM5aPXjzfMkP9AbH6bxpIIAFXh4W1I0cVultQXmfumiFNQQRFXWgM1pWrgZM4kdDCdPJO/RjqLFknbi84cmCvq4QcaqjbTOn+SYmH9pE7gISbwJVsYbqaeUYvIAEJ03nPPnv6yP7bf/Rf2eFew05OX9nFqQO1e1sH1mnvWG5essF4YO/Onts854rmYnyVHTCIUQfe38EEd0dw2rNTmTVpLEqrC69d30PXLk8U9TEqxWuHVgz7Al1/1icFF/+m8A93nWxyHqAd7xE0Xrf/deA5xMICMAB8YK3ze16bfUz09+FQx8nv0ILAIQCQ+c1rbH+PBJTVBRgUtWYAVEgUiyVcbRoSF9W5GU1sDhuhVtaISM5KEluEwdDvj20qcUbf07M5RogtBiMhqM7vAxPkopO+NsEEFSh3MBLelytt3lfZ187+f4A/N2aqHwAk5BZ9K+VmttM2e/KgLSCBvIXRBgBSGRAngVso3sPRzAYwEKa4hZVsMi3YcIj7ggsg7m43be+gZbUqrfC+VQozAQk0A9x6kLhaEOiJ3gLnn4YBYIRm92EBMEYBkDAa23xo9uhBx3742RNpLywXAwEJw9G55fIoyudXQILABHXH86t1PR/NJTDdbjVsf397BSR0ry7t6ups5XoGkDCRkCHaBl78qrOOA8EE7QTPvwQSV5zi7sK5LhLs8/XXGQnEFLWV+FwptqxcQVRroUHhlPMo/qPTrfEsdXqT4HcSPeY4AV84Jv40oS0PMJOKLF5V1tEqJPP67GLNigHpTBvPnZ39BkjihToFqxduLkII3dxdIbSHlnkNuA+879SW+bDVdTaQQBcxEfhYTicHSOhiI67fJZYDTgyM4Q2JOeh0sfYrst52Vl8CEnJ8TmeoepHK8ZDIlGy+RGCVOAO7DFcIdCL88cMJ41JDLW1GJthna7x+heaOM7qi8x0MLP4dI5UhrioWWb7kQAI6D4yVzSfa+2kCoP2iURJuCEXaKJ4Tc0DMM5iE7tyRjb3XgKfEKorG5/VGifOcbwMSYrSBz58FcHXdcOrKO+hRWmkApXtVjCvi+3UggWtMvuj7xdLK1ZqaXYDJ5LDoWCg25lxjAebHzUCCF7zY00c9dn3/8ToR1plYERkgwZtgiJTCvvGRY94LRgTPAVCazwo2XTDGVrV/8i/+D7MCcZiRHhcu5553ICHp2X3HUv770YZvcQJXqHzWLeEOscXNAn1zM70LKMiiVDeh+tkCYpN1wOP5nW5ENQ89SARNyIuKdSKdPZZsF/O9p+gakOA3ezASXA4GoiCbx1Bzd4wvFGxi5fzC9ve27MFB25492rKdFjSjpVsvHnSsVMzZyfFLu7w4NebCXBU7JwsrqFd55vOwNaT7NJt6QdnrJ7VpjpaACDoIXc87zwhVPX32xB4+vC/U8Ksvv7QvvvpCAdITWGwAzepQTW0hWjBCjfs7uwpAJGkIFpZrNfvJT35iTz59pmL0+N2RmArHx8eruVg6Scfv3impZOPV2K95EQvTgOexSUiBfzTRCAXJKIk8/uBY0/zgBz+wzz77TNfvm5cv7PPPP7ezi3OxF370ox+5xZnl7TfPX9lVb2jdi0ttErkF83ELG3QHLkB3fiWngTmCTYgrjbwr0URsp9W0jx/t28FOS2DKoH9uxeLM7h1siwUyQQyy17PecGiDEd0DrKSKNhya9cfMnJsdn53Z+dXIrnpTm2JFs6zbECFFNuE8OghmC/QMCMjFilmhLjDBcmUvShcz9+eV0j6OHRQxMAlgKTBjB6rqiTxUSUQ2GVcheYPuTtIuuz9m6tO61Fzm1FFg7vGY0xRNMHX3AkhQOM3RRXAXEQkYUuAOp2bdvo3Pzm2MFeRp1+bjic1JmiSCORUtb4kg2XdgJNwFJMhKbntb91aIrFFg8KVuRaKjX99g1x3ym4CEOC9R3GiTTpoBrAMxEogbdMCWZggCIgjKxsvvlLhQiGl+kjGDNNoAMwGMmwSL2T8sNzk3EgNEH2Xqg0/lnFWFqvvkvscjB5O8uCIBZXPPpzUysPlkYRUKxWJSMQZIWC7tnGtSrtqilLdRMWfdpdnlcmFdhORgDI2n1lssJPQ5RoBQHXcQ/qDdRsJ3c5Tb7KhvPkovdQsjIfv8m/YPRkC+yxeJq9aM5mo5FixF0UCAATK3epWukwms8fNKdx4hPajCJaAzgWL9oc/jy4mE60xHqYjiunciR5OJ4oo+a4jpSqTqdkZC7EEBHsR+Ff9mbce+pfsB4cJZ1x7e27af/8FT++zpA5tMuzYdoUsztVKuYpVy3ZrVLStWitafnFlv1F0V2OjV8BmlMj+brYRYV2ABO9KKbu1dWvaSYP1Eoe/FjzMaQnshjjPcH/yzeExx4WLGrdagA8/1Geu1yBfPycYjSbaJseP7cpaRwDrnOsRIQzAU+J3EHDs7dnbes+PjUwEJAIz5oieZbgEH88IZH8WSs7AYRBKraQKxdWH1BkCoW94h2EvBOyaww/CDvTD2G3R1766s95xNlQUSAqTM3s+cl80cJx7nheXaGjqbc9wUtzYBiQ/593dlJBRzI7k27LRz9vG9tkYb2vWcVXJjdXOXM3fKkcXeFCu8uQMJs7LNl2WbT9kvpwJouM7YPx7c61inXbFiYaLXplgmb0KXwu8XZyMAHog9MHa7RLrZAEScMwcSJlaYL2273baHD3dtb79luRzjNSdmuZG0nwrFhU0WEwcC1fle2gS2YAII8WGmgQIjodNp2E67KTYiwtisTcYHuTeZtVdsgM1FEyHpBswmi2tAAkUWkicatyp6zhOFYQAJ6hCn0QakH8hjABL8RotC0+Oq9LXU5faYFECCMxg4LtdOAgjT2BuMBAQNp3RmyQE9v/ViyxtMNHiLgPBF9iF0QJI1pFh5MXMfjbekj5CABAo3t3J09Xeum+JWuah8hT1OQAK5MRpMalZ4TpoFEqQLYQW7GjGpDigTDA+Kx4mNB2i+wMisC+yrqqDlAzirj7MmR41EmeeaACIYudWSuIMOlY9PSDwWwWzjtdFxGbkNZClvDRw2cMhKQGuszShu+ZzEu9BqEW4jYIdkvmrjedkmUxxfRs6GS118QAq5fCUAIQsk+Nnw6z6QWO86d1vHZo+bMZJ6F5AQ+2x2tEHPT2MzASTw+gIBpC2VF5AA6AEjIWokMRcS8C4gMuPaAGuVfDFAJ5zJaAT6GBv9LXd40NissX/ASPBCn397XEu2yXIn8ZGSGKeLmCZdjwQkbDISWFNiiyRGgmRH5+wh4VBB8xbHM7TA2vY//7P/3SxfuwYkcIxu//g9kKBz/rd9tCG7Ib4PCLgtkfwQICFuwkh0stQgfhf0wqB0RhfSE5wUv8P2bSMpvjXJvRVI8E2BjukC33iDBshMztLazYL98Aef2E+ePbLHuzXNHCLuM50MRf2rlJd2dnpkV+dnjnIyiw7yCLUMapjhp4xwHzRYPJOdwg4bgMSFTffk+MxOTwdWq5o1GlV79OiBffbDZ/bw4QNtkF9/9aVYBKen5y72BYUIq8ZKVcEQJHV3Z8uYYQ3KKoU/+gj37t2zzvaWjuvq4tL63a42zkeP3BkCv3PABWwge1fM0Rat3d5yASJUamcLOz+/kDgWlMZPP/3UHjx4ILcBfkegePr0qX386RMF8LPzc4lDIrzIe3Z2th2MmC2kUt/rj6131RUQgUbEYDS07mXPmQo9R1DBi4YjlJqZ8cI/uKLP28YCqFKwerVozWbR9vdatn+4ZZUis29DfZbL/siu+hMbTxC5zVm/P7U+yc1iab3R2PpjEmizCQKKuZqNQcSTGwPOxUtEMJBzLlctV8TVoUKvwSnXcxIynDwQ13P3BEd83fKJDnUgrQTlKKq5LwESRPNPA+DXKHFpxnDlX506+I1aXYm5gIQSjAiC/1RiPGwYdAirKF33Rza7uLJCf2iT866Nz3o25f+H7gFPUYVGwpTZ8e8AJPhG9f5qks/EJgXizX0YjARiSWicRKIf8SULFGyu30gU4jFK0kiGqIhZstJI8NGSm4AECl9t0IgXYQspswgHEjTUhBAXyRr1KDN91J2axnN9FF6XPRtGAtcWxXryokD4pYxcyOseLSOq3B9IRwVwg85BuVB2pxxEpFh/k5nN6JzrO2+DYtGucgs7ny/scrm0k8HAeoul0dyTXhkpjBaEg6saubjl6287kED4phBR92iO6BWjDTPNXVfQDWkyv5+3armg2WexFxTz6UzkbcxMrUYi3OqW7hW0W6itnCeAUCjbrDUKJc0Go0Yui99wHn//CVRStqG4nwUTiMXe+fK5UsQWYSQ0a3l7+BiG2iPNlW+3veM/uBqpCwOQ0MC2tjqzqwECgV3FAl5LHZuUGNKRl1jszI8jQHQVM1MSfwels0BCVnyNTxbHJkZD0qHgd079Dfp1EqhMGkPxmqtkGDcTxk+SZosA/lJeSv7exXSwQbPlJbefBBhgjavblc+LkRejDgDKsNvevjuzb755Ya9evtFrFMtuF6dGrL78Pelk8/4zutGMagBwF3LWaNZkD0jR2u8PBCSgqeDU5jWQEDFm1TFOAJKL3K1nlDfXSwhpXu+2rR/vLk/XnSF0d2aEGeOTbAIVNwEXm6DFrY2aD2AkACSgkbC/XbSs2GLZRm79l8QDKawZ/4MdmQUSlvOqWArdLkDY2JrNghwb0EmolhjtZK0CZ9P9dhs9ClUp+Y/mycqPkQIoAKjSOyPBxRYnVpxTDFbs8LCj1y2VYEVcWLEw1pjizMYCMNjfNI5HxzsDJGANi5YNcRk7u1atZLV6yaqy0TO7vDx31X5pGVDwMDPugo/Q6W8CEqh5S+ytSdww9mVd1w2xRbnsZJxrVlaECVjwogwQ1Me3ggqeBgtXQAKix+7a4CAJ9z/sDtkYprEtgSeu7yf1fYpdXhfx77AfprzV51XTjbXt59u1F/h2IUyBEmxDvJ4YXp63LIzCGPCCBslSTSHtM/TkF7AGnHkgO04cVegoJyDBRSeZb58ozwBIgI2L3bW7MxFwZ5YveAOQ6xoifrw246IACcsFbJiCGA+ylkR7g/aYqPfuBMbzigUHEsRUk/sEzKzrdoAeO117J8YeVPjmSNIqtiw0bThd2ngwUMySkwXNmKqPlOXCtzAxQsjkY02S048BvtOYYXbdRxxxtxsXQYxmUdQ5Dhw5OJYFEqJm0n2Hw1/SAoqcR+8PE9Zy1iqWV6MNWcCLsRyuqQPna/tHOU7JmcOvATptNHmI0RrTI8dBcwg3l7y7d7BRus5X5BprIIFWSrZ+W382j4EAhlkgIVi1/I57j9YNIBl5DHu/QGl9aKyvsQ3ftv/xn/4LsxyMhJxEtWAkfA8kJBvIvysaCTeBB1lw4daNLnXrNl8j++9YXHEzxqa+opItl2n+yelH/J6gEZ0X3+jdcihoptlC5MbjEzLqlGw2IQUAEoowjovE0RaiTk0nfcstECaiu2l2sJO3v/8HP7U//IMfWrs8tsJiZMfH76zfu7LtnbY162W7PD+zy6sLBTEhv1IadiAB5H4wnthIIoALq7dq6tTfv/fQOp1tbdoU8r/96pUC/vZ2xZ588pE9ffaxHRzsy9bw3bs3YhF88euvpWfAA4EoapWKoUROYbW73VGyTDDjm3NNwOCbLwXX8Vjn9/79QwECFH0wF37xi1/Y119/rQL74cN9++TjT2XRxfm8uLgSiPHi+UsFoT/8wz+0J0+e2NHpiay7OP/bO3t6n9ZWRwGFRPnNu7cSFwxqLN2PRntXivUkmFBZCfbqLPX7NsGreIiFks9f9rouHNRqtjypxEmConkyUJGB7aOsNg92bDYbWa9/ZUfHx3bZHdp5d2jdESyKhcSkRtOlNA8QNaLTO5lBUSzbBDQ8B9W8aEs6mmgjCLGv2BLwoli1fAGldEerc7MRztK+6WZGHSIIK8lM6DBJNuer1Wp414bu38IdADhHsdEp6U2bi1wuEjNHSXm9cQ1IYJ+fzunYuKUbTJQqugpXXRudnVuVAlRAwpWNu32bdIeiHaq4KJVtQJKhppqvH9dL8PWkroRYOv4zu87i8SsgIa2nWFfxE8yYjkSlXBPajZgbAI/0AooBEqY1mJLvSNwCfc+WeZtAQsQNMULYaJLgFcwBMUbmS401VBlFAOyhq4VjSbLSK0nxmMeyJa6BBOx7Va/OUchwqy4m8iVsBA0fpWvE7qpQzn12n3sAxJ/PVcGbu1iyyQjWzligBTRAjkskKjqmJRgweRvlzEasx3LBxuWydW1pR8x7z6Z2zFqYL6xPJ06zuHl12r2rzuH9/8tIiI7KqhDbtLKLhHl1n7g9E+f5/T/T/UT8XaC4XpXzBbZtg35Pz202zNqtqrXrNbGNsPliFlagLB7kUxhECwEsUnGPGWo6egJrkyAYYpVjKPJDUay9ueZ9Jt1fd9hnZmfco2DMFo5SEGc0hUxdAAhq4wPLL2fW7uTso48O7Mknh/bkk8diXlycXVrvqidxwFanadVG0QZj9Ga63mnTuIHP/DJ2wP7B753i7+NASsIothlfKlAwpSIlsZp8D3VxrBBtdaq2U6YRoSM/diAhaNDrZJbfr4EJlN+dHRVxiveWpk25LFBb9z33QSEvYK1QLmk0qzcciKnV7LT12c+vLiXQW2s27NH9BxK8ff78tX3+678U0ExyXy7XBPxwPTlH2DLLY14jZEXtoVlhtBo2v5yj4cSBhP5QnzGXo8CCIs1iC02MYA9kZnw5l8Rx7htVVp68AyDyk+PX6Fnys+d+mfnAtcQ7s/dClpEQRUU2/8gCB5EDba6vLGh1G0CovwlISBafSawvPisFTwHRvOXAmjWze3s1AQnYP1YKEzlKMaVcAyDH4nk2t4HujanYe5O5CwrTJYbVwfjJeDKyei1ne/ttjTgw9VEvw4Lzjjk0euz2KArFBELEDibhhPEBzpXbd8ohBCeO0dSW46k1alV7/GhPa6VSXdhgcGKzRdfKFUa5cGyAgQIY4OKGjCbAMqIxk18Qe5diLLH2EFlu1BnRLAvMJQ+TXSEpn0YIy4qdPo+fF5DAcQuc8qkoE/mw6F1WHKxWQELSzYqCGdByiFie9g7icbJ2dKU5XSIH7BwsZSQrAGfvyftsONfcTYsBU9EYYKTBGQgApPobYKlYRg4k8DkRBSzjFER9peP1mBbAI4+tVjeBhGAkwMxAi8GBRMb1KCAZacCdI4fVcQ5Ggnd83QEHBk4SP4SqbmgkcI3ccjJsJrm2YpxMPA+l6YHttRelMHITkIC+U7KYlHtDrgjvVQKL2GtrDJPrDlgjAB0gdKKGE2/moyd05l3ceA0mONixBlTW9ow+1uHMlDlSfZX2CkhQ/F267TbHXC2XNALpSw0oRat61fxltFWi1bCW05jhetzQ8yUAMzWUxEJ2Btgqv6JjnxFbFMCRRBkjfhB7dE2lI5CJCGksr1muKrZqXwwGBG0ujcPhOsLoBbHbRzVDeDH2BzQyWp32CkgglsOeAYQgh3UgwtkzMfIgWaxUI7m+lQMlm2CrOwGNXYw4I7a4YiRI+8YZP7M5mkAJNFfDhJZt3crVbfsf/td/CX/V47iABMA7oCXyNnlz3Rkq73rA34rRBp9n90Nt1Rp+YZPNyLWNJIlsE48CSAhK1PsK8iico5sQG7qSSOiEmW7iXUX9TSfzrufoJsh0+aNIjxv91hm+DTHFm0CJGFt434W+q6PGgvfPwKyRC0u5MJ1v8ivQI/mfekLsgUSasMxEU8gpoPnjeR5MBDph03HPysW5FZnhmZt1ambPPu3Y3/u9H9mzT+9baXFh56dvReknSEATEp10MFZy6KgySF5eHTOxAhI9fTyZWJd5r0Lefvqj37N/+A/+G9ve3rfn37y0f/tv/x/743/3CwXp/f2yffTonj14eGiH93as1aKbzwxqzz7/1V/axRlz50PR3FqNhlvReV6n+0Ne68uluviinhaKTvdCuGY6tfuHBwIRsG3k3gRI+OKLv5SKNpvs/r1D++yzH4llQDccZsGf/fmf21df/cYO9vbtydNP7dmzZzpvn3/5hX3xxRdKTGA3HN6/51RdywssQFTr9PzMVcPV5WrJGoqAQyAn8JL80XFyZWGAHDYC3DJINKtKBrS5z+bWO7tUfKvXzB4+OrBnn3xk29toJoysN+jbm3fH1h+N7aw3srPewHpjNmS6wVDbyjaauonSbJ4XOwJW7JyZ4zKuGnUrVCuygIRGXW01JHom9WOw1BIe2yMV8XK6QCuC4nBKQTBTIGeDJyyyQbFWELDk+EiKtXGxscFMScl6AGmBoIsOXSr5zGYSGF2PN1SsBNA1G67EGLlvYafM+wOb90e2HIyttjQ5N/RPzkUlXYwmNqTDRPLHzKriUQLiZC+YUPYcDIvSGlBgM+HBrCXmTJO2A/RMrpU2nxyJhv87Nk4XofREQvOaorF5MuG0zPDYXtsoZTel1aa6Ek5KFHUVhW59qW6PinSK1KXiL12qOsXYZCqGAWwN/gaQwuMkNEb6loQYZVnFh+L+k8jVXADEkiQiuTbIHaWMRgIdHOwi0TFB7IjizpMGeXJzbqejBG5wPIzB0AV3lWUST4GXJYalzGBgD/NoJuTsKre0q7mPOLzt9ewCBXzu97IyXOdGpE75cu6d9ThH2Z86PUHZek+AjfgdRc7mz7vie7wsBRYdozXc5AWZADEVZtkCDdtQFwljQIgeUrXM+ALJ81Cxa7uTs73djnRpKpWyrh0dCcBGYoQEw3IwjMaaI4aeCr9vma9qhAkdFTztWdMSWsTKbInSP1ZqfKcjn3mMed9XiJzG3zcLPT5X+LGXyyWbAoYMe3L0aDTzdnCwZfcPt+3ppx/b4f629uxe91Jxt1AqyMaM2MF6h80FY4dzTixBCDH2fYBV9g6BhejgkMQCEEPtTkl0JHPZY+W1pMOywAmDee+F9fs91Tliv83c4ozHSeSVtbFcrgDnIcBfEkgNNoSK37RPkhTyd65mo9XUuoCZhtsGxT/gT6vdtulkYu+OjgTaffLkiT1+9MiKpYp9/sXX9qd/+p/s1cu3iu2lYlUdYwoWhPHQ6PGY4vuoj2V4LEV4rr29pfjOXtvvDbR3aN8QQEQiy4hMJLpBQQ7ldLpv3IXyhlNJLvlX7AwBGwF5iSqJRix7UajWxCEpo7uFn2t8OMU3CxZ4s2PNGNLfkktU5CWUwZv3VvZezDZt/so9ynpbzc57Ih95DYTkHNTkwswqxantdor28H7bDnfrAhaKeca0sE/M2ZzRn/HUBsOZDUYzG07QEQC0gc5eVA7AXjWbOlMIuvrB3pa12+hWUCg45Zm1qa55oucz3iAbyPHSRmMYADFf78r88+nC+hdd67Rr9vTTB/b06dzsLecAACAASURBVENr1Lk/j2wyu7Rymc5838aIzzKLr4mV5BYwdnACH3kBxhS9hZliMyJ82D8j8ndxekK5riJYhRo2sYCMFIDsYbOSAEnfbyd+D2i/ClDBO8nxHYW6mAIwGiisU0IfuXG2kaXXEmDu+QL3mxIWLBvhudEgBgjg94yrqdGESCqsucRQgNaPNoqKSRoWSZcpn7N6o6hGhUbrUjGXBTRWtpKMYmhkwq0rvejnXvb7NoAIxC2d3OcANVpeKvS0bwdYQD7jABsYXwA1wtfEfADA9JERhC6dbevjU7wXc/i8h1gQ+XTuJ7jQuBix3CZgVegzuw4Jn9t1Etx2kX2a/QbhQOXx0iYK7RzW4XpkT3pEEqxOriIwYxIzZZmvicUm3agU5xxwKjpTLjEJQl9JjMewlGT/kXaSjzi5T5DbcvNTmgNijQGuJTcvmBCMv0RhXXLG1eo7wRUOOMAESXWM3OeTkGJy7BEjASZBEqz20cq8qTkihxDPO4nVAhOkB5ccHNTL0JyHBDf9+pTV9GEfA6RCT0EAxdJjbrBo1DhJgEcBhmU6fq+tEtySxr6ifgtQh79HvPRY5TFzPmcvI37DSEC7o2aFQsuKlS37x//LPzfL1cwWzPQAarkQqAMJWv3v3b8/9A9/54GE1cjee1Szg+4YwAE/g2JIkkPR+F2+PhRIiA0tboy4ee5KNDcR+c1E967n37qRyvfVRaji/FA0excpLYJAFDdmI+OcASQoAUjUaCXfSeSLGUKAhFrZrFnx707dpIPw5JPkEV6Z2NXliV2cd1Uk6XhyzHH6fKs2zGR74graI9Hb790/UOfmfNDTwnjy8TP72U9/X3ZVUD3//R//if2n//hLp/XWStZoVOST/OjBnj18dM/anbqO+89++Wt7++adnRyf6iO1kjij/OzZOJNdDX7vtXrFWo2mukbaEOcTOzs5VYeccYf7Dx+IkUDS+uLFK3vz7p29e3dszXZLbAlsKAEH+qOhvXz5UoAD73FwcE9jEeVKRSDD17/9rV6Dz7e9tavOK49jjhlGwlXPabygjraoCBWfoVQOiICQFskgwkgIb1VqNgEYwq+7WLJqqWo59ymy+Wxi/csLW05BUc12tlt2sLcruiuv34cWPhrbcDqz3mQqRkIfCjTzx/IRhuKIC4PT6GTnRPgtYK9TtzxevYyGQKMtOrIuJsTM1WtB65m99s4FquIk+BR5XlCyUYp9oUDsegnbOx3b2fGxEpL26XihDnmwEQJICEqeCo6VQwlACslbLQmYcXx0QMdSSaagJKHKkczRwRxOLDeeWGWZt8HJqV29O7HCaKa/TXo9bdxjCmD0BeTg4F0bZyj4/8fainUYyygKxGKhKnpmxCVPnn2uMyjfWepbfD5PtryzSRIQSXiWRnptU8qwFa519ujK0UFNcRAGgoqcJf2dnFgBC2xGsaYrlqR9IAojmiIAEABCaTRCCZUsuJANdrp2RWMnrpcgLQySjFLSwmCjRTUaeqkAI4qKglwIEHHlnnZgg5jiRUhBvvOwJ7xg4V5zIGEhh4ZhLqeRhov5wq6WSzvu9+0crQ+6QZWiLRApyqXuKa9JIpq66tlYubpedwAJsZdsAggRp+8CIv5qEZ7aJmncZX1M0U5Zt1U0QjJfWK0AA6GswqReYaRhaq16UYwEup2eeK/t5KBQa3ae8SC8rxckndx3iKiWbQIoOKHb4x47AC8Ui7NE6UQeLIAEVNtvAxLiXt4s9lYdmRWQ4PRggITReGj1cs7anYZtbzVtZ7djTx7fs3v398W86HYvrde7shlsBjpfbDBmKob55iucWdxu1/cSWBXc6wGeOxjsHU1+ny1oYz2F5kE8j3ua96Bwkn5Ba8uppxJ4HNl4MNR9H4KuMHdURCJKKgDMNUYU/0hYSZl1TA11HcOtgddDvwAtHIBQABKseHld9HMePLhvuXzB/ujf/Yn92Z/9yo7eHVul0rBioWZ59GeIzYmVIP8UzaUDJOA848UO8TdfrugcOAgNY5ECLFTaUf/m/DjAqWuWROG8N7K0JV23pLiv/ZJEP+Vinus4CKECNCXJilFJAE6/S3PwulPDxi3NDb8PSFitr/R+78vhPghIEMNyfXzc7V5cAKIMrVoy2+sU7PHDLbu31xCQkGccjzlz9ivGECY4KaRv3A3GFJkuBKexIWlnYHvtQML+7ra1OyWr14ZWKDFq4rPorqmE8j7nfik2AqwEjSVSbC0ollknS1tM5zYZDK1eQzh5x558cmCtNsdzactl38pVGImXAhJgL6pQFcUe9tLSZpOl5WfuOhHdaXQVGs2KgAT22zdvYXU6O2cFJCTbTqwGp1P26JzyMu4v7gsXTnYg3Auq0MFx5qDrj/hoxGSWKP8Z3ZLY49IuKu0BF2KGhZfGHrWRoi9C5z8J4cteEZAFFg7nnnPhxa+cEMglUj7LMZJj1JoldfijsPN4vQba3WmBHNQBBH+dBFKoJi6vOskcJzWZxjLFrmN8KNlS6rxHgU7shc/i2hrSL5AGgxf9bJ9jAAs5ZCRNgoprnESeHueWHHsGGJzcKWARcZ2mWu8zd9hI4sQBIvj6c0ZOHqFPQCQKaBgaAkXXTm4I8jqQAIuN43QGFpoUXOhFDrFYxmWclRIW5e6OwShiUbkFP6WXJFtO11ciXxrL5WINBGT3CQdN/N7jK+J0NtfhfbJ7b0htxJ5Eg1OPV6M0fQbugwQw1DXCk5d7B+eUhgbsA5XouTSaSZ4iNW5ABd9PBTIo/4Cg4y5T7EMSxkV3oszrJoHHtG/6iMQaxIKJIMBDMXX9GbN5W9yv2bwu7lUdiSt12nwBG2FiUwQ4ARvyDcsVm/r+x//kn5tZIyWkZXZyPcbPijeDvuvX33kggZszbqQ46X6xvMCNjkg8JmiPQoDHY9HSbtuE7gIK7vp7tpCImyWbyN8FBGSPLfv8zcTsfZ/h7uPzDZRvv1mdhhmMBP//tUVd2D7F65LMeubg53uVOIPkLSaWX06s0yjYvYOOPdhvWgMhnvzUOq2qPMJbTRKwK+v3vJtOsPXA7yjoaERnuqxOPtcSRwSSq88+e2bbuzv2/OiVDYZj29k+sI8//kRJ1KtX7+zzv/hcrAAh13PYEHND/uD+/X379Olj0fhb9YZ99ZfP7c2rt2IPjEZzq8m+qGKlpBbM3sCmgPq8UMdKmiWTU9FMXTACC4kg4xV841XM+AL6Aq9evRFkTgKItsH29q4SQxKLXr8vYKBSqfrs//aW7skXr3zsAgoaXTUWPV+B/E/UVSL5KVl/6HZMdI3pLM7pztN54BtRxXrTZ6lEhQclxjUhr47RnASj15PyPgGShi2oKhu2CyzNVCRPoVihsTDP2WCeM9TvJ1AkNTeJ3gEplc9WAypA+S9WG5Zj7q5SFVtFrIDkKUwyG+AQHalQJfd7CmEwD+oUyq4GjCI057hiB4d7svPkPgRIGPYRQHQmTYigRSKS/clrcwy8FyMjPovMsZLAjXUu6KKraBVncWK5ycwagC+oK789sbPX72zR69t8MJJeAjRTyRbdAiRsJrLSDGCdJOpvIV9ZAQnqEiYgIY43yyiKDXSdcKO4XU4ihWtqXvY5Qae+ttmG40Kih6qIkh+6jzJkxxsEMEydlqjxB3XLZkmQMa+OnDMS/PkACXr/BCQAHHBZYXqQaAEsyOJRc/i8LkKb646OK0iXxGAQOyoBPEXRNgsCEpQkkJTBBMk7I2FkS7d6NLOLxcIuZwu7WC7sbDSyixmMBBOQgOinFBsQiaRjiHZSZiPfBBPuAgKCEXYNnMl0GO7eoDe7AdeBhPXzbwISllaczaRxAgh4b79tWy3sTRdWQ9Cy4gKLjIaMhkPR1+luuu84YmRLGy/cYx4gAVbCZArzK/mQzwvSoeD+JvHaBBJ0ruauQP6+ryyQEHtGdk/yLo8DSKz5KcKqs5F1GmXb3dsSq6JSLdreVsv29rc19sZ6HQx6sjGjuxYAJfdLaKLE9WC98/8RH3jvYBDwe7r/UbwGcymuaYAGAUbyPjwHkJc1oE5hhfEB3zuj4x/vQeLPeQ+QM7ruq2KGAptRs1ZD+wIxDVFfYj/HgqAiADVOHAAJACESDU7MNhgE//cf/bF99dU3dnlxZdVqUwACRXGxWFXHmMJCAnmJtkthzv+rkCrAImPWOoToABC8gGEvVndc2hIOJMQ+7+c2+aPnyRfWhSYd0Ws5j4A/B/+yBYCKWsT0EFJO6GoUmdmiIe6fYCIo1UhJdzzutvztrvUX99/7gITZ1IGEw528ffRo2+6Tw1SdraCRPNhkFP0zF0iEOTCYzAQk8DsOdQ0kEAe53lXb29myVrto1UrfCkUHktUcEOOKZN8p+gEkjMYAfXz4khfgjK8w+jBCsHFpO9t1e/Rw23Z2EVNlDHMsIKE/OBdTIKj+QCTSYMBakiYNEz+pS482Qqtds2YLKr3P/DNyqvs1MVIDKPLuOTHDrSoduHcggefJyjdpJHhRvdbBiKIIQGQ4prt8XQA11mPs32tXJ0DoZA2MIDL9kDnRn/OMlXMCELBCFLXfx2Cj0x9AQqw/eJH1FpR5BxIAU3wPXtcEXtw7sLYJJPi4rYOYuidBpYPdkLrb3OOeHnvBuCoeYQ1JD8aZO7BKA0gAMKI5JFBB4AONGNdxiVjDuXXAnSaKi5DrKwF24WSwAhIEhjgzVT/F+J6L5aFxQmwFK95o8fjno1qbQEKcz3BoA0gQY23p8Q8gQddPrI+81coVNSNoQmSBBFikgiBhNGU0VjbXtq8JBxp4PddxyFg3J9Aj7pVNIAGgQeeMY5xxrhJ7NQEJ9C80ilGm+A/bSmdlMqKiY+b8aPTS80ONWiRW/Bx3BgpyRKKrbkPcaDroA5Cg+lNjLp7/+N4npU7XLJAzznr/jHWSrck2c8gs6ACQgMAy1pJqAi/nahQGkLDI1b4HErSAsg4JN4w2gHTFBnQTkBAn3ReF+zRnkwtE6t53oe7aqD7k73HTZzfALCDwXYGEOzfKOzpq2iMyYljh4pAFEvQeq9GGjHgWm0Zm/GHVOZUfPZZvI9tqVpTgIpr18cM9W866dnV+JJABj/BGnYR2aNMx84VoDpDYEvWIyDnZFh7eu2cfPX4swaCjd2+s3mzYj3/4mR0+emBf/OZLOz7Bpgj7yAdWKtbs8rJvL795KWbCxdmJ3BsIygC6e/s1u/9g33Z3t9yGsTeWiBVFP6MDRFjN5El8puABkHnWZLVHZ5ZkTMUUFXvOqWWcw1ano0SP4t+BgqFem4DJNWekQHaUmt8tK5G7uHI18kajJYCELhHjC4hnXfa6Vq3WVh7AoNdKCrkcoMzLgl1dgULiCjSXPZtyMpRoC2XxC/lJsk1Hl82M/2Ao0O2dIrozHbnORRovcoqfmkT6HxjPU3ozEmbL22CBP23exnOKMSh0HE/RKZOgv3lEFctWALUh6JNYIu5YrVoB0UXNKk51vGw2DhI1E1Nhqs40CTvBVorRi/BxnyvhBqiBlaDEa4TIZF9AQqgKs0lmA21Qm/ndWmOhpf/nc47ndFImAhIAV+iAUyxLgGq+tEe7B1aZL+38zZEd/eaFTa6ubHrVt8lgJBphj+feAiRszohngQRttrmyEgnlAGmDjFgVBU8UAVmAwDfOmebjvbviCUd2xEOFfRqtis04m6QpbqaZxgASYGNkGQmiJMrK0YVtOTcCF9P9QsohbYQMkKDzL4r0XCr8HB+Iv2yhBBqIRK8+N24u6nmLgYJIE3atqFZxj04dSAAESurGBUQSpWicugz5vOsj2NIGlrOemV1iFTudC1A4n03tEjV19pJqaQUk6LqQfEp1Pajaa7eLiKvZ/eemWJsdLcvG9ez/3x6jvxuQUMvNbbtZt4P9LdvdaVirXrBKCSCBUSzX/BgOehrdgjpNwu2095mSVYCE0Wxpw8HEqdlDRkoIg6hCF21ZKK2AhDkjO9wzgGfJw/1DgYRNEGH1b/n/OSuGuDsZD22+mNjOVt0OD3bto8f3BSSWCktZBCMOxn0E2ElifdG9XIlwxRritYm/sBBkkZp0EaLQFwOqQse17GMEifIfFGJ3CfK1pHEF5r+TuCK/91E7t7jDMlFT5plkWN29JF42TGMRIQLJe0SM0ujSYmmdrbbtbO/Ku/wlTLa3r61cqtje/q5AU947ZmUR5SUGsld98+Klff3Vc3vz5lhCfbVaS91mCqo8xaj2MoAFBxJWBZzEF103AcYZSF8AAFL1n0ySe4MXtlJLuQFMkMVZsjmL2OTX0RXQ+QqtNb/e606nx56Fu12kQsw71R6/s2MgkX9k11Gsr2x+FX/fzOfev/6i0/h+RgJAAoSXw52Cffx4R4yEeoXHTyyPbSciREl3AHtEJlIQWwSwA0hArC+ABDSLABKazYr0l5otFPO7Vih6MezFYN4KebrVMPcYc3D2AUBCMBIEMIh9OLXRYKRistko2r17bTs8JL/F2o8xCoCNbhJbpKB2gT8BEXTWyYsmPpqhUZ1aTkACbASKawptmAaRE4rFkgu3G7dEHPN8RhQkTuiACI+T6xIiidgKpjHZyCFX12dZtN6A5tF6/VAAb+5RSj9TXoKkF7oL7BFqeEhwEMBrbc8YgAIWjTBqQn8ggIQVoIBLV91dopyN5EACIpERn1TIprEEp8Y7myJGGxbLkgMVNOCIidJ6SmOJwt7SyIwK/MTMEZuO0TKaMXMV3wAJMTJBjEanRu+RGH40abLjPwEk4Ijk+ehaq8zBBnek8RHI+P81kAB4rBEnRAGTRgLnVEK12MEqn1CmmUYCGLVIYIeEJt2xAhcvaWbIOcA/i9ZxKtQDSIDFS7ef/EqOWokdwmii2JypuRF5Stwjkc9EbA926aqe2gASGAvyL99XYfUqDiUggbWo1ww3icXcc1A0hLivEPiQkjP3IVoodELWQIKLfa6BhEV+KTCINSINrlbdWi2cT1zTgWvjIxPJYjTv5z0+bwAJcb8FYBKfM+JhNpeLcyJwAmYLjJYFgLg78QAkFHJ1s0LDvgcSPlAjgUIvu0EG+JC9MHHTiYrYaKxUkNkwT46OV/tM3MSrm/QDZmTvSjQ3j2Nzs7sLSMhuijclp3dtmne9/grJTJ81aE6OmvkC90Ae1JsMBYdchICR1q5ubNE1F5aDnm4Te3CwY08+vmc//+mndn+/bb3LI3v3+jc2nfSsWSchRKRnKns3p+ZPRc3P44vLjGixbj/8yY/t5z/9mTQSfv2rv7D+cGiffPTI9u4d2m9ffWPPX75SF2V3d9/q1aY23uOjM3vz5p3YBpqjW5pRn6IA3mrXJVBEsscMdyR3V1cX1j2/0FgFGjmiKxEASQyFhLqIVCSe8xnJm/t789krtaruLXQAlPwhwDQYiAnAeWGTFEJZyEs8r1yrytKyNxhZrVaXxgKJ1Zu3b+3ly9fW7ffk8hDzUaC+mtmTyi8oZN6GI/eN5d+UZKKRVWsqMPEOB5ihyUzXZEbwJtmhQ4HGwmxsFTZ9Nj95WDGLliz4mJkvVdRdIYyOFnkbzfMSZ0MgCCvJ6ZKRBmw4PVDTHaZLL/8nUG2sj3IFqzXqVmvWpBJO11+qsUm9t9nYUgCOxB1UHCCBANzvd7WpiUq/XMivd39/X8Fa9+Z0JncKfoZGRCDYAWp5guYJDsARoyWuxeCaA8NRTwFY5ximx4wRB4ZG8mgg27PHH1txurDTF6/s3dfPbXzRtfFlz8bdrqy4hom18b7Rhs2ObLjMiOIs8WAHErIINM8J5hTHLAp2EkqN+OEb0ZqREEBClr6pjfQDgITbGAl0E3BvINOk6AFI0LHqAy8txwznNSAhifClBCZPAYZ4oqiOZhUlaj7+BBsBD3VAA1fSxoYKNw9mJn2zDcaYFBzEeAjqtAtsTXNEGQcShpa3ruXsbDaz88nMLuZzu8TpYj4V2JCrlMWWcZVjB2/ex0jIglGrDeKG/8kyEjZjezZ+vv81bgcS1vvLDYwEm1u7mLeD3ZaAhGaNszS2UnFh7UbRmvWkNTEaiI0Q3c5cDi2CufQPGFPqDhiZ6tvV1UhCcTCQzMq2LNBtygvTVbKYgIQZiuHYedJthtt5CyMhC35tggl+TmJEhyQeOvdIQMJ2p2EH+zv2+NGBfLiLeUabAHTpnOWt3SBha9ll72olhsvrs78TT+jew/ZykLahuMo1DzYB64rnO+vNaf18BfCg5Dslu9mxKe9qeZfMP896LCJYkBoVSkACxTK/5/15Tx/tWosvLmYzjcyhZQBEc/TuxN4dvVHx39lq6RgD0OA1AZt5Hcbi/vLLr+3stGtn510VKYDRUpSfsw+XdY0LarQ4YyKb1/iZN+sNhoZlmouZoaXgVm697kA6PCqEUjG0Hk+Ie5bOI4lxhjKuMYY13TiYDIpPSdhqBWomUbMQRIt9jmOL+J0FYm9aQ9caTRkm0Iet37uBhJyNrFpa2sF2eTXaUC1x748FJEyHAwEJjDEAJEymOWkkiPkzZ57ZBSvFBsJVJIeLVMW2Oy0BCbXqwIolj0VR9HG+KSSZ84ft58wEQBjXXCC/QTw0gAR4gPVawQ4OWnZ4wH1dsFJxYrnCxOYzCgw6lYniL495xvmWAhKWjC9JnNONlep1XBtgufm6hPYfueD1PdWLd4AEFe7S7XFAwp0WnDHgQIID3StAYXUh8wISyB1C3E8jL2nvWOe7dLvWbgsSH64wh+7v62vVWVbSRWCkhE5tAkyvAwlrHSFyikoV8V3vSkPt9wJuA0hIQoh6jzT6o2OUC4MLWcs9LM3BUzSS4/meVtGBe24sGlCKl8yqO5hGIYrFp78m52INJJDbKf4wQpjySF8fXC9RMgRgIGDq58vfKwQcBXokBhHHLvZZcmJQQwCQJ++fn3PK9xpI4Jx64yDOr4iwGvdwIGHK3D0aLIx0JiBBoFICEsifg5GAthFAAk0kAQkcbwISsgBC9v+zLBKNhqURtMh3XJvNwRLVgSsyiccoHDV4LKBKlpHAedc9ufBcKwskSFhRrzdR4ysLJCgaUgdorCun0QYxdxHQLeY1jtYg303aPWtba7//3aEngRlqbrvmyOrzhMZc2j8iL+bvAXBHLqh9pVwXgIemmdaCxmkY/azZMo/Vev17RsJ6s/bIs5rLzIgtBiMhNslssR3JQFDtRLWp1ZLCpncGmHHPPnezWL+L2noXkHBbEhob5m2PuQtI+K6vL0XXRL/yhRrjCRkFXd7kPYwEFpSEeiS05gJw/BuxLOweP3q8b589fWQ/evbYGtWcXZy+tpPjl2bzkVWqdBVH6jjNQPEJMKC+BFTm2xYL+9FnP7Wf/fz37A9+/vuyNfzTf/8n9vbone1sd6yztWVvTt7aNy+eK+nptHd9Yc1ydnXZt5OTM7s4O/eRCSnwIuDldjqMKJBwVotYCnZ0X3Qvr8QG6HcvVShpY0liJkQo7HI8mAdo6ZTO6ECBfgJs0XJVYFv63C4AAxR0YpIEaUBBC2Ur1irWG07sqte3aqUuDQWSXo7hxes37gueK7pIDqMIScyYn2SBgNCAFGFlR1CKApSOFgwIzgv3OUml03tDgZcdAVo0wnfQKSmqZkZiy7GXOL5SRarKgAWTZcFG85wN8RufzvUTMGFZwK/WN0WAhIJsHmEooJWQU+GGTVuj1dBBsykCSsV9VqtAx03FoRGMfVaaYMvxAiwEkEBSjdhizApCfx/0htqYeGx4GUdHP9gIWTYSIALn2AtsbNLwsfeNSBvsdKxrXykUrZov2ieH9yw3mtrJ85d2/M1Lm3YHYiQML5lDzdlUmgjv10jIrl8lE2mji9EGgARnmniyFV053ZvJpcJV510QMmKGb5xMsCcRoozOiScIQSleb7TZDTeOiwRI3Zg02rDJSCAJAFQhQwSwIa/UGgAIgZEDxTtEe1Toe0TSiARARoaRwK1aVoKJ3Zhv1gAJuaXrWOBnDYiAjSFfYUmplCDUdRM91O2nYqzBwYRhzuxqYQISziZTu5zNxUjoo0rPsW0ACToH2GalY96M/XfF1g+J39lC+ubX+25AwnY1Z/f3tiTeVmBefdZX4bPTrlurWZETjtg2M+IUntnokCRbR9byAlYUNq8XdnE1UBdV9GcDIEQzIWcLgsMKSPCxEIAEOmYu9fj+0YYsSzDu8TgPUVxwX2NJyVw1ui2sSUYYOp2mNBIajZLtbmOBWlOcciYOmioVKeIOhwMBtly/sHYlztC1D3FeZzmZYirribVFPGG9BQgZ4wrR+dNtl+mURaEbYxL8G8YY7xlxhdjEd2g00PUXyJx+x2sGEEHXVkrgnG3F66KODxYb76tu/QJm1kifhfcDqOa1GH948fyVHR1faIwOG7BKpaaiDlCBkSn2PUYbdJsrJnjCqkIjuSZ0+4MkkOcxGCCB8yF3mDFONmt9BCwhPd9ZAwmLUCZP8StiuRcA3ulNEeH67Z9cSojRsbSzzCvuUQffvci+6d7J/i5bfPD7DwYSUsPkfaMNxcLUKsWZ7W9V7NGDjh3s1AwgIRgJ8zHiBQEk0Ok3ORpJc2TBeYL9M3UgAecnMxXq2+xDrby1m3ONIOg8SIRSUUUz8hOYdnSBZ4xJ8EwvXANI4DVnusZLMRIYb4Bx2W55gya3HNl8NnLV+DTeAnuRohAgYUHRTa1EboELSZFmi8964/Qicd8lsdjBsBAk9L3SgQRGG+TekLS1YuokwAPNiieav+73RO1Wbi7xVxdzlYgwr6lO+XrUxq9lAihUmANOuCsLqZa65kl8T4wLABJpI8CG4bg2RxvWzTExLSQKSZHuSvva29Lx8t4CR9K4bRZEUEGt91PbbNWM0LGmXJlCM/RYlB/LWtHXjutVkMMxZkATIwEoCUiY6jN4k0gjfuSjmeKSa0HBr+aPuYBiAAkS4Evvg0V4iPJxXrNAwrrb7esUkWMBNC6ssy7O3WRlNeJxE5DwPkaCGL3kdEnAXA0vdI9Skmpl+gAAIABJREFUxb+QZeL1r2zMzTKpeBSvFSOgOo/JlWG1/lcT/6HdluJdcqHQSFDSSOD55BtiotHEoCbQOYZhyfPmynkYTRCTNI94bBKnTDUoQIKDdJ5zASYAItBg9FER7ifWTwISxA5x0I3n0CgMADpyP17Hrb19lCVcdiS6jhbUcKjna1S3ii049q5o8/hoTQAJc2Os+HsgIYP6+412E5DADIujfWt6anZD4gbLdo00D5NE3/gbow2xaG7ajO7q6P9NAwl3vf9df4/AzWd3tC+5MCCCkvFL2WQkaBMnXKkodqSQAoAuPd2jBoleNW/PnjywJx8dSiNhMe2JkTCfDayA+mmO9B9q7dBmI9/JamU61yVj/0IJ9vd+8vv28adP7AefPrWrfs9++R//1N4eH1mThVqr2tnFqYAFPkej3lF0lmXSeO4q1OOZkjN+0iiP2XiABAJHtYiv8751Wm0lnQhaMX8LC0FesEuzUaIGs07LzB6joUDnPefzsoGSFglCnAeUeCV0410tUFECKqMF+v1iLmBjDgV3srDT856Vq2XNvqKVQJL46tVr6/X6ojlKMAb6ZKjuCm72KasKooYFT0LpfqzXgReQ7thAx95HBFzMKXXRYHyUFirmynicg2xCJ4eOJaVAlKeTknsea8eCDad5644m1h1MbQg9Egot3RNOPJsGtOBySd16dGqrrZq0H0BpsVmEKimqO9REhHymoOvr2TwPpjgtuFJxjDaQf9CJi7EHbSqMXsAlTUyP6CyGsFkkZ7EB8Xo8fz1r6MwI0TApYiTGQ5tmqfuiVizbLlafw4mdfvPKzl++tQKK9/2RDS6uvFNQ8Bny9zESYv2twLpg7yQ1fkSLQviH43SK6FyJUug5BE07Ptea4siM7DhRSX3zj004CobN2JbdpJUoJTeMrNiiW6E6KMDv0QeRynpyb1ByCJ+ATZb7Oxl46b5KVQEsBgFSaTaQTpyswZLCdgAJxQLOOT4rXcEuSjTPkdxS6lgRiDXgCWaoyTP+o04rQouM3OTyAhIYbbhcml3MZnYymtjFdGpn07H15zON5wDcAWxJLT4BZjlE1jKZzLcFE+6Kr1kgaSNfSv/8LkDC1HbrBbu321EHv2CMDI0MKZJOo2K1akFjDRojSnaFxWLFiihFp25Sf563k8uBnZ5cWH9A55JMpKRCg5EHYoCrhwEoON0VINTn6klXb2ckbAJpcQ7ivGHXhTsH4pokslQA4wlxb2mNWtHqtZJt77Ts0cN7tn+wbWXcESbYLwI+eaIeYIAKtaRwHiwzkq7Y27jHeCzriS/+TRQNbYUYWRColZwYIobwtwDyIqHncbj8YEmLnoG8xNMYRQAJElLLjFvBqotROL3/IsXEvOclfIWNpUYnhq79wt7Ez2q1rrjI57q4uLTXr9BUONVoCmsEhwC3syzpuaUS4IIXBQIYVjosaGUsxEjwa+mNA58FB8RlHTqwu9JHSKMJmoSTgwISnA76cZ48yfexEIEudNRXegZhHbnWTCA71zldqeWvu8XRWeV1smtsHdd83cQ8ezZ3y67huxpBPijobgjxPlmxxUJ+YpXi3Hbba9cGRhsQWyzQCcaaVhoJWCDz00f/EP1zOrXvwQ5ys68CJBRtq9WyerNg252ltJv8XkzdXml3LGw0nFqvD6MAy0aOj6aB20nCSBCQMJurEQAjodMu23anIiABx4acYRM8USHEIJnyAUAEilaJEObFSIgChhqJw0AsToVQGQclVGcc6MiK+gIcSAh7liwX077FPZhd40HR9vEiB7010y0gC1ANsMLtZ4ONEKMD165puk7gUmtRwGU6Ju/E+wiP62uFmKOPSoTYot/fcb9KZ2k+0Tipj0olRkKi+6/3zqQfltgS6+PzMZFwKxNLK2MdS3Etp4XUSQ9Gj6T6UuGvbnYazYgCnesNkCSRQ+4r8jaEj1Nx6Z/AdU48C0zrMTWvfF04AOhAArVTWDr6mmNMWNcgObRxnVRISwNsXUtFpzx7fUJzgjvMchVpY5GbKm6k0QZyVvYMGIbSQ2IPIW+lm0ZzQZ19mBeMtq2bHvFZIh7x79X9mRiWWSCBcxzP8bNxXZPFWbzvF1skL1G3P+8ggEaYS3mr6H5NtrxJdBENjAASQmxRwtp8VmKh4vxc92e97iLA0nsCgEhAgmIMwFe6/rCXA0gIpgifg2vtOgsA5b6H8W/OCzUHPzWeV6yugAQ1cRnPKUka3gASZsvK94wE3/zWmpI3AQnqhqWFGjd9XJBAbQJIiERAaGayGxoN/CLd9M0F/S8dSPD5rrWKdMyJxRzPalPYGG1QMObSzMayTaTggEbH7D24a6uZt06zYj989tge3t+xdr1kve6xTUaXShBLReYJ+/LdHaL4OyXo1m2rsyONAeiZdER2dg6kOwClE8GpX/3qL9SxoRvFtekPe3Zxdanue6Pa1syqrBGh28kCaGGDXk+FNBsF9GlXKXa6dQcF5YM967Q6Nh5750fdIPy8sR0qFO3s7MRO3h1Zf0BilVD7MpS9nBZ1bEy4K9AB4vkc+3ACHb/hHeeMGCXBbTyeSC17kavY25OhNvDPfvTU7h0c2tnFub18/kpsBgKNz4s6XZSNZ9XlQ/EA6lgJcRcf1eAxbDyiPpL8ovyrxHBNydVIBwlphQ7H0CoACQQfqfsiFMX5w+LN56lzpZrlSk1b5Ms2mObtoj+2i+7A+uOZdBPQTyAZyGHXSPCjIAQ0yS2ts9OxrZ0tjTdMsHYbjzSTyOwca7B73lc3TiMh5aKCJt/NZl3Xvdf3gp0wwKYc1GDOeQXmAgKJzAOmAiEU0gNcjFlbIe5pI47iQDOCiVLP30kEolsI8FPHIxif3uHQzn77yrrvTqzKzjGeWP/swsZ4PbNJgYoHOr7h2hDxI+ILy0hx7QOBBMAEzgeFhNPn/HN4grwQi4b7NPs+nkh4XIx7xROcKBbWCT6lwG2jDRT0AAls/njbywaSa6zZyanlYCRo1MEB3WLSG9A4hJhJjsRLBb0AsOB1KbmK76ljHX8dBkYJGu9Yc/Iwzej0knx4J5jE09dRXvOWJQlQjXDOAEhY5q2P7ePC7HQ2tdMEJJxPRtafLsQcKVYrVixXNOKjvQAP9TTzG3Hu2wIJq6x54382AaT3Pe4u14b1/nfTaMPUDlpl2+vUrNWoWh7/8sXEalXOJ2KWMD+gkzojy/czj1GAj6znnoCEvp2dXtmQQgeQwYrWH6KZgMUiXf9EvcxTYiVGAoDf7wgkZPd0GFWsWcm2Vouimg5HXVsulqJaN+t5CUkCJKBtU69UBDxMRkN14nwv9/s8iu0QVeWnx0Lv4ASIGL/zLlKi5KI4nrQQWGPSskkOL8Ry9gV+8jviEiNW3J/7u7sCEvhmHQn0S0CFwAzF+rGv4bHrNoTeAUlm9xLG3FBr1WOgj2BEMglTLfIa7pUAQ52pMLbjo3MJ+p4cn1m361oYUGUp6Pl7pdxQ8cR9DVvAk3AvuLCWY7Qu1oO/bwgzerHH5w1V8RX9PAk3aj+C4p9AhABYeI3IwQYDB20UkxKF17vbroGka18Mcezk0hPODUlpfTVnnuLamhXhnfLb8rfvCiTg2lDB0ahlYiSgkYDYIuyfUm5ho15fLEoKPlxOpnynEQSiHuyBGJ9hD8YgolYrWqfVsDo5UmtutTqaHWHD7WDCcDyz4WBsV106jbAbaBLQgvexpMFgkkAmGiQ0bQAT8rbVLlobEccyxf/Einm3COZcR0c61PcBEnIAHvKhB5RIY40VbBGxs6to9joYCQLcC54vBpCwmJeUq61z7rCddgFuAQlFL4K9SSWNeY/pet801kA4ToKG7lzgLIRN4NttD5OeAQy3MgALTbA1EIMgYNhLSitAYrIBUmXsktHXmWC/ibWkA2FxjOEKr7WXcmSxJjRC4YAEx8frOtF93cHXZ0tgCdaAa5BNVIfVegDeWYkTAuqkkYGsawNaFopL7MNJ18UL53lyhgjLCg2JKW/jeNyekfvRbSFXdoici7T/6X4Y03H3JiLnUg2eFSOBfMPHTsmjtQen0QjpN0iAsOpaCTC7Zi62GMU7IDFAgtZ7ynukQSVrdY8BjPtErhIgYTZXCVZpgLHZWk8gwyafYdVYdmCQYwogQZ83iUBH8wYAQbFRI2iujVZhvFb7igtMw+jR8Zs7e2VdGyaL+cpVTa4JU2/sSIsvOZ9oXDyjk+DsFAdAGHGOGBVjc1kggeuyth++DiSI7cJ4Med8TpxdWJHrp0aPAwnjWfF7IOFDgATN7aabMhKULCMhLtLmzbp6bLJNic0om/Dd1W2KhP39SeLtFLtVV+YWH3g2ofh82U3xry/hXdOY/DWDFr0hPJbsyGJezhODpZUWM6uUC1bU/Dszee58cLDTtN2tmj28v23NGpoAFA0jy+fG7ne+hMI61Lx+oUwBsbStrR378Y9+ajs7e3ZyfC4Faza78M+laMf2y/1qUapFb8CLJm1CEw94SobIiXAaGAJ0uAWY2AEEL1kx4RZQsFq1bO1Ww1rNjjY8zjcbZqfp86m89uXVuUZgeO94jQiMJEruMEBSlRKmHEi7GTpWCDzSSIhCX92l4ciRcQrpAYnzUrOJjz56bFvtjrQRjt4eC0hAiNC7tfjCeqK1ptYurawExEd2CF58TlgVp6ckqBMlGe4F7rQwD1YoR9dtf2/LKhVsoIbqLpdQAoYvCP0WkGDiNnFjKJCFmpWqbf3sDWd23h3YYDS38bJgYyj+bDTQ1UFyK2UrlCuaf6u36lZv1uXYgAqufMOhJxYTbWuAjZqjrxyfAwl9/Ru6MNaMfF7OAfoGPGYw6Os68RpQoWUlFHZHCWmP9cz1y27AQp9T11CdJ4pZuRIxWuMUe0R3NKvPDGWuYIPTC7t6dWTj8wsrjefSTJj3hs50gX5LRyEpFTMbCdagzTeh4dn4sDnaAOClmjsjeJqNKzHbHai8Nr0UL9j4YJDE2FH2NTb/X8eTSSBWm3Za19GVx6XEgQHGEpyRwLgDjARiLb/TZi76dC4BCd6ZdiDB4wmP4z3xY5d1l8bJ53Jt0BymWJm4ungig3YCwB52ra7XwXu6/oIYOZLDhnLvoBXRR/oIMGVyuDbkrS/bx7mdTad2Pp1bd7mw8/HEZjBXBPg4RV/nNzXOKAKCPpm9Z7J7yW3xffO6be4JEaff/xq3MxJiD4zxm5XwmSyrFvZgu2614kLsDXSlSnnO+VSjZfIYH491Xh18SvO8ycJsgtjZvGg9up8j4jHnnKSQOW+AThKTqo8oUdSpBw2Y6Ww1//ZE+n337517KCMTOAlwH1AQIEqFrwYznxRdFbN2q2wPHxzaxx8/tJ2tllhK6KfAbqrXaquCl3UdYwB8XthdPhbldP0o4PkbcZDXQBMlklM+ScTWACOIHQHiARwAIsA+ADhgbR7s7StmEI8uu1cra0gJ2sIEmzqQAYgQIxSj0GMoM1bjnUVZHaOXUG2k8a6K3qPd3lqJO9aqrutAnPd4WTb2H3QVEBZ+B9hNTEosNBJ/XCX8+kjJJN0DyVoOF6QxHWtP6iOG8lmic+vv4/RkCqg4j2L0GGw7B7iDxSGQMVdYnUeObwWi5te0ZBULy6V1e5dyOXKA47popTqqYohlx7O8sRRdPF9XWbu+63nLXY2g+KAwwyImSr9nAdOKsYGJxBX3OhW7d9CwnTYWymgoLaxazNkMAdPESPBxBAR86dQTp/I2HjkI6nE7iczi4gRjs563dmtu5QqMLG9MKMfjeYxjDWfW7Q1WQIIzEjxXGg7TuITcQ/IGs6tSXsi1ZXe3JtFVgR1FCvLolIcFIpR6Cn6/JyiuJN5IUZzznKVazauodOHFNZNAAAJ7bBJoLucbNoFxIXZEotHLBcdBgOicOhOU3SBpCXD9c+4cQ7ddIqEab0hsAtkE+nqMGCIxQuUx6EygOVL14m6lwRCd9LBazNlwOEqjCQkg0+uvGTjs0dwjDk5wH7qDkOskxMhJdMUdRFhpONBEScfp2hCue8S1DmBFrFEAgJo3hHS3kiskAcqwSwSMWXX65YhFEydn/YHnuQhp8/rELmdLUcTTjJv4Zpa6rFpDnA8xxRyc8ZFYCTKthFcdFJjbaMD4kn/eoOKvGAmsqyTG7vmD20AKhOcaawQujbESO9F6gFEI4zaJZQT7E+BAzASHE1fb4aoplnH12KzFInfJPjZyoAASVvlMZrRBeUjZG3uyJlcNkLRvkgC6K47FiIM31NDigZGg+0xi56GVQNPEwTDZUwMWETcTG0GjBeSUCThDw4M1FEBVAGBa45F3mevp8DuPu34/8qX8KTW8s/kbf3PQi6YoQCB6E3Ay3X5UDK9lVUKLfP/3/9P/ZpZvOWsnV7KFRp2IcljYlr+3f1TS9h4gIYJYXJTNhGb1bwXUv+pjupkQvi8RvDNRes8TI8HcBAlidiYWhorljJ1lvN9NwMdtCe/7j/+7AQllbJDwDVYCOLdqwWyrWbV7+x3b2apJAKxYGFsJsawS6PjUFUZnI5sicrdcWKlakYja1u6e/fizH1uzvWVHr4/t9bu30k6oo4JaLGm04er8zPooJdOZpzk8HqfC8D+z915NsmXXtd7MnZk7fWb5quO7Gw2SIij+Xb1JIT1Jcd8UitDvEK94RQIgiDbHlk+70yu+MdfM3KdwTAPdfYkrdUV01ymXZpu15hxzGGixntksMEFaM6fMHR8c7sAIJtgkNNze3jvVWhneTiOPYgp0mmjIbrfj9Kswp0nRWWymDmaw+aJP29icKMI5ujkMXiS9s0XKBGbz0xQWprYn46mxz/KabSpuuMiiAOuC5rmYzVNBupK3gksn/HNsUsEwYBGi4ddiWHXpBNMzildfeDNt9IplwhgGp+aN2cFB085PT/R5sZzZYoJVnVmn5dRZGtTxeGp392PFwa0otBIrgcnLdAHFuWr3BSkM7v5OwgNFKahRvdG0Sr1meaehlA2mG0y/PXLIvTi0/2HyVHddMR8U9xTVbJbSMGNotVzqa4AE3u9u8phRqE3dvCdMQVNDHqg2j+lFjG8osThLC4lbcUZUDpiTU7YZ32gaiZ6Taca0sOLu3qZvr215P7Z8sbIcNh7pIuiwmehpIffCSJOfhHL/FEDCw/Xl/bXKJQh/KZDAtS3jyzBPZIPaqmX/EyAhzBYBCDRlSkBC9kDaUAYSpP1WvBIwg1OhYSjkeab1ggYSU1aouQ2mIQAOTFNUwDjTZA94uOmfQxNeGC0ssyKr26KS2WxbsTFxrKuVpA03y7WABRIbVkhokvwkGABlICGulf8WgYTzg6Y1tLbCsKpZk8x11mOaPI4j/gO1zBrEvnJdrjYys91CmbXMZlnbJovUSOB5AQyBmSr67BX3KmZhyWWcazy5czNNdDab7ywfAxI+uydh1JWMQ6GAAiQAOG43hRoJhmODQc2ePX2kBIfDQVfXO9eOii1SJxIDIKQBsfaFL0EACTHZ2TMU0Zhj9rs3N+W18Pd8xJrE3gAoQYICzX1QTKVdTqki/I0DuNeaciqnO8W7STKV5CAuL3OHb7S0JydHOj+j4dBubm/FkOF4c183mm2Z/FL08TVsGvaDZhsGSt/ZCU2PRR6NJpLE8R+SOD7Q38pWJZnZBcU79O2y8qsD8Hpx7ftZiodMHgVxDOIeoQkLN3foutKYq+nyOiLqlwCXOC68+v0k0cFwpWEoLtDXXI7VrmFI7Jnw8tBgKDU+O3ZFkkMEsBb11MPPPxZIoGYBSDg9aApIOOyRiLSQtCEHFZbXQDASAkjAgBB/kUwyhLIshnWQ840kptOtWbs5t7qkEu6r5LVeVfcge7xLG5gih7QhgIS5zQrkkwBRpP84aACQcHLcsn4XCRO1GZF1icYeTvngtOmaoCGkhkF2IVNqgISmR2DTBGFM7fIRwHIGC4AInjKhtJKVv0eGFkznXX4G09HrL2e1OMNH5oDozlNcKOsR4KVSrd4DEhxQ4Fw7kLCve9x3oyIQAep4pZKiTMuNaIpM9L9fpoSFMGL0x9Wak3wE4hoSA3XHdnAgYTeRh4GVQATvLVySsU9aoLf2Bpn3rppRDXXFag1//9wnfHhigDewHwISYCSQyMXjzArX0y/wFZAG332wwhBysZprELLTfbveQecGFoOYpVq3k4FkSnDh8Xg/pE957ZhSlRrOyvD70QEB/3dIP12ylGzWbasYS2dklIEE6iH+zs02E2s8gQkeoeh+Uc423cuedPwiMjM9RgCcUb/FWiI2UjrmsQeFhEevT0Wvg0uuqHAwROvJNoF7yZ8KRgLHlPUWRkJTDBoTc1Y+ITJddCBBBpUMj1iZqSt3Ro9e35YNFiO9QWzo3AErVwqmui0BCbxGAXQJSIhexAHI/frIz4PhwrWAl1zEP7o/hzcbAAnhkfALkPADpA1RbMbBjg0pLrqHlN+4SKPAYYP+OYGEciPw8HmiqQkwobwRRwH9IcSufLN9tlD7zC9EAbAHJt5nJOz+/COMBICEjJi3ysYaeWaH3YY9Oj20JxeHdjRo2nx6b6vFvdWylbXb6Ow2tlpMVAxyc/UGx6IGLWYrpQ28ePaFNVsde/Pqnb15+1Ya+v7BQCkE4+nEbq4ubTJDDc0GUlXRRyOqhn+BAzfu5FvrND3mE6ro+emZmlJNjuYr++677+wPf/iDjUbkl3vIQKPh1LuYrFCUgtDygd4J2ilyBzXqk6GadafkVlUkLmaFjWdMD9Dt0aT6JkkTT5/P5gXAwF7K4gcVD712td628dQdw3mNPK82OvTnFS8o/ZpNNEHRUnlc0i08A53XEZR8vi4XLiz6SrpLbsrJAsCOjpp2fnFivW5TgIqb7K3FiBgAZkym9urNO3t3eWPFfG1zzH8qTQEKAAg4umf1rl0NCys2eD0slEkuGh2GPY2mVRuwE5pKbGigT0+mhmzYGrxgtldz00s2Ry+IHUjga455FKZhPBhTR+mhK3icDJ0Jk2j/IX+I48B9VJZElOUB7DE0zgAbimIC5QGZhwKvkOqVja5vZbC4vh/a5n5qtdnSssXa8hSBeDsaa1NSIsbPACSE7lvNewKSgllAMwXb5lNAQrCYyog2xyY29zKQoMnEA0aCEPjk8snGX096R8VC0kfITyHFQcps0TduSRtoxmRQ6kACG3IwFJTDTEG6ZuLXsHYLvR9UW4+OxaSRzVofqZENIIGNG3cLAIKZ1VAC22S9tRFsBAEJS7tdb22y2dqEWh/QImlEiUFV0ZHiK4My+RCYjXU71t+PLaMPi6AoaOL3H+43f/o4P4aRYHbcrVlGTFVmkir18obV6UVJvVjvj3cN0z1o/MQ+Qu+k+UESUuvJPNVp/U7a5HRDD6bYJL6VE036ihekKY+8RPctv+ePFYUfO34ygXNhkBdg7DMACeuFWD6wLI4P2/b0yZldPDqxTrup5oG1ud1oWjGbKJ2B1896LxCUaW6Bi/Va7IGY9rC2qLFNBS6FIxGyq6Uznlh/eY9I6Hi80Kk+ffrUnj9/LpCXjwANaNqH97d6PNasd5eXdnt7J6CY9F0es55y2RVDlrlxFvI01nke76uvvtC/b69v7Nvvv7PVghzwzDZox8UMW1gVEBnQj0OzhiVSt06ru3sMivWQcfDah0OXYXDCmTSrEVMKwFoTcj5jzshx6fb3qRDaR3j+xNoKaYdL43yNdf8F7mkYLrDtfP2kIeW4RCoG+y7ngtcRJsCqxfSa5jpeszlGt3Qx4csU8itvhBzE98kpnzVRlLafJsDXlx2gVGo+yvXRjwUSmg1qCVIbWgISDrpVq1UKeQ8A1mEP+zEgAaM8NPThTyQpnZIqkDb0rNfPrVEvlNoAqzCkty6J8SYVsADjQCbUQm22mC0mj4T52sCJ1JNsYdasbdCt2dlx2wY91tO1QEV+VjZ44/gIgoYNpEhDQHHkBglIaKCXb6jx6fVaWizFJuSe5MWgFYfFUqnZiphLUioAIhSz7WwEj3QMICGlLNRJ7HHnel4B+yU1g6cKOIt0l77AhF6MBAe6BaYkVilNL9cWzMF67qkD+7Qxr7ViPSf+cS9JoBkGpA7D0D29PkygAbmbLZdLafiTqP1qPuXf5PKBeA6X3PnrC/kq6+eOQYh8jgk3TJ2aN/P+/pGO7o1XuT/De6EMJCCZ0f0nAM+ZP/6fP1bE8Lp8wRkHOl5JmyFZhhgfyXQw1Y9eF64Vf64tlmQyUnFodmFKJaS9vH/trhNMtkV7oG76OJDAevcekEDtQI2QZuA8hde5+5SM8r4Z/VFQ/uP+0GtNrNIACuJ8e1qF18uqeVJ6BExEv44cRAqJsAYckpo6AFCWNtSR/FYBBBl4cJ3R5+yBBBgJSHlD1uL3iYMJMOw8FcRBH0VfC6RxP454z7HW8hoCxA1DSY5FsOjK/a0PFp2REEBCMH1gRwjE/gVI6OjkZT8w/vFDQEJsJA+Lww8VMz83kFAu5FWIlVygeT1Ba4nfe8hICESw/NofInYfK9J+yPd/HJCwtlYVN/e5mDqdptn56cBePDq2R+cDO+41bHj31orZrfR6xJFZZWGr9cx6vY4m8F988bUVi5W9e31pw/HUDvuHMlu8fHNllzfX1s671un31MTDRBgP76RBpenlQ0VRQjTFEpijm8UY6bHiFJFJSEuUmCfMO1++fGn/9E//ZN+9JBXBpQcOJuAdwPTab1Qel5v78GggTSwGRDwHxdp0xKR+IcmCFnRQ410smDMDCtEFl6K1suFwrqU51cJJVGLNKrWWzbFK303OPe6RvUbva+MLDH+v6XlID1IkYFHMZGKoGDumQxUyqNfyh8CRH+BErLYEWi8wmTazQa9uR8cH1m437PT40LqdlqhnxKr1O127vb0VXfbNO4CElVgJ801VgAIa0FqtbbVWz67HRMiRc720KcUE9y20MPwMmrmo0fgj5EwPmJwwnwJIwBF6g74zqHpOY6XYp6DlWDldLpXoAAAgAElEQVSo4k0v/2YaKAbGHB8M3shKQMKKyLhkUEgzENRldx3/UyAhzgPHc0sTwcZJ8QbSjOkS7v5sOqu13V9eWhXTMaLQpnPb3k2U2oBuBbPHycwZCZgXiWanpjXpJWMTK92If660ITaS2FzeBwScsfI5ICHA1Q9JG6IQ4bzwe8FICLNFSRw8fUsFQAAJDxkJYpdIyuATkQASMK2UiRUhfuu55CIAVw4sUFivrdPKrdvuiK1A87tFXpSQd611fL+CZMRNkwQiSNqQ2XRbtSmxj8ul3S0WdguQsF7Z3YYUh4rNKJy4P1MyCNUr54D9xRuRFAO5M4V7f9X8PBDgv18GjB+Cx59eh38ckNBtwDKY6dy0mjU76Hbk7QECu0b/m6i7AUIRuwXAqcLY6ja2ui1E+6Qgdl8USRj4noywEuX8LwQSPgXEJCFdKqqYYKHjl3jCtht1Jdbr5jY46Nij8yN5JSB9YVmERdbrd2xLzOf9zY7FFKwE7hvW4GAxcR5dGuceOPwe/3H/I5Xi5wFC0OSyH7OWfPXVV3Z+fq61hzXn5uZG/71580bSO8wsxexZr9VI43vD+qYiL6vY4dGRNdouO+M6BgTn9/g5Uokvvniu14jvz7//+zcOYNQBQzxpx+9/5GZOfd0bGPokqtd1Jh0FO4/HZ8ks7u8FKNBI6e9pQJcbAQkU0/Ua625TIH4wBHTMlr7exrrMY+JJMYfCzxVT8wYTnw3WnSxlzvMYHDexPpSQ5Ma2PFeAli6tcc23gISCxKaFHqPsXk6TQmNNo+rGk/vmMJgJQbFG3lIGDsq1Ed//sUACjIRuy+ziuGOPL3oCErLtVPGPmC3WYRLQ8HJsF57asMCfSdIGb6YZboT/Rkw+e52WdXsNazVIJvIpY4CaavATkCDJ4BI5ka/ANOh8zWMCMji1Gso9a4BZv2N2dtyR8WKjtpXsFENPxTNuPCrRO8cUi7fy6bkfT+5BZ5CFp0GzlSaomctRARI0305eN7YCjGDvXglQUPyipqS81j09u4H0Cpp3zZ9DrCIjgvZTQALXvMfMlvcujpWuz0bVWm0kKS5ZDV+Dcp0NIBreCwI6qAOJLEyxphgt7uoJzBExeG03jdcbDIJdk5qSC7xGT14RYlIgw0gDH2qKeL2J6SzpSe4mhrJIqHAsHcmOfoC/LwMJIW0QGJUYCbFX+eDRm/+IgSoDCbof5GopkY6DKh8EEjZWTBYe45wSBzimfp7cQDD2Nq879ubdwUj4kLQB34DYt6OO3jGvqf9K6VUaoCeGQuyb5b4t1rOQnAWYEma4ldpeDqXzEF4MCWik2ddzM7hLzAoBM/gKKHFqDySw/wQjoa0+ABNGVS671AZPt/Ihh7wgYPqleyGuQY93pM8BoPZrXqByYiUAJriUy9kG2itKQEJ4zfA9B2L3jC7+bs/uop7mPnb/BsWYK5qZ1+fSBlIbfmEk/BmMhNisHk5EopmIG6KMBOku+ZmlDaLffMTMke+HcdrHgIQP3Vzl4rZctP4Q4ODh73wOSNg9/gcZCQAJNK0LuO8GeP3orGvPH53KlKjXqtp6MbJlcW/bSiGaHdFedCUXF4f25Zdf2ovnX9t0Nrfvv31l7y6vrVFvaiJ2+eZapoMH/WNNdZjIoC3FiE1O2Et3sy4KgIM8ZXS7MyyU0S+ePdcUiUhFCrfLt+90U+J9QLP6n//zf7Y//OFbu4ccoYrDjXv8fASi7BsvQMLR8bF+tjPqSvC9x/s4PReUk+MVhovF0hMjeN0q3lJ8j2iu6CYx0Gl2tdjDqhD9zXxqNZfmcOVFSjIC42eRzOBU1IUV86ktNyCmFU2HSL2ASsfkFUdiAA9QWxZEGgSovEgRmvVMG+bR8aE9fnxhx0cHom9hPtPM60ozIav86vrOHaQXW5uvtwQY2FTMA0wVezZd1a0AYAAwWcxtgdswiGmzJbQWem7eaTlNGKMkIiLZqNQMLhz1r/tCGRu66F2Z63IDlY6ItQASpFtezm2mRA43U+P4MeXjuThmFKFRdPBYAUrsTBdpRmfOfqCY1dAHxBhDDzaY9dpu3761llWtn+UyWlwRk/f20uZ3I03qMfPhegREYmNhUwlpQzmNIe67PxdI4H09XNv260mKI0pxU+W1L/5dZmQ9BBI08aNhS2VVAAl4JIhKTRGy3ghIiElCGUgAhCNLHTTfpUR4KITpYoq9q2aWN9BHUrAWVlmvrJo8E9SYkPDSakhSA5BAY6fkFx4rzCIBAii0+azrxhkJAAk0wtOV2f1ibjf8t9rY/XptI6tYQTwk71F0eQc4AkiA+aAvg5v/AAx42JB8bm39jwASoP03sq2ABAqybrthR4O+dZsNpemsFnOP7ER2FiZfJJykZmKd1e12trKFJmguW0iHyA3GBPY46PmQkaBTjvY0Ukg+4vHxQ4AEMbQSK4HSV4UbzYGtbdCn4WrayVFfxrV48eBC32k1BSTgTx0NLOcsiq7Y52N6xf0vUDd5EajxhilVzWw4pOke7lgMrOmA0I8fP7Zf//rXekwa82+++UYgNL/Luq7HWs5lEgrjQEaoJPqkmC6AZth0jZZHRNK0ACTw9+wB/P752SP5LvB43333Umt+njfSpNgn7yqAdX+xlLtES8yDuxvrdTtpKu8u3jxPsLuY5uIRRPKPJCsLPDN4TKJWoa43XYaRBhwxRY0GPIpW5ZNvk446d6DdTRlXYnDFxDBYcRh6xsQMgMD3KijaMf1eujRQxsErTWwx/9V6v4vaA+Cr7GjUEQfJAstjKbVAsbhs4BF99z4t+gcBCWkd+JRHAkDCo5OuPXnUl7QBHlQACax32xXsQ/PIRqVNpVhArTnOBNFezglM7xmD6iZJC92KtTreGAdIrKYigXvSdicggak9gBCkAIAEwHtYWboPlzP1fd02QEJTEocmCQwYKm9xMoRx5FPtuDcYzMMg4DwEkKBIV8lVXLKiOEA8sAD/q8gbABO8YeP5HPyFTeHMBMVekmSgzdTBETcI9nhBJv6wEgQkkE4hf5QyI8GjGwVIIANduITqIZAQ9H5JL+SK/36CB3Il3itAguvik+Ei8v6drAM/hKbNFvinzHQdNZv4QgCCwfJxT6n4UKOazBt3TLaNS3WkCkvJEbpud4ytjRhGrpOvJlaCvzZWXO6xACL2HhHOQBFDQ/cD8tHEyNnVA8k0kka65LHkTJPEuOB9iomHX1OSHyVpg+49ZG7TshEvPgmAks7OxYNht28k6j3gpr93ZyQAcD2UNpSBBBr9qF8YVDGA0JFKYIIGFSG7KG2yUeOwFnMOQkocQMLO2BX2VvLi0PqV+rmQMLK3lIGEkMvgXRNAgupCpJRIWZResZc2MNRmP1LtXfdI6rJHAtHnASRozdPamMxI16QIedy1S1Kc7RFAQgBCvBc+QtoQbAtdvyVpe6zHMRhS/1gj9cHvTdbSJYChDEqQMrZ/ARL+HEZCgATlIiJuADb78s/LQIJOSKIMlVGwuJ5/SJP+Q36Hxys/fvnfn2MkxCQpNvuHr7N8o3+u2P3Qz38skNCurlX8s3T1Qe5Pe/bopG+ng5a1GhvLq6zckI8LPGo9mzozu3jUt6dPnlu3cyhDxct3N3Z/PzJcqrnZ37650pSm2ezuvAucXumaKiF+i42NRmbHxw378vkLO784dWSfAm7QVYH21Vdf2vh+qCIQh3smS3z88Y9/tJcv39irt3cqAijsRE/TlJKb2v0E6H97vaoooCyuQa/jvFG44bZMI7kz88rqmkABDLBBBtVTMgXMhpLuTzQmq1iz1bOsxmO1dkACjzXBzJDpTor/gYKrBpsiLeng2Ih0HNAuQhGrZprsUrxiksf3b29uxIBg4Zbj+gLtnsLitdbCCjk9PpJmk8xp4vxyNqfVWq9d7tGkFGCsuGYov7FJsRSosM6atsoGWLtJH4fr+3S+Eo08wxyS7HTMIimuadY1nYb14X4PmMQst7OdEzTnNzYKafxSk8dxRubAf0HhlbRkOrYlU7QFUyvPXQ9GgoNMGGGmbOikMwu6sq4hzCTnzn4oAwnVJowEpxG//fZ76+W5XbQHdpS3bXU3tMtvvrfh2ysd80C3ARJkMlRKbfgpgITYNGINeX/92uo1fIqR4Mj3Xn8cm1U8ThlIEDpOw1ACEmBliKWQKImACyoMNFlwLT6bMICXrs/3gARPbYDeR2xfGUgAsKJQyatbpb4AXuGnUEELusZk0QteFb/ckwISIOrASNjKj4O0hqnVbbTa2v28sCsmxquNjYhlrVRtXq3JDBMPhXCezwDc8NVJ07IAl+J4lNfIMmD7sbU1fuc/BkjI5By/Wc11vKD9H/V71mu1BP7A7pjPpmLO7IoPmoAU57ap5nY5mgqU4XsqONNxR2uq4ibFxYrCWpI2/FAg4VPHUL0Ik8sqrtlcPwuZpgAU1KrQeE0eO40mMXkdOzzsSwJTqwN2Arzm3sgkOZd098mcLe7zGCREESbt8mqVMrhzTfQnk7G8BWBhsRYAQAMgwETg9eN9wH7x7bffygOBtUWFIVr3dkdNhxIh0JUji6rVZIIGg05rAMVpi2SdhvaK0XSitYnHJqUI+QWN3OXllReOxr3iIIKnNngzQFPe7fa1pr17d2Xff/9H6d+D3aVie+XJEuxzGAjLAE+GXGjZXdrAvzFElFlj4YkRZdlUNEmcfxr1kPuFaS2/78U77vTuFUOjFswI96DwSSrsipAyeKJOmHTKokznkH0x6iB+TrMS7uq1amisaW6QDDpzjXQKXptSk35mIKHXroiREEAC0oYAEiorUlHwSAggAaNEJvPOSGDfD7NFgXQagHC/IqHb2tGgZp2u+2V47eF+PwAJHFMYLjTWREuGtIE6hfPIzwBTFQtNTOOKyFSzk8PcDnpNJWM1c1Zqwm/Z8MtxnMJUfVqfTPQ8FtJXOpnVVzA1BEgAUPDJKjRv1UCJJaKA3i3NNE0/8aPesDuQ4I041w9NFKksjUZVgwMem2sHb6WPAwkVZzkkgzxdl4DaGCLi4VHdiq2090lwdEPrVAlICEYLr8ujIQErPH6yUnWgyyUyGEHDYPTzAYjijZwfEzeQ3MsWZOgtsMTN/MIfQt9Lsg4lDYkZQyNasaree6LA4yGUkraCkRBS1GAkAFDwfgASypJVGXcCYCJ3TK9P+2UACayr+n4ACV4HeERmovZzr83w+Eh+AVWX3eA9sdPyZ+GRkHxUkpFrMBKok6n3+Jgns8X3GAmJ3alpPayHZLgoqMM3gE8yEoIlJj+akodASDwYkgUAp3snUrGSZ0vIpirBwNG1jizYpVpc8AKgdZ7Ydxw0Iw6d+EcGX9qPKkg/3Izc/b2ckaB7Pf4WwAw5L8bzMP42eJ/x98lwmgEK7CvJMnx4JjlFSraIdTf2qnKvpwFlYiMEwKDhWQ4ASzKKM3wBEvAvgpFg1c4vZos/BkgoAwpsNOVJXYAK8TkouT8XkPChiUy5uNLm+InUBi66QNzic7l4/bmBhN3jf4SR0KwsNZVsYIrVa9j5YcfOjto26BCfR9TLTJnGeR2OI/TIpeFm2urAIuhardK2rJLbzfW9ioNOp6epy+2t+xCATMc02b0AnOrDzSm61qZiT548tX/4zd/bixfPtDhcvnlt09lYiQUvvnimaR1UVFgJwRChaByNZ3Y3Wtms8OgwUVOFWPt/2gDq0Gj5zzO+eX7OA/R3p1cRf+TZ3yDbfA2NlaIvFnhRoJLhFAUS2lBeJ9RNfCGQOATdHlM0fgaQwPtfACAoktELYNYsDCKd6s5xWNuWxZ4FuU4+dd96BwMVKsRq3t/curss1MMNfhZQvTe2xrthvVHMYqeDeVdH2uomhm1M11LxShE4mhQ2nC5FgSbSclwsFP242NZtVRu4dwJO04uVTZBzKH6+aVkjtwZAQt7Ua+PYszHAhNB1bWtbbGaiTAZ1LQCaOKb8DccTgIBpG8eX33V5ydCWi5k09Xzw2AE2qMFPufJx/3PMwvFczJLJ1HJROWtiIsj0qZGpGdB1sl7bm2++s169aU8Hh3beO7DN3cRe//6PdvPqlcdkprQHGgfAFE1xk9lieVIQjeify0j4UAO7b3ppIqGfh6/J3rSozEj4GJDAe0QW4+WGI/fyjGA9op2hcPoAkKC1kyIMKigUSDbjBCRkiSbJpFib33bjRRmu7+u5GAmg9iQJgKLnFFgURWSY85/MHlMck7zM3gcSKImB4GAmACRMNnUbrtZ2VxR2PS/kjTBCe8t1onhIl0GE+Ve2TkCChmJbFbMxMSmvpR/aDz50Lv6jgQQM3zAc5Hy1GrkNOm3rANyBEm5WtpiTZxF6co24dJ2rGaxV7XaycMlIYs3t4rQU2+k+L7p+Pggk+Pl5uKeWv/7QMYvvueVYzTZs9ryu9dzfSxVKNlPaqrUbPtHpdTAmPLTDg74ozS7FIe3DCzM+fELtJrOxnvK+WMP4Xuy1AVYCYAG+sJ7yt/yHqSJMOZhNrBG/+93v5KkDE6HMbqSpZnL5+PxCa6jSVZRokRzymSaRGnJ/J7YWa4E8e5oNrRM8F+AjeyBpRRxGB50xrlt6Uk2N5JoDAQk0ADAI+F32nbdv3tm33/zBZpO7xOhyvTWT1YjFBIQYDI61PyFrkPEf5MFE8Y6YxgBbo0D1on0/web5MN/jmAa4F7UIe4rSG9jL9Hsu9XMDPx4DGr6fF77mfYRhHMA3zZpHugB8ucEgzVRo0PO6y9tgUahOUsoHMhIYCdOfHUhoNZFsbu38qG2Pzrs7jwSABEBUbF5oxB4CCRtiFROQIJd/bhOo7CUgAZPFABI4buUJJFIuvh5PZu8BCdRKHFPOJV4nASQAJhLFTQQk3lT9Tm71KklMLhdijXVS0j4CmOtVTXqKXVQibslPiWWj13NKPk0UkrTN1s0f08zFqpL781qT6WLBNeaMBKVuJM8NprneoONrwL2bgAT05O+ZLQJAsaVU0/Xg6Q1IfbyWDlo/lO6NHRzCSHD6unT9SKN4zESvl5RhF6sIMJHuAw0BYBC6Yz5/KxNIxSFnkkwI5EoN8H4K7AwcN4NkbeR65Pz7NQuPL4AEnhfvJN0f8ltA4gAA4q9xTeIZGnvFK+6jJWF3lKUN/JzUhjK9XzKJRJGXv+WOEZbM01OKkr+WlNCRpIFisNCUA6bMK7ZOkYgANA4kcC9zXFyGER9iHj1gJHwOSICpVd5fqSuj3hCYsCb74eNmi6w5wUYpD0GiZ4pUhmBTxXUp6TDvNzESABL40DnhfaQY9dU8mU0KQOdeoQ7aenJVZe3ARwIUALSRkoqtkcwWC9bVkEnA4EkSHj2XLcXu8HhNZ3TtY0b99Tnrx8HnYAwFizTYqLGfBpAQwLlMyGuehsI9xTW10GAROKn1C5Dw53gkxEQpYsKU+5mo3FxE8+nMCyeKYqi4sMvS15wg6aR/xtSG0DXFzfiQwRAXRxSxgUhHs8DmLHRLqGmiRJX0vJ/VAH6qkivReR+iX/E6/XWFNbebqsXXUE/rW6LG1tZpVuyw37DTg7adHjYVP9SsQ526tV47t3YHtK5qrUbF6i1uGho9oiO7tt3UpDe9vxtZt3ugKQwZ2JowYcKYu2ZdE/IZuneYAk6fPDo4tmePn9hvfvMbe/78qU2mI/v9739nb16/FMr85MkTGwx6Nh6NVBA6hXVqi9kCD3mrNg5tMl2Jukq84wKebxXqPyY5INJuuqUFbUOhxkTBp/kYGZHr7JpGj5d09J2EAi/sPPbQN1v+aDb3STlbDr/Xand3myOofbPhG5siw0Zjm00AHZAkMPlx40QmdY1k3sLpYcPDIMh9BNywkYKS98QxY6EL8zEacR6fYo2ClUk8RQyTzJPjQzvEj4LpQ0LN0QPfDcd2N57ZIkVBjguopWubras2zzq2rRHDVLOCfGv8FNhgaw2r1JvWbPd0HEVxY4NuuXGlvCIMRgI55oUys5mmOdDQ1utDgsJx52sKez5zfLku9N5G94rypGHifXEcKMzZDJ1GC7WMSapT8Ti+AFX8nOtodH/nE05VWVXD5QCUv463A/GUWxgJL61bq9nFwbFd9Ae2uZvZd7//vV1990qyCKh6nOdAzClFoPqx1qgpS67Bvotlas5DF8i3oIZ/Kv4xNpPYjKOg8U2R7t2Lp/JEvfxvnw6GY7FTbGPN1HVAfGbyP9BkUvRDAABnJuAcp9ebGAm8fq/65Y9s7Uau5k8RnCvae6cq+uOw6DIla0iru0X6s15ZnWIFYKmKlMbNwPg9gIQcIyUMjVxg64WY/BGYfHjkI0AV/8E0mGxzG642dlPM7Ho+s9v1xsbIZDBGreW2YGIAKJSkF5wY+eqkioN16D8WSIgFurTOqnLwNZd12c9nOVmIwrnmca0cwDVT6YqKHGQNOE0jJWEKCetGKmqK1aWvUZx/BxJq8pbguMZzqZhJVFl+h2alLG1QdnpioGCG+DkgIRhvH9qGtCwG9RZKpppXovVMxWyrQaPPuju3TqtuZ2fHdnpypPsY+QvXbqueHOEx3iXicYZnzFpgGJVwp9Wyu9GdzHBZh/Da4Z7UhAkvnErFTs+Od2vSxcWFmAi3N/f229/+1v75n/9Z+8b9/VwJN2K0IcWoZAISzo6PrN9nzWnKbJcISDEe8qYkUlfX13Y/JqpyIa8YmG28rmBPsD71+wOdDznYA4RhCjkHZAAIONT0FcAcBgHAAoXn1btL+/bbPypCGWprSDVY2/ANuLt2ht+zZy+cGg+9HvPxVTIwhIaukaqzEQJgl6wuxStzrURKBY2FAwT7tc4ZLGuPO2OtxxcnFcQBhoxG493f8PvEGIc/BWA853ANq2Yne2DqTDEP8IyhK++HPdcXHoAEgbcL6M4zDQDi2v3Q58/WR0IsUjxmaj5Ye2ReaEsbdKsCEk6OWnZx0rJBG2kDRpYACXjFeqQcx3ZOU7HEJ6HilHSBH7no9QE4xnWLRAcjx36fptVBmKjxuCYk8zBkNyPtheGRAJDAPUhDt8BHw+EMsZIwKO00q3YwaKv+qlVXVmFvRKOdpAoCEtBSU0/SDKV0hDSc3Q1RPFLRYxblaaOcZEAjGHB+N8swGXULFrowXhakV/mUtqJYY4+e1iSaIUWLOhBAytlo6y1DB2dIyZhRTIEAEvxrHtPTElKjnhIAovk/OOwISPA1nHXT5TLv1/Ss/1w35qyc+dLmRTKY3DpLkuNNvSjPDUkcYDw56yn2Uw2G8KySLMCPHxp1jxbEk8qPBd/V+4mUAMHemKQ6MwMfJqQmrJ2sRxpgIA3R4yB7TX4JAkBSLQE7Jcl5AwgVsMc6/ifx0Z6iIKifoUZK0NBavE1x1doLNrZZOMsW7xx+3KjXrAGIApBQ4xw4tMxbxwcKM1itG3rSj0kbEvNF2kcfKGhIEU19eCLgERcDB45Q6s/00EhIqCoT48YHYQ6E83MNupQAte+PBG6W/BYEeiYTSvUxpfjL2AdlmJ4Yu/I+SCaTbvRMmgqvAU8Zj4oH+MQUOgA5EpB8LV+puXSWcl3yTeozhl8uvalYVndAIUzdAW7oP2UaqvQcXydiLQ5Zg99ryWw9SWF2cucqA826Upv4+yXrqYwhYSS0bV3p2P/wP/8ngQrIonB81/0mYQ0OF3BMf/xHZVsej//4x/vLHyElogwo9DGhS7El5QeMCa90yOV3T6GVAlXk44IZC4tDvW4z6OExYpZ+Pd1kKfJIwAMIa9LZxPPF4hGUv49tVnFTBxAQqFL8/YcYCWWUk8WhPCkpF3r8HhdmGUSIBl/0LSFPackI/tUHtL5xih9Oz3Sjvff3FPBsIElPHA1DWqSlmUoTKCG3XPSLuYMIg7odH+R2dFi3Q3R/DSaMa5tPhyp2jw8Gct0+Ouzberuw4ehW8YJc8JNJoeKJDZPpEJMY12BurJjSDIJOu1s2lHum00RxaUKdmWIacdZ++uyxFoVvvvl3+/3v/tWurt7p+yB2FOY8BxTW0WioDRPDwKxyaKbXMLHr60v9/cXjR/b44pE1Ow0bje7t6upSBluhl1sL7aYeJQava+NRYRMZ+3mTL7pgGERpUk6hhWSjYtNiZXOM+yjgMor+djIwmlveqHhR0cAbAGd1Gj+zyZhpGZnWzlzApG4tOik56xXr9ZBxHNnxycDyVkMN+f39rYMIC1zaAUAovCnSnG4ZzkToeKFGHfb69uTRhT15dG7tVm6L5diKOeZkTNQWNhwXdj8q7H68tknBxl63tTVsDBpPxORyaxNcpJnC5G3b1nNbbCrW6h54Tji6O8VC+qYdEThcU7A8KHRFLUsMHTZ1jndMryhoBwfumo7khXPJ8SlGExlJcmwEpqC1rfs0Y7VeylTMw4+glVFc1fU1JmTEXio55LCr35sVU3dUb6AvbaqxGV7daOp51OraQbttm+nSLl+/sqvXb209mVqdja1Y2LJwY00V15qC44pfsTU0N7eVtgrTuOQ9UGMyTmFO8OQnVvIP3bM7oEC0dj9u8b0PAQqxVpSLK/2e6IWMUShZ3U3ZmQZ72qGQea71SpbWZadY8j2BFKIFOjjiXuCesSzAxDbWzmvy3aBw5l5VGgNmbkk7CCMBsYI8GQDnEmARwAXT2y1GmHgeUDgDvEDnRBu/yayoNu1utbar2cTezqZ2QyQnoEMtt00t16QwHN73n/cU2NBslgHe8r/LAOuHzsWPZSSogN14RFkZEHp4rlQW7tytfRLGuVOBWquKiqmJVzpPdbwpKGbwuEg+PWuiCoONwNq6WtqCY0Vdm/TTTlndf4RZXlBkNR1jhCmvBY/R0rC15JHw/rF0oL68f+7fS9Vmhe9/mvKQm4K0QQ70UPlpPjD1W9lBv20XF6eSIgj8yVj7csPME3kTBZma9M3W7ob3Vkwnnn6wWluz3VA9APBBYbyTeuFTYFs7PT2WlAFjRfYUQO3/6//+Z/u3f/s3+3/+5V+SMWJPEgQYCzTAxbSw6cIfXBoAACAASURBVHRk/V7L+oOeGtybmzu7vL5SsT44PLJB/8BevnmrWEeKYvYsqM0wzThcBweH6d9uvpXlDTc/RDtOKs98rnhHAdSVqskADMbaciXABOBkOJ7osWGhAIjwGpnGvnn1Wiy8w/6BT50x3yUJglOHwZ6McbeWN5rvMR4fnieMIMuDjJD2+VBjIzYc+xXgf7AnPb1hptc/mUx1/CKKk99zI7+azo+kJlufDkdxLI9Prm/0/3Ly931QdVBKbwiaN+/hUx/la/Hh73n8MLsXgAUNIysg1/9K12BlO7VBL7PHZx17fNK1XgvGFgCCx9ry2Lx2XhcMAZkSy3CQ/RUZRi7wX40cE/gVvgYz7XfOnqtZr7c1WA8u9UvmhFVnOvLeHDBZqgGWTwUml+ZA1BzgHro+JrcAiTngVm7tJjUU0rOlAATVHzSFm4XeG2uxUhPUK3lco2oWgJCFN+Hhc4G5omu8PXGLf8ME0Fq1YRCX7/4eWQOSC4wniYUEJAyJCtcJEiD8TppNnP7db2FbcaYlQBHHvlptOCgB40LsAQe7+J57GzgTVdepLa3dI10LULDm4ESSKfjEOiTF3pgr7hAABjalACAaKQYaTjPnI4AyGJQy3k4DK/mCUBZT70gaCvsQfwzA0HT8YFUJE09AGBLRjdnd6F7sxt4BQ56GWIDcw9Xc12cBt8LcPWZxVzvqvXrjr8QVAWpuDqz1opYAJ035w//Cr/LYK3wQwftjr06+FdJfeqM+G8/UoMvniOk4Ov5mXZ91AAGL2Rs4dgwCAMiU+lpVVSVvHaIh8bNA6qR60PcT1tuQVqpZlxl4MlukFpDnl3uDyKsuATXqSdLX7M9iXPC4a+pej4wPBmWkQkSNE4Nb96Xw+1lADfeIWLy+HwkwxSdh7Yxnznec/xi2cEwZhvCakdpxTBoCo13WBjCyWXpcsNLi8BcjOhy/E10qsK9zeSswRK0mVo/26YaDCMTayzOKAV+KBw0GBp+57lRTyqcmgamJwc45XQl0ZfiCvwPjPO4LdtKqJMezTdP+x//tfyd7TpGizmii/Oe3vAb8KT7+mwcShJaVmmgOig6sXDI9c77c3EcTr+9BgYSRkHwSyk1/3IifortGsRc0G5XSSdcdKFx8XcZrykU/N0d5IhCsg/j7MuLGY/z0QIIvTAEeVLbu5hu8fAp6Lk1uqMgT1iZCc4HZx2ZlOIcPBlU7Ocnt9LBuvc7WahkRbkubT8bWbDTs5GBgjx6d29HxQBvaze2l3d7dW73WsXmioUsjr2iZRB9JmbwsnssCY77MDgdHMsJSQVev2pvX3+smA1x49hz2wcBub6+lab28fJciuLxQYwOXfAFjHQFOLZsXxLc0bT6bKF3hsD+wX//d39qvv/pSEoF/+91v7dXbNy6XgAa1BnFfiqK43tYMr6fxaGHzxQYjZIOpyRGVx8KaZsuE6NcoAJW5zEYLLYaGnmK/JRR8s51Zs12xwUFTmy0IJtfCHI+C6VKU1B0zAuR8ObMNYMLSbHDQtvPzYzs9O7Fmuy63WNgVvFemYThuT2c05lROLKY00w4WQU3lo9Ns2dnJqZ2eHFq7CWNkqnQNZAforiazwobjhd2N1jYc4/6dWQFDgUWZGQ1FDbS3rGmVvGnbrKWc+nZ/gJui1YmlQz8MtU8xSIGZu8lMbABOAWPx3E9xuI8p1mEl0ETAKpH7+mpti8nCXfgT6OapG67n5jE12UmMo7in4j6laanmW+v0kUw4vZnKlWOBVm6NhAPWQqPpbvj1hhXDsV2+fmP3t7eWLRaWjQolOCxnC6NRQxupxqxSsXm2tRURWcIRUpoBGxfyFBlxbfQzZf9+5CPYA+Xi4KcDEigGofPtDY9Eg0/gAJu5WAlkd2dVAQmsmWpIE5BQScVdtJ9IGTTRE9qNRreuvHX+PoAE6hOZbmpSlrSJuiJ90huvx69PUh5yyRMAElY8H94HWyIfN7aqd+WLcDUd27tiYtcJSED/v61Ci/TCM2IfNb1Lxn4UKDAv4tjGKfivCiTU3ZCsvG/w/OVrNl5Xef33a8BBHBU1iebKJF7nioJQIDlNqHsBCZirYsjq8aaL7dqupiOllcTzue7XP/z5AlT2QjsAd2mMaUsAVSMShj1iZ/a1f4xdpvcDwEG029U2mbvxPM6tViyoJCdryeCYOB4fdu3Jkws7GBDRSKdJYZcbkDOAH2sj6wOvGaCR9Y9/sx7g0eHyh/37VCFZTK3batqjizP74ssv5anDXgMD4V9htb15Y3f3IzEDSP+BqQBYQbNxdXltt3c3lte3igeuV+s2ns7s7nYo7fXhwYkdnhyLZXd9e6O9g0m8+yT4lFYGtJutAHWmfXjbHJ9fWNaoi8nw9u2lnlvXhuN9VklFt67nLNOaqxoiMzEjABKYiAGuIN26v7n35gq5gA6bGwDK1FCgEhNV9y3gI2qRONfBMIjG/f1BCTGXSJTcBJIPNdViNTgQ7IC9swcFIBAbnJo29TO8Nu7J5HNBk+eAfaImJ9d66fe5T5JePrwurOLP+7GPTwIJHFQ8WcR0aOraFdWwApg1t6wytQPMC09b9vi0a/1W1RoZPEaPweV6KtYw6njPDAg2No8IRKvDOUwTZtdRs3dRO9CcA75021XrdNcCFHRdlBr5TO+LYQpTdBpfj/GEocF1zfEFuJgBCrG+AW4AJDTrkg80NPVfWaMG3TrT18gSuK8Uv6zXA+DLGgmwnmQlYpXh3E9DVHPXePxKajRiNIOAeHu/hTrvs+LyTkCTomAw4NcaHgnT5O3EHgfLiLQupI2VmkdKuucCUhr38lCyx5o6idfjgD+PE2ajHiuZgElbW95yDwdeKzWTT6Xd6MEnzN6cOyDlDTnH0+Mukd66bMiTUTC2dtYpFzXXa7uL31VdBtFuaAdryPX1DmpQL1c1BQ5TRzFcMmd+0lxTr/D7DHya7VaK4nSflWD3BsgdJo2euOxAghg4SSq0i4HMvCnGLNLfrJ8Tf9/pW8ljyPcKRhieIuLHw9dCfFy4HlVnJC0/x1JAH7K5NLDknPi97wMQWTEn6ZtqLeJlBSSYpIc63ikxaLdXVTmTLhXQ0ALKf+beIGXgPP7N93drRTIe9DXFzys/wysn9ssAPPXzBCTs9iwN+VwSzIcAI+QteADVaOK9ZpR5dmJt8nsMQcRKELCdCaxrkihWd68y/OEcfEpx7QncUdIUkZKKxzUZoIsMV/evWTfFKOT3YW8mVlgkecQ+C+jg//Zz5OfXQRmXGzpTLGevJEUnnftVpe5AgjXsf/pf/w/GmYjKLbNcrA252PxUKIKGR+UO95NL8s/8w7+QkfA5ICE0k3ESAkjQ2wZ5ZRt5kNzwselKXPBxJOImKwMJHwIXyjdJ/G08RxhflYvH8o0SGqFYuMo31k/DSPg0kIDjt25oIZ7ubCpmgpaSjbUqG+u3K3Z01LTT47odDtjMVpZXABIoYFa6AQcdn5ofHg6Eil9dv1GxxAbOGF8UJrmzOnUSk0GOQ17N1eBB5VPu9hdfScPK5Gi1Wtrvfvtf7Or6nf724uLMoKZyrCgCr6+vBCS5RskpbH78klRkldmEoPlKQ00p5+Li7Nz+/h9+Y3/767+xg6ND+5f/8s/25t1bTXiG45F08ThdU4QCCIzuVzYeETVm1upiCtZVegKv2dkmuTZ6qI+AAa5tTMi1DNFonrbW6dbs/OLAHj05EisBIykKzNFwasUM6lnKdq47UDCfT7UhjYcLGwyaeu/nFyfWHaApXSnSjGv/5v7OptOZjcYcQ5pGjF4ATxJFNC3MUIBPjo5tgDM6UU/rqW1sbo0WZk7QKFc2KTY6XvfjlU1GG5sstop+nMsfYW0zCohqy7IGsTMtm28rlmMmSVQTRmQtEH7X3tGG6H5Kk9D9/ZnciBMljiKDIqvX7+6KakCE6dSBhNUMlDxNufNcxbrLJrzpEYU7SYPKtH4Vt8QS5ltR7TVdkjFURcABr2s+K6wYj6zXatshcoysapPbe9GKZ5OxNWjObkaWzRxIEBBGgS4WwvtAQhQKMBEAEqqK89rYhqnxJ4CEWJ7L4ONufcqgtP4YRoIDCdTEwUiQ9rxshKQD6UCAQNdU8CsKkpjeZObkVEAacwcStPk+ABL8e17glYEEvgZPEFiZZBRZKhY0j4L+Wclsvt7Ygnsmq0ozOoaW29gDCW+53tcLm1B04F0Cssc08AGQ4NiBT4IiBrLccPw1AQkBhEVhEYVEFGcCX2qci5QvzvSEc4Wumc/4qHA8mECTCFCvuk9IrS7WzKvbq/eAhJ0EJBV3mmSlHWAHNmiy7xMtgAQ/80mjrGZsD+47QBhO4mVWRXpYCnk03NKieqwcQMKGhmuzUAEHEHt83Lenzx4pXQaAAThI4JR8YzzOETCZPQogAekTa4dSXBKQEPs0x26xmFsxmyjl4uzMQQI+Xr19J1NFmGuKoc3dd+X49ExNOsAE68/L12/s5upSvg44cbeIAc5qNpnM1Txhinhyeq4G6S4Bn2AyvEYYEkoemGKEWbcJU8H1yvrHh3Z2/sgq9Zq9u7q0V2/eak1p0MhkdV8riZfEqE/pCXWBQUwq1zKQrOr9Im/rtt2E6/e//b3rmqVtZt9Onkyy5/TGmYKa18MeyVpbBmK57qJpj/VzT7Nlsuba3mBNakKZ2J3av3P3mwFAiOmkg7zeXIt5J9M/ZzoVMy/MYe/xezTO/vzJiDA9fjxfre7eRX/Jh8LxEqOBZphGCx4VngIZMHiFwULVzo5yuzhuJyDBDWRZr9C4y2xSgxBnJSwUfwisugcS1Lgq0WnrBIAtpn6ZWJvN1kKSmXarq/eJ5I73T1Pte4bLEGET0rDuEqEU/7i0+YapJIW806dJaaB+wGQRBkGLRAwAEKjPAHXbpe4ngATOAdRmIhapMai99L0q0csdNeewGjUIoRmqsdaARvmew/mpafAEkMDrxByS88iQzgGr0WTqFHpjEFKxbg9PJkxJc4ETy9XU5S0CfF1iAmMmjifeAfhjhHeDP66vNzCVthkAigMJMrajed7um66giXsaiEsQuB8UdytmFWectXMPJEwnc0kOeb+9Qd/d9pE71uM6xTQ0Nd/mTBYuI7/2qWlo9Bwwo7lmveD3ARwxXdXKyRAjRQCW19e9SWOKkF4nM9nE2JnDKtV9kSIEM5deOJst2Mn7uyF6iTKQIFwyAQneOHPe3WtJfhjURby2EpCwB3B8Laf65/0BcHwKSBAgEaD3B4AEwDbVgQ+S7eJ75X4tJvX79wTz2T1Zot4LUB4gIWq/MkgaPi+wK5bUjyA2SmYIE0pf71R3pToFA6gqfgkMqwTW5Roq5XVAL0+tEtOLAYVQdSGT6fM6AQcACVuxEnR8c1iEmdW5TjQIe7A3JnDfSSEOYPkx8rpZ702yDQdSalsXOSnOnlq2UtdQ7xcg4QdKGz4HJLARP7wAdyyDEi13h3I+yBP/FKIdF29c7PF1nOjQ55ULsD/Z8JKpVXy/fJPw3DxGbJpRoJURuB8vbSgDCRSdqehLkzqABL0mTYgDSIDyA412bd3a2k4OGkprGBxUrdNaWCtfW7+F2SKaf6di4sbOpARjKhDJ++G13Vx7YkKFaQW7lSYabo6FuaCKG1RntZooniQMfPH8C33mGMyKsb16+Y29e/daGx5FWlAxob5TCComMC2SZTMomWvNoBRDie9qusVdSOrB+aPHAhQ6va4N7+4FINzf3tn9cGxTssjxapiOBSTMphsbj2YqgC8en9uL50+t1Wmq0b2TGeDWUw/GCzELmFqQhLCEAshEYbayfq9pz1+c29//5lf25a8eWyVb2qtX39vLl6/t9mai1+mmkzThGPi48zOAAbKQViu3k9Nje/Lk3E7OD7Wh4hUBEu5F7NTu7scqdJj0QG/yfOKtTRPTY9AdCOiBIismwnqi19Hu1G2FllGmghiaZTaZmk2mayOCeDhbCkgQrRPwp4Y2uCtAodDiWrNaE6+EljU7bjbGe4DaqEWxdL/FPVheVGGb0PhQzGNkwyLPOcXnArBpgzsmBYEKFQcSKIajgAi2Q6Q4OFhQdZ1uu2m1Opq7fZ4z16jkRIulTUiGGI90TcBIyCtVm43GNry9s2IysRpTorup2XRmy+nClgBgyAcTkLCogs5Xpe/3uZcZISYYEtYpNnn/ee3PAhLKa4CMpfTe/zJpg6YYYh3szRbL8gaBDFIBpPsdGBzwBNd6acxBuJnoeEGu4iiBCAE0yssDaQPFN//xuyDoKVM7r7nMQBGTSRbh0VAU3eyKVavUoQpmVhCzCShHAbPa2Bg9abNvd6uVvZtO7aqY2t16ZVPyYShI+duYOGEIlhZZGCNcf159+Hv8awUSHmpAyyCzAJgEJMggUx4XPjECQIBVA7sGbwqkUDLOrGXWCkM8jtvozraJUqljIOO0vRRhn+qzZ0loP0uFk0zGVLw4w8bPYnzeM/Rij3y4nwq4QCZH65WisdCUEl1JVHAtg5UAUH1gj1nfjp2JpmuGqQ+eObjdMD1st/XakaOx/nPPoz+N5tgnbomyDBW6spU3DBNS1gQAiG++fylpg2ilGOrWPW2h2x94hGMG+Dyxq5tbxUZOZ0P36hkcWO/gUIyz27uhGpPB4bH73cyL3VTy6ORY74XHIF4XzTH62Ab+Ao2GJmm4nxPtR5HP7+D7Aripe38demM/znjP7FJ7pO0mFrNr/U5X/375nZtE4gnEfkPGbRiRwU7TfZX8iGJdjGsu0ikCTCizEfx8SlPm+eWJVbObWKaJodOqkfEBYO8z311T7vWEAKkU8QZ7zlMO0uStQqPrKQ7BSIg6i+K9VveJ5l/0IWYlaxdvxKnfmvaJJry0aqWwk6PcTg8adnbokoEmk0mZFNCELDU0cOkgRnQAa4CtsAagbLvOX8aaK+Q6TCJ90gtgnde5tgvrdXPrtHt6C97gEqUYU3P8F8IbyYEEjgOAwxQWHMlJ0P5XSzEFXA7k/iKUNG1kJ62qgAW4g5CepddOw5TqFqYmbApnVYhBUuWe8Uk8dQylGfegAwmcGGjW3kA+BBKoiWA+AixwnTmQgK4+eTs1M9WA1EjQvdcbPKAAjrSNOLV/CTNgrePJ8SNlxFNiWHccSPBreGuLTeEu+w2PmHTg1YEtAAXV+lrTkk8QDA4BUx7lqHlGYiRwrXL9cW9yq/Cn7S73f12SUdYdHtOlmN5XVGFgJiDBEx28mQwggUuLekV+WSQTNfKUiOHDrZ3/2C5dITn+716vv27WWZmpJtNJgAS9NwAw1nylKwRj+X2Gozfyfn3rmiwBCTTUASS8ly5QYiRoYKp6hcdNQLFGAp748UOABL1U1t8HjIRgSfBYHwITAohw8DFiZKNnqSg2OoYsZUYCtTzf369LfrwjIUEsDxitMh/2YYOzhgA498xvQHiupypMnswkbcAXSn4JsAABHUUOc0BVzC2B5w4mAI6LZUsENuxkAQkVAbACiJFAJVlovA+trQlYCPDgIZCg46UoSt8XAkhgN9X7znKtDUWl+QsjIQqa2CQ+5pHwsDjhRIS0gcdg4QhA4b1CPE3eYiD4EEyIoq28ST18rvKksDw1KlMEPwUk4LwaPy+/tnjc2DSD+l1G6LzBf981Ox5jd8wS0hc3avnnQm9TeY1OMF39fmMG5TfRaZw65UFhbsRDlMvCDhpmT8679vjRwLodGo6JtRsbOz8Z2NnRwI7QgQ4ndnd1LWTWY4ByWyw8lQAgAWTYc6q5MRMzYYors2+gZ2c9e/70haZGB30KSUx80F+O7PrmlY0nmCS61pZjEtFamtiIFpgyY6sYmziC6U7ShYq046NTOz0+VkzXStopCls37cxBqpNWbDwtFCWJXKCYwDhYi43Apo727eu/+ZX9/X/3t9Yb9ORRAKX19mZo41kh+QNeB1D2Zvgk0IAjORgV1uu3BCT8w3//a/v6b56Iovj69Ut79eqNXV8NbTpZCExwWhqGKnPR0XgfUGa5JgaDjhIqXnz5TKg/1F6SKd5dX2niBZAwS4CE6iBlNWMQxSJK/nTbDg8PpP8CSKjWVjLIbLSomeZiV2Bct1jUbFbgV0GCQ8VuxwsxD6YYMK4q8kcASNAitoL6aQIS2t2etchtb2HI5UVAXIu7+zyZBmrjSoZJvDcKD0Aizi9mMi5PIfZxaRVGB58AEgJI4vfDcJLrAmAigAQ2UtYInqvR9omcQKjRWMwTGAnk1jdArhdMb2Y2GQ5tM55Y/W4mIGE+oVgnhjLJTplGZA4kIF/4GJCwRQP3FzASYgrxUwAJ3M+7pAYnp+9YCXp8ebH4pFtAAseqUpFRlL6nfHSn3wEUSMIA0EiDB+qOWRETAkkJnCUCrY8NFq9A1paqnsP9FXzikT7SOGy9zWyG1AcgwSq22GxsgsN9vWO3y4Vdyx9hbiO0/9D2VTK7L4WbXDqQIB3tXrklIOavGUiI6XB5KrHfJ8pAQsrrToVESEm6rbbOHedGgWyAtrARVgtF/91MRgISaFDKzX4waEK3vSv0ko5b+xIa6AQkaBLDHpE+h465vKftAPxUNOpnclj3aZpM+6i2MExbASQ4QNtqVwUg4JFwdDjQWstEl0jRJYtRYiTxvVj/ARrl5QFoJdpzyrSvs1YOxC7AW6fbZC+Z2fXdrZr2y8tr3fsAnkrqwdck9wmt2IFpfxmPYXxNbTi6kw727OTczi4u9PtXt3eaerZIrMGnaTZThORkNpZPwvn5qSjFL799qf2p2/VEGqaRnJPZaiGqrejuTK+rbijG3sRaDUAkzfByIbaFO8J7TrlAE/mS+Bo7uh+Lqo2ZLRNnTWAlH3J3eRoz9kFeI8cqHMSjaI+0onI9sb8WXd7iDUxKVdiZq3k94X4HDn54LeNSNhXcmuRhcevNcsRIqjBWzBpNuSdA7KQSCf8LvXy4sZdrtPK/H9aQ7/1eagLcIyutEwxvZK6GDGhmJ3g/HeZ2ftSydqNqWONp1q4kAdI4nC7P/qzUgy0TVth+0I7dLE/71dJjhmsyYnNjQICErDqxRk6D4kw6Gniaktm0kM/EdFqkFIsEIOlaYP8tJFfcVttu2Mtr4bXJswL/ELyWKtZp1gUktIjVQrIhIMEHQ6opU/0VBn/M52NCz3lTVCX3JVRsqNk1GGz7VIQqnktGsphHKy4UsegsAihfREIDFGCAytNxe8OY6PSakmAgvwgzZK5tHsdlFsg5/bzIJwCmx58ACRWbYzaKNryWycyRpl/DlhTzuq/XHQilIfbBojeNlbUzP/CE0IR9znBmYjPP2xSQwPrRUNIUcCd/Sz3J+2KvYyK8ZyQEkIC0Qb4XFff2ogbldbGWuHO/p5dw/UfdrWZ5FxvpjTXHVJ9TbGGxDCZE+Dr4xD95yyZ2wh5IiPcfaRLOzHBQBg8DgISytEHsC7yk8A2Q31eahMuscp+mAmOGD8qDHwIkSIb3AUZClh6nDCKUe5Vgl0YfxxoRXlT8XoC75eFq3PPBSAj2SAAJMeDFg4RYcymNARQkyUwxmYnRwEBJqRvJjw5GX4v9AIYtUmYAtrpLE0LWFfsO2Lq8fxT76BLnDDlnMkr3QQxeR++bKvO6A0wINkUAd/v1DACf53VGFvxCwI4AEmAkrCoNW1TbvwAJPwWQwIXITezRgW5YUQYDJNF94LMQN0950/nYxKp8oZcRsbLvwcObpPx8AAnxd7HhBgXQN9597jJf/9cFEnCTJdcbLWXSnKkSCVrb3M76mT1/1LPHjw+s3d5ath5as7mxJxfH9uT8zC5OLmx4e2/ff/tShRqbikwSa+ZxWpk3bZiV6IbAaBNEDaogN/HWlMbwqy+/drOq5JLPBlsUY/vu5e/lueDHjKIIo6eJJAU0n1AlIzaHx63XnWIZCOfhoK/C7smjx9ZotW08HNm7yyu7vx3K8IqdgGQFtFjQ+0lRmBAVOSnENLh6N5Q73fFJz/7u7/7Gvv76K3kB3Nxc2fXtnV2+u1YRNJ0sbSYWgrs7L2egqyvFOzJJECvhqzP7+ldPbXDUtSVTrPHELt/c2niC3nXhVKzFUhEvOC8zvZrOZio2O92GffHFc/vV33xpBwd9SSOYsH3/+pWOLdKGKQZY0jACRrCpom/t2HzuMTdM5pRJvp3bYNCwk3Oi1rZWLMc2oRharKUBnRcVAQnTOYyErc1WJiBhzoqcd63W6tm6ktsEsyRofkSlASR0Op5RDCov6pc3lXGfu+bPEXl3wi1U2MIyga7L7woQmGNuU0hmApAQ0gZFshGxllI+eFxYGTHtUvxYionkGsScsValSHWqIpt83nJKolIzRD2mKGsqTUMOw8n9fjoZ23Y4NuP8j6dWjGdWkBCTEHqm6asqFDP3SAggAWkDRoRVQBemQlXYGR/3SIhjUwYsd+tHYhT8WEZCAAk8h9IWSqaL3P80LWpCk58MDsoCXYh7Q1soMyZfW4ORAAOhLpo9SQwujeCUMwOVtAE5k1gKyX8lAQhMyiKuUAUaz4knwsZsTBGxrtgyA0jY2hR5wzYXkEBqw/16aVMAnKqIydJthpMlQIIjoBsBCUE9VNLEXzEjodx8lwus+DeO0m5ilSinSaoirwlMh/EnSb4jgDkyg6rVdP+MpiO7GQ9dT5qAhP3zRT63X5u7PTHQ/AQkcIzZQst79cN9O/a12EMdKATC9nXHPQ8coPaQEzoy9NOwh/CA6djF+aniH/u9jk8ImejU6rae41bvE0i9zjC/W3jELs/jRZ4XoLAe8EKA1YZmOaus7fbqUuskzb6SbKDi56kR2LqBlqe95GqIWBcwEUTiNpkQM5zLOBFAmo0N4Ha+pBF1MIC1BHnc3d2t9fodOz091dqGBwIFPowEeTgw1aKplgEqZmcV+8d//EdNzljLkVtg6iqvgYxpLow69r49E4H1j716WThwWkxZR6l/5mpIRY8nFUDGgnU1ffyM16gJa5LIBAsy1tJyj7bLJQAAIABJREFU3RH1ij7DDJETuRso7n8vFcdpQBF/E6aKavQ2PmHEiC+YMLw+91NoyFjSzQZ5L0nygKZZVIgETJSuxw+BCT8ESND1uPJGU0eFBqEGe2dpBx2z89O2PTrpiJFQA8BPbvMAELBNZHxYuPxia+wfNNbhzwLjA0bC3M1+SURKICr+GrX6zKoZwCxMGZh3fcvx4mHPHk1seE/qhSdD8DscZ98fkTasFL0MtCF6dfIWUUKCGv+t9To07DX5HsEk4HpXLbdNFO4UtemeBs4j8/tzzyaSWRxUbKaqcpkkXcXvLRgJMFsCSJgvYFN43CDNJtR+TX9ZuxPTBGuQ7oC9GkAQbb5flwAPYmPIxyCljMBI2KU5uGQijDi5DAASnHnAfZpbR54G3tQBtL0PJLhXgrMUeY97IAFwjWufe4T6kYad49BCBob5oAYM7mnga0zqJUTNZ69xuY7YNCQDJSCBe1nXhyJoPRWqzJ7gcT4HJGhFVDTqQowErXXhVZDiK8V2qfoUPjkfuwQiAXve+Ls3Srx3gZMcp8Qoos5Xk5uYHZ8CEjgnvt76ffMpjwTvW3yfgpHA+VYMZIX4Z4+/jP3sYa8UjAR+Xm7Uo8FmfY01q7xPlcHLAJW0HyajVz3e1mwqORLsF0+FAJhUL0FqFzXcfOFMbBkvUgNhasre44amrSbXDQwmQCaGc5hBen0UDCTtz8SwYiwtr5FM14C8N6hRSh/BKol6Dwmff+xjOOPrsrQBjwSkDQAJHEOEDsSzr/PeL0DCTwEkMHnkJmbzjzzp8okDSCgX6XEhl8GEhyBC+WsakiiM4oKNGzhQqocFYPn5KOJCeqEpf3IWjecINC1unECr4nX+WEbCDr17wEiIvHtcrrXx1RxMgMqzM/7YFvbipGqPzlr26NHAel2mjzPFGp0d9+3k8EhAwnQ0FcXy22+/1znodFrSyKl5yyhqfcqMDpApkwyy0gJBIQyAcHJ0qu/zIYoXjIX52P74/e9k2CPNO9nxi4XONai++yhAxfZNU+Y6mZs+yUU6JyqJyMS+nZ+eWrPdEQX09dtLu3p7ZXejkb7Om21rkrpAg7WpCMWdDCd2e39v0/HCuoPcnj17Zl9++UKPNcX0TbFfE7u7RauLN8LWCowWMRGC/jfnNfk0lMad/Oezx4f25YsLOzgZSMM4KeZ2BZBAMTh1k0cWttliZhvAhAxGAgZ/PrW7eHRuT55dyNCIyT0b4rurK8/ynlMAF5JYwIRA2mBbTJkOBSRwXbERM4Eo5iPr93M7e3Rg3V7dZktkIhTHgBiZ4VU5mS5tUmCAV7fpcmvjKUwO7CZ6Vm12bWV1AQlLaH71uo5hjryBRqaB4SIFgd97XP/KhOecNJvaqGGr8B/XSril8zsOOvkEbU50zwrDJDfSiejIAPd4XLTS4cTMPcTizZRNpox5TUUcQIKKIqiHOEpvkXw4WNHteFwZpjsyUxS4xMa5shp61u+vrDKc2Gw4leYZqjIpMeQ6w0hYZ3UBCeyiMijdOJBQh6JZAWgh3vDTQMJuqpBo67F+hDThxwAJDqwmBgGb34P0hjKQIAflxEgQDbqeWwvX5QQkqGlLjIQAEvA92JsturRBZosACWyuyX8FvoDWv1JutzZ7RT9WxWwZUZBRrNFEWcWwTL0sNna/XNntvLAJXh45sY815UCITMG4DtzfNXDvMRJ07SG7+isGEjimseZHk79rxOXWvvcUoTGPgHcZOCVZGgaLovTXnf6f19xYFMnWZDnXOhKxsLFXuSZZB223v/mek8y20rUosCbpQmNP0iKdwGb9M6LZ0sYbDT7vjdgqrj+fwAAqeY67JjjVivW6LTs7P1KiDKkt7sSOZpXfzWyN8YyKeI825RioQF554xn7Z8Sc0sgDJOAlADNqNLyROS+pPOwdedMnwzGRp6FnrWi2u95orFa+BiXJpKZeyQMi8ur5TGPBdedyC6joALHI0BzshE0HkFCvkTLTcF+XqtNjabCZltEjAyRQrAMkvHr1SlNq/l5RuBmyujv5NHB+MaSFbcFxm40nYktgZunSALwk3E3egYRkEjdHj+7xwOVBS5zLKOR3DUmpeFIDkcDgPQMzUbMTiIM0xEEEZ4bGf+4fmaJIZcYYJox+fQWwpai+OX4S3rDvCJLJBPTTmQ37ZvhDIIOYUPXkoQNSicwL/wkikesba9TndnJQtycXfXt8RprYRgA/jnJ184aDPYqmHo8BGH4kQOFDRPSjx0K6VBP5Ce7sxC1r/VPUMwAQfjJu1ObSko418qbOGfv1aDjRueNrpqUcJ+5JJufs6XgkiOIsOv/StpulZdW1pqUwCEg7QZ4IkIC3SIXpKl4kCUiAzqDGUve7a991/e7ik3nOzBpNGmCkJDSQpKsgR4BJBgDgQMKS+McEJDCkUIOdGk08IsQqQc2Xm3X7uXV7uV6jzPeSF4s8DLheiX2UxMPlDfLI4PjKk8ETPQT4L9xjgQ+GFL2eN/5ibi4dFPSPBIzq/e4ZCWzOPI+ABAFAAGvc32hu8V/IvfFnAEJkMeuP9BAu3woAhvs9XrvYWFDWYUGRLYH3h+6vheoeXie1VpmR8NBsUXbFrAUp9rTMSOD1C2vUuur3TYBTGswk/wpv4PeeBrE+uSmkDwMBEpDoRA0mj4Q8eSQknb72hGRyuU/O8Pf2OSBh3+t8mJHQTB4nZQChDCyU3wPHw1lLe3Ni1sjomXSud54nIfFDuuP7gA8SPelCe/+2onoC1gw9CIAC630ACQI3Zarpwwb2HO2liVGplIQc0MBN+5GZKUm8HmAhPiXJFLmamFsphvV9ICHJ1N5zP0zxzzsDzWB1OWPToQXOtd8HzSrx2Vw1DtLLCJ21oTn4BUj4KYAEppncxEIZC59SxEfEln0OSIhi6EOfwyk6Co+HhkR8/fBjd3NTjEUEUrrQw+GY16QbPZm6/EcBCUy+RUHW4uKmiyDfujFXc/v6SW6nRzW7OO97JnK+tnbDbNBpWrfTtpOjM03f3715Z99991IFFQ1+3nStH8MoAQNstmzQWaYiD/BAxlREYuFomo6HqEfZVg3+dDq0y9tXiinklQlo2LpsQaZBmmw0HaFDcydamKlh5TlA6/t9tEoVaRSROfBzHLnfvHlnt7f3QsYpvJjeUISxybORUdhdXd3KQIgGHiYChoeADO/eYfR4LUbDeERqCDpK9HcbK2ZrTRJkSLSG+g2VrGKHx217+uzUnj47t1YbOuzEhsOxvX1z4/rFuW/4DpQwpZhr2FoAaJP/26jawWHPBoeYizlljt8lj1zIquIzl3vzRlHYcRsfKK6KZpniFHDm5vatJgWHpx07OmnbYoWxpN87q03NFsXWxpOFjWcbW1lHXgkCEmjq612rNns239ZtRiQWxQmFIi7QTTJ2iTjzaZ/YtUkfC0gQXgicr/vhrUAArhXi2bgeeB9QlsP7AolBAAny0UjvoWwWxmOUGSllsIHCjpCcxXIumh9MCQo8pggxaYIJ4UW72WQ4sul4omuRoqK93lrxzVszvDPuJzbHfX3u1MMAEkgPQJOvCaO0bCkCEg1ptlUE3+eAhFh33gMg03TdN86/3CMhgAQVI8gRKDzYNBMrAYRdzubaSN39nym+gBsaUwEJKzGXytKGWtUlDcpgTjnM2vYAEqqe2sCmXAYSNAkuAQnEajH/Y8WeLM3umf5R9FZrtsaxfpvZm3EhjwR+NiNiLW/YtoGvh0dy4VYvM6PYpJO0IRgJf+1AQpjglQHm8kS4DCR4wef7jYKvKGRZv8VOgEpd17Xs0p2pgISMRR1DRmmO96CB58szbfbmNsCLME7UtZgiwHZAgkzE9tOlfSRZgA/+mDHtBjBEJwo11A2+3NuBySfsKNax89MTe/zkwp4+uVATjgxhOhsLUKWaFrCHPIJJ45rpkcuiAjz0Ap69ZaUCHiYCjACOJ4aLeOzQ1MvUsNW0g4MjrVH8HV44avCgIyd5gai1kpU54+NgcGRE6A5vh3Z9ey/GAMBpmOIxyGANa3eIvfOMcRoRfBhev3orPT3PSRoE74HoSmoVzomSbupMQwGGV2Ik8DPYXQAGgDCT8b32Qd5fp0u6xJGb5A1Hdnd/o1hGgencn2vX8lYSI0G7+bJqa6JwF87ci3ol1poy4zKmfAEa8P4X+AQkUEnAQgIaw5sGyn4ACdrvdwk6PsHj8eVgXndfGzfEWwn8l15+RRJAYtPNkfSFJC5RkD9jPR5106eBBEyhnXlFGgPJS818a3ltYS+eDOzpowO7OO1atl3YdHgvFiHa5vqOTYlxpwMJlWrLquiToePL78kBLfYXxbuBH1fWak5hOHS7NLAp4lDxjj6pZKJPzYJRsiKc5w42IPngg59hbMjeSzY8Dw0zE/M3mAfYiPCrJ4c9DRlIcyBxQWZsmcf9qYaTEbQPNXTrwjBIXlWcrwA9HEgA4OOXPg4kFEx455ixOsAgHJe/2MD84/pygKM3aFi3i/kya0z4BbjHgAMJnqqwXFR0XANIoKGF8QE7Q0DCcuqpV5uNmvP+wFMhQoIQNPZogFnXykDCdsk15owYZ6oCrLm8VespU/M814ABT4fQ+oecJ67TMpDgUb4p/SzV91zDDCyo91kLWMv8tcWk2YEOhVdI4pC8EXAXThICMYvETvlTIEHxnCVGQtxnO3ZzYiS414RT+Tlmas5T1LZ8ZzQ0dJmxzEElO2PolN5PAmSQm+i8ahD2cUbCvnb5MJDQbnT8OD8wW4x9JPY/ASSJyRbrCK8LyS2vNYzUYyYTaxX7S9R/PI8YekrwcTbFJstsjMSYQTP9AfsmUYxihzkDVetbYkwCFFALutSTBRVGUfI8YUAJewX2KmBCAhHcoF7PqFxtN7Ssaz/m/tsNhtK1sD8WyQtCHgzJv0WfE0tQw5I0JCCekssp+YPAEi64B1sH//8BEpJBpk7uAAoheqV0Q5XBhA95JKjgfTipK12YAAnBSAjtSnmywwURJ648+YnvRRH1ENQob7Tlm6D8+3x/j4h+cCvTwuIbqBdYQb/h8fkeF3iZuhOvI24UJjIPJ5Zx88YNGs/83rGMTNIdE8F/K2LS4m+I1gLBRhfEQqoibcVGWrFOY2XPT6r27HHPLi761u3gorqxTjuzPDMZZlVB55dm4/upqHos1Cz49FWimqd4J+jSAfJQJH354gtN+WkAKKBIYeC5Tw5PpJnHQPDy6o2Ni1tbrYtUJHlckjZI/KmF3vvx9Y2Y53ZNEaDBo/MjO+xD72TKTZECnTHXY91SGF7dyoQpIoigWvJ4PoFYiFrKtfW3f/eV/d3f/61eF43rq7evRZNFR0tBAX10tawoDnK1rIkGKd+DopAD7MGgbY+fHskn4fTsQBrh+3ucx4f25vWNQAQGb64XJcpxrCkSW8wiJWVSNHQ6ufUGrv0HRRVST9O1AnlGSrK04f3MRsOFNqxa1rDqtmt5vWvdfl9mQMPJ0O6Hl5pqdA9qSpOotyhqXXc4m64NV2MkEvNlZrNVLuTTixpYE1XbVJuWNftWy1s2nC4hKosyRk66GAmtRIP1oYWM0bjWOe9iU/AeMSha4T3hjIT4fiDSFP/3d3cyQAzjv8jwDSYQ55OJkdIUtnvGQ5hu4tWxLEZqtij0qLLYSEHaMceiQUAmQlwehQmyFwp01nFkEYNq3Yo/vrH1/ciK4dQ2sEOK5MfCpgfFEnOsEpCA9wjT8Zq+6ckB62RctS+yvQmMxq58H5fXKBpySWPQH4au7gOF9XsNYgJSBRzUmJymXLkkXZC2nrWHCwYNqPTUmB96lrMQ+uRJUdtWrNf0CLswDNqZLSYZQ850GUs3sR4cVBDVT+7oFOs1Ue95DDGUkokjuzVPs8KsarlSXvoMEDMj1gjjxY1NN2avh1MbkYe9WVlRrdiiVrcl04ZUyIeZUXguKL9cHgkJ8fckwY9+KBP6A0XOw6lJrMHltVelQyrEyj9/r3BK6SXlv3v4ux9/dQA1MXHbTyq0jqc3xRRM2d0JKOL6jmuFk+JTpX3MV0zG4vWI/svx1GTbmV8C1qp1b9aFZMZHZJmn56i6Pjj0wPwWzTv3I4/J9cd9zbpJTCgNAWsqRXaviydBxZ49faw0GsBE7pfpeCg5Ac9N06T3r/uHKarLF/ZTbwf1AMF9Ddgk5tiXWhd+97t/tbfvXgu0BbR+8eKFqOUjTZnnaiCYCiNVY+2dzBzEZH2JNAIAaDxy8CK4Hw11PCoZLIa21joAa45Xv9tRow9gAojDfvb27Vvr9o58Ct1oqHliLcQ/gbqAxAj2EwpcGjHWM1hp8Hioa05Oj+z25tKWS/c3yKUPzwSc8Pr5fYD02A8dVK/IyJHNI4dlN+fedVZYML1ikhueQwL4UoTjnnng59w11t6UCjyI+ObEREES4j/by0+CPZglnbjcztP0lEmzmhsB/2sxMHgvMBJ8cpyc+VO9VE1xbh+7Rz4HJCxWhf4UZiSpPE1ox/WK5VWa8bk9vejYF89O7FdfPrJuq2qju3u7fPfOJkOioL0BUqQzE3QxEnJN9WP9YZ92NsrC0w8asC9oyB2w6PWq1moyJYUNiC9AAgKrDTW3qiHEbHD6P8cnBiMwG4s1vh2ZGAnugYBUAPAQmvbaDvtteSR02w0xClgXiC/cyuDQTXIDSJD5oIAEp8Cz53G9un+JGy7iu0Djv5e3kqiAr5WzB8Ijgahr1Stpbgf4VswBq2BjwEioW7eHySglSiQYuH7f72GPEGTw4vGP1FGsQ9Tr7ElJgriAOUhUNUACwxSAO2cBMfzY7aOpznRvBNZ+B0LXkmHsvTx2kZspkppGVQzaFoa/TJ9NzSLraERz6jUjO01GmZpkJ609Q4mo5fEiQIfPuQfsYH1gzfNeInkOpHsRRpIa/XUaKCaPBJkDlqQN2dYBlQAAvN/Yg7kBpIS0QSCCQGKXUHnf4fcu9XUYLop2n0x4/d5ygCmYagzH2DcCSBADhyuGoVkCdiP+0fc7l0gTtxzSBr7WoDCB3rHvlXso1qTYrwIUCYmDGLobrtH6zkQxEviUApQYluW1gVpm17hXqpJIFrDMuE+RTwkEcmCT5wtAKfyb3Esq6i14j3iIbHYAAiCuD10T80j/5p7BgNMBCN1PSUIGUBFra9QL8jNK0gjJv9NrBogs1wYCm8xBCRgJSBu2SS42J44TR5e8Z//Lf/o/Ff8438CYgPH7/9H4xx8LJMSFUgYUohBiGrCfeKdYj5InAvXWp4CE+FkUfw8LvjixH2rSP1UA7n6Gs2cJbfMixSNduLk/ByTgyF1+/+XXV/73w/cRr3dvsuiP8h6QkFyNFQuTUDfUNxRk6IT67a39+knbHh037eK8p+n+oAdlz2wxHavR2yzY/OtKKYA+JKdlslFF+ZrvYh6ZUAa1naKO1AQoqNUss8vLtyq8uKkG3Z5cqefFwu6HN1asJlqMY5ISG5FPXyoCDFQ8UQBmdRWMHG+8Ek6OBnZ23LaiGEqL6JIInyYxBZAOdua0QhZ0Nns2R00IaOSlqVrbixdP7IuviKRsq8lHTgD4AaMAZFob7DwcnTGA9OxwCtAm9EOAhCfH9vzFIzs+7VilslFByd/fXI9sNsVV2Tc8L/i8uOIY0mDBTKBI6PfbdnA0UMEqN+z1UrQtijIiJwESMIccDaFa0tg1rGY9q2Yta6o5qNpoOrbR9Mbq+cb6R60EJKBxdxCjwCiywHBwY8UC+hQLlAMJM+IgMUXKiIDsyHhxynunIVReL0abTZ+KNt0FmUQIoiq53im6AQ44n5wvNpRWu2GHh4dJphLRYABsYxuPRpatPUpQU4NEW/PJmBe3PA6fnTbqkoZYxNGsGiAUG1/KHua4oZWjgABIoNFh8s4mQBwkk1DWDP62tTWbf3dpW4CE0cy2CUjAu2HFFJdpRFaTxMFJ/DStfwokEI4Vm2fcs3uU2u9L3tNuQ9mZ8WzdJyIBCQEulted+Lsyms/PdQwSkAAVUo2dfAuq7lHA61fOdkp0AKCgiMGlM5kv8ntdDIOQM/A3rBPpnXLfYv4DSIDRNwUsSL6ABH6WwAXlKAtTcSBBKQR5XZv5aruVwWKx3igZZAmVPcttjvRktbLxamNvZx73OLW1LbhGq3hSuD+CmBPJFZnaV2qePxNIiOnFxyYmZWD34TochcHDcxnnU4/5kwEJ7mETH87AcEmXrr4ETFEIyUcWAJ3Ugz8BSfbh0r63+f7kOfFOFeY+AkgQhXLqTSxFoX/stZwhWQAc8KmRN0FRPLPeAxKoUK/VdE9jYEihLXPTZtWODg80uVTRvSxsPp2mmDIAqEwGhEod2Zn5+Xv2KfDSi6ymR2RxfAArWWdo0Il5vL651OvCyPfp06e67mALsBewRjkY7dMrHjf8lmjuuQ8atbb7pqQGmt/vdLo26B96zCYMLEV4eWNDrCU0d9YS5FPEHwNKOENiYdNJIcYDUbkc5xtYcYoqY72d2xAQZb2yTq8vc1xYHRxzp+s6jX46o/n05kyvfQ2Iylre13mjOYUpB3uq3xpIIcVzw3bgvzKQEMV7GcAsX8+Y/cZk0yel7w92eF6/3v262tVorIfyyfH1NqaMktIwJU/AA5/Z6z2a0CMQY/DC84pR84mPzwEJWzwDWD+t6inr1a216hVr5Vtr5Av76tmhPX96bF9/dSGZAIy0t6/f2NXbG52rGXGVAj0oJKuW1Zo7RkKYIsrvZ8XktCJpAzJRJpYYIAaQwHkRK2TuCQbRzGuKj0dm8oaAIbQHEpAWMjlFeR5AAgMTAGBqk5UNeq0EJDAtpQHnWK8EJKi5k2xgz1hx74kEJOAZAeUJI7caNUZmDYCQOs/loCEa748DCVUZNPPh0oa5gAawn06vbp0ur4m0FsAFNw11RgKA4Fr3FOkNkk6s8S9gEIMBJ42zT40XawYyLltm0EUNxMSftYf6UutCMoH1NdxBs2DoVETZ9yGNN/M+1MMPS/f7Ck+vlhgJPA41Jc1ieDk5w4FUBY9XDbNFgAR9uOnLzrOB40AtwTCNNY1hj+/biQmSzBYlbVI6jr+ekDYEkJA81v2q/QSQsBsyCghI/L9IwIg6KRneloEEr5HKjWvyztDfUq/sgQR5AwD0IJdhYMVghuOydTaH3/9/CiRw35EqFHVLDDyiVuEz9VusG8HK0/lZJOkafkup7tO5TgBMDJhlBi1gff9e4mfa/yqZTUnownCWew1PDtUyrDPOSvC7MZ1ODUTcS4r7K8sWuh9aibXSwr9H10eKuc6dxRIAj3bUVK/pGAM7MkzJ01qdWCLBMvXhaolxml6IjhGw4dblGiFtAEjguv0FSPgzGQmqX5IuJi648qbHSdJmWspDjuI6NqRPAQmxR5Ub8fJGWqYCxvOXP5cBhg/tdzSDO/pRuGqnmy82908xEpJIa3ezlZ9bN0DJzK58g/rN7Rto2e5DLud+xPR/4ttWq0LaO9882FQq1uu07bhfty/Oczs/rNvpKdrTtp0eURSu7frqrb1+9cpWxdoadajh6E7dfdZpZyzUIOMUtUxw8iQ36HomeJe8YbKMc6UPXL55a+PJSDGNoLnc2rP5WDnOswJ6m+vk+IjJCP+miGRjZqNh8gOtVe7bq6028uNDJkFM6b2IYoFUZrcobiQrJMfopU9DwkU6NGWNdmanZzhxn4vSBEoKCID0YQgDY4OkAVMmTHhqVrGGmvrJeC7zQ7SMnW5mJ6c9O784sqMT3rMnVzDlGA3RSc5k1igHdYq+pU/1aFanc8/hZlJA03t4fGCdbjMFTWxsNHHHYIwSeTzYBIAJ8jPYVq1R68sroSqNatXGs4lNZkNrdDI7OG7b4JBYMnScXqQuAFbQQRZ4OGxsnbVsvq7LQBJGQrGCjt4QiFCpt2yxrlpBMbhYyTgPeQMTSM4t05n5yrW53Ke4qHOtBx05pp/omuVgrimBmxyJ7jqeyCKaRj9MdPhZNBJqdIpCv8/PoRnHhFnTGBpbaJ6KJvLClg0PAAFpA6+L6aic0NG3lppqpWYALLy7s81wbItxISABMT8sAUzZABJItPD4x0zsgwASKMCgy3H/6/+lGMzy+hINUrlh3W280PRpaJJO+WMNa9wXwXria00WARJkzuMblRsgenKKYo9gIKgZT/aHSdagJoXNdFuxDp4uPn9xyULaaNm4QcilZUd7nCiB8upS4otaBpmrAjaE9wLvU5NQkty3G5suN8adveDR8D6o5gIW8EsYLVd2w3WXZVZs1zbHhJGJpgz83FiL1U0eGoqT3AMJayhvbOrQkT/BSIj9I45/GVCINfThmlueGvzcjAS57yd2ha6LUpSUjCUTA8VfE0eVrtuTObgetSekz3qPpYbPrxufRkcBzuMItKs11LwsF1PFSwaV3SOCQxdqWssBB7i9BgduWBiMBO6tp0+fyIDQp3MLm03GkigIHED3iUEdF816Y8WcyNelpj/yOCG9ZzqTRMYnaA5U4KjuU82Fvs9aI5lcywF6QAIYY8jPYDaxJ3z19a+0hmOUCMBAMo9HSnY1TQ5vHdZ3/g7vGyI1B82BtZst6/cPXMLQaLtmFwaWfGeQ2znweXX9zsb3d7apbMTAqMhY2IFrPhR7TGIQsZ29rtYr4vOYuhWrtRgRN8N7G08nhuwHKQagCM/h6QobAQ3EX/I+BcrKBBXdf1PgAz5CTPlvbu7s/2XvPXglu7IsvR0RN+4N/7xJerJYbrq6R1JLAgaY3yoDWcxogBlBLUAaSX+ihWkzVcUii5lMZuZz4e0N4Vv77IibUS8zWUW2prunHkC+fC7MNefsvfYyk9HUrk8ubbsuNTUPX5qgE8ekr3rtx7Ue1zhAgjc8e6DAWQthvOgMgj3FOhq5PcsCIMEnop764Q2F/wcI4rILlyWGd0KAF6xhb/t4F5DgzUDdYFexO1PP99qZHXeZ4m/t8rRp710P7JOPruzi7Fjr4csXr+zpb5/rGI4npCo7OlHNAAAgAElEQVR4YgHnss59UctV4FPvwHQUqLWFbVrKWJJ1sihy68IU6BEl59eumzZC/0+eEjJCBKTy6Tf7s9cmHJO1vJaWZb4HEtgHWAtqRFdCtVpZv1vsgIQW8oYaoDnTBx+qASS4LHe90/sHkKBjJxNUAIWtgAiABJgJAi35GXja7zAS8C7xNXi+dPDHpQ3ULe6R0+42lArV6sTj+gSY/d2bRG/MlVpQNgUkKF4zAQl4A/D7rOKzObJlX2MYoijONWPq7t5LUe/HdSlm5Wwur6hmvZWu3eQlgMEvZpbEewJIbpbuZ1B4bCdAgmRYmTMFuF69rvVzJrNlsTm8MRQonmpSpA0MKGQymLtXVzSJkhwpRS15OcSAU8w6fAwcYAkggftCe2Utd4NkyRGCyeh3ROxVvh57/OMeKBIfMg0wUv2RznU0vlyncZ+HR4LLInywJuBAzezr0gaABEWWbmGJuK/Zm4CEfqftjMedl8XeYD7qvBiyxHrEa9JQCzk0sgHkwUqpcWaj+pq0pyMf2Pk+xWQ/WJs8Tm1rE0DU2cJrVNgk1BBbB88xXdSatJM4uHGkWH414lthmNS0nhd4XygtBdaR71+kVsU1qPcBzbICJOC9JSBBQBpchxRzKzRxzzKMIcGu/lDVuAcS2jCG6M8SKIvZIoyEdbP3R0ZCtXnXxZj2DD6nfUv541UqjKNzbpgRTXSVEiNKZMXAqqrbqwIQ1ec+fB3VzfT1Qs1v4Goh+dZdLmnHqqg/TQsLjBazxUKb+9uAhNDuvOl5YipRBRGqxTBtQPXjdSABwyGABLR3S2YH+lXuraNB1876Tbvub+36NLerq75dnHfsnMYzW9url8/t22fP2a+syDuWy1SlbkslBkC79IYwo5ktKMR6KoqYUPJ9TS+TppeJ9f3trQ2H97oRw4iRiRMTRppfkHyoP9pcRAnzCW4UEmzOPAdTJ46vZBZsEk3fHHhcGWihF2TRXgBQLCxDB7nY2IpJATeuZAKePZ/lDTs67shVnEKVAlEO02SgJ2rmeDSzqSb4tGwUGS1RIMcjj3fCwRhWQq+f2fFpW4/X7fo1wOaCOeLDPUCHUzu5CTBSVKFcwgJYi17GYIbkhsFxX80vzbE2ZZkXrR1pJTZqyuNNbDJ1mlqn6DvAUc/dvHE+s8l8ZEWnISDh8urICkbv0Mc5ztOVChuAhDHvKevacgsjwWwKULGq24roq6yl/9bbpnTtnPdtrW45Duj9njb7rMhVAJS1jc4phS8NekSR8T5kdEbGetM3VD+fjkgz1QsgIa6JKlodQALXLMczgKkAFTmJzYxpnjuF02At1u52znHgGGsagddGAyoqG0UhOvVsOrHF/YPZw9Q2o7GtEauyEeF/MWWqyPutCUjw1AZn4WC2KM9xuR47kBBUxLgPHwMSqj/b/bvuzf6h028UEdXP/DuKbxU4FSCBV8Fmy/rHZNiBBPa7rVJCBBJoUlgaEiSe04GErbUxbxMg4PdejjxEZmke9UjMWFIbVhgJIW3wJIhgJHC8VfTVgSCgTTsTAQbCglhYXPrruc3LrYCE8WptN6vSpo2aLZh64eIN2AdzYetNNbRt9ghZUO2ABACwtFa/A0iI9bNamD12fKtr/v/vQII2HS86ooDa6Sg5Z0zSdvZgfhz4PXmCJV+EHZB1aKa4Cf2yF7ham2EXZIU1G3y9sM3SqfRreQc440ya3aS1nUyIvjO7fnKhNR5GAo/D/X566g241v4ik3RmAV2Z+wtT2TJc5l2qpSxvGfF6cQfrJPb80PQGG0mpBmWpexiQAP8A1o1vvnkmhhvrDHDWe++9Zz/68eeSUAEof/3113Y/Gjq9NE2KfY8aCGTE9PDu9t7q5daOWn27PL2w9558oL8HFIftANgAY4r3WChSd2n3N6/s9u6V1riYSOa5R0xyPFy25RO2Dmtkt6s9h7WEgfdqu1HcL2DC3T2Awsz6R2fW6XXFtKDB4ees02KOiOLt+5Ukfmniim8ObLg10ZPsy2tv8qg1AFk4Zu4v5ABtAJDV9SOucdgS3insNbx+Ptz1XCaB1fjHaIgEhLshXgBZuoxFCU+aN3kBOCOQ/7RupXSRqGe+L5CwKedi2zVrSBtq1m7U7bhf2OVJ244HGMrObdCr2flZXwxG9oDxeCYz5le3QxsOYbxBF2dfwn8CaUNTDJLdpJ/kApnJbmgTRO2GadfvsOfB4HTjRt6rx1y6tINBBsfC2S6sz4dAgtmyLAQkANiGmaI8EGCq1JbWKTz+MQAFDOLEgmIvZSi0dQNRzA2F4whd5HqM/cJZlwISisxabY+V3PV9Sn9ieIO0geFL8jMQkFBX7QPYSVPpjAS/XiCqkCbR7iITbHg9kGWqWQJQcxq+G/0hlSDx6jUgod5UE8n1DphAsyozU9VPHl8ISM73tbfhx9Eg+hYz54kYJQR6OgiWIvcOgARJEZJJ5t4/wGnrfGhqLcaAAwkyEYVEkepqahyuVcmSFpg4LnaSEWcee50aQAIAodZZgeFuNCmgR9cTyQKJbQlLFkYU5p5JpqjXKeZZuiXTcMLvVR+Cuemk5x/r8av1RwVIUA2yY5n5OfB1wJ8/gATWJYAEpA2PMRJYq32/fJyREEBC1Dyxx0RP5+wUX8dlGJwYpRq0IYFdLcT6OJQyxEsn2UfrRpLAB2gRjLzZZqnHQHZDIhRMhJL6Y11Tfc29xf0Q49UwZqZmca8TUl5qArdVr7ZhJNR98ASQwIYlg3o/f+xXAjqCRZL2yx2rIkVuxvvfswyTFHOXeARQ46MB+YMlICHMFgESiGAn/vGP0oZUuETh/F2AhEC/A0iQ7jbFEmlTTdqnKD74Oi7ex4CEOKHV4jE20Xiuw4J9V5TFC3/LZxaqoJ3GBIObzxeehabbbwMSPB398Y8o+qpF8CFAolg0Ua5fjyFxzZ37ggrBrnn+MBQCR35bdtrP7MOTwj666skjgdSGVk6CO6Z+dza8vxexgazdDM0fQMLaEWc2VDmLl3W7OLtUg0+ht14txEAYj4c6L52WH4vZBI8FN86jQOVvac2zZtOmCxgJrl+rMjB8gY283lLNPkUj30d6MB0NXQ/JhK0BDc/Nu4jYwcwRulM7b2szXC8w2fLGjZqBdAnobh99/L4aeBYCcsI9JQAao5tavXp5r9hHjBbLDRMBHJmZii1tPp0agG2nW7ej47aABOh+LEROVW0KgBg+wEpg8uGLOI+vRYnmfo4BIhN1T27oDbrWbkPD899l6uXNmWs3ed7bG3wQ5vJdII0C1gSTFOLHaKDHsyFST+sdF/bRJ1dKbmDhHI9HNh8vfAIx39pwurRt1hGQAIVxugDdJZIJb4CWbeuFrWu5rZgsUQhloLaeggAzAZonQAINPAsx58HlEzP9m8LdTdiSEVwyc4tFGQftzWKuGLhgJHAt76jNOlYJsErabs7TriCWCy86Yv971hcSMWCmuPnnWtNS0e1rJhBh0O7KEHD08GCjmxurk4Axnlg5XVkNfSvnegoIgR6ShIFMjAQh9wlIoEpDQgQIqOzitPFXAYS4o6uNbPUu1xoj6VGKZa1Q96rrkc59pVkMYC2AhFKeEK6VBUA4BBJgPITxoqczeAEjIM221sZJHO+DlAxQECUotB7NHlUGxaqzGthTxTXgs1gOHgvJNIFjwr0tiQkNiG1tAXrfKGyGdAEmTr1hq3ouhsJ0ubTRurQXxNxBCxeIUMpkESNGmWdx3pIHQqyTMBE2TOq/I5BQnZQcruvVtfQ/OJAQAHaFnSCgSsafHvemZoZTwueKLt0rvQPqedKia8JWkT+ERpb3C5BgNlWSj4oZNUbtlOVOweosAgwSaRQwTUSmFJpcAU8pZov7XxN91vvS5U40CFCw9T6k6d64thwgwVxqQGMXU5wdgJD03z6RRN7W0bp/cXkm8OCLL76QPwG/3+n27ezs3K6vSbvpy62dNZyGmp9zCfIZw0MYAnwfEGI6m1u3WVi/3rLL41O7vn5Pf09zjjRCYMPNrfaFQZdkhrpNRkMbju5Sw+Myq5BORGOsqXuSN7K3ESO7Yo1g7cRjoShsNJvYl0+f2dfPXkhWVrQcyAYwKZFmrWlWHDzlvbMHAKwjc5tN9zF8nL7laCrPlp3ueAEk5yC+N17eQETdFIOTWIvUP1c+oiGKtQyPier1FWuvmi7OHAMFxcA68BDMF29qmUC79pz/+MD00l+TA+WkLrztI9a7R39HEzyGBaVSGCj6+0XTTvttuzwt7KhXs6Mua//EmtnWum2M1Npq7CejmSKVb+7GLqMinpE9tpGLig9bQAC+mBYVIKEGOMBe7UACQ+kix3jWG1zX8JPy5PLJSAaoAgn6OaADYENZ2BZWi6acADEseMjvSDBZWAsJXicTkNDu5ErKEY0gmEo7c8s0TU9AAkwIvyY9mhVfBJomgASMF/la5wvWhBgJGCQmIEFeBi5BmMyQNXmsKf4oyFu5NpsFXgM16/S2SpUQYN/kGFRNP+vOxhAbgWMCsITsAsYPYGKmJlINOgOJ7Vq1U6eLcTSpTFxPPm0PIAGzSo6zZDzjmW2S95Sn0WjHcFAveQewP6sJpuZM3hYMngIAAJhwsM7PWzASlIpVYST4/YXEhZ3NvSdCzuH3Sqpxdp+TmSEJXwAISeqj3A3qGgZI67W1M+JeHbR1w0VPw4qP2Jdg2gIkBFgU0ghnYSZ2Xj0lC6SJeZXRdggkAPDIS4rrRKMQKfTlkcDIjcvmXR4JLm1guOaygyr7MvouPocv1m5dzBy8wYB2vJhp/VAvEdJMSSf9IOC3pxpI/h8wOPz3YEJus5pNVjObbzgvG9WwACIrSavwvWDvTJ4h4SmXEp7kdVD3e0JDJgEJeQLaeHyAhFIggz6StwXm1bweUnM8AYT7w82GqxINrmW///bSdd+Hvf7SNSfjak+hCGkD7DcBV/Xc1rXij0DCdzFbDKpxbMJx81Qbc6eg7/UxVdCA77+LkRAb52HRGDdoVUN7WMDz9bvYCY4IJplB0p9SYPC8co5+ByOhCiREoVsteB8rhF/7eVAS3wAkOL/HI4MybgqMrcwnKsftmv2nn79nn75/au89ObJ6HWfaV7ZcDG0jE5y5zGx8ku50R59CeOQYN3m52NjHH35iP//5z1XMzWcTe/r0qX377Tf6e6YF0s6t1jaZjtTgqaBIQAJTm9nSm764DigwYuO4ur7cxXmx0KqQLVf27fOXNho/WL9DY+jFEpuzrgctJCz8wOH1CrUyUe22XqRxDH7y00+t3W0J/fZJ1Cu9HqitWV4ISFDkIx4Ja5BOtH54NlAozAUknJ/17L33z+38si/6IOZZQQO0bdPGo6VNRkwrfJMN3X+tUbPpbCuDGJ6/3cEN2af9ms4B+qBBz4hZ6miuDChB2sTDcCq0v0HWLM6vjZZtGwAJC3uYPogB1+6bffbjD+zsfGCtoqHmeXg3Ueb2ZlHaGICFxaoCJIyJuVxBS6cIJrGgpQi/eqNQKkIACUQtcl4xFoNVgkaMeym0b50O08rTneHP7tpO1C8xMtiYpzNNxIMeFo13mK5pDZeJpqc6BJDg4Ap1CNdyIWCDa2Ayd4mLm7Nt7XjQc4p/uRZgMeh0tQmNR0MbAyQQ9ziZ2ma2sgyncSK5xgBbzhjZNJqPAgly660ACbFmHa4X1fs31oldYyfpgFPnDv+ueo/vi4m9hELgKvTMDG2jGyvye84QcEaCJGPhh5DMFomDjRQHQAGIiywLHBvlI7OJJ1djPBJYP1yocOCRwFRcAA26ZFD/NJFlk8QEsET/u7F6q2WTTWnTTc3mxJ7VM1uQ/7xc2WhT2rdMuTIABmclyPxJIIWbcNbX3jzDnpA/AmuJPoe0Ib3XN3Qj71y/XdD82vGv/o1AlwOQ57Xz+D09EiRtSB963teABI/Y8+eLz7Hf+OvGy8J/Ya9t92vRC1s+h3Gfvo9BWWIGNeo093Prtk336uXlhT5TVLnxoU+5mcDS0J6dndjgqKe1mZ/pcWjKki4faVinjYeJM8mUDy/drYOuMBT4mRIdMjdAbRedncli3PMAFWogaw4e8x+MBKRfxDz++te/VCIP98DJ6aUMeIPRBJjK+5bOFCPj1FjQyPO6QwJQb2R23OnZVevIWilKkTVj/DAWEP5wdy8QBTMxXi8UVxoepCCsdYAm7POSVGkSn04DBX8kXwBs4g3A/d3MrXd8ZEfnp1pPvn72zL74+lv75uUESN51skg3Mo4dG4JTZs8uzq3F+Je1fTK34Yi9xb2KSLyZ3N3JZDAAg6iHwgBsD3C4TCaK2HiNgO+vf7ze2AeQIE7Ta6bYMIdYXtaaKnMdxx4c1Ha+JkrRQYwUD9twk709kMD1f/ga9q/obUBCjZBi6Nt8rmXWIUKzw4CksJN+3fqtjV2fc32NbFtO9Xt+/ddsPoNavbGHEZGUzqJgn8Vg2BkJaPTdowfg3wdG+Ob4ZBaZQZdIwYwIVJfC+LF3hihDA8k1Fa3Iup3M49hTVRviG7G15daBBKW3EOvogYM7IKHI6tZq123Qa6thb2q5cKaYmHApZSPiFoORAJDgx84Ba0Xc5f5YAAkQ+LTeiJHwbiCB63Ffu2yt0TTLW2b9Qc2BhF5b+0fEtjoA7r4ISr1a4FHkQALAgoZTGTVGpH5h1Lrw9aFbCJhgPXGJfLp2NFD09YvzAlgz5fxtXJ4gwCGlLejosCcp0cCjtjVpzgEaktyDxhXfLE3kHUQIRgL7l+4RJeL4v7kOABIUK9l0X6c9o99/L6Jk0wtXjaapvFI1tk67p1aFuUJcbaPt0hy8NxIrEKCjuieoscTbICU2VBkJmLoG2BIylqq0IertN0kbZA1SARKQBCA30HNVhpxvYiS0dO2nazv5+FT3x6jfor7fs88cCodNwBUfXgPyXJLcMjE/gcyVWONrV5g5A0BneWaL2tKWNRg5G5th6jyDiYz5orNAuJ9DZsVrUdIfoEd4QglcwlOF9Zf/WIthJPj9SHqVpEEy9Xfmsy4LARGUWJhtetRx1ecrPEg499X1rQok6H1ngNF1K7g/5QWyBxKovRf19h8ZCdXmPdU6UfPs6JkUolWPhGoBHTdTlVUQrIMo9hxxTItI5YKO78VG9CYg4bUirlrQHWyvb/qSGzkQf14TzQ7/8b3vKm2Ix34MSKg+b7zn16ZnyVX3TYyEABI815sVY6UGFerYUVGzf/anP7LPPzq3999j0oST/tc2m93ZlrhAEh7QjEObE2WzSHGXS9f1JyDh+vKJffbZZyr2YCQwLXr1rVNPOb3yUFkTmziR2V0sdDQMOFujsfSCJ5lsya3aG8ePPv5w546L2ZXT51cqJNlMcOQHLJD+LDkms9mokJQjuf8s3H6hMLIQFIVH+EDXVZQP6CY604mDHfwe+IkkCclxeDmvyS9hnrKWmbYVxdauro/to4+v5ZNQz8gcH4mJsljgL9FzY8OZ6y0xyQJQYWMA2JlOQc9Z3GA2ACT0rdP1DYprqNny5jkvuqKj3d1O7OXLV1osKdLg3bNgwlYoycUGSBiPZPLb6dfssx+9b++9f2H9Xssebu/s5uW9rfF7WNdsPFu7CR4OsXy93NpojtzCM2xJ24axgDcCjAg0va0OjAmy2tGT1mw0nXjGdpIj0TTwugeDvpttSjfp0YLakM1ZBvKIAECaL2wrHbBTginOvVHx34lNKWQyLNY7iUSSNiiWre3g3Wg6UmMTAORRvyt6f6kEkrr12zjMF7aYTRUFtiW9A4r0bP0akCCTrAQkKN2+5tIGJX0JIaeKjkmVM2kCTIjXrAbjEaZBTPVotAA1gv4W93V1rQogQkVKQrL5dzAStjkRXS5XALWP1IYAElxVKcKxfgdEncfRxg2QwN88AiR4874HEqR553iH2WICEng+1gFZetEwJCBBcaWc90ZuU0wX8Syp1W1Ra9oUH5LZ3B5Wa7srt7ZiklXHPxlGgrM/PJ4tsxrU6u8BJByu24fAQuwPr62plZHQfyggIcZSYeYIiFLdG1UMUxTtNo/9VMivRW+ombixDvM+aH7bre5eMljnvhtbkXvDfnJypDQBCnjAWjVQTPNbYYaKF47Llfi5ItFmSz2++6TUdT2r0KZwF+Xbm4vZdCqfASavAv5Yt8VoYeIU7uNJX7pNEazbjdYQJAfEPlKE4X/wmy+/0ESPhIar6w/UxiNr80QGZ0awL8sroO6+N5oAL3zSz+s/Ojq2k1bXzpodW44mdvPyVvvW3c29Hke+HI2GnRwfay/CrJh9h1YBALrNJC5Da50mZnEekpmZ2BUYNDLp3bpPSIa/zOmxZe3C7odj++bVvT19ObXZ0hkDYmaoadpqPWOdvbq+9uSGknSciWv68ayBLrxc2fJhaO1mLiCF8x6sjlh7DgcpVWDBG619HGO1DglzRfbBWMN8Ldo3Vu7RsVGTFolENMgaQKTGDklkFUjYeySwXiwNQPr7AAkFEW3bleX1zI66Xbs66tvZoGX9NtHMCzs7Yh2hQfWCnusAQAa5zny+tQl7oZzzM2tmbQcSMJde87tO0xeAtMHwdyumnyjPeWYtwPOMqaWLx3wtcW+JaCABJRxgSPuDObDix6m0RckD5glIcFBka85IoEnJGzUxFY/6mBACXHCfb1xo5+7N7se0cE8CNTtqgr1+kOwTOYb04FUgIQHYalBJVKBRBvzwhCpnJGTSntPwI1ej/vJ7vQSvc4nsCQyChoAEminO6TpFisLS8DQMlzXMpwxkeH00ny2xUzTW2jBgwYtiIZCGKGxYCa0W7AlnuuyXZN8HVQNsSBObCayQobaAKz/+XuyiVuSx53oeHjeAhDA4haESQIJAhJSKEEACfxcsWXm3YHSZGAkBJPi67ADcIZCgtIrESNAvpAm7vDTwbtnCRnEgYcdIEO3eV/YABqn9nE3m8gaheJxb3YN+PPw8e5ShBg0YTLPmyQvC16lgDOl1JY+ENzESvhOQwBqY6pFgkQfwUgUUxMKQ9MsHwwILmplNEpCg+g/D9sSiEiOBNCmgNYAYwFPYlXVntHXbHctamdVadSubft5UU5BqNsZ4kfsHHylnUkd8aEgmPH2B4+cpHMiTuD7ayUNE9xmSIKQLgEYkEWpA44CCAxL8D4ZKJLWwTwLS+XAgvOT8XO6lDdHrUEIyIOR8ASRIEPpHIMG3od8n/lGbtSZybAaJnYmGCKoOiGqiznLzypSM4oTJAgt3onhG0S008hEgoVrURyFWbcjDOKq6WVaR97ch4loX0E8ml2m+ZnJDAcBzsaHS1LzLI+HwNT4GKFRfUxQJ+rs0UdulNYTUIS1rFG7b7coynL4zJrNENpZKCThq1e3Pf/6h/fjjS3v/yamVJUkNzwQkEBsJEggzdT5jMaKIROvuRSbNS5PjXfp7ZpJFEcp5G2IoNRyJounnxPRYJCKIai0k2G82tP8UInGzhZ6KKRDF7eUVjT6GXxN34k7uqGxoLEqeQ+6buBsaKejFj/14luh2oX9jU0smlIXT54hJLDpuyKfXk+iJTPZnUwxcfBFmM0TeMJ2sbTpfqRFncRAj4WJg7z05t8FJSwvLfDFOrAOiNAeiDPK30FKJhJSJI0BC3rTpzKmfAC5Fuy4qfqeDRwLUp7URT9YsWtZUvNRWDIlXN/faPCnGa7AJtGiiY6zZeL604XRkCMs7/dw++fSJQI7jo558Kl48f6msdF7/lKKKaEqMXdbukTCalTZF3rDJbI1mNO8SmiS2Q160rd2FgttVocsCCGiBoZFQXiZNidKFIzkmaJxreXTIodunBFClJT1AQ4qj+dwZKQEWhAN6JD/w2No8knlnbEqsEEWOC70zJdjoZTg2G3v0YaNhPVJfKARhwpQb63U6MlfjuefjsUCEEiBhvrE654F0kvHEFtOFa9jQuCIzQd6BsaGGPAlIEPXc9ZtvAhKq92rc51EIqSB5C5DAsQpZSHVTrgIJ9SITEMfxC7Q9zBa5FyVJCAQ+pTawZvAYOZv3ppS2OE+bJYwEJTRA0WaDBHRAi8vURBnm/pgUqNxpTHPxoKCicRqwx3Ay6ZhBx96azZFEASI0MkPVOlou7XYysYf5wiZQgvFVCZ8E1n+xH5oqLDCSq3O803qmuE2a6tCRviP+MZqj6ucqaPAPBUjQ+ZcUBtNPBxF8UgXssgesDq9F1g1SAPg+a/TF6ZkSBSRNqZOKsLb10g0S+R2BcmpKeUK8T5oq6ima2CspdpEI8NzsbazJAQLydzB/uLeRUrXbGCoyMi51v3Hfi+Ei2VdiLaSmI0A4f0+uqeU/XjOyhsvLcz3X3/ztX9tvf/tbrRXnZxf2/vsfy0NgOJ7IIJeP/hFgiEvqWO55PSTo8PfsVU+ePLHLiysbFG1b3g5tfHtv3379zJ4/+1asLYrMfqev5InTkxMVh3obMq1j8kRz4w1QAL68bjf93A8WeF2YtSG1G7LmIdNEh9vrSvaDtOxmuBUzbDKdiwkHi4ea4uiob0cnxwLndazHM7sbPtiMtVs6cNO6uZqOrIs/TatjmdZaT6aQF0qSgu7BzN/Ncg8uQMTXxX0SQALXj8w90+iV71dlEsi/vOFxM18aZIEiaS8OTXuVkcDrca326nsCCawNS61PnTy3y+OBvX95atcnbeu1Ntaszaydb6zfrQlIB9TCY+j2/sEe7tkniKdkbWc9w7CYiX/bNlti4zBqdk8pJI/4GtUyBxCYYNJE51nNmMjGVDoc/50d4oZyrGPe4O/9Izg+eFzMZpsDIMFNkTHEtu1CtRqTUaQNR/2WgIS8Sb3sQAIQgc7FigGMO+2XZSQ2eNKIGH5iOa2VrgAo6IwEBxLq0OWrQAIeUys3W+S4zGDqNVkPkI6uPJVk7fIOPEaPT1kf8HCANYMH1VxJDKzdjbyw1WwjxuVqvhX7cj2v2WabWbPWknRU93sJ0IeR43zXpMNKYO2BmcCe4+uFgwUB7jJIIcyqVE0AACAASURBVA4bsAJJEl4kAEJqUt1235NUoM/bRmZ6rEeimyPdQy7Z6nj9mIwLd0BCAmK4vmO/0HAjMRLCg2THSFC/4psS96c+Um8jz4wA5DIYEf66VshElE4W8aywEjyuOZ4zmJVuzuj+F1W2Gd9aS8KV4kATkECdzGuM1ITwcdmZoALGUNMAeqVpO18j8SD+UeyMxCrx2oN0FJ/kc92IacwgAiABqaOOuUsCXt9fvcl2aQgsHHoJr+caRSZpA/2ehhv6+9wHE+n48xkgAT+tjeTPPqylrssw7T3CFFz0AV2bt7BuRzObwy5lVKJzuwcS/AR5TRSePGJi4h+SwATub2R/AIa8R44lZowCZw76q6zJPgCrKRleK4FiD7Y6kOueVIdggsAtPCMyPF5gPTjtRAbatdzW9ZatrWv/7f/yF3SW8oCAeSw2muNIP9hHbVsdU/xgD/sHPFDyHAsgoVbRZu42p3CXrpgt7sylEpAQgEJ8ptAWMpaAhcOf+6bkKFfQokWByUCYXPsejUcgYgE+6G92Od6Pv+fDCdbhb+03af8JKCXPG4wEiq0o7vyG3Gcuy6BHBleVbNTKE1Qnk1XwY/8rbDyJkiCUkkaORcyBGRWYQmk3Qs4bKJfLuS5AYh7Pjgr7J5+d25OLrp2edEX/m46QNkz9BmKaM2MKgy49NQqGY21dFNdut2WT8TA57tZlGNVN8X80dCwcUJCE/EHBS46+QVFy7R03RWIQLPAmIAZxoMfiWAJO8FgkOwQAwd+rWCJ7fjHdNbEBKHi841KgQeQ7uwmSNyRcEzASiHDalLNUILQsh3FRayoe0VMgkDi0tNGC+NPIQ8tDd4uZI7o+bujLq669d31mrR7eBrwugBan1IF487dzaIywGSheZivbLDfaUNEOQsEFVe71W3Z80re8DR3SHYc5FldXT5Rr/vTZc/vqy6c2HKNb9bwOKGtOtCpsuanbiFQHuYLDZqjbj3/6oaIp+73cbm9f2f3drdghxHoOaZZrTaU1oAmlcMAfYYoR4xKNXGaNdt/KLCdASsShZrtjvf6RmhFRhRcRz+jUrtjQjo+PdkkYFNyOrDvzhIKBon5BIgNFZ9Dyk/st13cVnON5uKdoAgCzeAyAJP4j0ku5v/WmCntlfi9oXX094FyvKFDWTGQaAhHEeJiTYDG1+fDeWKsy+MbLtRgKkjaMZwJcuu2eTIEwDpQ2XakCvjHyH2CaaoY0QTj8HBPBR38uD5P9BvPYCqQGJT12TBP5OqQNZM+vUhHBxch71u+lSVUPvUzSF3LhBnMBMAGwADABZgJMg7yG2WJd02Q8/SPXuAHtjlhJpWNEjKWsyYwA0iZGioonTbKlVls+B9PV2kYcp6Jl67xlkItvl0u7m87tfja1CayfZstWmgxwvXlCRkxaVDwqfizJD96SzvCmHSv2hsN1vApAx98+tsbG8X/T3x9KEarXQhRQb9tNA1A9/Lt4vtcYdRUgIVIbXEaQfC/SueE+o7nYlBvrtvyepLj5+OOP7Sc//pGKF84/63eRQwcdCviN6ZUbvSJbWGkddtOuFDGaJjl6fbXS7odDa0P9x6MkaVm1nwlkW+ueVZ651uyFs0uSwz3MLArP2BPjfnXXbAcbaKQBLgARh8Oh/eVf/qX95je/EVPhZz//ufV6x3L/vhsStztUhdXppPSY1VIMMIH6E6jQCzs5PrPPPvlE6+pmsbKHm1uBCC+/eW6r6UIMmNzqdjY4tauzU02bKZox5mX9YBKL+SWSE5h97SYRlgChDu7s3dtpkEwg34QGG1p0uVW0GgyFBtTcomfLdcsepmt7eTeym+HE5puttQcDO7+4suPjgWjes+lYIMlkOnUzwGZuCzxtiNsc3ik1oNvqaq+lY4X1t5hhorlSYb6/dl1IKSBTaS9Bf/c92M9pNDFRkyBh8H878zL5LaTJmdzd01rjzD9f412zjtfKfhLq98F+vZQbulzQ3y1tqN5/u4FQuTEYCc3tyjpF3T64OrE/+/lH9pNPrq1VX9hs9MJW8ztN889Pz3QNTaYL++rpc/v66XO7u5/bZMT7oQlqim1npMqsoEczWXdjQ5iKDAcAwrln8FQqaOi30JH3jaBSoZIxHzWDH1+a/fK1JpcmDWCI10IyEmw/TzlRsquD8SV+MwsxFHqdpg36PG9uhWJzABoAihzEdnNHtOhELoZXip9P7T81j5TEc4AISHThanZgZjZy265qtuQcyqiaOm9rc/wM0tfQ3cWsABSeL22qwRL68rqdnLWt18+tw0QFQxv8uOQMS31jtiQyHCM/GAnUQGCJZWZ5BtPSr03Wnclk7KlbYotSA3YFYAImSPpXd7+HYDfqSqo3bbWATen1GE2+5mrI+zK8OPyaHU/H7sfCwKHFcdl7LtRKwBnqttTc408icCOxhHZDrhShK9nVvoZXHC/7uAabqYlOFH9J/GSK6SBD1Pli76T3Mh1Nd/GxYdoseWLyheN1qx5imr/2fTjWWq5Tji3+VcFcc3mEJzDxfPhVuZwgMTV2QzfWAPwQGskfAlNf3gtdAgzapcA0uIzuXeCgj4APV3zo+4UGlHgzNWTsjklh2L+zB1ADR61EryMgKNgbYvjUbU4s8GJl25SsxnM5uwGGQEu1GnXdEkdwjD4TwFS0O5bDPkuMGdaf0RRGAuadXA+AJRx7B194b96DeVKFczv8XmBtxytBIEJek8EuDB4DzGtmVohpAPgeDC7qIOohZ4EAsgSzjudQvZSMF6l3eR5nsNQ91Sj56DiALp2a5Eouu+Hgsi50bG0d+6//BUBCWzLzRtF6zVXvh8IS/sEBCTqRjwAJbyq2AhyoNtWHv/s2IIFCpqpLf60wY+L3AwEJUXBWnZKFhk6JtfGJJR/VCZgocCm67RCQCNBht2keNCpeeLLA+kIjfEJT6QQkyDsBunMpM6K84eg95kRFZnZ22rar0459cJXb2XHTBr3CrCS+aGg42KgoUnUP9dCdh9UM1nAszu34hHirts3mDzYH8cVYkdxtihxtDJ5nvYt1qRhlCkhIus6gTkYxwvFjCoUXAsgjj6GmkylXQj2dGjgXMCE9YRQ/ivKJaEqXYziI5CAAxwj9U5Gj53PqV4mxkVBcjBSJKaprU5YHwoIJNO8dcySQeveLgGIGWLFaz8XIuLgkHeFMFMSy5saWG4PG5V4PPD96SGQR0/nWFjM2fs4ZAAoeDl4UYIDZP0E6QJHpiCmFtIresm5Pn35jX/72mRIjKNg4J806Gkuogm3blA0bjhaKHNvAGMnNPvn8fbu87lun1bD7hxc2vh96OobVbb4sYfTbdOFAAmABRRUTMr5PYkO96NumntkKCQQGfa2Otfs9ASRu9JNijJIppid6bJSRfp38LfgetEXOu5ocObvDEvDJWTjhhk9CFEBVXV0ACVwTvkHOBSIhbVHub5rG4dHhkgifOKiw1rTe00IwyeJjPsVZfmyL0diaKX2kQeG4WNkSHfJwasvZ3HpF168hCmgohFDxkwkexQaNd7URrRa8u0LuTUDD9wQSZNAU0gaNvBIrhFs/mQOJaQNbS/QKNy0KMIE9MSMKUkBC3QpYCoA2MEASkODrB+kMUZywMDjVFCChU2vJ7I37dKaozprVc3wlMhtv3Adhkxe2bnVsVqvZHZGP87lSG6bEbm0zW0vy4uZP2hsCaicnOjGu4hgna4SdC/ObWxD/i+8KJByet3i+7wskvJPRlii43wVIqO57/npLFcewEuK+88kR65kzwWREl2PW1rFPPv1AEjTXMq+t32XK2ZR3AZGnVZ8awDcZnTKB04v7XTBny1SeKXuR6NwA+khlskyRjnwEzZami98N12zWcxhqgBVuNBZSjIbHB/f72k8ADFRIr9fyLiCRAZ8EfobcAVCTe3MMKDifi4IN2IjJofb9mU/I5xizbTZ2derGwOxTs/HEfvmrv7Wb58Q6jq3byO20M7Be3rLjdteOej2ZjXLtYwrYwElezqRonX1aVdIZrWmgfSDAPiIwT+kjNE8rMQ3Q75LasEDfvWZfyKze7Jg1erZY1e1mvLRvHyY2xNyu3ZU3Ap4UJUZii6liLgFtjT2qiTmu+9PMxnfWbjJZbStGl9QJ1lSlFK043sGW8nNE0yFKc2IP7c3AfB3bY3WJWp2oP8g0vIlLKVv8GHaMdOX+eCFh0HQutRNBCw+Gww8BJERtxJreKNfWzrd2cdy1n3x2bf/Fn31uP/nk0loNBxJePPtKBoVH/WMbHJ3I4PDLr7+xp18/t9FoZeMhKUo0UE1rMHTa1mzCkGDhvgg0g8vlzBaruSaUnTZ+AIVy57nGAWGpZcSShb0W9QcT0SpDJTE0+B2tldOFzQBeGx1ds/KloalgjwSk0pRTbZ4m/sdHHQEJrYJlnuPLVD2Z4ilJAwM/Z16Gu7/vP67pp5YIRkIACYIHAHrWWxnVUU+sAT5WyDfTcGHNNQMLqinzxdkCmRJsvYaAhOOjpvX67iPC8XHQwiOZNfDBI2RT25ktIg9lGKOoTYBrgH6Ox2wq1il1DWwPMaNamcAf/B14L1QoMZDQe0J6uW2JnUkjKiBL01rMC71pc+NXIlgxcswsb7tsVKavGaavLbECOeowpmR0Gn48XO87tlcaSHKMaO7TZJp7r5o/TFqDav20h3GvqXlOUoS4dmFPODPFo7PDq00iGcD81Ph7zcS58SY8jKk5DrBmt0Z8qNdgHiOdZJYJSECeVmWpMV4MRiTHin2aJAkxHtjXG5lArzkMMkmFHQxEaqhtQO2GD2CpIztFbgwa8BLAR0ZSAABt+Xg4SBhDIYAecEN9IL1rmNULQBXYP7AV1qaUevmV+DpaNJnAx2Mgg8U402N58cVqd470WDwj5388mwvo4vUrtaFMwwmkHQyyA8RICUn+up1F4IxZEk5IQ8t1fRPHyvVY0HtIVuTSM34X83qPFHVAQsBh8jLSmgBosPRBG+dG5rdIZBniiNnm12IAEhq0ccXJ2Jq9ATlz2/6rf/m/m23bYmfWcup9P4Qcytcz+6oVwu/373/wQEK4c77pbVeBhLgJq0VetVh8jJFAQ8pCEo2tUHKZ/TiSnhLW33jUDydRh7+4p/z5FuzTbmckBJWnStsMatbueynC601Awu8Wj1VjMC7I8IhIMTuKeWND4sKmSfBiEiChtp0bd2q3ZaLif/hkYMcdNuKV5Rm3GAgktDSP5YJKVGQ9vxnTAkohpcSHs4H1+x1brmIDcMkCyFwAN9LNJqBGFKVd/J/HxoV+vgqysECgiQ0ggbzwMAuLrNYdULFeanPQTZWkDXFeWcO4sTGLUrzThnODDIM4wk6asHjDL60TbvHa8AAMXDeIlm+5BKl3DV4ACSoWcDverkX3Pj3leBzJaJExL+DOts7C7yZT0rRiYjgrbaYIJDZrf3wSINT41jA0K6x7RPJDS+kNvFaOBcdnPFnYs2fP7cWrO5vPnMoI9RIqIwBI1uhI3gCQAM0XIKHe3Nr7H54rArLXbdhkemez0cSTMDBhW5HSgEEhjTKTkIYtN5kkDgAJzObwSNjUGjD/BSQ0irYV3Y78MtjAwuSM86AGf+Fu6WdnUJKvtUkqDm4+TcV2oiniXot+eL7Q9LRKDYupelwvh4wEB2dW0mxyjuWYm3wxeH6Opyj9gAtJ582CTYPSbbnsiGnobDS0zWxuJBW36pkmkTUm67BRbodqNLpFV9eXqLtordcrW6CT5HaHGVC5QR9rRqvAobbgKiCYKOpv0wgfTuLiOEkulYAEyHC+y+P640UMYIE2LFygy4S+y3fLwQT3HUCJg7Blq2OAxKEgZgtmVQISeH/8fDcxa8TEcqu/bxNfVRIP6npiphwAATgnTzZrG603ti4KW+Ztm9fr9gANfbmwCcWjJrYNAQma2niqlVgJet8JqKqugb8vkFA9/nEsq6B0HM94jtfOT1pX3gryHpgjVs/x4X712CYTa9/h38XrqALfv7sXeLQZxQdrjTeHJCGgWXYPGAohpnC4a19cngqYdPWXx+n2el0V29yDAZrwnAEkTIYPeloJTiS8jqLVw09VAIs9nczlNDEqNMFR8Y8zv6ZLXsCGJEM0+MVUQEIwEGJyxd8HmMw+wOPgOQOIQOIC71MJER2aq4E7ysstn/3QIw/XkSKCVwcsJaLiGg27PrvS3jKfzu325Uv7m7/+dzZ5mIqdc312Zh9eXtsR032DmdOwkshKbqtm3eq5MxNY9Ems4civkOulJprjRNHtgLdru5lswzibI380pzhPFnMHVRsAxkdWNjo2WdftxcPYXtyNbF7WJGs4OT2y6WRo9S3sEtKI8DeqyXdkWZqi6BbTsbEFUnBDCcZN3CWJGwEJ66XT25nQqqlnl0+xjVCiU7e7A4SdvLQ/x2IJAaQmYDIGG3QBui94PamWCqBB19EPBCTsnu+RmwcgIa9trFfU7Pri2P7kpx/Yf/lPfyypZqsxt9nk1n791/+vzWcj7flXl0/UFH/x1VP77Vd4QbH3kuLAlNCTZjBgHE1oKElMIpMeKv7GtjBH68TFAXQ1rYdhaO4TWaRd2rMwFRR9m70J0MUHFLoP0jSUfUS/M2cvof5AxpgJ/FNtmqj+ASRkNVIRagIS+oOWtVvUrxxfBxJ8wBNAAmsAdWDS0WvfciBBtamkDdDKkWekpg8YmehHPHh5LEBhBinfEUgg6QsgAQkCQALHSI0/BFk1wDSBJDZ4vCQDFB1vpBNM2JODv/wHkoEr3aoc8Js1DVF4PK2TxG8mZqNYADV2qvYOSOC4unIV0NsbURm9Ysy4ZrLcEJAQ6Q15I7dmHSAhT/GWM9UUqieTKTRsHK/VPS1qCUuDdVa3ztY68vgAV9gzDmLv4vsACc5w8AvYPQ326XMkigXTVnt6AhKifgnWEAxDHrdTOPuL98rACAAs9P9hiOiAZvIASIPKwx5E9zSvA56y1nSvHWBccs/TiCOZZaIv34l0PzuQgIoF3yyzToufIUUEXNgIXBNHVg0yqVrum8EaKEa4gB6ei8hy1lRmHs6mkefOXNCNWBp5E9Nx1i5nenAuGT5xP3J9NHO8sY4EIvg9sLLpYimGGt40vHakDbhayPQUwCWxRgCaOdYYpcq4MXNZrvt0lNovkRLpfTU8HlvXd0pX8WhkB+sFKlRM930fcEBnhXQjJaxoX0ggAD8LXwyliMh8SwKbPZBQ79l63bL/5l/9EUjY0RbjJvJF1TOwdUHu7aIeq7N2k/zqD2Oji03mbYwEphYUIdAepVlLpnAqllarHwxICOQwGAm8Ni1saVLB+44NN4rXQC6jUD0ELaqb6OMTM9CyiPfy5leFvCf+6NhncnLHzwDTsrlQwqOe2Scff2Cffnhu/WJhtXJk2w2e6nNR9lqia65sPplZpzjyZhhaPzKJBCTASIDmV27ZOF3zrkU+FRXhdeBupz4FjUVRG2ZaMPl3RP/xb4pINg/orCwW5HkHvSt8DACGkDvwnIOj/k66oqnIKqiVDuxMpyDifvV0OnUbDFw/6+d/IT2fCiwMB2EOwBaAvaAGPdfCJvbBMmiKnovtRbdZOzc7Om7Z4KhjuYpMmjcubKfyKy5pC31vK38FjBoBEMoNvgtMrEDtKVJgdBTWGUBhbNnp+Yky2jkGFCY3t/d2c3NnkxmsEqYaawEKkwlZ6ix4GHJlcq0dT2ai3wJsYAB5BWB0VNhqTUFNXvNWxcNssbHJqrQp+kJJG9hUmgIS5uQfJyCB+EeABKi59RzDRdgInuAhvwQah8KpbzTofL64OLcnT650v9EwMFETMyD0dIlaSdQi11rcJxGho808IdFC6JMRY5iKxc+Cth1Agsyg1m6s6LIGZ0LwgUmaqP5cF7OxTccT205nVjQamuZ1YKWstja9H9rDyzub3A8tzwqBYTqH65WKd2KLtmGueDAxf9M9fNig6uvvCCRUm8oqkMC9WG8y+UwTG00UmB7tmwFNgMUucqmTPgeIsAMSmEyZwIQCvwQ2WK4qQBo2RMU/so6gHSTqLUm0ACSwrknNh6Yv6D8B8JYrm6xXNqFwLnJbZIUYCQ/rrY2gDqOZxAwLmAKUnmKrwkiIfeLweP4hQMLbgIDH1tjqc8bxfuy86m/fASQ8uqlVvvn4ur4HnN4FJLD2YgaFHIWChmL56Ghg11dndnI6kAs1BR4Tv/VmLgqqm+3mdnFxZr1B313FlQSwN9aTIwgSovHIC+AAqxKQ4McN93Yi3NwDh8eJNRwgQfcwjbj23ET7TTnq0givF9KeUpTFfhnMM9Z/WAkACvyb9f6v/uqvlAjEGgBTod1xQFP1RMqRB0gQQB3mn0xbYa8tN0r4OT0+0/X/7bPn9vTr39rdqxurlRsbtPv2/tW1XZ+eG3PK7XwpaQAK25A2ZK2GAIVaw6d3/qylbVQkOzCqIpLGMBleOvsKWYP7euCXMIUqjxyCZJLWkdVbA6Xn3Ixn9vTmwe4nE9F1AYLK9Uw+MMQbrwCLeMaG+9doHVojF+E10hhmlslZnHmBN12zyXz3Wtyxzk3WZIrKPpA+6xwn9/pDIEFrbQVA0nlNOfbUvbtmR4+VqPV/B0BCAF08P9cZ0qtewdpd2tV53372ow/tn/7sI/vgemD1cmTz0Y198cu/stHDnczZPv7kM2tmLfvVb35rX3711GZz4pMvbLVuqPGfr1Y2RBo4mYuKDkNB0as0xpqurtVMYMqGJwCSkgERkE0Hjzab0iV3eCsxiS+5H2lSiJX0RpTvKwmCtCCkhEJNXWeu90X9hFRNjATqNjdhBkigYT8EEpiMO+uSRt2BhL0pX2KPJDM4TVYLopqdyq1mtRR1QECC0q5g3DFIWGzEUoQ98DZGQgAJVUYCjRc3Ga8fIIXHw2zRTRzxdGKowiBkLV8P3+vdkFk1JrF7CUigvpDJJc18PcXhcoEnRoIZjASXR4iVkNJBaqw59aaawwASxMpoIXd2BhT3TFYD9MwFwrMehWTW08lWpscREOrSrT2QIP2GgBBFraf1rTog5H1pxsz9k0xNY28O0JS4Wu7JYCXIF4jmPUkzd71OGgowCGHt5j09jMbOykj7vXqQtE5L3qA16HejGeO5FW9NzZf2b9gImKmxiim+NLFeKdpgNondhAeHXh/ng9ho6mD39pBXAowE9qFUJyBdg9mj2jyZqgNUBNgCUKPhAWvVDEY0z16zVhFec4C37k9Avc79BTCB9wz7QA5jFmnPauMeM4uVQAvKMq1Zljwg8AKpAAnUb/QmSNfaBalo7uUlT4kaewWSnVYCBEq9n2AOUMNyfboNh7MT2CNiDdUekIAE9hCuwVizABx0/FL9CIgOMOjpJA7m8wX1/LbWtdWqsP/uX/8fYiQI5WvCQPGZ0X9UjITXJj5VympM4pPe6E0F12GTXQURvguQgOEbRUgVSPBF36lFbpD05o/DAvLwN6vTU15PMBKiMKq+/0MgQe8tLUBvKnbfXmi+zkhQ9ivUxh2Q4O7ZYHJZbYnlmW7y06PMPk1AwqAFnejelnOPSMK1tJ03VFjOxlPrtPpqXHGN1Q2SsRFlQutAttETCXGU0dJc2uzqR+TWi+GQFlPdVOm4c0N0ux1Nl+LYwUrg3xxDIhk5V6Ep4m8DSGDRPz0913n0uEXouL4hRdERkgZufhaGAfp+dOVpgjqdzxTdBOIMywAPg+XCKVGgmB71uNTGzz3uz0XBbW5Y2ctcI9hpiwLFaAskvdbwTY+/ZaMASCAGcoGEsIYpmWcrj8ZQVylQXBfY6uWSjgAkUOizaWAU9vLVrd3fjURppVgDSMC8Eaqmon1gN2waNptTuDrdGNry6VnXjk9b1u9SeM7lCyDAR7m7ZqPF2iZMR6BFJiBhtmL6XrMNsomsYwAJ01UpIKGZt63ZYZFziiagApN+mnTR7WZjbRIACUgbWDBJ6wggIWJyaH4oZBZTp1DzHx9CmplyRnwTYJ80fq4NDO2grwNUsW7e5iwFJnRsNH489TgURq4j0d8roYOifL5QVCnRjwAJ7bxlnWZhyBumdw/28puXNr65E+IZhrA8LpurJnkNf00cx+/y8YcCCdWJNddTNJYqbqDa5Q0rU6EVdMrX6P5hxpp8UxS5CxpPXcyVCbi6TUACUY6CpZA2ACxAnDSrQ+8GXJDZrRe9eh2b0uZTfBG8EMLBHp0lGzqGihOuMdy+s8xmjaaNMZhbb3ZAwgpvBYo92YY9Lm34vkBC7BHV9bXaKMXxfPT8fAdpxLuAhHftH9Vr57G1/l1AAhMPmnQmP7CCAA9+9KNP7c9+8TP75NMP1fSUm6W9ePnMnn/71MajOxuPh7p2YTtB94YiOxmNVaTFWgsQoIkedHrvcPzza/v1VvvX3mxuI1NO3aepOKSwdaquF+S7mNCU5EIDIvPeRN1Vg5hlTgMlNeHkRHsDHgF/+7d/q6EAwwH+YxGm+ExzHGffKIqUZtk3GExTOYbETF6cXliv1bXR/YP96le/sudff619qN9u2cXJqZ0dnVi7ntuSNWk8FZAAu4NpFetbAAno2XzS6JMx5A+a5qqL89g79xTxqDcSJdj6mMAx/QNIQJaA7woeNI1O36zZtYfFxr65G9rLmwf9XB4TxPUVmSjgsMwAH8juIzJS22nJgMCBbSWdcKdCHMG7YLVR0oM3+j75k45fEzCn3pag2Vpsd3am6ZL0zhamh+6XVBgzx9NkVhPklaQNcY/5fRUuqA4cCaSvfv/39EiIfeDwPtZEzzbWaW6tl5s9uTq2n37+of3kkwvrt2o2eXhmo/tv7dunX9lsWtrZccs+/+lPrd3q25df/tZ++/U3tlgS83ZmC8yQARIWaxtPoUYvVcw3MexU7KM3BhHLSCPaE5DQsPOTnrUL37O4BmC+DicTSWqod/LCwS43XdxoYgrQAIUfMGYu9jhMzuQ9UwESkCwhQwX7fpO0QckHqmVhEqSBgEwXHeDhHKgeUtSc9+nVAQAAIABJREFU+w/AUAJwlM4d9ioNJQzWPwBIGPSb1kfq0YF5wZ24EhDgenGimTvu37AERICFkAlAmE5hZQBo+lCH9xqmzA2ZWtLcOYUdIEHSpwQkuFkib5B9vyNPBxge1IDcX5o1x3rDNYzEieQG2FFqQN2DgPdNO8na0Ez+TtQQMUEXqJnz/Hsgge3eB2Zys3DZYMgJaLgDEUp3UfgpUTPE+eCzGwymeFg8miLeOsVbcg9Hn6J9IRkvw0jgWqPWhnkqqVB4c8AsS88TUZJRG7n9iXspRO8D0AUwCYtDzS2ZntTdSsEhPhevDk8AoQ5i7QBI8Pqdx4J5gvzGGQhIiKgP+A+AAYDYGd9+HcbS4CpL1hR/LAAN6nbYw8gSqEwKJLTtrjWzwupNZBBIgOeK92a/UHx70fEB2trrbJgIDiaxHrsPjBhcDIIOgAT5EOh11wQk0NBzfXDOuc567Zb6BVxjdf3tJAiRiuGMAnVcMENJNpNPQgKTU9JIeADGcff9wUFojoHkDQ2eA2AmsRKQjdQKs3pPQML/8L/+WwcSFApDvfRHIGGHRHGD6cC/oxCvAgl+ovYmQUIvU+QRP3tM2oBZFAVSSBuiKdkV5d8ByHhboxBAQhRC0QxrE5YhYKJlhclRovfv3tcfACTsC07QW4990Q1fgr45xc4ZCSBpVBVLaxhO2qUVTYCEpn304RP78PrYjjtEAY5stRhbuZlY3txau9nUdIUmD1McJvNoltzgLeg8XM7o+gvdPOFlQDEVVC1eJzpzaSfV4PsN4AWpsyr5GokE50m6p9Qs8is8ZgAJnLcwmQmjPRaQKpAgjRuxWJUpcQpxsCxrqCAN8y/OjTwsZjASKD5hCUBNBD1HukCRxfXW0MZP4x6vSdJG4hW7NTs9ytWwkwEuJD7zhYYxLQs2CxyZyRQpw4e59LBZw4EEkPmHIf4PFKQ1xa+1+4VT+o770sgykXt4GNmLlzcCEqDCYYIkM5wFjsrORGBygExiBoNiXer1AHCcnBIbhRYRgGFqqzl+FhtRYJmnjaZLm6DjJT4qSRsCSCjrhVnWtQUO/AAJW8CTjoAEinUaRunUEpAgkGXpSRnn52d2fn6qYwYjAWMwjocccmkSgq42c8pbsE6CkeAFUNJVV+KFfFPfe44oekjatUQrnbo3h65B0TddBkHBzPPG+adJwOxxNRlZ0cism7es12pDKBET4dWzF3b/8saWGGKlKX5s/gp7okCmukxMm1gjouCNr9/UoOr73KRaf96s9FdzlNa9QyABtuy2aFitmeRaMVVMNLv4OzESEngnNkJkNIupUGqKCVAgw8UAEgAXmFyz2a437jHRqMulmU1TzROpDBPiUd3clmkPBfgENsJiYfLKLlqSNEy3DRuu14p8HMOmQavNFEj62787RkIUb4cNfRWQftO5UpGTKKVv+vt3AQlv2ztUkO0WxMf//TYggXOCuRWu0bxOTHDff3Jt/9mf/5n983/+z+xP/uRzOcBTmN/dvrSvn/7GXr16brevXopF1ukPrCj6NiE26+4+RdYunFWQYqw0bdMLfczw0v0y9jRaqKxucMqUXxO9ZADJ9E/gcGICqvHV1MxEJ+b+5/6EhcAUMkwo+TdFM0wE4hlhq33++ee6jx+GQ0P65ukqvv/L4A3qOLGhgFrjmbXytl1fXNvVxaU1ypp98/SZDBsf7u6sqNXt5HhglydnilFcMpG+H9p6MtNrDRMxGFfNdiZpA/edgl/xoyBFKrEqkXdwK8tYK9HdRWEHSEBLn1Ok1z1RaD7zhAbSFroDq7WPbLra2vP7kT2/ubXhGAbX0s5OjyxvAmYC7vI4xJ0xhST21dlAO48ZNMX1XM7i7uS/sYf74U5ex32qV8c9jJ8C6QLJ7Dmq/Cj2w8uAhkLXoM4zDa8PYfBroOguUwpSNPzxd06vd0O2HxpIiPUfIKG2mdhxJ7OPP7iyX/yTT+zTD84t287s5vlv7P7mG7u7uVWjc3V1bJ999rnlzY49ffrcnj1/YcslzUkuZgL7M8AO0oYlDRT6/bwlirtY9TRDGAnKuNrZbRg8Xp71rE1MYd7WxBXgBqNmop45NDnxblwjdRiIeCShi6dOQa4Cy88bQaeCU7e5ZDKkDc5IqNnRgAkp03OfAHtM5Eb0b85PeCQwOHEDTG/WaFBokDSbZZKa5A14RSmJh+mwGls36w5pA69zsSTlK3srI+Goh2cENRA7BVc597ybxgWQgMSDOEmGMpgjUu8wsGE40+n0xORYItNJ9RtrhpJSlMhErOTrQIK/H94gv9MVW1ZyksVaAB/XoEsb3OhTXgR6bCbZxIozTHADWKbs+ItQx7g8zM0BJRtaUN90EiuaerAu/wAGdXoOxXx6ckswnd0/aD+drgIJ1fU+wASMtzl3/D3MK+RJGqokr5noHyLJAY8EDULkKzETALTzY0jpcfxNeNOwpjqgl6QOrFwRn8l1g2x5x0hoigkFq3lBfZRqdrGPhFoC3nGevWSB2QaQwEQdfwT2ItY9yGjyDxFzMZn0UjALdKZhBmQM01WuCzxu5m5wDphdAqLkAnHoC/Af4ekXK7wPPIFDzO9myxq1pgZ/kkUkZhjniGuKx5HsQxGoKUlBCQ7Speq1hXcWQAJvSse+tpFHAuAYJZ6GX6nvcVYC1yM+HH4vUmd6+tYeIIjzBSNcgK1kEwCvLjcNrzBdN5JJuETC5Q0OJGzreMQV9j//b/+3UhsCSOBYKC3oPyaPhENGgg42JzaxE9DxvesjkO24QeNG8IXSDW7eBCRAf4mmMZqV6o3++oTld1/JYQF5+BtVIIHXUQUSpAlSJI1fxNXXHUBCLDy7rytP8FgR/HpjInWoijxt3Oj8w4tUlDkYCfgdIF8AFEDTZHYyaNqTJ2d2fda3kw60SFztYRPMLGtsrJVo5z7VQEfUsW6354t6k+O9kDcCiz83WyxsgDXQ1EPewWtdiIqU4jtTA6b3muJdKNAoHvkvaOv8nOMmHdho9JrGiMPj7AOf9DNhiN+FmhY6YV+0WZBwT62l8+JgCAuRpuBLvAE8MonBDBsFDTmeCKDcfAZEmUymO9quJAVz91voD+p2dgIaz9SoqefZkj3bYHH2JhhZhAMJpd3fTQ2CQp5Br89sPlsp85Y8ayYFl1en1um3faGENjnoCUgYj6d2/0CBMrXxlGQCtGRMxqEWM9EDcc1tta4pEQJGAhsxIE+v37ReL7NuB1IVdF1vOvDQUNFNFvN8KSABnag8EhbkW9cNIKGstwUkzDkeFMitruXdtq43gASKY64Lnk+UuXIlQAiPBFzHw8uAIoHrXw65NBqJylmy+SeNcUgY4p6K+yUKx9isw3TTm2zfxCGu7U0+F5oIauog52BfY4oit27HCwNdQ4AOs6kV9UwgQr/dtbzesPlwbDfPntvdyxsb3t45WLCzIdhr97Uh0Qin6WcU09Wvg1HwKKDwHYCEaKiiqY3GUscESvgBkEAxSzG1AypTUePG+241VJU78H6ZhlFQUiK4xMGsta1bE/CFt0tk62ZjrXpdmlCABLTvG7l6I+FC67u1ZpFbSQwT2d2AQFlu83pNkobJtm4PAIPLjbwToFTivQGt8m2MhMP19veVNlRBguq6H+foTYyE+Lu/70BCq2jaZuWsHgqb66tz+8UvfmZ//p//J/bjzz/SFJI1ejEb2qub5/bwcG8P96/kWVK0enKNp2HAfBSmV4DfYf6mhfENHgkxaYpYV36PQtjZZL5+e3qDm3HxfW963DuHNRNpGeCj2E2t1s4bgX/HfQ+Y/NVXX8lsEYYhhpE81u3dnZgKMiymOW7kmqLx+0SBydJhvbWjoxP76P2P7OLs3Cb3I/v1L7+wl8+/FVDQbtTt9HhgR90jq21KG90+2PjuQQkP9QQkuBkkrze3Jiy8lhsvMiWDPgt9W6bCotV4CJyy4QExaVCXS/Xp7G9Q3PlajTj3AelSRyfW6BzLr+ab2wd7df8gGRU0+s8++UBgEJ4V0/lEwFsp+jEMNDctVlLChqLYgVN6rAUA7WJtoxEDAqf5Ih8KIKHecMZJeFbE2qV7Ma1n3uykuMdkFqiiuIT6nmjgeAlUGifPbHfDPz5rv/2BGAmamiYQmdfexGxwObRuc2vvPTmzX/z0U/v04wtrNVY2Gb6UtGE6frBupyUQ6ezsQtPwp89e2MuXN4p2Hk/ZM2ls3X9CXgka59eVrOFsG75eSyLUqG8lNSlaTSsaWzsesLciOejK3I2UECjnPB5AQrPJIMa7BIAEGRxL2oK0h9PBXvi62eIutUFmi+XOI+ExaYOzStzDyZMbkCbAUHBKvcegAvrSIDmQAJOfJp17nKQegAQyvf4QIKHXdo8EmEUCEGypCStrA405DaGeOCVULRdEYfNa1ccrbhOggSY/gAQqDeo21i6aazyTda3W3ddM8bBKtiCFopc8Elxe5GaL/K17gsRgifuNfSoriK+FJcIehmSvbq28kESLx+XxuSlgEFA3ZIq0TRr8JV4s7o+g6XwaYu7kmmnIoSsmyQ3kY5ESngQ/pChVrmVwR+o/6ijeHyApQIHSc0qXd/B7otEnkz4lJihe1MEjrRPJf8PZsv4eJN0QsyuZ2KbBjZxtkoREZqJ4FCkKEnYZCABykJqSSwATiByUweoBkCCTVZhQNWc5y7yyWVfyASxoJ2YEV8zrEbGImoVlrKNIfhpuDsuw7X441loFI8Gfinq6YYOTY5euIZnc4IHhAJoGRfyOZL4ePcv7B0fSaBU5ttgZ4f3grFUqoBjIOKvSAWyAhIiD5PrzBAfek8e9wkxzwNyBBF+HMDKGjekgStR6WqcqDKOoZwVSBIstpHdiW3ucrMxK5ZEg9wbb1ru2Xuf2L/7i/zGrdZ01hqxNe452Vpmm/xAff+/NFg+BBB1sjJcSI4Goond9xOZxOJnzxsQbmDcBCdHAR7NSLfK1Af5AjIQADQJI4LE1iagACVo8qjm4XNjvMFusUpuriKZv3sS/JDMdIcp7IEEUpAQkrJcTq5XQNM16XQcSzs8GdnHcsbMeCymu9kRDEtC2kgu0qDplzUYPM+u0eyrGWOiYyIhiNCXTeuy01abHNyIhQRLBjamiCUAgTZtDPxpNYAAJNJthnBU0yCg2AzDQAlEpSuJYi6aJ7EIRSz7VppHdQaboW1lQ0RCLogo9LpIcFtqAsJljUwPNBlCwLVMzJA0y4xaqjQ+B63/Z8IiG8s346LhuZ8e5taCftkB+k5t3ncLN0yK0eTUKMQXubiggzAo0EdumaLnTGcgyRoBmT967EJCAlwF7A8clPBL4PYoggAKKFIwhRUGjYNiyKea22tRtkoAGNmJ/XWan512fnLSbcp1087GpnKlxCMd3QXE5JT4ADQEJPNa6gaFiYfjfEDe2Ime+07ei09bCPl3M1Ty6FMUBPTeN7Njp6Yn1+11v2NXouBuyjI6oDKShLDXRAkyM+0SbZppi8b1A5KsgQsgfvEh1xg/LqiZ9KS1E5uqim7oBHb8js8WOpz7QNGGmWM7n2gT6rY4d9/rWypq2HE3t1fNv7f7Vjb16/sK2mEGu3CguGAJswnrNKd4sCvHDz8GS+j5AQqx7cTwCQKXrR9oAIwEqJ68JIzU20Ni4d+sHm1sCE7SOpNx7jIbYv5ir7mIg5Y9gVpRbK2gqMK/clAISennTmjLR80IL6iHTBKYBVBQACUtSBDjHrZbdM3nFLHRTE5AwWpXyTYBuWNadFUPz8ndltvh9gASOYdXjprpPBaPhXYyEQ4bK7wAjB6kf1derUiyxqx5jusi1niVLsVrOPDg+6tkHH1zbZ59+ZJdXONV3VehvVjMbjm5szVRnPtbjdnpEzR4rbzvMcLWGapzpyNl0NPRGME2ywsTT378XiHKPT/saQIJ72ThgUKbiHAppFUjg95gM4tgNY4l1gp8zgQpfBL7WNHE2k8ki7AMe+/r6WvcyVFYoy3w0oEI3mypEaRIf7pnob6zT6tr5ybl99MHHNugN7OWzF/Y3/+6v7OFuaO1Wbmd4MfS6aiaIfxzBzHgY2nrG9GhlhczUnN6uPPFObi3SLjotrX0LVE4NB9e4v2Rayf0HXZmpEevmyuU/rJMArz4hhYZd2niztA6+DL1TGy7W9vWre7sbjdTY4Jnzp7/4ma3WU5uOhzacjG2BiWoGG6EumRVTOfwf1oAVUBRoMBZrm45nAlPco0cZNomnxPhUOa5eMyVEN85fTCf5Wut13vJBDCL6NAjgM9FwAvMP6qed8dsPBCRE/Rb32yGQkNncbDO1415hP/7sffvRJ0/seFBYUWO/Xtl6PrGjvgPyxFnf3DzIaPHbVzc2n2N+mdtkyp6+8uklUdRimSX3fMCvLfIvBgJbsUNaAAnQoRtra7dK63cdSGCIA9j/MBwr9YmEn0azrboM1hXRjJJQEGcnE861NYuOGgcmuHpvca9t2C9xPF5bt1ezk+OuzBaRumh6Sex3alIFFKUISBiV+DlJOlGWuuZCNkA/T8OSYxqKRyrMI6bEusJ/fyDBj8O2YrZIE+SAJlec07xpsKRG1+uaz5Ah0Ix7coNqMF221EveDMqLAjljBlu1/ztAglgDJfUqbMQimTm6ATVAAuwP90ppap/n2pG30YpIbI8Xp8HmPuW+lZ+LPBIqDOI0+GNdAQBS0z6HqbB8DUjw6b/XluFLoLo3khQqQIJmqOGtxOPb1u4fxjadw6D0+HS8muQ3lhha3GuseQ4Y4onie3vcF8TKRuQsCRkBJAhoazZViyuVLE3UvbkP00o8MNzDQGaQEvt7zCfDKMAEBm34Tri0GXCU4QwmtPwNkq2lzpPiEwESFPmqdt1lV5JB7llNrCftbse6nZ4YP1Y2tE49PAxtROy2TBLZU0CPMvngyENBQgpspeGChcwOaQ61eilj+BigSM4QBrDJayK8c+SZkGoXZNjsnWJT4hnCIFAADwCeGyB22y2lHrUEKLBm+rWtc1DfyIMoI4GhCevId28BCdxsnHsNVh0QUg+R4iu9tvDhF8+LRBxmh4bCiZFQ1rh32/Yv/+L/ksxhByTgWYVs7h8bkCCKetK8a6pHdEnobpJGThtTNM0sXk1HiKC+V4vvw0IqiugqSl6d3kfz+VihFTdb3LxRVFcRqXelNrwL5AhGRDQ80QhFERiapV3hWXlAvb5q4FLV0T393iGQ8PrrYdENQ4QqkADlMZnByOEXq9y5CpuTIxyOMd/rWquxsfNBZkW2skYNY6mVZY3SOuRl89pWpT3cTqzbObLzcxD9M5lNjSf3NhzeaZIU54dFTg1+YpgEYLBLbUhFcUwVaGBoPqG/R9ES51WTkITixoQsgKA4nv67DiRw/bFZetPKBkwTSeHa8FQBNa9+l8v5VZp8R5bXmAmtPbFBG35JBGTNXYWZ7CgZgckrUgg3bmQTbrfr1mo37OKssHrDqfRsTrh588GCKCdamSNmatQnY1xwmQQUAi/QhDEV4bQPBh27uDyxdp/FA0dnik+neKGvZPo0JB5sDABCodOwDUi5EdeI7hJ2Ba+7JmmD6FhFzdAwdnoNO6UI6eLqnSZMaMkoPsQ2KPX6RLtcmC14bPwhGoXNlzUrs1ySmQ0Ghu2uUhuYRBO51ul1pWOmCMCHpNtrq2jD9wL6Z4A7QRlkU1GTmwonxZRhDpYkQIGkx3XvC61vigEm7ICEJufVAQwmgmo4vn2m5+x3e44gJzd59kgZeDYyN7tagaQ3rJzNrJXlojUzDdBkcbm20f2dDW/ulDPPtHbFOsVuy2QvvVY2wiiw4xqOz3G/C7xKG3913dJ6VStVyCv2p8JqUKNf+Zv4WtTitFuJhQOI2KzbFvO3xPQSlTI1dZGqEeurMttlwOpUPIEipW/8bR2DTIXrdj4XC0ExkNuttZC0gJED3PJfijxzXSATja2M3xYlYNTWVgBuUDSzht3P5rZq5jZab+1mMrMxLIYmcaJQ2jFvzd8qbThc//5QRsKb1vFo1N/083cBATvvgDc8wNvX79flDO/aaw5/DpBAow79nstCU8ctcXGZXV6c2slp166uz5Xsg6xtUy7kl0A8m6YwRAZ2T63XP1EjLS0xdCuApAS84qmioix8DJh+71z9ScWZerZ2SgmhceE+45rise5vb/yaBWRFE0qyAI2wpmcza2BytfEC3j1M2vp7iv2Ibv7mm2/ETIsPfs5/gE9EUC4U2QY9lIagIeD3xbev7Obm1s5PL+wnP/qJXZ1d2XQ0sa9+9aX96t//WjjJRx+8p2ucaT9vgeQDCvXxEKkfsY/JqFRmWhiTscfNtQeeX5za+dWlmFw0hjKrZM3nep87I4oidDKcyJOnLc0vjD6f0AtsKzc2QyLEXtgZWJl37MXDxJ69eiWdL4yyP/3FT8UkvL15ac9fPLeSRqRoWck0LsM4rhCAwHNzLwOq41sCUMJz07gGkAClmOZKUqIUAycmQ4UxyXpW3WMnc9+H8FQIvbWkDXOXBlLBvP4R1bR/3l//MTmrTtB8/VPxXGFBVB+vyk6rrq38Ds19K1sbib4YRPd6ub1/fWKffXxll+eAwnVbzsfW63YU9cd+++IbZyNMJx5haPW2Tefos6dayzXBFMfYXyeANDUWMooGbM2ioajsQb9rvRYDF5icS02FYTDQbN7ejwToi/8F46DWVGNE04ZUZDqfuyHjstTEO4AENTSJBr1eweQkqnurpAWkDccnXRv0qZtgIHozLVkgCVIs7TKM3so7iVqFho97KpiaYie1Gxp6ME3dlmvrM8GA0p88EmgiISGR6EQpp5SFsqbJtBgPG1Kt+AyrdCXzxk6rnlJiSFrw5AbVpQITHWyvIYnB1HKxfU06WhJfqD3Vva24ppBqNZs0ke6JhKeBpvBbr8UidYYGHyNIGjL+Uyx3avqRNii9Ze3pabt6qvB4WEknGFjQSCIv1gh9bwiuuhyph9ZCajI8ruYe2anamvpwq+m6O/lHzKoDdN5w4kfhLKwysZN1byVDRED0h/FUdxA1jZidaTAq9mDqnVQvVeVTlfqAmscTWTi+frx9sOp7wiGQoKVYDasDg7pmSDwAPINQBUsQyeIS80LkIs58pSbmOVgjo24QCLyZaZKOGaGbMUPLR4CFZwuDo4bqcmIueUbOZbfn7OZm0bLlzM092SsULYrxt6K2PaqxaOPH5SxQwQiAHrBRkJUh49Yc2t371eIn1pUAAb6dJD4h2QrQJ1JsSA3S8dBH8oOBeyujxpV1Whg6NpXi4KwF90Hw+g0ggRoUKaAD2b7ewWB1iRJ7QdStSnlIANUOuMWDRlcAvl4MPllHmuoRABK22679T//m32qdCmnDPv7xHxkj4Q8BEqAictA50FHoVjeQ6gSv2oTz779PQALvIS4K/h0NdLwnTXdCu1zR7sf7CyAhvtZtUdHN/l5AAjEouspAttONQU53fWlZDcMps4vzloCEXrewpi3tuM0mjJeCpzpkWakIOKoPgITJcCEd2+nJpRpG6NSwEabTkaPCiWVxCCSE1p1psxbZJFfgWPEzGj0mUioIpbd+3bQupq8ycExa+Shw4jrRYllzsyGfmrjWNlxVA0gIGn0sFAEmgIZvNkytmRb4xIC4mNDzudZwz2CQS7Z8AmhKm9buwkiAguXyFU2fkY/LMXajx5uModhC34LSuBJwgf4JnSDFDOaLsBtOTnsCVYpu7mkSCUhg8YYCxkLPtGM0WfrrRHoAIwFpwgzjxbXMFuWMjOSh4e7MAAntLkyUzLqFUyhV9KeoJyZcRJMpAWKBwU7dlqDUTAtqua3MQYQFtE+rWdbqWKvd1kSZiWCr27Hj0xNpC2GkdLqua5OkJCU0eLMVMaU+KREtjr48UTCj6DwEEkQvTDnLUcjGsVZjreO9BxLQUXNdOpDgZnEUW1xzvX5HhSvXFAwWHJeb6PHq7hHgudp1q7ORjijERwITYG+spslIVMfOz7caIjacNH2LeyHWK030fiAgofqeeVzdb1D9PJ9Rmy3FkDbPZObE72EupUIkSYkoUNDGApr4a4Mcx5QtswKzJZg9NIfLpVgJsBBQCkvqgG4TKh4mjEzRxARJNMtyY0v+UxLD1pas7Q2XM6waTRuuyx2QsEkGi2jE0ZizXr0pteGPQMJBn1b50pM43FCXNW4teRoTIqaEsG9yNR+Kq+sCxFEcrdXkIyvIi7b1js8tL7q6BihKWUc55uGRwLkO1oGKp5S64Hues1Kg/geQEAWxx36tbXh/p1e83jhjjEnPnpqL2YwnQvCc/C1FPgAC+4JYB/O5Yh8BEmIdCCCBGDDuAdGNMU4X/bmhhpFm8e7Vg3343of26cef20nvyO5u7u03//4L++rLLzWd/vjDj2yN6SHFntWcAYZ5XdKyai+XyR7mtCubzkZ2P7rXMcS/5uLqWmAYcYGYvK5ogmYLARMwfNqtlo6LmzW2dsw7ah+x7gJIIC2m3ROQ8Go0s69fvJBBLZ4XH390rfN2f/fK7h7uLe+0BeZinUwj0uHcbf1epLCmcF6Qo57YCDd3pOg4BipTNhhUNfMpI01ZYhTsBgLp+7GGqaBXgef7m6atSqLwwQHX0t8VkBBDh+p6WgX2MJHut6h12BNXAn7OTpv26UdP7L2rE+u0PVaR5hwqNsDK7e292Boy2s9atm0UaprVwFLUsyeJGu0NGU2mARRsl/KPOu637PSkZ2cnR9btNG27GttyNvbYRcxjifeEFbiAgp3Le4GMu5rWvEyyA5pRN0pO6T80vaJOw2qhOYaiDbi2siIrNRDodXMbHLWt38PYkfrM6f27umvtgxCABPZyGAnBllPNrAhFJsc+YBElmxpBXgF7IIGaogokkFqlZr0kstEbzgAS8N5qNrcCElhvWGcOgQRqEV4HNzp1iwMJPAagF0w06jdVyDsgAVNomq5W200swxyR+86vCfdsAUiAju9pFQ6mzJGrotesMyFjeehRAAAgAElEQVSnEUveSSkqGuCSdUWO/0TnlgzQ3Osl6m7tr5WEAZI+eOzpBNNGjJt5AQ6GRh/jzWJERe5N91gbuc/C+yLqe91vpBhpCu9gntKvkpyBRrTaAwVzSA1uJZ41/KDYxxWByDUlUDUZgG7crBp6vli5UOiV8OOPv8SrgtQP3i9rCqag5VaeWFyfs+lSBpaAYMihHEiA2Yosdmkbos6h8SvdBqlKTdN7mDtcXwCqk/lUsgWAM85d0YbF2rEGIGhi/8rjgEQTgAT2GIAxZFaKP/BjxfN48oIzExiWZluvHwSiigSQYqTDbHfuSUI8RuwxMvLEALVRk+H2vudy3xvdL8lMF9aaZMJtB58cFI9zsxHIB0DH/SvJburdACgEwMss3I0zdX9XEjaQi7gpKsfe42Ulc0A+2ujII2G7bdv/CJBQg73hZosOJDgv4x+VtOFtQEKVUVBlJITxRkgbHpvIVTeouHmqN1d1gv2miV4AD4G6V5t6v2DeXKhFc/P230gROwngCPQp3vfhhDJeZxVIeAxEqL7PNz8/m1U42Gp1TXnFCUiorW0DLbm2NJIJBz2zq8uBgIQir1ltPbUe5or51oomy8jC6kRFskiDbNIVbGAo92zQPxVVnY5kvhjbcgUbwW8EFUWJ6ggjgdceQALnV8e+QtNlIT8eHEmr5oyO5AD9iNac5pRjVqV17xdjbl6fpEUsDM8dHg1qpotCRWx1yhLmkCChbGSwD0DeBSwo49iReHSGPJ57HcwMX1Aa124XWUNXJoZHfRZYB0t4nRRoKkLkbgvVkSlgzZYwBUB3ZYxYUyExnZICAChhynjHcR1GA0ACBbJfq+jNmnru8Xhu4wnvhequIQfv2XorRgKUQUAK93qgSHIgodttWCsnWrJm7eTUzGLr2tiazYmkojBkKrMEkKnbUvp1BxKIJYNGi4SCKXKjaEvaIK0WTIBWISCBc8g56A+6oiPSZPA9+V7IaNwR+zj2MEeI6nRN7d6Yq5rMEPfqnjqYssuT3s5VUn68WaiJuHv17QudL4EGjYZHPG431s4dtGITYPoEGED0D0kNclJg0rpm8rRVU7Fh4jad2eju1ubjic2YiKbfQb+o+FLYEPKn2JvAHha9UXwfMgy8OH83IyGu9TgGu+uM+229sBXNIdqE5BjtxkJeDOs5IpYqDJWSPAMqnoAZTKlqdTmP52xSaFXxJZnPBBz0sqaAhCIBCXUmOICBtC00fxwxqIRc+0yHbWsLYk+JusNYjtSObc3uFiu7m85tgo4Vc9NaXewFCqC3AQnVtVHrcRqAxlzzzTaV71q1/eeH+8bhX73r59+XkfCuV3n4/qu/L71syutWIU4DkijR3HP8rD/I7fT0yK4uT60/6LijOgscU2AxgwrL8kLrQeiJda0lmqf0rjCC8kTfFYPGm1DJisSa8imcpD44blOkN9OgIGXDL2ZEwE50n4XcZw3LQWaQvl8E8yiABJpv1v8vvvhCQEJI4PjMHoJelukUk7Ew1qI4QzI2ehjbeDSzzz7+zD58/xNrNXL75qtn9sUvv9BUmgb8k48+svHwQa8LhgLr1lFv4K8jJUeoCTXiMed2e/fSXrx8Lo+ak5OeXV5fqQkFuJhPpmLjiZGX7g8kUyr0KZ6JNT46suPjY1F7VcRv1vYwGdoKMK/dM2v17H62sqcvX9rD8E5eRJcXR0oHmM6GAm67R8eWd7o2SWaK9W3T8jR9RTPM+1gvAIbdxO3m1YMkFEwVRaiioUMClfYpgAS/xtMdFYVw2tdpjrWmhUly0hgDqgvkjWD03YX5OiNhf/0+zkgICnD1Xnzsnqs2T/GYeBZ08OZZz2y5gPln1u2YXZ637OyYNAWnrQO5AFgDGNGsUNMAztMgbkmaSVNLwXKKQnSQBLlIQ9TahTVrazXzF6dduzg/seNBx9pF3TbTsU0nQ1sIOECqmqlhgqkCQ9ATIIgXzN3MmJQkzL+nS/0bnUKTSGU8lrjWkjwT2B6qc5N6LGcQkEvawEAAIIGfA5jDxIR9gGyAdViMxAX3Jvc/6VTenLAeRHwdwBRTVpq9ABIi/jGABOoS/CKmE4wNuWa8tvB4SE98Yq3Bow65BZHVeLHwWmt1zB98eOAMApBu/h5ZrNcaGngATmygfbN+eHOk9K/FVF+TLsF902ol35UUYymjxCQZgLLu/hBu/osHBccDKY9qCXxTAG4WpDZsxIRGliSDaOQNEbWZ/DdibSKVRHIRJSrAUq3rdQNaui8ScawwLwDY9vGN4RcD08H7i2AbAuYgd3LAQXVBI7O78VTGq7w2MbKYUrEvCfnzDw0RdnHTXu9w7wUzUtcNiRtM8le+p8KWZE2lJnMNPnWxAwpKUwBYwlRRCSJpPVDTzuAIiSt+EBtdp35t8LoBCPCuycSCEpCQ8Xr8OgRMgM3c73Zs0PckL/YVIsHv74Y2nk6c0UucbQE7K7dyi9TLDXIlzVh61KxK3CRDCBm8piHy1vOoaOrYZgOZsEdTUvOorg1/imTYflhDBaOV4waQ4OtJHG8feAWQwD7mQALgkxvURkoHjX9eeBrKjuFZT2EAkhatrdRg0xnR6g1DSpYGaap9NFhjKOuJJ/hINLOu/IswWfzv//X/CZdjBySUAm78GGQpZvdddcS7fv73wiPhuwAJvkyk6YasMJMBYaLCvw1IiJ8FKFBlJFSBiurBqoIMjxXxO2DiewIJhxucpn+JKsi/D4GEw9f4LmnD2wpJ5Y4KSGBxA/WtAgno1TBgorhbaUPCH+HqYmCXZ11R0rbLsfWyrXVbTCSZyPo8sbHdGCxZhuL9TsuyDG1eT1MVdEqLJREs7lbL5hULmzwhEpAQ0yMYCUJk04LIxqD0hJSHy2MwzY4itnr8OFbQ5atAQhzPOI5F0U7UKZgLFGyuvZWkIUUA8bpkYEMZpSbG9Uo09p5DzCYBGMJC7KCCAwuufwvDQIY3rPODgcesdTExbBOb44Zk/D7mN4qglGdFZqPhXEj8mik/nxX7SPEJ3Qs0F1CCKLYT6/W7Vtag6ZFj7QU3EwYxEgAMxnMbjfHdSNMHJk31piIc51Om1Gh0nXInEAWPhLy0dss3e2I9VffhGbBxHd9K2kC0f6VQ6NWqISfpdQ333txma66eupt8sQkWbdH5QKU1c2m37OjkeBcBenwyULEcukxtgsmszCeRXqQFkOCaWp8GxDVTRXar91KsA8EGiIkhBZVAg+nUXj5/rk1W+dNZTUACH8T58D2unzHFO14eWVMmiz6U4ZoHREMt0LAaDe98YQ+3N7YYjm3Kdci1LQYCfgkc40zFEJq8KISr16dPT4Lq6O8x7ufvCiTEY1TBFJ6Da1rTWDLOYejieJTAhGAlRD4z4ALgiDbUBCRAxSOu0Q3F3HCKortcLsTGYLLaKNfW+//Ye7Mnya7r3G+dPCfnOauqqycABEFQlGSZ5oMV98H/7XXYr7IjHPaN8IMj/BeIoggQIMAGutFTTTnPg+P3rb0zTye6qkCCkmVfVERHd9eQdfIMe6/1rW9gCiHzRROwkLIxwuLg2u9Sg9cktlFitsaB33Y2JfLOdkptWGdFG222djNZWB/qItpKaK7wGtSkhNg5wELAD65FdJgOUrh3muefgIR3agIYA9oXVQixFnkBDymXBpio3tOTtn3wwWM7f3gmJhrPJmaLTIFGk7Ho9nIZUTxgiOwLNOMtTufItoggRA6xZ7K48RTtoaLkggEYjAWe31q1vI9blcP4xCOYecYi60jUZ/YRaU8DEFEA/HQwkmL/6upKsY8ACoqrlL7ZKc8ACZjSsmZSd3s6E94ACxmBJtuC/ezDj+3Jww8tWe/sT3/8xr756hv5IDRrTXv06JHNJjO7vr6WTpd9qdPyuEn9qVfEvkEax4Tp+uatvXjxrQ1HQyUNYfxIo0ghzvuCypuaT8HFcNq59IM72/0fmtY9PdF74+QBJLx++0braqHSsrTRtMna7NXVlb29fCPm34OTlibgXFf2hEqjabusbEMZY25tx5SPuRTNA9G5gM4rwFKfenM+oHvzOdgFSOsikKDrDUjgAumg+43XInjYBPNFGbMF00SXuvj/72Mk/FAgIV//Hf87//98Lce1QcoDMwGaMc01y2BZ01Co1UxIYZyZlTPu3bJrvMXCCvGUGesQXhFeO7lKhyaSP9Q4a0t3S7E2e5266qezXsNq1ZKV8FtazrTHcP9Qf6XEJW9M3keT2VopENukpMkr5QZSx9F4ZuMpfklbq1YriroDSNAzQA3Fflag9qCEm0tC2WpWrN2piZEAlRrGAszKhdIzPJ7aTaOpX6izMYAjiSBE7clhn7jw4DgPuJBsrQmrgkEO8kL+sA4gY+DP2mwyZkV3IMFp8M5IAEADSKgUqS2gqyOdhJHAsMVlDd8DEjYYLW4DkACwBQiETw7NmTdzavrnDI/cGNIToXzt0TVWOssBSKDZdNkr0oYIJFCZeDNNmoZMmGfBMDukd9XrVatVuC74EXAuN4fIaDxAiD8E1IBRizRlx7FSv/F7vMZSBCzXvMiknin3YWIdJ9KcW83Wg0Gf2I/BCBEgoT+ZKi4UIKpUSq1OPSLJhW90cU1GhumMFY8g1/6/Wil23GsPfL4cSOBZpi7mnLEmOhOFZpaBtmv7w5XW+iEmg/Zll+LwJCF35Rpz/yJtUeJa6kkJByBhbYtdGGjIq4ZeIrNep22neGQ13DCX6O9+f6iUHRkOAkhUMLjEOwzphIPYEaCS1CXENu6ZygK9PUKXc7kf2GwxC73dcDAOXuKmGdePWJch7/HPvStvAEjgAxCY/Y3YTWQqfu38WqSZAwku7fBrH48tJumsl7BrDuCREq9CIcavQPakBAekSpuFD5eQ85SaVig2LEnq9p//6X93ICGYLW5gL8iHY2PFmKJxH1Jwz9f/wwMJ+ePfo9o5s0Xn3H1/MvROwZ37en4jyX/P+4CICDLouuXkAvnf92MZCfFBPwYIROffZyjnbvwwdY/HcyxtiJ+/G0CIvy2aLYIGQvGJQIJHvOmmFCGd+MeNpA0PzspiJLD4FzYLa2LAiN4fe/YtiwFAApMtJldm7QYRfpk2JRamCCSgY/PNwl2DeeDlkRAc8veND9t7yNcGiKCI4m/OOxshSF3Uz+ebpnidmURFICHSDQ++E65BEyLPkC0xq1aKKgJjDjlnShvCHIkBjZ3rnBxIIAe36vFBc9fusbFFRoIm/3JXxWGZfNkQxdSpWqfT9NjHEkWMG/BI94tOFvMr6f4LQvRB39drpulM8TNtGhQeTEcw/6FAoMhksWe65rFivuGAfGuysN7ZEGnDmMI1aNto7oslG89XAhKWYlS4KY+ABOUwk9SReHJDhQKKAmCjDYSNkC2XiRVFDWgwZosACSupQkvWhwGRpLbFYbdcEZAAnY9ijIaPwrjRakrvTNHc7fnULVIVdc69x93ry7Txg2IHbWMsYnm/sUmIz6421ZxnBv/m+w5RoW6ew4LPZBFTNvwPmrW6e7AsZrqGrr2uieOLq7uQ+oIJSJBztUzrfNLONLLAZAg34csLm/aHNh0OBCSkgd6tSEWcuI+AhDyweAx8/qVAghdPB40yr6v7d73Aq0gYoooMiuIgb5BeEFYAucg5AENiBGLiaMagUQbKnSY/OFcDJExGknIAJCBtqDJlRisKQLXdWGFNZOTOytvUqgnOy/g0FGxTMKzPbG4bm0Dbhs2TptafL+2GApriDJAKxodo1jgx3Q0kHO9//96MhHv35xCLeNv3HUszjr/vfdPXd4CTnBnjbb9DuepQYRVLFeirooBScOysUSsrEebJk0f26OGZfEz8HprZYDTQOhxTGzS104QrxFWhIQ1FnIqooJV3mZFHx6GL5f+xouX+olAHEOi1WyqGF3NfH/hgfaZgBkBQUZQ5/Ziv8/tjI89r8jx//vnnWr+fPHki2VTcv5E21NpMtnwPolhF0gATAYlCvdKwp48/sMfnH9h6trQ/ffHM3nz32hbTpdXKVet2OjJnfPPmQukPavabHWcmtNve8CPrqTDZTGw4urHvvv1G6Rd8L+scDYxPt/EaIj+9pOYadhP+FZw7mlKtQfWK1Vu+/4lJsVpJrrAjsrHWVAzkbJfam6tLe/n6O7vpX1mvXbGnH5xbs1lV4UinBoNsSOwqOnV07DP3iKhXSFdqqrAe9MeKDVacYQ5IoCKg5sCUzinXnlG/r5GCA3yUazId5CN6KsTPe/6LPnt0W77LSDh88f2MBNVf4Rl6H5hwW10X1zTYNazjTAWZtOuO2iDx0RbkdOvUrMpeWILO7mCCNNV4dpTRx3tkp+jPzp0U4uor1coKu7lYm71O2R6fd+zBaUs+CRgVAriORyO7uR6p+cyKNTVc7KUACcPRwtaKlk7F6oMpMpmSwIGscatnBImRDP8ggOaABAEG66lVa5nApN5J09otBiTs83PVJOPxSEBCNIuOEs0IJHBfsAfAcsQsrtGoKhoanxRkUK16SUACx6I6DvVSABJgJOSBBBgJEUiIjAQiMKklJW2oYVpHw8fJh6rt03OXNlBXeZ2F2aKGHkRWLx1IYKp/ABJcjuNeVC6ZkHk3oLmAziBtkMSGBixQxDGFlkyFmgwWQ9kq5Zre/3Q+09/cLLEWqFeh1gMkzCVlYD3jueYDI2peByABAIX6mj/c7W5miVbfGRqsP86CdXafIHEZ4ALU+Y0YnxOPivR42F2a2XC2FJAwn8NISKxRrbnkUNHoXqfyN0CCBiehnmY9ZM1sNWg23RuFepZj5njxAOD9c93dzK+ga4NfDtde9HwYgQyUYCfhPYABK7XmzsROxSeB+zgmmwGoRM8ugAUYGSQ0zTh/i7nWkWa1bCc9hpUw4BqS0M1mExsOHUjGoBuQQIyMYtGGU9hkkcnraQueEMGo4iAb55o4s8Lj5x3MpObm9B6AhOO+CUaB1q8AfObrMz7Pun4MJGgtjLHHSllIxRQBTI8gkBjXRfxLAM6QdRykX9qfSJdAIoP/TviaMxLyvajfV25k7N4gMgbPqM8alpYaVig07D//0/+hUO6fgISwm0QgQVOnQJWLPhfv2zDiDZDfqb6HKAW90H1Awm1F2F8LSIiNTzwOp8D4Db5Hz95jqHYfI+G24/bPQ+2cBzTN9cpQ67TYStaIycvc0gJxW2aVktnpSaLNEPOecmFjzWJBjIRSxqR1IqpXWeZSoJ9oqYkgYfFJHQAgOm85sfliogbbmRDhwYbSf0S5Yror6jnmU2HSxEMIzRAKm8cGhtidwFrYo4W47QYAIIII7irOguOG0XgVxdMKKBETIzJ0pyGex80VXfPo18PBDUdvyWrdahFWJNHGaWxsyPI60O+DKrfSwkFmcrtDU1q1cpVJBwshm5FvZhRoGDkSRoJ0QnS4hcsO0gIFJHQqnMgBBFZWa2bWalfERmAjhS4mAqoWTN5PTUCCtLjDhcwWeV3eAyyBZVKw8QzzK849sgyKap+iycuhhulXwZqYLspEk4Z5ZVuol9uNIsgAEtgcYSTMYWcgxVACSMkG0zUkS0tKaHNrlqBrkwEVN0lqTz78QECCbxZDSQqU/RsmDHpePS4g3Ce+wW5YaMnRZtMPmcyRkRDphbERzwMJvEjUUlNcxLSId4GElTVDzCN6ZX4f9y7TTKZYHCcAFa697XrNp6wcL0UBsXQYEWJkt1hZ/+1bTTAnNze2XeLezeYL9Q0kAaM4zyiOz/n7/r4N/Pwh0oa4nkQwIQ+sQA3f8WBDY6e6pGoOSTCRlYBbdR5IYL0TYKONsAjPUN4KFEF8jgn0ZDyUdpxzUN4lVi7srJZkSnEoQE3fbiwjumubWCspWwbVk6I6dSBhZhubk+phW7ESrmZzG6Ab5p61zJbyrAymZj8BCXcu8fcBEV5EeoKIAEg1TsitWLNhM1G4oGMuST71wQdP7PHjh2qCS+XUFsuRjScDu3jz1vAXAWDT8xUmpDTH3IPKtpeO7eBRJEaCGk1nbukeDCwcgASXCjigtwt+CqzPrA+dZsuKlaIVikmQczE9h/rq03t+J4U/sY8wEvj/p59+Goxdg1QNk9BWRWsl6y9Awtu3l/KSSZPMqqWaPX74xB6dPBbz4NmX39i4P7Jsl1qJCXWxYtc3I7u4uFS0JMcp2USjbp12z9qdpt4TU79aJbPZdGzfffetvXn9UnsCgEer1RNo2ag5AwpCiBeQUONhOVR82haSY9KS+4Hg54NWHgYBa2pab1taqzuQcHNlL1++tMurC2s1U/v5xwAodYHMtLZ42gznmGamlhBdOF3IzwjpVq/TszQt2831wK6vB5qMRyBBWmdGCoCmUY61ds+UvWRKWvNA76WRCWaMUeKwB/G1ZvM6Pnn+HmDwvSnhDwcSjmu52xgJahoA02ElILORBwhMgoX2OVKqZKQnFRlrdqJrL/04wHiaqAmmsYrPGXsVzwtabwxKs2xtWQLwtLWTbs0en7fs0YO20lHq5ZItR3MbD0Z2edm34XiuRqxYqknKiOfQ6zd9SQMZUEgeCPUeKj5NOeuopEVoogOgyjBmi1GiSxuyZKWBhXwZTjHJhiGKj4EDCcS5RiCBoYOGFhqqOCOB2g2AbrHYeoJTr22tNrI/mAdLq5Zg4zmoIU+oYLYII4G9DQZBNFukXoLunvdIYDgRgQSO8xhI0B4u+vW7QAJMS8CVxQJg6wAkSKY69+ERze9tQEJMHpjOXBYgZtsu1SCHWo7JAI10uVQ/xK2ShmA71QLIdOukWO2QxFBHH5KO+N3LIB0Si0fNKsO0qtgrqumQUpBuwHAhuP6ruQwaepkyk2ggRo8bW7I+c28JGGBNTDPVXJFdhEE4k29nWvozGZ83nlHVR6Gedk+BuZhfGlqGBAyGU5GVwH3OOqXoWlgdZcAESgRnK+PbsKO2h3FASQdyk5W1P2s4tVgrbpzac0mtjCeBGGk0tZmGUPMdvlq+1vEeK6WidVp163ZaYoECJgBmIDcbjDEhhUmF8SIsjcwmeFoEVqrkaRuX6BwMLd1Ti2siyVmRoY+zpSTvwDA1rDV5ECH++/uMKV+p9n1aGHDF6xLXsggkAAZz3tkHBSLI4NsHXmx3+I9FIMHB9cB0CubCpDYc4iKJ5/0+kKA9fAeQgMEqUiiGgA4kpGnL/sf/JQAJwSNhK/aVMxIyDZB//Md/eEZCbAZ08QJ4EOM8+Fyk3P45QMIx3fkYZeJ1vzf9O2I1xO+5L/7xvkvE747sg4jW633Fwiq8wDGYEG/02xgJ9/3ePJCgyYCyRw9AAjRLaYmWMysVN+7+WzRrt0yMBOKEakUTkIDrcVagER2563cpdemBjKdILvBmz9HzsuIJR+O+mke0U/F6qKAN8WH7BgiDtiyzatl1adLMY1DJhoSJUXAbV5GaY47E4jguIvHcuozCDQ0FJFRojDAsxEjQwQO/9pwPp70pLjaYSOnnZaLIAgXiS/PN3xw7ixKbCxGQAApezMqgLN2KYkiUWqNJ5COTP1zIYSvM9JrSe0MtxXBp4mAB4ASJCjAU0D0B9AAkMJngdZudsjVbZavVyVN2va+8J0JET7XaDIwE/BZmMltkoxAYYqkNobFikogpEh4JOnaTkzsaw2Yd/TtTwMzYN72/p4pxHdoMnf0RkMDlXm1TW7JZYAzJ4p6VxUgopCVb0rBQjFXKdv7ksaQNUKWZ9Fdr5RDZ5FoyPf+i9cUF3AEdGAmcX1c2+aYZgYRY1OYL2vi8aBPeMxfcMCp6JFAwvX3zyj0SGnU9g0Q88n9MczAL5T4BRBje9JUVDwWPyEfuFpkoUoCyWTLOIinj4sL6V9c2ury09WJhGedCPFB/Jpg2HQMJx2DCjwESIkgXnw0h+bF5hDIEok6dRvMoeYPLDBSXREEUJ8qBoowMwTfkogqgrFaXoRETIYoUGpz5aCQmB++sbIlVC2bVJLMKv2aztRQGiOIhE+sY9G83eVwVzBaJ2TxB2lCwWbKzwXxpl3hNzNdKckDWMCeuFRMu2EGhCLjNbPF4X/j3ZiQcTzi+ty7/SEZCXPduW+8jqHbb1+NkWPeJ3Kyl1D6Yq6lBoTEqWK3OM9Cxs7MTOz09tXazaqUKIOTYri4u7eLiQkU363SrWXd2UNCbxsJdEqBgRKf4R6jOFD9hzxPGmDAdd08SZWzLhdonwMSbASQoShgH9XrZas2a9oVYLPJarCXEPQIifPXVVzqmX//61zpu1mTOW4qkogJ4thOQQLHK5GtE/N50ZdvVTqkNDzrnNulP7NlXzwSgtuoty9D5bhN79frSLq8Hkk7EtYXnqNFoWavVcGChWrZ6jX1vYRdvXtrFm9d6TgAgz87OrdfuWavh7AXARtfG+v4W6d00KmIC7PDFWQkg51wTT1mq1azc6llabyBCtKvRQEyMq+tX8kd4/OSBNWpFpVMQ/cjkkGJf8rLh3BaA7eud5IedVkd02eHNUO+LiSJAAhPrPJDgvgAkM63FTpIPz5pEgRh17OsxKQOakHowvM6zahlF2ckv/U4g4fD83g4kRBf743VTO0OO1Rmfgf16yqotl/m1JojQ9tEaIw0k9x3XfwFfMotz6Rr7XsZQpEQtgrmnsxkcSHCzNdTWLKXFFOkBrMzMHp7WnY1wUhMoXy6ZjHk3041tAeFhJkyRJaD9z2wwnNvVYGyXV2PD+2+1BKBH/hi8Knap1kw1qTB7IhgjfyWiDd2gqt0oyeuIwY+Yiy2YodQpbrYYgQRPbvABiBppDDhJW5JnCNT5jZpIACn8nWDZEGeJmeOGNT+YFDJhd1NFBxI0nECSwX202Khx5h7AfBHGRo3mFzPXJjXMAUiAPu9pBtRiLvPEcwpGArWP/Ki2RZvPkdqw/zu9nGebQRXXGKCTNahWC3HiYfHXRDoYTS5WSEe9HhL7AtnFXG2q3j9AAvc1HgmKVUSSVyqJnQiQALRNS+aFkdcrXp+4eeNyw5AF5gTAC5oAACAASURBVA1Ae003vYwyadiZpHN/Zamn0RTdL4Hm1Zk2QQoZgARNm8N1Vo1XSG21y2yy8NhL1TWpDwIj8yvu9ezb8esRZAVIoHlXzGMRlpn7YyheU+U0wzBe9wAkyAwzCeZ+GgxQt1I7eIpPklVsuYNNs7LJYmWD0UysJkAFBmwACUhGZHLOnp9wjta2XiInc08Rkg487aBgbdbFxAGoKDEhkhaDRwy7Z/ghuPBZRvEFrqOGC56MAaHDa3VYtsi3vK6UyShTuwRp20Eyupdwhl6T595rpzwADpMurCbBOPHw9cDOCowEZC/6vVzXALjqOoidgHwYABOzevfx2Mse4nrCwxOSNTXgBQIIngyeOheYfQXARY9JZ5/gehaKdcuytv1P/+t/MUsOHgm7UHN4/GNgAv6whvHW7/r/NJDAAxHjAe8CEvJTOV2MnO74uEE/3mzi4vC+19cFPcpB/nOvx/uABL2vQBnOMxXygMcPARLiz95+TM5IcIohGruCmgJNLwNmBXWrWsYDYW3FdGeNqlmvU7Fuu2b1YmLtChmpW+nl1suxpA3NaslTFUplJQ0QVQTkQ/FHcUjh2O/f2Gg8CDpJdyTVIoy2PIAJLAWY3NLE8nqYlagI8GGuUHFeCwf/vbZ877ngzX48T7z2AUyIbqdmFVgBFWdLQDGFosbv9+sNSOBRODQsQtLJGlYeL400G5mF2EQ2DjZ0Nhen4vEzbMKcX7RlxKqxYcJKAHnHVKiYuWcEE6FETrkVLXBEBeGPAEgxxUV5xfAXky0HEtiUd4WNtTsla3SqBs1OwUCwH+STgI55LndbDNHY0IfjmU3GNOC+0C6hsCKTWCDTYBcE3efYC6Kpk3FbrZJxa1bFbKfIwrOTdpfpDJsnqQ00dVACF9DZYCUQ/7QmAaRoxUbbJpJBpJaUy7aBqgs4VCzLQbzV7dnJWU/XajjsO9rfqgfzNDeOdLNFNkjPltaEjixopl8gyioYPYfZY3lCkYubNNRhxXeiiwYkimkQ/n16vsNmyjT18uKNNOBMQ3m9Yb+vgp3joglhQsjkE130cjKzJw8fKbpIbvSKzNpZJS2KtkoBOr7C/f3ChheXcmZPcPZeLSVzUCGO/jUalb1HohWlT3kwIboLxw0GTql7BRwme3kgVM9GTr8ep2eATfzqHUCNEkMw+yJxI0xF5YRNsLa/9h6Fj+Z2RD42W7rvfE3d2Qo96QgPiZnulWohdXlDmgpIgIlQkNu7AwndQlmggjwSkBFxT0H/JB2jkNrFaGJXk6lkDbtiydYFGiISJ/z+Y0KoBiVo/TWMCC7Lfkq8aYkbf/z738ts8T86kMAUJ2owdR6jNCo0esvl3I00S6TLeNMHmObJByVpvsl+J3GA54ev87V2oKXqng+FmvavYKwrMBajMsw5Yf3oOfVrKcCgxDrp4GgEJLgXWQdozhv1umWYWLXq8ofB/4Dfy5SfQurNq9f27Yvn9tvf/taePftaDIp//Md/tPPz8z1LrUSMHWwEARvu6L2ab2zEPXfZt1F/ZJ1Gz3rtrg0uh/bsj8/U/J12T61UyGSc9t3LtzYYTYOXgVNpmRQzzSXa9qTbEzjKukGzenP9VusB6xfFY7VaU9xtm+cIeR8pVAAs2uc20gfruebZ3GG2y/rn0YmSoBVwvG9arXdm5WZbniLj2VzyhqvBhe02Szs97WjaPge8qFWsWC6rCcFkcTVdGobGPOYwLDCR5FwMbybKqAdUAEhwirIbmfE8UYNr/Vq6IS57J8eEZ4ZH7vrUDQkeBnW+fjsNWmtKYJrFBvxQo7wrbbgbSODUhPjq8ALx++Pfx6xObwpCMS6/B7/fnI2YabK3XMJIYPJckmEibDPXdQMmUOskVskq7vtRZG+HRg8oESUp/DxMhLV1W0RKduxXv3hin3x0at1WUVKH6aSvqM/COrNapWmlUlnWZzAR+6O5PXv+2l68vFAKkmvNiVgGOPfaBfSXem3OXqL0glizeHoBLAGe7YfnNSUjwCpstSrWapSsUoZx5HR5dOdMx3244IwErjUNig9WMHikifZnG28H9mcYQxXkHhhGMjGmhgjpB9KsAyywRiclTaQxj5zNndnJ52GU8fsr8thKZQQJUEmtgbRBDvSJJ3TRPh0YCcSlrm214B5MbbbgGjo4zgcgG8cqd/+KJ1SQPsO/oyEjfhY+kSZRgIYemQb3Ae91oxhrqP6kcnh0o6d6wc5TQ1oqWqtBHCv1KMOsQ9SiD6rCXrlLJUHhNQUkVBqqg5FDkWagBjjoaqIprVhJwvPdPwTzTDfBdfkZnfH+/k1SWxRghQE+BmAuNLisC54uAKsAxk1gEirlyM0JiV/HAwUPiWqlqfsJZinSWTff9D/IZBXnW3Kmmsdo+jGViS1lsFCuWKVal3SVtWEyX8nEG5bNdI6RNgbg1GeAaPg4FLUG0cQDJLg/2lKvCZjA88RgAhA2Tuq5ZkRKSmrDeTGTnxLPje8bUaYQhoFhyBCNJQ9AgsuhFb2dHJIS8sMmnnHud9ar6H+Q7yXcbJx7xNeSKL31ZchNhPmANSx2iOS5flxx4CVpQwmAA6Ce9fIAJiBFEThBf5kHKzwAJxSuPEchPavAfUd8vTNoPdq3aVnWsv8ZIEHxj4lYwP9VpjbkqZnRSTzPSOBmU7F4S456nNjcBjTERn7fmEcToIAeHejs77oq5m+6u8AD6fvv+IgbbGz64/FGaUMEFfg6D5tukiP/hFh85TfJeHx5RP4YiBAylaw89kQPTrRWdrfYZActf22lglm3ZXIcbtVTMROYcHQxyEmgX4GkL205nwkBrCvd4cROul1NhsjJphGultC9uiZrPJ6qcYTBwPuiKEFOgP6QzcZ9ERxllgt3HfOXTG7+THP1cGuCAJAQr403itLiyYk36HVDdJ0jk16kCfnLEquWS9pUNY1l4UDrtUchSUcgiYKZKbRtp9IL7OfYClVbbit2M5yL+ioARoCIT7kTqP8U4kykGmVnJEBzrZc1/YCKZAkSjbHOG6ZJOEGD7qNRnU5A7123J+QxLQvdxuVbaQyl1B4+btsOaiUbj+LLmFg4kCDPCTZtGSBlAjwkk1g5IwPDuqvJXLQzCkTFPQU6HO8FeZhyr5s1GS1u8Hlg85BeFG2iRz1yvCzKik8idxnaYVKSnGHGsWclW6dFARfocxnhIHMoVqp29uBc1EyOdTolMz1TY8AEUWkcawe6dG8H2qiWauVGQ1cLLBK1raEg0Bbt0Y4UWSD9FPZyG04y/U2BwLMXTTrZVDG9gn7M4s9EivvNXYs98omoSgo4PscfPBEetFryReAsU2gyOQVIgNbP/+fjkfwRhpdXkjgscXjHQJQEBw0ykHr4zrAHw/xB1v2ED8XxR74xluoDU1TRPw+RTzE3miJEG114nfy6hXuv1gDFI4VijOsfgAQozNxHuq8kewibWtwUmaSU62pMYt74dDTWOaToAV9p1Wq6Z4q7RGACoAFACvKOcpJYE328GAn4ezBxzWyTZjZdbW282Nj1dG7j1drGPM+F1HbQ1tPMi4/VRuaW+Y8oedOaGFa0+Pf7lmHX397/cdv+cf9P3v0d9zEK7pMm/Dm/Pw9qHAPRexAqRK3q7IV/o79mUhZz2vm8TG8rRXvyuGcnPTfSdYbZxhqNikAATf7kPs0yH8EudwgHOPDJ3cLBT2W6+14ZXcndFC0mPMSIR2fDyIekQCJQRaaFklpoUli3erOhe/DN27f2z//8z/b1n/5olXrFfvOb3whIEN2XCMtiWfI7N5pzMGo5XWlvcnf+giQHzWrD3n73xp798SsVhQ/PTsU6AkB9/fbCbgZD6dZFBTaAXyZDNEOZnZ890P6llIjVQkwmpD/sq16AlwRQcvycX6UHkUgDmM6UTowglw/IuRuoMpilblbISArW7LStdXpqpXpTiSY3k5nkDdejgSVpYpVaWTIQgAgM5zCYdOCcdaFgo/7YJpOppoR1JBKFkk3GCweycURfrGwmXbo6WLfBU53kDTb3EtuySwBdNqI9k+nrDCDYmw2f1vr11P0XfMPihMyXvfjJg9zLayH8fvzn84MhZDh5tuHxcxplLse1TyzqY7qRbzAH5/X4XMncLFq5H7Ipwpdd48zkWBNFpH/UGvgJJCurZmYfPzkRiPAPf/OhPT1vWKvGOZ/a4OatXb19Y/Ph2lqNrvVOHli9eaL99LtXl/b5H5/bNy/e2ATvJcD5JQaMyMZ4XnYO1nW6ArAAEyLLhuvNsyyvpO3WOu3UTnt168BarCbWaZZkvIh3Asw6GCPjycKmMwASwIOKrTawEpjkUjmgy6aV5x7cGVYMSAbKgENFJsZ1DXJIPZBzvv4GmHBzzh2sF1Kmlhs3kFQaBbNQb64AEvBJgLHTqOFdVBCYkBUwKfT7TJTwFMZR6h4R44W8o+bUYxuuT8WyYOLH+5FXynYhpgiyT+rVcsn3c0kHROXgLwwBx5INaUCEQTjSDun+HSzTYEJJGrA5J1on6k1qooaRYljMkFA4bZ37fjGb2wYKiVKJ3KNqRI2FDx4RnjvAD/ydMDh2PwFqT49+9AEZk2rqLlKhlnNkVqaBKdcTyRNrqeLVMXWuVPUarDeAvtQkPC+NWmUfB8mxR2ZlvebxuEiD8Vehp2o2mlahLjfMubcy9JxMF6oz+V7WRU3q474fWMD4izCE4dgwzW61u9Zod+QvMZrNbThd2NuLKw2YuC7UmBhEKhGi5DGQ41w8uwZ0otg4A4CPyDTLD3z3LGPqT9ahQz77u34HATTMM1PzvZPWDTFRvt8/avIPQER9QEJR7nvyQ5rYt3GsvLYzPkPyQqjDOT/xZyJzViAPrKTSQrJw9/binmH/CwkNgBRyVGSAF+tf74nckwWPLTcuR24CQzn6xW3FdOXZK9v/9n/+32ZpfQ8kaBUPrFNMff8aH//hGQm3AQnu8eN55O+7EeKFuw9IiDfA+4AER9CjLv79QMJ9F+GHFIpxU8u/jwgkRASLrwm1gxb8zsb87vHF950HElRUh4l8PF49ADwgBpDgLr3+Eak5lERoutGcmnWaBQEJ7RqIopuitBtFq2xnVti6maCmxwaQULCTXsfa7ZaNx454wzTIUiYeNaGyNOjEutCcUnzIZRdKOI7sFBtEJ4ZmkEYcIAF9ExULxiLa9FMQ+pkWQ0W4UISgzVceLmZgKEKDRjfogAXEpEgZeHDR5xEb5jpb3jlTMtGmglQCxBb9WBqAhDVIrdKJeABrNl1XbMimhrt2iOoRS0Juu94DN9h4QPEb/j4qWBUnsBvmttqMFIXJ8ZdF/S+LcYDhF5svwAFuvywM0PvQh7HQ75KiGAMnD5p7GrIMy4L+S5v6ZivkW47BFO8bN22iOES7utomNkRCwSYqsyDPFndwjSlLwWqlopB3JuzQJTlLAhLIMleeRybqGoU3AK8nTxApWLRCqWpzgAwlNKTSuLPwG3TDetvKjZr1uieivXoyBg7TxM31RBvlfgKIUQEcmuQ8mOAgm6cGqJhVNr3/cZTYUfm4wMdNhM/JbLFYsYkivRY2G4/EkFnNmbxgLEpznNl0OnZzwVrdqjTFCVOGmU1mgCpb61VrTlvjFmR6KvfzTK7rNMyrCdGPQxteXtvo5sYW46mSDSKQAEAkCl4omvaFcAAS8o2xns6jdV8m+2K3hlSFsAFHIMHNmg4bc/y803qQMbARewHPJB/GSwQSSCDVJiydfGIb3JpBx6XAoRDExMpTOCIow3mUKRXrRiGV1wTc1iLmioXMCsR6KrlhY+WkQOaJaJgUAzCH8REGTJitzMZEPs6WNoNeiws015i4NZhIuF6jEb5nHzxuLI7X65+AhPy+Fm6mHJgQmV+i0jIRFzDuxT3xb08fndrTx2d2etrzfO7VUvntrNn8LPGIav4Cfdj1qIlANO4tAOj4zMb18xCPFabXe6aNH2uc7ui5X2/lRSD/nSTRdL53QlO+tZth3/74xz/qD0X/3//936tp1/ocJEjFtKK4Q0XrYn4mmZdP6PFJwGyxXqrYq+cv7MvPPrd0u7Wz01MB0HyMpq7d1XpNjO7KAS7WWwq8Wg0mXTAaXm+UPrEAhJQfRSjAO02xLGS2u4CFRkO+CEACzAUaN2jWmZ4hgHQaAb6n1ihas92w1umZlRpNW2wTux5P7fX1lV0CJLDHtZvuzp6yYmPol0iqwnluVBt2dXVjV5c3MlkDSKiUm5K6kXsPM84j9zw2WAlb1A7RWwpHerG63DcoAgnUE6yb0JDzQxFo5HumIO7pAjHv9kjwdTuYCR4BCTRZsbbJP+v5OijfhPha6HsDH/jE3BXBejeQt7VdgQ5xI88E5IAKkVstZKvHNv93nzyx//Sbv7W/+/SRVdK5VbO1dVqZLcbX9uLb53b56toq5ZZ1e2fWPTm39a4kIOGLZy/tzcXAxsQ8L7aawgMkQIsHQGcgA8NTRnMhOpuG2Ids3H/OSKhXzR49qNuj84712iWZbzabpOvMBSRcDUY2HM1sOHSzRKST7ElMOql7ZpO59sFqkee9IFYq/g+wEajHAMCi0Snr/nrp7B5FYMr/B/NlBxLwfMCLidRKRccWEquWtooSb9aQ/8DOwH8ETywFSQrE0P1DCtQ6sTl+TpwT2A1rpJWZ7TDsJYozyUTNJ2GBGpH7nPeKMz4xnzT8iA4lhVwDmK9tuRnrHoB1Q80os0mABDxANMgq6liZ9I5GYzFY6nVYQEi3CpYU3UNAgBMSGABAalfVo16zjTHGnm9sWyiJ3j8npnAFgI+5cSYgweP9iOr2KTd+B1IaQj9nos11XixtCVCxXssbpYCJVbUmqehitpQ8FJCB9ylGcLUitqSm75JzrSURZq2EOTgkGh3vs1pVbFfeL+CRn8O5TcZTKxSdBQw7RdehGCJOWZ/WK61RfF0eUt2edbo9sU2R6QynM3t7eWmzJUAY9SG1AwAUTBEkypkYG9oHgtwt3/THwVzsX/L9kf5NzbRxWeRtH7Eu5Pvjc38sfY3rRh6gPF4n/jwgwdfH+L5ifRpfMzISALiKxYWVis6IEgudultyPh94qSt5B0hwhgT1nswkd1UB1iS/wRRxRgz+YQ4kbLd1BxKyAyPhv2ogId443psx8fRbh2ngjwES4s0VN8d4I8eLfx+QcF+hmp8Cve9m96bNG6H4wMQHKAIG/C20E41WABLUNOZyTvMPQR4xixrZ922mbOCa6L8DJOgonJEQvPfZENvNzE5IG2iWrFopCEjAZLGKNALX1Q2sAia5BeUBO4PAJ82iFokLmVmmuJLEqW9QcRbE6nghAQLLAima9vYgQYFiiCmM8o+JOpF5IdR+ZAUACeyA3wcS1kzBgilUfKh5KDl3aiTR0EElYxEn56mAm+7a5orGc+o5CLjmQFsymgu2WeKE7Hq6nVVsPM9swuaoa4PWCxogD7VTzag3W+2i9TpQgaHvObOCSnrJFHx+rQl4ouzxHOo+c9SaRR0NIEUeiPls4XFh6O2gAjbazqjAMCyyW6TpW3Ju1zYaTYWC8/NMnKyAzAF2C4g+/ggmIIEpgRbdUJhRJMAOAEjQwqapzErFUrWSCVigLAUoYNIAkICOTa/N5QhAAmePKRmeCWPYCkwYajVrd06t3mlZtVJTQxjPH2aL0JTZVKEoAiRE7ak2g8BKiKAAG5KEODnTuAgC8T1MbvJFpYxvQoQogMJwMpW+mZhGYh1B2bnPABI4B0xZRYmr1gQksLUDJEwxK9tsrUlaAQwEQBjQeYORwOSdrmRlO6Z5o6GNr69tfHNj89FEsZD4JCimaOMRhjEebb9GxJSYoC2On/9zgQSukq8t/oztAQYkDZITuL4zAgmAfFK+AKdIo0rB5Yj8OsEeaeM+mWU2OpymK2pW+D43RZpJN820k6ltDRo1hlLbjUAWAAT+D0MCIKG0W1qRBA9opZiN7pjqFmy63MkXoT9dGvAkIWJLViQBGm62qDSjAHzeVkjcuz7/wBzl49e5b12/vbR59yv3Ht9RWtAPfd33fV/+mPf/ll7haBKbBxLQmMsV2s2+/Bn06Ush2VinVbW/+eXP7W//5lOBpWLHaJLjFOvrq4vQYHqBI2MugQheaLm0OE58YmZ6MLNif9JE0ptSfrezyrwJ1+dWa1HQIxCHJOnhwweakFFYP3v2zD77w2d6nV98+nPrnpyI+cDPuglWWWaDRD4CANAIAUADaOPQ//OffWKNctVefvvcPv/dv9puubTz0zNRm3mN1Rbq+dL6NyN7e3VtN6Ox07YLNNgAhP5saI+nuGRNINEorGUU8exFcbKO9wsdIIAMlHEAaVreUgaNvGi1IlRfzj17ELn2Zo1O0zoBSMB87M3NwF4hbRiNrVgtW7OHXwNxYAzXyRo/xC6iQSap4uLtlSRvzcaJlUpVTXzx1KFpQ5vurv5OH87XKi6FC1IoGRAfgFy+jz3YayzYhP411VTsaawrAUg4PAfvShsOxb8zEuRtlPNDiqZm76t/Yk0Xj+99QIOAhDs+7nzOk7WtdwTVAppipheBhJVWlXrJ7Dd/95H9D//p1/bzJ10bXH1rRVvYR09PFZ39p6++srcvrpRl3z17YE+efmzbpCxZw7MXr204Xtp1fyKtOaCOEjQkOyCNoKyEDflchMQrWAg6vzBJt0geiFY0e/iwak8f9TQI6nWqGgBxH0xmM3v59tr6g4nd3MwMDF1pCtReadWKWckmo6kYQDASGSDAQqpLulq2aq0iCRISSvZQ1n5PwFoFbw2SYJi6ZwFIQDaA5wZTVpqfnQMJ5Z01KiWr14h9LVhJ0ZvUnwAKYZors0X0+1vJZfFcoNmfr4FsuLH5O1XDjp8BAzLFIdapY8zqZY+WRAonNucWWv3OFuuRzhc1lXs7YDbN5ogbPnuzM2RmkgHAVlTvbvUmPhGZFctu0kmzr3tV7Fe0evwcnhNmkylN/kp7G88Y0hFYnJrQF53O7pp5PJu8boRNAQkQWQ1+ZQweYDss8TPZbLVuZehyK1VbbNe2EKtkrLWLugWpFLWUS7/9wWW9kDE0QzNATQYarFWq5Rgy8U5ZnwsCEsajiYZRqn9KwWeCdKXNRnWRjC2nJL4wG0qs2zsROwy2KTXhaDKzi6srm692qlsBEhgYMIDgvgWg4XjzA6DjZv6u/VEyRl3H2x/gHwIkHK8P+f4pAol3AQn59SgPmkYwId/fqQYLfl4wEcpl1mOui0tzPSED1jd+IUiqPU1JPRnMNPVqMSWHe7TiMqcCnifea0UgAVmRWfMnICGiSMdF9DvShr8CkBBvnHjh8+jVfYyG+wrK+74u6nAoNOL75GeiR0K+OWTBjqYq8fPKVb0l3pLP833HIMLh90AlXnwPSEADLy2WwYHfyJm31UiEZndbZWux4IMeFxOrGpNZzy8tlzFZZFFUFp4KPt/MGaK4oRXTfJrNqOlekt6gwgogoaACTgt94rpKPoSIV5xemwcS2AgAFQQkKNc5z0hg4o9m/cBIiGwE0D4ZN5Ihvl6IqgeQwH2Fg6w3xd7IqxgERGCDWRKvBC3XkVAQv9Esc8diTWMWknfM515sE13caRes2apZu4npFufGnWM5P9B6p9OhCluhijTcS7LDyYj28bObCZJB7KACC7KMK2ttqzUxpPEc2kPco8cXUSTgxjwao5nitaAD41Be1bFj5IghzhJdJoyEMOmBxsaHG0lVNImAugkzhWxtJnGwOGiegU/7E5gl6KMXAhJ4bZgOAAlJsSJZwwot3zqxIdrejVmp0bDTs3NrMx1cYcDERouusaBpYq+H4VeiRoApaGxgIoDkQJtP/GAVxGeM6xv1cNoSmVAGICE2Htq0w6bI/TWaziS/AUhgI2bCDQCGdIMNHYCDvwESKjhn0eSiccS8Y7O1RqnsGdDKbgYJ3opuX0DaggESKRzjsY36Nza9ubHZYGTr6VzGXejf0HeKVp2TMOiZic/0jwQS3DT1dkbCigcyByQcMxI4V4AN0olKRrR20KpMEUVig2sMWWPiZIzChY1Qf9JM6RXIGyhqUoGKrC1bq5BwgeaeOF8cs2EZbDIlfkCBHc1XSmvYIIspYA6a2EKABt2Mg0e3uSrHNe4+Rpg7gt//8f9vIGF/tsI/nE4Z0xQAOmFqxf/z7Ol84HRvS/ubX35iv/6Hv7cnT881+UbfjHkWTCto/NIXB3NAvGBE2w+TaY/XOkhy9kXlXvPt9Fb+8LH3z8lR/WEARdkjU1qABGRIrBf/+tnv7bPP/lXH8PHHH1vv7CSYrcb9hZzy6T5OV8yq+dIKu6JMVD98+pF1Gy27ePXavvjd72yzWNqDXlfmiJ5Nj7cI5ngTe/7ipV3c9G3NJDMlqhffBS+8o8SRdUJ62qCxxT/BDbScPsy+QfFIMg6gpvxPSD5gTQY0qCMvrFldU8TUBtOx1dstNaLFes36s4V9+/rCXl5eiF5cbzetddK2ZqclLe5u4zHEUo0U3Lzy+rovKR3snEa9Z7tdwS4vBnZ50bcU4BnDsqDNjyrCuOZK7RBqMF27wDQ5PH8+CXzne+TZwgqAYZozovJAgt9bDijE2ihKG46BhND97B/geFzx7zh9zNdI+aedJvIv/hAQ4nHLTKSpX+Rkv8JXgSbZ7B8+/dD+u//mEzvv1Wzcf2314sY+enJq29XIvvnqT9a/GGjff/joqf3sk79R4/3F18/tT9++kpzkajCxCdNm0eF9Gkx95Ky6qoYzsW4FFGH6LLcPAKPCzhr1xM5OG/bwrGntZkkgArJU9nIA/JeXQxsMp3Zzg6yPJhx/AzYMvgfj6BDBiKN+ObVuu2GnJ239DZixmHskK/c4z/hkPJPHCNR4mv1iCeo9QMJOAxeYCQDGMCphHVTx3ipu90BCvUYTxRSee2SpPVIa+aSkBn0+c5Ylngv4RWwKFVvDoNhm2ktp2GEGsQaVyonp9Soki3mjxmSfezSlpktpcEd+lsAvzAAAIABJREFUH2pQg6kfNyPjAJiMMDO8VgVIgJ24XCJlMGu2qzJxbLSg6yEDdvmBegm8N8IzA5uH68hAaiX2IbUQdQXJXEvb4VVSKulcVgOYoChSD1DydWADo9fXhNg1y9wZRkO5KkYC3ip4N/H7AEyIdcQQkud7r84BeAxsHI6VBlzsqR0SDz8veBhwrgESMJ2FsenHR4xmVewJ9nm8W7jeoxFJAdDxzTrdloAE2JuT+VpSkMFwbIvVxqZLGCouJdAzGSRMGvblkvNi7xWf37zP2fGz7WGtd1MS7wMS4rrwvv09DyjcByTE445AQv51j1/H61ek1VurVzAed8DMwW33asHcmz4lCMnEOtb+K9ZojNQFUK76HpS4vDzuj2K6JtzD7Z+AhGMEOZ/aEFGo7BaNS7x49wEBcbOKN1xkJMTPx03mtkIyTvz/0s0oAgl5MCM2PXFqwtc0ZUY/icFSmKbw+WPGRHyd+NDdCyQEal98sN0V9gAkUPTXK2akCwIiCExokqCQWrmwtdJmakV0l+VMWdXNOvR8FvuxNO+eq+tUVuXnLphaU1yg6/E8YwpVagc9hEwqlC3uZk3uZIpujgLMDaiYdFHYbtjkMBaKU0ndIDTdLmsAwc4jirqmKYWpL4yYLC7mEy28ONCDlgIkQMdE17Xa7GR+uCOVYWmGrGG7TMKizmYBkLCzJahoKLYXMCzWXvTRdz446yofWdnLmMigd2OiBJZg6AndHMUdWNmw0EHO9Pt8I3NwRIZLcxIXyAtGg9wR8yMpLC3JDskfyDIAENhU+P7Z3CcYbNw4uRYFJICSg2CvbJuhiYR97gs6RmH87VP7ipz3FV1JIVsqaBpBQcFkDBOty8FEGkuABBB2RViykdKgZWVLSjUxEmA/DDDKWe8EJDw4f2TdB6fS4c0URbTQ7zw961m361nvAAmuuPFJlvRfMoPz4sK1k8GAMzwLkSIXn9+8tEHaat1Pruvlz3Sx1DRlPOiLIUNMD0CCDBRtq+Pi+4rlqiiAKirm8wOQUKtbBfYCerXVStRGNv6Ek4qrepbaZja3eX+0BxKQO7jZIppBT+mgqOPDNXZQK0OMWnCD3q9Df6a04T4g4T5GAs8JYIMYUVsSSDZuvlQtCUhgqsDzJ6O4oI9mOgOjo0Kjhfs8AtE1UUOJFWRUCmW1YJW0YHXctZFYAGgJSCiIni02Ai76MHNgKTH9ZYIB0cNDsv0a3rPw3jXR0I9+L2bu/S/4bwUk/KX7xl/yc3FP4Gdjc3dwbuKTUeZwYCiwTvHc+T7lDQwTLZ06ZAmrlZ2dduzJ00f24MGJdaHR13kmne3G7QvASoxqlOaJVaDkG9g/fr/HY+M8Ry8bAb8FZxApBz7koovZEJzJeU55jTjlwS/g9PREIChrxT//9rf22Wef2WQ+sw8/fOqFLlIDoiMLnsrjIAdAsFP451McdD1i7aMnH9l579SGV5f2x999ZvPJ1LrNhjXxsyHmktjGcsVmi7W9fPXG3l7feNyZIuDwYiCijqbKG87ozs0+y/urlSohwQWn/9Qy3dM05Cuxd2geWIrAc9E9M2mU0RsgXimzt/1rqxKHeXpmWbVuV6OJffX8hRgJ0/XaOqcn1uo2rd5q6Pdv18Q54w/humykSYP+SLRtQANkDezTb15f29u319Kmi2AtgCDPBvCmyU0X3Zj4nYYAoED7mn/+UEcdaL94G5FCkQcSfMDgU/F4n0ZpgzfMh2PQ3h7WzfzzEH8ffwvsyX3kGwK9noYQf+EHlGOBajBrfE/SoGO1tFK61aDl0VnHPnjUtSfnLTtplgUoUEONh9f2+sVzG15cS5736PFT+/jnn6oZ/v0XX9lXz17YeLaU6z0AvaTSOPIHvyfeO3GCmxW1lIOhDiQg1cDEGT8DjE8zO+s17ey0aa16MIfEU8mIzdvZ5WBm/dHCRuOZdPxzzPbmrMMud+N+lVRtbYZF0PlZ13rdpppe6oLVcuax3HXur8T6g6FdXQ4ErNHsF9KK6iP8DJBoTPEhECGF1J+NVQoLKxY3Vlf9GHwSSlC6PXkCIMHB/4oMC5E2IDcdT5E9wppzTwekn0gpaNgdSCCuMrFajcSBgjUqTMELYhGyvhA5TLc+W7qZKb4IyEhXME75GrHEmU97uY8lf5xNbKr3ZNZqYTpZtk6vItAGtpGDCFJGak9n+MM5oJaEKbEiOhRgjiHJjIQT1sW1Vapea+FfIB8HpEcwEQqwJFZKe6Lhxn8Jlgi/SyyQ+cKyas02IcWM45vPWTOp14ueGCMTj8D4Yl0JKQCqhcolWxF3uWbo5kACpp9IkCOQgHEr5ojVek1+CUzJ3c9qrGNgCLMMpB7WmHanp1qJaNrxxJmbAAhR2hCNpaOElhpe7KT3eNyp8ot+KjmT1DyggK/SXR8/BEjQenOHB8JdX4/HGI8zssjjz+TXsAj48Tn1Oim9FYPAKFdP9t5c9AvUoXsgQWC7fpvergxDBUEHMPsISPDP/wQkyNX7e0VgjFhRTKhvNDF3+TZE6T4ggRstUk8i7e4YFcvfFPGmjTezN8q3f9w3EXNjooO0Id548YaMjqURSOAhznskxN8c3/8xkHCXtMHNBdduJhI2IzdvY6V3RgLFDPS4Zj0Vmn3arUniwMJfwF991lc0JAthp0ORA0KGxp9IrFFojEAMWIBATplGeWZvgU1YKBqyCBpnN3/igykvlFUaGbRCorhBa5dHAgv/0tZhgfdCJDox47HAhuBToHhu9Tf6MzLviQ1D2lDCVGiqCavkI8r1Japm6QgtFL+kpKZeEgMxEuQPadsVzV5qozn6ORZhqEVoa6F/b61eTRVnhOkkvwdzRRkHMpmVDMGLX4pdAA+tpzsQ8o2aa0UGycjK4xhB9+V3oBjNptUbLSU/RI2m7kcYDJIJYEgEq4GNnkLJYz3ZIHzChAO0UyV3xboAABpXfv9i7fTIiJKrmIUmiPM+7r5MotOCayarFbsZz2U0BpAgdHgH3ZfjQH+fCUjQRHlj1l8sJaMo1mp2dv5QxS/HSmPOfc10DlkDsWncmzIX3bsUIztZup8GMEUA09Du5UHD2IRwD0UQKQJzEXzg//6swwhIBNAtMIrbEXPKBAOvDlgBTuFT01KqWLnKpgwjAf8Kd8sG+de9hPkajBQ0jDBhBCQsrEEhi9noaGrz/sCm/aF8EzSl58pkJRkHIqXZbzC6L4Ju8Ii6/9eWNiBbuIuRQNMFkMD5gpGgc49WlnMki21cs3nW+OP6XZ6xaqWiacgGzffcUyoUMAtgBWsDR+Y0DUACcoowqSEBZGMCEAbThY15jpPMtlwzXJ4BbCRtCAZJRwXIn90S/AQkBAu5nE49Bygw/RBoK0kdTTtgnANx8sEIefKizSquq2G9k5ay5vGCaTZqTrPm/g7u07pGKuihdb4btUxRmae6AiT4c1vas158vXSZE+tQ1Jdyr7a6He1DYtJsN/bll1/aZ5/93sazqT1+/FgeCTyvgGHaR9BHi0kkWzlRs9GFr2f4A5l98OgDe3r+yOb9vv3hd7+38c211QGiJTEoyWAMx3LkZ/3xxG76Q2mDZ5ifIZXY7mwK8KhkBI9oE3gSzkEZRg/Gi+jOFXOJwynJOgtLNT0l4rFonUZNEz8aNibfMr7crG2wXFix2bTOyakVqjV7cz2wL7/51t7c3Nhqt3UgodO2aqPqxpYLwFki1hykb9RbNhzi8cBkmUazKiDh+mpk19dD34fE9HMzORlVqmkKOfX7QU4A9gI7iabEp4kHgMFrrcMEnTVOdPywxnkxH9ku/nOxPruNkeDORv7B974DZgRAPL8mxK/HgdG7/gzfXz3y4Nv71hZJ4xXL5xJJsczWSytp2m5WKxWs1Sjazz94YH//y5/ZLz56ZPVKwUY3xAJf2mTQV2Qf/ggnZw/EPvjy6z/Z199+p2YZ2UFScP8k7m+Oe6X0gK1MMbcr5KKZmB2sv0g9ieKOiUuNSmanpw17fA6LBnPRla2XU3lT0dBejRd2DZgwmPqwZOvO/RgzC7SRKaoZiZHtVmanvZbVqplh9DlfTFQPdDst6/VOJc2cTBZ2cXllNxh4ki7FEGZL0k5iE6KseW016tQjWyslE8uy9R5IaDeZzLPL+jNA3ScgsYR5a0nRhPh2kEAlb6ZtpvSG7bYoQAEpDk0s3TzrEfGcDHJatZCUBft1m1gRaUWR52gpMInjFNMB5oAYGf588wfZJ3UHtcBYsdsACZl1ulVrdTJLEzppbUq228eD+72MFEORkoAUMn6uKyqRBAtMXWFQwH7EnJYhDUxQJSQgbcB0zxLVFdQq1DzsmxzLYDC0/nhm5WbVdtAXGEIJSOCZ8XodNiZ1tGqivX+X+5hQw7FuWcq6yqAynBcYnoXMJuO5DcYT+XEBOAAi8Id1lZ6ByNg5YMF4bAsxUU3fV67y/jCnhBVLUgNSFoZySFH8CYoggiQgoe847t+O+5n4fB///WOBhPyakX++8+B27P/ed0x6P6FW42ciIyGuGw6G+1oZvze+BwwSyyU86IKhKLVnMPmm9wG0ATDQvhlMF6OHnSQ0AuCpSblfnZGwX5+NwSUg8E/Shv2msJ9WxHQBqLBhFPVjgYTYqEfkKjYi+eYk3kjHNxr/j/T72wrY+4AEfi42u3lULN6QPLj8m9eh4WERyE/Z85OceIPmH4L89+aPxX8O99xoxpbTytJcQLcPZouNamLNeiIg4aRbs7OTltVAjbczW41vBCQQB0S+cKuOThYq18Tdc4NZJUCC6F6kBkiH52dsR5GqKbO7lcoYPvE0heh2LffU4FqKtlpU0Y1nydKIeiGiHLug8fJ4GxZHf7gjlSjk3UcH3yKL9ExFJWWkAwmeOoD5DmwAzAkBEUg72CwBRHAz4nq4lmw0JZqJKBmPR/LomkQRj5grnnRb0ugRj4nmn2ZYrAi5jrORHTK6OR/U28rJFWeU95TKBAwEm0U9K5Ws1eoo85vzbCkN6Do8D16Eo2elcGXTZdKGOBbaKqAEukIKcTkrMwEuUARLgaXnDQdobTSSf5Q1LVbBnkG3Kkq7yL1BAY/T7xj2A9OBxUo0PaIv2VgoHCgYMFrcFWlGE+vPlzJcKpTLKpraJz0VK2gaAX0AjciI5/cq6gy9l6aWbohJwRalC9pUi0wVD+yCOM08BgLjfR8BhfyzDiNA90owdST2EiBB1yc1Gw6Hfg8xFan4dG4297grfg+gDsetDRZzyNlcZoo7zvtqZa1S2QoAIhNYCQOb3wyV3JAsoUNiSlkQeBOBhLgexeSNKDWJ68ufCyTcZ7YowkswW/Q8TPdIEHoetPDRI2GF1AkNPGZQAUgoFHkW3GNDPikhJQPtrJztmbrQRC3ReieWMWFgypRlVsOrBO9NklYEJAAiYKy4kzfCYLYwIs25j7jLkwy5TEkgMgwa0cXvARLi+nfb+hwnn7d9fX/eb5mY3Pdz9339vkble2D6fS94x9fzv8v/zSRPO1D4qWi2eGAm+N4T2DMCYt2BX8URxqvFzGbzkU3HIxm/lcsF63Qb9uC0LTCh22l66Zi6oZTo3yGJASDBNdDv7Ky5CZVngWs/e0eiFpMciI8DifDsMxoO1g8abpchmT1//tx+/4fPtRc9ekSzdrpnNywo0I1mn2QETwZYydNkZgvSejY7++D8iX30+KmtRiP7/F/+1foXb7X2wSQAKPNIXkBxJECJpoQ3w5F07RTMoxmAboyOc70x54EPkl0AHJFC1SpVazbq8kLYwoLarWXiyv5E09+qV63VBrQs6bzDZAOUneATgtyhd2KFUsVeXlzbF8++sYvBwHZZ0RrtlrU6zT2QsJyONCgg0lPrqpozJtnsXTRPZe13AAn9GzThHn8MkKAmFtbV3swWgNprk0NxHE0RHXTgunnTnnc19yaVZ3i5oZHz+y0PJERvIz4XGQnaH3OpD7ovQlRmrKGOwYQ4SMnXSRGo0u+7h9J03/rhXiDBf0axwzSTAAmYEsMwWVk53dmDXt1+8fFj+9UnH9r5Sdsyfm41s9Vsqn2gUPDEj+v+0J6/emVv3l4LoJ8DsO/3xaqiPyejgUvudpmlVvc9UAlRU1uuYJZAbSfBJLNmjUa/auenbWuQFqXpOU12asVK3a7na3vx6spefPfaJmPiwKlrUk3olcI0dbCvXjZrNsoCI2Akwmig0e+0Yce4qahSCJY7gQiXV30bYNS5on4p2WxVUILTbOl1ARIOgIR0O7Asc9Zru1WV50qtwtoSwDRJDZnO4oVU1GSfJhe2htIANgVbb9CKF221RrK5kvRQ7J8SbIad1RuZdVtVSW/FiivAhivLJBhWKkA4TIfhYCpAxQ2q8ZNyJgTDGJdfTm0yoWEza7SRYdat0wbIZGCVChz1WiIk1CSpTcbUqfgiIOkAiK1bWirLOJPaAgsoZg3Ed1PzeqQo/kIALTAqaq6LDxK8OFDE24l0mAL+MPRDG1I9ABJcEtGWqWbTSsFfLT5H0RhzywAzzaxSazlNV6wAHsJM9Sb+CIPRWLUkYIpSq2rODCMuGp8jgExYrQyvYAHzi1XTYqqNHxapVUuYww4quq+Rm0BEIM/fV9x/DsyAuO+9j/Gd38eO66Pj7S/Weu+Ckg5SxnUs/q48UBDXs/z+fxuQkGfB5vdHX698UHzMjHaAFCbTwhQDWfRrH4F6nilnYrNAHRKUhPFHc1oBciG+MgAJ+7UoKQtI+MlsMTAS8hfPC17PD/9rAQmRMnkbkBC1jccFXbyZ75M23FcIRsT9sJEGZ+qgmVFGM07lW5x7fXIbP/K0n+ObPB6f9EhHGqT8QxIR+cPDqbBANYuU78l2LUobQALUOKKEzk+aMly01dQ204FofDR/zVZVLu2KNoTGvsQvYO4NPqgxm5Midg4xTiDj7qXAdFa2eXro6lWPEHOgxs2hYq5qBBJYrCiAWKD20ZWaaEUgwQtgFbCK6PFIQHdFTZVVu1oyoXHXfNB4aKmwEWAb7HbQzhks0+zDQsCPEaokG3eipn80RXIyl8bfKYXEOOLqW7V6g7xhl1BQ7wIkUAAqNQK33iTT8ZONi2TBF5uC0Fy9L+lrXZ/KxJ8saaZpOCVXyjX5W6Czohj2SsyvNdpBgAKxGGZQWd0hl/MkQ6EQrwmosJS/tASzzohA27x0p21cf9v1mvSGNWi8ZRzDkVcsVcBXG3WbrTFQwpV4JXQbUiINIZMHNk5ZhZXw5i/YYEG28Mp2GROYU2v1ut6YL+ZacCmSoeN5ZJczT5CuOLXxUKDytQgkeAPgzUbcHPKbBp/fG9Dsi9K4kZilxZJ/neY/MBKY5tQxQCuldnV1lQMSqgLAOF7ijEDyiezkmAEf8D2AkcAEAVkDU/hOsWIpxfd0Zsv+yBb9gS1xQw58QPgrAAl4cnCsewZSaJR/bGqDR6XebrYorc0dZou6BmHjiqkN8uPQppeJIk5EpTxCkHQEiZLo4ymeH0tbw1aBkcDXKPx3xH65cVxxRbwsxWZqC8BSnod1YoPJTIwEoiBnUEW5dnhRQAUn5SNEzcFuuOvj3vX5Lqem3Avftv7/iL5+33zd9Rr37R9/zu+/H0jg1d4FE/z8hVx0fc2BAKdmitDusi6xyljHd4q3PelCc61bt9NwMzKZSAEk+O8AROCZx7z1HRgBLZMA4fhMHybUXpC5FIJnD4CDiX18LdYJgITuSU/TOKRXAAlffPGFQPhHjx9L2sAaysdsMbV1gYKYxsFB6NV8ZZP+UEACmq9PPvjYfvb0iZ7ZL/7lX2xwcWG1Usma1brVKhVbTN09nnuzVK7YfL2xy/7AZgCJWdFuBiNbbJB0eQPuhabvccgblsOZVXG/b7XtrNuxaqmoRhTiOP9m8itJSeZeQcXg3cJ7xy9kDOW91rBWt2tJuWzfvb2yP/zpmV0OJ3r/eEW0uy2rNWtiJCwm7smjRiXLbDjATNbTV6qVumVp1SaTub19cy2KOtI+B6Hd8PmQyhCSD2AJhVrNAabDOi0JSg5IyBfZEUhYsP/ngIT4WnEvO0z03jVbjMOSCCTswa0w+Yv1VL5Gyn8uggnB7fPWx+i+9QOJVhyWODuB2N/VPtkAdgB7ZrZbyaj6k4+e2q8+/cSenJ+KabKcDPXsQAO/vO7bxdW1XV3fyLQTKYDkos26mHoMaxazqV1fX9psOrXCNrVy1laDDbNzMRsL1KNk6jQK1mpVnD1aTa2FOSKNNKBAtWxnpz1rn57bcGX25Z+e2+d/+EqeGEz18YTSEGVrtpjR6MCsSK0iz4HMmg0kNvh0ZFarworgGQTs89prOJ7bm7c3dnkzV6OzFCMhtSlTfwEJbuaYFlaWbK+tWNgKqOh0Ktbr1HW8AAnIXrm+zjgqC6SmDsNDajoHvN7ZYgsQwL1RFjMBnwfOJc8HQEKabqzZKtlJJ3hUFXyPrZdrmv7jHQKQSMN/fYUsY2gjIjbX3N+wA2ra68VIWGDMvJA0o9k0Oz1rWqebWqXkr0lzPmcKDyMxcRnD9c1QdSW1G0y7UrkmnypAogF+SUsiADHmJF3iACIAuAIqCgwQkIJHBKzUhdhVkmLhbYBUsIBpIXIDYqmpb816vYbqRI4r+gzwb2o7AAzWQ56xWqMthgTrqrOIYNiubTgcW38wUq0I65P9nAhd/mb/96HNTgxe5Anyg5Eck2XTmVhR0gDwoq+xpgfppmo1fJ7DepHvf/L9yn3PX2Sm3/YA/xAg4bj3yg9ifyyQkGeQx98T+y+AhM16rH0RCQrru8dC8lx7vCosYN+TQ/S22sO4H7uXifb1BPau7zF8EOOKrGi9rv7kkRBvqHji3wckMDW46yOPUL9bsDgVL554HpD40IL2Eo3jRmsHtOx9vyffqMev7ze50NzcdXx5WUPc3Pj5qOWW1jO68gYN8jGz4PsF4pGzcqCt5x+QPCJ3OF6ni8r8SskNC22KUM26rcQenNQkbcBdN0PXs51ZsppYqUCMSSo6XafZlHYfIAHzOp8s4JGAjCFV4gFNM5os3hdmi9ENmgWQzU40qkpZDxJ+BkpowKgFl0NRpLwIxcNArq0ccdBwOjp40NnKj0AuuJxTCjEWfZcyIK3YYBTJz4uSz8SlENgIjnKTKzyb72SOs1tR5CLpoKFG2mCa3IynmNysxTxoBiYCdDoABRYCNmKQYYHWahCXHv8HcrvYqIhjUSe2iMm+T4BIP3CJBmaIfB8FaLXatDIZ4JwsKE8FWeF5dI/7nwUHYtXBHr+FySKmd5Lth3gyzhPvOynblgkB+sskcbPJJewKrikbLhTYVIUE8U/yqNDEJbGUVA4M8IifWuBgTU/KZCW1ucAEpBNlWzNt3iQ24QCzohVrZDAzwfOGBLSf98Pzx3MoynOYMM4XbsLoz6pT7P3YfKJGakN8biLKnV+wY4743oQm+Cu4tIWpg1MFMcnk99bKziShvVEk5dJ/fxXmQb0mTWN/OBDizu+OaD3XhPsURsJqMROFn0n7ejg2eAxFwCGojFc3Nh+OrYDjEs0MySWkfWzz4Agmm86+YGqS31hj0R2feeLv+Ijxj/uYzLAsUoz4R5gaxuWSrGPINUfxjxRPsCS4LjtFR1GwOCBHaoPYQTB4iCZCikQzGQqLJccbrlsEPxl5AyQspzOPgUxL2jRxwif5w2boiX0KMlwsbThb2njhUWHEP+r+wb+b6SNFBzpXeUgESqHiCA/0+PzaGz+fLwby94b+/QOBhDs3mTu+mF+b3/dt9309v9b/pcdw+8/h1eJxaIePdyUO+XvP7yF3AffzTLY8a7R7iiyXmMeO5ZHT67bETNAEs4rPASkfPqXVVD14L6D79aIysgyiNt4BQtYV182Hz4eEFhXqib8ex8FezToCqIeEodvtavJFasOzb7+xm5sbNWNPnz41JEp6ttcLm29mmkgiTWLqSfzjEMBvPJcx2+PTU3v64CHWa/byT3+yN8+fK5GlXmGNoIUriqJMQY1XQpKVbLp0wJSEmgGMJgzMMs8X0VoVDP4wNYap1KyW7BTH825HIIXSXrZrsdsqMm2EXQcAjVeLm8bxOtPd1kZ4znS6Vm82xeR5eXlj3128tRukVNutfF06Jx3JxaC+wkhAqoaMolwsa3rMNQVE6PVOrFxqynjxu+/eeCTkjmxzZ35pDcAocy9vSDSFfvf5erdeYi8WE0yvkZdwurcK8kTWvgj2Slsu+dO7KVaReZY3beR4KiUizvyeddmIe+DEuo3X4t7w5i42QA5Sq3YLsdf79fQoJeXe+i/cl/6cBEAf7wSYe7YR4L7bzDWFoCdg4v7w9NQePuhZu1GjU5c3j4zpRmPrY3CnabsZYVbNZmoPH57bh08fSz46nYzs8u0bGzPNXuCx0bNiAQB/Y5Np3+YT5KRmp12zbqdmHz45FYO03ajacj62ieSmifU6Has2W1Y7eWzDydK++PIr++0/f2bX/Y3V60XFUENbxyNBxoXUeHp+vcZ5cNqRVwJpCI8fnYudOYCJM5nZ189e2HcvBzIonq8KttpkNp5tbYCZ4xKTKCQDdcsyvJeGVsoAuDbWbpv96pcfKv5xNLjUNBZ/EIZUAAkMKxaYLC63NpqgwV9ZVq0KQFitUhlUM/RBRuAS05VSGwASOk1qoJ2MMPmol/H5qlg9JM0gQVB6xfXYphOPz0vxeILpsAUggHmJwaCnFtXrmdXqqZ2fVeSXQD1BzUu9BcsU7yaeDRlm3gyt359qsJIVa0pIYFjEPTkcLOWlxfkFYGe97HU7SiPCZ8zlBDAH6tqTx9N5AEp2luJxsPPBBsAAQzukDVz/s7OuPXz4UOuhmA9hOMTf/X5f/8/KDEtqkjM503IpjwkibHm/1KKsbWmU4Zr7gFCTi6nG8wv4IFAXmbTLRd0rC+DAY5r5uvbaOOwJfiq+btzdX8W15X09zvFeftf++L7nOw8y5HvN/O+8b3++D6i4GwihnuKPSz0VTxqGZgBJMLS3qIXhAAAgAElEQVTrVfeSo+7Ci0UUQnmzODMwMlW2pOdpzYmJSmV5JCRJy/7pv/xfSmvT9J31KLCwGAAVw/r3Y2uLZPfXHHn8hUejSKFQ4IL0a1qbYyTEi/lvASREtE45qK2WLqS7kbor6b2I2Hsorxzvofm5e2J2G5AQ9dwcDw9ljFGMm3i+SL4LSMh/7d2i8N2LlQcTiPmT9nC3sEJC9qxZp5koPgiEu1kj15cIt4WAhGrRc2QpGGEkeBoC2vfJwaQppDUw1WeSL0Nq0fAntsWlmtQGcn/rVauDnldYrNzXQJtCiMxiwsrP+QQUIMENCeV8HzScUZ7C+2XzjUCCTGwwmaIfETLqhZHQVabnGO6sE1sQ8wjSvSWXGIk7ud0YYBHPU94nS1D0XF8NdJ9Q7FUqqTUbVavVMVckdsgjkyis0dzHokRFEyY6RADymhm6M5B2dIpupslBUkyNJtO9yzlgQKVK7BCbIrE3FKVM0nFlgN7mKLEiGOWKzkKPnMPZD5owhA1M50iGiFVRkqns90CCNIYg5alVNLnyiQRAgsw4mdyzkGG8E4AE0WNzQALoO8wE+SOgFcQICaS0XJPZYlb0TVDXbOdMC54/QB75IAR96wzDxVw0KvdCfL4igyN+PQIKkZEQvy+CZnE6FV2IHV2HdcL1dSABaQOTHxoj4jwxE6LpAUigKF8uVk75W5NSUlYOO38DqnBsuheWcxUCVRgnk6mVofKv1rahuL/y5AYaaI5rspwBA2lTzq8b0WyRaMW4Yfp1jikMobG6B0hw00g+bgcSfCpHUe1TGDYbFdmhYQGqOgYSuHUAEsgV59+aMCLbKbj/yN47BjBssZTbvYCEpChKuJIuYMFMMdtyWu9wtgi+CCt5I0zRXgbKOJ72gAhxvcwDCfki4Scg4c/ZhCOQEAu67+9V7gAf/ChyLy12GJKfJLC9Eo//RDcts69GRaysbpv9gGK+ao0GU28KdL8fKfQBVB0ADMwDUdy9MM1PrPbbrGJ+D+aMxA1DAY7NKIUzPgjNdlv3youX39k333xjl5fXWl8ePnokmq6e+S2gFa7tayuFKNPdemfT8cRW06UYNA97PXvQPbFSYvb2xQt7/e1zSZcalbIYNfPRwqYCEtYyGcsqdVtuAMKWtpT3DO0kMjkaQ9Buf5Y4R2LZrVZWz4oyUQRIALiVP9EGDpdHwIlxgcmpvHzwxXHH/TleN1nRKu2etMnD+dxevLm019c3+v1k1AOa4I8AeCN3+Q1sMzTifjExygUcr1Zr1uV9FmsCEl6+fKu9zSUPDiToqgUT2Fh/iM0WPryUfLcxAPDR9doDQPHaORPKp5cOJHiN40ACpyred369fU06NnWE0RJL2MhSYz2Ja8IxkMChxj1f36P408Pg5biWureRCHXr4RmJcW2AbZhGc9rxhVrAzbAKwwAiFGskIpFS5ewcUeehvwMgUCt5aJM16wU7Pe3Zw0cPrFGt2GI+s9HgRlIihjHltKPI7M12bssp12tuzZrZ4/OmnZ+17JeffKjmtJwlNhje2JuX3wkgUPpH98x+/rf/rY2mK/v62Tf2+3/9wq5uxvI6oB4aDmdiMCBXqpUBg9baKrhFO63M2q26/eJnH9nTx080DJnPae4X9vkXX9sXXzyzJZHTxZYMHG/GGxvP1jYjFrFQtiQlrQQ+5NDq1Y0VtmtJG5487lqyQx4wsV63bo2aywbx2ohAApLN4Xhqw9FMNtACEpA1zJGAIjX1QROBwRxro1WUUTj1JYUnLMdywb1eai3qQ498pIkGnJhNqc8YfDEEYlBhMg10IIH6g3rAoyUFJDRdhss9wAQf0DOyeEi0uhlN9kACdHOkHbyXKczGqdfXMI7wZzrpdO30pKO1h2SE8XCglRI/A2oQPJVgIcDI49lbbGAlALAsVHvMZtSPmHw/sPNHD7XWATLEPwADgL08Tww/ShUYoGVJaAFBkIUA1iCNZegEA2IPGgDaF9z8kjWEem+HuXnw93IwIcgiWeow6sZEfA8g+NqeXy+iUeh9u9aPARKOQYT8a0UQMt8Gx3/7On030PHjgAToZCsBdQAJMKZjFCgeFqo7A3DM+daQV1rEg7k6tT0Aw84wwvbaWHVkkDb8BCT8QLPFH8tIiLQ0il8molxIHjoW24ji3XWTH0+M8k1OvMnu+vk8LTtfsL3PuyGCCPFGP97kjh8Yfu8euQrsi7zGUQ0rUVWhUWPj0/SfQkYeCUsrZugpYSRkYiP0WkWrVRxISHdzS7cLa1bdIVbmNiH/FCBBZnlq8ElrcGfYzQIQgEmg08vXK09toB4hHrHTalirVbNyiQk5Tfw0ByTgNuzFjAMJyAuchhfjxPLTaZA7JjF5IAFUGlOkuD64yYxv3sQSLdcUxA4obHaASkQubm01JzrHKaBZITSfi7Xd3Azct8LWmmQ3WwAqDiAUKfwK8rTfN4nE7nA+WPTR+6FRjbRRuYdTuAlt9EnPTX/gucQFYmFKmhzxt/K3Q4Qk4gYWaEVESu7hYAKbI1pEJULsY8jC9EeLT8EKWU0UwdigStuGcI8itliwOhT1UkGTFdy+mQLynqpsJqVUxaxYDHO0cu4gjbEjm6XO5y6Tzh2GwoK4v3pLLuMACcQWAZ6QmEGRDy2Ze5HECe51nsUlWeq54jU+S/nP8axogp5zfM+DCPFn1PikaUikgNpIQRO0vwuc2+fazAESMEBigX7z5o1rKiVfYJK5tsEIuqJZrVyxbrsnvT9TClgEXEOoqtI3Mt1fLq0UgYTh1GZX1/JJ2EzcP2SMJEZZT+8ahXHzq8AJfgV7EDCn6dWmcQ+QsCck/IVAAr8jAgl5aYP6egBuDFALTIDwFaFJCdGqgDQCtwAO1/KMQAuc7twwSuZkJDBM53qmuMWRMlxOpjZZrpXcMKf5Yt3i3hZrxpkSfDhDyamUsRHIN5jvWwvzBcK+mPl/mZFwXwH1b43z7yfKQum/z+67DXz2c+356dEwUVG8xJqS5iMafiKPBNhZjx+e2tMPzpXoMJ2ONG2LoKD2HIxtg5yPZtEbSxJqAiPnqB7w5pR70F3K43FiAMs60mp29LOX1zdiJbx6/VrP+9nZAxX9XHaooJOlHwfNmMAv6NPIk5Y0Nzt7eHpinWpD69/o+spefvOtDW+urVYqWq/RkonqFMf79cbKlarWNxp4JA5QhLc0QMjMtLZ7lJsaXqR2HPhyYYUt5rxVO+20rdWoC2Djc5J3EflGAYkcIsNslAmf65NhHCS1pmWNthheF/2RffvytfsjACLUGwI/ASB8vyN/HkaeaTKrHPg57QhrXsu6HaIxy3ZzPbJXLy/s+vpGjXseSDg09w4k7c3Ovmc2EOMbD/HT/uA6GKi6R/n1BxCI49nL7hQ3efBe2AMSwZxNL0WhT7MSTBk5r0oVOWIkxNhsjlc1Rxge+DE4QHIXmHDnM6qkVO5gP1akovHZUCQ2xqTstWRHi1HJguiTxRjpqXhsJy+7X0gAaZFcAiohbeh1WmJpUqws51MB39RRxbRlBe39/H9s1XRlD8+b9qtPn9pHT88EJFCrbddLe/v6lf3hs8/t1asba9QKdv74Q/u7X//3Npqt7Nvn39mXX3xt132aTJ+YQ+Nna6pWE2tUMwEJO447MQOXokn/2eNT++jph/bgwQOrNVqqxb5+9p39/rMv5TewKdRtMJ7b5YDIxq2tEjT2ZRkPJtuFVbOpteqeqsBkv14r2HI2skp5Z0+fnNvPPnyqBkuyIzwRiBUcTu3t5bVd34ysP53ZBqPFVWbT+damE+IWAaTc9FpG4a2SkjJgjALqYDxYxsRVptcOIpGWAZsBaQTsBNKDYLvCSnCp7Nob+5kzGkiDaNRTewCQ0CB1oebXP3h8qabbpToWwITBeKEaCPYnQ5YoUeB+51wCIDbrNXt09sDOTrtKlxgO+1q7MGRksWuddK3dPVHWIswEUh9cWuDsSWqp6WSlWuTs7ETXBPCBD/qZi4sLuxkMta7g/cB6x9eJfOS6TSdumg371VmwIdfRsHuCbTHX0CcahTPRpr7UypJLz1PNAhM5NLWRkeDnJxdtren54fm76zm7DUhQHNw9H7EuOO6X4oAp//W4vkV2648FEu7+eRYPegOXNbNuwSAF4OLe5PGHmcD/MWF0bx2PZvbIYJfU5IEEToXW18QZCcQ//sRIyE37tQmEIpq/8x4J992A75+o+IWINxMPlYxNoFpDk1zglOoN4F0fx6+dvynv+9l40ePrv4vAh0YiyBLy09b8ppc/tvcVz5Hqx/ticY3vi5tNtG/F/ORRQnfpB0iAkVDOtlarJdZtYbRYtk69aNUS5i8rK+yW1sCpu16WJhWWI3RNsQjWvphTiNA404izCaxm6IJ8txTQEjSuFKX1RsVOum0BCTjXUpCymKpADbE1uJg68ouu3Gyzypw9ENgI78o+2EQwI8LsS0N+/ZvXFWjCooZLMQyJNRo2IrtSgQnkCSuKDk0faQ1k7KZQ2Gqq61hwZzQ9OPBvKRgSa7Xr1miicTJN7zkfFBFIMUSlTDIrpbjoBs+D2UIRTn6OvMGnQORG172QmI1GTORhAwadWrnmuje2SUzutkGaAVjDe1gBzjiIwEJOUoNceUPsUTQr5OdBk9EqUgTH+EFYHmxKLFgsZifttkyKoKFjjCmjpmIiIAF6+5QNR6ARhoGUQsRoZkpsYKaGGdJ8s7Mp05ZCquK2hnavWLbFdqMNDmM0aMfQkTlPe+odukPitMK5yYMDkQobp1DR9DSyUWJTIp1uRGnDYg1oyLNeLlU0CRfjZz4TaIHBGSwWJA4s2C9ffucyCyiG5bJQ++F4JKS9Ua3ZaavjDbNhVIl3QvBagD0Cm4OEAmLIoFvignw1sOn1jc0HY1sT9bmYS8usJgGGjsC3rcAVnk8263wzd8xIiEDqbdKGGP94GyOBxsTX1fczElRkIX8ApClsPDmFui4ACUU0wCH+kftA+tM6rJmqmkzudRXOmLbRD+HgCGoACMA0ekFRUxb9sT+d2tV4amNcnhPYLoBRABl+fPsGhDXgDiAhDyjk18f3AQn3xT/+2Eb+h+wB9+0v9xVKP+brNHP+EYqU91BNb98/aYYCkyA0UIIsxcV0v4R6raT0mo9/9th++cufyz/h6vqN9a+v9GyTde4AuYN80Vw4rufx/MG22h8HNxIpPRzymmg0NNr+dZ4lBgI0xaQVQLWmGH/+4oXeZbfb09f5PtbV1Xaqwprf7+8lsQ2eNciyVmt7dHYqMLVZrdl2MbNXz7+115I3bO2k2bbqrmCrKSCBWblasyqa5nJdbARSG6aLhU2mUzEcNZhAJlVlfaloHR0Nr227XApc67TbdtJuSWbB6/N+cGJn7S+UAStTbHVtSdIE2fFJYvXOqTxokME9f3tp37x4adfjmVUbTWv2OntmhlpdUoMYEGxxpg9Nw2onanO7dSLnfcxyYW+8eP5aQEKlDBDPs3dIW/DG3a8zU0l9xNSk8N84aYzskrguRyBBUYlM3WCE5RgJHsOJPv5uIGH/XAWGB782ShvchNfv61jzRGlD/FyUNkQg7bZG5d7nF/2Bj1/CaYgpOA60SEbpOLGkMBRcxN9K2rhdWqWUSuqixktSMZfBxEaBKXjMlWfPxdKGn8Nzhga3lLVdGrqdWmE3s16zZL/8xUP7za9/aZ/+/Ikm8auZSxpev35tXwhI6NvZScN+8enf2vkHH1t/MLNn33xrz569sOv+SMcCPZ37lclouZJZrZwYIT2lIvs/uBYg1w5ptj1+2LWPPvzYPvjgI2nuafD/+PVze/Xmxq7HS7u4GtpbqP27ohnx00lZXlTr9dRaxZWh8Oi16vJISBPYgQNrNYv25PED+7tf/WLvhwSgtVxu7fLixp59+9JevX4r9s3OyrZeF20639lkxDR9IUNp9m/6+1bbY8upy2DksG60qnX34CqG+3ib2Hi0sP7NVH4Jmw2DEzyRXP7iQAKpDS77rNdL1mxk9ughEYt+7wGYb2Tw/f+w96ZNkmbHlZ7HvmdELrX3gm6gCYAzokSTmUym3y0bUSbqgzRDiUNKMyJFmREE0NVL7ZV77LvsOX494mYgM6OAAgly2AFrZFZm5Bvvchf348fPodBWdpaouYjwcLJUDEQYC5CAI8dwOJBNebVWsINGwx4dH9knj5/YYa9rs/HIri7P7fnz52J5sMseHPWsd3xML6ENRmO5w8AcIa0M7YN+33fLw0NcXo4FqlbqdRVH3717Z4PhUMA9ay1/A8OVc8eyezSEucC9M4GgXHO729M6RN4AUIGehLN5PW5ivIYLg2PR2zyNn+cVf8F+N6xgacO43/Uu9rbfB5CQJ/U5YMCx45oiH4z1ah8jPe5DgJkRo8Rx9gEJgNmxlmr/kx6ItzWQszD/0M5oYjFehZXFHQkemBcdWX/uam34AUhIFYgbSW4GJMTCXd4juxtgwW5AmCf8kWyE53z0AaoiuEfMK87vNkBB4dkeakxUUnMQIQ8MAxnTXr1DMY1r43e3gQj8LHrJcyCB6+PfQrMEJDA6QzmZO0vQjwAVidXKOs2CQITDblVtDbVysoZcz+xBryUgQYhsAY94EF8QcKeXsagisjifIhQzt9l4KcE/bBUdOXNiN0wBFvajXsfa7bp6X9kIrq/PbU6gSLZPsEDFOwEJiAmuFtDwHCTZoojJp7VYsGYL6hqJGSxGRwDlViElcmc0wD4AfZU44KJsM6nsIjqDACMtDtKb36C4y/lKgeGoP3CAo4DYZMUOuihv05KBN+x6AyRoPM19g2HhFHhBv98ERwISfapMfv8FJlCRlYCR6z2QVDI21dJAULmxL6SdYJYQdZNi8ozNak6dxjt4YTwgehOtMfSkbhKqAmBHS+gzuR7jhcSVDYbgmoXsweGhaLFoIqAgTq8nATBJMiHU1Obu/iCLHwcSsKVZWtWV+Kksr9hIF8YWXKm3xUiAogc5j80Z7QHQ86MjXBxW6mcWU4ExWnL2h4NS/lx5BbgQbIQAEnIkOcZ8ABCB+nIfofxRoSQAl95GAhJgJAAk8JV5AIrP31HpLIuthOf2SH3PvXbLuthS8U4JH82dcrhG6djBl0apIiChhqf8cGzT82sbnZ/b8MJbYqBhBpAQNFyugc/imcuaLhdL3WEk7AMS1Iqi1+2tDeHacBeQoHudxBZXpUTbBXwQO2WFiogL7gHGYG2KG0On7cJtJBpctxSYnJZXxBICRtEc6vrSCgtP/hhDF4OxndPriY0pQEKhoDkpqCJVrMs7jISgUufgwQ9AQr6D3P+9Awlb7YPbelb3AfFisKW56UmcV2kJkljfEZN6/OTIvvjiM9GAB4MraY8QMEHpj6DNEy9nF2nEMm4E+Pp/26A0OQkQwq5ciwcXFX7PMZjbjx4/VY8w4Oq3339n337zvYLhNq4O9Ic3sJMDYJ1sgATOWU4WjE/UxqczUas7jbqd9A6tWS7Z6ZvX9s3zX9tk0LeDSs2O0bdRUlhUzzEJfKXWVIWOaiGtaYCl11cD9cKjDwJLDttY1tHL8/c2Gfe1v3Wa7KVt9aVrHVuubDQZGe0JlUbDVuWiAIQpID9AO+KSJ09svl5LnO+7V2/txeu3agsiATg4OrKTRw+tjEBjYW2T0bWNR32bjVFjR/iXNZW9u2Mnx6y/J9qr3749s+++fWEXF5dWq7ZSbBGWud52tgF1d1sDkkhmjLoAEqJlIWIisRyoNCPyloBI9ihZRKvtzxlHET9tKdA3W1tgeMT5qKKHWFkCEjhHjrWrkZAzEgQkpBjyzmTlvimU2A1e2HIQwcVrWSP9q8Y1LBO5TDjBxEVi0eYAzGLsEsS5WKX+LvWZ0y7EFKUYWYGxI38lwCAvhFSqB04XX46sUlna4+O6/Vc//8z+u//25/bTLz+xyfDCRsNr2XFfnp3by5cvZS/92adf2M9//m9sta7am7en9stff23fCkgYKOYopFZHBJZhmmIjiXgjAAQJ/3pJIWVgL5+/tnatZk8/+dS+/OLHsrEkDHj1+sy+f/XOvv7+nb15fykgYVmsWqV5oNiAdlHYqI3C0OqVlT08PrAHJx0JOlbLC+sd1KzdgvHniS7gNG5VCBi+f39qv/r6OzlN0MpTKNVttaraeGo2uF6IBeDXsJSuQ6eLdldVwtTr+UTtrUcHuLt07Oi4462M5br1r6f2/ctTe/vm3MboJBSg7ngcRbGFeYygIetbu4tjQ82++PRQemGMs2HSiPBW9KoVSlUrEd8VKmrthM1AGAtbc0j79ABxzKlcGw47LYGWzx4/sTaJ/wDXlAt7+eqVihfwKwAp0bVYlUqKG3CCoEWEtYa2EuKmq6up2JK0XTTbfs/Yi4lPOH/ODYcN5sT5+blVkivcQvaRtEfMxGwV9r9YWe/wSKM/gIQ52i3JtUdr1IbNLIl2WejyGcpNErNsk7skQe/t2rAWu/dDXrfPTW+zve8lcDkxoHL2d8SJsWf8YwEJ9wOR7prn/gEUjoNBTsuod105kFcR+IwW0ZZhyj2GHUxeeHtrA4yEUqn3AyMhBsF2IEZIvN4wEn4fQEK0N8RgiqQlFE/vG6gMzt1K112B7G3HUf9RltzFxpn/LK4/n4C3Heu2yRbgCMeN5IuvG+QMtV0tBr7heVsDDYozKxaooCyt2ylIGwEgAZueasnbHqgZPjvGipBqOfSoha1SIhWMBCwHaR2AoQmQMB0tlPDSJqAKAm0GpbVQd2ivnRZJXkVAAon/YHAtIIE+a16VVBlhYUMEcb1CjNKBhE1Agc+9+rhMQIKoQ0ruJQ8j72CxBJZ4JhdtiivDbGUzCcewaRRsMisYjDIoX2wmAABoGUAD5bOH2lQG0vOA6t+UPVddbR/OeFiqog8jgeAIIIENH0BC9P85PfjOUlAgXfD+VzZAkmiEF0nOqzWnakoFn17B1BPq2gIAAPSlF0X9JviClofyrhmLSE2AgoTFaD2g0qPnnMpIEnhpa5NkM3LdBafJwQLhddBE86GmpHg6GUhRnLYNhATZVFawgWE3rIrawBQ4IjK4rghImEHlg8GBQBJgQKkmjYRqrWHLImKQEwXKqKnDSuAFIwGAgZdYAzf8y7daE/w+B/Li3xHkRjISYz3AM+l51F2B2HUxpjYdjaVqjj88YqEEbLO5a6WIvYO4GkJqIw8ASBqODjrWhvpL5UGuHwis0fPtlXuqR016r7kORMewQsRf++zCBmeXUt5G4Eg6CEWevQuDMY4BEhjD9FXnQMIuIwFsTMH5hlWUqLXpEX8II+E+jQSBXKnaHEAC9F0BCVhsGQKLPrbpd+acWwAJtabuGxUX6O6rGWrm9GiLB+kV5CX1GqCOogSezodD6+P2wvgp+tihsisCU6JER0AejIRdIGEXUNitgOyupX9oRsIuwP0hQdXv9T0S173rtXVDuQuID2tIxl9UhAUEwBhZzxLjbGr1RkVBe7fjLjbNJm1gLatVcFDYAhk+1j041P6fND7yn2/n/UouEOPhUFVIrw55MAaQ8Nlnn4m6jnPDN8+/01yGWQRgCYOOqg8CdMFO0zyC8owAK/a547HcXA47bXv68IH12m0bXF3ay++f2+X7Myst5vag1rB6EWZXxbCSLVfoO25oPYaRgNAZCuh85dVrkbz0rANgUC1af3Bmw8GV2in4XNxMuPwoZkypGnZaVqUdo1y0yWphy1LBau2m1dsda3WP7HowtjfvT+37t2/tlLapQlmsr1a3K72IZtsZftNx364uz5SkwEhgvyiVG9Zq8r6H1usdqhr5+vVbe/nijVTlAfA8LvAKJOyPHEgAUM3XYfE6Mg0LFRL0d0lEMQJ7nCBK7Ftp/0htabxP154YCdv1PTQ0nGmw+Yy0PgYIFQr3EUfdBiTkrLWgZt+4hj0s1JgtWpYSwC3pYmnNCA8QGMC/iWs0d9ggpPPkbKoQTaNvH4tjdIpUaCDGAIhPex6sLlI0XDzUbrpaGhbYIBLc60oNIIHjU/SZ2cOjuv3sq0f2p//2J/bljx7ZfHhl8+nIppORA9fYmpaq9uzZp/bZp1/am9fv7eXL1/arX39jr16+EyOBWEgWv1Df1XLQlH3ko0dd+/TZiR0dtWw26dv56Zn95//jPxkmRScPDu2rr35qj59+Yu1OT84N33z32v7T3/2DvXx3bmeXE7ERKq0Dm8vFwB1XClO3D3/6sGdPnx7ZyVFbDIfuQVWg14vvvtZ6gM3yo0dPrNPu2XAwtm9fvLY3b9/Zy3cXVsTRYV1LQAKik87qIzHDoAVRRKzLwfwqgN+VkhhGrEm9QxwxDu3o8IEKMN+/fGffPH9p795eyhKS+UzMh+YUMQmVfQDQw5NDOdP85IsTKxVnNhmOVPE/O+ur5aRcLVq5WpMGAS4N83XJ+thkw24tlAR89ofX1h+NFafiqvH4+NgeHx+pPXgyGCr2ff/+zOMzdE3qDSvC3ivIT01tBRTkAAFgXgEM0I7Cik5bLUAdDFqYUspl1ug6NaxSQ0hzpCKJktGK62cRi9DWkNuOs04CCHhrA23GK8UrkU9s5kIGKIiZkOwqN7FLEvXbzZVKgDUf8LoTSEjig3cdInLIAD98j3CQMsDpWEt8nduC1nn+edfx43j5mhg5YYAU912eAwnMbYCDABMKAgzk1lOBpVe2RpP430WNA5zkK4WVNXnXHWKLPwAJiZGQV/SVsCTKd/QOV/aofuaDI3+g+WYnKnHypef4oSOQgwT3DdR8Y4skJpIXp4nf/QogIQZdXO991Jo8sbhtIueb4kb0LGM03AiulwVHyIWeQ1nzQI7WhYJNrVxaWLdTktBi76AiIKFSpNI0F5DwCG/rmltaSY2aKiMVy2WIJ0l6xlaLksRsUOfFwZIEmmun749e2noDj1q3GKInv1ZzWiCL13Q2UU8gL3pZuVcgsAjBF9aIBaZkPKGlUIHcNtNped7aQPMauC6q01j4gAZhoFoAACAASURBVLwWbDGjD9+kV8Biv1iXbb4qu13P3LUTjKAnLYxq01DFxC3t6KUXYNGoWbtTE3qPgApLPZ/PAkFwJDCBjAgBogIVIip3bukjBgAew1XYDy66yIbF7/DulfBmAhQiyKD6SxCvhF+LC1Z7KBa7PgL2LxJxhBGA4vAEW0fXPhAyq6Jf0Urlps2oFiOcR48wwbV6VamSLOSZTssGPcIBJPC8mXdT3CeIIxk7MBGS/dOCVgp0K+i1XBVl4TeZr+2K42LcQM9xo2WFalmWmFB3aWsg6OWcCbpBz5VQw+C4sbhvKdDOQvD7F/PMAaQt9S7mdoAI/P4GI2HhOhwEAlRQW9igNSuytCJwCNcGhNQIfNmwoQeiSP2g27XWiuCEIUL/sjM6EHNS/7etBLjUCgWrr8zKs7mt+mMbnp1Z/wzBLI41dr0LgIjEvOB6YaFwfRJoS3PXKwA+42Nj/VggAZzsQ4AEsWASI+EGkLCaWLnkPtesz/ReNlota1QbOke1vExnNqNKNJsLSCA0ljbLCmpjWboeV+OxXY2nNgJkgK1SMBuh9SE9cgcSOJ70FVJrQzCe4l7kAcEuwBT3MP+q+5jm9V0r9D5G2r4Y6P6KhCfLf7AXTJP7gIR0z2P++XneTOSU9HOcAHoIbpOjo34HYAtrypbqR6Z9rYfWTq8j5g/jBRCaAJfAX2D3kkQgRFWT4ndY3Grsp4p4YS37SJxduM/M6/nCwTiq6zg0AFgqUfr6GwXaJJqsNW2EXQFgpyM/X9kGEwf4+oH7CgDF9eWF2u2ePX5kJ72eeqzPz97a+dv3Nru+si5K63XanhreJsV9EOusJNFFxFphI4wGAx33uHtoxyeHYh/AkptMr9R7DajIfEBkeinRvZlAX5g6AAmVVlMAwphEvF617smRdQ6PBMi9O72w7169tjenFzZBY6fRUOUS8IFEoH3QlrgfDkxUpwFPABLoOR9Plmpf6PUAVzpyAnj37tTevzvXWieKeHrm3J8AmCO+iRbTrYaBAw/s+b5OOZCwBYP9eSrOUR/5hhCQAvskwJuAhO3an6wVM/aAYq1MIyEA99gD+Jzo7d5tbYjAX3t7Bhzka8nuWrE7TzdAAqLHuigP8r2PgUzA10NeEo9MAqIC2VIiAw7DGi/mIdpIsuKj6EPMQGsBwBaVXlrEcI6CKYroIXs8OkVNT4yWIyvayLpNs0+fduxnXzyxZ4+71iH+KeCj5PedxA2lfqrSjXrbvn3+nb19c2qvXr8X4AXlHsG+SEYRR/30s6f2Rz/+xD559tAePmiL+XB++tpev3xlf/uXf29XF2bHx0X72c//2D770Zf26MlTtVj++vkL+4u//s/24u2ZnV9NrVBtWrHeUrsjYn6F5dzK84E162afPX0gIOHJoyP74599odaGly++sb/6y7+w4dAFDh886NrJ8SPFSmeXfbu6Htq7iysl6mZNG43Xdn2FYGK0Ja/FnqjVVyqEPXjYs5ND7BTLtkTocDq04eBMwN7x8ROrVtrWv57Yq5fv7eXrM7u+GluFfYxId56AhOlEDM1Hjx7ofD590rFq2a3ZX716Za9fnxmO52XaW2tVa7S6Vmu2FVNeDigcrGxVLMpSkmLRVb/v+mCwEg7adgzrgJbjucfPMCAmtAnzJrQMZJVMIFwS22GKGdJqbYP+SGvNjCId7FsVepbSTgE4QFCR+EVuEnz+ZKoWTYoewYrmmVCE8ti8quKSxi/MQjFlE0BDhSSxQncZ19u5lPp50qTZBRBibu3bf2PO3TpHmXUfCCTcpjmX7+13FRz2Mcr3AQl79/ZwyRP4ynNLQrxJJ4VWh2htQishrIPJ01hCq7JKl4n4rWKLPwAJe4CEaG34WCAhEngmjKPH0ISoBnsf/c3e0V0KqG+QsTEy6CJhiWSGpPC+131AAseWRV32ypOq39jYMlQwfudiHFvV7Qi2YyPbaCRoE/SNWXRouTKQJKys1ynbg+OGHR9UrVlfWrk4V49cyaZ21KmpKhSADTEZKJnTQ91GhoSZsqLUYAczaQ5Q+WFSdFrYg1XEahCKisNBZa2EnOcxm042mhVKsIrJfYAeszEBZV3MAn8OVFgKCkzrAigAOFyzAXQPqhsBKhUAKk1oIBStJdAA6yCSbmh381VJCTmtEyDneLXy2aEsTTuDKiCltYVqOMlnq0UfHsHkFkiI6qsomzNszkAdq1YrN4RYL2drG03GqlKQUENTkhBjqrBV687coKUhFvxN1UaiWwjcJfrdHBcMElnOrWmlalUVJuhq9OlGss09UmLIk6bHFzHeZNsXQILAjSXWn1VRABGNmk+H6q8luPAkcaoKPJua/N2VTFJhITgCSimJjbDGumm5lrXfmOSx3rBmu2Plal0tHGxw9PIBJDDeAREGfdeeiPHK/XdwzfsRoSa7H/xqo0jMmI+K1Pb9W5DQrXWq+ttobRjP5vr7Uf9aVR6ozDiG8AzQ56CKjttnlcpEoSCrTwJsdB1ODo+svS6IrcHzwTaRkNJ7fj0ZYmPAOo4GiCqVhcHYxqfnNsC9gUplf+hjS9ZJrgdBrKxnmtg3YpFI0Otm0hmbK3uRB+8KWf379FaCUP8+2URuFg1ndemceU8E/6gAZ/aParlJYm/6iv5JMVQLllZeTtTXFxsugFczOVkUqcpOpzabzGw6nNp8NlNrAxwORotaqopV4xlcDUd2NR7ZhDFZrdmMsHgOvRQhLHeVCCCB60GMSoFA6vG/DUzYTQRuC2YikLmN4K87Jhuru3eBfYHCvzggYa2+BCXWvGJd3wZaOZCQWGwk+en9JCpuIexjjoCnzHqjFraF2AgHB6ixV8XcItGF6s/8l/Ur/fsJxNQaFT3wqb3G14MtkEAVn7nGfEawlXULMVSo0E+ePLNmq2WvXr2xX//6ub09fa/ki9YG7BIBEmQ6Aq4FdL5YOMhaKAjMvb66sP7VtT04PrRPHj+wE9q8AFSHI7t4/876799b6XpoR+221ZotVdGxQOVe0FfNfgFYqDa4wVDr1gNsHk+O1AoIa41khtaM+WSqPQCBR1nppko3quxiJLRbtsAtlR2q3bSTx0+s9/ChvXl/bi/fnto337+ws8srs1LVmp0Da7SphGJBBxDctm67o721sADQxtptLHu3V6+x2QNw6Fit2tAeje3jJZVpqsap5Y1sh70ppwKzf9PO5WN866iSAwmhXRGFkVy1XUOkvHVY0HwFSIGqm1Tf1bIoa2e3lsv/XntwkYqct7qocEDFlSRLvdcO4BPP8TXiOWdVJCbmjv3ZbwckJP2XBCS4qxgaMmT+Po7YCzyucnBbDA+1JXBNSytWvdrrDiVUsbkfITY6d1tStfjxtwtbzqZqCSOXA3QvlhNjb45DFmKLZseHJfv0cddOjlp2AmAHNbpeFShBnOtaAySpE3sLW+D0UiAC50BsMR5PJJ7LfaT95t/+8Vf2p3/yU3v27FiFpNH4wr777lf2/dff2eXbKzt/s7beUVGtEp9+AZDwqU3nK/v7Xz23//h//42AhLPrqbQ8YCWgFQA1Hx2QdmlhB42KffbpI3v0sGdPHh/bf/MnP7NOq2q//MXf2X/8q7+w03djI4zGHvLBg57aEBi7HOdiMFJ7JrvseERbJELpsG2chXrYa1mltrSHJx376qvP7csfPdO9ODt7b+/evrJf//IfxI5qHxyLmYODyWAwttNTmEQjF6sWkOCtDexVAKBPnz62xw8P7bhL/7o/Q4CE7168MciUAAm1RtU63WOrNttqkb24Gtpgwp5G8WrpQMLgwvW3cLpp1q3bRHMBCrsD5ghuTrCVpNUKoFXipGBwOGLU7ex8tGFL9K/Hih2If5mPk/lM9r4C1tBhKiQLV+bXYi2ggblQqsCq9vZebamADxTsaH2lPaNU0Zx0IMHXSHF7FzONz9teYau6dw+OfSbERu/4quJBmABnsc7vA0i4rTAbe9++/ftjgQQJqm72NhcydZDW1xIYCBJbrOPowDrgv1PbQ7Fg9RpsHLc6ddeG2BtdbLFcPsxaG3BpE13ErYjX7M8fZr+5N875527/mD/I30Vs0YMRp7FEUsJN2Yj/RIBarlqtXtVGRgXcFyLuOAI4LOIkmvR1eU8/lVLU/xVYJxcBPoOAhiAm+rNFJ1cCtFUg9vjUEwcWjH1Ag5KLRAkMik6eKN2sGMVA9I09ks+g8exWwHLbOQ1gpSNQjgmIZtaqFq3dMHt4UreHh6jZI7I4sWYNa6KylQuT5JmMhQ7CxK6k7smC6wFQjVxQ8Z+v9T0LFokn/Xeo9HYOarISKpahk2PDNxWToNqoKpEbTsY2GkL59ko77QZQ9IbQ9ApunQgDwv1VTTaUJPaiApW99WTz7GkBoPJLj9mcZ1d3UcU5VjrYdRUFJKCb4LR3D4p5jm6hMyKkElCBx+t6NZZFCy0UddB/UXHd2ixeev4KhlxrgZ477jRih4VVRei8WjeoYCCqldoLCIAIOL33E4aB08Cgi7tvOgKHiB26Zy/ezzw5rgFEGqSe4AthnsE1lDvvYUdQUEwI7lmpol5eEmxEyFDWd2TbqyHycK4UBCQgKMn39Gj6nEL4KyoxLFAEdS7UJGtHgAT84UtYPRZsMFtYfzq3QrlmrU7XmgfdZDmIAFlj45rCZwNAcc9jI4o5rGArVes1x1KiEVRgkhGpsq8cYIg5oGpPqXTjcwhAxzNvX+Czup2WO0cY2hywIq5VmRS7peLjBoCBY/OzVr1h5XVJfc9U/KSQLkuzhYQX57Be8BJHJ4HbNJ5agSCH9ob3pzY4v7QZDhUSDvUgHcFCNniuEdYGn3dTUH+78GszyBgKyt9C0Tfyf1WzSOSSbWSyZ5IIKGJzWMnFQMWqDdpi1VkwBWi3SqShVqLxtFbgC5sFlfLCem5lKhpFlJy9P5lWn+hRJqlcoz8xntuoPxSIWDbuV0MWqgREtC8Mp1P1j15jYbXE3cMEJDgbIYEIVvI+4zXwlxnaENifsvPq6x2vvYFAuoFJv0+gS9xv7Tf0KrPtZl/5uYT5MtHfuz5/X0VjH+Nh399/aEVnF0SJf+fbj+5VAhJ2j5vfx833SYTTwaubNnpeAcU6kKBl4YkPa0eRtrq1qJrY5GJ19vnnz+zp06e6heGWlIus5ufu3yeFfNiD2Bwul6oSkjyzZjJvu4cc93OBC2cX5/bLf/i1PX/+rcYTn3V0eCK1+1KhaqsFlf+lLQo866XmLmwkjoUoZLfVtKPugT07ObHPnj21o1bHzt69s1e//tpG706tjuihBEbd1YXWrMnIWRJU/qV2PnPQmfWld0BV1J13WPckJiyBR3e9yNt+R/TIVyu2LBfV2lDvdaz78MRaBwe2qJTtl29P7R++/d6+/+6l1qdmB6YH3vPeEifNkmbTXZVKJESw6ZxtxjPr931fpQJO+9t4jP0d6y9sN9e+cWAAYNP30W1yALjr4mvB5NgCT0nTKXNFCTAg1nLvpXZ9GX6mtRqnG6JpwOilg6IkcSReNxhIvGfl9qO8iCdoVUGBHn0aknFO1ZNi4idP3OWAJBaDz9hdADKuLcbc/etHFGicKXbjvanNQaw61lJAhQQOqVkB2Zj5VAmhgIYEYGm+p+SKc2Gfl01oek98r2tmjee5SCwUMA8nrZlVKmtrVstyVfjk6SP1kQPrVyu+RhOiABggqHd6PZC2EfGQWDBoOdFmoXYKmJZF++Offm7/w3//X9tP/+hzq1Xm9vbNd/bN17+w0zdv7ezltRHqoP7/46/+yH7y038jJsyLN2f2/MUr+3/+7u/lxnM1ZG0HOKpK9Vr73Wxu9dXCHh117PHDB3Z03LZPnj2WW0Oj5q2Uf/WX/6e9evG9nZ+trdUye/Kwp7HMmEXE8N31WDoBBot0vLDrPgLYY10H6wQFKtoXHj0+sqePj+zho0NrNEp2cXGmVoSvf/mNXZwTt5t99ZOvrHt0JCANVo5cY2p1gYr9IWCGJ9rtdtmefvLMPn3yyJ4eNm06urbBeKg44t3pe7voz+XcdXTy0JoHPYF7i2XJ+uOFnV8M7OKyb4ORa2BdXtFa5dkzX7H4BFhtqEhCiwIML4CfmfVHQ40h/s1rPF/a5Xipllxv7d06sInZlXKOEFxnzOsZpwQScGGBM0zKjzTmOYZYMBWBGJ575I5S3hoQ63AUTPP9bzcxj9h7dy5FTqN5uLPvxr8lSpoMhXa/5vP3rv2X9S50U3hPFGt8zchiqUyDZ3ddiGPfxlrYtz/f+/u0f+b3J29bUPtSYe2F0QZtc85Mkv4abg7sBxXarZn7OHtswVKYVgAJ63Xb/t2f/3uzctuDxXISw4y48c7I6bf7ReFfO5BAosuDDDE7BguL92bRTwt8JO6R1DsNjWSQGJNN15kJBBNUWZyeBhruiccukBCJ/T5EaLsxO/UtVyRW4iFhvK0gVQzKoB4GIyFfLDbvF/rl4yuQftWVC07XLhYX1ii72OLDo4Yd9yrWqMytUnLLx8Mu9PwJXMzUA7mGyWrrdcmKy5Ir3kqHYCV1drUFTNFIAEgoW71asEYTDYa6HXRxzMAmEFs8R0lJqjlXksqxeup8csBAmE4XCnyoqOveQvcrrQRA1OqO4ondsImUZTgn8E+bqFgITLyWTeXOgFhgQcKNWBPRLoElMDZI3s4wVS+9sxEowjsjodOmfcIT4WotVR1iY08LBVUInSIr4dqTbb6Cfi9wiZBSNT2+7tHLQuF6FjMlrM5yARnmb5MgI/dxtbT5YiWrMR0/MRNI2tXriwfyuqTgHE0HFlVRJbHHQruBAKuIuORC3tGqkq3XSqIJ0Kk4CchIQAJsi6pobW5pSRUd6ivos5BVJbawHPA59yRwOF3YulJVq8MIwSKQB6pm7QMBCTA02NCYMwAZXCNzRgrBqUKYA2URUG0AtWSPGEAC8zg8nRWEJXeSCKp5TuHOQhAMkEBFkPvNOXTbLY2nQb+fHDlSlVICnUITdZ0EqwStlVJVzwhBNm8jWju4s4aO6AAgzJgqaNdkboX+UDoJJCCILhYR+ZxggUpqzt+6g4YYO9WKxvhNPdlUEU4bL2BAJLbaHBMjAYq0iAQJSBA1NlXWtSECZBYhChWUQMmMTHB4Wc8DQAEgAUaC3BoIeBUD8p5VYlBM5YMOMo5dq4AEBfIOI6qKMFtpzgMkzIYwdUpWBxQT82cthspwtrT+eGLD+cLGiDYq7AUgQHfD12e0FNwykiCXa/MxSDvJxwAJEn+857W7bt54a0oW7nOQ3Bdo/MGBhCyYuhUsSBd81+94BvcBCdgXsn40YFSVUQNnXrOuVa3VrtgXXzyxzxKQwL1i3ker0rbFKvXNJ0A9Aj0lZxIIm7ggW5v2Aq9Atw9a9vjxI3v8+IkAxefffGe/+MUvbTSd2aNHjxKQgPNKLyVVc7G7ZuuFTRae/HOuOPNUcVqolO3x0ZH90Y9+ZM8ePbYpScOLV3b2zfe2TusMDDpGE5+H5goVZAAF1lIwUQqF3e6B9TptZ1PJIabt7Dbp5xDpJmFcgIUVrg/0lldsjWYQYEm3Y43egfbsq/nC/vbFK3t9eWX9yytvFUwggmw51Suy2rRycY+oZsdaycLR7hxq/wGopyrd7w/1Pa1+LHcVBao3QSKtH9rbPNFXhQydiCxWImFXzLS4CT5wzC3TzKuigBrxTMNFASYdazJgggAIaFNJw0L7TBJ4LQui9aQgZ4PGvGMP2AAXWRyWAwV3gQVRgLh7eQjb5JtFojwR2QUSInninGQbnQEIuwkX72UO5DHdjXkIkMBewd1QIiRfba35dXSi5P6AIwT3192WalSnJdfAOF9YpdmVDg1tZ7gOwJunUIJAMABxq16wn3zx1P70T76yP/rJU2s1SzYendvF+VsbXQ9tdDqxklWt1mjZ0YOH1u4d2Xi+sO9fvbcXb97bPzz/3gaTufUlGFiyotyeKrZYFmw1nVplMbOHx4d2ctizdqdhJ8dde/T42DoNbBcX9s2vfmnv3r+1/tWlNetVO+z2rFquecvKfGnn44WtijXCPxsDRtNGNJrYiuDN1nbQaUkE++RBzx4+6trxUcdK5aWdnb8TWHD2pi/wrF5r2pMnTwRSXPav7erq2uOPAraSgAgj2VdSe2k2SxJyffzo2E5aVVvP3eXtanhlF9dXaluAcdnucU2HKqKMpmu77k/s9KwvVwtYE2IaDJeG3iAzjDlNYlinKFWpa187wE4Wy9fZ0gbjga0ASKRDXrDxYm0DCnVoe6X8I8ZKXjgMICHGXIB27PHoOuXvleNEAvRy8CvABIkyZwxnr5zf3EN/KyAh8SjvmmP79sf7gT6PlUNwPq4nZ5HzubvnG+cS93IXSMgBhX37+77fhzV8tG4GWOvsKfQ8ABBoe2addQFRxeO1ipgrtM4CFApMKHgLkC+mwIDoezTtf7wFSFDNIBge90ZAH/bLf/FAQqiW33W5PMgYKJGExMTxSrGjeCQDJBl8ryAiJehRBQ4gIa+MAiQsxf3btjgQILAYhVAjC1CwD2LDy8EBZwDc/4oNLYCEOCf+iuPfXAhSi0LaoGTxuCMgsnk/CXGFnqugDbrWf5nEoFQ0rN0qpZkdtIv2oFe3ow5iUHNrVJfW69LnSr8V1RanSdKbj/0LlffVhEnsoqoACQW+p/Ih25+FWhTQQ2g0lu7D2/GEdb4Y23w+URakeygK1UrHUHCxwgWC6rBrAbCwi/64nov+Q3sBQAITEiHCpNWVknfGQrJ6nCwFHhSLbZsiuIjYovJEev2xZILOZephd40DepCWqoBwf+QNbTN78rgr+x6vWidyuRwhtiJ5/nRhbDigoP+WsFzcu5j7RFIr8RSqSJUQFIxAze23fNGjVdLF6kRNW669hw6En/fQqiDhxIpVqnWxHnaBBC1OKvpQ1aWX15V4FdwusZzsK/hlk1DSXSYIdvVmVGSh5HIv+H/YJQISWJkQskGZl7AFgKdQFP0wgITBbG79KeBFRUACfbwwNCp4KHdw62hrrFINZFwzP3ONj9g08gXehYK2iUZoIDDvGRe8N1oa4ndcp28qMxtNx5rvzGHmLSwDUZLpWx6PVelkLaBayDHRxFBAnj4zgAR8oHktYBTQywrmVUnBLaBYAAmDkRgJ4/dnAhIqi7VNSZ4Q5EgCXQ4meOsBzzpnYm0o54kCKBvPVCFPo8yD+wxIEKCQxFQ3GDznTzUQwFOOjAmpLroImgQgGU480xLiWyUr1goCEtaFpSjN2MmVims5XECx417VoFPDbFLhb70BEibD8QZIqFVqVlqjZL2y69nShiheT2cKDDEzXdA7jXWkaJwBJMCqcIs+6N8uOOasin9MICGA4zx42qzW2LXBeLtnCd8X6ORByW27wL6//2hGwu8FSNhqTfg6wArqgCNAAqAuQQ+bwBga/2IipfRur2VffvnYHj7aWr/Gvst9D0DBQVUH6/O9UEEa7VyzqeZ47/DAihVA5rHGK5/x9Okn+t3rN2/sb//27+zd2bmsIY+Ojo3Wm17nRGvpZDFNAOBCTCIxCVdeUJjDKJhO1MLwxz/+sf3kR19ajdabq0t7/avnNu5f23QycWo6Qo3zqcQTYSPAMKC9ZzFzi2BcKmBJyIGHwkDNGTzMG/Q/GEy8fyxLSQcTViRftYqVWnWrdlpiJuDS8O7q2v6/71/aBI5bsq8mUYy1Sfv8wtlNMIWiT1jjLKn+P332qRKvi/NrOz+/tOsr9HlmyTXBrNGgBcOZKvFst4G3B7puX7YVTfPCiQMJAM1R1PC4I4loJvou9OtNO5aahFNbZAIShmNcNQAu3K0o7OK4L4yH0toBjPgvAOZI0EPvKmKeSExi3u0N9O/VMIm1eT+Q4HuDC0JHTHoXkJCvA/cBCXLBoUExOZsQDMHkITahFQKAF2cEkRXWeNLToufsZvBwdPVqbUB+Wi6J1ZJFL40C0mBYya3hycOu/eSLx/bpp8xTWv/Yqpay8l0M1lYpN9WSwX6PyOKrd6f2/et39v78yt6eXfu6TvwHi7dWl+Wn4rb5zMpzgISuHckS2qxeo/WoYz1ZMxZsOgTcupJYJGO4VqWQ5HEvscUAZ611UXHlaDRTSyTuA1D3GZcACWhXHR117eikab2DhmLF07M39v7dmS2mzI264g9EgkmkiZdk1zonyS7YeDZVMYt2ELUhVAt2fHwiNtVhAwDdCz/XqfiwplLcoKWiJb0gHKsGw5ldXk/s6mpsV33aL4YSC2eVhEELOEJSz/yX0GWpamgRIVrMZsr1jacjsae0ua4KNmV+leo2TUKoAWDlOQ8/Czam5mNaR2O+INi9CyQofkDHS2LJwazNbYJ9hPpanJiOGVPpPiAh9rPNvieG0O/+2rc/cr05I2EDomaMhPx8Y3+JM4r1Ic4336/5nnt732vf+W3bGpK2zKY93YEE9gkKiwAIamwpwpLxvY1YlVgIhnCRCmkCEpRfwgZfI8bZciChkhgJsOs9VBezPrRsfvcn4H/5rwJIyNkAMTCi3UCM+MRIIGni96KNT12wRRTERHvZUnpST7EAfw9oYzCSUJIQBROARWmXThMT3R/A/Y8wBjbnGAtCbJIBeuQLQb6Y8PscCMkBBW32DLcEJPhluC84iDabEEBCrbKwXqtoR52KtZtra1RmQqmPjqB7kpCNBSSItYfQlOGnW7DZcCakl7VRQkJKCAiUPAlWn3uNivfa2q2yUFiqvNhxTdn8SBRENPXgA5tGvIfnMwcPSMI9OXcXBYK+er2i4BTfcgS+ECvyTdbpWS6oxeaKDsFMIosrQ2yQPrSV2hhIvNGil07yuqge9mAHkDxXkjc0aqroLzx80JE/MVVYPVfOeekor9tMhsI0AIiDBnw+VFKuQdpJaSMQkCDHCTYnF6MMZkwgwg5G+HGVzqO2S7CKMr7YAKDM0J9qVqm54rBcIDJGglPQi6KQSlYzaREQFIJ48353yfCFLIAEwxZa1wAAIABJREFUZyTAutjSi1HbD7VqbS5Q0tVzjAMEvlU1ARyg51fjiQ2oIJSr1j4Are9KMAgwgLnHZ3GvmTOi9K8Rq3IV63zM5wt/AAkxn3lf0Hr5O+5VAAlqF0jWjwEkUEFYAqSUnWZMsKJqx3ioryi8E8jQ48xxDrsdgUZhh0SFPe4nFZ3JZKzgv4zmR71i1dQWQV2vOJ5biWrJYGzTswubnF9YCVvMft+mam0p6l7w91Q1JKhJBSAlqqLS74jLhotDAJK7jATGv6tXJHpsLDeJkYCVlCjdG//nojQSJADJBsZGSfBZrSiAcpYC1SBosGOrlAtW5/mF7gSCQNS0EnsDNgJBEOsBlqfFtQdNTk1d2ll/bGOcSmYzGy+WtkADBXBDYxm9EXcS8fYMBxLorZVVn4CE1Ucl8vsYCbtAQh5ohJbFH5KRsM91Ih73biB0WyKVBz27AdBdv4vj5CCfglcFRJ7QsFJ5Vy2A51QgL/RdV0xvqBLJHIrqMXM09l1+prw30XRjfwswsZRsQUkEDg97VqqWbDwhSJ8I7Hz86Kk0EdBN+Ju/+X/tm+9eWL3uegq0mLUbHa0vMFvgBM3Xy2TH5wE2a/mUNodBXw4snz95Yj/+/DProTlAP/n5hU34/XDkwAGV5gmJB0yEicAB/XzmLQDuX9/UGsJaBRzLulQTk6esBEHCZlMAyZXVmg1blcpWqFdsWalIJ+FqPLS3Z2f2vn9t372/sGqn7QKSxB1FF8sVhZlEm3kEFTm1KER1DmYayX/n4MiGw5FdXlCF7duIeSprVu40e3ZyYdhpbUiphOIHfyZuy7yNMbaMhEjuHeDIdRZcnDZ81PUcqK0BHCUggbY8xTfY8EkfI9n/RjvEKlVQk8Bu7BWbRCm1le4DEvIEIcZYJEt3R2gfDiREEhfJB19vAxJ2PytEImO85/OQuCYYZ9IlkWUkc811PyKOg31A66csJJNHve4x1scIMrNeKx5ZJTmcotwNYJs1Gzge1OzhcdMePOjY8WFTYMJBh0SmZetpSZaMDBdipZdv38mWEeHPa9pPhzgZueVhoVJ1FwR67mlNW8ysuJjbo+Mj6x3if8RzXlqzXrZOuyERb+JQdFMAOQROrtzpScURmG4UlQA05ksBCDiDLShupHZW9Jxocz08aouN0O7Ubbma2PnFO7s6v7LiqmkPjh5p/rD/0goDiCBdE7SrSNgpDswdzJR2Wsms0+5a96ApEUd0vmhpvBqwj0+lSwKzD7YobQJDmBLXnBu23mvpbhF/8pVYL9qiQhh0wxjIKv1RjAw2D+NEPBMcISje8PxuaQFgv6QwoHWA+8seqzHiriLi9mTzNrSIABL0GakdJ36+tWH1uDZEcfNxex+QsPs+aRzc89qXiO/7feRwUZCKVnOtbjuOe3He+fy/Od+25xrrxe8LSMj3te3nr5QHbBzncG0RkIAeG/OvpkZpVk2AhEKRYmRYbzqQYIWWtzbcABJSH80PQELWG0yj7T2vHJ2LzSUCEyVkVIahHydEn81cPdpUIZZLbfj5JI6PcnSeRM691WMQBrU6AqGorOZodGwKWuw+AJCL9+8OcCFPt7AN8sQrgJMcCfRE1IEENnEP1NNGzRhTukK/3dza9YIdtIrWaxetWUPFf2YHrbJ1uzXrNNnEZxLgo3xZKlatXKxJVHB0NUoUsy2QoH4qXa/bMzbr6CPQwkBLCBR+kpSFWghI7kKADkxhDpAwpUrlCb90Bgp4D1bSs5pao1m1w6OOtdq4IQAUYOuQ+rkQwOJeoYEAQo5GwpQkuiZGAowHKGIkwAj3UFEnSYfq6QGFq4kX1R9fEdINYNFquEAk586LTTuSD1+kUxKcHA1oqQDZVmC8hmqaWh20sNFHjGBUVQsIYzESauVliUHjgJY/JbQIECxErVwEJ66P3lKeRbXmQAKCldgbopFQKrmVJIAAWglyWJCJtW8MAlkmqsBzzZwDQALvDyAhhGB0vRuJv2SbA+tEAYEng5VmB7xU9HWAhOFkaaVa0w6PTqQ6jtcy4zBaD7g2mAARQEUrTz5386BQ15DZp8YGkdPZQsU7BxIUxC/n9uL1K8EfqgoS3NvKgak5i/ZaApCyo+xf6/cILAJ60A5BsEEiV4lWEZLh8UjXU8Oup4XgZ1WtDTWYLPOVlbF7HM1scXll84srW1wMbHKNv/tELACABBgJiDoRwNAPCWNA91ptDKmFJBailGDdBSQwSsQyShtM1BVoYZF4E8yN1NrgoATii25nCZCgoCgBCVWsTROQQJUGIAGmCoKcuJYIiIG5QExL6Wa5kiaKWEkpwANIoE2H0x5Nl/buom9jWsBInrB6TEAC6tQBJGg9S5ZyVNsQyOMzxIn5JwASYr/Ikw2tvUkU8w/JSPjnASSkanXuJsK6QNtLmWB0Jtl6xdfJhtctrQD2VtY58MSaecweASjAvyOQ3Z37wVAAmC2u3K2BJJrgqlBmfUc/hna7mT18+FhzmOD5F3//S/vl11/LrUCVniIVzqYYUYiEFhAPlOYMwLSDwSQ3AALT0dCK86V1mg17eHisCmqzXLaHB12NR5gHwyEisS6sOKc3n4orQB0CeaDWZtbADhYWAuAAWiCy70VszcV0JaCnCjv85ZI1Dw8FyMKH689mdta/sldnqOBf2/V0bNezmbV7h3ZydJwsLZOdNPsB8UvFhWOjZQSggXvL9Su4Xpc9eYKmPkIImVYDFwWUpSvrYPTnp8p/BKtcT+x7sRzd7KcGiPFnyj7E/hNto7I6xG1IVnJbO0eIWyq8LDy2YS8TsDL3qu/GQSK5NRRXrn0TAX0kkPGziHXuAhJyDakcFIuYK2jQt4eYyaEhaXbcBbZFDBoxYHwmx87jszwu9JjDr/k2ECFiEvYoQg89o3SSAhJgu0jjC22quS3nzs5k3MlhCyCZWA97ZeaqrCkdjJDVpEoprjFQr/AVYeyydTtV6/WasoQESCgY9oMU32YCEt6fX9jZ+bVdAZYjVg2TlJiAIlO5InFIg22WWEaF+cxOjnrW6x2I3UbsB9uhVnMWEy1zFZg+cc5YXKOlM4SRsLC+ijK4dgHM0Da73GiMSGQby8N6WQWmByfdDZBAcWA8GFut1LSjw4dK5l1geWAjWpOkQQUYt7UjVSsn7FdYBDVsU6t2dNjYrF/8jT6/WFBhZzCeiLGJltdwOLUFVkTErNLp8mIB7APWrgBSo6Uzf+Y56JsDtmtcnYoOBEE5IReRM0hq/2M3Z/1hoWH/5Of8XsXPxLSRJEf63r+m1smNS5m3bG81cALQ27Jv87xkF0TI86U8j9l8ZmoVvSuF28cY2gckRG4XzGwHg7atVDHPchBh95zjPds1bpu0fez5sUfeuAYAt0ys2HMC9gXfO9XaIMZLTe2C2AUzX2h7kJjuJqGENYvwMRoJf2FWaW41EkKQ4wcg4cOBhEi2I8GIBx8bDL3qQu5TfyEDLja8qGbGoheb1CaBp+Isqzbf9Hi/Ku0E1MltQeJG0CMlcLRVoY9jfAiQkNNrImmKSRkTZHM9mcfy5jOyim5MijiOav5FEg0XBNL5IM6zmlthPbODZkkaCd1WQUDCQXMtO0gS6HKR+4YNJDZ9MAoQEay4/kB/ZuMRmgKOasJIUGVCooCuJUEijsYAzhBUNlRsSG0iMwSoktUimxCJPn2bbE4wEgAuoMWvF15BFjW97bS4YCRMZyjib4W5oGnbsqTgZIYV5axg42nZZmIGeB8mSa8QbkAFUegmaaKvNkBCA0/0w651e9CFxprAgezKEzr1q0Up2QVpCKRWssAEyNDiy2K9dioq4ydABNdF8MR+S/X1oMz9tROLwTsgJbpIi4Pgn6XZBAqwJQp+8gCmSqbxWXJfWnrZpS4NjTyJT2kMwfrgeAI70J2ACQPVrigggcTRe2Jd575U9QQgqKac31zzwoGEYrWhnvfJYq0+yfHCrNY6sOOTh9Y9PpG6MxReXgEa5PSzXapqLLpRoaRqn8/tmAfRxrCpwCVbSOYl95f7zb399sW3EukKFgNVEn4Ogs/7ur2OxCdHg/4GSGB+YxkJkIA4mM5pMRe9eUpPM61BzZpVmlRgYCWUBSSUsHJDxHU8t8V139aXfRu9ObPp1bWNhmP9nfctLsUyQUVelk9JByGAhLytX0rvXjv0+7CjkRBAgkR6JKaaehqDkYArgtoDvCVFavNqecGpdGUlNDvo4axUrNJAiBHvd1fWpw2J8VCv0q9Xlxo2jA7WDyqgAhDgtMLEwdJuCqjh9OTlzGwwm9mby74EFvHKBhQTgCAwIYCE1KqV1Pq9Cz3ZPiXO0sck8vsYCXlgtFuxUEvJH7i14Q8PJPi4ywNcJZgJSGARhS3G+oEYLXRlADxAWWxyu92KBNBI9iO5Zd7F2hfJViSKsTd70L6wagFrMxx/0GAoiJGAyC5zic9xpsKh9GLevn1nv37+rZ2dXfh6W0arpWU1HGCaDf3NeDZWIoFeAu+RI4l6yGe2mE7kFgIDB/vGTq1hX33+uXVaDatV6jYeDuzqAlvXga3E5XZBOQAFAWuAKbL+dRcWgFr0R9gPUUd35yjWJ1haNfWSV5stG84RIp3b6dW1vTo9tTfnpzag0EFLUrEkSvZBu7NxshEgmhJy1oVNBXc4VGU3YhRcGmgRZJ9GoA5wncKKM/28Be83gYScgrsNgrfB8NbVw4Eg/zz2OtbVADQCSGALDKCI+62WrgSyc0zAcBV2pp4QBzElrMALSxffjfERe2/oJURcdheQsKshFWM5GHDbiuxtqc5vByRw/pxHfq67QEKerOyuN3kxKIAE9Lk2jI7k3gNYpPZFLIkBlFir2ZdSYungj7flIqyr6EX9lj4u+S1Ac2mNvTVAz1yW30wr2hoAFxoNxiv7W1NVdoCE8WRmIyrtWP4CICwL2t/FMkETSrod9PwRcyeR8vnYOq2mtXEmKRG/YIUNe4e5R0slQDzif85UIT4R6wfQntYGARVFaQYIxNrUFRGcJmZaCFBpt+t2dNyxdgtnmIlYS+xJnVrXKthH0mYHEDgYKJYKIAr9EJxYaNWRKk9yVvLCQ9UaTXS+qgmY1O6r85P+AfdjiN7KQkwJ5hROTNr/EPYm72DvpH20VHL3qNQKHeOPZxZ5A/c7QCnGAu4KCBML7kygUzAzIyby2HMrkJoDaxqLCX3aguR+rNhX8p97zrGrl+KxbMyb3f0yfn4bMKI/+kdmJERcGczsyMfyPeuuc457uL0Hu6CLA3b3vfYBHdHasDlG1kLmz35hlSqxKJp8zu7jKzE8cVdLLizY2+NYxz4cduEUKGsJSICRsAUSVioceRwV8vr3XsQH/PJffGuDFPHued1oI0jtATzcmFBUtaP6SSAjCypEflLizwAMFCuAhDgmNCzQvgASIugJamYk8kLUE9Uwn1g63ge0NsRGmzMj4mcsLruLQz5pJRiTKgmxqNxADZNgWExonQ89rigA21yODQEkACIcdyt22MNKCMoyllZQ4IjBWOQqtoY5MFvaYuSKzyzWUPnx39biLNV9RKYaSvxbTRbXVPUQeJoE3hIlEdE+UF4ScMQRJdwoOhs2SiWbjT2YYVHv9hp20G2J4TBbsoCjT+FuDpqUTJu1KwbPsaSbFW04YVND/CcJBKqiD6JMgut0Nv9jnvVS2hHq7wWRb9fN1qhz+xgMwCmCmRCu0eYJGDJ3Spvuh1okQPNdA4Jn6FU6Dya9LWLrN+3tHa5loU1Y7AnuFWwNry6sASsAPyTURZADPc03YDZUggSojYxpVcSkxE8bhweNQtuTOrYCEKohiPVtgISSNvuthoOJehvXrSogQARsEp6bktSyrUoVURuH2IEuC1autzaMhNEE9wzaKFyPgSSdl84lAW+xoKvqknq6Y4EeE9wnHYQAAZlrfM+xAlCQhkUKOHl/VOlOL06dWlzzTXox8/5oFmkqBbAJCC5wb+C5HB503K9eHs8jJf4kzSusMCXS6loKWD+VEP5suh0ZiVR5sbbqfGll5sR131ZXfRu/eG9zKMWjsVcMcFJIIpoSQ5T0FcwBZyQAzvAe/i3genE/kEA2nzMSCDK1BiVGAm0tzkBQWVBAQoLFbCkgoWzr8trKBI31opVqJWkkaE1cTnRdsBDq1VqqHnn7kuwZAQewXWPsqi0JBhQBXlkq9rg0vL0eyiKUMUz75xo7t2Q9pXaL5KoTauVUfzXyeS9kdADcj9Ao2Ack8Gl3VVncN97ZG3e99gUSeZBy2zH2/v19H54d8GbVaRsQ5RWV/LN2P/eu34VIr6w8bzASfB9hoSLZgaJMbycBzwqQGg2cytqePOnas08eSujM7Vz9xRwmsGae5vOetSao+9CZSytnuASbq91FtLUtZXK0VoJp2Gy1NWe/e/HKvv32ewHEMBG6WDo2HUiA4QKIIDYi7RjoDMmHkPGMnpK7K5B0AMS6AOOJHR/2JIpGEjQdjPQ+tfLRKjGaCFBQL6sWbbfxc7B0blZ2MVaSetYoxA1Zt9ViVygIULwYDu18MLLLEV+HdjXG5q2o1qla3d18IvFpt1pat7hnYlapr3tpM9otkvaTiiY1XIbq1u+PlOwMBohcqpHddQjE4KPNYrci7m1tGk84xGTrsZ5T6q2ORMhtGSlSeMsFz0TWxriwlMs2pQIdQr0CpD0ggi6va0KoFyYDCaP2BE+sAriGkRBsNgERSYcg/9mmaHKL2GIOJAQ4HfES17PtEb9tdiarxw9gJCj5zYAExTm3MBLy9Sa+z+dVnIWvSTTjEJckjYYUS7rNY9XBtVSMEDMM5q3cLRKQgMZRJHIkMIpHfT/hq0BoWcHONA/U5abk3tTOyRsBu8TeJGZO8QkkYVgtYpQt036ioe9rv1uJeoVcZ0LVtVwScCB2r9hAxB4+z9g/OSc9C+yjJTrtVf/hxLWh5GCBvk9KdLVJwl5LtpmsPZ1OQw5biKiio0J1/qB+mOJUnJOSc8XCGZKsD2rBS1oJai1M2kicA/GaVZkL6MA4y4exI5CdvERW8rB8nC3B2PX5QQuTC4Yyf6Gq82zy9S70TCL34LgBJER8WaxWvQUwxfABcnCOvD/WhByQugGowVxNY3c7rhLoIGBmK5S6bWm4uc679eo/ntji3Tur/2bf/uhxtuvQcD27QMJtIEJ8ZuRR+ZzL5yTffywjwdkHYTDt7eF+YVsBVdmwAiRQXCQmK7uTA+1wtJSWYSWVKGi7dgkvWsHWK9oiOqm14QcgYTOWbrN//FAggQETkysHEsolR7z5fd6bmbci5EBCbJCakFrsihsgIZJ2UcdTbzeTmcErwbZbKDX7gAQWhajK5htlbHa7jISY/DEJ+FzemydR+WYVPeYE/YFK00tX1eBEWHFtB42CWht6B2aPjlt2fFix4opA71wq/vosiHAk+DMElsgMUiCSKglUbHX/6dNDpb/TtM5B3eo16uHeB6tFIYlEerDAplKy6WShPjNaG7x3EsojSVTRhv2ZKlCdDnT5jhR6CVZHk4FQZ4CEjUWe6FpetZcN5dxsMHIKEEkMVXTYCIAIUQFxpBcrCoT/ytauV3TuzQYbNc4NLpIYiHAEO77IuHevA08ExwuJ9gQDhs1nSuU5WYRiPyqbripUPQ+YPdBhQ3YAQZZcQuWJZ0miUO0FSGCRKRmxIGg4dlmy0UoIeTAz5EuLRR8PouiotgT1sOJjHizSApZAFBgJnP+GkQD9Xn2WrpVQbzU35yo6YOrt5/mQBM/Z2LE/QidBwnorW5dr0kfAtWGG2CBaFkW3RqN3mWNzLhF45cBYHuTxc7yYlbinOcffcB4cg3vJe8KpwYXBPDiETYA7BZXHABvkuJAcW1qNpnW7HV0b44hAnDl90GprEefn6ukmuMCOczKyxZQ2HxcmREStUC3awWHP/X+514u1VeYLAQlzgAS82l+eboGERDskSFZSXSp6gq0WhC2QgIB5jOkiYmb3MBLuAxJYTyckekqISeA9cXeNC1oftkACLQ7VRsnKVd7nABdAgkAK2nEQwlLgCsYNKiURDwVQnCxMFfWXouDIOJ0ubDCZ2eloalPGHsAD41w8Z1gyfi6KVqHtJQtLZ/1xHOYrUMLH9VjuAxICDM6Dsc2G9AGuDfsCnf/SgQTGvaqmCYhFEKpcLthBt23dXtOePTu0p88e2IMHDzbJb8xhEl/YQAEk5M9CICvaGlcutChtok7dTh4+1LH7w769fft2w1boHHT1nldvTu0Xv/iFXV0OrNaoW/eoZ/V23aqNugfzk4kXFhA8q1RsOh4KEAMQYa8WQLZE64M+dGcr0FZweNAVs4BxT4DHfFCQDpCW2ovi7yXIyvpG9ZWe1zpOMy2dHwk2ewIAKyDC2fXQTi+v7AxBR1oNBM4CyjTEeup22up/Z28hqG836QNvCmgejvo2G3vrBFoutHowBwlIoaWzLr74/rXYCLTwMSdLSkKpcgUrZGtj7LaJDgxF0h2VvnhGMLRyFlm93kxMM9cyCiCBfZH7ezXw58tLgDSAC8Bw2UHgYChI5T+0gVh71bqyMIAEr767w1PsGZE83ATjt+5ZMe/423jPLpDAvsI+dPfrtwMS4lhR0AkgIa4/xvcumLCbMG2SHwE5zhyjSCDgfU1SDjDurFjGrrdxTrUeR3LJegrYRtyQ2wuznkupQq0SjPWpHLFoX2UrR4O3SgGCsV7Cvpd9ChvwokQbQwha2lDS9ymqTQZgQdehFlr/j/SJ+08rEUm9sxDgzjkbkvFGS4OADxy0BEA5m5XxA1NgTGFJAIVrZbjop7uVMFZpuUOMlZgWrQQo4LAJARI4gXatrViQV7RTUZygaKP2kCS+DAOf4weQoJiaG1Fd2XAy1HrQaLQ2GmvMP0BBAHQvAnmMSMvShv1L3ExrT9l1UaRNNZ9vEl8+I4qaPI9gagW4BUuQa5fDUiqO8n4+Z/OcM7H5GFf5eKfAl782rUkJSNhW3H9TbNH/7jeFRgO4y4+bg8F5Mv4hYvP3TMAPAhJ214c8D/tQICHfp/PvPwpI2LQ1OJCg42ZAQtwn2hpobygyz2W1TWtD1Vsbqg4kyBoSe24ACBU/YI4CPnTsf/pfbmMkeNz0r4aRcGOQ56Jj6Xtsk/KBuVt5iSQkEj1HEkNh3RH4fCHPv99d0PNj63tRRNz+MRb7mMRUBUiKmPz0WJO0BChw43z39AjdtqnEZ+WTcxd1jHP1asDWyUFTP/ONDeCBBVh/gy98YW1V2g0QWyzj3DCxw07RPn3SsacP2nJaKKymtlqOrcC1JxFDuSgAIqwxZappsR9ce7UVoKzRJCGFdrBQVR8BnHJpKhVdEgIHJHxCEUB40kzvF60NOATg8e0ODopLVwXrXy2FZCPW8/DhkdWaZZtORzaeDeRfDprsgU1ZpAsCKah4qryvanY9QOm45r3n3INVSSI4qEVD0+NeSFCG/tZG2XodhLrw+a1YuYhew0iTO87bhRN943DP6qQoTRVW4IBXo/y+w35YekKvcVlxAAqV3mT/KCRY1SFvZwgrSX2GKrmuwDzj2HPssvDldrrbCmeCxOxw5B+xxGgxSZUfeQn7/RTSLYVnxoHPPAVrwUioUHl2evKW3eKItOh8c1geLhK4pvJQruh5qe+dvnislKDSzki2oco3RUsEzCI4YL6EdSpBV4ivBXgXIEI+1wASovq0rYI5+CEAhNaCalVBM//xMzZs5iRMA6iFADe8T89njIPD2noHXTs66m3ouLQtENC0G9t+brGMZDfnqu4EU2UxahA+cpumBmOlUVMLQHmJIY9ZfVmwxXBoy/MrW7w+F5AwwM9blQxaBujDxPMXK9K1TddLmynhpzOnbIVKSvqpSiFgmERbI/jT1+TaQCCmak1YtUXrU2I/zAAMtIQmgcVkA8njB0gg2Qr7R6usZcvKo9V6Y3NVPAWsVetaO2i1oOpFYMvvhClQqQIZAQ4oVjRGqdTg4vH6cmALolLGuNgQDiB4q8XW51lJmHpe3XveF1wPhGM8xF6RJ+/7EvWK3NJ/t5eYIcyvexgJ+468D2jY9/cuivdxr9v2vNh39p1fVKriPsdeo4SkuLbZZCy3F3KB2WykPs/j40N78vSR1v/Hjw9U3QyQL9h7Aa5GW2Bezd2A+Yzxpav5M8db7ZraFICXRhPcB1yoj7Xl6PhEoouoyj9//lwJNGJq3ZNDsYcqddqdlqpKxt+ohWkyEoiIResq2H0wd0QZX6iVB40UKqfh6AJQC5Cg3vXUCoGriayIWaPRYJAGDWKhcyUS2p+MxHVhI1wb2OsWS3t/filAYYCFJGBxrSaWk1ThaelI+jVQutHnqZahWXMtiNKNbQIjwtZ2dX4piviPv/yJKqDvXr/TujUdzQUkyPJ3BljO3zeVyHNf0U8IRptXQqHRerIqd8lUVQ/XhkhSPGF01l2IyXlV/masNEnCkKylSoSlHeGVbM2tBISH/aMSUGyvJYA3t0bFXSV4ZsHYZOxGIhXV24h74vxixvC+zTlnWhARTwVbNcZ1PtNkfylu+N2uDcGqi3OMRE8rbkpMbz+2J573Uae1x5Dss9gnDSivzLPvOQNP4nqA0ewpyYpT+4M0Zui53va8wxbVK2xWYeOodO7tBq55wjP1tRgG24RxtxH5o+He2Q6hhSWAWvpO/ozc/cM1LRT/aAFLsR+tsiLGue5YtLDJYjYlWDAsPE5kDyyp6CPmWurzL6T3xT2VkhTFK+y6KXoVAbRnNp2MbT5hvhDHOQihS9/Yk4KWbBd2h649rorXqsi+PJE9o/a8xIZQDEhr3wrhckHgboecPoN/aTwmC+2cdr+dTw5aiBUa15zF8RpPAP57GHlR0IzxrzmV+oM4xmICozZvV/LPlYtHKr76/hoU/puaVJnpz62b0N794wMY2fftT/mH7r6P38W+ctv1e4HP51nsd36t25hiX/xwW6yR/w2fnx/7xmdlQMLGXjO1Nui46fdHbDSmAAAgAElEQVTEO4p50EJQGzhAoe83CFfL7UQtfRS1PT4SkLCicNayf/e//m9m5YbAPPYatYWl/0kb7+PCB/31P/vWhhsL9+8AJMSCHRsNkzYHEsK1IT5nd1GPgbI72AJIYDFFmGmzuCRaEZsn/ZkEMVRVqIDGxpAP3n09QrcNwnygx+K0O+Dj33lylV9LnEMOJIjCiT4C4nNlBxJKhYnViks76Zp9+knPPnnUtmaDCg0o8nSDhNNriaOC9ptCxWoFKgo1uzg7dwr4ci0gQe2rpbWAhN4hAQuJ/NSR8ST2spRytScf01lybZiz6QAsYI9FFd/75WYT76VDr4AAlaop9pHTxUgq3Nq4GTdyM3DKHQHTfE71An9fBAfL/vloLsBIWCxtOJ56rzyBzNrdHwAPegdNKQqDBhZLBIVD0f9jAw0QQa4MVJBm9Ihue9skCJQYCIQB3medLAqTFRjPCcEw3ieAR5mK20X6guMMBbERuA76/RGQRFmYBM6LwQmZTJWKABKoHlTAIZPiNAr94UriDjM3gIRobyA4JoCoSfglgRHScfBFOKibuDjIG5yNvoQDBlZ+JVuSQBZKAhEGqFqCzNcborEDJBC0AyQwb6ISFIrtuxtpviZMZs4+iCpYzPf4dw4khO0j45E5CZBAAuFMJG9hQsSJVw+/915PYMZ4PJT+AcdsN7z1hPsCcCJht+nU1vOZVbmmFBwS5GEBWZNCO2CFoDWrFwpWZ5Efjqxw2bf5qzObnl1a/3pgi9ROpaBPA6PgYpoIZq1XNof2WSqLqSCBRDb6xEiI3Brgi1cJkU+qpqkF4i4gAf0nD4O9ZYL2GAALWCoACbg10NoAy6JQpgLHwel79WCSSnMT3+tyVVEYYqTocCAbQqIFYMdcFms6SXihUSIgYTq394OxgKak7rBhIYQ7RbDQNlUygveNGBFg2h8WSFDQdc9O/NsEIr/Lfv77AhJ2A77YH/ZVXCIY84qKi+GxJihAEU3ZK+KrxVQMlkajbk+fPbRPPnkqIKFadeveqLzlgIFTmB1UzavFSjQTI6FVxSGpqjVJACz/Wy4E5sW6JCZRt6f1BRDr/fsze/XqjV1eX9l8vbBWp2mtg84GTIQRBNuAdYmIWoBhoqUzv/l8HFporaAVivc6ZRzdoLKVafcBSKAtDNu9UtFqZZTdYVujQ8PxSIAAXEkUHGRjXoynqc9c6+jaRtOF2Dpj2HlpzYQFVlOyX1TLIO1mca2AGrSIRcvj29dvtP+OB0Mxvj777DNd59n7UwnLjQesb2O1N7BnwUao15qbPYsigO8PPANvE/TANlmfpngnXBviWQWQQAwQmlH+uy0zlHMG6M8p2QISVdn2Z+wFBYSOY5574g9Yzc8pWcQr9jHOLQcS8lhnF0iIZH4bByX3pZRgfCyQkCdj+VjO7999QML9888B6/uABKakg3E+h1SBzHrmWdC3+6u3GuhehIBxak+i+CMtIcacCmjEGiubkZaktiZ/DgzyABIS0w1G2tL3KxJ9fz7KeFT02OwlsjF2zQdf47MsM7VgbFxE0nmjvRQAhe510olQcqNWGwckgtnAqYphPHWLd4nVbZgMHsdwTn4pkXCk+ZWuM37NvZ8RA0O6lLuJRL78fCDisRcmDaUQC97kGWKThnPalna/CyTk+8dtcZCu7p79Jy8kBpsiwC1i28V8unn+8fxUaBSLxFskfLxsGQn5fNoHJOR5Vb6/bfabPRoJMS/jed6WD+1+Rr6Xhe4W74l1JgdnbjvePy2QECBGDrQ5sKNXYh05kMDaudpoqcF0hVlWLq2tVqHl2HUStPHgdiVdkpb92Z8DJLR87YX94pmB6y1Y5Qcggfu8j5Gg9SBDniKx4GfqvZvcpPbkgzAW+3yjuvG9Hq5TN2NyRsDD5hlIPCAClL7bgIR9rQ3558Wikm88t200uyjZfRsVq1Bcpy/0N4EEmw/VE/f42OyzT3v26eOONRskDFM43To9AhCE1KbTpS1n3ubQKLcFJJyfnikRU2WmUbB6rSDxEICEThexHqiSVCMIspL908K8r4xkbezo6FzS9UVbLaDvu9XPbLK0agFv5LJ1Oi0p81brVP6xzpppg9XiKWYDrFMma0l0cZ47IMV8BX0Sy0oq+c5+kIZCEsnUQso9KUCTq1q3U7N2q66EGuQcIMEbtlOCn9gISVvLJhP655x6yX2mLSFo+/PVXH14lK5cMMz7PVk8op0melVzIGHDUDAshrhPtAfAvoCRsMiABN8EYByQSMIsAIGnsg7VT7aY0NnD35sdKVU4CylBCyBBgbWoh65xoYqUjpNoqUnRGEs/WBCkEgiBYf84Y8OCimhFBxImyDEWrVyr25rKSbWi4FdezjtAQr555htRzAUF/WKcbAMk0Q5T33AAh8zHEFkkcKYCx5yE0sxn8zue+XjQ18d0D/B77ygId2E3BxLw7nXdlJmABCqWAnxWSwUlVEwUrELOp6e0WbdyDfDS6c5NRBypmuA73x/Z/MWpTU7P7fLiSom31JUJZmC0iFNTkHglz3AGO6ZM7zRxioNkZYWGPgQ1jxMsEEACgdR9jARo0sFIIHDiuQSQ4KwKdBGKYm6sywRZtAph+ektXSQxaith80KhHRE7mBlc45I1wcVmARJoxVHr0IJe9Kn1Z3O7hBkkigNARrJoJWALit828kqba7KLSz//QwMJmjsfASTkY/p3+f5jgYQ8aNoFmmPvvO+8tLemiuGmcojGjqpuBPCehK6hSBeWahd69skje/z4kTRyxuMLAQmx3kXwGj3eW6AixVUZhVf04xXVGRdcBNAf4bW+WmpdrdddP0gU5WrdGo2mVeu0YgEmvLc3797axeDS2gctgYYAiryf5Bb2AfsB7ToRgHIusdaEhsx07G2RYUdahE5K1VZ0axcTE89G41m0AWkpSDtoMRPIIACPnu/F3MbQ0GGtifGIS0rVdVKoGiI8ByOq7kCBGAFoxBAWplY07gPikoddv57/66//2i4uLnR/0KHodQ50vsQkgPwACYDdOAnx/CX4WEF3Adam6yz4WuttDd67GzQYr5j7Gr2toHoMlBLylVOyuXesk/zK9zpvM5NVcWKP8YRdM2ghRgKfy74mkIn1Q5XyBDQk+8fVzP+eY8WekK///pm51tBWfDmSk0iMIg6KMReJ19170H5GQv63UWHOz/O2mC7OZ/96kJhv6Y1+rC0TL9oig9XjQMJN8T32+d+MD7cuZBJUVgIDyyEE3/wZEb+wDwUQvT1fB7GdfeAMTRbJm2BgSe0IocnjOg+uu+HQgtuqB5jI8TTPwl0MwJt2Clol3bRADJ/YB6POGswGfk44IuWSpFHCHBfgJFCMcwkgYXtP9CxSEn0TMOGSEOgmEWc7TPc1aYtEQSbYBk7hT2OPXybxRu5PVK1DR23L9txTrvcBfO8wibiTN8X4yxkJ6LXEPPCkOjnBpdaGbX4Rc2zrFOcg2f2j9DYg4EaivoeR/bFAQs7IcJavrydxzfn+ks/FfG247wp3cy2/h9vntp+R4EBXFAhjzuRAQjASXMYK/Q6c7mDRIvrbVmGWfRbNIddKYLSRR9RsbXX7MxgJJQcSaNnzdlAHAwFif2AkfACQEMl7PODoh+ZBMaDGo9t74OJB7ibq+SCJ1oZgJOSDis2T5IWJTOUTGmEEZvnGtQ9IiA3yxufuODPkC8HuphDo222TQce8A0igtaFcXth6OpJS79MHBfvR50f27GHLGjUCp9GmrQEggcR/Ml7anJa6Fd4NVImqNuwPvB9tsbB6g/aAktS7my2oqFUrltnooXmG+mxJrgwSV5qvZUlFH/1i7rQ5WANITUwEJCysVStbPXxV2zUrQftOwY4C/GJJwRlijU6PBEjg7+c2mixsXWyo2gFTwFsDohfTFwNfp1dWLa2t2SjbQbtuLRT5xVtFfXy8XQhW0DG9HQPggg0UwMIDJ69IuRK2V7Fny4XVm1VR4zZBahKcjPEKQOMgQqgSO+qtCqCUl7EsA3hZ2nhBhZzqtW9+2sTT5giQwAIjIAHxPKHrJKi+kYQTBO0iLGaenqZ2hwTOB0UwAA8ACUAcHQd1dok6IuBE2wgJKipKNfeR5r4Xijaar+X/rNpIpaqWB4J+WhoAEkjqOe8QVItNNR+/Dnyk3ovito0hn7Pcc/42gIRQhOfvAAeYkwAKAAm5/dJkONCz6MhOriVLNwWjCKiVStaouggYzxALRPo7SSqQR1N1I7WDKKkqOSOBxRsxKX4PkFCGkk0lczgxe3Np/bfv7eLsQloL0Cx5ugRIup8JSICRgFbCItk1qtVBFQ8PhO5iJAgauKe1ASAhAIRgJDg7lecnTxerNMpibqxKnvws8eGgt7NSdGYOwA2J03pllbW2MAEJPCcSJo2JOTRQKpA4UsyleYIl6ADWjsRIYztLrQa3Agm+6aoLKe3VXj3agkj5Wri7qd+2Bn5sa4Pmzj078Wac3h9v/c6/dbbSx73ywC6/Z/needcnuPWx9+VGIiP6ewK2CFtUVTHWwWJqQXugdhiCnn7/vYSkcuAgD/KYt3FsVcoyCjukg8lgvGlbIsjC7YfzoSWHliJEFXmxPuGMcHB4aK1mR0Di67dv7Hrc13ubAITVSqKCb9vPBFDQgpAo/AFQEqpJiG2yZVMQlMf+q/VV100bRMZCSy1rtEsQ1AJU6P4jxiuRVdhcVI6q0q8R8MEFwHCAeVGr6usG9JmjHTQWk4rjqY3j6MiOeodaS//iP/wHAaaPHz+2Z8+eiZnA2seadn01sOnAWwrYf2G/VaDKJhAh1n+3e4wkz5XESdr4u2B5RSU2qPsufOf3J9oHZCu8cGerABJgIBArBdgQ9o+w71hXYGhwTDHvBO7756p9jDEnBuRNEV5Peh285zPzSuzuPpKPd44TrQT5OPsYIGELtCSGRSYinMeLedyWAwm7cd9vzkMHExyzShV/HJbS9avGn7uGpdYHv25x47fVz83Bt2BLxL/RzqLEnn1hjqDyXM+BJUiWv+mrDrNZv1Pvt1xKUnvbhkoPa8nFnrVfZkBCgFWwJ3W4jfhfuAYkS1FAygQyiPOW9oVorXIgY7H9ebI7DOYMIMkGHExxENe0eR4CuH2PubHUcn3EmbT3Mj9wEUuV+2hB5XojkXRRw8RCQmcknLrEpvI9L9p7AlgLUHV3Tc7/7UCuR4S3fYWhFPaPanMlpqCFaNNac7tGQrTKbPcGv++5vauv0/eDHbcBZTfG+h8ISAiAIoCq3XUg9qB98+/3CyR4W/juWiAn4MSs2YifU3SsFK3daEv3AyCBFkHaHCROWqpJm2y9rNqf/fm/T60NDiQs3KdNTaRlca73oEEfEF78F9/asAskELDE5id68jgXE9resV106tZ7SYVQVWw/Rk4jCsBCYAV2Ukn0MAcGtEh/oP1JvrnkA233+5gAMcBjY7/t/HUuMp7wCoquWSqsrpFQLUFNHslZ4ZNHVfvysyN7fNKwenVuSyrxoJlKGIqiIqJhMB0DKiCDkPrl1lQlx/CcDWmKVqusSlSzWbNaHXG1ia2VzCYUDaBAibGzEgbytobx4LoJBBgSBqQHbbawdqMqAcRGG3EhfIoLqgR7Eu3JtnpORwQjBB9VARNY8qCFsC5WXXwRIUT6+6EAKghO/tbq31tbvWKyDgJIaNShsLO5zW2xJlB1RBHrLACEOboAEoWEIuYBUdBvZbsEYwIBzuXMao2Kknk930QHiASYr6MhFS83jXDWhgMJopIqfS0ZTmNSOQ+6raiHbIC8J2jBq6SwX9FikwMJPrY8MA4gIRgJseGx6HAfAFBCU0DIKKr+aWNUUAFogFggzxANB84PcKVQVi88rg1jkmSo91Tb8HJv1AUiRCsQYzX0AmKTjfG7m1RAPw4QJgcSIuAPBpJbarrVK0BCiH7VGi0F3FQRFehOXXyxldwzABKUDOJ4UfG+tAA6JvOJmAf8vkL1kv7eUA5H9R0RwnZTlQvaVwASagS9KFHOZlabzK18PrT+63d2cXqu4AwoIgcSqIIAIsxob8DOin8XaGfx5AbNEa0BEUDttDZ8LJAAE6LarAhwyYEEeoPFTMHtQowXBFoLAhIEXCwR/pGvpBhBsIAmi5UcRUgOBgAJ86WNimWNDY1pXYMHVcVdIEECYE4HzZm0zmD/5wsk7AtE9v1+3x7+sUDCLoiQzzPd2ftKTgmwDSDB/9YBSsAtpQcLb20IQaiDg5YdHffESMMTe4mFaL0s0C6SybyCDBgflbRgBsQep4B76SJp7tBSdrow62lqvSFZ5gWQQHLbPTy2w8MjrS9nF+d2PRh4UgpTIGl8REIZ1+4gqU+wSIJLifE0uB4qufXKd3IfSveMtZd4AzHEvBqGRbB0cha4TpC8OhgnRhyfgx1ztW6VWs3qDdwkaJ9k/G+1UULTBrbceOh6EJx3veq2fHHutDCwbn35oy/U2vDtt9+KjUH4yDlP+ggd+36ihEo20OyxDtZCZ/dEPQnsKdmCgUkwuhR7YQNqCORJrVWp3Yx9VevldCsm54kSIsdOI+f5BdDrKn7cgqrOB+HgABIEvieNobB/RGwxGAlxHrF/8qz4mxuJdEpiYx/J46rYR/j8GIN8/RggIY8J8xaOGMO78druPvdh60MGJGjc50BCtDY4MyPmtJJjtbK6W8PNl4MDeu6pvYjz2NwfqDa0nEhbaf4bCWx+rDj/zXVkGgZiT5Tc/sGBgy0jIYAEuQQRn6QsXjEKTJ3QGUjXFM9RAGYS5xXonBjDAZg4UyqeL/HfWszKSMgZvxvAIzGZ/aMzan+6QPFnl7NUbNphJCStL49ftgwLMfrS3OGaKiUvMvEKRkIACXHP+d0uuBT3M+Z5IsUGOXbzlcIR6wlRBeuYmFTB3CjBInIgYXv88INMAM7GueH21oZ9QEI+Fm7da/4JWhvyXMjF0LeaJv+8GAk5kOCMPoFJssjVqE3tDb4PSXSxUnfdhKpZtVawWhW9INqXsTOu2WpZsT/78//drNIQI5SxHkACWUL1ByDBh+i+1oZdICESfAaQKLeUc7NXvnDnkzdf+DffF9aicQMkMFijChoBBxt6KFDzWYFO31jQ9yByMdB3N5TbNrccHdu3IcXf3wYklApUb1DnndlqPrFuy+zTJw374vNDe3TcsEppKiBhzSaiVbYkKiLJ/5SEfbbCMUgiO1RMZ/OxrRdTJbDtVtE6BzV57zL4lzaW+KJT1khK6T83AQcOJABaFEThpzoPG4HeVIIrEphuveLJfduTQYEIiSq5SK0E4+nKRmMoo1RG6W91USuqHNDvqZ4DIkjdWCJYoNTeAkAWD+LXrFGlrlu3Qw9pyUpsomg7JMcJ10bg3NgQkruEGOAu7BnBaQQWLOBcBT2y/I/gN0AfUXET/XM4mHpQJzFEwAqO5hupU+2qEuVCm0BK1qiKSzDPVx/Gpo8dDwpJhGUByWOjhQJkHCBk5dRULDWF1gqw2Apz8jC5Bijs0Kro+xczIW1Gm2ohGxb9/Dyv1drG6FyQSEozoWKzdcnGEoREsbgiIAHrNYJcgIRoP4jWkrvGdHwelfFcbDHudWzG4cQSwTXHBUgIheRGq+P9xOuFgnECEZKaRt2fm7ckeeVfHu8Vvy9s+g4kuBgn7wZIAEmBMkm8QktDuVETBZQgieoj71tPNUisOV9ZvT+z0dtTu3h/LscItAVIahDG8pQMV46FTVcL9aMyXsVMSBoJMc8/prVBhakksggw6F1Ev8lIwBXOR+vcgxOGGUASCRGMjFJFrUayVJG1FIBVLYmCwkRYiI3SR8h0PLEhLTnlulgWDlzx1QOWm0BC2viLVGtlR56CMxTB9e4bVbXbqgQ3FvnsHx/LSGCufAwp4MMShbvOPq/83fOePb/aDfDy4P+2+bc5nIAEEonEDlJKilaBr1AEmfTgyqqqQivM2pqtmh0edtXiAIDQaVNhdzp2rDc5+B1K9zm4kFecu81OohaTlCS68dItZWHPBJW+LNHVutVwR6gCTrhbDLT/YWp1Yv7zOczTaJdQNTu5BTBEN0lqheS/bOOhuzzQUiZAXgCD039ZB73amYDtoFSnaiRgy3yMoLEL4wEkKJlg/+E4WNB2uh6npAQakFagBKC4NAcWtph5kqjPMtsApRwLAAFtiIcnD3Sc7777zk5PT9WKQVI2GoytLBDBwQwqYpy7a/ywDyax4LSleOLgoLcSHQEPzorxZ3QTSHCFfm/p4/6G4rxbS7JneVwUFXREeHWPS8lKL50HrEEX4HUQPjQwRM1N4MBmLUzPwVvQnA2yW+3VvM3sILWrphY5vo+KtfbCG2J028n0IWKLu0DCbiKTn3sOyPApu/HnbdN4UxBOdnFaDROQwBjSOFy6A9IWFEl0fdrQsInbsIm8JUWFkWRty/4a7VM611K4UPn9AySTboZ3d/7G1zxpy89fawxCy8X6loy2ARK2VXKqriJJJkZCAAlBAY9z11jcrEPOBHK2lOy49NGanwKt4/nSpudMTWJGH8OJ7ZjG7XZtT4l1LgDMrglQynnTky7sNMR7ncngDJcAEmiXcgDOWT0U7FyPJGIKxl3e2hDrYr4m53vGPkZzUPsFqCTryhwcE+cwPf8AUHQyqS0lPisXkszfvw9IuHf/SC2Z921PMf/i+cW8yL/m8z5/X8zpfH2KeZ3P6fze5n/Pe/btz7fFGvnf/HatDbtAAuPU3e4cX/VxJKJv0imTNg8tpoAI9eIGSIC1BpBQKDTsf/4BSLiJlN5m/7gPSIiFNQYeC3swEtSXOd+qdt62eO8uhDeCLiqE6sH39ohIVrSopT5tvo9FPDaV6NHhPbKWuue1DzHbXWjiUNsF4GZPU0yUDwUSlpOJbB8/f9ayH39xbA+P6lYuQqMcKHMmcSZsXC5KYg7MJ96GUFwmUSoocMupreZjTYZOu2gH3brVG9BvllYouxqwL1xUKSqGcON4gpbAykbDuRULdVXeqWoMAQSmVOnpz1/bYbNqvYOWNTtNF7Ni8UZZnvev1zYaTuXSMB5zzKVNZiT7bK4I/XjvKVgOlOsAEmRdhK8xSTJ96GXsskrWPWg6kFBHFZ+K8NSs5LZbqxX9eoAfgCBUqLzPvVSqJQeH6NX1hJRgk01sPB0q6QzfWBYOBx2cmjmduECVU93dRk9/IGpd2eZQYqn2ZkACTAQCMgEJie0Aeg69nkRY1KekBKtNQTZPqYcx9aYGoBAB1xr7MyyIOAYMkAZ9yRyHxHeuYFvzRzZQK7E/pvTIA9JQscuABASSuOdrvH0R42o11aMMkKAKXub3m4td5WN7E/yEUKXuqQet+dgP4bEQWCWgBERwmu3COt1Dp+BKVHEsoIUe41qlKnV1KNACUGSpVbM6dpkSt5wISMAqSkBCsWA1+VlT5VlbCW/4RtWWpYLeR/BNtRDmwmoys8J8bi3sp8YrG78/t6vTC5sgbDZfiGlDVALbQEACvdM4YqyXtqRCVE7e0Ygx4q2dbci/rdiixK4gRiWxReZNDiQQUKKRAPOgUlOGmMQWU890qSgFeoCpFokaOgvTua3ouZbYY03K61C2ARKuJzMHEiZTG8MsqjbFVCmq7YhA1BkZ+4AEVyyXtcQfFEhQMnJPd8G+QGpfoHLv5pACvr3v2fOG3UTstn3w1kPwDAqMv22FJ5hcMJ4I5NFQOT45sgfHXatWWfNXWjtobajVynbYayv74D4KnJu4CFrskST6wS6KRC9YRioKlFzDQMAj2gNit7llCfltq9VW61Lv8Fj2bOPZXEKr7CWwavi7y/61nb8/1c9pcUMPRhowKSGTMj9zW8hZethKLksSTSTphpmIRRcsAv7WAQgHcQFeZdWGs81sqnVFaylsuPHS6sybWk3HYB1iLefk1UrVbuln09E4VdedibQFVjwhj4SC+ydx49Vaa+nPf/Yzrausbe/evRN7IWwYaaUCsKwUAT+2QEIAAh7HhIbSBpt2KnfqLaJdJPYIZ11s7eeCeSD6sASUt9VAtTthiZ3EFDfFFVT0AVGS/SRrh9Z0tTRuAZWgn8NIyBOFmE/5mNH9w6p3x0o77mPERLtAQt5Lffsc2a+RkPeoByPhtuPurhMfAiLEuh+1Yr9217UJYCb0ANhDgjHjuI/vkwJSN4kkSa7PW2lypLY3Z4smxkrZhQHRkWLfB0COVia1NiTNhKQIcqP66/GBrySRtBasph/q/uI+oUTJwRvW+KCeB5BAASnOh+PweZs1VIBB+vvk7qNENIFBYlQkIIF4SvOzxDNkWieAIbXM/P/svYevJGeS7RdZWVn+etOOZuzOzgJP+yBI0N8uQQIECVg96a0kYLR6uzs7w+VyyCbb9723TJrKLOEX8UXVd7PLNNnkznA0RTauK5PmMxEnTpyjkKjGT3bA6867ACRwpBSTMlwV9LojbsfXAKzhZBa1BLnDBnavCiIgeYdeSAd71E3M4y1UmhsENkx77b23Z6DEv6e7wFuIeA9lAEXCtQoWEUoGUM3G3MYVw8EHG5vbGQm+9u/aYuJWoThh9+9Za/c9PhRI0DESaag4SB3P5z9tIAEmnbPBTJ/G2xt0f0KAN6O4Z0ACzg0qpk4uJcTpZ/Lf/0//i7Y2wEhAj80aVu2/P3tGgiKc71CuNhPa+7Hch1T7vQLFPP5q4jPe24O9Ef14oNj4Kpvy8rYBvm9w+cajAVBAfHVR1iqFLQA8vHqhNEYCjSC4F1eeoTPve8RAQZwg+cZzCLGMGQ1OY4qpgByqGtRoVdBAFbT2jZGwlGo+l7MTkZ9+PFEgAUZCJ51LU0H5Rv2WBZEk2hgJiC2uGix1BpIlmUxnt7KscqmrmQDOjieJnCqQwOxAbJAgAasAo+k3NXTGRvUWilJkMV9KLxtqYIGQ3/SOajLJm0iWiJwdE4xCix+bmrCjwB3Eq0Te3kz1a1EkMl/gz03AyhXvqmc9GyduDihmF7lZDpKrq23olWwAACAASURBVCAhiD7tB6mY0OLJQM6OhjLss/miuVAqPVcn5pKEHpcGdBFquxZK74aVQs+tIYsk4YiAQT8iKbudvVUKvCfBHmxwf3UxUOska5UwJ4vQ2xiABNVHiIAEXSwIeruZJARwAXFWnYeugQg9mARBI2ENYKhdpbUm6PANPe7q/hRaF7haABEcv4oX9qhmWM8Fwpi2+dv4BzwASFiuaL1oJFcXgkwK6UjBJq4JbCrpaCyDyZEyEqicMYcsUDH6r1N2deEPfde+4Sn1i8UQpkAI4H3z87ni+gcOUHB/XUCR9z+7vNDjnU0Xsshnau94eXmpQAKf/fbmtd4b2maGfXNs0OPDtqzK5c3Na+07oeUDIAG7J7ZG9fkdjWReLaSocgVrBr2+jtkaIKFeyniVyhjA5cVbuXn9RqrpXJp5oYk4LQI9pX2KJuBzdDVob+CewgIIFpDY6/nDBZ1cM4HrpYg1bJIQfmnbgQYGtkZp/7f3gCK8GWwgFVwgUVQtBJG0T792qgAJoosWlDCmRSuinPfRYCR91tW8sHMMVl9qu6otLQAJhUznucyKUnKSiMFYlsFaSg8jAAmm0+EPT1Q3rQ3r2OmPzEjQwGwPkODr8641/k8FSFCR0OggPZHRrzvPr5GkS2Bjd8P2EaNhwlQC1JqMhvLpTz6WX/zsU5lMRlIvcQfAUtaeZ/2cNreZ884WYu4xP2EEeeuCswRgF2CnyFoB+KbCp1gZlsYo6A0y/SwXPAYYfPDwsQIJz16+kH/9139TsUFo+cenJ/Lq7Rt5+ey5vHr1Su0SY4E+1iW0E5TCz6boc8aTeV3+TPBNe/1HtFhY+x2JCvdftZL6lgjfzUwviSkIrVkqs5QdjSY210PSqwF0SAjRU9BWrMVC/e03SabNENrxtLrP2jad6e8uLq5UF+Hs5Fyv02effSaff/65TAZmG8m58p7DwUCyjiXvnkytrchC8mFBN7RY2xct4baEwxlkDuaw13kCxLlzbMrUZBGJtJ3UhhkGFutsUUqxyJXVwfPs/S2xYz9RkCM1IMatDD3BAAixB0A4bA3ruMcVQNvJBkMpilzyHCCBogDvzx513w3EwPvIBjAIs8WVy3eT/W8PJGwTe4uvi55zZEm3a93w3zuAxEiAyaJV+QhIYI1WVoa211iRYn0etOt1bL/VZDJYeROXGJOEXctiQwAjTUpxYlIb61L/mWOItbZttBL4mUTa4glrMbDKvLEorRVUz7sxxx4AOh1j1EcCkGCggLEqNv9M94n3v3c/lGETRPSi1gb/fJgIfn95LxtHpbY2JNrasJnbviYzH/S63Fv/AjNB2ReNdKGe89nayhDOidagMNb1vbTfwkCSVXC88HYwGHsACTzarQ27gIR4TLju6f3rv9GsYP/XYkBgigIemvi2qfvDOLFC2Gbc6RgJopabY9jsxh5/bURXd49Sj+fWY6xlPY8b2L7HhwIJvD4GEnStDr/zXO2PDyT4tQ/jJxJE1Rwiaiuza24sGo6f+QdwAChvAoy0I6n9ltSrVI7PruR/+B//Z9Uq89aGjdjin5NGgjHlfC/QjU4T7rCg7kPbdCHyXtrAq1Kqa8SzwibPf1aRLmh80EJChYGKoi/e8YDeVkmKf2ffUymulGbig5JF1jdYT260yhBEf7zSweD15x6aSL7RrDePSKmVBVGTzoC6OdXIJ/m9QNWreNEHrl+nVW7MhRutVg+6WFbhwnAnZydd+fjRWD56ciwPznvS69JucCtFSXuDbRbYMi7LrsiyJ0kzkER6em/evnqtwSMI7GQscnbRl+Njc2tYqZ4/m4WxERBDVPAgX8k8aC3QdoDTglY0oKXPCskLKNMk9yKnk64ck9yPTJSLzaI/GOgZFmUtt7NcptNS7uYIWSVSLDuSl+bOgNAPdnpzPLqx9woewmy60BZpAaDN42Q8lMk4C7oRjfQyRAbNBom2DG1vga2OPkKZSF1h2ci/VLUCWEyLmmBwqvTe09NjBbOqplCVcQuoCeast1VtL5XCiXq1iWDpRszmrKrW6FCY1WOuyLo5NxDp4QtNddlFq5xap/oGCP7R2qBBvokFcR1ZXLEa04oStpKhWqExgLLUq2AJCgKa6PxBnGw0GqwdJjhmRfypEK5gWiy1+kfbxRKwZkWlG9o8LAoDPxDfSwZHko2P5fLyXM4vL3QxzAmItdJvwaYDHGpnmITKoDp8cHHsuB3Ig23kegj8znuvmSPMQWciOGBDta4sc/VSR0CRny8uLhQw8Aqpb2a90G7C8ZDoLBZzyRd3aoFIcs597OMnPzSw0vsjqZQSxGqFMYgTosXQFLmM6o50qM6/vpHZs1dSv72TrGykz6nVAGCFqrYXAGOcQ9aRil5wfFRTkXI6NWpl66Eq1YCxJFYE/ATWBIVk9Q2QnVE/FZsOjCCK+yrgCdih7B4DEujHAEhIBx3p9swGUh0WkqW6VbAGENhl2OAlmdJlsX2kWuuaJrQMwUS4nRcqtqgtIWlP5mplacHEnnw8ChptvfOHg7a71tBt63j8XOz5vutD618EJqFKHQfpcZV0//sHJkbkXR2v9+3z2xX0vO/5t1+/VjcP1OT1dfXKoTNV3DLOQZ9QMSwb2GmVZL1URv2eVOVCE96z06F8/NFj+fTjR/Lxk8fyyUdPFMCc3d3Kze0brbCz5pLUaYsXekWBuq6V6+AtzzxV+8AAFKptHE4HS5KZYr02+bVnHT06Odb2CW+VWtvorlbyzTffqE4A82pycqqtAzgO8DmIEKIfAPWf+c2DNQ1WE+sI721MAxuDWi0N4LXS7dEsAeQYsI53VQNHgY1It8CSYSss8NBYZ2VaA7yWY4CFQfbC8WvSAzW/qNSCkuTGgVO+mphkR96+fStPv/paqqKUhw8fy0cffSInxxeCfeOzb17oezpIzGcAmrOOK5ATWgEVCA7VSWcPOJNrE2NsqP7sH4Ag5uhgiZC3ELjmgrohBdBFA1+0H4LApFn/JSqGXOWFFEpvNK0mABOr3Bs7xPfGdVU1EDl13w4ifgaO2r7sibDWrGkjVI0LS2jNZ92ZaxuFfp+zceK6bV5t1hQDe0wzwqzyvALr+wtjh4cnMP7VP8PjtXdBigDOud5Gy+t+neyGuE/dfkx1UNkszsjQLdzV6htrb/D9jM/EnnDzsOvn+4GKhYbWFS908FyPXf0cfO1ei/1pq4O9j7a+hv3lna/hvYzFZAW/e9fBXx+Scj9O13eI18mt6x+ikEuzkiRucCBB4x3akZhPtMPual1R/ZJ0LewZP8/niYqM6UXZXlnXObVmYdhz9d6FWBwXDS9AOkDj7Q3a7hQcBuJzja/R+h4AZkStJVpUAJzZ0XLiv/fj2bSObNpA4s+8l0fo/QjAS3R82+6BM0r8c3z8+c8xY2F9f6MC8rY9tb2H+c9t0I+fla3Vur8WT3rrlp3HD/Xwe9X+6tcWjZF9D9UCeSdvc8jfioOIzaOlQ4sDYKIyAdOeAeCDofyv//t/ViHvDjFjeGgJLsTTG7bJd78Kf3yxxRaQMBoakLCxe7GT2wUoeC/3tkEYX5Z44fUFn69QDdeTO3rB+wIJUN9B6R1IcATPgwcmyj5q3ftWrN4FMexgXbx+M+ECxXxt0RROaj0Y47qT9UJrkEBqEZIPgISMf51ask4h58eZPHk0lsePJnJ5Qk862gm3UlZzTbi1Yl50FEhoShLovkhN1T6Vxd1U6hrBrVJGk0QuzgcyOaYqbuZ2qnStm2UqVdOVquzILMdNA3o8LQgUfK13WivUAUjoKUtAFOQ4PhpphQrwhOtJMglnCxuvm7cLuZtXqrVQ1V0DEmCOQ+FPM20NKEqABFtwLFAJ/a5qd5jI8ThTxwYVoOyshPkIlZ3O/yb0qgMcoL1Q8a8I7IxlR5qVaWcQJM3mt8pgODkZy2A0UNtLgARidAJkBRPSYEGGfzjH5fZWwS+bdduYNAYglPystnqhRxFwpGMCd4wNW8hJdOnHS6VPUNtF6T9QEgOtmMSe/lsVdSQxVUAiuDYE1WO6JXps+jhYACSMTWjL9QwYaVZ56khZLSUnOaDdA3xKE1SsCxP9meOjIt0Znsng+Fiurq7k9PxcOlkiC+i5AAliVF8FCsJ+3UuMTWT2SQYgqNVi0ChRK8KeqZrzN7d2jIGEOKiDZu0sBZ5PBZIKpq4NOUKgG4eIOBAh0Shy/k1NbDAkFjBNtILaN297CjYuxIYYHNef9UITj6KUsXQkwzP+Zip3T59J+eyNJLNCBqVZytX0RnMdOonk3Y4U3a6U/UyWsKo4xru3arkYz2pmk1eqsF1F3wG2BPCsAwm0hLHhqFikrg0GICiQgK0cABNUUyoW2Uo3oU4/0bYhu8UAcbUCCQlgJkACvc5J3xwbYLhUnKcJb6JBMlvkcrdYKLjEvKBNo+x2pTrkIdUKJO8DCfsZXT80kKBrcAsBaQd6+7fn/UBCHKzH+1QcPO17f2ektffHdSLrINRanTzsKzoWdOc1ezUHS1SbxcVsEcvDVadQ0dUh1rvVXMGEi/OxfPLkofx3/+1/I8eToYz7iNpWsridymx+p735WKcCOnoiy6exjtnHBgG0MIdhITBvywDU2/xWs1Jld8E2ANgcDEaB8YWFYUdubu5kPoc9p3dK3ry5kadPv1TNAdoGjiYnMjkG2O3regtTgXYmKvZum2iMJGM9xe2LCigEqqiuyUEHyZ/jybgzE31NchCCwI+5x/pMyxRxz3Q6V1tG1jvWrm5gOFJ516C4NhaAOdyM9f5wzAYW3OjvHj/6SE5OznSP++abZ/Ly5Wu5vWGf4Uamuq4xL5V1N7DEOg7Yfc3zhNPjpbh1zILxpYwGrLVcW3PB2rAtjVkA4O2Bu8YZ2kZh7QiACAD60NX9OQAIrmlgbVsbIGGzP9dr8b0YlPExvi1xaLcTbOaV21duKvX7gIT768kGSIivVXycBiZv2LXthCxuC9oVr257fRtI8LHlx+FAgl9XZ0I4MOkFpPeJP31++nP9PR082bf+vHu+7z7b75cf07br0F7H33f982JdHPM7kBDrlsXjP14r46p1PK58jmistOexbS+Irwlxmd8rBxL8usZAwq6ENAam4sPYdj5bDzMwT9tjvv157wIJtum5CO2uS7BuTQnggI8//zwHEnbNkfg8/Ji+DZDg+diuOXQoPth7c9/jj7vu23qMBbHLXW+1//jIRxA/BzAwMXFl68AgIpfomc3u3/2ffy8NjOhsAyRoY4OyUwMj6D3OZe84X73PTP/AD9n78g8EEqxHdvNoX3gPpHzgthctqs/xIPN32nYD49/Z96jJ0se1CXp84XI7K94vRurjZIRBHk+kbddp24J5f3FyOpVHs0593Hil6vvuABLcIxcggaRHPeBBlBGQbBZyMknl4qQnjx+O5eEVGgEM1FxWy5lUy0UIHkSWObT+jjRlKsuqq0CCCviVpSbcaaeS8VFXzs/694AEU/2l/JlK2aDunGyABJwblMpviSP9l/mcBFukn4mMhyKXFyM5mvSFarFd+5UCCVAh6dN/8eKNTBdLmeb4HqO/kAYgAfG/rtCvT9Lr943rrdRbqidZIsNBRy0mcWoAWKHNod9LlC6OhzCNDbrR4tkKEFKlki9okzCnCah5TGYE86azG70Wk8lARpOR9gvTP48AD1UxHTPdod4u3ERMpTpUYIOIjwo6atCKNgeihYF9oHoP0AIzXUxUgyBQuDS4UAvLDZCA64QGMfTdo3VRE6RbBcF07yzAsuDQ+t3VWgbIqStK8wdIIIn2IFo/h5YKkGAsNWkXWRqQUCGuBSsB6jvVK9gUdSLJ8EhGp2dyfX0tpxenmkBMZzO1VuR9cipxAAkBMaOnU8d/YCRogAgCGyzFTH9io5Wg1UzsQrim0J8LAw59DlGRczo174F1GnoNzE1+z2u9ouavcxpxhf1jsdA+UeaO9W5bxXDQg5HAuAi+6M1SNSqgEpsIGD0wlQxXIgNAn+lCbr76Ru6+fCaru5kMlxABOpLPC6QNFUgosnQNJFS4R6Qi+e2tAgntRxtIAACi+g6QoPcSdwWmVZBPJGAHsFBybIrQIlOSJ6bSdANrCP0egIR+Ih2qhAANgFS1qX8DVPSSvgkn0q207CizBiCBqiOMhBk98ACPJBEkGszbA32S8f1qf3+IXnkoUPhQRoLOont9v992szwMJKyDjlZV8n0+KU4U2gEYr19rDEVgyPp89APc/szOcx3MhfNG/QTGDSBSf8CAKmTVlHJ9daJAwt/+h79RQbZlgbPATDVASECrYqnzkWCH+epVOZgumlBgd0hgFCwGO2k3CJyWodXI5nkfzaNhTwGB45OJCSmulmo7SKvDH774ShkQaCJAAQWAvb17q5VKnEigFdPeAOPAExl1dHj1StkJntSyBjCvneXAccGggJrP7HNqv1XdDcj0SrDHF379HZjoKmh6Z3sWbU9ZJotFoewCbFN5H7ebZX4p9blc6u9Zp7TtotuTly9ey9On3+jfLy+v5PrqoQIFr1/dyrNnzxVMyResP13ppv2gVWBtConGlhuNi3YsFVdHPVZxVgX7Aq1ucQLoPdY814EEi73senjio1RyHFtq9GTs3HlUpbk7uDCjg+Gcpyfo+h5hkMYVzjh2i5O++59rlPgNQLwfSNi/fpjDhtPUtyWa22LL+9erFaeFk4iBgvg92nPY38vPqQ0kOJgVgzw6q53JcADE5XXt58ZAvAMlu9ai90kv2jF5e71rr/nx9Ti0vm8DEjgmL354rBDfu/Y9a7M44vGzu+3r3Suybf0lPmgzJRxIiKv57+Ye9v5/6kCC7z8b4O5+6058jtvG+YcCCZ7/OfjldyUGxd5nH/2uz9l23+7lbx8IJNAQToGKfVTPFcYw+ym5RN/WzL//f35jtm/0lgfGEpGeuvWo6NV+nYr3OfcfPSPhEJCgiuyByrJtQXD1312IW3tjjTcrrdlosmYBVgxWeBWC33mi5QtE/NxDiPD9z7Of7i+e9wNR39RcFXYNVOwDEhBsoaKL7RRVCgKLOkfwQM5PU7k8G8hHj8ZydTmUyYjqYy6req6JdFEstW8fbQSAhLroGLVfgQSRhEQvWUrWrRVAODvtKaDAz5LU2l9tdsZdtWVEy2C2wDKTBN9cEAAkSCRVbClnExAZ9swB4upyImMcINKuVCRn9KcrkNBV7/qvn7+S+Xwp84JkFvu/TMGDuiaQ6cmiqrV/0JFSZyRQLcJKZTLqy6jH94gvNjLorvR7KrHLOlcgARAgkWwNJNAtU+QcPzUXcxWg2j9f3Ok1G416CiSkfahXCE5BdRX18Ib6ScUd6mmew5QgIzNBOe08CZUp1UvgNtHuQFKmGgRWcXIVfqcHK/U8iC1S+VK3BR2zuEEY/RZrIBJ/7ZWDHoqVYQwkqOtDEhLQRCvuozGprrkWOGihtl7042nrQqIVxKrpSIXqNscG84TEGN0KAIVOT8anpwokHF+c6TnMsUsNYE4MJPAZ9DoqbS8ACVVd6vWN6cPx/KCq5316Hpwy55xeyzVAZA26L5U+9BEcSOD5vn54pY3x5ZWDZQVjJFcggXnjInCmUg8dt6tIsLU2LPXvw4GLsXEBKmUjTLg707m8/cM3cvOHryS5y2WcdGXU7cn09k6T7rwjkisroStF1pESpgBii7PZztYGXSsCIwEAyBkJKoIY+tkBGNWJgbEUAQkr6OPpSpKsK3WqHrGqjQCQ0EV8URPAVWj/hJkAjbIjqSk3SqdGKyXVyi8OHvO8lCktHLijQDVGlJN/f2QgQdtX32en3PIcxcBDpT4OEuPvD6/v3x5I2Jac7DqFbUBC/HptcYnaGmJ2RcxIWAf3fr46uGAkwBrLtR+9jwCIlNoOdnV5Io8fXcn58USkKaVeAjAsNTGGOdBNTaNoNMZ1wT3KAUbDpwb1fpJjTVaC9go6BcxpAEJNyIOKvNHfbc0CoIBVQEIKGEBiDoCobixDA2p5HnN7upgr84m5iUYLmipcM6c+AyiwNvCPddLXGe4xgnPdrK9rpQHQlnQ5mMnznerviVycJHQ6jeTFnaSdRpkUrD987uxuqvNG1yl1ixloKxp9/rSEcN60X52dXShwAvjA8cEMHA4ARLrKTnj+jBYNxBdz3Uf12LNhiFMIOAEMTSw4jjO4NjGosq0i7cl5D8X7e4yGVlCK1omyKoyZtekDTyVB9wDG3mC4FsDOF6YHsWlBs0SLlrk2kLAGtVpAapwU+mv2MRLejak2DIJ7QX/rc9y1IbY/3ZaQbqv2+vPWff1Ru1Y8P+NEbFuidQhIcL0PH39+rvHr9i1/HhfFCV2cFB4qhL3P0tq+X9vWtzZgsK3Atu2zYgaGJ+wekztIxuticKd9nX9oIME/29cQr6J7kr0vGfW4ZFv+cghk0et1gJGwLf+Ir48zovftP20AJf7Zx098/LtysfZ8b79vexzxswvftse/jwUXq36fcfohz/Fjb39lT9z32H8PGy1oqrNONxTPyOGIh2kFDK0Mv/nnfzILPYAGWHRre2Jin78ACTYPlvcr8u0bpWrIAUhoVxb19TuqSdtu4LsT2hgJvpHGA8I3X35nyelG1DGeEIcDTXvXbYuJ/eVDgAQGllH6EEujXz5DqGa1VDZC0jRydd6R68uBfPL4VC4vBzLISLrn0tToIyxlNqfvDiCB1oZUGQlQ/JslugZwVRHWaqTfr2VylMnJcVdbHLr43AEkaL8oyVlXXePQP0AfAZ2ECqtGrWyTvTmQYBaQtDUcT/pydT6W0dCqH/TM8jA/8lSKspFvnr+SKdWpAv9UEvpMSnQMsDlMe5Kr1sDGAofEngo9QAI2j0fjgYz7HRkOssBIQCOBpMxslVAJ5xpC0VSdiAo6J0wKHB+CXSN9wAgUVQuhgkflbjQaKpBAIKH+vgoYUpnDsgWHCoKu0Nupiz30T3pHTSNBF0aCM7WYyNaq+wq6qNbKpiqvwWuwf6SHn6o54oBJQqXf+iZpIXUgQT26w7jyTRdGgwMJFJABEsbDTFXbKS7hV5xmJtiF3gIVwBKRp6arWggwSwporKtU2QkVbg6NyO2ylv7RkSbwJ6enSr+iDYSEhgXRgQQX1VIhQWUkmAATgmbKAEA0LFS14moOiQHXlevlQALPc/0SdBFev36tYAK/A9Cg0ufJRAz6+Qbqm1JNu8r01hgJWJahK6IUaK6xVVpRtuYzYN4okKBVUECnRpKylH5Vywgg6G4mrz7/St5+8aUk07kcp32Z9AYmJodGQiJCyjPrdGSR8jMiUIkkQbG9XRmJGQmqQo9oGUkzFcAgwqgitIGR0AYS2GyadCXpoCe1CoquDEjoJpLCzlFNDxNuVI0ImCw44NDSsGwUSFABVRKgEhCtUIFFBe6wTqUvnXHO3PgARsIh1ehDwdQhDZ5DwUObjdCuvBxe3/cDCf75uwKtQxW/Q4GaayT459xnI2zO3seXCTXZw1scqEzTpsYKCyOBKhutDbASAGIRp2UtNWB2JMeTIxkMbI1WBgwaO6rIT5tEECrOjHHg1HU4Vczz49NzrcYzV3VNDbonXsV29p+zj1jbABUIGAESmNuuoaKig29fKdDAOEGckL/7HgKgyNpA64CvEa51pDEF7UHpQLDa8oSV++1ri1c++RpXztdjhPVXcummABnWNsE5mUODrctoHvT7A9VeAVRWgcI0ldNjLDRPZDg6VmcKByHevrnVVgb+3d3OtGWP1wHqcb5Z19rRXJxa25oiK1kPxj25iROVdvJG3AMg7bGOXoPQeucVXwASuzZWBVbNF2ICeu8BQwE4YxHboorYCAZs8/4ACR5L6XEEsT1fn+N5GicUvHYfIwFtJl/X2+/Rjrvac1sLSQqseTvppr/cr0k7kXk3Md/OBon3sPj42snTtwES4oQ4jk/3rXF83jvJT8SMOry+HVpBLbaNgYp4zWt/dns9PLS+x9fbWTK8h+/h25LPeE313MGvgz/f5/TaxWXHaW5bt+PfmXvWfc2f+LMOjckfmpHQPm8fiz4XXGBy111uJ//t+3cI6I7n4HcBEljznBnmYKKtJ54zWPHx3+OxdSy3W9C/1YEYkKBjMg3io+HcYCOYkOZKfvtvn6/f1XKbsOahQ/QXIMGuDRbt8Q2KFyS+j1WF4w3FB+j3BSRsG/D8TukmrUDi24yVbYMvXng2SrHfpbXBgAQEd0gsO0ktiVr6VJJJKVlH5MFVVx5ej+XTjy9U3yBNCqnKG6nKmQY60xmVpo40FS0NBiSQUDdLKpKYG1TSzbD8SmR81JHjo1QGQ4ALYySoX3WTCqKKVK3zXGSOa0MOGwHrO7M8bNAEINiEAVHT1tCRk+OBXJwMZDwOVonFYi26B8BSlEt5iYhdgWgf1HoDEgrcFQAnkkzygipYCAQEGzECHY4Z8ICAbSTHMAiGmV6XdLVU/TmKbyRh6DCoRgFiiwVfCX65riT3qQZxthnhWYxnNnZgVMS7kmS0PlDT3/R8AiIoaEDbglZ1LehzNgI9aetEFttKEkkVDsWH3PpOWR60yuf9tQoMQb+nakj1vitUknQTC3ZpvBYwwfQWwme4wx4XfFXjHGOV7AQgIVNmRZKWkum1MpFD1DZgeKiVZrWya70UbScpa0QXOwoiVHWqyfCbopSkZz2/iJ9lw4EeN4sdloPqnw4lNqhzAyTYxA9K01IriOAVSp/jvlHwvg4KUOkimOU4nakwm92puBrJAu8DoEFl0imbXh2IK0PK4AAAa2p58/qltnfw0Applpp6e5/+tK4ING7EBWsTZeU4+b0DCUdJqu0Ny9upvPz8C3nz+Veyup3KWLoyzvoqZLhMVgJENl81gib7XFYyZ+5QzYuS8BhMWKt5o0Mh+Gd3rK0BIEFFtmjVoSJpdlQACag5q/p08NWmm6bTzxRIsHaXWpJeR1IshrBoQ8GdMcSog5WEuGLZCEPKbBwRCuqqhO8beAAAIABJREFU6ObdHD2QQgquHSAC4AktMAT6P2Ig4V5ivaXF5PBa/35Aggdw8df299s+K64YtpMQHbMRH+NdNsLmHW1smdq6a2qoerSq6WM/qEoeCkxm2UrOToZyfjaRJ4+uZDLuyWTcN9eY1FoRnBG0WADimiiWru9BPLjbM+aOVbOVW6Vz9vzyWhlDPKjE47bAvKYCf3v7VllcppUDO8ESdNViqFc6J3FHMA9uaz2a5TPVbOB4mPusAYARfAWwYK8FPABscN0EX0cAEpYN9lt9FXMD1NQWnx6ML9Z/lGFgiJmGCEsyz+Nn1jPYac1qIana3AVqanCEwcWghK2HfWQ2kNFgYC1bwYZvhGtOvy9pt6/HyZq1mBfy5ZdP5Q9/+Epu3t7p3sr1sKTbmHFpx0GP4FGOaHBEItiWmMWMTo9pvKJH8QHQ3d47WFzmiNfO9P4A3jAtfM1Uqr0SnBJZgUDrRTHWAueKRoL381vcZOuquzj4sbiqvL8uHvttIMELOR6jxeAwQMImKdoAAe3kNp47G0AhCNyFxdZ/z2u9790LWQ6stAtK35fY4v1z2ny+n3vc2hCDRYfWp0OJ+qHXH/r7PhBhV0wdr3uHji++JzGQsG1MtN/LX7uPkfChQILunS5ke2D/2JYLtMeuX+9twMzWe3GAkeAMKt7PYyC/HgbSfBgtfhfjZts9/i5AgutM7GIksNb8kI8YiNs6nj8YSLB92bXuNHZmn1DLYgPoPv/66foULbcxUJZyIUzq7+Pxo29tAEiIN4j2wkRAEC+mjlD6xftQIMHSmg2qfD/Jv482xpPej7N9PO2beghI+DCxxY7a72iFFpCqqaQuZ9JZVTLKSBZFPn40kCcPT+Qnn17J2clAVs1cZtPXRtPXKi+BICrtQWCwoJpuLgacW9o0kvVFyA9paTia4HlKUks00WhQgRUjQEJZ8S+VeUj8FVhYADZQzViqX32xsCrFZJQqkHB2lsnR2AJTAkDTrACYADyo5Xa6kFlOP6sxEpZ1JosCu0IafrvaRmFe1SY+iMc34pAk+1g+Xp4fy+lkoO0TtHvUxRwajPQJflKReZ6rHsCStoyyUVYGjAyABNoOABLcwznrUa1K6aiQDl7N2GwyqbWqYQEzPbzW12ftEtbS4MBCxEYIdo20DqAH4UACYABnQrXPK/GKxJJQYlGYddW5gaDe1IxNWBKKNoExbAIU9t1SjMqRLrYanJvoqQMJwyGV/Vp6fXr/N8kBfa/qLLGsFcThviK6iNBlpaARYENHq+w3TSUlrfjdnownx2oF2YWWhVhhf6DjIw6CYiBBxxcgxnBDjXUqp1bfMmzgzFaNsQH9l7+zJrgt5MuXzzVJoKKpicr5+Rpk0AU5iCj69x4Qm8tHLbc3qKEbUMSjj4ruAHtTrgeAQQASKlTSsSMLFpLc42Ulx6uOAgna2vDlU7n54mtpbu6kV9WqkcDIoNbLNcL7ZJo0Mls1agXJ77Hv2ms/CIAEiEA7gw5xLH8MSAAIUHp6jZUp7BbzEZeMscFXa5dp0uBMgFYCjAQshmCfMB5wowiaFVjZAiQgsKDuGurEkigT4W5RyhRNCUCqxGxXa4AMRD1/QCDhUMXsQxkJXLNda3YcDO3erPcDCbuCJ3/vuLq17TP2ib3x2m3XR9OpllK07l2RCrursXOPlZGEl3WWCE5mrMdn52M5Ox3Lg+tTZSIAvq60Ty2sI0FYcYlriTuxqO6CVVZY0yzZ14Yc1WxR5tFool9hF8E0ePnspVa5p9OZuuIUBcK+sBeo8PN6kltbT6GAWiML+zJgWCrZIJXhCODPGA7uEuPrB1V/n/MACiTIliQvFNQGkMZqF9cS1bspa7WU42fYasPeUL/yM79nvqpLhQIJpZT5TJIOOjumNeB0ZnUxKGytouUNoFbXuf7IbIk1yV4JrlP8ndeSuAN2vHr1RkEFzpV1nOvrQIUDCWtxSFxYQmtmnIzGyVN7XMVVcNYQZ3jRgsGDawPDazZ1jRlr79yM1cjYFQA7sFx0rAc3hU3F2DUYrP1lfVzBIu3bAgnxeDeQeD+QECc6cfxm54JYrbW2+nz0xMs1e3xceauMAwmbuO6+Sv46LvUWn/d0bdgFJPg12yW2eCiJ2JXkHkrg/X3f53nbkl6/1n79tyX5HvfvO4d4fXQggfdyQMpird2MiHtjLnre98VIcNPdOOH0e+mfHZ9nfB3ie9PeB75PIMFjoPjzNoDY9wMkxHtlm8XRzoHagLj/HN9H/96B6DYb3dewQ/nXoflx6O/xsW2bE/dNl999t/37e6OxnAMJuhaGMaquWIEp+9WL59qayqOqStVP2Dz2228eOr/1Of3YxRY/BEjQBSVsYtsmYvsivjuJSYhJ9CyY9MHpkyJGQ+OF3hcNfud0m1037BCQ8N72j1s1EgxIGPb72vtf1wupEX9qRI4GJOsiP/t4LE8en8lPPrmW0+OhlOVU7m5eyHR6p+KH5bKjyQKtDVqRz9E5QPvAFJz79Hn2aUWAkZDKeCQKJHQ6AQFa9aQh6KI1ALu70iwgy9KSzfmsUuVnTchxMcip3huQcHQ8kMvznrY4GJCQCy4aBKF89mxRyiJfyjyHOUBgl6lzA9aEJSzcTk9m04rcyrzMEcarsR209oPxKJMHV2dyfjJSIKEp55LPbqWpC1XBp18cJXpyCawliZOVkYBaPa4Q9IhDR1V/86UMhpkMxlhfEhBVUq+WKohiSarReBEJ47oCDGDhYmwEgAQX7wptDctguRW8t3k+oBjMYPV+DmJlJrZkYoXkjQoiKJCANzfUVGvNUdABcnK9MtvGRSHlstYqk24aiAUquMHz0ajoy3CUymi8kqy3kr6qjns7hQV8zSqVmynvs5K8SJRdUikrxGwx81UiedqRW6j/jchgPJHx0Yn0RmPpIUpIRT6xtgTfuNpAQoYQZgASmEPek+wq626/RRIA64DrQXDuomkouPN7XsfvnPrsPddG4bf+a6fJOn1aE498oWwDC5Rr7dnG/o3PxcpyCV1bEwys7gxIwCpPB11ZSb8qZYITRl7J9PlLmT59JvXbW+nmS+lw7wDQqN6jk5A0Ml+JshEKBKO0P66/JptvAxRUYJHxEEAEWAkAC4jjdUGEtM89uIBEjAQYITASzKbRgIROd2V2WWBfVAkpKKJloX325tRQk7hQlU36mmAVVaPaCHezXO4Qi+Nc1BUCcUfeByDkcDCyLYCyNbPlQtNaSH9oIIE2nHiNbq/XhwOV7w4kxIHmrv1jH5DgAerati1+k3tAggn4rvc1QFe97EbZ7/e6Mh4P5eRoJMcnA7m4OJLrB2dycTaWrAuyiXVhLnkxV80Qvd1Uy8tKsu5YupmxmTRBpt1BBaECiNcxN4O1DsEq0bkKiICI4O2bm2CR2Og6y17BmEY7gPmnSTQV87SnwKna5uIilHQFscPTi2N5/OShrn9fffWVtjBwLOq0UxRB0HCjwcL95fcKJiCEivtBZi0JgJGsMx608pV14J4YbdBS0jWtKrX1iVwR4I2eVkQXaRGDsYANLgAC1Xd3aqCNwUAD7GcLuVP9hrmCpCpsGlh7ah2stsyNnssaSEApF4FetGsAQwE9gli0xyheeInZWE6Fj+ch90lZWL3eWn+C581nCwVnWVfZ1zauPhtKMa91FpSDA7y2G1oY1vZ8wabbdTRiIMHjrV1JlCdAh1ob2lXdOCFxYKcNIuwDEng918S1e7gnMSPB551dyx+2tcETqVin6/7nv1+qsCs+PgQUvO/f2+PKP++HBhK4Lu0ENE5qfY2NY/Z4nnwfjIT42vqx+Hjz/WNXHhDnFfeWb28BPXR734OR8O8NJMTXvw2wtP8W/7wNSPC/+7oR38dDl+b7+Hv73vrcWyfgB+KX/UACJdhgaxu1Nujaigh6U+sa9M2rl8ry5XEfSDDtte/j8aNnJHRWVjFlELnYkqOMbAJUHl3kx1Hxe0Gp+gC708F9ats2tPv+Rd9oJMQDJJ70/t7bJrkvAvtu5CFEy3rnN97A7iBhNFSjf+tjB5AABbNc5Nr/Pxokkq0KSZuVPLhI5JOPTuXxg2M5Gne1Kj/ok8xWspgjZDVVe0at7qMHQLGJ/vdFI7PZQoEEHkMqVX08sTM5Ou7JcEBPZqFAgk38odTLRBMOKtcACSTluB8ALtxNLckEq9Fep6LURLufZTIep/Lgcijjo572kKJv4BUBKPGwEaDVz4pK8gAkLJddKUqEsqh+9WQxXyqln2SaxBpXhSRpNEk+mlABErk8najFpCwRu7qTZbUQJB7cZpHXw0JYVpYwV7AfSKo4L3QOGgvYBgOuwVAGQwJjEyksqlJ7RZVRoImpAQkm0mjUfgK/hnYA9RM3xwa/reqyQfUe0CHpSEErBVWSUM3zCr26HjS1tjTASgA8oiUhSUqpNJjtaEBMlgiQgEYD19JFv0hENcBcltpVhUtGD4BotNJrNRlBtbWkmweB7t1sIQtAHL0OiTISStpgGgQZe1ImIm/rSkocCapaHSdOzs7l4vqxDMZjc3dYGgPFN1Rzm+BnE8gk+XeVdLeK5Bg8MeFvzIG4P5dx58nCzc0bTQD4HSCCAw+8h4IBISBkLeHzzEmDMWgMBAQXVVdD1yATbQNIQNSSBKZYLDSB4Rh43goEJWn0Og06qUyU1rKQ4vWtDJqVnKd9yelx/vwLqacL1SBQgAnQjhYHnA5wa8Blg0nR6d1jJLj4n68pPdw3VFa+0TYJxBcBEpg/ULsBPxifCtYFRgKtDdpHh/kKgFCKNkIqSU/M/rFnNEfdm5ZYcxrlXVkPgCKM19p63wHtsHuc0vtM8sJcAUTgeqjf7MZ+aFuwtN5wA6Lefk5brKwd8MfU/m3r7KFA99BG7kDwriDmXSpz22Yu2O8GajefF4MPcSLjx+8JFF93VRr9Ovh83LXHABy6/3iYWff2C8as6X9wn8J+AhVfWQQGKE5nt4KN6l//6mfy67/5heojNCta4GgboA1uIau6kAxGgPbj1zLGPnZyIqPhqVQBKNRtKoVJ1Nf1iwcVdNYSQAfWvrv5Qm0ZHfzLGJT6YDA61Xbz1VwElKP1zlf6cX76s4/02AEGABIAAmAlsa4YCGt2hHwFBKStgpiCn3GWYS3g3ttaWeqxug6AB62emMcJrf5NUlnmpnkw6A0VVAaQBUjg+oLYIkrpvQfGjIjWoKqRm7tbBRRUoHBh+5+3Eui+SeuiitGaW4zbNDLfOZ5uv7uuzupVDGr+cewQJ/rOzHJwl72G6/XgwQNtr+AawIh4/hy3iJt1u4ONaWOb3Et+EHUNcYp+DW5Dm0TSK2bvijjGMVc8vmPGRBzbbY/zNhW5eK63E1ne/921wAJ2F9v253ji5fPG73/csuHHq6ywdwS0N5+1i/odH198Pf2z3TXMx5wDGXGs6Pd719rwPr93sMnPIV4H3+f1fh7brn37umzbHw4Bxe1ENC728X7M931AQnt/iBN8fW9lOR1+bBt7tr7Za7eBCfw+Bjp8b+CrtxbF937bZ8TX517e4y2iKuS9cVKI5yK/Z/w4U8r30hho9JajXVcgPi9nhDi4xfvE+VE71/k2+dHhO7D9GYf2/+/6vu/7Ogp07XEd/3wo/oARGhYQYxeuAQW1WNLx882b15GitCY76zzpL0BCuFOpkEDazfBNLv6ZHr1YLThe8PQmqX2PBUjxQPbFZf+AuA8kxO/tr4vf138XL1yHBkp7crUX10NAwvr4dwAJUJGpqPa7tQx7K0mbWmDx/+yTkfz1zx7L+Wlfsk6lStwo/Ou1rKjaE0IghrfSZLEqeB+YCSsNaKhMUnka9bAF6yiQMDlCcAvVUAROzN5PZKRABAn/oqB6T8JM72kmq1Ums1mhCTq0aao/UD6b1UrGw74CE5fnfRmPuloJxrWB6wXtelnBSMjl5o7AbqVAAgyEuu5p6wRK8iSz84WJJZLcabFGADksOT466stokMr58VAm44GslrmU87kCCdimrYGEhgkLmwL7KpgZtChwDmgmmCo+yWS/31Wng8Eos89KsEf0imZHtSC0hUPZBqZzQMAHDVf7iAFbUMHXwNYAIlS9teKU9RVAUFtIWqYQP8QtQin4JJEkvo22ZPQHmSYAtFqssLAMQELWH8iKnva8VDABnQbeTzcSuAhLtApMnKaPR20PcKTWazVWEUGqU12r/BWlzOa5AjYAQ1x/XDhKRDUbWkzQd+/IrTSSU+UDcFl1ZHJyLhdXj2R4dKSghrZJYLUZxErdbcI3P+b3mg7Mua64zkZV9g1QE/GC6qH93Tc0vt7d3WjwS5Ct4mXDobXkpGnQMzC1cP5xDA4ieIBSFnnQSwiWoUFskRYH3gN7SGXsigmLNpUF+1yjDH0E2g6KUlazXE7STC4HIymev5Zv/uX3Mn/zRnpJpmO/AHBhY1BdAa4drhfWJuAOuFpZZpMIMhKa2GtfNUAcLQeN6iTAIICRAqjEvccur1Ir0WD/iX4GiW0AEhKqygAJ3ZV0+6m2Nthai4sG9AIDe8jjUnrCcdTQ9hVEU5eyqJba1rBAKBTWSwqYALflPiL+5wgkxMHdtvNzu7w4aIr3BAez27+Lx2RM24wDZT57H5Cg+FLLOTQJeh8GPHv/bmAjsI45Ls1+C3CWsnaXcn5yrCDCL375ia6VRXknVYV2wQvVT8i6HQXYuhkwZKPrT384kePjc2O00X6lAo7GRIDNpNcOMPnuTm5u5wr4TRe5Vt+ZhyAgvRQgYbcFdAzK+DVbV9c7tTx4cClpd6XvCUDBWnp1daXrB8k5n+17LskZIAJrDu9lhYlGmg4UUzRvEmnKRublXGra+xBTrBjzePby/1ISBHhpZcDdRF1VusYWCkm20VM70kUbIuiuuIYEwrMkPgqs5LmJL6pzjK9LJhps4ywkCEFMmYDf5uzm9xqbdDaaO/7aeMz5uhfHIXzvQAKgBwACLhLoT3BNYCNwLWfThZ6jA8G8l43PCDyIEik9nu8AJLRjKP+cdgwWJy2bWGw/kLA/0TD6sOsceKynzArVkDEAzgAgs5j25Mk//4cCErw1JwYxHBiLk+tDifihhOjHBiS0gQ5dR8K+Gcf82+JujznihP59gIQ4v4ivPe+H29O2HMDH3XcBEuJ79qFAAvfX4yh/rzWIqHHS/h77+Dr6fPC9zueFP+fPEUg4lN/FrQ374p9d87ANJChzVHtO0UozIOgvQIKi9vbY1cvaTYxWyA3z3sH4Z6oISvcrQwAfWRtZ4HLf17Sd7O9fSLcDCe3XbNvofNE6NNA+FEhYb4Q77B9rKNRQQbu19DpL6YvI+bHIr395Ib/+q4/l6nQkdTmV+exWgy1VrcZhgKpJt69tA9Mp2gVcX5TbAQKWmvwQdZ5O+jIaZwokILKYdfk9IAJ6BgSQfamxfqywiIMe2siyRs0ZC8eezGelqr6XC+wQc9VfIE46PRrK+flILs56MhhSCTWfba6XW/bNF5U8e/FGrQYBKyQdKUCxKNABoHJPtcvEvlQ4LIMtUUonrWU8wZu8p/2+JxN6VLvSUIGa41hRrIEEiBdLgIQgtkh7B8wKgAQViUQUkI8mCUMjYZBoiwMJNzTxXCmoVPqDeOA9ZwbGF0msJVwGNBA0Vvo9wT4AirYUQAvmOSTenMa91gYDEgh4HEgYoZSNr/pyqtR2GA29wVAFIgES5gVV9lBppvoMI2EJHbfQZGINJPRr6Q/8Zyr9JjII4LAo6L2npUFUo0JbGxrAgQAcrRK5S0QWK6tco53QHx3J2fm1jI7PhR4QKpMwNIoAEiEKGrNuUAXn4YEaawCBvjMRGA9GA6a9xGi+vk7wGoTYeAAgACTwOn7PYuxghAcQTlH15IS5tcjnVkFGe6Br1m8ANapBAfjA9WJ4qRYBLT+mWq6AF/n5qpGsSSSrGrnoj+TBcCjzr5/LV//8O5m/fCVD1jeosfyTRpYqkGgChSUgDOdu7cO6cbTXEwcStJUiAhIQvUNQFGBDnRtUqNPGWxOqZLg2ANpBv+kQGKPtkcFcMSABMgUVVGM7GOlJW3G01cdcQNBGYIzfOZBAogS7Q33k7bnxmutBXXsN3YXafygj4dtQU7ftBcyJ+NjiYNQDpjhQigNJ+/t988ldiUt8X+NEqZ2cxEACr9nHyAikyHuMFhcOtQDHgAhvjeJaq11k2Iz5GW4Ra9v11aX88pc/lUePL2XVlHJ790aKxY30B7RoJVr1p/0BNhTHr0Flr69AAtos9jBwSdlDpTEB8kWlle3Xb+6s6l7RhuM2iwM8S+2VEWMlvoZrgCIk2J7kaaLXXakOTlUt9L2Zl15d59qRDPPZrBmeXPN17RCjiuvmHNNHEHEyVCbBPJ9JxaZDkl41KrrodrV6sTuI3JoA4qoAoDUAeU1/Z/22k9I1qKyNhUArhbtT5LqOYAEc7IejsaTXt2PHrKyEqEji2jneqgWAuG1di8e6J7+eiHsCwOuURTEcBvbWYO2Ow3ECesfggN93bcNT5g1CwWHt8taZbwkk+NrsX+NEMY6x2tXazZrz3YEElYYJ1GIHV3zOxS1xnnjFjBT/fNdXaM97n+/vw0jw8R+/JgYS4vu1jUG1P8bd/9cfK5Dg18wZRfG67WfcTvp9jH0IkBBfTZun969ve/92dnWcfPsYi9lDu8b3hwIJHN0aeI3bsgIoBmt23yMek94iGp+Lx+zxPI7X8vfNj77rGN4PFH7Xd928Lgayt70bguebtWg7O2nfUXS8EhAABIAEPSf+ESu2gQRtGwSoN4Do+3r86Fsbso6JJPnk4qsH6u0etRhd8wHkGgnbBnIcoGy/4PR/Wji26+GTpr2A/CkACeonr+OtVpeGXrKUcSby4ELklz+5kp88uZAnD8+kKuaymN7J3Z0pMZMgaLkyzVSscDYvpMzpbUBzIXhwU2WVlTy8PJbJEar8mWT9paRJKdJB3buwSlQ1MDeFUjTpWMyp0oOqjbR/lt5qej/zmflhFwvNL9X28fqaSkhfBn2yXBLG2QZIkEQT2adfvTTnBz3egdSrngoAAk4giIibg1X3aw0sk85S0mypQMLxUSanJ0MZY+eXJVIXC1nmC3MwIHdMEKjDlYBzbgT3SdgPFVUoZSTY8EDkC+AWBgAOFgTXPewks1Qp69oPqq0gidJdGad5bg4VgAiqQK6/RwMAIUQDEkgAaenoQmdS0TpyOvQmCC5RbrV2CRUCxKJPGlVNH0G97/ek1zMggb/T1tDrD5Hhk1leKJhAAIvQGVVmxorOKxJPVRLvKiOBVhVaV9QSUwU6TSOAOaEAHhT80pw4lstUrz8aCdxvNBJeN7XMValcpFLFcyjP5zKYnEq3N5LhaKxilbl+LsePuJdZLbIQQtl1pgDHBSBAhSy2/aGfGhCMOecgg9OQ0dUgWOc17vDgbQvqQhESlHZlx9ecnAHJncNSUW0lAYl6WoElyQBQsblurAQST+jiXh0ix+AeDpeNHHe6csL1//pref7Z50wIGdBIAgDB6+h7I9lSIEGUmTBd1VJ5MO6gaLTY+GahuR/zVjUSEh0HJHg1gxYRPZIaXg+QYD4ipi7PnpSijZBKJ9u0Nhi1UgRASsGAOlDyEdNc0jqEfspK7vCxr2qZlqXkVOZIbtCb6GYq6EiitU4jW+0L7TUzXo/9vhwCEg5R+9u2md92Y+V+bjuuOECJAycPvD0480Qv/v3m3KLWtHBgbUDFx2X7fT15PAQkUP2OtTUMSPB7YnoojAbGjdn92bjW8Y9LQV1pq9aTx9fy85//VM7OJ7pf3N69lmq5kKuLCxWuBUggAef1LnbIAKKKbVazVqVmb8FpADYT6/5sirbJTO6mc0ucNQ5iDTDWEftCHIjFiSS/bwfYLoKnLUsZrUkkvHxWsXZuODs7U1CayjrXzwXzTIeg0J85F7QFrEiR61pEK5SykELrU3ztPfmI4wzBqrdAWwTQxIQeFUQJTj+8Rm0ddQ01YNafgzMOt4qvXAt3wfDzVQ2ILm2f91scUwWeTWCZ4wNIiIUA42vpY8iP3cfaOjEOwWgSXBV8nNvfw9gN4oken1HB9OdZkmD2k35dnBCzSUD2tzbsA+kccIvPw5+/mZ8BhW2BsG3gbttapK0+uuYa08CBAq6rtxZ4S1xcxY2P4UNdG+Lxvi1p83vHOF3vOVsq8N923fPn/9iAhPZazdhvg0/35mjrwvhYWrNbVCh7/yMeo/H84nsHEuI1P/78Q0DCet5sYVXH57rz+wOtDQ5WxMcXg9fvAyT4PPR1h58dnGQ9a1+fPycgwYG7XSOEGOxDHuQh+ggAQhtI4DrfYyT8BUjYfrkPAQlsmI64O8IY9xchSLELleL5+1Gbd4GENoLmlYz2RvQnASTISnokuVJJVxbq1PDwrCsfPZrIo/OxjIcAAaeSNLQqkCgvZZFXMlvg9VxKWSaS07NJ5YF2bRJeLAkJeBAhXIl88vhUTs4GcnyEryn2WPkaSCixdCz7WqWmkj/NK8nnK+2jRzuh0x3K9C6XQpkKc1nMKilzEURHH12fysOHJ3L9oC+9zGjjVJUI7LnnVLmg5z/75rVWxJernkgXB4+ezPJaclo60NeoLPHBirKTUiExIAHwAyDh/GwsQyqwnUYaWC2l+aSDBPIyVLuxMuRcOE6zgDR7Q28/SDPaD1A0xzqPqji6EUZ/1ESblg1KuLqxmLjhYkE1jv5kEwwDGFD3inVrg/LVrRdfRfMsIYASDJDgVNk1lVJ7saAio4+QKZDAMTXNXJoVjgI9yXp4jGcyVyABKibjO1CltH1jqefPGM9QPO8lJp6ZifTAabqIanZlSOsGQTbaEAgqqp1nE/QReirQyc/T5UpeQX/nOjapsiESRPp6Y+kNjyWD+nxyqkACLSAACbwvFX9vHWAj8/nNnIJ67PaNXEe3boOizPXmb676buKLpb6G5IFEwKs3Hgz6PPUN29skjFpsoI5rYJTqAAAgAElEQVSuKx2cJ3DEAEzAlo3rBn5jgUpXleitOqhBJ9oKDQl3IwMSgWIpWZ5LNstl+tUzmX3zXMYIUKKVoUCpbb5aQdTK7UrKVGQqS/2qAU4AEjhWZRJEAaNWkmHHqEaCuTY4kKAaDmoXanaj2iIDZRs4gQ0qAAm0NqCRwH12IIHebmttMDAPnRRacIoKQVPmNC0NjcxIkEgU01RWOD6kmb43rVU/ZiBBW0aiR3sviRkCcQuCU5/dztUrFw4w6D0M2jft4Df+vLha7AFbXMXct38ptqT2syaiqvFIABL0M1Vnh/vjgnCAUIxfE29d4W7TFZlMuvLpxx/Jz3/xqVxcnFkL3HKhLWLKmuqZU4y3HuqcAhhNRPr9odq7qstLVenaA2AMcACgUACoqgUs7ApV+QyBpwn30erWBm3a98CDf37v85o1gDk6n73V9h4ezFt3c3Gg8fr6WtcLAl6EGJn3rBP849oWuYEQrouwXm9DW4Kzn+IExJ+ToF/Q9IytQOeRXoel7ge6poXYxFxwSASDjolX7wXQuFbXBgfM/D1Y/zm+TaJkP8dtXXof0mwrkODH64lM/PM6kWDk4OqjrWcbbQ+7v4ZuuquU7m3q3b4BErjumkhHQIL5zNrD4q9vByT4a33djudCPA58Tq1CIuWfF392O+KM9wIbYxsg4T7d29oNHayJQQaf05tk6cNcG7YBCbrfhNYKX0ccSLgPYmz0Wtrn+r4//6kDCdvuYXv9bIOP+8bAtwUS9oEIuh6FIkC8ZsXgp19fB9/8b57DtIE0z3HiPSOeE+98fwBIcDDUPz8GFQ0cPGwf6PuSs3T42efLnzsj4Y8BJOg9hj0SltK/AAnfQ2tDDCQ4IyEO1ugL9kkXo24xurt7Ub0PJMQggn/v/dvxe2xb/Hd9xrsI+obGaZvfdxdbpIsG1f5uUsqw28jFSVf+6tNL+fknF3Lcb6TKb6SX0v+50qo0fc9oIkxnpby5mam+QNV0tEpEa4FabVWN0sihdrJFfvLkWM4vJnJy3A8AwlST9abOlb5aAiQszUlBk80qNfFG3BwkVVcFqvU5CQmfl4sKID55eCmPHp3IxWVPel0LvO6mN9pSwSZKfA+Q8ObNTMUV6ctfdYZSN8FesoK23ZW6ojWGYAYQoRRJKgUScIRwIGHQNdbGCpo69HAorQAoVImprtf0+BuIoEKLMBL4PM2tVpIq5Z22hq5kAxJOkkpTwldwQL2zDdBSy7x6pUE0QALXFKYHCRqLEkCCVcyxTVtJn+quUpkMSMApQivKUUCmi5naEzaC+B6B/XBA8An4k6sNGUKHAAm8L/eCe0MQSECo8yKIPQIkMI8AEvoZ3u4wEWrJcIDIEhnidjHpS6q0eEQjCXZR6M5Uo2K16kteNPL2JpfXeSlvapEZIAUWmrRm6H3qS390JsOjUzk6PrHqdk0vo7UP4KhBFZ/rCoOCOcI5Mq9JBGAWWDVuqUwEKot8ZS1ALI3EANAJ2jJsDFoaoDTzezY23oukAnZDOzB1cAJgyxMITQKD8wWq6yo6iSgh1VvWF8QVQxKzBhOWlVoh5g1gXk9W07msbmeS3t7J3VffyPLFG2UoTJJM4Hd00R6AuUFrS71Ux4ays5J5utKvPGARaHsCoEIIxH0TB0jQIGNpfe9UhnFtAOiAqbKLkaD0aFobaG+BsYNrA+4NoTLd13sKVdv6slmPAOYcSMD6ESABocUcxkynK00XvRKrBCZ0OoWLvAmu30Xp23/brNX3GQEe6PnXH5qR8D5AgoMJHjxx7IxFxpvqvgRAissQB4hxEBIDEnHS40mpB5CeLPpz2kl1vM8wRpaMK5aPLUAC4Crgk4nJMZ+Xyo7R8ZOmkqW1PLg6Vh2ZBw+v5OOPH8vJ8UTqoLsCcErrENX7fmbj10RkzQFFp003VXcCwAPVQJgv9HvVVymBzGw9TDomGAiQYNfLWIhoxOx7xHu6zwWn2AIkLOY3kUjqwMCJyl1YVioi6NbCrBc8WEMAEjguYHjuE20QT58+VU0Ff3+Oz4EET+jiqj5AQtZ09T00UGeZpVUOEKG2nvpE7Stp9zNhMpJ2v448n0RbHVSCWKcnjM4I8B5rAGkHEeL4A20dBx8czNK1JOrn9+fHx65xCTab2UBBXu6Hgw46VgOQAEDk8ZWNTUs87L3uAwn6h3daffz+bhdb9HHu8z1er30+xX/zebIZF5v33Ra/7Uq820CC70EeY/oYcI2E+HreP8YPc23gveK1wc8vLpY5OO7HEN//fevD3okV/vhjAxLa5xSPB78u8foaj4l4rK2T/fcoKLffI77+Gku2HBZ8nvm49b97Em8J/GbO7xvf8fnG93r9/XsyEvx9/LP8/A+JLfrc53gdWON3m3XK1vH4msd7ffvabbt/7zNOdz3nQ8f/oc+O19Rtz40ZCe3rcOi9+Ttabb538FUZpOwlYSnl+78ACe8BJBwSW7RgzSqHvuh5ZUQHdED924uIT5h91FDtSo5aG9qbWTuQiDeQeHHYN2Dijay9Sdrk2w8krAfyFo0EhluyKmTUFzkeJfL4ciz/1a+eyK9+/khGaSHTt88kn95IQlCBkOIylaJCZH4pt3dYK1aSazUf2yZSlVTt7haLXBkK5MAPLsdy/eBUTk9oK0Bf4E41CGhtWORUoXqS5x2ZU3min3TVV42EsjIbSJ5T11RwrU90WaCBIPL40UN58uhcjibQ7C3wIzmsloX19dai7zmlJUL7bUm0B1oVp/2gqDj7TFa1UeOpygNwrCQPQAKtDX1lJPSpyBJU1zA3SPZXsiqXClQAJNA6gcZDxeeUJGdQ+AmcEbWH6UDikMho3JfBmEA60WCbhNDa60ny7O7qNVyaqCIMEAJA05Iw1wb6gzUAD2j2IMvcGd0oyiu6lg1I8PGui35N5byWLAHU6CojQdssegAZuUFF3Z4yH2j7ANwAvEhhmQQgQZPsIjc9Eii/WUeybq0CmqoBkdHqkMpkbGKSMBI4lxTq/vhMJpNzSbORtsM8f3kjz2+m8nReyS2Jp1p8JlJgm9npy+TkWo7PryTr9RWIqKBRJ7QPIN6ZqjYE1xUNSZ/PTi+mfUHBpBDgq6f5bKaJm+sgACxYYtAoiAAjgfOk4sj58R78i+e0LtDBAYLnMR5JHNYBWsc0A2jtwOJRN09UyQVLREu+SV50wQccaVYyRbAIkO5uJsl8If1FIYuvnsni6+cyWK7kgvYO7lmC+CgtIGiGlFIiIIkd5CBRFwcNZCMgwRkJHmgiishzvKcOIEFZddqXYFoY3tqgCY1aupvoZN0xkEY6iKOQy7ladSMZ1g7a2gEDo6u934B4gD84sdzlhRQr0baGgkoE7TawVUhdG5Eu2gphYYsDiPaa2P7bJhHYDyQQvOx7KPCy5wn7Ao21iGX0+nbgEydvHiDyni4ICnuLe+oUT0+yY9DB94qYXeDj0oNLT2A8wPTAbN/xc960E1nuFhKaoI2g2BQsLW3NMmFF1g9WTXMvOJaTo6E8uBhKN63l+ORI2QjMz0V+p1ogDBl+BpBz3RrAJgV3mNM1rU9LmS2mcnc7UxvDhbrykDib4Cxiiw4kwF4wIMHsgDlmBRJozYntKe9pAti4j8ePFxJYT+plrus55wQ4wHNZK7j+rrfirQ3ORkCMkb8hJnhx/lDddZ49eya/+c1v5JtvvjHgpN/Xe9pub4gTTiZKP8nMOjWiJjN3vfWV9jS7O4EOHFHwuW8k5jbXN+rrDgw4ld3Gz4aRENOVYSR4e40PYx+nay0XdWgxy0hPAGzSAyRPApBg8RWDya+1JRsBwExsPXTAA7ARt5gkYQGI+oTfEc7cDyTc/6z7M3lbTBePA12Ho76eeO5uS27iBDCc/lojQe9RUKHne5/3DiTEyaG91le97x9I8M/3+xwDCbsS5/dJWrY958cOJMQxdXt99TU0Pu92In2oNa49puIxxPcOJMTMGR8rHrvHuYIn8D6X/Dkx6ODjy+OVbXnDevwdABK27cn358b+Pns/do7X9zaPobyF9M8ZSDgEhMQaGd8NSNiA0Dpew7qisZwCzR355s3L+1NXmctrR8jvOvXvve5PTiNhMrAkQIO0IEi270wP2T+6eNouscUYSPDJvEYbD4hVxUBCexD4z3FFIp7Q3x+QYJRC3yCgDHuRxoMWr4raV0TePGhcSjdp5Hgscn7Ul8fXY/nbX38qf/NXT2SYlHL7+muZ3byRMi9U9Ao2QrmkBxRxPNgDK7mZFhrcQZnn84rFTPI5egPQ3EVOjwfy4PpUTs+hsM6kqWcKJFAJzhfQn4cyz1eymFdSkUQmJPapzPNGK9c4IBAnUfmr0QcoofN35NHjB/L40bn0spkmsgQ50zmCWY0KBxLTzPNKgYhZjtME7Q0I/XVlAXtAK6E9WUlfqdjNqlLHBvQb0u4y2FUO1LGhl60k7eBoEdgZHZFlyXsvFZhYLrFdpNcUtwas71Cut0ofDIKkg45AR8bjgYyOqFbjhW4VbeTLlFqssSBc+JUG0bhgkMxjp6eC+7SWwIAolwo8QE0nKQVIsCTSQAijt0fgEknqysQvVRwNXYFuKj1EEbsiwxHCh4u1gCZABD25ABaACjoXk1T/bloO5tjhYn0dKVQ/gnPK0kZGw0wBE4AF2gZub6cynkzk8vqxXD/4SC3fuG5ff/NCvnp1J79/+UZuckT5CkFmg3+IYp5cPpSLB4+lWcFooAV/qcCBHTsuHRbckog5ZY7NigDee5U5zpcvX6rnPNVOBxJ4vjMSSIxRHKfKyPNh0/BwzYRdlTkHJ3l/Ddgrc47JAGm0Amv+9bAT1B4RMKGTaOJDK4GyS+qVzIPjAUBCv27kaNWRxdPn8vrzLySZLeR6eCxj2lGY1/VKyoK5WAhiazmuHyOzg9QxQNtE0DeIE2QFMMLY0vYG1jVVhqeo6C0JVJyDgnTo+4QxQxIJoEC8wXFrizticYGS7IFGh7qqgonWVsRYzatGbucLKSWRctWRAgZO2lEQAX6JjiPERMPC+F2BBN0wSXFVM9WugX/FncLtDbd91QDs3wFI0L2lsSoz33uyCetIW8EKY/pYgGhK74BFGmwGSz59jwAIbwMSeK4Ha+8LJJTr8w8uAgogNAogsF8AoDLnYFAlQnItcnF2Ik+ePJYHD46l08wF2U9At7OzE2UJTae3CsiR/nKeg/Eo6AzYXmVgqTmp3M2mMl3M5fbmTueeVvnVuranSXKRG7AgCUyqgWprWPBsTCnETP1cHVSJr807ABQTXlVB0ZWBIUFFrFawAyYTrwVkZO1yW1nWFE8UWSeuH1ypEC02h7/46V9rMv3111/L3/3df5IvvvhCRsPJmvXEecQJbZxwMhcng6HtbcECU49dGSIAqmEdTwIrLAoULWgEpIQ9EK5rGCu8h7d7bZIhm2XOWFGAQ1kM1sqk0xmtHdNklSVrPaKzgBAACbhUKCOOthUsifUFMjoye20DuN3lwxgNBsaYGBt7iI9jj0s4xk7nXX0pu2dhPK4T7u2MBAcm4nseJ+obwNHWvXeBhHVUpm08BmvyXL1y2rJl2mXcg/tfVT2EfSmIlsXjz8EqbbMMAAPXw+PCTfx3Hwj1o/Hnxe8dJ7ZxgtJmJPh99mPwe+Gf305mPyST+LEBCe3Ebt+18DH1fQAJ7fvu91UdcQMjwRN/v19/CkBCPJfa39tatn/0rM8zAhJ0bws6Mj5/47Edz9FDifihvx8a2xtA79Azf5i/c/935Y7xerXr07vYBLdV+jx+YylLO/L89f8fgAQFDDag9NFwrNVGNrRtF9IRwCB+LElzf4O6l1QHGx7fVL1q4wssN+BQa8P+geauErtnU4xyfshQbC9EdlxYLiJOYJRRFc7SDTgosCOKp9WfktKLpMlSVfu7PJ8+11UpStsXkU8fD+Q//odfyJOrY+lJLtfnY/nZJ4/k9s0refnylXz19Lm8ePlWbmck/+yoBEhDuZvTdlBa73VXpCrws8b2UeT8LJWr6xN1PugNCETmUtaFBaUk2dgCzlMpSqrgBM5U3VMpqfJzyDXUU1wiSKArWVW19FORs9ORPL6+ltNzLP7eqmc5rQGqhUBCDwMXAcRVV96+nWuLRAOIoMKIYvRwrYjwHEvUtUbaIXCvpJNWcjTO5Pi4J8eTvvR7HRUTTFaVXlnSpSUCgCVuApmCFIAiMBIQcKRsqwmVwFKolX1Aon103JdTGA59mB1TVeGmog6YQOAOvZxXaq0N8UGSogphyEqKeaX99FoppNJNr3AHvYCBzhO32PLFXhOQUPWFjQCQ4Js+IADJOMyIyTE9sgsNPAEZXLQLcMX7a7Wqm1qrACKMJvBlzhOAEUv6TUTMknM80n5o2xQbefvW2AAPnzyWv/2P/7Wcnl8qffn5ixfy9esb+fL1nbyc5/Li9VRe3c2lXKUymFzI0cVjmZycKfUaYIMEaTgc6HuT/Cr8oj3AtaQ9c2JQjYIBNpTW9+v6CHw+1whwgISBBIZkgedgkfno0SN9Dc/nPV0UiOe6NaTPY9/0lRmQ59o2oWCDayGgHUF/bGoaCYMhPdCWeJNkAQBZoI+VKmMjUT2RAsAFDYe0JzdfPpWv/+VfpbmdytVgJOejIzkdDKWD2NyikAZmTlnKrKkkH2SSpwYisJYpkLBmFARGTKgoOjjL8eh5AiaEJGJb0KTnqgPOq2YhEekG1waSgJ6JjVlfN2sRvec9ZVvMikqmi1KqTiIVFPCkIxVVYNapwIBQADIk2O21exuw0P6dAmfr8N/TgM1XEqBdf4+Dl0NrcxywxMcAq4N5oVVz5hxJdwBtFBhwmITkFSutUI2krYREuVSAzy2IN5aYOn9ElN2l76fjCeTHaaCWgPgc9T0tTio8MPXzbCdSUNNzmEokeeoigDuLMThUU4P7jnWjAr9zSSSXhw9O5a9//XP56ONrGQ9Sef383ySf3qrl7sOHD+Xy6kqvAWNB1yWBbbaQ6dzsCq3lBtFYNHaWcnszD040G1clGG6elLkIo47XFHAhtPgoi6NSEJvzjFmGVtGz5Dqet3aNCLysbQswG+FZxHDVRUeBSdM7oDUJcKQoFqHf3IAyBSrHAxn00UhI5fz0SpZlLV99+VT+y3/5J3n+7LUmz1mG28pmXY6TAk/mNf8MRYD2/IvHmLPL/D3WAb1afFlrYQwi8V5cXwc7vTpugX/QwgjrHPoz3BVADWIqtXPtdHUvoLq1AhDgPsII5LnsZ3D5uO7cZ2WGaOq6nkJxIaaduMdjUb8PKOI7CR6AT/TYlgDqOFVGxUboUI8knJvfz/b5+zzg2PxY7bIEkWJD9XVds3nNP7O7jb+6Pap/vt+XeA769/4cT+Z9DMTjYn1f7zEW7CLsSjZi4fU4VvXvnRETgzd8H8fA+9a+eMxte57HFP5+vubEwI7/LT4WB1fiQtu2c4xfE983f0+vau/aK/z+7rqG+xnHh3aFzXza9cxDiW77unnhwsfCode385Ndz982D7fNr/j1vgZ7zNN+vt7jyMo1/ru/xtflGCRpz799V/mdPas1F7bty/E8+rbXr30sh4CGNpDWHmeHXq/UgD2PQ69vi7XqdfY1NQAKz9+83nxCEFtE4wiAeF3FOTzU9x/n6tCV/sAPeJ+XbwMSiFHbQML6AoVAWTeS2gIJH6jxRun0n31AgvkAvys64wvh/ht52LXhhwcSCKZMvArhLO2np1KjwWktA/pRSZIbQvlK09ssWUqm1Ytajgci56eZfPrRI/npxw/k0dVE2xwm9PRrVRmdgbfy8tWNvL2Zy+ubXN7eFZo8J52RVMtUFlgy1nS4U5kotHp9eiLy4PpEHlydajWeJB3Ka15R8aUn25L9oqQv3doYqEajkVCqqCBVzZUGLiRpVWH6BMMuxzuSh5cXcnbWk052p3aSChKU+NaLvpc6NdSp3NxS9YctgQghQIKJG6pwFZ8jPQOTqL4htigACbUcj1M5Ou7JyXioIAj251ZL1aVCE0Ho+HnF8SMwWSuIoUDCiiDIqj1Gb8XyMZXRuKvWj2kXBkSuCUiyQgAyQnZX9A5TsV5JvQSwQMSRdpFKWx14oJtgFSXcH/oa2PkC5hVnZ4sS3inCTcKCvkMIsgaIjaWo8KMLUWqADQ0/04qoJTbMJUtUzNOcTYPmDxX/hyWgau5oCljlClr/yeRILs7P5friUhP3zz77TD7/wxf6uT/7+c/l+tFDtQwrq0rezBfy+bPX8npWyrPXN/Lydi75qiv9yZlMzh/K4OhMlrSIBJcBgIQ+vb4JzArEHmmBqTWJceocgb7rolDhfPXqlYlwNo1WHNVOrSyVoYB1Gr87v7rU68fzCGxUiC1NFZTgdZue7k3FzcXYbt8YkGA0XcaJAQkkIizygKKwEajuakALDUA7CtC6sAoY3vPVfCaDTleGTSIvvvhKvv7d71U34Xp4JBfDkZz0h9KtVMlU6C9CqwIgYdHvSQ7DAdAqAhK8PUGr89H6qBtIqFxyDWE5mGb+hmqra19IOLIwFqjiasKWuGBbh4KkdGADJVjXAc7V6hSSdAdS1I3MSRTzUoGyijUJtwkSH+a+kuTNR7udCPjxbVuX44BovR98wEa87ina8R7t4DYOUnT/4VyCGKYGhfeABNxSbLLoXkYbyQpGguj45fkUd721iRYmXTe02o7WCWugjSsqCzov14wES+DioGxbMN1OUP34tRKUiJQozivJpKvrVkeywEYALKYVCoC4kaSZSZLm6pTzi188lgcPz9Uy+OblU2txePBIrh48UAtZADbVOFjWMlvkktMGhuYLyb/a17KeFQokVIsApMBMgfWFNQhWqYH6zjWBYcfvVcA06SrDSgHaupY0MyDV75OPHW2zSawdzJIWu8Gbv1uVnzYktZOlTSpQ93UeZ6YlwzrB5xpwaroWgLCAjOP+WPrZUO5u5vL5v/6bfPbZ52pXPBxO9Dg5RzQePGmKP591gHsAmBEnXT4M43u5SXY3BQv9uwIJtNHZ+u8Jc5w0ci/iloI4PoKBgHDmuq9W38cAK47f34/rAmjDeso9sz3InB/Mjvm+QGJ8PtsSmPh+2erzrm3toQTJ/+7snTgB8ySd42es+fnzGr8X8dqybY6074k/P36dH4PvlT4XHTy4t1YFHZ/vG0jwRMLHVnvNjBNxAzwN4Pu+gIR2cu/jN75+bZDTr5cCrQQh4bFtrfX4OY7H4/2B84nX5H3j5tBavm0LOJQefejf+Uy/Pj5v2+DSnu3tvf4UX5Nduc6ue+CJ8rbrqvfkPYCE+B7GrBxb//ZTGuIcMJ5vvmbE1799ntvWlfYFa5/Xt/37HxtI8MJCe+9fd2x1Ennx+i9Awv1NypGWFpDgN983XE+WXGgr1kiIEUAuvtII9wAJ+2fqHxtIMFV4SxSs4kcgoEl6CK5oA6B9oUt/a5NLB0ZAAmMgkWFvJZ8+vpSffHQhj68v5HjclavTgVorNsVMXr74Wu7ubq2qPF9KnaQyy1fy+vVMgYSsdywFzg1GBZAECv2ykm4q8ujhkTx+dCFXF8eSdOi5n8tsfiMLpcYvNXlX1kA1UDACoUX0FgpABVgDmi8ttVLGOVKBTaWWcT+Vi5MjuTo7lqMTBAKtVYIFjaBmOqtlvsCVgUS4K3fTypLRBnVpWBAbl4QKDYNVz3QyCN8DkJB2ARK6CiQcDfvSH5Jgw5qBkaDLk9r6wUiYFV0FEsqS8wGPMCDBqozWcz8aDdROsj8gWIb+AFiB/gE095H1BC9NTEtV8wEStJrV0bYLhCYJUC2IQ+iMipf5hJOUs2h45XO9SYeKIAr9GjwtjXpqopgWBNKy0axmkmXoTPQVSNC5AOsi9LMqmICiOteI5KeLCOZKEwNAkrLJ9bN5316WyfnJqXz66afyq1/+lVb6//mf/1n+/u//Xr744isZTQZycX0lZ+fn0h8OZLps5PldLq9mpbxQIGEq5SqT7uhURmdXMhyfmigfCXZvIH2CfhLZpFbQYjjqK5BAZcyDR7fdUvbEYiHPnz9fAwlUGDlvt1Bj3lBFhZ7LfULvwEUWOX8HFDzYiasbDiRMb27XQAIjAwZQDCRQQFaROuw3CdDTAFoqI8i0MToNvTKVAgn9eiVf/+5z+fK3/yLNdCbXo2M57w/ltDeQHjETQAKV3aqURVPJvJdJkTKOAxuBgBVhPOA6kvQAlNJHrZt2oPfqGFAKUa0uDps2ZRuHPI+x1AYSABwsweBcRLo9NbUMwNxSVrxnt69uJHdFpf8AErB9NEaC0bGxsLS0xZJsv7btxDgGYtub5fsACYeA3ENaWXHgs20viJlzNgbt/iZ6TrXUS2xLTbQQECFgAjZfSeRqWyeUYh7Gg0M7VPP5na44bu/UAhIOVdS2BWrr/a6TyHK11LVT7Xw5ptrYUfTto4TZgwzRRSshVyDh/Hwkn3x6JdfXpzLqdaRT5/Kzn3wsP/vZz2Q4OZLZfKHuBi9fvZHb2VzevL0N7iS1FAAItIQtFpIXrOk1hIeQtJodLhVmrpetibAUSFphSiHgGq5TY9oyjJVuD7FAo/JzrtwD5i16CsxDBQwDQOBJh459nA4ys6Xkfasl4MZC7505NwAAmFgrAAeg4nhs9o48ZzwZyvnxuRSLWr5++kx+97vfy7NvXunxHx+d6fFhW5l2aLMLcyoCMnT+EEhz/SN9hBgQ8QSp/fd7CSpzKwTj/N6Pz1/D+Xti68exDs61YoWA6ka7YO001DGWF2umumkggDmbGfuQdSG4EsRAgsZTLRu6GBiJE4F1UveBQIICbuH6xgmYXwcFm8Jexue3K77x9eJY42vUTlK2gQjtxDlODONEyZNEH4O+X7WTxvYatyvB2yTFBuRs+xcn2PHnfxsg4X0T5fjz44Q9/ix/TjxG4vX5EJDQHku8X7y+7bp28bodn8+hc/Px8F7Z+o4nHfqM+Pq0gQQfS/s+f9f7b7sW+xLtbbwgtqcAACAASURBVNfe79O+/OgQkGCtsUEXKmIOxWPh0Pm9s++39HDicdH+/tD1P3RvD8UPHwokbAo424/k4PEHhmI813VeeGDzFyDh/RkJPuBjtN0TCn7njAQW8Xiz1VsX6B/xZPH3O7yQIMJnLQa7Hh+KeLU3knjB1uMLav9qi6UBehBN0w290f51FPUzasnlXJqSKpPI8UTkaNSRX33yQD56dC5XZ0cy6nfk4eVYPnp4KU29kJcvvpHf/e538vWzl3I3BTjAsmugughlBa3+SPKFJb2rppRmCVW/lsFA5ONH5/L4yaUcjQcqZAiQkFfQWwupAAZUmbojVYEYJu0NtSwq2AQdWWgFC82BpfS7fQ3Gm+VSeulKjoY9BRLOTicyHlFJupW0ZzZR7igxnS+lKqh+duX2rkDrX2qsHhEsDDZjBXZaOAXg3KAWZ/eBhKNJVy0rj0cDZSTQUrFaVSERQ7OAPvVa7haAIVS+uA7EZT0VCHOWAUEYQAJ2koMhzAwoRfT73wcS1OKMYLhGrHFdyNSfCd4AEgqoFitrPyCwpqJE8E2SASXVAzlnIGiPakB9GSeMawcSLJgm8J7LoGcVN8YywbN6IWjwnslkcixFVRqLw1rPtcViUeT6ryJQ6ybqPDDs9+Tq4lp++fOfys9//ku5urqQzz/7N/lP/8f/Jv/0T7+V5Wolk6OJnJ6fyIj3XSXyphR5Pc3l5etbeT2byzLpS298IqOTS7WAJDFNETDsD1UgEtE3qvvDPnoTQ72fBMKcuycRnBvX3YEE69cW834P9GXWhW6WyUcffSTdfk+FFwESCJxJJJzh4ErDXDsXH+O9HEhYTE2YDUYCD2ckuP0j9A3lC+D7HlGvSKNNy4LR2dU5eTIcS18S+eq3n8ln//D/SvHmrTwYHstZfyAnAD0ImNJXDJeZ1pq6klnWlSKxtgZYCTBGwCWMQWIJqDs50OMM04Bzs/aLrqgPsYpxBiBLk10qvwHw0EFtffM8YkYCQEKvz5QAbMKabiUrRRcytYVFaHGGMF5yH0iAkeCVSJLrdvIRr8W+kbeDCR3rDizviQYOrr8HIol2oBrvDXo/AzXRxx/j07RzrPceXQS3UKSdgZYXkkhtGVGRPUBfxgGgQqDCK6PJaOuQVjTRD7uMfn7wrveErn0K7cAvvr4emPj1W3WCpgRAAqwABo9+GO1yjfRIwlLGQC6JzOXsbCif/uSh/OTTx3J+NpKH52fy8MGVaoywHrx+9VZevn4jz168kJevX8vb26mehyosUNkO1oY6mgCJiyBCqq4C1l4BAANjDKYT1wcmAK0CMDIQ3uXvXjlHLNCAAnMBYB8wIMEsEV3E0vuOdQwDEmaDNZAAQ2SRz3X+89rLy0sTjVwsZDa70/lAOwPsJUtG0dA5ksvLK3n97I384Yun8vvf/6u8fXMrw+GRTMZHej8RY0Qs97sACbsC4nuJUGhj9KKBhjPB4tHHgK99cYzkY9rmz2rN6LJExoA9GCCsEZyngbKFAgl8jeMo9qdd4y0el7viqw9lJHjriwN+HLvPRd8P49YGBxL8GjBOHGjxRM5BKU/y4nuxLanx3/k1jhkRsaCcf7a/L8f1oUAC+3UcE8bnHl9/P7cYyDiUJOnocBXoA+ukbhERM8Vf274ffk/idWjfW+9av/33h67ftmOKP+9QRdyv165jPLS/vM/1a4+/+JwOvf82ICW+F+3x2j6PNoDQPl6/f7vu7fsACT7OONY2c+jQ9fHPj88pPub49fExxnPyPYbuzqccuv6Hju/Q6z8USHCG4jvrUshryW//wkiIxHF0YdrCSOgsN9Q4r2qtA+Wg2O2MBN8AfeL6e7Y3wngR3D/Q2XC10fE7D8RDA83fOF544+M1ICF4wGvoZ5RVTV5W2PSJug50V6U01VxWpcggE7k4QWBxKI/PEBTsa3J+cTqQx48u5ZMnl3J8NFSS7W/+4R/ks88/ly+/eiMlzNzOUBaLWuYlVfyeCRbqBy6lWaJnsJTRMJHH1+dy/fBM2RDYC1L5gpnAsVc11XVoroksZiThXXVsWJQrydFNyBuZ51SwljKEXl6pYIIMex05OxrKxclEjiYkliS3b5R620l62gqBowRCjQAJMBGms0r1EWpE+2rcFVD8XmpASz5GTz7VXFT1qbyhkaAq5EdUlu4DCQ02iUoDXmkLx6Kq5XZO+4FRlJ2RoLoHtCaEvmmC0tEYEcKuDEe4JSDwVlgCJQOzNywCkNCgVO6+4gTzXbWBnM9LKekJVtXznlbUNGdTiuzGuYDIm3HOmFcgQQNzSxR90dMkWR0FEE1cSIbjglaocRWgpcX0D/jd+fmlshGK0jzeb6a5zPLcjlcAFApJM6rwfZmMhvLk4RP55OMncnF2qZW+p394Kv/423+UZy9eSgfAYTCSo5OJCpTltcjXb+fyalbJq5sbmS5qWXUH0p+cyvjkUrLBWEhhsCiDSgwQoIlaUws2i8MJIBV2hFZRcyaSgwVU49AwIJiLWxVIELgWvX5fHj9+rK/Hvo1EgnYMnB08+IyVhj0oZE66RsL8bmqJjNpTQlk3xoe5M0A8JiE0IEE30kBlVuFTrTgDPvRk0E3l6uRMjro9+fK3v5d//L/+b5k+fyEX/bGc9vqqndBfJZLVjfSAeuqlFCjeJ4kUJINBaHGZGJigrQ2ACHwNlpC+iWsixT1GKwPxOkC9wnqqSX51/Qw+5BWCJ7qLW7XXgYRuN1Wxxp4yUxvVsSihSXdSabpdmS9rmRZLmSHaFoAEWAlNp6utDesEIlyP9gLq6+IPzUg41NrgAUw7WVgzKBCdpxKsLSShjUFdOkyckPUX0ABGk9muGpXehdy0l18tMxOpGB+0ZLEGKEMBRxgcZexndeUIbRLuysG9au8NcQXWq6Jx1XYNLNCukgWBTQU1EklqAzEMSFipbSOtT7LKJes38vD6RH7165/I3/z6F/LRwys5Pz5SDRvm2TfPXqiw6aKoFJgDUJgtAHJptbP2AkATnac9S/SFdh2uBs40TaUgKl+1zSOIIv5/7L1nkyNJkiyoQcGBpFVZrPnM7JDd92b37j25///1Tnb2De0hzYonB+cRJ6oeBnhGIzOqq7pnplcKIimZCQSACA93czM1NTUC2LR3EiklU4s0htytd2q36Ho4ZiqY2YKKvC/GUrB5ZDZQmiqJa8tLnIa2goEybQyBBN4j2gMC3xxPCriShaDZnmUCHA/2j/Dq6Ws8f/4CT58+F3AQx3Wxu9iwVXiHdVvwWAMu0HTnXw7wy/7GXRlbxzaiRsK2tIPfaLaL7/WD183csQy+U6yQ/bN5RGBTgW7gNCN43XyoxG7OFsxOQ8JAVTIufH+kHCjauv6hgYTNeiwCXz+4NlDYXYej91uAyPste12sI99XtIC/7KP5//vH8G+bb6bZUwYS/E4Y3weQILCyCOLLgIJvU+3cyoyIqkDuuwRh5c+yuVC2of5nVvm/uwJh/3t2BZL+Z1aBJVVAgb/n7xqLqs+vGl/zW2ysyoyZKqCjDMiUx+u28b0LQNh1H98WSDDNLbOb5eurml9Vgfp7IKFU7lbYAmMkMNn4Hkj4DkCCTVSbeJZJtOykdW3gcWUg4TZnUQ7OnYhsNZBQtVCqDJG9/zYgAazLF+2V7Q11dY7WzLZKOTP6VPh3+gjBaoEkB9pN4P5hG/d6dXx8bx/tWoAehQDbdbRbbJFXxz6D9U4LX379FF99/Qx/+fIZrgbsbBBhmSWYFV0K0rDhaNFy/hbqbsC2ifeOe9g/6GK9mGKxnKqenrWlFLdjyy9mSlgeMR5SMIzig7nABOokjOeZukQQSGg2GgISgixDuxHhaK8rscU2HYBojmV2qVIBtltktwQJOM6pteCYAuwuQcE+Zk4MSCAbgTW2FIQja8GABGbewnClloadtgMSeh2KBzpWB1jaoAykAxJm8xUGZCSsi1rnokUmgQTHMMiKEgSgVg8lttjpNpHW6DRPJV6VZcyosbuDKz1QAMHPYYCxdhk6dq6gA0cNCN5fOYphIseavjjp8mzTyN+8+ZbR4+9Q2U4GsnTAOSdcPXAYULCRtPaxa3+Whq6F215PDrOJArJ0wmX9clwPxzi7uMJ1fyQghtnnubjHrmsHM/lPHjxUSQOD1MlorLZop+dnulaWM8ipowZBEmM8W+P1YI6r0QJXw5Fq6sNaG83OARq9fcS1pgJUivfRoSWYYDX1yu7WY/WXp9iiOc9G9VZP+tFIP1xjdBj5fjqKDBC4nihUyaCBGgsMhBhI+ECCZZbM4fedsI3q/HXfsWtWDhhimYACuSLAlnAsxU3JGBDgULRJU9tZlrYwqK+hkcQ47PTQCCN88+e/4c+/+S+Mz87RjWroxgl6YYJaHqIWBGjwmjNqEqwwouAewQMGagS4yE4QiODgTQZwtA88N/1d2FQJbkaxAJk1g/0CSGCGy2Vs3ZguppMbQIK6dUjY0gEJtQJEJduBLR4NSBgtVxgw8GApETs1FKUNPpAgYLhgPOzKJuxyOG84NKZOfIeRrXJUq4AE2yt8IMGnP2fLora/YCHQDlK4lXaQorJtAgdxjnoSo9Wuo9VgJpzgIxlZ1FXJsFLnFydYSW0Y6tdRaJYdS/gcQVABk2TXEUejnShds91XPxtqTqruPQVBSxRwBd6RE9kTeEDBxSxSWYMrdckkbrpaTxGFKxwctfDTz57g57/4DJ988hgHez0sJlOcvz7F118/xevzM9ftJQqdkCIFTddFaRSV/U3kk6BlzdkCldeoawEFAp0go1hRtGfU/St+s2TA2pTy9U27Q3UDcEGvJIJk75z4JRkKvG/0BSzzbPuo7IVEQwnmOhVx2gbaCNoxfgbtwabzRBFwCjRit5xaUzbl1fMznL46w+nrc+kIWLvKKKwVLS9dcOlnGcmsMLBnF5Dg+xzmH/jzeBM0y9xv9Z3ss3SOKj9yAKtlAu11CypdxyrX6nUb6PvAkithcGPr2umSHUcgVh2HCFRHtRsZ8bK/8kMDCbSh/hiW/TUDCazM1Wen8lgT57U2sU4ElLo/u7splG0Sx9a/l5ascpoarqzFfFP7bn+tVgWC5fEsB4B+EmuXDfWf80Elmx9VgW6V/1oGWMuBX1WgX2nj72A6lMfO/Phdv/3n/L+rgIIqoKFqf6kaX7PRvo/hz703ARJ88KAM6u1aj/45+Z//7bl1s6OEf682tqRCI8E63/C9BuD51/cm41cGR/zzfFcgoer+VJ3frrnmn1/V+9+VkUAe6q51T59P5/YeSHiz0oaAjtwdYot0IHyU2YCEzQZXNPL0F6AtkiojKjTfbRPVh95yxPcDJKhyWcGDzkZ9tdUzAA225gsIJMwltNhKgeODhjQRTnpN/MfPP8H9XlMZ/vlijEH/HIsZ60KdyBw7Blz2B/jm+TlenY+lBxAmdQXP7FTA0gPSpclGIJ231Yyki3D/3gG6vZa6OIzHI8yWCzklDCApusW6f3ZQIJCwWodiE8yWZAxkmMxzzGYOSOBGz9KGKF+i26rh3kEXB3stNFOKcrGmdYTlaqbAVm0XkTjNBWosqF0lyxdYd8s2h04fgUACM+oGJFCkjusuZslBASSIjdBJsddtbYAEAiUEEpj7Yp90lmAMZ+wqQEefWUUyzkMF/HQq6RQ7R4zq/RHanVTBRBlIIOXfZa+c7B2T1Y7hwNlFEckc85lzjuXsS0GawmgrAQkKWgqH29WMUlyTgQhLJRw7xTJ5lunjfOH1BvkMrI7utEM8evQAHz55gN5eV+KMDMYHwxGitCbGx2g6xdlFH5dXA2UaV0VLv5wOaw454Y9OHqhcgEEqg3iKHTLbz0CXDAAzbvy/P1pgtIhwPSaQMJRGRlxvotk5RLPTQ1SrS1E+iJONg58mkROMWq9caQfLHQoRNN9xJlhgbR9pAwgQEIygA8zz4WcQSNjfJ2CRClxg4EAqr1GYfYaDOYPmpHMDpsM59IAEfqbuINv1Fd0OyO5QwFKwqQgkyNlkxppOMAI06xRti9TicT2d4as//hlfff45MJ6ingXohDG6YYw6IrTCCM04RUztivVKOhPURCALgWPKrPU6ZGcEx+AiS2BTX1+ACbqGIJTyOrUmqMxOZpPLljkHmkwrHreau7IQCd4VgZ8rrYmRMiBaLlUKw+/helpGoVo8jpZL9GczTNjOlCBC5MobMorlaVq7VqU+kODb4F0OUHnD/D5KG9T15o6Hn93nYRaEbTIr60gsGYJxWbZEmJPRlKGWBKCJ6jRZaw60mgQRG2i1GhpLzkOCqbQXavdKm7FcSduFbXWpH0OAgaACwQOuXwEPAgqdWK2cdnIhvLr0chBpma5yxtYtRH4OKRWuHaLKBdS1oQASggyNNMF4MhBL69OfPMb//PUv8eFHD5HGGWbUQzi9wOX5ldqsUgOB79UcpOZLsTvSjoshxba1zP4mrqWsxIBZGxOw+xD1a+YCVmivTFzRxBdptzblIGbPBLw6YNUFjEWpyJrfRyB3qee5/q3UQXoVRZtMMhJYrkaWEB8W/PF1dmvgPXLlXa6dI6+Ba5v3kAws/n952sfp6TmurvpOIHLNDj5OvLbRaLryDe6PZFEoKNqWHxjwYXPKB6hsSvpAlt1LO16/C3HE8n22QJHn72fg7XPFWqNIrnQyHNDh7F3i1n3RtcdsoLVxJEDEeWusBDLmbN2W12/ZyS8HnVpP76iRwHH253/Zd/MTSvw+2jgDCnjNVgZjLT7FlCxAkjdx6vh9NtYG2PA6JcqZOrYGH8YSNKZgeazKwVI5ACkHedsg+iakWA6MfP/Szk/2vQCa3jWQKs9JGzPfJy+Poz9f3gRoKI+Vv07K4+bW2Fb5Ztff/nNVQEHV61WB4puMr4EJdl3fBUgorz1/rPh3GSjwz8fsSHmv9Y8pA+n+sVpr74GEzXzz7Zv5ClXz4127NtDj2zXnjZFA8ef3jIQ3YCQYkGCInjlMtqAYPPibh5xir2cOB/o2B9ZHV3dvKqZu/o8FEpi1ZsAl51IZBjpjrlNDoxYKRIiDBepsndiO8Oh4D48f3sfJXgv/z69+ik8fn6C318bZ2Us8/eavOD8/VS9w9vfu7vWwzEOcXozw7Nkp+iMWalPgKsJkNFUf7IxO23KhYHyvF0sb4cHJMTqdBlaLGS77VwrSmH0lFVWiWwxE1yGmYwZEsWvLSGd5BUzmFEx04oLc4AkkxFhjr5Pi/lEP+3sd1GNe7AxJMsOELSdndAgpEFbDmoyJWa7yiPWa8EksujA/myACv18q8wxy9JoDEqRbwI4WCRkJqb6PzAxjJASkr5ORwMDNAxJWGduduZiIgQEFqJi54fk7YcNo07WBpQ2brg0Ce6jR4ET3HC3XCTWulgQmGJw4IIGBhpIbcvgLnf18qbIEl7krqL7FROURnL8W8JgzeWOTCFYCmTiUe70Un376IX7y2SfY2+thOh5KNO3Zi9cSLouTBmbLDNf9Mc4vqScwxmSZYVRkoQlypHGIhyeP8PEHT9BqdeSMX5xd4vzyTOyMuOYYBPzNayTDoT8LcTVc4Ho4woIZrnoLLWbm212EKYUuW+oEUG80BAbUmCFlNnfpGABkORAIsECB48DXSa3mD8EQAhwHBwcKCKyTAx06AhsEEtJGfUNtJmXZ6LzmEBrLwbJPvKcGJMwnUwUUi+WsAAiKLjAFkMBgndTstLAzDFr4XgMSVusM7WZHtfM5s7gXF/jL7/6IU/ajZ2HLfI0O2R7q6BCqRWQrrrGgSNfJtUIWgmBDAglsR1iwEvKIQqgLAS4U9uPDyhyklcEfCmjqBUdpZqAlG2pt6YquAY794kohnP4MgYQI4WwuIIHlLzMyIhiYRBGGqyWuZzNMKZzHexImjiVBMIHfyHIsUdq/XePr21rfESo7jX8PIMGnnppjZg655kNmAqUE5Vznmnqco9Ug2yNAq8H7D7RbNQGrDEIZOKv+fkIgQXqXEmslw2k2p44AGUquxIGMKf6meKVjL2QFld1pRKiLQZHxtrVdznKZU1N28nlPVxRRlGIkA8KQfCdXNlBo/xDgur6+UInGr/71Z/hf//vXODru4vXLZ/jqq6/QvxjIlnM9c17wHHhdtDfsKEMggGwkBvYcvyRNNY+cQOJCzBcGsza2AgkpoljQzd2xjorOY2zv5ppT553FetP61dYpSyMsYHMggrMPjr7uRE/5PxlybH3LNWnCgqarMJmMtL4IZFupkzo4RJH0IBjAEigdXJJ1dSZ9BLaDJIuMwoS057Qjm/vzLSDBXYu1/vTZIrc58uWgzQcSjCZv48dj+Zz2z2L8eLyf+SQjgeCL2joWooS1Wl3jTKCdATX/dnuYA4G1b3pZe18joexH/T2ABCfOabbr5m+eL+ekzSUfSDAdBAINvMf84eMuIGFXUMj75pdGqBNTASRs55zbh431Yllw3w99WyDBCZBuuzb5Y8HrMSaGgRlmT78vIMH3u8u+t81XP/gsB77aC4vAf9dv88H9gGwXkOAHU7cFb+Ug28Zkt2/vnq1iBNz13rLdve1YC9Z9f82upwqIsPfa8eX/fSDEB9nsc6sYCd8nkMDvsi46dr5VgbYfg+0K1HcBUf5cqBq/qterzm/XvPPXY+X737H9owEJ5fN4DyQ0Wspmvmn7RzBDXgRRnKhWg2YbKTdz3/GzxWxGj0CCfxPKf99tSN6dkVA10cyBug3siCXMRd/PqaA78cjc6RGAAoWZQIRGnGG/neLBURePTg5wcryHw0YNv/r4ET558gD1RozTs5dOXCpc4/nzp/j9H/+ApNHGg4cfYDBe4Pd/+AtOL+YII2ZZa4iCGMvpTAryDMY5lL1OhJP7+3jy6AT7Bx3Mlq6mcjyeYDKdY0Jq5HyB6WyuzgwB6mrXOGdGjpk5BvsscWAwvuT5k6+6Vj1/jyUTB10cipFAWvgKccKMKTdpdmyYYzrLsFqzkwKDKAbibO8YCbRg20IGq2QlMMhnizrEqQIwjh7puwwEfCDh/vEB0piUdaYG55vaYXZtmMxXuJ4GzvFnCwi2TwvqagNJ59qEqVgbbe0fm60aGk0G1EsFX6x/Vu2wQAMiBewwQRDBCTamSbMAJlYq96ADbm3ieJ8IJLDswhyD8mbMtUHjTUaIbdo0dHKkVgwCcwlvEvh5/Pghjg/3xXAgCOCcqhWu+0MEUQ17+/cwmszx1y++wdXVEGG9icE6x4SfP10oM9tpdXF8eIDDw2O0202cvz7H9ZBlA1NECcs79hDVIkzGM1wNJ7gYrjS3mJWN6cQmqcCGeruN7t6+ALJWh3/3Ns6eZc7lsBXlEpZ15BKgw08QhEACjyU4QMCAgAJfI0tCbcHiGI8ePVLG3gmrjeV4E3SgA8rMm2X0OI50NmlPRPkXq2aG5WxeaB84Z5zZfdkQljMU7R9r9URClDxfqsOrpSbnHFvUiRVQV0FS/+oaL7/+Bi+/+gb9szNgMkVtDdRWGZoI0Y1r6CQpWhRCK+pxKerG+cuggKwAgQrE2GLqEZAmz24rXCHbzJU5B8Q6SC1nhwHT0LB2dEb5Z9cGd0FFxjJ02V+WNiRBKHAjp+ZIvqbqBxZhDq7I8XqFSZZhyo4OrOMOYlDOhq08rZWoHDUTiy0Mc3n++s7XLiBBjuwd3lyVIyhr6Tni5Q3Zd2RtH/ED9mCVib0RcXyCJepJhm4zxeF+E712DbWE9HD+BEhrpJs7LYApS7sWK3WZoRbCkkys2QqT8Vz2kCKwCBIxqiRWyDIHKxOg3SA7ScCQa/17myNZDjJuOHBkAuRzx6hT1wZipK4FpT0IJCyXM7XwffDwntgI7XYdw8E1rs7JNhqKG++EIl1mW9K1ypYzO7jVLLA2xZtgp6BlmsaLzUs/UPCDLXvfDYo251URvHGtOmfcMRHY1YXrWdoqanW47erAa54vyGhbo96oCSwg0Mi9inaD65ufwec57ywYtzIJlnDQXrx6eSlQlfsbWRVc0xo/6k2wk1IBgLj9m/uylVbarCUM57QS7DvsPP357gPFNg8tSDDbr/ngCZrxM81e8f0GfpqPxFs9n89k/zY2oWhLSgCEj2323vysLYiqMYocwOA75FXOub9cuQXf9TAgydax+UE2F6y0wZ/XfvCzK1AtrwnrQMH3WcBvQIPNPz8IK/tifvBmn233xEDn8n2x8y3TvMvBko1N2UbZmHs5sVuHsQwu+MG8Pz5l22fzqRys+e+38yh/h2+P7rq/d/m/5cDXbDHHm+Nbngv+8fad5XM1cGNXIL3rPKv2j7tnr1sz/tjY9/rXzb99gI/HbNdjwWjyNFbsvvDcrPTInhNr0NOG889v1xyiL/K290fvo8j7HfungcvaD0zfp1Tq5d8rfw6W7cqu86yKn6psUdXrVfeX69f0UHguZZDLf07DVTA9N9f2jkCCiS2Wz9OABNr4q37fsRcdBU60ODIxQ7ZerWpbVTUAxetB/q4j+YZfdNdhnpg5Ou8IJJiTYRuvIc02ke1GbyZvkanbZURtcd5+7v8EQII1JCwyfOotLaeWQMIaYTaXc0tBRYEIxz0c7DXQikPE+RIP2nXcP9pDo8nM/Vq6Br1eB89ePMV//p/fqj798PgEF1dj/O4Pf8HVYIEkbSBgjT67IIxHCvRJ3WYpwMFeB/uHbbTqiWqBWX8uB2a5wmiywHA0xXA8wZSZ1GWOMKuBXQ1Z0jCX0FaozDd/uJkzW06nrxbnAhLYXeKg10QtDRGFpJDOkAe5hAglskixsnUEMrIp3pexoCOPsM5YglC0fyz6mbN+N4sSp5HAmnuKLYIZ+gUa9VAtIB89uKfsYiMJVb6xXjBgXCFfMzjPlFEXHXnBLC6dwpqui1kpl6ljEBEJPKDYIksbqJdAATN+DrtsEIRZk0rK81m64EAU44AZYJacrDGfEFxZgN0+GVg4VX22bWRWiUACa9qd8+occ1dSQaeW2Xu2XWMG8GYNMTUtgrCR9QAAIABJREFUMvS6qZTXj48P0Gk19JzAqICCYyMBNHHaQm/vCMPJEl98+QwX531kaQ39dY7RfIk5AaUsQ7NWdzoDna4ceOtuoH7mSYxakxnZQE54n2DC2LX9VDeKeg21ehNJrYak0URar6PWaKLZbjk2QlEaQYo36c98qNViQV82p5OZQmoeqHUbNQUKNgM3NZVrDAaak2QkHB8fK8jm8wQTeM4EHaxNJL/TMkj82xxz00jIV+48nLgpA/KiFl1t3dZOuLIWo8aULjN6q4U+j+Evgw4yEtK0LpnUAYGEp0/x4qtvcPX6NdajMZqIUF/nGyBhL05VAkEggR0XVFJDcCxbY8nsP8FUZv6ZqYoIMrDGvhBfNEygKAWjEOSbAgkERuTAsf2maq+DLZDA7DIDs0L4kcyEATtKkGJOmnShj+DKLW4CCQQw/MePDkggPVzdLBzY2akF2O+5Frr7XXYboZ0ihZxaH66On/ZGegAroN+fg4wmggpkYU3G7FhDSxwjDxLHSggKRpWAVqe1QRDSCTK6sjbbv8qO813OGO+pAxKM6WRAgrMbWl9RgAUD7jDHwUEP908OJRhLwLl/NRALSz4uGRMs1xGLYiv+xyBZ97QIVu1eu0y8q9FXh1eK+8mvYbkPu4s48UQG51bSYCUYWvtiZlF3lWVbLqsZs4ONHFbHMKjXU63lesNlpakVYwkGHkMWUaPBFsKx1rWxEcSeC4Ki5WNLn6nAkqwrsXFcC1kCCK9fkW03ETCqkhAyyjSl3XX7ATDvve6Pfjv7yj3DHj6QYMGFvWb+jB9o3hbkbAAd2uMC+DTGgt8K27GT3H2zzyKrQgwEJgqiaFPC4LQrinKsYjzEYghTN308Lanv4lJae9PbfCyfaeHPcR9IKNuP7wIk8JrEtCrKEPi/Y7u4Ljv+ePtBoB/AvAmQ4N9b/3PKAMl3ARLcdd+NxPiBc/n87bW77K+d3673lsfGD+TvsuP+9/lA4a45sAug8MvN7HssSC1fi91D/3z886wCCqpev23e2vPlMS4H3f5c5Ws+o8hsgK1n37bbcwYk2DUZkMD/fZDgtvX5QwMJBu7693HXvbK17f++a+/yx/eue1Bli6per7q/fL+fxPNBbr7X7NfWvhb7odnM90BC1RC/+evfB5BgC9YmqS06q5GzTd0ojxsWQxEwlSemb6Buv5J/BiChoLURSGCtKz0zAglSEWf/8jla9QAPD9r49IMTfPT4GK1ahPmoj0n/ApPzV9IeaLXqODw+wM9/8TM8fPIIL149x3/+128V1O3tH+P12SX+8Ie/YTCaI6215MCypCGbThEHOdrNOo7v7eH4qIt6I5HOAmtr66R3hrGOZ8atPxhjOJqpdSID/BW7K5DaSzCBzmjmRBHnrNlmNoeFCQHQqkfodlMc77UkCllLKTjIHOhM1FRqCMxI/89Jm08wnWQYjJfIg1TPOQV01h8XbISineGiKAdR276YDio7M8zQSAO0GyE+eHiCbreOdj1Bvp5jMSWYsFC5BbUPr2ehBB0JJJDmyfaPPpDAucPOCmWNBDISpNxOHQP+JY2IJVZkVGRsp1hHlNSlok4hyqU6WSyw5vewc4Mcb7b3zBAKSKDgmBPdVLaYquhUXA8ZpLAem8wQ165RAIao7AxucjFHjg4IItRYeQIKGTL4pXPVvx6Kch2nbXS6hxhNlvjqq5c4O7/CIkwxzKB6eI4LnS9mZxssSUic865AnBlURhtUKmc2n9lqqqQzA8s4JnLK2XGaqC1ku9uRI0sHl0yERqupbCHnIteliQbKXQ+cIBjPlQ+CAdQ74A+dfctIkpXANe9amLEtG8GdpvQQeD7qbT9jYNFwugkUBV04XQ+fBsvXDWXXplFQtp24omulKKeRCvQULmR5QsISAhdUmEaCGDARQS7OD557huFggFdPn+HZV1/j4uVLLIdDdMIU9awAEqIaelGCNjs4sOUngzE1NFmrg8NCQMIaSwLP/L4o2JQ7WE296SUooOK5hRTXc20M3WbvABEi1/zNtSeHhlOJzK+NuBuLcgI0qLBBWxARMABmYYDReoXhco4x9SCiCEtpI5CV4EAy9ygCwSLTcpsjcZeTK2r/P5SRAIQMriTn6vRo9loxTo67eHDcxUGPdooXTTvlOmLovmQrd5/WAa4uyMYJMZ8tMZ7Mwda1BA4XFLogkEAQgeNL+8X5o9aIBB25ppzt3AUk2Hje6ShJG4G1+07EVY8yI6GWYL5gqcIStXqEdrul7hMMwhdT2kpXpsT5w3XJ32UpSN8BJpDkzomZOmZF9KWyW9q6Sr8XVOQV58Qx7RjoOp2BSPOXAKw5aUbz5hm44DDGvXtHYiZsM2Mmfsf2vwscHHY2pWFcRwSAXcteZxvYgUHADVlEQbQJOB1YOcDZ6TWmE9pW97oy/0UbT8uWu+t3DCW3ltz/fBCIUdclT4zMssR+kOGP4c3A1WmbWGab122+Dp+zki/L4BqQwPdwLrFEiaCUUY45rmJdpNSBcLbPgcGOWWjLdROYSWHn7YGETRvYW5wsY1LY9fmBpwEbZRthAZiNQzmo9YM5XrfPSJCNLsbz+wASfCCkHGT4QaZ/f8vjaddXDkLdcXdrvFQxKnz7sCv494NuPyj3gRQ73y24Uwi9ldpB7rrF5c/x94Hy59pr5rvbOtgFNpQBGRtffwz5dxVQ8H0EmjfsX7GvloEA5zp8uz2izREbe/+afUaCXUsZSPDvnz+v7LqqxCZ33Z8b97GCkeCv113z1x//2+bfLaZBT1edX9X9q3r9ru+21wzYMhvuAyU+I4mvv2ckvMmIvuUx7wIkmEZC2dja/7xxlrX0aWsm0MTNtDwh/cl590R7dyChasjMqTBjdON4MgGKtmOkgOshKnJR848VwmyBdjPBRycH+OXPPsJnH1JRP8Pps6/x+sU3uHxxgb02sH+0h8dPHuAnP/sp9g738OLFM/zx8z+h1e7i4OgEF5d9/O4Pf8Z1f4I4qsuBZXY+Wa9Qr0U46HVx8uAQR0ddiYvNJkOMxgMEUaQ2i6zxH7E145TMgbWycQy8l3OKLW6BhMUyUCcAJ9ZFEcIV6inFABtyzA+7DXRarD92YoFhtMRsTpbDDNMJnWKKd6WYTHMMR3MgrCOTIJkDEmbzJWZFRwUmwpdFi7w4CiUoRnoyNSWaNcdION7vSTCN10iNhBVb5NEJY9eGVYbxunYDSCAjgc4hHS/qJLgHs9+BxBbZtYGgAjXGkpS0Nark0xGnQOQS0/FUZR5RwPIRtr6kSCSwYNA9XWI5Y7DIUgsCBxnqdWY5c9XB2xxRNq7pAl52SOBmwSBZwfJiXrT5cxT4tJ6g222jSy2ImvvMlJ0+Eqe5wJIFAiVhVEeadjCarPHixTkuroaYI8IkjDFlIEvFcqqkZ8zAmnOcoZ7UwV71ApMokqbyEtOoENcESa0lgIHf1+51VVrAa2BfeoIKZCZI8Iw11+y97WXWOdi1og5W4oeFyCKvleudwYB1fOD/BBLoEHNsmq2WHG2WfRDYsACCdGbaDH6eIftGYSOQwB+rx6ZGws1A291xx5hgW9GizKHI+pGRwDXNW07tB2Vsid5ka5376YsXePHNU5w9f47J9bXKGRoZ0KToYpRKL6ET1yS6WKOw5jxXecCcYBoZAAQTuG7CAOuYIa5jIxgrQY5JUZPOc/M1EpyjUYA+JSDBtbPU2RaAA7PPQD1MXd16XLR9RI7ReoHhYi5Aga0gxZAo2tLeBiSUnYiyI+jb6M1r/2AggfeQ9iLP5tJw6TRC3Ntv4cn9fTy4v4f9bg1hTqYO2UdLOIvGNZAJvCJ7anCVqzSKZUtsrzqdZmorS5YCtV0oTrlkll9YjxPGI4uF76e+AuNsH0jYNU67HC7taxsgoTBTJRCBz3Kukz2xoKFWgB7KNmyCNLCcIJAILVv8hgQ9CGSLMeC60FjQbHPP38P0mok9sh0lXMcTMhTIRGCt/m2vK6BQq0zLHFtXEqexQCCVmhTNZlGSFBcdbHQ8qZ45jo5ZuuAygbQZtNt80G6QBRVHSZGhduCEK3XKJdh6ddnHxcU15rTJK1c2wRXCvxlw+3P6JpCwzXQTdPaBBD8Tzs8zYMBfD34gJWZFoVnA52nPtiUeTg/Cggu7Z9J0oU4QbWctFZBgGXNjJKSJ66rB9/BYAiy0nWQm8GF03qLpylszEkwr5TY/iOdvAbjN45vBVVHauaPtox13F5BgJSyW2S0Hc75fab5g2Re7i5HgAyE+kFAOgG4DEsp2sByMVQEJThdkd/GXzYddNsO+12ck+MCKPwa3gQ1yRytqL3xGxk274Db5cuCvPahU2mDH7QJFzH+2ayyDDj80kOCDggK9C/DC5gLXq42lrUH+3gU+2HX7n8N16P9v8Y75Lf717QrkDaC7bf1VPl8BJJTfX573/ve/DZBQeX5/hwPMTnJ87R7a19KuGGhk68Ff0wWe/NZn+b60wRu6dwESwpVbnPbYhVAZ4swbaoq8tkkbkFB2tnY5st++2/8EQAJr9xksWLuPAgV2evB07FYSDfzpx4/w7//6M/zsw0dYL8b48+//C3/7/A+oxSGePHqAz372GZ58QK2EBvrDPv72xV/w5ddf497JA5w8fITRcIbf/v5PODu9lKCUMtrrDPEK6LUiHB8d4vgeyyZaaLZSlTXQeRqOpxiMxri6HOF6OMFiWTADqIuwZDPJWN0JyEhgRp6x99zo4XS716xxj9X28XCvoWtp1yMBCVFM1W9HS7+47mM4mKmdIoGE2TzAaEyhuYZYCawBptDiVBoNpC5mol3nyVZskUACachptEK35cQW2b6NZRWJnNwVYnUoYBeFCYYEC9BUacOcdRmFRgIBEgbW/OGDpQVkD3S6qUQtW+1008GhXqMoFlXSI4mUDa6HGAwnWM4YOIRIoobKPcRImC4wm1DYj33UGZwHaDQ5Dm7DlsEqqFYEEtTysN1y51Bk3S2QZkaTHnut1dI9J12Z5SL8zVaQDHwIPjAQmM1JqWb2M8FkmuHycqQylUUQY0zGA1Xl1VFi7ZgS6nfvglJSnYOYmz8zqyt11+BvqW1HbN3YQVprKkvHdUzmwB4ZAQlLRhwjgAACwQCWRcQUZyuEC9U6Z7WUYBvXK8+XJQ2u/zszwLmE0RgUWJmFvcYNnIwEAgrjmdNH4PgRsODx3KDp1DvneStGxsBK51KIt40HQ42vZezFbGG5hYAYSNBQVG1qFXjtH8UY4ibMcWK2nqUAwxHOTl/j5TfPcPriOSaXl2r/mHJcsgAtxOgEkYCENkXC2AZy7urdGFgaK4HtIAkkbBkJrl7dxAktoGNGV8R4ZkwLE2qMBBNb9BkJcm5EVuD95b0l9Z3MkxQB11ESY5KTjbDAaMXShqWABCbXVefPwNtOojCmFBot227fhu+y7f80QAIBMswRZDOxsnrtBI+Pe/jgwT5OjjoCIheTvoRv3biyCW6uTPB8ucB8EWI+TTGfU6NjhvGU9o+dZlgp4HgOZGctcwIJgcaPPwTjJGAogcatvkF5D/MDr12Ov9o/Sh+meBTlAmohXNwWOkmcmy5jvRItn2DChlJLjQxh15xjFBFlaZ2KryRKK5q/5y3ddBZdSYILhghOuKCav6UfogDfsWSMweCCbkex5yOBc6T5OWQBcb4QmOUPbQrPmWAC1zS1StTNKHclCmRY7O23NkAC9xGCv7zmVrNdlAW4rDztoGX3WcZAnRUyEtjBhmK4XNsMwnmergzC6SVYlwjTTNG5hluBOQMSfCfUzz5a20oL+szxNjpttipAgaKjBO2cBScWFJuvQ5tm3yPwQV0ttsCsW2tFF6yiXMZKuzgujs1l5Xrs3JIULYnfnpHwJkCCXYc54n7gaF0b7LlyQO6viV1BuQEJFpCZ018OMP1g+R8BJNj1+b/5t2uFevvDAG9/HHybepd99cfZD0LL1+8f569v/u1//66zNGp9OYgs7wE+iOMDabuCY//8ykCFDyT49/S2EbwNhLlz0L0XfyggwcbcD2L5XT6QYImQXXPHrqsKSKm8zgogoWp+/diBhDLgUwY9qxgJ74GEyhn25ge8C5AQrdnubtsfvUx34lkYes5JbbS1DQroChpvZA/szJ2Tc5eU17sDCVWGypyKXcbbaROsFOCSiUCX0Awwhe9YrZotljjq1fDzzz7A//71L/HTDx9hNr7Gb//z/8Uff/c5Tu638LOf/RT/8R+/xoNHJ7juX+J3f/wdPv/zn3F+dYmf/exnePj4iQMSfvt7vHxxtqmLDeksrYG9doijwz30GOh3G9JZODzaV6b7qj/E6fkFvnn6GudU+J5lmK8iJyC4yNCqt10fdQoULpbSThCQIIfGAQm9Xn0jsthpRmikuVTE2WaNugnsLsH2W1dXY5DRsM5SLOY5xnMiuwxSU2X3SBlm20K1XSMVl15xmoj+HZHGXQAJ1JSgUBozigfdthgcBBLSGKLtE7OZjoa4GI1xOcwwXrjSBgMS+FtijszS52xlOZED3ttLNkBCt1dHr8tuAm2XsVtD2hH9y6Gy/eP+RJnKdqOLHCkYjU1mS8zGC5U4sDafmX6CEswWc96LhioKbgB2M5A4YKcth8/1dl9IN4A/C9I3SUxudhHXU41nrR6r3SUFIVmawqCc94b6FbNprjKE2RSYLnJ1lSCQMAxI6g6k2cBzSAt6r1qCFjRROWliphSqvQGbd7ANXB1JvY0oqbnMW5hLU6DWrEtXgvlbOSNpoazdaKjdI3U3hM7ze6k3UNQim/4Bf5sAG8sUmFnkWNARpj6CARZkJHAj7o+GGhMxIgogwQVQa4k2ms2wjB+BBH4ez5lAgtZm0dWgVqiAszSEAZfKf6iXwAwyx7zo2sD/CSAkcaq5SLCJ53B5cY7T5y/FSBhdXUpYkYwE9xOigxCtKEU3TfU7XcUCEpbsRpKRkbDVSFCpwYrlPa5bgyvddoECgUeOH6cegQQrWSh3bXAaJSYeuQUSGJAx6CBwxPvHDhurOMAkX2O0nKtrAwUYWdqgkgYuAH59ARzYBiqx0aJ8wrfD9vdd1Md/dGkDRUkDTBDmC6QRcNRN8cHJAR7d6+KoV0c9yTEXkECmztqJYAZQBti1RIyArENNTdXYD6cEF6h3wfIuuIKJFbBU204tGgSxW0dzZZXJsCGA6ejlux62b5SzprZnxgWjzTQHNiUnxX23jKLbp9xeySBdazpmDb0DS/3XbzhXa7c3l8GEm/uZAQOuxMIxGLaMhi1w4BgObo66q00IRZMCp9Z+BDsydUkRy4scqGwlRgL3IoKAWot5pr9dO86aAnsGNGQk8HMdtb9eABQuo0uwTN1c8lA2hO0uqZHQH0zVOWK9duAA368WlrkLogS+FPbBASTOVhhoQjDoLkaCAZZGkfdFAJVtNrtSZDFNw8Hum7WsNAam/zkElwkI+mKLvFUCPIuSEdo5gTRr7mOzTekHP4ffxX3cD1TKf1d5gVWlDaZ7Y/PV9+9c4LQtrTBfyWzHbcGpH3yqHK9oH+qDNWW/7G2BhHctbbBss43jtwPnao2EuwJ/P0C/y/76AXh5XHeBDHaMrc3b5gETe7vuVxlIsHnF531Ggs+YsO8oB3f+d9t12Hyq8r+r5m/V62X/3f9+2Sp1rdmW+fmBqM11u8YyI4GfZaAK/3ZgpgN5+R5Lptw+d24CgLuupXJ8vgOQUJ5f/P+u/f1NbEnV+fnz6Lb9seoe3vW6f3/tHvjgUZVGgpJhdzyqru89I8EbvO8DSDA0zupVDFk2w1PegDaGxLuPZQNZPcH+0UDC8gaQoKyNMRLovBRAQrcBfPToHv79Vz/Fzz/5AAlW+PqLP+OrL/4iJ+zjjz/EL3/5c+wd7uPV6Uv8/k+/x9n5azm9v/jFL3B0fB+Xl9f4r9/8DmevL50QFjPQa6DF1maNFJ1WXYKNLKPYO2jh/v1j7O/3pHtwenaFr795hVevLzEYLDBbufaGZEnWooaCDAIJFC9kJwS+h5kKJZ3IqNhr4ORoT6UNDPKTkMwBdonIsLfflMEcDqa47o8wmbIrA8UWMwEJYUjafCrhMjrpo0IEUadPx541ojmBAootUoHdMRJYzsAM48nRAdqNGJ1GimY9VkcRptnGg76AhKevhgISyEggEyEKGxLQMiCB84zZRr5t/8AxEii22GonAhLIslCmcpmpm8WoP8FgOMV4OBUToBYzC99EFKTqLz8ZzkSB5vE0IgQSGLDSGVR3BoIk67UCbjp6ZCQo8G02tNH0h0OpkqsPODOdZAOkCeIoV6nFwV4be72W9BQYRFMck2ACxSsptLhaJEBUk6gkCd2jMJKYHg2iNBGk1RAqbWpgAlkEBAM4n1xtbqYgJIxZvtFElKRFC65UmhirotzDZdZyAQe6nlpNnR1cH3oX1MasUaea/XK5aeHIMbANyoAEbq4MAMhI4N98vtPt6nyuBn0F8bQdBB3IirANgJlHq5FW4FIABZadJJCgzTt1TIR60T/cghl2dZBoXNFijYGNggH+n7MtYEcimwSbeA796yucvT7FxYsXGF9doRHETiNhDdRXQCuDAIROjR0camhmNV2/GAk5BRcdkMCuDZwTo/l0U95grATf0TIggSKKzv45AGhz7wr7aOKWBgBs6tmRqNNGVEukzTBZr1TaMGGwzPaCtEL6jN1AgjEVdjmxVY7GPx5IYBA/RoQ1mglwfFDHB/fJRmijW6N6ANkKZLPMkRNIKMAcrQM5fglCHGI8zTDoTzCekC21wpxaLvyRcCEZCQ5ICFOCNm4dsRyHlPrhkOykNwMSfIf1BpCgjc54CdYm1O1+Rq2Xw0p7XGjwmIPD0oOtJoILprXnFr83XUAKDY7N69IJ2JYlCMpSz1oKSLquFFJbyEjc4eex5IHihCQ/OIFFXkM9dplxPqgFw/OytSex0zptS4pOx5UxLVdzrT9qPVAbpl4nlOJaHfKHgalKlyiESltVlCw0m22BjOyuQ7t4cXElu05bbUCCcyTZqtcxKFwZhANatoyEm0AC90ErTTFabNkRNUYlP8cHNQkgC5D02h/6/k45+LISTwcMOD0V2nnWotm9INNQYoOF2LHpzxBIcQwtpyUjgJcgYZEQ9x3eKufX96uqxBYtKLLMpc0fu2ZjJOwKZs2m3BX48n131Tj7QZgfdPsBShmk43uMMWIZSf/e+p/jZ8z9gN+OuQnkubO5Ob7Vrcd9e2/v94ERu0b/muxvf26VwRT/PpbHpvydt/nSTG7496n8PpuX/udb8GzzuDzfbA3s+k4e64MI32WuVscD3z7Czt+fR/49tLljx3Ge3AY+2Jrzx8SPdwxIMObRLrHF8vVWXX/V61VdG3bNkdue2xV/VX1/1es/NJBgtprfYzGnzWdji/jPl23FeyDhbVbVLe/5PoEEc3wMHTJD7G+wvLGbWhZrb1YS7qiagIVJL/CkamN+23BVLYSyUbmxCLFEGCwQkjCr1h4WDFBdPRdtFeuF5JCOeqlYCb/6+Wc47nUwGV/h8uwVLk9Pcbjfw8OHJ2i0Gzi/vMCzl8/lrB4c7OHJBx8puHrx4iX+6z9/g8vLIUjfJnUzW6xxfNBkUh9sExbHAdIkkA4A36tMcLOFy+s+Xry8wIvXl7i6mop1QAFEutpUnaeQGINwahcw2F9muWpklWnHWmABgQSKLTLIp8JcFPLaVzg86Ko+l585GM4wHjGzlGMkTYEcYdxAGNexDiJpD4wmU9X9q/Ui6y+Z1QmAJA5Qi6im4Lo2UCOB7IejXkvtJo/3u2g2UiQBHdYZRv0BrkdTvLgYY7LIMJ0tVaIRBjWVIjBTQ4YFHc85tSQS4PCooyxYFGcSpOy1UrTq1IGgkj87NjBLSeHINWazlWijrINOk5ay9xyr6WSJ6YT1rS7Tx4xamLhaVjrCzMY7ymrogu9GHe2Oa23GjGh/OMDVdV/ZNwYq8zBBxOA8dtkyggj7Bz0HOvT7ePnqlNr+qsWmtgXbaUaJA2cWeYxVmkoQjt/PDgDK7pDOv3ZrTEF2LUVctD+UWFyxWbJjBWKCGNSOaIl+nK+WGE5GypJzPgqxp2ZDlOpzCEiILsl1m+VIGHgsF1iwxSipyVNqTCwUCDPo2d/bQ7vTkQjk1fU1xqORShpO7t9Hb29P40UgQYBAEmO/20O91URCgCR3nRQYpKtbByg+GOpayJygrSE44YTdUqnDO5FJZkTZnjRHSG0ECmrK5iylZ0DBRQsImq22U+yfjMSYGPYHOD87xdWrU4wuL9EME9TyHI1VgHS1Rn0doBUl6NYb6MV1MRQI2qjNI7MQBALYuaVo/zicjNUSkuwbF9A7VoIxEkLpbTg9jN1AghPF851IZUYY9AnpY2Y6QUAgIcgxzly3hilBDba7ZFa4YCNwoVm4aoDE5rVbWGFVjAS1NLrjUUXdfJf2jxFb7OZD6dQ0U+DksIXH9/dwfNhEPWLpxwSNhMEWWz1a+1UGxAlyReXs1rGH4YRrbYjBaKrSK9op6q8sVhny0HWVWasrQaI1wCCVZT887npAoMqUPr0goyhT8Pe9MpDAseG6cFoeVnrCRqTbB+8738c5rgw4W0YW2S6t7/hmDbbLultXGRewqjRBtRKOccCv9LNtfmBg+7Zl5ixBYKLJPDMFwYUgXqsQP+V8ov4LKQGyN2yzma9wsNdDWk/RahKApF2eYr6co9Nq4/CILWXZOcWxEaSdktRkK8kS4P+k8vO7O+2e7BM1AshGuLy8kn4DO9pQENLpItBeO1BT9rAQK3QggmPY+YwElZCso00Hil1AAsfDWtvyM3wgQQGDGA8s/3BlHOUEitXI2/nQTm2yZPlaNtOVHLluIhnFiMlUUBehtdYrBZNb9ZZenwwpkjuVzaG2i4Q230Fssar9I8/X/DU/4Py+gAR/fdjcKtOT7fpMj8AP+N18Limx7wAS7BosiLVrKQMkfgAvU+3ZNx9KKTdpAAAgAElEQVQssRVq+iN3+Zd2jf5n++ex/axviyTeBiTY+ZfvvQ8ElIPoXedoYn/l9/lBZRnAMHvB3wZE+NewC4zY3sO/L5BgjBJ/HP2xs7/tOAMSfIDB7lXZTsp+F9pS/ro3IIFjUwai/HijKvYo39td94920oBkH+wpX6P/WfSjaG/Kjx8jkODrWRhIZevWynreAwl3umjf34t3AQk+Yss9S8aJmeQCAKBGQtkQ7lqoPjBgN1ZOSuycMN/h9Besr2rqf4b7u1B9Zf18kYHxDVZ5I9i5EO+qnCht0N9aaMEKiGaijbIWXZu6AnRHIaYae5Czhpw08AXa7Ri//tef43/93/9TCv3XZy8xePYNhtcXclAaVLaPEzkQVMt/8OAB6s2agq3nT59JN2FwPUerAbRaTYRBhjZr6msUP2S/7hRdiuKlMSbzGQb9EdrdHmr1hmrqv3z6Aqen1065nQ6yQISao/GyzpQgAtsosmRCoEiORp0tE1McHnZwcNhCq0MFfFK5x9J66DWYkWXNMVQvTKd8OGQwusZkTjpwHYjrogVP1YJyhinVpznpohCzgsrKjDxWM8T5HO0a0G5GaCcBemzZWIvQaaW61majJred9exXoyH6oyXGUzIdnIAk6epsOblYUSQxd0ACv4/tMXttHPR6Ym4o0A/X2O8EWC9GOobAj8t0p1hQxX08lZJ7FNYkdpixG8V0idFoIdYGM1lUJGeZAOMSzmGXWXMdFGjgKVTYYY/0vX2VNwwmU1xeDzAaTyRqmSdNzEiVVjYuxOHhoX7Ienj9+jWu+0P1Cg+T1NW5s90gtSBYwxwmWDIjHTkRMqsz9ecpz4EZPpZa0NBK0IwOv3QFIt0DaiBQYJEih/Mpz+9KbINWh3PJMS5cO0t37IZuq6ysEwGj6CHBIYJK/C2RwzhCr90RmEIAgCUwBAQIFBwfHAroYnbt5cuXWMzmajPZrDf0m8H1aDLG4LqvIJ2ghVgU4ky44NsCBY69gARlP1mWUdRth671p1T6VdZAoU7XNcMCgqRel2L/hGyEfh/XlxRxO8fo/Arz4RhxBtSyALU1kKxz1LMA9SBGmwFPGKDHecQ2r3modatsIsXTpEsAzNg5gRlwtWDctoVUOz5CeesA6vZZBPI3nWQXtFEMwXfmeKzKIpglDiKxRDjW02yFSbbEPAwwy9eYsHuFQAzX8tEo3Lo3BXOKwYmv3VC25T7iX3Y2ZbfvLD1za8LfQ8o1pQyky86yb6d5/X7G8obDhhXW8z4aKdDr1nDvsI2jo5a0EWJ2ZcmmqFHgb+nERcniigO3vrmmENQR1w9xNZiK8TUYDQWmsrMMAUUCCa4zqltvCYNAMnsYNM/nmM3XOB/MBCSU9wYb6834Fcds768DiDbjfaM3wnYEqpzNKsBd7y9EFE00Ue0ci4cJA5bnV3mv9YOgjar+mmULrm1jSi0OMgKWS8xXC9kBGupuu4mHTx6qZGs46WMxm6LZYWBcE8DXrNd0/62bS6vVkf2jvRmPpgJ4eP8PDg5lo/jcl19+qVI63ke17GQ3nQI0NRvMy+M+qMCgaFVLEIG2TM49ARkSWjIyH4r2lYWGgZUv8Hu5nrknGADgB7m0abR/LN2o15uyM9yrzZZzbBsN13WCLA4+TDDS5jQZWiyHW8s+OY0LMWdWTstDrC+WlqUN2Ws+TxHc2YSAzBJhTLHVgiFWMEz8oLlqflR5kVXvJzvyrocfiH/bf3NdZG4Gns5eGJPmxvdTFKb0UHvSgm5vc5j/GyPBgBwfJPL9U1unt11D1fWr7c8dj7Lt8wNWzjNj8/j23z8/y2rvAhQMZPSPL/99WyC7AUWKMf22/boJauy6d7suuzxeFuj5x+6y97f579/F/n3XIN3GyvwmYz7yntk65TG25g3Q5W9bY3beZTDLrtGAKj/I9e9R1fVVve40bbZriJ8tMLjQotlVtsg92wB8+hFV83fX3LDn7Pqq7Mhbr6/ijbfNPxvnMkDoA+V3nVvV+r7t9e2YuO5aZWBwo3GUxDi/upKmmtiE9rD/7x7+Nx7WIK+aKW/8UW9/4A8JJPDyzNDbGZozqNeUWvtxAgk5gYSQQSoDCSf0FGQOGInYn5oBgNobcaEv1dP8s08f4t/+7Ze4f+8A8WqO2esXmA2vNRHZoaHebCtjSeeBTgg3kqurCzx7/hQvX7xUl4VeB9jrtVGrRXhw/8jpFcQxGvW6nLBmoy1V6+cvX2FO8aq4jsliibOLa1xcDzFfiq8q3YJV5gSbFuzkMF+BwBCz0TFisSrIcuh0UtyjEvrjQxwdtxAnOaazvrQeanTTFk6kjEDCZBpgOF7hakQV9Bw5gQQG4WEkIGHM7gWLuZwldrpY5cy2McNK9sYMScaODcBBKxEjoZOGap9JNkK7GaNLgb5aqMCT7IbTi5ECgeu+U18PYiZq61iuqS1Ap4ttKV2Gik5vt91S8F9PKG6Yo1NjcDmUI8e6XmbOGHgzMKSRvLweKfvPtpLj2VpdMwbDhcTY6MjW6s2NRgKdHzqRZEzI2Uau12vtJpqtjmjm/fEY14OhtCLmeaDyhEAUXFJdM7RapPB21a+e+hbskc4MKh1r4VQErNgijG3YohQBQQ4GRkXG0nUNcQ85VIlrAcnuEZxjDNyVRWCtcFw4XMm2pMA6L1iZgeZy5DL8NM4SSeT4FJoQFL1kEEAH2pwm+833EJyw1pCmncDM4vHxsYCE4eW1ABN+LzOREqhsNHTu9rlWa2hOkU8hNNtCcUUJuNVcK0oKaBJgcOaVgbjrhiDV/k0LTmaECRrNVHLRv7qWLsXg4gpDMiFGkw2QkKyBdM1SDnZKiNFgG8gwxEGSo85AhbXjhSYFGR+89+rWwJrtIMcCGRYM6hkMcOwjrrPwBpBQdgJ9u1jOCrljQ9TYbz6psf0DxiuWNCwxCzLMM8dOIFOKoIav36J7SkCGwAbHxO/CUWKGWSBs5/Ytp6Vi27EN1vaBMpBACv7GqS0o4v5HCmxmht1T3LbPSihqObuWZgu1Wg6OWjg8aKHVIjNpiWw9Q40AH+ntBEcRISF4ECYI80QdS9ZRC/3RxIF71C6hGKnEMwlMuhIvXTsZMGmitqg8pylb8s3XuBpOseYaLpwE3hP/Plr3ACli3HD4TKT4bjZdlXtQ5QjZ+29zxLhudoEIPnDgv9ecJmM6iAGUsHVvqs8RkLZipwdm/6F1fvLgCO12A5PpQK0suW/RjnAtttmelvoicyeoyhIG2geOl2t76ARf2y2nszIYjPDs2TMJLdIdptCimGcFkMB1zvcRBBfQuHadXwjrOTvmarwlwJpRKJVaLC4YtEyiDyTwb2M8+RmuzX1Z8ZybTv8hy8RsIlhrn0dwU+Nb8EwsGCHAyc+1dpcmKCs7Isd0246O35umBEgTjYvpSZAVY/uBH7D7QIK/lqrmyq6lXPWetwES/M/k0L8RkLABEW6uFwpPVwEJ5m9attnsh1unWzbR21z/2wAJ/B4D43wNg3LAZseV7ePuveDborl8/w8NJJTnR9le+QlCHrsLRPD3Fv7tX993sX9vAyRwfMy3MSCBn8PnDOSx+WPH2nXsAtltDtm+58+58rXY59y1hVZdP7uH6VFoL5nPIP+adqSkfyRLWID//O3Snrc/fCDM39fsvvv3t8IV2PlylX2xN/2zAQl2XiKie6Vtm7G1RHscvQcSzGmwCfQ2jAQz2rZZbCa6CTT+twASSE11/dyZUZDLmhWiVaslQtJswcxahoO9Bj748IE6NBx3OmhnK+QLqvPnaDRbarfHrNd07pTsL69Ocfb6Fc5PTyW0V68BR/spTu4f4+igi/29DsLAOb8UInzy5Anu338gVevP//I3fP75XxVQz5ak+K8xYvZ1OuPZIEkb6qU+m64wG82xWqyRBDGSKFGgyrUQBxnqLDE47uLDj07w5IN7aO+xfGAhQcDh+RnmkxmGY9JTWU4QYDTNcD0k+2AJxNRgSJWRJZAwnc1VX6ysCyO9wGW6eQ0EEuL1TEDCcbeG/U4ND4+6qMVrlT6kMcUhGSjGqnEnSHA5XODyaoSz8zFGU+f3E0hg+zYyFEhXZmaRDhpbLTbYBaJGx7SFTiMSkBAEU2XM67VEjAeX1U5U3sESh5hlDasIZ5dDPH9xJjFGdXRIm6g12h5N2DmxBiSw3SKzxUmd5R0JZqs1+qMx+iwBWBBoAKZ5hLTZFFDAzBTnTpzWJaTHdpSk3WuTANW9Q9UoMwhVGUNcR5w2XIa1aENkNDdbbw2WCUjs0YkXEkgQ9ZeBNpkyLAGIgkIjoa7XrD0jA33+bxutAQl0nI2eO52MFIQTJOAcNsdFIAbV11stnZuBGDyGn3vv3j0FDFen56Iq89zUYrLQOKCdUGC3YNmJowxbMGksJXPw9V0FKMK54eqKqf/gWqf5rd8UQBRdD2SbslDZPWMjqOvE1TUm/SGW05mAA/4IRFjlSPg3QtSjBK0gwFEC1As6OVGDDe2bbRq5iYehygtm2UosAdNPEDhUAAm+cnDZcfA3/XJQwKC1USOQlUqHYbScYbRaYE4ggewT0q6Lrg1VQMIuJ5bPlam/ZafvBsq+w1WwPcT2AQMFzNHy3Zhd11oJJCz60m3pdmo43G/j4IBBHZlgLGWYuW4vzOpyrMNEjATaaYqtL9YRZutE2iMMUBkALimiSlFgAkBk1kSs/w/FqGJpQxyTf5K7tqyLJfrjuYCErcNzs9TDtV906/dtgIS3cc7899iY3uaIqcKjcC7tGJ/Wa6Kp9pk3naa12pcmaaw2jXxtExAXQMKjR49wcNgVkLBazwQksMWtibsSSLDuNAzGmdnneYgtoCSEA0IJ4NAukTlCe8H7xZI11w3IgYTOMXd7Idc8v4OaDO5zXFBF0HobCEAaA7uABLNl9rkWWJQz3LUwlY1rthzjy8BPllHx+wgYmP3U2LEZciGUSFvH8dq0g2Snm02c7AAeo45zf1CJRWqAxQQTgsLzVcGY2c47f82VA7nyOq8KVCod/U2nkd0zdde885+j0O3fA0iwrLJ/ve487i7Nqrz+78hIKM8fP5PtB2o2mrbX+bbR1uCuwK78GT80kOADWL5tsPOvYiT4cYGNdfla77KB/v3x7+0uu7frc8xPkc0pEgF8L++TgTx+MG33y9aYbyt9G2k2lffvps3ctp59E9tetT65p+lRBK72Xd83kFCeV7v8hTe5nvIxVde33Vd3A2V2b8projyXbju3qvV92+t23gSmd837TRe/KHwPJNhisUn0NkCCbcRl6s+GClIsAH/DM2eTN/GfvbQhowuvWmwVLSMgmIAIZOrzQbYAMjo8TJcvVdtM2v7xvQOcHO3jQbeLmrwc53DWGg3EaaTg7PziFUbDAYb9a4EI7Sawvxfj+HAPH33wGB88PFGrwOV8IgEqOiQfPH6CDz/6GJPRFH/94kv85j9/q8B3QuHDqA42NxiNHR233mop2GYd6mw812kmzDrHtaK//Qo19QPP0O4kOHlwiMcf3sPJgwO0e01d27MvvpJewTlbEo4WmC1DdRcYjKmHwIxoQzX8lPQhkDCbL0T35oNAAs9J84v08GyBaD1RhvFkr4Wj/To+eXwPCWnK+UJlIvUkVF0tCaACCqbA1WCCi/M+roczLFak/idY56natg2GY2UWTcWbC5+AAYNZdoXoNVcKRNqNupzBJArFTtB8zEOcnDxEs9WTNsGzF6/xp798g5evzqXYHsR8z94m20uqLucrOwAo6832iwriYx3DwIOlDWMKLbJdW5BgQaey0Slo+nwPs+RkH/A8cjnJMlQkbDB7Q75w5GqmSWmt1xyQILBAFHY38bSGYhfIu9pqJwZp7Vd9IIG+lKmN22bK/wkYGLWcn83PVCeKgs7MY0fD/gZI4DGmgmzHaw1sxNhczSDHnjRlfg4ZCWTP8HgCCZta8Dy/ASTY5q4gr9iceayVWYi+LfAiKMCIRKJvDFKIGvN5BRAFkKCGiBT8JGtlPJEWA8+jf32t+TwZjbGazQUiUAciFpCQIVhlAhLSMBKQcJxEaIQMqDj+pCS7+nHVTFPTIUmwyNeYrpdqD0kdgzVbU0aJ1hhLG7atH10WYdfmWnaAnQMWin1EkIpdQIaLKQaLGRYhGRAQcEEBFdc1YltHzHtijAR9X4mR4DsNPpBgz98IDio0EjaOTRHolR0xH0jwN3/fmTRn09+PFKRxLOfXqMcQa4qtBAnUNpu0xTPk66lEXJl/ZpvMJGRr1ASZ2sU6FtVowW4spKTPVK5AsTt1d2AZkZT/E5fVYatP6YMUoJiAhDWuJwsdu3V4flxAgl/mYHbD1q7tv7scdHe97KTDVquRxBEtoyfwQToMwNHREdqdOnq9tphkEmpcz52jnvBuUPNmgVqtoWOZeSeASKCGxzSbHZftX0Pg+NnZhV53ZWdThEEqTZ+t/+DKgEwHQtTwIptNlpJjxLjjXYcHJ9DIh89IcJ/hKMw2Lr7oogEA3UZHdox7B8eLgCrBBILJ/AxHkXZBCf+n2KvZUdouGzPaZYEwRLBkvx3LReK9ZHgQvKTtbbT1uvRc2Bp3wW4k39YJsHvmB0E3A3Z3B6sc+SpHe9ttZLerXrZb23XiVv4PzUiwe2hZ5W8HmHcDCbuvavtsVfs4C6Q5jgb267rFiiPgdTMjXP7fp8bb/dp1z27YZO8zf2ggweZ1OVguB1dl226vG8unfN3l+XvbfXhXIMGPNYzJY+vdzs3G3Q+et4HkTUaLv2/xfbtKU/z9tWp+Vb1uQILYql5m3PzA74uRUF639r8PJFWd667Xq+zPru/177kfN357bb/NGd18z23zy+aEhNZ3+GwGJDCue1/aUNR+2MR/DySUxXAyZAGD4qL/M1jD7UocjDLE2v/Vas7u1qAcRMZMGRXgG5DYXy+to1VkeOl8qKwhDjGbsz58rGCdx1NM7OgwxL3DLo4Oe/jw8SN88Oge6kmE6/Ozom70CvePj/HRJ5/pTF6dXuKvf/kSL16e43LAgI4Ug1T90lkDwGy1RP/YqWFGqieQBoFo/wxyyBLYa7eQpECzlaBNZ/2IQo49dA/a6DQbuLy4QP+ij1enV7gcUDArEJgwnrGsgAr2dZUvzNeZgIQFf1QvSkYCnSV2TaC4Y4Y4WCJcTlBLlnh40MEJWRAP9iW+mGdzIJ+Lqky6aEIxuzzC6RW7KOQYDCjaNxZ4sWRL0rAuHYir65GABAYIxHrkxCUx9vb2sL+XYr+5RrvB9pn7ONjrqjaTdfIU8WNd9b//+/+Fg8P7CKMWnj57id/+7q/48qtnGIzGWKxD1DvHCtKcEXP1nazFl6NA1g1LSKQSTyBlicmc/cMdZTpPUiyDBHHN1RkTJHCtwGK9ly3N6Mey9p7OrmjSDFp0jHMea2zhWIjACUgoHF+WNPB5ZrHoVVsATiFIy/KytEGBXeQAAAv4jSZsugu3MRJ43HBwLcee84jXYO3SzGbQQTahNn4vjyFgYEyFxXgqIILfwef9QJNOOT/XsqK2sRu4yP+tZ7vpCPAeuPNgl4lYQYqjM7sNwnrdq16aYM08w2w8wfXVlYCE4XUfo8EQU7awnKrwBDGBBFYDEUhYZ/o/YRBPEdUkRCsAUoJvKj3JBCYoA8YAli3a8rXaQBJMIJBAIUZqGpDxkpC5VICOZefL39L8TXIbEDgggYAcdST60zEGyxkWkdNkIO8HDGAKIEFgZfFdZSDhNke0TG0sO0FVYos8fgMaFwCXzVMH1pUzku6q/c3Zzs2CAb6urG4IrKZ9JMla+in7ey0c7LOlIEulKDA4RxgQMs0F9IgGug5k61hrT4HWeZZiqq4vZBKRBk8mCYFdUpvcWmSgFtAeJrFAPjIVZrOFGEODGbkgfja47Lw4AOdtGQlVgVyVI7bLuboJBN2s8bb1Z7+Nmuvfw+38y9GQUCzB86L97YJ6FMsNkCCwrxHj6GgfR8d7Yi/M52MNEsVR84XTN9jbO5AmEIEbtXYcjHWPez0HOHKPevXqFU5Pz2UTOP4EEshIEFOraL8myKywjfzblVkYyOjYAdx7XCCXFR0fija3es05//w8Y10ZqGA2ktdfBhJozxT4zycbnQTuJTwXB9I6UUxLrNQbNdkuA24dk22BFbU8BGI4nZct+Ju7LkD1ls6RNpdAgpU22D25K0jxj7HjfEd8l9tdNf+qgAQLhMsBwSawLLrVbM/tFo2Etyxt4OfauO+awyZW+bYhx3cFEmwPMyCh/L3l9bwrULL3VIE0PO7HACT4AbrZfvv9XeanPx72d1Wga6/788Tmov/abWPuj++ugLLMSPDvd+XaeoNJSYBce2yhF7cBYIqE0rsCCVX7S9X4Vl1C1eeX7UbZvpUZV/78qfruN3m9DCSUgaJdQILmkpUYvwcSnDPnO5JvAyQY6rrd3Es1JQUg+6NkJFARPXf9l5zx2QIJcq1yggCu/VysPvc07MxaL1Vax1bblAboNNnznkHPDNRWY6tCli4tFwBFwikmdtAFHtxrqR3i0VEHx3TM9jpYTYc4ffEcX3/xFcZj4OSki08+/gytJoXsVvjTn/+Gp89e4eyCehRAUqs7cUXGGGmiII40X30vnbsYEsDqNlsScWRwTRCh006RkgkQLpGFZDeQohkijRJc9cc4O7/CVZ8OXogZhReXIaYrKpGnYDculTWwK8JqLaq3I3AwS0OxLbZtzJBGmYCEJJzj4WEHj056+PmnjxBhjvWKgMcQYbZkowHpOKyzCFejtYCE4XCK/miuzgYsa6A2AxXXL6/GmC9XjqIdBqKTsyUZa/fJSLi/H4gh8uDeMe7fOxKQcPb6Nc7OzpQN+vm//CvuP3iMVvsAz1+c43e//zP+9sU3OD2/wmC6Qto8Ur95rhXmoGVEgqIrCcEA1coTRgoEaMxZe01mARW3wwSLkDoHVGR3gT/1DvgZZCxwExKoQP0EdYlg7fe2HlvOeKEJYCCANi52wSANu1AIN4NJtoNtbDKQbL6gDgdbVXjbUG1TNPaBqy92vcuNBcDPIiNBYovzuRxjK3uw9xuQYIGJEyBrbHQT1rOFnGJ+LoEEjWNRS87x52ebDTGqoV2D0Y11fOiCA3PeCSTU6k57QtpqRRaSNdN8sLMDOz+sJyvMx5NNaQMBpNFwiOlojOWcHVcKIIFso3UuIIFCcgQhCCTsI0cnilCnIBsXGNHppQuOBJwkFMTkfV9hnhWMBLIjYkd1T9bxJrjftQn6G5dtaht2F8txKPJG/ZHVAv3xCGN2IIkCZPzekERq1/6Rc1DjVAIS6IDsAhE2jv4OMcUbDlApo1benHmsDwD4jpcce4+pcJtTZt9XBhIEzM4GiMMVGrUY3V5dYEKnHSOJuR5Xsru8ZukLsu58FYiBNVUb1xWyiC0JGTyy7SN1FRxNVCUNaqUaS1CSWhMUVWWgy3vLz6DuDHVTfsxAQlVpg5zUosuSBWLbLJ4DEtgW0oAEtbUtGAkE8Pg/7fXJyTE++fQDNFsNDIdXTg+hVcd6NpNd2d8/VLkTQXgDEnjf9/fJUkgFJJyengpIcPZmqTI5td4sWCIOYCzKJjbzzu3PPGd1ISoQRatRX8ydrXY2wZWo+ECCb3t8tpQFgq3U6SOY3WMphcD5TZcQx0qwkgo7l7TmgFub05vyhoVjw9GXMCDDsRWc6ChLG2gTaDNHk4n2AwFd1vaz6GBQDs5uc5q/S6C26zOsdeZtn28dNMoBwcaGUOvnhnbI9w8k+GwEf39xtunucKIq0KlqH+f7vz5d3uZPOfgsf9+u4NQ/4yqg8IcGEvxA0s7Vv4ZdrAv/ONvLykG1HfNd5ue7AAm2935rj/VEkC0e8ucQz99/fhcQ5F9v+X5VgQlVrzOBwc+kb2f2Wd9ncdU7aiSUA2mbe28K1FQF61Xr602BBLMhdh93rYtd51L1/buABH9NWmmD/9kGJOi974GEHw5IMOfkxoT3LLpPN/qnLm0QNc+ABOb4mGV0ThXXMefRekk1fs4nyguvEVGYMWStJHvbuzaLclCoLp65gJcBaewSzyqFaNWB416Ak3v7+PDxMR4/vIcOuwVgidPnX+Pl029w+jJDowF8+vF9PHn8EWopyxZy/Ob//AEvX13g9ZmjmzYaLeRRirmUyamXMFU+jT/8zmYa4uhgHw/vHWN/r41ut4MGOyi0WI/PYHiG4YgZ+yupR1OWcTxbYjiaYjhZYTYLMF1AWgmLjM0jE0zXuZzumZTQ10XXDwckrFYUowrEvCCIEa4miDDFw8MWnjzcx7//6jOVNhBIWC5GyJczgRg8XwIik2WKy+spzs6uVNqwFIhQw5oSeFmAi+uxxBYdkBBKXZwBL+vze+0ID48pvJjh+PAA90/uKat8dvpKziwzjgcHR3j8wcfYP7iH07Nr/OnzL/Hl18/w6vQC14MlVnHXfSczWKLQO6aAnG+2jSOQEDKYIzhAZgLHhGUdRC3Zso8BS4q0YBZsAy8X8fFK3QbhnGDrnmBrqFOvK/POOcRMqTmwjqVQc/atKJuxDY/nxIcEydQWcqvi7zMCOGbMtPnMBNMw4GdJDG0yUgaO65TONMEAOkzmqPO3ZWH4HgMSzIkmkMD383P5XbZJ8z2an5PJDSCBr/N5Y1VYKQUDIgEuKwcUUCOB42LXadlJAglipdRraKY1zAczkBVBAGHQ7+u3lTYsZ+zYEYqBwN9SoicroaA9N6j3sFqhG6do1epIWUfPEpTVAvnC1UayhISdEZb5CosgEyOB9z4rSi2iNen220fZcdidCS6YJOQ/pTW1d6TuyBWF3lifRA0RtgWNAsdmkVMhNGUjrWQOsDkcbpy+3X6sypGpaHrjym2Kzg3+Zr9x7j0xRX/u2XX7gIb/OQKRuFgXY5U98W+yErq9htrU1lNOe5YJiYbi1hBJCss15ixLmCy1vqNaC0sCq0u2e+S8cvwyrjO+mfoTXK+y7QLdEixXK6PNp3EAACAASURBVAdGzBeYLgnFGCPJiTObM+PGtAiU3lIjoXL8K7pmVAUaVWKLXF9uXbmyLX99qmQo4Bg5RgKP26zNyJUZMagOwjUeP36AX/zyp2h3Wri8PNXzrXYDwWqltd/t7skmk3nFNThlfRyAvb1DzSFS+MkYIpDA32QkEJRW5p73iAKZYpS4zD3f4/sOznY63RYeY9fjRB5vZyTwuNvEFvVdgSuvarAzDfVIivOgnXGAQNGOsxB1s3MwlhdRLrPLPH+KI7vgy4nb8seBMwWrInTgA8dvzLEVi80xKXw2yQZsLExLOcizefFdArVdjngVkGAgzW22ZQNwbrpufb9Agq1FH4T0gYu/B5DAczAg3q+7L7MS7J7sCoh3jf1NO/PjFFv0s/6+rbcxKDNayuPwroGu2QPfTpbXTtknMt+jDIr7e7XtpzeC+5Kt9vfD2+5vlf0nI3XjaxZtvXUtVjL+jkCC77v5823XXL3tGu56vur67L3+cf7fPlBX9hV4jlWMiSogwYAi3376125MV3/++EAC/b/3pQ3fAyPBZVXdhrgLvdzU8vxIgQS1aPKoq2FRi0xAQS7pOkOSMiW4xnw+EYBA1WrW4i/1GttGcblkyqrmbE23ZitCshggh7jdAPZaIR6d7ONffvoxPvvoMRppiOmwj9fffIGnaocF3DuM8JOf/BQH+0dq50jq7h8//1ItH88uFmI5NNp7Eg9kecN4QjbCQixeVT1Qv6GV4vHJfXz60Yd4+OCe2j/GSaD6VmZVeG6DwSXOLs7QHw5wdjFQQE9NwDk7N8zgyhoWIebUK4jSolvDCrPVQtfMIErRUxBjvogpa49aLRCIESzH6v/+8LCNDx4d4Jc/eSLNhDhiTn+BNMyL0gbWu5ORkOPZiwt8+fVzdVSgJkMQNzBfR1JVvx5N9FuigUmsgJ2ZagatbBN31KMrNMdep417948QhwGuLi+kOUGaabPdwYcffYKjwwc4vx7hr397phKH12fnuLhaYJo3sMwpNOZEtFhyEQoUYokDS19cfTWzxitSzPNAjAQGH2v2AGb7roTtw+iIbh1izgj+z/VjLa6cQ1vbiA5mmSs9qaV0pl3gzSy+svA6NnWCf4W+AX8TRNg6jxTSbGyovrZB+rXCBAdMP8EYCeYwq0PFfCqnlu8liMBggOvcaUUUAI5XE2raCz6QwPcT3OE9cc73tgc8nWtzJvwMnWMaONqwnPKi/Sb1KRxgwXZ9heK+nHUXDLG0gcc3mw206w3MLsdYTGcOSChAhCE1EoYjtXZTiQ+DADISeFOKxusMnRpBgNZ8gS7LNepN1AkIsoaFYNlypbWszg3I2agQbOTCzg0UXNQaKLq7OH2Vsnq520J5neVNauPYsDaaGXIJmS5U2sDyiaCWAGz3GYWYMLgqav6dnXKPMpBw20Z920a82UwrvIc3ARJ4jAVW2oS9dkq3AQnK8pI5sJohz5ZiH9QbkdpAdjpN2ZM4zMT60lrk/Vi5tnoUMFUpw3yFuN4S4Ciq+splp63mXIKY7HZSCCbyf44Ha/LVRnU2x3xJUPjHCyRwjZSDTJuL/E27ZGtZtqhYn+5+keGxlkYC25DytY1+iXQBXJ/5HEs8efIQ//Y/fiEg4fXr58qok5GgUjrprrQLnRjXWYbAAR+dzp7Oj/9zfRJIIFuMmhbE9ZLEda3hfaM9MrBS4APbIxaeHn9bjTptATP8fA8BCXNGzWn2GQn823WDcXbXD0i1Dlf5holFlpMBnVq3sBr4bXtJB8pu9UqKJh+b9xFIcHXVzl+SYKQEGd1nMfHgznsGdm3g3lBmJPiJGHP+7R77gY28jopIusrR5/nc9Sg76mVA4Y3bP75laYNd/z8DkGCMFu3DhUaCHyjbPfIDtl1j698Tu39V9rsc+G3+/we3f/SDad/W2xj8vYEE21v98bT1pH2kYBrac3bP7Hl/r7Z7t8u++vv9uwTaPzSQYMDXbfOnyn5UuAff0gi57fh/NiBhe59valrZfGbyUPb6fdcGU03eIp2WvVLNbfE02wXa47abbQvJD2jsOQbi/sOOsQV9tyEp0j9Fn3V/4drfVYhUVY3bLqNuk8Wc5E2dXTFAbsPnRCrEjIIVQsntEzFwHFsnxRYiC9k+i84FKbQrrJZ0jBdIqAUQA0m0Rhrl6DUjPLy/h598/Bg/+cmH+PDRAxz1mvjTb/4/nL96qcC30+rik08+wf7eES5Or/DFV8/wt789xXA8EwWX3Qzq9S4QphJcHI2HWC2nBRPBgZitZox/+8XP8ev/8Ssc7HcwHvUxGF4qs9IuWiey68FsMcXrs1O8Puvj2fNXeH12hdWK2fYaRjMyD0g5rSNpdDCazXHN75tPwdZ4zPRxgQWsN17XXGu2gB0j1kjyOdJoofaP+90EP/3oRAF/r9tAqxFJbDFlS8gmAYE2LgZLMRK+efYa37x4jf5wIYbAMktAKYjhZI7xhG3EZhJ2YoDJvt8qbejVEecj1JIMNdWwrrFesT6WY+5KDY7un6Dd2UMSN3F2OcA3T1/h5esLDIYTzJYRBosEq6CG3NgkRdsx1uALJKNGAlvEBJEyx8we6UeU8xi5gITUBcQUWSxqfZ3TjqKOdmusNhtvTsgqw36H7TidiBiNOp1Ly8Rx7pNxIOdR2hsOXJCTzQxjQfPnufrrhK+b02NsBAMTeJxl3URbpejlcqnjCQRY4GH0XlvHyrYV5Q/7+/s6TsDF2imdG5DA6zcbYO/xnSULNI3xQODCgTaOpWA10tb+USCAlHUdmESwTirwrHdnzD+g0OhEpQw8j8F1X6Ju44FrCUogQYG3mRrPWKXrDN0MaOQZqN7eTGI02BmAGYElGUcemBBSL8QBCdLMCFzAmpKRUqF8btlTA1ikp6ESmgBJrYHFOsNkOcdktdh0hshoT4gM8jfBo0IFX6UXROoNUvDahX6XTdxsPcGy7+IIGUhgAU1c1KXf9hm3OTA6PmPvmbX0Z6KidIwAQqPGEhyCeoAo5BS15DrMcpWrKHhcrLFc56g32q7kqKCP6/uKDg1hkqgGnWVGUsGJCyBhtRZThqyENTUVbnJKblwKM+Z6fOseG3hUxem42xWr3N8Klslt4+iXNpT3Yc17T0zz24EOa0VYp0VktHCcLGkgxo2bayxtePjwPj797EO02k1cXZ1prZGFt99mG+OaQFOnB1DoE3AdiT3W1L2ZjF2L1vPzS+11vIfUreD7yNoyR951bKHNcyKOZk98sMqBig704H2U7oz38B1/H4gwW8hDDVxpJPVNS0nZW2nNuGB/vpjqmqwcjDoJZj/d+bIjUCRbyGP4mWMC39OpGGgGfLismANGyNSwzjtcedwzOF93AXEGDFsQbWvO91+qArXK+aWCyJuPMnhw5wy2Cbg5yOxJya7cAiTkRbttvn2X/+mDKra3+nuMk2lxa7AcBFrAf9f5k5Fz18P3fY2V4O6nCX4aA2NLTbdreZPvr7o/Va+TM2nzYdexBhzuCrD9MbNz9teOby/eZIzsXsm0F0G7gXu3vd98A/+7fHDCX//+MRtGUElw1F8bZdBrF9Bh/kh5jdn5fttm7mb+VY3PbfOT4u56rdTF0S9t8Oe39jGPeWii8HfvMre/+p3W+lt8ib+mb3v7Xeu36vy+y+u77Av3kl0Pi4+ZvHzPSCic+s2iKCbr3wNIsAV9N+L1zwAkFBuQt5JvAgksadhujgz+MtIdqZ/AFnEUAUtrRSC4QrZipmWJJMyRxrl0A+oJBCTsd5t4cG8fHz85wacfPcGD4wNgPsFi4uq56cS0G205uH/58xf4/C9fKks/m6/VzYCBfVrrqHXhcDzHdNxHzI4I2RI1BueNBEf7HfzrL/8FP/n4A9GFX58+VylDPWWfdgpfuew59//JdC6a/zdPX+Lp89eYzTMF8NRIYI/2qNZErdXDcLLAFYO06VhAArOxoTJaCTJqJDCLm2+BBGok9OrUjojwwf0DaRns7TWQRBny5RxRnGOv20N3bx9RfV/q66fnfXzx9Us8e3mGwXil88jCRLoJBBMk2sfadgbT1EjodtV7PsFMYyynV2AAgxIn6EgH9+joBHGSYr6AyhmevbzAdX8E1tYu8gRzNLAKUuTMVAcm9OWMNUsbXMbYlSgQQGCJg/4OCCLFiGp15whulLdvOmbmdLg25IWoZ5G1DfNcbASCIAKivP7UhoaKPVDUwZuTTYRLjvCKKvW8drfCbdM10UQTSbTaTgtgjcIsJzR3WgCmcaB65oUrV2AAYA48v8/0EggkkOnA76OgIY9lnTG7Ofjrns/7WQAFwEVgY46YCZZtRRQdjVRAQeyy2wQS6LS72m0HJDB7yE10cT0VkKDAcOSABAYqEwIJa5YiuY3agAQ5OcV4pWRhMBjNctSjGlpxjAbbtKkEgnx5AgkZlVRUXrAOXWkDAQUCCRJlZSBwB5Dg2z/b9CxgIeskajTE+BnNphgvZmozyZIGpCmk7loBJJQdkLv2+l0bKfUDqt7jO2DmWFlQw5KR7+JE+Rt/wPWVO5CWQALvN4VhacsINpL1pfId1ajHuocMIJdsvbp0jrvYQhnBsLVKUFRCRNtEvRIxEGLZLLIQnBPmBPCkkTAjy6scSN306P67AgnOXqwLu0dYdFun7xhCWyCBpWjHxwf4+JMnYiSQ0UZ7zD3kXmELyCzgc2Qa8EFRQdoECrmQvXB9NXA6JtcDAQq8j1HMTimRwBxjS5jt4n2UeCHXfMF42TISyHBw9kBAQknnww+G7DVjB1hgcxNIcOwMA/poA2mrVfpFthXbDqu1ZV3H0a44cNABHRRe5Gt8kJHggAITXbQ+9wUTgWU5hQbDWiLF1NrZtpg0O+4HsOXgjsfYdVVlFKsC0arShipHXZPgxuO/J5CgPeQGK8YBCWVAwQcz/t5Agh+A+/NIvkRJe2MTE5RihPL8q5pf/vH+dxgw+PcAEuwcbF34YIJdZxmc8O9T+T76c/49kHDn9l754nsgoXKIdECQV1raN/ugdzmKvqBl5juNlrKxFAG0wGJjNH4AIIHB1g3nsGS0fjRAgncDtobIMsnF5lj0NKcYn0viMJhkv3un0Ewq5HrJNodrOcbMqDFL36pH6NQjMRTajRj37x3g0w+f4NHJAT559BA1BkUFnXwynOD5s5f4058+x1dfPsOaNfkZg8wECGvIA9b44v9n702bJEmOK0GN+8yz7qqu7mqgiZMkAIL8sJRdjOyXlfnbs9yZDzuyBGcwFIIEwL6rKivvjPvyWHmq9tw1LN3Do7q6UA2wQiQlMyM83M3NzdRUnz19KuPpQubTkbQbS1nOx9JqQxthXz568kB++tO/kAd3DmUyvpb/9T//SR2/46Mj+d4n3xMEgfUWqibYTvfXL17K5599Lf/+2ZdyiaoNczHNgHpXGp196e0dy2AylYubgdwguAQNWRkJYG00ZA0tgzkqRiylUV1Jcz3XKg39xkq6LZFHx3vy4O6B3L2zp4DH8OpcK1r0uz3ZPzyUu48/klZnX8GEz748kd/+4Us5Ob/W8o/VRlcub6YymuBnboE9dswaVdnr9qTXb8tRryWVirEQksBGQHoCARPVmlglcnk91LKPFxcjmUEIXKsxNGVZ25PV2gTzkCusz7FiQcpChSFbuvMMgQowEpDioCrj+ryr0uh0NchE3r13eOn0LlErXQ0FdjHgXFpwrI6JqsetQrlDYxqoY4IzB6dF/w811JsQBFQn1wTF5suZLFWh3OYg5zt30Ejn5U4K8wnpCGt6QcXaDUcY7AC0G44unH0AB3jZDqHt+gKcQMUMpEHge6OrmxRIQElIUunQPpyDzhQp/nQ2ON3wPxkJeA+ggQEmKEtnO5VKwQ5AAvxWS4eoSjVZy+hiqBoJqNIAQIFAwmQwNMZEmgyQTXAG3/Ukkc5yLZ21CCApMBL2qk1BDzeQ5wz6Kij1GA8QT62sUhCBAohaSWALkECNifQ+Q8kwrY7Rakml1VIgYTAZyWhmQMKyXpFKswU6kwbEqtORWLoNdB5UvyXE/zEjLF5H4oU83qUp20+PA5EYSLAUsOJX7JRtOH1r2NFEx6CCCaq7t5Zmw9KwUDEH7VXtCq2KAv0Ky48HCwrn1r7RsQ9mgQEFqo2Acp5BIwElWDXwTACaiczCzvl0PpN6UM3O7mDzflRrQRsdAyb8v0TtrWRhLw30dmQkFF3GA3epH5CCR5YygsFEIAHHeyBBU8rqa3nw4K4CCXv7fRkOrdILev+DBw/UbgBIsPSioYkvHt5RYHE2WypD6NUJbO+FDIcEKFE+0pgH0J5hGhWBBFhHZThMTRMF71NPBfMA6S2siKD21fVTHpBA20wbS2p6u46SoFkw3GyaZoIxD5Zqw1SEtgcdBZTqJXAF3QOr1IBKFvgM7QNxEUACgCoCscaEMLuNdByrWjFV/ROMKwAJfjc3bv8uQEnR8y915FHuesscLnVv/8yBBAaZul5zbgRGAvsmbzebPuSbMkbK7APWJo5/XpPt8sFyEZDAcZM3f/CZ1ynJG2P4Hn18AhY4jn1S2n7HJolBGK4V/r54TMzg8W3zQAJ9oqI5lPpcQQfIAwe8fl5/eptTYuK3MmbeNiOhDAgqtQ9lN1fy+S7n39a/ZfbndT73bcnG+3tGQvoI3zWQsOEcOgVfTtItbqZ99E5TG27XYsYumBmjnJrwjp2gubVV7HyZIJe6tarOb1UesDNel6V0W6D0V6RRTaRdxW58V548vCf3jg/k2QePpY3AYV3VgGx4cyMX51dyqjn8A1mBVw9lZ4FoVl1mq7XMF2ulQ8tqKc3qTFbzkaY03L93KN/76LH89MffV/Xzwc2l/L//7R/k5NWNHB835Be/+IU8/eiZBmKgBcPRub64lM+/+lo++/wrOT8fymSWAQlgJHT7RwokXA5GMpiMZY4dRAAfjaoBCZWWLGdQS59Lo5JIu7KUZm0p/cZaeu2KPLl7JB88uiOPH92VRm0t13AqX71UkT/shu7dfSB37j3S65xeDOV3nz2X5ydXMkWkVutaagN2caZgKYRJX4XaeFc63YY8AKtjvdDc91UyN7p0rSIdlJhsNTU3dzpfycXVQC4uBzKZraWq1Oe2rKQp86SlYm11lGJsGR13AXX+xUKWABLAOAgAAnY/1yjHB8cT5R+RUgAabAj0sKPaqoN2bwwDLKKTke2YIeCKd+dV3hP0+KalRqjzCk80iDuhMgAcVXVgUIat3bZykCKCIAhVQubKGrBpxEWTKRCk8pLJgMWXbATu9ukYrSNdxIQW0VYtTTYY6LUzx15Mwb1upTdZ6vEyqLDDkb5z507q7BNI4I4NfsfOMvojVT4PoqcADQgkoD8t/xm7P7YDifesryqyXq7k5vRaltOZTMcGJtxcXsnl+YVMhyPrjyhSTtO7oGGBcqlLgF8ibalJt9ZQIKELijPKRGLncWEaBUklUZ2EpZZmxN9WzaMMSMijbpIhUoHqe7Mh0+VK2QjQSZghPQepHI2GMhJQuSMGEtSpDfeFspG7vmIQIXigW79Op4wH+SBH+3fHi8fOAp8NwDQVv9SKKWAlGJigMiw1AFxWypbBXrIwSruWg1UQAgeiHTYfFUjQCWFAH9IZ5goczNOqDgAUmGNfBiSUMRK0lMQbvMocbe/g+3U2BSNDDJznKG9zdu37+UCCztNQctV25Gua2oCqDQeH+zIeB1bBai6P7t5VwACAC0QUr68Haqfu33uodmIwGGu1hudfvzSm0Bi79dA+gA02oV4CCRRGNBtnQMJ8ZjoJnDPKMAnsqKyywuYozAvE/Tj2drgV0grYt7DdKSig1RUGxoJrmf2lndY0OtU6GGtf0ebWIea5WMhoBHbGONV8aDaRQlFTUVDV55hMFNACMAYgwbfPt58BoAdg/Q5q2fgp+xwAJV/xGCr332wzZfP13WIklAVSZVUbGBBz/Yop9Qyk/XGcdz7ILjIRZYFW6fOLgITYTnNcbQMSioJs3HMZkMB5E6/vnGNljAS/LnwTIEE3fnJSWzz4EK97eWuRn1P+WXlgwbdvm22Nn/W2QPk9kLA9NakMKChbev38fw8klPTWuwQSsHsaP+wYESxu/ncotcE5hCmQgPJrZaraYTdh04Aj9xfBY6IiiCyNiLrpXQRtnYbs9zvSa9flaL+vlSCWc5Qkm0iyMEEsUD9nKG+mDnFD5glqXCcyhvAgtnFQXqoq0lxPpZrMVGQRu/5PH9+TH//oe/Lg/oHMp0P559/8k/zrv36qvvXPfvYj+eGPfqI7SCipCFG6Vycv5PTVubw8OZPLwUSwCb0UlKQCZb8ti0pNNRKG45nmca8kUdHDerMmFdD+l1VZziAoCG2ERLq1tYouQiPhoN+Qp/fvyOP7d+TDDx+qIOJsNJQvv/xcPv33P8irs6FME5EHT+/LvfuPZLasKojw4tW1XI1QJcJAjRFKhQGsWAcFedSSqFl5wP19BL8W0CRgS+iuPxghtkullGdUnZguVbxSKqiG0JVKFWUtqzJdiswXAH5qqkKuIAsCuhnypxOpY2e4XpV1ra73W2209Dd2OyGGh9KAoL4joIQTCocRu6l4/pgXCG7V+YAaAfIG54sN9fR203ayUMrTOyUAEfA9BRJQNiyUZmy2rVyQinVNx8pIoEYCHT8FLkKuM9kJ3E2DY2DfnVpgHgJ36CMATIBzDBABYAI+x/sq+hiqPKCt0KfAsXhdnZ5rvjScbAQOTKfA8Xgf7Ud7/I4iz4XzUyMB+iIGhFj9dzAOrBKK6SawIgpYCqQeoy8vT69kOZvLYjJV0Ob6/EKBBJSEBIiglRrCCz6zBxIQjDeWa0GKQ1Oq0pOa7Ndb0gO4k6ylgee1NEYJnvECAAKABAAKqpuBp4pIbju9H31A4TjTdzAtjcV6LTNUBEFpUVSGgF4FxRyRRoMABbXqNR8XjVin90MgAZUKdn3lAQlljIQYSPCO4+sACXlBsD6f9UqBBHXMAAhgLlcTrb4CgBnMIszNVDSKO0chAIKqi413MIWMOWAsOZSX1QxirQ6AHex50C3RNQsMD8i93gqEXo+RUJRjueszKQsUdgUS4vPEAVR+wJIBCdRISG1HSG3AHIVQ7927R/Lo8T0FEtYAbgF21ivSC9VaMD5ZjQHAwt079zUgv7kZqbjiyxev9HMACZgPmDNIbQAAsWRqiquwgM9VqBUog+4Gm44A3qcNM6AzEzqNxybGJ74TB+kM+nB8Q8J5AwsNxxtgYDoms9k0BWgxb9sdS5mztmCdnstyZfouCiY0zD7jPjUdL1S9IZAALBxri7ISYBfmprXin48PPPKABAY3uGZZoFYWqBKb97Yhry1F4/nPHUhAX3O8cG6wzxk8b2MklAEZZc+nzD7EjIQ4MI/HT9H1vJ3xQFYZkODBEvaPrpfBTpe1PwY+GKD79nhQgPdHQIcsS7++5AX5eWCJtxcEEuJY5j2QsOtKln9c2fjO9QucBsR7IOHN+v+1vv2ugYR4EsfGoPhmvitAAuktgSamDq2JT5UBCXpMUNZPRRt1x9B2y5DmXEHe/noprVpFeq2m5sXjfQAI/XZTBe9AMVWnAwUZlT4pWp6sUe9oXj5SDsbYXUfQjjxgCPzVqtKqzKQhS9nvN2VvryX3jnvywx98LB8+vSeynsmLr7+Qf/qnf5Tz87U8edKT733vE7lz7746cAgWX3z5uQZ8A6QQTBF0wzVvKpiAIP4StPF5IhOI7SVLNFp34RHQSbUOUoSsUM5vNRfszXdrIgf9pnxw90ge3DmQB0d9Oei15N7dI7l350ia1Yq8ePG1/Ou//Fb+8MULuRqK3HvSkQcPn4jUOnJ+NZEXZzfy6nyo+ghJDTnkiQqq6c5wEPHBAtVoNKWGXGhQX7EbWQUjBMr+0KowMawFSixotQXk4sJ5bSuQsJa6MTuWa+1nBCsHB3vqKGr1hPlUd4I1jxeCa1AcayCNpSGVRlPBBKhbzpKprBH8VmrSgi5D0+qygyEBJxO53FoyDGrdyUJQkpCq4sgP7rQ60qi3FJzBi7nC2F1VBkFwUOGUa1AfgATb1RqpoCCCbuofeComxiaCbn5Xd8S09B0Ao5lpCAQgAcdQHwFAAoAGGHGAA2QywHHHMXiP4mLj64GeD98HwOBBDJwD18H3ybpQzYeg0I7z4Tu6WGuRPnVBLKgMgaQtRFBbDs56ABJQ8QIAwuX5tSB9RIGE4Uguz84V3JiPJ7eABD17ABNgeRRISERqK4AJa+kASKg2FEjoSk0aYRxpibdKInMILKrg4u5AgrJSQn/jb1bRwHOa4lmgIoQlaFu5R2U8AKywCh0EEmBbNHAIKWtoO/qmDEiIF/IYTCizbwbumC3MdfpKVip8zzsD3tFVtkiyTNNPsmduDAXkqWPuEISqa6UMC7oIlEFsVkO60D4QtRSIXa3FCnBYmtIc4nyJpRbp+KoGwctQxSO7jT8tIAHgS7zb6ANN/9xu/52onUQylVf70uetQ9LKvcKutlp16e+1pdvryN6esY+Ojg8kCfMbVH7YDQTM9+7dk26nr7YGQAIABIDV0EjATj3sAmwfWFb1ekugFQDgnIGxsZQs4E6gsKsvBtsGJCBFABoxJj67CYf5QCimQHsQQcfRysYX+pFBk4F9gWWobbPqNThXp9tSW8fr4trzhdl0PAcACfhtlUVMWNHGqzHUAHQxJQOMBAIJeQ6196Py5mBewBRPxzJHvghI4PfKAuE/dyAB/cA0mBhIYP9vAxLeNBAqC8Q9kBDbZw+kFTESfPtoq/38KUvN4LglqML27spIyF1T3Hrj1x8f1HNeY+769vJ8MRDh50oMthAsip8VQRJ/vD9P2dzy9+bnt1+D3zMS3oyRUPYM/PjNWwvfiy26FeNdAglamizkZ/tFLF748v3Ndw8kWCoCAgUXxKRAguWr+xcYAnRsABbAAUmNxEa+IZyGlbRA31yAcr/QXbZ2w/t0fAAAIABJREFUvSYtqPTrbuZSOi2ACkG8ETndwYjqrgvqpFdbAlcbqQgL5AevUC3A2ACojtetrqReWUi3A+qlyOFeU/7i+0/lww/uSa2ylMHwSv7w+3+T09MbpQ3v7x3K3bv3pdfbU4HHwdWroCa9kPEMDnhVlmvQrUUZAZfDmcxWicxB81YhAQMStFyf1YDUXXYACZUVUhtE7h615C+ePla9hjt7bVnNJpp+0Ou0pdtoaNnKr774Ur58cSqjucjxw57cvftYVpWGnN9M5ORsIKcXI7kcIphvyXS51qp9lVDZQHNLQ3lFMAw0qKhYLr0qVSQzA2ZU6h4506iogVxcUHbbVrITO1sLPN+KUlBxjuPjQ60moY6eUtqhrC+qi6Bgggq4BVABaQ4IbGq6V439NXU+O81OWlYNji7E+LBr1kCFiyXqjFtwrQukgEbb1zxtMBLwHp676gmESgwQioNjjQAUu/etjlVLAPgDIGGNMROO9UEbAy3usGGXDZ8rXdiXZET3BMYDfiPoJRtBc52PjrRdpoq/0N06BP84v5aqDOXXsAuJ9315pTR9QsUTTY2dOcbcpWe7MJ4IGtjCbuXXjLoIGrGpwZORgM9x/ZvLgQIJEH2ELsLF6ZlcnJwqsKC01RWesMlc6gx3QALeBxOhukikAdHFtchepS79ak2665rU10sN3AEkkJGwqqyVmZBU11pFBOPvdRgJBFRwL3M8xzWqQVS1XbhjAAkAFFSPA8NLyxcaI0GdtZUxwAA44sVUmHz7uvlu3kKqVVi2vDDWaMu9c0bnqkwjwX8ndqxUZwailtCcCVVyAKpmKWVWUQQ56Kqmr+PcAjJlrUA4cT42G6waJPZM1IlF5hdAGrXvEE418VSlcut5LFBEZY6olzb+LUtteNeMBAIJnvpOx5hBYPzcs/+taoOucmF88bkaUSPR3XcACdiAh+ginsXR0Z48ffpUHj66LzXVK5iriCJsBNaWx48f6/OANsLV1UC1Eyi2CI0EYxKAUQZbZtVLML65q2+AZyJTVNVYsdxtYB4ghSVUxgEwa0yVLE/cBxU+uCEFmlotDArXc0uvom2EzcE5yTjA9zTNbWnXgh1WdlfDhEABdIGRkDIPGsZWUFFQTXEYhd3ZMKzWpgmjYo8QLl5hnBrY5gOW2EFOn0uUOlo278scbaRabAQ27vw++Cm6jlnXTQ8pWNpoWuWnPLztqg1xcBjfR1nVL4LvDEhoe3y/vmsgwbclHv/cYCgCEix1sDg1qAxI8OAD5xTBF/RLGRCSt6b42KEMSCC7LwYT4nUnPifHhWci/DkCCWX2oWx+lH2/7PMy++NtjLdxeN/7s0XXKTv/eyCh7Am5z98ESKisqmkecZ6jyQfNCU2DlE5cl5/tB6VfnIpv5bsEJGS5rkaxLWYkaJ3y0HQEsOq4BWV9qiDDecUi1W411FleLUP+fkUEYoAt0DpR8qyaSKtpTrF3ckD3RfrBbA5Ht67lBi3NASrP2C5CasNaWihNKQtpNyvSbKy11OLHHz+Spx/chZcukmDX9kx3gmZT1LNOpN/bl/39Y9vlXUE0ainjyULGk7lAyBzM0zFYCFMACCLzZK1BOaoXIEqG0GJa+QOq20jHWEJcYSHNCpS8m/LjTz6UHzz7QO7s9eTi9KVcnL6S1Xwm7ZbR5JHLfnY90sDp6AF2t+4rA+L0aqhshIvrqQynK5nMoQeBgMnorehnVfJWcUSU3NJIT3ew4egieGT+KhYJpeBXa7ojOV/g2whKWsamgBO7rshgZArk2GXr9TqWgwvRTAhgwsNGPj7U3RVQwO96KAu5llYHOgsLpZwzIAe7AX2L87QDlR0l7IwNMDIgISjOdzsQOGyqM6t7gwvTgsD408B+OtXPwEZAsO6BBM3BTaBqbiJzyBlHX4ChALYGKhvgfwgX4n98Pp9jdw3fQTCGEpR2HVwDL5yTzi+CXoIDABjgGKM/ySIA4GC57RW5e3xH9g8PFJzCLjmeD37j/EgDUXo62lGr69jBmImdM1ClNXwBE0CZJ6aJwOeJ3wpItCxPGuyOmysDEvA3KjWcvzpVIAGMBKWt5wAJatOC3WrhuS5WluKwXku/Wpd+pSZtCGkCuMDM0/lt4x/VGlbQdME96DlwBF6YHOj/zd8WIFkpUHwOJpAyVGqoSlKVYbIWEL3xzDHWUF5SNRKQTqPCogDBgphgAD2VjcC4pCT1igsybbC3y2g3S4jq5zmCgnQ0zR5moKmCM64Kxy4LvQ+UeDx2xPGqpbo09gkD9Pli6vLjlRC/wUgAQGuDxsBgaCdgh1sZHHgyCNyUkUQhUzuc65iKDYZqKnn3UAwksJ1lySHFqx/bse2I2CGO+9ADCX430O+8+zHgHepQd8jWrwBQpQGt0wmCRgLKcSrYV01kb68nT548UiDhoNvVMsTnZxdqiwEwfPjhM5lO5vLVV8/l4uJShoOxshEgxAggAXYEzC3orEwhRhvKIypApmlNSOlaykT1FKyqjDJJ1CZa0G9gydI0MoINsnFD8c0sMOfuJQEIjlsNEmfGssK4gngtGF5IJYP4sbKWAByusL4t1X71Ol21wbAtsAlYy1frsB41UIGnrRpCGNewf6PB2Er1grWnWiA1HZfYwEBKh67pYWwWAQl2r5l/4oPZskCgzNEGkMDxwbHhf5cxEnYGEvQit/VEijQa2G4C4nzmMRBUVv6xtH9Kpi8C8RTcD/aO6TKpDQs0/pgNuEsgtN06bJZvzTtWhb9z2GKcB2VAgvpSW4CEsuefBySoOd4xteHbABJ4vdR2ReKrfnx7G4G/6YN4u+HXSP9M8wLdsufH6/nfm7FRflpkUfnHMFlNcBlMpzdbfm6lpe9yP69zTJn9Keuf0vlbIvb8Hkh4jae1DUjwhiDND1bxMLtAHdUAtrzywAX/3i6Gpvj0ECSkmn2+1kJZN7zpQPMq8zCqWLgguod7LEJjNTdaJ3DGSChqpy7K6WS3PfzUIGH3Q2uoB6MQSvQoaAOHGEFYYECoY5wq/mPrHedF2T40Y656DL0O1LI7cnzc11QHABRNVCJAgAplbNBB5yi5hkCzI3Xk83eb6swNRmMZDWcyGs5lNEb5v5nMACaM56qCruKBoSwYhOfUualUZapq63VlR6znY0lmEznqV+Snn3woP/zeh3K835Xr81dydXYqU5S9gjCe5ucnsoKI2t6eNPcOpNXpK/Pg5MLSGm5Gc1ksq9oWpCRoqc0E92wDF/e0uVDfdlK0ugIDLc1DrakAmy0aBszMVijhWTOxwf19BUmmi7kCJ0g3IK0fO5q6u9+A0B9q2qOqw0qqzcYGawVjCE4iNQ3wHe5wMa1AldDxbOs12ds70NQGFXlcLWU2gZq3Le54j6kBZCTwPUtNMHaBBhMVY4n433gfbAcNAARpEkalhUOHayIg90J2PveYwCHSGBRoGo91PgBEAEsB9wDxtBZSddoN6bU7Wg0E9wVARMUvAfrM5mprAKQgKIYCv9oefA62Ra2pY13tSMVyfpVZYoUytA8sDxpA0DSdkwo0LJaqiyCLtUzHY7k4O5fzk1dydXGpDAWB4xcttLR7SibACAAAhDSk1dpSHFZr6VSr0mu0pAuABSkmWpUj0R1tBYhC9RDMwTnGgOpRIB0J6UkmtqrUbRWsy97H56B+dzqoNFKTaZLIeF2XwWwqE9C4cb9tVHJoKPsH4BfmntNDs7H/hs5DaqsqeEZZ1R2dKrqzbw4KflNDwOaRPSMdG9jdr1gqjtf3ICiFAAVjhoyT286qRvcpkOFtpLelG/bdSuXcMrUaWGm51izgUidLK4LkfiXrghCIqkVxoEwe6HELHAcDrWyB2vHz+Nzx/3ltMyfMgJi8YEDHytbynFi/bB3j/cf3jTELAKnTbUq/31W9hE63Lffv35UHD+9IDXo0tYpcXl4rWPD40RP50Y9+IrPZQn77L7+Xs7NzBbCHw6kMbob6Pq6BeYAAfjIzQUK8TCvGyihOptCpwTpk5SR1XGpne8c7Ccy+rGpN7OxbH2XgAvuEwTJskFYIQeoZZgOCfqQQYd2u1WQN1gCvqil0ANLr0gBFA2k3sA31mlXKatTVzmnVEFiXishkOFGRTwCdc80DTNR+KGC8wo4tgMhNjYQ4MPTP99Y4cf4Eh5oHAsr8o20VZ9hXMTjjAzb6T0XDfMM/jES18R1UIorP78+VaqNEgnrpfbmqEcVzpFjHS6mKW14+UPaHsY9t4yIrBVna39G1btmU8HneOM5rpoJYLpiKz+eZCGwzz8N2+//jv2N7EPcx9SL82FOLEoCErZ1bap9sfYltG9cYCloz9YQ+C473AEAMRjHtwh9DO5HXF3G/eZvCNlCrAW1J01NzSmvG/YFNLerM+XnFOR+nbuAY2A9qP8XzL+6rsvjsdcdr3P4yoMA/E/9d3muerfNt8qw6v5btOj/K7i9Oi2MbUz+xInJ5fW0+j6amaU6pJKgmpqLrZSN8t8+/8+Uf3wMJ2580DSEmfwYkWJ4j0e/ioRDQ4BykPTaseeeAM16vLKVWMQqYTaqM5ojA2SYPg99sQUQgoskFYEQgo7qykna7Kvv9luzvtaTXb0q7WZdeu5UGBcjHAoiwTqrIutA8bKjGT6AlMFnKeDaX+XglQwhFDWcymS2lovxqUPNr6jAhFAeQoA4RNnOD8GAlWUgyvZFktpSjvshPvv9YPvneU3n26J6Mh9eau47SfEvQHaBVgPx/sDL2D2RRqyvr4OpmJC/OruX8GrT9lSylIdMJdnJAZw0ATCqyppCA0dfhoKQdbI4md0r4CfpLnQLXl6CPLxKo4zek0+tKd6+vu+cziGAhQKzbTj2NkYpp1RtSB0ChedgAEtrqIJICTgNJkUP8Ztky1iVHEE6V7063H+j7ax1vTDvAefDsWTkBjASkNqDfmHurYMYCVRuMPcOdN79wcnzTaWA7CXCAMcFjVBtiamJovD6uSYAB3wWQgDKPOPby8lzTKgAkMPcffc+F3dq3SHeQCagQpANTp1lv6ViinQJlGCkiJtpY0ZKc+I32oEoFwBA6KgASZsOpAjcQVwSQcPbKAQmYTVEOfB6QoClKiaUNQCuhDS2DelM6SPlAUKBAgij7g1oNDFS1kgiYHSxjicAjUDq5c8h+AEDEcYHPZiuR4aoqI6QOQTQRz7GJ1JmaAgkQYFRRz5CS4W3ItwImaFlL038wtMLAOs1HDx3FHE7MKAVIUuDBgDsEdwAS8KKKvo53BGaBNpsfFIdUBDC1trzKHAHYEo5379BnQML2qgpMTStyJP3185z+rH92cxiKjnpbQMJ2Ry8xPRd9prZOxoEDnzvitW63JQeHe3L37rHcuXss/T5qnUAbAKCRpWzdv/fIGAnTuZYVfvnyRMajuQwGIxkORoJMErVVKJtcq8liNRcIreI9nfNgi6EqzcwqbeA8Ot9D+zAC07UVYK+mCBYDCUxp8E76ZqBNIDCMxzB/OX7iHS3OaY45GAa+Z6Cn/XA9R59gXvA3U7/URi4xv618bF4w6J9H4fh4y0ACr5sX7OO9MiChKLhPn2GoOhLPM17Xr1+54/M/OJAAKNi/dgUS2N8b8UEE1uT1d2yPYyCB34mD9CK7V5b6kJd64YEE+hIbbN4ISKBvpP5fAH04D4vGZ9F45H1wPpBBxftgHJEXKOf1AcS88+YWjmW7vU32dgx/FwE5vNZ3BUjg/cRjahcgwdtr34cEKd5s5c33D94DCZ2eoeNRzqM+QKYhOEZCbW0ib2UOjh8I/uGXDdTtjsxtRsKuSNOug6cMMePnDH5ITyeQsP3+yoEE329xmwEkNOpWS52TxTt0ujMYBJq8sbFzKrdB1quZ0k01j7WKGuxr6bZr0u0ZI+EQVQ1U2qBupQnrTVmvqjJDWcXZTMbrpVKrE9VfwA6yiTxOR0hzWChVU9Mo4LAFAA6BB4I33Xlud9URRIpEMh3KarqW/Y7I958dyfeePpQffvxMyz5ip/366kodKuyGYycG1SdWoMbOlor6nZxdydnVUAZjCCZiR6cpEwUSsAAQSCCR3KI7BPUZpTxj2nCwp9TLVMAnOIzoOxDzK20VTwSQ0Op2TEBxPjfUFwBKKLeInSgVfavZrpO632hUvSnjmVVA8JRTCsRpbncQhESQjrQBjDXs1CL4bnd6RtNHKTBoI4TdMyL66C8En6ABI7UB17A65ZOQa2tVEWIHl44sxzGFxPyiinG01++nyuYEDCgGie8iH1hTPVDOQ0SFFgEmmJDaleYOQ6AS98L0CHwfPwyg8T2cK8s9NrABQALGF4J4LgqmgWCl1rBTiEAHQIKBLAYk4B5wbqQ0zEczHYtIZQCQcHpyIteXV6rdoK9AnU8XVtrAwEjAtclMAJBQT9bSqlakXzMgAeKgDbKKUBFkafeldqNW1TmDceKdFH2GWoqwInWkrFBccrXUPkCfKpCwTORmAc2Fmu3uYz6higP+RooD0nXqgO7cuA438m0BCchmsF1t0zupaL6GgZf60vQfYyAYGyHsgK9tp3a1XqUl8SyX3AIz0n8ze25AHh0Jvl+Wg1sGJBBspSNHBzazpyX0DQcC5zmVf+pAwvb+A5sss596rAcUYF+RYrOGCC9SAGry6PEDefbMykAmyVyWs6ECCUg5AAvr8OCOdLt9TaU7O72SV69O5eZ6rBoKSFWoBE0balroWhICGAVCNQVrLVNUYlE9F9Ow8EACj1dBY2XtFQMJ3CmM+yELuLI0RgYZtEW0Mxyz3qGlfU2UfZTZX9p7X72GADJ1ZhjEqJAkAuE/MSDBBwN5geSuvhmOw476tv71NsNfN32e74GEtLtjEIHr7rZAzAepvn/jv3P7XnWqsvjB+y67BtJlQAJBea6vvCfOr12BhBhspq+VB6TE987+8+PaAwn+3J4dscs8qAV75wECfC/vWeadL45vYjtXun7ukBq57T7K4isfz+Wt/68LJPhxsEv/lrcvXyPqPZDwJwYkIMcRjko8kfxk2mXAFB1TPpDMkSDdCYYRDhEDsO2O7m5AAtsWt0ULO2oae0DFQo5yZtzJSHAsBXX2wg4GqMlQi64BSMCuInb7VVtQ2i2RdlMUSEAQ3Ky1pNXqqPjfSgOvpZZzvJyOVN1cdQn1N5gYa5nPQNECRb+jzUeKBSul8XkBSKg22hpMCICE+ViW87X0GiIP7zfk0b078vHTx/Lw7h3ptjtKdUYQjCAFFNfLwVBmUpHryUQurm7k+mYkw+lCyzKqiF21IaPJdANIIAVaS8dBKNBC+jTwSWngAB9UCDREjrlAQl3W9bbSadtdo+aDwTBbWSlCBHUAEjT4Ds4igATdVVYNAiSmVGUwNt0DOFWsM+5ZARTzopAhzk2GQavdTcsxYgwSdMC4I0MA4xHMAPygLexHAxtsN4/X86wELoBwZFmGkYKHdJoJJHBHHfdBOiHeY3UGvI//0QaAGjhmOLxRHQMACVQyx3l5PTIsuPgTvcf/mgKyXAnKXwIMSttfR0oHWAkmUolAB/QzAgkArVJwBNoISL1J1iquCCDh1cuXmtqQhPrz24AEdRgSMILWJqq4SqQBIKFSk261Jh0ASdgprdhv0HjQZk8n1x1SBshBeFYDH/wd6NpgLWifLBeaLgOQRAGhRSLXoCXUm0qLVm4Rjk1WktQqkiCtomEaDEXpDWWOwlbbGVIbbP7Y1mA1oWOYAQn6uQIIgYWwXpkSRHgutUZVU2hoRwn6eWfSGFTZyzud29pYdn8AEvy48pTanZyOP3MgoQwI90CCPoeImdBsQSS1qmBxtbqWD54+lh/84BOt3jAcXsnV+UtBLHF0dEfu338onXZXQYTLi4GyFC4vbjTt4eLiStcUUHkxt5H6gjmhQFlY//V5qb7MSmaY2wpG2ugA6GvzKtu9VyaR6oVsZyT4wCAGhgBS8vMiZ57j0zvFG+8FPQnMadwb7DV+yE4gkAD7T8aZAl5YsmE/vsNAQt6c9f25K5DgfR//N4CE+Jn4wPc9kLCdUUtGQhx4+v9jIMGDB77v8/4u639qMHgf2rMRyvzvMiCBvkM8fuJNiSJGAu6JvgV+c46nYJ7THinqi21AQnzuvDSLbetbtW6MV297/LPLmxs+nigDDkrXzzcEErb6F4EtVdZ/sX0tGof+PGX3Vdau7PP3jIS0L7ZpJGwsBDmMhGqy6eDFDyBvAfDvvSkjIQYS4sW6zBCVDZiy7xPxpANKyjkMBEV2iq8RVGm3pDbk3U/WpkTqEEhI6cKbwivUR7id2pA5U9ghNcX7xIQTVxC4g6CjVSzsd+vSbjZ15xd0UjDhABSoE1MRORtem9AbhAghEIkUAAjIJZZOkDkK3LlyOaeqgB/qsSO4WC8kWUCvQWS/iwoSXbl/fCAfPH6sO9kQ4hsHJe4RqOgADyYjmSDXfTaX2SKxMo1IHUBOv9aCDwAHGASKdARGQhjL3Jn1AIL5w9aXaqAV4Q0q7UE3wd6vKpDQ6vQUSEDqBgI5UMr1pYGc6WVQ2wKaAlq5oL+nDAZseN+Mhhrck83C3VgGMuxDK9k40VMzIK/WGvoefnA8AnIVXgy72ABeCCRg1x/tBquBlR88kMCAimACF3fuhGFMW4102/XDNTq6829aEHiPzAgukPiMwACOAQCCc+C48XioMTRTG5gG4hkJBhxlND0u5rqQL1C1pKvCo2iT9pPWczdwRMvPgeovliKBNA7qKCjbAbuW47nuSi6nMzk/PZOTFy8USFjPURazphoI/uVTGzQwCbTqTCch0UoOPaQ1VCqa5kAgAYEL0zAw6jVXDqJrPm8fgz+E3KoPV8c4hr7DQucZgQTMm/lyKdfjhabHQGcE+BlKws0hzojzIGUiYiTETIQ3WlAr0PnAjiB0U2wdqATNHFL2U+2CwEbQ6+vfSIswINWc2QwM4m4zzgfQks/f7F7mzHF+brPhZfcHANSnzBAQLlsXUufFUYPzHJjYkeO98Pvf9dSGMiDBUhvci+UxAzgGIAHiiloOsZrIo0cP5JO/eCbtTkuurs7k5Pnn0m435fHjD+TZs2dSrdTk+fOXcvLyXNkEw8FEzs8v9QdVctrtrjLSFoulTKcTS91xOeZLgIKYA0sDUrnzD1uttiMwfWDPdwES/PqfF0DB7nDtzwMK4kDHn4MijwwCyLryQAL+ZrlH2ELTB8qCZ9zvdx1I2Bas7BII+jlzK+AFISNHIJPH8fyb/Z6l4KjzE17bguL4HtKg5E9cI4HlH/P6WF2YoJFSNA/K+q7sez6QVpZgSBHetPnF1rhs/KjvpRpEmT+H97yPkxe8E8ygf+99Ms73eK34JkAC20dfjwCF7/ttaxFSm+Kx7YEf2m8/b/IC6sL5UbIQlq2vu66jRcd5m8p74HyP+yi+B/oHvj82lqodQJCy+LRIQug9IyFiJOT4CJnivu5AvVsgwdS/vzkjoQwoKPscg5dGAIOOu8roN7/g50+Ubw4kZIYBOcoIkG0zSHP+UZ4MO4TYocHOBcJYCNIhJNZyWeE4Kqert7+UZL1QVgKcfIgvgrXaatouCUTtdO8GwTrSumsN3QVFID9DnuoCIlBIFahracl6BSKCiBlMPA8BhFZOUxV0BB5h1zU4AXWkVVQBUCy0QgWYFt1mRanzBwd7ykiAY4ncV4DAoEBDUAtBOAIx28GFoFYo1YZjkDnQQLutzJ0+q7Rahj0Ris4UAQmaflAAJACwqNY70tnbV1AA/QqFbTireAa4f+a7YhlTdgpy6NttOdzbV00FAB4EEvBMySjIW+x8QA5QAD+LZaIgghdV9CwAVThvtdIAHmOSQIIBBRkjwQMJXDgZ1ON7eC+rgW4snFYoycgAn0CCbz9LNZKWj9/mHE+0MgREGwmAoK+5QON5eSCBDgEdDmokdFtt7VO0DxRqAAaWimHl5nCPBBLgN1qdeQMSlhOrDLGazZWR8PL5cwUSUIlBn10JkLAMqRKAz6oI9FdraUlFWQkAETrKSKhIE8KgGOsIjNHnLDhTqwf19UCRRmAUwDXMG2XFYHaizKNAZK4pWnlD1jKdr1RUFHRuAA5kw2iFFHwPbIyw0nF8f9tAwnxlmhNVBRH1ovY/GQrUIAmMBFSwsDtCa5negDEIkUyWtjPwACwFm3s+B9wBfDs4AmWODhkJ3BmLg8LS7/8HBxL0mYfBbM/fgAWuT/VGTe03wIJmqyYPHtyTj549VUFilBY+P/lK2p2GPH36kXz04TO17Z999oW8eH4iy+Vayz5eXNzIBYCEZSId+CeNtlaPgW0woTHYdrMbANcw9wEkwN6SzVUEJKCqguqXFOzqcd3mGh8HrbBbuI5P/fI+g3faeS4GKTgX9Vs4znxKG/+mvYONJ6hLvwPlnH1/x3/H4MatQPwtayRsmz/4rCwQjAOJuP1gM3kgKb7eeyBhOyOBQELcrxxHee/7OcB5wbEdB3PcYCj6XO180ATRNTmkaDLALrO/ZePHAwm+rR7AKAMSYl/MrxGc9wxa4/uM+9F/Ho9tjmOc3wMM+bGDves3vLytot3hucqeJ9vvg3TamK3X32ENfpPvsw1xHMZ2ekbTLkCCByPiZ5bXzrLUSTLS4u++BxIiIME/wDyNBJR/3PaKF9V4oStDfLYH8shP3gQS4sFfBgS86ee8HxoB0rnxP4zi9pcBD3lljbzT4Y05DUQ6IRCgVlZSTUydXXP+USWhgjKPCPyXRufUKg5rzWFW/cMgOmXOH5wxiLUlqpOgOyVgByQrqYcdJ8gkejE1luWbr7EDCrVqAyqgpYAShyaQbqKMpnAffqt6NoCKzAFSVoTm09akCkBjtVDtfkzSZtjt1iADAo9LABlaWEtzMLSPA+ps5dsAGqAtIWFBqa+e+pXtMGtfRiruNMxp/5OqG+rG0/goeAHuRasrvYNDafe6ClYASOBOMNqhu52o3lAJDBVUXKjVpN/taXDfbHUVSAAY4B0rHMN8WTqS1B7oG2xlAAAgAElEQVTAOckMAJjiA3XTBrB+wfs4DwN4BKF4D2UXuVsH8T8ulAQSYrEvz7bxu2X4XiM8H/xNFgQXVzwznJPpDrg+HG+8x8AeJSQBJOC8+Dy2F2gvX+nuIpSHl0sd2xhvnWYrVfdHZQbVQgBoo1VRrHwizrNczrV+O67lgQQtxTZfKCMBQMLl+YVUlqE+/BaxRQWOtNQmyjwakACdhMZaFEiAVkK3UlWdBPyvITYqKdwCElBy0EBFVfKtVZXVgvdmKFEHtgd2Uus1bXujbUrNk9lCBuN5KC1qVQeWYqru1EsAkODTGm5VoXDUzBJjdftjpDZASV5fBiRUkvrmMwyfYvcXFkh1WSi6qGKNIv1+T46OjvXeBoOBnJ1eaJCIsqZmz7HtGICKNPAJVRICg6Oo7WXrC4AEUsjRfr/btEt/gJHCl3d685yaXGf9VsnMXa6a8yicPfVrbOw4xc5TWdWG7Y580CdAMB5SB5iCYte1+QcQAcBBf68rT548lg+ePtT/J9OhjG/OpdWuy4MHj+Thg0darvHLL7+Wk5engil8+upcrq6GcnlxpUw4pMoBSDBGAirzQH0RKLqNB8xHDQyCxhNsit5ziKfiuYD1bRuQwPXWP2MfSPR6JibLTYN49zPPEc4CX+iBZCAGrkGbSVsc2zwCCQwQYHlin2rDZ0uB8E3AIR2L7xBIiNudN/L9jqr3fdJ7xOZDWN85tv0zKwoc0nH9H5yR4Ev4bPPVfT/GQEJs/7zNYKCXZxvxPYJ9OM4DCZwHZYHcNwUSGKjjutuABHzGtvi5yFSINwUSvM+Hv3m/bF9ZfKI+tgvm4zkS2+/4fEXP1YMc21akMqCnbDUr+76P5/LmchmQQBsT23HairLrl42/90CCe8LbUhs2FqWc1IbvIpCQ50gVDeiyibrL5ziGRgDGxlO0t39/NyAhngzppKhUNGjwkx4ihN7wUWwKDrNfcE1s0QAFc4xWUgv55bWqBQhgBjBAxO4vzl2vG1UfwAEUs2utpmkcBEYEgjLdRUXQDyOMOg3qUzomhDImLDAA7RsBHr6AnHb4n5pPq2UhK7JamnHFsRZYVGQ+A0Bj/ewpZ+gLNfC4r5pVicDu9GZ5nIwqrffvcq/j8mC6dxrYDkxtwHfAUsD7K7Sp3ZO9o2MVW8T9ogID6OQo8aWK9KjUgMoLAfSYYxctSaTTQkpEW/b6hzKcjFPxQz5Lfk91FIKYIml2BBjwGRgaRPGZGoHnT/YCAnfqdujxQbCRDAP0PfrWgwj8G+/jeN8mAglkTjSDECSORTuYx8sFgEAC2g6Qg0KBtosHkGCdAgk8p98t8As1F3ICKwASMK4AJFCokUCCOeUYgxChtD7C9RpNSy3xQALSTYqAhG0aCRmQgOKYVnIVDIbGei3tStXAhApABEtxANhQwVhWVoKVeFzDkQHNH1U1UX4TDJqq1lERsB2QtlNtVKWCCiVoe7cnjXZD54WWXR1jfONY1JQ3BgNABMwCnQma+pS9vm0gwRx9gwrV+QHg6HK2wYjS1AdNvwrwnlZ5wA2vpdVuy5MPn8gPfvAD2d8/lJOTE/nd71D270wrQCDlR/lTmjLl2QjMTSrJAS4BSjyQQEaEp5eWOUL/sYGEILQZymrauhRSXAKwARBPRW3rVTk63pNnzz6Sp0+faDrTdDaQ1WwojWZVNRKODo+Vdfbi+ammMiCtBSkO19cDubocKJAAEKHRaCqgrNoB02lIX7AqRGChaaAenGvMdf0/pLZxvVT7BD2TZn0rkEBH1TuxnjHV7+8H22LpBjGQwLXLO7IZkIDjs40QjjXaOQZJPCc1YyhEq+lANat4khcE0lnO84d4vG3EbKZv+WCkzNEuK//ogbw8X6jMv/KBFdvFfsH/sJH+FQdSRUHueyAh9IxbENIxsaUcJH1ID/D4cRb/XRboYX03PSMwBzNGAjdAyjbjyoAE9fG0JHQmaEzfBO/hut8ESCCY+G0ACRyzHqDknC+bH2VAQtn69acAJPj4JwYAysbXmwIJZfbvffnHbwlIQNUGH6DytPHCWbRYcVL74z31j86dn/wayIbgFwshHqY6saTxgs4fUOqyifimn8ftopNAxJIGLH8xD0FyNVN+LgM8NvoV9x4ozQhsfVtQPs0CxEbY/TW1+GrVjKoGxEjFwI5G0GhQRx95y3DyQwHEdHFJfY0QmARmgbIA9Dso62g16i2VwXZCN1MakAqTva8Zz9jFDWrzzDeCc27PL1FVahs7pgSP8zGoR/iWOiqpzgTFT2y3kxMd6R90KP1iV03rimcBF+s62HGWa65jLgAIDLyhElZptKXZ7SmQoAr7KG+JoBKLF2j7TQAtiZZ9xII5HU9kMhopkHB89460Wz25vLEa6r5yA76HHwTyNJacF3x+2i+OEk70nHRenE+p8EG4iwsmHVLsbiHIJoXWO7Bc3BHIce7iPQABLNWo7VqvN8pTIm3CsyuYGgFNB1SN8AADQJ7hcLDBSGC+OlkRaCuZGBSi5Dmx7QjAClVmUnokKoBAIyAEsBCDgxaDBaSJCjum4MxsLpObsYI8AAxQXhTlH8FIWE6sygSALv/yGgkYGgZb2TgHqwaiiw0wcxJUcBBpVkSrN/RQsQPVSwB0rRIDFVQcrqG6Gqo7Ul1rYIDfCIgWyUKmy5U0WnWptdv6u9nuSr0JgGwl48lERgCSVlaHPEFQAhaSptVYMMX28Rna/KmkjCADy7JdPR7nHYxCZwTzXm+fnCPEjOwv+90MOewQpVQKuiyMkQDQT1bS3+/Jj370I/n7v/97+eCDD+XTTz+Vf/i//6t88cUXClpCaI/6K5Z+YGV1MfdVYDJUrPH2lfeQty7F98IygpxjnCPeUd66voWqAb4P89pSaNdLGAnx8/Dnjp32vGt4Ryvvc8z/bS9Sk30fbAZrwa4GBgC1Lsx5hxNfkelsonaGQMKTJ490zs/mY01f6/XbWg0I9mgymclivtbf0MH58osXyjwYj2Cr1loWFGuYMs9gG8DwsRmo4wqQlS/nizFDu68AALVy3JzVdMCwHnKnn2Aq+8av476/kGqB/kBbNNUilG7FMT7IiJ9V5g9lvoo/L/s4tv0+2MA5CCTkPZ+8cRgH45r6+BaBhHJHPBOr5P3776iNLGifPjM8Uefr4XiuIeg7Za6pr2g/Gz4SBmhgJHibUTSv4mNs1G0HMrdOLr0BWz+8z+u/w/Z6v8/30y6B9LY25Gkk+HHj/eO8+y+9v3BA3H4+M6zl9N3pO+u4DroGZf455yvbEYMh/lx8rv49XCe23f5cPD/bz2M5nnhO/7+3j/TpYoDRj0nev3+W8Zrj+8H/reTcLVUaaP/8Pfrve/sej8Gyvo/ti1+r+F0PJO46VvxxnlXrnx+v7e1DvFaqz+42EuKxUTTP/fXL2l+mkYAU54urq9Tu6HxWdvXK2KdvaD7Ssbous7TfpPdf8ztvwkh4UyCBEzVvEnHCxwsABwh20T2Q4J1fv7hs646yyVL2uV+YOKi9kfCO3O2BbIsbapHnLRSxcfSTRydBBCTweHV6wDUIQAJ3tK0/szJqt4EEy1/W40JygO0wZVUNwuaTBgyaBIFqDyG9JFvgWA7O93wGQATTJ1XkiKpziCgsVL8IyvUWtNuCotoOWLKD021sBgvuV8FQBHckbbe2GU4+FfHDWexc2S5MDCRkezMGeOD0OjbT0nNBvKdRl2qtLpVmR5qdbgok4DvYEYYImKLqTcvHx643jDrKWCLQ7ne7cnx8LPVmR0GEPCABAADLJsbOEhddlA/0OYa4JgNuOLcEJOhUcTeLqQ9wvul4cVElo4UpEjSmZDZgly9lg4TKAngWMPpZZQ3bCcD/uBZABAhmctHEZ0hBmM2mBl4FfQimOHgHmrsSZCwQSNDSi+uqltNkjruGzqHEoD62qshoBAV4AxIQwODcev/TmZZ/xLNZL5YpkMDyj9oPm5t1aZoA3+Z4wpjSWQddDgXSrIID9tG7ABIaDU1xwHhXVoKeoCLVWkvZBKrhAaZOSEXQ9ISgdQDmSr3dUtAQ4BReKDE6ns1lDoGqACQoqFcFOGG6JAQRNhyoVCMkq0binYx4MS5bnkwJpAhISDTVCvYNVUtMZBGpSNBSsUIPB4d78tHHH8lPf/KXuiv95Zdfyq9//T/kq6++SivBIJAEA0N1WTSINCo7AD79OwjoeWtT5BzGa4EFpjZX8SIbwfdD7EBv2PEcICHP+S5ag8rEFuPn4Z23XRyhNwUSvKPt16MssLbgTB9JAHzZn+gHgIWrZK6MhMOjvty/f0+Ojg6k22tLvVGRe0d92dvvKtsElRmGw7E+98lkLjfXQzk7u5LpBADDQhZzsHgIgosCTGl5XowHpMqERhq7LMmEYcH6wVxxDD6CfwwGaVPxTe5iemAhDiZwPEpV6joUxG11TQ1jaTcg4TYjwa/zHjT2jn66HlQttcEHHt6X8D6RP296L39iQIKfe+oHOiCB90cQCH3HDR3PMuIapH3gxOrifoznbGwHaPOL5vYu78dpNXzG/rt8VrEvSv9ol+sUHfMugATfj1p5JWILxD7169xf7GOzj/w88u+VAQkxo4jzjM+J34/XDY5Ffy0fXMfAFsck7zWOX/yz939vAxLM/99M7Y3XE34e25Z4nSlcv3JKMnv7UxaIlz1bDyTofHf2Kl5n/b3Fds/fz+usz2Xtfw8kuCf4XQASvAGIF0U/qfxuOoAEy7W3QMQPnjIH2DtF2wZzbLzzFpfY0Hsj4QGS2Mil1RZCIJU3eYsMCN4nkOANc7pbHyY4nG+lkWtVBV/z2u5kc1IRFCDMCTctaDgwiE9FEzdLyln+s/9+XBYl1JZPd+AqCiRg11aDkRAMGPnZdvWNUQDBSAt6VNCNO6poVxXURtalx4myevWqkE9V+CAGpuBE6BcKQFIUzgMI6oIGh1Wplcp2MYdNeyToDqCGb61tQIKWf4SIXwAS9H5Q/i9UUFCjXqlq8Iogdq/XUyChUmveAhIYsAMEYNoCF7Q44JnNlynjANdgSgQXCKZB4DOAEjDMGJ+WWoCSbAaU+MWcixrfo/EmSMESkHpPgR6IviGQQP0FXBsACYEE3C+DDAIJy+VCFkvsNlouIkAKgAm8T1yD5STJtDC9A6S/mKifkt5p0aG/UbWUEgQvUJUHIwHgDZgK0EhgW/VZhKoNEFuEyCIYCYPrGxVbRBs0DcG94qoNaXlQLdJhoqLKTEBqTkh1UEYCyrpBuwRDHbtQSQDKFEiwHG4VQUW1F5RxDBoJzVZLRTkxvjBmASCgP6fzmUwXc0mqVVmADYQdtwAkqNBnYCMQiAMLQud/WrUk5ExHOzJ5getW+xjmfBwQkzFbDzvTUrFUlmQ50+eCfPl2ry3dbksOj4/k+Piu3vv11Y2cnV3IYDBSmwVRVZQDnE6QggPAyKjcer9mFbTfiux/mSMAQIJBIwNJBo+7OCoGjmzmafu1pXQdiutyRp1dBiSUOWJ+/ck7VlMPtrzy2k/7oLY5vfds59jbE62UIol0um3Z3+9qSkO9XtHnf3i0J588eyLHx4eaqgAQCQwUsEQAJEArYzyey2w6l+l0qUCCiSqKAktqA2qt0HpT4bHuBIBsY4JpTCgTqDYvAApqyQH0AURyFXp8gEDAkYGpBzcZOEAjgcw42lZvo33X+r7Uv1MmYKgo5A7245lve78I79k5NlMW/dgrcpg3/BWnLxB/l893+wDZXSMr7zx5wXnRnPF9kvp60fyL1y4/p70fyXOhfF7al6GBRdfPa+ubMhLwfW8/vO+I5vhnFfuiDFLLbMDW+e0qhuX5mnljqNSm5Vwwr+04D4EEBuR5m4Zb158taRj8XgZ62rqhq0bwecqABPoefA4xkEDh5pjJxmfHa/vv+43G+Bn7uc7P/O/47xRILWAl+HjJPzc+D3//7BvGCbuMq3QeOjvi52np+ltyEfg6tL+0Rzynt09xzBiPt6K+LBvLZe1/DyS4B/iugYRtD9kPFi4SON4WcgMSivJUygZJPCnzxnTegPTH+eA8XvDLDb0BIBaE22tjkXcXKmqHln0Lu+zZObJKGgiA08U0u8zG9WLjlWdwiuc7qYkWuBs4Ei4URLCy726CCQg26hCZw2KKICiIYtnfxkTg84cootKyNVALoFHFyi3q0qCVICD6hexy+7btlNrLqjrogXot7TMEEWA3bByZ1RvH0RDzsmdiTA7kpDGgrjVbUmu1pd7paK53vYX89rBHq3kbBjowz1N3xOaojLGWfa1GcaBAws3Njf5Qt4DnR0DNnS78JoCB50Nxr/liZQJ8QavAAwm4nuozNKzWMKs7cLE2cCIDl+JFD/fL3EV8n+3y2hRwxLkYGTUZNGZTS0e7rq6u1FlAaoMyMIJCM849nY5lPp/Z3nmgr+JcTLXg/TKww/t44XzaH3h2a0t3wUvnYhWpFqaD0GzWBeXncB0CCfgc51MF9MlUkplV0piPJyq2eHpyoswEiC0qy6EESPBKhrrrrmMP+6tY4hOpLFfSrtal26hLG2wRpOdgZGtgj4BfB0oGmoWxqtKESSK9/T05ODqUTr+nz/xmMNCqG+iDGdIkGg2Zg9Kt1VkstYGMBLU/FBtdBfZTABLIqFMhxy2pDcXzPtirEiABEg1VtElWMp+PZb1aSq/fUvX+O3eOZe+opxQ/3A8AA/h57RYEOZGStZLPPv1Crq9v9DMEbI0GAsdMFFEA8AXBRe/UcDyUrQHAIWNHk3Y73sXyfZE6S2+Y2rChhJnT2Wx/npNf9mzw+ZsCCd6Ritcm2mZro1GEbwc+Vo4V5R77/bba6cViLp1OS47v7Msvf/5TefDgjqYt/Pu/f6bgAbRwJpOpaiXMkLozhx4CNHswd+3Zm3YO5rtp9ng7nxWPQJWHjrYLufQeSND0GqQfAehimlGO2BltMllbupaEXG6M1U67l1YbwRimnUSbaPfj9ZVj05aj7akNtH1Fz5paEGWOdN6ars/qLWsk7OI/bfRH1J78MeV6w4kt+rkSB8Dexmm3Bx+CQELeM4r7nOf3ffltAAneVvkgk3aoyCcs9y/LLcQfk5Hg+5jPg5sOeUFime3y9o3PO/7tbTn9YD5/bmrEY4PtxLmYehEHx/ShmDqQx2TDefyGCK/jwaJtdt0/36LjCCQUfV4GlHgbHtuQ8tGTbUQW2Z+yQLzsGgQS6Pv569AWx2u9f1Z5/RLbhm1tKPMfyjQS3qc2BKriRqfniC2+aWqDX2y9EYidQk5KTyXCbiYcgc2d8HiXPeImR6OmbKEr+zxv8SobfFkTDEigM+ENmHdu8wY6r4HyR3EbuYNvhjajPpJ+um3BTRf1wBzQUob+5RBsBOJgCdh3IiBBj8soz3ZQABKQxwpBNpT+AVigFR5CtQWINSLwUO0Fu7BR2C0P3cIuTdzQ46bILUcXCrQWVHZO86+ReGEhfSg2F8pDEkhYa8pGFoTyFslE4P/IwVVjG3at8Lfu8gNAQPAOMAG76KD7t1sauBEQUVBB0yOwhWY1klcLAyb2en3p9/tSr5tSPSop4DgubgQEGPQyTYHABI9FnEsnl21DAI+/qZFAIULQ+xnocwGh2CL+T5kW2IkPjhaPw2+2CeCE7taHih/4zRxhijMikMcPABIE7bhXAAn8HtpvTIGx7lKqlgTEKgNjAveA73O+E2DA9wgkgDZfRyARdve1T2qmEg8dByjDt9rIvbbymJoPrpUGViYKOZ1JfV2TZLmS6XAkr16eyMmLF4LUhl2ABE2rUoTKaNU2DwM7CoAC5gRAlUpVdRLaqLoAwVKMYpSsTSoyX2AX1bGpApim912tWErI8ZH09vb0Hi4vL2UwGlqlDuyu1uspkKCV4DBf8TyYopQDJGi7w5wrAxLK7J+CJWpiDYCLxRyXi5mW/Wsg3SIBALRQWvv9u3fk6O6BfPjxBzruAY6A1t6ot1R0ERT20XAiv/nNvyhLQYGESk0/NwciVLqAAGvYffZmijauzJFRzceInsm5gLHqd2ly7eYbMhKIuRY5M2VAQunzcUF2/jqSgy67A7kjp3bYjdPbfW3Pnyl1XNegkWDVUmrS73cV3IOUKH53e0352V/+UJ48eaDP9tNPP9cqDVizhsORAgnj8VSSFewLSgNj99YACwMVYNvNjlv7oDMSYOGwbsEWbAIJljOvAWoAEsBIoJ2jk897pTNPoBbXIZsLbTIgwQTbmDbGNKtyICGk321hBcRADvudz50pgLHP4Z9VXhDN5wlQvui77JOisZmt6cVHlI3PvODct4dAime5+KshtUHX+Jw+VHu0JQdePw+MhK33GD58G0BCWgY4PIcYSPDr8C0/b4fymWX39ccGEvxY1HmprMhsM4Jzs8z/5X351C32T9xPPBeBBM5p+jRvAiR4u8Hxwet5ICS+b85rjs+i55R3T/7+fJUx/37eWMkDCtj+eP6UzdvYDr0tIMFvrqFNHB+0X7SxRdfP65ON/ispX1kWy70HEtzIfZeMBD8Q+ID9zignHJ07TjwrubTQ8nPYXShaDMscybIJU/a5v26RIWNX316ILJ+SO7LeEPk+4EIZnwdBS61BzYMg3sbdxRCFsz47zwHnh4szd6MzIIagQAiOwg5nOlQ8iKAn9EAConxLb4CgmmcDZEON5zVAAYsogix1DDXtAN+qCiqKarm7sLimQAKCswSVFnAUROVqMgmlHqsCvQwL3vA3fqvkXDAU+MYaufCAHNRxtGoSEMfbcEycuB7iI/SX3mpoJwPaZttSGSrtrtSaDQ166x1jBqyDUr4q6IecXFS90AAYJQtBdYeuglZUaCmIgMAW9+sXIbIB8D18hmvgRc0ABNsQ29IdOi13KHpOKpUj8CQzAJ/hGgjYmCaB96BTQKNMoICsAb7vnelbGgbhumgT9RHQVgTy+KH4IkpdMrUB58X8HQ4BMkyl1+9ou/Eejsdv/I/voK24PkEOMjRwz9BGaDXaJvQZxLRQ6QPBA76L33icoFebk2/1DHB+Agn9Vk+fyWQwlJMXL+XF119rigNSG8oYCRq3r2pBUDQDEjStJWiMII0BKQ6Nikir3kjBBKQ+ALQaTwBuZNUItM/rVvoT1+/v76m2RKfXUzG3iwvQ/gemFA+VeuhuBEaCTvkISEB6jS6yIbVB0yoCGMdUCh+McL6U2TLOGQVLwhn1vB63RZC9SrS8H0QXl6uZskOkspR+ryvdfkceP76vVSkQjNkY7ypYAFDh4vxaTk5O9e/pZKFzo14zFX5MayNzbGcklNl/Agne0eNYQ/+T+VMYqL0hI+G7DiTQrhQFppmzHABtV7ED4wEgIeYdAIX+XkfTGPYPelbqtbqQB3cP5OFDpLXU07KPy+VaBjcjOT09l8HNOFSCwKJgoAEABQPFK7JUxpBdW9eLAMyrpg2qgrSCfUxTGyjEagC1lq+NgAR/zwxyUuA0AAm2A0lGggEJnpGAe/d2dtsa7hlZnFe8nyIgIfUFwh9FjjSvmxdoq08VAm2/BvrgtcyRLqvasKv/5K/j/0YfElyPg0vzG/LLr6b2Kbq/2AeDRkJ87/4Z5LXLv/emjATYx7i/uZ57W+znX/rs/8SABN4Pg0GOyaJAvyzI1vUmcMu3Bdz0q2ImAH05b/vjsVCW2uDvhf6SB708EO3nIv9mCmpZIF8EEuQBCWUggh/fcZvizzYmR84/vNbbBhI8I4HxC5pTCvS7NueNkTL7Vvb5eyDBdfC7BhLiYNxPRC7qfjHB4MkDEvIMb5kjWbbQlX1e6GCGHZztC5HRp1mlIEbfPaKZN+EBoDQadRNr1J0Ze5lxC1RvKMWH3WO0RQWqIPDIHedqtiOl+d5hxyfdgQ/npahiuEK4UlWqSS0tn6VAQgXq7FYvnjmgerCyEYxPkDETCCSsZKXlFKGNAC60sQ02gAQFCRCooNIEBBoNSBiv1oKdWARmYCOAlYAUB2Sag5lg/Y8d45rpHkD1nUACMuxDIJSlKoegLuxy6eKjm1xh5yYI+2k6QbMp1U5P1eOVSt/rKJ1fgiAeIBWUg9TbX650Rxm733geqNpgKQJNDcCZK0iEHe3m/WMOYJww3xcBJf5HugCABKYU4Hjs/OMH30FQjvPhe/jtgQQuetit57XQHqZC8NqemkdQgqkNOMcqqGKjDbge2oZxi0AeP2RBEEjgwqk0/ZsrqdWqGmzgnCwfiT4HCIHvEDQh68IDCajW0Kg1UyBBAQ/HSACQgPKPCGQMkDAJQtUYmE6VkQAgAc8EQAIYCQQS1nMDfLalNiijZhnGPwJK3QUlg8WALDBnwEpAdZJWrS6dRl1ajaYKL2IejMYLHfN+IYZAJ4AUjCX0AVgJeIboSwAJAJ40tQEAAtTvC4AELwRJTQaKRzKdCM95G5AQ26DYlyCQgCotG06YWSIFe6p60UQWS+wuzzS4Ozo+lL2DrnS6Dam3GprOABABAN9wMFYA4ez0UhX7QW9fLgxMqlZshxnTGuwfFe1/A7HFILGykd7hU3gwrm8FH2GXX9eGN2QkoIzutpdf0/KcvLLnU+YIEkQuOs4H1X4NolOONATaEu2PaBxAkwSpRgASOt2mPHx4X55++Fjn92w+kL1uQw4PUc2lIs+fP5fnX7+U4XCiYwA6GTfXIwUZFGgCfw3pQCsDEbQEb2AE6XoGmjt/Y7UJVSMYcKrfECoCoc2aWlerKZDAoMVTlGNg16+vtsZWpN/b1zHr7RJtJndb+b38YHl7akOeI7vhL2nhnGKNBR8kxc4+2oX7L/JhuAZsH6DbNRLKHXFuXmTzwH/HAwkezOG9oAQ1x5//zXPkzQ/fD3EgFgds2/23N6/aABA7Zlv4gHfDV4vYRbreFSVpl09880v+CBoJcbCJdjMA93NMV4yoskbZ+PH3XxRse6CCGxP0f5n2WTSHCAamQGWYax5AiMGEbUBC/Fh86mgMGuraTDHxHC0Ie36bjOQ4WBxvOHcAACAASURBVC6b/7Tp/nceaFU0nP4YQIJn3LKvOdfLgIQ4tvQ2wt/zjtMl57BYC84OSeOJ91UbGIhm1PbAYt+gndfWzLHVxxKCRQRBGOD62Kzsl64Ttz+HmJZVCrDP8T3k1NagiK8+uFHkodaNoAO/cb7FwhgJzYbRT+NFkgYqphfGI6EMKCj7fNsizIU4dkT9/3CyACTEBpTGyLd3YwEMO+34vvqzOfRMODp+R0UdqQAkqCOlGzxuAbctzSz4jsQYrZyjnzihkgKcurADmzES+Lx5Bx5E0KvrB/VayHeGg6hnCYaRCvYwpBCtCxRqC84IJFQUSNB26eemjaBAQki1yNI8IMpm5Z6MnWDt2bwfa5cBBybiposefodUH5yDATXSGlD6EUBCqwvBxbYoUwF0clWUTmQ+W6jg33Kxktl8qr8bWhbSBAWh0oCg1lO46EjQ0OF/BJXctUdAif+xUw0gwWjhQ+1PvIfA03b87T047TDGuA53/PlUsFtPZ4Uijx79BbBA4+s/5wIOIIFpDWRW4L4IaMSMBJ4bwfxgcC29XlfHIfpZ6foL23lGm3G/vm04L+4LwZ3SkqGZoGkvawsuwERRwUakNlhqxTzcn4FbZicg7gjxvsV8Lm2UW1wlaWrDy+fPlZFAIAFlIf3Liy2qPkNi2h0sNWo0ewucEWQiSIEuwBq2CkyNZkt6raaWnIRM5HA8151WVG0gaNVst6TX3UtLbaIvG82aPk+0Db+Xs7nMwLDoNLcCCal9IhMBbYaGg+7e2lxW5XPQxsNvv9iWOapcHUjRDTPIxkzQrJAE4phgXixlf68rT58+kk8++USefPBAWp1WCmRhrcBO9BdfP5cvP/1aTi8u5PJioEJ86wTaGU0FTM25q0qtUZcpzgtboVYhq6bkHajY5qf/EzSNNCI4zjHPAb5xHvqgPl0X/syBhNiRpW2iQ04af+Z8bgaWk8lIej2wtyCUWZUnjx7I93/wfdkHyDi5kQf370ivYyDi8+dfyVcQXLy41lSW2RQ2bCq1KtgLSGHBWpmJi8q6LkCRmU5h4LOK6FiaQ9B/YSUXW2M32YsIpFG1xQMJvDc8dw+k+nFg46si+3uHCnLQLuG7BEsZBHO83Q5KM3HiIj+iaP1nW6r17WKLRYFEatO/40CCXxd1vQyBM+9rtsgYdXEAhGM89d0/B34fcG8cfPn/3zaQAM0k+mgMeD2QEAey8Xgos8+Fti988C6ABO+v54Eo6HP672VAQh54EPvseUCCrlNV8+WK1goG8hxX3p/nM+Ix/p7i4/2482MLf9NW+Gfuvx8DuX5ttr+NWZumKgYNMG4UKBNR9zdMwFw3FNRftvTheG3j+cviHt7T2wYSaE99Sqxfh/NiIt/HMTgT91/Z+CqbP0VA/HsgodPTuuygkMfBOUWtmPutAz7kr1tgyDKB2W9TNb/9Po/HRLC670Ajgc6iPBvysZuqvm5UfOzqwpE0CixyLuFc2vGZ41KESJYPhqwcICcWv0MjRCPiA/5dJpunLvlBnZ0/m8x+EseLm58A/rrNdiOwM2zn2084rbudg1hvGD2tw5a25lZX6fN1O3AsV5T1U0hTCJGEjZlN8Twi0HZyAwrYr97I6jlD8O77X+/dbdx57QMEYP7Fz+z4rGwlz80dMxpfQof6fJ0GiNJnFWswcUV1YgHEQOATwWqnI412Rypt/G5Jt7enAWy1YeO2gh20KsS8mkq/xHi1cocQ/ULtZHOKEFCyJro3kOwfOFJMOWAgjXsBkIBgG+1G3ryWlAxsBHxOmi3OyXKQrNrAsYTPrC3mTPlFnddnmgPbhnP5FAsYejrRLHdGajjOgaAXizXaCgYFfqMfATCMJ0MFXWIHUVkUAGmaTakH8UWKGuEaCDqwQCowsFqZ9gFCyVrFvqOijCEPOjUPTD0wO6M516tEZiMIACbKSHj5/IU8//Irub66kvq6YuySpY1lzhlcVfurFgCvDdX9sGgHEMGALd1mUeYLWAhgI4CVAEo1NB5qSV1321GBYbJYKsDV3T+Qo7v3ZO9gP33GyXIhw5sruT67kOHgWlkUaMO8JrJgVRIkFamvEMAvOGQsb8YqEYF6bgJz6zQNyRhMWfm82LaZpkimJ5DahCS8D0aQgpJwzWEzTLNE1kupVFfSalRlb68jTx4/lB/9+C/kZ3/11/Lxxx/pnDs/v5SzszPVRBiAjfDqTF4+P5Wr6xsZDqaaJ395PVR2AhT9W602JEdkPBtLDdR1rZZhLKZYo0HTr1BSM7F0Gtw3d4FUyKmB+ZfVmKcNjXeVPLjnHT2vz5MHGPv1w9sprq2sdpEXsNwyxjlvWNWi4pe3/3H77Hlu7gTHx+StWfF9mMBoPDbsvEyvMuHTujKxMK7vHB3K3n5fnn3wSA4PurJKZvL5p7+X3//uX+T68lwBAijoLBY1GU2WskgaWmp3BcYKANlkJc16R2oLA+RUV0fT4xJlqtSaAC6MhTWbg3W10tQihc1CXjbmN/BFD45wjHsAPg7G/a7YXv8g1Ueg0+/tH8DbbS/9TgCjeFxRIJt3HgKtbPfm2LRv0H7FvgsDGR8U+Q2MzXU7/y48E3KX8RofU+bIx4H0bbu0/ar++LzxTwCpqF383PvC/jnt4gPyGfB78T379Q/Pwm9+xW32z1evHQDiPNvjr5vnT9LWxePb2/k8IMbfh2pZhY08bzM5dthetsWvpfRN/GfxHKBPEd93GsBGjIr4Pn2/eP+KxxUBCfw8Bj3YDs9c8vMnbVfwGbb58bhXXcedHpX6oS5v39YuW5/4vPyYpAYaAQL+JrDg/1fxcqYEBkAhjem+yeTd4Ttl89szcG/Fmy51pehS8HP9ePXjbYfmuU2MTa0kjkkfv8X3YtfK2GB+fLHiHHy0s8tLGOG0hHwwyvb/9uV7l1uw+1+X9fTOp/rmB25LbdhoHunmQQhPF6J8ZkfamLLbwzliNA4Pjz8wJJxENFR+YfR37Y36rgY+z7jHE5mD0xvBXQds0UKUGZiQgx+MR+wI5N2Tf0/F/aLaqjRGRX3PCaslEJFD6AazD9h1gAYggWUXOcF00x6OWyp0lVEUvUHIu/9bi2GOUjOfSxniXla+rGxWYEdZ74mCa6EvoKZvH1VM+T4ACQAuMDa1SkO7I1UwENqW46+aBQ0AYaBzZ7snuF98D071eJaxDxDQdBsdy3cP4zxeeHH/1CXAZ8zZRjCPoBz/ozICzg0aPAN1DbYDsk9WgdL5g+Flv2Y6GbdLTeF6LMXIgIjlJDHmcC6KI/KZ+4UU74E9geujbQAS0E9MuxiNB5oegt1KACoctwrUNEMlCpFULwDnAxWUJTEVsApAAnf/cC20GaCj9tfK+oHAwsZ8D9UasCs0uLxSIOHFV1/L4OZG7ZqKSoYUoSIgATvlwZKHcWQAh86jCtJrkHZjjBrsmQOkbTXr0qk3FUzoVNqymC1lPJ/LBDvtjaYCCQfHd7TsY6/f10VoOZvK4OpSrs/PZDy8MdYN0lWMT2DiitDkACAbwDi8lwEJ5qCoYClAIyRdKJCA8nxZ+UKmQ2DH37/ygQSwl4zOroygiumUIMWpqnopK6lXkJZTkbvH+/L9T57JT378Q3n27EO5f++OjlVUZcD4vbi4kpubodwMhgoeoGKDMTVEbq7H8vLVuZYGBPOk0WgqkDBdTKXebiqQwBfbTUCBu9W3gQTTGoFYbbz+cJ3hHNnmaMc7Enk2N2+tSOeLSwWIg4Ey24XPdwUSfLv83wQS4mvz/9cBEsgoJLZBJ0v9BBVUs7kMGwDQs9tuyrOnj+Te3X2pVhby8sWn8urF17Kcj2W1SGQ6WQni8KvBUiaLqlTbfVk16gq4ISGoBeHNaUXqa6vckCAgx25bvaK6NdAPgqCr2ry1pYdB6lFthZhtsw2MwAaKaNU6T6IdcK5/7J92y4BRBhb8DoND2OVtr1VC+7R51K7+Sxwcxf6DD4Ti3Tm2NQ5UvA0vG4NvG0ggUBLPoXQMx2LQUYN9P+bNr118Rj//Y3/zdZ8Tx48/zzcFEiyAyM7k/a54nGb+Zubs8flvu79S/wss0hIgYWMdcaA8rstAPu4XPu88sdcNH6kASNC+cUG57xv/fW5QFI2NGEhgf3jAZxcgge3xv/F3HpDg+6IMSKhVMjH1uA/jtSheA0xj6FuKZAsMRVEMwsN9oJ43N8rGH6tqZOt/xjAqs128Xjw3/Fh4DyTs0ovhmF2BBKpje0V97Ny9yUsdALcjpE5HABIwiBg4cUGJdy+JWMYTdFcDz7YXOVp+RwnHxKj+rve+6bzZYDdDl6kO8x68octb6Px7LJEYB3BsN52H+HO9l6B2/scCEvzEZXu8o5b3LMqeY1pqctcHER1XBiTo3IBgHShkKuxodEkPJKAEJIN9AAma04WfoPqui1VFNLVgMDYxQaZH9JpdK0UYHE6Ob9MAWaYpDbp7tl4brT8ILyIQ03MG8T2CGdy1x3F55R/xPinJ2MX3iyz+9uMPgEVcXhKfwznHtWnI/S4cnGqCDGgvvg8QASkX+BvtQ5sBJECwEiUasVOfgRsVBRYUtAi2gO0lkEDxREQCxlCyahhkTIAdgu+MJyO9P7AW0uAtBAhIO0DZx8loLBevTuXF18/l7OSVjKEtEaphUAyUc185LggumJcfgATQqHV8hxKoBBKwI1Cvana3VMBmWYumY/WhCdDsyH6rJ7PpQoazqcxxbLsj3cND6R8eKesFAEyyWslsPJLrqwu5uTiX2WhoWvWNuoyWc0ETIFZqqUGmNZIxarjDUbUUocBIMGAQx2c7orGzZTcUNEOiEos2L2MggZVSApBQWUkyn0iv35Yf//D78n/86n+Tv/2bv5H+XlvOXp3KycmJfPHZZ/pcpnMAYjfy6uRUrq9H0mi2ZX/vSPr7B3J1OZSvv34uJy/PZTJDXWmATjVBfnQlMBKyaW3rEYEEMBjQVjBQOEaMkWBAAp6NF7vl2CeYsM1+avdE6V+3HEWnR+NND/taUzLcDlSeQ7vNtO0CJGw7f8xIiG1wGZCw6fxR+HAtKIWKIWJ9vVQwDH2qzITAGqpX1/L44bHcPepKbb2Qi4vngjSYu8dH0my2ZTiYy+npQE7ORnJxPZWk1pJ1oynTVSKQGq1VmlKZowdNcJjVckCeMTtck/HU7C2ABFwf8xD3hLlvNeA3d+x5/1w/t/W92kqnTRR/F23y/kneuZYhx7/oOmXrH7/Hcet/4zNe3weL3nG2uZExCMlo9Gv1tj5420CCvz8/NtP5E/SIdum/bUBC3Cecx+ybOEj3vtourkeRf4nvlgEJcTC28awjICGev7HfGdunOFDi+p/X73nv6ZrzmkCC96PjHWnfr4wN4vf8PTA1I89PzrO38XOL/c+8MeLXAA8kMCbZBiTE/e3Hmc6xUF46tjdsRxmQgHVw2zOP+yA+9l0DCUX9v8ucwjExOLpt3Oad0493HyPR/r0HEnZ9ErobnCGbewWpDdqxjvrNIPTbAhJiJ5+OHGlePieTVG18hzmsRRN21254W0BCvAigPR6c4I46j4sdgTIgARRPipHEOyMMZH1gyAlCIME/V+3DSPvr22Ik8Lrx8/ALyS0jl+Okx99/UyABaApCpSJGAgI09J8CCWH8qyhhqyUAEGqdru4iM2D3QAL1AJQRUK3oWL0emuI+3kPgD0YCAnICBCytiGPwHnfzGYDjPd2xDwE+votdfzx7nA/9iWOYW2olJk1VHMfx+0xZQEycBskRswV9DbCCpRzpZOJauBeWkkR7CIzwWviMDAi0CyACwATcD0AGlIUEkFBBcNFqKOWZ/YXrIm8Z/3fQzwFM4MKLvjFWwkKfHX7TTjC/nUDCZGp9A7CBu4Y4n4EUddVGuLm6ltMXL5WRcHl2LvMZykIaoEkgoZCRoBRsjB8PJGAehXKoyUoaNQQwFUF6AsQbEbzuQYyy1ZHD3pFMpzMZzxdKz2719qV7sCedvX0DWUJZzOlkJMOrSxlcXMlkPFTxxmq9KhNUoQhsBGUlWK0SJZsTZLS5Z+1UXQekkSunDqkMbw9IQPWU4eBKju/sy9/98mfyn//z/yU/++ufynB0I7/+//5R/vmffyMHe3ty//592Ts4UiDhN//zf8nvf/+ZgBF0eHgsDx88kZvBSF6+PJVXJ2cyms40vQFaOXqfdSt1mb0y5gXeazas0gmABC/cqYr/S6RK2Df9+oP5ThtNajX/vzVXfNpXzt8EL+KA0AMJsW3cFnTE9q8MSPDXzQcp8imFPLYcSMgqjtApAziBtB2kupgjDGAJFRSg82JMI51Py4kc9evS71RlPhvKZHwpHzy8K7/4xS/kwb2HMpmu5V9++5l89uWZfPHluQwXiSwrNdXFmCOtsVKX+qqJpEe10VrHRNMbQAOylDSATXoPAbC3uj2o/BNS1oKIrt959OtlHIjF6/FinlGTfTDA48r6j0BCnhOLa2+jlnufJwYS+BkZaHnrL7/jAyH6XTy+FMiIxDV39bfy1vq87xbNG84fpCZte5WN/xhAiPuRzL53BSRw/OT5h9rWyF+L/c0YCPVjBn+XBUr+ur6f0/FdAiTwO358sy+L7Jx/BoX3nTJI8+1X0bjh/ccBvZ8ftPHxGOW6gPfpa9PH9swZnmunIJeM35zSumjHrkDCLmtG7jHvmJGQZ1/8+CizP0XjMx53RTbiPZDwuhZ7y/HbgAT/NQZS6sAxqArU9jdtjjfUMQsA/zMXm9RIBAxw0pBrnTdoygZg3N4/VSABz8IDCaR9e6PnHSMNiqk8GyjQb5uREBtk/6y9sF+ec1H2HL8NIMEvrukYD6kNBBJUWR/VISDO1UCedksgtkgggeX6ULpPA9/ASKC+QRGQ0K61NLiHw6dMB6XlIzd4oe/hvNiVxm8CBAyWMS+0jGFUHhKAAeYLvoPgHefNAxLQt2Ak0JGkM+0XW+oaAEzg2MG8w3VxHRpitgmBL94jkID7AJBwcHCgdGYCHQASoJEAIKHVbqZAAuchHf1uuG46hhOjJqMNABCgoRBrciiFuQ5NlbossGMfgATODfYzWBDDq2u5vrySV89fKJAwuLqW5WIhDdVcqAnKJdKx0N+RRsK6AEgwrQDwpg1IUHEjsCKWoPuLdNsd6bcNSIBwLLQNKqj+0T+Q3v6eNDtdHUMaJK8g2jmR0eBaBpfXMhkNZDmfacC0rqNcaqKBt6Y0BMAXiilmo7MUBU1rCI4/d+w9I8rPy3jexY6X/Y9SfGFHpILUBjISEqkiV12WMhpey917h/J3v/y5/J//6VfyvY+fyvnFmfzmN7+Rzz//VP7yJz+Sjz/+WB49fKLl/v7LP/w/8t//+69VL2H/8EjuHN9XXZHLq4FcnF+pXoIJTFm6UAJGgdNVYbUa2pJOu6d/IlXCAwloO4RGASQo6ONecSDpHVs6kepIqi6EBTKxjWV/kbFT5NhiPz3P7uUH/bdX2V2BhPh82Xq33RH3+do5V9dqOFpJIQgZqpBnTXSM47dp6iT6t6Y0dNrqHM8XU1lMh9JrzKRZg/BpIs26yM/+6pn86le/kkcPn8pkvJR//Md/k3/7w1fyuz+8kMvhVGbrigIJEBoFz6dV7eKK2jSA6qiSs0TKE/Qy0LXMswiVTVBFBdfX56455rcZWRs+j0s59M+ZzxNsIq61cRC+i0+E1AY/t9K1OYC6bwok+NSKvDFIvRAGPdwdzwucc+/nPZCwy2POZR3xi9sYCX5N9n4u7U1Z+cmyYBZj1gducWAW/x+vA2WMhDhQi0GEMqAkvufY1pJ6FgMocUwQr21+Lvi/udZ7lgW/y3mO335TooyRsC0+IRAUrzG+33l+nOf2/MzW97wYJr63W2vNOwYS8vrG+1tl/n/R5+wLMh6KJul7IGEn87XbQduABE89yQMSyjQSygZCnhPljRUmkRfHwt8ISNAu1q7fNlF364G3J7ZYdH80HG+a2qCK5Zp/agbFi8DkLTy+PQg01GC+ZY2E2DHzhoL5+0VATvnzKxHpKDtBQMQ0SHaMG5SjtADFsqBV3TkI/6HNWge90ZR6t6e/CSSwbCWOxTlT8b9qRYGA0XSiQTAp+M2KKZZTnZaMBPyP9xHAwwHHuViKjuUcCaThGeL6eN+/RyYB5w8ZCQYgWAADqjHRdS6YHE/4DSYBUybwOdMm0BZWm8D5lD0QdCJwXs9YoNAiABHeB1IbJtNRmtoARgKdGl0ww45hE2khAfjShTyo09g4XyqQEOd5G0PCGA1JEP7E7jOBGJxH+6bZUiABjAQACScvXsr1xaUCCc2KsRYgtuh3KwkkcN5Z+T6MlU1GQpo7v15JDQAUxhc0EFYIstfSBoul3pC99p72Sb3RkkanK23oSKDKBoQ86wYAKXAym8toeCOj6ysZg9UC1gmEDBsoZ4oSpdUURMCQXoUACpuxPsjV1Iag+4B+NUDBStl5QCa227EDaf/nAAkAK5R2jgsvZbWcyYN7R/Lzn/21/O3f/o3cv3ek1TpQxhIgz9PHj+TBw3tysH8kL16cyD/81/8mv/71/5DxaC57ewfSane0baPxXK6urhVggHDpcp3IEoKZmnaUMQqYJUB7gvJ8+BtAAndnDbxE2txcnwWBhPge6bTGJiQN9lRjBmR5e+X1WRmQUJbjWuQgs01lQEJse/H/pq3NqpLkOddlQAKqKSQqiBwSawJooGU/q6zKY8KbsDWYd6jUo5owi4G01kPB0wBD/cHDpvzt3/xcfv7zn0un2ZOLy7H8+te/l08/fyWffflKBuOFzKWqQMIUIrFSlyaABKX3VmSRLGUGICGBgsJawQRNiVLalYGPABIUeA9MrKxOV9YvRWuRn0fsKzIS/OaHX2PL/B+k1fjz+kAGfVoGJOSt8f58BBJ8oOJBJQ8kMFCK6cbbltCsKlLZQpv/edn4zvPtfDAK/aJtr7xAyl8zz6759951agPnnw8s/bP02lV5NsjP3yL7tiuQ4L/Pv3cBEtgu9bGCgU5taBAR9AFdvJHovx/PQV91Im/ebsQvkQ6Z7y/eD85BH5rzL/aLdMUMuihljAT/3OLno/cSNIv8fcX243WBhLzxfdvuh1XrHQMJfO68f2//8HeZ/fPPzfdbuj6WlEd9DyR8M7ud+61tQILfMU4dNjiqwX2qQg1ry6tsIc1zdPyEgyNmokgm7uaBBOZo5y02r3PdwkkWpSH4ADhv4ud1Q4z4xm2NgyC/SOQZnvg9Br+6yxIE/thOLwCV50howIH8yD8CkOAnvN8BV2X8LWKL5cP8zYCElPLt1M/RHwQS4KBa/jl2uCy4rLcMSKjVm8pI0DKQ+B+aCCwZGRYtPhc9J7QDVlZdg2AEgASPfnMRZR8hCMex+B9OIa6BgBzPGMAAAnZ8B/2o5Q7nc62UgM/xXeob4H9VMJ/NTHQv7ERo+dEcjRKyXLxGAlkS1EDw7Be0EQAfSzaCKYQfXIfiaviNF9MxoKaOXXekNiCopqOB9iG1QdkfgY2Upi6E923MIEg3ij4dALyPtiO1QdNBtKKDpT/4qhXaX82WVmsY3gzk7OWJaiRcnJ5pagOABAW5Sqo2GJDg0744HsPv9UoDVc0Zx8IY0gpwrwhqOo2WtJod6e7tS7vfk1a3p2yERtOEO3HcAhUdwAAZ3sjw5lqm46FAIBJlY5dITkCJHQT1uE8ESAAIQ3kniBNy7mvQqUBCJq7IHZEiIIHlUTl/Gbia3SKQYBV7jJGAF4AEAxTWq7mWefy7X/6N/OLnfyUHez25ubnSoK7ba0ujbkDofLFSzYR//dd/UwHG8RT6ICgbCO2MusxniVxf38jNcCDzmZUcXUCxvN4wAIUsK/c3WtLfP9TP5vNlWslEAaIAJNTWoMhvgi3e5sTUX+8Y4m49kBDbMe2JoN0Rr0dsL4EE/13vCPodxdz1paRqA7/jHXh/HqbW5QVUNm82y59utgEgnq3Na7UhmI+wLZaaVKuvlY2jVVXWKwUSUO613+sYkFedy2r8XJL5UFpNkY+ePZKf/vQn8vDhIxldT+T5i2v57W+/lBevBnJ6MZJFUpd1tS6j2VRFa8HCqdd6+gwwrpGmA6bCAiAj5kFIrYA9sDEw1zmntrpiLMdY4SkOdPJ8i401OJQQ9f2SF7AVrmNg7gTQmWOAQQp+77KjxvZsBJhhXDBljiCBHw901P2O6uumNrxtIAFti32ijXn2Zy62GAMJuHc/Xqz6zqaAov/fixX6cZsCAa50urc7PLYQwCBQXZLa4J+fPyfPG9sXjlM+c34/b4zrWK5mqvkcF/4+dgESvC9PP4K+M20HA072PT/H/9sYCXlBvX8+fH7xGI/XgCLGEMqR+2NjO+/tR95xrxsnFdqxgg/iMRUfxufLfvVAAjfIdr0m11Rv48qAiPdAwq69u8Nx24AEc7qCo8YgyaU2VCATvuX1ugM1HnhYCOF00BEgkIBLwrnOm6gbC/0O97+xMEVBbYyOMujbFUjwjmieU0jALM9gx/eR56Cw/CE+09x97JQH6pUX3cszVO8SSCDS/10CElLGjVZVYu57VSnM0N3HWACIQGFFBDEAEiAMlzIJgir4KizQuE815sHhQZ9jTFBTAUBC/KIxxW+ABjgez5KaCUg3wHmRHkAtBATpmCc4Brv9eOG7eN9XbcDnHIc4P5rmd9z1HusmdMixq2kcCPbmtqvPXXIvtIhr+/KOaBvawVQktIXzWKtXjMdKb8ZuYaNZV70CvNgW/K/9FNI8KBqG96nvwLJzABQoTolxjvaidj2AlNkcVHhQEQ1IIJCijJBmSxaTqYwGQzk/eSXPv/paTl+eyASVJgKQUJbaQCBBbQjsY6oiHewigl3Q/pG2XVlrygSGQoKUCeglVBBc9WT/8Fj2Dg6VlYBKFjWtZmEpNMpkGQ7l5uZa0xtmE5SsXKhK/Wwxs0p54foAEggiaK2KwEjQAIE0erRJgz8XRoHiDXg4VLhIgYPAHu4qHwAAIABJREFUWNgOJNj1mdqAkA6pDWjJdDyQT77/kfynX/3v8stf/lw1L169einT6Vh6/Y6CGjeDK7m8uJazi3M5PT2Ts9MLTWFAckS325dqDak+a7m5HuqYmocKJwuA2AokeHquwkopsIB+NRA6AxLqzYYGnitoJIDVARq+lmKq6G/k2WtVGlQMUVYLxCsTwZxmGSdUIRDVAbAg1a8h3qHRYLUg/1UDuaC6XbQGvU0gwdq5yUiI15gyIKFWbae7cxJKGaq4aKMqEFMEiJas51oStNtqytHxgdy/f1fu3bkrh/2a3Lz6nUxuXkq1lsiHHz7VsdJsd+Tli3N5/tWl/OEPr+T8airjKarntCWp1uVmNJQBwDRU8Kj3UaZBwYRVZSUYE8tK2OaoWroPNRkIJGglmooxGvGci0Ae72QWuRHQ6+Dzjn2RXXwfTf9w5d/iQKbsHGWBFoEEAgQ4n2+vD4RwjzF1+v9n7z27JLuuK8ET3mekL29QKHiAIABKoihRYjdbWtOf9FPnQ6unNW71jDik2CRoQILwKJ+ZlT4yfMQLM2ufe3fkyVsv8mVVwoldsVauiIx45r5rz9l3n30SDfET6W/PaGyZw5IcDTt+YsdRgta3rb9wnKIYlgVnS89j520E0TZLah9eM86J42+nhTbQTrJls/3FAgnh2MX/odhn3PiO679xtqe97wyI+AqBBF7f2tyc/2y5T/QDH6Nn29bWdRKQYO/FOdiFTTomIucO1gevZ8GDpwUSbN1iHrJ9ic95ViABa31cv7X997Q+eNb++/Qj29skRkg47hq0j79qIIHPnzh/eQ002ya2LyVpiDxP/3hiMp8vtkgnhIaqLnRTl3JMDaHzbQjPjDA7OVhDjPHfdpIJEfxn7eTsPPZ+vFboeIeGoj3uPPcnBTqc0MLBHwINswkSKd9GI61HCvhRPwJ1Zw3BcNGmDTCj9GNQedoz7890cfPSP9Lhjlt4+J2lZs0WIL8LjonaTiKcwMOJe14dJ2kkzFvAjydaL9ZkdjY05MNXyghiOIhxzzjHGrvEyiYoFiSbL2r6RzgT3MEHnRbPO/ILEZ5NabwQ+YJD65k8bKvMxO2MUQsBzwmAjIuY6i1ANCyKdCcf5yHcAOXHjj9ZOnCaARrgfwIJ+H9lZWVGD8P5YCvQmUaZ4WBz10Jpx0r7di8aUTRCnUPmUj7qM01AV3ZsCbwvLS3J4qLbAQZ1HX9gKTiRtZI+I56VDj2ExjRcxKd/xHm8LkMbivn8jEmAskFbgAKEw2F/xkiwizmBBNwT9HkHwjhxSHzW65TLeq0JUj8eNTW04dGDh08ACQhFsC/+NxszY1dPyp5WJotLJedCXJCpAU67c0Qh9JZFe+rciVAHBzAASFhcXpHawqKUqjUplsqSL5Ylh21aEVWeR/hF4+hQOq2mgMkhntmCFIiKTEArwG2tgyytvUzhLzhYDA1xdBn3OJp/3Oon0HXWH/1xE9VnUM0JUAxUZdoZWW58ZjQNI154LtWlUMr4RKnjmcxUWkcNubC+LD/5+x/LT37yY1leXJTDw315vLUhu7vbMo6GUq1XNXPFnTt35N69+9Lrg3mWVyBhbe2CjMcTOWq0ZHt3T7qd/qw/DyC6OQG4V3RjZITUoG4uxJjFq1xdcOPRa2vQMIVQH8QAs5rCduzaCNXn82yrpgXmAeT5hnAfdn6U/OLWP7SdaqakTwKBoWGWBARQs0LrNgAk7Hfz5j8AGtYRsOuEnZPnra9J6XOtYRuuQeg/g/5YijlklJlINOzrOEBaxzzSaoKJoGPc9QeMh2tXLsrf//2P5a0335TstCcPv3hfPvjtz6XTbctbb70mt2+9KINoJJ9/dk8+++yR7O51ZTRCis+ypNNF6UYDaXe7uhNZLNVkEKWl3elr1g+nIpqR4WTsMhIhba+f12fzvaESaxt7avW8+p9X7/ye7W9tiDiHd277QUzCv3gNzmX43zpC9jh+5toZAgB2HbX9YJ7TGLYtn2EeI2BWX3MYGTw/rm+y7DjG7pjaOmK/oyM8t//6ddVeM3ze0Hm244yOIp7zeF47DhdNKn9S/4hzDEM7jLYDHX86smz/8Hh7TzB/4uaJ8JnnldPWRdiH7XVDEGHWPqC8GTAu7PtsP9vOYf8On+8EUGKo6bHPRLGfOazW8JzT6iUcfxbEsOfNm6fDukS98LntumA/M1RzXv/G99a2wTi336kS0ylgWhJQYKovtovY88N20nU2gRF3Wt89y/pmx3XYB/Gb3RSLq/955Tu2/0+muU4az+Hv8/yPWZukU3J4dORsEqdsrjYaMnGB4fwEJe5pC+CPT02TavoZL/w0p53GSJgHJCBGFUU/b9aGJ42TY5oqnsHGmHLhsR0qyVBLqgdcy06gcR03XMBtkyUNpKT7nxVI4KALB5Mau0aYiY45FsUQjQ4XW9LwvwtAAp3WEEhIqt+vAkhQB0LzkLsaclRp9/8YKfMgoIg0clkXdw8HT0UR80WnkZB2u+eKXsKhQygEqdYq9HcSSMDvBBIgtkgggWEBFEvEMXTicQ048PgOO/+4BoEEHEN9AowXOMwoJ1MuElVlqkgyeVx8n0sziee3YRB2EaSRin5GEMClX5zoOfgd98f9+AxkJJCJAMcd98Az4P56/nSkoQ0EEtTh87sBBBIKXmQSxyvYUnLhGi68ou+23JF9wANTKLcNbdCkiBoj7zQdcH/UF4GEaTRSJ317Y1MZCcjaMOj3FSDVNg0it0IgITXyytegWPqxSDFabTsCC6qNkFI1e8Tlgw2Q8rntq9UFZSSgrvKFsuSKBSkUXUgLnFbUF8IBjo4aykzAs6gDCG0ERzlwfdfvwKrwItxjXegZQ+wczhmw4cU/2Dc0c8kshtQDy6BdQ1AQO6aqFHIsTMi5GNkQ8NwqsjcTLnQ6EAAVJuOhLC3V5a/+8j350Y9+KGsrTiPhwf37cvful7K8WFf2SCqTk/39fbl//4Hs7OxIf+CYPK+88poMRxPZ29uXRw835fCo6dT6AYIBeJpmJJV1YKTOeZEL1VLwD/UPQEKFEQ3zRh0YhI1MRUaRY2J4RoamuwSDBOwNsCoQCpKeuvEPqwuOE4AH70BpfXIxD4wqGnynrgHGCpxnoJ52/jcNJFjjEX0LjBrdFQXAMhm4dsd8OUUGhUhyil1FCiwsL9Xkre+9If/5H/9RXnn1JRn1juT3/+P/lt/99ufSahzKrZduybXrVyQaTuXuvQ25c+exPHx0IOl0VVLpskxSORlBMymfk8pCRSrVBWk2R/Jw47Hs7h/AapdcqaD6GRAvhaGGfsBNj1n/t46Pab+4+k9av88LJHg/8ASIxPWcjuRp9gfn6XBX215Dxy1V7k1Yk3220A6jnfFtAQksm3Xuw2fQtdqv2XEOIm07Pn/c+VYjgnVm7UzaXfNsxKT+Ye8ZtiP/Pw1ISLJ/vgtAQugk2/9taJe1tW1df5eBhLh+FdcX4pxsO+7COmLbnwdIUEDb26nz+mFS/3kWIOFp/J8k9zbp93BtDcfmswIJ89bspPEc/v4cSDA1cpbQBk7a6iQJDLhvBkiIo7ZZlO906mVyt/i2gQR0RA4Oy7Swi85pEy3awg4KTnJ8t9ekccAJLhRbVEPrG2YkkDbPdgiBhKQWPC+QkPKU+nlAAuxMAAnZTP4JIAHpHwuVmiqX0+HH1ptO3t5wo2OMSV/ZCX7cUGwR6R/xzDAm6CADIMB3BBJwPeoRgDUAhxO/4zgLAuB4po2EQw92ABxmBxg4hxRsBWZbcODNMeDEcAv2N6LfBEmc8z6cOeS4JsUgUSaUH+fyGJQN5WCIBX7Dvfl8cMyQRhNAAoADXA/lx3lYYHHfXCaj18O9cf1axTEcHDuiL+MIGgjOoWbfQX1hd1zLnXUOJZ4TQALTxWrqzWJJ0zIe7O3L40cbsvN4WzrNlkTDoQgc0ulU0z/aVwgkIPRBr+/FOhXQ8EJvM6aNF2x04Q3Y3YZX68QNAUoBgKnXlyRfhOBkTh2gYrGsYALK0B901flutI6k3+kKmBycN1A2puKFUY1UkAAS0M90boAjrNTpY5FFgC+6AE+c8JzOFdhhn0IUz3VdlFPT9xEIgUo+IgkQpaMx3e6+g/5QUQf1sXH+LEbeAQsIHygV8/LqSy/J995+Uy5dWNfr7mw9ljt3vpBqrSJra2ty8eJFbb8/ffyJfPCBE1tcWKwrkNDvDWXj8WO5e+e+NBo9KRTSUq5WVKAyGqddxgqAUBhb8P0BbPjsKZptRVl0rhVVTUIZJKDDu8wNAHRc1AJ215zeg0IjAHymjlkyAx70esfHo55ojM0zOk+bw0xkwdfCSAidqHBdSZo/7foYGtCaAQH8mnGk/QV6F+gf4/FAMjJWRkoe6WiHfSkVRG5cvyR/+6Mfyj/+w3/S8Ia97Yfy/s//u3z+2R+UzXDz1g1ZWlmRTqcnDx4+lvv3d2VntyPZ7IIMo4x0B5EUyiW5duOaXL9+VWr1Zfnii03544efyJf37ikoWVqoKog7BJMsn9WxhHJDykSdYp+FhWyclN9RpcNo35PWHvx+XiBBwaqAjWIBDQJ9oRPKY/BM6McEEtheFli1Do21D+zzfdeABPt8YR8+0Q+V+XVSIyB83tPO5wZGWF/WbppXZ0lOWlw54vrXWYGEuPuRGh9nI56l/z45H7iJMgRAaDvadxzH0Fp7jv1sd/X57GF9fptAgtq8pv+wHzCkJI4xE4J04bPPqz/Wtb1fEpBg6wyfLUPJ1X36G2Uk2LnJlmdeX0sCCpJ+D/t82A+fFUg4y9g9y/ihxl14LPcHYIM9ZyQY1UxdoIxGAlH+r5uRMG+BY4eat+t+lk7AAR8aSHbhsR0uHERxE8hZ73s8gT8JJIQTW7j4WIMVKa8srZHUcBxDIyRuEaDjrBMmd+K/RSAhjpFwlrpMMoTtRBX3mUDCjALrb0p6OBxEdUhzBUHOaiz66nArI6Eg+XJVgYQZUpp1oAI8LXxHPQFHM3e7Y5j8mGWhkM6fABLgSMPRRlkJsnCnHkWjFgLamUACygeHHuWiE4/jEGrADA+4ntvZbs60RchIYFo8nM/QBvYf6hGg7M55PwYS8GwAKhC+QAFIlAlgAV5kKuA3HIfzEVpBIANx1AAS4OxT/GyWWQFON+rdx3mi/JpGEqKExaIT24sGMho6p5pAAsEE9gtcG3WNCZ/aDAQlACSUcnnZhT7Cg4cKKAx7faWdTQaRghoFDzSxL1ogQcN9KFwJVgBj8zVRvd8R9zvlk8iJbOrOPXZwGW4A8cxaWeq1RckViuoFw2kFiMBwkN5wIG0ILXaa0kfWD58yTttE49Id68CF5EwFmvUAwNDXVNJRhR3dO6h1agh5cEMp+/gO8wBATThg2IGHg6xiDiOZYNceDAiwPTyQAGE9nIf0oXDgx8NIkMoO8fFI55lXWfyx9LouPS8yN1y9elnW11ZkcXFB77+3tyf9QU+uXr0qr776qrbrb373e/nZz34m/d5Irly5IsVyRQGg7d192d4+kGgoUqvlFUgQ3aGGo4qQhsg9h+cKKpCAHPM+PSNEqQgiOLaCE7KkwWiN29DI4G/WSdN5dhRJKZdVICEEEUJDfN5cdkJjIya0IWkOBMvFlt2ul/ZcrgGhYZo0f1oggQY0rwsgYTLoK/RS1IwMeW3zyWggqPpyKSvpSST9biTFgsjNm2vyF+++I+/94B0Fou589rHc+fRP0moeyPLykrz40i2dw7b29uTBg8eysYX2Lsh4mpejo540Wz1ZvbAq7773fT22WKjKL/7tD/L7338sXz68I5lMXioLCxJNxoLkkGD2oK0xJgAk6KaDAmYOINLxaFJ/Psv6DnZMWKe2rpPaD6ys8HxrV1jH4dhmON48UNA1BkjQsWDCNmx/jLN3vgtAQuhU2HLO678MYQrHH+swfK64tmJd2XFurxc6vmyHszgjcfNA+JxnARLiHCquJ3ymcLwn9T37e/iMYbnjbEicbzW6ku4Xjq/T6pX3s458XBvPUNxnDG0IGTehHWFDPVlezoM8l33Nlo+fQyDFjm3bfvP6d1x/5XeO+Xg6NT+pj56VkWDbzo7LOKAlqR+E/e604+38h/vafqE+jMn6EZYxrOu4MRSOxacpu7t+fLKB50BCqSL5DAwAR3U9sSiStu3IoFrnXzeQYDuDLQs7xZ8bIyFkJVjjzXZ6Pj+ABDp7+J1AgsY1e6G6uEVAB2GQtUHb+1tiJHybQAJ3dHWC9jMJgQRsq+pCnwNwkHMihF4EL5PLS6ZQOgEkwIFUgRcPJDAEQHdJ4fh5MM7R74uSE5d+kUKZBBLQPnAklcUwcuEHdMxhbKsAX6czOxfOPL6nDgKuV6/XZ4wEPBZ/wzteTnthMHPCGNqgC5x/bgsknNA38BoJAAnIRsB1Dw8PFSjA/ZlxIszmgONw/VwejAEX2gDnmuEbGs4EJogKBDoHAJ9VS2ChPgMSwEhASkXQ/K0B4FggLqVmOuNTwKUcUwJlw+8K5OQLslCuaNrHjfsPFEiAww8XY9x3wpLF7MkY+BBIcDv4AFkdkKALG3bJAChpuEvOhWsASPDhDRqb7YXu0C/gFC9U6yqyCOYAzikWyg4cKjkBzU6nJZ0+whqGMtbdXgdYRX0XloLXBPOz6jQ4h9qlqsxoeSi0CKBA5xQ6VL7+8L86NWBY4GwXyqe7zYJdW791jt/02MlYxtORiuehDzndjYks1uuyuros1XJR9RSGUNefjDRbA9T6ERJe9kKYaJ9ep6uA2eraump/IKzho48+kr2Dpj5/q9N1gOjEGQ05qP17UdGjJn4rSavj7u+0ItwOtOoa5Ny41Re+p6idsobcGHVMhJPK39YwJJvHGoT4rAyh0VBSUXTCGX1aQ+TrBhKeWMN9AY+fOVnkaB5QkUHYy2iooFGxkJNcBrgTQKdIykWkac5LajyUQX8glZLItasX5dWXb8nNm9el027JJx//SQ539iSfTcvNF2/KjRdu6Bz1YHNTHm8fyv6B00cYjjJyeNhR7YQbt27IO++8LcsrdWm2uvLbX38uX9x5KNt7uy6bTqGkqSGR/rRQKas2BoEEt9vo7Rof0vB1AwlJhirGXOhgYTzTgLbGr70WP5OxSdbYzMnwrKPQ+ZrnvH1XgISwLjievi4gIXTUwvaiXTJvjkga7181kBC253HWnZMOTdx948pqj7PPeFYgwTJi4xxEXRtjxGh57Glzrx0HoR8wu9c5NRIIBpzY6fdhwWSK2ueyIALnVrtehJ/PCySE/dGCgxpK6dM+z+uHpwEJGg15etK9mU5WuAawXGrrnuOVND8y9CgEL+gnPS2QEI4fW5/P8hjPgQRTa6eFNtiJfKY874EENC5UyM/zChewcGKPm0Ds4Dh/R/h2NRJsaAOp5HbRtDSqcNDhuJCRQGCFQALFKuMmu//ZQxucc5+dUcO17/mdXRXDgyMGh01ZCEWloQNEoNMPIGGaQey0o0nrYuRDGzg/o/7pXCqN3INxBBKgkaDjyF8XxzNtIhxnXBPfUSMAzjm+A7sAx+EFxwqgARwy7PgfHR2p8wXHDLR5TvZwtvC7BRLgjFtGAsMpcA5BhBlo5XUauPuLcuP61FHBtRuNhpaXmgkoK1kUOJ4pGBWoyEHE0oUfYAfciSI6YMMCCTgP5cG9luqL+rwOdHAaCXBUj5kIDkwbjbzQKAQP1ZhxYRnMOqH3T2dkqbYgjze35OHdewokYKdcd3n9LneeQcx+kpsHJOAekQ9bmc7CKqCd4YAETdcIGjIAEp8/WgU4M6LtVi65kI1cruj6V84xTCDuqQBIvyPdgQNBMOWi7kCrHvaR0i7j+p0q2mUUUMBLdyvQ3yCj4AFCMiEcH3Iio8EQ8IcHB0Y+jd9IUmM4OBNNf5lO+33+8UgF9JzxhaQFU8kVEB7g+mdtoSKvvvyKvPXWG3JpbVVvOhoOlKlQryDEJiX7uzsK5pDFAoAFIoubW4+1D1+7dk379537DzSUIYrGsrSyLGurF1wfL5f1XltbW/Lw0WOZTnNyeNSZCZGCKYQ4eoxtAH+oI2SyAHCgbUdRVWVxpCXyoolWZFEZC4CTwK7I5XWOBXjiABkHGEWDoQpFtg/3JO3FJ+c53Ketj0mhDUlraxIjIXl9PR1IsE5AaDhnIR46AtiGcYzJM9JQpFqlILUy+jDSM05kOGhKtZiXy5fW5MaNq/rebbfk88+/kMO9ppQLZbn2whVZXV+Rg0ZDNh9vS7PZl85gKvsHmJ/S0oOoY7GoOgovvHBDOt2m3Lv7UDY2WnLUHEpv0Ifip2bw6GHsg4VTyCv4ACABwLCzFRwDB2wKXRMTQhuSdtxUSyNIORo6vae1IYEE9h06T1xPzuKE8ViWlaBq2F62nKEt8V0CEuIc2nlAgoK25whtsG0TB2J8l4AE6wTNntkDYnG2Idv7tP53XiDBsll5nzjnMGQz0R79toEEblJYx1S1dqjVFDjK4RwfOqYn/KUTukNPht/ocsR5yGT2sXWiNoMXnMT3ZNBp/YFtdQ4gAdcINaDCvhL2f5TBtmUSkHAakHGW/mnFUOnroUz0lZ4FSLBzyfk3op8zEmZ95jQgwS4wFkjgzuo3ASRYMCH8nIRoJRliREzjJmLb4Wynt8cmDZSk+4dAAic0XjeRehuoUtN4CA0RWw5e+392scWzAAkAEfCHnPZxQAKi+WcZHTyQoBO+F8B0u2ATjdnGpMgQCnyG41gtVGZAAiZHsga4A4/vmG0AjiWABFwfIAL+yFKAk4XfLZCA7/DHEBdemzoB+B7ZDAgkoDwUT1RRSZ9lAX2Hiyu1GmjwwrnHC99DfwH3x2/4nmkqrfYC2RW6iGVTykiwQAJBEwIJCG0gYwPAiAUSUHY4xmQfWEOQQAJ8aVd25+zi/jOjfSpSr1RnQMLezq4yEiBglx67RRsaCvYVAgkoH1/QJ9BrI3tBBqCTq0PcNxp4hgRV4+HYY+c/7xgvAA7gKBULTmsin3FCmxijKlA56AoyNKgTn0kpmwP3QMQBBO/AgEBdpsGgyLowBtD51Qmeego/skR4wxNpBwEERP3eLGUPGAQIcQDDYArmw3ikhgZi3RESMR4ONJYd166UilIoF2QQdaXXd5lAwET44V/+lfz47/5Gbl69qkBF8+hQUz0CsMnlMrL56KHs7e1oNhGELvS7A/n5z38u//r//kyf9+9+8vfyve99Tx48eCQ/+8XPpZAv6XGXr17T/gQqOfrv1s62bD3elYcPd6XRaEt/OFRwolguuywVHkhQJoNmnEAaVy+IiXaauOwWSOEIHQW0IxgLWU3VCpDJvQMmR3aICcAgjGMRTT85hHBnvydRu6FAAg0sjnf2sSRH1Aa4xjkySeuL5towAnon1muvah2uY9ahnLejwj4dAvW8lgJxMpHsqC/FDOpzpGEtV65ckFdeviXL9bIMB11pN3al3dqXdGosqysLmrXh4sV1GfS7cvfufTna70omnZf1S2tSX1qQRqspO/sH0uqAPTSRg0ZPQDaJRimp1hcURFhaXpDHjx/J55/flU47K5IqaHtH45EMxhPpjyLVSBhSZBPG7yzNGkN9vAPqs5/MW9+T2i8JSEja6GDKVdtfaCjj3Rq68/oH52LaMgQSrBMyz2EMnT+2L9+5YzuvD1F0NLQveHxc37TOFtemuOPwnWVmhM+gbXZOscVwfNk6xuewfHF21Fkd9XmO9llDG8K20ef3aXPmAQlJ/c86qXEAjp1PYu9vlscQFAjr0pYlBIbm9R87/mKd9nMyEmxoEMcPvqOdY/ufbT8+m60/+wzhPGz7mf18ViAB56D+yDjW+2qmJoCn819J68fTAgnhxqYN/YgrRdL9k/w3ZgXjRhHuETc/2r4X9sOw39p+dN7Q+Odii6bVTwMS7EIyU7fX2BxnwECFfE6YSJIPrb+HE5U1csILJHXKM90wOIiTx3cZSECR7QDG/6wLOKjWeOVv/D2M8QrrSNuRac9iYnTnpX88bqd4pNUOVpbPlpvffZvpH9UIMWKLs4UCjrOm0HP6CBB1Q7xtLl+UTD6nO52Y4DLZvIxg7GRyc9M/UswO1wEQwYWHGgnlogMSSE3Fbi10DHAcHCO84zssbBQ2RN3BYccfRRvhZOMzwAUwEnB9iC3ij8ZQqJGAa1tGAhxYpoAkQ4KpIrm4EnTgZI77Qvyv1x1oDD/S+MHJrS8syUK9qkJ5yjxALHFqIuMRQBbQn1PqyGo9asx6Rh3XwQDpGsFIAL0XZjpU8ieSy+ZloV6TpcVljcEfRxBP7LlddYgPjpwzx/oluKDhPSOn62BBBDVqJlOpFpCzfkPu37kv+zvbMhqMVGkejjYo/SmNe3Hq/XyfqECaE+WDcCL6OjVjsPsJ3Q3tJ5n8DEgYgpHgdRJ0YYP4G3pY3mX6QDhZqeR0EeA8uzZzbKnBKHLZMsBu8Zku0D7KOkojawbAmKyyF3QXHrso0ADIpCUajmcgEEACPA+FLDF3R6PeLM5vMh3rLjvAgpEXssyjDbJTSY0mKvoIBxr3XlKQqiLp/FQaR3vSaByqo//Dv/hL+dsf/0guX7wgo2igKR7bzaZUqxUVyny8vakZKG7duCWvvfaaZmr42c9+Lv/bP/9XOWo15R/+0z/KP/zDP2iIzL/+679qOszLly/L2vpFfS6mHu31kAawLz/7+fty0Ghp20Kwslqrz7QSUBcqxAhABeBBKq0AnxM8dXWbzUGXIq1twD4N5oQCuhnH/BkORw7MGzogisyeYbcj5VxK0l4vgsYOwV+ANq4/ntz1j8vWhTSQ6Dt2TbTz5by17ZmBBJ+lgmZomEKMDpoz/hnqkhJgMgSpczKW4mQoBWTnmA6VifDeu2/L3/34h7K+uiDNowP54+9/JTvbj2TQ60i1UpRL62ty4eKagjD3729Ip4WMNilZW1uRpdUlTf25p6lO27J/1JXpJC/NzlB6/ZGdULGgAAAgAElEQVTUagty6eplqVbLsru3JQ/ub0rzaCqFUl3bqtvrSy8aqR5Cd9CXVq+vOjZodzAVdE3y2iUKvkFMc+TS19l6t7bANwkksL25FuDe1tC15eJn7syFu5Z0OLhj+O8NSAgdtdDx5O9Mq8w2DJ1NHBf3Hdt7HkBCZ+Q5kHAsvhg6ZJwj7PiJA7tou8YBCbS/7fxm7/NNAgkK3HtnnUCCtaet/xEHJITACZ3ecB6PAxXIgKNdwHTEmiLaM+SgRwEGnwp3Q2cpg3Xr2YGEZwltCH2NbxpIoI3HOZJA69MCCWyD50DCs3jNc845DUg4MXgoyucVu3E5UgTnFScJcTovOIDBj3vYDv7EhHdKDKwOXL97jPPsgozvk6g7oeEXTjzs4LYeQiebhhnjntWI9VQn7i4w1p6TE4+xqrlxbZBoCGEnDvRAHztt1WrDc8MFGXWn1DBDz7KTJo/nM1haFsvPiSjOSIqbxG1b49l1oTeWedifkvrf1CPaaTiK2phUwXXx5nDIACRkSy4lX7rgVPXFx6gDTIARrvR0nyEBbcWQBif05wqIJRnPDeeZaRHxu44jn1kBoAH+cA6uaXfRcR4zI5CRAMq2BQwodqhOUjYrq6urM5ADkyavPwtP0Hh35+go2AFavTr3bucOxzPcwPYvZVQUc1IoQSwS10VGiKaMxxN1GhdUywDx6dgNR+gBnDeN2td3/I/7oh5ycIQzOQ0/AJXdpTekkI1Tz8/lClIqFaRSqUmhkNNdeDg4w6inbAMVHfTPwH6r43oEMVO/oz4ez0IrtC+OJ1IrV+Te3Tty5/Mv5XB/X1JjhGvB2VYlA8UONMhlhrahX2jQi0xSY5HJUFJZ55Q6mmRW8sWCgghO8R8ZN8YSDR0TgtkCUFaEQmSKWYmQ7SCdVhCHApuof7AU0E79/lCdWZQqm807Z0gdIeg/5F3RQOVG2+HeWYAIvjuDjaAABnbbM4J+jv/xDkZINptSpgO0EDQVaNSXUdSTYj4n1UpByvmc9HptQYgHGAWtZlNajSNZX1+XV169JeNxS+7e+UwBLIh7vvDCC/Luu9/X3xHGcHi478rm6wjjAo761ctQ3r8uAATASPhv//xfpdPvyX/4yU/l3XffVTAMIQ84Fxkd0N+gnwCH3oXxFKXdH8i/vf+B3Lv/SPvFtas3ZII0hKOUFMoVGU8g/Ii0gWkZA0wA28KzEsDgAOtjOvIOpu7uuHaEmCXaEvOLipq2nUhpH2DCwOmVRP1IomFPlpfKLrjP69OAtUFjJ4u5SR1Vb/hpPIgDsCyAro46mBMenLcGKUBKrjH2ezjfKRiUWLM8MGLXImoYAbDji+AI/lccbRRJNgWgKXKsqjzmKohXDiUaD91pKWRmKaDLSdTr6jkFZdpkJDMaSm4wlnJWpFLNysULy/K3f/Ou/Of/5adSqeTkow9/Jx/8/n1pNw9UEwFhIugXSwt16XV6sndwKM2jtmZiAAhUrlQ0FGH38NCFqwzH0u2MpDOIZDRJS6lSlZIyskT6ALxGomENEN3EfNLu9JxexhCMhJRm6iiUygoioG01JepsrT9mJsyzXb7q7+OcLGoc0AaIc/itPROWSceWn6s5BxEwtcfOc8RpiIc2U7iOxjk/2t9OS2Ifo/5v7SF8VpbenBh6CwLMa4uZAHiQvYJjgWvbPPsizsbgvULbIXRWuN6c1k9OezaeR8YeymrXWtpIdq6gjUg7iLbXvPvwHk/YbrRJjNC2nT/int1ei/1F7Tdqp3knnO1Gxzwsmy3LsV6QmxN5XWsDs43CZ+H/NpxX52/POuS4CM+37Uib/3gDwgHvYX8J+y2vaY+bN0bs/UN/Cv8riK0Jlp58x/qBuRy/q3gy1jf/jqGXZN8nzWHWf4sbIwTS7Hiy7Ym+e2Jd8vMrj08CgsJ+FpaXGgmWkWDnPDJKQj/Qtg/bDsdY9g+O4cZYUj3NnX9sbKI5aDYtplPPszaEE/ksHuo7DCSwLdmBdaB+i0CCXZTiJh076cYBCaSUc4eBE98MaDiV2JQ80VgDg4OVlMgkIEEnCyCmnlsVLlYczCGQYI2WJCAhLAPbUoEjjTE/qdHxVQAJKPfEZynJZoqSBgMBqQKhAg5gIJ916SBxb7/DBSeQ+gXWGMD3nFTZ1nAWCSRgJ5n1hPpnekR8h+MYCoBzQyABx8IxBSsAYALqkikOcR7qArvEZBfgmrqz7XUIlG1kgDROtNaAgYPIXWBbtwQSSpWiCu/BwQNDguAAykTQwz6DXVTxTKVCZcbGoBFgUWI+BzUldMe+UJjt9EIhHg4wzlX2iAd4aGjN0r15oIwgD2Lcce1yMS/37t2Tu59/IUeHDUE6RwjIKuKvfpQTILWvY+BqKiPpSxYUBopCpjKqp+GAEUehRxz+yKeTRHsRnMQu+TjrtBXwHTNvKNNBNSryPsMGygIdDgRa5NRZxnWd2JKntqf8ORADBSjlAbJKoezBPgATuWNxTwFAlpbhqCfQuAezYjwZyqDXlel0IKtLi3Lp4qrGvxfyWVmq19SBbOw3ZG9/Ryrlmly9ui6dzq5sPLyj/RYO/+3btzUUARvxBwcHUq64cQFFf/Rv9E+yQ9BX6rVl2djYkF/+8peqe4Cwhrffflv7EoAEtLcLwRmoM0+ADfd7vLcvm7uHcthoS31hUZaXVzVtJOqnWllELUouX5ZsqaQifFMwGiZj3QGH9gnqN59COzkweQBxyGgg/aFjf6B/IGOGjpmuY7T41BgyiQAyABQZSy6dkpyO44lMYPgpuOqMYkwRqovh/1d3FgazDzFh+r+ZoRZqDnlEKHRinh1IcPONzp8jCEU6AAnIE8QK4XTreJ1EIvARENqSRSwtUoQOlX2RSU8km0lLfjKR8kSkkhNZW6/LzRuX5M03b8sbb96W6agnH3/ygTy484UCgxCmhBbCytKqMq0GnaHsNw6l2W6poOhifVkqtQWJRhPZ1T52KO1+JJ12XwaYp9IALZnyc6LMpwHCj6ZZGY1TymQAKDUYigosRmOEQ0yUcQIQScenUwNx2jceqJ8ByM9qST7FeaFDxXYI13TrtHC+jFtb+RtBCDt/8l48L1xH6WCfFUiw8/YJZ+iMQIJdA+3zxTEmk5yLE1UOgMhsBNGGmo0no+pubbGw2dgGpx0T2pFcc07rAmGbx/UBrs/4jaF9uGa4qYX/LZCA479uIIFtHdqus/HDMDq/mUcnnvXJtmF7hP3orEDCvP7HdRfvZH+yDLRjwjFky8J6JugROqy2H9l+O69ebDltv4gdvwxLpm6PmZd4rgU17P3ZHmfZ6Dytf54VSOD9LDBHm9SOi/D38wIJBDLYj2hDs/+5zRum+D7eUGY72Dp7DiQ8xWL1LIf+uTAS2Gmso2oXsHBg63FfMyPhxO6oATRC9JIoGwcFJ0HuSNvYKDtBhvSysP2TEEsLJNDh52A9K5DAe84zdsgWsQs+78uJ0C5U9jMXBzqGTxgZZhIOF4izjIU4RgLOI5BQyIO+7YAEiHcRSMBuMWLgYZyijBQUxDOSjYDvmRaRfRN1ynAEdbR9IWkEUmcAX+M41BMXRp6HY8k8gDOEe9Bxx7Fw1JhGkQwDhizwPuxXKh5nUGS2oe7IBjv4dpfAMhLAMMA9mfaRKSEZ30bnHddzDrJzpnViT7tnxB/bWAEOzw7Cc/Azn+U4HAaDN5pRx1XXwV+b11Mk37MPtF2ZwrLbcwJ92bTcv39f7n95R5qNI50PcsicoEwEByToouQbyo63CajRMpBs1u1qOwDO6SJAgHM8xsLm7j/BZ4TKpHOONo92TU1lknW0e5QdDA/8xl1KdaD7kepzQDsBu8XREP0Lu+LOIUWYhY5bbzCr3wnKo59r4LQhW0Q2jUwQBUG6Ue1bqZzkC1np9puSSo91h1lSY41dz6THcuPaFXnx1nUZdtuSz0JAryTVSllyaYg/DjS0RFJg3jQkGnS1zNhthlgiPm9sPFThzavXLsvNmzeVuo7+AXABbAOwCwAcLC6saP/+9NNPZXNzU15//XV55513FEj4+OOPFVxBOwFEYFpU1J2GF3R6kimWJRqDvVNSAOHwoKVhJ+VSDY8to0lKMnmEJmH8FtUrBtWdKSBzaQBhbherF7kQmG6/p2DCcOxiZXX8jVyYQi7tw5MA5Iwj6feaUsgBPHIsHgCrcJon+JuMFYSBsQb2gPZzDyRoYItJQxhndOp85oEFa6zZz46RcBwiyPmRjAQbw861hX1Vs3SMwL6IFEhAaAx2F9W5BNsl5wRJx6OBZl9A8loZQxVGJJ9LSyWXkXpmKpnpSK5dvSRvvPmSXL++LqVyWg73tuTO3U/laH9P+1YBLKxiSbOTYN4b9Efaxq1OW8PGFmqLUl2oa5sBSNje2ZOjTl96vb5MM8jGUFYgAaEqHYQwdAcurCxXkU63J50uND0ALBe1zgbRRAZDZCJxbBTUi9PE8HONZ/HMAJ2zLBbnPCbOiQwdpNBZsGt9eKx1gugIhaAtj7HrPO/Bddmu2/Y4zqGhrWLLcVZGAqvO3hufvyoggWUKd+zj6jy0Nay9GOcghnaFPd/WzWndIyyH/Z9hajjfth/tL+vcktI9azOuS3NYHWH5nihvjMaWfV7u9Ibz02yjzotL43faDHb9Pi+QYPtaXP/XcY2QPc/MwTFkW9IJpf0QjoHQbrX2L+dK68DaZ7H9Oa5cYbljy042SAAk2LoO68/ODzju6wYSLJhl+yw/243AuN9PmzvCcRU3fuz97fH2Xmwr9kH2P2tT4vgQSKAtfJ5p/blGgqm9PycggQPWOifW8LKThx7zNQMJdITthBROynax50JIWpYKtXljlhOHRelmKuRzRkPSQkdDhU4cEVCL8oUT7olrcmftlNFojYfw2ZOABFIfuZhyAplNMEHAsV3kzzJBJAEJ5dKCAggAEgAoCGLRCzmNY9cYbIi6aVaHvL6jnGgv7qDDybeGCncV2M6Ii2bdA4CAwwQDG9+p6F4+HwskkLkAIAEgBlMs4pnhZOF3ZuxAHRLoIFWMOx+guYfjw7JgcD0CIywznodAQlop646SCVYCfkNZACawPsiCIJBACr/+DofUOEtsM/bLEOQ4CbTBZQAN0YU1KEjjs1+gfFreqTPOlDnj6Zx4nnazpXWEnfiH9x/Ig3v39DsAK/OAhFnc+KzPOSABjpIzuJyTglAYPBOcfQUA1dhLOzE/hGR4Fgsc2my1rLukrl84MALlQ5toeEO+KNVqTUrFmgII7RYAkKFqTbi+B0FF5+zqbquqmKNP4VpgpWQUDIFDWELoRLbgnjEN5y4rwzFAgIHkCzmplPPQaZRSISNXLq/LzetXpHXUkMbhvvTbbVlaqsvLL96W5eVlOWo0ZOPRPalVsnL9xpUZ+wR9dnd3V+7c+UId/4uX1uWtt96SS5cuyN7enjx+/HjGLtje3pZh340XsELQHj/4wQ8USADY8Mknn2i94Hdqh+B7PKtm8FheldWLl2UYjeXoqCU723tKmS8Uq8oIabbhYPal3R1IF9kpslkpVxeUSo/YUrBE0tO8ZrWA4w1hSggpDsauPkcaXuMBIoSCIPTHh+Fw3Rh0m8pIIDg2nThhT4AJABryCBdQboRntqTAAnIgAl7oI6EjZ41OOM40oOIMtbMCCTSkuK7onIPUgwASJpEGX+haBZbLZOLntKyUS0UZdluqmSEAHJA6NSOytFCVtaWqFGUs3daBslfeefd7cvHComZp2Nq8Lxub96TX6UullJFa1WUlKSIrSSYLPEIG0VBa3Y6yuxC2gLlyPElryAMYCc3uQKAtkitVpVJd0DkY4ECz2dYsDahViCu2wFroDyVfqEixsiCSyiozpd0fSn8wVjAJAIVunjN8UdNMoOGT01+eZR05yzFxTq0F60MQgY526LhahwhtZp0eOqJ2Z9ACSOxLBBF4bdsHbf8L1/4nfmNIYIL9YR10e+/zOkIMbWC52L95DxYrBA/s93Z9to9xmi0R1ltS+58GJOi84kMc6Yzb8tHBtfYf6zOJkfBVAwlPOOU+awYdetqPPC7cUbf9R4+ZpUKOD21I7H8ewMBxISNBmXlmUyIE5TgW6HBawIZ2Gssfjk0+Rzg248objpnZWPBgZgKp58T8b201zulJfe+035MYCRZIiuvDrHPWZfj+VQEJ4fzBemA/YzntuGe72mO5TrOcZGQ9ex3Grx9sU8xPh0dHjoUImqY62ykNxdUQ6TjBpGcoTGr6tJ7PM9wk6ZQ/NyCBEwZ3975NIIFOv52IwsmU/xNVpcOG8ms8rgcT6MBxgtSJLyG04axAAsoQx0iImyifBkiIM35tfzwvkEAgZd5CndT3ffYujRl3M7Z7JyMBQEKuVJRi2TETACQgtAFAAsQTEWvNRYzthXq04QtEQmn0cdHVRc5rfKAt4UBaRoJLB+jSB+JFRgI+E0iAowjHnEAC7qUq/z2onQ9mZWPoBcMNmIax3+2doIayH1jVYrJhWH51lrmDnoWjdUxZx/3hEFAvAucSZMAzEtTA73iefrd/AsgIjTpcj4sDF3oeAzHGXMalduSCAEYCn1XTJ3ogAZRz9luUp9Nqux3ucSQbDx/JowcPpNvuaBpK6AGoyCjCGmKAsuNFAs7gSMUltZxjryicc7v+owigQOSEDwFawgmFtkHGOaWg2lcX60q35/yAeh/4zAgQmFxbW5NqdUEy6YIcHTXlYL+pgAK1FsCoh1o96hkx/QQS4IBiD3bQG6qzhOcqYmc+48BTZCUAADKZdFUDoVQuyOXLF2R1pS7lYlaWFmuyvrook/FItjYeyf72Y6lVKvLy7ReVebC7syNffPGp3Lx+WX74Vz/QNgezA4wD1e/otrSPrKws6TNo6sf9fe2baB8cA1Ch23V99dGjRzrPvfzyy8pgwHe4ljq8PvMJAQX8DzBj/cIluXr9hhy12vLFF1/IxqMtqZZrsr5+SYaDkeztH0mz3ZaHmztyf2NTeqNIxRirC4vKShhAt2KSFZk6wUuN9dX0mW4qGCPEBSkFNfbBg0RgMwD40u+Q9WLgNDTUR50qMCVTtCcEOseSy3hOAUJPXHJZ/Z6GjAIJfhKyDqI1nHjsPCCBv8e9EwixQAKdV9XEAHNiir36tD4r9RswTsvFguRzGRn1OzLq92Ua9SWbmmqYy7WrF+XKhTWRqCuPN+4pCPXGmy/L5YsrMhi2ZWf7oTze3pBuuy3VckEqHlgEkIZ+gVAdjNlOzzGOcgWnDwLdgwMVW2xJdwhQZiyFyoIs1JcUSOgNhtI4bEp/GGlbtdod6QyGOh7qiytSri5LNJrKUaMjze5QGkedWZgDwBI8oxqdGmwC8dFjscXEteKcB8QBCVz/CJiGO5ChhoCdH/GZYV5sZwIJnA8dS+qYEm/XeYIN9rFOczzjnAKul/OqJpzPOZ7poJ0XSGB8Pu5vdybPCiTY3Us7/sK2SrKjkrpGEpBgd3at86rzEOw87xBbMF+f2Xsi865vgSo7P7C8DA2dd35cf7DAFPV5WE5bVmt/23vzmk8DJLj59Ulhb9pStJ1x3DxGQhyQwHq1/ZLXou3B3+L8CNZb7NiYU2Y+y5MbE8fMMrYP/Qe7BsSVI6n/zfs9CUgI1yFeh8/N/hW6sXFurW338Dpzy+fTb1pQwG7Kah+aE9pgwQV15L3dyn7AvvOsdefOew4kzOrvzwVImE2OpnORFh527NkC9zUzEuwACBdsu3BxcqHTyQUD5WeMOn4jhZY73+cFEuxCPo/aZev1iQndxI/HGUpJOFncRGTPSQptmBn6QRo0TryJBoAXpZsHJGAnuFApS7laU2YCnD9sySG0AUCCxhV72pRlijArgzqzXuSFjjh3nbHgFYqgVrsdSrQzQxZQbuorEEhgVgU827GWghPpo+YCzqPzzgUV31Hg0eo4gMYNhzoOxeXOCK+H8rH8uL+yMApZKZah4+B2jOH8oQ7ISCCwEgIJBBrwPAAS+PxcFDhm7K4aDWTWhUOW00orB5DAZ4BGAusD14cTrb/5rA74rOXpdJXGDuV9xOhvPXyk5QeI4EQJsUY4kUZmmJoBCLMBASaB271VQ8qndlT9DIgs4l79SFMyqvOUccKbyLKgDk0mJ6VaVSn0cCjh2DkAx4UzoK2QsaAI+v5wItvbu7K321C2QSFf1GtOUjhnIMNRpNkI9KUGFxgSDkjAjjMMhnw2J2lVSHXif/ks+kpbhhHYBovy0u2bcunCirISACYs1quSy6aleXggRxCiFFHFfOwog12w83hTU/298873NbTms88+kwcPHmgfWL+wqkKftVpFAYH9/V39/tKlS8omQFjDl19+KcViVYsMUAEMBRyD9nNsDMfGwR/GE1JGAsRA/6GRAFYCABaERhzsN+TmzVty7doNFUjc2d+Xo2ZX00TeffhI9g5bEiGMJFfQ3WnE1qelJFM48hAzQFwIlbABLGicCENufH9AzWo9u2xFoyFEO9H/APZBOwCsBc0cCZlRTXvoMnsAMHAZEJBwksbgZOxQC2RtmCpbwYmLhi9rPNrPYCRwrot7p4Pp5ihQYRE+gy7ixk006mu2CJ2j/A4e+gf6SqVUkEk01PChKVKtyljW6gty4/pluXblsizVy9JrH8rW5j1JpyZy/cZluXRhWYCjHR7syMbmA+m0jlQcFSAW0qpC4FJ3X6dpGSJ0qh8psAYxVezQdPsjaSCMpd3TFI6IssiXK1Kr1TVrDsIaABxxXB112socKZdrsrp2QYqlBTlqDWT/4Eg63ZHsH6B/j6SPMAfAJVmvbcPUmGhLzcLy9b/mAQnWUQmde7v+0Ri2xnMIJHDTgdexQALXektBD5963noZ5wTodwmMBFzfOvjWYWPZTrMvklrFhprZ+9j1y46L8HMIJNj7xdmMYVnjwBh7jdARiwMoTjjmHji1DjnvYR1czgEAiE8b/+cFEsL6t2VV+9WHNtApY7nprJ2XkRA66qHDbp1BrsMWSHDLoc/C48OabH0xLILzJOvaOqezudqEgLJeOCbP0ofDMRQCCba/8XO448+yJNnVSeOGvycBCWe9zrzjbDmfBUggUydsA3td+krsC2GfoW0YAqqci87zjPPSJ9NWhH/2nJFgUufo4PuOZ21gh7CT3bcNJNgdhrhJjU6T/Q2TB502OJcWSIDhgN8IMCSFNiQNElIBcZwFEjj52oUybiKIW3jjJsTQQOExSUBC3EJoDa9wonnaiRaK+2rszGEkQCOhiCwEi0sqtjjBznMG4mqFGZCA85XqXyic0DRA3dJ4Y32STcJwlTx0Enx4g8Zp91zsPo5DOALqfx6Q4DQJ0nocnCs4Xnjp7rRXHiZNHn0GDj7+UFZ8r0BCG5kW4pWK2fYcQ+oMe8eFjt7CYk0Gg76GY2ioQCajjiIBC1ybAntkJKCsLG80iGbPHxqCZEKwvflcOM7pJeTUKcNkznLBsWJYiSoKewBBY9c960PZGP2B1lPr8EBj87c3NrWchUxWHWVlInggYWY0+A9WbBHZCAgggYGAcmS9GCRY06DUI7OHAwCzykDB7qmObzg1CC/Q0CUHJGhfymdUfA4Cmi6tZ1G6nYE8erSpjARcp1yualgDHEEACdhdByCh40pVtOH2jTXLgIrqIYUm7g8nFuwMgbOIsg8ERJvLly/K7Vs3pVTMSb/blEI+I+trS0p9PzzYlWbjQMNDwPjA+S79aFPW1+Dcr8mFCxe0/R8+fKh1cOPmNRVfbLWOlG2ANKOvvPKKvPnmm+pYgEEAMcWLF69qX0EbfPjhh8rIQX9maArDbFB/EHGEmCMABdwfIRRoM2wq4x5o19u3X5LV1XU5PDiSVqsjQ02SkFKa/MPNbbm/sSF7Bw2RVFpyhZpMJhAYzGhmB6Uc4t3rKKiWgmRmqT3JTslmUG85DQ9B1oexgh3QRBgp0yOFbB7TkaSmyIaAJLLIruAZCamRZyyoTLdMPP0hPUEs/1jwbh3b2bzpWSs0gkNjaTbnzmKl3U47UnzSkEK6VYBc6LN4LuzId4ad2U4NnBJVCR8NpZDNSRkgaRRJLjWRNMCtXEpevHZFXnv1FanXKqoPsbv3UHq9IynmsrK8Upe19SVZXKpIq3kgd+58qUACmC/oe8pGKjgmEvQMoH8AQUQAssVCWcvRbPdl//BQNRCgbZCGpkgeGVsqCrwBSEBog4ZtpbPSGUJDIS2L9VVZXlkXSeVlZ68h+wcdGURTabcR3jCS3gBZOIAN5RzLRKMaIDLqMlN8E684ICHcNQvb1YLTdFo4T3JjQR06H4ITAgm6thm1cvzPMUUnOm4NDx0j2if2XT+T0ndKBYaOMtcbvNuNjCT7Iu4WnIstuIJ6smsFx8xsHvdjhDYPn4n1aI+PcxStLXNeIIH2F+8drnWzdc2zSkIwCOMqLK/9P2R8hn1QWUgmDXv4e2j/2b4XAgm0VWw/pe1g72HbOSm0IckRZX/WuQ5rk8naQMfRtm/YBzBe6IiyP1jblPa53QWfN17m9d8Q/GB5ZhlHTOaM0Ha29rFtm9B+ftb567sOJGBTgeuXZerYOp3HSOAx4UaVHRNJ4zepXp8DCaaG/j0zEmxnsRMGO9cszZ1ZPE4sHF8zI4HpReyCQLQ2XLi4GBJIQIfXXVOk4/ITHnfrCCSEWQuSOn74+3mBBAuEhIsQHWT7nOHxSUACz2X9caHl5ELn2QII/HyWukgCEnLZkpQXalJfWtYQBwAJ2ESEQQ6NBDASUDbugqPtqAmAMqJ+w9g7HD/bMdE88+5FpxvnK7VYU505MSG8A6iAk4XXcZpIBzhoGsUcFP2dw8w+juNYDoAIFGV0aQUhWtae7fraSZV1SFYB/rfILz7DQVhcXjwhhofvcY8wtAH3QrnQXviNoQ0TLxqI8trr0yBmn+Jz4V3DKiAcWMhLNOipQ02Qw4VBOw0H3bHX1Icuu4iGDQwGWl5NiTiZaIrCx5ubsrWxqb8Vs6gM3kQAACAASURBVLkngISZIKZf8G1MYzabmTlr2GHFCzunCvZNRdXkszkHJKRzeTW8YbypYGQ2r+EIYBMoYyIFsktaytWKXFhbl9X1Nd2hxvmdVl8ePtqUxkFTrw8KP8Twoqgvg1FXegNoqbiUhYz5R92Beg+HCd52AbtHyCwQDZVdkM+Cpp6XxXpJXnjhhly5fEEGPWgNbEqpmJUb1y5Lu3kkD+/fle3Hmyq6uLa8pkwU7AgPBz3paZaHqbz44osKJoBZACcfjASEH/zxjx8oOACg4qc//almZcDvABIABNy8eVuBp7t378qvf/1r7YtgLeCaEGukIYF6Rf8FOIHj8RtYDbuPt7UvQTsB/ev61WtKk9/ZBsgwlIXlFVldvyzFSk3uPtiUX77/W/n8yztKi68vrkmvn5axgohelA879aC+I4YeAoRZl3XFDaiJtjVBwxxEANMuRWs0RP+GHoYDbsZISxr1JZNFuINjIwBMUJFFQbYEkF1SMp14SpT6si5OGH/6uxhH6zxAAsrkqdFk8iC9KdKYtvpNZSgAIAIwgnExGQ4VUKsUEBo0kkImpdkaqqWsvPnqK/L6ay/JZDSShw8+lwebX0o+n5HlxQWpLZRkZWVR277bOZLPPvtUgQSEtcDhQVvWKgDG8jIYRBqWgAwLaD9kAQEbpHHYlt39PdW1AFAAZk4aIUH5grZHt+sYCQokZNKaAhTzcH1pTZYWV1VDYXNrTw4OezKZ5lQfoTsYSb+HFJKIMsopmKBOz2QsWWWefHtAQuiozLoas0qY9NbWeeBcaVlieCYLJGg/8g6oa3fX1wgk4D1xxzqGTs61Rd+fAkggaBLeP3TA7P/WsYpdz33qwWcFEuyO9Dwg4cTzml1tfJ/kiFi7RUd4IIrIjRDeg+u9BUKsXTgDrf1mwdcNJNCWYPlCIAFrGZ/RMl1Y5q8DSLDtgc+4B+5HIMEyEshSsI6ntQ9pV9MOpl1pn5c2Z5xdyfaMAwvCcob9yAIJcbaz7e+hfcu+ZPtP7PhI+PK7DiRgbWC/sn2JY5VznAVkLYOHYxTH2TmC9Zc4vyTU33MgIawgWMtTkXqlJnnsXI2Pc13z0K+DkZDU+W1Dxw1W/s6FEp3OxobbTmUn9dkE8CSL9ESRwoU2qbxP+zuV7TkgLIiAa8ERtAucHRjqXHk1cGuA2AmLO+D4DtfmxEPthThHnJMp3u3zhwu+GiVMa2YMjqcZpLZNbd3xe1D9Kc6HOmI2Au5KjxGDfo4XVO9xrwx2JUGBZ8gshPqQaz5X1jh2AAlM/wixRZwBlwBAAuqQu6haJ2aH34ID4eSH9uj2esc0Z6+8T+OPxiINPpsKD8wFt4A6xx1OFidT9hEbL4vfKMrodgSdJgMYCdQYsOW24yocNygX+2mtXlPjlar6uDZ20vGO71GnzCLBxR6/obwAP6DRYBftcEFHe3Mhx3GhIZNFej2lbLvYZ0ZREqyDQ4YygKqN+kA59dkmU2k3m7K9tSn7u7uyt7OrfQuhDdiZZTjDaBgdU3NhtGocvU+5CHDF7vh6kCCVzWl2BqQYVDFNXDOblwyyf+QcyAAnCMUYYb5Sx3OojlS9WpO1ixfk8oWLsrC0iEQK0h30ZdCNpNXpySF2Ww+PtL9WKiXdBd7e3pJmp+sYMemMtLo9rXuMdTjtULabIrwBaSZRV5jogTZM+rKyXJJ33npV3njzVQWG9nbAetiRQb8tqSkcsI7sbm9oCMzy0qLcuvGCLFSr0my25GBvV7Mv4Hnq9bpcvXpVQQCUo9fr6Nz10UcfKmDwvbfflH/6p39SIABOP75DKMOt269quALYCL/5zW80HAJ/h4eHGuZD8At9ByESACXIhlGwYX9PxTJxfzAV9nZ3lSJ//fpNBRTwl82VZHntsmzvN+Sf/+X/kA//9LFkskVJZwsymhbB1VAgYQKGATQsEAKiv+PdUe4BnqA+3c66Y5Qgg8UUqCLCETS8xgEJg35Hjhp70m4eSi6X0qwH42igYQ44F4wA9D+dX1MuU4eKcPoMHAgVYigOsoro+KBAo+oveN0IABHoX57ezOP03cduIqyC/R0LvI6TDJgKLixmmkVIVV/lTtGXoYUwGYqsLJTl2sV1KWREjg52JZ9Oy7XLq3Lrpgt/AVBw5+7nsr33UNKZiVRKJblwcU2uXLkk5XJRDg4hrLkl3TaACheSpyFPEK1VHRf0rYGmRs0XyzoXoE7brb7s7O1Ko9lRtgKYCJVqTbKFooJyaH8AROowT8aaGrJSq0qpUpfxKCWHjY40jrrSHwJQLGh7DkZTGQ7Gmt0DkA5ET7lGob04n6GPce0LDcx5jgLnXGvo27U4NGrt+s35jGWJe+e8Ns9QZlYgu8tvd08JvHK+xj1smBgdrdOW0DgnjM+L+Sx0gqydwDWP8zEdZYLrSfZVyFgIHSoFX73ALgF6y8gL2ye0MQjS2zZjmefZJk9jboRAgm1jrnt4Rj4n7TLrNOE4HmOPwzEIw7PlDduKZQ3756yNgvTZodMc53zZdRiZq6y9Z21Hu27PqzMA/Hw23It9if3Fnhf2M/Zllie0k+334XVYH3HjMxyHdseb/dY6pmzHuPd5/ouWx2drQEiinXdsnePeHM92Z53tlzR+7KaSLR8/hxpQ4bx3VqBsXvtyTrX1xXbm5lDcfMHvuJEQ2qb2+Vkvtr1Zn3be5DPreutFalk/YV+NG7fxz/hcI+Fkvfw7BRL4EJyMuFOPjsEd2tmgMQbENwUkJC1GRJg5CEjp5WCDExZOkCcMhUBs0Q5KLkCcDGhM4BguWBbRtIuIHYh2kQ0/f11AAu+jOgK6+1yYOaXMRqCL6jlVt0MgAemsdNLzzh5CG2pLizNGQhoU9WJeHUXVp8i4SYlaCGw3thnqkboHdtFy1Pz8LF89nW462xZEQHmocYB7oU/AQUQ9gGINIAG7tASNaKzRGOGuC4EE3BvfgRLf7bRmLAaGEtiJmUCTXVxRRvbTctUhxnhGlAnfA0jAvQiioLx4PpznmAwuiwTQ5giJ3w39lswC9j8491xw7EKg/dzTxQmQ6Xd+x4dgzMADFXBgUC9MIQgDBkDCg3t35WBvTw73D7SMABJ0IQcP2jMZsOBru3pBvrHfNdY5Jp3zAnUOYID4JijYLowhK3mwWODwpTKSzee1H+c0rSco8y5EQI2TqWNroO6wsw/nGm2aTmU07AE7uM2jtjze2pW9vQOlhquoZDEj7R5YJRNlLiBoQePLsWPrDbNo0JFRNJRMaiwFOLLpqYpMTqKurNYL8sorN+Wtt95UccVuB4r7D2Tn8Ya0W4cqRldEjHshL9VSWZbqi+o0khGA+mQ4ztLSkrz33nuapQFIPdgJYCQAMLh0+YL8xV/8heAY9AcABfh9Ze2SvPTSSwpI/OEPf3DOdTqt7YR+grqATgTaGDoIH330kbbjCy+8IDdu3JBHd++qyCMyUKBuATag7n70t38j167flP39I9neO1Thvq2dQ3n/Nx/I3Ycbyt5o90YimarS4bHbPUnn1PEUpHjMFiSVz2tmCISWIM5fWSQArlQmBTu8OUlPspo+EmyEKYCEyUiG/Y60mg3ptBvS6TSVnYBwAaBCyPCA87V/Q0iwUFJnYMYMG09kNB4qMwDXBEsA/RxAgu+QM+AR/Q1ZDuyLx1GPAawbDAsFx3ApvwbCgJxMhzJOI/UjdBwyQLVkMhApZkWurq/JtUvrslxfkJ2tBxL1OrJSrzqRxUvrMhj25P79O7K1+0AQMoH6AQPl4sV1qdbK0m63VFyzdXQ4AxI0pKnkQhgABvQQXqT6Bo4phXHTaDRla2dbmkctdfrLJYAE0OrIa5iQAgkDn1UDQNx0IsVqVbOaIJThqNGVZqsr0QjAUF5S6aIMo6mKMyIlJLNgkFWEscdNCBq9dv47be3jfBQ6t9ZgpwFt28geHzLyQmfpLEAC50c6Obb8+EygJI6RYB3105wB/hY+axKQwLndPifLi/ez2EdhfdoyAJC1879lO9i6Dx0krs9kjM7sQc84iHNK4+onvG54TNi+dh21tisBHdplFuCgY8m+gPMIBhFICG3csBzzgIQwNNY62Kw/e1/r6KtDls8dz0eePWmd4qT6mQck8Jnt+XFAAh1BAg9hf5oHSJwXSAjrO7S74xzR8BhuzJ4GJNA/sDZ/Ulvbtg+BgLB+ktLfJgEJ8+YMfm+BELap/Y62qX0mO/YoNmsBnHBOZltyrrHz+DwggX3a1mvcHJHUf5+LLT4x0zwbI4E7d0kd6ll/tw1pBwE/s1MSSCAjAeeR6hQOPNvxYnStThQ1CfFLei4OinAA2zJwANDR5zOhkzM+3k5MJxZzkz4knKh4XQskYGDiOC5EoSExbxGIuza+SwISkgyFefVn251pEPEdsxHQCAHV+DwvOHOKOEPsDDt9hpEAIwUGKhkJEF3MFouSKxc1tAGLMBaBsF9yxxR1rXH4rZb+0WjhDh0cwTHF/3o9dSjpaNOhhiON68PxhmOpLIZuV3fW4ZDBybFAAp6BxhScSaX3e4ONmSQIJCCuG6ENyLpg2Qt28YBzG/Y9/E/ju1g+DrXAM+LZ4Cwy7SUcTjwDFwyi+7MMFFCMNwCDc9Z83nfPmuDzWKOUYwC767gW9SmQVgfl51jqd6AjISr2hhccVDVko5E0Gw25d+dLOTo8lGbjyDEXNC2cKJBwwhD1TAT8BiBBUy1OU5JPYTfbi9f550iDRpxF/8hKrb4gwxGYQ1P9DqkHYXxhFxsiiIeH+3ofhEhgx3Zt3QkKog5LxYrbW56IREOADl3Z2d6X3d196ana/VRBAUevS89E5QAqwEhRQy+dkkGvI4MeUl0im4jL2KDU+0FbFis5uf3CFXn99dfkhZtXpVwpqFDel59+LPfufKaq/cjUcHF9TQb9rgJ3AGVQjxCpxH3xGWAB+tD3v/99+clPfqKpIgEOPHhwT9kH2IUnOIL2hljjnXt3JVeoqHYC6h7XozAnxgpAFYAFYDng9/fff19+8YtfaL9/44039O/hnXtycLAntWpZgZVG41AZDT/80V/Lrdu35c6XD2Rje1f2D1uyu9+UL+5uyNbuvjSPurJ/1JFMpiLTDFgHOQUSoGQg6aKk80VJZQpy4eIlQR/H+HNjaexCHHzKx1yupClMwSIQDySgrru9jgz7bWkc7Mtw0FXHezoe6M4/HG/tv6OxlhnOgI4nz1QAwBcNoOEROQAALrUHElTjgvRoDyTYUBsIQaI7EEhIKaXTAQm4r6OyggkBcAupH/uSy7usFMPuVPJpkSsXluW1F2/J9YsXpFYqyoN7n8vB3mPJ59JycX1RLl9aV0HQR1sPZGdn010349K+ghVSq1V1rmu1j5R9gvbGuMacwNAsaCBAIwEAW62+KEuLK3ocQLJHW5vSarYVsalWFlzGHIBLvb72NbAZFAhVmYmM5KCpkS0pkNBq9qXd6ctoDGAIOiRlGQzH0u0NZKChP06bgi+EH9kdUa5//N06mKEBi/+tc8M5Kc5OoQ1yYu32oQfhdez/SUACdXSsc25ti68CSGDZbZ3wHtAKCh28OKfqWRkJtL/m2T/YEbdsCwsk2HJzLrf2GD6T8WZtiHk2W5ydkeRoJAEJdq3StWXs1mICCdbOJThu13iKLcbZZ+Hzn7B7uakWkz7bOle2/7FfWoeQQALHTRyYdZp9ZoEE2++tMxk3PvgdbRvaFU84ygROg01EOw7D/m3vR5sD12W90z6yZYzr8+F1wuPJbDwLkBD6C3Y+ObV+g5DuJ+Y1k5UqzlZPAhKS7Hv8zv5EO491qfa2Z+HaudWCQtYXsseyLi1oyn6Ja7E/0pa045TjyJbD9oekZzpZ388ZCSfr4xkZCd82kMBdWNJV0IHgQNEps4ZAuBjpJJGQyPPpOtWTQ9oOirjFkA6WdSC5oIS0u3DB1s7vF4J5E5kdyHRwUSYuWOHzcXDPm7jCSRdGbDjpcwK1jthpk104uYX/WyCB+gNEonXH7hyvpNCGYqE6AxLy5ZIarYVqWSnqABogcEcjjm1pUz+SPYCdZ8buobhwflWAzwMDMJDxO4wipn1EOxF84DXRhhZIAPXXAgmkgFGkUwUHfXyYDcFwi2KkziGcI8bWksXAvkYggZMuF24a36WK22EEwAOnAeexPCg/dojJtrC7A+yLEK7D+WR14DktCk9RSrY3AQwuFnCcGPqC64w068ExIAPHF3WBcY53ADDa94eRAggbDx8oMwGpH+GA5XwcMXaLMbfpQgaiA9jo3nEAiIA/6BekBRoJCFXArrLLxoCsABn9y0uhVJII9xtPJZ1DpouSsljwXBpa0j2SnA87WV5xbAQ4wnDK8KwAEMbYpR5NPJjQl8YhHLSW1jlE/eCkRaOxHDZb0u1A3NHpa2hdpvHcfQErYTIGKyHScybjgaSiniwvFOT2zWty8/p1uXBxRa5dvSQL1aJ8/vGf5H/88v9TIOEH774t66trmqUB9QRnEe0MjQLs7KOO0L/BMsA9r1+/rjvTjhE2coycXlvbFakg0T9w7p8+/kiQtWBp1TmRFvjCNbHDjWuhDwKQ+uCDD+SPf/yjXg/XQV1BAwKO+PVrV2RtbUVaLaQGHGj95YsFOWp1ddd+mspLtz+WR1v7cn9jS3Z2D+Wg0ZHptCCpXElBnkkqj7wLkkJYQ74k6VxRswUUQa+vVNTRB/gGpoCGB0DAtFyTaDiS0TjS/qOZEAZghPRlOhkrYNNtt6TZakgf4qgTpO50/YrhB9CeUIaSjzeG3sKw11fwAUCAMm/UXnFaC7M5G0Am6PrGGXAZJXCcC4eA5oZLOQmjbeT6tGdUZHPoxx0V1hwPRxL1RFbqRXnn9dflzZdflpXFmrQah/Lg3mdyuIuMGmNZWqrJ+oUVnTu2Hj+U/cMDvR6GDcYhw6zQPzD3YbzhRc0X6r6ANdOCOGs2L8vLq7KyvKbHbW7vqHBmu+OEW+v1JRW2RfgG5r1Wp6uOls5fqJpsSVK5vKRTeRlEI2l3IulqppKsskvQ9v3hWNNGDhVIcGk+3Sul/4NZQkDdAglcO8M1z66Z1umyy9BpjkWsQxfEznP+TQISmM7X7tjZ6+MzbSM6tdygwPtZN0q4xlsbBJ8BqJ8GJPD+1qG2oEeSfZUEJGjmJKP/QCec64V1UPgM1unEHBpX/jibJs7MSHK02K+sI2M/kxHDjQOu37T97POHQAKOCdM/2r5qn2Ge4xxm/eJx7NdkHob9hGXBemdBhLAfJrUvQrx4La7ptFesvRzahLbN6EBaW9seH2fjzquPOFuU/cXZTG6jIizjaeM9rk3UnoJNgc3CU0Ib4urgWc3duD6Y5L/Zc+LumzR/2PmR9Wide44f3idsy7A/st7Z1jYEyPYjthPvRZ/EzgG0aa2/Ystxtnp+DiScrKd/p0ACOwodEzwUxQnZQTiQv00gwTpR6KwcYHQ+Sc8ji8LuwtrnCAe2TX8UTmZ8bi5KFkjgYm4HDj/bwR8OrPAeasQGAkR2YCZNNOHkFi7qKAvDAHBdUv/UofWq5Gcb8PFHJTESENpQqS/orhmABDASirWKFPIlBRJ6Q7fbTgMG9cMQArzDYWRqRNardcaLpZL+fhyq4NLf6U6lz5JAMSHuusP4cTtzQ6lUaspUoEaCZSMQmKAxRxYAWSmaRz5yO590bBnewNoKDVk7keO3hcW6Lqp0JHE+ysMUfXAkCKDYsAX0C5QH6QVRZ+ybBFE4yYc6D/ydRgcZCQzBAJBAFo+Wfep0RhBCgToj2AGgAIyEHY3jbqtWA4wyAAm6ePmQmZmDAek7MhHohyA2fpyRgtc/yOIdGVfyBdXTAJgAgAGXiuDcqcOSU10EDQcYdCUlIykUsuqAra4tq4OMnXhN64Y4dgVGR5r+EQyIlOR0JxeshMO9fen3XDjJk0BCVdXwEcoAkT9kENCd8d6RRFHHARCpidy+si6vvXRLFusLMh4P5NbNa/LKqy/K/S8/l3/5b/9F+8fbb70uq8srsr+7rc4yBA1R3whNOGhAld+FqqDekX0BDAToNyDLwurqso6PPeguaFaF2/qHdvj088+UGYA5hCKYaFf0EzAyoKcAsAB1BcYD0kXCydTsGoWCjpFrl68prf7q5Usq8tfv91wqyZ0tOWw0ZXX9ktSWVqVcXpRompG9w47cuftIPv/iruzsAVTKSDpfVs0EOJ6TVEHSWQCGVcmVKpLNFJWRACYJAAA40GCSIJ0j+nCtjKwlLvwG6RPhtAMIQLaLLNKTFnKa8WJ3+7GCIQhxQNpSp7cA4Gugu/kK8hXymkUAoQ3oj8N+V1NLQnTRMWSQTtKJRqn2QSojA4TNKM/BzYchkAAwAddH6kX8NkFIywTXQYjFSHL5iRTyokAFwi5eun5d3n7zLbm6tioyHsqjB/dkf2dDet2WHldbKCuYEE0GsrW1Ia0Oyo82E20Tp32CbBguzWq303fikTlkGoEWggsxciytjuQLZVlchi7Guk45W1vbykzp9vpee2NJ5wYAcZhjwMTh/BlhPGRLLiQFjIpooukjwUBQRoJkpNMdynA8kcEw0msgPIlGvIaxpZCeNztjQVknAe0bMgJDUIEOa7guWyfuNEcmdBTC9S8JSGD4prUp7JqN5+E1OJfRyFZH1Ij9nraOho41DXyE+IVljnOqaP/QGbOGftJ9bZ1bBxCfC6XizBHltcM1zNp/1plBOeOAhNDxO618Z3W04pw4XDcJSCCozjXyCcBrcizQats9bANbb/b5koAEAvu2/VgWfOeYec7B5h/vdRa7DGsu24RrOse3dfTm2cDWHrEAEe9NRzW0/ef1WZ5n6zLsu+E14/oL72efhWOI7xqaBtvxFCAh7l62XhOBmlMaAc9IscWwPmx9n9aODMmZd4zdmJqBT55xGjdn4Tp2ziNIxWPtWMaz8/rh+GBftADmvHYKxwaf5Wx1+xxIONn2zwgkJMXYnK0x5ndVOwHba4XX5Y4HOg6N0nB34dsAEjhpcHBwsrRsAw4CS9Gzjmm4eMYtBPNABE7yOmn43OxkcRBMOG2hjqv/2STp2QhfNZBgFyIutCgz7msnFnU6EhglSYtZEiMBYovI2lCpLUgGhj70GkCjRrqyTFqanfZM/AzlRv/T2PWyo1rjpekGbcy6FyHEsYViUX+Ds4t3vHg+F3EybDhpa7YFL7aIHVMVMSuX9Vz2mzDrARkvuDb1HFRBHmDCyO2Oo5xkD7BPhIYX65P9eXl1Re8JxxAx0fiM8swozL6c2lZB+kiMWTASWG/4n+wTPivam6wEfIfrEjTQvgHather0r4+Gs3SpeJ/7FjDARn0+lrHABO07NASaLVkb2db+m3Q0F0ICWj/2ucnzmHTPueNpZHXI1FKIhwxZFQQMEug4YFdbTATspLB7jJE5fJ5jclWRgOyAqQ1eYIMIqTeRFrXvlQqGamUsSu7rDv9EA2kcCfuDcDKsXCQNhAOaEmQZnJnx4kVHu7vaRmReQDsBcSCA3TAfdF29YWq5AsZKWQASLSlfXQg/X4Te7H63Xuvvybfe/0lKZeKcnCwo/HvUOW/f/cL+ef/8r/K40cP5eaNa7K+uqJOLgCFW7duaRugvQ8OGtIb9LXcYFIASPjtb38rg0FP2QTXr1/Vctx/cFdDHV577TXVSgDQBJBpY3NH2r2uXgssBbzj2jdv3pRr167pddHf7e/oEwCr8Pf6K6/r9QGYQCwS4MzOzrZs7z6Wdq8vL738iiytXNAQhv5IpN0by6df3JPf/O4Psrm5L+NpVrK5sgIGykhIFySbr0h5YVGK1bqUyguCUBXHHnJhAdAWmPqdf7BRKO6r/XLqxX6nY02JWCmXZH9/V7Yebcj+3o72M1xHr5dJyWTU0zFAMAbPMR07kcs+2ELDSKYykpRPD0pGAjQYQyBBxyzCFhDeoAN1LFEPoEtOykiVmkHxnMGvoENmJMVCJIWsSC6VkqXagrz0wk156cYNyaVEmgd7srP1UHUzMumRhr2UK1mpLpSVmbG7t60sD8ewECnknV4LNA/AWMUchRAGtBeABAcyOCABbd9otqRYqEh9aUVZCejHOzt72g+gn4A6AiMBL+giYBxj3OCFNkefn2QKPjuDaGhPBD2EaCKjKC0AGhAOhBAIaIowDA/jESKoEwAJAiDBhW9Zw5bzHhlh82wPu/NNpyZ0uk9bX61NYo13rrtJQAINZQv+h/ezczjtD66jZ7XPrBNknQ6AnfOcMnvO1w0kcEOJwHPo4IdlYZ1gbolzJOLsqSRbIu73sH1tG7Mt5oVmoFzcWLI2Ip9V23x8UqjPOtbs07yntatm5UoIbXDzlBcyNmEC/A6ZT2hHEhxiPdj7z6s7sMnYFrRVrfMctmPY1+zz0ka048+OT5bntPZmOXkfnBOWj9eMmxPCfhMHJMzGAkBjpA4+BUjgJlLcnEK76bR+eZr9rvYOUv4azSc7B9p5ZN49CGzN+z0EEtCf2X+tb2IBXNpzClR59oe1++1YpvaWPou/tq58fp1LAkptWeLGR/L8+BxIONn2/06BBO7o2xhyLA6kittJyU7qs4X6nDH2SYsLHXiicezknHzpXHEgcDLkQLCTH5+FA9w5EMcdOW5is5MzgYSQ9RAOlnBisc9oJ0qGNZwHSAgXOTuY2UaceO2xnEwyCVk3ktoHjARdpKFl7zUSdHHyYosIbShWKyr4lcplJYWdxHJRHTzQ+uAE2cUGZWXMPsMCmGmCbWmp/nA+6SxTSwDONJwk0oC548lJm3Hk6CMwtOGUUYzSUjvxmRoLdscfx7p+N9UdzihyIEIckGANmNAYwzUBJOA8OHr4Q92h7LgHykcQAO1AmiQ/a/3AMZs4qjKuRzYGj8U1AHLgWSyQgOPxHUJbbH+FRgKBRLw3DyF419FQBpQF3ylAk0orkNA5akiv01UHD6+Mdyiw8z4z2AyQoP1f9RIAMmSknKtKIXfcH3R3uUYasQAAIABJREFUGDvO+YKKcoKNgGwAcN0itEeEP+wKg5c9ltWlsiwslNUJX1xa0LJxQcT9QR12GgmoJ1waMckpaTSO5GBvX9NX4vkgJIdjR2PoQPRU4R5lXQB7ppiVUg6La0/6HWhrNDXMISuRvPPqK/Lum6/KxUsXJIp6srK0IGuri/Ll55/I//Pf/0/57KM/qf7AytKiXFy/ILdvvahAAoQXwcYBOIDwFfRVpn/81a9+JZ1OS4GE1994VX/79NOP5ZNPPlGWAoAEgARQ29/da8jDzQ25d++eiiYiPAKMDIgpAlxBfyDQ5hzJvmMCeBbO5QuX1UFFX+5228p8ePTooWpPIPvC1WvX5YWXUIZlabT6sr3flD9++Kn87vcfSeMI6QcRilKSbKYkY4FOQkGK5bosLK1LeWFJ6osrCgSpMYk0oyqJ4fosBDIjZNQYOO0DpZmPJz7kZCwlpCWsLcj+wZ4CCbu729LzWXjUgM5MJC1gN0xVLBJrGFgJYBEgtSbAmGG3p0CCRC4rBIAKHZPaQbPKSBhrlhG3DoRAAoAIZTxgJz49lTzCMSoVqddrUq8VRVJN1cqYDCKpFgty5eIFubS8LNPRSNqNQznY2ZLJpC/FEtLMIt2tSLVWVN2FQ4BS3aH2S2Bv+Xxa6otLGg5CIKHdculnIULq2syltAXwSCChurAoi4vL+lz7hw1ltAwHLuvIwsKiHg9AQnVhhgNv2GeVcRAJxlhaIgAFEzA8RPoj1N9Ehhg3kddS0OwpzmuC4R6NwcaaylTwLE43iEY011fMRwR349ZWOoLWObRzJD7TkbDrUJwjE+cg6XzknTjrPIY2TZJjxPXJ2j800JPWRzpq9rmss4WVMyy7tRFoz1iDnrZNXN2E5Qkds9A2ISOBdW31BeIcIbtW4zPZcmEdhvedV0/JjoY70zp09jPbmMA5GZfcaLJAAlmrtAPUtkO6Vgi3+j+2F20m9pV5z5cktkinju1oxwbugXFEW9b2Kd7fOvJxdVhAWBLCvIwGgXXU4+rNfsc+RPua12K70NFMGn9xNjDOIYhgyxcHdIT9hf+HQMKJ8qVd/zsLkBA+F9szqf/RPwrnJf6PDH28FoEg25eSHPGk+1uA0wIEHBNkD1lgE8dZUMD6MLbtcW8CLWorxYQ42fLb+Y/3D4EE209YR6fPkc+BhJP1820DCRBAQj7n4B30Q34PQ4i/a/7ilIsbxg4P1J3rizWNp+z1OwIDZhj1ZQw1Jc3jnVFDCufr3oS/LsVqkhbUZ/0dHd9OcjQ+OGi5u6rGod9Z5aJoFwE7IO2kAESYr7jFjw4XzrdAAs4hDT5ccE84ZoGy8hMLu+bhdju3cZN10kTEAR0aCJwwLHXKLlSzOlA677O2zsn0lQQStD7A1wW7oFyRcqUmhVJFplk4ExkNb8iDeg5DHoJoPhMB2y9c8Jm1gKUkXVbrxtcd2oKAAwxo7MTCQaJzj7IRdCKQgOssLa3MdunpuHNSxv9wMtm3GNpwrMGgPu8MSGA57ULJCVondq/6zsVVgYTlZd3ph3geHEqMM+xKUmjS9jFlIHjUmOwDVY4HXRwaAmmwMcpSKvkd/kxKv4dDBYcgm0UKy4ruPMNRIZAA/QAi3yg7QAFHg+5pakeUj+n2sHDDOUWdtI4auuM76HR19xe+mQIJ2LFNpTQNrhqmqong9XnTEHHDLoVD1mulBa/qjzjujMZtq3GYy6tWwgjU03RKAQU43r1+X8E/hEEgNeCFC3VZXKpqSAMzb9g5o9+DYGZe1VwAJjhVl4xSvEEPPzpsyPb2jtLEMfehkdotAAtOOwEx8rl8VvI5OJ9wnnoyGHZlNOhLatTX0IZ3v/eavPnGa5pKcqlWlnRqJJ99/KG8/+t/k3tffqHpC5Gp4eb1a/Laa28okIDQA/SnLz77VA6PGprFAHoZ9+7clfd/+xul0L9w65b86K//WhaX6/LZJ5/Kr97/tQo1vvr6a/LiC7fk0pXLGrf+hz99qBkbEJKAMgNEgMAi2h59jAKrSMNYyOc1HSOo+WropbIqyIi5v9lsyJdffi4f/umP7lr5vNTqy/Ljn/xUrl5/UXYPWvLJZ/flF7/6jXzx+X0nxDeYKiMBworjFFhPRSlWF2VxBek3V6VWX1KNivHUqfvnC07AEuENYPKg32Dc4IV+hb6DvgdWAf5fX1uRxv6BbG1u6BiB+CfCapiJIZOdSCo91r5WriALR1FBAtVJ6Pek3+0oawihEpoSEmEO6AGpqQJU2J8HHAGSsc5bwBc8IwGABHQX0ObjQV/TO9fKBdWTePnl23L18pr0ezvS2N+Sg909TRO6VKvJSn1BCpm0hmFsbTwQmUZSKkO7BWso0i0WtU8BLAIIF4EBMAJQKLK4tKygAMAutFvjsKmGMtrRaadUlOGDfksgoVxdkMXaok5GyNqwd7Av4+FYRUkBSmAOQYgEgQRqGgBIGI6zMoJw6WgqIzhWk7SCav3BWPuWZLIY+lpHEGbE2ELaSAASjrlTiAUSOMclAQlct+wabNdnGvJJjsyzAgl2/QyNYFumEIx/FiAhdi33IsUsh7UlUA9cs3guwRraP0mOiP2dzpy1FaCDYp1my0iwjkAIiLA8dFqtfRU+w2nWRZJ9E7arrSfeh3YD/ieQwPWM9g/rkmvozFEegB31ZOx+6MjPBUoS0j/qWmbs0rDMIZDA33l/2jrz6hAiyBxrBCTigIR59XgWICG0b+P6/jcJJMyAkxRsr9OBBNQFj7eAS1gfmuYagHfwPolGan9oCAMynICBAKFgv4FKDS1b9xybtENO6/8hKBZ3LPueBaX4HTfVLJBAQIDglbVnaZuyTTm/JgEJtn3tnP0cSHh23+mJM1XPyRvA9UpNjZq07jL4HNT+DMbjq0gIRf5AAT7FkUuaaJmOCXspauk85ftEqUegihakVEKarqLGgHa7PenpbjGoO4gvhrAJcnDrVK7fa17tpLQNCfUMo46dGZM8XkSTORBQj0TZ6DBiQFhKWzhhczBzUo1DZnEOHFsumBxw+n06PUsHGC7y1tBJQmyTFnor9DUPyGDZWSaWB7Hi2sdm4lfHfc5OPvOaQAEEADWn9L+k8qtpDrDJ1yX63wjgCSbdfE4BBOgAwNiFAQwnMJ3Nq5AbUpIh/hbPpU6b/7M7yurYDkFldykQw4WWAA/eSbOEAwKWASZ5sgpwTTqacFTgROI3F3fs1NAtaESDSp1olbE4pk9Tf8GV2+264d54x5hBOXN57EC6a+KlTlTe5YxGWXEuyoedafyGXURQ7ZFFAiAIFz3sjnPyxxgo5F1ohQMmUjIc92U46stoBIHEtJTLELaDUCBiX4HYY8cDGhRgN2D30yGeEDZUYCxbEjjbqoPghRbHERy8vv7BYdHQkKFLP0nDVkM/8LzNtjpMcKzh/OIJwdLI+ucGYIFngdM2gcOCeQPZFwoldVQzBTfO0BcAHijACbdO0+u5jAvoX8PJUMunTmcqpeyD5eVFWb+8JIWSiy1Hu2jaSIBL4iifAFCc8Y3rTBxF22eUABi6v9+Qo0ZLnSwHOh0zONBWzDOP+HrsZmMuVEMK+++ToVxeq8itaxfkvXfekjdef0UWygVp7G7Jg7ufyc72huw8fiQ9CIGOBrKwUJWbN2+p4w7WgO7Y9rraVxA6sru/JxsPH8nd+/d0p+zi5UvyH3/yH2RpZUl2t3cUYNjb2ZWVtVV547XX5fbLL6luwMcffywffPAHfQYwFZAOslguS7fbV/YH+iHasNFsSjFXlMUV7JiPZRcO5ziSxeUlH6LjUiZqmshPPpbJeCrLKxfkjbffk++/99fS7A7lX/73/0t+/svfSq87lHS+IqlUWYZj6FikJPP/s/eeP44kSdqnUZNJpqosLVpP94iemd3Z2wMOWBxwh/urFzi8wH3a3ZvdEY2Zbd093aVF6qQWh595PExL72CyWoy6twhUMRkMRni4m5ubPW72WLNlvc1d29zZs63tPWu2u9YqyhUCWPCcHklgjAMpAhPrjwY2HA98XqSooKk70HzfbDScAPJo/8CeUdJw/8C5D5BFgAKqM7Q6pFbUPDWjs9Hy93qV6jETL9F5cnhok+FgWTEDThHfpZylXXUvs1CrWmWe1iFnQWcNRX696kPFeh3KVEKmOLBet2E/+dE79otf/tReu33dRsN9e3z/S/viy8+sf3JqV6/s2u1bN3zunZ0c2PHRgUdEAE40moxF2wEP0iUY/7OTUwcrAbLAdnau7Di4ScQOc5J/MoY3el2Xc9YM7nV8fGqNetvP3+pt23A0Stwfx0dWr9Ss6VwxgD0TO+ufp3OhoyugjrWmjaYLG40TkFil+obzhZgdn/bt5HRgVfhKiDgB+K1jG8ztbDiyk9NT6w8pfZlKseZOp9aoebE2SIcqp3jpyGVAfr4GytGJa1h06mQfrXJkI5CeA/wvY+jLUdDz5A7lOkcg7qjK4VNf+DXn5+mGOh43QmTgi5dHdo3OjQ6R/o5joTVzpQ1AuV2ihQquB0U76FrikIjgeNwZFQi4yr7Seqe+jqBF7P/4+ygD8b46njsyar/6TWs3zxLHX30pR4vztebJIcvvod+nNaQ8ejXah+pnPU908OjLtEZRkpg0orSmxt+v6sfcl9AYc009P+dE+YgyEudHvIfGPXe2df3YRjnLcSzjfMjnAtdQRJCup35UO7G/o9zHeeY2ZeAD0HPGY5LvXPbX2a35fHCiX/b0snfWA2xZNkw9ehlyy3rNq1hhw8pmFDl33OTKx7ZsDupZou8R+yP6Ghqj+GyKttU4qI/U76v0Vmyb5DrZqGy6JJ48ri2fbJX+yMcuyr/kJOqoXNZXUczIL8LSwm7xxdH1JRsHVSNylg2R75mZvXysymKdJr+sB36g774PkKB66ysV/RoyH4zz7/NSeD1CpPxvridHIheCi4qyIBshEuI7vr4NkMDkQAEh5BFIoI1SWgpbiyhcrtwvKNICSJCAa1JF5RyFP05sLUS50orKdZ1C+7ZAQlyIKX3o9/orAgm+i4wBXuTaE7tClIcbG62mbfQ2nWyx19vycwAZHBQidL1WI+J4GZEgB1kAEn2n8Va0gRYX9QPfc76ABD6LI0FGIL/lHIxwN97PzpZlDN2ZL5xQLQoyplgUOFcKUYYA1z9fwBMqLrJFgARvQ6fpTqhCPwmPTko5OVGKbtlgQfJ8+QMHE7g2QEJyqFOYveSVOQpAoH4iHny6GNpokggruSZOI+CIeByYxzyHFjo5JcmYqttiWnfyQRwWpYa4kTNMvBTjovQkjmdc2H0nYDyxs9MTm0/GNhuNvZIBQAIkhOcl9IhgInKkhjtls0rdSwPCkUHqQrNDWT2cOwyiukc8zWHSZ83m36zIg5zBiZB4EXhOyiPuXtuxW6/dtGY7EdEBTlRVhQQiRw/dS1EIOMVpXElFSREcXPvkpO9AAqHiil5RP/B7LaxxTksfEBh+Y7dhP373nv3TL9+3N+7eslbVrH+8b8cHT2xwdmhHB8+8qgXRXe0284GIkASw9Tba9tYbr3vaA9cHSCJF4auvvnJ5ptwjoANpG4Bfn3zyiacuMMYABnxHOgIpD7/73Qc+hu+++669//77zjXBDv7Wzq73w1lBMNpopLQfxvjwmCohM2u06r4zDsaD7O2/OLAPP/7IDo9PrVZt2zs//pn9/B/+Fzsbzu3//h//j/37r39jJ2eMQ9dqzW0bzzCywIfaDiSwq97buuLRSDXGlB3/InTS67ZjlE9nNp1PbAJwMOp71Ar9QnsECAIs7O1uO5gFF8fRiwMbE5EymXqEwHg6ska7YfVGxdqNprU7dWs3G15pg1KRAAEnR0cOOkzZeZxPrQ73BfYHef9U36DqCTwjAP8eppPAVaIRqvO5Rxb02g2rLsY26g9sq1u39370pr37o7fs6k7PFtNTe/b0gRMcEsl3ZWfHS5Ay3xmb0+Mj54TgevUG/C8A9qRgJCBBJKYAm7y2d0lT2PH4CAAVxtTDT2vVBHj2KGmK3CayxU6t4/wIRDEwP54+e+HgEjaJR061ui7XAAn0K9EhviZVah5hMAFIoBrDnEN1T+8ZOTFj347PhgXxadcarQ0v8TmZzu2kP7Cz076djcZWIVXoktpNs8lF50tAggxQohv0d9n7twUSohnCc+YbMbnjs259liEd7aDo1K0zP3MgIdoPtBW+FjlX8TvZL9H51XoYneuytkRHXBspK80zdluL9I/oiOq50pxMYHi0s7T+it8k9kPeJ7G9+p2emXuX9eFlDnaUE9l7Ol/OrhzVeH1tWEQgQfxJChGPDi/t0u9jP6svy+y+3NaMQIJSNmkH7Ysgz2X9p76P56idWuf5LPslAh7RUc3XMK3nq5zV3L79LkBCDlBwT/WJz40iokNtyJ/1zw0krNsHle2n/qXNyIQqXblNW6TAKoU0/81lrlHZ+MS+KBubeD3uqbmkecE145zOdV6cPxoP3hUJzN+yF18WSIjXzPVFPicuynH5LuYrIOFbRiT8tYEEDDgpFJSSkG85R7xHZRAnOrtzbhj8BYAETQ45lghjzOkpAxIU2VCmpHUMRRYXj28LJAiBjAtfnLjrDJVvAyToGTX5ARL8b5E2FjP2Ze9PJEJiKr9M1V3+HUz63mcerp4cihR6XnfmfUgWIVsESOAcmPtdydVTXu14msYRo/ece+C8dq6Qey346gMZiFLsjLV277hOJNzzHOxqMsS5F+dpJ4XPMSJBOxS6L+fKGMyBhARgpJrVkktY7zm/2+u4U4YzkH4voyTtkOuZu8Vz7+8fOEcCCxTARto5n3m0gBamZIh0EkeBp44Qjjx1h8p3FAuiylixQs4xzysHmRFNC03dhmfs8o+WfbKM5BmnMpAN6OQLGdGCpb7BGeyfndpsPPIUB4CE2mLhQAIAYSrPl4AEogsAEhY1ohA61ml3HUhobzQ4xSOc2NnEr2CjWJEDAAt+v2kisoSkjnFgp3rvxhW7ee+G1Zuw+3eKtI/CMHWAlWiqhGQLSEgRBwWh5ARm/OkSSBDoEnen4o5WPhMAEnY3zSMSfvTW63b92q7tbXas266b0d7hiR3vP7Oj433fIafdxxBUPn9u9VbT7ty6Ye/96B27ef2at52IAv4hBziKiswBUKDv4VPASWQuAJyQzgEw9fXXX9tnn33h8+lXv/qV/eM//qONpzP74osvHMhzrovTU/8dES/IEc94Nuh7rn97o+XzATmFk4Dzvvzqa3v89LmNRwvbunLNbt6550DCr//rA/vw489sBANfvW2N1o5NppSHJAKpbZtbVxxI2PSIBHhQkiOiUqCp+gFVHAESSHuZeTsoA8vzMp+4P7LMHN7Z6i2BhJODI5uMRg5gzccjl/t6q070vXWarQtAggvRdGKnJ4ep0gLgw3TspIsuz161YZ6qgbj+JCoh5Uyz6wR5IlUh6pW5bXZaVpmPPIVnd6th7/7oTbt755a1Gmbzcd9Ojvft8ODAIyQ2N3seLUMFB8pPUtFkNh+lihE12tn0yAmRsHEvL8t4cuL9RPQWeoMXY3JydubzEN2p6Cm+OzxBVk6t1+x5xQbABOYJQAIpUgAGzpPSSGSj/UECBlNEkuee2bxSdSABfgQnFwXMg/xytnAA86Q/skarbfV215rtDWpFOncIQMKgP7SJp6wQaZScg+WaigOPZVDs+CYj87zMsDv4RTNkf+TGbXQMyxw2rXFxHZBtEq912fpb5hzmczwCCbkjVuYA57+PQIKAjegcjEcpR55rxe9jfyoCQM5MvK+Agrwt6+yOpXFfbACoH2NEAteIqQG5g8M18h3hOAbRVpSNGTdCtHavsz607lyQr4IXwKOLisjf6KDqmPpMa55sXD2vNihkK+YObXRk4zXVZl0nOk+xD+LYKuJSG2IxeiD/va5fNuaxjRFIiCBKlKfYPxeduJRSe9k/5dD7GjpPmyCyR8r6Jo6lZDD3H3Qtb1ewXaMNrT78awMJkttVQAJ6WZtIkiX1fZS9XL+VjW/UR+qLy4AEztdGVT43ImAX9VY8b6kDQtSs5rv8v8vsn3yscx8of+YyGccuLnu9AhIyICF2UllqwzogYd2C8H0jEljINcC+U1zkYEspywnTYqYJnhTkXxZIEJKrvMsIJGih0G62lHSZ8F5YdItyVvSznlnKI6LZcQLGyR0VbZyYL2OkuEIN1AhReeTX0qSMO/ECEhSRkE9kKbRVC/WfA0ggpx0gwRfsTtuBhM4mVRF6VmvUnTfBw+PJvaXE2SSdG4EE2h2jApIDmQyuiLZKUfvOXlEmkneuhxOiMHwRJmKIcy7OvQAyFndVSZBijuCFgAD6UM5/rNyAYyu54ZpEJPB5c6vrO4tENPAsAhIKpgA38rnOTq/n7WWn+fnzxLjPcdjVaTeyTnSCIoboRwEFWOPDSdqZlRzyexkX6kelBAgxV9+C/4wHcEuQkjFYRvq4rBVlsTynnhQO5UdPUoUKX8BmcwcS8oiEepGH7sR1VWrRW/pHCHQDx2TDgYRqq2H1purSQ6NPSkNKQSCSIOFTiWcBICHJwNTH9ubN63bt1nXbu7njO8rSWx6R4NEIclycnt/HhGsS5u1s+MgAVRqGEzs+SqkuAhCisSRgNS6KmmcACd3W1Hqdqm13N+zG1R17753X7Z037lmrvrCzo33bf/7IxsNTa7WSTD5+/NDLMAIkvPPWG56DT0SCDFIPXZ/PnaNAoAERCXxP1IST7B0e+jnkzMN7Qdup/sD1/+mf/snBBDgePv30Uzs4OvbvT/v9ImKl6+/uXA4H9ubbb3i1C57TZXUy9Yiig/0Te75/YP3BxA6Oz2w4Xthxf2hfff3UDohUaHSs4uU5e+5MEs5AlAVAwiZAwuaONVsdd0A9Yq+o4pG4GUAbya8HBJvaydmp81/wIt2BcaCNzNfd7U0HEvafPzOAhClpNuStTsYJSKD8ab3ikQhEfLSRKXR6UapxcHZkFdaq6cyBBEAvD1etJu4drrEEEmjWdOKlIokY2GjVPfOh06zYdHhm48HA9q507N0fvWE3ru3ZYj62wcmRDUepqgnroUdDddvWqLGuzm3QP/VnQk9UawuPnGi1G0sgATtK1VCYr0SLACbQNgFASX9UvIymUm0AEk6PTq3X2bJr127Y3t41lwmABIAqUpncCKw2/ToAAMnpKyqpQDLpBKbo61QCE53M3AFIQP/0xxOrM1+bbS/vCYcCgATXcqBvUbXBZG4z0pDoX0+BLDiNiDzy1KKUjuZoYXgpMiGuf2VOiBzxC3ZUYEmXoyG7JBro+W/K5rA2DlatkXJUdf1olK/6zar7ym7QGs5ngAQ5yhyPDkC+qVFmC4oLID5/mR2xqq2KJJStI2dR50cnML+/1pe876N9FftXu6TR1lJEQdn4utQUzPPSyRpDXSuBj0qVShUQot0T7TDxCkmn853AYwEyAnPKnqnM0VP743dlfwuU0ToVbRw9e7mjdTH1Qc8vWVJkpPoUeYhRKJc5+9GO1XU13vos3cPn7wIkaCyibMe+VfnMMtlSG9SfukZ8pnWpDev8p3URCZLBy4AERSQISJCdqjGJeifXT/mYX/BNipTaHOiJ8pJvluY6RvMh6q3YJxHsiD4e1+W5yuZnPld1z7I5vK7/ZQ/n+ukVkPB3CCRE5RuVPYP7twIkSMHHkDAp5bi4SPDzBXHVYsdCGlHlfPHOlXw+qeMC9F2MjXVAghR4VPT87c5gEZGg2t4RSIhtWWVE+C5h2B0qOy9XbPk5pDb4qwBkBCQ4MNDd8B1R3iH5gzOhXji6bM/xDAAJcqr5jQwH5TkmB5ASi8Qcn3NXRGOMv/me8G8WFl1PRqBkGEeLPpLxIGclAglykhXapQgF7Z7I0dcCTqi9DEHaQEQCz0VEAk6BdnoBEhKwkRBYgR3bVIxoNxxIePH8YAmonJ2l/OiUlpHKOuJY9bpbAUio2GA8sPE0OV+0Q4uBwA2OKbVBKDPXdM6J8YySCM4LkKeOYOi7rEOgCIdBEYIqkMUN2Nl0GZFAagOOVR6RAJBA/flUfYGqHW1rdLpetaPSrPuuMP9w/L0uPU7/kseAkPPELAw5X5qbcwd+7ty5ZTfu3LStvc3i90WZqcKBSUCCV9kuQj7h2kj592enKWScz6cnAw/j5rOMHsm8gNVomMdFs16ZWnV2YvXK2He4dze79vYbt+3dt96wrV7TZpOhTYen1mnX7eaNa1667+v7X9kf/vAHH6+b166SCGRbve6SuFVEmzj/OPY8M0ACbWKnmeM8A+3gXBxU5J7UGNpLeUhSG4gQoJTkJ599nkCi6dSdUKqUcB6/OT49sRs3b9oGQF8rVXeg/5HbaqVhhyen9tXXj+y/P/nMHj1+boPxwk6HY1tY3RqtVKXBapBkkkdPdEnPgYTu9o5tbGw6WSah+B69XpDOkmvqHKmFMzgcj+0Ip7hICeJ5aIcihUhtOD48StU1jk4M/g4nW0TmZ1TWoEJMxbkRABI67KDXGHVKu81sNDixCg2AJ2QCMDd0UAE5og9Je+BFOgQEWoANtcXcdns929vZtF63aXMiC072HRDa292wN16/Y3s7O06ieHxymMCNwtlvNQD9qk5gDE8C1SOIVJhPoXWcJd3UaXp7GYepg1kptQijmr53jpR6zfsBGWDsaCvzH0JOZAE58IiEzpZHJAAk0AaAhFRGNt0LkEdAQjJwU6QA8xF+GrrCiRT5Bx/SvOJAAqDbeL6wWr0gQYWEkRDeMY5KEcVYa9rR6dCgQaBPIYUUkFAteBN0riKDlutHkZKpTKRvrCtZOH2Zkap75cZ4XKPLHP/4fXS6yta/3FHMncT1hvJ5xQHdN9pYpDZE+yvu2Me1V/ZPbrRL70f7Juqrdeu3538XqQ2yNWJ7pBPz++q6spfifeLf6l9tAOT2WXRc1f/R+RHAEXfvdS3axPcRSNC91V457HzWmqtiCopHAAAgAElEQVR0Na6pMtCXAQllMiR7TDu28ZxcRnL7NDrCsmvi+K0dsyJlR88fZUabBOpLOYqxTfG7OK5xXqjNEcj7LkCCfh8BKV3b7ViIbUNZzLwfYvv/FoGEVakN6kvNj/wZ9TkHMi/TZbmukd2p8dRcVf/mYy8ZKNNZaq98IdmP+rzKh8jnW+53rNePl1dteMWRUJAtxo4sJVssQi1XDdS6gfihIhKiQMSFTmGmWsiioPwlIhIQZBlp+pvFk/bku4VxgdHCo/7LJ+jyOYrQKs7T5IkOa5ykcYJq4kXENp67avHJx/nbAgl6nuXCSm5ciKrI23vZjssPASSwm+X9UqSIEFLN4uB5wJs9621te4oDIdUACYkArO3s+O7ghtQG7aQLDVW4vhbH6CirH7S4eKg2Rvc4hb5r157nV/QBbeKlvGOMAJxSjHcRI8Y8eeV/CuWXzMXwSCoixOgXCA353GylcnSSA5wnAQkc892RdtO2NlKqArvM/KN6Cm0HSPCyhCN2XXGSEilkBBLoenZy2VVlZwtn28uJ2cxBgukM3gLz3Xy+57MTF06GXg4OB6ZWITUl5flFo48IBAdoCpJFSOe0MC0jGqYT65+e2Xw6usCRECMScOgVkbCoNaza7HhEArnYVPGYkx3vm9RFKoK4EYr1hedw1F1lRmvJgb5797YDCTvXtlOuu9fQk1HMbii7q5rT5Pydgwg40QISjo/OvIKD9FzcgZRsRcPnguFF6cHpiUcfEFlQrcz8byo33L5+1fZ2u3br2p6z+8P0T+WHr7/+k3308Ye+a+ws/zs9BxJ89/n4eOlUoIMlm6Qw0D7y8DkPOaDqAxU/Xrx45rwKn3zymcv522+/be+88w5ust/j4eMnCWDyUoDJ6UT2cDYfPn7kufNnw4E1qomM9OredXvzzbetu7lt+4dH9m//8Z/24Uef2bPnB1Zrbdi80rSpp7PVbEhlgNamgwnNTsd6m9u2ubVjne62NSjlWIGzI4EkCIHPH0g+68lpR/cNRxOPsjjpp8gdnG7NYRznq1d2HEg4ePHcgYS5A1gI7MQ5FnxHo2bumHtKE0AChIpE2pE6MUkkoDPm5YQyqMwJ0nYmKZVhOvbrUZ2DEo9816xU7Oa1K3b7xp7dvH7Fjvaf2MGLRzYdn9lmr2XX9rZts9exZqPm84wUBq0DdWS5Qh4tkVc45pCqjWw2Ib0BwsUiv7YAEsbDRCAqIAsOjRRpUneAUI4O5ItKbWC+CEjYaPUcRIAjgfEHSACUTOUkmzaeps0A+pkXXCSMA+DeCALWKRVVEpAAPoBjC8wCWMTxWr3hKQzD8dxBhAll8mTIVBp22h8lkND/nXP2AOWkNVYhdwnQW65PxcIHb0S+ZpU5E3HdjGtrjEjQOdEh0rlqW1zDZU+ssr04nkcl5uv6OvssfzbpFNlYjnEVpQdld/AeDfnzNeSi08/xdREJl63/WrfjTmRsC89WBrRcsGkD4FM2jnFNiRGkWkNy51XOkdohjoZ8/CIAEX+T22gCEjgeSZjVd7IFtLMb9bscsxwkiOtBzqETQZAoV7Kf4zvfC0gos09XzYO4iaLraR5EwEU27SqZjTZ9vsbpc3ROvwuQkDuacbxdvgogocxJzvv/rwEk0Ab1t+SM+SKOBBxdRSQoclbzOM6fC3ZDqNK2biNSwFsul5KN2L9lekw22yoZENBTNg/j2K/SkfH3ZTo6jqv+vqg/zqvmxd+/ikjIIhIudFqxpsaqDetSGy5b5HzB+QHIFuMCLwWihU6Cnp+TPv/5yRYjkKCJGcPSNVF4zxdE2h4RtTJl7VUECkJLKQopgnyxyhcpKepowOSLTt5v+Xi+LJCgSa0FQ0pd5Q9zRSBFs3bHpchZvkxRXCaDGJsySGgDIdUoVyf929q0vWvXzZwZmnQGwp87/h1AgiveeQpLV/6g+lSOLc5B7uQyzhp3jdUqIMGN5mnKv+a+9BsOOucLSMBhw0jnO5wYDG/94xztwjMGfBbZIWNB+TqFxCc5SuzOhE4rlDItRglIIFeaMfFd/mbdru3ueOUHyrYBJIivgV1zHF5ynZXWwHekNtAn3k/wDiww8GlzCp9OoED6zO4rnwE7CFXGecKwpw041ik9gRDs8xrwklccPe9j8qDZbS0WVKWLuCE4GTuQgLN2GdmiOxooPSozQNrWbDvgQQWHar3iQIK3IYAIPo+cSZ/2zbw/vc8aNd+xBUi4efeW7d28YuOC7FIVIlzW2OVYkL9IiF6q6EFJW6IPcMJSlYqpAyqp74pyj43E+aF+yBH5Cwujs/H33eXCqaRawLh/YovZ0G5du2Kvv3bTfvn+T+ytN+7Zzas71j87sf0XT+z09NiODg5sf/+FtZrJCY5glVJvGO+7d+/a7du3XRY+/vhjHwvKOwIWwJ3w5Zef27/927/Zf/7nb1zefv7zn9udO3ccBIC0kQghl5tezx1UwuCRH3gVPvr4U/vsiy/s4OjItrZ27Pbtu7a7s2c3btyyTmfDXuwf23/8+jf25dcPbTie2sYWJIB1BxAAKsYor1rTGs0N6wDIbe34v2a75ylM6AZKb5IqgRx5edIG5xfVG6pVOz0b+M46QAL9juwqqoh2X9nZWgIJ/WPKQuJ5pYoKAAnIxqK6sFY9gYedNkBCzYEEqmwA1kwnYxuNAbwmZvOJA24+N0YTz9UnTYJ0CAeD5hPrNGv22p2b9tbrt+3mtS2vyvD82QOr12YeXdKoU32B0oqbHi3ksjQcpfLI7gTOvCwsVVoA5BzI88ilJCfJCE2lXAES4H0QFwI6qrvZW6YFUFlCIEWnS0WWi2SLreaGV22AgwadBZAAMEPkAdcaUMaRqjKjBL5TnYl3SBOHk6lReMGjERbw1UyWQAKVGqiuQ6TJcDyx/nDq5SB9jIrc3PFkcR7RUOgQX0PdNuCaKTXJjxXl0lLU0TmggCzkDtMqB0rrUFxjVwEJmrdaJyLYq7Wy7Lf5Wqf5nhvi6wz4Mpsg2layr1S1IV+ntb4rdF8OjZxxtUcOcJkNl9snpet4QbYYIy8i+KD7lAExFx2CABKF8VXKHX3tnB1w+yiicpbkievkNpjGKye7jP2a5to3dzSj06V78c58YK1P1WHSBoNSD1PaXGpLdL5yRyz2Id9xLbUj7yvZbLltJodYtkmU9/zvXC7izr7GNwLeAmB0TwFNUT5i/8T17cLaFsqR6/h3ARLy/spt6CUmGZxr9WM+378LkJCv39+Y32v4weRDSA7ogwgksLbFiE/Jo9oqoCjKQOz//PtchiKQENuu88rGLPo5AkJXAQlaW+J1NEaX2f36TnMm/ibev6x9F/XGKyBh2c+XVW240Gl/o0BC2eKpiRAFMF9M/pJAAm0UqKCIBKHB+QItxb4KSIjK+ocCEsoMjlwhlk3Mbwsk6D5L5LmELCcq4MuABMRR9XBXKY11OxpOq0cbCvZdAQm+e7a9ZTdu3bY5LOqeQ1LxiATfqYfoizBlqxUOYjIytDjq+ThXuxeSgbg40D4+rwISPLy3KAOla+GUKXza0wUKIIHxEoAgckKMfq6dwr7lzCYngPvCzK7vkqFEnn8qD8iz4LylxUdhmIlMju8oW/fa7VvuHBOazk4i7eGeJ8dn7jziEIibwUObO4n13w0k5zKs22hyXh6TZ3XHoSBX5LzI/k6bz425uTsymg8XDAXy2gHninHCgeN3IsTkPkQr9E8JN09AQllqA+NOO71yQwEkkFvvKQtWsVan7cAT6Qyq1OBjT7VF7+9U6cLTDBqUzKw7QeDde3fs5p3btnfjqo0mEEkmMIAICJcPd2wqfpzx658Nl0z3KT0gpXYAVDDmPLsAotgPCl0tmx88Qbth1j898CSK7kaTfV2bjfq2s9W1e7eu2j//0z/Ym6/fso1m1Z49eeih7ld2N92Bffb8se0/e+BlOXlmIg9u3Ljh7cTRZwzfeustr9AAyPT73//e+wSw4Be/+IXdunXLPvnkI/vXf/1X+/Wv/8t/+y//8i8OMJDS8MEHH3hqEdELWzs77vgKSIA/4Te//b19/MnnNpkv7I033rA7t+95f8FTSD8eHJ7Y51/et0dPn9ui0vCUhdF0bqfDkdUaLQ97B0wgwoRohO2dK7axuWWNJmNaK6q3pPnHgDIucA84j4fPH+4Bh8OZpza4wzlPaUziLtne7C6BhMHJ2RJIqLiDPfFoFAEJHpGgiiqpVocTflJiczQ8cwChWgEYm9h42LcxkRiLilXGY09taNcrVlvMbKNdt7dfv2Pvvn3Xrmx37OsvP7KD/We20alZq131CByAACJC6s2Oj9fQy8Qmq5TrC0jotFpFlMXIdUKzADz4PUSmcyf8TGSYyCnP4GBBQeLljnvRdwKEmJeq2tBsdBwE6nY3fZ4DJCSizobrEgAA51qZJH0EkMA48HkwniyBBAccAVz8vKqPoROYNts2gIx1MPFUCF78FgeMaIQ6USokEFHateBbSulJzNpUZpZIIfgYXM+sABKkg6IRqmO5kXsZkJAb7Dyr5rOcbq0j+XVL53goz1cGJqx1VAo2ff1W+jcCCRHk0DNHR1rt5rfoI0VNcc11QEIOMOTPmMYorTGym/LfyDmV/RcdumhrlP2dAwm6j4DT6Khp7dd48S7gepUMREcod9hlF8oGYv1HBzLHOBaBBG0G5HacwKYyW45zWatz50/9tApI4HfqQ7Utl/soB3HMciCBfowRxLq3+kJ8Yi8DJKi/4v2i0/tdgITYn7p+vKZSYuO9y3QAx/4aQIKiYqVHZAOK0wugVxtNUYY0JuJwuAxIuNAfIRpJ98rHJcqi+veic37Oexd1RdnvND/LgASOrdUfBZAXnyGfK3kb42fW+7LXq4iEH5gjobSXL8z0tAB81xcDlgy4ZCRIyS1D7wqUVouWEM60IBYM3EVosRY6Tbp1TqjfTyTSJQhomSGRC6UW8rIJxTEtNLF/LhgE7uSeTzydp4khBRYR+7hAxIkWwRc5v7Ff80XKny+Ubiwbw3ULme6/aiKvG4N1QEK8ft6H3v7AkcBnUhvADNzo3dq023fv2WSB8e7bU1bVjn5R/pGIBEUjcC/kKyo35UAK+YyLptqGY4KxTA45CycGA8dkiKhcI5/5PhpugAi0lXPkhItLQAtElEMZghrrs7NUto1XOpYiLFKONOXe2sUOR4pESFEBReWKWsVuX08kaSJcY6ee/hiPJ+4QKI2C1AZ/rka6nrdxNvX+H01SeDSOhFIztKhxL4Xy8zucC67P95xfrzZSpYSi8oQMEVIZeAEkOFgjYCGUCmPHdzTo22TUt8lgaNPJwDkSmtWFUeYP3gCPKMDNrtaN1Aart5ykr8Z9IXAEX6qlCIJUmpFc9lTtQbqIXWde7F4CIty4cc1u3b5pW7s71u4R3ZJAAwc3PAKB3aWk146OTjytAxZ6+uH0lFSGQUoFwcH1iBqFYX9ze2LVjpjrLiPMntD5VG+53STnfWTzSd92eh27eX3XS0K+fveGUcjh2dOHXgXg9Xt3bXuzY2f9Y/vi0z/a48ePltEEOPSABkQfPHr0yMs5UuaRY7/97W99LOBBIFIB2Xj69LGf++DBI+dSgB8B4OCLP33lZSGJ/CGiAQAP2djc3HbAglKTv//gD/b5V/dtOJrZ22//yF5/7Q17eP+RffrplzYa4/o17Pn+kVUbTR83lnyKGlCwAU+5Um/aZE6UUUphAkyAcJE0ClKefMqTmuaDUfADkN4EiOAG08IOSVfAiZ1OCnLRVN4TWWfubHY7dnJEBMe+CUgguoEoAicwJKJlAbFgIiltNZophYJ0oEbdmo26HZ/sW//0yMGMSpWUHyo/QLo4sSrpGVQnoaJCo2qtWsU2Nxp298YVu3vzim33WnZ8+MSOD5/bZNo3uoIyk4oo2Nq8kohRkf+iRCntIkIikS5SGYG20nupmgm6AZ3Dv5rVPKWFKALkkYgtzVFPXRoMihSwxP0CgSvfH52c2NOnz61Wbdprr73hEV8QdB4dnxYkWSkCi+oaSm2gX5TaQJpCfzR2IKFWby4jxAYj9JM5USY6h6o8kykcKhMnWeSdsXLn0okZmZdta9abDhyMSNVwYIxQj6rLgpOowr9QRBkxdwAf0v/nO9JxfYzOWL4uljlqsl30Hq+VG8lx/ddanv8+fo6Orc6Pa/1ltpeMca1VKaqqsdydV9WGXP/G57jMEP++QII4ovQ8PjZFqoXW3Mueb913ih7N123ZnHrXvWI7ysYmHzv9bpWjxnqvSFX0pUo902/MLdZNkRDLllR0QgSJchnScyv1ItqQUV4iGWK0I9SmVakNkhdthAhwEJAguVol25oj68Ynt3ejHan1V+2+YDcX5UD1+3y+ql3RPs/HKNmP6QpljnC0rVfZtzont4PL/IHSvlAVmxUdpX6OX8fnQOfl/RL7VH2X97N+U9Zvuc5QFJLsV96lR2K7Yl/EvtM5eV/l/V7WBXFeluln+UXxOeO94/yM9zsfr1dVG5b9fllEwoWB/jNEJFCS6fu8BCRIsKU8pPjlyEblyP3kNEGyBPu2lH7cVXYHpEgbWNXGdUBC/rtcQVwGJGhRvMyQSE7IaiBBkzYHEtQHcdK8AhK+CSTcvH0HdyvVkq/X3LD0nd8CSKhQDrBwTlkstbBLnlhIpWwFVEnGGAMtyBgF7OhjNIsfgUVa5IgCFjBsZHwhFzIs+F5AhgAFGRhRBjXGasNgcLZcCLleyo0+BxLOeTwSqRYIbDovRWLc2NtbEkXi6PIdYeUJXBimigkF50O7lapO+A47deFhuq/WPCSZflMUgp5RSlzHBWzQPo+yGFHq7mJag4AnZS7j+Ph1CtZ9PXdyCqY2GQ0vBRJIKyCfHiCBiIQIJCxqkC1W0ne+k7tIXA7T89QCGWo4HZBS7u5ue8UGgIRN2O2bjSI1Iu3OTby0YwKjcFCpyIDzk3ZwC26Egik9lofMF1t9viwiwfPzF+TfDz0fvtNuOrHfeNS3dqNiO7227e327Oa1bWvVFjY8Pbaru1378Y/ett5G2w72n9rHH37g5SGR2ffee8+jD5ADKjtAlojTT1QC7QdIQCZJbSB9wSNXTo68LCSASeKOuOsO5JNnz/33RAh5OO+SryMBXMgZefKffPG1DYZT67Q3rNXq2otn+/bg4RPrn42dlb9SbVql2jDGiggSXD9cYsZtUQUYanoFh3ana+2NrpcLrODMF+CQRyew66D0nipyT6QLIHLFqwAw7jifiQQ1ES2KABXyQgEJw9P+xdQGCAyrKfUFIIFoHYAEnzO1uvOUdNstOz05Nqo3TGcDL8XoESCAEKQxULaSaJSaWbtetVZ1YVvtqt24tmM3r27ZTrdppycv7OjwmY3GJ155gQiiWiMx7JNW4LJLmkwB5NGetpPK1q1eg+NHRKHsyKcyrYAIjBc7+Yw344v8MqbtAuzjulS0ELDZaDUdSOAcgIRnz14YEQkCEhhvIjxSKlfD7wFHguuGgiOBCAHmLp+JSIDzwkG+SiKsHRecTY1mx/WOV3aBeJHoBU+XgmslbTwADjTaXZcRSHtJMaKULCCFr4tFNILLypxykykiwddlAQkAlNVU+jAaqtHQLlu/padyo73MgXhZIEGGbtn5Ap/jObKNLrO/4kaA1iul8qFLy4CEfL2Jzxjbxt9/60BC3NGVrRZBBNlo64AE9XsOJJQ5kFEGFL2qdVR6hfsJfNc6r7VNm2WrwIM4PlofyoAEjimiIj57XP/XAQlKbYn9E503AQxx/cr792X8g9zJz4GAVf2ua5cBF/Gacd5cmOtZ6XLOK3PMVwEJZc8Wz1377H9mIEF2bOyLOD7rAB9tXDHmskvlVynaYJV+y589+ipx3lzWR3n78/GJcl1mQ60CEnSdV+UfQ+///wVI0CNF9BhjQrvEERVNxmhiayZkMxcYTZbLDfH1EQlRyMuMhDLUOE6sMlT9glIUuBPAhKiIBCRoQYgTP5/Afw0gAQcvN4DyRW2dobNOkej68bwlurkmIuHajZu2cGZoaprXvwEkVOutZag9C/q5MZ6MS2RRzyMDbFmDPZBhEWrLri2GA9/zW/1NGJoTPBIxMU67g0J0cbpi7qae0ZnOB4lELTfsuLacMXKfJS9J6afUAUUknC8gQl4TuKYQ1e1uz9vJrmQKScaJ2vJrDAfn+eIprzqRRdIunOIzKg1Uk0MobgfeYzQC58sI1n1515yGNZ4w9ji36G/PHae2ufJQi7DmuHBQtYEohOl44BEJs+lwWbXB2fmLiASAhKpHIzS9agMRCU62WGs4dwJODC8iEYhIgLtA8yzxWhAWb9bZaNne3q7dvn3Tbt664UDCcDoxWsn5KVeRyhmAKmNPXfCw8+HY+4t0EcaV6AUBOZ5ysySE++ZMWAWEen85CkofUFmj6uAAC+NkcGozwt/rC+u2q3Zlu2sbdbNmZWpvv3HH3v/Je1avmj188IXd/+ozG47OXD6JPCBdgTZ+/vnnznGQKlTc8ecAXECWxY+ArBwdHRScD0OXe86nzZR9BFg7PD5xYOH6zZsesXBwcGT379/369x77U0bzqp2Nhjbg68e2Vd/um8nJ30b9Cc2HBBZ1LDOxqYDCPBZLBgEAAKiDFzr16zWJAwfMKGRdqY7lPfs+N8Ahzi0hPwLeEJmcLTZqSe1AfJPnFWAhBQtlOYvIcg4wpAURiDBqz94tyfCRCfr9OslIAFSV8YWQMH7Y6Nt/f6xDQenNhrz78z7m/wNSjTuNFrW4PdVImnMWtW59ZoVu7rdtb2djm22azYcHtrp6ZFXbZhXAS0olZh20XobKbKAvxmjEVE+dVJwADQqRUB/ikQAcFeo63avqM5gNY9G4p/K5iILRG5xTSIVnLugAEUpDcm1uRdVXtobm3bv3us+h0mHebF/mMhemy3vw0i2mNbCFGEkIKHe2bT54lzHKlWNqh2A7IB6E9cvk0TgCilrocqINBJvxnwytbNh0pkjCFrhKak3fHwBEmwBBWuKUhAnigNxAJRFKc4IJKza4VzlaORrVNRn3xZIKDPAY3ui/o/Gedk6GoEE/U663/VwUbVBOjq3L3L9swpIUL/EfuDcde37c0ckRAdY/aNnlEOUAPYUESvbU2t+mc2XO7XR/snPj+s311YkENfwErhevSeVcI6bYL4GFmkxsW/zMY6bGrJ5o6zIJozrZnQOpQ+W9lRGXsn1db1oN2hsRQitdkUAbt3Y6zf5XIn2bwTLyvo9jmmZDOq5y0AF/20RkRvnfn6fMmBA56yz/y+zbb29hV2z6ryyORSfZV1EguRKci17LEbFlsmX7qFoBLePKINdbIRJFhRxLXs0n2OxX/P7CCRY10eX9X/eP7kcx2vH65y36xVHwrKP/p6BBF/cQ5iSFjsJ5nL3sggJv6gYC4fDjbmL19FEV2jwyom6JrWhTNnlRkO+eMbPLwMkRMc73o++YKJq4edzblDEhf0VkPDNiISr12/4rrGqNmAguxNX7BxatbGMWlFuv/L6JIOSLZEX4gRpp5/xkCPOzh6fxZ3BdbiG13bf2PC/PV+4qOyg8Om4GIn7AGdURExlylDjrgiDc+PgHEiQ/CS5UPjeeViacx/UmsuIBO7XqLd8p9KBhGEq/4YzxvMKlPO2UcJwOHCyRcjNYlqGdlRot3ZkNK8111Mo7cJmkxRaHMFDf95igV3IyCOcHGChSHnweUCe+nRYlDkcXUht8MKLleQkKiIBAAEgAbJFgASABSdww90ij9rLzikFJOmURGaVUkF6m227fv2q3bp1w27cvG697S07HQ49dN6jEYoylqQx0D/0EySWo9HYORJSmHhRPcD5LBpO8Jg7Grmxno//8jOlBx0sScSd7VbDCfUmo4EtJn2r1WbWbTVst9e0Tn1hvVbFfvLum/bLn77nXAoP7n9uh/tP3LFFRsSRwPjBYfDJJ584sSS5+Mg2qTtEHMCRwLm0k9QGdqKfPHnmn9mx5lqPnz7zUPfn+we2t7dn7//iF54mAZDwu9/9zh3Rq9du2ts//qWXYP2v//it/fu//9pGw5nvck/ndWNXGvZ+0pWcSYOKC4SqN2qJ6JNKDI0NB4Qo9dgkqqHDv47/AzhkXCnxx1gSCUC5ReQGIMXlmagHKnsATFCdo0iBWJKOnhxdSG2A9BMgIXIkMAcbNbhXUllRn1fNZqri0Gw4eABHAhEFpJMMRycJmGpUbbNWt9Zi7iknjerMmpWZ9epm2xt163Xq1mk6G6NXbPAyjtWZNVpJh9FWSlHuXd11nQOQOTzrW9ur1DRTpN6s4PeopbVD5WC3uj1PQQEA0c4ozw/4ormOA65KNPAkeKoHpTnrKR3i8ODYups7dvfuaz7PAJ6evzgoIhtSPjipDegAogSSs5acSz5Dtlhvbzsh53IjgMoqVapNJMCBig0O0k3mNi64S5brK6Uk64nvxkPF+8kx47qAe0QqpKo+FU9vcsLFbwkk5BsU0l+rDNZ8LucGdvz9yzpa0bHRs8soXneN3NCWrtU6E8kWo0Ot+6wCMqPDsMoRWecg8D2OUO7sqh1lttPLXLPsnOjQ6PrRWY+AQ3S6c3ssjnve92WOiuw1n1tFJJAIS7VxISBBY6LfaBc4v0/8LPnSOMdni7ISbZlvAyTEsdXmhza1aAe6I75yICGfDyvt8IxrK7exy0AE2QNlc1H3je/RAV+2KwAJuk60sXUsjm2012P/l/kF6+anE/euea2SM/cH1qQ2IHcxlcl1aZG+G0HDqJeiDyYyT9qQAwk8uyJ+tDEiHyW/dpSjtX0S+iMfR31VNuaXgQi53oz2c1n3v+JI+DvjSMARyZV1nPAYRFGApfzTOVS6wqpL18gXXI5934iEMqN+lXIsE/ro/MRJsFS4AUgpU1oRSBA6q3BCrhfDzF4BCd8EEm7duevlH8m3pfyj707xKsoLEj5Nv6H4BCSII4G+VfgWP1mG+INzRxkAACAASURBVLfbbqjzvbgFMKxVKhHly1iKD0EkS1xLu39cS2UfubZ2LnRdroXzFslyyg2k88iJhB4XJbqKHcvz0M70axxPnjc5C01rwPlfOBgYBQAu7Crz6vdTXn8kKBNwAsjATuWEigq1lH+cnOmUuuFdXAAnMl61yCQQIf0j3vgyIGFeMGsTeaTFgHu5wUQ0wHzsEQmQLcaIBIAEX2ZxJEJEAuUfBSTggJKf71EJS9Z3T2Vf5ukS2YHIMC7bO93Ej3Drhu1dvWLt7ob1iTApIjKS/Iw98iBVZhjaixf7BXcCCzhOUQIOfLHOIjHiYpePdZlh5HKzSAaqj301VcyYTIfG/itEjN12w0PlG5WxbdQr9tN3X7d//sdf2N72pp2cPLeH9z/z1AbGHtAAosQIJECgyD/Gld1pQAEAAQAFzn/y5JGTMH744cc+H+BYADSDI+Gjjz6yo5NT//27P/6xf0eaxxdffOH8C5T+e+3tn5pVWvbHP35kH/z+v20+q1iruWmLOakBXeffGM8qTsjovAjNuu+Wo/HhSlhUO1art5fRCC2iEdodqzcaLpf1Vtud9hopETOABKJ8Jr5D7wZ1wQlSawpQTI63EzKy83504GSLh/svTFUbXLYKskVABBz2WjXpGICERqPpEQnOT1IFTBvYZASQcGqD4bEDC/VGxTZbDdtArxBbQXrEYmqt6tQ2G1XrUk2jmsaw3cQpxpAb2ryycCDBddZiav2zI7t27ap1mi137gGrSMHh/r7rNJ05SahClMdwKUyn1u12bHt71zbaXZuOxl6CU6StKZIjgRXjaSJLZL51uokYlvnHvY5Pzmyjt223bt1x2QZI2D848u+JSOBcyjb6+l2kCxGRwPd8hjxxUdtIQMIs6Qs5KZOZSsIuPFIiRY4wn5XWSGRBzcazquty5gdpNAB2cC8AMlmlYSlT4ptAAuARbiz987IRCXHdj85EmV7WsW8LJJQZ2WXHXtZBk10UbSzZCVwDQFXOZ7QrdP0cSChzanMDPuqqdU7DnxtIiAACfSAHJzrrev7oQOnc3DbNbTjp7CgD+djIeeO4Sqjyd4zi4xzNuQS4nZN7xzEsk7sYRSF+Bf2ea2m84/qynN/jsd8rH0N9lky4rBTVrWRz+jyeJLLkvF/Uvy8jp1Feou0fr6k25jY+55fJn65TNn7xO5F0x3tFIKEMSIxtUUSIZCfvh3XPvy4iIZ+/cQzdnnoJIIF1DJsUOdCGjzZ7JB+Sdz2vNi9VYUR2n+RLz6voWp2v6yjiIZ9/65z9C8KUcVfk310mt7qPfKYoB1H/YS+VvV4BCX+nQEKuQCSAXqqvWAAikpYEuWKENCrHUQ6GnPeyRfwbgromImGVAa8JnaPm+fkvAySULQ7qj5RvmsoT5kACv4tAySsg4ZtAwt3XXrdGp+2s4gAJs8LhZReaPvY87CLyI6YTyKhVWUbG23d9ySH2MP+kmEVUhpOFLKjqgYAJFlqO4XSh0HHMOZdrsfOv3QkpXilkjAyFPZYZZjI2yPfWDkP6beI+YBdW8yb9vqixXjieCSRpWrNCXfeaGzX8wwGgvbSHXXWeDydBJIoeWlzsvlP+DpOHnV+BMUprUJu4Zj63ZVj53Cn6P19wlTIjIIEIhTiXBCRANBjLP0K2iBONswfBnjsMgSNBEQmQLRKRMBqnuvTJwS92LCUjRfULwBnG/MrelvMjXL+x5+NZbzVtPE/17ZXOwK5oGuNU4vHg4NB3QUWomHgR8IAToFVmRMXjuSGU6xcIL5UaQwoGzvJsNrImtaYbC9toVKzdmFtl2rd2dWo/eed1+9//t3+2d954zer1mX3wu/+wJ08fepuRR9IPGGPSD4g0gDOBlAdkC+ef8WQnm2OACc+ePfHqDB999InLN2kP9M1X9x94RAPOnZONtlqFoZwqfnh6zOnAnh+ObLZo2ME+hH9nVjGiBJo2nQAA1a1aazlgQMk/z3EHLWkkx3EGP08NQr4E7HlKAxELdWQ6lfXc3N71uUAZRHccZ2N3wNNOkNds8bnc2ki/FdAmEPHs5MiODg5t//kzOz08tjmkhYTDF0CCRwW4sY5u2PBoikR82SmiWeY2LoAEyBKJRphMz6zRrFqvnYCEJnIKuDEbWodohHbVOjWz2mLgJJlbvY7zLQwnlFOdWo2IDKOE4tBmY8Zt08taDkf9JZgJR4MbWgUngox/ykQyvp1OyzYpmdnZTpwno8Rxsky7aiUgBeCV48isR2l0N/wc9AKlMzc2KLF7w1N6kBnABV5wITDuRCQ4aFjsF/gcKwKOAIdGs7qnKgBWSmc4COvEpYkkl/71yisekZSAX38eKsaM5x5dBieG66w+oMjIuUqmyA3gndVSiUkPTUmpDQlIMAcjLwMSoiMRdVQE/TVHo9McDdlct+XO0GW//7aGdalVnEV8Rn0Mea4c6ehQSwcJSCh7ttyQj32SOxCr2vWXABJif+d9L+dK45ynCuTP9LLPFXW4yy+Au/MPJTJTXkpzLItI4HutqernMrnh2HmaXNo1VvRDvmMcx1T6TakJLwMk6DeSCTnccWzVRn2XA1Gr5CDKZFzjZOfkY6g+yR1FPaOuVzZ+F9bcotqX2qU5EJ8jXjOOhcZITnV81pd+/jURCZf5Bi8LJLC+pVS3VF1M8iZ/SX5SdP5Zw3xNBbQvohhiyqr6l+8EvGvuLNNWp4mPJ9dvq3RJmWz4Or6GQ+6y6+f6i+sJeOM7UoPLXq+AhL8zIGECk/UlJQRFXMfgJ5I36q+nmtQ4TbPxxA1FKZQ4gZXftUp5uYJYAyTEiRANAv0tRVf2ne57mSHBbkuunNQfHGdSKjQpAgl6zpi68QpI+CaQAEdCu9f1vP9mu2XTIhVBebYYmbzk+GtXTuAN8qe+Rp48XLmoysBnQAFCvgkrpv9xxlTmUc43Bjg7ufyW858/f+7n4nBxPi/t0EvRMe4y7KM85As1+dACPVKUQSo/yJyQEk7v51UbtADi/LSqcDec746Q2iAg4fS0by9evFiG7EcSxdl07rvh7BID0ChyQ0h3NFTUZh1Tf3u0ROFYx10AzocjwedFEdosTyTOuwWO8+TMy+ERkQCoICDBw89hqYfIrajaEMkWfSfOv2v6pWHwd32A0xGqd3gmfi2R012FAO/mddu7mpjrK+ifSsXZ5ElnwDkWkHB8fGpnZ33nmUhtToCVAwoFiJAW1LTQXqYDLxg+QVe6fkhbuamvPMULcGbipIuVxdi6zbS7nSISZvbum/fsf/3Hn9sbd29atTqxzz/9gz1+8sD1KgAB/xhnIip4J2qGKAXGB7nlGHKM3JLycHx86MdJWUAG+L2TMJ71i/x6GPdH9vT5c5clwCvSItitns0r9rs/fG5fPXxmoz6A25ZHIoxHOJ84hlQo2PQ+JkR9anMnTqWcqzuS9VYCEuptv3e1mcAKiBm9zyipuNFzcsVmnSicmtVrzAV2uFP1lCapBQWQkLhNUsSOAL3R4MyBhOdPn9jx/qFNKcOKwBQcCSm1hKiQukfzJCCh5ZEJ7U7T6lXk49SGo1OvusC/6azvEQm9Rs1aNrPWYmaLycgq06H1GhW70m1Yu7Ywm/QdSLiys+kVGAAS6H8qRdAfo3Hf6pWRtRrJsUaeIF1kri/nWpHyR3Uc+oQdGOc7aDRcT213d/3zsurKNKXJABgIxPd0CLNEDLvRSeUij4+dqLLRaNvu3jUbDEYONMF9kPRNWpOnRYpCivpJQIDru7l5Scb+2Mum+LyTvkLWRoVD5I6/RyAlfQAAkIBSkBbSrxZOnEt0z3g2dSDh1EurXgQSABNJbfD57dkO3PMcSCjTsTK0pS/L1vG4O6t1PL7H68oeuAxIyI3s1GcJ9I56IJ53mX1T5sjF6zhXjCK8POLjIudR7qiVGfWXGfrr2qny17JdtDbkoMZlz7juu7y/8zbFe8V2qF/y/l93v/z7eB3mlJefLjgSeI8cCQIPfA2UXg9pu7lDzWfpKjl8AhJkM+uZ9BzSb3y/DkjQ/fjtEsALlTUk/7lsv7QjXfxw1fq3CkjQGK4CEmLfXbZ+En0V2652R3DtsjksJ1zOqeZ+tBkvlZe/IJBAOwQkSK9IVnhGyQ9/q7ykwKho+0V7hb+RP4EOsp0EkuX6R+OWv1/WR/n8jbKy7npaF6NeE/BG20ajQemtXwEJpUBCYWiK2A9FoLIn7IasT9NZPc7fs2rDOiBBu8A4SQgnO2cY7AhBo1F3skXCjyUwcQJzDCPpstd3ARKiQSFFp8kV33Xf7wskaKIKGBFyyOT4nx5IIMeNHd8i1y0v/9jd3LLOZs9rnbc67QJImCUHjJ3owsCmL+XMI1tSpG70FuH1AhJwlJSCgDwmR+rAFSrgAIYCcscizW8xwNnp5XecR+k7XjhdzpxehJzJCddnGRi5ARkXOZyjNBeSM8+cWBpDlblVmZ+VIs/YyXIg+0vGKc4PrO1gWV5ebTDw66QoDPP86EcPnyxTi5KsF6zn7LKQlkOpO2rSN8jPP68rXi/KjDmJm+eeJ4OHfo1yzO5uWsAAOnCC2HlM93G/23ckZ7aYQYrGLi1kD1RsYBdzYrNx32YTcsiHnuYAkFBbTFMeewEkuBNBqUfyr2up/CPv8GPUyccvyk/6YlM4LpNp2rnl3vRxb3PD+RFIbbiyt+vl99ChgBE4VCcnZ+6MAyQAKhwfn3j/4bgk46JQuAWgEAER5BDWeR5Y7+fGCw7guXHvhotAfgg9C+NfegjQwwkXh6c27p866/92r2Gb7arttGv25r3r9t5br9nWRssGgwMbD4/s6bNHbmDg4AMcKFwV8ASHkXvyjjwCiHFcXB/skDMXcJ5pg3Yt2CXm+LAoI/rgwQN78OiRAycAE/xrtbv28eeP7N/+47d2dHhqu7vXbDpZ2GA4t3qt40ADFRm8uoZVbDSb2xinu4iCqTW6ntpgEKnCdYIcUt7TqxWwSw0TRAKq2012yJvOI1GpwiNBBM7QNlobqf3tBEJ4GoRHc/BMlB4c2eH+gT178tiOXhzYhDB/KgVNqMwxJvjB5QQHt9ngWonIUwSrgAn901PrD46XIAJREbX6wjqNinXgt1iMbcHOyGRgvZbZ1V7H2rWZLcZ9a1Tmdv3qrssffcv8rTbqzksCt0WjTkSNgPW6e+icVyt0mKqe4DbLSSFqhbKrnq7T2/T5qWgsnHGeu1uUpWVOoBd4dYl8aLcddPA0iuHIIwG2dq7YqD+yh4+f2gzeimp9WfkEoNb1FSG4y4oJifxyQvnGacXnZoNyrAV5Mm1AH/A7xjM5Ymk1FZBQg9+iVnPgwOc0oeKjiYMIpDewDgAWO5EjBI/Mw0rNyWEdWCwiEmaTcYpIqEDiec6zFB2K6IDltsQ6IKHMHsgNYzkfq95zJys6PpcaNytSO6M9AiCDboo7sZ66U6QAskakaLYU1cY4xnbqb1SUvvsm4HGevurnFzyxvDOuWq/kdOROXIro+uZL9Te8j4sgr/yd9SU1fZHaV3zmGRPpZpEmV5QZz4EERRLIkc5bEfvyMtCEZ+LazB9tNDCPOHYZ2WIc6zIQwedIsfZHUEJgAfNaTu53ARL4TXTaNUaylXIOMrXx2wAJlzn6uo7kLJ87OZCQz5XoQGouRmDAeXSytOgof/x9GZAguYhgTZSpGDFcKsR/ZiCB9itNT/LB+sDfsjPVdsZUab2KuqXNSi2XfRr7WHIWgQTnxBkl+0l+Wa6zXhZIyGW+bAzL9KaOaYMrBxLSWl+14bBfPiyFuYbOODw+dtvMr4k8kFbI5gFgtsy6dYp4zfeVxWXa43te/GV/HskWN2GOrtWtOk9IfpqkRScUF3QFXnSAm7kFx0DZ/dY+3uIc0busvRK+qGikBPN7REEVcZ2cFBmqSaDSTrJCE+P9dY3o6JcuRlnoTFS2QhujotE1pPwoIxbbX6bI8sUmTo517ZMiU1uk2HWNaj2lPGixkBJTLtO66+eIYd5HEdGLSl3nRUMq7wfOifeP3+tv2PWlHOK98wWgVDYLOfZzi4nuebdmtgGb+faW7e5d9Z1KZ1Nnt9LLbRbC4wRc6cpSpupHhWnhEMjQ5llEOIYi4vj+wYE7jBgFvpMHyRu5xUWqAL8HRAA04BggAka47+pubno5QcAw5wsodqbdyMY5dkf2vIRpciTSIuCKu5XyoEWQFkl1khymcH2cYTl5OAUie8QhJCKAMHzVkcdwp/3k+qukZeohoZDBqMPwhlkdwsWQ1+mklHXIBNOOB+1lnBXlQdsmXt1h7BwnhJqnEm9DJ1fDEXb+hgZAYPrsKRA4kTPUlbgVFjafDJZAwnwCkEBaQxG67icTrpRABKu1rIajSSg0pIukdVQ7wdlf2Gye+p22OZGll4Zb2Pb2pt29d8f5Edgd9v5k4XUgYeh9SKlHL4s5JBefEFPCTlPVGfLypY+T8QOQtbC6h9xXrTIH9iCXn53WFGWSjBQMfaI/VEki5XQntZ7CtVPYdwJT6ePKYm4LLzE4sspkaDeu9Gxvq23Xtpr2/ntv2s9/+rbVKjN7/OBzOzt5bmdnBy63gFqSN8AkrgU4wk4zUTecgywjuyr3CfBw+/Ztd8TIkX9xsO+Ei1euXnMDl0ofHPvyyy+d1R8GfvEuUJHhN7//2D786HOv2ICz1273HNjByazVOjaZUeaRcPRUApJ0h4TJVD21odXeSdUcmMvVBI5VGik6gHkxRbbGQ6OM4+7ujm32SNsZ2XiYQL5uu7uUXc1fJ1OFjbFwxAanZ3Z4cOAg4OkxVTiGDiTM5lOr1wpHpOh/CB/b7c4ylJRrUaJ00IdDZWAVB7lS2c76fGzV4b41FyMnW+w1qw74UGljo7Fw4kWABEzd7kbbtrd6LhPoG6JgFpWpzWqUUJy63Pj4V1OqEkKB/JHiAGjSKjhZmIf9/qktphCJNqzdg+ul4vMUUBS5Y/wARDV/0Q3c9+r1aw4icV6qUDPzuUTpzdPjM/vyT19Zvz+2rZ09a7U3PEqBMfVUKOaA80mkKgm8qMQxnFU8soR5ALg7GUHMmKJFCs1c6GfSttI/2gJngoNoVne+hekYbhbGIgEWgAhOtLiouU6Bc8FB43pKc0AOPSKqcJRTxNDFmuy+xhZAVFx3+ZtIsLSz1bgQLqzdLp0v4zuuMXwnZ0XrWm5YR+ftMrtq3XdxHY0OUXo2s3qn5YAbDraT344nbhwiN8zfFKnFuVT9mHmJTcam1mKutj1yzHV/4ag7Zwh8Q576k4jeHGIIZfZYc/ld6gezGilMxe67+GmivXgBvC7kgpSMbqdlc62TVNpBlFjvUqiJbxpAjopeBUriOIAaNgDvDgSXk7Yvu7UMKLpgrxYbGKvGAf2pHPVI0CxwPcqCbLoLjm4RaRRtUJ2nY5I5juc57NH2LLNzlAqh9VtyK/mUw6XraFNFtkq0D6O9HJ1x9Y2usapNuY+Q24963vger53b3nxXFjERxwrZj8+mnXeOaSNSf8sm5NnkdKcotvOIIfVfPq8v3FM8XS6mlwtgmU2tvvf+KYA9PUP0LdR/kj8+K1JAsiA9K79Ba57AB9mN4vtSn2q+Ij9K96UN4v0QALfOf9R9ZRvlkR2xfWXjn8tSPg99M6Cwm32DoEhL1jgBzCsVgzbID0BH+P0qZvuHh0vbzdv5PyeQUBj+RW6gOidxEBWB3X8lIIFBEWKUTzRNzojoafKeo4TpV3EnQdeRUjs3SMpVfZz40dCPjntU4nESu6FfUnUiKpbcIY4TPU7e8tYVQEko9xcVlAt+ABKiQoxRC6uuHZ9l1TlCfOPiFX+36nud8+cGEjxHuQhVdUVZAAndbs82tjbtyt4N36k8BxKKHPWC6C5GxMgRk8GqBRpFI0WKgsWY5hzPFT5JO884F1JUjIOUF4qLXVwBCUQvcD7Hcdx2et3lohSNSSH+kkmBC0q9EJDgixvpBYEIKV/QJWe0V+UtFXmAA4ijgJPEtTGMeeEEiKNBGjXJdYqAcFmrsiNO+cP04nijaAftcUBlQF53Kj+n/qU946J6hWeuO5AwtdEkhV2jvDUGyzkJhwHGL0ADxi156ih6QsyJHhiOPLWhSk64l3XDUb8IJBAC79EITQj6qF9PSHTLS8OJQyIBCQlMmM1HfrxKmb4d2Olv263bN4odJYgmFzZaVOysP/DqDJAsAiTgYLGznpzyBDidAwkFuOtbeAlI4LmSd1zslHr/nvczfQCQ4OBDBWAlkWbS/3B8aIc1LYIJSCCHvzKfWKtm1qnP7dp2x95785b96ufv2Vuv37R6dW6D0xf29MkX9vTJQ49CgQ+BccVR5IWM0A/IRiLiTASj2rXwEo737vlveXZKRh4cHboTunNlz8fw+vWbHrHz6eef2dOnT627ue3AA9c+PDq1P/7xC/v8ywf2p6/uezh7AxZ+wJEFKQpUHiCqgN1iiFIbBZCQiPYWVrN6s+dAAv0Ff0IEEthtGjtnxMRTGzY3N6zThrwXoKcAuJJk+nPxPD14ADpUXijAnHkyzvtnZw6mkJ5B2oeT9PnOKiDd1MP0uUaz1UmcEM0EyDXqgIpDG/cHNhn3U8pJcsusPh9abfDCmouhNapzj1DY6tSWQAJVHCgNWa3MbbPTdk4DHCUHA0dTm1YnNm/MfA4i7vVq1XCwHEzwdJ25jdj1tIpt97ZdByEttJ8UDaJXtq5sWLOV0gYBB5BVUlYAe4ik4pkZP3QDxwGOFJEAWNbqUu6zbvv7h3b/wWObTSu2s3vVS3IeHp1YpVJPUWAzHEzm9iLxt9QAfiBzJCIhRTO5nh2luaf1A4AsAeUJmORvN+Sni8SbsYArYu7ApPMsGOekqh5OoDqv2ni+sDHVI4AFPJIqlawFaEi6LG6GiEsmgQroA+m76OgJSODZI8AbdyZ5hr91IKHaaXpqVA1wBk6KUQI4ARJke2kDgZ4jFQFwTuOz0Wov08/4zoGEYnPF7buGLCRSWRJZJsCEqnfULG2EsA6dOxUXUzlSlFoi5JQ9hy5qN1tWmU4cTJBjLgcHACg66w5GBwdO9k6q6rH6JUc5t7uWv1gDJCTeoRSdJdmNNtGyb4vIMq13amu0j3PbUW24MC+K6EnZoPlGUdww4RzZGRFI4LpylnXtJdATSmW6/eugeJor0WaW/Rk3SHJ7M9rJZRtlLilZfny0kfT8EaCI15RNEkc3l4EIcDngOZmkzckCHBCwrs06tUmAjSIy8vuuc6CX8rSm/GO8Tmy7/gZIiMejjKitMSJBukp9o+tHYFNrYQISVdY6gbsa8wgkxOhd5D324bp+OJ/z56ThyzlcRLiumnuSucvmL/NHm3J6LvGbJZs6bSjk0RZpwzHZWK+AhJCTKJIhFy6QWJ/Vf1kgIReIKAgSuBzdi5+l3HQuZIuuyFiiMgUXFcGlK0X48mUUm5ShJi93zydL3uao6PKJvg7oiEpN1439SGhpbryon+KC9bJ9sOq8OD65gs4XuFyxxfbmf3/fiATP/fcQ+5Rj+zJAgrehcNTYOdGYuuFfkMzIadKiqlAtpdrQ5+5gQBp3knYp9Vt+I2WKU6IUBjllXEsEjD14G4r6vNHo1CKg/kJOpKQ55uGMBSEaQIIWfMlINHplrIhjJEZPYJx5KbfDQ7++cwp4OHMCEpYLPLELhaO63HWrVZNRWRgUfE9KQ9yVg9xNO1aSU9+xGo0SMVwREQSgQxUIN0AKgFE7AC5vXpwlgQeJ1ICdR5zlWWLih6l9wo4vbmcBJBSGCHMEfgSABCo21FobDiRUa23PyReQ4POmABLcwJrjbJI6ldJQ7hGRcPuGO5w4o6PJzPrjmZ06H8CJwYsAJwI7ezgwac4Ujs8ssVufc1ekKI4UkeASmICEIlfcd0qVduMGeCpNiM5G72knZTxdeFg/jta5Tkr0cvRDs0r+/ald3e7Yz350z959645d2+nZ3nbXdnZadv/rT+xPX37m4NjPfvYzl0ucR5xV+l9pZDiVPDdOJSSMzAOczffee89l/emT5x51cHx64tcgIojnh+yQ+fHw8SMf7zdef8vefPNN2z86tD/88SP74osn9uDRM/vq6wd2cHxsFeqItDruiBKVYHBYOGEmQALvRCScAwmkN1TqTe+DBc4/IerNImez2XAnm9WuAU8ClRlI+5gMCiCgYrNxMo6cILHddiCB9jepDsEu6SyxqRPKyBx59OihgwnsgDt3XyGzOKecD5DAnBeQUK8lQieALuTTAHiWQMLY6h6RMLBadWGdZsU22xXbatcd/GlUiK4ZW7Nq1m01PSoBICHtoLDDOncgYVRwJ7Cz67tPcEc4v4jZsD9I3BWU8dzZ9d+niiKnZpWpXb22bd1eiroC6AFEEpkmqS6U8OQfxwERlPqSeBPgDtm0wXBijx8/tRfPj6y9sWnXrt/2ihyPnjyz2RwgKFVecKMRh8M5DyseYQJgxDhPJ+f6TQBcAq1S/zM+vtYTbVBUfCESajZnPJMhyBxoAaR4JYKFgwXzedUrOBDx1J9MnMMBglR3IJhrpDgF0tN8fSYNpAxIiA5W3OCQjot6+9xeOY80kr2S2w5ltsT3WbvL7CqtLa6dIA0GoCmiPObjybJkKOAbUyCtHwD2qd9IcNAYdNsp398djiKFbdmfhX0mYEEpEp4UVzjw1UWaZ0vyS7+XAJ4EKAhAULqL1mkIVOekw3n0zfnOLr85d1DOnZ98beScMnAh9vdaW2YNkEC/yJHjutoR5ro8h8CO3GFWH64DEuIaKZmKoEDckY/ggmRaDn8ZkCDbM98l1vEIIqgvdT/ZoPm4xLnG32p/mW2b20BlIILGKnfko80d75kfJwpKxyKooueJjrOeN/azIqTy9qvt+s2qObyuasM6IEE4WDwv9pPWNsmRnOrcCY8OvQPiBdEix2WfCkiIMscxdLMAN+3ux7l2mf6K9xVYE+Uqyk/ZM+ZAWX4v2elcJwcSkp1+DiREX4s1PSohuQAAIABJREFUy2WgVn0FJKTJ8LcRkZAPcFzgLnPE3fh2ByY9h5yidLxg3i/CkXOn+9sswKtAhFyZSSktzy8MpHheDiTE38RJrkl0WTs1eXNFuVSgBbFYVGRR0a1bKPO+XzVOUWGXocdRIcRzyyZ/7KvvCyRoB8RD2FEMXg60YopI2L1yvXAslNqQdtPJ4+U9lh/luSKQoLA+nkFOPL9ROBtK+fTszI1svhd3glBczlUqBI4a56cqCFM3yJ1Pod30cFKlQsQFXcYG9xeQoN063/FvNqzROg+tU7/qfN5jjhj3IBqCfzwrjiE7m7Sff9yDlAIHZIpKBJLdWjVFGPC9og0cwGg6q+M5mFUMvsad0nI+Z2cpRYNr+7MEIIGfyNnwc4uQci1OvugBDjtAXHHnjh1hgAQcswk7vsOBzSdDD2llB7fm4f6Jm0FAQrXRsVqLfxtWJ7Wh1rL5rGaLOekD6dwIJMwXaTcbYjycq9deu7sEEnAOARKOqdJw1veIBIAE+tMrQHhAeko5SPORPPrKspoG6QrRkK1gEWB4Lxr+zu8vGL4O/aY0DyeXJRLFI1/SmDknAAa0p5gAICysVat4/n1lPrDNTtVuXNnwFIe9na69fveGvXbvhn352R/t/oM/OZDw/vvve+oCcqoUGJxnHEqcf2T5448/9ioNjA3lHF977TUHnF48P7Bnz565bKVdklRqqlJLu82+Cz6f2Ttvv+uVHZ6+eG7/9Z+/sydPTuz5ixP78quv7dGTp57K0Ox03MEbApLUOh55QIC/AIU0d+G9oBRkii7hn5eH5Lt6zYlVmRt4QvRXnV1SI1KEiJGRA1HuqI5S+SfN/Y2CVR0+BQfrKtW0m1ikFDx58jg958mpy4qqN+C0gjgREQAhIVwJ1Xo1lWGE4HA0tOlkZKTfQBKKl98gvWF4aM35yGrVuW20lNpQ8dSGVmVitcrEgQTneGg1HHjy8Gx26nDyqlMnYYQnhJe3udjhT1ETyJTZRrvjEQUb7baPLSSZcCxcvbZpu1c2/TwAg+fPD2xjo+VVOW7evOmgksZV+i3piXqqhFNrOYDw1Vf37fB4antXd+3m7XteVvXBw8d2dHqaxgQ5cCcUAy1FkRFJM691bDwn1Yl0ohSNkIzcJP/ooZQik6rk0HUKx+a8EUAOAKPr2g0vZ+npBmN4H4g88eQEj3Y5G42dz4ToCCo+1OB1Ib2p4DHRuuV9W/wDSJAzIftD8iKDusyBk70iRzHaMVzvZYGEdYbyy67fuf3gzwdw2SDKKOn2Bal0kHVSQaRqTkzqiSC1inONUKXHwUwISxnLaSIrdcLcwDfgtkAB1Pjzh03/iwEAAKdpnJdOWoEHMP5yStP6m6ICEXpxAvh4eAlhlQb9JtkXejdutOR9v65/ZT+t6uc1AQ0+zgr95hoAcIoqjE7+quvHiIgolzpf3ESyv6J9LPtBzxBlQH/ntqLO1XH6OG5SqA0as7j5oftpnsgOkg0R7UL9raiXVXbqOvsxXjN/PtlDZc+vNhEF6etmMd/jvOSYNkVku+TfR1tY94/2bZSvfIz980twJJT127K/ip1ztT+33zlPdizfxTB+ja3aK9nxDaEijSz+JgJIUU5i38QoIAFleZvi59huAQkajyiDUTfH36+bv25bFgCnABIBH+m7Ivq0iOTRtbFHuT/pka8iEv6GgIQ4iaLS0HG9lymDKGAS9nReAhZY7M8NkAQ6SLFGZX2ZQOeLTTTio2L4hjIuARKi4ozgho7HybMuIkFAgn6b35/duajApMT1/KsU9KqJmfdRPm5aQKLyKFvEyvq6bFH4IYAEJj3GKq8IJMCRsLN7zYEEyODE9O3PAPGeM6tp5zjlbCZnOYV18jdGgJSpDAAtfh4OfHTkTjjPpl1bKWvOwwlRlQflIXMuaQ0ACTgunM93inrgfpLHSGIoA1oLgO/MNJvLrpbi1Xl8js447feybUV7aRvyhWOhEm+eW+7RFnAWpHA275OaygGl8HbvO3JNmzXPGVvu0F3YDVrYqD9Iu0Xz89DHCCRAze/zlQVRBmex+EVDkmgE53YHjGC3kZzo6dh3hMejgQMJ01HfIxIwe+sFOZhX53CHs24OJLR7Vmu1HUioQOQ2oYoCJY5Sbi/OIaSPvvgYf088IgEnDCDh5q3rPqY4o8Px1I7OhksgAcLFCCSkBTE5DRjgSe6UG5yiqFy3gCFQvcFTpRKQQG53mrsAqCIrI/oAw+68hBFAgmTWrwVgY3MHEZqNijXdEZ1YdTF0Ar/bN3bs7ddu2rW9bavX5vanzz+0o+PEf0CagkLaGXuiD2gjqQhvvfWWG/AfffSRffjhh37+22+/bTtb275Tv//i0KMRlDrjfA+1mr127w0fW66Fo9rb3HYAAhn94k/37eBgZE+fHdlnX3xpDx49tuF47iSMlWrThtO51epdm1dIdUgVMohMYK575AzRCYRGN4kAaKe5jHMEkADPQavp8xcyXvrfwZ9h30s4QoHgjmkRycacpL9x1gFVvEIBKQpFhYgaaSSzmQMiPMuL5099LjUqGGdjD6/HefLKDVSBALCq1azb2fDUHQAEAK/ZmMgEwISpNecTq49OrLkYW60689QGAJ9ep5oiEqpjLwfZrKaIChy7RhE1xTulGWc2tgnpG1xTDP8KCS6ABNrdabec4BI55vOLp8/sxYsnduXKhl27Dnloa5m6wThzrip4AA4xXugz7b6ju27euG02b9iD+w/t408/s8ODge3s7trV67ftuD+wBw+f2JNnZ6lYSrvlZWKJSPB55nn3dZtVIcBN6TK+O1o4klor4BtJEQkpVYTj6TyiHGY2hBelSEsBPIbzgqgFUozOBiMbDkcFJ8I8AQmUhmQukipRbxKrEiqqnIdSa42mXflGhtZirYG5IS79jTytAxKkA6TE8/X6h1q/o92g9jJXiMoChES2ALdm41T9xukpCdaaE5pPdNTMhuMzr6RC5VzPgFtQDYbfpig0+mxS8P243jPScIryaoWdkkh0E08BoAAgb6zYURQoCFFtiayTSC+lD6J7mP9u83kmxjkBZG5HRvtLfSl7JTmKl6c25M5fPk7KUV9lWzL+eQ45zyG5EAfYZeOcP1+0H6N9UOZMCuzKxz+2N4IPccNOsnkZkCCbSDKfg2va+Ig2cXzWmLq8ykeI9nf+dxyPHDCIzxi/i20BSIivaMvy/HI6IzAom1228Kq+FRAR2/yNMfqBgQStAXrG2EaOue4MaTQar/jcAh/0XQQfoi7keksbptDrGkP5bOv8mzjmuZ9XBiTk8+xl9GNsU7TtU/vTuhP1tNv7RLth+zbqr4CEJFR//YiEXBnHiZcPYJwAEhKhgskwT4ZIOq8om+fGfzLUFWokgycqqjJlz/U0OSKYoHNXtX1pRMAoH3YwvrHQLNt6nvcXF4Z1Ey1+r36L7aSeeFSM0ahZpXRXLXovc/xlgIRVC0I8rr+/L5CAoyeOBNpG7XDMil5v0zkSiEig7nwEElxhEdqOU1qU/4kyGfvXCaUKh2PJSF8YTShYkS0ioxjeIqLjO5EfimQJoEDpAir9CJDAGHPtuFshpSr5jcZPHCecFsmfdgC0sycFqfMVEeE53oHtWSAG53k/eRWJRPio81rNtj+bIhbcoCcnlpz9gGBjVKovuV7/5HQZkaDjtIvcbe5LfqsvWIxDEWHExNac592NQfgEIGzkXMKZR7DuQyg4tsnozMaUhSUHfQZHAptmSAGRAAWQUGs66Wa11S0iEkh1aJlN2DHH2S8WFPLNC3JKgATf0aotfGzhSABIiKkNRCTAkUBqA0DCaJhI3wACkowLqEp5lzi1aQFLC7pCK4EQkk5JHBX6/Xn+duJGSEZ7IntzuSz0XipmR87+nA1DdwxIa6iz610Z22x0aN12xf7h5+/ar375MyekvH//czt49shG44EDAziZAFyE9uM83r9/3485eeKVK/482p1mtxpwgXKDVGR48vhZ2lEmRcVTZGpeQvD//D/+L5f5//74I/vNb37jFS1u37njvCGkZezvj+2rrx/Zp598YY+fPXeHHB4LAANGEjJMAvwBEoCSSG9w5wNvplq30XhhjVbXUwqIkJkSiVInxaDtQMLGBk5H1QGiwRkRI1T8QSUkcr1oVDE+zToVCzoeMUQ/ACTwIkVBjvTBwQt79PChvXj6xPuZ52bH1MP2G6liQ72RqkD0uh1PvwE4AESAm4HIBCJpapA1jvpOulivzGyjRWoDQIJZp0Fqw8Q2muSrE4+BTM0cSGCs2s2mLaq0P3FnAFb4fJ2QqpXWNGTNI0TmC9toN5ckl8ypFy8O7MWzR9btNb2s6VZv0wajoadCYDwRweBlXauQFQK81Hx3ZnDWdy6T61evOUhUXzTswYNH9sknn9qTZwfWbG04b8Lh0Zndf/zEnj0fO5DQ6jSMEhdEDyTgl8ydho1mbSdCXO5s4lyKIbvYiU52TFHWttgkcDJT+nQxtUarlcCfTs/qdci1ZtY/HTghJYACPYJcDWcTT3FAbwFGAUTNARFdY4hs8Xx30nVcAXRGB0vGeplzHnf1kh5N9gGvC+t2AWD9NYEET+mqNL0yRrMBV8vEI3bm06FVAVuqEC9OrN2pO6gwnY6MQKtOl6i0BDY3K1QLSqA8z4L+G0Eg5+OYUqPwlXz9ghmkcPzRuchBtYikkq0CCBQdGQADrtvvp/K6rKWAfKQweXnlmSpMJAJbVfdQX0dbq8ymU0WcVbbPua15DjhE5+VlgARFOWqHNuaRoysuc0Sj4xntTD0X146OUAS3cls6rsvqb47lQIKOCYSRLZLWrfNIOs4T+bPkOwcSonznzrzrVQiwS+zn3KaNtmxuk5c9ZzwWxzb/LbpNx9Q/sqPoV4X4+2ZHQYIddYL6O45hmf0b5TCO6bqKeats6WVfFhthudOtdklXqT/yvpZe09iWgUfRjoxAQrRJowxFP2Wdf6OxkV8R5Uf3jfMtBw7KZGHVXHb7q9gEU/9oAynKNb8n1ZZjr4CEZdWGvw0gIQ54XFBRRFHBxwnJ3wiTUKSo4Apr298wErm+79A2Uq5wMu7SbsVlL36n9kTkNbYpVzQSehfqDEiI53rbCkO/zOjQ95e1LyK60RjRhPMd1+wVFVVuqOTn5hPzZb6PyjMuLlJmq5RfPK6/fwggQREJPAtAglIbiEjYu3pzJZDgslGw9kaZ5DrR+JMMadHUosLYEpGAgcOCQ1g47+z4Y+REkiWuB1DgvAD1+pIZHUNCC5ccesmMxljjHg1s9bUWYj4LkBChDp+5p+SVz7RNQIIWSc0VztPOH86wjHuPqnA2+rYDCUvAYja1EZUBiogE3zksIjmWBk2Rvyp2Yi3GwyIKgtBYn3eUYZIDUTB8a0wEJJAT6+SEkKd5BMfQ5rOJTYYDG/eJBiiABFIbCnItSNlwLCu1ptWaHas2EkdCvUEofNOqM/o/INNFRILPIUv59QAJONgACTduXvN+AMDCKSGE+5RQ8SP6FdJNdp5BuJPx7MHBXlUkRYfgxCa9hhM0d6eMnWUcbzfYfIeUncCimsmy9BntqPjzY8RDYubXc9b0lCfMfrxHLMBOXplZDXq5cd9adSJCBg4k/Pwn79ivfvW+dVo1e/L4a5sO+w4k8HzILy9khHx5qjUonF2AFrJA1AKpDkQqfP2nr+yLTz+zx0+fu4PrKTxFGU9k+yc/fd/JGv/4xz/abz/4vTt2RD7w+63tK/bgwbF9+Mnn9vFHn9nhyanvHiuFoVpv2XzRsCmEi+TaQ6hYAAk4IAAJw9HcqJTQ6mw47wkEmLOqOZDA/UlxQKyIBjg7O3HgiR1W5I4aoiKrSnMLuUkpP50Nogpa1m0nYK3t0Q0pfQRy0ocPHjiQgHPvkQ6QBFKitJ4id7ST5aCCh3nPPXoGIIE2ACQ0iDQ5PXVCxXplau3WwskWe+2FpzY0qhPrNBfWrEGeSdTd2Mkbez1II1OklF+7isOb0lFGwwSUdLtpLIajfsrLJiqhAIsASXDkAFUajart7G7ZVre3ZLVnLlJJpj8aehQQ+pVymBwfnvX9+NXdK/ba3XvWqqaStg8fPrLn+4debnFerTqQ8Pj5Czs569sCMNDqzvg/omwmYJfP+baNJk0bTZID6oZbEREmzg/0kNK+3BAsIs84NqIaRyeNC6AP/AgOUo7QCYnD5AzyU4BHCBkBFhdmsFQ4aSAyNSO9IQEJKfLnnDyOeeu7Uj5vi2oRGQ9AtAWkg6NNkTtp5wZs4kiJu5sy9sveV9kI69b3MtvF9YszGDIHGtZutB1IAFycTvo2mw6sMh9apTp1EKvTrltro2Yb3aZdubZr167tLfXEdITeSSDCcDzy8rcADIwfRND8DaUN4A7RWqSbEEXiOtI5LlI0mtokx6dBulLR7/QRAORgMLZWK62d9DtlPp30vohq8MifQu8KiJZ9knT8eRnKc0frctb83BHOnRqe4bJXbkvIcZOTpDU+2lTRfiv7Ox6LUUK0Iz63+vSCvVo0VtcQAKR+V/vkJGoNjkCa+oRjnm5SvAQ46Jllo5Q5gjpGe3Wvsr6ONs9SbsMz5HMlt7N1/ShfmhN+3yKEPdpYHBcvgGwkbWgoSpNnVdRqbp/FdsbxV5/H8fuhgATkKYJeUc9ofNQ3+qwxVx9HfZSDntJTOZAgoFTPlPf/Ov0U25bP2VVAQpSnlwEq4nPH9qWxSUCvQDNd+xWQ8I3yj38fQELZgseg4uSUAQnp/AQesIDw0g4wv1Od83WOshZ9CXFEdOOEjwIfJ9miIOuTwRCfg9+sAhKkbNZNhMuABNoxzUKjopLU/S9b6CIiWXZeXFjyPpASjwtBNJyikl+1CHxfIAHj2vMxl5wHF4EEiL+8rryT6wEcFGSAhaGCkRx3v/OFFPkTOMVY8HzRGIAjAQMeh4tccs7F0RC4oB2HZOCOfOHlGDvcRCXIQcvTG7T4S8FF+ZTCj0ixnHuuox0PvlcEhBZUPqddykQCJcdeBjOh2bQJm0vXd4dqI4V6YyAun4W0gtnYAQC1l9SDCMjhoHjYMrm3hcL2mvX9voMcO5tby4gEn9HF4h5ly+fQHMeq5mziAhL4PQ0lImHQP7XJqJ92euERKKIScCwrXtmi4Y6LgAQvA1lrWXUOM3Fyxr2dRUSCz32bpNKT1bk72nfu3HIgIdUBT1UbYIM/Gw6XQAIklc6oPy12Mysp5UYlahVKS0QCu/fsAnsevwMJ9VT+0YGEVKZUhkZyolIkAiBCUwSbYJle6hEOBngRqk7cV3VwdWTVydC2ehDwkfIxtBtXd+ynP37H7t29Za12zSaDMzvrn7js4uAjH5999lkq5fjihf+TsYts37lzx3760596WgN98l///v/aJ598YgdHJ3br1i3Pq3fDfzDw5yDl4fCYHPqvHJiot9oeyfDuu+/a3tUb9vkXT+yDDz62Dz/+2PrDsdXqhLqnFIZ6e8PYYCcyYTar27xIbfBUFXLuKa0Jp0K7a61O24GERLZatXqz5cdc7isLT2kASMCTpGwc5R1dVzkBZsrR9n53Fu259zHz4OrujjWadet22u6Y8zo+ObTHDx/Z/vOnNiXCgJB5yD4ZA8aw2VoCCQ5ukx5BKgUyVvAkeNUG1oeTU6vPp0aFBkCDGJHQrIz8GCkoNuM+QwcSNje7zgUAONWpA8DNXQaO+ym1hENwFaBjIJg8Ojn2cTwbjK3TadmNG7ccNML5BijgudLcPifZQkcAEDAPtDOHvmDOISOM/a0bN22j3jQIVQ9Pju30bOC7zozX0cmZ7R8duzNP1Yaz4dTbcXR65qUgHXRs9Ww8bVh/OCkc0HTcASBIUX0TgHKVff9HW3AwedGOwbDvZVkBEmg/c2Q6mvp3OLDMH9IbxpOZjbz0JBUiKAmaqkiMJ4AJba8SEhP507p/Hv2YdG8C+CJYLqNU80MOiGyK6KTJ2fhbAxJq8wR8IUeVysRmkzObT/q2mANIEcli1tmoWW+zZddvXbV333vbXnvjXkqPef7c9p8eufMu/p3TwdArasARQnoP84GxGAyJxhva2enA3wGjAHfOhmn9kH3gROmu5xIXD0AsfX4GgDWcW7uZ0szo+5PTvo0BXD3VSaS2CRhgvLS2nvNqnFcX0BqFHr/stQpIkF25DkigDQL2+U3kd5DzV7aJITsu2k1ljijXV+g550ZbOTpIZUCF5FQ2Ww6K8X1cy2VPRodVmyvL9b+ISNS9875Vv+ldmzKaV9HGjA5gbtdedt34uzziIe9DcXvEOSubiH6NQALjlQMJkjE9v9oVx+9ctr9ZXhaWkMte8TplgAxRYrIHy4CE6F/E8VWb4jXLgFDGR3Ja9vsIJLidU9iC8ZkvfcDiS4FQ2rST7Sn/SdfO3+NGdNl9cmCD/ozHBCTouOyAV0DCDwwkrBMC7ZytO2/V9+smCoIiJwoBiApH1XzOjfSQq1cQN0kwVzn6MgI0SXKlvg5Rqwc0Pd5DCqvMEY99kVCx8xy/OBndMCrIpyKocQFVY2ftkleu0L7tOMkBjQuDJp0WLn0X33WfMkV+QRkUERU54KN2q3/0/Hp2XxhrVc9VZ0dDHAmEVXLJzc0t29zd8YiEVm/DjRpCjykZ5vJUGKRY+Ao9lDGCzEl5snD8f+y955NkV3Ll6aF1ZqQsrQAUZANoscPhkhyOoNnafJgPa/th/1zu0Iw2y202u9FoqEIXgNJVqUVovfY793nEzYfIyoJozm4TaVaWWSHfu8Kv+/Hjx71chut2sIpgWJn9hO6GU+70b5x2nhcFuVzWb9YGAAOf59lfHHiuyzUKHAVXQJI4HbGhTB/CXA/fg+MsFfWkbRG/HbTwbhI45/y4sCL3GhgGoZ0c//jhekI5R1hXITBB6C1kOHmeueA+yECpvV5C09U1J/oS7riQ+dWeHS86qzC242R/NhvN0GaQTg5jAvfMPAD0g1vzMUB4LvQ3J/hBI2E0HuixYb9t3U7LBr0AJJBZ43G3FwTq0wy19IGNUChXjGx3NlO06TDoEMyRabVZDPRNVO1ZX97+0YEExgfgASChUKwqy4bQIkHz0dGJsme0fwz7I+hQuOhXoZDYKJTPZzM7PDnR+i2o80JOPdXDjzMSnBIdyjUAC3KACQSneUT5CjYYdpVJr5QKNh0O7PTkyCaDjpXzWbt2ZcO2N1bs8vaaVctZG/TojDC26zeu2J07NxTMttonCt4AApjrb775RjoIaAFQ3sB1ARwgrMi9u2YC7/ndr39jn3/+uZgYaB9sbG1pvo+Ojm3/8MD+8PGn+pydvV09vrGxpfc3N9ZFg3/4aM8+/+Ir29ndV8kCdfMUYRdLNbUFBPAZW87Gk6yCUtpB5ii/yYdWkJQ8FCo1KxFI5vI2HIfSJgXzdDAolcL+6gGeja2o9Yn7tugi4Jkl5acAItSpI5TJrdZrVqsj4pdQkLMhW9U6ObXT40M73tsLn6+SggBoyj7mQyBTLYXMKsBFbsa6D4AAvzNkuwdDo1IfzdJ8bmyV3MRqpalYCYAIpVzo3AABXywTCcKivVJSmUOjUrQJn8W1Z2YCS7rdgdWbzOdllXd0JfA2Ek1zpdG0RmNV+5jgOZsNHS/mY4CA4WAgsJHgHXsR22buxWu+S8W8ba2sCMTrD7DDCIDkJIAYuiNQdlKyQqUqZsD9bx7Yw0ePlZFmXgqFus2sZP3eRDXwjJuzuBYlPeHM92CJIFW7IxHRzOYoaVyIM4IqywmlPeR0Gqj1YrmElin8BnwfwI5AB2ZSVDlMlKwO4AmZdCmSB7vp+1EKl9HPvOmKZ/mT5/z8ioH6ZcGh2/rYtsdnvfsv553baUc7ToS4/+Dv/VYQN8vaoDWyerUmoU+6ioxHLZXZ1KpZq1QytrFWs63tpjXXalapFmxzc922Lm9r/KWNApAgxgGleQMBN7APQlc7umwASM+kJxPKf8LVcC61uz3r9gMzaz42yfh6y0e+J7Qh5tw2lWH4fbDeurTZpUwCAd5kEsN5ReeVYHtd74ffvnb4rXGOWkLOP9eFGpIMv49f+KwAiM/9kKQ08rz54XF/jwN1vNfBBa7VfU6fO/ej4qTFskA6Xk/xOnM/1JMF6XmPP8sDzfRrlvkay+7R/SQ+04PBGBx4mW8b+77x2MfrP/YDZV+XzFf6umLQhDXgMUMcKPvnxqUpy/ZnDKTILkQaA/JVEr8qvs7YP2ee4+Caa42vh0SBf0f8XPo98T2euc4Eh0j7+fH8eamr224XC4/HI31fPtZpvzw91hclQpddd3ytbr8cAHPmh1+z71ePz+b7NtUW9Lz9F4Mr/llxjIdPsOwznSXF+jjCR2PPk2yQX0iJ1iQkJl+OA73MLJx5LjNLz+Arv/XHe2GcuWr8mQEJLnbkAb8v+LDQE8Oi3uqL+heec0QrDoRjA+UbJDY6aYM+D0ReMlXLgAQ35LztIkfgPKPp1xcjfkuN1Z8YSIiBEL/WZQeTH36+KePxXbZR55/xA4EEGAna9NCeCXDxYDIZW11tCkiAkVColuUQEvTTc15zguo7jkeS2Y2ZAS78xec5I8aNvdOWPQMDXZc5om6TDCCfidI5z7vDzW8+E3E2XsvrPCMYAwleYuB0Qb+m2LGIDyEe93IJF3Dyw9lBCV4Tt6WMuzaoTV0hJ0cNh5vXSiyuCIV7gXTzfkobgmhkWa8TgBEBCX7wACScAc8mYW8Suvn60bgnB0GlWAkMCOrSYBMgnJZkknmd1P5hggwDOOBAAgwHKaozBoOu9dotG/U7Nh2PLJuZWEHiXgmdVWKORdXe58s1yxcrocyBrPaYUonzNRJEd8+b6LRpIAG/NJ8vW38wVFnD0eGJgIR2G72G4Bw7g8O7Nri2AVQDAh3KIoLdyQsMUC14MlaMaV6Z8qm0D8icF3JBIEzvIRM9GVhmJjUBCfKR/a4UctaolaxRLdnlrabdvHrZrl7dsNlkaLs7T62aDnrZAAAgAElEQVQLA2F7zW5ev2ovnj2zo+MDzQFMAUT2yETTnQHtA9YFINndu3dVjsBcsIZY7xtr6yprgG3A/qIVJGBaq9Ox589D28D7X30zZzaggbGy0tTnEUx22n3b3W3Z4XFLpQm1+oodn3bsqNWV4GK5virqMrl7AIQR2UeAFqcy0xliRma7bHlEQgGtoNZnEJGDOh+ymv1hT5oaAAS0tAtAQrI2ktr7sG/gRXt3DIQxp6L01xs1a9SqVigGEIgsZvu0Ze3TYzve35euwGCIVkugyGNnNI+FrNEeDxABBgltHwEQguBiABLyw5EV2KPoIGTHVs6OrCxmwsyqRdYx+gQTy2dhJgRWDjoOskN0hUhaSRJMjycEcm11KED7oLnetNW1NQmNSlCvCAsHTRCzMdn4Edeat34vlEW4UxizmgASnBXnts9ZAwg4NsoFlXawVwEqcLYAEijZYX9cvXbDyo2agsgHlME8fGztbieMD/Xxs4oNh4H2zs8iYxsyzNTf+1muYCUT7Iv8Aep6jJaoBHds9sAkkI1MKO60DAQ8AGSaIuhqrCOEAwfqCtIdwuoL3xV+QmkDQILuKWEi/JhAwjJHOu2wu628yH9IAwlxEON+kLsv3wYSzArTguVmUyvSJQSyB0KLs76tNAq2tlax1+5cs0uX1625Ug26LrA/cyYbcHB4DPdHdpSAiLKVdqtr7W5X6wsO1HQ0FeNKGhSsXfYp4OpoFMQw6awxmS46diQaCV5KwlzzXQCV/I3or//M8nlr9ceh3Ck5r9z3gskQAtoQyANuhHNnAQRRFsrecP8kdvPisfIxZU6clajAgnPtFYAE9+EEKEalt+5bpH3X+JyMA+z0dWo/JEyqdCDu4xCLOaZfE6+PPxWQEPvC8TpMr9PvAyS4z5GetzhQdP/fg2a/nu8KJHiS6Wz8ERgm6e+P7833Z3x/7sPpGhIR6jT44oHzReGlAyHnAQl8rifG5FsJwA3l3/GYnLmmiFnwpwYS3O66Tff5ch88nku/lvQcviySjsfF5+UnIOGcEftzBhLYiL7IPKBywyzxMcRa1Jc4GHYHHHyxvUognF5gMbhwEdxDXbIbfr++GBxIG5r057nzFr8nNur/s4GE9EHmxtvHzDPm8fWnXxOPz7eM7g8EEmKxReaceliCiLW1dVvdWLftS9dU2oBDKPmEJGMO3kAwLH2FKHvtSKgbIJ5ztNTbkPF/gn2c726vp/dTd0ywyXwBJGAIHUjgfXwuQTGvBUSASk5gjoNLXSlAAK9xhkEIQkMHCe7LgQEvW3CHhsy+2AGJEnTs9PA+r9V2dWddc7erz4bmDJDgj3kGLrw2HDTsBf5frdR0vQSMvE56DqOhGAkCaHz/JS0efc6hPWvcqLFO6KcC2LwEggyzaqjJFCZ7vbCgqsLi0B6gO0EEJMBw8DIEaOsACdR8Z2hdFgEJBOuiviZdGmAk5CSGh6p+yTLTnGIR1hHfA8vBuzbQ/lEMgghI2L60mXTygFEA6wFGwEgsBAcSguhiKINJAwkhe4rVCIwE/gWnlzZqAd52V5fAtlzESccBDmUW+K1ky6W1kJ1av3tqU1ghw5Gy32++dst+9eEH9trN61Yr5wU21KpFy2WmdnpCqQJ0/H6gg1eK9vmnn9rh0b6uCSDg7bff1hqFlfDgwQOtU5gIiCOyPmHbABCIWVNv2OHevrL4r79+1372wfsKcNFX2Ds41Hr/5puH9vzFC72P9bN16bLW9M7Ojj168ty+uPfE6it1e+fdd7VXv/rmkX3+xX3gG1tZ27TTdl9tHil1oJQBxoILzPJ3JluSiJ9U+Fk3uaICC+re+c2PMoJjMghmxTzzmQmdPwTOUNriGdGpGmbMRRhtJPYLQEJzpSERxlAOhJhfxzqtkzmQQEAUek9ngkbENJxF9VpNwEUpr6aN0vQASEAnIcs1UTpF7wnYBpmRlTJDAQn1EjTumRVYg9mplQp0bciG8p5iKEHgM8sZsrRh/VKiMhwPrVQt2EqzYeVa1VbXmlYqV61YJvufs9N2146OWnZ4dGy9Ludm2U6OEQsN+8ztvYI2QBjKdk4RZ0XAtpIIjYZOBrVqWfX0tFyVACitaHNJe0bGNJux6zdvWH11RQDA7v6BmCcBtEReCLHQnI2HIUALdiEI9/lZSmvCcAaG8XRHmM8DQJjOgiCqavFHYc8FWxTa0gJEaFJhiiBMljGVOfQojRhNrdUDwIxF5LxmOyQjgiaDayiQxj7LSAhgRviJnVb/+wyoes5rlgVEbj8vcuS532VBr39mnDFMB4sCEBBFhNU3HVqtWrCb1zbtzu3LtrFWtVwWcdCOvfnGHbt984bNslM7Pj7UXqZM6dmLXWnE5OlSki9IM4agH6YBGgiC5MYzyxcKOjcKpUrQskDPZAoAjI4Fc79g0LEuWHdOKQcQ4jMpGfOzOPiDlKoVrQdKlLTAZg3BiuB8C6K3gY0gvR8mWQGSd8OxYL9ZXynFeQ/iPNhyto4H3nGiAZtz0Y+vST/P+Vxn2Liv6cGNf9ayYMnXVLzOPNkQr8E4KPTsc3odxWBFvP7Sa+RV7i32tT3h4vvX93XsT8WB9nlAyLJ7fdm1vcyHj5MvPwRI4JrSQEIa6Ivn09ePX5vbiDj7722xzwMS4v29bC4uAhK4PvcV+Q7fV1wT9+PPnQckvMr8X/SatH1M28nYVvr4OcjhoEfar/Xrvcg+/gQkvOrs6HBa1NL+uTESPJhxg+PZibDBaLdVTAKKBW3NN7cHY+lANjZIHgD54bEMAXvZVMjJ99ruqK2Kf2cMJMSL3v9eBhTEhj02fMuM8bwx/XdYL9/lpW5w/D2xweYxbxuYfj5tPM+bAw+elh10Pg7xe+Pvp7RBavtqJZao6qLuXyjY+vqGNTc3FJwgtidnEMdSnQdQex/L4SAzGht4N/K+DjwQd8qtz6ezBzrdrj6PcgXABB6H8sm8ETh5/3OnC/M5ZH0BE3huMAxOlBSoU6CAH8oKcKPnYg0E+tv7c+408j4H1GLqJOPo7fl4HCCB++z1Ao05AA9hfKSqnYB4XLMDCS62KGomdcaIwEWUTwCCM87zZBrE60reVjJQQ70EAjYAc4ozB5Cg9Z4wCXgdTqQCnMlMQAJigwrJEiorYAKii5Q2jHptAQnUo4f2fjhsE2XAXB8hg05Csax2gbAJpiNKzLnX0E84tJINTigaCUGTIDNnJGxtbyT12CFYIZs5HJGl79nx0akYCZQ5kOV1YCbsYVdvTzKfpPBwZAmCE10ED1H01AxK+9QqpZLl8mRiiXZGcvhzuayVygUrV3LWH5zaoNe21tGJNSpl+7v/+Lf2f/4f/7u9/87bAh96rZbtvHhi3zz4yk6O9q1UKmje251T29vbtS+/uGe9fkd2FMbBO++8o3UMWPDw4UOVNHzwwQcKNP/hH/5Bj7u2BnPQOj6Rgv9f/dXf2IcffqhML68ho1sol+zLL+9Lc+HxkydiMQA41Bp1lUx8ef9r+5ff/sGu37xt/+E//Ee7cfOWffLpPfvv//g/bO/gxApoJEwyNpqxt0OZwyyDRCGtQmEMFEMLQQCYTFblDABEiASoLno6UfmJzgEFldkgKkcplHrPKyUpqnvYO1N1YQjdgBBPpJuCWa1etrXVpq2s1jV2zA1ioYNu104ODtXJgACG2n+ATNXRKhGbVdcG2AilYsGyTCwim7Co0NaBgTOaWn42VtlD1gZWtBhIMMtP+1YsZK2CuCZdS1jbSaBVpLtCdmrlEnXYAztpHVu2mLGr16/Y5qXN0Bo2C0iXFbPjuD2wg/1je7FzYPuHR9busN5ZCzAkplYshZp09lSxULZ6oypAZHdvx4YDs9UmonxlrR3Gl3vrdzvyPwBpSM4RZ+v/tK0sBhCyvtLQmiFjTVAn5gIME5gIvYmNh8G+6axPGAcLm+yU9fBZ3kpXtfOI603DPHkXFwaefSkfIJcVk2qG+igXRD2xzVRCRY1+dzCxVn9qw0QPhnsNP5wrAVyASxV+koDxOwIJ8bm2DGhYFhylz7uXnddpICEdFHrGb1mwmJuNrWwztRil4025mLG//Hcf2N/957+ytZWi7Tx/ZJ9/9nv78IOf2c/efVslNS/2dsVAevjgke3s7dvzvUMxDdxPYL+FQDuUHMyD/wTAr6Bnok4qea25wQBdGhMIpA42s6zKcTgv+N3r9I0zdjQYCRCCjcP6QVgzX66YlaoCDLnPUG7YEYCJDsNwQLlF0C4RIwHyipJNQThT7BSC+mSuY//Kz3/e6+WMPOZnsa/XVwES4kDJA/8AcoQSxhi4SAddMRC0LLh2xkG8ZhbAaGD4pNdY/Dm+PtKvuShA8+uMA1BP+MVB8Q8FEl71+nwc3WeKGcwOaqRBBD2u9FL4WbY/0/5TGkhI+/RxHLEMSPDxmidDxZRPWqJGHel8/S0DAmNf2zU64muP9zrXH/u0nhTz+/WymxjciH33i9ZBbF8uiivOA4f8u9P7gM/29ut+HT6X8/GLSl2WfX96/cTxXdjPQSMlHZ/8VNrwZ1bawATHaG0aSMBQht7vAXF2Y5YGC2JD4RslvdH9exwVu2gTacMm9X3nGfI04hpv0tiApReyG4P/2UDCss0Zj4/X1sfGLR7f+L6WGbsfC0jwUgVKaGMggdKGaQ70FR2FrBWkC5BXazBlOoYh0xEfNu78uNHlfmMdBQ/cRQEejRQoAyRg9ABWnHmg7EvSntF1CHCEUb2HvcBhR0aHa3D6Wcwu4HvFmkicDlcvdyABDwwgIT6cmAc+NxYJ8jngdd5iMjjloWNEvx+ED3kd1FNnJLiBT3dt4DuEGKN8PgtjwHWqDClq3cg4kkFlDMrFUGvs9+mvyxIkUlpAW/GknSsBmR8Ufl0EfgAIeh+Bo2jMZL1oJdmbAwl4izmDCh4OaJxH2j5Cf1e7R/0rzoGEUR8hx7OlDTAStO+Srg2FYlblKFeuXDIHEkJ5QT4EusMAJAAiwEqIgQTXlFioA4fMq7jAGdZVRfevHwLbzNSytKcL4bJKGcrlvBUKM5uOyRACXGVsbX3V1tZr1lhBr2FkR3v71j09sXfevGv/7b/+b/bhe+9aIWPqZvH06WN79vypOsysrwfF868ffmVffnnP9nZ2FUAS5LMupXOwsaE1TNaRx2/duiWGwt///d8LcEJwkfFgTjvHp7baaNj7H/5CIoysAbQRmEz2w2f3vlTHhvv371u5UrG7d9/SXnn8+LHd++N9e/z0hV27ddv+5q//1m7cum2ff/FH+4d//Cf75uET6/XH1lhZU+Z4NMkqAxla9mX0NxoL7B+VPqs9YV6PzZTFDj3tCex9HcIuAcBSSZyABECrogCxkI2H8RGABEqmOFcoFSmWcrbaWLHVJi0h6ZZAWQCtFkfWP21bu32q+SfDilZCLMjFGMAcAEgA4KIVJKwEgATmGUZCXjz8kSjlBRuq9WOjlBUjITcbWTmfsTLXnZ1p2WAXKojZFbOWHw+sUYfZZDYc9a22UrEbt25YY70p7ZJWryeBw739U9vZZ322rdXuW6c3suHI7LQTll29Vlf3BoJ7Sl1ABPg/Nek7u89t0J9qrfF/NDW4ZHXoSLROpqxZlrEYHWYlRPoqtOiDmRWYVcxDtVq3RnPV8rTv6w9t1BsKSKC0wdlt4RwOwSkBoIP9AlAIIBM6OkDCDCABe4FmCh2gNN+BTYG9J2gNNJOcAGUAy8EkAAm94dTag4kNp65FtGAcBLHFxChpc6aBhKTLQ2ah2v8yoGDZc+6vpM9YP4vigOA8J/28AGLZ69PBImurWcpas1awRr1ga82avfXGLXvnzZtWKWSsdbIvIdurV6/YenNNNoF9S4eOw8NjiWv2EFIcjgQgsp8UeM3LBQBwEqB4PAttRNENqVYDWD2lhSSmIujeSGOV+YNpQ3edQsH6AAn9nkQ0g5ZMaBXM+s/TuYROHQQE40S3px/YfTARWKMwGVhnAArsS1WwJGAQHuM4k1cXj3jMY/+GNcX552Kk2Ak/h8VYeQVGgs9j2o913y72l9Lz5udg7CvGvmxcox8DCL4ufK+kfVl//lUD9fPW30VAgvvlMUgT3+8ykMP9FfczYt8yvSfi9/N3GkjwQNnHJh34xmKZFwEJfHc8H+43xmOTZiS47fLXxL6a9kti5/xe/fo8GeQ2MX2f/nkXAQleKhDHUX6NPOY+XjyPPsavEv+k7c956yRes/F7HJyL47cYNHARXX/Mr9N/X3SN8Xf5uovBhJ+AhGjG/pwZCSwENw6+kRcGMzwXKM4LRkK8UeLN7ps6Dubjx74PkKDTKkK00oH/MgMQf79f3zIgIf7c2LieCdRVl3v+z0Ub7aVvPrPGFsht/P1x+x9/eXwQp8cjPlB4/at0bYjHJjYGMBLi0gZeB5BAaQOMBEobNreuhPZ/UBqh6yaMBAcShpOQFYgNndcyhsx8EogUQl0y9+PiiHIklNmvKODifS5Sxnt5zPURQp1nX04UjASeo0YTxx1WhB94XjLh2Qp0Fdzgu9Pu1EqN7SjQjON1xHV42z4JGZJpT4JzZz54do+AaTDoCQjgh8A3BhJ4n2jUCcDgbdk0Zllaw01sQCu2BPBgJB3F5zVQXgXCQDFOaOY6HF3QapzUJ6NVQds5HH0yugnN2q8LBxMWsTTT5gysqQQ3+70gtggjgQANMcGCanIR08pZvkAbwIraPSLgB0WezDXsimFvPAcSdDgpy5kwI2gYh0BfiVKZACSghs98i6mAYv2ENnqUraByfyLBRbWB7AWbBDAT1lfIrKpVI+AoAatB0S3NgQT0HqSHoByyGiHabNa3arlgdKuEjTCbDmylXta1bF5es3ffe92aaw1lxj/6l9/Y0c6O3blx3d6++4atr6zYoNPW+lhZqWvdMRdoH3z0h9/Z119/LY0Jtf9bWVEXETo3ILrIGn/27JlKELhudBNgJTC3gGDXr19X+78RCuzttq1tbAlw4N54LSrtrJ1797/S9wQdhYJq5tkDlD88evJUJQiXLl+1t9971xorTfv6myf22Rdf2vMXB3Z42rJSuWHtPuwX6pERWiuophqx1BIdQShLgdEBQwFNBEpYxDKAsh7KRwhK1WZUIpVoUJCCnCkTOp6S2QayCYwEAZuZELwCJCnYz82sWimpQwBAguYOwBLbOxxa6/TUjk/IgnaDOv2AgMXbfWatTAa1WFAJQlYAxsgyZM5tbHn2L3XnlK5MBgISyoWp1UtZq5HRz06sJJG5rGXJWKm1Xs5qlYpVygUrZkaqX6/VqpbJz6y+WrNGsyGWFp0U9o9P7Oi4bc93j+zgsGPdXmBvad1lS3bcGen+19c3bXt7U5ncR48eKABjzWAPoLOjcUA5jPbMsC8QDZbScDhVh47RoKcxZKlTCsR20+vpMKLynFDyUCgUVRKDHaHbRQ59AhhXESshOLJu0xI9kITp5O1Uw/zA0qFun0UQ9ldGApKBFSUAGMZilunOCFBmPRDQEvh2xzPrDGEkBFZXOJvYl5Q3JCLIM28ffQ6QoItdsBL9DIzPuWUBij/mtjt+X3xmeiLiVc/p9Ovi8z8dtBVmI2vkB3Zpo2pvv/WGvX7nuhVyE+u1D6yYNdtar9uVy1s2HY1Vrsce3nm+JxBe5zb7sVS0zmCo7jM6DxM2nIsYhlawQcunh0001kWiFWAFK5fCWshjl9mBiNnNAPTQ0MiLqdAbDG3YHwi4Bm3g+WKhYLlS2Xqca5x/ALogYoilst+zBbG9WCIIPQ4QdgTspqvHcKy1N8A+AES8xIfinnT+JX6DAwlzQPwVNBIY93Ryallgu2yu0oF47KfwtzMkYxDBA8F0QJj2c9I+Zfp96e9atgb5DP/uZYyENKMiDSJcBCS4H+DfnX592r9O+/Ae+MfXGd/HqwAJ6XKNeO/GY5iOL+J79e9UAgYx2ES0UV2oEv/Tg2P5xck+Og9I8PfA4lk2T/78RYlMn7vvy0j4sYCEGNCKfdk0kODzGINwL7ONMXDk+zAGe/B/ffzOzGUiov+T2CL9eRUE/bD2jxcdYH/qrg2+qXzyz1KLEgVUKa0n4jeJA5EOzOOD/UwgHivwRg6IvyaNYKbHA4ffF2J8OKQ32HkGlPuKjVzauMf3seweQg/s839+DCBhmbH0Q8evKb7f+F7jgzC9qTW3yfWnrzPtiPk1pIEE79pArTM/iC0CJCC2uLK+dkYjASAhiwOSy6m0QSyB4WB+yPsoOgPB9Qn4btdHwBlGgMzFCWv1ugIj/nF/ZG28HSQUcQwhhwHvwZkii0dZg1N9Re9MAn3eT+AcVKqHOmD8e+IDKDb6BHJOvfR16EAC3+36DM5iOAMkVBFOnIiR4N8XMxIczFBtJzWpLpqV6EYgNAUjIV3a4OPIuCmAQ2QqF3QPeEwHadJKc9xPqMu5rBXL0MZnql8WuyF5PZ8n8ABHkf1K1krbbir6K0BCp31qw25rDiTkySaS3U/YBwAJs2yBYgWb4qTmya6WbdL/NpAAI0HrzQguJgISEBG8fHl7DiQou10oKcAl46WuDYfHcyBhOPBMahD98rp7gC8+m6BW9dezouIQrXe6MhC40pmBa89Ad6drzdhyeWj3Zo1awS5fWrebt65LTf2dD+7a9qV1ax+f2D/+9//LPvr1P0s87caVy7a5uiZQgmz6G2+8odIFAqiPP/7Y/vDJZ3ZwuGfVctkaK6H9H+AWrwMQAMBCcJGyBNYu4AljoLnIZgU20P4PwKZ9emrVSl1gxP7RoZgM6EbwuuNjSij2RIlm7VGvj1POGuBaKGtorq/r3/Fpy+7de2B7h4c2GmWt3e8rk96GnjyFTVQ1m+WtNxgp61mq0AKxYFN1cMmHFp+5kpgeEnpTULkQ59M8ADQmQALPw5gmW60OgASkYoUErQDEFlWKMB2qJILAularqB0kmh90yciOpnZyfGz7B0fa+x2EF6W9ErRVaMuojGYJcUSznJbwWIACQEJuNDQo5oBEmenACrNx0gaSrGvGSugjACQQndPCcBxsEW1V67WybTWrVikj+pW3DHUYBajaI9s/PrKDo0PbOzq1EQFzf2q9AYwg7qtspWLNcqWaHXR6dtrtWb3eUOaZUqCHDx9Yq9W2RgMgtGL9fk9dH+iHgT9BaQhdI8qluvW6U7XhoyuGZSgFAsidSNMBJk9ztaExgyHEmkIPBjBHbWaNriMV7W1+gl0IejBu4wgyZd8oa0nEbwPoGnRCZpOgHeIBBF1P/IzQ+VLISwuDgGE0AyjMAA8GFhX2mtKyCd8ZHHwBGCo1CrbKfiCQEJ/My87KNFCQ9gXSNdgX+WPp518OJAxsrTK2129t2rtvvmFbm03LzoY2HbXVRaRazll2OrFOuy1dBEq3EDmnLKxUqEq4eACbLxHY5do5CxQQYb94ftjT/9ESYn/QLYPSrJApzVi5sCIh0EKuqDmSzgUFS9lcEAedWRBkHIYSuoladqInQlKgbD30gwSwhZIVfrOf2S+8v1KsBWh2PLExLKXBSBoOnVbb2oOxDbPYj2CjfS48oHOfw4EEJa2SMkMvbQDIvugnDm7jNeBn4bI5i4NLP9eX/fZkR9r/cn85HaD5Z6TX4nkBetqPTV9rvF6XAQkvK23Q/lSL10U3hrTf7v7jsnUcv9+vKx0snpfI8td/FyBBHsdcTyecg8v88/h+XKPCx30ZkBA/JzA0YVaoBHcQGLP+mWlw4iIgYRmYkZ5DX+/xvcU29KL1/arPn2f//Pvj7/THvH16/Fy85i767mVxie9HPvMnICEawWWMBGrNGMRFjV/SJ9tZtFqZSFoliDp0L3m03+F3os9w0WS+7Pn0RMcGwf+Oa75j1C5QUMcvFVt0Q5oOwuMDPA5O40XG468CJKSNyTJ0+DwgwdG3tMGLxyxtXM8AIf+KQIJfRzxHMXUqvma/xhgRTh9KMpivACSojo1MXiSM6PNENh+AgOtANV0HTyZrjdUVW13bsM3LVxRskpUOHRoC5RXKLEb6NMnYxgcVnx0LLCkgTrISrDc5xEm7xObahkAEAi2cC7K23vqRDC8BGkE6TpQDCQRkKmvo9wVoBEZCQKl5L4GbZ+J1WE1Ddsydax9TdSzoU9tKz+7QFovX8R7XZ8AJdw0GrsNLEMRIqJItpwMDwU+oFZuLXCV1w7xOY510xfCDTn2+izkpoAeVeu8ksGjXxnWieq/xxDHMB1BBhyngyWhqQ0Qix3TTyGieeK7d6WjMeJ8j0kGgfWozmEdkc1VbOJNgYK/XtV7rOLT4G/YVPNMqUY4GbIRSRYyECVnQaU7tBAES8gjnUSAdlTYQmMSlDQQrpXJ+zkhY32gmddqUG5RESEJY8ej0xPb3D+3w4FRdG9BNCDoTiyAHtkRwjEJWWXWc0yDuFmx16M6g1o7Z0O6vVOQzepaZDa1aydnlS2t2+/Z1u3Xzhm1sNmzzUtOazRVrnR7bb379a/vs49+rBeT6SsPq5bKCfb7n+tVrdvu11zT/H//hUwEE/M3+o7SBH4CE9957T2ACTITf/vZfxErgh7IHAAf0P5hHtTqdTK1Wrslp39ra1hr45JNP7Ms//lHzhlAjYJrKJHZ39JmwNbgeQId6o2F/+3f/2WqrTd3/5198ab/93SfW7Q+t3lgXePDFvfvWRW8iUwjAwSxn3T7icBkrVus20HYHQAgZSIICcTnYCxIiRAckgAlaM4lWRVgeWev0J8qyBzsWBDwJmKFQo03BY8PRQB0TGnRvaNBqsmi1StXqiMYNh3Z0eGi7ewfa+/S7Z1z5eMZpOBgoI18uFcTOYe5tRi14KGHJjQEQALOGYiTAMKgWMrZSyVilmLVyNrSGpCOHM2XYo6swSOo1u3XjssQbeyM6RyBe15dNe7F/YAdHPYkJFsqs4YpNMyWBCpNZwYqFihXKNXu6f2B7+4e61ps3rytoR+MCMJO5w46ohEu2g0CNloiFhPFUtakx0bYAACAASURBVGE/oy4d7EGAl2IRUGYqIdBsdmorjZptbKxZpVS0Q75rbw+VO41fmZKwEiBDsA380NZVYGfCaOFxWBEIOWIb3GZqb2NL0ETJBeZTsC+hJtzPGuYdG6XyFewO3sKMVrNBmLdNKcpkGlqLMjUwEqi5F5AQWEOA9fhTaaHF4N2/vLTBz8T47DvP54kDCrcJPi4X+liJ36YyKZVHhXckov56LJxxwVZLD2Q2sjdvrNrP337d1poNa5/sWXOlYu++ddfymZE9/Oa+PXzwtTrhMCYqS1lpWkktb0d20unaJFu0WjMwmpgPsfWGPWmYIAqqtsQ2tS4aMqfHWlcAO9hwTGGvPbJCviIGghgJnAUZ05nGecC5L22NBGBg/am7D0yzUlFla8wl18PeA6jibGdvo7eB6DK2AVvN9QEmcL6e0L6127PT4UTMCva7ao9mgSHnWWPGypMIrCWec2Yg6ygNBC2bJw+w3ceI/aiLAu3Y/zwvEIs/Lx1Ix4H4su+P/WIt5yho9fV4kf/uvusyICFmrOqMS/QA/He69OI8IGHZtbkNSF+fgyjp+13my18EJMz9n2QjeRCbDmyXAQq8RoLaEeM1DSS4/+ufu/Cvgq80Z2Smxs2/n72wbJ7S/mx8DWk//f8LQAL7TqV7sMHguXJOJVo9PM5elrBtYudUDSgW4ct/fgISLhqh+QmV/BFYeVanvRmHchJ85BPl6oUW+NkPxhkPnbfDIfPdfi8EStKbNjZ6HvQtM3gXBepOK3L0L81IULA/Cw56jPwuMhohcHEDy93HqB+IVBw4+sGQDprPmw6v8ffNHBuEtFEMB3tAvhflGouDy41lGlzwQ82DRAUgiXHyw82fcyPq13HRQefCdv7d/vp4nGNwxT/Xnycz548tc5DS4EF6HN2Qqo41+olFcLx2EicwHiP9nQ1dDZS1KpXlZBCcoxS+tX1Zv8lKEUxmSQlmskY5gzsDOB0e1PF5fvD6HLlOglMbBT6cngak2HJWa6zosOAfP1KMHgzmtaBx60feRxAATV46DUnXBwwmNcK8j4M3ZNzCYBDkSENAtHj+LfoQiy4/o+7UMzyBZhgzEvgez6K4PgKf65oPMzJ1Y+pIE7GzBETxdeDrycfBwTUHPnDmoJm7qBOOnjsWASgKTr3XdnsGQhkiMo+JyNqIbFMiXBqvBaduIrY41esRqSPIpsUfgSGPI6zVk/DbsNe2abKnta/VFrAggcUsLR/zFZuo0wu19maD3lDZMJT8ofAO+z2bAE7BusjNgriejeUoE2htXd4MpR/ZEGxmLSfn9ejkVJ0KUMQnQ9uVaviiXZ0OfhdTSrpTiBqP0J6caLJtUIah7WZD4DgZmI37tr3dtLXVim1trtmd29dsvVkPbQQnY6uv1BRIEZyeHB3Ygwdf2e7OcwWulzY3bX1tTSAALBg89JOTlu3tHdjOiz07OTy2tdV1u3r1quYMAUSYFpQ3dLpt++yzT+zgYE8gFdoQ29tbCkgAE1in1KuvNlZtDTCtVLb9/X1pKRyeHCoIBUh48/U31PWAjObnn39uT5480t7jmu688br9xd/+tV2+fk2ByqeffGa//d2ntre3b4Mh2YKZHRye2ub2FdvcuGrd3tD++OU39uDhY2WOVze2bf+kZ9lCVXtbfZ4RFyvkBSoSsIwQfYy6hhDEQp+WxgYihCMC3xCEqhQGVoLCSWw1rWQJXukyMBFoBaOIDDvgYb1csgpdVzpdBcj8c3FQB+3Y7xIijIA0GCfaGwAJiCwCXoiNMLKqja1aMKsVZlbJTayQG1ulBHsFinZH3T4oXdjc2lIpylqjaUeHx2J+tDo9Ozg6Vls+6s6xTbBwuugH4ICRUbWM7CM2lfKedqtnnW5f94/uBvsq2LeebFWN+6yz3qa2u7tv3VZXY1CvNURHx6+AjdMbdMWIwBZNAGRgXeQolWJsc7p+9u6o1xfwgdYJAAKsjnq1pvFkzQNO0UZhkgieBjsc5lbzie2GtYAmA8K60rQIgHQcpPh5zPtdxFVnZnLOcD8ADJQ1DMQKAxDNqEPIJJNPyl6CIJ+6hEiTJQL8AE5nMOAWjnwchMV+xMtdudBlIu0rpAO65Z+RVVmW7huVAdavqP9jMbNCN6uJmCFeogPIg24FMfqNS1v2xqUNe+3qJSuXcmJ05XNTq1eKagdZLubs+fOncuhhADVWm1atNcI5OgOsy1mjcSkwFNACyiG0CHtoBNVQfo7KSPpd2cQ2gG+P9YamDeVfY7pNCujjfNDcUhaUMBI4t/k/JYCa31xW/6eMAvCyUquqLKHfg8XXV/kNdSzSRxlRLjOzIqKNZQRrER4FXKSji1l/1JcGS2dAp56pjYdhXUkXIxHYZCy5V/lqdF1JWsQGnzUASGpLmXTbSc+Zn5Wx/+S+nftFzgR0/zQOAN0fiYPWudufrBmuy31o7QOuNZUpf9n6Sye9Yv+Uz0uXrsa+nq/Zs/5siAn8cznjY//K/Zg0uJK+R//sOMHm9xHvc/flffzS/q7HBW4P5kmYJDCXwGcUpMd+PNfg4+m/fU7T43beGDtjZNl9eDzg4EIMyLjflWZkvJpdOHs16ffEsVkct/m9x+/29Rqvu/h16fWaHgefn/jxM/aOPZZo4ggaIFkkvR1v300SDyCQ3rTs61B6Srki5wqMp4vWt8+vj2kMNHHOLYv1SGzp3jNmRycnwYcVBU4ZLPkQMJ+Trf9yE/8Kz2ZmF0VKr/AhP+glXrqeYADULcopSoAEkFst2JTa8GJTLmrfv891+O3HCzKemDjA/T5AQmxgYwMVHk9EclTXHNBh/+cGi3uKDUXa+FGz7EYtDtCXgQDLxgdnKG3c/bv5DDdcsRGMGRYcojFVPTaE/jkOJLjhia/TDduPDSS4cfPvjA29P8d3AiSk7z/eEhcCRc6oOA9IoGVXcmjKgCVftpjTUFePMBMZDLWSmhD4NW1ta1MBTUYiayW1gSTDhAPJAReubbFm4u/xOfK14RQ1HCEyrARDtCoTkFCuKkPH+wkkOHxdg0CdGQYD1ZhSO87nUmPOHu0PetaGju90f2ihCcjqYmMiYqs9oTMSYnodgU4AEnzdxEAC3+0MABdxdITbu1CwhxzAYJ3Fa9PnVQF5orrtBwuvxZmnPACHz5F776Ygw4tY2mDR/pHPc9qyAwsgI3zWEJAgARJwGH0fz9cS4lmwGIYjBRA4bwISYBBMBzamJ3mvbbSCFJCghQsYULIMrIgESDDEDaX2nxWQgNiXMpkIPaLuDZAwHhmsdjLSpSLra2y00QNI2L6ypdejDUFwCNWWNXFy3LH942MF6q3eUMAQ9dizaUKbVd01zJqxnGYJR+amllPwOkoCV9oTZqzIXkjo7uWC2a3rV+z2zSt27QrAQMNGg66U8yU0OwkZYjLcrfaR7ey8sKPjPZVHVCple++dt1SGsL62pezgwd5xaL348Im9eLpjP3//V9ZsrlurdWL37t3T+iWgpGTo2bMnWqOcn9D60VJgB3bRopjNDAX2S9tXQ737cKT1TbkE1wRYhrDjLz740BordQEJn376B4m1EdzcvnXL7r7zpr37yw9tdWPT6tWGOgn8/qNP7Pcff2b7e0cSuLv7xtu2uX3datUVe/J0x37zm3+xe1/80fr9sRUrdevP0L6AjZBTez/pbDAuiV4K4KM0MhJmjVp9AkYx+UbGZ6buHQAowQFPau61+MPZgIghzguvAUwANISZQADcKKKzgdDmkYCUTmIbGD+npcag5BwYJ/TLzGwK28EmVoR9khlbLTuxan5qlczYStmxlfJ8L5oarCda7WXV2lFtHSs167cZ95Zo551O305aiD5OrFpftY3NbStUavZ8b9+OTltBKyaXEwWcvQZbJzPNWuu0ozW0sd6UTdzb25F9a9RDGdbm2obs5LOnLwRCFfNFW2k0VRYz6PVDqdegryoAzQNACXOhjHRXZQ0CjNkPgKQaf/XaEFCH7azRijaXl0Co9kdSwiSbrADQQuCfqPs7D6AIrV4sgsW/9Dnt56v7Ejwv+6WOHhmVNgAmjOkkkQFsydloFtT8J2g4uF4C7AOcWIEIITkBAJH+SfsbL/ervg0kxM75yx31rGWngckxP5+Ts1JaLIjFTkcSa6UNrEq1DLFAs0bd7I3rV+0Xr9+xS81VtY5FyLV9sm/7ey8sn53atauIr16349aR2oZiTxFMLVZC15tcoSwgAUCK8wQwdpZFABdGCswCNCkoqQkCxCd0VGjDXukl3RSmNuyFshKBuOpksgCJ2LvDXl+gl0Bb9vY4aApRMqfuD7nQWrnfHQrQRfMGhhifCaMJwdUAMuZtTAkMoBZAcGZq40nGOj3YNmPr92DcUD6BXQC4Cx2Npsm64kAJAUgAfQDK5I/CaEv5JPH//RyM1578mGSeljEG4vUSgwRpH1tHXAIkuP8XAwkX+V68/zwgwc/fi4AEX3uLxNjFQIKPSdqPjdd6enziOCMNOsQxQhpIiDtjxAG7f8ZFQILrPf1QICGe89jP9PLZswnShaYGazttDy4K3pfZm3jM0nGYX1v82/9Of5fPQzruO8/GXQwknPX14iSU+5peust3zkuKVF6bCwK7ESssfR1poCkGFXgtej/L7knJy5+AhD8fIMENVdrohYAnUNlB4P11jjb562MjExvNheFbABC+yF4VROA7XEQuNhQxkOAiTukDZcG0CBn1OBPuG8g3TuwIpQM9HWZJ3VaMfPvjacOa3mjLGAl8fwxupMGc+DtdjT8+5GKg4eVOFEd2wkQ4B0iQY/oKQAIZk3yRwIr88UxAAu0fRS0rkBErwA8WkBD6vYdxI+OfnncPnH2s+e0Gn0CLjB3vBZyo1gP9l6CduY6BBB4jewdLgWwlwRTfS4ZPtOfh0Lr9jobIjRkUrrA2PLAJc0EGLYAfixHFqclkCf6DMZ5/Bmrl9PZOgAQedyBh0Z1hISBFwCMKasJmcNaAj7vffzrboSAtV1oKJLgTQ/0890vQxefNGRuqky5a3umiESMB58gP8LkImrJGKLyP5Ew6kGDjoU1nQ5v0hzbodwQkTEYDPCQ5vtkMGeqi5UoVy5WqBpAgwcUESCBY1X2R62WcEQ1LgIQQ6HOgTK25vma3bt0QI4FrQxuCdTPujeZAwsHJiaj7HUCEMbljwInEKUhKzRxIoJwdIIQODAAhlDWUlDknSEnE92xiV7fX7IN337Z337pjqys1G/RO1c6Rlndk/IvUKqutZ0cAwsnxkXW7p9YfwIzp27//d7+yt99+265euq719+WXX9uDBw/s0TeP7NnT53bn5ptWqzU0/7AFYBvQWpKgWWi9RCIDWFWphs4btMdUtlp1+k3RikPngk4iqJfTuifovvv6G9ZsrirYfPDwawUUiBa+/+579v4vf669mi0VbKO5IfbIl/e+sn/8H/+3PXu6Y5Vyw/7yL//G1tcv23SasT98+rn90z/92r66/411uwObZgpWqGyE9pAgQQoSSjbN55KaeLAIMuKBMcPeIr2pfUR7z2lO3QigPReLYR2E8gYHGZM5ngyTLAnaFhntK4CS5krD1tBGmUysfdoKdeTHRxpL7+wCqMU6cVviNH4xqQnrYHZkZ9JCqOVnVs1OrJylLd/AChmew0bBMppZoZyz+mrdGqt17Tn0OR4/emGnJx396/TM+r3Q6fDylUt25eoNtcj74v5X9uzFc9HACQIBEsgal4oVs2lWe5LrowyBuT04ODb8s3rV7K233lJ5DGNIy7+HDx/bbDyz1ZU1q1ZZj32BTX2E7AiuAX7zlFKUNf/YLtkpMLRJELkb9wc27COoGkQZlV2mLWmpbBVAyVzeisxlJrD1+IfDPxjTaSKAIIALlFuxZ5IqpjMOt1vJ+KxS4BVRlCE/wIQZ0rKTrgLTmdYSIMKItq6QI0JLkPkZpBaegqACUEqXDv95dQDg7Km4zN941WAhAAkBRJEPBPuXnL5KeGDeDK1SLUpvZTqDdTY0Lrm5mrM3b9+0v3jnLdts1AUiVcp5e/HkkX3y8W8tO5vY+++9Ze++95a9ePHMnr7YUekMYD0BPAy/HHY1X0tKByh3KVqhUrQsgIKAPLRd8jYcT7TGHEhQiQxjTwtPGCF9GHkDlZ4A0qiKLemIBPhE5q9UpNMOirNBh4HuK/zfGXqjwcTara5AtZPjthgK45HZOBFf5D099qK0eEJrSbQUKHWDVdBp91QaMRyxXtEECt1BRs4ETMrRsIOM9Uhtgmnbukgkxb6q/x37fcuCMj+zlwVxsQ973ntdoDgGEvy1aZBgmS8Wgw1xkOV+dCz2F6/T+LPdP0wnwXh9zBT2+/F9GPuVy0AEXud+cXztfp3p98fBsr/egQT/7kUCKQSK2JJl7/N79QTJ9wUSnKmZ9o/drvF8DHDEcQzjGZc2LLMzF/nX8fqLX+v3lx739Dr8Ls+ft77OW7u6hmnwXdNrNn4sLomdJ6KiRPLLgIQY8Fi23gD8/Z7j13r7x58YCX8mjITYIMdoFRsQRAqnzRdSvFB8UYfXBdTeaeOx4ZOT8xJq00WBeBpIiEEEOUCiqYfA1e8lNko4sekyAq7H34Mhie87BhL8NT8ESCBPEQegcWbb7+Vl48P9x+PuRtFZFBeN30VAgiK5uM9rnH3R30lnBYAlqf5nlJkESGishXp2ggwFEQmQ4EaCz2X848M8dvoZa0dD+c1cUgfNP+5PbR9Xg0YCa8xBBg5f/s97CKLJwBBkkLVkfER3lk4Dsl9BlM+RUwCPgNSH+3bGigMJQWTMUVwGgKzpog8x7+H9zjjwtc93eQtKvk8tGcvluVYDzwVgJR9ac0UAVQwkxGtBzjyAh1PDcWanIVDzA5sMrQMJXJsDCcy7xjahYirtnYBJMSNhDsRBVaV2GurrKGT1VTtH0IdA2GD0LSBBeouWVwAFkJAv1+ZAgmjM2pKhfh4gAf0FaNcACdCWcb4J8C07lSbArTs37dLlLWV1cSRxem00s26nr9IGaOUnp12p9itRKfAgyZRSA4hzT/SCSKTGbWYFaSAAJADKIDJGNhZHeWblwsw+fO8d+1//8pd29/ZNOzp4YV/d/8IOD3Zsc33N3njjrl2+etNOTk/t6bPHcvh73Y4+r9Nt2enpib1990371a9+ZTdv3LCnT57ZRx99bA8ePLL9nV07Ojy1zunQKpXaXAARajJzTH0zJRP8G0sgEsAqAf0yob8zYMGgj64Hde29JGhM2r1Ja2IidgMUfECg49MTBYvXbl61D372vr33/rv22Zf3VANdLhKclGxnZ19dG7qdgUom7ty+q5aOh4en9tHv/2D37n2pgIFxHU6ylis3rYviP+UutFgslaWTgNIBIV4OwbZcSaAfFHmta4Fy6HTMbNinkwCgWzgnAE0AEoLdDsGYqOKy4SFAQ1OCFpmb6xu2vboq9gfn0NHBofZ5pxM0TnTeSDQ16GRoH2WDTQGQAEzKsOcyIyvNplbKTsREKGdHVrahgASa05VKtNKkVKFqjeaKFSol0cSPT9r27OmeKOLtLqKptIA00dYvXb5il69dZ3nal3/8yl7sHlqlXrRKtarWh9DImUNWvs4ltTsNNF/pQghcNPvwZ6+rDIXxe/z4qT1++ER6LrBREExUzToZ4WEv6BAADKEJUS3J9vJeulyw7lHOPz05EVjV7wyMFt4Q2qRDQjlHpWLVYujwAkCNroKfQYAIgBWDEaBOaBEoO4ddT/WAnwfVkcZR2qHUe1TpUNQYUWc/nMxU6jDk3KYLwCwjhX9shX8He575VAtaqO0JkLAs8Hcn3s/92NGOA4vYPzjP8V8aMGBTVNqwEPwTkDAXzYL5EbrO0BUEMUzGGjCmVs3aa9eu2P/y3tt2fXvLbt28ahtrq7bz7In99jf/ZKNex9568zVba67YixfPxWICgCrBRlBGP/SVQW+GckG1CG5QBlO1QikIXKr+X1k9ShzQ4hmq44PrxnDWcX4z9th03sO4ilbMOcKeyBfEKKDdo/a30Slopo4pzD/7WEDPZBZKzI5a9uL5nr14sWvHR22rVGsqcwIEafW7AqRYn2qbCBBVWREjARvehi3RZ32hUVNKAONwnokNJL2OoBk0HIf9nfe2oOdEdPFaXPYSTwDE5+0ycCEOduP1gs/jYID7LvFnxp+17PsD0HeW0eNBHI+7hoO/d9l1pt/v3+mvjX14/9vf40mLZUBC/H7//pdda/p70sGyEjKJkKu/1nW3lo0N7/+hQIL7ej6mfKb7xvz2BFWcTIzjkzQjZJmdOWfpzW1Weg3G8xPboXiO4/GO7Wv83uCfvlxs9FUZCR7z+Fr28zIdW8Tz537vdwES0rGMi1+n94mXNvzb6drwb6C0IV5kTLhnjAESCIAk0pEg8mmDQxDDZuZ9BHpON3UDtmwfxIbaA7HzNquXNvhCTAMJHuTHjkzMHJBgW8JISAMhvEfCXUlQ55srzqrEhv37MBLSQEKcjU7TrdJjwHd7berLDOXLDJ1nk87TSBCt9SWMhBnOlGpfQw2laImlooCE2mrQL3AgAWovWSzACTcoMZCQBhH8/57dx4g5IMDY4IhfvhLa2fGDg0wJg8oekgCZtUeQQUbW66d9/vg8BAu1ZiYBAHD0lRDY105YHwnYgFCgi0GSzcYbnxd8BJTdQQwHFNwhiIEErl1jo2x2T/8c5HAgwdF8vy6/7rmRlzOP7sSCikcw7tlYfiOaJqHKRHSRcVPrrARgE0UV9kS1Ynmyi0mWIN4vGh+or72+MqD0jFf3hiBSf4aRIMFFWvqgiyLxrJyAhHy5KiAhU6yKkUBwMCEDOQk6DpQGBOr1SJlTdYgApCHz+BIgoZQvWbfVEy1/d//AjskMIxSXAAkAQXJacPDJghPwCjQA+MpYLo+DT3YcRf4RWJfVynlrVItWLWXtL375vv2X//I3dm1zwz766P+xj37za4lK3r5x3V67+6atrK7b0+c70iZAz4BMbrWGvZtIAA9BO1o1Nqo129nZtRfPd7Ue+11KdHp2uA8jJmelUqDsYw9dwJbsG8wE2usFh8APm0R3oFSS8GHICi5qxcMcI3o2EouBz1Xmeti3tdWmXb56xW5cu25Xr1+RsB/igJ3TjrW6HdXsU8OPsBudV+gG0emNFMR+9fU3aksIwEDJ0mias4PjgR2f9qzTG1i2VLICooKAdGQ76dFdKKmTA9078oCeFgBB1VAj4jakw0AxULMTRgLAiQMJ6gqTiDq52CFjApCwtblu2+trollLhPXkSPsf1kW3TbvXsKeCnUzayGpMA2hRoPtBPiONBHVvmPatNBtaOTu0ao5yB1qZjmylXrLVZsNqKzUrlgsKBHcOD21nj04RrFcypFMb9GfWH4bAfIWuNc111Zw+33lh7U7faitV3We729a9U3u6uhK6bXCfxyeHCtguXdoSy+DRo+e2sYZY4pYVcgU72KcFaCtkbCVsG9YD96i2tWgb0BazlBEjgcCPtSe2RyYjEBHBRQDVUT+81/HDcjEACd6eE8AJFhMxsgPyAAkEcHI2E+X//AwWSThh4iA87TD68/4a2TICVtYD/TMkzQBtfqZuDuxfHu+hHRMxEtzPIKDlbwcSYofaz6v4ejxwSf+WaFh0vsWBVuzAn3eGhpLVRV2/7FhicLRfKaXKoDkxsDy6B5WiDQYdHbe0d/zFO2/Ym3du2et3bttKvWrH+zv22acf29HeC2uurlhzpW77uzt2eLSvU4azLvhT9BzJSI8EnAWtHMqfWEusUUAArQk0BNh3uYLmKalqEVggYI+ElyZ5piCfsiOyxFoHCSsFpqESFpzbqjwI7VcZN7XXtZwV0FnIFKzfHYjNdP+PD+zp0+dWrdXVjxSmwWm3E4Aote4NQEitsS77BSui1+tLL0RijbMAMEtXRGy55UBCmpGQDkhiX23ZHMagvfuO8eviczANPmn/RIzNOPjyfXkRkOCBnu+XGETgM+LSi3hdu12L1+uyIDf2T/216WzzMr8y7TfHfn3az40D5TjQTe+/ZUBC7HfGY+3f90NLGxbM40VCLE62eUvxmAEc398yRsbL/OllYxnbHH9+2bqIH1s2FmkQYdnnLvv+9LqI1xGMBF97sR30hGlsVx2AWQBnCZDxktKGZfvHvy/skYXfEr/Wk40/AQl/JoyEeNLdKC0CvmxoW0dmMtVG0Y0V2TAcWRafq+37Ig2GZqERsWxzXQQkpMUW4+DvzIZxbycSXOQ+YkZCjET6QRAzGmKgIR6LH5ORELLhC3G/tCH71mFBG7MUoyMGUy5CLC8CEqhVip1ASYF43aKcx6TfeFLPRL12sVoRkFCu14IIolrthdKGNJCAI+IHjjMQHEzxOSDodq0DShRwhPkhI3vj5m0FPdwzz1En7QJDvIa/vayA3zFCqwCjEOi7OFSuDq2MDz5g0g4yrKNEtNBp0lKq56APGTpfuwuQLThCMS0sBhK8ZaXKK7pBBIvP8JaR7rz7XvN9wGv4XGVViwREBQEJvja58Ph+FfQnbT79UFWgORwGwb5cPoi3ra4o+BDogUNJ0J1kBHQtg6GABAJgwAl1b7CZqNDjSV8aCb1ua66RIHAgh75ERllqasULlbqABMTUHEgYkI4U/EQ0DCsh1G8T8GdmBPaoCS9KGzYvbYr5wgFEQFUv1VTOAIjAv8PjtjJj1OhLidg1aug6AteWz0WokfZkoCC5Iex7OfqjQd/WGlW7cX3b1hsVs3FPvd3/+t//ytZXa/aHj39n9z792Ib9rm2qHeUVOzjt2eOnz5QxpNsDugSwAELwlrW9/V2NF8Et491orCiYJxtPUGjTioJzxpv3SP9hGlpUytlOuhw4fzyIEYaOGUHdflEmFO97Z3qRLWCteEvT1dUVzXWtXNG88x2svcP9I9s/PFCbQWr/6QZB8EEbwuOTloT+aNV69dJVe+2NN1W7P8sU7feffGUv9o7tGKLaUAAAIABJREFU8PhEnP58uawad6lk5IoCEtDEoI47X6yoVppSbHUvQbEdhlA+tBhkXYuRQOBAjfnMtVSSemhanQL+5XNBA2Jt1S5vblhJzjyBclslDuhXtE7o3oGWRAASQkBHpnMhdAqQgKBdbjyw2bBnmXHXirOBlTPjACTkxlbITmxroymxy0KpZL3RwA6Oj6R7cHjEvEl/P4BiI1pqavlaLtGFwW6p5GQ6URAIqwSQgHEGiNvcWLXNzabua293x6rVst26fUPAwjdffW2nJ6GeHuCr30fkKiNhTQCKVmvghDFpjQzYOtwfDXIoL7FFtxs/51gHAFkAdcHOTsXOADiAhYD4KnucTPTKaj0pHQxrTLZ0DEiHIB/wVxA71VaLGH9xQBWf33GgpnOO0kh1jAEsyygz3qebDyATQKMFoCBoJFAVs7Cz2Bd+eA/74KxzGsox3FbGwVb6b77fz7dlQZk7zecFDzkLLJsgEqjcfLgWxS3YNMp0aJ/Ys1I5Z7U6XYSg/Y9stVG0O1e37K27d+zG9WtWLuZt0G3Zi2dP7HD3hXRj1hp1O9hfnHn1ajmcEXkm2WxWyIVSllJJwq8AfN5hAwaDSgVysOxCKQGlXmrXCDgctWflHvzccDq8B3FzId9oTP18qpXRbaGNJMB4TWKLdM/5+qtH9vjJ89CGFfq4ZaxLl6TR0KYIdLL0ZlkrlOrBjk0QToTJ1Vepw3QS/AraRWsuM9hDWIZhrikNUrY+qWxZFoTp3BM4uRDTjOfRQX+ejwPJOECLA/34vf6ZP1Rs0RkJcfAa+3hpn9j9ztjnSAeU6cA+zbhdBiTwHv+uGESIvz8NdgR7HdV6xszVZMzdn4396UUguhBfje8n3svus3zf0gafszhYdiCB72TfuF2KQRufj2Xj75/pfut5tsHvOZ6P2Nak3+/flR7z9Hvi77/Iv192jfF+cCDBv8Nf736r7x8foxjAmnegeUUgIV6nizW+0Kg5s78Sli+g5k9ii8qE/P9bbDE+XGMjFgKX5PCEXZcYIg+8PbCBkYDDyg8ZY5zWWLzDHeP0ZvSFdtFGcSAhNoKxQx1vEN8kMSBA7am/Pg0kLDPafj3+Hjem7rTEzABec9H1x4yEuGzCP9+pbbFBiIEDqK2xsUwfKhc5QhcBCfNaJT+MU0ACNZYCkQA/DOe0YJUGmZGmAAWcHoAEelVTi53L5pUN8R9vF+bBsVPR/HDnt7dExCHf3d1VaQOPIZpIZwjWF4cA2VUYC9yzgxGMn7dfjNfmHMwihE0OQ/Wbx0kTkBCcC6e2pZ3l4LyGjitOvZYjGYEHvhY864ED720rg/p8TUEv9+WPu94D1+RlBW7UfT0y/+piQb0sat0ihCSdSMihEgzgtJFB7CViNgkA4esVrQNeR8DAdTSaq1auhlZJ1LP6emOcHEiAGo3at4AEqfsGIGE07tmww3OnAhJwntFeUB35cBpqw6t1K1YbcyCBCgOCL4S+tWbVko/hJDKLgAQcZRtrrkPXhq2khAaqP6UZRQEJ+3sH6tpwfNqV0KIIt5m8gjvtTdpkslcm1AHPFCDligQxAyuWMjYe9SQcefe1m/bLX/zMVqsFO9x7ZtNh125e27JauWj99ol1Tk6s3TqR2NvK2ro9fLZvz1/sKlCHar+xuaZ1QUBM2Qjrkez4cDjQOJNJr5Zp6QdjYWC5XCNpmTZSQOf2Iji5lN+EPtah7loN2jResf2RroD3j091VkFAjTWChgPrQeBBsaD5yxdyVisFjZLsLAR2lMpQl841tzpd7Slqq8mgr29u2N3X37Sbt26pXGaSKdofPv3aHj3esWcvdkwt5AvlUNs+zQcQAUHBTEkdOyiRoO0n894bjgROIb8KqLMAUIM+QlC48DZwoUyDfeYsHb5/tdGw7c11KyYaLAS4fCaAwsnRsZ22jlXaoP2d6C44kEBb1EI+Kw2E7GxoWQRCpz0rTgdWyozUBrJoY6tX8nb12mW7dGlbYMDzvT17QYb4FPDPLEtp3Ax6eOj8MoZJkyjPE1yynwXK0TIvl7MKdeyFIPA7GfUEYq1LRHNqndaJ9FY2t9a1ho6PDuz4aGTVStjfBFu0YoTdQvb24OBUoIwCSgXaSv5ake/UGA9sMAzMIWrlw7kbBGD9XBxOhmoRy7qg7l2srv0jlX00V4MIYFiXIdAQ02UcgC/+n89QmhZpzHgJCSKMiS10Wx/TYmV/C3mJ7OmiUaiH1TEcS9ARrQQo8fxNwMvawmacDaACkwFbnD53/fr88bQ/4WcoZTbLfI/586lA6VsvFiMjApITpgTlJM5IwBaMR32VUVWrJYmHUuqw3mzY+mrZrl7ZELhYohvDeGQnR4c27LXEECnlsnZyHFg2lHvRDYZ5BADO5LM2sIFlaFNKqVMjdN9Ar0jnB1oGxbJNBMQEBgCoAx6DAIUp4GVRDARnqsU17PF5xudxFnKv8zMBkHrCWoLdQEvTsgGsdNoD292lFe+RdC+4BpCD7migbg3SzknaRaOhI9bYjHr0obU7oRUy+inMAWKLmkOVeTHPYQbmJYlDt4vh8XSAHQMJsS/k8+vU9hhIiP3DOOj1NXTmO7IL5uL8DE4l1b61ZqIHHKiIwbczAVWUAIvvzwO6GABw3y8OxHnMmQD8HfuY3AdrKf7xzz0bMCZndJSw8H21DEiIgYh4/3kAH4Mz0nRJAT2xf+tz8X2BBJ//eOzi+buotCE9F3GQ/6pAQjwv6TWanr80mHAeqOSvi58/b52lX/MqQIISVUmL7OUggu4k+CTfAUjwsfBrdfFUHxd/3sUWfwIS/kwYCR4MK1iMkNsw4SG7g6PBYo2pS/xfjlOlIqeTHwJAAiYcWy93cCAh3hixIYk37rKNclH7Rx06CZLunxWjvxyAMZAQI6huKGKj6pvSaT5uiH5sIMGDxrnYXXLzaSMbAwmxwXID7mI95xoZJ4R8T7FFMnJyLDiwoETmi1ZdacyBBHVbSLJzaSAh3OOiHGDRySCIeDqzwAN7nCkCGzKNrCkFZbXGt4AE7tWDd94bVKr783pDxsa/SwFtlH3HIVNWOPl+H7eF8cVZwXkJv/MJo8EPVMbCA38/JDwrFwMJ0i2o1xORqQAk8HocQUfJXSHXM0O+/xxIoK2WyiMIFBI9CbLgjJsDCZ3Tlm4hbu6p9Z60iXQgQYyESmAkTJOOD76GNBaDofU73TmQwPvZu5VC0Yajrg3aXeu0T+ZAAmruBAooeMNIAEhwRgKlDeoyx/xP4CKo7kCOMnBUNrk+hMrI0nv7x+u3rtvWpUX7R/YuwnPQ8Q8OyKgfW7vdlTCmJaKZnU4vABQqXZhYhrKJjKmLQL6AaFzPypWcjVG3z0/sL375c/u7//RXVi1m7ev7n9s3f/zMMtORVXIZu7S1aav1ip0cHlmv25Y+x7O9I3u+u6cg7/KVbangH+zuqXuCnO5MVnO6uRlq+vlhHTM/UIunk4LGIAYItB6TenkCS81JEgjLJmVDRjFk5/Nyqr2/M8yaiY1DUDsZStCvVC3p+wCsyKA5QJbPZa0AvbhKMHPdbt26JQG/3f09CULu7aI30FH5BN9z+ep1taYUiIB42mhmx6cD++rrJ/boyVPrgyBkC9ZH+wDKZL5iMzKn+bLlCzUrwHIolG2qoAFdh4ECJdGoE8EnSoW0l+baOUEpWuU4XvJgQSOgWivb1saGMrmhc0YIJGCMEBAfw7CQdgRzH4IgQCQxj2BB5CFlDy0H84UuIDa00mxshVnP8jw2G9has243blyT1kCn17evHz22J89eWHcwUeu7cm1ddHHt7cEwlHYV8gJmxDJx3Qd0RWxqa42Gba43FRD1ey3rdU8kxlcq8Ppwj9gURAz5TcCITeJKme9SIWiriIWzi85GX+KOrGko6uxhgATAIFr+eTBOMFkuV62xumLlUlVBpNhQg77sjTLZmayYJ8+fPtdypM0p6xmgRl012InjoQJhAIXpeGYF5jgZd3f6XefFgQS3g1y/g7myafmcauPRW1C2nDU1DFl0bINlCgIXwGZkL5IWkJI5Sawa93UekOCAsp/ZcYA4d1jnYo2+BwHTAjiBkxvKR4IOwLd/uw5LBKQAJEQdBgITZibGE11osGfjyUAlUJe2m9ZcLasUSloEmZmAr5ODQ5XiXN7eEtCHrcH+FmCiib0RbJllJzbI9C0HkFANLVERMmTcOYsROiyW69IxGI6mWgu5LMKPeZsA1CjTHwBr9zPiANF9HM4WB+R5j5/HlCPQvhd9BDH2plD0ZtJt6XYRMg6CoggrAmJ0hn3rDrpBgyHPngdGBHBaAAkwErANlLzwvQNvX5h0dXE7yWHBfI77C2p0HIy4rxcHin6Gx4F2/HwcnLuP6IyBc4Mx9p23gkxANH/tsmA87Yc5+yMGEuLgMu3/+nfF15oOwuL70xil9p37uN8HSPBxOQ9IcF86PdZ+T+5rcc0BIHo5kOCv+75AgpeP+nX5WMWgUAxwuF3w+1y2puJg/6JA/kIgKrUgXgVIiNfERd+fDtz9fub+bFLa4HGSj7fbcMbd7cC3wYuQbPuuQEJ8Tc5I9+vx5zzZ+G8HSAilveFYy5rR/lE0zUQlHCOryTmn/eMFWhnf0h5IG6J4ApYt+rOTdlYUzoPf9GfG/3/5Qk1KGhLBukWwtUDoCdiEkmcDhdbr1z3Qi+8//q748I8/91vXFhTb5uOUvobYcMUbwY0tge/L7jc23GlAgvddBCSkxza+L23eBNWLgQjf1H6IxZvf73X+OanuobGzxN9pICFtqFxjIWFmLtZbAiyQ0YzHjUxCbGToia3AJGkf6EACddQwE2IgIUc2DgYIrf7IyEloKHyeU5s9WFbAlAkZPWVXRiMFYEFMrSNnmnrQre1tOfGUzQAwOIPA66A9w+JgAp9J9i3QjEP3AA+6GVvXY4gPvrmTpba1udDXO4NqdQiAPMjj/X7g+Zz5fXEdXLdYANBQ63VlF2n9xjXzuAMcbrzjDJBngXxN8BkACYxdsRy6UwTxtoz2GYGUNCHoshA8/TMlMN4mEgdWoAYBRoqRwD14RhVHFkZCh1Zz7U7QSpiMrF6uLAUSyMaT+XZGAqUNZKVn+bKo7ghEzkC8s2R00agYSYcBQIHWcwIIaa2JnuKY+vJG6NpwaVPjhCI5ay1vRYl0Qafd3Sdz11ELMRxm7c1x6FRBIKlyBnWH4HOzViwR+HZtaj2rlwt25/YN++Uv3rPbNy7byeGOPfzqC3vy4GurlvO2hqNeKaktJYEVHRu2L12xo1bPnj3fUVs+Wu1Jj+O0FYK+Uknv4bVra02FIi6KGDKAiDpWAwjgP5mFijVrUGKLCauGz3eGkrO6lHFRHTt6LvRyp6acwIew1QGvkN+XzUgyy8rAIc7XJajJ2s2bN+3nv/qlXb501Z49e2b//M//bF/ev6+xfv2NN217ezs4/GbSVGAfDoYTy+TrNhhn7NGjJ/bNg8fWA0ygS0OxbqXqqvUnOcsVa5YvN9QClDIAFPr7MBKGI4lbkq2PHS4BcZRD5XJa06KCJyJdIegB2ICNU1BLzHLCJKLzgADq6dhaxyfK7O6rlSLBTmjjJd4UlNZ8zsqlohWyYxv321bOzWy1mrfcqGeD1p7+v7Vas+2tNdva2ghdE54+s28eP7NOl3ukjCBvpcqaVPHlrCdlZtKDSAT4YECwZggkCQpvX79ml7Y37fTwwL6+f88O9ru2smq2vl6ztbVV20Acs9nQ9VHeIUaXiDrhuouiqdPRI3SogYHTVUvctuaF4A69BsQKcT0aa+t29foN2750VV052BswFfb20XjYVZmGdhuZXzQHKFFq0/1jYgBNEmAsF61WLWqdUMo1GiZAgkrCyCgHO+g2j7/d/sYZQbeNDmTB4tBeVglZABBkzypVlcDQOtBZCrSIJMKHgYA4H/eByCH/x457oiNOCnBPbi8d4A2gXADh+AcbgwAeAE4BOn5xFg0VynGyAiWx9yqByEwDsw4GCK+XDkwIgudnZHTg4yQXcrxuaOMR3RpIohRstVm3lXrNCsWsra9RpsLzsMi6soHoP8AEYX1urDYleglYNhsNQ2kZoEIuY/lSzqbFkZ20DnX/lBtV6jXZIMaWtqugTJyxyFOy9yg1Y114twWEGfX64VDrCpvFZzmLT2AYyQDWRsJy8zFmTHqdfoCpGY8J40WJxDS03yXJAGjMriPgRiMJNkwWhgnjSjeRIIjLZ7HmAMDUanmczJOfWwg2S+TYA9Bgz4bdwDhyfyEOkpdly316fL48IHa/yh/39/q6Tr/P/4/AqfuS/llxFj7uuhD7gv497p/yGTEAFwfisc+W9kH5fPf54j2YDsx83fs4+fmR3jfp7HPMWEj7ru7vxP5pHJT7NXhm26/P9x73ru4dKbHWeE54btm4+lg6Qy09tv7dnlk/zz7M13LC6PN1kAYS0nFWOj5JJxvTYM551xc/vuzvGDRY9rfPZzxmPObXk16/6e+QPUgEP+Mxkh0uBu0ixtiTWj4+4XOSkqFEwyiOE/x18R5ctn7mwGC0BnT9nvnKZv4NlTZ4MJcxq5F5+w5AQqwRsGwhXYQ4XbTQlk1e2sjMfdiUYOLZRbN0mYcDfAmQ4MZBasKIOOXzOpw8YPJF+68BJMSGLh6P4KgvqF3LNr9vyDTS6qNxEZDgGz09xn4df2ogwTNAaUPoc+ulDVLY9xZWid4Br+HAPwPARNR9DojhMAAC0Ci5F6izMBKazXVpJCi4LeZFe4SR4O0f/QBl/B1IiJ08IZ2JuFQIuhLH+fhYgSF7TOUB9brWlTKn3RBo8TnuyPr8uWPEugNECMJ21DaHbiIetLvxjJkpg2EvpZ68aFnHNXJtcaaNz4gPMK6H73egw4EEXtftDM84cs6I4HpURz5G1T6MkR8Q8/srBUNPwM79xEACwArj4RoJbpfnDlTCUSDjKb0GQJ8yNPTASPD14UCOiy320HNIgAQCunI+p8x3XNpA0E5pg+pHE40ExBYBEqa5ksQWCRQAEhDiE3iEQCPBkjQSpkGA0ahRR70dbYGG3YCRsLWhbBZZeOluTHNqvUcgf3DI2gDgoHwhUKsno6mCSDJ4cB9Qx/euDYUCrIpjs1nftjbX7IP337S33ryjuvinD+/bk8cPbDLo2ubaiq3WqjbuD3XvjXrd3nrjrt15/a5lyxX79LMv7NNPP7X93b25jWP8aJl29epVW1tpWK1e1T5RS0fV/wc0v5SrzPkiYf8lfdITx0bsmOnIRsNJqE1PnGY+X3XqjGE+0IDFHCFASvas2vRxKCf6HqILkldWphXwZmwz1thgqK4Y7777rl25dkPMsXv37tnDx49sc3PL3v/wAzEWvI0qehAErbk82e+muhd8fu8re/L0uWXzJcsXqtYbMY15o0DAgYQcQFKurJZuaGNojzMWABrJ/QabnFPZBfPHml5k1Lg/QEVKQgAN0PegZCIIhlbL5dDBJWvWaZ9a6/jI9nZ2rd9rq+OIujckBq9IGzoy/3l60XfU/rFezlhu1Ldp70R/bzbrdu3KJe0xSpAeP92xnYNjBBAkHjrLFiVwSNcLOUwKdAjcQulRrVJSmc6Utn2zma2tVO3y+poAhW6nZafHB3aw+8K2tup25coVlTSsNRvWaNREYWeG1RUJxk4iCIwuAeMDCIWQHln6dqtjB0d0rDiSnkWrA9vDjGTt7TtX7dbrd+3W629aqVyxVq9vu3sH9g3MiqdP7dneXgjokvIAAmdsD0AeAA10e66lXoWZQMBIUE2L1rAWpwmQwD3H9skD99iRdeec1wkQSoIwgIRgQ0O2u77SkE4HNoJuLGS2eyM1KtWap5MDoAN0fWck+NkVO9F+7vuais8EdfQYDHVvc7q8txpMShL92n1txkFNCJhmCtbDdydgAloscwYkQqKh+wrFSbSZ5e96o2J1idtmrFaHYRBAVIEp/YFlEn0UmDrb6xtWq5StUSlbLpuxCe1xhwDZM8vmZ5YpjK3dC+2Qy7WgnyBGGeVCEs/l8znHs6E0ZMp1goQE4AcgAYaJs/9Yt35ehbWXlNVMw1p0UF1n8nBiObo2TbMCbLU3ARGGUwEKjA9zJtYfAC7jAPCeQ2g3gJwACQI1qDqbTOdAAqAEc4meg8Y3ARACWyTRWIAFOQhCtD8ESEh7trHP7X6qr6X0b5g9aSDBA3v5T+g4RIku/64YSPDn4z0T76XYf3U/zt8fAwl+HcuCXvetBH5F/pGzJf37HGTzNY/tS19/enzi64sD8zjIjfe+fwe/8TniMfV7SMc9MTgTj6HfTzyH8Rh5IsfnMd7LaZsRg9nLxvKMH3xGJ+ysBofPv9tEf995sVp6/aXvJb1m0msw/j5/7scAEpSsSrql/RhAQryOFvO7KC2Lx+nfJpAQzXy91vhOQEKMyCxbUOkN9bJFt8zYpdE932Sx8U1P8Kt/Z2LkkxqZeAP7omAhet25O7p+D1zDnxpIiB3veCMvDFaoF112GPB4GkhwY+Of9SpAgt+vj2s8vgTwPm4xCurIbmzs0oZM132OYrbP+8sQVx0u0L0j4GB+bQkjAQfgjKH3WvykBeKIQI2gCHoflPFiWUyE1dU1K9WqcuxplwbFkYzEBGeDGvgkWCUr70g834PBkpNHr3mcoySQ4HECaxcm5P6UPZFTHZ7zVp0854G8o61O33QgIThMOTmkODD0b+eaeF5gQikI3zEezmaIhe64bs/We9DP+52Bw3OiWycZMD6D4J7Xeus+roHWcYAgOGkOjvC9/F+Z9IRKGmtHME4KIAtcY6BSOwDCenBghe9EPE2vxZVNBNN4P06qMr9J0FMC7CsGUA1AiHHwjLAepEUYYmv9gUocevT8JoulzNLIJv2hAjY6GkzoDazAKmN5FPuT9o/Q2ifZooAEqMxiJOTLYY8BICRAAt0Vgps7Vh27lzbQZQAggfsGSBBFd5Sxw4NTiR0eHZ8qwAokJVqS8bm09wuq5AAcAAmAE2odOetYsdC1fG5gN29csV/+/H27dnXLOqf79vjRV3Z8uGuVYt4ubaxbpVSyg509ZbrX1zftZ+++Z7dfe90Go5F99PHH9vvf/151+awLgUG5kMFF22FFtcuhQ4e6EIi+H4JnSiziQ59x5//OUmFNBMZLEFjUqCQMhSAeatoDohurXpdhTACEpPSMDCSPsZeD+GQIgiiw78MSG/S1b8lowvLhOkOgNrM7d16z19543VZX1gQenJ6252wXWCXZUk0B9qeffmat055tbl22bL5qT5/u2fO9I+v0ETStWa7SSEobKlLhn1CCwdoZhb3ujAPfg14epBpu1+zIcskEG0MBIkUYCOUQCCoArVVUa14tl6xPB4rTQ4E7pyeHRhtU6VbQtSEbgjsY9TX82HHPipmJlbJjy477KmlYb5Rse31VGgzsp/29Y3smwUmzEmd8pS56+ClsgE5Hc+ZOMffSqNX13kImY63jA5sNurZWqVizVtZjhcxUgXm1mLfNrabKZsrlomWyajei/QDjB1p7vCZoN8i+VE05XUaKZa1BSgQA0VqdvkoaOp2Bdfoj27py3da3L1t9dV3B+OFp205bHTs6adlxu2O7x0c2UOeCkPGdqjuNqaSC7PlsOlE2vFamJSTdIqhfH81ZJFO0NTJefrMQznL7EZ8d3zrfBHRRXpSx2TjYYeZ7dW1NnUEo03j05Jm1ugNr9/s2oVwEAcZhAFHUSQeBiCSIj89VP/f8Mc+2S1Mm6ZQz7HWD+Ka0QYLF8UDDgyAHcOOzV+cdoB2AJzY+ugYJxnpG0CZWr1RVusJ3wEigzAYmGywDgASxoqSpQhA+VmmDnHaYETa11WrdGvWaRBeZhwzAlNrvUuJEyn9ow+kiwEeItMK5i+ZFOQgZCyxHl1B2FnbCAvDKE9SrvWzQPvD7jVl6jKGzSILPFsrnsLWlci2wCYa0LKVFsLd2DWsK5sgQIVJYO9gv5lp6SglbKll73C+sKq41AAtJKe2cSeU+WvA5KcnQ3Ap3/mFAQjrw9nXqPpTP/QIgWjBusWEv8x89IXKe356+dvc53Pf098W+dbynPHHi/mv8PW5L44DWA29nCbiP4utf6zBJjHDt8fWk44T0Pfm9xHtItioFpPj+4PFljIQYiPF9GPvO8Xz58+n79tc4kOBj4H5l2iePxzSOE9zfj18fgx3xa/01MejhZ1e8di56f/pe4jWQ/tvvP47z5vYn8WfPW3taY5PA/OHH2WM+7z8GkODrf1nsEx77CUgI85OiljfqK98JSDhPbHDZQl+2IM4EpUlwFi9u38j+3jgwjjdhPNGxUVq2URbXsRxIiDclG9mDHDeObmj+NYCE2ADH97IYt0X7E9+M5xmC2Bj4GDjl3I12fPjEIEbamM4Bgh8IJCRR03xK3AjHc+gAjm9qd/LkOCZijeeVNoiSGAv+RII7fMc4Ub0WdZosXwpIUMeFWkV1uWQixmTwxgs6HnW7Tnn1AMozH369oT46BDYcBOoUklAByXC4k+OHRHx/jtjz2Z51IcgPSDv9rckO44wsBAY5PEvlsG75bCinoQ3oQtjShRlxZh3I4PqUGSXDD4CSKNHzGYAFZHq5BtcNUaazN7B2K1DieT2BHL8BEWAwcJ+xCKQfiPotmjqq3KE7hOqOLRNqn7vhmgESRGPMBd0Hzyi5Uj5emzJ1jEdCexcAMBdnC+BCjlpknFIyZ92egAQ+H3Ewtecb4Uh2BSSMBj2BDgASpSJMBMAERDdLAhLo2qDsIqBNqRYCXMYfh5DPi8UWRYed2crqql25esnWNteswLXiSFrO+p2pyhooLyDIBUQIgVcApdBdICiSgCOgStYCRVvtLA9teyNrK/WMXb96xd5485ZdvbyuALPXObJBv2fDbkviiIzj8eGJZaZZu7S1Zc3VNX3PH7++b4+fPrHdFzvSPKBVH+yJIirpkmYYWa1eCY8VcxKVpM5cgnV5Db7EAAAgAElEQVSjkeHIA3C4g+6Om+9ZwBIo19yrRO8ygdlFmQ/rg4w0P4AJsvWqj06CAtq2FctiC0G7x+lVUOAq89OxdVptrRky6Q5QwHCgxOHq9Wt28+YtK5QQh4QZUxLDAn0CuqPsHx/bSbtnD548ta+/fmCVct3evPueBN3+5Xef2Kef3bej04FlC1XLlYNGRi5ZB7NMKJOglaJTJ53VwzW6TXDnxh9zG6H/F/JWoG8hpG0xjcq2sbZuK42qxpSs/96L53awv2snBwcKmKoakyDumMvOBCTkZgPLz2j/OLT8tC82wuW1um2ur+j1lMu8QDzusG2TTMEq9XXLFqsSAOxPBnZ0eqRMKkAA98BepnXfjWtXbL1et4PnT+1o94UVJmPbXqnadnPFVtBCKWbtxvUr1qiV1CZ0PB5Yr9+xTufEep2WdbudUOqTCJ6KNTUJ5XQaF+Ytae3HPOfyJVHuadfZaves2xvZAJq4Fe20P7DdwxM77vQh8aiLxiyXt940az2xQULZo+jp43EAVPOIclLnnrVaqaB2qKWcYCDphvy/7L3Zk2TZcebnse8RuWctXVW9owE2tjGAIjk2ImdMMpPJbMbmSdKDHvQn6lE20sjIkTgkGyBAoNFo9L7UlnvGvi+y33euR568HVnVQGEkQOw0K8usWO5y7jl+3D///HMFqQTRSRlHen/leF5qpjmagM++N4U9ZyVgkHXqDizgGwyZUqVqn3/5UIDHYDhVJ4f5Kmdj7BtsDLDHJKPt+6v7Ow4keCaS113Ils8KHB5gX2cGO8Uzs/69tN8TO/9rPwZwFkq/WERhC6ZU0PcfvrO7tW3VWsXyOdpf01GkI0CrpA4ttJ8FtHU2YLKXzQLzRnvzcq7yqBYsOkrZnJexBEhFP2IqrUqt3Rm6KzlrwmpptQRoopshNgDjRNCeyeqaM1p/zCCC8EToFoBVrTgXKl2jwwLlRwR7AM8wSIKBDe0fJSyaybMF2BS9hDGfD7o3gEvSuEj2e0Qzp7SxZawSIAGoBAAi6CsknTlUKhz0FhQQJf4GLKrwjJPERpK8oljtRYEEf+bxHPJA+ya/2YMv6ftEiahN8yT2h9N+fRyoOpDje7y/53Nx029PlMTXcOWfXwWHPmfjwNx9KD+v21q3x/GxY/81jjn8Wv0ePYiNn0l8/+mYAxv+vLWWBhHic8XX5fcd+/yegJFtS3zAGNyJ/eT4+z72mz4bxwdpmxe/F/zjkBBLA5TOeH12fHXd944/G8+F2Of3sfHxd4AonhPx37CJ/Dm7reS7XtrwooyEb4CEm0Y+/fr/D4CEtGGI///sYfgqkHBtkiaqsCwaUbATenYcGMalHenrcCMRG4b4+Pr8czQSYqMTI5kxkMBn0iCCL8AY3Ys3HF/IzwMS3CBtujfdSxK8xUCEG/3YkKevfX285P7TG0QMaHAc/+fn8Y2SrK3GKCpt8OviN06I36s2jdSm6UACzgEBiDL1CSOB0gYF5bWKgg8YCWRd0F3wwIDgxMfaAxkHEhg7HD4PMNz4xkEX7Rt944vpV+60ulMcAwk4WAISVqiC646iaRWCMLJGoRyHVm3eNjLJNiEMmLAeSEh4NpWDeNDv851j8D5AAsEfzwGQAV0CnH/EAQf9IAYJCEG71BhI8GM6+BEDgzwbglLLhWvW+NArfEZP7nDdZPoE5hEUJJRixgKFdmW7Z0GwT+UCSSaNOekAoG+01O16Zh+aOECCqK+0F6P962IlZXK6NiB2R2aNwLVcQmCvuAYS5hn6xoesGECCBBhxFkNDdwEJUO6DEz1VPXKhEDL7B4d7AhKKsEmygTbba09U1nD09EQBH0FNWJNhHMg+E6RINR97REaaLNyM2vhzu3+rZHcOanZ4a89291p2/6VDe3D/jlXp9z7q2cOHD3WvvU7Hckapwl3b29m346NT+/Cj39ivf/2uqMH5TN5go6ntabksyq82eHKmuQAGFUs5tXQLXT7IrdJicGnLJCuv4C2pS7xyNILQYqCey2CsNTB63QAk4PAzr+QIwjigRWClbrVGXYED9dK01CNA8LUesrhJJwtlYlc6LmMIewFG0fb2ju3u7MsGkH08vHXHfvzjH9vu7p7EGD/89DP77NFjOz47t3a7aw/uvmw//MGPbTpZ2X/6m7+zd376S5vMiCcqlitVLV+q63euULaM2pbmbKpWjwHkc2crdoxcNJ+xcfaX1x3nizkrVctqBcc+QMYWIGGr1dA4TycDOzs+spPjp3ZxciIggbICMu20U8xlF1YprqyQWVh2MTabD6ySW9heq2K3d1rWrJdFJQegOjpuSw9jlSlbubZlhUrTVrmsTRcjO2+fqbtAaQ0kjFSi8ODuHTvc3rL+xamdP34MVchevrVr337lQShv6LZFUQe4kg3MhJVhGTp6EDzTHnShMg9StQEEDDZG69my6m7AIkHDAVuKSN2M2vUxYphLawNSzjPWHozsvDew3hgpTqCXrM2YG7mSjWHrEPwhfLYMLZ0Zd8YQPZBiHuZEzqrlnNWLMDpgDCXALmsr6VSQDqKYa9g9f55fAerFBKDWv6j71hzOZkPJGt1FCgU7Oj0TWNUfTAQkcL+0iBxNZspeM7+Yy37ueN+OgxbWhuvf8A3pAoz7VsivVArj3/N90jeE2MlO+0XseQT8QeMlgAHFfBDDdEYarJTA7JjbxQXlV2h2TKyQDwKWtLgVQJg8P9YEwam0GQCx6XKVy6qEjDIJ2FTiYGQQcsVmzvWM2MXUDcKWVq3XrNoIWl3YSkvKnwAhHUiYkyFYAgOxpwEMUUYgOpP2Z8onYA6yP6C7gJYECQDKQfgq+wHijSM0OdTOla4l2BMmRD6IOkrnYinBRAD7CcwqA0y40oYCgJAtSoCEUIYlQYU1kBBs1mYgoZC5YnS5T5EOxOMAMf13/NnYBxMonwjAuu+VTsLp9cR1iAPS+G/3ndKZ7U3z9FqCx1llUdeQTYHkTRlz9509OEwHvO4X81s+Gl2gknv2hEO8FuJg3o/9lVAoEZ1Mg3Fp//1a4OvJi+hgsR3xZxDHArFPv+la4vO55kcMJMQgR2wj4rnxdYEEPhfbnjQw4XvaHzKQ4Pe6iZHg/uuLljak58/V87xKzsXgyDelDX9kpQ1pxkLaODwbVLgOJMTf9UnhNVaOcPEZp06FY19RW/5LAAm+UdwERsROSGzA0ptBbBxjoxyyn1c9q9OMhNjQb1pMLwokOBDgYx8baTeeXG/akK2zQ14a8QyNhGvXHekocM6YkQCQAMOg1mpKIwFAQQFAGeGoqoAEqLNe2hDGOFDfGCfmhQs/OQNBgoGJGExMU/P5lM0HQUnXOfDvxdkv/l5neLPZtZOHSxZEu0M2Loxd0oIvyXjARiAAkZMCzT4Jxt3pkOZDUt8dB4K+KcdAQuhrv1ozFnD+ARKov+YeXECS+3SVfV53cMJLhHxOLywwDEgurbNgq6D54NRUHESOVyoEwSyfx6rqxVFahjIGUvWiv1O3ngAJossnqTYcRzL7ZKzIpMdAAsG+C8qhkh8DCYV8+blAghgQ3kJtTg12EOJbLSYCEsrlgm1vb9vO/o5t7bT0/Jg21Pq2z/uinR8fnypD70AC61pZdFTOecjLhSjlUu3PmATkGpWVvbSXs5duU4pTU5/3u3cO7Y03X7FGrWzdbtsefvm5nRyfWeeiI5DgW69/22q1lv3m/Q/sH3/6E/v8iw+sUi1Ys9ZUH3XERAnoynRLKPHbxczGlsmi/UC3O55J3iqorRdIwaETgHBbyAJDTa6Va8oEqrsGzv4iBCyMS384sG6b7Ca0+qH1hgObDieBocI6zgVmy9bOrpgKk/nCxrQCTXRH1AYuAQ9rlWpSujMNTjGB2nhsFxcdiRxVoVY3t6xeb9rduy9JRwGGwkcffWQfffqZPTw50jUQQLzx+lv2L773I0OA9e/+80/tvV99ZDMyi9mS5fJVy5TKloehgl5Koai2f+B46pgYtdCL9xECNV9rMZDAXKYUh44Uc8oAEKnLZazVqNn2VhBgpENH++LMTo4f2+nxsdotlvOBkUAgR5a4mJvrX3YxsdV0YK1Kxu7st+xgq65MNa33Ou2enV/QvWJpmULdKo1tK5eblinmrd07sXavIzCHMiPdx3IuXYzbB7tWpfSI6xt0rLxc2msv3bJvPbgvbYrjx4/syeNHEhRlnkuIr1mzer0KdCPxTI4F2A4bSDRmCwExQIgo6/yDDTRFKJDApmDZHPX0aJEUbTxb2WC2tMv+2M46fbscjmw8m9vC8rbI5e18srDhggwwDTeKSXeIUPpCkBlaZK6sXDCrlfPWKBHQEsSG54LQJPPT950Y7OV9wCkHOT148s8G5hMlWlkFppRIES/GSQdU/PvjqQ0moSUkwp5cf8iGF2w4BtQNQZ/vI7Fz76CzwOGkpRnXpUzhfGy57CwBRQJg510a0OBgPgUNJe41vB/mYxAJVvcBGD5JOQPXUS7CSKuHDgqUaUhUMSdglU4uFxdnEo+la4M6ddB2NBsYIohhFkply2RzCuqVySQwZw4s5+rkUARICJqpAinh48BqUmdH2sDCXkI/gbK3Yk5MKP1doN65FErK2MOSVhjMPZVLIJgM8w9Aj/IF9nlKcACcWUtmEvWcjMdBgyFwSWw4na+BBPQRYMwAZqmkTRpEtPUMmhYOJKB2IWCf0qZxksiIgIQALAS/wMMMBxJ4Ftr/kv35RYGEOHj0oDLtO8S+41f+joCEOKiNfSb3D+OEjK+B2O6t9/BIbyTOiKd983RAHfuAcXAbB86b/NM4++zAg2fS+R0fNx24x76wrz9ei0EXv874u2sgJc14TSWq3J7E4xmP2U1AgH8mZiS4HxxnyTeBM/FrNwE1Pr5ua3xc4xgmPQ5+TXGckR6/9DPedH3xeMZz1s8dn9fHedPcCU5A6MrAjwMJ3JMDry8KJMTn3RT/YFPjNej39s8TSPgjFlt0Sl9sIOOJ+myg4WYgwSeH08M5jtpYJXRHJm8wWleI1H8JICFGZN24xZPblcjdyKUnu38/jUb7MZ4HJDyX2vOCjIRNQEIMJng2f5OjLoOWav+4fgaRRkJs+HAuYpAl1kggECKYamxDTd2T6KI2ZWicUL3JnKiNVxCFC0FtABEYJ9c5iCnOLoIoQCIf6NCc30sIvH2VB85eM+ibstcAekkEr6vcgkzNKit1c4k+rVWTgwMD9TxkAGFzKO2lzKCc5+k4oaKj2B3qR31DicsQ3Ihzbi9V4PucP6yFnOqayT7xfV6DqcA1x2AA9+1ZrlgrASCBMQNIWFMxl1zfVA487+GgO5AQ03flMCL2R9uxCEjQc5FoZhB4dFtAVp+gHIorGgaohzPmaCMQBOVxtBFdnIxsPh0LbFD96Cp3rbTBGQlq98aYl2tBS8G5wYAIKJxPphInI1tYq5WttbNtu7vb1tpuJr3Sceyzdn7SscuLnp2cnYvxwfMAoJGjD8Wf7N5kapnV0ooASpOx6LwP7t2177x+1165k7dKYSaK8GI5tW2U+g92LZddWn/QDRT+0wvrtXtWqdRtf++2WpY9enhkjx5+Zr3eqW01K8rgqwsIAmy5ogJvCf9lssosT8cjUZBJxKumH9CtaNao4Kyj2xDeoF0gehWtRsPK1apRE896IUNIq77xYCytAkQf6Xxweta2dhcq/FhAgMpEsjl14djdOxAogTidADr0QMhdJpk2nm2pXE5AJ7Q0CACKUvU/enqq9oIEUPsHt6zZZOx3JQpIsPXZZ5/Zo6dHdnR5rs9jxh/ce8W+8+bbAhc/+fALOz5pW7szsqWQrpKt8kVpYqCVkUuAhGnCoMgmYn8Okrm9ciDBbRr2wtc4QnGZArnxoN8B6wSBw53tljVqNbWWHPQ6dnb6VEACGWgazgV9hKwV8sxpqO1zy8xh1wxsv1W2+7d3basKiDO2p4+fSH9gOstaody0WnNfApNQ7CfziZ23n1qfNo6I4CWtRQm+AaIQ6CzaUsF3q5S37VLRDupVa5UKNh+OrHcJSNFWxpmsNBlqvoeAJOU8sI3UUWC1ELOI+2ZuYwOw+zBN5rmCjemoMkL5HxyNtpGV0A0kX7Z5hkxyxjrDqT29aNuT8wvrj2eWL1es1GzZk87Y+rNQ1w4AlUXDRKBOQtNfzRVoV/OAbzlrVXJWLtCyEyuxVGtQFwx2m8u8ihlwa9A36uwgO54wEkixSyNhPlVpAN0Sgg1Gf8UEhE3mBL8ZG5L9JrjOwhqrWm8wVYCM/fOyEolFJvsFrzl1O96rZRsysIImls0ETQIVamQLKmuD0cNvLy2iCwFlJwJ9aSUqpdOgxYMtE9CcywsIhJXnYAhALXo7zM9e/9L6/a7GDRFLSqywRQqO6TKTAAm5fEGMkaBVgw7M1JbziT6LtgblWdgzdGsq2DTEF/O09ywqc484MCsd/RAAxYw66CQZ51yi24OuBSAy6wamwGyudSzQNZe1aqmsrkAwEcazqdFGGLvDc/JSFDppABROAAUAeqasQ0AGxo25RF/SvOwXz1L9ZNg/kz2V1zPzRKRS3RtCm8+YkYDYon6SxjYC1SIg4UVLG24KsNwPcv8vHbz5/79SEprSA/A5F/uebsti31S3GLWP9GAwDuT9WtPB6vpaos5MHtjyXpzo8tI5Tyh40Oj7vScb4sST+1zxb7+W9PW53Y795dinjq9d1x2RQT0ojv1N96GeFah/5ZgJKK01DhsnKanyMXVwwM9z0+vxXhQ//zQQcM0/TgYmDXbE30//fdMcfNZ3HGD4fQEJPid9LJyl4nb1d2UkxEDGJiBBjNpozPye//kBCc9t/xhaceGIb/p5HmKUXiTpY6QDxHiCpQ1PvHD8gWkjTGr8Qp04htzbhlE/Debt9O+v/tb1gQ5DsYx+i4AnQamygjI25HIl9DCGggfSjsMQFvWVYM2ma06DHNc+85zShhhluwlI2DTG/ppnwdLGxsf5RYAEGeaoj64bPDf+X6e04XlAgtOAb9oI1WYvVdoQNuowyixoN+L6HQUh7O4zsltrSnzOygRBBH17B2rZRw2c0sc4jVLbvxJucqVunosLFvJ7E5003gy4LrLS0F8BEuKg20sZPLCW052wCFxbwcsEmIsA7mRguGen8+NQBoHF0B3CjV02FwQLXWeAcyD+5k6zAxxei+torpc2wK7gXl3ERhoNUHTnqMlnFNTVCD4LBWWGyBBNAQMAEkolvc9v/s9ChSbKMVlqXjeNnXFRSoJHAn9Hl+XcJn2B+QzjgRjYGkhAQwHHUqrhV2KT0i6gLCCbs1Iu1KSqhpZ/w5EcWyQRpb5PC8IZGgkJ9ZmxzdO5IwSQMZBA+7ycgv7AAlG9Li3AaC9HN4HFWFk7MrS0T9zeadnWVlNUW4JBTMfpcdfa3Z5YCbTAgyKby4XAApAMZ5njBQd8ZcPuJQ087fvf+4791V/80N5+fcu6Fw/t9PTExpNhCDILiL/Nrhzobl8tJnlOiwUt8nguwQGvVrPWatWV+cP8jceAFgGswrHH/0XMEDZCo162UhmtCtgWM8vb3FqNvFVKOatQDgG1FHp0qWTNRkOCaZRIUJKAyGVv0Ldep6/fjD1CZu12zy7aoUOHgAQppGesASNhb8+q9YZqytHiAEggCxjql0Pw4+sF550a6ECpZo5Tc02nlJEYCYAM5XLF9vcOZRMeP35qxycn9vmTJzaazhTM7O0e2isPXhV4dHlBq9OlPX58Jl0BkahzlDQUw3wg+50PjAQCWLXyTMRNMeluqyWol9B73cn1a4axsaBOHJY2QfV8atViyXZ3mrbVbEnIEHbMOW0OT57asE+pAFl9NBXICAMgTqyUJ6AZqmPD4XbVXn3pllVLORsP+/bxx59RvWOVasMO7zywg8N7YlhcXHbtvH1hvWHbxuOBdQddG48nqpKiWUOV8oOc2UGrafVCxg5aNdujvep0ZJNOG9qQgA5o6ZViwQoI6UFXz2WUwUYElRIYYm9lbwVUIH4WOsLAwCCIR3+Edo+L6UJZZinor+ikQmvErNZbkTKMfMUueiP74umxHV1eGsFqeWvPTkdza48BmibKMMNoCAFDsBsE26yXCuUy5Zw1qjmVObCesED94ShQ+6NOB9iKUG42tVKJMrKgNxPvxe4A4xhhb7UXTIMwbGyzV6wSaPdGlj5kwCnTIcNertSt2x9bMRE3DdohQbjWg3yVN6273gSqfhhXgCQ0XJgPM+2CnJsAmvKyna1tq9UaAidZF4BJ7V7Xut2eDUfo5YTgFhFhEEKBFUkHIt+rmK/Dft9KaOXk0BEYyffJUaognY6MVcrBnkLpZ00gnolNXJFkWQa7iP+0hHnGvIUloZK2udpBlq1gk9FAzA5sI+yO4agn8KlSC11MGAvfDwHwxJaj9Cq7Urcd7JjEiMehSxDjD6AdWiTnJK6KmC1jkSuEVsPc23gyt3m2qHauYgRiE1XagG0JZVZoeDA/lSyAUcW1AywkukeADhpIymsk/pZoJKi8ISsQQj8J+8OBhDBHQyIkzrhflYRd2Y10oJL2hdwvjj/nPqfP2U1+t/tNfi3xZ2IgIg7adStJYPssIMG/8yxGgp8j7R/H88/9Vj+vJ1b8+P66B9yx7+lrOr6/2FfWHEg6e3jQ7d+Pr8nHNx3ryAbgPKTaP7o/4ON5zf+MuiXwvoPK8dinz50GEtx35zzctyey4n0m9sU3xR/pcYjnkI95DIzcdH3peXXTPEuP0e8TSPD73lTa8KJAQpyI3gQkUOaVXp8av3/u7R+rlVAXrrpcVDOlDp69EUiQU/cCP/ECjheIL/71hh2dI14YS2hwxPzkLtnUk37KypKuULkO9cjcw1d+q7bZa+gD2S3Um1/9zqs2G/EOkHpACQSY2LCgB4YsQIzorYOKuBVhSkTy2iJKAJpNRjW+9/ie4++njVt6sqffv4mZkP5efD2bNpg0eOHXlDYYz6OW+fNPA0rrjTahyd30vmtM3KSRAH3z2maTqPAG47tKnIQw13GAqMve2t2x7Z3Q01rZ7WLJipWyqJJklwbDoQIfgQfjccgwrJ3Pq+4J7lT65hQbPJwdp977RhCXzHgg7CUGvuk420HOpUCCACLwOTnoSYs+Z8z489ZcyibZkORaVUaRiJT5c2O+eFcGAAXu0zswuPCYOzt8h9pzAScrs3K1IrV31N8JxMk4DvsDOVGUJlD7yvtQugkkvBOFb4hutF0jwdutch61o6vVlPGOy0BQHZcTnABEQYiPbF1wYl08TH8nIBDXJgdntVBWNZ+UgywXEwEJE7pFTGeh5pbMIM5xuS6xxekqZ1Mp9oeghYw7YKUAzRWgUNBZmFHvm4iSNRoV2wVI2G6pRR5ZNjYggobT8451e0NrX/ZtgKT+CrCyYPlMUc4p4oaz8UBZ51azaLNJ13qdM3v7rdft3//bv7TXX2rYJx/9wo6OjjTPAT4ZK0TAaKlH+8iLiwtrX3bWLUIFqhDIlItWbSCqmZOYpdb0MiMWBRTncjErwcZsBuX7rJVLgAgTm09HoozXa0VrVPPWaNRtu9nSGpEOBcyeYkkZQQIbmAgwEChhkNDldKLxReWefuv9UegDD1CAAOL5ZduW2ZxVmy3bPzi0UqUh0KHT7wsogD6N8868hBUdbEPSvo82bDj8ZMCXCzs9OVdggYo+LUJhLDBPmVtPnjy1jz95JA0BjkEwyvFfefVNe/nlV2w4WtiT4zN7eto2SqHz5bqNp0vVunNN6CTk6BQigTqvSc6ppV8AtMO+w5qVDgJXnbS6BPTW/Mpk5XSEOWiWpZQnb7bb3LLdnZZllwvrddvWOT+zXrstgT3aaFKmUy5lLZ/j+Ywst5hYLbOyvUbF9reaKjcAFDo6u5A4aK25Y7v7+wr0GDcCGtZ3p9MTc+P8/FSBtbqoZJdWKWasUSrY4c6W7bVgIRRtNerbYjA0YJUK2h2ZmdVrZSsiYghDSvYgBHN4BZRZhdeC2Cw/bjsCeLnU2vIyHgI5lO/pprFYZm2MYJ8VJXC6yhVsuspLb+C83bN2r29dWj0WSjZCwBBWA7okrB2VQcHoCV1F6NKQW82tnDerV4pWL+dU9sFUnU5m6x7jAWhO9gKVEpANhNV01UI4ThooVgT8StqWrh15QmUJKy4l1kqQTXwqRX8YZBoWMvYAC1OxW2ASELAOBxMJMTKHObfSONht6PsSLUVLhAA0MCD2dzNWr+ftcG/fbu0fWKveEFgKGAhL5uKibWPq/wHoVhk7u+zaF4+f2GV3KFen1djW5wSCJUGRC/AF8j8B91DAH+ChShrKgEzM96Xly8zvwN4So6GMPSkpc6/2ksXAGJNOS6+nveXg4EDzYNjtWfv4QmKMlMUE5QtAlsB6Yj7SShSGi4umAUQJXKBUAfBR6xb7MVZ5g8pZ1AGllrRIzqqtKzYQHYciwrNzdBQCi6I3XNgCdlnyDJmDYa4GzQ3WCGwEMd0wj5QwJl1aGMDVsiDdBuY7V+8dOOK1H8pKQrKJsfC9nTFwxmLs+3og53v4s93rq9La38UN92cd+5SxDxcH0bEvGfuR2lsTjSP/jB8vZgbEfrIDAbH/79cff04xSARc+Gdifzj+fDwGYZ8L5Y2b/Ec+66WksZ8U+7IOlqTHxP1T9zs3XYP773FMkPbHn5Uo8/nyrOfKsWOgx8/lwIqPb/r+3H+PfblNgbKPj99/nMz0ZxOPTXqc4zjhphjBxzIdR8XnjM/r96hno3awV51mfMz8WNLRShjDfi9X50l8h3UB0lX3u3jep5+Djzfn9XJAT8b5Ove4A9+XEsvgf2tzURyBraJs85q82e+ygJPvZFbx6L7AgX7nrxLIRqUNG4EEDOANjARosi/y82JAQmgJphrnhAKUnnzxtW1aKNmkli1eDPF3fOEzIdkE+cH4ByTRn+L1Fjo+CX2BpI1f/H+n5v+uQEJ8rvh8frwXBRJYGLEx2JiqvS8AACAASURBVDSG6bGLp7QDCZuOEV+vb54+NvF5btoIQuDjKsiuHB1+OyPhJiAhLHyU4EO7JlwmnB6C1foWmeMdK9Wr6tKQLRWCsF8WEGkuIAEqMPdGQOTXGqPkCm4T8Z/YMeD+4gw7z0fOSdQ2kuN5FioNJDibwIEDGaUom8Z9+eYUG1EvxYjnC9flDr5fI+8TeOGseetKBxLU5SC5ft+ACFj9/DhdosOTqU3uR6UL0TGDSGNgWXBNBO3x5sffen0SSjMcvPBSEI7tJSRcO0CCsnMRQKQNLtGNADyIMxzKHLmWwmph0+FANFvYCGT+XR9BLQ6FKZKJhkNeESMhkysbdHayWLBBsH8E4SqjyNBGjMz5OHRvsCAkVq+XbacVAkNaFNYbVdF9u/2BnZ5dWLc/sss2WhNzsxX0fMQOi7K5cxDv+ciyq7EV8lOrVswO92p2/96h3d6v2VZlYhenj0RZLhZLttXasYODO2oviIgjQbLKG85O5HBT08d48BwaraauWzYUKngeVfuktprMP6KcGcoWUGkn+OJ6YBKMrQLtuF62rXp13dXBe7hzfP7mOcsRT7RDvA2pi38SZJcV2E4lZkZ7P8TpHj19al2YIoWK7ezvW7W+JZCvT6vHKe0YyYKa7pn2neEnCNYBJDEvpknpC5lY5gvg1v7+vu3fuq1nQFDz0Yef2K/f+8iOjs/FnGGjbzZb9i9+9Kf2rbfetsl0Yb947zf24Sdf2kV3aJl8VTX704VZsUwHh5JKMAgUxOwReBCAdzKyXA+96gE0gh1dCUjwAJtAU++pnSmgF1NoIZBmp9m03WbTKuWijXpdu7w4s+4FbSC7CuiYc5DtMpmu5TITKy7n1siv7BBQp1ETIDQYjqw9nCoTnq/Wrd5shqBuDLMhaJqMB3MJTfZ6HWWMNdVzC2tVy7bdqNjLd29ZrZi14nxmo07bFoOeVQp5a1bo1JCzYolSsVDmFzutsS2M9+R0YJHPlwO4QMZeZUngjiGLP5pSrlC2GUyZJRn9jA0nK7vsDaxN+8fxxNozs0WBAoyMDaczGwFGUB6UUOE1pqLUr8REaFQLVqM1bg69EebzVScYBxKCPQtaB57lkrAnzKbI6WTnUQBK6Q4PP7n2AAAE56BUrsvW0foxjMkV6MU3BpMAJBDMM6+Go6laQ87DQIT2qNKjFBcu6QozU+tEsMvDnYy99dZ9e/OVN6xcKlhmljCvsjjQZkdPz6yv8o2CZUol6w6mYuE8fnIk4LKcqwgAAGDCKQYE9Hp+eVfamwBYEbCcWylLR6CigEbkFyipmi4cSICNEUoQAC00NosQzAE4Y3/KlZrWH0+l2+5Y5+jUqupCVNA9AVqiv8L9MuatRl1AAl0imF9oFbFHc3O0LR2MhmJeTWE4IQIJAFkt65g8O1oWM1fYtyuNphULFQE1sGHQP5jMc2K+wNpwgNqdfu0rgOJ6bt4m+krBnr1htqCuJbCjwjwPgKbPeYDJsLcmibkk6CYxxfVJRyQJhHwf/H8TSFj7STckuzYFd7F/7MFyvMfGvp6PnfsZfrzY30iHQPE5YyAh/m4csMafT1/biwAJ8fliH/eaDxwlquL79s97ciQ9jv5Z99XiORPfw/P+jm2ufzZ+Fg6ExP61nyv2Bb/O9aX9cP6fZrykgYQYWIrvMf47Hs/0s4xBghiM8/1G/lkKKIqP8aJAQjy/N80/Z9y5T7m+lmRefAMkxIyEZwAJPMhn/aQXV/qzvhBuWqj+INMGIjywIHijGuekpVR64nogsinI1sYfAQmb7sPP704x18sxgwFIhN4S4ZxN308H8rHR1LFfkJEQj+81A+fudVLXGY9zjE5ueh7psfb/bzr+1QZ6hTTF95imbqWP4de1yRjo+UiH4gpRjo2grisBEuQVRvV9jhSHFoMhEy+wKcVICP5foEoDJCgYbjZEC81XSurSgDYC1wGtEYcE4TccD40jNZfXyiXCNbswli4xCVwdVHFQyhXuFfgkAoMSH0yABD7HPx8D10lwA67aXbVdC3R+fjyz4mAFr3vZhZdcxNkDrx1zB59jcE4vn+AcBICUIOAIcjwHMTgODqJfj+sgcL1+Tjf+fMfLOVyJmGc3QBcgRZfkOw7WuQPi4Abn5DqkbxABCevMQeLwredCIsZIpjyeqypdWFKXPrMM4z9GiIvM20D6COQLcarJIJIHtFzRMiUExWrK8KIoT6CZJeCn/IK2ZBRr4FSjSUFdOEBCjsx9SWKLB3vbcqKrtbLKBaBVPzk6s0F/bJ3uFZBQyFcsT604quLDrmVXU8ss0W7o2P27O/bf/jd/Yfv7Lfvo/Z/aFx/8zJazvhxsuhHcv/eyvfXW29ZqbinbTFtDOjc8evRlKCOhvrlUst29HdvZ2w112WrLt5CIX60UHPDFdGjT0ciqlYKVCC5RZjf0H0a6L2rht1sN29tqKqPo7UL9WTqQ4OBrYMpM9NyuyncKVilXNYcIOCgxoA3mx59/bk9P6SSwslqrZY3tPatU6xJbnE6CY072VsAWvP0wg8I6SYA1gATV5OeKojUjJnjr1i17461v27179+z8/Nx+8U/v2ru/et++fHQijYSdvW1744037F//639j3/mT71t/NLX/4z/+jb3zs1/a549PzHJltSOcTOkfXrVCuWJ7B7d0LSGzHQJKMpPMCQLiURKAyQatAe/Q+pQfdaxgTcVAQhbRxbrtNBrSSwDsQjSxfXZmvU5brSEFXhXQHbi0YmZqlazZdjVv+7Wq1cswV+bWHwwFJFCbz9xFu4Kglzm1gtWQp61qSTonBIuB3UFLTwLUlt3e37a3XrtvmdnIpu1L656f2nI0sEalYgdbW1arU6ZEoDkKoqkJM4r7CqUBV7aMZ8MccDFanyeZTADoYQ7KzicMSICECXUjuaINJwsbjAMThFaQlAdcXHbsdDCwo97EVnRBoRXkbG794cQm0lsNgKiYHoj8JZ0bGmXmeF4AXy4L0BPmidswGAluJwOYG/afIGQYbJ1smkojEkZWUhqh+89BvacVbfCLaA8ruxwBCWE/oKVh6FhCaQy1+GTJR2M6BGBDVkF8lPKApPNLIbeShgt2qlLN2852yV5/ec/+9E/fFpDQbV/Y8ZdPbU6bWJhTY0Rr5wISMpmSlRoNm61y9uXTI/v0iy/t7LxttggdM4qUcABEqAVHuEfu2XV2MqL3I/gKSFhQS1k0DAClpIEiBgXlFqGLkRgYKjVbrlsVc6xSuSJGFmMOkDA461iFcxcCYxSWA5oMedilq5nVqhWrAFpViponMC4AQTlWpzcQ64rzAyQwNjCgms26RBaxDzCSENTkuVSbAKdlG4wmAtkoN5lMsSUZPQc+v96jky5djIfvG4wJ62ft36xyNprgKEv69xqA4P+nnMznTAATgy/hia/QljkBoZLMO/OF13zv2+RXXvlkN2T4nvWl+L3EDqX90rTP59eUDjjjQ/l7cSDLcd0WeFIq3odjvzQ+ZzrIdR8rDpzdr0sHn34c91X82uPf/hlf+2n/M74WH5u076n7WJesBO2t+IfPx0CG+yTui/I7DSSkrzF+Ls97pJv8c/yutP8c34ePYXxt8djHvmV6jNxmxuOd/jsGGnwdxOMZ39+mueXn3MRI0P0m8ad/Lr4P/nYgIQYDrz6TsAYT4d1N88/3Ap/TaV/fAeYYIOc4JKE0VzP2DSOBh6PShj9iICGmDm1aiGy4rnq/yXh6IOwZ0TSQgMjUJkMVbw7PNADP0UiIje6mhbwJSPCFoueWAAlpAxcvzPRmkP7spnFJG62bNqJ4M7wJiHiWEU8DDV+51g2MhDBhE6OeaDj4WMRAAv4gQII2d+pDUVEnk1pFsb4iJgKO5hIPG6dRlGkEtJbrdpMACfF9uZPgwBbvyQFZ0yGDcXPBRM/6e5DlOgjOSHBxQp0/ydA7A0CCMuXyWiyRzziQwHV4xxH/XhpI4NqckhUzFmLBRa7DOzBAJeXcDlIE/Y0AlPDj33NdDr9n2ZHkegATuGevJ4fyiqJ7vAE4Q4PvO6IfAwkAG/ybKfglkE+CSAKRSDhScydpD+rMBBl5nOREHA2+MSKLyyl9xPtiJDiQoLWOyjlZ+mJFav0IwM1wQBdmMKkBEhIDIMdb/5IuBrTBo90ZwAFCi7cOD2wvaaeGhkJ/OLSHD5/aaDi1bo8AYSm1bzpFFHJFtXkc9Xu2XAwsn0GwrGffeuOO/S//8/9g9+7t23/+m//N/vo//K826nVU/3/71l17+eVX7dvf/hO7e+clzeuPP/7U3n//ffvNb34tIEFggTQbtm1rZ9umi8CuYhygclOSAIAxGQ9sNhlZE+o6QnoZyhCokR4KVNjdbtjuzpYd7u0pE8q68Wflz9rnub8eA1oBjCpJqd8ZQWQWj08u7JPPPreHT59abzCxYrVqza09qzaawgwRXvSSJNn2pLSG1+SIkN2G1ZKAdwAsjx8/tm6/pwDm/iuv2p07d6zT6div3nvfPvz4Mzs+vrRSKWevvfaaffft79u/+su/spdfed0uOz37D//7X9t/+tt/sA8/eyydjPmqoEAW1kihXLWdvVvKnoe2sIlKvfgwCDQGBpPE/9YlcCFA1LaaDewbnBF9A2b0aqGynGa1Ys161W7t76m95qDfs4uTYwEKiylBP0Hb0sbjMyvl59YsFWy/WRaQQPZ92B9Zu9+3/og68LzlaV9ZLCoQGg46tqDWPZO1SqlqC10jpT60xwulFS/datmDlw7tjft3bDbs2vDi3IadM8vPFrq2vWbT6o2yrXIEm0GvZB2MR3aFZ+HaLW7DXN8kOHehlIoANNjtsJYpbQDDhU3RG06sK2YF99EwtEku21076nTsqDe0kXSOyCYg8pezySyo7MuRh+bPq5mllXImdgXgWBXdg0LexqOr4NHn6UKdJgLwTBnBVSB4Bdg6kBD2kERjIQMzKdTwByCB4DgwNmk1SLk8jARnw8nOLaa69qXRanBhYwGUocQDq6iacNgR+Zy6pUyHfZtMx9LRuPfSjv3g+w/srTfuq6yhfX5hT798JGFVxEvRBymXKjaeLGyVK1qxWlfwfHx2aQ+fPLXzdsfm4yCICLOL/Q9/BmvOdblzjLYOXW3ExkB8ETHDck1AAsKI81UQuIVV4v6GAwm8hhZI0COaqeyEPYD50m/3bTmaqeyNOccZ1BGmyFpgnCZ6RgIuakHId3drW4wDWExoPpydd4IOwwQ7NpVIKUACehWXl5caAxgqObWvrWicR+OJwAXLFm0wnNlssbIxTLJE38j3VfYW11ji6sRAlEZL8AcAmemEIk3ehIlw5QcltfOU2iaMhrBPBkDbAxJfN+6fOMBw/Tux13P97w3u3c0f3vSO+0k3fCsO3P0jN2W8fQ93H8jHKfY//D5jvzUdLKeBgXi8NEuirgoxwLApkI+p+/7dOOh0cHCTDxr73v5dv8e1v0KJVErAOw6U40DWX48TOTEjND5H+u9nPdT0+f2zDqRsCsb9M+kxS58njhPSgEoaSNg4vSKB2jiBGV9TOi7Y9Bw3AQW6bwtAyaYft+Hxua7fd8IcSlhmfpx4PB0M9zkfl4zIz5iH1uppoMITBd8ACX8kjIR0aUNs+DzAedYiBEi4aSLzuk8kHGW1bUsYCY5cx0DCJqQtvSi+snBfEEjYZBDic/jGnjbc8cKMxye9KOPFtelcfvznAQnPGuPYiKfPFxvztDEJu7mrIl+hwZoD/t8ISJCBSNgDYeEHIEGOFA4gomHU3JdCCzzaPUJZjoEEHAaOAb1aAfMsOJd+3XG2wZ1oZyT4phUzElTPjjBh0qnASxccSHBmQzBa4XNXGV2Uv4vr0gKMnJcF+CbCEMVoqW+86c3UkWc5UbT9S4L9QL+cqDUhQALXx2vOpvD6ZgcYHCBxoMDrWLmO+NjOtMABjK+Fv52hwTVxHu7dNRKckQCQwPvqHoEYF4yAqE0obpyedyJm5Ru/+ocnjAdqjBHrIs9JbTrZdjo2EOTDVOCHfu90HyhWGrYqFG26QCPBbJnFwSeTWFCAoOBgOUsylzNRgleruYQcyagdHO7ZvTt3bHeP7giImEHLHdsXnz+yyRhxzNDHHCBBVGMym9Rfz4Y2G/esXJhbKT+z117Zt//pf/z39va3X7UPfv1ze+f//j/t4Wef2Gg0tp3tPTs4uGX37j2wlx+8ovIcsvE/+clP7Je//KWeI052tRZKUKp1hNaSut1MUN7PsXDIui1oOTm3WrmggDWzmNl41LPFfGKNGmUC27a7s213bh0os+00cHf6vA7Y57HPX66BsRKbhrIGCb8hzAfNeGYXlz374uEje/TkqV22+5Yvl1XaUK7VVYus7D81y0mJShaGwGQi0U85Ni5MlwB4lBkQUNBykudeqgZqNddzdHxqXz56bE+OjjWPHjx4YK+9+ob94Ac/sFu379npZcd+/ov37O9/8o/2+cMTy5WqtswUxUbJESDmylaubSk4CVpBQWAOEvpV7WZGASFBGOCGQCYxpEIiU2WT1GuTzYYYxbdXK6uVilavlm1ve0uBG1oVl6cndnF+KiAB4CGbmdhs0rZSYW471bLd3mnYbq1iNp+qXOGy07V8qU4dhhUrdcsW0VSZi5EwmwzNFrQXDXoluq45YBpZZ1NLUYCEW9sNmw97Nhv2LIc4XjarjH6TzjGIcebpRhA0EGJWkztjbocYXwf9FES6PZknbMKEeQagi+YIgouIEo4nSxuM59YbzQzlhXJ1y/LlqkQKn3Y6djIY2sVwTAhqrd09297Zt3kmY51uX8AZ9gXtE+YzOgk0VKhXCtaooCVSsPEwAAlcpwdlAlxpaSig9EpMOex/IfOufYlWhrmCzRPwkndD28UgyutMN9kl5gQBkMCEUOLAb1HbmQui1y9tMqMGH6YlryFgG7QDlK/I0P0EQVWzu3cO7MGDffvOW3dtd6ti+7t7Vq9WbTlZ2MXZuR0/PbbLy46OMUNMcAmzKmej6Vz6CJfdrgCGQX+ybl+KscrkVEAhwAknGZ9HXVoS+woASxtH7FOuEPQ/1ElFkQ+MIM+mcwzAyavxCAyhADpy/HF/bJmJqfMOZQ0AagXYF0X2WJgi49CdhPKwKiKSDQlJwljguXV7A7vsDEL3DJWwmYAEyi4oaaCkCxwZe4rIIsKJjC9ikwKasgWbMt6LjISB4z0QHRUHEvQ8k/JD7tTnxZRONAmQcBVIXM9Kq8yF55089yv/JvidgHDBHgRwwfdNzZUkQHleEPms95/7XgpI2BRYxv6Zr+s06yD22+LsLef/fQIJcVAoe58Ax35daV82Li2IA2wPatNAwiYfN/br3Y9Y+xMBAbvGRog/7xl5Pw+fjX3E+Jq0hKKg2OfF855h/EzSxxNLL9IQSPv3acZCHOxvOm/6+5sSlfH3Nvnv8fjEMVo899LxyqZr0WciRnx8Lv98mhFx/TiJZhgWLPLh41jF47x4Tsdggq/fTUACxwFg/UYj4WswEtgAn/XzdSbasxbqpsV0ZdiC4jXgf0w5iREiZQeSn/R5eJk+vmnjEBslRwzZEJ2S7ci1zpmIR8THThuDtKG5Zqx/T0BC+h5ig5g2sunALW18b/p/Ggxwo7jJAPoxNhmKtMGIN6q0ERIokCptSI9fDBys30sxErgOjcO1Wl46UIWMjDMSpElAZoZWeHj2BDkJI4HSBqmBEwSV6WtdUGmDAwX+DOJgnc/wExuaEEQFgT5+iwI6o++6t2wMGfy4hEBZuqQEImYW+P144KZAIQmy02svzty74+/ggxtML+FRr/dk7TDfAQRwzF0nwa+fDBzX7swd/74DETh08ebJ+0575/io+afXSzwWbrRxaMlI8R2ugXvkHkqV8lpUMR7nIPYW1LR9E9eYJg6xypOmY+tfdkTlJm+5Wk4FJEhscTbRMxuPplZpNqxca4mZQBCJPkJoAVixJWJ66yxjCGYpbVjSAYKyCTOrVoui1d+7f1fdG3DQu+229XtDOzo6Vds7Wo9BjV8ugj3FcWfa5XILm086Vi2trFHN2L272/aX/+pH9t1vv2HzSdc++c179vFvfm0nJ6fK6gIePHjwir326ptiHXz66af2zjvv2HvvvSdHe2d3WwGUwCBAAv7BKKAFnYCLuQT+AEDI4JZYC6upzUYDGw7bEn3b2W7Yrdv7Km24dXC4nscODrmj5E6eO3PujDvopLk3CyAcgB56ApfdnsobHj4+srPzS2WfEUgrVOgGUrZFhvEO65bj0LYTxgxdHTgOWXc5RwmQMBkHMT2EP9FFGIwntru7K8E3goIvHz+xTz79VADdzs6O7e8f2OtvfEtMg4t2xx49Obb3P/jUjs46lsmXbI7UoDYd2sJlbbGqWDZPkBz63JOBds0EMeDVQg7gYymRRAVei3kAESyUCQHY8EPdPiACOgnlfM4qpaLVqmVr0uVjtVT3BoAEdDgU/S3HYqmUczPba9Ts7sGWAAWe1fn5pV10u1Zr7lmOsSvVBH7KhkwIsIcCDnIcZkYGHvbhypbTsWWXM9vdbtrt/S2r5zO2GPctu5has1yyrWrJSvmcWpEynzJ5tCGSZ5gE1DyH2AbytwPxzBHGQM+CQH9BRjeIT2ne00KwUFQw3R+iF4AoZc5GaFMszUqVlpUqdRtM5nba7dnxYGhno4FAvdv37gsAIojn2VEbj7aEuozQChcWhi3VZQRWBUwaNF6YH4xLcLqvNF+g+jujUeOTsCUAAmVbaPuaLwpIcBvD/gCoRHmLxiGXiH0lAKaL+LuoM61VFTRSQoX475z2wsyVMKYKkHP8htUGiGu2u1O2+3fv2q1bTTvcL1mzWbQHd1+yl+/dF8Pk7OTUvvj0Czs5ObNuZ6D1Mp4txPBp90c2GE8D00rsjZWCavk0pNbxpfL0uViJeUfgzrxEe4B5THtEdQFSd4KkAxB7LV2vkkAoaIKEPU97rsoJA8jgQIKAxenCFoO5bDLjuzLEHOn6wsRiTxmLWAiwUK+Urdmqaw/gu7TvHQzH1hugRUML2pw6+FBmxfySwGy7awvES0uw4KrSuqEcrT9gDGiDCfBYCes1yipil2BRaO9OMs5Ozwe4d90XOuGMp+CuYY/x5IT7AcHvSmq4E2bC1V4X5BljxmYcYKYDk2c62S/w5vPaP6Z9u+v3dkXnj4EE9zf99++jtCH2YdO+VHy+tO+6ibEQf9/9npsCyU2+cuwHk3yKfW8fB/d740A+HqP4up7lPz/v0aZ9vLSPvsl/jq8j3ptlh5LSUL/vTcDSpmv6OiDApvjLx+nrnid9buLPdHzj48n5/P78e7GvCbyv8UkBCfHzjK/PzxODaIGFeqWh4vFqYB2i2bT8BkjQRvac0ob/r4GEmJEQI1Ju2H8bICFtAOPJx+RxqrjTwIV2ReJLmyarB33+3lcm/QsCCbFRiBdAbPDTf8cLLX3N6cX+vOO7IdsEnnhgF19X2mDEz+x5xvy6EUhQ4OeILVLjGCP7MZAQWsYFdWwcfmcZZAq0tgpAAo5PEtvZQnVPOXVLAEhQFtYCUyCNXKbvPTbojJlnah0RdjDBNQv4fPw5/vZAzJ3eAGQFB24TkJCea24A+bwDCXyPczrzxoEA1Rcn7ey4NwcSCOAVwCXtFVHQ51h+/zHbgs+QeXRQxBkJBBXeQrLf7a03At90XZzPxa9YZ2TQcWo5vutJcE4H93zDILvrxlxzy7M6yyttB+5/PglAQvf8Um0VCdwXc9gIozWQQAAChbZUqVmphkp/SYJoZPcAFbK5kujWHtQShITnThvCQLXlp1ItCEh48OCeNZp19WI/PT6REOKoByPD23AGpXMF2gSh0lhA7HBm1fLKtls5u39317795j175f4ta9Yq1j07tiePHtujh0+UhWu1tu173/uBvfLy63ousBHeffdd+/LLzzWGAAmKgQjuKkUr1WDi0EqwbFlEJ3Vu2t7mrFLIKaCdz4dqO9nvXaid5eHBjt29faAOHATfMBJiJkrsJKXXbPx/bbRJnyTWIgENVOSjkzP74svHEl6k5p3uCMVqzaq1puVK5aBVQleGOWF9AJYoIZAjnmRAKXtRcATok2zoCi56fbt9+7Z961vfsmarZZ98+bn96r33VOpAC8ydnT0xExqtHdGmP/vikTo3dHpjm8xNAoCrbGj9SOewybJouXxNbQIph6IWm6CJAMYBEgVNCZAQQOgAHPAcwCqXCfuFlo5SPl7OrZjNWBmGVD5rezvbEjhsX5zb+dmJugZRwrOaDS27HFgpO7ODZt3u3dqxrVrZxv2uxq7T7altYhbdi1JV9e/g3swr1PEBhah9z8BMKORUjy7pzdnIqoWsteolK5GZHvWMooG9JtTyuuZFELkMYsezRQAS+XHwyMFVgTtJRxkHmhwQpQRBZSGJ/UFToqKuUQXr9Yd20aZDhVm+WLfFCg0EssgwIWo2WSztYjS2x72uDWAulet2eOeO1Rrb1htNBCSgZQMbhbxQFgd5ObXcaiGAjNIGgAQy6wKb5nEbL2fMABIEnYdgj6+yibpP2G5k/Gk7utapcQcyAOAOJNDa0oNGjkWXhhBMh3IxymIADwQoAJJROrVaqqWhWAmUncyW1qybPbh/1166c8tqtYwtZhf24P5te+OVV9UyFGC7c9m2p0+PJLZ6fHQuwGA8X0nIsT8GVAuFCLCq0GboD8cSLVTnBcr7yrQ3DV1InJFAtxyJhC4Rm57YZBhETFl3oaQhv+5qsGanqC032iChFWfYBwLzT3aS7gmdmYAEgBLABMQ7yxXaO84l6qoOMczNWkVAAmwDtBp0bspAZhmbTOhiQvvILSsVi7KDPHettSVgAaA4dsME1KC9wtzT3q/2vfhxV7oEslFJJ5883UoSnSGeU61eV4kUx768bKuLC6AJop1x1jkASsyB6+KLzJe0r+Q+pAMJfM99lucFWFfA1PNCzs3ve9eGTQGo+zA3BerxxVu+hgAAIABJREFUEePPpG1+OtHivpADTZv8uth3SR/bA16+r9KfVGlB7NO6H+W/4+/GNsp94rSv/HWAhPQz8nO4Pfw6T2ZTkB1f003HSAMVm4JdvwcPimOf3p/F8+KAm86f3s/jsZB9S/aFm2KA9LPfdJ6b1oDGeRHsbTxf/H5lfyONuPjY4bzh/RhIuOl+4nlwHQRyMdUAJvh9fgMkbGr/+AyNhD8kICEOah1Z84UWL8p40RazocY5XoCxUeX7DgZ4dtmdhpuAhHjC+kK6yVA7Nd/fjxeBB0R+7fF78Ws3LdLgrIZAM15o6e/eNDZp4xqfx+9xHcClKFn+fhpxTBsaN2Tpe0uPV2ycr13Hc0obngUksO5xJlwjgUyMgucISChSx/0MRgK0zBhIcIfJ7wcn2Q2Pj4kcycS5cqCLzzty7/ONzzng4PTKkNEM2TONfQL0+Xl5fy1EmND+4rWQXiN8z6mHnM91DpyG7BlEF1wEUOAcfE/MinLlGlCjbE5CL+dvvueBhB+boFN10YWCaLjxePA318P3cNZwCjkOmSiABIADBxqcIh87YK6J4PN9rZmwCvXGDjzQbQPaM+0fycTSuWExHUkjAX2A5SSUKSCWJ0e0XJVGAnRYaMq0f4QqTIAjGjIcWqjOBIaiwSLIOlEWD2f81q0Du3//JSmOX7YvVLdPS8bMqmi5VZLF9k4iCLBpXk+pnLZmLa9uDQdbZXvt1QO7f3fP9rarttNsKOAEjPni84f2ySefWbVatz/7r/7cbt++q5aQ//AP/2CffPKJXVyc2dZ2S/RgAA/GtNYkU10QRZkgFsoyGVCOqTZvOTQTsjYfD617eWL97qWU+l+6c2h3bh8qW96oh2fi2hceLMbr39eCO3Ox84NDj2I9a5Bxg1lAJwsC+KdHJ3Z0ckF0auU6oos7Vq7XlXGm5ASBNICEkFEO2QcYCfyMEmFHAnvOS5AEkNAdDO3+/fv2ve99z3b39uyjzz+2X/7qXQEJYiTsHer9SqVuT45O7Kf/9K61O2gNkMkcW2cwsWwB0c2S9UewU0qWLdasXCirLaVYCaR1CY1WocOP67VMKKURkJAIEyaaCNDF+SmoDCuIgBJqoVSP6Tnc37NapWTdzqVdnJ2pLh0WwWIysMJqZMXszA6bDbt3e8e2qmUb9NoCEgBNOiOzLOJ1dB3Jh7VJ94IKr2XMpr2eAu16rWp7200BFsvJwDJLyhhWAhCmg7bllws73K7b/s6OVQqwZYIjRjkKHWy4L8afecBv13xh7H39c48Owvuan6rMKIj6aU5WGwpKLy67dnLcFt2QZ2/Zkg1Gc5utQocBhBe7k4k97LRtSqDZ2LbWzq5NZxl7enZm7U5XnXgCnR4RxKxKG7JLyo3QS8iKUt+oNdXaUJ1WInorwSs2SvsX9iEBdtlO3dYCJABChDKAkJmCjRDmWxIwJq0FpZ8RtcBkXoZSoiDQCgMDsAHHWG0iE+0FSqAQa1VZw2xm+9s1+9abL9vB4b5lVyN78uh9++EPvm2vv/qGbNfleTvY89HUet2+ffDRZxKilL1aZCS8aXR0SObnZJG1/oDWrEOb05WhXLFqo6Zyrmwhp/p/NBJo9yi2nhG4TySSOxxgo1m/gAyB+SnhxYiZIhZCPquAfT1uyXpcwcLqzy2XYZ4zxgsrV3JWrdEOc2XzxUhzuVDIqtMNbWYBLSkhg71E+1DLlKzXHejYMI3yuZyEVNk3ZFd074CUS+mrUDKTScocWKc8F+2JCfPR2XViZ6D7UwlzwLUMtra3ZScYg7OzcwEJ6v6EdlJU4uJAgnfzWPuca+A00QWSqOSVRlCcIea86YxzOtACKH2RH7/P2D+Mfa9rSYskYNvko8ZJCvfV3H91/yMO+GKg5LcFEuIM8NcFEtwH+22ABK7Xr/0mXzjof1yVNqSDdk/GxH5vevz8+W0CE2LGyqbnrBgkKen08XZ/yH/HzyPeizleOuOejhXSGnPpoN6/n/6ef+6K0XU92H8WOBDfZzwX0zGS9pPZFfst/b6vn3TsczXeYX09C0jw8fV54GN8FS9eaXZ8AyQ8o/1jzgNRD9hSdTy/j/aPzzKEsZH96mJcyjmCMsp7rjTvgYYHeCzmOFPiSJWMtkTGgjK+TwRtmMn/3Zj4QnHD7mimOxjxZE0v3E0Lw19jY46NVNqYxPcfG6C0cY7PEX/O7zs24psWJK/ddPz0NcWLexNQETtkceAa36f//byNMn1NfC9GBN0JX4srJkbdKXs4Nr7J6bqv3ScOX2AZiIKcZCEAElxskVpoRBf57pQMXoaWZyVlVTSmSebRxzd2lrh2z55z3arnTzQ2eM8FBN1RiRXNXYOAIC3e/NLroVypXHNgmPMKXlyoK9oM4w3b508MWvAdrt+FRb3uHQqy1zS76r6zC3DUCqimJ+izBxP834MJPksATcbXxYe4FpTqB72+HFTv+OAMCc4JmMB5+awfl6w6z3M9rgS9CGkloosOJPgmiiK41m5Sh8rfYlBMZ0HfYj4TlZ8uCpNhT874dDK0mTJuQYeB2lo5n2oBWVImj5p+gplcrha6OiiLFbqwBHbJVHZpRfvEQsEODvbspZfu6F4J8J8+farsu9o8ZphLQeWd+cQxVCucXUkfoVpa2narYPdubdmbr92x116+bVvNimVWM2tWGlI9f/LkyH7+85+rLnp/70CAAs40bITg4M6lyk5mr16vip2QK1K2E2rD0Zgg64g4nYAEaNtkCHVPcxt0L+XU18pZu3vnUEKL0J13d/evtQt1kIDfDkL5HOPeHehifjBvWH/SwaBEgdZ3o4ko6Q8fPrHPHz2W+OJwOlXnhr1bt9VWcULZCJoKM9rRhYyhU6mdZi/1fzkaSf92MSvmEphj7sAQeeXVV+lDYdP5RMEH+8arL79mr772hp7Nhx9/Yh9/8oU9PTm3dndkw/HMLntDsSgQbpstCzael2yVrSQ140UxmGBQEFzxTFkDZP10jWsKpSu/Ey0iBBist2iSsBMWzKjQlb5C2Ukxr3KClTou9G1EZ5Ep83ZulczEavmV7bbqdmuvYfViXs/p+Ozc2r0R/Qdtng0t7rCJ9WpNQpmtWkXzi5aO/W5X5wUg2KrDbNi1WiFv/YtjW05Gll1MpItwuNO07UZdjAYjKM4srTcM65Sx81It30u4J4BHBxcdtGQ+sN5r9aaebbvbUTDJM2k2tkRJ//KLx3Z+2bfJzMT2KFQa0iMZz0zlRZQUzXI5O1tM7HzQtzpAwu6e2nQ+Ojq2wTB01hGIkcurRIe5vJxPLLOcSSOBDgC1ShDmw95wrZQq4keEpEHoOKDABYAnatNH9lximQpQA0DET7EQtCDISIXvBUHbqUqdAmAUQOTQZnU1myatY3M2oUxuQSnDlT9Ch4Zer2vlQsb2duji0bBbh3vSKZlMOraaU/ZkKmnaaja0Dvqdrp4JYFanN1QLSpqboD8yHEzUbjKTK9kU4MIKdtntSDegVC1ZvdmybD6jDhjT6VggqYK1ZdjLQMfkLwFzTma2mAUgHkFRZ5DpPnOhNI+5D5AAE0G+kkD6XOjqM5xYdgrrqaD5jqYM7K1GswwEZOPJwLqdvpV0fw1rbTUE2Ha7gCWLAChp2ANzgv2FxwIb4eKirQ4Yza2mbAVlDMPpwgZDgL2c7e4fqOMKHUu6nZ4NxwHw9tI5/i/GUyl0oXDfEO0E9jLukflCaUjwBa8AAf0/ARak/5ISW3R/JA6+w/oPYIT7p25LYx/T/Sbfv2EkuH8Qfy5OHsRBezrgj8UjYx/WfbyYZeE+5iZfMu1T+lpxX9r9aGer+LE8MNPel9js9G9/L7YrfnwHXjZ9P/Yx43tbM2YiGn/sP8f3x/Hja/Yx9mNTWrl+FlFG2n1U5rn7Iu6L+7X7c/FjxWMSj3V8bb/t3z6H4nPE4xtfX3o+8h0HAmLfMR5LXxtpQMI/k/Zd04G4X8vXua/4ufgYoiu1aX3EtvrmY3vLvOAjpOMcWZZEY+Km8RNFa8NPgheKtXZ2eRn8w7irh///uqTK1xmGjZ/JrOIn9Dsf5gW+GBIL4SdjVk0xEv7QgQTofyBKBD9kLdnkXBzOUeSwcQeqmU/4dXCZUJ7jzcJRzpBhuAqwfcLyyNy4+HHdcDCMMXr1vMfrInGxEYm/ExvaOKiOg/X0Yow/59cVB99pg+xGOB20p68jHcTyPTfksXGJry1eiJsW69cxJPF1+bX6+Z4HJDA/rhmgZKDDMQOQoGyKshdBMRyNBGoqBSBYVm0g5QTrWKG0gTII3X8CBPl1OZDgAImDAx4Ic944q8+cZb64LoA7pJ7Fw+GO7z+9iePA+TzlnCGIDUKBsT5Deu6kEdb4+h1I4Dc/3iUhiNoFdWuuAzCFcYJOzvG4V65BQWrCdAAI4F64zxhI8EwHegRkmXAEPZvJ9TuQ4LoRfJ774TMONqC07VoNvmbXXRoSxkSzjnMdUnw+f/k/wQM0YCngY0OgJwMgTEZSRh/0uutWhQKY8mWp9sNKWNLnfkWdfsZyhcZarGztfKlt2kTBAwEH43Swt2t3770kO3V6eiwgod8fWmYZ2kd6LS0OOxg52elCDkGytlVKC9tpFMREePutB/at1+/Z3lZdTApKNLjnp0+P7YMPPrLLi7aeAYHw6enpmpItbYoy1PHQSk3AC63t8pQ3r6wIQIYjnYWJkBWQQD059fIILQ57lDa0rV7O2f17d+z2YQAQ6vXm2vbiYPuc8/nkNHZ+Myc09vNEFV+01NB2dbUI62KEiBrB4MMn9vDxY3t6dKb2dbXmtu3duWMZBC/VaDMrpfWCPRtI4C4EpKh169TOLtsCp6An37p9215581WbL2cSZiMI+e53v6/2kIzn+7/50D746FO15iSgHU0XdnJ2ab3RWJTwyTxvkwUgGnMS8TnsBHTxILwY7B02BieCoDJ0bwhrMXFeYGQkMkMwEejQwG9eIksLw0XZcQn/zUP7P9peAkDYzICxGgWzna26HW7XrJTPWK/ftvOLtnXpspIr2xLWFCyJTMaqlYpt1StWLeYtu5rbbESbz77Wg80nttOo2bdevm97rZoN2ufWPT+2Mu0o60XbaVLWkLUsHRBYs9XADjpvX4rRwX05oOf7mTuqHlA4m0+aJ42GjecL1ZDCiyejXK81dawnT46tfTk0LitPGRndGhC6nIY2oRIQzGbtcjW3y+nYavWWVepbEsh8cnIq+joDKyCWwBYwMrNQaQNrCzbPbqsZulbMrkq3uG5KCbzkjCB4HQgmYEKY2zxL3gstHNfaMQmQwINjPBDxdSAhLn9b7xOJeCMBIdlx5it6GyqJWM2t1+nYoNexYiFjB7tNdWs43N+SfsZoCJuK8paJ7hPGVrVcDsK9ACnQ+rMFjRV6E+PxTN0wclnELDMqdxiMpmLpYKsqNQRY6eywtP5oaMNEh4ZyhwwlHLTzXIUyOuan6PwIjyYCk4CmZMgpE1ESZxVAVGmxJFpB8o+SAGU2mlpmCtuhKHAKNk6lWrRWq2Z5bN+4r1aX+XzOGs2a2FQYW9Yv18Kam05gLgA0sxcV1cYV/Q30C+j6UaGrEWVry4yAhP5gYsts1nb2Duzw8K5NxlN9HlaN+4kav0loU0tZhmeVtWflA1MFWw+YQZlImB/Xs9ISaU66NDhAEILy61TseD/3z/l+Hgd8m/wr2ZGkVCL2AdzP5f040HP/NU7ueGmDr9ebfMk4wkj7IG7r3b+LfY3nAQnp48bHiv+OA9P4PM8DEtL+oge211gzKdX/r/hYkehlnJTiWNq7Im0BP5/72w6ix/FBfP0ej2zyjdNjEY/V1/3bn2c6XvDX13txUnrkc8OP7/Y6jgU2AQlx4B6/7/cVgya85ud5nv/vc5jn7Oxd9yEUg82v2Nbpe41jp83j9Q2Q8HXn0fM/90cAJGyamGFir4yWYZSWOvWZDYsghGwcAVA6sPMBuQISQj0k5/DgxoMSzyD4InJjwP8dSFB9fdTOZ5MxfdZDSDMSYoOy6Xux0YoD+/izm4CE9DX65+NjbAIS/P2bDFHMeNh0DfGmlb632DjdNEbPM4QeON7ESHAgwY2y10I6kIDr5owEgASxV0r0rK4KQABIyJWDXkAaSNBGoqDh6sfH2ceF4BrD58E584a5qewXjn21qo3IyxriWmNnB2w6vq8JnD1+3NA6KMFr7rz5s4sdlRhBjjdbjoOjxHXFHSVwrviOMwG0Qeay1miQwQqZZu6JHw8o+Uy73dbY8RrBG9fE676BQdd1ZoYDCZzDgQTmjwLM0WjNOvJMN84718r5CYL58fsiC8nnABL8fHK2YgVj9BQmkyAuCDIMLXc6VDvFXqet7K82QGjKtPMr5C2TpwVk0RaZvJzTfL4hMEpzWXTvcA3oI5ARVZCYy9re9o7dfum2xoFA6eTkxHq9gbo0OB1ax1AwwbyClbCwSm5lxfzCdup5e3DvwH7wJ6/aa6/dtXq5aPPZxH797q/E6oCJIPE62hCizH55qX9h3tFbvSknXUJxiTitAwlcJBoRxTzgRcxIyJhNRigw2qh/YaNB16olruOO3VWNdsXK1ZqegQNF1FfzM00AJwcSlN1L9AvchhFQKLuJuBtq6j2y2xPrdUcK5Onc8PjJibX7A6s0WgISCtWarcgSZQKQkFuG9k83MRIUSCEGCutkNrOLTldzkvVDvfNf/pu/VNnD06ePFWT/+Z/9S4lU/vznv7Bf/vJX9vkXj6xUq9vh4T2zfEn///zLJ9bp9a07mNsyW7dMviqBwLwDCSsAvSAgyXpyJXvgD4n5icCykF4BwQh7gOwc2hrz60ACTAGABMQN+Q6dRqDC81PKrKy6mtl2OWd7Ww3bbpaUbe/2LqUxMFrMbbLM2UJtEcP6KOTzKm0goF7OxtLAoNUeoNpk0LVGuWhvv/GaHW41rHt+Yt2zI9ui3eN2zerYw9VMQEKzVlfNOvOJziD8Yz164OA2y+2U78Oe4RRwWG/YeLEUI2E+nQtoJLAnS3x2HsRI54uc5RA2zVckujicLpVpRvB0ls3axWpm7enEqvWWlesNO73o2PH5pZT40Y+h1AUbg/ZHIbeyUjZr5VJezIpWs261YlUCgtiYYbLexZCBvZBowbgAo+yonqE7oGqloHaNDiSsWRn5kLggY6k1kOjouHPr+0MhoSbDbCDwh9GgsoIEFKaUZdC7FJBwuNey3Z2WHew1pWEy7J1ZdkU3kpFsKBoBgAnMeWwAmiPY56Onp6FEyHJWq29ZHjbCdG6DydQ63YGAOtYA5y1Uy+pgwPzujwOrQXM42aNAAdyhx1YhmMg9h3I1QNG8GD6y2Qh3Mt5JByAET2E5rIGZ+crK2YKVBOQDri3EtNjahrlGOcJI8x3ooVYJGjm+H6hFbx4wBTZIaAmr9TENTAG0TKh8QIRRAq3oREhwcibgt9Hatp3dQ6Ea2BzAIPcJBeonrSDxHzQfEsaddCSSxJTsHHoTUdcFL/HwQJXyirDvXgkyhs8HBprsQNS+2EsX0z7n5gA/iFy6PY19PE8U+Dzy4/m8c19s3d0qWbBpn4xjbnotDrbdf1gfMxLHflEgIfZN1j5cqktWbGvia0nbIL++9fyLAILYD47vLfa3Gcv42etcCWCY9o/jxF3sV6d9OX9O/nrsb2+6l/j7v83fN/nvMQAVX7Mf2+11+vvp5xK/v+m9GEhIz51n3Qfnj3W7OI+AvqT0FUa8r41NscKzx+gbIOG3mUPPH8s/YEZC2khcN1ZL1WhSa+hAAoaLjYRgjc09zpjHx1pn6pONgfeY7HzeRRVd+I7J68bej+cGP+4LHAfNNxmPtFF2ICFtSNIPzQ16HBTGxi/+fHzuNBMhBmXia7np+B6Y3WSI3KlIHzd9bWkD6dcbI7KbJqo7MZve0zXjLfATtTHS6wllaN2aKqEu+VQP14PqemAkUNrgQEKhQiBdDwACNNNUaQPKzXFpg88dN5a+4TiV2wED5ijzhlptsir8iP6Z6kPL593xjhH3tIHmcyMU35KAzLNozsQRKCLF7BDoeqlPTFdMzw8HLxxIAAhhHbizxDEw4mrjt1pavbm17jzB63zOgQTui6DNWQoEs3GXCs0pOi+USvqOQIGkbIE1zLl5LTj5AXjxbhKu6+Dt/nDI/TloPBIggR7lft9a30mdp8YSAIBWj9Sok6nEmZ2PBSR025fKhnE9BAoS97Psuj7eckVbZRBcrIqOTIbZNzJxpKh7phQmqYHl/vb295VZm+CodzoKmKAEACQwFnouc2rkF3RHtlx2brVCxkqFpd3ebYiN8KMffsfu3z202bgrFf+f/fQnouXjDMMmw0Hl2Ng/B5Vo+Yg+At0a5GzDMlDjAeonWCuUMuRCHTSlLQjLwkigLGM5twwB7mRg02FXmgkH+zt2+2BfJRL11pYRLDFfnBLOeHN+/vncIdhg/jtw5kARGT+ug3rp4XBks8lcJQ7nJ+f29PjMPn/8WKJ7xWrV9u/etVJzyzKlgrKKo/HUihnuCaZZIiDqQFFiMMjwylbDOlmtpNbuIDMW4Ic/+qHmFPO0Wi7an/zJd5Wh/tu//Tv79fsf2HA8sbe+/V37i3/5V9baPbB33/uN/f1Pfmqff/6lnVyS8a9ZtgDoVrFSEX2AvIAnNKZQ87+W/cPvlzjvVTAKkACribkD44DAiTUh3X+axsBOyGbUklFshgV13uG4JbQNVkvbrRYEJKClMZsOrdO90NgsclkbL7ICEihtIOtMdxLEBmGZoAnSrFdVzkCLyX773IqZlX375QfWqpbt5PHnavm426rZwW7LqnxxORUNvVqt6LsACQ5auTaLA/C+l3Jvbosc1OP/1J+PF2bdfs9mk1nQ2ihVbT5PWvRNFjabZmwh6jwMELPJFAbASmM8LWTtaDywzmxq9ea21bd2rTec2Fm7bcMx1PiZIbqJOB+ilWTxEVksFbJWKRasVipbvVQzWG3OumJ9rBMLy1CuEfaKiMKaaCYgWMh6I/COba5YGYCOmYxBhXcgwYNLbVdJ9yDPGHPP3BMAdqUSwGWOqe4u3QtD+uNgByChYYf7iG/mbDA4t8ngzMpFs2qjLiABG0u5W7FYlfAnWftfvPtr++jDzyybLdje/m2rlOtql8r4dAZD62PP0TqgQ0shb+P5TK1p8a0Ax9yuCuROMu/a79U5ZCVwinPSVpZ753O0W6UERxoVpQBiKcCfMHcp84MBVbB6rqzf2ElsUrNetp2dLSuWKH8Yi4HDuiiX6Eizpc40KhdCpycb2jl6CR3PcMxeMRjbiDbJi7C3TwCd0IhQOdRKQp25fMlKxZpVKFGa0Zr1iiLN2M8SzQvZ8CSYFiAQMRy5J4AED+BDaUSomfdEE6WRIRi93oY5MJZCKYPv9Xwv3qP5/yb/1ffz4A9Q8hSYtpuAhGBXAjvC37+W3MmmxCATkMz9tU3+VxwI3hTEub/4PCAhDZCk/bz4+H7e2JeMM+jpa3F/yX/HvrMH8OlAPvaxfOzisXA75nPCgYTYj43HOWbhbfK7Yv/a7z3tl6fHJP5/Op5IfzYeq9gnj8c9/TzjcfTxif1/P0f62cSfTc/F9HtxvPCs+2M94DMAMrM/cBzsCP6zgOtcsE/psXveuITPfwMkPGvsf7v3/sAZCZsMTTDMOGNX7R89K4ZhCe3AQo2bL3gPhOIJroDNW4AkDqgcHGock9ZGTFb/Dk6FB86+UYA0x4YjPl86eN70f0obnvWTvv+rew81eX5f6cUUv5e+503nS193bGh949pkiJ7HSPDrjxd2/PfXARLShuuakXiO2CJAwrVzX7v50LovBhJ4xgAJtVpDjIRSsayCda5zpILMrFSt6dogtB+KfBIEuhPAPes4ifYGY0QgSSClrOjFhbLHfM43Fx8HByHiLMVNRlL3FYktMjc5HnOW92JHnv+7foKzHjT/k5KfmLkTt2hUljsplXCgwp1unK9KrWEEkhzLz4vhdy0Eb//I+vTNgGv0AJOgLWZAcBxHnL3umv/7Wna2kJeCBOct/NM8jQXNYBpRgoBTmAjaeUYB4EF6BrRCGw4UwAEkIDIHkDDs95TxF8NJbcaGchopbyhVGxLbyyDUuiqpZSPzLKyz8LTc6eRvnNJ8IWu1ZkNzgGemGuH5Qs4+gTyAmALe2dSWiW5DIbO0VrWoAPHVe4f2Zz/+nv3Fn37fbu9v29nRY/vs0w/tw48+EC0f5IwggnKJDz74wI6PT/Vst7aa1mjUrNlqqFZZTIk5ACsdDmgbEFqciZHAb+yfgAU0Ekw190XwBmXDRxKsq1YKqsemTGJnf0/Pz8FXni32l2sC4OA+ARgIAvb393WN3Cfvn56fqb6c4CVHK0UF1WQ/M9Zt9+z07NI+/vwLO+/0rRABCSipL/I5BULlHM5FEKcTcJLUGHvYh5MteqZaaeaU9WVOA7Zwnazl115/RSwEngGvPfz8C/voo080loiJ/ujHf27/3X//72z34Ja989N/sv/41/+Xffzxp3Zy2bOZlS1XDMEfugkEEgoa1MZvoRr6AGom4EGG/yc2SfXzEOQdBAsaCQS+rmJPaQNLXOU3Kovg31LdlMqrpTUSIGF/p2mVMjoTPWt3zkO9PcKJubLNCXaTceA5V8p5K5FbX0xUOgGQQDlL7/xcooqv379tW5UAJBSXC5XRCEioUOq1CKwE5gfsFokFBoE91mTo7hKYSaVSaJXn9lCsrhmdUEJWmmB7nsmrPp3SCro1ACRgjxUcrSjRoSUu4ppLUdMnk5XYQFDZF6WCPRpcipHQbO3a7uFtW2QL1h2O7fyyp/kFM4Nzca0ACYhJ0mIQIKEKkJAwEsbjAFxiJ2GAeCZXjTTWgf+VsFd4kQeLiGGwrZ6IEBCRD113AJx9XsZAgjvSyqTTdpVaqSxAKYAULIaVjUe06UTY8FJAAmDRznbdDg9a1ihXbDS6tMvTL22rWbbGVhA9ZT7v7e3FsCGJAAAgAElEQVTZvXuvSAMAptLf/f1P7Gf/+EvNydu371mruaM5CnjQG4ysPehrnNS2keAYtkrS9hggITzfhMKf1ORz57DxKmX0EsI+onGDAaBuNwTzQz1vgccWhFTBIur1ou3u74gtlpsuQvcMgEslhGqyWQA/PJN+r6vzc29bW9sSNeWYjFfYswIbjj3JAVTKGvrSL5jbaDizwYSEk6kjBW17ARNGiGTOl1avNEMwLpbQlS8n6AjggK4kSXtj7cmAnhEoj8HnWbLuvdMRU4Nj63kn2glXftt1TSyufd1O1PV7EkFljhMnAmLXJfhVnPvrAwl+PO5j7R8mGfW0jxcHz+mgLB148t3Yz/Nj8/tFgQQ/dnxOv9b4vPHfsc+8KbnnwIo/k/Tx4nM5KMpnuBdn1bm/nGYk+Hfdf3OgUHP2mhhnsA+x/7vJR94U/6R9/U3+/CafcZP/HgMxm8Y6fpb+tx/bx8B9SPeD06CVj7Pfazy+6bmVvhe+42xWZ8i6Zhc2pqj2rVc+fvp4zz7+N0DCs+bOb/feHwmQ4JPWnfQweYIzgoPFAmeieSASq4W64XBDGtO7QuOfsIkEJyIch+94QOPB3SYggQ3DA7J4UW6a3PGi9HOmgYTYcGwyIn6MNMKXNi7rjSJqjeJZkE0T5CYgwRdifD9uCNzBig1QekPaZPQ2GcybJu0mulV8joRNfiMjAWpivFHglV8Zsty6a4NrJIiaKkGlhmieOHW0gWQTGNJ2bZUxGAkOJNCeix93pD3g9RaHPiddA4Bgm+yn04DlrETtE5mbMertRjneGOJnj14D4+kbF+f3gN4DbB9Df8+BBDm6USAesyD8Oqgfdd0GD+Ix4GIqLOZWrtZVW8vn3RF30VNHj+XIJ+UNrvmg4A6HbJpkIhOBM3fSOCfjEq97X19yzBPnLjiwAbTRZ5PN2tcsGTOBNerOcQXwIPSIAwyQ0E/YB0Xau61mAhJGg75YChwf9LvT7duEDFexbOVKTQr9KyvaYk7QE5xLnIrYKWTuyQlXNnyh3uTMBxxa2bEVOhPlNZAgBtR0KgFIsr604tuqlWynVbbXH9y1H779pn33rdesXsnbk0dfCEjodM5tNB5aq7mltoaIjL3zzjvKmHPtd5IShJqyx9QTh/aDABvMHYAEhOEQTizBSLimkUBJRdVq5YI1oS2vADrGoSYb8bpi3rZ3d6xUDUr9DjCx0QMU8I9nBYiAkN7BwYGAFObnkydP7MnRU+v0ekHnIotAYcYquRCME8Sj3P/ZFw8lcFis12zv9h0rAsQQmORzCoSC2GIIyDcBCdSe6/nDwMBxy2R1nWTRAbmg5P/4xz/WP/QyGLtf/+p9BVqNelPByJtvfcf+/C/+a2W9//Gf3rW/f+cf7dHjp9buj21ZqFm+FBgJ6tpAVw8xEmjnF/YQCeWTvE2MFbXkhAFSw4j6YFMTD2Wb3wToBLEAXgIVkrIIaSvwfUQql3Nr2sp2KyXb225YpWg2Hnbtontu49lcQEKh2loDCYxPpVhS1rdOxtyWKuGhpCU7X9igcyFGwpv3X7L9Zl36CPNeT2UNBztbVqlQXx+y8yu1fAzztExwnogSejDH/HYBVd8fBeQkYIPWP4E4gSEsi3lY66VCSZ0v8jnAybz0KcaTufUHc+uNaFOLYG7BsoWirYoFezhq28V4JOHG/dt3db/j+dJOzy/tydGx9QdBCBKAhvIl2m2SzW82arZVa1g1X1ZpA9nzIFAYxD9Zx/IbViEZcRUYREETwecSJZErUN/3QnRHdN/4JyQlok4GsSMO0ykIAId/hXywEWqHitjhbCpwiDW/06xZo16yvd26NStVm816dnb0mbUaJa1BjoPtvf/Kq/bdt79vD1551T777Av7yTs/s3f+4WfW742kC3B4cEdjjI7ECaKc3Y5ddno2QteFEgy6tzgTj84Gc4KgRC8qyX4jjsm8aTaqQV+G4HeJBgPzPgC/gYlhVqkEkUXZwEIhdEc5PLCtes0ys5lVK2WJiQIkAEJTMrVczNUmt9sO2hu0BRWjLVdQS17W9drny67UPYN9lfmH7UDjAbDg9KxtvcFYIp35Utny5ZqEJHv9kY1Hc6tVGhJKxXY7qC9QOmEhACSIfZeAGQBDDpZKpyER+WU8HUjQ854FYA0Nhus+1HUGAKCL71VxIBYHfWmf6sr/ej6Q4P5yOrhb+0QRk/Oan5RM0nj/jedtOrD/XYGEtM980zXc5AfGfqNfQ+w3O6MiDmZjAMF9qfRx/P7iBE8MJKz966i0IfaD4wQbx/D14OeLfej4ntO+cTrQT/vJMRBxkw998/y5LiYYX398femYI54H7tulmRexzY+BG/lJkQ/+PCCBz2ITXP+O/dRLXbX+ckGMPB1bxf7yzePyDZDwrDnz2733Bw4kpBeSL8Twe2nq82vB4fespKhvSescz9I6spimJpF1c4qZOxFs5J7ZdWE5D1jcMIVAhmuInYyATqcXbjoYj4PyuLQhbVzShtGPEweS6UAzPne8Gd1kiONzxIsxbWBvAhJi4xNPvPjz6UX9POMRHye+7k2b1W8DJOj715zCvAIF0QwTsUUxUqoo2zcFJKiFVDFku2EkEGBkvYc4BixxgH2zEJWTOuSE6u0txDxgx1klgHHHBOcjVrv24N43ok33Hz9/7sfnAPcn5y3q2sB1+7EcSGDuuvPCXPe6Xqf0xhuFlwhxDmdYOBuADFat0RJ9lx8MPOfn3l2QyhXdfUPw1/0eaMHooIuvLc/uOUDiAEcMIPgGyjXwffqL+/1zDRADtJllAurvx6LkwbMkki+Yr6x7ca7sXyknIrwNOpdrIIGAiT7rBCRkdVHxJgNNlKdWbQmQoAEgow8LxYVdkRiA0ZTDLoTMY8w4WTG3CkWJwjngoZQd2gqZlcFIQCZvb7tuLx3u2p39pu02q5ZdTq19fmznZ8f2/7D3pj+SbMmVn8W+R+Re+6tX73U3m909IDStBRhoOMsXCRhgpIH+Un4QRqP5QGEgUSRISkSz9+WtVa/WXGJ3j1X4nXst8pZ3VGb1RpDCS6Aql/DwcL9+r12zY8eONVqwUJYCET7++GOVS/zt3/6tff75l3rux8eHYg4AJFB3HKj1iMChlVCxrRzhioAEWuRRryyxRcpDSmYHnSDOd9jrWKO2tXVO+cFUGd469PBe21rdju4L0EnCZfO5nHqYNwQ2ZPthI3j7Tl5HbBIgIV/lqguvllB93Fqj1FCGfjSaqE7+1etzu5rn1hr07fjuPSsB8sK8qVbUMg8mgzMSBOYljATZoBj4EOzJKS6HTgpcH/+ePX1uTx4/sj/90z+1g/5AY/f82VcCEiE70Q3j4PDUPvz4G9Zsde2Tz5/ZL3/1mZ2fX9rFJLNqZ6BOHgKZ6ewB/ENfedr5eTYSs0MZTSmAmpvSJgILCBcGwUmuTV0bVqHtqFqSIrYokwWJPpQ6YML0DKGUr5d2YGbH7Ya6NjQbSFqMBSRMAOIoUekeCEhQ1wYCsiKQMB6GIBsGA6VEFbMn987spNex2fDcFsOhnR337OT4wJr1ILRYrgBkbHSt1OqLyRK1T7AXzAG+tC4Ru4ssIe7RbYfWb6Vsm0pdgSuDBthXKQEMNqxShvFVsdl8LSBhPFnabL6Q6CW8FcqKVpWyPc2u7M0st1q9ZoPjU6u1urat1FXi8Pr8QmwBBYiblQJe1jOAIfoIR72BGAnU+QN+8Y9gNwSE19lCAQnSqpSQym5/l1AdaqXlAE57gKKAMIpqAh4KHPV67DgHdC7o9kwy1dEHBgtUeIJmlUdsNzYeDc3Qwei37HCAmKZJR0AaKauJDc+fWrsZOucAbrPOPvrmN+zjb3zLjk5O7bNPv7Af//hnYiS8eX1pR4e0oX2ibhUACb/85FOxEei+geaI9B6Yh+WKSh0gvaEfQOAe7GYARgi+Ww1sBmBKAA7EsgI4U7AQzBpSAP1Bxzq9nkRemQ8AAuiTwA5pVkrqoEHZFSyXunRUStKrAOybz0J5WbfVVatZxC0RkgX8kbZOF+CxrMDd5x6gAoKcGe19J5mNZrlNZrmttpT3mE2yMJeWi601YRM1rlligSEQhJe1p29DEMjfsGXYTBcd1r5LC88IZgcAKgANvqdzXfLJImPqOqD15FUoU3LfJg00PWNdDJKuA7HQZvam0gbZmz2lDWkgnPpbaRBe9GNTv+AfGkjQGkzGaV+Qsw9IcBYlY+CMgKKfm/qn6X35muZ198vcB9qdIzJZir52EUhIP/9dAVoaJ6Rj/a7j/dne9Pq+eCSNM7ivoq+ejnXRrhWP5Xf3bVP/zIGEdPxT0MOf5W1ACGvK24VzTi9jckYr+2cKVPj50vt+9/h8DSTcNHd+49d2OmGxawO1snG3DEi8i4nFM6eB4B+6/eNtQALZvRRIYCJ5NpP3MgkdDeTyUxq0fH8xEq57PDutm/N4zacvrDSg4TNU30q7r6Smfd/CTQ1EGqAruHGhrXe0v9ln2P8hgYTUmKbGkrHz11LDlBrlImDw2xhKN+LpZ7gxE1jkXRPEQcXJi0GbwIGNrTbR8d6WQx0m7RzVCzy02FrQBjBSBMVWqMd6z17fJJRFV49GXQ5EaOGF4JYL6uHwhw1OzmPMOrHZQOMnoPaaUR8v1++QU99qKbjyUpw0wHdD60JPnhErzi/qc1NH3dkNHM91CLWN7UxTRgLn4e/OHnBBrBDQuOK07SjgvNdpffwsIG2ztsHhsRxYMorUOlOqAEOBNnPQQOnRjoNK4APgQKtCnDRFadBoFwuNURPurgLqQE8nyIfyz98RUyQzi7YAXR6gw8MooL6e8VRpRLMph87LSxhfdWhLNkqNSeVaN4LPaFfqAhLybCrHFkbC5OrCJnLg12oHOcsWEnhDtKtWbymLv1xv1Hpss4ZaGvjPZN00Rt4+thQ6XoQOCWFcvcZWTiLzrlIVWLXzNiW2SP0vgfzWTo+6dvdooNZ77UbJKtSor9F1QLtiYdliaotlJsX7Dz/8UOP9gx/8wJ5+8UzDeffembVUqtOSI+/BqAIjupSoRKOya/8orQT9oy5/Y91mww56HWW8O42K6uqX84lVcfpb1LnXFRhwP56NdrFMfgdEYI7DSiCwJBBhvsMEePHquTU7zSAKujbpI5RWW1stzS7eXNqr1xfqkIDj3z4Y2OHdu7apNWwJKFOrit5MEKi4OjqKBO+av1qlAVgLjnwpAjqh1GE4HOt6L88v9Iy+//3v27e//W39zvthRXzy6Wf25ZfPZTOOTu6oNd7lcGqvXr9RKz06BFi1K1BD7e0UZDnVPcxj/g6AROAdqPCx6IKAchva4pnE5iJ1nKANRoL2BQ4PnT+YDwGE4pVwbHW1sEHV7LBRs+ODrnUaNcuzkV1cMW5zzddKp6vvywioNGo16zTrer4OWC0XmTVLFWuw/1dKdvdgYL1ayaZXb1DNtHtnB2Ik1Gp87lrVMNDYgaX6gIgwCiJLyNvEMuYOUjqtVwF1FB3UnllvSGyRcdFrCwL90AWgXKqrM8Z2S+BGdwEo6mvLF2sFwIgpZmWzZ9ORvZoSjJs1u7TeJOvcVvnDaDxVRxnGDTFWxm2dZ+qMQRZ80OnaoNUywMyg9D/RfIFp4w6wM53YO0JgheZCfFZq+8oaDt1++AplAGtbbkLJG7ZRe0NCv9W5eB+2lnOUQmcRRAOxBWTflIGrV+31yxdWrWzt7PjAjg7aVt6urVnFLsLuGNt09NKajYq1KQk4PpIN+PDJx3ZwdCj78vzpC4GKf/+Dn0h0cdA/tidPPrJ+d2D5YmM/+OFPpKeBaDVdIwjAEVlccb0wVUpVvcY9iHUTaz3Qnum0GjadDAOoRAeQJaUL4VlgzgEuadl4cHSgcgs0VdIyqA2gc71iPYDnqEMUtoCNXQ0vxGhChJVn0Wt3BO4tcvRXwj7j2jrOhuEZAqRiY7ENMA/QQgBIoA3mcDJXG9fL8UT3jpByvda1ZrOl58deomfA3hLFLtVJg30oChAzDtPY5SSIxNIe+JoV53uQAh51NwpstQAmUR52LdQtQKYU5gH/YD9QCpH6m86SSP1GvV4p6fpZH+8LJMjfjer8u4AwgmDunxSDcf/8NKgoBtv+3rA+3s4O31ba4MkDf2/xe/pZxWRY0b+8CUhw3yz1bXi/B56pb5t+pvyI6OOlDM+wpkOCQmWN0Z9JYwG/Xv8cf4bvCp7T+yn62u8K6m4LxN3/Scc1HSf34f25+b2nY+3Xnz5bvx4+35k4Hns5K9eTu+n9+/veF0hw/9S1arwLmkA8gbFhffn+X3yON4/P10DCu+bVb/z3RGdR2hPdTk+iW0DR6mmOkYsHuYCd98iUAVnfXOOfAgG/bSApamIihMgEDQFTEDQju+YGkmtKja6yk1EV149Jg1JQf//dX0+DNjYEByI8+OI+PLMiGmYiaueGyo1POpGLi5bzFMUWiw9w3/ilx0AL9a+bDFHR+PvvLla4773FDWKfsX+fCZcaIj/n+xoSnkl6HcV7pd1TOIDNHx8mfA//hfwr82SFiB3CmpQu1NG6CA4m2QtdX6kssACBRepMqcmG+l2mdMD7ycaa2HQcHBn1e+Sc7uBgBPnZa/wdnHLhQPVS73RCJifOM87t6LccYMoooH7HFov+nDwDBJCQbo4+rn6NzE1fD7zHxRM5J59NkMf3tDTBfybQcp0CBXtRDMrXI9dC1ouAf5FlNppMJILVACDp9ZQlo0e9AwMAAh1KGMjqxwwe9F2tFbxPCfwFxxyKPb8T+KtkAOVtas5p/UbGPgJwXobkDo829livvY5CPZ4d4PpTx4hQqFtv2mw0tKuLC6uVN9ZvNy2bjCW2SNadMSM7fnlFacNa1Ng6LeNoKbbCmYMRcB28prZG2gex5GEHcEYVcAUoVrEG7SRjEEbWlACtUatIs2E5H9vd0wP7n/7d/2D/7LvftDdffWHZ+NI++uCB1Nvpp/7Jsy+U+R+Ph7bIcrt4/caeffGlABCArEcP7isgIeMXSrMAQyoqz6kSDFJHryCclNk2AATUqtcQXixZn2cpRkLb2g1A5ZVEGOvVitUbZWu0OW9orxtqlfO3AFgyl7zm85gnzfyHDTCajEByFUS36oBMbVvnK3v58ty+/PypnV8MpSjf7B1Yg/72tEJFv6Zes2VUUS9Tn05wGbuKeNtFOY6AE7Ss03MQIX+X1WLdz+YTe/3yleYEa/HOnXt2enZXx1Ai8ub8wp6/PJdOwt07D+xP/qvv24OHH9pPfvJT+9/+9/9kP/npp9bsncYMedDJoK5fjASG0wIlm3lAK8fgwIWyBr7zugLzuH9o3i4yXY8YIlXKZiK1Pl4771SHEezEJrd+a2vHHUQEG9YBxNpu1PbzcjRU95lVuWxvrma23Jh1B5SQVCzP5uoCgc4FQNHDu3esWa7a5csXVl5kdv/4yPq1kuWjS6tul3Z6BCNhYPVGoNsvV3Or1ghmG3bUH1hpRf17YKEQzClAinpCLqDqe6aD89prGzVbKCPvyvM0CAGUYE4AsAEm1NShYZqtbTpbCUigxChbrG24XNnVemUvxwRtAAlVqyHOulirrSRAI88ZG3d8dGQDBHS3AIC5wAPaXR4fdBQIc90EriQH2p3QpcfFmtPgIN3DeX5oYATGUXgou4BFTJKS1VWmsJVwoQPFABUAahyb+gmUOu1A6E5TNpBWsbWKGRoYB3TJ2K6sUS9bs1YTIwEgoVrbWL9/YPcfPbTHH35kZ3fvWb3ZJrzROqIDCpoeb16cC7g6OTq1Xqdr23LVfvXZcxvPF2r1yLPIViubSqgQLQoSL3VpWGBvEW1VO8XFUs+pxkRkkTGmS9gMc+2VvY7Z6cmBHRwiADmww0EvtPZsd+IeEhI3YS8jEKlKTDHscaudhgl2gtJB9qcg0hvsrEBYtfBdSyyTcRLLaITuSa6Wm8wtSoxofTlfbgL4tCnZZLqwl2/O7dXrS+nedOkkJCYBWgsbPU+xQ5Y8L4AdbGcoW+BzBfisFzvGm2C9NOMPRQNdHLGjVgKXd0wN2DwRWFBSYrGyJrK6CPkK90QMJQDLwTYEX0D/9HtoUywbUAm6DNkigFLuIxX9vGKg/Gv+U9LHfl8g7sFj6uftAxLS87q/wXtTn9r3Zn/d11J67amv56/78QFIDewtv64UiPBreNf1uY+WlhmkIKC/7j6YzzN+xx5gyzz28GNY1wqPokhlMRBHR0TX6hojSRtqvS0Z/33xkbNE/Z593aQxjPt6xSDa/54+u3R8iz8Xj0tf33dt++ZG8RypjdvFHAnY5NpSxdf8mbsvzXfWuGvf+efACr3pyxnlRb84nH8jnRyiBF/Dfp8ed90G1ADyp+O8u49YMoTPSntj+YFSTw66ZoCoxBtJ9/gb7+O2F0vbNIK77ejf8+sOIrBvx5yY9VuIclWtvAnIYhropkCCv7f8BwYS3PgwId0h3W0k7wASfIL7d9+s9wEJpajK68f4hPOJ5BkU38DccDl1DWPutVOcwx0JX4Q+Ed1IF6/ttwUSdgElG3n82gcGpJvDXgMbkdR9773JkPwm09YNdGrofn9AQjQkb2kfhKCUr12duovwedY4bkjLLAixUaICTxMHhNKGRqstRxxFfdVLlgPzwLt0OAINkOWGxFFSHCIHEZwV4PPCaZHMIzYmDCROS2C4hLZuaS0evzvim26kHC90tiDik6LgjHcKJHANRSBBNNMIJHgwxjm8BCMFEvi7rwff0HqDA23sHAc1mNdd+JTrJsvnayAdF0fKlaktfKVz1gMSB5RSJ4TjcEB3pRZR8Kw439J1n85BNnko/PPxREBCvbK1Xqth8/GVDS+vAiugVrPLq5FdXo5tvlhbud6yKvR6q0oVvF4NYn9sGKm9USwUa6TdGRBTKnaJ8ftvVFpS7RetfRvKYmj1ZgCli4l96xtP7N/9j//G/vn3vmPjq5eWjYd25+zADns9ZcZ++ItfSFRueP5G9cTPn35pz58+E4WbQPHBvXvqww6QoGC+EerZUVIXcAaFO/pBJEoriOhVQ3kDQEKX/vTdlg36bWvXqwpkyJ0BdtTqJev2CAACUBDAkmuNDt1/KajX0/3Ex4E1MBlObDKf2NKWYgohogaAkU8X9uLFK/vq2Su7HI1tiZJ9u2+1bs82MGwQO6uFVqzSp8H5B1yip72zD5J2kMtFCNbcUSBg4Hd3Sr747FOt1ZOzO/bgwSPr9gaqsf7y6TMFHLy/Um3ayZ079l9//7+1j7/xbfvlL39p/+t//I/2dz/4sVUaB7Yh4EXJgHIXbA65evq7k5lttq/tM0KF2FsJJtJIkKAABfkAhAscJ0gDsCoF/RIB+gLaYs192nXEcmuWZ3bQq9tBsyfQp1Gq2euXz+35y9e2qWxVyjEjYK2WrNGmPWTJ5jOo4WgFmH38+AO7c3ykdTB8/cqa27U9OjmxQb0s0Go+urDT477dOR1Ys1mz5SazxWIuyjp17f1GRwAUc9uz+k4FVya519uNP7bH9Vs0F5sNIyQj4AplgpRyEGRjc9E+gnVSstliFUoclmazPGTNYYznpYq9AjybzW2er2Svt+WaWCwACRW6AcQM/9HgwLqtpjLAUh0U84cWnJlVykEJHCAE6jwdKbh2B6FSR1EOoZcvxjiajHQRSGC/0PyPIrAEHIyLA83+vFlzsqtk9WN2DzaCWilWzCbDodbh8SFdOVrqmlGDkUBpz2JqeXZh9YZZ//DIHn7wyB5/8LEdnp5YrdZU1xAYNbSa/fyTLwUwVUt1iRzCDIP39dVLwDrGNwAJ+Xprs8VS5Q1i2PB8AOPKW2s3W4E5gO4MbRnXtNQE7GLOElAtJPh5dNyz+2fHauMou9Fuif2h0gDEKWl1qfUKG3BrZfRaIovLNTTYNwQ6LZa79pEEHYxXCRuwgi22tMoaUdgQrANkE8ALGKANLWANwCWCusuSOjTNs41dXF7Z5cXYJvnc1uWNHPwAHgA+hk4cAYQEJElAUPy7TQDuVR5G8iGOz2rNGAUWIL4HfoFYewCa+BdiR4a2x67bhExlp9ayCmwhRB3XdIsIbUDRV/EySjrp4CfChuGPSojAUKrUbLVU0dNOh6Ho67pPsS8Q1LzeAyQU/b6ir/eHABLcSPo68t/d11cs8lsCCanP7fvADuyI5YapD8fPDuD4e12Pw9et7EA1gOeqDncgIe77fh8OJGAjU4AllLqFu9x997ayyflSICENdv05p8/1fYCE4vgWf39XiPmu+OC2OMB9Yr/eNFbhvd6e/V1AAuMe7GHzLRHu3X1vbk5kuw1PgZfr57AJSXMEkBMgKJ2L7lO8a1y+BhKum1/I+fnHDiR4IO81SiGLFozyri96RG/dKBSBBDcO6aQCSHDDuc9A+uJNjQt/wyFi84KRkAY7qaHiPT4R0wXrgY4+1xGZd8zUIuLq9+SHszmli7P48z4gId0odmyTPUasuKEUHap3La7077+poSue83ZGws1AAhu6PxNtRCjER3qfns8iZAYldkXmG9pvu2VNqPmxRjRkCkLWyftER6brTq0/fS6cvzgnnPLq7AReJ2PsmdyQAXkbSOAYjndgAecbZ4zfCfRxtlIgwZ1crtPnWDp/uAbmLZ/jjASMtLdrTMsCOD+BgQMJof4zdK9wqjI/A7h4pob38BmAI965wRXaGWvVtLYRpgsdL7hGlNTTTTzd9PnZxzGlSKbrtVGvy+H0dpFuJxxQ4Vq57pSVIAefZ1Su2JY2aJOxDS8v1We+06rbbHRpV6/PVacOJR8ggZr4CWnPakN97QEScPRgJwShtGuxv9RhoDxGYwcVP2bh5BwxbXHES414baFlJEwNqMwlCTRN7c7xof3Lf/F9+2d/9E1bZkObjC6t0yhbkzmQz2wKY2IyFqsC8OPZF5/by6+eS1Tu5OjQTo+PQ/tAmA7UrMc6ZZx3HF9YCdj/aiko1aOToLERFre1VrVq/SelGXsAACAASURBVE5TjASo8+USFeprq1EXXy9ZuwcoEVg4uq9lqCnGcQrzMKxPnH1/BgoWJjObzqc2W07FkoCZQceG8XhqL756YW9eX9lsvrRmt2/VdttKtGkDAKAcBjZCzPLacqvsqAMJ12MfwAOCFr7CfgE7Ldwn64r5+vTzL0JZyMffsCdPnqjzwqtXb+yzz7+w1xeX9vLFa9tsK9bu9ew7f/w9+9YffVeB2f/xX/6L/egnvzCr9gQkqHYcp4QxYEOivzulMA3mSqj/BygiAFIARUAAsEDmukowFLKd0geJQILsVDTQzsBxZoP2KkCYxaWAhOPOwI4HA2tV6vYSIcuXL22NaB4shQ5ifG0rMSlgcEBVp1vEZmO9Js+2a+X1ymZXlzZo1OzJ/Tt20KhYPryQ4CJAwv27R9bp1m29pesHLCLYKxWr4cgR+ES2k7LIkQXCmmX98BXYKvOdoKF0VNo8U0qWFgJQ+JI+QgUWGC0fS7Zalm08z8VIQKMkMBMWer3U6tjLeWbnAAf5SlT8xbpkE2ycgISQxRbzq9mwZq2u9pfoIuFA1isb26wzrTcPYFnHXBvX7uvV547PLfcFVEePVmIsbXAboP3GA5QIOqiDR6y1TzObBOXaAyKQwOdijwH+CN4X87mAjqODvnVblJABfGxVmpJnY1surqzVrtjx2R179PgDe/TwiXUPBiqxyfLczs+H0hr46ssXYlxsV4Gmz7MjWz8c57JrlDcERgKAzVJjDRgCkOagPHOuAbsJgVa1hAUGIiICdNhao1lW+cXZnUO7f3Zig4OOujpge5pVgMS6lfRMr4GEoK8TKeJxf2KezPLQdji151wHYCO2lPmSz3LLxrAlAghHCR3jDgukLj2DmhgtamUJ7iGGQskms7lNxlN1NhnPZwKy5pwL+74NGh0Ag7p3e1vM19cuNjXsrUEHh387kAigcxPK/ybTqUojpeOwDiArX6Ecr2X9RktJSeY6ek3YPFrUzjOYsIE2Diuiov0yAJFe+qTnsq0G9pPAjQBeOwWf6/PPS+du6mOFErBrAdHUT3U/4h8SSCh+lvsvKZDgvgP39D6MhCJ4kN6vt/1MwWZf3+lnOyPBfR1dZ9TRcCBB/lccXB9HFYCJDve2IKuAoQRISP3k1Id3IMF9JI8nPJbx5576n2l8c5uPfhuQULyu24CD4uelPmnxsxxISJ+H79VpYE+yC5vsNtoTXmG8Yxn+O27UGRHpmF77mEGrCNtVTDb5538NJNw2g/4JAQluBD0AcEMCkCCHHBXrGBwUqU++ETki5gGGD08KJOz+Fjf/dAj9/XwXvW2xiPXdge7k9eOp06qFEltQpudKg6X3ARLciPj31GiQ4UwXSfHnFEjwBZsuaGdEpAYi/dmPfZdB+U0MS2oc3mN66hBnhuwzQhoPpza9g5EAhdDHKwUSdpskySnVupVsg3MQgYRWp6sMlyjfBSBBc8EBIFIDe77cmHtJAPPQSxgUgNMzXf2++YyQvUgdJw+gU6ec4zGqvNcZAw4kCBkvgEE+9/3yHABLgQScVtdy8OvgXAQE/ONnZckjkMC5/DhtYgQTsezCRU793njfNeX8GkhwR5pz9TohY5uuCd/433pukUFSdG6g2jqQkLa9TDdgz2T4OPjvAAmbbKFWj6jXownQbtZsfHlhl69eKXNMp4Gr4VhUdwIahNyqtaaydettxcoofkeNA66XjJizT3AUnBbr6u0co0wz8waBuRV1upTZkAHL1XWiXKZ+nh6Cczs56NsffeORfXj/rpU2c1tkU6uUlraV+v2EDwg90Ncry2Zze/PyhcobYAwcHx7YQb8f+gOUw/i32o3Q3aYaMqbVOqUjCOYFxgBAgpwU8lxbxB5NQAKCiwi8AbZAtW4iblsDSUHw9np+KFtJ6i8ynaQj4+3hKoEezHOajic2nc9sko9VatGqtZR9v7wY2uvXFzYZZ3KuaelXIXtaqdkM1stmbTkgAh0RltTUIyNAkHatjB3mTay7j0CCg2QOJLAGmDfnr16L+o7S/UcffST1fxd6nM5z+/zLpwooZnlu7U7Pjo5OdI0//ulP7dnz11auD2xLTX+lYSW+U45AW1BAKo1vYGoISIzsIbKaAhQovCrxvEM/eDLlAhKo/4zt9dTVJ3Zp0B4HOOAt52A0rIZqD3rUHthRv2fNUt3OX7+04Xhq7UFHmeparylmwnAytGyaicqvlpOrpQ3Pz60DmAcjaja1uwc9+9bjh3bYqtlidGnDNy/s9Khjd+8cWq/XMCuTFw4t6xBa3M43AnK81MprWFlrzCfG1p300BpyqvuTgFarIwYYd+tr3dt4At5QJmLlpo3GqPCvbLkt6zu17ox1o39oz8YTO5/OJZ63qRD81i0H7KSUTZna0KZSJVO01dxsrV6piNLablSsUadTQgjEvOuMazv4/s33FBzcOeox0IaRkAY3Or4AJAR9ncCqdD0aOanShACaC5/Bz2FfCN2ollkm8M6BhPVyLiYFQF+eD22RX1q327S7d+/bo48+tAf3H1uj07YsC0HscrkVIPzq5bmdv35jeb4WiMJ4sE5ns5VN5pk6HLCmABKm+UKlMMySeZ5ZWS1NNypdAESAZcKYLuYzW69QTgesqamU4exkYGdnAzs66FmzCWyzVktZ2VqeS844BH0QxvHgsK9OD5ShzWPbboHdkeElcC3+zD6jUhm6f8DIm+U2H83EsgGIUWABK6DZsHqjGcDbLd1kcgFNAn/R1siDHsUitnQGaLi6RCR0KgCBlnKsR9a9hGhjssi1tPicFEig9ANtGgJ7np1YiBFIYL4r+VW9nuPYYfZx9j4AIYBDSknQfc4WSwlEXmEfZ3PpUlACB5Ag/00BqXpwStQS0A0gIaW883m+X/uenM7h1A9M/ceir7jPr0zfuy9gLa4VD9CuffaQ2EkDzHT/L/6cAgW+b/u5wnO4ZmOk/nt6bTv7GxlrHoRzbsAn9zH92t3vdDvre7aXt7ivBSNB/n5iH9ISB14rAgk7HySWcsruOaAQ/bfUj0sTIO4X6bwxGZay8FL/et+zLPrqPn43+eIOVPhzSb/7XHgfX/5d4Iazc/ad368XMBo/VcDcZCL/wecQYos3fe2LW659zY2eD7h/mqhKgaf0/vf7+V+XNkQsMsg//WNmJPiD92D+2sAF5D9UwofF5QG9GwU5ZTHIdMPwFuqaMBL2T5SwytPPTgMuNhk3cL64/bM9C50uuDRgilboxoWgoGOPiM3O8do9xWt6Vboo9y3g9P69/WQxCE2N8k2LvGicbrqZIijxPgbo9wEkuDFIgYTdHCoACTi2OGIACdUm3TsCkOClDR40OpAQ2lpd0139vG7oPGjmGM/I8bMHmBhIfk/BKX5nLvHs083BFfAJ/EXlHI2kkr3LZCb1dx7MpuPHubyEwtkB3l3CqemuiusBQcjiBuqpb2rc267O0EJdL18OGqRAQlqP6CwMd7aYD93Y8cHnabo++Nmd+/TvKdDQ7/V2AI2jzykDQVoEcf37unTQEee2hMDYOGgiUD/dqldsfHWugJwo9fT4RKJtV1cjm+bQV+tWaYRsF10XSKRKcDVqebhD5x0anI3AZ4rJQS7VGRKbrS2z0A0DVDwACdCFt0o2lba5nRwNFMidDnrWa1ek4dDv1Ky0Xqs04Hw4Cu3Z8szm05ldnb+x+WRq3XZTQEKvQ11yABL4XEob9Hmxz329GUqz6rvOA4FGq4IH9Ge2GzERDjpNAQkotdM+r43OSB0y80yZ7t1GzFyWwmkUGMtWBjVX1NBaU3NJbJeroY2mE5tltH+k5W5ow4cIIk49om21etNO7z00q9cs35RsnOc2yjPLoWBvVqp7JsOJCXegwPu3+zrctYVcBLDObTWaKcwtQAO+Bv1De/jwoR0en4RAvVyzWmzpiEDai9ev7fmLVzr+q+fP7Ysvntpoklup1heQQPkDHTjK0vQAVKiKkcA8kfibNBuSXuJkFo1yloXkXMCNtjFrLZEFGB3lrZgK+plwG2CCc8KsKtPKkIByZp1mxfq1jg06battKza6ulCgfffRPXv80ce2qmzFrvjFJ7+w1zAsxHyp2na5EHWcrgukbMvrjT046dl3PvrAjjtNW06GdvHqSzs+aNnZUU+MhFqNubTRPKIDRHVbU0DnDD2erYMFPHOcQN/DABK8nazmA1nZQU/Bl3d3GI8nNprMFFQxMNV6165o5zdbWbYyMRIQ3wTIq3T69nw0sVejiY3GAAkmAccNwrjLldZFp90LGV/qkFZLQ1Oj2ahbv9O1XrsuIIFA2EFWLz/w+VyssU2BTNY42fVy1NthHu0AB/c5YrABkJAyEniGOnYVNDLwYxxIgI1ABhu/Zj6ZiJFwfEjg2bAdkGAACYGR0Ou17P79h/bBx0/s/r0PBIBPJnMbjkbq1sEzubgYCmCcTxeaP7J9CIMuVjadZWJ5OBthliO+iEZCSYEtc0nZwCyT2Odg0FNJGaKV2XxknXbDzk6O7M7dQzs7PbL+oKUOH6UywAG93iuatwTv8ykaIBtrVAOgiQgsoAHzcJoFxsoSMC0CMZ7FZ/3ANGCuMPnRToBBkNGCVbmUAMIA6gAgVAF4pTFSEpCAtgadPsjgo30g4HFrtipXxVA4f3MpG4+9qMSWsgg7IsTIXPU9LgB9oVxKDD26FcHmmGfyEVyLBqOk0obVdftHnnO71RAQA5BAN51FjsDjwmgDCsuGawQUe3NxZcOriVVoc4pQbNRBkPKT0FPshwMJ1x0JfK9OExG+X/rexGi5L+yM1mLgmfqIRR/P99PfB5Dg/knRx039T9/7/d7SwN/XY+pLptfH390PT7P5vr5hQ/nxaaCeghb83ZMpHLtL2kSW6m1Agvv56TjexkjwY9PEqF+fzz0vv0rHzmMNf377xjf159PX9/njvy8gIX2e6VxLS4PT60qPR7DZtcTweVOW628CJPx6jLOVHUyBBPfF3W+9LUb5urThnxAjIQ2m3n6w1ICWAmU0Zvq8ntyDBmcEOBCQGkgZ1JjRL/79LbAhYSj4RHOjTBDhizcNYNLjiud+C0yImbt3TVg2hGJw5c5K2D6vayP2gQG3GQqJ2iU1WcWfi8G/f4Z/vx2xuwZi0nO9+5m+PRLFDc5f3V3HezAS3jLAOBmxHlPnooWfHP3tjpGQAgkCiSOQEK7lOjOg+ROBBK4nBaocBffWNRzrGTmOdeeEQN5Rda/1dxYCf3fGAufD8cIxxxHZARNZ9mu6BT73/NmkINg+ICEVc3SwQ/X8Sc156nykm7Po2wmQwGfj7KX0YC/n4H5Cn3CouwGAQ7TPN0Yfv3QOgkCnJRe+1nxNHB4c6HXGzJ9BSlNLQQQHV/xe2ERatbpNRmNpDJQ3K2vWyja8eG3nr14KSBj0+lICp0XafLkWkFCtk+0KtFlqtqHskonWeozApZxZtAZagbHE31UjTjATM8oCZLLQeQQbhtPJa6iwUzpQWmdSZxd1fdC1O0dd++iDh/b48V3rtVoSvvvV51/Ym4tze/nsqYQDR5cXynIe9Lt2OCD4oDUjTm9Yhyx32SkEFwnmWkEsFiCBZyIBRpxk9SsLQALAQa9Zs26jZp1GVYACVPFa02xdyW1dptbcBfMCjV+aQti2TXC4EeZTRmcbAhvo1ghETrOpxCBrdC/YbGw6IRAl41xXxnpwfKaSgfl6Y1fTmY0Ywy2q+BtlUEsWHG0H4lKtBO7DgQRE93xdKQO8DuVpHD8ekYk0gQisr1YbBfwTOzm9Y2en943OQC9fndvPf/kL++rZC3v69KmAhOF0bstt07aVRghcAEoob6iSuaf2MgiFSkhNYxLAlTAnQ3vHzRqafsjSQZsmu691Bzoi8ctAaQ7A5UYBmUBGxNbKW2vVFtasmnUqdCFoG+T94cW5AuqHHz6yh48/tPFyZk+fv7Cf/+rnAhLIItNmsUw9OecCtFqsrboxe3jWsW8/+cBOOk1bZyMbX7zQ/DsatKzTrinorlQDkECpQLfRs9lkrrHkul1rgDXPdaLWz3PnnnnuCLjmOSWBVQEJdBroHwxUB8s6fvPm3M4vhwo6rQyNvSPq/WiysFG2UunCCrYCgSmdGTZm55PMLodB1BWNBJU4LDfq8tJURpdWlUKbpJFAu0Faffa7TatT4mMhyHcNBw/oWRdOWS/u7dpTlEoM4rC87utfzzkCCax/vlxskXFw26cSoHUIUuTHREYCr7NeAZlm47HGHEBx0GsJSKAFJ15Hlo2sZDPr91p2994De/zRE7tz96FK8mBxILg5nwXwajyeqbRhOpzbNn4O2bj6tqpnBtuK+vxsudJ450v2w4rWGfcJKEP3Bq7fmXTIi86ml3Z81LPHjx7Yw4f37OiwZ3S03a5zW69yiYcqA6wSgKVAJ3Qo0ERx5kfI9G8tz+cCB1Z0LQGcq1c0D2bZVBl76by0KCWjRC9oTuTTcH98RqMZWFWhQ4Z3UzIJbq7QUqDdSJm2mQhuboTXbWsNm2SZXV4OxTSCsYHpg8kBkNDpdHdCsTxHCXzHEkQFlQgrLkPZCtcl3wJby3qnjSsCjULFNho3GGKIVoY5ULLp7DKwESlxqWI/EFDc2OXlVJ0m6A4kU7AKtoPSNxgKzkjYlsPfU5DAQf90TnowXUyspaWx+3yt2wL1fb7tDkx7D7HFYqCben9v+cmJCLWzFNyWpn6v+wfpvu++WAokuI/AvC4e6/6BAxe+LrFjYQ4E1pjQ3BhH7Wx7vAEfF5VPRrHF9Dpv0khIj0tBEx9Xzu3lK9hZ95dSn9o/3+dA6rf7tfp9pmNe/Lno7xfH+qb3+ms3PR/gs2J8k85DfBSABPxG7LNaws7nO1/vttKG4hxK5wcJFgHz6HrHsnhfS18DCe/zZOMx/1TEFovGxX9XXIejhjMWgQQCNw++nTngC8YNRnq+0P7x7RqxonH0heoBaRo8UxvrC1xIf2w35U5FGsylC363mN8DSEgdlNRIB4fl+m7SBes/F4GE4qJGLMmva9/C/12BBB/bYpCYjtlNU/b3ASSkzBACPGetaD5sQjcAHBkwCUobmt2Otbs9MRIQW1QNXBRvVN/m2NFE36shSCwGsfzO3/ksFzO87lUegIQ0e4DBl2MU6y39fBhQD5S5XjIZnuVTCULUJUh1C4obpwfqfN8HJLjjwTipPjWWNPh6SY1qcdMl8+rrzTc1BwvYeN1BZxPgC2eKoMGBBnrR+zj45p6uE78WOd2qoSZ7HYJf3kdpQ7EsJHX6uR+u2deuOxPKzlfoItG1yXBk56+eK9Bo1ko2unhjl68DIwFRMpzbWXS0CXAJGAESEINbrMui/nrWFVBKTm1U+u70uqH0Q1TkoE/BF3ReKK0banclgjlTG0euq9WsSlV/vZopaD85bNvJQc/Ojjr2zSeP7bt//LGdHR3Zcr2wX/zqU/vsi8/tFz/5sT394kubjobaHHudltgetMUkaCPDGT43aEbQtjFkgoNGQy0G+gT1eh7M+s06toFEK6Fk7VrFuvWqBCnV+71ZskrHbLFdxPKCoLjvQqQEwi00NAhYKAlRC77QEnN4NbbJdGST2VgONU4+AARjTS/7ar2lUoJWr29rWrMt13Y5nao1HaUNBAFQkzeSCUzKzfIQFDp4pnWt2uulxt+dMJxzAtr1pixxRdZbpx0c/Gq9YWd370u8jgwva/yr56/sl5/8SsHGyzev7ZNPPhO4kK1qtoGlUq5FRkJd5S8bAQkVlRQQiHkJmzONNEehO6/JqIZr5tkISKBzAZlMtBKS2mhdOzaK51Uh67q2ZmVp1dLKutWm5kSrXLdXL55Lkf7w7FjaDpMVVOmxXY6uLJvOdV6ABCw/mWAJgtEmdmt2/6hpH39w347bNdsuprbJRnbQqdnRoC0hPWj2JQV6MCLQGalZPg/OLOud+e3OHvMIW+VAgre+JUiD9t6mrKrXFTCKjWQMULh2IAHiqVVbRqn6cLqwywlZ34bV2z0FXpfT3Ba1ls1WG90vDBcU+gNLkexuBPYAtRDmlPaEBbbO4MD63Y416tjv1U4zI7QADLo0XLfPmdRH2Nkn7b1vAwk7xzW2jOv2A+hLEO716s6SUvAJ80YCfWF9OmsotEFc2WoxF5BwetJXidFmlesZsD5hA1TKC+tR2nDvgT368PFbQMLVeGTj0Ty04c1WdnlxYVeXE2XzdeWbrTp9UBJFbT6gASwfiS3S5hjWQqWhbjXYKx9P2BV63lW66qzs3p1j++jDx3bv/ok0ZlbrzLI5LRancT7nEkYkMFc1j0QKg46I9h7KrAzQYqFygk2J7kpBEJb3ACRQLQWQgK3F31sA6m4BUxa78rug9VMR6BH2iyAOvFxgD2rWbKB9QbeLjS3yDfIqtthWJNwJeCnW2QTtq6XlWdAT6nZDKaHKweL+GYBxAMCyWBuhNCeyBACSBcIKSdU6hd0FYM710cayUac7xcYWq7nly4mePfsJY73eVgXizDM0HzYChBgTOlRgWwMj6Tr5s5a+xHW5gJ5rDIq4XmcaFsF4PyYFEop+sP9+UyD4uwIJafCb+oF+3jRplvoJqc/6vkDC2367t19NxFOTdpA+Pl62KZsb2Y3uaxWBBI1XQWwRH0PX9x5ii/vuqQgkcA8eZzjQmfpL/sx8/G5iNPtcucn/9tf2xRbp9b7rHO8K5D0ecADV/WU/j/uZrBn2EOI6bPP5+flOZ0cgyda59PuvII2XfGyu14fZhs4sEUhI55z7i7cBJ18zEv6JMBJSBDVF0sKk2A8kYDwdWXJHwB3LYmCMY5EuPp/A6aTi9X3BWVjkQSTLr9MpZb7IbgISdAwe8Q1fnu31hfa7AAn7FsX/34EEF7nyAM6BhB3lfQ+QACOh0+sLSEDl3YGEMP+ieE58bqkh3Ack8TccZeakAwk8bgVVMcCVgnmspXYgwecTQbczFRTsdDpCaAkC+R0gwYEGR8rTuSqwIyLY7ghxnJcZuOCjMicxo+jUZKfVcTzOk5+LY30tEnSJmhs1ILg3rpHrdiDBwQmO4bo9cOAaFrQWS0on0o1TDnhkXHhWwEEKzhM2klCu4celaD3nIgPqazFdp3JgyzXrd/o2uboUA2GzyN4CEnAR1UlA4A5K8fBtcWZx+gAHyIzCRgisA3e0lYFvNqVKD/BDzS736oCWEtRRWG+7jpoBZA+zaWBp1MngUSIwFZBw92xgZ4OedVpl++DBXfvuH31kd46P5VBfXI3sk88+tZ/96If2jHr+bC5nE40EWjmScQYswAlnPJcEIjBDEE8UMySIaFZrsc0onRmkEr4VGwF1+CrjQP96ujjUKtZvNazfblm9XbZmr2r5JgijiRUSu9HKjprZweAwZNIs1JHzvHhWsABovzihBaQ6EoQ5pUzjequygg7rptWzdaWi4OZqMlF5wwLHuYR4GYAC4x6E8aRBQvYxAgmBeRCABAEUBSCBgEEB1CIAfq1OW846WZI7d+/bhx9+ZN//b/47CZ/9/Je/UrcGdBOYUz/72S/ss8+f2nyJyCLaD1A9GsoobsqAC1V9J9jwTi94LNSY81kqeRF9PRcrQUDCIlz7GvFBlbnAHCjvAhPmIxkustUCEsr0oc+sYgvr11v28M496zVa9sWnn9mXXz0TKAoIMicghYRNwILNgUZNbf42BCa4YpQ5lDdru3vQsccPTuygVbdSPrbyem4HnYYdDdAUKFt5s7TVMrP1Jg9Z5nkAQZjvOHw8d8bHW9w6YMgaxK6M0b6gFWU31NpT796gSw5U+c1WjBRAgTmACoJ/jGelYcNJbufjqVXqHesdn1q+3NjLi6GNsd+AGculXQ2HdjWZ26oUymLq9cB6KuHIx9IGEgdoQhz1BtbtdaxZJ7AMekdcswRsI5DgrXvdnqYZQfkH5cB4cY0Et+eyN5GRcHAU5v98Eco/+Nmd+xRIoDTKX4PtEc6FmCEaA2Ynxz11T1kvMzEoHEgol3IBCWd37glIOLvzQKUN48ncABKY39pb1iV1pUB8cTZBO2EpXZVBvWHZfG5ZTmYfjRfq9DeydVu1eG3pWQCKMZ9433A8EhsKsdUPHtyx+3eP7cmHH9jp2aHm5GRyZZPxleXZjFS6xnQymqoMpCFbWbNV1CkADHCfSfKjsEpooIRAIVoDlFTkmViDoU0jLIWFAWbwbFnD2s/qdev1w54Ds8FBG9hklFrBGuvQ2pxuFnR8WKx0j3N0YZk/2UJlVQAvKpmYAzwurd0OivH88/0T0FfBJExGVg/tb9WpZa3ARB0ttOrRkylZA+ZOu2UdwFey2pTTITSbz2xN5xV0a1o9MZiyVUllGKt1xUrlpr0+v9KzAYhREhwIRvXxBKgwswLbIQ3Y0uAeG+97jfsH7gszfpSOpMf7z+n3PySQ4MB++nnp9aRAQgrCvi+Q4O8vBoa7z4jdVXztur/O2Dh44MG7MxJSIEHjnjB6y4Uyauy9rqHQ/tEZCfrcPaxiH/PUH3LWyW8CJOxjNKdxlJ//XSFIMV4qAgq3BdrFeMXjKwcSAGPS2KYIJKCxwz9sMXYEIMH3FjG5bunakDJ1PM7zhBUJjHw2VwlhCr75PXkMeVN89jWQkAAJ0qYN7S1DX16cbMR4RaW6FpPb1/6xQmHiDV8efPhDLBqAdCLuM2i+sP24tyeimLNyjjmOhY7hxOhzPIbTaTApGuVGg0mGY5FmQt3g+OeIntxAxRf0O9M/vq4pQ06huxZW9GxzagTTIXrL6N/StYHPdzAh1NwFw88/rh9apY9pel4fLy22RMQlPYb3scn5ovZ79yCWv6corn9u+nlFxM/HuQjEpM+/+JzT60vfz3FFw+XjuPt7NCShAiE8CwW6aukYHLgd+qmWa8FoeGkBDk2Y12QXSHlX1LUBRkKt1Qx0SIx97AvujAScaM7v2Zl0fnlGXAEbauleT4m4U1Qu52+un+COqmcN0nnjWTE+S+rjcX7vJ8rKwQAAIABJREFUWkdGWr8H0h4s+1zhnKmoo3dW8PIDvvvz4D287jRl7skBDh9XPseBBq2LqILv6417B0Tgn4ACgrvIstB8i9kd38Bw5NPNzJ9hej4/B+c+OjoSXZrzKNNMizAPypMWPj7PuR+/dj4/dRSkhk2ngBEU7gtbZhMrrTJb53N1QUCEkXZnYUMJrbmIR9airKMzUMfNt2qTTFgAClRTXQngkbctanZCpwrmKPfg9iSwQ6Kdmk7sanihIGwxn6honozzYb9jj+4f28ePHoiZUFovbZmN1B4SlgFADuc7f/nCPv3VJ9JIICAFSCDj2hJ7IwSfWr9RobjWDMFsjbVCa9NK7JfeaoT3UA5RgoJctfp2Y7161Q5bTStha7O5DVotOz7rW7m5sQ3q95u31ctbzbZ1221lHZ3REuZZaCfHHJrPJqLzw2BAQZ2/4TQzlt2DQ+v1B2q3iZo8QMJ0lds0z222yJWRhE1ASLWQ0KL3pQ/rkqAl2Mqg6M5nhkxiaLMn+0E2o9Sw8zdXCgbv0SqzUrfxbGqDwyP7xje+YX/6r/+t5Yul/cVf/pX96Ec/UjvHi4sL+8EP/17U4/OLzNYl2BbMh6at6UKAFlqprvKCebYS8FSvNxXs1CqBHitbu12pTKBRC5lDMpkzNAKGVwISajwXxBW91Rw/x/2CY2EGNKtLq5e3dtTuKcveqtRsOhrbq/M3djUZC0DIyZlWKwHQgmqrrKlZvVSx1SKzNvT71dIWE9gHDfvwwR07atdV2tCurK1dK1mvWbZW3axW2tp2s1BXEUAhnhl975mDzjRivfma9+DFxYl5TtTZux2QjWkGMJJac+b/PF9Id6KKL9Ls2HCe2Zvh1PJNxXoHp9Y7PLLpLLcvX1/aGLpCvaX6/eevX9kk21izjahoV+NMSQ0aHe1GXeya1WxmeTa3dr1hg15goPAsXLCV63Wg1Eth3uWzsJcQkKqNagQCdvtlLHeAkSA/JLKRfG91n4PAUDa75Gyr0PYxgMNzMRIOD7r24P6Jyq6W+cQa9bI1KhWbjM8DG6UXgISze3et0z0wGtIBwuCkj+hqgE7DNij4j4YzG0WgZ7PIbYt9RCAVvZZlyILTzQGxyzUgVtRvaLa7KkGBLQCQMJlN1a3hj7/5oT3+4IHdu3fHWu26tBEgOQ4vL+zF82dqRYoNgJq/yle2yGAIsFZjFySLbTLj+MkmrlfWpDyu1w2iwpOx1i6AE/ueSg1Zv1HAUV1nqlUJybZawfebTsehZAPwSdnkukAEAAW1elygubG1dbkpFgbspNk0s8kkswksgCU8gxCwO9CB/QJ0Yl5ozwYXrVQltsdaEMDHNa1hX8xthSjcYmv9bsOOjw6ky0FJkkDXfG6L9dLmq5laqSLWCki9plTL+B4Yby9endtisRFAKuFQul9U6gIExUQoBW0dD3aZq/ILY/KANen7Z+o7evCmufGeX0WQQV5TLNNLA073Z9z3dxq+7+kC0PboSu27jGJ84Hv5LhCNbyoe574qzz5NrDhw4Z/FXu3Huv/r9+WfVQQw3N8gSSXGQiJyDZCQ+rDqcBJLG9wn87iKsddrCau4OAbvin/S8XZfZ3dPBeHxfT60/83jmHdNgTQQ94SPxx7OEr1p+vg88/npCbTgUwW7l84j9xWwyymzlc/20jj2HK5BPldMXNx0/Z5Y9nK763bnuWXTmXwinwNF4CSNf/Z9hgMJv/bc4n0BNsKy03yPiRTFE5RjkQi74dm/57IM822bPuXf5J2/h2M9hv3HBiSkgWYxyEwXKZksnGAooXwxsby0wcGCVKzNgxR/TZM76evOOdIgzo2xUzO9htInfjg+BAduJHmPq7u6AUvvh/e8dU/vUdrgYIDXraeBv7dmcmOSfuez3gdI8EWULnofqyKQkE47P774jFLAYd/73xdIKE7xfQbRCkDC7l7iAiXQf2ujSIAEjc0q9PFlk1ZHYDK5zcautAEROGckeCAkoxCfG/MvNeT+Wf6MPOPvDIhUudzLHjzjv0O6E3oic6vYDcGdcDnBMSPPMUVGgs8/p9k7UIABd0FEBzo41pkPrjeQrjVlUOO1eFtIbQoogMfNms/nbx5Ec38u3pi2vUq7NlBOmjoFngnwdZJuWrzGuUGoObc2Hf4lQEIKGvFcuJcduBSpizugrFRVW8LJeGyTy0tbzMdWIhucT2w6vLLpeGQNF1QiAw4lFuo0WSEAuFrbMmpvUyAhlmooqOp1da0CcqImhKjLZAgBQKGTl0L5Bx0YLi/PRQufTYe2Xa8g+9qj+3fsT773TXvy6L5NLl/al5/+yobDV6JpU3pwfHomcIWM8qsXL6WRgNhiabtWFoyaXNdI0NhEIAGxRQFePtdoE0jXhkbImDfrlFeUFIA1S2aDZt16qKDPJraajK3bbNjxSc/6J2047lqqIVgPNacCupqhZVMAt4LdU/nMIlfmeZHN7PCgrwwdQmuILBI0VGoNOz47s8OTUwUzi/UmAAmLbAckEPSo3zriadTNrwIrzG04AolhPQTH2kt6ABLcjlBfWav1bDSZWjZfKAvK/OoNDtQScnB4bHfu3tM1/fjHP7XFamXf/vZ37Go0tD//8z+3n/3iE5tM1cMg1PNXm7akjVsEEgBByPDShlBtDVUCk6hMq23eSmJ6Au9LW9HMJ8MrW+S0+SMDSTiBAFzoPMAxwXFgFiK2mFmzWrLjTt8OKMfamEp1lI1e5GoBCSMBOwWQAANhxXPKctkwAps22hWUVeSZ9ZpVu396aHcGHWtWtlZdZ1bbLq1ZoVVk1bqtqjVoMKGWm0EXwcedec1cdxq4r0sff9dK8X3VM6vuzFI+BIiTa9BqVmm0rdxo2QiNBJgjpZq1uodWajRtMs3s9XBsw2xj21pNrJGL4Ui6Ge1uR/oaXBdjxj0ynxuhNYoRQLfrzR1TLKy/0KWGuZEyBoqBx1v7dwmBWZ5hBK+TWnXGm/viWjg/jAkPQH1vhcXibT9hwXjZFutV9P0FGf2ldAfu3zu2RnVr+XwiDZUWJQnzoW2WM2t36nZ6csdO79+1Xv9IgLgAz7KpQ4H2AaoKWAf5RuCPmBfzmeXDqwAkbHk9AHAACar7R3iQ0jG0NJotGxwNBPqwflG7L5XWKrV6cP/MTk6PrFaDCVVSe8rh1ZW9ePGVPX/6zAiuypsgcriYww6CBQQrxgRayj7HUjW3F3wODj9rj/2Gz2R+OTNAawB7hiCDSqOCRgKlDYghuq9G8MFCAkhgfCvlRmBmAZosYV+U1A0E+0GwTomDlzeIfbgJLZ8DuBQ78rBuxUihjW9o5avEAnUbCDF67XUJXQ7K4+rW71IaFNYf64auE4tVDiVIOksACTyz2YLkBPdG+Vzb3pxfCWDL5sGWwZDUfchyU8YTRXqTDgYpkODCzOnac79K/u8/EJDga7wI+t8Wxvy+gYTUv9ccSoAE35/cv7/OXF+LCfv+oqRPjB3SXOC+0gbZjPXbXYWwS4y9rue3BBKYg7eFj+8TS930DNLxct/MfbJ9tnGfz+7ncLvv1/0uIIHjfS9xlhvHuliv69a8D5DAubw8xZlm6jpTxR4ttFcWgYS9ccY7B2k/o9wBkq+BhJhx9faAWgxxwocaxPB1GyPBg5H0exp47py6BMnzZ5YulH2omwMJKTUlzQbzft+8d8FDrEX0IPg2RoI7/lyTK9m7IxDOcQ0kuAGXoU+Cq/Tei/NRIlA3fHkAx/V7pvgtBkV8Er8tkAB1Ow2+HIEsAgnvMlpF4CJ9dm50i38rAgnunN00F1IH7q2fNwFRLhI7mKsyeAXaGFmk1JENxO1QsgCQgFAXQEKz3REjASDBxRbDfaRtmLYSYiuOffo4vUOBB89SrB+PNS95jhhKD+AxdHJ+Y8cGB6j878wF1wdwcIDgzzMOKRCRXhPvw3A6Q4dn7Ofy7LgDYX4OfxYcK9p3q6VzMAe5fmfmkG0tAglqbRXLOZyBwfGMuzMhnGUDjdvXR5oBSAGFFPjza+EzxSiKrBnf1FJQwjewFEhIAx8yTqVSVYH3dDi0ZTY2W2SWz8Y2u7oQkADdW8JYtbqy4PRbJ86pNZpWbbZtii/Y7EgpnM9jjLm2Fjob7XZgTxBUR10H5ouDe6LkVluBep/P7OrqQkDCdHxpG0SUtrl994++af/yX3zfHt4/s5/+4G/sr/7i/7TLN19ZWZ+1sMePn9jjx4/tsNdVS0UYCaiz5/OpqLTHh4dimmH2lBmqhaCH1oMBEAtBLJnH0OY0CDm10Qpp1KyPsn6lbEcwFagRHl3Z/OrSmqWS9foNe/jR/V37R87HGCkYqyOUF5x2B+oISEQhz9DhmNsyz+3O8ZFtVisbjsf2+vzCrkYja7Radu/RByovmC1zBYcCEmDDzHP9TcBABBKkvg7AE5kG4TmEAMqZCa5PodaUzl4qkY3muULHnoldBCvhyUffUBBDUPvzX/xSYpaIsf2zP/kT+/f//n9WxvTP/uzP7P/6y7+2q2Fmyw0dGhDMq9iSzC/gZKVhtXrbynXsBwFMKDOQlkLMGAEKrDczZXb5mzqCcp+TkS3I+OIEkeUMyWVlIcFsvKsGonvb1dja9YqAhH67Y6XlWowErn0B1bpsAhLYs0UXj0DCCsCHdojMDRgLEtZcW6tSspN+2+4d9+2417b6lmhrYuV1br1G3Y4P2iq3UcvNRabuH0XGEfPe57tn4RzI8We0s/WboF8Sgu21wJoVaRoEKykrAhjJ15ZZVaCC1ds2zZbKtI/yhS3QoajUxGQZZzN1UqFEha4O+uxlLi2HVq2qMp0a7d9LlDc0JETKHIXKjk3DUWVtOBDi2bHi/uW/h64Nb7MCff8ESOCZsvYVwKetPRPmHECmPkdAQiiJAkhALyXPafW6seOjvj18cGq18trm05G1WpQXtWy9ymwyfGONZsWODk8EJBwcnko0OFttAvV+U7ZMzKfQ9aNcCuUJYv9MxjZ8/drQqVmzbukOIAbPVhl7Ogmst3RuyPWce4O+OhoRNTOXKYv61kdP7PgQscy2WpkCipUjkEDnm6+ePdOcr5ZqtlmWLJ8vbTaFpQa7cm3dVnvH0vI9Sja0HvYcnovYS5FZtrOjtAOGfh67OGDfEDnclrADBN2UxkThUjECg/gtOgQBNF9bvtraeMbawE4FUUY6PCBQCSDqwIr7G753qJuKbGZJ9sVpQhtaTa+XEsrtNFvWbtWUcIT11QDIqsFwAGtY2ZK5u1pavd22KnayVFELzqtJrmdXq9E1qm0Xl2ObzmFL8AxD+1CxKdFgEXThQo+BacmXMw+cTeuJitS3262/d7Sv3ueSut+W+m/vYiQwxgIqYolACiSke/CNzu+eF30vdxu6zy9131XeWuIf7NZmwlzEAPq5PCbw93HNfi7G0sfX7RVAggCm5DpTRgJ/VncU9lW1RQ7Pii8HEnRNNwAJxbjH9y6/5n2/+33w3a85jbl+kzEvJlbTJGYRlHnXnEmBhGKiR7FkZKfIL4nts93PI0nCmDljjO/y+6KPfBsjwYFh3oPdw+9VuakSUUu7fHP+FpCQ3sNtIE049msgYbcAbmIk/KGBhPTB7Qsw3VD8mgMi4AGvoCzn2LMI/vAdUHCj5VmT1GhwLECCGztftA46yLmLE5brdGf0bcPz60BCGvy74UiD5NQgB0Xfd385u0HBRlxEThXjXd4H+LcFEiQGFOlpqQFKgQS/3tTQpmDKPjDB3+Pj7gYv/e4G+6b3p3MiXdi78dxGQx3R2d088VKEZKPU9Ucgwe8ZB6fISABA8PaP1NneVNrgvYSL9+DX5wG/B+I8Q+9EwHN0kTHRHZPOA75xCfmOVEBR0SNI5awE6NIpEOHHphuMn8uNKWOUlsykm5If4+wGOcONRnRwYz3/dLqr9/XSBt9cOS+Gmn9eloGD7qKHadkDYzSfTrSRpGg31+7X51Q4rsuZGT4GHKc2ZNFp8TkZskdB7NLXcOoE7GyBkREIdXK0gKSkYJtPLZuOApAwuVK7uHanqZp9KfxPMlHdCUBqnb7NFiXR7x1I8LF1IGFwcLBjSskJjpoEXJ8cPiisCsAzdTGgjnk8ubQ19fzb3L718RP753/ybTs77NvPf/J39sP/529tMnpjNeb7ZmUPH34gCv7Z0aHaP756/pU9++JLm0/H6lN+enwsOwntVnOmGYDDJbXu0LhjBlYUZq4pKo8jSNdq1lXC0CqXbFCvCkjYTMc2v7iwTZ6pdvveozPpLfC86XnOOQiKVDcuenrdStDpyyUF4HII6OuOLVstlA3nui8vr+zi8tKy9dJ6/QO7+/CRHd+5q98FJOS5WAu8l5rpBUFiAiTAQHBbH5yR4Mh6a0in1hMc+JwolRs2HtOWsSwxPObrB4+fqA3kZD6zz7/8wv7i//5L1WWS//9X/+Zf23/4D/+Lntd/+s//2f76b/5fe/V6ZIt16CIAmECpxRJws9YSwNRs9kMpDNKG0amkpEYOcWlty/VEde84mjwjyg6y6cTy6UTt9RqIwyI+p3aPZbFEtFbo+kAYsRhas7a1w2Z/1/4Rwc3hZGrzFeKEFcuBSClBYp+knKds1m52rNtq2nQy1Fwh4IYuD5BAKQOMhLPDgQ1qZVvNx7alBKJSsuNuK+hjVMu22S4N1XivSWfcWa/SB4kMJp/nHpT7upSd4pmpBCU42GTSAQDoFsCYLUtle301tvlma+VGx2rdA8s2ZXtzeWVX45mYILUedPuSWCvML7plSBcCQIb7ygASSgIRmGtdyh8bdTFqms22nit19K7rwNh61jul7hYdd+3YoDBkreNekzr9XgoH0KvAFVAnsVN+vlq5oXunU0HIwiHqRzdOWiGOBSScnvbt4f1Tq5Y2Np9dqd3icb9vpdLSXn31uZ5F/+DI7jy8LyBhWymrw4w6RazDulstvaSvpbmm9ZDN7PLNa8uxz1O0dugKUjXmJ/NwxZhGjYLVZhVsF91emjVD+wHWzgcPH1kLEURsyiroN6BJMRldqUvE5fmFBDmRb12vSraYB0HVRR4Ejgm4ea+D3b7/ABC7RsVu/9iEtsmUqwiIhn1Qqdq6HJx5dDsIDgjs8Qm5VgHM0Y8D9GZ+CNihtGFJlwpaO9d1LVkWQASxnRbBhnCcd4WRb2GhbEDARRkmQ2DD8qXX0JWpA8Q2rNnge1PgSl06NGXNRX0+5X6LlQRlERWlq8R4PrdJtrYFoopVynocSAglFwhP8pkBSIgtg9PgNGHG+h7qpYm+/lJ/TD7C7wgkpAF96qsXg0cPylkjqU+e+nf7vOBiMOd+W5ow0NgnpRL7wA0PUH2N7j53D5DgfkQKJDiAodAxrmOAhPDcQ9JK/wo3AZCgcUZvUZ15Yqt6yoYqIXC+DUjw+0t9ujSG8GtL/R4fY/d70nPs86PfFYH82nwpdLC7Ldj2OeHnLz5vb3ubxhu+j7DWSUhhq/AfPaHmcQPvQfvlti+eo/vRruXDGoKR8PrFyxtLG26fn/sTwV8zEgoaCf9QQMI+EMEXThrgpgG5RLrIMsRWZtpMItWSBeTgghuRdCG6QUFsMQUSUgOYGhQ5+7El3ttBydtAgm+KnqVNUdD02v0cvymQ4PRxvzcXavltgQSyNUWU0I0yf3dU2cfWDaGPmRuoYiD9vkCCZ93fBSbcBiRUSsGJwZh7MCvjFx1u5kfq4DkC7canvA0iecrLsanQiq7VlNgi36GfFrs2aB7F0gbvg5sa9tSwefDvQIIyspFC6+UOvjGlGQPfmNwB4Hd3thgzD+6hzHvG4TrrGoxbGkSnmzyvOdBGQOdgmT9vrtHZN05VdnqY94vfOQMWAht3AFMggWvkeGW/4ud42YNn5cn6pwizBx4ekLjeCedJhdC83AjxqnTNeubDbYaDbg6mpHNBSuGIW80zBW4wEtbZxPLx0ObDUGJQ3Zas24OW2lFrtOFoZrN5JvXwWqtrcyPTHOi5cpIsOLsuKNmK7T2hlbu+hRxQdQohCxjmJ+Jl48lQjITJ+NJWaLFsMrtzcmT37x1ar1Gz4cVzu3j53LbLmYI+fJSTo1N78uSJgARE1J598bl9/smnls0mav94JAE8yr4qoUtDK7BTHEggWyZbAsNDAQ81/RX1OyfYgpGAukOvWrYuAWyeWY5+xNWVLfOpNZpV6x307PT0VAAAlGQUyBFmQ8ARZgKZ5VCCtrH5aiFWh5wCdA3UweHCXr56Y0PKGuoEKSd2fPeudQcHVqpVpRrv74ORQIZUwFvU0INM7E5aCACuVczJRGp95KFF6M6Ro21vqW5ZVrbxNOgnwA66d/+Bnt+zF8/ts88/tzcX9Je/EqXj29/5Y/ve974n0OGHf/9j++TTL5RBZA6tATQrdVsDTNLFodW1emtgrfbA1tSIU3O+8xgDK6QCkLAYS91ebQCh2aJpAL1/OlFwD4W9auvY7vFtIKFcWtkqv1IJTL/etuPBwLq1lmWzqa57OBvblgCvslWwDQ26vC0puLl3557du3MmsOzy/JXYLGTt27Wy1bYb69RLdtBu2mmnLTZCeZFbbbu2drli3VY9dO1owL6YKgj2MU8DCwcIi3vTzqFWW7vAJtFzUZeAmp7rDM2MxdLOxxNbVhpW7wys1u7ZaLG2l+eXNp4tVNJQa7XjvZUVQBMsAmYxl8hmO5BAiRIshINO0w5gC9XCml2Rsad0YjSSneIrFVUrAgipnZcoYCUA0X6c76XuSJI1l03bXgviuW3m+w5IoL1vs2btdmAkILwKkFCyhZ0cD+zBvRMBCZQz9LoNrXeApOef/1JrW2U4EUhgH6OFI/MUzQMlG9jnVG4R6PXyRTZrMZcAUS7PKeWaWGkD66UWqPoR4J0taEO4EGgEIa/dbdnDDz4QE2rQPdDao1Qmy6eav9vtyiajUejeMZ1pztkaZ35rYGYCNbahWxSaBf452kcof6B1qAWRQtnGPA9aV6vAjuu0AuOFQCwrUVoU5s9iDRiysEqtbO1OwxrtRgSXYmcNWGOxkwM2KFusVZ5m5Ybsw2g0VuY/CCrDNqCLURDILGZmlYn0Fq7YTIRLa2WJd9ZriGWibbKSMDLVA4A9lF8wPtihLCMwWluzOdB1IIo5p+MMtgK2QaWl79NZZrNZbqMJug0BxAglGoHZ5Iwf39P57skEZ9P69ad2cecL/45Agp+n6EPu86NTv9mv5bYg0F+/CShIz1EEGvze3ea8HT8ElrWv3dQ3cP/Ig9Z3AQk6X2QYKV6ICS3/HNaa/p7sUZrvaINUgn99E5CQAgBpMJ7aWb82t00e76S+u1+Pf0/99pueQXp88VqKIMG+86T2c9+9pECCxwJKcETALAUB3E745+p53SK26M/PxwS2nHc9Wyxye/X8xY2MhN8VSCA++1ojAZQv4e38NqUNxY04nUzFRZ1usMVA9K1gcNeuMVDLMeA7qnTSQcGDXSaRG9f0ejjnbUCCB2PaLBPqOdcajOG18CK/czybnAMJqSHbZUITMZTbShvcoPFer4P3v2n8YlvCorO2M2S3iC2KYhUZCdyTX+POIYr0NL/fdJPybLF/tr83Nfoporkv2L4JSHAjkG4mxZ9rlTDWGHOubbexxhpVV4XdGaFYE7e7VynxBxE4HLAyvapRWO719V0suBvEFr23doqCp8YnBRKYo46ucj285uOZOitFY+8bgmf5+CwHElC25viQZQkBmmfSHAhLDXzR4fV6M18rPs8AO3jNFXN53c/vToKuOYpl+djzLJyRwDWmlDTun9dgJXAdXPNkNNSc8/pgfnbQAaNP8MvfvD7O69wchGHjTtfVDqCLdsABnJTFsLM7RvBcCU7wZGzL+VTZ18V8aNl4aAsCsfXGBr2OtVtdZT1Hw4lN55my7KVG15ZVApngFHMdAFe+WXVi5wo961ZT985rfJEl1HVvQ8YSJfDh6FJZvNHw3Ba0rdxkdnJ8YMcHLbVdzGeXtpiOrVxaCkggKz3oHdhHH31kd0+OdR8ACb/6+S9sNhkJSKAGGXG7OowC6tdjr3VE0wDDajAHpJ1AFpiOBRs5OJQ1NKoVG6BYXjLr1yrWwYlFNG48sinsgclQ4Eev17XD4xOJsYmJ0eta93BgzW5PwIIEydASoaZ8c90KTzT+8wt78+qVPf3qKwm4QZ0+unPHDo9OrNYJoqfL7dqyVdBWgMKeLxeBJkoLSLX7i8FaBAxSVg610YyvWqgl7B5FRCVea9rL10MFnTwbBB7J5L58+dJev3mjEqdppFUPDg90b5zn4hwGxchGs6XlKwKPACRYtWmlaluBb7MbgASCAzLDm010HKNeBFTw9WpiS2rh6aIgRsLalvOZZfOp2SqwBFTaoKDVrC7gN9DzS7a0zXJk29XcOpW6nR4e2UG7q/Z+by4vJLaotqMl1OW3yooTjBGI3b93zx7eu6vWgg4kEGwDJFA2U15nhjrMEbaQv1NisVpbeY24Y0msBIK1jM8vh30vBSsdAGXdpUFGGkBUECpFI2QBMwMaPtdZsjmdAWa5OnQsYXI0W1Zt9W1Zqdtwntv5KLZ5pNSKeUBCAeo6JVz1oBsDe4XgEz0EYiVy4p161Y67Xet32hKyJDBj/VEi4yKyXJ8Dquk8Sn2TnT1FdwLxvoTlttuvI2U3tJYKnUB+/auszLIAriimC2hJaQBAwnQ61FpHI+HenSOrVTaWC0ho2fGgr5KYV08/tWazbsendwQkoJGw3G52QMIsI8xGAyEENAAJosc7O6ZsAlEu3pzb6HJki/lCc0TdpDah5IaafsCiMgn9WtkGh3376Bsf2ccffcvqtY6Cbez4HLHa2I6Q8hoAuMVsHnRK0CJYbG212Ag8BUABhJEtRDgVUBXAhZICGF8wQ2ADMi9Y14C9eShTYZ3yGjHEogRIhgAu51jZtgRzomqtLp0Q6qG7AzoEUNPrMC1KQaOFAD1bWrt3JH0TNAhgRcFOofxDorCLlTQT0qD4OmiUwSYRAAAgAElEQVRDrX9j7UZVbYL5u2xmA/FqNETmtljmdnJ0qEQXIpRMBYAS2CZ65hBoyh2bTZc2nmbqjsFeQqkOoosbtBsA1dAOmQYggc8JoHjYcxw45ee0ZM79HQfF3H9LAT/tlbu21jeFk+G1ff6b/919jdQX9GvwY3zs9JyjttFtn7ovWE39mmKglwbVvObPbi+IEjsmFGMCrikFEvzz/LPcV2NNp0CC7Fy8If/c0K6TzjFRBNiFJsEfYseC24AETpn6hOn9p36nH+eJKffDi/5ker4iUFB8Hqkvn/qoPs6pf7/vWabPI32/j7nWbmRpeHLU/VclPGK77KLfuvNBbwESfA76mHg7Sa4LMO82RsJt8/O20oavgYQ48f/QQEJqCPYZKp9kxYUUjt1KQEo9rWM7PXfo00D6bQcyMBB8MUkZO4olFd/rx7lj4dTzFDkDuU7rvzg2pXX6OXcZ3Ei33jlet7R/5DjfIFJGhBtJF8v5bYEE1dsmYlE+bv43zxZzH5755hiuybPCxSB4F6glQd67NiK/tzQ4Td/vz6BoTP2YRi20ASTz4xR/GaIIJKRiiNocEDaKTAsFfpvQ4SFlJKRdG9SWjpkWKXDetcEZCSmQkAIyfr1egoABY7x4hsqUxVp67t+BrtTJ9nPx3Y2hg2Wc28VoUH71ueTBfMpsSDcX3WUCGvkz8efnc9UZCQ4keKtFZym4cdXcQOwqCu1xPGNMNj5Q3Rs7ETNe43eACRxBPpPPgZHAz96RgnN6Paxn8P1vaUmIAxE4nD7302DGEWjXqPCA5q01Th/zWlsBOPTuJVng+VjdG5azka2yqdgKvU7LOu2eghyUvVGVh5CyrbVtVeuEQDFSlx0sOTo+Du3tyHpuN7p3slOIr3G9O+0WMtW656nEFi/Oz3dAglluD++e2be/+YGd9Lv24tkn9vKrL628XShTTT0uQMK3vvUte/Looeounz/90n70g7+3N69eSCOB7HOtRkeG2KWhHhTmqe/FyVEWHFuKaBhOZQWnuxIy4CWzXr1uB62mHaKZQPaEEpDR0PIh4zMXYEFGtNpoWrleswaACbTnu2dS1+/0AQKC8Bvnl3jiiuxbJrG3q+ev7PzFK3v6/CvV9Te6bTu5e89O75xZE+BFQAK09Y1qvanbXkpEcWMr2kVCPYY1FJ1T6pzdTnNflCYpGxXFF68pvjC8oVu37PxyoqCH5wCDgudFe0qE3nD2qNuXOGmnLUCIOcV5zi9G9uzFpYAE6TyWG7apNq3a6EoUsNU7tGbnMAQEmyDWCV0aCrn2te3KNquJrdZzqb4z3mu6J8ymtlxkVuZ6eA6038Seqd0jjuk1kLBdD227nFurVLWj/sD6zbYCQcYSscV8vbQZnT5gwFByQreGWs0Gvb4d0lK03VBJD1lfLF2TzyHCofvIamG9StmOOy077nasw0ZLtpjrIohm6Vdy21aCros7/ele5FlRt3MOhqt+u9qw0qYmIIHnCLjG80UPY5wvbULHnUbXqt2erWstG+UruxhPbQLwsEEkbytdBOaHNPZhKERNG3fyEaqk80UNXZOK2WG7rZIOykawJ81GX/onDmB6i0bNr+j0F51t/90ZCchuuI3elZGpVTAAR/Q1dvtHsJ5+DgEJsGhsHYGsjgCl2RxtgKE1GyUb9ClR6lu1vLZFNtIzG3TatlzMbXr5SvoEd+49EJDQ7gwsWy1tPM93pQ0weGiXyfNpNkOLRLeDANGy97SAHE8tG89tPpsJzCKgB+CkdIVnDBOh0+/Y4fHAHn3wwO4/eGzt5pE6I9ClYZ7NNIe2tlT3EZWLjKYqLwJIyPO1rXIYCxWrlwE0QqmB9pXY5hcgAfAAtft2o6nAm8WFHQ7sBrMWpTOVqp77qgZKVLEqdk3lDHSyqVgZDcZqWWUPQUQWcVw6WJUEMg1HdJ7ItU6rdIbJNzsgIQgyltQSktIGtxnBtwvdbQRMl0wdNCjxko2VBgJgIaUkmdgR7WZVLDAABlgKdBjj7wAi1UrbhpdLy/KtgIIJtmtlEmylbIeSB2wb7AnAa/cZwloLNk/tbVfXuk++FzN/PRjeBW1xTsvviVn03xVI8Hnvn5EG72kQynWlCTD3yYtAwLsCt33+f/G9fk9p8Jr63e5jut8jHyLqHKQgAT+nQIL7Tem1KTBNwEKOdyDB7R/HpECC9qGoAaC4KtqE3wRISMd5HwCS3uM77VbSZaJ4zL7x97Hx6+c9aYLzpmB7Ny6RqZEmdJVsRWcm6kZ4DJcmK7FNaXyW2k7tN+/R/tHjNd6LT4kPyj3MZtM/uEYCz/ZrRsJ7MBJK28quJdW7JmERINhtxEld0z5AwYPX4uRxgyHKLoI20SimzowjUEFUI2Sq0yDZz+lAgk+2FH32a2IiYwAcHXPgIJzz14GElJHgQeu1AxvqqnZG4JauDVyzZ18dSEgXNoGx30vqwPm9eqC+7xhdB6SGBEhJx8jv2++Xe3BHi2tKgQQPRv0a/B5TxLI4DzjmJiDBNx+fV6nR85+bDRyv4MRyfTglPBccODdUfg3KxNRqAQkm08EmEksbgtZyaP+IQFaz19N3ase9Bg4wwYEE/3ynYe025nixPo8IkAk8PLDm+ghaXHyQ7DzXm2b7GXfGhev18fHNzceX+/BWWH6sB1MOJDgI4ZtXOu/8+jCs/vncizvQLo7mFH0+w8sa3AnlfWRs3XnhnvjMFEiQ4nasb0uBBK5JbIXJmDoRZfx7/Y4yRtMZWfeqSgpqVTKMK6nqk6XDKSWe4TtOWaPWlOMWRDBxkK6DSj7Dy0HS0oYdYLOlPWcvtHVFxXw6tXU2VdeG1WyqbOZoeGk9srKdjrJA6gdPT291jGnYstpTTSvBLTX7EvM5PBDVvz8YKNtJi0OeFcJBnV43UIERU0R3JQt0e8aI9o+X52+U5V+L3ruw+3eO7d/+q//eHt49tr//u7+2H/3d39hmPRdNe5Uv7PDgwL77x9+xb3/zWypHePHsK/ubv/4r+/KTzxSEnp2diG4bRMrKGrswv8omodUIyEKBL1XpRhFExKAWo+TfbdTtrN+3U1qXUat4/sbyyyvbZDP1oVfwu8YZXkoEkZrl7tGRnT58aEenp1Zjfm+o+w1CpiEwD8rxBMyjl6+0mT9/+cKG04mAhLsP7tv9Dx7Z4OTIKo16KGHAhiNSpn8he0nwSFYx9FQP4EwKJHCflDYA+nn3hh3YBs16XbLFqm6LlSmoFLW9XFKbOJ7zaAz7JCj508Kz0w3aHwfHQQDqy6cv7Ge//NKIfZZEk2UEApsKftu9E2v1BtbuHb8FJKBc76ypDXTx9dy221x7KAEvIpvZfGwbNDJso4AdC6R2nNJJiLW4KIaXVlZaT8zWc2uWK9Zrtq1Vr6lGnWeCkzaaTvRcGDNAEnfWKJioVKFJl4NAHsEwdfA4v6wm5uciExvltNez+4cHNmi3BSLQ3UGtA2k/2eN6rutEsVNoObgDCbjlgRc1qRLZhNWAAn+9bcs5zy3sK7BOGEexTwCORBioW60/EDPh5XAsIGFBv4pNSQDJDJu/Qu8jlLPJFsaWyQAmzH1aWdPekvuiJAMQDko/dnjQP7Z6FPzzDjNp8JHuOUGUNzALdvtkbC+qarp431yH5mPUjFCwljDhdnsxHQGqgZFARwBsTL/ftWqtZPPZyCbTK+t3W9bt1O3ksGOIay7nI9Xft5pVy+YTgZ0AQncfPrC79x9ao9MREDOZ0V5wIzbQaDqz2ZQ2kDXrtQ8MsA8mJACD2wIBssutZZOpjYcjm43GamGIbgsgJ13AD4/7dnJyZAN9PxFrqNc9ssurkV1eXAh0EPC/XauFIuUNo6ux6pg3C7NlTtvDYLtpe8m6rdabYgEgeEsng80SjQVTe06YM/zO3ETHhmviuuVflSqaR+s6XZaqgaXQbVmtBfMgiMkiYclDr9SrVm0FfRpAwsk0lHPAAqg32Oc7CsivLhERXphQCDooMGZRtJNnxK3RKpXnhJZFDXtpS4G0sEKu23ayrtFOIHBcSmOHtpQACXQYY4w6sK1aB/b5r17ZclWxSRbKF0aILS65ctrJ1kLpjQRqM9mw3RyLcxD/k/HUuovsUwep3S/y5IGYWbF15c7n+x0ZCQ4W+Gc4mOj+hfsg7sulvjM29A8NJHhQWszSu/9NiWGaXPH7KTIS3HdK1772oNCmQS1m03Hex0hw38r9M871m3TN8GtLwQQf3/T+UgBnn8/8PuBBGsul8UYa5DPfbmMk+D6QxkHpGN8EJHj84ePK+1LfVvfuNWTigshTf+u7txvm77g63W5PDMrNBoHlsY0ur0JpAx6PNkGYilAGgUSDAK3/vu/7be0fvwYS3rNrAyI6afDoEzBFy/YBDP4374v9rmOckZAG9deII4LYofVPWm/uQXu68NIgWws4ZmZxmNNrTietvz/NFPt9+cIVqp4IsPB3zsH1OFXHg+x0se/uP2FHFI2UG9+UlqWNereJXJeepIhqeq+poS46QalxTIPM9O+ObHMeN4R+jx7wOlKZnsPv2a/3Xc/XN7/0mlNU1Teed72feksox2zu6pM9GilI88Cb9/kccvo8Tp2yLcuFBOEC7TSq70YgodXtyeGq1Rsh24wDSQ0uQUs8pzIEMSPuc6q4mcjBaQbng3txjQSo+mzq1ND7GBBMck4HaTjes/fu5PI5LmbmzzbNPPi4p88wnRspKs7PnMvnpTMjHETgWgA6PKvPNfh1+/lbresMO8cTIAAkeNtL79og0KHZVH0a5wtAwkzggJhFtZC1weBDUYUJUicIQExLiueUERFAElQGVW0Ck16vb1Uy6FUARZ51yCT6HAKICOsorEc+10UbyQo9vPdQfdXPX7xQy7ISSvQE+nRuGA1tOhkr09RtB+eR8eWalRUnc1XpBUBhvRI1FRHGw+MjOzq7I9AALYV5Pvv/2HsTJ7mu68zzZL7cXq61FwogSFDURmr12PISjo6e6YmYifmDJyZitmiHPbLdraYtSyRFSqRIggRQqDX3PXPi9913si4es1CQZPW4J1iIikTl8vK+u57zne98R2O/f7Cr+2cJOygIoCVq8GAgo73f7Vr3+sJG/Z4t5mP7wTvfsv/x3/87e3Cybz//L/9o7/7j/yNtAhwiaPCH+4f2+oPX7J133rGD/T3pI/zj3//UHn/+qdT4H73+MDijMIjKAGmJAAQd8DC5nHqZOfnUNAdIqJVLVkmKlhYT20mr1qI4/Ghii17X1sOR2RRa/dSqBeZryZaFgnWnc7uezmxBSVA0RupNS3d2LKlUrYiWhYX0GBTbBfYtF/bsk0/Uz4PJWBHFtN20zv6eHT28Z4f3j23K2JMFTTQnS+XSgS8zvWjDAeyQUJdZYG+WwkBUPsyBAJbK4OZvlOj1XujeBbsezhXtg3VAzvc73/++jIcPPvrQvvjyqZ2enavv+C5KQf7oRz9SROOTzz63T3772N7/4Dd23R1bbzS1daFiJSK+aceqzT2rpG2r1jJGhkT5blIwFJmfj620mgVHXiXC5mJ5zKaAWGhIzEOUEzMnE3fbRHgQGbaVlRdDMVTgSaPmUieFpRZAgjVzfT4RSAUDhOhmDZ0MUgWy3PQBAqOo+8/mKiHKuKONkczmAtaSpdlOvWz39nbsaGfHqkSCJ2OBCXhbxRLVZ9ZWzkBagQj8AkRZQbnh3macZejZs2VWqQWobIpY41yMBJw8RPABjgwNg7Rhi0LJhvOFXQ3G0ku4Gk7kIKPpsS6V7WI0slIWIdacyKogAaIR1aa9lFKFyQH1PCUaL5HXkWqI51Of3LD11KPYtlGVANLosv1f840ymsqNvmGGSbxXaUKhnKJXMOFswHHZGN+FRKKeZe17K61PNBLmU1Jb+pay7zSqtr/XtDLGLkykWkUCjJoblaLYJJ1Oy04e3Lej+w+subNrwKqD4dj644n1RhMBbsxp5h/pJICF5SRQ8AGPLEvnqJQqAqEoQaqAAXvpcq4yjlSUaTVqdnL/2I6O9gJQutsx9ouzszM7P7/UHg0ATIBxMqayysrOTs9tPl7YVCkTa0souVssaX5Ih2Ad0sUmo5HWqZ6HkZBUpGORVlOlR8CWYI6SkiFdJ9H+FzZhLpVCRZIUh73VtHK9gviELYorWyVrSwg2VdijloHdtFpqPYxHU0tIb6J8rFKPtIxsOoMBARshlKkktYLxAcDZabdst9PQOJBqNBxd3yi344B49bFsj8LREIgtjQRKIzcCM40Ut2LVnn1xZecXfXt+dmVdsRJIfVio+gvCo4sVFTxCWpdXnBGYkKUUUhrSQQQPKDA/HawUaxAmZibE6LakBz5eJRoe28d5m9HtnbzdHNt/G9AtEvXeROYj8b7bbLy845t3pPO2Tux7xE57bGP6NVmP3hc3fkUAa/lxGz62o2P7VN+F/QHSlvkBsc+CLbfNtvU94C772N8X33P8/zxQEtvgDurEfkX+/3n/Kj++vt/l+877L+67GETyecb9ueA4r8eaHjGAc9fYx/tw/v/6bOb4OxDgAEAJ3aLVXGAbKUYErCpKRwpphpeXl+HjMikCEMF56IAEGmnbAIoNYMGa31K5wfENwGcqUfm+gIgt5wj2Cmzir6hz3tYRdzxfWP+u8NDv+UXbPuZZe39I1YY/NpAQI16+gGIgQYdItkk7gpWPwPq9xxNwg6BmjIBtm4kvujyQ4BsGbSMC6u9zhywGEuLF5a/Hizle7P58PCVYyNsiyn4vnnryKkBC/L3xRvCyg4L35RHBcN839K8/BEjIAyP5Prhro8VuxDnzeslEwD3a65+NgQSvgiH2wnwWVMJVzjSkOMjhUgS6ZWUp19fJRA40QgnzJAIVoGeLjZCp8dJuB1bizddBAWdvxGkDtAsgwVMWYtqvU/E9pz44YEH4yaPsvunT5jjiHh8mfu/xHPX5xLjFYJcDCTFwhfPPb1C5nQtIoC0+LyqUt4sMF94XAwlcy/UWvPSO6x5AmaXsYagqENgi/PAZX0N8twz2iFHk79mABRk7xo2lYMSE3Y2DJOwhIVfRwTDmLw51p9WSkYq6+OCaagk4ZXObEsXrXVnvumuVUsHqKXOiqmirABDyXFeUE2vZMgGMWYtKnFTrtnt4YIdH963eQZGbWuWkfBQ0Tzs7pDsAJIQyRtRSh9YbgIS+9a6vrEuJRfLb5xP7zrcf2f/w7/7aHj04sg9+8XN792c/temwK2E8DqM3X39ThukbD18T6PP4s0/t3Xd/ZhfPz6xWK9mDkxOVI0P9H+cKOq4zXXDywjwLEVNKp8k9TyDmIOxXtFatbO1yxeqG0OKMhF1bDUc2JTI86Nt+O7VGs67I8eVoaM8HYxus1jYuJCrNNwdUqNaV+sCFiRwrKkakEa2BL76w2bivtSXa9OG+7Rwf2OHJoXUOdmyymNqyGCLBKu2mNkrtVPnt0wkZ8kFlXmM7D9fH6dC4ux4B9GqJWwZ6qao5WMGma7P+YCRxvocPH9q//+//gx0fn9gHH35k//LLX9hHH34ip4M4/dtvv21/9pM/V//94v0PBCT88hcf2nBC+U6in7ARGpZUWlat70gnISml+h5AC49oB2bXWGKKlRX54NwBDtTU5tOJLWdjOYqF9VLgwAtnU5JpDsC4wvmcjaSlwUTiOmkVhzmxKgNdCGXmlONO5QOYKOVUhi8OE87ycDIM2gSk6ywXlpYCkFCE+TGcUoHUmjWzo52GHe7uWoNxpLIHTLwSzu0EdzkwKqTFxxwLYmL8ik2RsasYM6ptyJgk5LvGAa/ZZDozCB3oHRVKNY3JbF1UGsxwtrLxcimq/tVwKMBmQsoBrASosQBUpUROKE4wpUQZY/pNaSBWUD49wJv2TVoLuwXAa7EQYyE+/wLrjGkT5pzvdRvlfwnpZbossNpmc923nlMwLIyzfpWqclMKFWaC9jKAUonqFVSVBAYFFUzYIxCyXExH0s3g/6Q17HdaVkqWtlpMVX0C5xT+HIARsfdGs2p7B0d2cHRs9XZb860/CkACIBmzCzBB/Y0QKI5lEcE+s7RcVDoNtrMi2DiugFjag0PPnF+c2qDXt1pasr1Oxzo7MCfa1mjWrFhe2dnFc7u46EL6sEKxrMfJOIBGVxddm0HZhzm0LBhVomCpIHBCXwB4qKz1nDELIEJxtbZaJbVWWgf2sBnvGY1tPYMBxT4WwLXlemGj+SSABVQLqVcFRJYbVStQsSEp2BKt12rJVpVQCppUB8YYBxKQYL0s2mq+UuoHGg7zBWOOOCv7yCK0fT61Amd1tazxAExopBWlNMyWo6zcZNh/9JOEvpSdqvEKUVICE7DSAGFgOEHLfvrltSq/nD47s4vuQPN8OF2IxYRoK54GwAJVSHSWr12oNZxvlEzVV2bsRbd5NqynKMVBNkzG5nJb+i4gwe3K/GO8ZmLHNrbf+L7Yvs3bkbFtslmEuf/k7ePYtsl/b97ZdjshDqDFDjGvvwxIcBs3BhHy9+e+SGxrul0iG6MSBEP911/zv++yb93W3nbf8f3F1437IfYl4n7wbs77V/49/npsU2lfzOZ43H4/n/JAwo2NWNmkU3lKC9e6697z3xdPjW33su1e3X+i3c7idTuT53rdILDr4xo/3t1GNv6vgYR/lfKP/18DCesEQyVECpjI7iT5pGKyxgBCvCA1e5bBKY6NtTwdJ75m7LCHxfuiyBTPuUMZO3cOIuTbcteCcHAkj0z+rkDCbUBDfjHHm6ZvDJtDJ1Iv9v6KF2oedPCD5LZD4q7nX+XzAAlECJ2i78r+MVDifcd4OHOFMUWICYM00NPgfAdFZATfmk0iqjWrKyoWDm2cHUVRFOkLhigOkW/i9CUHhzv6cf/p0MpSbJxeSBuJEDq44Ye/GwV83kuR0V4HEnxeORDgTrgDGPF8dlAl3uQd+PHH+BB0QyM2TPx+aD/RTW9HeE/It/V7o204tAAg7kB4HXB/DSCBe8dAIz0BpgE/XC9uE9+L802/xIaRryU/ZB2siUGRQGUjklveiKK6A8B361CpVK1SKtkCMatuT2kMyxGO3CREwaiicHGpCCBlJtvtAPpQqnE0Gth4xrRp2qqE5oMp0kUlh72jQzs6fiAgYUF+L4BVYa1+IX0Dh0HOnQSn1jafIurVD3Tb7pVYECj3Uyf+jftH9td/8RP7xsN79vknv7GPPvi5LSYjaxA1Lqzt4cM3FKGDEs1cOX36xN577xfWvbyyNC2r/CPOUpqJgCkCiQNaqRgVLxgngATNjwLuT6DkJqyFgtl+PbUa7JDF3IqTqRUnM1tTLrPbt0m3a8ewLHY7VqymdjWa2NloYtezuZ32hnZ63bUrIrYVSiHWZeyzfuTIL5ZiJKwHA4kKIsp4cO/QTl6/b3snh9ba3bFqs2YTnOoEgxQ/iIhfAPVkZOBGqXoue3xw7liPmouzLPJLlDFjKyh6swgK7Po8jma1rhzGJ8+ei679P/3P/4u9/fb37JNPP7N3//mf7IP3f23dfk/153/84x/bj378J1Kj/9uf/r19+NEndvrsMmgkEEGUk56alRvSRqg1d2y5piQkzmXQoqCHaQdAEjoIAAlQ1qHfrxYTW86J3Ab+N+O7BlDIUvdkiBPNJZJBqgOMhClAAmkQC0VIa5XCBkgoJiuJ15H6o3MKsEjlKZc2GQfRynIVNs3M5mPKcc4VxYeVkEjgbm7llVklMWvXy7aLiGYtgGnVLG3AjOoiCzl5zC0cQRxCnFSx/ahGUcp0OUg/y8qOYsDTpkotFSOBfbhK+kytrnKfgykpCwt7fj2wGVoYS7PhdGbj2UKva89OSlbf29P7AGA0vpznwpmWckhhZex02nbQ2dWch0lBKpMcVpiDCSX8blIfyaNX+kcmhOaVHERfJrJM32TRXVJmiFY7mC8mgrCrUKUBwJmpRrS8WkmD2OhiLqo6DrsUyxlT9oMZDI+V1StllQNl7XeaVVVsONhpa3xnk6FKgeLgo20CW6FZr4paT4UTUqpIbYDRQc49EW60RQS04bxnQIL2Rco82tqa9YrNiXYvMjtoFdYnrBLYS/wMhl2xFArFpTVqNas3wr5RS8tmCVohZ9ILUa4+QIIYCTjqaxtRtnAyt8V0IfDJ06nmowCMX19cyTmmUgTfKdFRpTbUlaoDwgTrYz6i3ANrohSEIjlzbGndyUDgAMd3qVbV2V1r1qyUVmwNA6tFemJB75mtlxSvUEUZ+hzwdzHld2HDMSlFC4m30n7aLhthAhA3F0OoUjJrNWvWbjWV7kY1yaS4zMpOLjaluAMDAVZQKCWKvcCeRZ8dn9yz4+NjaS3Axnl+NrTT51374vETO724tu5wbCMADlZPqaZzxYEE5mkMJDCOSqnKVWjiu2JWrju77pi5XeX70cvsMLcN3C68zT70NsRO2X8tICG26d328efcnnEHMQ8kePn0GBDYBBmzYJnfk9tQ8TViX8H7PbbV84yE+LNuL7+s/2M7Nn+fskmzuZW/r3i8XgYm5G3s/Djf5jfEbY6BC59jsU1MH8RBIk9pcXvsZfcfg03x3Ivn2cv+H/tPjFUchKONCkRs0YyI/cfb2/c1kKC++W+JkeCT6IaNALpesBViOgiEZfB5zB6InZN4YrwwITMgId4s3ImK6WB+3fzCwlDw52IkMnYG+W5/LUYAfXOLJ2o8qePN0D8Xo7raBLJBvG3BxxtDvBHGC33bQomvt20Bx+Phzp9M+i0VIF5lo4w3yfzG/bLPE0FwNXw2KOVeZxFzb4/3XTwmPBdSFqgjTfQO1fUABGCMtFqUG6tZrZraKgmOFhEkxhtauwMJ5KnHzrdXU3CdDHeAXYfAQQTffBVJqdVkpPrhHx/87owHxzvUrHbAgO/1FBpnMMTjzXXyeYjuhPt8DrmfIfTkjIQYEJFRGVEjMcJViisT3CmXqXse9Cnod94LqMOvAzcwEvjlup4qETb4uS2W9F9WwSACJGauSr4AACAASURBVLwNXIfv8vbGIIIDKf49L4JiYcxIbQj0vxcBv5CjXZVDhNhi/7pr3csLm4lCO1HZuNlkYNfnl7ZezuR0dzoNGYOAH4NBz4aTlSXltgT2uP4c1Dut2/7xPTs6PrF6h9J/gb0CrZtxJl82pFgERosrlnO9a0r29a5U1x3HYj2f2OFO0378/XfESOhfntv5s8fWqJXtwfGRqjLACCHXG2eROXd9eWG/+tX7dvb8mZykvZ228nMb9ZocU75XAFalarW0qtxeooRSNk8AyoJaCNoHlcLKduoNqfUXJiNbdAdKa0gwrMcz0fDbac1anY4VqqkNFyujknxvZfbJs1P76LMv7Xwg4oAlVejFFeLrQd8AwHWxtKYtlXdfa6R277V79vpbb9jhyZG0EtYlDOWZnAScgTWO9Zo1G5y3EPcuSdkcQCYABQFAyLApW2aK8A5G8T4ZcHyG/P1G2y6vr+3zL55o7v7wR39ijx49kvbCVfdazoUqCqzRmziyg8Mj+/zzz+3/+o9/Y++9/xGKmzZf0UBCnzWluRTLTUvb+9bo7NuM0pBKHymphKRHpQESYCQk1MPjfnCOFxNbzKYo08nJK+H7ZUCCgwkACdpjSbOChTAbWXGB0vzSKuWiVaV7sLYaGhjVogCbMNcCUwPBR+4HRXr0O6RBwXguFkqBaaaUOq0qck9oGQ0hHhPmTBKi2ET7XX+gWlpbEXqwbCq5rNLdYEdJAOizaD23rr0JVkkWoQPIKZWrYuyIMZGUbZUkNpouVbmBXji76tpcbnSilAaE6FbQ23H2SYdqNWwwGlm/39M6JlpNSg7gGgyF2WRse7u7drizJ2orDil7Ef1CP8LUcX0aOdiVYPQ6kOClejlm5TTkgATYD352SZSXeQUbISsFy3yT5g4imAWygya6X55Xf0DTL1EhAJbXXIyDxWxs69VMQMKD+0e2127aaokgbM8SqicUEcwsCTzcaSHuWbJmu2OtNiWLU2lMXHeHdj0YSEiSBQSQEEYl/MKIKKxXllYTWwBeZcF0iCLsterHSsiBns3HEjtcUMkDoc6MkVBLE+uPunZ1fSGdhOWisAESppOVWAaIK8JGQFBTJR1LVc3p0WCsdIbe1SSIFhZDWVqqkkhXo8i+lBiLG9aHmGILQCrYFIHavygsbQCLp7AUyCgQKC0r2l9q1iypJtbYa+t8n63nNl3NVCK0BghQhYlSsMlwIl2V4XAqMEGVJShLClMBEDIrRwkARaoYbB+qZiDYWakimKgElowBJ8EpVckRqM13ZYw65gYBj/v379v+4YH2635vYr3+0p4+u3oBSBgjjEkJzjIpgKuvAAkBCMq0OjJNIJ+DHjhz8DR+3u2/F+zNm8zerWZWHjiIbbP8B7bZibGNG9uu+YDfbTae30/8euy45u3bvB3pdq63YxuQEF8vBgZiW3abfc01tQ9lgcg4QOPt8LRV//58e/KBvHw/3AYk+Pu23V++r+IxyP9/23vz4+htyD/6tfJAQtzHvOaMWd4f+wq8dhcrReBZ9uPf4337svuK+y1m4XgQbjMeRAdzVTFiH+y2OR2a9DWQ4N2gx3/LqQ35QXWDKixyEP2A0PsmGS8sd8hiEMA3Cp/sTkt041YGbhZZ9ui103FipPFmsWTiV1GpGW30kfMVAwl5oOC2DTR+PgZHnHnhi/IuIIH3xQirf84dsts2svwGFm/Q+cXl1/Lv8s3f++hl9xj36bbvuKu/iCC4c4pB7DoD/jkHg+K2+VyRCYBjkQEJ0BBVZSEDEiqN1JJiSfmVypPOgATouTiHcrwzIIH74Lv4PM6mAwmuN0D0RRTOHLUQg9NTB3ycYyCB+/DDyjddBxKYlw4k3JbaEG++vmHGTrlv1LGzLgM7yzv2lAJvk+skOIiBgeyAhbMfHEigbbQVY9yFGHnN2Qo4hQAJaB74unXARSBAObAJfC3lQTTtXVteD4BR+G5y5UK/3aQ2+GdEeW40lC+N4N/F81Mb94mQz2wl43VkAwzk+cTKpZKABOYaOXcwCAbjpZWrO7ZMgsr3DAO8lkofASABmm0hQTAr5OWzTwUFb94f0jVUdYBydcOhnZ+dihWxmE5thVjebGx7rYZ989Fr9vDevkrvFRdjOzk6sO9/9zv28OEDKab/+te/ttPTp9oDqYLx619/aM+efqnv2NttW7OORkeq1Iaw3taWAqLUKIq3loOF04DWQRD0o1weQELBWtWqVVYLm/eHNjq/sOl118o4/kWM/oIE2gBlVuQiMt6Nlo2KJfvw8Zf2L7/+2K7HZgsc4mIiJxGnRpFYBNdWc2vjFNlKFRGO79+zN775yO49uGeVRlU50EQOATmsBBMhS0tYLeSkroUwAJYF8UqlNGQO2ma+ZmKWschhAGC586KV0tR6/aE9PX2uyHi90RIIdnB0Yo++8aZ9+1vvSFD08rpnX375RA7T48eP7Wfv/rP9+uNPBCTASFiiHk3VBsrrVVrW2Dm05s6BGAk4vmh0qARdll6DdgF09hUlRldzRVsXs9ELQALOAk77C3t4BiQ4IwEgoYBoXgGgqij2AAyHFGZCipJ8xebTcUidGY4lJgd4iiZJUqrYNdVKyMpgrNsN29vZVXlEHNUAJixtOh7ZdDIKIA1AlJxwnMLEatB3s9QZvgtNApz4REK2kAYYbHd6cMYD6K+1CbWf689nEuskDxyq+2AyC+BLNVV0HUABQVMxEZR/FsRDiSxjBJASBJgGKIduAGAIa5t5TCS92WjYTjMAm8vJzEbjoVIbWAuqDJAxVtSuTJBS7IIstUHnmwtD58oHB30ubAAZIRorT5UL7JOVVdNUex5/D6kQMx5vDGiANdYdqQTE2AES0EgAOOg0Unv99WM9kuow7F9rTNCkqFZIIWtYu1G1ar1mnZ1da+y0BcwMpxO7uh5YdziUkKRAcv0GcbJgj9DQpdUIs69hcWT74zysJcAgGAkCfFcz7ZGjcU9AwvG9fbF3qrWiPX7ymURiWUMKqhipDWtF25cY6auCLdBEmSwEYTCrVouZgITpYGLrGVScQmArVCrWrDYEUjHHGKM15V3x7OerwCIJMEjQSCgsbZUWBSTAAGHMClRRwMkHsEWEcbclh55kGn7Rh6g2UlVfYb8cdPta98PBVOAhaRkrzgyqOdH2TAgZ0BT6U1lpbjBBKgISKM9ZUk5P0CVBIyLLdtX1CVYw1yW2e7BvJ/ceKPDBHLi67lu3t7Bnp9f25Mtndn7dtyF6IRIUrlhSqUunIWYk0KYYSOB8cfvLbePYxss7YW7vbezXO4CE2+zA+Lr5/8c2R2wDbgMS7rJ/t4Efecc1bzfG338XkMCajD/vtkbsJ2xzrP2+3DbzPs/bdzEQkgcxBGh7/tBdHRGV34z7e5sjHvd53PbYls7b1TEg87Lr32aP58c8voafxbwnHg/eEwMF27rAX98GIuTnxm33l/cJ4z4hEOE/2z7/NZDwChPzvwVGQh5IiCclxgypDa6c6RuqL1BfpLGhEEd45QxJTOOmxmsw+IMjxS8TyamPvmh9cvmBHG8GcfTbjUbfZLYt3tsWtG9uMcoZgyjeZjfS4jblN6y4z9z5ug1IyC+meLG6ARgDBflDK+8E34U45sd324b2sqkMIwEjzUsrirYaUZXc6c4fqG7wASRImBUDvRSoT7VmQ4wEBxKKWek8ohk4KlP0CrJa9h4BdedUn6c8VSXkovrcwThTKoTSYW4YKtAe80CCH2b0haJDGeodAwlcg+v5fM4DCe58xMDTBkCBWu455VmbvF0Ogvl1nVHBuPIcf2O40xbuES0JvoO/PeWB1AUcbs8PZEx4jWswVg4kQOV1RoKcu2itOZDgn/O250G9eK074ySAOaHcJoJa4XDP6rkD/qBtkYGF94+ObdgfqJ4wQALaCAWcJeXHDgUsUMqLfYL8WIlfWhCKnCzWtk6atk6qcoyJmCbVqoAE10hAfBH6pI+9FL5TSoGFaLuLZaFa/kyCj5e2RtqcyPtsbAedlr12dGCv3zuwdlq2tFSwk8Nde+ft79g333wkRfZ//ud37eOPP7blamHDXtc+/vjX9vz0qYCLw4N9OZRE0MqVUhYhDqkd1XJBziyiloxZFTAhwRUIjiX8gSapOkRYRxMbnF/Y5OraktXS6qWKItRQlGHXKkrcbFmlvWv9hdmHXz6xX3322HqTuY2h50IXziKwa4EAoczgYaVktVIoy3RwcmhvvPXIHrz+QEACOdD8EuEj35/IuoCtTGlbqRKUfZ0tN0BCkMO4AXKp9iHAD8dEQIPXrCfNAPu/Kif2qtvTHCUyjrH+5je/ZT/587+yv/rLv1YJyk8+/dz+/u//wT757Wf2/Plz++1nj+3ZszMbDhc2mS5sRhSzULF1qRaAhNa+1Tp7lpQRVWNveRFIUMrGDMp2T4wEBxKg6MNIIFqMI4wfHhvO7FP6W4yElZUWU1vPRpYUlpbWylYukGIwF5AA9R1Ff9YfaTM42+MRjk1BqVvQ4CfztY0pR1cIbKFWoylgidQAHEwiskSOARO0jjImDb1XKSRWBggtlVVFpF5LBVwEbYKV5lqlFNKV+NX5VQ5jo32+ULDeeGhTALX5zIajiV31EJxDL8EE6NbbHVX8GM9DiUiAB1XkKVckYggoBggHUIIzXq9WpPZflyghqS8LpWrAKJIhS1UMlRsM+0KtHJ7fnFsS1A2MD9+PNH+cQuxpQNke7iXcFO3PSj2qaoPUC9aam5R8ZX5zznCPA9KWlkHkDcYM+5WcecCgiJEAE+H+yaE1Uyo09AUkVBXtpuQgyv+k3pXlmKIt0mh15ExLZJEymZOJVdKm+rlYDFoQDqyKmbNcWCOtZkUlAsgFewAnV+VIS0XtC8WEFIWh9fqXEqu8/+DI9vf3rZgs7Te//ch6/WsbDsbaB9g95jMYL6raqFSEJWlG5P0vYK+sNacA4EnpSotpKMG8XCntod1oK42M1/lO3gNbh4vzHuwdmCa6D/QO0qLNAAnQ9EBUDZJHtWSVtGLFWsXa+x0xE8jTAtcos/826lbOctcHvUEofymRw5XNKBMbcL1w1mdlFxcwxAASEspPVqyewmhDWHSpPRPdEXc+ZVtk84MyrJwZ6NjQZ3v7hzrvAdevuyM7fdqz55c9O3t+kel/wLqhug7lKlObTKYbICHsfdlczQTeYiDBz3y3R/1Md3vI7Td36PT6HUCCr9ttYIHbqNtsdN+ztjlxHrTwNXCXq7LNRo4dyzyQ4H+7jeyfj+1if86BhNhecjsiBgFus6/zgT2/X99PYqc+bke+P1/WBy9zZvPj4/fsfkgMHG18huzLXgVMcJvzNgAhD4Tk2/rC2ZWVgIzbcZd/sO312/rjNiAhHoN8vyfSIbmpwrPN/7l9bL5mJITOy3ro3zIjIR5En5Q3jrEg7o1qpkdaecadMRZUTBn3CK476Mq3i2qcukPIAeqK9nGOdrxJ8X8iDo60qiUZ1dE3bf8779z7YvDX480wnux+T3mAYjP5I7HIeOOMF4/3Vx5Y4ZrxRnDbRhffUwzExE6xb2jxxuoHxss2Sf/ObRtQvq+3XQdRIsaJ743LE+YBhPxnNebFgqi+iihhoGepDTGQUK3UFPnC2IORQNRrQqky0VMDXdPHyJ3fWCPBX3Ok2kEEBxZYg57a4O91qr7Pd2dVeFqEH3CethBT+2Mgxsc2f+j63KctN5HcGwDNmThxW7kG9+VAAt8dxBN3NtoGGOjcgwMJ6jPy0DI2Bu1x8cYwPtBmyQ0OYouucRA7+iEtIYAmXrnC7zs+6H2u0HaMdqo50A4cyXCPmap/5kzyXbTv5PBI+gjnlCG8PLfVFPG0hS0mM5sOQxk0BxIQNeOaGwBkndhkESjtDiSUajXbPTzaaCRQtQFjzQEZonyNZhqMdlJx0B1IEhsOeirdSBsAEYo4XwAJ7ZadHHTszQfHdtBpGDVGoK2fHB7YvXtHovx/+OGHdnp6KqBg0L22jz76ldgN1VrJjg72pVKcYlxXAuMA4FXAkNgHRUVxNS4ACYr3rVUGkKhyjTFjbIhUDgY2Hw6tCBWeCCqRxyH51abIfmP/0Aq1hvQRPn1+YU+v+3YxGCrlgZz3GfckKjdhc75racfVkjUw+Ntt2zvas9feeM3uv3aiKOsMJ5kShxJbRPcgAFLk4hPFVd4lzqKYClH6i6I3ASAGJGD+EBkMIJRXbSC3GSXnusbmWoDR0qoIvJWqtrN/YG88esv+/Cd/Kaf1s8df2nvvvW9fPnlmp6dn+vvq6toGg7mNJ3ObAioVqwIO1uWGVWrQzFuqUx/uOTBkAC/4PkRGFwgrTgbsIHKw4tQGgAQYCUotyKJRWs9ZdYDASFhbmdSg6ViMhEa9pAoOq9nE6tWitVupUltIl8DR7nYpxQr9n8oqHWs0W1ZudSTIF4DBkP+v9KXRYAN+UaWBvoNSDnjvexkCkTUqMxQTS0sVRZJhJ7jIIU4fTlbY48NZ42t2BihEpZPFTE66hPAQLIWdgBfH/Kg1LG21lLoypSTkFH2BAPaQEgAgAshEiojap+h+OVQnoc/5mxQPWBICO1nXgRmmFB7ZgS9Sb4lsa21UQnljZ5E5kCDQObMXJMhIlJ/nUNhzoUZpJQCWmUr5NVstgTS8PhyOrD8cblLO0OygmgRCl/QRIqqkUpWStR3utmx/r21phf3h2iajntUBaipBg4IqN81WLTiphwdWqTcEygzGExsBirFGVZ0BbY1QJluYVZZSBSgksUmYL1kJ1ekoVOYhZUN7VaOhfQR2AOUo0Ug4uX8o53gy7duz0y+sO+jaaAiAz4xkPNivITxQChR2wdrWVFOhTqryBngX4pyJ1ZLGpooD7UyrgECpUm1gQQBCiHVJfwrICpVXmFKrwtpmxaVNARJWMwH80j0qFaxUSZS2g2ArJcJJ/yAQkMCyqKKk7/sBAq0AkZxFlMRcSmgRcJAzQ2l8AjBQOllLJ0HlN5X2mFgKMEZqRTb2ANY6N7P0HUQS0fmBwaES0DXOD9N1B8OpPf7s3C57I7u+6hkpDaTuaCYD/CRVG1NRZr60kURTA5Ag4CsDEjhfHBx1QCy2wfz8pE1+xv4uQMJdzmbeZoxBOcbT9wru2e3kGEjIO6J5O+02J9BtGl6PbZ7YcY3t4dtsY2ceeftoj/sIHiDJ26bbbHnvU+8P9z88HfU2J/dlIMEr2b8ZQBtfJwaQ7rLv3baPPx///y7GwDY7+zbwIL7uBshxgdJbnITYf4rfss1vuK2P/XM+bi+0bwsj4TbQ5KtN/BpIUJ/8/wFIoPyj5I2iPGoHEkIu8k0kikXlTp4DDBgZPsE9asjnOChxGhxE8HJt8eKWgTp/sQ5t7HTnF3E8kf06XD/eCOPr87y3KXbUX0AZXxFIiA8XP3gcNMkvtA1IkW3+vjFxDc/F5z0eaYojTjEl7FWAhJeBDL65v+w9HLjOHFGkCVpmFj2n//KIpm8S6kNq2s8zI6AQHJxYIwFGQpOIewQkQIMcjcfBoCW1AMp2pgTP93k+mB+a+YOUe+Fz3laiqp4G4UCCi9P4oeYHsoMPfmj5Ju9AgjMXYuDI7z8+eH286AsMmhsnt7xJy3Dnnc9hTPODs8l7KbHJd9NugASlfawoYxgouzGQwN9xDrKXAgoOBVHGsRjBzuRwR8PXqoMnfJ/fv1NFuRZt8bVMm2lLqMfeCXTipQXHSOXIAqjA+/k+2plWa6p3fnl+oaoNhcXKSoWVTQahagOvLReUCSuKzkofBDk18nLL1h8DZlIZAvbtWs6PUhvunSiaSsQIB8K/m7FtNoMQJekxw8lY/4fl8fSLx3Z5cREywjFGZ2Pbqad2crBr33rjgR3vtWw5Htmwd6G0AnKkqXQAiIBO/O5uR4yE997/hZ2dPlOu+8Hhjpw7aLg4WPw/OOYhsoezCYDAe7UXcjYuqaiAevrSisu11YnokmMN6KZo4sSGvb4NekObDSnlV7RmZ892j09sVizbF8+v7Murrg2XKzu97ll/trDeGLV9HJuSDHnlQ5tZs7C03UbQWdjb37GTByd2eG/fKrWyTedTgS5QvgEPppOhxhKjHqfXRUrl3OFW02eMDI7pivRqdAFC6VbGPIAJwYHw8n5pvW2z6cLOLq/0uaPje9Zu7YldQnMBEhBSvOx2VaYOp/uzzz6zDz78tV1eXhlLYzSeCUgoluuBgZDUQVbMyqm1dg7l9OIYK1LNmptOQwlR6NJzQABqQoSqDYgtFlZUbIDGzVy80eDJAwkwEio4UZORlYora1QR0KOE5EBAwm6rbu1WQywCpSQNhloH0K9hJNSabaWkUMNewGCNUqmrTQURX3ue3sR6K5WDeLHOo7VZByFN6tujVoHmAbRzSt6hSeIGBn8zf0rBCfIUtNF8HAAELaGSUgAAbUgFWkCTZ28thvx+/g5ChYGVEiQVV6L4e2ULpVRALyfdAIdztVCag9hhAoHnBvMHujoghCrRjGYbx4F7whGVQ4toXxY53sZI0PnHqmMf0+4YRHt9DipibmudL812S04kzuZwAJAQQBr2FIAMABjAHnLtARLgMlCR4Xh/x9qtmtJVBv0rm4771qqloXwZwq6VxHZ32yo3u7O/pzKSMJwoKYleC6ATe1Kg22cBkwxIQGCQFC2uw6pRtQn28MFYQAKeOmuMMW+2Uo3vZDqwdqOh1Ab6qNu7tMHwUnox49HcUFdBzRBwXqnNy6KqLAgEoEoDwp9Ua0ErgfKypYolVrO0EvZDfiqlqtJNmDs6d1aq8K5HnVsw6KSDQqtXtoJpYDNVAxkDNCKCXFgKCCqUi1Zv1a1Sr0jwEimTAGmFM4m9BI0flQxW5QbYhksbjuc2HAE4hXUjEIyzvbhWu6nY0EBsslpQ2slq7awnGIeBjaB5oHMtA3r291VKOtiMsD7YAxb2+eMz6/UnNuiPlNKwZMxUyx62VeVOIIHzJQYS3IF1G9HXbgwk8NommHAHIyG2vfJ2qtuAsb34uwIJdwV83PbMtyO2Z9xmzjuwMXgQ/z8GJ2Iggc+7jesBs22siRhIcCDDwUX/20EbnVfRT95J/X2AhLzDHN+3t81tvLh/tzna+fvLjzHr5GVt9HUb36Pbvj4u8ffmwYQ4kLrNzs+32f/+XYAE/8543DdtRH01+7kLiPhq+74GEtQnvwuQoIXiB6XSHsNmWU5CnfbbfuLB803GNyAmUdDfDT8v26jixeLOqlISOaekSn2jxu2ThMe8o+7X8e/DwHFnzx3POCLqYim+8caOWdiQv0qL2XYft/WPgx0xMuibkoMHeSfwhc0Li/klP34v7lzy1hhI8I3grkUUfyfXcmAidkq5tve9P//Sxr3Ci3dttNVaY3MVGXwZVd/n2rb78ueUq82kVpgWgzU4yyjGQ9lHGwEgoSRRuhrujHKMARKCgB7KWqGEYpx+EINJWmcZah6DC86eIGqEsYZTq4hlBkp4X+IMY/C6o84j38V9SjRstdrUQuczvOaVHhwN3xYJ8E5zIIG+43u8rroDcHyPaO8Zu0A16TPAgD4GSPDXPOWB8o8Yzg46EQ3lQHUWgIMFGGgACUSXPRXED3P+do0FDrO49CXX55d28RrUZmjbPHJtRbf39vUehLS4Bww32uFt9zHrtNrW73bt7PS5KiYk1Dq3pY2hBl9f6DXCeCojlwaAkUhd0HcoWG+4QC9fqRPoAEAlbu3u2d7BoaWttpUqNdH4w5oLqSiuocEYQHNeLGYCEs7Pn9vF+blNhwMJ31FHHrHFZrVk3370mr316IGNri/tlz9/13qXl7a3E4AEyhPeP7lnb7/9HVvNZ/buP/3MPvn4I+kf3L93oFQARNUQXJRKPVoLpJnUoHwntkPt9QT69NiSFeX+Ujlik8HQRt2+mAnkmR/s7lmlWFLVgufPnlmf+u+DqaVpyxrtXavUWzZZml0MJzYklaBYsaeXV3ZJNHwwURlVI00H50tVIQq2V0msBR29zZg2LG3WrN6sCWxJ68zHmtIaYGlALaYsIukYCLax7xONJTpIxF9AXMZumS1W6hecGpxDnHjueTJbaB4AJKCjUUtbmkOPv3wq55qqDIP+xH7+y/fENPjmW9+2eqNj08XCWs2OPXzjkZ2fXdr//Td/Yx+8/6FE2pgxgA1LkkIoAVlpWbHSEEMBVkKNagSV2ibFRdoY07HNpmNL1vMwvwCEV7NQ9jFz8LaVf3RGQoiCAySsrYA4I6Hm9dRKhYWVocgnlD9cKZ+bMp9EgdELAFiBkYC2SVKp2mi5sovrrvYSKjioKslsZuNMQ4Bc8vFkonNU+z6ObgbUksZQwxAT9Vx1KcRGgOXi6Q1EoUlJQWOklF0bR1pgXlqx8WIq0AYaPc7wwcGhqnvQpvOLK+2z9J3A4iKCiwGEnapaDpoCaDJQihJnNbBNABTSeki1IHWB+U47FJ1dBsFa2qozIhLbcudP+xSpQFkNeIG+GeAvXR0/Y4hwU/UiKwGsfkkCA4l2CvgYz6y905EYInOQudcbDkJZSN6P4z2byEEtUr1hNNK6PDhoCxg62N+xcf9aIBpgUYvxFGBE1HthtXpNZUuPTu7JJgPwgk4PcIUzDZCA0r80HDiLFusNqBTSAAHalorKq19HAVTCcQZsod9b7bpSXqhSQMoTjAidd8WVjYZdpR+RDkApwrnKKDIOQQcFIKGcUNJyLvCxsFpZm/Oh0VSbClZVn1GvnfEgvYG9Hy9cgBHCg4rAUzoSccOK2CXBHgUSCGKiAAhiucBcW0wkagmjqdaoWWe/Y2mzoVKRA8SY56HCh85HtFLYnxcAfEsBCKNJqN6AbRdS6zAREOYsisFB2UvaX6sFIAERShgZnC0wocpU1MnS/Y6P7mn8uSf0P9yxpMRkbzCys+c96/bGSsGzEqzHkgAFQEyAhCllSkmxyFKzXEQWthJ9ILgxSx1yu8btY7d/YzMrtqNlh2+8XOcRxgAAIABJREFUgLtt+Bgk2ICJ2dnmtqo74G7jx4/+ebU7a3PsC8T2o/sN2+y/2KaLbf3Ytt92N3knW39n7kceAHDbw21xt+PyfRkzTWO7OL5v/6yDIjEQEd9f3jfJf+e2vsgHyl7BpH7hLXc58nEgbNu1YyDhNr/Hx2ubD5Lvz/x38NnYp4jbc5dvwLV8/OL5FM9DFSiOUo3juXV3X94NJDC/qAql+cVGgs/A/CeFXppRd3/Lq7yjsP7dWv4q13zl9/y+QAKHaVAo/uMDCfFC9olxA0isLWYkbJuU8ULzheoTU3+DbGcUf9/8HXxwx4f7jJ3vuB1Qan3BxyjZq0xyPvfHBhJodxyh9kXjxpAjlrcBCfHz3n/xQeUL2w8SR8LjxfnKE3LLG+/qx3IlvaGaZmks+bb4Zf1e8kAC+Y2QLR1IaO5QTjIACVA+qd6AQYXNiQEgwxoKJfNfFNtAy3ek3zc//naWQX5D9Ai1AwmenuH95mMW6ye4E+wihF49wZ1wPks7HJSIIxXxpurP0084336YKG8eEbMM0IgBNTeqPb3Ax73T2d04HxjJjBdUTn75DIYT38Hn/PoOJLjYIvTkOJLi//d+dYCIa7uYpQMsbhA6w4P38D01IneZRgL3rjKLLpxFybYsLxrDFSfq6uLCuhfnthxN5ZTNx1NFAHGmyTnHkEUFn751IAFBru5AEl5SACfaTvlHovM7e/tiJJQq6abkH/1M+xuI2SFQuFrpu5kL/X7XLi8v7foqRB4TACPK7qUVO9xr2Z/98Af23/3guzYeXNk//N3f2IfvvWeL+dhOHtyXQ/X66w/t+997W0DCP737n+yTj38DydhO7h2KvUCEkzro0IMR3+OnWk2s3YLKH+jf5CKTv5ysyMEuSWGdv8njdgCE6gO0mRxslNjHg1Eom4YjWapaoVyz6apoYxgaVlRt9O54bEOERukjwFecIKJ1xYI1CgWVvKumlE0tK+JdqqJRUxalerfTyHK4V6L5h6oBUMcDuMD7ABsQD3QQgZKqJUT0CmYXV9cZxTvkvQMsdQd99XlQ6YXyvrarbt8ePHggXYSLiyv73//P/2iffvaF7e7sW6O5Y1VKtx09sLe++W05Pf/y3i/tl7943548eS7AAVCJ0o/FSsZIKNfFUABYqKUNieDBkCDazrgDHkHJt0Wo2vCHAAkAEAY4tJ5Tw8IqycqqxaVViiuV8ARMwOknIsz+pWg9VUbWZtfjmfXHI6XowUhgbcKYoE/E0EprSuWaZ6KmRLYlXFpKBD5VrCTwSWACVSRWRTESSJFhrFQdAzAABkqN6O/S+qN+cKQriZT0tZcWCwL+9vb2rEoJyOlUIBuOeKCNI4AXKk/gpDtlu7ii2gSOcqhgRPtxtNFJ0N6J0B7ADRRxSixmori0XWfvPIhCbs6rYnCSaWu85+GgyhYpBpag9vOkJN0PlXp0ii4pNZlWAvORddLZ27Wdzq6AhOt+T3oVRMBpd6VQVtoAa9AKSwEJMJ+OjnYEJHTaDaVYzaYjKydrq8PEqeKchz1zZ6+jKif7B4di3HR7PRtNSAlCpLQs4CyA00GolFQB9kpAJcAs/i+MwcuyyoGm/CtpKCbQs91pGICryh2q6mbmxK6pvtAPbJ+sEggpAgAKpDdANUEjIQVEm1OloGcoe1JtZrezI+BqVWDOITYZ7DDuCT0LHHzGrYJYhiqAhPvlvQpiYI8X+UzQTkEfBgN9TZlHUsbGAxtNRwI5cOQ9VQoGWGAjhdK7KqK6QstirX5TGcgpjJigc8E8lAOosrlUuykKkG2p/GVJ5VaZe8GmCNpatbS+ARKq1VRVO5geAEiwn5ijzKHhcGznZ30bDCdhngNCJWWbwb5Yw3Dh/JxqaYkhBYAFwMDcy1IbABJiWyt29t3+yDuuMZhwF5DgTn9s07hN7nPeQQGedztom/O8LQDlDrdHxuOgR9412mYLur0ZO4exGXkTtAgMWu8r/7+zxBxIcJDUAREPJHof5p37uG9vAxLi98T/d5vM25sHQvK+T/67ve/+EPv6LiBh2+vxuLj/kAdE4jb5++8CEvL9EftZwYZzfaOw/8Rje1sfxECCv+cF/+9rIOEPmT7hs68CJLCB+49yAjPKFug3P39sRkLsmMZ3HBYdVbcCxTG/yfjkzQMJsVOtSaZ8u+CA+abhkVwHEtyRcacwXvheTmzbprdtI8iPmjtt26LY7hD7BpM/MHT9OxgJDpL44ok3br/+ts1xM+ZReStfvDeMkBtk2e8/BiZi1Pn3na13AQkJzkumlh07yPGm5d+9DUhQtqbqqwcHB+Oz0WkLSEBZifrantpAjiUGN7mYOAT8EPFyh9fvPZ5jschivPk5kIBxjFPpNO1403V2gQMHOOTcoyI2FqIlPr4+rrQBZ9ff40Yvr/u4cQ3XLSASzvd4OoUzTfzAc70E37SdqcAa4f/75MVn6Q+0j/cjKkWpK65L9NoraShtBGGxjZYI9NtQRcDb5yCCj5k73G5kel85A8RBP58DtDvMg2AQy2DX2g65wvFa9r5GeK13fW1XZ8+V0oDYIk415Rdno7GtoJoL9ENoCyFNaOrkdBet25/YYh1KiQEklGoNa3Q61tk5sBo56NVQ9o12QOIOQEJjwzKZZgwPnIveNTRhjM2gEA5Nnejkg6M9+6uf/Kn95Z/+0Nbzsf3nf/g7e/dnP7PrqzPlXhON/eabb9oPf/A9CfD94l/etU9+/SubTYd2uNuxZq0aUhhEoR7ZdDRUxBHHHacFJX4BJUQOidwiglZtWKe9q2oD0LMXGaKOmr6wUwC2clWq56dPn9vTZ89tilNWSa1YrlHU0SjvR87xhPQW1gv59VB7l1SAX0s4LqE8noA4gDzGDIdgKaeFcoatBur7BTEnWmktpJdQHUI06qXAEnLFxdIhHSApid3Q2d2RWB/VGJhhhVJZ4AUpSQAJAArSK8jKIkIJf/PNt+xP/+wv7PLy2v7X/+3/sPfe/8CqlUYACRLKf+7aozffsrfffkf3/9lnj+2nf/tTO7/syvmoNXYsSZs2W5ZsXUIZvm2rNXMCwbryxuEMa4mQLboPw035x5iRAPsCRoKnNmz2s0wjwRkJsDpgJAAk2GqCZr6AhFqysgpEBNJjWk1rNxsaYyLDsKokUMi8ny1VDYHrA8CwJqT/goo+zJRiwabMiWU4I9krnb5NZJh/xMfljMMMpLwCAA8gA3oJSUkRYNY1TinrdEjVhNnCrBwECYkcO8jGfKZyhke6AK0Cg2Nqk0zgFk0Mrd3V2haksinyZHLGJWbKHq4UgLLeE2jsI12DdB6AQAniUhp2tnwBSKA9twEJ3AP94TYFDImh0ixuosKkXPAe7WOlkl33etYWsLqnfaDb7wtIUErk2tRP7D9gD8x9NBx22lUBgI1aSWtgMRnacjEWI4E1U8aZpaRroyFthM5ex1qdHYE9sD3Gk1mYa0aUPaSCzABGAYTQKuH8Iud+kQFEJUCfTMQzq+rA/iDNhjS1nd2WHP9qLREjIQifwv6b2XgEEB1EJWcL9AVIG4ChEHRLkN1MAVMXS+v3rgUkHOzt2eH+gcZ5nZS0T/B+38sriKiSmiQdntoLgZBQfcLTZlaGCOIS7QBsOIDIaknMH6rqAFgtVnOJXQIkACoojW/tDNagpcJcHI3n0iwYjKY2R9/BAmgB00H9NxkrFaRSKqgCDiUg2ZsBl2vZ+Q2YKW2ttKE2B/ZMqJLijDgAE6XUzOc2Gk2sezVQahQAwwo9CfYJMZwCkDDi/EE3IWO9AMDJboOhpYh6ltIV5Zr7XuF2YwCSAoDpztmGUXoHIyEOjnC92D6IHfPY/nObne+KNRrc0fbX/fNx27zttzncsbOdd15jgCS+T7+W26P+KPAA2y/HZo4DGewTtwEBDj7469uAhDwAkbdB/R5e5ojH9vltgMbva1/fBSS8ynW3tT1+Lp538dhvwJyXfImfA9w3c8kDWD4X835X/lLbfLB4njgjIfatXuWew3u+ZiR4N+jxZWKL0AR9IjuQ4IwEni9lqpcv63wfbHek3JGQc3BHakPsIPjmcDMRXiz/mN+g8o6sf/8LG1rmcDgSqf7Ioi/u3LlOgm+KLy6Sl6c23DXR3UFzp97vwTfXGD37fYCEfJ/FfR9vInE74/+70eTtiNkI9IMvbN9U/X3e1n+Njeplc8tFpPy+vD2vCiSoVhPGMTmiODc4ehGQAOUTIEEVCDIjGhaBI/lV1Ngzqq+j2DHQ4oawI+6+MXpqA4Cci/v4PdB3Dk54igCfx/gPxlVwin0+ymHONlmed4ddhm90SDpY5teibQAJHuWXeF3GNIrH0zf8GLCRUTqf2+Hh8QZIADDgWkQVJS5mpii7or+ZxoJXcgjzaqUINJR/v2enFHq7+Tu+N+8rPyB8rXoaBW0NzINgQBNxCiBJYFr4geSaJzxHtBIgoXd5YbPRhAJlliiSOrFxb2AG1Vxjst4ACUmZCGLZLq4GtiSfFS81KVtSrVna6li7s78BEqCDE2GTpkUhsBKUb15MFCUe9Ht2ASOi25XDg4MZQk8La7cqos9+663X7e1vPLKksLDPfvuhPX38OERYcaaTtb3x8HX7kx99T6DBbz760H713r9Y/+JMaRoHOy073NsRI4GSlvPZVA4e6Q5ENpUjLUExdNfIcodlU7FioWJTcpsBD6xkS6qWEBWkdKSovalNxzM7ffLUHj/+0i6ucKgXEsPjs0RE0QfA0SKCDZUPZXUcVe39qPuv1ipLiYgfjhTODU52UgLHQwQuUPSpSLDXbtnhbtva9VTtZ1xIA9A9oD2AA7xaW63VsP2DA2vuduRUrRD8g3mAYzWbKuUBw52/e6TdTOfWJXLc2bU3v/FNm04X9sv3f2VPn53ZclGw/gCaNAZ8UWX2/uIv/spef/QNMRf+7m/+1r58eipHpNk5sHKjbeNZQZHWWmtXQAL9xT6DY8F9h6gd039hs+ngDwYSEOdTpYflTEBCtUR5ThOgYPOJ7SA+SvlDxjGjsFN+rzeZ2Ai9liwSTJlL1hV9hjNGSoGcQ3LSmRWqHpPYVOklISoEPT2IGRblLC6npFmYSkNSYpT56bo17AkARqMJ0fBpqJZTCuCenzOBTVTbgKFay2hKkE42m4mVIH0SCRJApV+GkqUZiOAgKtUiHGjH4VVFDij7hohgYF7BRlIlAZy2jGqtZZwkG0YCn9Fel1V6cSBB+2MxUf+Rp+5nofoKRw8V/1LJJrOZ7qeaNjZaKUPdy0JBDFYbjARYHLRzOV3Z0UFqrz+8b820rJQG1qytZ1oPofxj0XY6Ldvd31E6SKvTtlq9LnCbqhBE3TXHVV0oA41HE7EPAE50JquUJuUQy5aUYJFklTRUrWCpahesR/pzd68txx9hxypzN/E9FmZDWMuMA/fE+g/pZIEFQUUGgIHFZGGjQU9MlcODACTgcK85cwAToPNrfEL/A+ADHDE2XhFB48kAZT/Q+6WdMp0E7QVSD+qprQoZkEAKjS2tXk+t1qwFLR8L9y8gBG2PdaL29gYTu+4OBCZMl+w7VYGPnPUCscYAJgCsJWt3mrbTaViKVkKTvZzzBTsgsCUArZkfKtuIFsJ0KpFN9hle8/ShQa9vY/aWGYDiUtoIpDY4kLBYUzp5HIIciHpylmfjQ4qOAwn5M9vtXH/0+83bRgIJfgcgIQYo3KHN2395Z96Zr26HxqkPXMPtXLcT8wGv2Hd4wQHU3uNCrmFCbHvdg4O+vr29G+dWNl3EKIqE2mkLYF3cvzEIQdvcfvf/O9AS26N5+zW2r2PQZZud6/fo/R0/vswu9tdiX2Xb++/yT/Kfz/8d2/fbQJFt9mTsg/jrcdviNnlAzG3cDRvMSwhHFdru6o98+7Q+Cgiv3lRR8/7N+53br/01kBAWR9Y7LwMSOGy9oz0SEOokh58/NpAQTyrfKG42NGS4oIqFTWQbkOCfjzckRxx5P9R03+x8U+Ba7lx55NjVm7nnePF7Wbn8gny1iRiuFSN2sbPmTpLfdzzhN8/dwUjIb7C+UNw5zPdPfmG7AxyDMDG4kT9I8oj1HxtIID857mu/LweL4nHJ36tskgxIcEaCAwn1elOMBCI1PIrmKsoqoEMQddNcoFZ6ltrgQp4xK0P52Fn0XgZqxCbQnMocC3dyYwCJ51B79qh8DCTI2JIzHlTg3TH2+ekMAz9Ied6d9ECrHOoXMEERvCxK7oe7zxv/2w9K+pXv9ZKOu7v7un83uPkOqVNTwivTcfB57GU6/VDAYUQwbIXgVwaexGkaPve4N49WvVj1IdAVY8Nps1dlAKGkumR0BEDUv1uRKcQySb8Yja17hbBiV45tlXJeUHUnQ+ueX26AhCIRQfQs6sF4TEo1O7voBcNP5f8Kisg7kICzXak1ZNyS24szRL85awS19tJybd2razs9O5XOA+CA6Ps414WVNdKylPib9bLt77akEk5NeXQLKEFG/jtikEcHh/aD733HjvZ27cnjz+yDX/yzPXv8mY2uLuzoYMeO93cl5EbJQZTQyMmGmlsuJSqZhyMwGowUge+092w8ntuXzy7s7LJrpXrbys22GWrqadVKadPKWXoGYAC5z2dnF/b06ak9/fKZXV1eq7/Jw/e9mnJrSg9aITA51HgGVgHpQ4GarvKOi4kMdtI6IH6AwZBqUq8kdrCzY8cHuyppSGRWUfgFUWao7ivlRQNSkJK0s7tnpCiRXsL6Vd668qeXooDLIFwX7EtKfs4WSm1AXA1aPakLCK8tVwW7vhrYDJp2EZoxAnVre+utb9nxyQO7uurak8df2pNnzwUkIKxYqbcN/UmAhHpzV6VBARLYXwRIZ3XlVbKYCPQcJzGUuENsEY0EQAFnJJDOEe+9eY0E6PFyKqh+sppKfLGWLC1NYJhQonFlDYRFy2VB9iGtga9Y2mgxs+54Yn1VMaCMblOADxRv5gPfBZNihlo+qQoqt1hUf83nKMaAj4VUIpxbov2r2UJ7IukqlPGjbCSsAfahRqsl9sxwNNJacOBW+3BG3QZUZM4E5g+AKd3kCvshIoUDTPRDlRdEp84o5Tjs0lIInwl7aQApaZszF8PZgNp+Sb8IHvq+QVvE0KoG8Nj3uVgjwfdogARANgQiARO4hnL1ATxgaHCtcqhcI9AEBg5RZ94HGIP4II49uhiGM87aNHtwsmtvPnporbRil5fPBCSwF4gIJSbc0vZ2O3Z4fGS7B6TeNJWCokg85SXHpB71Q0pZBoTMxkHnAoZGQmQZ8BM2mIynrLFskJlDjyAl61HA8H7Hjg+PbGe3aU1SuyohvSMIeI6lu4AIJusHAUHy+oNOAqmvJa1zlZUc9FUqlEoyuzs7AhbpO0rkut2AM86YBp2Oic2ncwEyOOA8vwF84NcU19aqpzYaD20iXYhQWWhdRER4KMBqPB2JsVTPSvdyuyoVOafaTCiLSWrWNZUTugPr9ccCEgBCNaZKZwSIGuv7VAllr6NqKPUG7LIgQKpzWPeMakPQXFBZ00kATukb7YnVVPOLsaFa0HzMfhc+61UbABTYe2ZLhI5nIe0yC+jFQIJsnexcyzuObh/Srw4kxAGBTcDnjhxtt0+1hrYwEvyMztu/fv0YKHCbzIMptNmDBDGQEDvnrwokxO+LAQ+BRxlQ4G15oa2ZAK73DW2Kg2XYRTFgkQck3G5z+ygPJCh4kP1sc+rvcvT9s9uABB+TlznQd13/LiDBfZ1tTrjbnm4rbnt0m+s2Oy1vk/t9+j25vex2aAwk+Dx52f3f1TYHEmLfKr7ey/vnayBBffUqQAK5lb54QLzV4XLAwg6UFEIU87afeBHmnX2uexcjIXZE81FxmrAshMhmfsHEEzTvgMdAAhFldyr8Hvger3ePwRPnhftn1X/aXEOU0//OT9y7HOm4fzabe6TJ4BuTvy8+DPTcKwIJ+cURb0xx2/P/9w3gBWM2ulgMSPhB4W3Nbwp3Lfhtr9+10UEBzAMtmpfKp7wBaeL78ms6kEDEA6cCoyFmJOCQVDAEVWYs2QAJwSTNVs8y5HV6lMtTATzK5kAC/eSVCWivixYS8YgZCX6wen+TJuDiiRgfyhtFhTwDErgXT5/we+S7BJJRCi0DLoLBHYy0QKscbSpHuNij5wQ7OJRfuz4XaaPybCcTOYvOMuBvR/F5jvc5G0Hq3xi82fO0IUSeMeID5ZLP5nMsNxHBecizVq37VkvXoX0qVZYJv96syRAp5QcHPoAHIergRpWvee6JscComwz6ihBSXpHqBLPxwC6en0kjQbXMoY3jlNURx6xauVKz697EYHNzffJq0QgASPDUhkqtbnUisUlFbWUMaTdjWq9ULVkurXfdtbPz53Z1fa2IfFCUR1gMGx9RwYkc6aPDHTs52pXIYqtRV5R+2L226XigvN1vvfnIjvf3rHt5br95/xf25NPfWv/yzI53O7bfblqispYTOSNVSj2WEwmIQdWFWdC9Hlgjbdve/j27vOrbBx/91p73htbYO7LGwbGVOzuW4Ay22lZA4Z/9B4cDYGowkgDjpx8/tmdPn9pqtgolJdHcQFINynkaxgwjfyqqMBFFGEE4G2tbLAGMJoo4AyAA6DQbVVsvxlYpFGx/p2UnR4d2SNoC4MNqbstJ31aUQFyElAlVU6FMG1V32k07vnffipWyrUtFid9B4/cqDrP10p6eXSjqSJk+jH4cwEo5NSsi0mcCEqA6w0gAXJkvlmIupI2O5n/vqmuX1z3VoKfUI+KKs0Vi80LFqmnbSrWmWCo4SDijAAn8yMEFAFhRzjJLpckBCapOgYOegeQy6qLUBq4D0AAjgRQGBxIqpaU1k6JVS2tLSwX1FVVAJIi4DoAi62O2Wlt/MbXeEI2EhdYyjiVAwhQmRwEafU3pH5zUMGsKVlakGCBBDMUkY5sAeIC34KgWzWpJ2ThbieRybeyIRquue+8NKEOZ6XTUQylUOZtKYQilKNHowAll3gCWyGiUAxiYRnhfrEiqeziLQfcFviQdkKCkTz9rL8z28BvQmbKCCEMC1IVor34jjQRprGTgH2PHzwtii1SUoApJqRz2GVKYcLDpH8CW1dJgeWjc2e/k6NbkQLMPCWCeBvYR1tR0OrTiyuyNh8f2jTdfl0bC8+dfKLUBIAEGERVVlsuZ7XQ6dnxyZIf3jq3eaKgqAfMfQT/EFvuDQQCLM6FMQAv1a6Y1AJDAZADEVRpEpvVEqor2Ue2Vob9hJABUAiTstFpKcRAYMp1a7wK9C9gDgcaPXkgouYswKo4+5R0TVcqY9BGMLEojAfHGYO8E9ocYWgAGWblKzg2AAJhlOh8rtQ3rQwA65T1VArNs48nIRqOBxoa9kzGezIIGRG/Q01kJIwExV2e48fpqCbBTU+nH3mBs3d7I+oOxTebYdbCpEPkoZufrXAAKTIS9vQBm1molS6qcWcHOQKCUNBVpjy6zcpKTmXQq6C8YXKRMAgzARkDc18TWKwpIGNB3pFrBXqPakMpoBhAvDySwN8i2JNCR/eSdPbdF87ZebKN6ydKX2Wb++XgfcrvP7UM/e922cmfebW8HHGLbm9eYX34uuw3g9xFfO763bfeZb+MNMHVToSIGCzZ9ICZcsAvcMY/bGKo03QjBx/cj/yVjOd4GJGivygnJx+2P7dtt/49tsLydE9u0t41fHPR82Rjf9prb1n4P+b/dvsvfYzwnHcDx8Y2BIvePbvNH3I7ne912i+fYXf7BtnZ72/hsKQmVVGI/xudBOKdfJmb/NZAQDousR1/GSKhVAqIeqGAhkiPxo/9KQEK8WHwS30TEQ9UGL/8YL4YYWPCNwieFO7w8OpDg0V2f7DL0qZWMkjHUtgnI8YsK/WHyB0AlXuTxYrsLSIjb7Jvvpr8XQeU97yj7RH9VICH+jm2bUX5Dym9ofoDE7Yjv2Rdh3K//GiDCq2yUeSDB+8bbEiPCfl/+GAMJt4ktliivlMmErCT6Fcp9eZoPdGE2O4ks1QJ90o0sryjgc8vnlDvAYhhkmgeKpEUKyD4PoZaCinM/XmHB6YEOVvhm7t8dnPSQMuEbsR+sbsB6agLf4xoJPte2Hax+Ld7v6yEoWgdxR77PxR9prx/ADi6wlgAA3JCjzUExHEM/GH/5tc49c49OS3a2gwMSvJ/UjO3zO0QZq5VUxr0DCbxXe5meC84QQmDULAdIAECAAIslt5yN7friUo4qz69Ws8AmQBG+XrNKNbXJzGT8YTjjbKK8XW/v2M7uvqWtHUvJ987Ew7zPHTDBLStMZzbOqk50B72QrpClfJRKBVtSHrC4EHjw7W89sh+88y07uXcgLQRoz08+/61NxiMJFx4d7tt+s2mjfteefPqxnT/50mw6tv1W3RqwEUhrGI7ktFMKUlF/GcIlm41nNhxMrFppWTVt2sXF0H7z2RMbLs3qB0fWODqx8u6+Vff3rLKza1au2ny1sGG/K00HysYJEHl2YRenz206GotKj4YICc+1MhVQQmUSDPwRwmOUkiQXOSlLs4H5sFxN5cpUK0SZC1Yprm0xGVlxsbTddmqv3btnB/sdqyG4RvUGNAYWIXUG5gFO74jUiaQg5+regwdWqaeqUIBjNyESTN+RFz2d2NVwJM0TxBl3OnvW2d2zRr1tV92hff74yYaRgKOxXifWaLa05w9GoYzo86enQdBunVil2jSr1ClKaMukZoWkZtVGx8oplT5gY2SCaSozOFN+d1EVKajJR1WKG0aCotTr5SsCCTAbhlZYTMRIqJZXGyChlphVASJUOg8WSBCzg8oOkLIsFW1IBF0q0qQRraw/pIwraUdVaSVA16esnwMJRNNxlNkXF6G6nwAKgAQki2CYVFCvT4LxJyeqUlZJRdbc9XXQTbFMzwXnEZq6AwC8h3KNcgArCNohfJhIKDQA+4AmN2KQYrtkgOk8y2knmu5nkIDeDEgIwtkZaJCJAQIkbPYeNAhbVErbAAAgAElEQVRIfUgDI8IDCYAB2o+y8qI6Z4qhvCKAi9T/dT6Y5hf9QypLAdp+VA6Q88NtJ6kQUJUAbQ8BbH0Blo9ePxGQkJaLdnb2pc1G/Rt20or9cKTKB4fHB/bg4RtiPIHeUE0IjQSlNkxCuVvYCQKGXQuK8pw48BkJARCX8SSFj3tCJ0WOu0Q1Q0lfqjbs7exau1O3TrOpaiq8l3Ome055XJzehSoPjMdBOBDnHN2DNsBvo6k0plGva2jCpNWKNesNq8LyWwbwnr4W8F2mAktguCkVA4YYr9eCqDLnZXBKE5UTHc9gXYQ0u+DMBSYIjAN+BwAMACiVRJVgqKjA3Ah2QcnWy4qAwtEkaCSgVzDmCQxLABBEehekxQDgI35Zt85Oy5r1bE4iaFoLNhqipDPSOrCXYSQsluoTtCsEsNdbYv2QUkFZ4WG/ZwUActIU5yvrj2c2Ql/C2MdIwwrsIWwToCbN26wMZqyRkHfu4vPQHXh/jzumvgZgybzsJ3ay+KzbEfHzbo/HdkPsjLudwvfE0X7+Zo66vRvb996+2BGObXpvszMuNveTtTHfzrxNswnaeSW6LUAC13CbKG6Ht5fH2CmOA2nyStjns7TOuP/j/+fBjbvs5rzjfJd/8ccCEnws4vvjnvNjFAMAbtPGtt42ICHfBz6X/Fr5PnvpBI5SXuK+8O9wICGez/H1vgYS7urd7PVQfSFUoeC3WWsoGoBhwGGNQ+AbgR5Br7Pa1nIwC9l7IecVyDcMj+FqILug/ZK70vkJbZTnVQcYmqey4sL7gy9x86gtNHu/NtQ1zIPwfpUOgjpYg7p0e/lHX9Ae6fXJ7BtaXP7RNwXe49Fj7tmjr0wqj/L6hnxX1Ya7Fno8TDGQ4O39Q4GE/MaTd6b9+wMgwjhlQmAal/A3NNxAOQzKxHIAVfYS4yM4ADyqTBJOgc4mkGCUroNBIgPq93iM2/XVz2uKboCW2BH1zccR4fi1bUCCAwQYZS2qNjTbViyXpB/imiAhpSdUd/DNjEibFO4zIIH5wZzxSBZRaBnpGcvFqXKiNg5CPXGn68c0PJ+nPOI4c13PE/aovQzvjKIvUCwTMvTD2SmEMYvGI3oeCYiBBp9rvqm6EeIRP153x97bwng7kOBikM4a4Nou5sh9O5PAUzE8Jx5aNO2nT33ex6CUpzawJrk23xe/P6wbIlQ4LsEh2VynENrsZVp93fL6Td8hhji3IZFl8mqXC6UOEP0j4k/t8iDqxXxeK7K+KeGIsja0VCJPAhJKVm/v2s7eoTXaUOvJk4cKHNrEfgltmomrPOThREJenmoynQVqP3nI1C1nbeFsHuw37Yc/+K795E9+aEeHe3Z9eW5Pnzy28ahni8nYSuuCdZqpNcplm1IB4vRLG5yfWb1stpvWpOI/G/RtPurjbxs55DhvjXY9iwSHEm6FYtVmy6JdXI/t9Hpkg/naqntHAhPKuweWHhxZfX/fCpVUEf5e79J6/a71SQ3AgRhPbHg9sGF/oDQKyhxxYfKkO6RDVIs2n1CGrRdyqdcVK2aAF+XkADlK5YKisbVqyUa9K5uOemYzs51myR4eH9vx/r4YFaQ1lA02AiyO0K/Mod5oqLaBlBw9OLG01VQ+No4zQAKvURGgR0rLkN+RSjt++9vfte9+9x3b3Tu0zz790v7xP//MfvvpF0ph4TZ294/twWsP7fn5pX3wwYcSS7u8uJLDUShWrFCsqUqDlesq/YhYWi3dsWqzIdCJH8B45mOgS48sIQSt1AYiuKH84xqdCIktolofnBQ/G4ggkq4T8GsqWaBNQB9MVAGimokttspU3VhbGeHDIrn1pDXgoiRW8bKGVFOo12wiZgQOWFGOT29ABLxktTrsiqXy7Dl/ARb4AawRCJcUbAFVHPFDgsTwFij/KBHGUEUBITraD4OHfQ4w7fLywkYCIQPzj/TCcPZSNSSUI1S5v2IiAUXtj5WS5inzCh0ROAxUfaA0rzO6gvNJiUuigDfRQq5N6UBPgfSzQMr/qgzKxh7EPpXnXglpOUTKBZpm+go463JmvQYfGgnjIETJvuNsBgwT7AKJ7c2mgUFWqmzGneflpCQVpVyoFKVRwWWgtQKQ8OiNh1YrmV1dAsp1IctLaBQ2EfffqKd2cHhoD7/xpoBKAFHYb91+L2g6ZA73C45aRk9nM1wv18GWs8AskNgfrLlSYAcwRwLosrRmi727IeZSo5lKGwDWEOkxve5QzAPy/8VIgMExmth0ElIb6tWaHe4fqRRn7/LKupdXul+AEAQxEXeN0/Bq5ZtqGeiZYD9IU6YWRBepXkA7tSaSxM57ZwJqspIdLEXpIAAioDkxgq0wG2k+SHQRnZhMNLxcqNp0hO5AUeUeR9OZjaaUkpTkptIGYJfwqxKm5URgKIAEIpgYyaQ11Cj3WC6JPSF24BxwZhkEKEnLQ3OrUJRNkaYNrZ1+f6iKF0WqpVD9Y1mw/oi2okcCQFWQUCapm9hAtEg2h6pJLFVtTPPYxSczzYDYnnSwx89S5pzPfbdf7gIStgUV/AyNA3Oxw8j3uhPuNoMHdHwfc1vb0z7ja8XOubc5f1/+t9tMeSDBv8ej4X4fbldtbG0XkM8JUbqNFe+97gD7tXwexqCHAxjud0jgNRubGCjxa3mQKbbL8zZ73pWLnfU4ALrN5fvXABLkleXuwf/m/vz1+DH+jPuPAegLtp7/xPe/AXgd6M2YAh7o8nkRMxy23fO2/nLgKA+kfQ0kvEoP/g7vcTChVWtoY5OHtgpRTf/BeOHw2WxqUEPkQAaKGgexxKgN4xdRnqDuTdQRhFYK7ZljyeYoR5NoQEFSTspB4zFgByEHjpxCHvmb9wmRza7HhtpuhDxcN85oaxC+CY6JO0W3bSS+4H1T8Ekbb2CxMJsMCa8jHeVe5xd/vOm86jBsc/J9AfgBkF9sGqfcT7zR+DX9ufxjAAJAuhluIk8cVIzHTe6kl4fyR4mzZe+DnuzATgzwOJB012NB8uNZeGTLY8Cgwuv5dnDbHPKiRGbMjc0BmRnf+U3fNzGfF1AmQzm6onIxiURRc5pDn+jFulhUJBOxLSigqvIAnTiLoregLmM4R6kU7igHg6G/yYnHkcYJpk0YfU5z5zD3jdnvhXvj86HcYJjPfuj6hipkXNGTFzf62CH3co5+35tIfLY23ODOsxH8mrzfHXgeWQu9Xm9TD9vLVjrAwOdwDpw14IAKf5Om4eAG16FvMKBdI8EPbTdK3BBycUK/bx4lYEYNd8oTCjgIVNywr2SlzhS5CoKgDorEkQpF6pRGNLfJcCTRw/lkKhE31MUpzze4vtoAC0rDgoZcXFtaDYwlIkyj8VS5yeQjLwB06m3bPTy23YNDKzK/iuUgJrZifytakZxq6qQjEjYLlF/16XSkVCWisaRRUJGA1YgaP/Xkf/jD79r33/m21dOSXZ4/t7PTZ7ZczOzk8FCaAd2zM1uM+1Yvmo0uz+z084+tXljaa8e7dm+vbcXl2CaDrq2XE4EUgCJE7RVBXaxVfWJVqNhkmdhpd2RPr4c2WVVsuEqs0jmwkze/bbsnD22lUoslAW29YU+OFU7EaBBSb2AjnD1/bs+fndpsMrKSygQHAb5auaAIHH2M7dbvzuQIBYFQgKK6BMxghdD/z58EandhsbRGuWiHnY4d7IRKFAgxWmEmJXUcPyjGGDbMqwmaAZQU7LTtwRuvWyktC2CQ87te2fn1lXUHYzs9u1Yaw8nJA/vOt78rMOHevft2edG1X/7yffvlex/axVVPY/bWt962k/sP7Oziyn7+85/bR7/52JaFRHnhOGLoKFTrHStXmrakrN8CWQl0MgKQAWCiEoZZ+ULNe0o3ipEwFyOBe14BWsGyWCKcGPQHNnucIoihFCL7tTQU1nyWCTa10gJRPrNGsWC1ctGqRUZKUpmhdJ/qz2ciYQBVHLaIaBIBJbVjiRJ8WSkezAmqWeAk4bB4yVvqYSvahkNcAngKjB+BQNlejLPoeyx7GL/8KL1nlFXNWC/s3uGhGAy8Fwd5PAyMnKbWVl0OmM6wzIHkvGP9KRmCOYVTi02SgYex4+OGqx+Psi8iUIY2llS6EicaZgXgAzR6QIqa7psIv+rKsPSj6GVgGSCgGpxAZzf5+SyQdxVqhYfnqFjyVZrsehHSnNgHx5OBhEXvHe3ba/dP7GC3aZcXpyr5yjxB6I/XYS0hbllvNO3k4SNbkWKxDkDldBZEKV+I0CudJ9aZQKQ0Gx+J0QZ6r5yeVdC84G+ug+PNmmy1G1ZrVAUoNNsNncUq7TugfO0iK685C/0wZ+3CclhZWqlbI21atVwT6+n68tpmo5lSPGAlaIyykr2ADozJpgpDMUSE5ZRWQppesRQqFjEX0TwBEGSdU62hVqvYYg0LY2Dj6UD26Gg6VvpLCgDSqEungs+pktBkbtV1zZaTkJYwAVyWPoHZFCbckufZ17O0EICEZsOarbrOHgVOVN0hnN9x0Ik+2Tix0hIrWjWtSz+I9yNCfH56btVSXfNIJR5hdtCGBd+/kk4CWiWwgtz+kw1Mn2UlS6WRkDFh4kivvz+2BV/VDt32vti+jf//KtfP26CxU8d8ydursY3raZOb+8/Yv/53bM/Fzm48JvH14nvT+3NVG3jOQRB3evP3uM3h9b3G7UBvXwygxK+5TUL6lu+TwRbJWN+ZM30XEBA7xl+5t+xebhsvnpcQdPbj9+U2NH971Qq3B709MTiQ9038vfFj3La4/2JQKv88n6EtYpTBkqJqUGYXuy2ct33jOaB9ImOSxSAa37Oxt7PUhvz9+HXjvvvqughnUQhwvvjjmrB4DFfdbkibCcisGGkEWDgboloDf8jyBJD+HWQn/6CvuuPDWV+00gAkFDAoMnr0ZqJlkVg6B2MMVFT1fTlV8qIlxUz8MKeKqs7MNgMmSSgztB3x4vnYkY4/5wZDh7JWGZAQU7r9OV+krwIk8JkY/fLDIY7e+nMOPIRI+03lBu+r/KZ+W+9v26C3LfzbNtsYSHjZVLoNSICyGm8g8b34Iv8q+HCjCYFxFLfNF+irTlWRHF7yc1df4MTEm0f+++N7cyMynkcIPQW9A6S/Q1kwVN+bjbaiXZS9ox4911kUMtVkpU4GZLVWrgX1+cyY0PuyaLeDW2xiXvYPg5rnARL4jTdy2hUfYlyLg9T1ADzK7v0t43kWKLd5gMSd5GDwZDnGWdscCAuHX7gX32j9EPG15wck12EzV1Qw02qgHZ7Owec8/Yd7BDThM7wXow1GAtUcXEOCNhCVpv2xRoI7+r5eMWb5LECEgym+LwVBx4ymnG2jDkL4wRCDKjo4M8DnZg6EFAfEunBAF2Ny1okOI4Q2V+R/xWG0DrXVkyxykdZCqS+MX+5vSP48xnqxZJW0bq2DI2vv7lut0bF1oSQQAQPRgQQAUQzmxXQiEEMaDZl+AcwKGBGESxNAjcLCdtqpvfnmQ/vutx5ZZ6dh48HAri7PVQbux9//njWrVfv5f/lP9tmHv7IUUcjl3PrnT6y0GNvJfsuO95qWVsiRn1mC7sISJfppoF1D4V2RM1+0WZE65hW7HC/tcjS3Z92JDWZmSXPf7j18y3bvPbRipS6IA22DKU6kBX0BT73hPi7Pzu3i/Ny6lxcCRKC8oz2B3YI5UCBNjrFbVZQ7DD29hGaDtBRKMrwLq5lN+n2bUgJw2JOeRDut2i7lDDmnqljya7E3RI1GJHE2VtQaijtG4v7Rvh0/uK8ywd3RwFbFtVGw76rfE5X59LxvlWrDXn/tdfvGN75pJ0cnKtU3QWzy6ak9O71Qnjm0/wYl9hZr+/Tx5/abj39r55dXNluajadE7RdGBZm01rGkktp6VVI9+Fq1aSV0MhAyRHRRDvoiq2VPH4w4Ta2wCGKLAAlrCcE5kECFh7A+tTYyKjKQFAArtSgQm5SI4nxiJdLhYJokQeujUgipOpVkbeUSqSKcy8EZWZDawJqQgYaDJZ9azAT+T9lH9BLYJPQc1SHQFagE54m9H+KHxBipVkAJxgyYAHRTzjrMglpVFRwAXyk7SEoJj6xNyuiR186HKRMJLR6wg8gtcxvHHho330tlAx7pglAGENCDqPpNwCBviMdn1wsgAntiAcZGIcxFwEcxIBFPRPeA38SG44n2/1hgelMGm8jxFMZToNzHgQsX9Izr1MsWyRJK1S6+ex2q7LDnwKYA8AFIeP3hie3tNW1wfWHD/rUt50Or0e/Gnh+AhFpat2p7J9Dvs1xz+iZE+IMTLm2EVRYpZ0+LgivsRtIJQOzQQjoB7QoGO07sLFDyYTo1qlZr1Kzeqlm9SSpbSDkjsu7nkM4n2DGaD2vhsZVixRppKwMSFnZ90bPhkLSnklUBWRHMRJekVLaU9D4JgcKQCbRxGH9+FsE40nkjjY+C1rG0EmBXUZp5NbXRbGjD8cAG455NFmObrWZ2cLRv9157YJSEJe0AjQ6A2/loZsksoSCG1i+CkSOAXdI00ExhTKahlCbjCPOAc00pElmALck0mmijgJxpKLPpZ2wcaff0Pu6LKj1nzy+tVEi1SsSKEDgHmwGhxoXGlXW4sb/lhDiQEJjBiNX+WwYSttnBsb3mAH9sArrNznPuPPp5nbeX/y0CCezTbnd6xN0Birwj7lXx4oBX7Mj/oUCCg4Leb3lQJK+RETvzbn/6Z2M78/cBEvw622zMeMzjtjqQ4AwR5kFs08X+Vh5E0B6BqHNk8/l63JwFhfJGI8PHID4zvgYSXtWT8/fdAiT4QpaBnh2CzkoASGAhgCL7gbmhnWRAgqP4DhYIhckcb94bFLu/Cib4+/O3kZ/oqPYywZkEDiTE1O/44IwnqDt+/lmBGjkgge92Kjivx9d1B8u1OPIT7isL9pbx8IkdO/DxtRywiBeJv65Hp7hFgo/x674R3QYk3Fb+xPv/BjB5UXBm44hF5YPygMKrTME/FEhQbfosshw74b7R+fjSJ755uLOp55JypndAnswNkEA+I0DCHBplOURFyAkmcgeg4AdDGbEupePcRA08Iu5zj9cwFp0O70ACTraifZFYoI+zOw5O+3QnOj54taHOggihH17OOHDjy4EEv+d4PvMeDM58231ux069rw1nHoimnzEDPGrgjiTGnrMvAEuIQqqM2O7uC5v6aDzIGBUvRgr5fo8wYpQBIvBLe5yqqzxmqgAE7brN2DogkgcS3LBzp8zXBdE9+mQ8GIqiD5CABbyEzjolghaABJwN9iqi6/8ve+/hZOt1XPv1yXninZsDcMEs6lElOZSen/13u8pVtuvJfq5niiqZoigSIEjkGyeenF2/tXef6flwZgYQBYHSw6BQc+eEL+xv797dq1evFoCSS1ladXp9j2w0IZxe2bJSs1qzZa29A+vu7osOTy54LvGtxEhAgZzAjWc3nYwSG+KCrgFTUZcBEmjzBuOqTHvDOhTxku3tde35s8f25MkDa9QqNhpe2L2jO/Y//tVfKjj/P/+3/9X+8Rd/a21q5MtmF28+t+Wob+88OLQnDw+tU1/bcjq0OcJ8ZLE5PrF4ta5M3Gi6svGSKoKGjZZVGy7L9vHrczsdLm1ebtvBg8d2+OCp1Zs9sSwIsGqdljKvrpsBvRcg4fzkxM7PzuzNyxcaT+6nRuAGy4yQTVm+te10DhQ0QiNPcx+6MDFyau1Gp4npsK8Sk/lwaIwc7R8Rm+t1mjZbQx1N7f8ApefUh9MRYJ06cjx6+sgO7x6p3O5s2JeiO+v3fHBuw8nchqOFdbp79vyd53bv3gNlpglWG412KiGwqmwAdP7T/sA+/P3H9psP3re3x6caA4miIaxHq7synQooiWoKSJgubQMkcI+ILlKSR9BJRhVGwnza3wAJtqJEAT0OSkLo3gAjIWVhNvY/lwFRny/8nrKIACRU1A1jJVYKYpWUtAAkwARBnJNuCqVSzl4vEIKDet9IYoEE/7SgQxdhmqje6FhgY+dLgpuJAniyv6wz/IH5DJFMAFZKElJ2mQfCb4FU7KtklNQ2sKKMjOrc1a52rtaf6lBCVla16wB2Zq1mx9pNRGWxr6m0DryB8wM08IxgEMA8UWFkbgXntiM6hW7f3BHe2ADKlCjZy+UmAAkaay4AETu1qkzMFlqYijzHebLSPRyM2QQQITmsDkb4ubUvOYshU6g3QaH2C8o3EJOk3SFChYmRcO/oQEACLKT5mDKhE5vxHsln2hcuZmIt1QFSK1WVVbnoLHZ2d3dXpQPYx1SClnSeoPpv3D2xtiivKlmV559F+xxIENCZAYhGC02YurU7TWsBKDRTaQOtLdF32bBFyaITAKM/wL4JSFKuW7vZtkatrXKH85Mzu7igk8dSGiryf2C+qh1tQ3upQCbYZHT/aDTFeFFQ00yCvS2YKsw/wMl2SxoogK394YX1Rxeap4PJhfWHfYFeD589sneeP7fd/R0xDN6enlj/YpiYE/2F2Zz5vbIxIPl0ppInGGYjlSUQsNMKtWadTmIUoI/j+wxa3+iN8ONAgpfMeXDkvoID7PwNI4FON7bE2NEeuGpzWCBcx4yxRdh1Zct1OvbGP/w3BiTEoDr6tdHnKPrK0ccvljb8qQEJPJfo57kvFmOc6Hu63+E+Imvf7zeCCf7abUBCnBsxvvExjV0Poj/u+8lWllTIbXM/8Vri9fv1+r0W/Vjft2I8EkGS5H8m9lPxf/9u9O22+akRqPF7it/l/ZhI+9K95ESq30txDL8DEr5KFBc/cwuQoMmy2UAvGQlq7wP9MLMVIpCg4CV/x42pAwm+kIqMhDgJbroFf8A48kwU/o5AAufzANMXezyeLwj/rgdPG2pmZk64QBrvu5HwxaCsTFY7vg5IuA1Q8IWw2SgK7AbPEkTgI96Hd23Ythh5bbPhBbAmjnFULS0uch+3IghxxTDEDMuWB3bb/f+xQAJOnz/n2BWBYAYniteioY/Udr1eSg6xNBLI8mRGQrvVFZBAaUMltwKDFi11+NwlRME+ObfMqojPwJ+nU9swmA4kcF5vvci5I8DhbAa+z3zzlol8pshIkPFbXHZ94G/PhrhD6CKOHI9xcifHASwywP7jwTd/O5AR54BvKvEcOEecg3vHmU102EZ2uNqbEg4HFzZ2oFwWlV9sppwJ9DnuTI5U8zy5okvi98V5E+3usoSpCBL483BwxUGYCDgNh/0kSnZ+Yefn57ak5o9gB/X/ydgGF2e2nKISn/rVCzYqIeKY2hlCsaedHeJ7zkgASOjsHlh7b9/u3n8sIIEACWV/or/UZ7wkIGE4uFApAGUBjCtBEmNCSQOZfGrf203ECGmJuLRHD+7aj374fbt3tK9xQxfh8YO70nb45d/93F598rF1iT0nfXv7xSdWX83te88e2PMn96xeWdr58Ssb9E/V/tF7oFOisFhUpBfQn6xssq7ZvNywqTXti+OhvTob2tl4be3dI7vz4Il1dw+t0mjbEnr1btdmBMRS3EeUdqp50D870xw/OT5OLRpp64f2gwJfAkm0AJZ2uHcvq7bTFi0poJN1Izs7Hg3sYKcnDYnRxYVN+wgrzjXm+7t7olmTeVwxNowZIAEZ2JxJZW4/e/6uHdzZ1z5E20l1b1jO7OziXAFYfzi1g8O79oPv/dB2dvbsxRevbDAY2r27j1Tu0Onu2nA8tZOzc/v48y/st+9/YL//5FOVclSbLdVWkzUkmC5XYA+1zSpkmBMjgXaalQbU/o4+j5YDgXTSSoASfm5WWoqRAJAAgFAEEjwgkd3OZQ4VSh4Yq+XsCpBQns2svF5aq7S2uronrPS73ahYp53mK2Uz0miYTRQok+klkFTnGiAfib/BSFgkIUGYBC56uk6AOtxq6QDARJBKfSoTis5k3HcdiIzMJ74DwJTEVpNGAtWPVQDdOmKmNQXaXILSFVlDSSUhgBeUAxAc53IFBxMiiBj3LncoPUPFem5rLSY2waYrFReOg1+Caj4XU4E6ig2QIJ2KzNIASJinhIPOG2qu3UnX8wtAgvwigR9lsT95f0EtPmVAJbPDg549eXTP7tzZEbAwHJxvBBcrJcph5kk/gsx8s2XD8ciGg9QFw8vK2q0kbOpldg50+L4kQBmtCwQnK0mUV454bpfLNXE/48lQIoNN6SMkkdkG4g3aT9I9a+3hb63mWn90zJAOw3ptrXrX2o2WgATAAzrDXJxeSF9kidCkl9BWqtZuJnafWBSzpHaPWKuudbXUXt7pdXWPMFthClC20Nvrqczl/OJE7R5LVeblTGVXtH08ODpQq0yYMS5ImUpx6jY6HdtiulKrRtg5rNnBZGqnZ+d2NuhLGBEECxYEQArsuFYriSpLY0PzNbGG3AeVTkIuf3Vfi/H1NsuM1enpqb19e2KreTV1YrEanT+TQCOtWRHLRKuh2BWNE6rtdGIkqOvNn3BpgweKMaEX3cRtwV+0I7f6jyGB48eK/tR1dsmfyx9b2uB+lccP7lv4dTMP3F8uZvSVvMzcdrfx8ffXiYW2xR9cw5XS9Kw54OOj+IVy3QIpPj6TmIjz65f9yuvb45ei7Y92t3hvMdZx37F43z5HbgNS3L/ePM9CnONAgl+P+73uK66WofVv6NDgY/AdkLAlqLvxpWuAhBiIRiCBDZNNACDBGQlXMrESVkwqxx48yOBmRoIHReJ6FtQ+bzIe8T0dVy1/EqrnkypmJd3Ax8kbJ7k7HzLOuWVeDDZjvaEr1/9rAglsonHhx0Wue8rtH/+5QEKtSjCWhHyKqFwMIuMzikCCz4ni3IrG86Z598cCCcoW5ToqHAzXIICmTjY8Giqfh/7Mk4OHRFjuvrGFkVAlS5LrMwlCqHV3IEEGVarbl6Utft8+x1yMxkEB72ZAsCVF8Bz0eImAWspdXGguM9/I4m/TSPANTErpWayuyBbgnF4WwecdpIibG9kl3xgiXc2dbTe8LjLK3848cMfVnQUXYIyMBGXrR6PkBHY6ehpIE9EAACAASURBVFZuxKGhyxmDJZ8Vkn29evDvDAoHCR2kIDPEsy5RNpA7MHA98ThybjPl2O2Ng2sOGHobzIvTky8BCbMRgliIGSYRvEsgoaSuB9wTAoI4p5Q2TJeUN5SsVG/YzsGR9fYP7ejBY1vpGhMjQSowdAKBjjyd2aB/noCEEVk6ssklnUeNcXINfavJvJvafDa0o8M9++GP3rOnjx+pZno+GSL9bvPJwCYX57YcDaw0H9tq3Lf15MLatZIddFt2Z68lFfjFDEbCSCJ2LcpmGmWj/Sl++8VwaoMpQFndZqWGzdY1e3U2sc9eX9jr07Gt6i27c++xHd59bO3erpUbNVvUUuZZTXizSrXrfyygPl9cSHRRehDzsTosJGHBlMHtIO5bQ7CzY52djrKpYLhn56cqj6CEhCwnzwLmBsdsVqu20+laq9u2/vBM2dFUXoQ9JChcJqp0u2HPnj0RkCCwBCCjWrXxbGRv3761wWRs/cHI7j18aD/+wY+lx/P+bz6w09Mze/b0PXvvve9bu7Njx6fn9vmLl/bpi5f26vWxHZ+n9bmu1Gw4minYoHtMudIw2VOy+8tKLm3oqKTBgYRqtabxQvARJXhnJJQpJaRrA0wERBczI6Ee+sAzd3F8VS9aS6UgCDNql82lDQAJJZgcsD9Ka4ltAiR0mlUBCc5IYF+bZWV7nj+MALKvZEYr6rSBqCCCfIjaoZ2RgmXpH8kBTboIgCyus+NrzW0G6zEyGh2cjOB9Rds/5XGpVIG2hDAUANv4TRcBvS+mRNJaok0odheRR8BdgkoHId0u+rVEfyEyEmSDABIQkJRYcBIf1LNEM0ei0dSti0Cf/vfW1wI+tFJtPgN0QaE/BdX+o2Nkx1RigF7OGYSqfT9iLUgccD5TCVCvW1d5A91JWLOsezrIoJOATaBoBACiUq9Ze2dH10gtPfeETYotbxMgcHkteq5OwVcLz8y02AAIaZ/wawfcoVqFfWJnlxKzdio9UvDsMWwCBLS/ZPYDa5a12GvvWaNKR4aGSh1Gw5mEWSmJmE/mtoK2k/1IdDHwJwERvPQFwMQBGs6JhpFKNnLnEzQydg93xKwbjPo2X86s0akLWBhNB/p8vVm3eiu13YRdBChG4qBSqlv/GLuCKONUrTwBgSeLpb09PbXjE9rxrqj+tHKlbHXpMKDNU09+r9qWpjF35p+D4K6rFRNAah2chYIBrU9Pz205o04apk5iJAAkjKYLldQAJJQqSeB08/NvFEiIPuaV2wkikXGtuh8VbUkxTij6pN8mkOB+TTER6b6WbHcGPN2v5jvFJFQxmXcbkHLFFw+xlH9PgFcOrjdJ3myXtY6ybovHD3EMY/Dt1++xkd/DbUDCxu6FFpv+/Dm+s1m/CpBQ9K3dpy2OUXEeRVBAYx46e6xXKRFVjH2+AxJuitpueu8aIMENoYKvwEhQPeEasPZSI8GBBD3wLEan1lC5xlMBUQ76PTPqQEKcXNsuM04iX5C6JpSnM/0mAglpA11uMvI33XpcJEVqkgdffGYbI+GbLm2IQEI0RH4/EUjwRRuNiyN6ETyJBvg6ICEeo/jd+J6j4RG5i/++DVH8Y4EEn5Oe8fcuIwAJ/B8NlRsQd2RlPDKQoO4UteQo0H/eSxsa7baYCgKnKAMgu0xtbgZfpqPpZjPYttE5Is73PYvOdThjAmox88rFCQkooT16Zt91Bbhmz3pFAx/1GZxxUMy8O3AS3/drxUH0H953J9LnmgMazoxwjQSuj2vinrg3vhs1EuL9cE84WhwjGnJq9CejcaamJ9DDHTLfqDzTLXGsLPxIsAnAAjBBrrIIJHjAwj04kBNBTs+OMu68TuacWv6zM9gHM7EByILPRrQ17NuMFmoAPuSNsg2Eko0Q3k6vI8d0MlvZBJVweoZXqrazf2S7R3ft4O4DUd4JyGCJezsvHH96jgMkIPAoIIG2d6Wyso3KWa4XVi2njPJiDkV5YL1Ow54+fWSPHz2wbq9p0+GpwIRmtaJgcd4/t4vjV3bQbtjzJ/dtNR3a+duXNu6fWK/dsKM7e9ZtQb0nIzkVXZqfCarltGxDcLHSkuDiaFayT99c2Is3A/vizbnNrG4Hdx7YvUdPbffgSIydC/qxkzHO7dt4XgAJzAWCC9pqilHQR2RtKCFBgmTVvaN0n3V4mC9HR0d2796R5gAZu1evX9pcIA5ihlMBLhwLDou6pTTqNpmPdIxqbhdIZwKABVoG0ingwcN76vueREdLYj9QQ/3q1SuJsu0fHti9B4/s3afvKrj5xc9/Ya9evbGHD57ao8dPrdZoq4sBQQWaCBd9WBu0jKS9H+0qASLJKgKS16xSrtuq3JDWANnNdqtnpVpdJQ61dtNqCFUSMKhN4Uy172gkOJAgbQR1YUgaCduABOZtrd4QI6G0mm+ABJgfDiQgIQuQ0G2UVeLA3GjUKxLlXKORIbHG1N1AQCLK+6BJavPIWAF4pNrxiosXKymQgPtlCX2ERMHGJvLjQKQ7l25DYiYrOnmyxy4atwIQ4DmmbgHe7UfdgqRhkDPgAAhLxm0lQLeCiGNBsT46htuClg2ggBYDZUY5OJPuIjX6AVBQ9wN8Ccpb6DQlKWIXx6W2vWKrWQISPOiJvhLf831Zv7Nf5OMAG4N1iB+jUiO1yizb/l7P9gHWemTpl1Yi+7+YSENDbUEzSNzokp1PeggSIyxXJXJIxh/WjAIE8ScqSSgbRh0Z/nkWg0RAV2UZaaQEeOaWfDwHGAjcMeye3d2e7eyyN6a1xWvOLlrN6YKTurTwG9vGebotWj8CDlWTDsPcbDKa2pC2q+OZzfsTzT0Cc4AEAECAhOkkdcmRJcw+JCCaMqSuQ7Sa2+5BAiBhTUwXI1syNq26NZowSACHEvim1qVVyoFUWKUxQttidDaz/gUCoBMrVRFL7YgZcHJ2Ycfnp+rgoKBCPkDSj6BTQwISKE1J4+6iyIy3+7aeDfU56KwEfmvPOQMEFidHGgkIPI7RaZguNoyECCRoziBMTkCaGQl87986I4HxKfqp7kO6T1+0G8V4wX14DwA9bvnXYiS4XyPbnBM7bhPdHsX7dP8xliZ7MO+/t/mTxTgmfmebrYuBv9tnPucls5vSq4349pf16vz6o//sNs2fT/E64vOKQXoEVHx/KN53jPVuix8ieFscm2Lc4iBNBBJURJpjRZ8rcW7FWKZ4fInLfye2WBiWG4CEzYTOFCp1b8iMBJzrm8QW2TjdcXcgwTNXCpK//HSuvHKJjF8qbV6h2GTV/rQJJmUan3z8HTMVPrGuQ/E8mxnpl5w/lkx40MQxUkAaFHXDlRfPdd1tbgvA42vcgxtH/x2P5UBCdFa2nes2ICFmk6Ihi8Zs2/hFsZbi9/i7WOP2pcX+R4otOt3UN+mYHSf4lJOcjaQDWjEjRoCXygsqAhIkoLfb24gt1prN1N6MCLBGrW8jKb/nLDhAgmskxOcTjaHPFe8+wBgQ4HJ9OHdcs7c1xMFAiIlrdppqkZFQBBJ8U4pAnp/fEWk3lrE8guPIGcyOON+PQbnPKcCV2IKSQJHPeu9vd55wQHkOif6ZAAYPKv0Y7lxxXTjQ0zEq7WmeuO5BRNEJSH1D9jIjxlF1wDs70kjwe40ZT7/22H4pIvK+1jkX13j6FiDhRAKLtDBxIGE6Ghr/k1GXynsu5eHf9WpZ7cB0veW6aNBng5FN12vR/+ncsHd410oS9KQ2HhodhwdI8lZp4yTQxVxQmzBLYrcCElbWALlYIL43Bd6wZqNiBwd7ylju77etVqKkoC8tgW69ZmfHr+z8zUv73pMH9td/9TOrl5b2+w/+yT79wwcScLxztG97Oz2riK2B458U3ifTpFheaXTMKm07Hy7s+GJqL16f29vzqb0+GUqMcWf/rt179I7tHxyqdWCfrgNVOlUkJXNanpFt47lxDuzTeNi3i9NjlYksxmRWaYOZ6bnL1J8dTY3DozvSKWDuwMo5Pn5j/fPUIhWwRX3l6Re/TKyWctWV8FMLPa1rhDJXC7ULpEXe3t6OHe7tip3AeVhT/dHAXr9+rdKax0+e2P1HD+3+/fv28uVr+9v/+nN7++bEDg7u2u7OvlVqTWu2OypbQCMBAcY3b6FQTwUOVWsttWsrVwHJG4bmzNJgnJRstixZt9ujb6JKHBKQkDRZaCnI/Kc04SaxRbV3zBmTtLkluiqlDTASHEgQIEsbTOl5LKxBR4fS2nZaVYkuUtpAlwvYIAAJWitVk/il1hctTKcpoITtUKk0lJ2XWFU1lRcQFEtLUQmBpBej/j65BZ3bjwgk8Jpn6VinRaCyUUltEWF6qRtDibVE7T7BO2vRnymMF5gsnBMQKpdNNmizmWjl2xzx4v4a91KJLaq9ZrL/0nlinRJwk2EXoLBMondL1PQBE9CCcE0cIJSmWrt66YAHu26jARlln4Oj44Fp2lvxWxCxXCZQT8KSK+s2a7bTadrjh3fFPKqX1zabjmw07NtqMdl0OYFWgVBpkyBcoo2ApwjijiWAOp8jFAgYUxLYMRmjlZDaXJLUqXdamouTeQIdYKVgj3huzDPAA0AtSo72d7taT9i8Xq9r3U5Deg3TyVBtX9W2NlP8Z9NxKnGQsCprEwHVqlg/CDFi/2aThU3OR/QPlf4M7SB5HnP2xuEoKa6LwZWERr181ttvol2wd9C1WquiEge1FUd8tIZYZ8ua7abEFZXxKidNhRVMMPRqsHfzpQ0HCxuPZmLWACIBAsMMkEbCeCqdEMQc0xx2oc9Lp6VRTSLEYoKE7K/7TT4nHdyPzMNBn9K+hjo2ALCg0ZBaUC7URaLISPi3CCR4km8TOF/jCEc/3T/ifkURRNgGKniA+m0BCf58PUD3AN6D9wgyCmjMiajrEoHRf7wpRIrxUfyOj5GX3fC3J0X5t4t4+5qKwf4VG5mF7IuZfL8m1qj7WtH/j7GC+99+fZEZFt+L9+LrZ1vss83OXzdG/n3/TgR8tKYrjaRtE5Jocc+4aey/AxK2jc4/E0jAgVFNb6GNCpuyAvqMIvsCg4YY6V/0nL7pwUXEy0GCKxMxAAkx++tG6DYgIS7wbUAC53QnwRelnycBFjd3bfDj3zwh07s+DnE8rgMSNp/NpQ3x+NHQFg1SEVCAkeBGxAOtokEofufKdWZwKRqTeC/fNJAQ0XhRfrM4mVPiY/DoSKQDTTIg1AVnES9KGFQesdNVX3kcf1q2jdVHeikgoYEie5W2X0mheTFNWWQvBfBNwsfQs96MiRtv/u2MBDIlzkjA+SEzTTaW4xAoO8IdGQl+/QrKIbrm9obREPszjWU68XMcn+NACfX1FIGECL44oOGZFAJvvh/ZCB7ke6tIL+EgIOQ9V6xmXNJ5EaqjlpYAIBkfBxN8zvBZgBXOwzgAvEjHAMpsr6fxoWuDA5UObCgwyhuDAxfKZOUNg+O6c8p1cD/Q6GEkCEhYLW1G2y9av6HmPRzYfEoZBhXkOAG5zz0sk0ZdQWqz1VMHg+PzvgS7Wjv7tnfnrjL35WrDSmVohBX1mycwGeOk0o1gOkt93Cc44isBCbJDQKzrhYAEShFKAm7IVtZVq0yJw+EB2cGyDftvNxoEZ29f2aR/aj9675n9x//+L+0n771jf/jwt/a79//Jzk6OpcEgbQdqnjttqcKjog/leFWqWL3ds1WpaW9PB/byzYW9PR/bxXBhZxdTmy0r1ts/snv3H9vewaFVWg1bteDOVzZAwng0FaOGjChzhBpndCDO3r6287MTm4+5F9oDEzyQKV0IzAJ82tvbs/39w41I3PlZYhUlVkpSnkcTZONcSB8l1bCTueQZJ9X4uTQg2q2a9Tpd293rSrgP9g0t56j7fvPmjU0oramW7cmTJ/bgwQN78/qt/foffq1rP9i/a3Var1Zb9uTpO3Z094FKGv7xN7+1Dz/6yIYo7AtEqAo8gI0A2FAq1Wwh4cCSzVdl6/X2BCTUa80vAQmU9uT8qDQSCBBj1way1A4kbOx4ZkcR7JclUoj9SRTZ0nK2ARKckQCQ0KqltpvMJ8pMABLE/mkCMiQmABlagjvAgyrzlewxrRaJdH3PBvjAjjWSzUrZ9kTx9vXlrCnfq93uCUDJGi7OsiOo7LQ6CmzVxhZWSdZboswHyj6Ottsit2+bPR29CdgRwG6BOlv0J+J+5vukzyGVEen/qnwYAL/ESEjlDYhiIjTJtUA7ny9gKGRnaU1mumlLsvsq+8hdH7JKOOGmxqMoSBxYCQ4k8AzqNan5SogSGYJOu24/+t671kXksF62yXBoF+fHKh9I7C2YTit1E2hgIwXKpCCddUg72smYVjHJ7sjmDCdGJ272MWj/gOZovGCDuE7a6QIspOdck40FVIUZtbfbs4O91LVgd6druzsdW86mNh5d2GQ0EigCWIf98hIHGGfpuZWNoLuB4CglIbTXpdPNYGbrWereRUtd9BZgI4zovEIQn/cK7aNAbrkNs+x3rWytHt01TDaj1kDnAzu2tjZtGnd2NFdTy9WVTSczGwqQnKlzympVsvEQdlBu/zidK5iHhYDoIeM0moy1V7GfCdBX2Usq/eD/1J41AQ2+Dnwf4zUHztyP9e5H2DJ0LWqVVmr9iLgpr8FOy0AC+wQaCVf8r8BIIEmHWOafMiNBANAW7ZQItLit8DUZ/UfGyT970+8/RSCB+eDPP4Kr3OcmgC6UJhf96OjLbw3bAuNpG5CQWEopRikCCSr7JSkc/EcPtCMg43Pd/efoU94GJBRtt/ud7i976UcEFPxZ+vP2dVUEJ/xafVy2xZF+7xvgJpeYOLhdZw8PCTS/168Sr30HJBRGSaU16ICVzLrNdqLW5vaPHphpgmdU3RkJAL2ojqpGvFD755+ljs8noIKsXEu7mZz5WopGxCeFT1SfVEXEEac0Gp6i0yCHJ9dJe8DBMTzQiN/1TStOPj9/MZi+nNQ3cyr+WCDhtgmNY33TTzSwfq8xoCbHGoGEuBj5nLM6fDFzDP88v0Hrb3LUbrv+r1LacBOQ4V0P/DPuZPr1elAeA/0rz7yKWnnKSAEkuNgipQ0V9ANwYLLj56UNs/Vy06tbcosZSPBz+BhFBNYNl889D7xxXl1TgN+xdIDPEoB74MvfvM/myr+1SVhJf/O/B+meFXKUPKLjkZHA56BrxvcdNPO1wjGjiKVrHnCPzrDgM86w4HUP8nkfCjnXwb8p08AxZd4QvBPQ3Tk4lHgVTpq3zuIYXkZEcM8YMDaALxwPMIG/KW+YTBIiLr2CzFLgu+pXP0ytyTxb5OAiv/15oA7PMU+Pj0XJLS1XNhr0rX9xLrFFBAEpbwBIqAEc1JKmhLLiqOFXK7a/v2utzq71xyN7fXauGttGd9c6u/t2dPehGYJuRg16ZiRIFT/1MofiLudYIoGAGIk+XlPJGBR+aqRH6VyNslTu642KPbp/z54+vW/Nxtw+/eh3dnr8xlp1asrNqquZ3TvYsXefPLSf/fTHdu/w0Ib9U/v5f/1/7f3f/pPuPWkRlNQlAoGy8Zi2Z2RiyzZZmPVHcxtO1nZ+MbH+CMea0h9alUHjrwlIOHxwz1p39qzSSi0c+RlNZnZxMbDz/sCm45HGD3YFmcsRHTwuzhVkEDDUayWbzkYCY2C88Ezxi5iDXCO6Ai9fvkyOjrKol4Cd6vdztjfZ65RVWCnjvlRXC9od9toddYFoAhK2CMgAddYKXOfLicobqgQ/pYrACoItsrqdTs86bXQ4evbjn/7Unr37nr0+ObW/+b/+i/39L3+pTg07u4c2mSGaiE4E7ISmmAdoJ6QMIyBJW90amGfYEwXcCkZSV45WvWJDlOYHPGNqX5Yq/xCFHYHPDIoxtnJMc6tCgIQW6vHSh9gOJKhbQ2VlHYCaJtkX0/N2RkKVTg61slWqCAYmOvxsho4EQWozZY9zGYYE5AAtJMqHuGRisgBE4wuzJtxXcPBbYCHtKHOmNjppsterpIVA9wJvF8nByPozb7x80gUMo6MsG1eu2IyglKA/175Gp9lLoXx/cmc17knQ1NcZVGUvYx8g7CWTzX3RDpDj070CMEFMiY3AcMVKCzRNaLeYAkrZmGUSs/SyMGcjFMl3ZNQpT4GRAMBHeQ4gJqU/MI92ui376Y++b91Ww2qVtfUvziRiyvvtXFowmgxV4tOkywilXNir0dRms8SkgPo+gvE0YZ7m9sXYP4RBmw1r9lpiW0wR35Qtyq00eSplxBKp0Qf0W0lfY6fXtr2drnXbLWs2qmawRJaAU8lu6R4MHYJ0/9gA1rQYg3UA4brWMmu1uq5ZaYYHUhZpANuHP7Ng7GgByRzgczlIhyEidqgAi7rVmmgaUIqS9oBKvSJBxO5OEmTkb+4TH2E0nojp1x8hpks3jrGdnfatVGmr5AxggbHj/QHgB9ogtbpd9PuJpQjjQ/fLXEM0Ns1532M3wBQsj1zqwJ7npXU+Bx3AZi9jvdWrTZVJAfgAJHAN3v4RBkw5a1h5IERpg+wguk7oQy2TPYk+TfSXtgVXRZ+sGKxuC/yv88+Lgadfhx9jm98cz1cEAKLvVPRFt/mSYvFl4M4D9BgrRN802g//jIugxuvw48V4wf3Koi3x+MJjDLeD7r84sOpAUjGxExnF2+5vGzgQ7ykmj4oxkl9L9NcjGMC1+NwpxlDxWuKz9GcXk47+2fhc/d8xEeqf83F1oM1ZsNGGy8fKSafbYojifPW5WlwHbpM5P2ta5Uh5fblf7WVdPk43x2+XpQ3xmejaPcFaLklvRVTUrFWRF2v6+zZK/m03n98vrb/KSv+KB/vnfqwIJIhamwV6YkY5tj9S3ZqzEbYACRvKe2YkbBZiaP2oACmjZdcZqggkbFso1IrFIYwP1AOSuBA8yNqWwXAjHzOi3wEJia74pwwk+Lwozg/+JqMZEc0IEmm9lKtXGAlRI0GOP5k0Z9dkjQSABAcCHEjYhppGQxjfZ+65iCdOoDLE3W6ihucacy8TcI0H3xQ4pm9KKuPA8VbN6zzVigcFac4TM/K878EXx0vXdNnW0xFrP45nEd0x4jseoPMZBxI808h7/AAk8D/vk51WwJGFIwlg+cGRom88WSjEq5TFmiNAl+abr0Fe45lwDQTeCvpPT/W3MxI4Hscnq83/jIFU6TNF1wMZZ0K588HrZOa4xv75eRo/W6vcYkDACw1/OVd2jPIGspfNSk0EWsZdtcrlkui/AAmj2dROLwY2Wa+t3duz5s6e3Tl6ICBB7R6XUPHZU0o2GafSBpx3gZoIjFHGxOaptnBQ0WE5AzCgC7AWqAAVnRrld589sXefP7bSum8f/eF9e/3qc+s263b3YNf2Og3b32nafq9jP/nB9+3wgKzi1H79q3+w3/zmtwJx3OlCEE0gEMHGHLYECv3Uxq8NjGY6W9twQj09InzN1IFiRUlHz3buHNjuwyMxEwg8yeqSzVNHElTHeQZjQINE2V7MJsqqMpaUKEDLn0PTbqSSA+YCQTx6CMypaiWxRVzMj/1H9pvRCC1TtYyBK2iDqM0sMR6Y2w4o1ADMCEBqVdvtdezo8I7t7PXszr0De3P81j775HNpI/BcEIZrtzuaGweH9+zZO+/Z0f0H9vLtsf38b39h//TB7/Qcd3oHNhzPpJyuYJTWn9WWrWCfLEpGkw4Cp1qrbXSBETCZ2yirZWE5tcMESJgNx+raINBlNhGzgr0NJkp0sFTnjvNMuQQicrkl4LbSBrQ1WtW1tSnpyKUNAAl0bRDTqV62Rr1MZcoGSCCQpHwLNoYc6lI1z4+RLdC2kIOX6uDTWq3bukS2mbanDfkEUOiJwqlJF5BUVW+b1MZvsZSTpcCRyv0ygepl+9wiqO37NUFk0akGSFhVadGb7JqOmP0Jt33cZ3Q0vxQkSesuizUCJBCiqQMBYILZVK0/l6KZT3JrQycBMhY1q2Whz8zK8Kw55TirFATLSS84Zw4uVGAcwfRYrVUqhZCitDFqJes2m/bO4we2u9NWmQ52gE4ma8Zd5RhrZeFTcAKgstT81dqb0hkE0L+k7iRkvJmzUPtTYF+zGro1ux1b0OaRe1RLzqQDkeQlE6CLDSJcBfTa63bscHdXQAJsqXIJwMX1IdB0SS1cJYxJB5K856hEARHPVQLDWef1ctWapaZV0eVALJUTwlBDOFTdQFZqHyq7ndtrYhTFAFC3rpVV6iV1aRAwXK+IRQE7A0CB9pgal0WySacXfTGvYF0MhmO7GEysVG5IBJex43N03+mPxppTSc/LFHCwr9Ro1axSVzQtAOQukzgxeLnCYMjtzR3Ecj+Y/Y/yk21Awkz2N5XSRCBB8z8zEv41gYQiGODrkN9fBUgoBpi3AQl+XA/ub4prtgEJ/j23HfF6i77i1wES/Dr8+rh3BeOh9Mz9KgcjPNsf7ZPvvZoTWxjF8X7jGPi4Fcc/Xlech7JPmQnmfh+fjXHONw0kRKAt2m9P5DgbYFMaFgQpt92732txDhUDeR8Hn5/uN/t8cb0yNIz4TGI9ThMzK+wl3wEJXwNVuA5IiAG6HlxAWdwZwIHxrg1xEjvosBHKyROELSoaCkobbjJUsbShOLG0aJ1mWGib6NfuQcQ2AIHvX7fAtPln4Zyi8Yl/u0bCdcP9b52R4IbAN0AfF98YvaQlzpUY0N82Df9YRkLKIqWgOBpaNyyevS+ilBvjm9t6idqaNRKi2CKMBBdbLNUhnFdsukplDQr2U2OyKzoW8Z7dkMd54E4ucxt6KQE3jgrBMcclePJMnqO2vimI4hmyb8qs5gDcwQYPwnl2qlW/AbFP9cEJ/fXjeGDO9XAurs/VptXar9/f1NCmLDK0aDIsSfgOUAQgge87Nd2z4AT/G9CA+vAlNdTpGfpci4E/18L5ORbjjdo+LAWeN2OGzeffrq/gVL4IFPr9ObgQwQoyeWTQqePncwADBPWwEgASyKQPL/piJRDkidyKA0U7QxHbud+2Nds7tH18MQAAIABJREFUaoPYH00MYjBAQkflDfeuAAlk0h1IUMeIGbW5ULtTK08ECtUdIgMJiDwu55N07gqZRLNOp2VPnzyyd57R0nFqpycvVT99uN+zxw/uSFRxORvadNgXHflof0/P7+z4xD744EP7w+8/tjcnx2rVSIijGu8ZgcTS5irRJihXPxxbrms2XYK80yUgMQYQlqzXGtbodezgyX2JLjZbbQXgBC9ktacwLJZLtbWsUcet7j7Qi0ca22H/wmbToS2WEzEjeG7USJfWpdQVZArDpqTxIGDUM/Se3bndnNZ0FuuTHaHGXrp/BN+0yaM1IDoT9LOHRUILzbI9uHdkP/je9+3Js8f2/Ifv2ceffGK//c1v7OOPPrXBxTCdl+KSUsX29u/Y/tFd6/b27bTftw9//5F9/vKVgq1Ws2fjKVoWSXm9JG2Lqi1LBBwIEoKglK3RoZ58R10u0tUhAIdDx/0trwAJ6iAg0To6eKwVNPq+5xkkAU60/xNAwLhu79oAkIDYIhoJlDYQ9KGTQQCmMrAa7SmTRgDPjDXMs280aK3aEojAWlQZ1mQocci0rhY548wYJyE7SkZanbYCwfF0kjLKJFxINoB+5dexV9hsNTiVM1CXFKDbZ/cNvC2ZwIhAjfYOCNqHYO20uhsgIQY1vk/FpEAMAORYAk4gtEhwSptJFp6kVoGikl4CYBABHSACmWMxujIqgO1voo0h8CFZfbftiDQKDGP/CFmnqJXATCD4nc0cOCtpjXNmKlEAEwAD0fiQzkeDeYVOxMwmk5FapB4c7iVgh/KLGSwnnlViFqh14bqS6+0RHlRXRulRiH4Pk6FDEcw6aUFIfBiwM+lNePZ7MZ3Ai5YI5OHujh0iuthGz6BsS1qWriifYF4BPJQ1rwRQo8khGjfgCKUCa2mdwPxhbtFCt1NtWxU2D+BAFu52QMHXNvaA/7lOWBRqaUyQDwtpvbBaMzEJU1lFmo+p1KFuIwCD4cCGw2nSupgCKoxtMMD2LmyxqqiMAZbEXKUMU+kjwAxgjbEWEG+E2cSxKTuZAfTNEnhCaWAMapgD7EfOgmOP8jkYgxruh+uolGqaVzBGVFYBoLOkW0hilFg5iSFvAqUAJHj7x2+akeBrsxjg+jXd5L8XQYRiIBiDy23BYTF4LvqTjGlMPGz80iDA+i8NJETfYltMEseL9z17H/1iH7uvyyiOoEEMnovj6NfgQKpfs/vKntiKtqk4TsVzxfv6qoyEaJPjs4lghiewPIAvPvPi/No2364DEpwRwb14rCd2lLqvNKzX3duUNqT21ZNNUs79xutjmO8YCVfGRntG3hx7rU4S+8qlDT4RtAgqOVjDKfOsAsgt/IwrdX+Xf2PsrgRxOWjxSQsj4SZD5ZPLJ2G8cL7HduKGdtsDdxoNvx398mMyoSKQ4AYpZq0dyLhuMv97BxI8APYx8THeBMbMhUJ28F8bSCiyARwF9muMz6646Xv7K4lP1WlD15JGAo4/ARI91QESlOlHmDADCcqoq9Wa3ODNHHZAw3/jUCjjrGxPymC4sylHJDMSPJOOMSN7wpgmpXkczeTAe31l3IwJuGK5gutE+AZGsHodWyK7vhsQxq+T113ThPvmHtS7u1TStaF7wGc988K1JcdoqOvkXgASeN+7LTiQAMjA9Qi0gP46myuQjMCft+zkM4wzRt/PDzBBaYOPBxk3BxH47cY/2gsfCy8BieAYwaDKLBAxY4wpuKV0ZTK2Bcrj04kNzs9s1L8Q6KFSc+Y7df5SxjdR8xvNrrQzRtTXkl1s96y1sycggdp5gmGy/WQEqb2FfqwWoNNJ6uWMflxuB4VDTQmD/wYkWM8JuCXTodaTO72O7e417eigZffv7dqzp4/s4d1D67aqNhyc2Ocff2xffP6xzSYjO9jbs3tHd9Ux4PPPX9g//OrX9tFHn9hwBFMkKe6rNnyZW8WtlT80U7cJAo+ynGqyYwQiULwJvFgfnaMDq7fb1u729Jyo6WU+QgV3pgVzGJV5xBdV4oD44tmpTWjpSNeFnOmm00KtXBOIMHfleMrnMstGNdxoCeRadGV7FcOkMoFSFao8VHVEQ5lfCYCRWB1Z8dLamrWK3bt/ZD98/j179OShWAJn5+d2/ObEzs4ubDSgFefYBv2JAopanUCird+UKpyd9xWY4ORXKnVbLKmNRowwqa+v1xQoMEkoiaoqaGv2OrInnEvBLJ/M10qQNhr3bY6mxJpM7UJAAhMCJgdAAuPo+5jXiauNaLUsQb4SNdtkcNFcyGKLtH8ESEAjgd/1CgDVWkBCpbJO67sOwyUBYwLZJqxF2CEdaTpcAeBmYwEJBK1eI67nO6dGv631noC95UZglfnMunUwFPvg7CTuZ6mWlVK3MJQfATQAXnQO6R4srCQGEIAFAS6gSmJE8LllyazW6SX2QLCv7izH39Eu+P6QxBTnBjrHfauVMGsggwisWYA1Ak0YCWSJZcNZC7C5rKKuD2W1yUyMCXewPRgHNIk/EUjgbgESYCQIYAFQq5XEEBGPYb2UhsXB/o7dOzywnW7HWoBR65Xs0WB4IVARjRm1NYSeP0sigjCDEIxcryu5w4jgKwFc3HeVTgp1RAyTRhD/0+/E98NL/8xS15rpVAwEBxJ2WwTIawFMgJGyTfWSdEiarZr0G1Q2QncBZxUs5hJRHE+mAg5o/VpfozGSGVhiJWg2qIuJ+xHOuOMZVmm9mBlsMEco7RC7ppHBg3rSKkjrrCQG29lFX6VGzGs4JKfnfRv1RxJJpUsCQKkAFisLMEKnAHaC/NJKAilatIFGwoISl8xI4BupBXFo71loL4fui5e9RN8pMfsAqi3NrQwkqIwmAwlKVsP4yW390oAkpoiYuOybq0t6egwmfeyufPeaiKjoE0XgbpvvdF0AGw9fPG/xHMVLKfrX7tNvC+bisZlbnihx38qD+2JAum18bmMk8OyiP6t5FdoFRiAjJrOK/sc2Hzkt8ay3cs2z2Qa0bBv/bUCC+3F+zf6Z6A9+00DCFdsXmBsOJOBbRiDBn10R1LgSQ0qk9mpNwHXzLcav/twc6OPZdju7m8S2J5oiO+Kax5Jf/g5IuDI+EUjYaXe/FpCQaoUvgYPNYsrAgteKbMCCwgTw6VBE8eJEiou3uCBFm93yEw2TT1omktcsuZPhx5ZxDjW4bpSKKNmX0bB/3xoJV4Ck/OyuLPJvGUhQW6fASPDniXHyTeamTUtZG5UuVK3SSAFzBBLIojiQACNBVN/MSFDZC2rjGYRzA+31cZ4p9wDdN5cILHj2xDMXBM78z3ddZNDpVh7c+ybLZ6Csu2Ps53NHShlhiWBdAh3+3UtEOdFvfcOMIBuve9tHF08k6I5AAtfIfXEe3uP7sduEt4QEHICN4C0gVRpCuzoVieUMWEF3AcPOMb11JNfI8Tg/Y59sTXIgfaw8KIrrPM4Jv28fE6jVouIj7rWYKjAgS0sEuJ4vrH9+JiBheHGuTZ/Mtn4og4DBUCLrWBaQQKCIEziCelxvWbO7Y/t37luZHuq0HaNVYA7WqcUfjEaq1ZUzk7tPMJcEIMBIIPBt1LLWAG1Cy6ZLI3s4p8vD2L737n37n/7jX9r/8p/+2o7u7Nv5ySv7+A+/tc8+/shOj1+rrppx29nZU53+27fH9o+/ft8+/fRzm8zWov9CcxZQuAZsRS1f1tDWJYBWp5QDJkATT6CPsmzoRbQb1gA42t3Ts8XxTQENjISkr0ExQpVnxUbD2pmMFFCQVR2Oh+qeQCAMgN2glUCulSagAGhy+02wNqfUI2uz0CqwRBpRFwyVHvo0wB9B1UxAAnRk1Z9XqPeuK7NLS8hnjx7aweGhvUAE8oKM5VjzaLe3py4Ep6d9O357qraOUJ3PzgfWH08EIBBockqVqayoja9bRW0EobkmkUXaki5LZDDXiZHQTfNDUwdwPTMSKPOYTIe2mtISMwEJlDY4kEBpg69JAScwZgiaYa5Uy2KfFBkJZQJQS21DARLo3lCDBk4phcQ8E5Cg9pHQ0HOpVSprwAZ2MyXWbDxOOiMwJJIo6kqZZt8D0PrANrC2+c2aZX0CIPIZb1/L6wCArEvGOYELa5uPktAhc01skjWp7KRPwEgjhisOhzozpDaQKPMDLNCGl7IRPYssGOaOqNviWO/sts9rcqGzz9ZzUdhhnzC/yAQLPMMyleksA+09AVi8x3XwusYPnQ8+l4ML2fVCv3QHEq4yES5LHXgf7QlEXQG9KL2pU2pBi07awa5XKm042t+3/b0d29/pWaMJ2AYANbTZZJD0Qeg+lNkTEkxE74AMPEGqygRUSyMOFewDlU+J9ozIJaJ+ZZXw8Rw2LZ1LYCwlgaqr8URsiYNOx/YRWmy2pT0ynAwFgLDuACWbiHu2aYdIN4PEGkjPbaXSlslwpM4EMK7azZatZ0uVtzobAVCQFpIgOALa1S2BlosJJFa3sErK+NOt4mKY2uZKFyXvA1x/EjOe2ssXr+18MJQgKkKu2PvTs3Mb9kfqtAI4COiZ/ABAnZXAhQV2T+sZUL1iDZ0/aasss0aCSqcEMFwKbsesK6/7unCmnO6BNo+ZkTAdT/WMKD2ZqByG+YbIZ14DpRTIejDL2mCOe/tHAZbfoEZC0Xfwa7kuML458Lp8txjUx3u8DlTw9RuDRo1FLr11n919Vr/2bUGpj+dXARLi9RRBBJ6lSm0AyjO7mvNFPyNed/G+vwqQEGOj68Y/jkkENFT+ukXscpMYLIil+7XG5+jfj9dx6T9eFm3F4H4bcOSAIsf2PZ09Q4mHWRY0Dye+DhyIz+O6eRRBE7+nCO74vtCopwQZP9yTs3I9CVlMoF6d398BCVfGowgkUO/ojIS4wL1cQcg9Dglb3yJtSt6lwYM6Zyg4I+HSEF7WQ/JZNo2bFsoGXc4OlU8GnygOJNw0iX1hRUBicz2BNhaBBF88/60DCcXFXNwovA/ttkV/GwqtZ/AV2j9+Gby5zAA4kBDPFY09BmPbRrIxHiq8vgQSCOhj+0cyPa6R4EAC+twu3EIrqw29GoZM3lQimBANOf9WoEUgjXZAZiR46YDTOL3mn+N4UOyZWXeW+RsgwbNxcf46WMF1+k9cB+5M44A5QOHovwMSvO4ZRddqgBFAoMAYi46es5Be8sBxL2tKaxsRSAcS2Di4NrXyW84UMEdGQlIjp24ainwSdOO6uBauy0s/vK0jQZyLQXrZR6SobZuDm83HYHukZyEgYT5PgmLdnrL+pLHevn5lFydnNuwDJCwkgiiVd7JjqpEmO7oSkEDmGQ0BujYsaHfWbNvB0QOr1JN+gLo2ZHoxTm5fWgJfBhI0/uQ7mU9kCud0jCDIKKmtIbXHw8G5jYZn9mc/ecf+03/67+x//uv/Qerun33yO/v00w9tOZ1Yg2wnLcXoDjFL9c9v35zZh7//2N6+PUntKMn4rlLW1MeK/YCMqveW9xKDZPNTDbmAhGrZZmWo+yik70oHgF7s3mLNM9KbdS5adqJms28QKJ73z2w8HtlsMlMWlvsGpKkkxrnmyRUHhqCLfR/wkOuYMaC5uwAH4FbKKXhZGHoHVVvMRgrMD3a69uzpY3v+7Kk9uH9Xyu4Xo7F98eKVxgPWwLvP3rU7d+5K/Oz09Mwm06V99Mln9tsPPrAXr0+U5aw2c+21ykAAF+tWrTdSm0SriSJN2z2YKTj6fF7rqJUYRmq5leeNWosuJuraUCmlgH05Hes3e1s9a4cwlg4kyImDRVg26zQJaK/v2kBpA6EGjASS4wBhAAlyehOHPDtQBOcERklYTrXl87n1++ca/9TdIAOS5dTSUN9eJuE7vuMMJGwEa5d5fOfOnY2QKmJ3HDPVm9fSGA0JBNBZyF2ecumHnE5mCIKamdXoZQ2ul4AgnuEoh3JJ3689uHCb6I6r219luRE2rFB7kbovqT3idKFsvniWMBbXaIaUEtVcg14xBKQp4wH4MsQpJWCZABmABLf3BCkbWnsh36BrTnqTKRBVd4pF0mFBnNLSOqF2q9Ns2F63Zbs7PTs82BOYQICNHTg7eZNKTaSdgcbJSpR91ftCk58txKjQpVexPwSyab0ATCah7ATUwPBQCwSes9intOOko8fMSrOZ1dZr6wBKtpsqbcBG8p3UEpRgSg1KkvZGIzFexPrMc535QlmDCxAmP5N5T+lTXUwMBgSWznxK94qZmDGdbssQP2ZG0HGB37BgWt2OAMsBIqGTke6P8ijGlNaKlKypbA0GRLlh3d6uSj3Oz/ta37Qx5XkhqCmQCI7ZKrVhZIyYkwlIqKn7jIu0Mu7i0dA1Resi6WPEQNbtqQs1OtDtAYvAa0ooApAwBYham7q+OJAA8HPFP86MBEqiBKpYaicbA8BtgVbRb4t/F/fI6K/4fcVr2AYixNeu8+f9nNFXvNxzsg3PCb3iMYo+VLx+H/+ifx/9nevG5+sACX4MD6LdzywCCdH/jPuqvx7Bj68CJPgx4lgV/e3imPpzuw5I2DzzbxhIcF+1+GzcHuPrRUbCV4kZ4rP342+bn7y30ajxdpuR3YO7UE4CyB5nui9dBCK2r5/vgIQr4xKBhN1OTxtkmYxAQTVzm9ii6nq1v14K8mkSZ6eDDS4uJjmAsZ49e6vXGSoPDhzNKiJhtbAQisbHAyM3Qg5yxEntx/drdFRx26YQ7+NyUf/7ZiREA7wJwDKCJyAoZ5O/TSChuMi3GdltGx3X7+0fycri8DuQQPtHHH8YCVA+NZeqZTESloiTZSotpQ2xRVly0FIWxeeSzzs3Vt7hgCCpu5O0BEQLX68TzX481mvKYubyG+4xOiscX6rQZEkDrdc/s63uzK+J81zqKiRnNyKvHhh4z2vfKDkmQQL/cwzedyDBSx74jL/OJpayRSkzfanMn2i4BJJ4uGgk+DzzUgrGjM+4NoIj1vxWveymNjJtBBFk8c9IwyJnCbZlJlW6S19x6p9HIwU/nUb9CpDw6sUXAhL656e2oh1frs/H4QdIsHnqn95q71jvYM9K1YYy1xOU7GuNDZAgtXLpDiTn1BkJQ/qve2mQMvZZAV9Ctqmun1VGVl0ZZexqmS4Gc1vMh/b83bv2zjsP7L1nT6xSXtrxmxc2Hp3b0eG+PXp4V5Rz5hQZ9/FkYcdvz+yTz15KWHA8mdtgvErU50mq0y46xcnmpc48ouRnTQ1ex+ldQpGnHKjTlXJ8pd5QRl/RBVTtSuqSoIBlOZciOyKVAEhQn08uzsVMWExo9QetfyEaNdRmMpW0QNw4kdh6sqeZBUXwXVtclhYtywtblpZiJFA6UJa0Oiy0sYLoh3eP7Afff8/ee/eZHeztq5a63u7Y2WBo/bO+dCIaNdgtHYkmlkplOz0b2G8/+NB++atfCUggi8l31E5Ptd7cbwIS6o2mvjdfl6U/QYBSrTRFnVcGtZ1EQ8UqWCGuOUu08dVMdeJkfAme5uPhRiOh02ymNrNkp5nLtCgE3KR8ulKyRpXvpRbMlfXCqosF/GtrMMZQr6uwENYCEmgv2NA+nem0sBFyqRU6GfzARoC54mAfbf1U916lu0MOPC3VhwvcIACsJjCPueMlThzLgUbsFK/TcpO11utlYdnZymZT9CgSSBj3EwcSVFqYGVVOw/UuDomKz3rI3w3JBre5XIfbY3cq3TYCJFRaSRtBa3I2tcFwoufqQEKl1pCq/1UgoaEAF3HE2WAk0GvTmcHZCbnUgWcWyctXqMSYj9VStHzJLM5SSUuD1obgaRKtRJugpu4asJN2e7Rg3LFOq611NaUsZj5LDARaKsKyoN7fWxjmLDd2p4xYIKKvGL51Kp9i3lAyolIS5oJKmFJrRZ4J3UNAmKpkXpdzg1PTqdetJ22fmsoB+Wy1RplEcqzBGCsNupikvVAACUF3NZWSeh0yNgF7CqAgLQJKTAASZlObjSlvAgxtCUjAtsxXlEVNxEpijXZ6Xas3O9YfjGzYH4hRgl3hd9JBGKhch6kNNAuTBBaMWmJK/LGhtZiYYdPMbFkHICExVSjXAKDApKm0YTaR2CLjgp3xoEjzNwNJ7pNw/1EEGFvGPsN+yTWqdShsl+nKABJgOwEkqCuN2DeXQIJ8zsxI+NcEEiIwUfQHiz52DHr9vQggRN/M44ttQfCVGCEHf0UwwYPI64CE6O//SwEJbvdiHOLPPzISImjgcYnHMH7fApW/QmnDVxn/IjDk54xAQhyDzee/YSDBM/t+bv/bfVH3Ea8TW3S/NPrv8d/F+ebn8c94IrEYu2xiQkt+ugO+kT0cfe7vgITtI3AjkIBhdyDBB1gPyAWF2MBz1wYXC9HCR+gGRztrKTCZ2SivTPK86W8ch1sYCS745tTFuIAVoCibkH4ikOCLr7h4mcAKIHPdelxovB6NgQMOfuxtv/+9ayQUN47iGHzbQALqzXGDKRoW39jjBu/zJDmuKRuFk1Nttjb9p5OT0rIlGRlpaScKHU6raKBBTV0tq0IwHzcWroe/vU6Sa02KzUM51wd3DuVwu5YC2X4yyKrfykBC3DD9Pvg8WQ5l9jk3Yn1qBUfmm3aCOJSogUNXJRBFdR9qPL2Dk7gfgUwy1GTRUk0ymXNoqVDhEREk0PY+66hV9/vDnKVMDhbXyFpyIMG7LHiGkmvnfXeoUk3pZWufGW0Va6mu1QNZZx/wN8fHIZRTmFkcHlRR859qqq/SWlxbAYfNjxXBHV/X0M4JgjjPbDyx6QwVbRgJbbUko+XjMTW2J8c2ODuXgwtFX30DVNdbttlwoAAYjQBE+SiPOR+PbDxf2bpat/2j+1arN3PrRKIDHN1K6ulOOcgo6WFsNkcy8QRHud8xwTeZP/UvV1C9VF07wmL12tp2e4iW0RqSz8xtPhlYo25q/fje86f2zjvvpI4QdGNYmJ2fDezTz17aJ598am9Ph/b2pC8Fc8aXcfO5SjZS15TBBT2zjaFFGHKtjCc16oAHKPbX6wTS/E5CZwSZjK2DODBQEJbjuJSPUFZx0T+z6TSJK66oVwaEGQxtTaa3VFJ21m0/15QYSLlOledHZwRS6wihoRS/nokdT+05Nducj+wurfSePX1oP/rhD+3po4fWagLsrESN39ndV4b51YvX9v5vP7Dj43OxEw7v3LO3Jxf24R/+YL95/3d20R8LREAVnmATHYVGs2OlUk3ik812x2qN1Bd+kNvI1RstUaRVwoTSfaupwJixpmvJdDLQs4YpAJAAE2E2GiiAq6yXArWS0GEq5RGwmCNTjWsFEU4AgoqEPyso7C/mVl1NrUpQKhBhZY2KWQPwsZZU9fVsCR2lVUCbvQQiASQ43VSaJ/Pc4YFAkZTxCkYVtPlERW002xsWFtMDm0bWmGvzLCxAAqJ3r1+/tvl8bbu7nVwGgTJ9ErXcONsZmBbIh4YBwpIEUPgUWdTQ14oYC9J8SEAor4tpFXwKZ3IkTYiKAmgCUTESlitr7ewImKKcgfV4MaCGn6x3ys43Wx3Rzae5naLsOfO72lBHkNHZRarr176QGHbeWUN2m6g6/EQggZfRG0lsNEtgHiAQ2X1ekGYKJSmpJp4V2G6mbjWdVjPpqNBCdZrECOWMs0opUVJACuCE/U319JQHsHcJnMn7kuwKAExmIYmdRzkQ/1cqNh4O1IlBEATPgo4SlbJ16YzAdaP1gQZJHfCccqysVQKIkFn5AhJks7DXqQxOwp7Yj0ruWtRqW5MyAQEqSRsHnRTvDMS1SD9oPEhaNuqk0LODwztq1+j7Azad+8O+Tqd0q8AmwEoEFIFJSCcIQK62NRAKLpWtPxhYfzhKa5L2i2r1udK89PK+nU5XYJr2Fro6TMdaB7UWHYdgzMFSSkK62GixuAS6VrSPdrs7esYAVjwvxB65ZvYDXZe6ZmRtEFgwaIJQspPnlhqkBiDB97BUbvbNMhKiX+1T2degr7uif7Xx753WFgUjgzC6fz/68A4MxPe2gQh/CkCCB5tum4vACjYyjoUYVjlB+3WABI9niuPvr28DY/isl6wWA/GNSfqGgQTuN8Zi/szcR04lbknE1v2/ON+KQILPsw0QEMp241gUwQaPC/xZbN5fX5al8BmPC+NzumLAr1pzAafJf74s99Mc+G+t/aM/PJUoVCp2tLev+jWMuSP4juxRmyqngw3KRRQzrVQPHFE6ahkzG8GD0LjRfzmgu3QifBFGNM+F14qMBD8O1xqD2+K/maDRMPk1+Tn4HQNL/6xPSt90i6hgXNhxEReNuh8/Xlf8zGbCXTNbi0FS8WPUFPo9FSczr28csQy0RKSXe2hUEWu6KiCz7TjXLabYPmbbZ267/vid4hjzXkQ0t73vAaiPc8yuu2PpzzfeVzL89Hun7jrXXbbbtru3Zzv7e9botNWuirIGsgNQIJ0FQPDJsegXLv2CLHTlxpBrcNVmP6d/l79xkmJrQu/Y4J0PfPPhGskoe+2WG2U2B5xPBx8G45EtyKLJ4QS8o+Z2aavk1eo3YWa5VrE6VHYcGrJXZNipkyUAWyTBOhxkMkB7uwdqoYUoIMYSJgbvkxHqD871efrP9+RgpfILmAo4tF6WwdrlmrlX7tszM8rSZfV3nHtfcxGc8cDf6dIENQADPp7OqEDwTJnw7GjyGZ63A4Y+tzmH12a77dB8yh0B1P1iSgu+tdEqUEDqcm5vX74UkHB+fKK6ZFgCovwaHR7Kth7P5B3i2O4fHWreoKExmE1tuqI+fscanZ7Vmj0rlZu2xKFdVhRYQW3FKSVDf2VuynlMNHJaqwlY2AR/KZsP+IIY/m63ZtPJma2XE2vUYCxMrV1b25OHR/b0yQMprAO23Dt6YA8ePrXhYGb/+E8f2IsvXlu50rBPPv3MPvzoY3vx4sVGl0PzLWfAr9itvDm6KB4073W1bZVGU+UIqpdHh+DwUM+aYIZxl7aBFPITm0ClcQpkmRu01UysguVsoS4P4/7IJqOp9qDFeKr2kK0apQMlUb2lUpCZbbOm/QOOAAAgAElEQVTxQq3geJQEtwQtAAj1OmJvJkFHujbcOTqwH/7gPXVraLebNrg4s4uLM6u3mvb8+XN78uSZffLp5/Z//O//2X7/+4+sVgcU6NiHH31q52Q7V2Xb2TvUXINFct6nJGGdRDYzIwbAiIBCom1QuNFQoRtMBTG4RmJtNAESUonOlO4Gc8oYZqLHE4ShkUBpgy2mGpdupyXWgrNrkr3LVpPgOtMyYRzUyJBSLrSeWx01e5tbHZ2Nasla1HlnwcnUGjNl8WfQ5wPYiUaC7xu+d2q95Lz6pbOW52x5bd55hs9rnU7JQNcy06qlPQi7kURk6QqRNBKSJgFZ7ASQpGMnQEA0fd2ot/rMioBhw9D6yKVPm9IIsSzYz3IrUNdqYt3CjJGIaGKY0V2j3OiJOcQ9AuIen5zZaDoR46AJ8NNo2mhCS8WxyhoANpkzUPQH5xcCHEXJF0MntS3kt+85zngs7qk+f+V/Fcr7Ejcg/UCpJzBVyYYCkJTsEDBdBigAXLxk7fhxlQAqpw4oBPnexYD3ozPu+yfzS2VwlbLmqNtogn6dj/myEYcDvALsKNk+oBDdH5p1aQkkxhLamamEBpCMDD4dD7q9tkAvCQ320ctYiv3i2gZJTyWV1DgDjesFlEYXIunjnOk9wG7AfvZqMfxG0wwezG0iEGFu81maR0uC8gXJowSYMwcqlYbYRX1p9ax0jCSgnNp2ym9Zl7T/+l67yu0escepZGwgdhjPpJxL9PiteF91Q2ryKoCFeZSYdwnchLFEKY1AKwCDrPMBuCUdECFO2M7ECJOoin4u9Rg8KPO5UvQ9ef220tyvUlrqxy8Gs+53Rh/uOn8v+m7xOF4CFQNG3WWh5Xi8xzh/nflcBDT8+zGQ9ev1tajfgVDsa8ez5RyDf/vnY+yyGROYYQVtNQe+o+9fHKMYCMf3iv+O4/lV/GO/B7c/0d+P97/xq/Oevi2Gic/30u6ngDn65dG2xbni13DT/SWdlhRX+nyO9+nz90rMFBJHPm+uO4fbu+jzxec1n+UORrkbmtsd/4x00PJPHNM0rqxb3k/2Ps5Lj4/Z405za3H2ObUqyiX9xNsyqv8CP6X114m0/gVOWDzEVwESfFGqLZIEhXJ9Vs4sfnmA0+j4hPDv89p1QEIRKfLPuYHwyVtkJCgbFR50PK8b0jhxth3Hrz8uQp+gtwEJxcdXNOZ/KkBCfBY+RrxWKzc2hsHHZpvxum7qfdtAQjQU/NuBBP7NfTiQ4n/7vTmQQH04mzcbSr3TUnayt79nzU7bytSjk2GQD5voT+poomOTLVjLEScD5oEt4+SOXtyEMJiuM4BzVwQS+Kxq9UejRBnOpRE4MREl5dzORuD3FCd9NNJ3fR7HgDzOX67LwUHf7KDnx43BmQM4UDhwXprg88fZFJ69JtBxVBkggWvxY7j4mgf3OOH8ryBCG0fSZxALPtSY+nN0Whrncu2IKMrDd2bj5YZW7aKUPj4+/q4T4QGM36+eI5RwgA3qoycTW82mAgtU/L1Y2OnxiZ0fv7XTk7dqXUbAxw/7L/X81Wnqdd5oNdK86UFtX0lwcY5D3WhavbNrtRYZKYCEagISxjMbDyc26dNWkv3lak9ynFDN7XXKyPr8lQxcdnDqVYTQLugjYru9tj28v2uHvYbZamj10kzMhF6rpUznnf1De/edH1q52rCXL05sOJpau7cjMbK//+X/Z++//77ui+BJGgerxCLZbORepx61FCDPV1rSRSiTBSXDWK7I+RabBtpzpZLU4DHTtPIj6iIjjzOyxtkfJWFLKReWDYGBCUJkF0MbDUZiKgDYEASTgSXIQoCQBZja9GW9hFyvDDWcTOF6ORNNvNuu2+PHj+zhgyM7PNy3nV5XjJovXnymjODDe3cFfNy790AB44cffmRv3p7YdLa2i+HUXrx6KyYCjI5Ob88atBukBl3t4apy+AESKhIspS1dqlmGDs8YIvK2qqDG30wBd7Oj50cd+3I+tflsaEtERxlvAsOskZCAhLV1my1lMGEoyGaVk+MlB7oK6wI9g9SNobSaWpnPLcdWR1OjtLBWlZp7gITaFSDBAf/5MjlKvuYiY8+ffXF/dccRkUCxnJrJtrFOh4OxgjEHEhp1xLTo6pJsG8/Yu9FgP8eL2QYMSTYgOWR0Ckl2LJ+dFptp5W2uN7WeTmLPsk8wC3J2KHV4yKCC34AidhIdWd+hVDWr9axUTYKxzIeTs3PZUsApbG+j1UmB6mQmpqWXZ6Hs3z87VzANc8b3IXeIdaWh9nYbkCB/w3tJXrPB+p4RHXff42CjlGDgsMJyRkwgZwhsEDJVjX8zZf4v7b93EbrcJ5314gKCzjQr+mZuf2rVirVpLVovW6vB3KbMJWnIwKIQLrSiiwRdGgAEmtZAs4TynazdQ0vZDVusnNiFDpy77yQgoUGJydQuLs4FTEhLp90QgzCVCqZ2zMtF0mEYj+ZiDdky6VysYGRJoCa19axI7bRqg0liIUTwIvpszqwTIJqzy4lZAXAJswWACXsEqJdsmP9WGcIKZkZZ619dLCjdgJk1XaREBC0os74F50XjQuYt18rQWUK2P5c4bIC1DLAB3PBzXSD4xwIJxWMXp2nR/3U/wT9XBDuKwaXPuRiouj3yeRzPGX1UBwLi/PR14r58MZi/AiLgxBVKo31ub9ZYZjpt842TNUpgeTHGiXageP0+pl839IsBdhzf+IxiLOY2vXj+OAbx/ouxix932zP9qkDCNWZt8zLr+gowdA1zZds8LM6tbedyuxztr88rvbdMSScHTiOA6X5tMR7yZy03cQ27K21S24AEfIHvgATUc4LCZhFI8AGOQapP5DjpY5Y4IkPpMykzUkTO/HO+IH0ixIfFayqDDZ0giouNzzuNJoIDLmDnr8VriPfwdYCEbQvx2wYS4kYSx8b/XbGrpQHFZ3qbIfi2gQRfwD7ORSDBEWkPxIpAQqnSUG0p90ENc29nTwFhA3p7vSbhLWieZdp8hWCXzD97/ZLAJQMJPtbuGHkgyzXyb2cQeODPtTi7gPc9WOZaVVNN1ilrJHgNGX8ToPO/svWz2YYq6nN44zcTaOcsvm8qvs4ckCPD6z98huvAgXaH2c/vmzvHk3hfzgR22uk6OB5AAllHvoMDxjV66QXndXCC8yT2xiKpXkvB/pICHK/VQRFvi+ktJl2UcdRPAIqDLVw/1F9vP+l6Ca634KVMGzuC0BeU3yV02LHNRsPLZuuLhQ0u+gISTo7fqPwBaq/mFK7dumRNHDwEw2oVa6Oo3k018fPy2hYSMKtYo72r/62Cln7NlquqgASy7sOzMwUijmpfOhlex56Ag0vH4bIVIMyJ8eDMqqWF3Tvatx9+/7E9ur9vthzYxckLG12cqNSB+6IbwdMnzw2VYmqEd3YP7Om7zyU89p//5m/sF7/4heYKfdrJFDI+PBucbF1TttM+D9TDHAX4VOihTKLmH9oOlZS57e3tqvZZgmxSYkOgsSJQAeowDrWtkvgapTiae9WG6pAHdEk4vxCoUMaBh7Yv6R3YCCAIqUafkgrvLAC7BRUKSgYIKcmQ3r97aD/96U+keE8GcTad2MuXX9ir1y90vgd3j3S9u7v7Vm+2bYrY3mxlF/2RffHq2E7OhjYYkrVcWxXRTEqDKD+p1BRknnN9FWjdyT4Q1qrcCzI4wb7AFsQKaxpbBxIAGZZkgadXgQQYCQuE45YzAQmtWl1AAgCDbBvMoOwAQ0GvN2hpRzpzYevF2EqziVXXU2vY2hrlpbUI9DIjAUo6Wht6Tvk3BVFF5zvaSu2x2VH21/m81tt6IRCBGn/KWAQkDBNISomUAlie/3KtQE/CmUZ2FtHJqgKo0XyiiPOSkZACWzLI/AaE0JwLgdRmf1aNfQ5Yc+ml6yd4yZ2o/TwPGCtoAWyo54Tf9CzsiZkj0T11nkllJNh+rrPZ7mpdoKzPNZIFV6nGaKIuFIihegtrHxd3cN0eRyc22lq9fwuQ4IF/cR/W/l3iDuYKZN0FuvRjMlgC2FNJY54C8tT9wBkIfq1+7Q6C8xlnmUX/yvcylYoADE4pB0ssBlgCsBMAEwDx1BECQcvVQkCCwIxaythLI0VdSHKrWd1gAo+KGV0ACIn0rphfQzF5tFdxrlrNRrORTcaw1aR8oDkzHFAGMbb1ArCPQDsJTbJpi8TJ3FpXrD+eprIOBEyDvoHPee6TcynIX6QyHwFMuR3keDLIjBEAEJghyZYnvzYJ1mK+sQ+UQKR7TMK3zvxCa2Zz33StCEDCGrBLCyBdhwMJibGAPbykVMdga5sv6rY7zqXEM7n9J87hIihWnNNxvhSDsPhZ/u1AQkwYRpsT/QK/vysBm5echoRI/P42f/a6QNr9jhgvRFsY54ffh4OY7lf5XLlyjgD0xPHYZhe2rvP8YjG2ufQJrs4Bt4+874xuH7t4Xb6PFK8pzqPiOf2zRSDhuu/EY2+bZazrOF/i2ucc0fcpzh3+jtex7fhxzyraZY1T0EhwANOTj8U56d+/BCJSZyHvShOfJ3tOXqDfAQlOy/PAiB3AGQmunFx80JtNPtSuxOCuCCSkGuyriF6c9J5NvG5hesFonIzFjc8zsT4xVB9JH3sXsCrU2cSFeBuiWzTY2/6+bjHqngIium0h3LYQbytt8EA6biJXrmd5WWMejW5xDK/bar5tIIFr9mAzbgRx0/HnGRd6MgY1q9bb6hnNMRBXBEjoEgB121aqVVUvmWihqbbf67kAElJkY6KBM08dzMD5YM1EcMxfS842zlCuFcdZbaLqn4TKYutH1wdxcTDuKWWXcNoSE2CY9RZc3d43Xjd2UfW+OA4aj1wv69fKMd3pdLG0CKYlSmeiWvP9dqux2aygBpPV4zyeRXKWgJzwTqqNZpx8vJTByoyEmAXwf3tW3JkQrvgtMKXRltaDl4RwPfTtPjo6UiDLdXBNPt4O5vA5ByhxIpVhWqWWXAAJdBbg7xLtMwdDO3v7ZgMk0MlBLA2o6CuzbrWpOma8xTr90zttiXZaI0mYD2eLVN7QQoiRevm6gASEDgES+icnORC5VK1O8znXUuaxuXRoEpAgh58AVS0SR9ZtVu3p07v27NGBtev0fj/T/ydvXwoA4Znu7R0YwCFO6TvvPLcf/eTP9Lz+7//nv9jf/d3fpYyxUTM80vggaJbo5dmBDUaA2mIABFocztHAyIHBklryxcIQK0WxH9aDsh5q4dZIIAtdTyitWaYyFNVDTwmca9aCVm0VlXxMRzATzlVyQgs6ngl0bgnRqT99EuMk65rav9UEAo3HA32m02nZz/78J/a97z9XWconn35sowGaEBeaf4d7+3b3zpHGE00QGAbHpxcqZej3p9JHAEeZzFY2XxCAUAoA5R7hwqY1O127mIzV+lEZDZVXACIk2wJ1msmd1NUrqUNLs5NYGqLBL2wy7ouRAKPgy6UNaCdA9Z6q5EHBtp44wEyit8MGkd2ezwUklJcTq5eW1oaijn6CrTZAgmrq9Sy9ZTOR1yVVtWj/fc75/s/f7ug5kNCgRhxhvlJVY0qAnRhIMEiSiB7zmSyxXrdU9hWBBC/PSL7EVUYCoJY7fMlGeQkEl76yCkCH54TyXiqQS9mi1JGBVpmMNxlg2eoMBq7WFSvD6Cijl7HO9PbUTldCnIC5jVSawXNlHBDHZS1R4352dpbETwNjyO0KrxV9o21BjRIhN3QuivY8+kXyoyjxWc+sgqCm9pycvc72jcBWcwSR1lpN9pd9g+fPmsPe8eMgDtfnQILbaOyn34v7ae5PUXqzmIyt6oA4DIEmJUiwk9BlmQnYQxSUkgaAPsaLsge0aATgZo2iSz8nBdqAAVy/ix26GDGgmrP5pJtRMZWiIKoIY6RRa2udAggJAEQTAfBoxfrEcCSxW0oaWceILEpoMoMI/ix9TLSuA7jhQELaf9GboMPDJSMxZqI9qPTxi36l/Ba4JOgb5e4kag2cQQWYDbruLO6Lzc6RiX4lQCyJ38aAMgZ0xX9HH9C/83WBBPe3/Njb/P34WtF/LvqRzvK43N+SPfIxKwJpfn735aCOu+8Sr82/78eK9x5jCeZMDFAdRIj+W/GcV+4hl3bHZxvH3QPdYvzi1+Pjc51/HW1IMY6I34m+bbxX5mm8/ng9mkeXykdf0trYFjPEe4uxSTFO8Wu9LdDHT3Rfj2PE2IzvXgLMlwnjbfHZdeMXbea2/S12beB8nmC+dr5ku56uOYmfYqc2ibnM7nNAm/n1HSMhU1ud+uFAgsSE8gRkQLdNYn/YcfOJD9UXOjTIm4AEHmxxwl6ZtEH1NAa/cdG54+1AggdmchhyJjQavziJYrZm28K6CZmLxrY4MTdj8Q0DCcXrj0ZT/w5AQnwvOkc3LdJ/60BCpdYSnZAfgITO7p51dgn8EMhLQEJdDIC2PoMznBDLFMyVq2Wb5vpSN3zOJIiZPF9DOEFk7j0gxtAXgQSO61kPN6zOAPAg34GEgfpRD+UY8uOGl+fHvx2I8/VQXKswEuLc92Db60LJ7jtAwv349UssKwMJjirjdPI/r/t9udPn4pEOJLjDpaxV/nEH1ceK8/FvZ0HEYwncoVyk2lBmEKeez9+9e9fu37+vIIDP854DH368mDmkrEWCRKukJk7bRAkdQhWHZXF+sSltICB3IGG1XIiR0IHOnsppJTxG/TTlDdV2W0AConvNLoyEfQkurgQklAUkkKUdnpyLkRBIBxkYS+AWTrfPo/TsEkNAY0Uf+1rNpsO+rZZT29tt2KO7e3b3sG07XbLBazs/fm3nZ6cKzNm0D/cObP/wSFR+Av1Xr17Z7373vn388ac2RCRyNLUz6N0zum9Q2kLOOgEJsln5dyKVo/KeKPxV/kMrg9pktfhDCO3I6qjL0ymAwKHeVKkHf5NoVo08PdwJ1LDzKzL3ZZVHKE9ZKlmfax8ObdA/VYu3NZ0JpA6fAkno3WhZUINNLThlJsvl1Lrtlu3t7djP/uLP7eBgzwb9C/vss080F2AwcD6U2B/ef2CHh0f26NETm0xn9ve//LW9/8GHNhjObDpPbT1Tt42agskxlGSy03QqQOwU21FNzCGFdgISEmOhCCSQ5a432lnJnutcSGwxljYUGQkE/gAJZHgdSFDAlwPdMjourKHF3FYz2kiON0ACHRsa9LqvUN5AYG8CEphDyR6sNI6p1WdiJkQn3h10B0H5ju+d2ldKKzESVOuZbSNAQrJVdB4gGE/daNRFYJrspnd4YN5MV/MbSxscSKBEJAIJuk6Vc8zFghEgr4Dey2eSVhPPgowv9eipvWOan5SmADBI44Lv5DI4QDEPqJnPlKoINFmmzjMwnbA9iPOdnp4qMC4GMj6GHhxFvyTupTrPLRnh6Ef5dzfZc3QgAI4a5ZAlT8FtEqadJk2OzIhrtRNozY+z38iSe9Dkn/MEktt630t8X9s496u1rXnWuYwDIK8Je69CRcNcnWVoVwszSIKxgAgqvUhdRuQTVRLDZuOjZS0eOqhQygBARUmASuByeYE7+8zbZXllY9pFzpdiJ7QaHekJMA/7lI6hQQAbYZnmhoQoBWQjqJiEFYt7oj9P7tuBbE/I+B4iRobAm1Ty4IkpLwV0f8/3Tv87+qXsGfpeXnvSSgBgVFlDbifp86PISMj+twMB7hMXfxfnXjHg8+dwk48nux8EgWMwehuQcF0g6dfhWWe/zgg8+FgX14zbKY5xG5Dg418EcfyeikCCnzMmNfze/bxXxoo1EGr2i+Ph8yGOX5wDfyyQUARg/Nr8Otjz3bZHG+/zkfHzsYi/47+LsVGcY37+4uc3xw+M121zzNuLexyJr+ddirhe2eDQJa64jm4bv+J6iNcgu5bbP/r1b2Mm+bj5ud0/xedIXaFSK3e3+3zuOyChILbowRELDIRfgwpVMCPxPgGKg+1AAYPqKB+vxcCWY2LQ/bPFYIcHExdvNPibxZuDwOJkixMubgx+TJ8wRcSvCEZ8VSBh24T114rXFj/7TTMSihtHcTGX15diMkUjdNvmwvvfNpCgawgdFHwDcAPnDkA0uHwnOS5kDAnsUuaq1Wlbe2dXFHWyh2spwZuE0nCI+XEnRkACrINKySYSTksMA3cw3NnyINApkjhwBNuuaeAlBHxuGyPBazedAojh9cw+Bm2EknUAEhwsc+csOjI+9+PmKvmnYKi57qjBAJDAMf36VUd8cqKAjONR2sD18Bnui4Ce43v5hQMc/L27u6vPxmyPWv+FjhfcUwxceH6pBpba65TB5n0HEpr11ua8vEe9O//zI1GvLNLownG87qKYAkbmyf7g+Or4y4WExMi3o5FwdnJqFyfHdnZ6bItpEsUTCAJjYW3WrtQ2LdRQjoG+3tnpWavbs1WtJi2CRnfX6q2dDCQ0bLVOjASJLZ4Psqt4uaEnO5eCOmdruJ1KiuDJ8QZIoK0Z9fMEFO1GyQ732/bg/o7dv7Nju726nZ+8sTevPrfjN68VBP2Hn/7MfvSjH+n7x8fH9vs//M4mE7J8aQM/Ox/a8dvTRPFepGxeAg0IQEn1Juq+XqM2mHaMoUUkwAOfazWZp72sIYDif02gAll8SgJ4zutKRfoD6t+enXF0FrgvFNwJSibjoY1HfTETRkM6Z/B52i4yb5fWaQKWTYzuH4xLr9exd959Zj/+wfft0eMH0kMggCGQ4fm+fftabQjRvECHod3s2PNnz+3Hf/ZTZf/+9ud/b7/89a9tPKKNZE2CbeU6Cvlt6THw93yZ1PhLBPG6j5QpT4xpxE3J0CexO14X6F5iXTWtVof6nYJTgIT5dGiLGxgJFdGuCdZS5o0gQwForao1xphS1oC2x2I2NJsi3jmzVil1atiBMbQBElLXBcQ95ThlxekkCndpR33PdtvljATO6wGTnKYKtpGSjnTfjC+Bm4J/sTJgTTQ0VxQYCmBw9X4TM2ABLf8KI/EqI4H55A5fcmgvW8UC/lWZg5lKDpCwRuyuUtbc4gJ1DoCEOUHjzCZ0BqFVokprltZoIUZ6Wd/qkgx+73A3ZJ+k9J86JmB7KOHA1iUtgNy1Ifgr/lr0H4r+jcb5K1DLYxAUn1MSYRxrnbggIdfN9SYgYaZrhmLvAHFiASw3pQ08Ow/SOY/bX67bNXt8v/R5cAVICGKRMBQAJrQS0AdYLqzVbCQwITvdaPIAjrLOmQ8uIuh7jO8zDqDHvYm543aQ64NlMgEcWsAiWUkoGPAT8Gc2Q8gQ/aCJ1ivaCcruGwyDNFfxPYv+ZfQbNe9gD+UWxn7fHvxqH6onxk2kZF/ncxV9S7on0bYz7svONHAgAdbENrFFL92JjIJtPmg8Zwz23Lf7ukCCH6Po2xbHLfqSxfPG8fG9LPprHpD5nIh+aIwJ9O9bShui/xfHYnMNuZWwz3EHtBxci/7UTUBCvCc/BudzXyOCHzEwvw5oKY6fj2/87f+Oz/3qeknM0OL8jMdWK9j8s23+bANi4ue32bRor267P0+IOWCXRIgTK4yfIiOleP+3xTfF94t/A1DHcUy+1+X/zkjy1zzZ5QwwNBLkf2RGsseazjL6jpGQuzb4wGgD840S35J6y5yJYJAjklMEBhxIiAbFP+OOQnHyFRdt8QFvDFnuWnDdQisCBcXFcp1BLC6uIhjgf0dErGggi8YgLrqNQf6GGQm3LTRRnQsCJ8XFGg158d/fNpCgIPAGIOE2scU5Bdw4KLWqtbod6+7tW7PXkaOOEjgZE+q76eDAj2fSEWuSA0ydeu7CwFh7K0cH2HxDUtbbTIEtWfJURwylekfZJD7vWSJe90CZ68dI4VjxGQLxqF/gYosesHMO37zi5qj1m+s83RHiPE0cy9A+ys/tpQmcz1W1+RxZOLLYal1lZr1uAja4T4AE3uf8DiR48M89AiQQzPoYMSZQVVMAktpYOlDgTpuzEByp9nHw48NI4DXGju+rrrmZsqBJhfuy5MQ3di/L4JoBEnimUOd5vQElHOcb6vxsJiChf3piF+enqRVebk9HoTxAAhleMuhkhWfLmQKr7m5XQAKZajLY9Q5dQHathEZCuWHzVRZbHE9tPhgn4UDVFCfwIP2k36kve+pskZ5hyqDJWVEvjqquo6yOG2vb7Vbt8LBtd/bb1mlRInAqHQICclrH/cV/+Jn97Gd/roz8Bx98YJ9/+pHt7NDqtK0xPDk5t9dvju2LL17a2zcnNhjCdMltKwl6RLnNonWlla3KcwFqvESbSbJq0NlhH1Anj7YAYmeQ6muNprW7O6ozp2yiVKtZf7RQMAGTQPMWlUJKeCq0KkQTYCmgZDoa2GB4ZqPhhU2mA3VvKJVmttdtqr0jQBDP89mzJ/aXf/UX9sPv/8B2d3v2q1/9ysaTkT1+/FBlLx9++IF99tlnNhz17e3rYzt9fWaHWS+CVo1/+P0n9ofPPrPZFMHJsg0GE6s22lartgUQLJepVaCEFgETEEOVMGbWiJBOQrJJfI4xIHOKHdG8V201wV7qmrJaMO+vF1tkfjmQIGebGm+YKhlIYF3hzKzpcIFwpTqPTK3JfCit7KDXEZAAkFJL6lCXwp48v9XCSohYFmqM457tGRjOe8nISkEjwBmABM9dmf5JKv1xxha14cwZmBoOJAhEWlEmMqX73Y0aCXwvAgmbGnFJ2y/VkQO2htrXKkNNZF+2VbkipsGE9S1hvLVNEMdbrFJpwyIlKViv0clPqvtQylPtOMdN4HECibFh2Be6UGDH1dEmd8BwGxuDo22BTPRlolj0tn12m3/i3xeMT1cXmFACqFKg7cHWxlZk1sGGWZp1McRuQr8gi405kOAlddy3WFoCvRKLRSwwlaakcaK0bBPMZnaZhGhpGSmR0ZLV6dMu87WyBsF3LYm4Ym8SiyeBo1zHZWedDNgKz02sJeluVF0wEou3tDNapUqHIemw0Hq2TGcilSHBvJiojEq6L+vUXYHYiQBebNhix4xC9nLks08AACAASURBVNNZfVyf7+Fxn+Ka3H/a5kfd5H9yTFqRXj4vunAkoNDl3AVaSmwxaYltxBYxxSrr8Xn6ZdFF3/+L1xf/piTttp+bfMjie0XgIt7/5bzNO1ze63z9eBzBb48PfMz9Gn2sNmsIJmBef/6e9s0M7jmTMwbv8Vi3dW0o2sXi/TL+8Zpkq5jvec/m/O6fup2J8dFt/nl8NsUYxO8zPs94bP6t/cE1bXKLxfg9BxKui108vok2Lo5fBFqK1+q++U3zy/1cxotzRZ/Nwdx4vngsrtlj0OvOEYHc6Of6/MEv8Z84d/2Zuh/v33WgNdlbWjHD/kolydqX83NPAqpLJRO+K23I2UGfqLS504PJvYYdRfKJet1CiYyEuDEyUdxR8IUejaoblLjxxkUrQxk2gjgR/N/bJno0KtsQs+KEiguvuJi3AQnXGdc/RSDBuzbEMY73e9sm820DCTzfbUCCz9mbgAQyF9CXSfviUHboKrC3L30EHHXU5hFY03zPDoOPhwMJtLQj2PVA3oNk30AjkMAYAySQyfIAm+DGUdmi2KKvLwcS+Fsidr3ephxiRh1/7trg9+zZHP72bBP/FkU39OtlXbYbqWuHrysHEiKA4G0bGWeyuV988cUGSNjpJWDDgQTYCg4kuCIv53ZGAp/ldf5PDmsSOYy6EdFeOHDAuZ1hwLU6oFItZ1r5KtX9up6D2yR3JJwi56AF16TyB3qGz+igMEhtxWpV61BHDPOADP3JqQ3OTq1/cSaBP8Td9AOtHidOmbBU10tP+HKtrGCj3enZGqBisbZmZ0eMhHUVIKFls2U5dW0YT22FSFhuhekOdVp/mSlSutyceN2Dg+QwVK28oncEXuVCNfadZsl2durW7VatUV3a3s7/z96bOEl6JFd+nndmXV19Aw2gcV9DDOfEkDsrmu1KJCWa7X8rrlEr2Ri1Y7uitORwLnIG99FooO/qrq4j70zZzyPel17RmZU16BmuZGDBGlmV+eV3xOHh/uL5865df+6qbW10XLDv+vPX7I/efssdrc8+/cjLIF69etk2vJrBkd27+8Du3LlnH370qX388ad284tbuRQZwR9aZWlX3JuAELo29jryRGtHg74DBtRMJ4B0RsOMNAZ2BOeez9/bSBUdNje2rdnp2UC5yz5AM71+CkiDrsDEld55NgLuo+PH9vjRAzs4fGST0cDms4GXurx6+YJdvXLJLl+9Yq+98qqDCfT/3Xt3/JUx+dZbb9i1a9fsn/7pV3b37l3fqTk6PLQbH1G94dgDFIL9+3v7tvdw3477EzvqE6R1jPSnBsr+ub57cuobrg/R3N6ykVeSAA+RgBzBZ5prBLPenwAjjPkO9ebZqQIgGXlKyjIgQWKLMBI82M8lphQAkybBnPIdG1IVyNOcDKw2HlpjOrZOnbE6s3Mo5QMkNFupTKF3ovKQCWRSab7ILPQAJetwyFnTzqyABJ+jpFf00o43boHv8g6zGKmnfrVchDHZngQkpHJ4CUiAGeCsCKjuFViWQZgstugZFJmCqkBKc5tAmLKWDpDOU857EldknLZ8B3rE3AIMSJVwXc9DqRzp2RbrB/eJdoM7wBW4noAENjwEJGCvSQFaBySIHSB/I+6my+aeFUiIPsXCPwGymvruvxz91I6pzfiHTQRg8LSEDDQsgo25zSYjB4T0fTEXaAutI9oldOAllB6mfwGOklhsTmdwvRSzDuOzhQhnFkl1rZWZVyFhTid7fugVk3Qd7iOtCwuBQ9gDXN+Zqy7UmUpyuu84n9u9/YdOb4cD42OyiYPPJgDAfc2OKQVJGgNVUnIpReZvYiSg2bFghUS/UL/zXAKjFdSKHci9UMGl/F4MWAS4RN8v+rATQDBqjYDpZLZvWmBSmyJKmw3ICSBBftdpQEIMtOI9yU/gdR2QsHzc5TWwqBYRz6sjYqCnMR+Pi23H51oD9b4qZOh8se383jIzOgJosl+8Jz8rXufEuYJGQAQBInj/xDUXj+/tV973gvqeWHAxPkpr+5Pi8uGUJ35d1v7L4hx9SefWfFbVr+j7xWMBEuI1ynES/ec4J9SHaveyT/WcZSxUPmcKyFPVBK7lekm55GIEL+J9xXMuYyzEa9D2ZTx3Ip70clJ5igVdG/V5BBI4j+xjAjwbrgMDq3YVkABQ9Y0AEmgwXzgnU891vHL+gpe4o4a3AhkhQ6JuOopH3mveJYuBiMAEBegxJ1odIeOaBluaiHFXIA4UBerlgNTfiA1q8kRDVd1zyF/S4I4DTRNFx3OuONCi0dH3o1HS9+M54/dLRLY0tutSG1YZGL0vIOXE5MiBIcdERK5czPic1IbSyMY+LBH1sg0jorvsXkvDVD7/OkSx6ucllTl0rrLfIyKMIS/7Rn97vfcRwVDdy0idu3jByz/W2k2bsUAhEIXquAu7LXbO3MBJ7KhZdyMiUUPtiKvd0q77sEIrMZJoJPAqp4zAiuPZ0fdgttfLQXbapRXVy3PcL150IIHjOQepDfpc14xAAn0pMEOLCa9qI3aLqrGksoLsnOZdpwsXLvjH2iniHr/88ksPzjjP7rltZ1Vwb7QBdHnYCjybaHV8X2wKpTe4s5fnvTMCcm4c9y5HgO+oegXv4bjDeOB4znP+/HkPoiOQpDGvgEeLfMxd1bjxACTTXIf9JCBJ6gKpDVBxKTtI+cfjx/t2dPjYd8v5nHNC4+UZEfFzcUYCPfLQm0nXgfEEmECt+s7WbgISGh0bzlo2GM/s6Bhhur7NB6k+/CpGAruNJxfwmAJRs05jw8bDiWsFbPRQRWfOHzm9vd2c2qsvP29/+u4f26uvXPeAfDLgM+q3d+zC+W3b6JDaM/bxhPL5/YePvITfvXt79ulnN+zunT377LPPPQUBOvfDvUe2sZHqt6M1YLWhTWakg1DFoEuqvh32B07t721umc2bqS76NIkU1mtpbG32Nq3V27L29q7v/Hv/5ECFUo/eb5OR72oePNqzre2utZo1++yTD+zB3l0XUux16rbdmdvlS7v2wvPP21tvv20vv/SSHRwd2HvvveeAwdWrV+3tt9+0l156yW7fvm2//OUvffw899xztr25ZTc+/dI+eP8je//9D+3x4ZE1m13f/RuNocOT8tS2RrNr9QaAImOWFL9c451dFJhLrYYBaCGAqLHlgXPeYfFd3G5Sepfjkxh8aEMMPaOSlBrAkvEIHY6RNeYTqxMg+voGqJJ2OAim3GZmSq7rvbL7C1NmPLA5VRtsbJvtpm20G9auUfkBlk3H89N9PZ2l3d9mq2ajMQKb6X2tZbIXzA8Bi/QHQB7HyDYQzGxsbyTRuHFiK0Apd+dN9+kq9Qm/0HrPa1KtHzuLB50Zvx/Ph8076rn8Y9RIiEBCmvMT13hwf4I0pcnEyzRSWhObTjUNmAm0GqkJpLDxe9JSIA0isT1mWTPCbWI9rYdKtwKs82AAvYxOx7CH2DUo89gilZKM69qqNS+uZVqLBYTLD9Ncl22M6++T62uqEaJSsXK8fbw4Epmc6IUjnbWA8s5/u9W00eAwVVnIwAGvYnvRHgC8zjTxVIlUKlR2GbCQ6hr6YSxSDhMR2GaD1Cu0VWEtjByA7W10baON1kHSSGC+oFmBWGpi6Jmvfa0WNgP9FFKWSD9YVDKo1ZouyupMl0bdDoZ9Ox4ceSBOBRdYT/xOSVbAQcQU6Xsv8QhoMZomfYxcpaGdgT7aTmmJPI9YEAKmS79FfdlqtXP6V2qF0k8tfeTYh/RT+g5jOfnArpGAz0op3Jxr7cdU2jT5Omr2nOqk85Zjrxw/5f2dNbXhybGX3pE9i9ctr7Hqu+X70Y/TOdYFiuv8zxIgLecZdjTGHtxTjAXW+e90oXxsjpXt1FhYt9EYg9xl7RTbUseWQIKO4fqKrWQ/xM7U32XfaLzJhyptFHMiAiExnuB+l93/wg4lcd7TfjzV6pT4T9cr72sZqFHOAfWl+kLjK46zyXgRPyqOPG1cRjsBCA2QwBqi9ULnloYgG5T39vYWp/TSMjALU0rfGTLbzjR9avOvO+vOdPr1B2liCUi4euGiAwnkAzMp5Ez4wiuU3hmuC1QtBqgakHrVQBQyJPRpMUGT47Csk92QhoG4bIEGSIjoYRzoES1bNsh0fiGRcRGPgy0uEGXQLcpfbOn4LOsM0TogYZ2hWVa1Id57RORiP+mZmjV2lKKzcbIeanyuZYZsnSGPw3tZ/z0tkFD2q/pSYyJS/svZgBuGCvusXrfexobtXrxgW9vnKiCBmvcozUsAKZ47Agna3eD5cLJVmlGgFA64gnde5ZAzN7Tbz70JYFjs1icgQag2xwIkADzwg2P3ODt6XFu77jGPWdeVwyqqnRY9gAT1v6ilsbykHClR0AAJbt265ayKCCRwT9yngATan/PI+eTcACAE/wAPkbKoigxKT4gLFN+RYy8xR8Y0zrwzITIVObIYImASHcJyEeRvnEsHMQKQ0MQhwCGu1ezo4NCO9h/Z4cF+pZHA/QlISIvIyMEA1gUt5t2NngMJze6mdXjtbNm03rUxFRsmZsd9NBL6NuOPMwAJizZZpD9A323XUZWf+c5fDwX9+swm4yMbj46sXhvau9//tv3Fn/8P9uZrL9pXNz+33/z6H23/0Z69/OLz9sfv/JE998wl++STj21/P4lkoo9wPBzZs8+8YM8//4KRafB//u1P7Wc/+0f74uZXduvWPR972+d2zWrshvL8lGNL+fAEa+z+sRNPvvKUOuoNbEzDZlQ8ALCuNW0LEGFjyybNtvW2drwv6cNhP6nJOz3aA3RzjYR6fWbT8dBu3b5p/f6BXbl6ya5dvWjXLm7bzvaGr1kEEjB86E9YMw/3H9n3vvc9e/fdH9hrr71hH3zwgf3N3/yNj9/r16/bC89ft88++cI++ugT++jDj60/HFm3s+UB6GBkNgRkbLSt7v82vDIH6u+kangyCbn47bZNW0mvwtP9CFpdGT71k9aHKrWhnctEOt2UVIBjqzlgME1pDgALEwAtdBGmBiMh+RsnAwyCd1IaAL1oozrByHhkNu5b06YVkNBll5c0iHYzKbxP03m8yga7+XNEU5Od0b1qjZYjRr/wmeYnn7sDWDNnJHiFhKl2sFUeFbuS/nlbLAESoHWPUfYn6My7UlDP3bHMIsCVGHMpNpd3b9Hp8DUEPYTRyI7YgUZADw+t3rQJmyRzgIQEIvA79gRSTWJSJDBCzwSQ4EFs3rFm191t2DSBqdgvgt0IJJzmwsU1r3SG1b4aK9G3kHN9OpBgHqwLMFA6VLQV7tQH2ibXADhIAC0aJAeeQqT1hM8jkKA+lwAa90V7O8PBGX20tCufpgoNnL8x9/lI+dIaO+pzRBfbtrXZtQ3EaUnXougRQMaIihgIXwJS0JfpfhW8AGQkBhRCidCQSZMCjEiph/3JyNMU+HEdowYgYKr6gA1yFpEYMWiSAGhSEcLH5Gwh7JpBawWuWkO1fkUf8GRw9yQ1uuzHGMgs88gTiJyYR0pt0DUy+etUIGGZbxvH2mlRwFmrNqw6R8k4iO20Pvo4ecQyn3sdkOALxSk/3F/cGNOhVR9hwwttEwWUq0CY2P9KbYi2MoJH6+KXdW20LnCPMc4yIEHlHyNYopiPa5dAgmyH2kdpTjyHwLfYhstiLLWf/LbTnvGsQEI8x7KAf1mcoT6J8y/GZryfRFjTPwEg5f1qfOh8Ar0FJKRyrik1Vf0lIAHm4DcaSFjGSIA26I0KpJAZCeoEIWFaABaI/oI6qOBFAU/q4CdzvMpAuDSUJwx5BhIiMqrguQzCy0GkARYHkYK/uLiXjkJcKJ4WSNBCcRZDvcxIAySUzsoy52XV+UltOG3inFw0U1/Fdl0HJJT3XIIJTwsklOCIgn2hyuuAhAk5xxlI2L6wa73Nbauj/s6ODjnaDQqozZPIGaJtOEi+i19x3KvdPAXzYiVgJFNt8kPfcdG4FzDA3xLvYrxp90dBuwe6uUwp7UhQDZCgnX4Xxzs4qHYSk7CWqLiJcsk81NxkrApI4D2uj0YCP9XfubRk2hlqOfOA+xCli+e5f/++gx78kNrAMwhI4HiVgOQ5eFa1C8dRKQA2gSiLOIQ8NyCBAJZo+PkOPzwHTq1AGeXqIooo8EbPHxc9sTNioBTHDOJrAhI8DxcBN7QvbO6l5abjiWskRLFF7sd33LwOOpRtxA5BmBGySwEKQXS3t2nnLl1yEKFGmVFrO5AwmlGybGL945FNjhIIcRojIS7unhddMY5QSEiIPu3R7bU8HYDa5v3jRzab9O0777xpf/nnf2Zvvf6i3bzxsf3q539vR4/37I/efsN+/G/e9R3C//LTn9qtW7dt+9yO536zC/z9H/7I/t2/+x9te3vH/vo//o397d/+Z/v8sy/szt0HzjxxodIaQUDfn993mH1tqHkaAzuCAAj0Lw4+pQApDdk/Iv1kZt1W25oADa2OdbcAmC44qEZlDMYW2iPbm1RKmdlmr+OgBaUb9x8/8BQHKjG88cpL9t1vvW7ddsNuf3XLPrvxeWqLDroZieXyzjvv2Le//W279tzzDiT8p//0n+yTTz6xS1cu26svv2Z3bj+wL764aTdvfpUqVZBy0erYeNqw0ZiAgxJzsBIo3UlgQnUGgpmch99t2RQwzmUjarmCh/KZ07xSOpHPt27X+4o5BQAF06VenzujwGajJJw5HhqpDTBI0EhgPAEC+NqUNRLcAUTckwCcz2DKjKnawO7vzDYR4Os0rN2EtdLwYJHdR61rjHHMWLPFM6YcdDlBCqoj2Edban7qcxAO15LJ7IhkX5JTxY7qk0BCErtzBzYHjxNnwyTKaLJTWQskAwmVhhItEcQW3UbUzJycnsEHv8f+wBkJrkYOsxKgOOs7ASRoZzeBCewAoxEAZT6lWwFkuDYA5UeHQ2vVU1/hp9B3uztZIwFGwv4jm8yTnV33E30a+Q8+r3Nqnpx7fXZWIIG0qsUaGzVWOHmyC9r51j2SQsD7jInh4MDa+RxJhyBVgFAlIQEIEZyWHwdQMxiinYC4KHhGYlcBZnYQV23VHUjg716nkxhTAAAAZLAVPIVBWkN8FR0D9CgW5dSwBX5MUqOx+UwMJzQS5obEEX3t634z9RWMKK/kMJ17qgNAAv3HceAa7vC7cOzcAUDmhdgICjz1vAoES79lsUadpEbHIJTfy0ByWcDjfe1EoQWQoL5aAAknR5j8rlpmLpzmI5c+WzzTaaVH141p+Q2rgrjS91t2vtJ/K7+zzj+MVReWnV+Bbun767ouzBo2MmNQWQbJy8YAY0fvK5AXkBADy/K7y8617P5LIKHsy9g+EUjQtbGrej7Z/ngdiXbqOjq//OfISFCwrHuXrx2fJcZG8ttOG0cCEmTvyngj2s3SRipWK8fMspilPE91z6zvAURYZsvjvemZ00YlADUM2sRSPQHWZIAL1tU3Akjg4X3CuCNct2cuXlqa2uALbwASxEigARWEiEbEghQDoBiUM3Ai/QcHtPwpJ/3CaC8EZarBMk1BjoK02Jncc5xI8bz6PRqOchFfZiDjRNFCUQ6+eJ11jIR1QMKy78eJE1Mb4vurDJfaWvcMI6H8Xpx0JxadQojIv7fehzpx/nLSn8UJK43nqsle9iVtpzKL5XPzdyKGNlzhu9vr2ebujnU3tuBn+jYgKQ44Ip6D6UJN9SeABATTYn+L9qnyjdpFJ/hKuzhpd497VTkxzqtAmc90HOdlHolVQFANkMC53dkdDBxI0ByW449DHR0YIa2alxyvOYtGAj9yDuVQK/9awpD6jkoq8so5SG2QngL3A5AAMMD5OEcEFAWEACRoAcFJ5H5VsUJpGhq/YknwyrmkB6H7nYxSiTNVsnA7FUrZiZ2gdoxjiWtAZ3ewgRQFdqhwcNkCpioDImDTmZd/3Htwz8aDJIrndoXd51YqMeeMhClUdILBZKPInwVIuHz1Gau3NlwfYWQtG9eaNqFqA0H18dBGB5T2Ww0koIUVA4+kUL8oxyVGke/ed9qukzAaDW3Q37fxqG+XL2zaH3/7Dbv+/GWrTYdWnw5to1u36y9cszdefdHu375l//lv/9Zu3vzSy2Zu7+y6zXzmmWv23AsvOhBw48YX9uVXtz21AWowTvre3kN7uHfP9vcfODWcNuwPhjbEU2e30SuikP7WtGbemUaYbQJVeUIg0XDNBIO1YmYbvS0HmBCuZDxobpzb2XLNg1a75mUsHz68Z3fv3fZF/PWXr9ufvftDb3dAgl/84hc+jnYvnPfzIaBKPjUsBQJIREIRWtzbe+T0Qq43m9Xs0UNEQvc9AEUTgZKKtRrVNRquoUJqA0KZsAp4Ly1ZdZvWG9bY6LiWitd8z2mC0TFhnGs+Kt3HU2LGAFiDCkho43jMRp7OQRlHmzAuJtby4D9pJLjTmMvXYXehkndcI2HsqRF8tzGbWLs+dyCh1yZImnmKjoAE2SpKazLM252aTVynIYl48iM2kcq6yjZpd1o2Dk0IpTlqLYRx4kBSXhjof9Ja9HcJJBDIs6yIUUQg7+N7ppKMabx7IJmBBLUvGhUjAkQXwczVXYYp9903wn1tSn5LqjLCeQEeBPjMbDgbWbMNYyNpthAUO5Ufkb7RyAVNk81IYMPOVhKLRd8E2w4QktgNi4Vw1foUHfAqkHlKICGJGJY/qj2RUgUSypUCdY1RB4MaBLADT0XgfdqQ9yW0yz26IGIQ6T2xSSMgodlwrSo0WCjFCghL6hQg5RZllB2cNWtxXK56A5DgAPBGz1MIvdqDV3YA1Ep9qJSKGqU/0TwgTWoKMEf1lKmNvTwu/BuAhFRNhhSb40HfmSnj6cTmlJd0zYv0Oa++9rsAbNJlgZ2jXG3WFQHuZdrqk8Efa83JdAaNTa25MUCLdrvyGXJqggKRUnNqHZAAB0o/T97f4t5Wjs8gVr5sJK17L+6+Lzs2+tDrzhU/1/fWMXLOwkhQu8fXqs2yaGWcmwqil/n15TkEJPD9CCSof5+WkaDvV/aisDOKb3xFWpLaoGB7FSNBQMKy55ePFTeHSzAixldq0+ivlOO/HAPL4rN4nji2ZbuSPV4IBJd9smzMrYqH0HCK63V5fwKT4nMvjk/g3yJFKYEJfj9Zu4Px+Y0FEkCTxUgQSu0DUqr1IbWBzytaYM63XgYkKNiJQT/nZMehHBhlIB4HQexQPw6nNKukxkmjc4raswxE0OSPA0nHRfCjHJgaxApalhkcnedpgYRVi0QVaOUdnPK40ijrfmJb+3Nkh61sH30/3v8yY3ZWIGHVZF/mdC1bcFYthKWhin3D7zgj5X3rb3YYJ5CRGw1Pbdg4BxW95+XcQBIb7VaV2iAgoXJ484P3+1CTT9KjcEqUnsDuPLsqEUigrTkPTp5UdZOgVNq9J9CQARODgHlD4AOQgIOv4Pvg+DjlJGe1YH5XMM578VxKk9D1fVeKEpZ5AdIuf1TSFaNCzA7tTHIOnvP8biqHxrV4VvKGcT75DIeU98XA4G9yjKUJwSJJgKExJsdR7cB3PX1id9fZGPxOSgXtqXYCSFBViZiDrvkbHcO4mApseLj/OIE141RasovOgQOrE6+RDiPh4b27FZDQyLtfxH11ypixI0Z5vtk0lYJzwe25dVsdL3N4+co1s1bPZo2OAwnTRhs9fQcS2P0/C5AQ5+xJRsIin9PHJRR7Uj1IbyB3b3xs80nfLpzbsJ3Npj1zedfeefNle/WV5+3alUt25eI5++yjD+2//O1/tt9+8KGPrTfffNMuXrpk9+/vOeX/qN+3N954y4UKmy3o0KlKxqeffmofffSB7T964O2PQ/Jo/8AFF9lppPwj4wn7TtB1fHjkIAKOe4PKD7Bt5jPrnNuxRqdr21vnfLwwRilFyTkZ72+/hb7BdQ+Cvvj8U7t950u7d++Opz28+uKL9kdvvG7TwcA++OAj+6ff/sbLDzKXNze3HFxijjNWvrp9x9NuCDy4pzSGKF+YRBShWJNPPUIXwWn/VG7pOpBQb3Ss0eh5acEZFQicHt9IpQa79CcOhAQMky1wirYDTovycZoT9BUgAnOqf3yYmAGQ8edjZyREIKHtwMrABRV9LtcS9R4mQKfdtCblN6lthzjFdGS12dg6jZptthsuHFpzMCLlrXtwU+H2UMinRjGa0SgFi9FOYpeUbiImUGlXfLeqKgWd2A4EcgmUEF10FZCQNBKmNnJQSM67gIREY4eJlB2zLIpFu8teoX9wPG8axHbZNgmuen+4c/0k9dyxBKoBGJUchtYAhMuMCHA6Z0tkZkVtlu6tUUvpHGJqjQeklR06o+G0zYBqrQm6RdHRflpGAoN40W/p98X5UwqYXITFjuLUnwkgoVFPQb7sIe3AvBG7C5teBbk5XafykUgNdL2NxIQj9Wg6HDjbYHOjZzsbPbu4e84mw4F/5pVu0AIB7GqmEr6MY6QSmS/dHmmBibFwdHTooLGPB8YCZapnTZuMWdPnNh5lzRB0STJ4TIoDTKQxNmQK+4C6Dtlv9UocgEs58GbuzusODlOOVeA9Yy4y92iH6P+VAUkqJ5lFYjMQF/3J2NfygU4c70DCQvk/AgnuX3p505i0krwj+V3rgAT5R6t8IAHfy3yu3+W9VX7cOiAhBrDr/L5ln68T+y5TI8r+c+ZS0LZQ3y0DE8rv8j1pNEUggXOUccQqP34d4+KsQILuOzLDS38n+vjqL7Vf7Ie025408HwMrihvKp8zxhb8fsK+rWFrafM5nkNtpWc67fzL+uS0+fpEP1TrysJuxnMuS71YPF9KL5RYbbSTYuwzT7+RQMKzly47LW0ZkOCKyOSCZOeBgYZTKSBBk1aGWDuvMpwaeBrschROLn65FndetDTRyompznYBtDzo44DTe5GeGSdSNErR8K8zAPFeNclKIxqvsw5IUC7NOqNdTiY9P1T7EjQon00DPBoLGQnLFFIZnQpRywYhGrpyMYoL2qr7KUk2HAAAIABJREFUj47UKjDhtGdfds3Y3qsMrY6JuwpPjDMBCc1mCup3thxIQGiRYKjZxdFJ5cFS8JCdSgxtXvwFJMRgXE4p7+HY4hBpnmjM4EThsGnHUg6wUOB1QALn47yILcY2UDDuwQaU5lxujr5Pu6AJrOAzZwcFJVoAiggicK8EXOy8EUzwPe380WccCyNBiwHHEuhzHbEEuIaUeJ0avLvrz825E2tpwShK9iDRrBPIkIIzwAe+x/sEg1yD53MjP12UjBSbQnZIx2ghlB0S0OnAxOMkfEn5QAd3UBqHITLCKR7aeDiyR/fv2YP7d10jAcaCjyPClDrl5lKuO3te7KanagNWAQkXLl6Fw2uzRs+m9Y4zEyb1tqc2OJBA+Ud3JleXfzzpjJ5kJPhOnjNo0vhMYBA0YAK6gT24+6V1WzNr2cSuXNyyH3z3bfvh996xd771pr3+8kv2z//4j/aT//3/sH/4+T964EgaAMyEDz782H7605/axctX7T/8h//g73s+8yzt/AIkfPbJp552cOXKJa9ucpd2erhnzXY7sQI2kojovTt37csbN+3Bvfs2HU6c5QEAPJxN7IVXX7bLz1+z55993ufY/Tt37e6DBx7oMV647vnzu15+85//+df2+Y1PfQf7xRdftDdffcXqk4k9vP/APvnkM0+5IZA47B+7p33u/K69+fYfeRWJzz7/wlkL7FICVAB4Qc0mdanV7XmqAkAC2hXcR6vds3qza9MZSvBUdCC3G3bSQmzRBVkpH5hLgkYniuA4jZO0nvF7FGIlHcTLRqEHkVMb5tOhiy0CJMTUBoAE+pP2QGiOcQvQudFDQJG2HPp6DZCAtGC3WXcggVfaEYCLcctYEZDgDIEaIp0wWPpugiPNVOVa6T8YRrJhWkN8Q6Cd0mqSzk8C/dgpFkBI0C/NgScZCQlImNUAeqPAWU4LCUCCr19TMT4CkNBo2wGsEaoxwCrK/xQw+7MHDZgT6zSaCfWZHVN6k51yCUdP865SFnEWkEDAxjESfwUUAzSbU0IzkxGWObVx/Yvrb7WuPSUjAUCOn4UPcxJM6HZTkE/HxwCWx00sAfQKFvnPYs0ogKbvo/OtczjYktkgjAN2ZqmkApOD8+5ub9vuVs92d7asf3hgQ0ABmAkIMdYbntqEpkl/eGzT+dSarbptbW24qCq3e3R0kEV7qTZTs8kYXxOxRNgIpE8BfiT9EAa4s2a83O/E0x0Q25z4AVRX4e9U0pP3U4tlgckB/mtiycagSf5QrBqwrH8F7GnMxb6QjxXHnXyx6vhZAjaqoK9geErMs+TtnjW1QT647uuJIO8pGQmybTH4i/5cudFzFl9P91r6i8u+KyBg1XnVr6WPXPn5S213Ei2sfOT85aXzG13M7KdoDsZd7Pj8y76/DkiINmNZG8tm+4hewkiQHxVBhdhnGkdlbCC7qWfTeC2BKT1rjE9i/8X4Z1kfLQMSos9fxn9leyxrU72neVVeN34OIyHOjTjmOE6+pOZtPFeqpsxGekpz5Rj5rlUxgm8qI0FAgtdMbzZ9ca6QqSVAgnKwFzmOJxEs7QhqAGqwq0OkyhzBBXVaFSyEHKYnJkQwhPqMgaj7KSdqHERxYsrAxolzYsKF6g/RwJSGVANR53laIKF0RHRePQfBy8nBfXIl0uIoB0AGp0IcMyOhNBQ65+8LSCgnqM6/rD+WPU9cjOPv0bCVgA7nYXyWi2jVpgFIYOemu73pu6MwElBbBUioN1vukGR/LYBWGfAKpWqUq0+bKXj1/PvhsArefdduQlm7DdcW4FgHBI6PKy2BmPojSr4YCQTVSm3wncLhgpZMW0okbBFUJkcyfiYDKSCBV4IU7bbFxYGAi10pzitjqSoUfG9rs1cZW7EXeD7OxTPyHe5T4AJiZVEsEscvUZ8TE4N/3G98DtgIfIcxCqjhAlwc3246k4Bz8zeBGsdxbZ5BYIrsCa+cg3OrXjHBYwkksLQgvjju931nEiDh4d59D9agoHt7Io7Hfle77rXAYSqQbwuQwC4hjIR2d8PO7V6yWgsAgfSGnmslwEo4Gozs8GBg46PBmYCExeIcxRanvtvI7rzUpxOdv+Pie+PRsQMJnXbNauMj67Rm9vqL1+x73/mW/dm//ZH96Q9/YO/94tf2N3/9H73KAayD51+87uPz8y9uOFjw7rvv2l/91V/5+199edvBAoAcKiL0j47trTdes1deecV6W5v2+Y0brlPAInr5yhU7d+68g0Zf3fzSPv7wQ38dHh17INFjF7PdtNe+9ZY9c/15u3LpqqdM3L973+7d33PQgbF35coVD97Gw7598MH79sXNz+3ZZ6/6fb10/UX78J9/a59++JF9ceNLawP8NVp248ubdnhwZFefvWZ//pf/i7322msuFPlf/+v/5ff/eD8xZ5p5rne6MGfqSUGecrC1VD7OhSJbUK/b1mhsVIwEVW1AW8UA3bPgHX1ENvcJe5MdVQGEgDy+1nkWzMTHMkp+TvkekzqyABIQW6RqA0ACufDOEKgnYA7wotdtO/tgMu5XQEKzNvOSiAAJfMamAKkfAAmy+XKw5nOSSpg/aF4k0FHOEHMI8I6xzvxnbkeQmXNhI51S7qycVPVBQIL0EU4ACVk3get7IFoACckRT+Kv7EAnsDEBbClwJARMO2We6tRs2+Np3foEtKOTytneCVQJyWUznS0URYVdfHFux7RBq+EgYLIPMwe6/Ltcp5ZTKmDRYHOytgzpG/0RIERiJWldjv6J1troE5ROK4wECZ7p/mSvOddpjriDQrMslJwrNEQ7kdrzZL8LSXIgOTMSYMKk/phWTDLal+tjK8v1Vn3tegNNNFDaPqeZo2hLwH45v7NjF3a3HJg9erxvg6OjVLmh27ZWo+m6DFS5GXJ+xmkX4eGO9TZSOVGVVAaAQndj0J/ZoD+10ZD0BcgNbKBgqRMQzb0CIKJz4sBWreGMJ9ZvAQmpAOU8AT+uLVD3ahyU/FRAo3ZQ35UgQOm3rPKvtIbLP4x+nNoPXQRz/ytUCssMhOr4nLv6JJCQ5kKkw5wIkLK/umojpRprT2YWl3HXqX/Ha8YAUF9aBySU/vOJObqkCkZ5M+sYCXFOxb7TPFX1G30mGykgIV5vWdAqsUU9h2KD6HMs6xe9tw5I0PWXtS2fxdSGyCSImyalbTrhXweNiLINoh8YQciyTWNMoufS/a4DEuI14rPq+3FTqIwVNPdibFH+rk22lYN4nteboP2m55ENWNbv6Xyw3mAKJkabfGy/Zi6p/I1Nbbh2+UrFSFAupwZOyUhQRzqttkgvEBLGMaVxrtB/XyQSUAGy6zExC7bq6kLLbHZSvXJ27fL78W9pBGiga/FVUFIOoDLYjIY+LuARlFg2gNUmpSGMTgOfPS2QsGir5ZUtyjrU5fOtWugqg2lJoEiBbzT8pVFfZszWpTasW4jLtl3VX/E85TlXGVnOXaY2nACB3NmoW51AenPDS/ZFIKFFfmej6WXcBCRwLYKFFC+y+5NeOa+CcX7X7r/n62YRK97XbjhBNkE155OjzrMrV1NtLyCB+QXVW0CC8paPBojXJaE0/mlXjmuJXeA+df5MaQaaH628yyY2gkAQMQPQSBDIIXaDGAYc2+2wA06g1XDnT2KIagsBJdyXUhsAUHg+ggT/zlESNuM8fJZykPuVaKPujedQvjnfx3gfHx0+wXgAeNBzpPm4YDdgi8QSIXBVfXsAA3ZsEa9DH4GAd3B85DoJj/bu26MHezafjN0JJjghz39G3nqPnNrESPC5CKV6mtgSnc6mndu9kHa0WxtWa3et0dmwKQKT/bEdPKb+8MTY9YyOR5oD2mlMnl6ci7J/qLUThLY7MBAaNia9IjNNbIY45YHZbGzt5tyGxw9tNHhkF3c37fVXr9u//dN37cc/+qHt33to/9tf/68eWH/3u9+1ze0t37lHT4D2/dGPfmQ//vGPrbe5aR9++KF99tln9tXtL+3o4Ni2tjfsu9/+Y3vrrbds69yOvff++/ab3/zGWQuXn7nqgSjB7507t+zGpzfs3u1bntpwfnfXnr1y1bZ3z9nFZy/bxtaGB5CUn6Q/GEOUY/ynf/onXw+8Qsfmpt29f8dFFV957WX7t//mxy7c+X//9L+4NsKdr+7Ys88/5+yD9z/4wB49Orbnrz9nf/6X/7N99zvft1t37thPfvIT+/LWHS8jSuoG+ifsipKyQcjpQas1rYGuwcSsPxhbt7ddAQkEx2IkeDUCSofhiPmOfN4JLsRoWc2ig+bsvXbDhSgJuB4/euhCkuSWo9MxGvZdbBG9BF8OeX88tF6nazvnEsMDe0HAju5Bt9O0+Zic8oEzErx6B3nunaa1G2bbgGr+VEn7wytAqGQZ+f3zkY0ngyo3Xs5Qr5cqYPD3vu8os/uOYGPN7SHj0ec96SteMWLi6vncF7aSz0kreBJISECLB1NEUj6GU8DsdjynLnj7ep9QThJAODMdZqSNJMeNdKF9+mnesMkoC/TNE3Bc+QXMTWwFgoD+7PwPxf6aTWpTG7IbDvuMec+dTBIgogDNgRgHJdNn2ghJAe7Ymm04IAuhrehw03bljlo5lwUkOMWcFA8Xj/StLgcYPAc7EQqeeOVcpFz4GpoD0IUjnewHaQTyzbyNc7lMAQmAVQAJSqETI0HBubNf1Dd5HfFdt/HERgh8Agowhxo1Gw/6Njo+9t8v7Z6zC+fPGVK+BwAJx4fWadRto5tEfEnVYWaQVtLqtmxjEyC7Y602gE3qa2xB/3hgw+HYjg7Hdnw0tOFgZrMp4E4CeLAn7XaLohpJPwfGHfMS/Qx0a9r4j4mFIDFYL5iZK6/ALHRgjxQFyuOOk4iply9tJuFYjZf4Kj9Va2u5iSUgQYwA+SgJrEpjLGlTNpJuB6yb0I/V8SuABNkUgRCLvxc6YrxXAgmxL32OPmX9uXKHuvQZzwIkpDmBtSO9isAuaZqkND7sRQZNVrzCCmJe86rvxe+ncqjpvJyPDYA54paeUrMo2et2I+/qxx35VW3L+wBose+XAQmLObnQrJDfuy7Q9pgkz3/pQUT/l+tHEEP3fVYgATaWfI+4Tp3wk4OQoOyXPo/AaQzASztXLYLFL3Fe6KM4hiJLbtn5I7hd9pPWmdOujfZOvNcIGqwGEKoruW0QkCDg1dePDCSg//KNTG1YBiSooT1qyqiuKPmIES1DoWKgLeNZoYDRMc5IPzZ05jXafdplVXyoJSxFGIDF5/E4KHGaqAqGPdiTs5Ep3pqwcdILOCiD72UIWxzkVXuEEboq0I2DOAbN+l2IWQyGy/vR8y27r3V1gONEjf1UXUOOSBBwixO2BFrUr/r+OsSvBCbKtvPdn/yzChBYZQh4XwulgJGy7SLlUIuEUFCXMKu3rIZz3+1YZ3PDepukN8BEQD9h7vXffZzMFoCYF3/DqWaMUeEho/9xRz3S5zXOpIPA9wiwPId7bilXOqcO4JwrP9V3WQ4PfXFjhxAQAfCB6yhoh16rH6cWu+O9oLsS/AsUiAuO2onyj1HTgd+5HvejKhISONSc0nzmlcDfdwezECLXlzOqvFPOwzO6pkIu/yhHleuQEsE1OJ7ghcCRZ9E98HwKkJ1FkZ1+2u74cPF9zn/x4nk/h8Acz98PaQPcc8qnTgAMZdwQCRwhpFgjJaHtoMDw6ND6R4c2GQxt/+GeHTx66DoIAAk+hp0lhTgfjiYjKe1FV4tg3vFCdPH87gXb2Np2KjDUWsApr7jxeGD9Uc3mjRSsqE9kx7TAp6AsfZ7+ud+ZNOjZccTBynZ0scQRICBGZjYaPLbJ5Nhq9ZHVaxPb3dmwt7/1hn37rdft8MFju/HJxw5Sff/733eg5u/+7u9sf/+hvf7aa/bOO3/k/XFua9vvmeD+F7/+he/kXbxy0d544w17/fXXPVccVgOMEdr//MUEItCHN774zO7epmzkrMqNhmlw7blnfRey3UWQMIFhpEPsPXhk//APP7P333/fgwic+1636+KVBNTPPnfNXn7xJettbtivf/UL+8Uvf2mP9vbtpVdetmeffc4e7O3ZzZu37HgwsB/84F27ePGyl//7+ONP7f0PKXW5n4JcwG+AaiohpIx6g+qY+onc7RRg1LARdeYFpQ4JdBLwQ69P6ux6LnLs4w6LQG1fM/PuctJFQVOk4fnko/5RBRZQCnJCqhKVDKga4r40YFvfSzheurDr4ODBAawc0jdwoGnTJFaXvONxYi9029brNl3wrkGwjC1r1J1RwwjG7hJk9gdH/t3EBLIU3JNG0Wu7zeE5nTIOq4qwg9QOv7emi3vSjvqcknpevSMHn8xHQjLClQQ4L9ZqX2Pybnq1FmZRW/LmSZUhwB+MSPeQeDNsgUU+P9VPRo2u69xE3+LEmps1lJINJoAjOAEIwX6nSjzuqIutkBmO6mPtVLvtzJ/FNRAATbZYaWNlsHba+uXOblLs81x/NDU0wXmfcooLbyjVCtLfyfHJaosBSEjXWwCRWiN9faIMaAaPe+2WzaZDT+viGAc+cgUDBcLYbdcyIKjOJc78+dCYAECCEePlb6cGKE05SlIlYCJ0YaxkTQTvuAzw0H7tXte63Y4Hf+fPn7Pd85QEXjD5UrANaMD6OLGHe49t78FjGwGgtTet29lMwsWziR0ePrb+cOzrC3ORMcO6OAZ8wt5SKYKAC18VAIkqqJSAnKdAMNlX2iUFtAl4TuNFfzOumS9J+yPZCl5Z7+Sf+fPlNFsFdPKPon+iddoDDrQfGFsADIWOhta908ZP9CmXHbfu83WB7DogoFpvgj6E1ivZvdg+pQ/sorxpRT3h95d/Ky4oX2GTMCMAhGZJoMj/9qlKSVI0UgAQwvk5juO1o6z7i/M6rrdah0v/2dfrNakhZaBc9keValamtMR0KSpE5fLCpf8dKrtW3R994DK1oezPuF5FP0MxgBjnMX7iHLqPBLImvRLvxSCCqHNo7Jcgi9bE2Eay4/LV5eupj9QX5XNU9ju3gq69Lj6x+UlG97I5pPuX37t4Vs+c8tQGMWkrZh6MVaqdfVPKP6ozVbWhTG3QIuQLsToJIFiUzeDAlkGnDKsGQVzsqwkFIhtSF9SRGlwawHEyL45PtDah8TFoFArPsRqUMmwxoNKkiAMo3k/5+WnB7rpAuDSiXFOIdXzuMhiOk6hsq6cFElhcS0OvaywzsHHC8vu6ifqHBhIi4h8dOLWnDGkcB2pfdNWoEz9vJXomQAIBn4AEKJFJfb7mjJnk/CYHzVXncZy8FnuaGb7bmKn5AhJkaKVdIK0EQIQktJhonPzjviTSqPFOICYggQCNfwISvNJBrqHtgU3WF4iGXsi03hP9TeAGvZ/y6hHSywJYgV0gUUdRXLXw8H3OpTQCniuWr4yCXYAEJZAgxgDvi5HBPRDQxqoUBKZcU/cm9kMy6jMHEhDzoy24p42Nrgewnk/uYGLOgcsUX41Zdnn9no+HKQf88MjHMqXyoIIjwsUOGztpj/f27PGjfXeWOwrovc8pbcauKrugCyBAtNnUxjUXMdzeSmUstVvr1S8Ohza0jk3qaFWwVZhy2h2knfq+iQcvBDvOggmvHOeOfz0xLjwIDsGO2xp2amxqwxGlOqfW6eIpj1yMcffcpl29eMFaOMyjiac1vPHm615+8de//rU9erTnO4qXL1+2rY1Nu/rMZRe8JKXh/fffs/29hy5GeuHSRbt27RkHgm7duuWpCN/73nfs6tWrfv2f/exnDj7wGTnQgBK0O+d67rlrdv78hl2+fMmrK3hqzMGx3b59127cuOksiS9u3HSmAEyDC+cvWa9HudE0RkaTkd/nl7e+8vnz4vWX7ZXXX/OY7KOPP7VPP/3ctjZ3vIQlu9v37j2wvUcPfZcxjQMCtVy1hvb3oCz1GXv4+IgNdC0INgi//bWVRNvYoSbw5mvNmrXqTasR0NMPadPb1eT5W44r7292N6wNkDAj17tvUwDEaRJaHY9HNvNgjQCDYGbqgMJo0HewYHcXtk7LxyvaCv45aQtUjyAo9p02SkImCvlGu2mbHRg0U2sjjoqgHUETgTNVHqap8otyPGkC0nQY151OSndiVzyVAGQsYS0YZ6lsIcKb0NM5h9KdJgWQwM6wryN551NrIOkhbpNnnnzgv0NFB6ixZsNa7Y4DFcMsoOftA9sBJhBx92TqZVTHjXYCg4PAWXT4BWpU4HEOmEvguVxzoxOs37WWxSCDccyzK31LPs+yNXyZk1r6JHEndJlv8sQ51gAJ2t3X2iIggbUqAQkIyqb0OH4ASrWGaf13BgEVEWi7XArY7Td9ZgmUnU9HDmD1fC7UrNtqWK9DuUbGWQKC+GGeM3f9+/R8c26XL1+0S5cv+PpJW6b0mFzWmgo3/YE93EN/58DTGgBnW82uzfPYPDpOOjdNxEibDU85cfCbNBXGXa3lc5iUpQnjzUvVOkZnrayNUAYi0R+La2gZTDqIUoj1KSBjnERmbgyknNXBM2aBDa33pf8bx9Eqv3DVuIr3teqY3xeQsMpXLHeMow+c5oqAhNOe4smdfJ1Hqb2VXVEFlaLCmJizJ4VRMzgIQymIBJYBddmOJ8bKUwAJbv9kF1cACaoII3sFyBjHAVzE+FO2b7Rd5RiTrdIx/1JAguLACCRwbc0z3RfPXAIJ8bvxuWOfqA2Sj5gAjpU/a4CEaOsFmMguu0hwI2kP6T4jkMA1AcW/kYyEUmwxGs5ljIS5l3pa/CsNYVqETiJV0TALEYoTQIMiIlXlhEh/JyCB+u2aJBEB1m5CBBLKSXMWIOE0465nW3dMaYwqwyfOfEGJjcYiTgzdv853FiAhfj/ebwKHFkBC2Y8yrvHZyr5Zh1j/9wQSyjGjcSCnkx1FgISZ6ogHIAED4DWqp3N3Tkix8UU3gwZ1loAMJEyysdKuOedXUK/0IDnb3JOCYl4BEpT+wFhW2UWOSzvno6ocG7v/OK46p6uoZ0BPuxxKhdCioGoLCvyj/oIb8lx9QWCC7z5lIIGARQ6y5pUMOccLRGB8cC8AAtwzz0AwL8EuzsHnnBtGAs9AW+r5uI7XbG+1nOHAcVVVioODio2gFActOgSC/SOYBbNK84AgSPoT3AOAgfdLO4FFsgk4vwISXFDy0b5fE4V7gnOo2tPR0PpHBw4k7D98VAEJaUcuAgkLVs2CGZACKMYPQMLO9rkq/5w2ZAf+cDC2kXU8EGJnTNTmxOakVFkuJwmAQICVqc8V1RFHvK6d0gQknARrCTRnNhwdWY3c+Y2Wi+sNhocetJKzvN3etMvnd+2FF17wvmFXnLQGxM6auRby5kbXrl9/3l5++UW3tzdu3LAvbnxuB0eHiSlz8WJVTeOHP/yh/cVf/IX3/+07X9lf//Vfu0giLIAXXiD1YMvBCMYlFT9efukFe/31V+3555+3g4Mje++9D+yTTz6xo0MYKh374osv7eDxkQMIV68+4ywe6QQ83H/kAe9wPHQa8+7ueXv9tTft/PmL9slnn9ovfv4re/j4cUqPcyo6mhKk/HS9nQCgAAhTLftMlc5AAqwEAlwCFkAI36F0py0f51UbKD2YSj1BMYed6yrq9Imotqj+N9mTpzqMWafVdQYG2M9oeGSTQd9miCV6etLEHUtP4RuPbDIduwI+jATwsK2tJM46GB67CKjb4pwWwE4w3yPKJmWi22lYp92wTUqCAoCxC9yYWxfqLmN3QipAEl+tt5K4mHbo2GkVXXMyS3aIcZ2OaXgAxrVdbLFeq+aeO1qehpAEkH3+q5xjBgu0buFC++8TLFja1Ro53T3pTgAkAFTRB0MvdZsU+ZmXE17ROvH0hJbVWmle86M0Lzmjy3yPMmiIx8R1WsdpTpVBJM8oYCyBLQs9nrgBcronuxDak43W+vT7ABJchyII72IH3cFFE4OKB6QRZH0J77NO1gsAyMyaCe5jAWiFqkKeE1yjMsLYhsNjBySoIrLdbnqZx07DrN1ikwgWCccM/T52tndt53xKmTk8PvC0hueee9YFXrm+QGVV/ZhN63Z83LdHDw/t8eMjLwvabnfZAXAbNjg+tj6A3HTqFVmYa4DrDi6P4RSSKgJoASeH1KSaizc6eDVjfueUlsIPi5sSpwEJMVAux0cMjjSWSqDICUAFGzT6aMv84vj5Ov+rDCzLsfi0QILGajxv9BHj/ZV+aJqjTw8knPCJcwUY7Lz8MG/fHG+XQILzCE8BEuJG6lKw6XcQq1z6/E8JJFAeeFV8oD6JfrDGmuIL9Z/GZwS75INq84nvai6oLbRRtoqRoLFaASHFWI9jRf6LbLc2g3XPEUQox3UJspXPvNIGrwESIpDBM56ML+sOJCQm00ltQN8EArRvNr6ZQMIzFy+dqNpwYiHOvcGkVACD77IsyFfH4vhoEGlXgAGhBR8q6TIDrAEdDfWTAynlIOJMJ6d9oXyua3LuMoCMk+brAAnRkGuAxoG86vc4+PW7nq+cCOXAL42Q/j5rjtvKibcmtaF8lmiAZFhOc5TKhbBsu6dNbVD/LQOfygW6dNRgJFiz40BCZCSgjeBlqeo1p1bjMHfaSVQQqqkbOhxeDEWj5tRUOWvudAUggbEnwcV4jBZwgmHRSrkHAjPOwVhOu5S5mkAux0YglgCI5Og5NTeDDmI2aPeH+5RzK3RX96fvR40EpVXwPXZ0CLAJ8uP8EejBsR7UQS/NaQgcz++e07615YAA97KsaoPujc8BGjgv59TzCUjgu+o3pY5o8fISb1MU21MaRBKES0KWAiweP37k7dXtdSoxSZ6d4MyvMRi783qw/9idXYIsdnkJcAjmYCTsP3jgQAK7a12VRvJRkBgJHsBpV6pK1UrjhNJosCw2eptVxQvtRg2nZn1iD/RhQrmlcj7FsR2dGZx0t6nSkHFwdWGP+RxnHuBgyo5hm51rs8kUbYixj+Veren6Aztb6ErkShoEsLjdzVraDe8kZ58WN1TkAAAgAElEQVSA//y5c7a3d99u3kyMge3tcx4EwBzZ29uzd955x/7kT/7EDg727Ze//KX94hc/92oKjLsXrj/nIBPsBKpvELC+9uqL9uYbr7vOwqA/tL//+5/Zb3/7W9913tzY9r69d+++tVtde+6552xzc9vH9P7+gT14eN+2dkgPmnuZSgClCxcu2e758/bo0b59/vnnXk/ekz/YxTYYP70KqIL94LvqPo+VXpLWI4TkCGZaCDISHNOu7oUCICY6NCkqDkbmXaIYfEQ7KYeI9zSGHfgb9m3cP7LpBB0VyiDWre3A+yzpJSCy2KjbaDxwwI90A87la+cE2nWCNjyor4CEudUbc+u0EFqsO5BACNWpmeeo8w9h0LnviI59LDRz1QLVxKavPFUCgJBgLOsS0FYEcIBjPrbb6V7ZAVaQGRkJvrPdTJUd5G9X61gGEgBQfO1GwwVdADoKFf02uiItqzVaWUtlbKPh2Ka5KsR0PPPSg5N6w/PglUsr+6R1P6ruL1uvYj9pbi1zzCNA5+MlByrO2sgpZct2n9cFerqnVYHmOr9gXWqDqsE4cIAIayM5vJyXik/oGQCYMqbod0QPeTbXQBiNfL66Dwf7JrM50vhIKQBTo+8HPsY2N9q21e06AJkKK8NcARoChEjVeACRz1+4lLU39q232bXnrj/njCh+sCmpNGva5Rv0ST9LQMLREdVLSG1re7qTM/KOsW1TZwf5+tysGcD+8XDkbJYJaUsEW7Okb8Ld8OrMGuC9QM1WX2m+yl+lb6JvWfpA5XiJ9juCEFrHToAUwX9e5qOVAZr8J93DWcbXaf7ZuvG1DojQudf6eXkDpvRj/1BAQj2v04xhX5u/JpAgJmZkclZrvU/es6lVLvP9kx+ZbqzUGquqKaj6T7Y52sxVuwMk6H6WAQbaOIn2K46Hf0kgIY612B4RvIhzUD6rAAbNJT1n+RxxLOqYteN3DZCgjXD5y2JAJ7Zrw4GEpL0RtE+oOChA65uqkQCQwAKj8o8nEKPcUxFIqGfHeVUnyyjHVAPRP7xzkh/hP3GBLpGxZWAFjnIEEqrgKtOUtBCUQEK81jogIRryeJ9n/X3V5CkNamnsV02AJ94/A7WqvFZcCNcxEiJiXS46MkKnLVRrF5in1EgogYR4L3LOZETj+PJgASMegIT2Rs9TG3j13bYG5RtHrk7e7WykWtO5TFgtJda6eBWOi+6jBBIIlAWa0ZbSDdBYRZFaxhNHjyBYwYKcYu3+Kx1CO+s+jpspr5RrKFdX9d5LYx3noBgTlH9UhQWuLxCDHWT+iUmg+xKNl+N4TxoMAA44gNwL9ynmhNS3mUdSgud7HCfhRAENPGcsialqF2ornjcGZdDQ2eFl9wkwgPPQPZwDZgPXIdef825skpuehL64l8HgOFGSBwnIILXBhV894ky7dO5gjwYOJDzae5h23XLAn5bvACQUKV4qd0fgK5aJp7cMkvimj0lr2qFXCVCe7kIHoVwkNXZlu5LzkITQJAKWbORCAdwdFR+fI9ef8cDTQdepgwrUcm/X2p7G4Tt6pFZ4mbiJtdqMC4LoJEJ5YXfHrl171rZ3Nj1wOHx84P135co1e+XlVx1w+vjjj217Z8vZBQgs/upXv8ol3BreBq79UU+siRTINLx86M7OljMiAAIQToSF0OsmMIq+3dt7ZOd3L9qbb75pW1vbDlh8+eWXdvv2bWt3ycOfe5AJkDTKOfGwFhItlF3XmrGz7vbAGQOpKojPbYLVXNpvsebk9BJ24XP5V9qVc6T2z+UCYSV4KkPqt2W7e3HOx/Hrc3Y4tEH/wIEE/sYx6XhqFOlOfQcQoJpPJmNPcQHYSWtaEg+FpSIgIeXEo5lAugvpDjBr5q6R0KrNHAAjbx0BRoI+G09tMkWPASZQrhfupayo+pF2CRMIOPL2AURotwESqOSE8kHd9WEAHwbjxO7hR0CCQJMGYnc4Wbn9ZZOdnsE1KG3Jbg59OJvbmFx0T/NBfLntWgmjMaBqKi05mySHbT4BeJjaBCZIroThNp3KEVknhvNiA5Y5nvG9uC6Ua5nAgVVAggCM6HuU/sVp66NbkVzqWoGm1tVlvskT51qT2sDcVXqHO8W13H6e6tJ0FkGyR0mU0TViAMJz6hdj0sGErEqOTkwFgs8AokixGfvY2tnesm675eKNc8YDTBgYCs5MSCw9r6yzfS6x3sYj62717JnnrtnVq5f9Ppnb2HKO55ijQ9JGBvb48aH1jzknYGjHhoM03wES3BbW06YSO4Csy8PJ1LUSRowXeDtTxBYp3dpw/ZMkvpfSmKI/6vMq62udBiQsC8DL4EV/aydT/Ssfwe87C+2uCo5K/3MViLFujK36/GmBhOgDrvX1CjAhzZOT5ctX3Wfpw+pvVVvR9xTAASRwb/+9gYRVAILeF6N4HZBQgU95I0vP61yh3K6yI3EsCUgox1cZl8gul3HX02okxPGqWLLqqyKdpLxv+XqKLSOYV44TXSfOwVUx1InvnpGRIPse/Xz8JWeEFkCC3wPrL7s235Tyj1WwhSJxo2FXL1w8ASRo0fCOWiK2KCCB88SBrM7STltJj5EzHYGEuABHACM5zSeVkdMgSWyD1JkLaokCMxk5LQzR6Ml5OCuQEB34Zca3NPA6vpywcRLFAb3K4JQT5onJcUYgofye2tcFiIKBLxfDZc5xbIszTdb8EMva6GkZCRq/ZZ/ovkqnLBpKGAm1VtcZCU7t3+jZ5vaOayUISGD3LTISlgEJY9/dS0rmoi6mXefpibJpfFYCCdS013eXAQk8h8pKitovPQN3SJppwRSDgaBYO/yaB+W84pxKgZjlagoCBbg/7p0Sf/zjWAJwMQVU8YBzcj98j+Nx/pIDOPdAXoCAyixyLxyLxoN28byMnbMDkl6BwAkXacuMDNpMFTA0VxdgQt16nQ0XTATESEKPDb8298x5CMiWAQn9fkqnOO6jeD/y+ucCEnyHeMi/gc3Iw79/34EEnOt2DhgFJJA6IGGzk3M7HQElX2OO+0c4TrYPeu14mijzcZGNv8fxHXeyPADJSk1SrfaMYKfks32e66TDaGnmRc3V5ScOPNDW/Nvu7qQqAOOxB5BOpR/1yYg2atCz042mAtU5tra61ukisJdyqaEYv/3Gt+z1V99wIOHnP/+5C58B4iTNhC+9H/mbnVCAKfr8woVde/HFF11/YTYZ2L1796zTarvQ36cff2ajydhefvEV37l87zfv2YOHe3btmefs+z/4ge1snfPSlL/95994qUlozelZ2r6bfXh47OO/09twJojvnsPaYWcS3QIE4rJg32nOVQIhJBJYOPzsNrjooEsiVsKNspVxrdKc5zP6X6B2moOo0B95MA6+ox0YHBPAHwAEV+UmFHI7/2QlD8SOF+MOTQVAGh45CSx2m0lgERr7RrttG+g4uFIeNM2RzecDa7YBJEhLSP2s4Jt5dXTYd50YQARYIbNZ3ccw4nStTtPBCIAEMZ/AhRX8MO+8xGYGEk7YI1JJ6kkfhlxTV/NAeJaqCVP0Ejxpw9qdTa/YMB4RAJPqo77g+FnSqMi7dmoHOZ68qqSlrq0+ir5KBBLKdWQdkCB7rz6PrIR1QVq8X83z8nxrz7EGSMAeqm+cpsvYyiwQT6VrNat0PcadqkABICbnOZXy7Xpp0KmP08rXmgxsOgPsmttGr2tbGz3X55iMR15JhB7cgt2XA/PkAzY9ZcUZfpQv3eza7sULbiOYDzCbmL/KNICRMBrBGjt2UAEGKyAADAdnJBwdV+wZT4zxXcLEmulPRjYYTbyMK2MKdgLgLffAViKvgJcK9DVuNUd/VyAh2n+NrzgW+VxsjsoXzf1X+l0xMDoNJFg7PtYgDOu+v86/i220zMfU56Xfu/DPnh5IOOGPqjxz3pjUWP+6jISnTW1Y5tfH99YBCeRZnoiFcgymc1AeOLZtXNP43YPZkE6gYyv/P6SlRzuo8zwtkFDGD8tigBK8kB+teaggXvM0+vbxefR+adtPnQJrgIQ4PzSXOV/yQRdAgvtjYglnIMGf/ZsOJOBICzldBJ2pSyIjQVUbtJAu6zSBCXERV2ePUUwKP3HSaEDFiXASdUuOWU7DPJGDrIV50emLeqEyPHLulgWhcSJFQxWPLb+3apKURlTPU7ZV6dguM+LlNaG4nmWhiec+Eags0UiI97cKSFizPi39+F8aSJAhjbtJMaiDkQCQMG1kMb/NjQpIgIUAIwFnAyCBPGt3hIrUBhwzgAQtWHIEtcuh3FAFwdFJoZGgbcrJXZbawGdRU0GBiUo74pRF8EIVIJSzGxfyuHjIKLMrSmCvHWPpGjjd/+Cg2kUiOMceiPXAubgHviehRYJJfhTIR2aFAAaAhJjywPOJkcDxAjQ4njbl/uMuo2xJehaCIu4psQpSGsjivpIeRBKT7G0k0EOMBAAGZ27MSF8ZOpDgDIjx2HeIfZd+NPT83of37tne/QcOJLBX6wuuPylifU9WHYmLmxZynN/IVvH+GU/doSVvt7SBsjkaN1rkoy1yFXrUgWuI+jV8B96BXXjIWThQAI3v1CXrHUALcum3fFeOUJJAgh1qco8RAARwYFe7Xqf6A2AEIqM4J2mnd7O3ZT/64b+xV66/ao8PHtnf//3fu/7BxkZiftBv7XbT00w4/vAopT/w2fXr1+3688/Zcf/IUxlYb7j/u7fu2Lnz5+1P3/1TL+f43/7uv9lv3n/PWvWWfeudd+zi7gX76s5t+/iDD+2Lr770MUr5OcYUP6PhxPUSABb8HiTaljVNkm3DE0g5/4z/0tl3O5UdOAUXsbyei6t6pQeCWrQPWhVAyHc19xPLY9HvCjKVd4kw4nicqq54+2dAPOnyJ82D1O90RQaBMl3c73GOmncWgc2aHT4mHZpC/wS9BHPwix3jrW7HNtEJYbgBJMz6ZrO+NbsNPxYV/s1uz9lEtAlti24FNrBLFQX0ZDKQ4OBCt2Oj8ZEN0XjIOjHSSOD+eM52L7GPYCTIDvvczUCC7xg2SC1BCM9sMJ44LX1AgDeDet7OLAfAIA5NVWU8XQWHrYlAZGKERaBW9iMG+NFR1u6W5lP8LM7FdUBCtEex31edb9nCGNvl9w0kIKSplAQ/N/ovGdDyNBtP00kbMn4fHsFTdjIxXobDgYMIAFHuUwF4ZVMynY2sXZ9aqzm3zV7HQShjTMMysYmXJ3V7O05MBErLMoYI+LvdDdum1C8pcBuJCZdYQgnQVVsCIAEkAWodHvBZqnQAUOCMtlGy+b6OjAfum5KWCHDYn0y8mgNjbzIFtGXYsIa3PS2JMQwg4UBXSIuNfcfv0T7EIMY/y3oh0S+LQKK+K39U40U+lr5X+s96P4KTJdjAObS+rPLHSn/x6/ht6/zLeF/R7473tyygTuddr5qvtlr2msq6pn88q5f+dHuTBBSr9luR2uAA7R9QbHGVT6/2cG2kU1Ib2CiKNgqU+ERcUPj/ZcwQgR714wn//18YSIjP4v2V+yjOA37XxjOv9KcYtNGXL+OJOA513Nr4ZQ2QIDaXrhXP66FAjRg0bQLEeS9mDPboGyG2qInvNZIbDbty/sITqQ2V87qEkaAa6OWEiQasXFRjhwtIiBMgOs0KbPSdVUCCDH5FG860GQWTkU7mjls2PHLUo7GM96cAsRy0cVKe9nscyKuNaTpDbMPSICy7Bu+dBUjQueIiqD5dl9qwaqEqz3WWBWpZGz4tI2FZu8R2lCHS/cZ+h5FQb/dOAAmkNnQRNctAAjnVXo6skR3YzN6gaoNSG0Y5fUFjLQYTQillCLlfxqLv1jWbdpirBfDdEkhQpQcxEORk8qrqDpSt1O4y51DqgYAEjlV7xHklB2eKwOCKqg1ezYC64FkEknPJ2eNcSoXg2XQs7xM0AjDIuIr2DMDALnEUU+Q+uFfOKyCB7/rYztoT0emX05CeifGPozlz5zNRmhNFV+1DIFsCCamdsi5DZ8OdV1IbACOmgAuZkYBGAowEgIQH9+67gyxpqAWQ4HdaKSnHRVpjk+sR2ArIEPDiu7E1hMCSqGJiFCSg1kX3vKLfrBJZpCax3tdx/dHAP08VyfLuBcJ+ft7kYJEC4jvxOdhiZ9kDB96f1L2yAUDB8THpIX1r1JOI44TcfMobNlRmkt09ctHSzvVmd9N+/O6f2QvXXvTqCVRoIN2AtqfEIePmxZdecOYBOdD0w61bX7lGAruczz77rB0e7Nuvf/1LdxT4/MGDh37sv/93/5O99NJL9qtf/dp+8pOf2Oeff+EaCZcvXfV+ApCAMQM9WnmMns/qu+cEvDM76qeSo5R680SSzMIgMK7lAH+IRsE0AYEVjZiAPusGpBxZgS8LUd9UVYNAouG2QXOUPhfwJSBMwAH9nsZC0lHx8Q0bwXPKU3UHX48yoJD6LgXIBPoe1FqilrsTNkMbIQVN0ulYpDikFJ0m1ToA6Not3x3mtc33PVDv23R2bJ1eKucnfRHmKBoh7A6jRUHA1Wl1rEmpRebaCKAG8LFtw8mRB3BiVZ0GJESaNkACzwGjBPtKe/PdwXBqh4OhHSNE6mlvDVfatwlAF21NDn6u0oAj10JcL11fqVHyGWj/pJuS2m4ZkCD/R21aOp4xEIxrXjyXbBLXUBCs9XVdoCc7p/v4fQMJDKE47mAGaQ1y/YhpYifxDK6ZkccoFT5IfxoeH6exjbDobOzjRMfX5iPb7JGOY24P0NvxlIjRIFUOoSpR7gMYLdiBTjcx2ACYzl+44EACoB1th00W6MGrawQ5EyUJoyK6OhwmzQ6vrDKeeKphAptHdjzo2ySXXKMqCNodaHzARAB/YDh5HZVG0lkAVBiPF3NagP6JwC37ZSXQUAUWAUiIwZDW3Pi9EwFvZtjG9Tn6LTpXBToWjF8dK9u3yv/6lwAS4hgu/cI4/ks/NN3z7wdIUOAJGE0/srnDa9V+XxNIULBbBrDVOr+GERzHlHz8+Po0QIKPAQZ2/lnW1/9/BhLSrn/S4JL/XAH7QZy+nHcxRnxaIMFZqggUZ2ZHHAes22k9ToCe1nTvFzFjvilAggYhqDGqt6rawA5RbEA3FsrFgSKrTbRsSKvANBu8uPsSg7hyoZyMExocaWWVo5QV7nXuJ4OL7FT5rlnO8wzBh5wLoUqeoxtKFsrILEO5dE/Lgt8SJIlGfBlKVgYXccFYBjSUgMNpOxYxEF+2mKwCJCrjE1Rzlxn6dROxnLQ6Xs5baeTK9sExWdZmMral81a+LzEttWn5epojR43pKY54i7zgjqc29Da3HEjo9LpWh4LZ6RkBHDnXfp8ZoIrlHwEScHq0aHAPev64oyVjSBspeD84OKwWvLhjLgCL82hsqy35W0ERQAI7iATfcr54FTMhlZhMQaTuJTpKiK75blFOB6C9MJ5ePmuYqKZca5EqkMol8iPNAZ6d9/jHNXhfYofQ2dnZ5By8R4oE1+IeEdzjR/NTgdeFC6kUGCJ9nEupDzy3runOwnhirQbpC+l+k8OcdoHlWECjp99QK6d9+cd5yPPnvlvtnt83VRs4h8GCYDeOLPD5zHNw7926ZXdu3faKBk3l9eUd4CYlHrKzqXmegow0rkWNlDil+kOpIARm3h/O2k6Agu+q5SoNzG8BCwIM4nHNdsN3+LxsZGY2iCOBw02w68UjRXH0MpVpl5zd3kZrM33u2gUE1IAnw7RA1tjpHVu9gY4D+enkREOHn7qgWrPetHfe+I6dP3fRAQjEDQnuU1pLw9sTgcXXXnvNXn/9de+TmzdvuL6ByoE+frRXVejwoG9qXjryO9/5jn3rW9+yv/u7/8cZC1RyYF5RBjIFDmknsXLoK+OXdgZSmfDU/vVmmrs+D7zcaZozlAo9Oti3fv/Y+oMjP1ZjJ601ctJyi0b2CYCPQfPPzJiQV8149iBoPPbxqnWrBPQwJz4+yO/OVR/kuKZjU/CbnvEkWKU5PENjA/ZJBh88sYXvzYGJZl6Zg98BE7Z7XesCkNTm1q41rN3ie32v5EFQxu4KIAL/RoOhz8/+YT8Fkg1K+TWciVGvdnURoRw4I4a2dftDRYUMWDlDoJvm72SamFUOYOXqDt4ntClB6rzmwEF/NLbj0cSGo1liIrhAHiUsyQZOABn/pbQTxvfYkPzThoDSsGTHZGNorwhCan1XUKzhI7vK54xR2STZ4JP9k+y8QGH6TE6v+kcARukDyGasAxrimrxsLZTqf2TMpGd5Mg3G7ynbJT1vA7ZJL7Ht3H6STtNoeKlQNkuPsv3nb0wddhEGQBLmNTu3iaDuoTMXamgikELTaXv1h5YzfrIf2W4n1lsWO+1uwkToWXdr21jDmC+Ag4AZHMeY4e9Oe9NI//MqDMdo4fRt0Ad0Bsjs+b2id+N9hQ6M52LBPpjZaDJzIIHX0Thp0tTYEGhgDwDYERNNfSg/JvqetLf6R3M3+jveyu7/ngyGow9SBpKlj5Yll5a5bmldKKjsy4PxJ32oPzSAsPKGiw/W38fJ8uOaF6vOX/qzYiSUQIJ0qxRI0/vulwXynxPPctWGOAY4VwSGtY4rFdOFuREuZR1CSyloZFX3kf0tPUcJEqldlNoA0K8fH4OZEQdLLPkTubx03sWvxmvWnokxjGzdMptTtqv8S9lGtX9sD31nVdwTny0eqzW3/H48D9/VtaOfq35WXLiq/WT343OVMUAcU9FH8/uj7NKaqinlmFucI7EG5SfIL3dwMFe8Gk8ndhc/12smA/6zUYD4a3otqneedVo9cVxtvi7S+9qn/t2+uApIiIGkgASctBJIiAZPg1AOxWlAAhoJMcgpUVsBD8vOj9iid6qcqDzJ5CRoIfh9AAnRqJfGcdkEi/dbTug4KdS+cRiUv/8hgQQEreJEKxeq/y8ACaucMO5Vu0+lMYhjbtVMAEig9B5AQqzaAJDQ3ehZg9JpqLk3Gw4k5IbyFwEJ7PBo0VK/VrspeXenBFei8ST/k/5VsC7qvRxQGfr4fH79HCzjhBGc40BzXoEVYiYoRzjujGgs066dzI6QOjef4dQJSPBKBnmHn1dVhuB+CRi5Ju+VQAIpDARrep/vqpIDr4mNkTQVUk5soiLyj885XiCGdotd62Bjo9pxhvJKWT2lNnDfAhK0KG1u9nyhIrdfIAbXVuk7KiZwfcQDI5AA5ZddOHasb9+8aV/d/NL6x4cOJLiNyoPKN/iy2E5cpAQk4JzzvipSKLBUuwyOE7W9/NG55IjGORDth9N4s3NULb75DQ+0KDfgwnWelOHCjp6u04De27ZWe8uDMpwqBxKoKT8dOEXZahObzUHkU849ugmJAZVSHUg36DU2PcWB9ePh/p5NRlPrbnR8p/Cof2S7O+fs0pWLduXSVdfXA7B59PihobqfWBDHWTxv6tR6CmC0u127cumSXbh0yfbu37ebX31lD+8/9F1rggcvrTRL/aBnnoX62lFHm3Ba84/dSq/EkEU9YU2MBmgqHNtxP+lEcGwKHlJwUelf1BAyVC/pF9o3CcnJ2dO1tAaJHRFteHSYGIfRUXTnxlMbTlJzYUU8uQbhyAIaECVn1kT+HkEdbg4VGmAmILaIoj6BHmPXgYS2WbuDbPzYxhO0Cup2cXfXdUxGw74DCQePDgKQAPMFPQpEZ1te/q8/OnIwgH7wZwZzytUpmGeUfxSQoKDdxy930ah78Dflu+g/TmZesm8wmrpYHjvJUNKTYGYCEeqWQCFncLhOyMSvL4cTO8Yc4xgxfzRG1M60o+xhtKuMC2wWNpNxif3hu3Fex3mq8zJetCkRfQ++tw5IWLe+ViMu28Zou/n96wAJJ8aR1T1wdyBhMnImCiwur/bRqtt0yNgY2HQwcqDJgYIsXNtp160+H9hkfOzMLcDFHro5AAkt7Aw2ouHzljEjFgpshHOsD+d2vULHOG8kAVISrAEMJFuewD9ENlknSUNAJ4F0QMAzhElhaJHeQMlHB8oZC0a64cxw4ue1hg0miLEyNutW98oOXS/7in08PIbNksCE2LaysWX/lO46jInSH4yBzL8CCSfT9p5c6X43IKH8vrRlqh1h3+shlWUBaPL3OiBB9ovz0+fYbTHHNI/lpyQQLTFUARIU77hdCjvTse/jmh3X8t8VSHBluJiOwEZD+DuO4WV+c9l+sm8RSIggQhzvy+Kc0i/V+Uv/5cm1Kx0ZQQSti1orFReW1yh9oXhut4nZl9T34mu05fyuqoHL2nDZ93XPqS1YxxKQIJ/eN2gCkMD69q9AQgGXyn1yym1GXHD8yo6NQIJ3lujgOfhxZymjwKmcVGIkxABLnRh3AmJwngZL3qXxPJXFzmC8Pu8/DZBQDlLdQ7l4rJoo5cQqHYPoDK8auE8DJCy7zxPGJKjmRqMRna8njf/inRgAlsboNBpS1Y5rGAmxvWP/xzFVtls02qc5agISzJkHiZGA2OLGzrb1NjcqIMEp5bmdQBLd+OaqDdR6Z17o3mgPBfGi60dHM47NdN/J8HGMSj/6wpeV7aMjq8UuvtfudU+wCXSMCwgOKX23SBGI40hztsduYys9fwqwoZjirCVnjr9j6gTvEdirxGNy/JLYIcEx1+c5EM8CaEjK75SYS2AN1+Uz2An8sDjDPNBusBxvjld6hsAUHF7OqeAMIKE2J483XUNAQgzU2D3z1Ixe2oXmXwKfEl2OnSpP1zjO5SNJsaib9dodFyIj0Lz52Wf2+aefOQ2ffHPfdcgLemYKLwKOvOOne0BALAVWCxFI/la77T96dCJQifNV47i0ORr7vAIIJNwg0ff5gYXgY4tSZ54aAZDADgrMg5Qb7Kk66H40N5ziy3OwIFIpwFkJU1T4p66VkHYxmaigvjjOYBMwElp2/OjY6fVpz3zqDJFGq+6Aw2DUd0e/3qw7e6HGRdypQ+0wfUPjldM7xX1e9wDAr9Ooe2WJoz6ByszajFEPeMiTnvu4rQIAUWSj8F5eo+gLwoRqjWmmudyPiVsAACAASURBVEapO6jXsBHEaIGFEllzXl80/7Czf/Kn7rvmXugjVAqKaxFjL6ZNyNGonKNctUbf8fXSmyldlzaIa0sSgcwlaNFMrICEpHGhfF8iTPbyEc1DaR+FfoLDDv1gVHUgf31mm726zRB2nKbyq5cvXrBzu9tOaUcEk7KoPdq9nlIoYE4gskkbMd6OB0cVI8CD86y2rx09cCwBCQI/va0Yk62m9ccwD6ZebYPdY8QW2U1ObATAhURHT7u+lK5MQEIqv8sxE1fs1zgQ04u/xRKLQWEJ6nIuVXnApl26dMltGyACdimuJeVaLt/mJItlsbvtczGnVCxz6uN6u2qNjf5BuSa7H6XhGdgy6VzLGQm0WbQxMLOZCzwDIokgQQAJO+ictBtWm85tODq2SR87MHeQAGFF+rdRn9h0cmhzWEukO5E+s7npxzBsNSc8KENfg/FYB4jY9nbe2j3vIP1+rvbDfGQe3rlzx8cM/YCdBAyl1C/zDPFF0gHRQmk4+slaDOiUwCQcdzQzXACZ6dBoJSBhBJuKyYMd6qT1vF63x4ekviwEQtVPpe2NfR/n42i4YArpmBiUrOtjAYSr+j/6PKWfE79TrhFr/b5VF/w9v7/+Pp4eSFCfuZ3PqQ2un5IZJe5PrWAkuHhoPR0rv4vziGXktibHEK6plFOo+Nzn3yTFLfLXyjikHBMaO2qXrwskVL5cXj+W+Qrr234Ru0X7pOcpbV883zI/pRyPso+r5g7vC1wWk0PX1pq5DBQox3qcj6vmXrSdela/v1lmMAagNt6v1pXl38dcJhYsn2sTIgIJME3+FUjINMTKmOWAKTISEPeKk0MDQU5bHIxqaA0wDxBqSZRrFZCgc8cg1ZdJR5BzSS8vabb4icGtFnOhjFxbAe5ZUhvKSRAH7Vl+j0FfOflKmx0DhGXPw/ejk+vPGconLlsD1hmTWt5pX3btdYugFrbTHLVVRqQyBmcAElY5YVooygU23vdpzw+QMIeRkYEEmAgACb3trQpIIJdSQIIjpBqriLhRvmzCTk3akeS6jGXt2uOgusMVqPalccVBEn1WZQJje+oZ5VBWAJxE/1op7UAihb6YZiea6xOoa04uAxIo/6jqC2JD8B1AATniQuAFMnAeAQk4fvwjhYFXno/7IWDnle/EduC7pC5Q7g9QgHx5qO60mdIzkmhicjCcJZAXHD2n7lOMBHaqJNJVBWC5P5yGT2rGRtfvCVZCSodJQexgmGzPGIE3nFYYGJSQ7PbcIYaRcOOTT+zjDz+yg8ePfmcggR1nfgA0JGpJG7EDTPvuP3xc2U/ZOHdQMtC6bNGM410Al7+Xg4kELCSnip25JCzWyQJ3KT8Y8dAEJHSdsQBFFCCB+wL8AEiYz2EgUIebbea0S+76+lmcDTbIdDAx6PXcJwGI79JIfDTfD+dTQJV2elLf8l6n3U6BHNVRcq423xd4xKvmh+ikArgcrAnrj6d+iJkQflf474D1PIHOHuhSC3Ge5msl1skufq5B7v2Q+2/BRvDN/+qHnXOC5+hIRGfSA7TcHtFB9Tk+TeUa9cMOafzxahxQsL0dk16Cl0bMP9wHjmxiJCxSIFwvQVUeiDTnU2cgoI/QaTR9GxvR2E6rbs0GkfrInemdrS27cvWSq+8f7D+0u3fv2OB4YN1ux9r1BDICFDH3CQwBfIbjQSrDmO2igAQ54oBa9C+pDQLXvK0aLaM05GA8tyFgzmjsehfDMYEgCvsJSHB9BGd8ZCAhkesduOKxJ2hMZGa5bKUAplQRIosIBqAnzi/GnMYT9kVAAvYPRob0BaKjruBC547AZbkmrgMS1q2xcSzFsVH5ZKKG/g5AQjXevHRczbpUuGm1fN4DJpDGsAHQ1vJiqV65pUk6Q4PxksYhgPp0OrRuixBt4sDUBmDt1ob1vARkcrIBmLu9zTRmOlR9QWRx18HkVrfrfbh/mErJtloJdHu0v1etJdKcqOVqC7ATEAA9Ojq2OSjVjDSrpJMAs4Uxidiqz3WreVoDTISxp9Mg0AmtOKV88TuABKeR/yn7EYPD0q+qfIo5QO3pjIT1/bvMa3vyvdI/K89brhPr/L6zXfXpj1p/H78bkPDE+bCh2W76vM6MBO3cOyvqDEBCnLfyN6Lfpg2iuLHirZNTC8qWKoPw+Hf0Z39XIEEASQkkLLMN69s+MQL4ieN+VTAez1fGMsvGY3n9Zd8XsC7fR+t91Jop2zLer34/sW4WDA31bfxe9bysL0+R2oDGkRgJnFPPI7OMdfxXICFQR72xKw8mTVh+ABLixIhBSxnQRyBBjjJ5uiUdsFok84DQIIsLdhpcKRgo8wPjwOP3p2Uk6LFXTaRyMJeTTI7Hsom9aoHQ+3J6+Jvff99AAgh95VgsqfO7bimJRieCPR50ZyXv2D5PLHhPCSTIEEZjEZ/nNGMqRkKt0/agFwBB5R/RSKi10u6t56sRNLHjIVE/BNzYFfVa6gs0O4rCiGlQTZugbaBghfxPiRGKTqc2VTDNqxDw0qgOJ5Q8bFUlFzFkAhK4F4mNRWTX562E+WYz/64CbO4lqbUfeGCtlASVbNT5RCHGWedYcuMJxjhe5yPwU3vwuyO187lduXLFXnnlFWclvPfee/bFF1+4I8k9CIiRQeacMtCcQ8FkAigmaQfb68wnpoSAhEU7pbQRGAnSgUgCVcl2jCep76Dmq2oDOeQbna47xMeHj+2LTz+1Tz/+xB7vP3SxRR/nefGpxJJCPrvP94bApYRWe2k1WBmdJLTnYymLVAr1Lu2j7FY5Z6pFm3x1VOydEpPy/wk6F6Wu2DGfOlCAnfX0hhrU9K7VmwT0Let0t5ym7vMIWjDiZJNRRtoBKpOAJTvblb11QCHtODbni/Jy9G8Cm1K6BuUk4yJNwBepnx6YUrXCd22TroXWD9qKvqacpIK5mIsusCEBCbFEVir3qDWJ4CKtXQlEqOwqdHQvC5nGjUAzQlRn4Hh5OMTjEhAUwQOBCrQzqvCuYZFTIvR8WtNc7DEz7jSOBWCn3dQksMmPGCWVxoU7xZm54Tvw9PFJIEGMicox8jQDwAPOm46mOoSXgAQ84Z3ZxJkirSY6IDBmZtbtte3yhfN25fIFB1j2Htyxe7fvOHW31+taq8Y8G7vootP/mx0XszseLoCEtBYnmr/0EAjS3Cl0JksCXLy/Sa/pdG00a9kAXQQETzPg4OUfAScI0potr0GR5EcbFXDkEqLUiZ8mkVadW7bS53buuwi+RjCDYzRmZatlIzQ3E8tpwXiQ7dR5NHejkxrHvGtgZHCrXIuWOcjleisAOa5v0R4QFPvPCiBBpNLKZgREjHZlfG1SOaHddt2Y4aDv2jAACwgmbgFSOwuh44DCeAQAOkg5vrWpbW8gXjh3xkuv2/Z/sK8c5MqVP7DrO+dhulywi5eu2A5stBrVcsb26ID5nRhwVIsBcGAtJtUIRgj239vQUolXcDFKQaIthP4C1UdSwJeq1Ti7ZYpz7zVP7OCo7xopRiqOUa40pTlQHQSQFUYswFUEEtTWAjNjf57wLWHouN7CYk6Wx57uP6V14Sw/q/xEffcJv6oAJc9yjT/EMeuD2dOBBPm9ml/lK6k4sW3E2BJLtFpTVjASPEXOdbPTPNJ8lq9dUdXnuUpIrsSjeYlV0k/0hXWf8d6iT6/rrQMSPI2vSNuTPfPxmcUe4zHr23zR0/IxY9/H56jsRmDdxj6I4z2eY5XNK8ep/GD58QISBEyXsWBpZ5f5RvH+4/fjd6v2mi/EyOOz6liNh7Lv0vfBkU4CCQKfKkCLSlT/qpGQkN5qMmTnEYdH6xe01thBWnRlmGMAEx1lHScgIQUBxaRZAiScnLQ5j/WJRXQxpOW4aBdKTjxHnIWREAdQOYHKCVsOak0yDdqI/um80REpF4s4mNU2v28gQVUbdK/x9awLiybuHwpIKI1HXMzj+Dzr/eo4iS02lB7gTIQta3Y7qYSU774k4RvPqYRxUAAJO+e2KyBBQTPHqS1kEOOObFW6sdGwfj9R8hkHFZqZ8zW1CIquG8ernuHx0aFfCweMXR4CFwVGXDM6wsuMYTuXXJQuAeABoADUXgJrHGtypjm/RBU5f2QpwEZ4+PChHy8tgCS4R3mtBJQodYL7Bkh4+eWXPSB5//33nZXAOfmOgq6Yc8x3aItIC09tnVIbECxc0McXOYOpTZMwJRoJquSQFs8UrglIYGfXHVaCHETq6klw7PDxI9dIuHnjC2ck1DM4JtexxQ6v28WFMF4EEnAUkw1MwrCkBGjM0h9qH40PLaxyFirAp9ytxjai2j/P2gc4HFC8sYWZHo+NZsfMy5jWyFFus9+earm3AHbatrF5LlQzSFUi2EmczTIAMk9pZ1MqWEAjF4A7zVUgPDAlgEyAjPpBgmz9/tEJRo4H9Dmw9mdEKyEDZfSTqm/wXhJdS9U1OK/ABT6rgEpfiLIQFR1RlVDMYpd5Lk1N954cd+99nHiEJefkOaYZlcTkABlKICHv3CzQdAdthuigFECC1hyeUxou0UnROuglHzOQoHVAYAK53fxIhKsSOi7Kf6XRl7WCvN8zWJJTIzybBMAGxkiz4YCAV2iam7WaxJ9DgyCyvb3pbITLF8/hTTuQcP/BXZsNRynlit3d0cC67Z7bg3az6VUxHj4+cG0Lns/7sd2taME85xFlVF07Ia3tsk2k3TRaPZvUOtYfTz1gHEzGDlFN2OMm4Juio5FFbjOA4sDRfKFRMp6NT1TBKNd5AU4RrItBg9ZVzTelebltyNV4os8RHWSBF1qPfN6rokYGH35fQMIyJ9ev/zWAhIU/R5JL3QVMu7BDhsfWZz2hPGOHSh0118zotklNath0PLD+EZomY+sgXtsFoKU0srnWjtvnutgLgPBJj2Tr3K6dv3DJLly8bFeefdZ2zp13AIp1BtvP91hvHj9+ZFeuXLZXX33VU6w+++wzB5lTekPy12rW8rFydNS3yXBso+OUPkXaFO1BcwAmJAbCzI6OR9ZA5LHVs3mtZUN0Fvp96x/DgCEvt7kUSJDfGm21fNbK/6D8KozFpwISElC47qf0DZeNh+if/i7B5LprP83n6+/jdwMSyoBZQIL6S0ACQnaaj95vK4AEUnm0JrslDfn19L3Aaz47wYTLrEHmRQxWlzFb5FOX/pevN3nsrBJbLIEE1oEIJNQyI+M0P+G0/lPVjzi+on8dx1nsy/h7PF7XKu1kfD+O0whkaH7FjeU4/+Jz6Pyy3/Ez3U/8bJnv68+Qyz+WG23LAIwnny1v4MwSg5LvlEDCvzISstouA00do51XBj0DnB8Et+Lk1mDQYC+Dvrgj5bsAmZFQAglxcZZBUCC+MOgLRsKqAe/O2DQ58V+nasOy8y4zjstABF/Y8gDTRNczaFBq175cKOKg1SDXQJUD4++vSW0oF5wnjEoOkKOzJMPHa3m/y4yS+uoPASTIGJRtrmsuQ1TPuvABJEysYc2Nnu+Go43Q3dh0JgLBAQ4tQQp5nC5Ol1VXfbHIqQ0EqA5N5kUoBoTcWxkoRj0C2ovcTeXeqf2i08vvUgleBnwd9hP1n0A/llbknAq2omGVEdd47LZaiY2R1eVx0nDq2CFiTkrPgM/1mYAE2QYcQhS2eValNTiVNdQG913eXPbu4sWL9swzz3hgT7lAKMTcK4Gj+pu2K0upxV3AtNjMrN3seLCsBVxOmewPdPvEBEhlARWo67jhKOuzKDBmV5UgjHk1nTiQsHf3rt27c9eOjw5sltuVANADpwpIWJQIXAYksKvv6vxVmktS+x6ORi4i5myIXBpQAJJolOqzcnEjqGrM2KWFiVACCdDgPSa0eQMHnDENtdf33D132Mv6dRPgU4lLeeEI8upzjjVlIKGtjxPynpgICzCAlAgf+/k92SgdI42IauHPCvs+xtkJHEGzz0EIjIZZmg8cn1g4yXHiHvghLULsHPpfjAQF0xUbIxsBgIuTjuQiH9bBnyk7xgsAW6l6cvAkkVCl8OXz1hGC497qUPCzbsqSQDKC5yefo+n6D/VZzYUjFYyzxqaAKAVGBEPevtK/kJBmZuKtAhL82dxRTUACx3G95hyByJEDCdDVARLYQT63s2WXL1+w3Z0NZ5/sP3pgjw/2bO6MhJ6LNg6Gfeu2u8b8BWhDqO7+w4eebsG9JsBuo2IjcN+H/UFyzn33OwFnLrAJ3tXo2LTetf4oA2rwLRotm1Lt0YEE0haymKhSWHxxWuwDck6tAQraJYTGZ3JKtc7GNYrP9R2teWJTcM8CeJc5xVpXI6OhAohCTXGJrUYfqVxrz7JeRT/qxLlyu5yVkUBIpWd1pketZT2qFDVbNugf2bB/7IDTzjYiqi3bQJ0+i6yOh8eeAgZji1KivQ3sB5oZdeuQzgDNG7YLqWGZWUCJ1+2dHdvZ2bXNrR3bPn/eNrZ3vPLC3qOHdvf2HQ/kWEMoIXv16hV7++23fZcYEAGgmTSTQT8LodapEoGNGLvI4vCo7z7QBNvE+lwnZWFuAwD/CawDcyCBVC60Nry86PGxay0AJJDaKUaCfDWt5fHvqs0ia9PZuKmCSPxZFsgs72OlRawGEkq/8DQ/UetEfD3L2PpDHvOHAhKq8+Z1uwquM6gLkHAC1FsDJMiG6DxqE22AcD0BCbo2xwpw5lqy79Hnj/1VBrNc4+sCCZW/Ayicn1XPq7EaX1f1cUrzTOzCGEwvG2dfB0hQ/LAqPpKvsyxuXDanNLajLxTH+zJfN7ZDacvdLwqpELGPlrVj/L6rUDWIL1NZZ/k+PhZyis03ViPhmcuX3eGANsYgl+q7Olr1yAESeK+dA6zYsRExiwugnGgF2AIS4k5u5XAGNoLeW44O45GQs8eimEph4bDHV5xTnFWnFUNRn439c1SJefWdtvx9zwqE4juZJ3rvkvPyuY7z0lvh7/J9vs/9cH296j51nXj/8XqpBBvU+XR/HogA3CAOM2PBnGRm6yKHVrm0ehU1tnw//c1UWIhhLps4ZwnU/9BAwjLjER250khGg3cakAKQMLK6tTc2bGtn2zYR4ttAfK5uIwIjqGM43wSirSQwJkq3+2OI5o0GCdHOzByBANpB166WHFaCoET7XZSMUpkxjXMZdDmpEUiIBtcd4RzE4OyzU8h8lUbDWYEEpQxwPu5FIAJ/i5FAkE8KA+wDFjGxKjgGNgJAAs8qQEMCXv8ve+/Z5FiSnGs6NBKpqqr1aC5ptL2X3/hl7X7k//8FtGs0Lpejuru6VApo4NrjHu+BI+oAJ7uqe2ZnutMsDeqIOBEu33Ahx0GOBjwM4EFaA99xP1VHV26zwqJV8LFeXzkIhK/eXD338RzAtrLj7DUGorXlcBTtnBTRIMeR6z541e5d6UbgUfFuENMLfbdaerG5u9ev7M2r72zxQDjtwsO94R7WB1kpvjlySMsOmar/e7h5L6JOtMvBXLBW3qrzMYAf0Y3W2cGjUjTwWHmWSADCa70eQgmTbSISAiEntJxwc4qceVMEzwmMzgQY0ezS0eNdXTugSueZEuWFoUSqA+kjHlWR2k8x73AEx6sOAqk+QYMAUm8ciEKOOsBW0pia5/DifZFDzzVcvtPznbznXt8G45jbDCYgEwljDl1A/vYhNcsdAI1fRFN26BvDqERONCBsLxwfLxjZ1NWINpx+bzlqAIopCpliq4A3w8nQ87IzEC6wXHTBevMdxwjggx7ZBfYaCV4P4FCkj2iEkAXopgJ8FMOEtSP721WcOzUR+B/HR9tLFX8isgaXm/QUXidezNIcFILGhwM+rLwlJBEJn35Ce9YLL7D5cP/WHUvAtMsZ49x6QVIK4n32yae+gUA01Nt3D1Ejggr9AFLISYBYl03mQJkP09vt7e1hEfVXiCLas4mwH9tiYw4aIE+H44nLX4rmxXe0eQzwwNdD61vABBnRQYNBR3kXUTLwFJAg4Jdra7NBkTFK42JuMwDhdFZ2LpW6IueBc2Wn8N0PASTURv2RUd4JJJSaBkqRSUXF/KtedMKBzyk6ulrM7fJiap89v3FwiVQH6GFP4d0NdhOFO1VjpGezy5FNifYaj0rkUnT5ubmisO2l/cM//pPLgIvppXfpmEwvbDK79E4MKmjJPKFDqI1Au14iEiaTsQPMgAnoHGoihA6J9AZfa9LD5tF62UFnDHuMeDoBUWwY2uv1rT+mkPDYu4DMFwBZC1vQjWJLndmprdkU2IQu1Z/k70nbosz7oUaCqnYgDwEW4UNksCcXiXLfe+1KbajXvs3By45Um8N2yon8S3z/QwMJ2VnOfgSRCVo/59VS56Zxkou/4rwL2BDd+Jxm8QPyBudhU4L0vEkDXMuW0zNxHBsJ+VxF5GW5pDFkJ1XXkKMtu1FySO0fFZGgNXZ5huxRsfoSkaANktrBPmf/cs3av8v+WvYHMo3V7+tzsr2e16uNTmXz5SiERnWXjdhz19e85efW8bIp8nO8DyQcpzZwTpv/UK9d45PSEbmKSMhAwk+ma0PsFUQ1bSbn808/c8bZriNk0Is5pRw/LZLAAsJkpWizIZaPk6HPgmpnUgy0WRyqYjdMn1rBaQGF9nO+jIaDkkYohMD2/tKuEEKg80obIu997bmzcZwE/WhEG5ditHnRKHbbCIMNQYOzcl4RdCmKaK3GOHj1yunp82aFscQaAIB4kjOJI2708z1FyNjt43vyrvsYmfgQ5fuwd08rKt03vx7m5/1CQbVy6RJEXb9nRn+PiYug+DEV2jlFhpm9ABKaTOwa5/aTFzaeXUY0AkaA9/ON6s4YIg4olB1oqsizLutttBzMLeBcwbGpXSp2h3KJYmMKr4dvOI8aB9qN5jfmS4UOUQ448rWQ5HOzs10cMBxB1TnIyLg6H8iQlpMuQ0mt0iTwlQ6hcHKKj+H4cx67Rhh8XF/FHXk2vieflXMAM0hdUKFFjEU9D2NUNwd+xwhfLdTyK3Yum9CwUmODc6Uk9VyMXQ735eXtAQz0HchoxySU2KMGCMOdzYxWkKE4I+Ujdhgi3Bqjc+3/gHY735GHTe/evLXl44M9UADs3Ttvi2e0CSxOmuSRFJDLwkHp7ODVnqO93wFQ2Lvh4j3V6R6xigKH7ND5WjV9o0OuMv5wJg95/3zvAROEdSdASlEW2pWXURLRYyVFjWJjZVeNYmPj6bUNR9GxIztjPm90RXCQhmiEUJi6ZhhKVPKXIuYuW+8QQPG1aLB+6Mbj57lxHdweAGc4vYAg7iKWegcY/71ddC8Q7fsxDm7EP068S9X8sKUkYWOIlDzttvoG5eRyrYhsyLKiTW4cpzOHg0a0kqf6pfZxWZ5l8Bx9pVQj370fDX139wC8l9ZenqoRYEI2MGPCAsCQ26L5jCkU0iGHyNtJRHHMUp1cYI63TQMAh563G7u6urRffPm5Xc6mtlo8OBAE0DD1cHU60cx9txonk4gEQIq3b+/s4X5h4+nEQ+QJVwfovry+8toG88XSHTbeAyQg6wDu5suF6y9qd8xX1DmIdXZ+oBZDKZbHU3h6yzqALP4EykCrgP2xoyVaKjSRi6+VdTnlkLFZ0hiFKRxa6w94Wjtn+XPeUcsyQNdkvfU+04Xso3P6qTbY2/RkLjQp+ynr5AA1Qj85vZZaHgI8mGt3kFZrB4vo0PHs5sqeP7uxq8upbUgDeGCd33mHk+l46GkPER23sdn12C5m4yYt7dXL7xwY/eKLL+y3v/21/dM//XPTjUjrim0TLYPnXu9gsw7ABXkWdBBgJGv9+vV3Ddgq3pG96TJtVbo1oGOdD81W67URqbdYrpw31y4HvAeNg16u49bUO8Igu4gCjB6ElsC8QlNyTr1d6dFf8D+AWMik+Fy/RpHQ078LsMyXli7mOVXn45SN1EU/+byajkUv5+yvLvvuHG1LT5+//rHczTSc753vkx1L9zkSPNN2LwGLsm1w7rziyqjU50nt42se1caP1kLRza6DS5qj6NHHUnb25fPUOqVeA/lBbc+a7yFgwr9D09KFZLNpQAyBlwJBREMCOGs60f0AAaV/8jFy7BV1emoN22RefhZF0Wr9NEdaZ0+9TFE+GQTgGM3PqfvX/kXtnwqoyFEiec7zM9c6QvI301tjWxSfmE0IRa6JVjgGsArdsFgto0aC/opjSdF236RV98NzTPKE33r7Lk59wkU+5pAaSPjsswASCGEToJCJAENEhBdEFAZPFn5ZGIggtZByAD4ESNCOogxeGEnXOUcQmQnr41BYej45Knl36T1DrprsLkGeBeDRPBZjh90hEayulQlXcy2mygLCfzuUwDxJBrXwygzTNf4u8uz6Xeuen7FWCh9Dv13nnns+RST0JhN3cJ99+sImF5ceWus7Tv0oppSBBHZKfX0KkOPtx0r7l3iuiDTAj9KzR55uGL2TSTjQEqjLzbIBEtTWUBEBDlyUfsWZNngv55r2jXzmWHV94P5Cxr0ifnHKGbcMSa2BcuQOgj1VYN/tHETwnOjx2HeQBCSoAwHXBkhQhXMBCTju3M970d/dNfUTuB61EQBIuMbLb176bwhj/rIw5nzSKTLNH0d2TGw2u/Jd7OjnGwBC8EzJibdIDQFECPAjWgYqagNDECfl4fHR77WcR043DhjOFrtwazpTvHtr8/u3tiKVZLP0nXjuOuirRkI4MQ72FWPdkWmF3BYa4ZkiBJxiZiMb9PZNx4hok1euUwBadvGc3kodAJx3X1/PO1d3i9Ohsefk4o6A9x7tGqmXAJCAYYzTAaBD5ATfxc5atF/DmTsAs95RYAe9l104wxkpBS/3FCmMPsvO+yCeAAU+1IiK8CiNfqRg1EBCbEOXtAn/vYAHtKCMuIPYfS/zJTkgX9qL8eEsF99a31d9EZrWmZJP+bVLtviTDA8FIpsxpHoWGUiQISvAzOt3DKJosNrbNe38CphwWr6Gc4JT5sCLdlMrMAGHP/4iQgUATDQxgMY3K9uvlx6K/umnL+xqes24CwAAIABJREFUOrH1ZuE1MSi2RwvUAbUglnNbr+Z2NZvZ89sbD2F/9+7e7u7nNhmTfx6FJ6F5CtbuB6TtbGxJtE+v78DXarO2+XLlrw5MebrN2EPMJR/ZiZPsYpy09fPxlpoVGrtyhQc9WrkejNG8Bhwr/V0bifqci6XJjsn2AkBmfc36c+3YZP5XsdhaD+mcLv3b9XvGEc8ZwqJr2V8CEh4f76NrCnRA694CJDy7vbbri4ktHh9ss1o4gEr0zGQ0sNEQoI8d/JXd3F7Y9HJsl7MroxXyy2+/s/uHO3v+7IX96te/tP/xf/9Pu7ya2Xg0sdWaSJdHmy8ebQ6gNJ/bes1mSejKxjEjgrOAOpLlEbUaY2zAEECkdSlcW+gfOvMCwI8P9jhfuCEf7SAP6bjIUq6z3Q1ss53YfhcFin0MpZWrwCnOdd3YAAmK5CxcVbq6nJIVXevnaWmpc4vWqbGPS0rXh14/n5fHku2Jc3Kuy77Ltpyuk53BrojWfe66I0mV6hS08d4Rvz+hqKTAR9Y31zkYDEsxYu+OE3o7PwPvTwEJLlETeJzPFYiQbV+ta70GAgBq3aF5zWCFIh9q/0djz/Mu/gkfrdJ6SV5mICHrPvltAgLqeanHq/tlWpKtU/sfzk+F5gOIO3zOz8D3XUCCNuvyM7rtntp/6nOWy4d7Hgow1+PQfNRyNT8P15TtmqN0tSEECH4SSACMPV6ac6x49rf/3wAJ7MIxKQAJEA8INa9EJoiofQJLu5MDinUMJNQLXxc7OoQXxwwSkZCFmgggGwBilBw2qHQIEXoWLrVhofOPnqMQr3ZkJRgUvtSmlNtWslNRpIqr9f35/PcOJGgeM/Nl5dOlqD6Ys8qJ59YHIGGN4z8eh8NcgISNCuT1I5QSIAFAwQ3MovijRgKt9Q6hTSF4yk5iMY54vhBkoZSmJYdY31N1XBEJCpNVSG0Ox1d9Ac2HjF1yWPN3OcxOwJhoOwvUHBmk46Q8skJRqgJOP0Y1QAKCE6HJd5wLUKDUBgAZIhKIjuDvm2++cQACo5Hn4Xf++R3e+/pPXzcF9rLizgi71lDj4xm5d4Ay02jn5QUCD0CCujfQnjPmfdyE7+PcZyCBfNu7e1qKkSMckRGE8AMaARizK7e4vzsCEmJHl/9wJBvF2g8k+hDefnDkJNP4jTQrgAQMc2Qtu3j8s1MWxnKESCvXjir3seYlbJyw3u2q7Ax2F+tqU5Lu4G0HvmPMTrIXQqSLBekD/dF7qV8OCpTUMU+o8HSJeH4cVAfUvKhhFKzEQR6WfvIKTReQIEO9NwhQAI0aPQbKv++8x6wG0KCIhE1EI5TUi+3aPekDD4jvy5KohkMXkNBm7PBdp3wqOwptzgDn10BC087Of6OTAmDANiLMXE5EJX2/XhUlUctCBxDqndImUqPUVtgHUC0g4QAoALTsbcSar5Zepf/m5tpmY9Z047UVGBstI9kD267mtt+tHUgAlKPOwv3do715e2+jyaXfYbWhQ0jfLmaXNhiOvVjier9zml6uN96dIVo6wqexOwyQ5UXvitEOMBM6OL4jn90Lu04vIjqncfhKDY/9AcjLuqZ2lGp93hwreZ5SKZtor37feTL/1Y5Am+ErZ51Xta+tdV4nXT1Bf3EIaXWZt+v39a5pBhJ4//Bwd2hPajubQAdXM2/jeDUd23q58C4fbNnTZnEMiEAKjdctWdj1zczGk75NJzPnyVffvbG37147uPTJp8/tN7/+nV3fXHpqA5FX0MzD410TgdXrjRr+defeAdJo34icRv/AJ9IHcoy8fSsRU+vgGefVPnogwGe6QdwT8fD44CkyAhLc4SkgLYVnlyuiqkqLwAIkBI3FAnh6zRkgQV1Tat5s9EGHo9t0gMk6JEUAqzbMh16/zf7KY+uiw67ff2ggIfNTdoJP8s8TgAT5HKyrNlbcJxhElw9Shdt8A8kk1eTJAKdL1AJy1mPLGzen9IrWIPtL9bF8ls0mHyY2J6JmkGhDtmDm/fxd/r72jYj+kUzlOI1B33U58gIQTtGB7KAsN/Mai8/qddeYu4ConJqmOc3XykCN5LquGfImujLVc1TzW563+lkVpYKskg1P9B3fE4XVBiQQ6Un6zd8tkEAocwYSCGc7YrIEJASjxw5sntxMNCJIMZ0WUwu1XR4bwVowMZCunQEIMarnKOVikAmJqgV5fobMsDgkYhZfeELsSs51rZTbhPn3BRIys7qgKAbTKUGZmTzvlDTz+leOSDil4PR9Rm1rOuk694f4vQtI2LDDW4CE20+ee0RCDST03DGMfG22LPyZ8F/YUxtj3IbhE89XqhBTw6LQY9B+5JXi/IpmOYeIhLwbj3LAEIIPVLtAefW1UOXZRqWwl2gWGlHEgxSOHCKOURSPUiwYs0KupWSzscm1iCBQsUUiDDCOFQHB+QIY1OUBGcI5jIWUh/v7ezfIdS21WGMM8wd2pdZNfnM24rm2eDPzPPdGaAPKKGcWpzrvWjVdGWgBR2i3g0FhkGpewmGJ6IT7h4hI8Pxx5rWksdBXnfzg1eODLR7eeZoDn3GcB6REld0tGT2kHSlaJPhVhYwOXWl8fkdRCf2CCIkNLRMjMoVQ8FBMByDB6YpOC573WVIQMCSeACScMwRjp5iK5wGSCdzSvGuuamfpIEtxOtXNoKQclFoQssQBElyOOhoAEF0iDQgnJte/H+0qSS045MIfIhGcdktEwo56Bt4xSOHERN5EuL/+tKckA52igD5/ikw4EipENRz0T+0k5kPreWwc05J+IR7T95LVMkL5XfzXGIBeHR9joqSwNaHVASTgIB0Zck29hsPIPCokkhObdA8HCxybybstKd2hifXY22QwdGeRFAuidUi3GPVo/xcgwsV0aD3Sc2zjoNclKUlDHOxHD01/9ebBRmPqypQw4QGV/C9sMJ44UEDBWro73D08OpjgsJEDWNHe8XERoBUyAYBxOB6VUPal8/Pdw0PYFikX2Q3AMleKSMi6Ouv3UwBCs04AWOVaslEEssJv8OS5v5pvuHcNRJwysructGwrnBrDUWZTy0HSLdkRyePDkBZACwA47g9sNh15u0eKLvJPtMuAssQl8m1U5CirOxxBq2GHqT4PNQ1UkNdrgUynTXoDz8xvTb65lwEtu/xesJXfQ5YDKIRxHpF54iGADABkTwUESPQoqchzB6TybiJv33raxMP80Z1FryUEMIycc4CQGlNEv1Cno0R9MbYC6EUq186jGZy2TkQkHCJ+2leoyz70GiZVRE2mF9kVp9a/6/qZxjJfPNW26qLRc7TNuV2OKBEJ9TNkfZPHrPdH8/UEIEH6OBzHiFx0HdcCJNQy3+u+lKjQDCToWnq+PDbJk3PPX+ua7J+I72u6kNMuHso2X3aOOV/PnPVSvp7sFQrt5jnROLItkOekXqsMFORzG31cIov0Oa+tdFyW0bWt0UU/WsuannXNTD+MVam90hfUdspjy3qkHnM9D1xba8112RxD1kEnpFa5Xbvd2LevXh1OLakNf3dAgvbSFJFA/mMGEjAIj4i8AhIUalsTaSakjKplpnZiXR1Cb94nsghZzAg/15VTwatyezPzniL8/Bx6r770uu4PHZFQM8J7gr+lD2yey791IKFNkWl9upTgU5XduePO3cPbPwIQJCBhPJ0dAQmj0cQAEuTAUdTHUVB2QSjSNkYQhzEWCqC0A6KIZwUkKCJBNCsgQbU+PKVovXbHnHlT+oCMNKUhZJBtV3qlyziTk63cMF2bsclgZE58l28c+XFRBXvZ5GMqpUKvSkMADAAYIMIAugZc4D4AC0Qq4IjDTy9evHAggfMxKqNHeLSA5FqqhOzKj9zVAnAwFhmEUlBSkAL5xPPRaYKOA3RtONQ8wAg9gFdhOBByK4Awyxg9O7+Rz+2RIUTb0/ZpQMRAPwqMATgs5gVMeLDdipZjUbH5PWWfUhvCqQhDUci3HA0cAIxI3+EjhaI8A0BCOJrFwPIWpMdAAp/dOH4CkHBK0bq882J+ETaeDSEZMgIS2pRro6A9tcGv5s8ZhvU+UhlUhDZ+LodxvBwHZP/WnfkGSEg77F7ZwaMySkHdXol0aICEvu3IQ0rnNKkNAg6UL18JiWYnsAAJtWGXZVQ2dPJcuP4qBd5qh1LOGrSuc0TnjazY73zXH3BEdBTyvnzeVUBCS542kSEqHhYAS/prgIT8/fExtHH0VD6KjvUBx8wmg54DHJeTiV2MiJhY2cWYSv4Xdj2beTTC4907u3uc2+t3SxuOpt5twZ+hHy0gh5Oxf7febO3dw6O9I6JnuS7VTMN4XW93tlhEZxiq+5NXPxyNXP557vxmY6/ehPx4pOgfxZ25NmMuMmPYP8zvKb1fr1n+7G0Ni3MhICHbG3LEde2sz/gub2TUuk6Or/ipzRGqr3dOl7X9VgMJtb476KXjGiuNUyJ7yuXmxtt8jgjSGw08KuXZzbXn6XlKjMu8AKqRv7SHhDaWFBymwGJpP8z6oSNyWh33AxRQNx/XVytA2wDog+6jFotSBXnluuq4w7OFbNy53HcHDz3s0VEBJMALFFQkIgGgi5Q14YzQJgWqQu5vjPJUXiPBDulJXnvGOwJFhFAXkAAAd+6vy8ZRak2tR2SffiyQ0LaRI3p8Cq110ecPASTk8dQ+QHbUPxRI4Ly8IdHMiXeHOR+RIBvIQSqvdRUR1HLm2xzdvJa1Xm2bc41PPFnLmuwU63qy5WLTIWg/y7UaSJDNKABBc459In+qTU5JJuY1yjTdVgMhj6Oen2wTx3MdbIEaRJDvd45OT/FHBhA4n3FoQy7Twmp1iDir9XytN9rWQf4ZsoioZuQico9CxNjLAAl0Nmr+CpDgdbjYZfp7SW1oAxKcaUpqg/e5TqFWdY0EdmrdoEpOU154Fk+/aZcmG12eSpv+skGlhcsEoIXLAjJ/J0ZpE3BiBjEsxyhdQuiShIWuc84Qf4pA7kLUmp2ylALx9wYknFOmXYr2KcruQxU5QMKO1IUScq+IBLqZO816JfIAEqBzF7iE5yK8qXw/pBd6FNSTQNNOMmHJx7QchUaJSMjg12JN14AwmDBKPb/z7s7vJSBBhluOZGiM33XkyQsMkEDDgZFzmhWT6FqKRs6NADSOzUAC13GjsXSDAEgANOB8gQIACFFZ+8HPpU6CjEoMSnWl4Dqck3lu6/nRJcqjCHwVRxKYwJj0LIqo0NxMp1f+7E1qAN0WUu6iCitG2sAyirxFv0R/1fOv1rFLtiO030P1o6PAaNA3csnp4LAiJPfhwbYUlevto7Veah3kMqeKSEBRx1odaqG4/CGc0oeCAxepEBwHkBDFe0qUV8nBZ0RhMES7Xc8R36tGzOnUhqxoa+UaPdfZ4VckTeTdRyXxeA2g+FSxsFL7oJT+c9oqO+FNgcPCB1EUkRoJ8apisoMeAJzGXyIRCsE6wOARCYe0Bv/JHWbGzQKMo35EZc/r/o3yr4REBhLaQIRaLmWZnN9TuCun3Gm+tasNvUOPCkUV3waNRecEXuPvkNsZDpVA9mJtpA4SehxFQOXHOwYUDrQRc5GjFJBfRT8Twr0LoIYgiYvpyC7GPZt4OtfSC+/94vNP7Prq0ovvvf7upd0/LO1+ubfe4AAksPNLB5vRZGzD0djmq7XvCr+9e/CiiZ4LRt2PsuOLvPr88y/tH/7hH+yLL77ymQhZMnd++Pa7Vy5vvv0uirkCJDgA6jvbOLZhf2Sjr6bz2iDMnym2mO0XfssRRVrP7FDl94xFdoC+z0Z7tkfa7Jx8rQ/SdYVHDvRwbJnKwcj2UKZtHCkfryqPk5bE5g2839vb7fWVDakVBN5YwATpoylRAvu1109AZrMJhYwH+KFujoBlAcmACOzaMSYVux30o8DwkaPThJrHugqU88Ksxc4U2DMd0TI4QJL+kMLZfa/B8TBf+v1JbXBrvTiTgKcY9x79tdrZYDRzIMG5Dz4trYShLdf3hTd/rIgE0V+WKdmu/Fj7M5/fxhdd9lcXfXYBCd3XPx+R8LFAQhv/NfLCogNCTm2oeTRsNmoIhX6WPMjOdxvvtQEIp2QIx2aZI/mUfRC9z76TdIn8qizX6u/ENxyT/R98WT2X66TSSlLPlG2pNhlSRyTU86f1y3aS5i7uFxGW+ZkzL3T5T/m58jporHrWGkiQzKf2j/5qPVKPKT+brq/UfexR7F70PbININNrne22ASSoen+5yN89kMBuIsxDsUXPy66AhLpGQg0kNIZbcYwhNBGGGEZOuxPp5v1CILUiVnhRPk9IGUzA9fUqIXwK3avRP312g7UKfZJyOafguwRlFyP8rQMJXc//FEX0QQbUE086Nz6AhP1ocgQkEJGQgQRC5/tULq+AhEGP8PSB28UZSOA4F67FOBFNqWuDdtREywAJHKOiPnLKEVB5B19dDjhWqQDOPwWE4HilD8DDnMt3qnRdKwnxpCrOSimJR5VKpPtyPe5LagOGPeMFLOB4jDJ1Z+DZEaigs5zDsd43frt1YARDUorZd5BoA5eASKHrKpCk9ROQoB3CSBOh28C06U3PfVAMeReOOVLqRnRyiFBcvUoxgy+4QUsbMIpjknK029gFDhG0tlkfAQmKSFCkgei8LrZ4UNSBmEpRe70B2v6tl94GUDvXXqBuScHHUoF+WHZMi7GsWh0Yxt4loXSEOMUOXUACbQd97Kn2gdrnqv1s3U5XtRL8/q0O/KFoVdM+0X1/nLaQ931/T1g7iMnxRfxT2V132igRCHsHHfQbsQDsn469aF/uzOCHSGFXhczen6f3UxtqYCEbNjKs9J2ABOk5pS2In+ED0Z8KfWkMAAj9/codtjBM2gyqDCLoqaJtcTYcjwy4FJnQ7L407SNTYSsyTfqR1kK3je1m4fUaABKmY8LadzbCAdst7bPnt/a73/7Sbi9n9ub1S/v6mz/Zw+PK1nsKLVJHYeAtLAELAOv6pEhMpvZAfZHV2h7nS1uxm+fV0qMjCX9ffPa5RyL8+te/tpubZx55QL2V1XLj9gfRDHz+89ffOMAKcOJ2SSk66pEsZ4otnjISGzulkF7WU7IJZEvUDkD+LCdXjoBkmQzM2rjNxulT7Isu/Sk+0VjzK++1Y5idh+xQ0uEgCKlE1PGKc+WdorYRfTAZ22w6cTDB7S7awBK1Nex79Ap8rDbBzAO6gLVC9ghY4D1AAp+5RnQTAig8juqSwxTPUQFspXCr5Cg0Nx4GEMF5yEZ/3n7P02jgO4AEL8ZbUpCow8JYnCeprzAiIuFQZwIgIaL7CmihGignUhs+tkYCQILooF5r2QinZHu91m3H1UBEDSb8EPZbfY3sNHZfv0TcFXmQz9U66zmzc97MVUdqQ+2PZHlAPBlAgkfOpc3SLFcFJHgUlBfNPtgr+pznNDuufJ/9kpr39Vk2T944yT6TZEp25DP4JnmV5y77P0cgXQHUJK+i80hEWshG1DiyXM3zk8fRJlfyHMu+Eo1r3If7Hde40Xo19lQqgHmKvmv5n8ekKF6XV6OQD9mPVERCfd+8VvVveb0FwmC/0dIc+1ZAAhtrgJbfvXnzHpDQAAt/rxEJNZBAyOMREVVdG4QoiVhrghMhtTkybuRuAk3OzFsDCSqsw7UyKsg5KAQxmsAFOUOZiLNAkTHPcXlcvK8BiWyItxFyl6CsgYRaWSi0LTNnbbhKGeRxiyH/2l0bup6/zRDK33UBLeeU6FN+Ozc+AQl0bSAUn4iENiBh4H3gS5/sEpEw7A8dSGDXVJ0CGI+MGXbl9KfiYYwlAwnMw3wViKgqvmo3J3bfxi6c+A0jTBEJ6puNAqBNoVIiaiBBDky9i8M4tEPKObXCkGLjOBWQETCBUc9uE2MDMFDHBeogIDg5lzHzD3Dw9ddfN6kNfFa9BfH0dBwFGzMqzn0FZGhHjd91L46Xo4YdQLFE5o37k7stHtZz5l1g8XxWAK6rSoww9rPPzWptpLEMBz0b4ehRsGt+b/P7e49IeAqQEHIo5lqAQ6Ok6TKx2dp6ObfZNDpK8JuABIxs55PBIZ8801eExR3nvbfxg9NIaoeXjU83dLzSB05ERCBEak5EJETBymhrVn+vdnLevkzj2Pe9m0VTMNHfhaPgEQlN68mo+s7u93iIa1kqN1fPA4DgYfc+njD4vI1mKb5IsTTbXRRA4dAE9yly4XBMKdqXDNIsM0Qv0k95B4TnwlAQ6MXnGkhAn8KvAIQCEiTrPRJhS32CrRf23PfZCWZNaD8KTMPvrA9RAdFwtKxG8xmgn3ny36vUBmZNAIeKdmY96/EHpLUMR9bf7xxIADAbAiQMqROys6G3QV3bl58+t3/+x9/ZzdWlvXr5tf35T3+w+4eV7YfXBJr7dPLsD6QIrVeRjjgee776mvaqnhJGis5xC+jf/ubXRk0VT2sYjOzVm9f23XevnWZmF1dAVR6h8PU337rcgdddPg3H8WzeYOV014Zs1OZnb4zD0oddx9X6QvKnNiazDlPEpIxUZIuM83pHr3Ymakevpt02/ZmPISrpHH9n+0b2g3SuG9QFaBOY5cWEoTxP34sd2JvrS09xoH6GR76V/F9vFzkmh3xkz29v7fL62otzv3z1yhaPjxHJB9BMK3FSGyiwS2QbdaiI/oKbcdh7ITeUorP1NrLeh8fPX+9CFsMPXjx1EEWPQ5YNbFOcftYK/RoRL3T8CJ0BwEURWZ/7VFOINAaKLZ8CEtz2K6llpyISPhZIyOlxbbTQtf5d9hfPUMuzWgeck5dPuX89huzQdo2v7tqQz+V9W0TNEb8/EUjQM2dfA8n6lNQGpWJmG4W1Eo/na8t2kjMrfZDlR55TrqPd8gxG6hn5TbY+92mA4RTFyTM1GyIJEJDukn+kcSqaJ845yCrJihrQyM+X/btz32d/K+tO2Xp6JtUeq9dd52j9T9Go/DOd3+jWElmhGkWa4yyjGUNXakO9cVDTkWgCexZdD5CAjHz9LiJ0f3JAAn0tmWQVW6R6uRNxaT/ToGYlFFCOyFF+akL1xEiqYlkrVBH3YB8IkYywjOSLQcKApnVe9BZm8XAcVAn+nCBUrng2AHMYkQjLlWpxaLLj7obsE0InT42hixFwJrJgyYyqMWXBXxtGAAmZCfM4shGs69aGTJcj36VIzs1927i7jv+Q388ZkjKeuG5WBC4sR2Nb7ns2ub52p/ji+tILz1FskT8MG28v6IK6hGBtw8HDpPfNhD5pPYewdSIYXFmVGgnQV4Rxxs4Pv2dUFPMIwQOdsqvDGLWLzxjZ9VdKgGhfYaEcOyxhce7UlDSHDDpwDdUHELrOOOCd2MFfRlhoyiHTLhbHCcXlFV5gpwnQgOO5D3+OwL5544KTseIU5K4NfM8xAAk8j2ou+DPTbrPsEGWEX8pM4IkUd+wWRR0BvmPniGsDiGiXSwpeAEIt/A+8EGvpjuAw2sghB13576L9Y4R6921P7Yq3r+zh3VszOkEMCPelWFe0rWz4Fv8+p4Kpin6921wiEmi7Bmih2hLklytH3Nd3EnUs1JYMw9llK4pyEM7boSJ/cE+b4XiKrzDSPbQTU768epE+z3cgvr4AFide6czg9/S8/og68DGWiJzRIMavwIAD0MCxG2+lSXh/yKoIJwbYYCxgJXym3zfPTGHSxSLSPsbjvo0nM+v1aTsX3W9wGLx4mTbxkyGaZUSWhRl8znOk42XoHXZwDnLEzyX1xWuoRNtCAduKmAE441rQJ+vKMTLkKGK3enhro8Herig2+OzaRt57em7zx3sP0WbH3de+dDnYbaIy/aA39J39eG4K4Q29XovzY6k0Dx/7nDCRRX41ID0iitkaTb0QnW03Ht4OoDDo723k9RK2NkLW9db21Wcv7B//r9/a5QUtW/9s33z9J1uudrbdX1h/PPP1o9UeVfkflwv/zPigIzoxEKHAvZcFiJ1ezuz26sp+99sAEpijP/zhT/bm7Vu7uABUG9nD/dxBDuaUVn7Infl8aRsK7PVLgb3ecWis1jA7DM1845SyE71KbQTLjnB9Xq1HpUszSJn5LJzY6CTAs6h4quwgvcrukWzq0r/5HlkXN+/ruhgVo4u+awdHhw2G6gZDvZSIxHLIyuvEkOK6sOlkFK1zSyTJfluKC+/2NvbORn2bjMfGtWB0ohxWtPRFTqOTaE08mdiYf+w3DHiKy7IOAEGRZdbyihyiSGIUDwVQzMdF3NFxRIrXS4De6MxQWrOFPij1DgqY6bYAnXemU3+VbaBii+qcIl7y0MNUA0mxEl3FFrvsGYAE/k7JJzmiXdc59Xu2u9v0YBeQ1XXfbqDgfA0JK3riyMFPwKD4Juu1bI9DW+KpbOOf4+fmmTxlrui59KCZz+BntdWW3cXvWR4c6f9iS8nulLyobfRT4E79vEopVWcvbbCIXrvkR95IaHi+pNG6ftiGLSW9leUEx2f9dwroqPVm/lw74u/Pw3F9phpQyPZfmy/CuDX/GSjV+3jG8LGUsstvh6hedTVqp/RMazWPan74XrYtOgBd//b+zl+xD9qKLf7dpjY8BUhwIi6KV0BCU6W+WIoZEXJjIuUWiQFF/L64Fjm/bsSXHKTsyOs3zmGRGAO/KydaoSunBF6zI1NCkuQ01URXAwl6jhyhIKKSEOgSooypC0hQ+8d87eyIaM7ans8F6M9Awlmgpw1IYC6dBocjo/5+BhLIswRI8LntmRf0w6NRUVGsen4jtQFWwMhRcagQwkHPAhIktAQkUHNBjjrX2exDiGcgQfmlnCsQQcUL4btwmMORBkgQjYjfoDkJfQlS6FhKgvMAErxuAB0IStiXdvm1w6q5kyHONRR5wBwiPLkn42kDEhgXEQyADxyDMUqkAs8i5ewOUpUjWxs8Pk9F2UmZCyxgh1L1IWJOVLirOKXqQ18cbCJFcqh+zBm1DcIgQQ46yo2zhqGKkmDXHPDy3WsHEgAVqJXPLp7aTDYyoQAJh2coKQongAQM9f3FCAETAAAgAElEQVR250CCp32QWuM1H1ZRs6GEpFMUMRRZcaCQxcNwjD4cSAjj+lz7q/OGpHaC2UFXy8LSDrjsUuPgZqMugIQwnL0SPP97avvT9g1pRvTDPgJEVEuihDeGE7g2Wk9TW6o/pCXgla03pMjgUB/q+Ug25h3lWsbKEMjAgsaaDZo240o0i6MufuPc7CDyPaAZ13dnmJzJAiQ4fwKkrB69sCFA5iefvPBuHrTke/PmlS2Wcxv0h74Lv1pGEUbzdocgmDGPnoZI7QHmZBROoef9AmYNS4Ew0lcgpAJ6+Jz0SY3p25rK9S1AAikno55520eO/OKTG/vHf/i1Xc0u7M3rV/b21WtbO+gztS27ulsig5b2QFHS1cp3g/kbTyLa5vpZpDq9u7vzCIPJZGovXjy3X/3yC/+dc7799jsPRaeLA+0fKbi43TN3WwcSXO6pphIdU4hcOlMjgfsz39gNrANyDZmHDGN9vY7M+tiQPKXTsx7OxmW2TxSZwH0FWGQjV9fO8q7LhvhYIEE70pLlNa07IFkqqzvPePpX7PwjX+Cr6TjyxCdjdY4J8IxUB+Qix2ZHMNtxrCu/SbcwR1meU/Tw/T+FG3RHXHlqbYQoFYcixgbtAyoA3kWECKBXAI2AApyB1EGQEOmgMQPahUMa8gwgwde4pDaomPIPCSRkehK96PVjgYTsfHXR2nlZ3/5rlyPbDVQcur5JL2SHrQtIoIWejv+hgIT8pNDSOSChnt/sX8inyLqk9iFqW0fzKT7l/rJ5OFa6RpueXfMv/pec0jW0QaSIBLc1it7Ic854+SwAI/tu53wTzWEdMZDnIp79sP75N62lgIT3zwueF1Ci+ZKuzuuga0k+c4zsSW0CnqL9zJuZLrMs53t1JGO8XueMtrOrlevZn4GEEpGgRXGHolT4luAVIiwhkBlD5x0WLZDu7NwBJIg4xRxaPL7X4rnR4LnqITgU3t3lqOsaWaDVSlWf3ZFI7WGyIKifLwv8cwK4k9GTIhVjZmVfv8/jkLFcM9lBqR76oOfr1IL63PizoPwQRfNjKK+2cdRMrvtmoSgDjvOdLgZDj0iY3ty4g0tEQg0k0GJQXRt8DktFdSISyIf3ckyecx9OjHLYPS+zgGuBfobBBJCQnRuABGhOyDfvcbxx9Lme6gqQa63ohsihD2CArg2KRAB04BztuGmHLD+3jDh1aVAKBfeRctFuKq81LyqFwHfLaZFYEFiiKDDQcQo+//xzd4o5l+9xHHgejHl+w2lSnYTFY1TNzXSi8Qow5FWGudIbFGWBkyFQMxShugiEs7pehUMjOohimOqusW+caA+eLzUS/DoobW+sZzbF6dttbX7/1oGEHVXK/bdwejO/1fn+kS7AVY6L3uUaCXSIkGzD8QrncOtzRj9ilyE4a6W/uRvm7H6O1Z4uHMejcZQP5/kvUko+BkhweQQPFGO+t4/57+9LUUiFbsphaXLSCZ1e26S38lfmxw0Wog9G0aoTNF/AMeNcbUrRwqarATvuM4O12EkFhnCDCSe57GqJ1wjhPjLilPtMuH0qdKs5zMapjBNFybjcLeAXoYsZaKiNR9E556joaKN/iAZZz+3mcmpffEmtgM9sPOnb27dv7OXLb5yfkD+8vnv7aLtdzyZj2uFNCSBwniCsfLma2261811/ny+HY9huJSw20i8I7Y7isSNvseiyY9+zFcAorWoJkXfnn2KJe49KGNrelvMHzxl5/mxqv/31Lzy1YfF4b4vHuYNv297IluvYgVdUkEcM7UImXt/cOHD45S9/4XwPsPjff/i9gwVf/eIL++KzT737CHKFaIb5cmXLBZ1ror3kekukFUVIoxsLxfncBiiRkUoNrHWC6B5H0u//5Zd+f2TrH//4R5eRyCpqQeW/Wt9xHW0myKDWdwKFZIBnICHbPLKDRGein6cY4pl/89ia9x0RCdmRqG0AnlsRCbIrnK4p4urFZoNnSEvwZyMKq0ReeNcfWsetI4rllH2FDNOfnCDxSMj1UvfkaBXq7iOHWgn1Og/6oaMO+j9AjZD3g4bniGIBMKMdbG84dPDDi82S9gC/KL2uAAmya3PXhliLUv+l6QZzutDtU+wlbcydsl/kiD3lWk89JtPRx9pnXfZtl/14LrUh6+1sI+iavJ4DEjqfDfr2jkinoyYUxclzahdbY6mBC/FX9i90TG2ja2z5te297DXtvDOe7NN0PaNkUz5OciyuFc64gAQ9m+tRpT2VrhC691PpjOM07kzfx7R+sNeyDNIxAh7zOZkW8vNl31JrIVnjsg7/tdRICHCRjaePi0jgurKF1ZHGNw2Wi5KWaT8DCU6wpa1dQ3wFSDgY+8eVy2tjNoziQ/s1FlYEyXtSG7Ijn5kzG2USKjIM5Tx0CbLaMMzMLmbR7q2IQmPQ71lwZSLOzHaKubqAjjoiIc9fbYBIGGSh9GNHJHwfofHXOLZeo3r+2gwxGXDkBxORAJBAftPs5sqBBLI33djrUbvgwoEEpSx4Wzs3JyK1oQ1I8DEVIEFOMDtsfJ+BBDdeyAQtbUzVaSFy/cPBVsiU91gvaRLqbe6f53N3OKEzhVGr9RbAQr0jKwGqHX2eU50ZcDLgJ4xEhCL3Fp9rHhkXxrh2mrgn3wEYcF/O+eyzz5qx8D3OA88EkIBBr7oPXJOuDaJzxsL4JC8YI9fUd0Lmc2oDwEAG/zykNdVcWcxjR0wpAXL6JAeUe6++9Mq5DiCh5zUSABLYCn1499rb3u1XK69kHq2/Im+/+SvG94EOzwMJhBFTbJHxuGMyjLlnR8xBm0WsrYAEijByrIcJT4aFTj4USIhCoR8OJLjq9xSIoHdClN0FaVIbWBvGjxPi6+KV1yNdbGBrmxi77lubEEI6m9jl1czGFHZju7Mo/+UamtiUHu+Mee/F+Fabnj3MzVZrdcYo81BAAhyEBqT+QCAhR/JkUFIyGCddOkG0xWfxDd/BXzy76LoxcnZr287v7PZ6al999YX/Ty9Gdnf31l5+941HJhAR9fYNEQr3Dh7cXBPRc2v73cCWj3Pb7qJjCbSDPBgOxh5lgiPvrSmHpdsM2QvqDlF281knHHJfRbZiS1V+XqFvh0nXc9vttnZ1eeFO//XlhW09DWJXnFCAhEg1jNQDjicdZRgFWW9v/ZV0p+efPre3b+/sv/7rP12e/upXv7Cb26smTRH+pijju3f3dveOHZ2IPllRgHQVcmI8iloihKMrBenAywdAUjqbcSFv6AqBXEIe/cd//EcDepJWlP/aHJ8m+qsAp9mpEH3xql13riFZJUNXtJNl01P0ZZv+ksEdhHfekW1zJLI9MylRZbpmY7CX4ovUJmjkQwOWR4chta7Vc4j+NQ98hjblpIufs010ACCi+sfRn9cfyl1d3O0LmVP++v2gbzCwgx44FPCLtSqOEiUPiLQAcMOOHdDhYdlEJASIcoj84hYCEpTa0LSr0/072j92rXFb+8dMzxmg6bpW2+9yOvP6Zvp5qv186t5d9m3X+D8WSCCiJtvDou3MNyfnrQAJ4qH6HPkq2EOS3xmYk4zP169t9nps9fjaZJfG4fZRidKuI4ukY7qBmtCB+dn0XAGMHzpXyS4WTWjs8s8yEKhn7rq/78qXCMS216bNdUrvyXPWBiTk+clj1nPWNK0x5vHLDlZE6SkaybLyGAA5bNzIRtCmAfqCSCa3Z/e7n4EEX5DUSi0MwkNNAxhJRcFOIUYwoXYTs1Gm3Z3+7hCGLeaQ8BEjaZGzw9HGxG3EUBN6JkJ3+EoebbNzVZDpzCgfAyR0CWoMuHru3D4ozlAzT0kYuJOr6rE/cmrDhyivv+Q52TDLQvqUIsnHU2wRIOHi9tZbVwlIILXB6atHLvbUuzZ49wavbh67HxSPyzUSJNCU2uC7fIWWlKPJvZXaoDUkIoE/dwJS2o6iDtS5QW2zBKAJXd1ifFPYqtdraiyQZqCaBBpXXhPxjmjfw1a9A0LwNoZgBhI4TnSMo6CWjlwTAAb+xkDnn+OYSyIoGCPHfvvttw3IoIgEKedoCxhgJOPK9Q64LgBEyJmoXSCjXjJCc1bEVOTGJiCHHa9Q1mqfWGoMlF3oPXnBRIWo3V6phq/WjITzjqmfQv53qZHQJ4KE3XIvpIiiPA8kBD9XFflLjQR2/QAS3GilKNkoUhygI2iAoj1OsykiwUHd0egHiEgoQMJRTYfjwrdneZkif0cRCT0HEtw4AIZhHRxICEAmKkSvY8eTlIDeyq5GG7u46NvN5ZVdP7u2y8uZG/rSBbyuvOf83p1K4B12F0n9AGt79XZlm22EKm4aIjhEJKhYmiISVL29kQMdEQkKnZQxJcOv0Qmlkr3oMR+nY06FxvYAEh7e2fVsZJ9++sK++PITm11OvGDo/QOFBZe+c0+I/5vX9x6R8Oz2U/vkxefW743daX/96ptmNym6IQw8ioWinQISBESx+6q0A1J8nI5KhF/w4Dbqgnhr0ojWAb0ArJhMxnZ7fWPTi7Gn/YScCN3Nc3pe6Nu3dn//4GnHN89uXQYANKoN4O3zG1+3b7/92iMtfvHrX3hEhUfeeJTVzu4f5vb69Vt7fKAIrHlEAkDCelPuOSxRV5uojQKlaU2yUZ71Pvykui3IqN///vd+rhfGKhEJtY7P58tBVQSWgARfHzfGY3MkR4ApOkPyN4/x++jHrMfymJr3HUBCtndqm4ZrEAEVNQqOI6bcvqB+zzIKZ7rtlVqH8plCiG6c67Xs+GljhnnKjlC2tTSuxtFUoYSjyVGkQxlbrtniBBtRB6E7lJJApFg4TloX1dEBgIReqKHgRQ571BOhXsahraTjaf4XYISn/biMUyea0mWh7NaWWozfZ0mPjvWaLmeKhXY54l03/rGBhE77tqNrzg8NJOT5kH1/co6w8xz9PgDxWYZwnuwi6WfWQw7rISr7cAedr2O0tvk17IHSvaik7dX2arZT8+Zqvq7TZ6lhd44OpJNCxityNuwg0X4GKjI4VAMYWb/peudec0RCHuNBlh06POk62b9RakO+R5aleh6NK9Nj5iuXX6m1pWT6xwIJXFc2gjbi3BYptYkA9H9ObWDiE5rkzkuJSNBiKzQtK7nMjCjYc6kNRCQIKYJYMnrN57bQPN07M1iXQM3MWytnOXG6f75ufp8dVV2vS9B3IbZe9bxC4/L4MhqYhUvDCFUv+1OCtDay9CxdiqAWcE+Z53aB8X3PfNrxUpSZ/rQ2UiR53SSIWbc1hmpv0AAJV89umoiEc0CCrzlF5L2GGYBBoI8hrEp7Ge+idehGoPaPGUhwVJRCaammgZxpN/hLxX0PI6WYFTvTRQkJSKBGggrxqCCiirpB1wrL5Tydo3nhXlKUEoLMj9Is+E0gghwGdh0BKryQTK/nu3xcBycCwADFQQixujbgJPA9BjzXwLnAgOd53NAsFbeFECt1geeXohbwkXkx02X8rhD1MHrZoeJ7ATsACVmZqLjgjorgRIUUQIOcfp8fqrnvAQyGNu7vbb9eNUBCb7NxIAEjMqr+psr/7+1Q6bfDLpqMdA6l2KLAWdaIYovRKWPqa/3y9asftdiiRyR8JJAQ8ov/ABL8eqWIFgsjIIG53mzZodz4jvd4uLXPbwd2czl0mrm+uXSHDEDgABiZbajg7vUvB7bf9R1UwCGdr3r2+t3a1pvY7T+AqyUiwHOgD4a/GxalDVwjS58IJIh2sgzmuXFKMn1m/pTsJjKI54K2tWPvc7RbW381t/FgZ9fXl/bikxsHEnY7wBEcHOZh69EX9/cLWy23dn31iX36yRdOH6vF0r758x89qmTfC6eenfrFehVV6ofuNnlKA/TtkQpeS4LUnTAkB6WgaEjbvCOsyCt4K9I3ABEkB7jycDjwFoCsL7wa9VPmDjB89sXnXkQREOXVq5f+7MgT5oquDgAMX331pXeagNdV6ySKKj5GUc1tzx4XyIG9bXfhGAKguIyk48l6HY5hSpfM68N6C4Bl3Dw70VQAr8g4AQkZRMjGZ238K/2ImZJNcwpIUKqHxnPKUejScrWtouOfCiRIv9fX8Wfzi/WdJ7wVadqskOzdrAMsaaJIAdJL29ksN1xuEjhFMUMilJC/tvUaFhQDVUsGiq/qOH5fL+nKomKKddFF0iqiM5LHIdTHOWBwCI3OYDH3FZBBeptS4ehu0thCPWrERFpVIzuKHtB1FcUj/dAUdywL8bFAghePPAMk1HZNF7085ffaVn/KOaeO6bIPu8f/cTUSvA3yifmTXX3y+c4ACXou2V3cAxriFV7gL0dCZhsz84XGcApI6PIPan1TP0sXkJDttzwfLvtpv707tLTkXtkXqx3xrAOzXMvPlkEAzVE95mOaeB9IEC9yXE6v1XXy/GpzWs8j2zbPu46XLMxj/CGAhIiaisLk0g3IDdc5PwMJ0bUBtFmEEp9DEGsx1O+8bZF13CGM5FhZOaGUnEcxlJhTDnodWqr7NoJfu1BnpGGjOKpcbBGbchvdASnOn4g9O2JZWMhg7AISuhx15rNmRF1br2ISXUtj9Dn4GUhocrlOrY++z8KGdV3t9rbpDx1IwOgVkEBEghtShiCLiAQAABee22J0YLH39jaaUPzz0NkjAwncV7RPrrJH9JRiiw3IYBH6LfrnHA+NWkWxPSkKCXnRqgoiTkcR2inHK9OrhBq/SQGqFoLGpboKmhvtrKmwqQQkn7kPIAKpCtqNI/qAsWOg/+lPf/JXnAQABgx1jnv58qV99913PheKflA9huU86j3kiIP8DAKK5KyJl2XAc/3gQQEFZTe7AAmkpgQfHRzcuAYGzM56/Sj0x46Trw+GLnKAbirbtb9ekLO/39n87q7USJj7Dh6h3+v18qjYIeDSsZIt/dlPRCQAVnAPzTOpDTwz42au7kurNXaY+QMYcWeOu1Kk0Hd8Pia1oWrvW7XiPW9kkrOOIayuDP2ISPA2kNEFgrXE7uK43Z75BICiCF/fpuO9/fLF1J5djxxIGE2iIw85/07PFANcsz5Ug+d/YNttz/u/U3xwuerbm7vYrfa0AYUTqngatS7oZegzVPKoU4cNdwo6gIRaprw3H/0wvqQ7BGiIp+E3pRgBIqj4G9eh2OJkt7T+buVpKlfXF3ZxMbJenzUhf73ngAC0O39cO5gwGlCw9FObTq58jt6+/q4p+AlgsN5EAU3k1mRGatPI7h/ndnf/6JEKTvu0FPVOEDsbEhlSXMrGaFU7zhKJ5DVg/DnDmXedDEZDi8i+2aR01XCZul358yIXABP5o+YDckF1E5AxRDJ9+vknXiBzsXz0Dg2AB3SkwKZ4fFzYw/3C7h+xQyiQWmop7QMcXW8DpOUZsn7UM8g+QAbxnRfAuruLqJ8SPeAyVakdKc8+G9BcR7I361/JW4Ejkq/INY6XPBO9nHN2zvFYDQDk64VgO5/akGVRfS0kB3Ot2iIh/8KwzzJZtByRKjECORWNblX7UVIMiLYqryNSD3oUBR5ab9iz8WDsbU75HRB9s9yU9qUN1hCfvWvS3saDYdMWMtqc5uMoA0JnEI0pwDEHwxOQwDNqvQR0xnog9wNIaGywFHngtF54A/0Qx5SIrbL5E5FWH/FXIhy5Qpv98hFX9lOz05bX/2Ov+x4dnrjgsdP4/kGkpoieNN7MKxncqp1qv/YZIEEy+eSzYufB36VGQnZQdS8BaL7xtA75mYGEfG3Gk6+h5zpn33cBCbX/kDdTuH6X/8G9xRPyxzL/iva5TgZks8+Xn7F+PgHLGUzX+661j/U+5h/dV8+J/qx5I4/BweQCiohW6vmun18+ZFy3rUbL4Yn1DPmamV4bfVjGwG9uA6C/f0pAgqZMOZZ1+0cK7WhRhf6LILHfG2Ip7cF8p8OLQkd1dAoneVsh2vzYtvleod/TUnwuAwkZ6WtyP1ORkQw2dDFSm3DIQlCCIQuM7MjICTsl6Lvu3wUk5D7CtbEhYcY1cqGT7Dj+DCSUHN8qB7o2KJnbvCPvO0oU8hoM7fL21l58+qmH49ISkh07QpMIextNDqkNfs3GgGVnZmfTKccHqhvGVTiyObVB9Dpgd7tEFkjYch/tdGn93VAubcqO6wFEvrXAAN8lTIYrUQJcI9/Djfuyu6+UBX4XWMHudzaWs6Mv2tU9uRYgAqAAhrkcAq6Lg0TIMEAD1ySUmLoOAhK+/TZ2JUXLnmM7HhttZrPRKmXMWkkBZISauc2Kgx3QkEGHIq7IIM0vDlXQQsnR93el5RCGaTIiAtwIIIHaJUQLrOePNptOvM3ZipoFd69tNX/0zg1UON9ulw4oeTjte60fI1ol7l8VW/Qt/K0byjhSaB4KKHIs68U4qClBAT3Wdb6IXEMBMF4nYLP0yumxoxhtD93QJ7+9tFPL37e1WXMQg3oP7PmVV9ftGLgn27KV+/j8JSChdBRoohI8smNdIhLwANa23y1tMNzbxXRsl9O9ffpsaM9vJvb89tqPg0Yel3NPIaKi+vxxab0+u5hj2/dod9i35Xpn4Dfrbd9ev1t6sUUPf9+iZ+iEUiKBiFIZRgizGw9q44tTrNZxHUBCLb+zceTXdLAx2v5Bc+qowlrBH+pQwnXmD1FHQOBgv7e1ia3MAFf6e7u4mNh0EgWwcNJpqwcQwLVXjxt7/e7Od+lvrl/YdHrhIAOgC0AOYIMbuwAwPfM6CsgzuoAA5P3xz984HVFocTAe2Ya2qYuFTdGrpQPEwVDflmKGgEDjoN1BAHEZaB/2cRBpnxqtD90RHQ/sYjazZ7e3Nru8tOVibo+LuT3c3fsr5yO/sDOef/LMgQQAluj6MrfBMHjw7t3cXr167e0eB6OJjYbTEg0RvK1UJM7N+rGW+4xJ6ZXMPX8AHVyDzzdX142h2mbwI5uy3jjSvft9FGwsgC/3FsBbO0W1ISobpMu5+1ggoXZuamfM2x1GI9AoqDgK2SgghOeXDeXP4KBtRHrJicjGf+10yJERAJ6dMI+OKbt5cV4AwllWlsjvw2VzxBcRULTm3Qdduh4rqWlyKhzISOmqipQKebBxQJhIB0KqJB9yJfmTQIJSG34gIKF2ujTnJ53gJ/4g+1Trnq/b6Wg/4R5d9m+XMzkYIF+Oa5t8LyBBFTNKhI27pR65RKcN7DAvO9tU1lCFjYhwCSBBqQ21r5A/ZyBBO8+SDdnZ/DGAhMyztZPeJT8EEOSNKs132FGJd1JkopxtZGf2fWq5Jb0nHqt9s3NASdDfMZHVQAKyuva9ws4Ou9/T21qAhAy41EBC/u1jgQSNTX4k4/foJ7Y/PLryJ5LagEE66LPzQfGkvn35xVdR1G0eEQn0AdYfNrcEdGNg9SN1gdBtoILhEAUT7akwcLxI1gaDu+336NV+yhDTPWqG9t3i0l0hHyMGycyVBV3+vnHSrVSyTtU8BSRIoer5s8A4TMp5RLqL0ZXacEpm6/lkLNWAC73GawAiz0OXIK8VfxbqbQLkCbrlL3pIW9XjPB+iHe0aurmiius4W6NJARI+sdnVlfXZeecY723VcyDBndrSxg7F5DRVbB4EMWsj5597K01AAkthlRgo2dD0An8UECu7/RyntAKMfpx21T/QLlquZxACMu4vwc975ZV59djHx8bQFZDQCH8qbrP7ncANByem06arAu/F8/C5dlV55fOzZzduaFIg7c9//rM7K+wuv3j+SThA3tbtW2/txnvtbukV50o0mhWC1jAbPtkg1PmRWnUIj/PjC1BQG08HgzhIFPmke+awZb+3y5i1rR4fbDzo23jY884N69WjLR/ubPlw72kNyE4Rg+og1HLmtBNBVwlAg77v2LGTrPBJAS3MpVp1+k5wCT8GmF1vVzbDKYq8guZVhhP0e2Q4tRhUA2jnlKHV9b3vhgYQ4Y7stm/bDSBGAGpOn3QA8DhnUkBWNu7vbDYb2rPrmV1dDe3Z1d6mk71NxqPYDe2VNCGAPOuVXWqKntEocmi7/cjAPpYrdt/39urd3F8J/6deD4721npemJGUiBK07WCCusS5aVl2Apn3uvJ/Xq8u+Q3Ac3lz3dQEoQAiDirrynUA03A2mYvH+4cjfu7TgG5z5x0S1MWD3f3ry5nzX9QriB0Or6VjPZuvlp4GQD0ErguYELVNBn4cUQfQDtEApBFR7BCA7w9/iE4FXHc0CePQHS8jyiO6LmjHLYzLSNsBiFMkgpxoybjJdGQXUwDBvo/Fr014ZwKkyLEnlYGihugqrsExRCTQ/pE0DHWp6ZM2aVTaX7k8mT9SRBJDn6iSiCyhyGTIgYgw8bixxql7vyp35hk9s453g1TteovWqsEE5kRAquS85opxKNWztj1EN0o3y9FlkjldtKVr1nZH/pyBrtpJrPV3my3gjkapGcD5te6UoZ6vrS4tclIkk2q+kQEveyoi8g7dXBQl0BgMdQ2EqkhbXre2ufPfC5CQdUptv+V5iciHQ6RDENlxuPWpeaw2U38Uu+cpNPIxN+6qFZnpq9X+7bh5Hn+mrYZnh5PGlufYHN2VQZDsPDaOYIkAYAjvRaqUyBUkCnK//fcAyzfUqimAWQa8uKfSRvPYs2Oq9NNsN7fNU/ZharukzebW/er5b7u2+CvbT7Jxa/9IYxfPqsaU7EfNOZ8Zp4CEU8vsMrD4Tq5/ih7RWPhdm0KSvxk81LpyHu8BDiQrpTcz32f68A2oEo6U5VPNr7VdKf+R11Hq8FTLPq4jnVg/v47VeDSvekbfiCwR4y9fv47cz9RZq/n8kQFNGldv3ybdP0YyfM9zPbSTsFMK0Qx6J4EEN2qqXFr/TJXo0pVBRJOdJVXtdaOlCIrs+MDoCqNmKnQtEZjOOzgBh1Y9+bdmQqtWXl1AAoaAdhy4hnZH2xg2L1XzvlQIPzXtnYqg1Eg4db4YXszwM5BwPFO56nH+JRuXoiUZSgKhqJHQG01t9uy2dG249irn27LLu+uzSzMOQ2sQIecuANS1AefEc0vDKFeF2jq65QAkHOciS58AACAASURBVO9YEflA7vcwGfZqvahOCHnHDYNW9RJ0D4CE/FwCnISg591+gQycK8VBjrT4T/wEeKAaBjL+eOV3xoPhTwQCwv+GThf9vuc1AxgwBzhPtzfP3GhkR5HdRmooRKeHQ3EyByzLLmVeLyk/Cets4Iqfw/Gn3zy7SQGk1DIgGx+ZNo4M7pLzKJnFDqkrMqI41rQmJGrAbDwc2GBP0b+5Le7fulO4Xj7a2PPiUo2EE+lTWUnlcSoHWfOr3WoBCYRmRw55OHrZQG41rtKDdsqeEt3xPVVGOpzdvAIk4OTTGWAT0R8ACYB8tBDEte/vl9azpU2GWy8ueHszs6vZwG6v6RJC5wqABByByMlX2gbRBnQW2NnY1vuBLdaACBZRCfu+vXnz6Pny1A+IXvEDBxMCSCBKI1ItBCT4OpQIBcCEjwES/DpEkkwnbgA5gLg3X6vlYuHrJmCQuYCnt6tDKCZh1ZvNOxtPBjYuReMmg3DKZ+Noc7jbRFeG9YbIl9g9AixgN200IlID4D7lZpa2rNANES28fvPNNw1v5tauFPYE4KdTgoDBzGvMlXaQZSQyJsAtQApqJkymsYOc5QTn5a4FOUpDMohIDeTEZq92t1FzRUUk795RJ2Fha4S0U5RSliLyQiH50Ip2jZsQ/FTtXAZx7dDIeKeFZe0EZIcY+ak5E5Agee7Xbukcl+/F+mfDtblvS8vRNj7Ueui3Wo5kpyQ/h75vtVmSgy6bTQax9IKulSMS8jWzbD4HJHBOdnQyyJ6jPU/JoGyHZYeiTba1PWubI8y9vq/ZfXIefyBH4IPtxw8X3kH3pzsfhp2TQkLabOKu29d8V8/j4HsACW30NyzRVB8yf6TOCEiQ7YO806YC91P70kzv2Z7UebUMqWmszXdq41edl++XeT9fV7ItgwZy2vVdjgjQGDIQIl8sy7w8l4q+OMefkh3IRXUQkq/HdTOQINs720CMIWzDaHcuIAH9lSMeMj1qvGy+ZHuulpNaq3oMAjGV1lc/v2jtHJDAvQSiZP+UazEu2Ro/eSDBlUCpChqhoMdggi/scBI7Iam3PYsvhcGOqIg/ozZSWPT1FfP6AhAWklpOCvGTsuJaQiQzSJCZMr9/KpAggZmjHcQENfMeMfaPDCSIScWYPwMJlUgrQExtWOhznj+tYwYSBpOZXdze+A7e7ObaBqQ2FICAV9+Ro11UyZ33HV7yzjwnv4SVFyAh7ybLgFJRLhlkRxEJROysdh5qrHUVWKBwX+3iHzkA7kRH6D9RQNwrjOsQqnJKJQT1W0b4xU/4bhqTFFOuVKxICEU5MC5AAXVuUOV2AQY8rzswl9fO14Qr5x11dwBSu0scJYW4+ryWMLU2QZ6Va4B/Y3coBCTUxqHmIvPvewq9OEuD0vrSHbXl0sO+N6ulty2kiQAh4KPezjbrhQMJ9+/ubLV4sOmEjgungYSsoNqMg+2GiITYvedPso/55nuF9jEulHROX1GKyikjoM3Yrg2CbCh2GYXv/15aX3pKxzAiEnw9DkBCP+IDbNRf26i/tYvx3q4uR3ZzPbXLac9urvo2Hu28RoDvDnhUxtJTIkD1B0NSi6gbMLXlpmf38409LNa2WFEgc2Sv3z56XQDaAwIkbHZERvQ89B0gwcu0kb9NIpIABA9rjfSNjwUSkAtqM+n1EMZRoHRR2rI2xgZp4aW2QBPevaO+xqMXWLwcT0OueH2DsV1Opr7+6+Uiuhqs5karM9aLedl4XRaz8XTWFJyTXsyAIWMC+PMoiRJdCG3Bo7PLayMK4M27tw4Mil6QOYxFTjDPgB5/fNzas2cX9s///M/2q1/9yjs5LFcP3qaS8/kTACnwi7HzXg6r5AlgCWPAmI+2kQEkUAsDGr+/o2ZCAAnx/SEiIXR0hOQTNSQgod4VyvKuzXZxuVBqq2TazvyUx831ZaA3siZtBLQ5pwJtJYN07afyWhuQkM/NPH7qfe285c8KzxZNyi7TfLVt1uRnyU5Vnjd9L5mW57EGTc/Nhcaa563NccgyPr//GUg4T2l/KSChpkGNitonkluZZmo6rHWZ6OGHBBJke8g5ZIxqw53Hn8eZaVFjzDSbfZHa9sgyqZY/kl21TKnnMQMBNS+K55q5LikB+TjJlzbbifMyENFGSfn5JfNrny3LZdneeS64hzbhsD3lAwKCoydkQ9fynDHXEQm1vNC9ZS+LrgQk0D3qnP2kjZ1TXFRHbEg/oJN8vP2e/SSABLeBcZxSRIIvbFHsu+LUAyS0CXDyVut8Ou3w86rq7pn5WBRNOIaXFpvv6rw5OUdyfDKz1sKmbbFrAZCZyhm5pGvUiHwbolcLCFdYH4lIdwlyKXg5RWJszZMKjLUJgtoI6TJeNLdZaLcZR13X+Uv+Hv3PDwDXKeEs2s1CY0Mg7WRm05tr32UDSBiOJw4keJ0Eo+r3jedh0obN1zulNnhBtFHkNHNdGep1HuipiARojMJx5MELTFOuMYY5Drt2xJRuIIDuwDMBHnCtQ2gy4cqlPVpxUF3olvaJPIcb9AMAkgg3lZEsJ0S7b6o4D91xTcYFiIBz4juvy8hRxonD2eAYxjqdXEQ492P0EZdxRyoC45STvN9Gj2+BMKJzGYBSSlnh8ZsiEjzEmZ3nVCwt01+WG5kGNB5qwDjvl4J5jF8RCbR2xBWdDMwuqOlACPpubYv5nT2+vbP54t6mw/MRCTKS6vE1PEbLveIgSp7xKsXH/AvYUcE47XTzvXb1akM7GzDn+PGHABJiXkfuvO/oFkBEQo9e7TDMxgY9ul9sPIXhetq3q8uxXV+OjDpKgAmjIS0wqamz88KThNRTn4Jgk9lV8ORgOLPFemdv7hd2d79y4IDog9ee2kCUQgAJDmbs+x6RQLvELX3ho3FdCYUvXXJKXQmKQn5oaoPXpigpKcw/vDubRE2OlfNG1BHxtaELCKGigwABPVJou7DJZGs3t5d2PZ3Fd4t5hHiOxpFjuYpIFO/iUBYSIwUggQKuAAm5YJXoKoMKMt5UF4XfMNCubq7t5vqZvXrzxnlXYxUf8zyiNfQ473/xi1/Yv/7rv9pvfvMbT2H8wx//y16+jIiHBkQsBQ4ZN/VURKPiRe6TIxKQKQAJIV/DZqDQYtR2KRsYxLaQvrM9RCS4jN6smpSVmuZro7KWLRwPzdZ670hHlM45eSPjyDAvGyxtDm/mY+ltgbo/lF6tHazavtHnenz5/jmSQ3aP5rJtI6Yeu+Ymz1u29xqjvaTdyfnJIc6nZFTbvLbZoZLn9fP+DCSct8a67M+2+fshaLe5hlJGS0RhbXty3Cka5zdqIZQyR60PeupcDgbEdDCyFC0WkKBnzjZdvnimv/p9psM89uw4Z3mT32tOTtkMbQ8I757ycTg+r18eQ5Znbb6Dzjs3f/n6bsuuVtFeOMlM2TaZ53W/PN+y/1TPhmOkIxTpkG1EzYVA5Da6cfoottWpiIQaSNDYdL02GZXXTJ3NZLtlIMGv9VMDEkg1IQqUGglMOrme7lwUIGFYqp5nQe2Mlope1sasHJyMSDkDkztSDP/r2WXDHwrDbgt/yUyQGSoruvx9m7DLxNYQSskTlzIVA4kgdFxWaEfC4kcGEuqIhMyQDiYkRK1N2H0foV8bVLVyPq+S/jq/dgEJCplqcyi30PRoapPrKw/VBUgYTy+MlAbmdb3H4L56D0hwcMsRpH0ULxuEIyuD+fsCCQIRFI0A7eGo47BzXRxzdu/4PdMD67XdRjE/8Q6rIEclF6LhewEJXFNRQ+yoC4HX7lOOaOCe4mOuh9EfO4hRI+H+/l0BIUoud7n2cBDgBPnOXE9gBfndcrC86NkmOjagJLi/lIv4Pe+ISWYcgARauu2awpa1/HFHIRVL09zlUGOtlWhdCsGNgP3WSD0AQJiMRjYdEWBNx4AHm5PDvbi32BE5HZGgsN48tiNHhEKNqVNCln3uUF5cxO5xKYqp9nVcr97trJ2ILiOgNjS+PwdTXT0c5J6N3PHfC0gAoPGij2ujqOB0uLOLi57dXvbt5mpis4uhTcY7bwE5Hpq3EYSf9rT12yyjv/uuZ1c3tzYcX1h/MHEg4d3dwt7esUMP0De0dw8rW62pNbHzSv44mkQiOKix6/mYaN2WgYQs5z4WSHB6KS0lnXbVF56aBoV3XS5sI/x/XFqHBbi4tNvbid0+u7KryYUbYYv7O+eHcUm5I2LH+bO/t41ALi8QF4ANbR/l9EnGCVQUXylNhuNw0uE/Bz2uru35s0/s7d27BvDnXIAEyU3VVRF/ACT8y7/8i3dlIHLkv/6///T2jrR35XlJV2AniT+ekbQm6XttFPA8RIBxjflq4TJlsVg2QAGyZf4YBqmVlAYiEnyuPeolIhIykJB5KNsK4ifJEYUt63kAnM7pPfHvEc+mNol1al3mc+leRRdJTtf2zffhu5qnzzlZmb81rvpV85GBDq2X5P4pG4LfZazrva7P5wwG1xF5krNdz57trmzktz13Hqfe/wwknJ/hHxtIyGvWNpJdaceZ/QrJs6yT284NvdPxfDkv/b1DQ4bQhlS8IhtB9n8XzeWxtvkKkkU6rvZjaiA/y8qaR9povk49yDwgHmz7TuOoeVvfZ3Dw3Ay7j1iiYXOKu543h/7nOdXYJH9k//E82pDDJkdPqG2yItvyeFT3KM99lnE1kMBv2f7rikjQeogW6/lRfTNds1k/EeZPBkgo2xxtQIIrklLgCwMpI3WaMHJVM1BQI9oiGC107aADJIhhpGD1KiWVlXit9LOiqYVRzQCZEfWeIlC8l7NzSpCIkPIr76Mm7Om/U0pYZ9S7YfWVMjKYw3PkOOauDfncU4Li3FjPGVRdCv+v9ntHaoOKuIgOM0K66w9s1x/Z+OrSIxIub29scjGzPe3R9jtb7aJq+bkaCcw/QAJ/CoMSSqw1OheRsFhuwsHAsJ/N3OHmeEAEAQl8DzqrVo1ZuVHIVAZfvr8iEnIEQ94NE3AGkCAjUugr1xMKLKHMtb17wDxCjnWvxSKKJbIrymszz6UWAhEIjOGwqx55dNwTgERAggz2DCTUwjsbuI0CWpW2flUvadG/UkNySokcGgEXtdHQGBW9vQMJw97ORv2+XYz7Nu6bbdZzWzw82mJ+744vbmqbQcF3mtOs3PKxuQ95g2aXQrJyRH33+OoqiuCuVr4GtVKtDbbaQDnFn089ru18r5vTAAkDI6uBmh/8eX0ET1UASFrbxWhv11dDu7ka2e3VyC4m1B/ZefHFQX/nnX58vQGV6O5Q0Pzp5NJ6pDb0JjZf7+zxYWn3D0ubUxNhP7BH2kBu7VAjYde3/a5va9oIlogEr91AJJFaQJa6ItDIcF86eKQHzGt1ylHzsZZUCSKKBPDu6PYBIFb0pXI+SaNwh9KjdygMyXEre/FiZtc3M09tcIPp7p3/BkDla7OLCJ/hqG+r0snFwzlLFNQKUJNmm6WFLONtomo2G78m91UNB4Wfcu3xdOJA6WIZPCkeFH8wDuSOclW5B4bd559/XtKW7uz1m+8MGYC8EOggOtU1s5HFtQUkUHDxfh4FKAESXD5tKLC5sMU8Up76dOwoqQ1uBG7i+QQkePvV0lEiywvpSs21dskE2jY2R4lIyAZ/1vEylAVEyMBujulIbXBQaDz2f+6RwVw+d9kHtU7X5y5dretKF2Wazsax5GIdMaH7cKyetc2pko2mZ9F9st2nZ+Y7gSqa/67nz/Zdl1OXr6X3PwMJ5y2zvxSQkHVefu9NgxIwl3W8eE80VfOC82yH4XlefkfXBoqHZvtQelubEJINtU2daT0/U6bZbL/n6+j4enzZFhGPnON5yRXxXz1/WZble9byrp7bpwIJ0jcCraVDdH35U1w/P5vscMkD2ciezldaOmKT859tngzs+vyX1PJa/tRyqPadpJOokZBlY21Htdlt2YdgvLLzFXnlc15sjJ9OREIFJHzx+ZdulOTUBt8BTBEJInA3OHYHgCE7KnIImNS8U5IdBr6fjsYNkFAvaJtiaFOgYoJa4PA5M2rbe+1oa5dTCJoIrZZTWUg4c/zIQEJ+XhEwY/BoBIxIb38UzNAmaLsUdZuhkufp+5zfIdN/lJ+7ii1m5zgrC1dS/YFte0MHEkA/r57d+i5dBhK8zVWpkeBKocy1aiQgKAQkiLZlvEm4ngMSCOF1PphO3WjH4cb4J62B3Wd4CkOe8eV8edH2Zvs+kCDhphQCPXctzPnMsXKCFFHBPQUaCDCQc4JQF2Icwntbdhyr1CfPk4+cee4hIAFgQeCO92DfxPky1HMIGs+onaw8du4rx2lTmspkOs0KWw7EKcXZOIBFoTRKm6g0AIL91nq7tdeMZ+ecwos76iQ8EUiQYj/Fo3Q1qOWX5KgMGc+Zv7z09fdw9wLqqC5NG+8/FSB46nFtzFsDCVFsMY4ERHB22a1sPNh4bYTr64G3eqRbw2RkDtCMB9FCkhZcoVcOu0PINnaiccu3u4EDBsvFxlthAiSs6SywHdpyTRvE4lyWGgltQIKit1y+Fefz44GErbeYFB0BLAlI4D6qY0EIrqctWbT3ZG37g52neVxeTW02itxQUhs4f1T0LREJ3sFhYN7a0eXZgKiLTYSSluKKR7VXSlejbHTJgebaqkQ+GJI+MfbaC5GmtPR7YbxxPY0zt5wVH/MbAAC1G9CC0p/aIcsOc9Q6oA1oAKZcA3AMel6sl0dAAvzsNSEWBZDpR4cJRSS0AQnMv3QWNJR1OePIMivXg3E+q4CEfB3JR/Fjdo4bmdVRbJF7C0jgetmplqP0VMVYy7D8ubZL9DkDBLLbsp2lVDrJAT1rHlObMa17C4ytDfmsa6UH+U6OQ5bn554/P1c28msHzEkk2UB6/zOQcJ66fmwgQXq90atVkVEBCZKf9YaCPmf9WTvk556wjU6a40v7RwEJsj0EpHJv6DXzfa2rs49Ryw7JIs7JY858W9On5Eq2G2q/JX923VDC97P/pTHnedNY81gavXWiWHWXbJKN5rqLyLuUopLnTbJHwKT8Q0XGStewBgEg95vOQx6pV1Lr6vlBF9ayqra5dC/NtRx/jsvFFjU2rVdea/2mZxKt8DkD940MGkQ9o588kEBqgyuHEm4MkJCJTlEDptzxlIPNeRguKtAmwtcCskAshO8qllDQvFCZUWoEKguktgWvFWrNhPX53me9AA4ytrLCl1OYiSorrR8bSMjjrYEEGA4n96cMJDyl/WOtxCQMBCSMLmfuqF8/f+ZAQm8U/V+JSJhOZx6RkGskuHObUhto38c15XRnx1zV9uUQ1zvjb9/cO19hWHsl9GnsTEZf9Qc3wNmNxrgXkJB5AiBBBqmc5pya0KZ0xYdZaUt5ShmpzWNWevkY8R4gSiiQAA5kUEbBvQASGI9aw5GKwPPxhxELkFcrlyxnBFrUhmcIcgr8xeo+RYHpPgIh9BrtC2NvozG2Gdd+Y0O+3iy9CCDFFkd9wquXRtvK9fyhMyIhG+F6n2USQEI2RvSckq8CEwQ0qSWSgJ5cVTobLE8FCJ56XJtBISDBZXiv9GuvgATaPo4GO5tNdh6N8Ox2FECCt01d23TYtwEGnfcBL638iv7oj8a2XFAfACeaFpD70upxZ/Pl2t+vbexAwpouDqqRQJHFHe0xI62BbAsHhtW0urRMdTlQWoXWxkjbWtVzgAig2J92H/x6AuZLaoOABGqRsIa9XbRadLBg3LPxyLzYIkCCG0Dr6IstIIEaCe4MUuizRAcSAbEoKQGQvxzVHAklWledAwcuShiqACiqxVJMdjy5aMAp5Mzvfvc7l0UYcP/93//telo1WrgGPOlRMWsAguBl8Y50vzrBADaQCsU9kV+ScdqpWu+ipSwRCS6XCpBAF45wQqI2TQ0kRIeOqJEgIEfj8PkrBZ8Zq3J3+T0DCc5jpciRZFftDDBO8aL0BtfRRgP6R+dkWanvlEbisi7ZSDJuBXS38Vf+Lt9DfJ5fNf+1/SMgIRvyWSZpPrKRLUNcz6Pjs5zWb11AAveXk8E5NZDQ9fw/Awlde+5dlHP+978EkFDTa9Z/3wdIaKO/rqfP93rvWCIOAWZp/1mc8WxLQbfa8dfvuobG8hQgoZYPWU50AQm1DKjlgNpz53FrTJJdGWDLNgLvmxo+BQDIYEMtX9rmWjahNsvy9bPtWcsf2V5ZTktHCUggYo1UOUXR6R6yUV0/VCByY7+VDT/Jp7xBlYEE7LssD9tkrq6pZ2OutQGnsWQgxZ+7bC78ZIAEimPR9lGpDfR/Z5II0fQdw21pY1F2WmqDHSChJpK8GFJkpxgegOLcn3Yy5KAofCQzvs6vlaiU67nrYwhwHs8sodHsGLkjFGFP+S8Tnu+afcRflyAXc9U7tVL2XUDGU4aWhaSuy3nhCB6evzayagH1lHt932POKgIutgtHlbGoGIuEs4cIl5xkrpNRRJ5ztdt7agPFFhFaRCRMqdkxHERbINvbZHLRRCRwO7qYuPHjEZ97m1xMvV1d5gvey9BU6zOtYx3aSag2Y4H2iEhAMUB/Mr55BuWKYYhzHdFnjEA7uZGrLprX/X2Kyo5/FsD6TmkKEtJ6Dv1e11nIgppr07Uh7ht81IATvdilVbvHwzoe+CU7clm5Zj7OKHFNOy4TSpJcPj/zvcaja0oJSJF5Ic3SAQNeUqSPF8ejrZ3tPfR+hHLYrrz942p+Z8s5BQGXtluuPb9fijwr38wfbbLJjy1pEaf4gucS0q8QdWhEjpjy2bPMkpLT2uf5yMrd6bnUwDl3//xMmR+9RzdAFj27Uy67yw6P1NrZaLC1vq1tOtrY7fXYPnlB5M3IgQSzpRexJE8xOipsm+4K3pbP02P6DhosFhtbb7ZejA9AAYBhudrbwgEGaK8fTuF+GMDDemsrgAbAheLsafNYKQ4+P5uUjpMKk0rGtz17wyPeMSXCKzUvTeGvXQBEclC9KFiqoRDAxtIupgNv/3jh0QFDb5fp55WQeSISXCbb1obFOeZ+y/WyiUiQU1qDlHKAJQ9rQ4wIB4CE2dVlU8/gq6++sn/7t3/z3aB///d/dyCB+0NvagvLdZVeQ2FMzRVzoA0EyTmiqhRBw3Fc99NPP/X5QsZR8EypDS7DV/F5sw65PhwiX6l9UerArINmwYRC95HhfAhP1VyIp2U0iof0u+ZkVYo81Qa6+OGUjmtkbQGMpC9rxz3LnQa4TEBEF5BX69zMyxqjZLXmX7KB31kn7Dj++VPkieSqIjAluwO8iXWsbTeX1/2Q85KTOl7zqmPy2LIukp0lWhUd+aaI5HAB/PL9szF/Ssa2ybCsP7Ls0vtz+iXf55R8xFGo1+T72EWd9s3JG3//H1ppvMiZLO/q5651huitPqdtRJm+2+Z/77F+7dEkT5r/jmk4uxbIbr9JqfOT7CedV0c05rng/VPppz6vXnfZ3Xm8mfelS8QTWgNPeys2rtIdpXOyn6Jpynaw7Pv8m/hXr9l2FI9zvABat8FOFLrWb3k8tbzQ2LNdKfmjFLgcVSadpvmizaL8F11Da5LllWistsNUIyH7PXkOtDmoOWr0edk00/w0dmPZlBaQwIbk67dvY7NI7eNVMsA3CL4/H7ed0dt/H6nzw9zz6Co1kPD82YtAqTbbBkjwhSk7hxquGIOuDfqrCUrEf27Yait56hihUzLU5RhosWtE7/sK9RpIEJPI8ftrAwlivJ+BhBMUkoAEGYsSttrNdSZO4fBciXmlRfnGBkdAAjUSABIwECgYTuivUhv8vBI2LCCBaAUBCeIJXZ/7C0hgDIxLoaQy3MgFzkACv6s6P0YW1wRg8GKQM1q9hUEtwbeljzo7eSWsTDyoYxTGLIFXC2KiHvL5DV97mHmAFFmwZh7nfReQoB73Wj1ESb7eoMiPWmnme58Ve6VYU62Ys5GT39dAQnTd6DcpQo1RTv4/O+WblQ32G+tjYAMtrZe2Xj54e78N9SFWG4+uk4Gdx5pFe63AJKdyasMpQ0xrxjNCH9odzrno0ArH5agqKdTaOMl0+jFAAk7zfldCEPYARJGKwJ+ABAotDnsrT224uRnaJ88uAkgYmfX3G08V0R8RA942CfOuR2IJEztw0GBOOsCmAFY70gPWXmQRIGG7i04N0b1j4EACDiLO6JIPvUGTS4nh6AZHSUl7CpDQZtA6TXmRxacDCU73zFnhrd1+5UUnh6OeAwnuaJbiubRldRrZBn8THTMQ2D0ceGoDPL8s7Zm5dl3UT8ZNdqrl1DmdqzDqmLosW3t8vLevvvql/a//9f/Yzc0z+4//+N/27//+v53HqaVwcUE9lZFHAaxW3D/SG8RfkrHaZYIWHRQoqTgcR8QDoC3HOli6ibDV9TrAWIAEPgMchEMcGxWkzPjYS40EIqC8pSfyT622SgixHPa8S9cAnGnnkfk9ByTUMiXbOQ3RFsBINFIb+jpOxnHWTW22RS0D8hjaZIh0jWytDCL6fJZdVbUpU3SGZENt5GeAQYBEXl+NJ+uRbItl2cLY8nF85prQh/Sgt9otld51P8n++v61qSxH5Zx++BlIOMyO1u6Irgv9ts1tPi7bBZJfWa+eWoO/dSAh86jmIM9jl/uWj83n19doAxIkUzTPcpg59xSQIJtXvFGvkWR0dr7b7IO8brpXBhJyuli2CTMd1M9e22EBFA+bKFbRlWQlvxGRoNQopYVpPNyrBhIk590GSbU3TtmDysXUHNRr9CFAgs9dSW34yQMJpyISsmJ0gi6hoTUKlhGec4KeUM8uRVArOzk3UmC1gm8z4E/dQ0ACRC3UPue0y5HP52fG+bEjEjKCVzN3NojPTmLHjxIq2SgRI9aC1I3bFAb1MfeVoPyYa6gaOtcQeqy8NgkV0UuzC628pgIk0LWBnbIckZCBhJzaAJDgTjuV5bx1EM52xNdLSEvQC0jIxpkMKL7z3+dRWI7vEZqMHUOaGgk4h6wNjiPpDercIAOZa1BsEXpVE8utyAAAIABJREFUCkUDMJRIIoCCxnFJkQk6br6M9owaY97NysK1TShzjtI6iDzIBgZB45wzGsVOmH4j1SEb1UNSo3ACUyhaNj5lANf8l+VQGx1l5XtKgTk9jIYOGmnNNmU3zNtC9szW7LiuF170bmCkN+xtt1nY48ODrR7vPSLB6yik3M8j+ZCimdr4pgtIYIxaH16ZU+ZEbSF5duhFLfuk7LlXG+/muWLMTwUS6vNcPlRAwp7osgIkeFtdnPU9ufFRbPHmemQvnl3Ys+uxTccoegCaKHJBAUEcW+Aa0hzilZSJni1XdPXYesV+IPzeLgoWspm8XLEnTWRKAA8ACaQ8+Dmr3RGQ4MZVJb9Ej1kG5vWrDQzRsh9D+0ceuX+oxdNEJKiWSjFmFHnm0RsFoGMnjIgEgIRp6XLSL7k6FFt0Q2wX8ob2j+xouPwYj6xXOsUs1lFvgfFot5dn0S4O9xKQIJoQXaC7uEfUXiDEam9ffPGl/cu//E+bzS7t97//b/vP//x/bTymVSf1OUB9oluNtlJUEFb8KOMQOaZxMAYHB3Y7B0UBExgLQMLDIoCGDdEmBUjwdKZ9GJk71tWLMBantLR/FJBAaonTTgV6ZuBd4AnXr9e5dA9u5HctSxT6m9c960DWVfSS7ZEM/mXdkIGGbPSe0oE1QFnLkEyf2TCXfuF3ATvcg7nlP9s12enIekD6Us+i59Dx2cbL+kHPkvkoAxeKWpFsE9iua0gm1c5Onuen2gw/AwmHmWoDElQjLNvMeZ3P6dasV0+tRw1G1Hq7KyKhc51LRMip4+rnOj6u+B5nIhLa5iVf4wiUaRnEU4GEbDvVl9EY2oAEpYxyTo5KlI2YZVWWQ1kOZtnWNl7xebYtcrpY5vO2uckgVPZnBCrqnlmGS/aoW5U2u/LOP/dF9reBoZLFkp+awyyzfNylWHkGEPIzZHmrcep+WQ5mHePHFd2Kf/CTiEjAB3L7r7R/fHb7vDW1IUck5ElnJ0gEJkdXBotezwmDLiDhFFOJKbJz3WaonxckGLsRmnMqteGvDSQwtholy88JoX7s398ykECxPoVHwcxytCRIlY+fkVg5jaQ2UGyR1AaMW4AEIhKokYBzSRtIL0aGUCDI3duPhWG/xbHZbUvl9vfbB0kxyGhjjbKhL8GzXoYBjUIASMBRAEAASMA5lCOQwQTl23KN9XrVtMfJ0Q8NUDCfHznp+r4R/vgqlRGehW82VLOxKEPV68n4Ll9EJsnpFZBAakjjpLvDEPSqXalRf3o0PikKGa+qC1HzcR5XrcyzYkMhZYNHssqR8JLWoOr7Pp8l1H8EWt7vOZCwWT2CUtlk2LPZdOQRCnMqzd+/s9XD3MP7uUfebZQBm0P3soGt911AQjbqNCfcR2Hm0ALfa4dAkSmSGZJfGejI8iIb2mfldAFEjo1R4ssVkUBjzL71PTIh4vXcbd+tvP3jbGweifDiZmS311ObTvo2Gm5t66Hx2wDkAAL6A08pouMCEUNe62ADYFZy5olAoRsD7f/43gGEABKQ5nz2SITVxgswEpEA78LPqvAs6Dr00/nUhjx/tYFB/IS3fm1LbWgBEpxmSyi8r0d/Z9NJz1MLxyUViIgEflP7xx5taMnzXy8caPGIkwmdZEpdlvK7dqJUfCuHnoqGeM00ROtaxnT/8OB8C03RkvE3v/mNy6FvvvnG67SIr7N8Fa3f3d03wDLHwV8Ki9cx3EN1GVQ4lvuR9nAHGOegagCrijig0WrI8PeBhOD9vsteUisUkZCdVQEJAsvyb9lwVo2EUw6PgMwsU47kC5EzSX7WxmW2T2Qc6/7ZQT/Fe3lcp+wbGc05HUG7d/yWv88Gr+6pe0hnaR0FTNRhu9nOq+VwHmOWu3pmXuVAKHpCILiuK4DlFLiX6bnL9ukCErrsw67r/62nNgAk1HNwyqnKfFO/fwr9tvHYjw0knF+/UqT8DJCQeSPTsOZMMq7r+WsbPjul4rtsm2XeFB/JdpE8lsxuS214KpAgeZX5Nut4XUf2jWxDRRJpnNlBr/kzAwl53riWNv2y3JStztxm+Rv2Lm2Twxbgj4iEfP0MemR7NcvsPNZeOT+DEVqPbNPl9ZW8zWOWPcw5/n2xCX7SQIIjxVWNBAEJIhIt3scCCV42+cyfFqtWevr8QwEJpyISRBh5iJkof+yIBN3/lCNA6MzH/v2tAwl5l4dnUWVxN5Lvw9DNwkmCGCDBhhMjIkHtH6mRAJDAupLaQA6xO5oeNn0AEtZLBJqKXZ4GEjDCJLgEJGgnxo29VaQNMWZ1bQBIYKdP+aPuWJT2kEQm5MJdi8XcjXSvoL5cHqU48Jw5KqM2hslLx5moDWHuJ0BA52RjVdeNnaNAhJXC0AjpfeyoXlxcNqFr4dyE46kCcZPh7ChiQgawlAWIdJsCl0IS/2eFf8SfKYeP65wCEohE0L1dgWCA93ve/lFAwsV0aM+uZjYZmKc2zB/vbP76na2WpdJ+2YXVzgBjUhX7/Az5fVeJFcakdAXGpfWUU6IcSZ5LlfRVV4Z78742Ympj/6nyIxsYcc4hGsc8u79vPQEJAMxGbvvKhjjM471dXQ7s2eXIrq8mNptiROxtu3zw/H8cOiIa9oOhgQmstz1bum7o2QbQYB2OJi2/nca2hLV7n6VoPeq5tqQ4DDwSgc4OAAkrr3VxABIaOimRCV1AQpb/tVEJkOARCYOWiIQSMqy5B4qMcYesCOcOMIXWl7ShDH4BSHCgaDiKgk4W4ekACV4YjBmhkFMBEgbjQRMaLnqDFkTLogGeQwan8tFHk2hJePdwX3iVtJNrr2HAea9fv27kgAAqgD3Vanm4n9t8vjgin7ypkPWKnFG1MmUukM0CEgCK/B67qLniESbuoEdEjiIS+D3WJNYUIEERCTIuJauycVgDQjL8vBZH+dP6ysbhVfxby059VkRjfX057BnIzHMjOfnUiKDMsxpvls1y+nU/hQNrDrLzXzvXtSGu588RCVr/bJxnOZbnLs9Vnss8XqXhQJPSW41NWSJsauNec9C2Xqdk2M9AwmFm3pff4MAhUzS3ta7I9rfWL891vSbndEkbf3UBCV3Xx04rZZKeqsbScXsvfnuuRoIcZ81RnoMsU0/dPM95PbeyR+S41kBC45SWCGDJ02yfnYtIaJMZsoPztepnymPOgITAWWSWaq1IrnwokCAwUfeswWDJID2z0qD0bMtNFBvX+tTn5+tqnrN8GqVW0G7RlOhc2VkZyMhyR2uZz8nzCE1yzE8TSOiZ3d4+c0OmDUhoEzZdqQ1ZkLcxWxMKekYM1M6MhBvXzojgKWV7VriV0MRTEQnZkKwVuP/W5Ql0iLeuYovnjBzmYa1+ax8gRnXKXxNI6Bp2Vj5tx6II806wdmtlNLOzL2NGhpwzOOgmOmQ09faPAAmzm2svtgiQ4LUPSkSCF2crQALtH91IW9LuZm3T2YXn6eoeWXBJGMkpZkw4ftk4Xd5HsUV+AyRQagO7dWp5w7h1rhxHGarz+eNRn90s0N0hpqBLMRRq/mAnj+vmtngafzaExcM5FO3gdMf8AyRI2Pt9SjV0gASNAYdosVj583pEwmhqF5MAEiTkdV/NGc/bNn49S5th26aQ8/EyulljgBT+CKeX8e27u56qEDUSdrS42+/sajoKIGHct+1yZcvFg919+8rmj/dOTyh15iDvsLUBCdk46hIfcvpyLqGUHeNWaz5eOVaAEuPgHAEJmcel/LqMNM17mwEY3wWQsHchNvBCh1EnIWoZ+Ne0zgRIGNG5oW/Xs4FdzoZRZHC0t/6e2g4bI1OILir94cg2FiDCirx5AIp9qQtCpX6cDC+0zQmsUTiW5rU2+p7+sFhtHUhYrbYOQuyL0+lGoYqjPRFIqPk66wCABK+RcAZIkLEIkOBOYylmh4EyGg1tMo6CqQOCO0hdIYVmMLCLURRfJL2G80htIAXBHWDkUVEck9nkqMaJxqu1k6PGegmEVIVpHHH4a1E6QyjknHos0BNgJhEJMvaUfgWQAAjw8uVLr1+RK0Zlx1XGloxRxs65jENAwv38oaRhRPuw0fDCZQNRJcg/ACqO5bPT/TYiMTwCCqBvs3IgQXIjy/rsIOd1hF4EbPQHpStESU3L88d7OeanZKgiGmUnZMOaMUkm6royxiXzngok6P75NfOndFsGEpTqVz+TaFh2lGRDNrTzOgp0ES3r/Azc6B5Zx2SZKxrQ8+Y6Gjm1Icum7CBk4z8/T6d9oE4taX1rHtHzfNDr33ixReynrAeCt4LHNLf13Gf66bLv85z+0EBCpJb9uEBCnoM2HvzYiATxq3hMPFjzaJYfGge8lIstarde/Cxws15fySDxV5ZtGUSo5aeuy32RzfCtUr+yE53HXstdjSnLqyx/dJ1sr6gwK+fWqVmr7aahU9lFsn14Tsk4zauO0X0mnq53+JPtqFfuXT9b5o3si2Y+kZ3xM5CwpqLzuOnaoJBMKZOGyDqKLXYJ565ii1m5cU8xgQjihwYSGG9myL82kCBCzcyZCflvHUjoUkRdglpAAuvkDmAJ+5YDhzEsYZaBBO6riASABIzny9sbT23oj0cOJOxBu1UdvKTwUH3dDVsvNnYAEvJzZEM1KwjGpP7pcgzvX983zh5GNuNHSAtIwBhk3NrByaCJOxibMMAzUpuVXxt/iJZwSNzQLYXnZERoLrm+Aw1VDjbHyekGRAnHPHY3G0VYgATaZ8oREZCgXXYBCR4En8CELOxzasCRoC4oPbu6+S/Li6wApMCkZJrUBtqnFqPJ19XTL6LwG20J3WvdLD1M/3IytNvLCxuPerZfk4M/t7dfv7T7u7d+DuvHWhFJwrNmBakxZkOb74b/h7330HLjyLJFD4CELcMiKTOtac0d+///8969d96smWkjQ7IcvHlrnxM7cyMqMwMURXWPWtCiUADSREYcu+MY715w2UtBEwItTBGBrMbv+D4vqKZyk0aDAk59d+d424xABxIGkd4TtREAIsChb4AE32EfnmwyOtjEwQSzq9nIZtORF1xEEcb9YZ06qIwMO8Tgy6WnJuzNRpUDE+4PIAzXGTKMXAeh2bUDgAPCzBOQsFyhiBs6I+D0UaQnScghnxlpE6T7NseF37Ua1oMEpPQACZg/lzuDWBs8CD5HwcyJXV+N7QgwxutA7Or2j4hIcAMqkQeiNhCR4LzuwEs4ALOrSA16QbsO7oWRBHrA/b7++muPOIB8gVzc7PA9ilVE5AydcchC0DJkEI5jhBfGDRAAMgw0/u7dB1st0f6xoWHOE98xLvIwxqJAAkCKh+fHBIRGDYWrRRSVRVQJ7n04hLzViISgZ1TrxG/7MyBBnVc1hHVcOlejJLfajF9816af1DAnkJAb+irDyGtdfNjHf7kjQ/7N5Ul+7dANoTtUDuZOIsamRruOVe9NO4jfUf7kjkebnKP857zjWty4wb3bii3SzqTu6XJUVC61zaOuX7sM65e9utatR/4PBxIO6KsrL8pC5Zdcp+ay8BL9Qf7I+awUkdBnH0Lv+KZnjwrtp49INeuLSMifLacHdcbb5iHnD51X1/9eByZqvOg/8jltKvID+ZfH5l0baAPzPD1fZVTuvOu6kAZyXqbvBbkCHYJ/jI69FEhQ+UxHn9dVecsxaLFYnKu1wHAMbFi+VHYxnYvP3wUkTJL9mK+r6i+uhR6jPKC/13Zsosm/GSABdpmHZ2KXJ0UkoCUjiGUKICF1bFBC4SIDdRmmqsqqOHPB1CdoLgUSqPB0Z45M06a88u+6xsBiSSDmtmKLuQDMieZzRyTkhkQuiP6nAwmlHRk1QlsNhRSRQOedQAIFHIsN0tCice1GDdo/Ymf86trrEyxubz3CYDgd2xC59aPKjRwER/P8MRwbhFDvwuGcTiM1gAYPxkgjjoY5HVPQFwxx/MPfGMu77995BXpcg84gjHQY8cxD405hvtuEc7CrSeeXSlcdoi5FSqHobfeS0MsNSu6o5UACjiMyTLAh3zHnRVEjgSAIzqGTDUcA389nN7H74S0E8T8UsIz3yJpHyHu0+eTvfMf3KIro1fMZBOHnI4T8WJ+vx8OhA0iEdfSoE4Apqe2YAigub+xoE7S3PCDP32wxGdn1bOLtHlGk57jb2vs//dkeHx5qIAFrxJaMbuS4B9ykb30skEAgh7uLapRz7jF/dc2JlM4Ausc4WPROlbUahv1m9HlbLjWK4rwGSBh4egGiEJjiEESFeau8iPHeWz5OJmbz6cBm04lNxye7uULUxNprUyD+AF0atvujAQhYb7c2rCYBUHiXrgCcsNbOjyjusw9DAjU5AGIgssEjEnD+ZucpD11AAsbLeVXaV8CK8iI3nrmOh9O+LrZ4Fl3nwFjkclaItEggD4AEgF9wqBfzqd3dLjwiY+cRLks7bKP4JOhzOo7zoJ9pEAFE2O2b6ITpImqQYDwKIJEeCPgBQPjHf/xH75gA2vj+++/t+fnRI3KYZrReLz1i6O7u1gu7IuoAxiJSIPAckEe4LmQl7gn6enxYJRJKdTEclBtFNEqShZEHG194asPNlV8P598/PNpyHd0fsM53d28c7Nist/bhw4OnQiF7D6kPXg8IINIQkRrRaQXyi3JWZbCCbqRxNcLpvI5BkEGpTs+eMiHvUdMF/+L38+OS3JHQYxrHuWMQjniAOyqfGc3WxYcEAvpsHH0+Xps6iTIIn2m36dwQbNCdUQUN2kAIykme67MnFdLzsarMYotmBRJYP0N3EHlN6s7fgISSpC7//lJ+m9sx+mqjEXXCXNYm4B3vfY4+js2dL96rtmsL7R9L13cd/pOBBBdQASSgaLxXD0YyGdoMw6gAcB3v+J7HnX3OWsPnq/CxQIICZ5xrdb5zIKEttUH5qAQkqP3NdeU98E7nHGNRIAF2HPgW91d9mdMSfuP1SEekMepWB9qzyFmOhfegPa86zseXUgjUpsH3kC/5JlSbTEZqA8fPe2IsfNaIimsK6ir9qm2tc+Bj8XbWYbP+bRRb9EmKPQX8u766sckINaMjfNQXOOV71oX90u4OJnI6WTiqx3BJVeZuELkR0YRJqZKhwsqNa2W+nNBfCKKkxLvEaNti5wKOTMJwO5xD56zk6OZIVj4OPiOFghIlfis5ynp+Pndk0j4VQkHSpYhzxtdx4m8aIPn4+RyKCOpc14qiZ31YwVwrX6ui0nt2GfKjlB/VNQcqJCiwqAAREjuYIbXh2iMSru9eO5CA9o+oPbFNuzXuIKVoGDgFXugrtUMdI6877QgqcMAdG46Lwo1GO96x9vf3ARjgH+ca7xSY+L5PENPRJP+RJigISb9KpzW/eYp5/4447g1ecIcotZ/DtXFdBxMQWpY6NFAA4/rkHxYF5I4nnWyEJuN6NzevrBpP3fHADul+u/OdZcgcr/9xPLnDXw2rqOq/D6AAAIPb/HAuhgE4uNeaAQlYL1zHc0GRqjKMTg2e2wwlBFBhPHYUNSImYmd0Mh7bbDyx6STCy7GzPjzurRqdbIG1g9+639n9dz/Y832koUThraM/B+an2a2I1A3fuE+OMDt9lHY0+njb+fPU1JxgtAvG7xXxU8cOOsm6C0H+VUOt1dBM4dk5L8bncJYVyEGNhPgczj+KEeLlJREH5iDMZFK5ATIemV0vRjYcRYoa2j8GQIWil0Fz69W2Dl0kH9QGz2lg0+HE9RTwGgAQSIdYbdM19kfbYd2hz4ZRvI9pDiqf+vQT+DSXPeRzjK/e0YYx6mlyKVQ4AQn4jMKd3oDBayQcrRoHkHA1m9rfff2F1+HwHZ7nqHOCNXXwcBQGEZ3J/QG1EnZ2SJ0uRsOxt8WcLxY+f1hzdnph0UWuM+Tbt99+6046jnv37p3ttltbTGd2QtFYjhe8jPbWdHgH0U2jLt44inQa8A3qVYDGnCeB4HidBzjKla9/yMWgTwCu1zcLj8JA20u0lwYXPy8P9rzcxHWOR5tO5rHLNQwZ8+H+MbEAIqfA6pGegs0OOhCUv20ykA415pBhqhpx2NABDErkizeAAeg7BxIcJBkEKEC6ODOk63a08TvkYKPTmpBx3ne73dQgSxuvM3RYdT/X1N9TeDflPWUvn7Fof/U3zTpzGpVnupyH/BkI1OVOCj+XHMVL7Su1PdTGKsnP0vXz6+bXY6Hetvmgw9Q3htJGVHF8bBMrdpaeQ9mRX4fzT/swnzMer/qpTT9A3yo99v3dNg+MSOiz3/SaOu5QLP32iz53m30a9wU/g++jG83JO3HF98MhUufisxfXdhkftXsg090cFHAln0elex7nw07AG+wRyii1GV88Z8cETWbT+lqamklbl/yVXy/Xf2oj6Dzp9xgC7T6NIuryLXLa4vPzmjomfsf5I4Ch9Ec5T0AAn73YcYpm5VornVL+8VzasuTNXD7l80T53UWfbc+Ie9EvApDw7sMHEklzGXe6YSiVJNRlvw9OJUlx2XV+0lHUIVCf6FuN57qd30RuJmsHOCOlHOYURuLORwIH5tX8xQ4sB0Pnq89Q6yI2El0bkKCEXpq+/NjcoVJG584p7p3v8v6kCW5BZPP7E4nrE6RdSpJOY9/YOL9dzK7ntimKzwkk+BqnKv46PqWX/G9VKi5IPhFIGM7nNrle+E4YUhvmVwtPaUC0AgrwYXfc1UvKOR+PwrFwjYJCbnCYEqjASASlHY6fTjbf+f1yg1zu6LxA51ONQd31wbNTMdBw1B1r7t5QieC9BCRgHCVEnwouBxJccaViTbynRk3gPDgFDI3GZ0YkcD6vb17XNSNCOcXuvQdCpeq8rnS9tV84LKR7KBEUqgvDPsBK0hEBTT4/ZRHnjcoIGyIeZj5b+NyywCXoCs97NQVoEEXwBgfk+5vNJiMDgIR4axRbfLp/cOcsgNajO8FUcs38Y9fj5wcSfHckGSYEqfCsHgKf+rOrAaPyVnlJZYz+3Q80MNKiu2AuDVmOAfMf9QHGASRcw2GGwYZaCAjHBpgAXgiQYoP2mmmHuHHgkiN3Mpva2B1azPMW/wAGebTQ0YMV9ruDO6VeVA8OLq0/7iSl1p06R5TRsYaxg6z0RcMvgIRob0p7tgESYHRiYCimCMMx0WZKBUJKwXw6tq/evjVUjuZ6eVFFdz4j5ByvCNMM+t/tkbIRQBXaY47HE5ukzijkLfIpxgyAAsciiuCbb77xd3zn9Lrb2zgBHN5mMnUAQptJXzcAdNj1QVqFt9tEqLzZeBbRVLju+nndCSTAy0X0BOYBoNzN6yu7miO6AbSJKJSBPT0h+mTrfIcXits66JjqYjyvEKkQLT5jjRoHHp/JX1gLOs+6bjQgKW9wjrZJI6236UeVt21GKsejtOM7l87nMV6ML+4R8sl3PrmxMkAkW6x11ysHGpU2Y16CRttAXKwZI8W66PvSGk2dAyz8kDsyHEdu03RdpmTf4ffcbsnnqG+IpeuXnpvRfOrM6HhKz/mXBhLanl+/69IL9fcFIKE4fykioXhcAkrIO3wvdS0rPQvpJ18nrqcCMbo7H+MN+diXGpGPN/9MIIEObpfj3zU/CiS4Dky6gfaY2j96b/Ihn78LSMA56uTXG0i7SKmlvZfTkerLkIcpclCul8+FjonHU/7xs0YVhB2YViL5qCrncP02IEGv3TU/pIfSRjLXJZc5CiT8CCCBwEFzwt8WkODho+wDnwEJ+H46nNaIWm2cS2EbNcKUGcioati2KWtd6DOFne5RQrTVUMgXHZ85Przr7g+NkpKAK/3epahy5denSLuEnCrRPkNElZwel1+3bUyfG0gYJsewSxB1GR58pk8FEqqrKwcSXr167e0fEZEAIAEbbAi3ZjtAGqKTKoxoj4KDY7s7+o4owQNFhUmbisDieeiI+DMglDsBCZxr3EsFJmlUjWJ13Alg0HlWpcAx6PzWQo88VAgN5Fjw3Fr4xpWKAAkcE66PeSCQwEgffGaOG54R1+sCElhgj4iwRzV7FfcmzaSqhlYh9aAFSKDSJ+KMe2mIbe1kj9CW8Maub17V4dru1KSQvJv5zIEEFMGz/Ra192sgAQ7gcblxIOH+8UPkuFOhDcPAj9C4iEYIOZoq77OFdSE0siRfPByTAEVS0gzrw/0Z6aIoPq/Zxu/5d/1AbhlIoHwnzXEdfIzDk11dAVAAIIioEOTCo2bC1sPZvS7ALuWwptBT78DAUFQ42QcAOievG4Bjt/ud7RCVgl1yd+Si2CIMdrw7YJGcOgQe0omrnbuOMEbyYK0L2fJvmCLuUr0RBRJw7f1ma6MKtB5AAHIIcS9EZcwmld3d3BgrR7szvN8kh7ihpQCIxq6rMDeMYEIEBoAEhOczLYo8inGC9j98+FCn3Xz55ZcOJGAcoFXQOFIpnFfQftF33hCWmZyzId+jFgFabTkQlIqKohXuZhkAqK8XMlMQ+TFAt4nYgPAIn9PeZpOp3b25sZvrKzsc0WXmyVbrvT0/n2y7CbkQhl/IV9zLZWpqz9kACeSksEv8OUSmkl7VsaYM5O6+p6ulUH/VgbkxyLXW9/xvj76QUO/oIhJgZ8jrmtvOd/cTHccu6MsWfDmPdo2FQAJlG45TfdDm1NYyCvK/EJGgz6L2We6UlORUn33Sd26X/cRz8jFxnkrn5ef32V+940shzCqDVZaU5uUvDSS0AcU65jab/Iw2C0BCbmPm81GKSMj5M3c+S6m9Sgd6LfULdL1yfcXPtCfO6eoyIAHPjOuor8H7s8YKN00+FkhA2hlkHa6nQALtqxKQoGNr89U4N3ToMT61cXUe23gxX2+dB/6d82ybzNJj1JbxtPwEUrTdX4FU3QDgc+l8cy5yW6CPh3P/k2PQ1IYf3r9/ASSg1hMA+7+ZiAS2N/KFTDrcJ4m7tMiJTaHdVDq5MdomWPXYNkLgonYJOt6jBCSUFAR3nOgE5Yo43xF4IQgLqRVt9/8YQuU85MI9n+s+Ra3GgB6XC/l83XDs5wQSolha4wi1CYJSiHN4AAAgAElEQVSSIYTihyVDBNel0KLQdYF4OtoY9QoWc7t9/aYGEqDcd2g5d0KY+j5y7RPQBCDBdwghARBSvYsiOdxR1BQfBdYoCCnM6t328eSs3oCivxw36YV8ps/iO4apRoMqDV7n5wIScG8F2/g8ABJ0fskvvmOaijUy0gdjoQPPZ1AgIeYuLO+6Uj+fbR/zjO8bQKOJSFBHT5W+Gh48huPwgojjoQMJN7d3TiMAEfAPgh7HTxFeniISDhsADAebjvF95TvJg83eQ9Ifn5HPvfWxu/GRelM/Pz/Fd4lIPxZIyHn0pSHWtH/lc4M+o5jftN6lpfInPahRc2YYZtXNS/I1ct+7d1TbDDPKWswruhYghJ+RWeSL3BFo1SmIottHugvoBiCCAxEn1Mfw/SIDObFVYEQkIAe2eQFMIBDVJ2OVjkj7sbDRPjCC9Bgej5tHRMJuvXEgAREJQQeRq45omkmFLhYLBxKY4ubdGbxXdgAJdBCrKoxFOOVcS4Cc2M1HPYPXr197/QPUX8F53lrx8dH/4XqYX4AI+J0y0IGmlMqjRhZSGeBh+srCE0ZDDs/3jOKrTPdwmbfeeUtLz0JC1BbmAzUMEpAAXsKzgB7fvL2129sbB0Pu79/b89PGNmtEjQTwiOdj0VavBQGQwPOXYHucF1Vl3QzyHMZH2onrIIrjPL0An8n7eFeZwbXPHWflP7VTGv0bESu0IwAk6FwS+GREQq3PU851FIt9WUPlBZ9nxnI9llRwjs+L8yh7dT5yOcLxe0pY4UU9prJD9VTf6V3zx3PI913XKMkf1ZFt/JvvaOo6l56bc9l7XIo0UhmqsqIIaBRC80tjJBCk99G/8fxca70Wx9i2Uaeyth9IboCovvv3PcMxRfB0HcPxt40d4/w5gYQSr+s8xrEJaE26nufnx+X2p24MeW2oBErndovrlULELYEEHEcgQTdPzlOrUlRUsplz26hNHlJeKZCQA5V99NW1brw3IxrUVtZx5XIrnyvW3lH6y8/X+aZM5HO1nVfL6MwWaqPRrogFRiTAh/j+3bsGSEiRCX9zQMKZoklCz9tPpVkdpb7OruwlfEUXigvbJuhpaHadnyNGusj4+xJFk5+j46ABQKMDz8DdVBobvYJQ2gu1HdcmCBX5uyR0pssIoIDqG58qki7jXJVg2/zmRnxuUOXn6zVKijSvj5ArZF6r0xD6RCABEQkEEm7R9sxrJDRAwlYcZRhr0wQkkC8OqAzPaurbcAI0TA2GLo1cGnhnczKKrgiMJiCvqALhdyqwabySf3IBqcJTeUv/JhhYSm2g8A4HKMJouR57VNLPwtZwDz4Td6CpMMhbfKar6zt3TPAikBDPlNrlMc1oF4Xr4BQ2O+4DOxzhgDQFffh8nCscSxnBsZ+F442ikjxSG/Dibq/3HUBF8eVzOLqno+3XSzsd9zapBoaq+iMYEtutbdeR447xcyyUI0/PzPEOZ6Gh4/S5YEjldJ/zOpwyBY0oswAiqMOnxTGVxkhnOY/zc0k+UZF3yaBc/ui90RVjYDsbj4KuKM9jncPB4fc6D/VYsfu7TUDeLgqeHr1GRhTohPOJvx1IwPXSPeCc1jLMIrRcdZTymeqfVsczharTH4i6EanbB1zv7c6LeFFMKZCAOhvXi4V37miAlBQh4PEUTZFF5OfG63ysH+6fHCD4+7//e6+BgL9Rh+SPf/yjF1TEizvwoAfQOiOEfOc/8RWe02uJHKM2hcssC+BvWEVaBtvFRptTgKh72yf5BzWI1RwhGqEaSUQCdv9RlHZqb9++9joJOxQpff/eHh+f7LiF4x1dJ5yOB7ExsdlHRAJllKenQC4kn5vrgvFTBtbOcVZsS1O+ciAhX1Ncg0Ztlz2jBj/m9wxIQDUQ7zIR12lekR5DSJE0jGK5BBdVr/K8Ngft7LsLgIRch57pkQKQgHH2AQkl/a6OfJvdUAISStfXNeKc6vNR1p/pPQFlSvK1JP+AIPY5MaXxl3L8u+Qqv//cQII6oqq/GhkcI2mjU/JG3zOUgIScD9RJxG8/Z2pDrgP8+ijGKFFqanPXpucFQALOazZAmnRxRIKRXpVueZ8SfRJIUJCUa0ZwQflfnxF/qy+iv+m85/NyDpR+3EZgfn/yJ+1ffe6u8VBGx7FJ36YBK31QL9A+4nk5eFbzUuZLcH766LdLPrD2GICu7378sQYSCCD8zQEJrJDtiyIRCdi1cOY4nvfhbJv0PoLgYqswUqNWjco2QVYS9LmQz4kG99LdCzqFVJ4lRLCkKNoMaRK2OyppF7OLWPvmrnRvXFOdpvz4XEjpvHM8Ov+qqFW4tjFifmzn80mxoDajQMfUZiiU9lMonCkUNCIBxd2G2Lm9Xtjtq9d2c/fKJqiCjtSGo3l4LQImsMOJ62C9ACQ4+JQMsP0mQvjpqGmeLs5haDkdaD4jBfgxFWvsWxvSwJkB2FLpts3pUeMtV8qXAglt9yUNMyKBCoD8orthdOBxfzXS8VwAEthZIPL7AuUnkIDr+Q7sNuoOsEhjhKydbLNd1857brTmz+5dIubz2plyR+oYbRrhXLozlQpLkq4e37+zSTWqgYTDfusRCfPxxIswnjYbbwXJDhsYE5U6xrZ8ek5y8/MCCYrsY54p01jkUgEu0hPXsE0mKv+/oBuJwipsmNSFAtvoG0ACdrO9qwO6pEgLUI4xdzRymXXYBG+iowNqmoBuEEGEaIQAyLC2qfVjyq+PAmlRGPN4CvAnv67SvM5PLiMZmsuIBBo2PorTIVKg4IJThqR7ISIBz3+LCIFhs/MEp9vnKhmnlB84H/f286TyP4DOxfzKfve739nvf/97j05A28T//u//th9++MEjASibqOtY6RvXQQoX6sAMkO4AIOYU8ozPv9lFsdf9qSm4imti3d1BJ5BzjDkceVHLVIvChg6w4VqoCYGoifl86t998IiEpR33oyiCzlz3lBqwPQQvtgEJakgiEkXlI3Ueo6BwbM3TEv4LXifIqWuP4ym7VJ6qHtZdsdxI90K8oOPUYaTRabSTVGOdbIxCIZmj0qbXO+U4oqUkbYvOj+qbPhuCqat99ofON583B6q7zteNlPwZ8LkEJFyyUdT3fIz0UX7Wv3O+z5+jZF96ylQGTLSNp2t+aFP3zX+fI/OpQILOb9tctP2ux9EOUprVv4vz27eLIUCqzgHnF+9sXd05v6KrdCxqS+r1cllCELJtjSMu26vSdwLRPsYEzHoB3fHYdTN5il0z2njDtVdBwaLrDnU9QVIFfxr500Qj5DZ1/vyUR7TXcnpWYJG81Kbf9T45YMF7cC5yGaNyNV9bHhvXaCIyc1nMuVd9qRGPl/Dpx8onPjO7SQBI+FMC9JH754A5bJ2/tdQGBRKInmJnog1IUOYkoSiRKkGQAPF7zkRKgG1CSQVCSdC3ARG5cCODqxIuKTA1LvsEPechd/JI3DAUexVFT8eLNoMjv9bnBhKYmkAmzuelNEauf0kQ6fXPhHph8pXOdBffUVXsGFVjBxJeoe3Yq9sAEio4mCcHErDLduYUDyJk1mv8AihYIwy5ARJotHKMqojynSynjbTTpgpDDR0Vjvq9Cseu49t4S5XExwAJys+6s4+IBD6XrhGVDb7jWHWtOT8KJGhEgrfYTIXKPFd6FwoDoc9NPvDR1pvVCyCBClAVjoNA06k7WvjH9pur7SqAipQ6wTEi/9sV8/LZpujycDrabvVsx8POgYTFBF0Hhnbw2OyDt9JbPS+dJqJtbuR9r56e7ZgMDe9mAOc5hcH7A6GdXU+ecsmQiEoA8VJap9yF4ZLvILQZDipzlaVUDuZyGseVxqf0ptfF/YZwjlNRQTocpKVLlDyc9EOkyDftPwEgpNx0XN3Hx93sFCbv0+6LACChqZrfpr/UEVLZVhsMqUq/AgmxGFiXo3dAQpcFFNVzIyIBTQAEAKBMUCtiHKHxYfgwIiB22uF0Ywzj1OkCtRXwcp7wdIA4DykLb9++9faKSCcAmMBzKZ/wjvuw2CUAFqQhNG1XwcsBJNQ8nYgTgBvux7QZjN9pY6cpBWyblSJAEpCA8U3mM4+WgOOMiAmMDy06cT5IWDMEQWeo/+DXT88HtCV4M+5LsANyQWkFf1Ofk/YJ7uI3pqDhHpjXWaErB+2HXN5SvgG8Crl3vqHCYossvtjQ/nmKBuq8qPwmvykvK3+/+DsBCZTJOI+0gXca8CqblY9LQEIbz+u1cltKebztnvn4S+eX7Af8nssuHTM7dfC7fH5L8qtkB7LGAdcrH0/x+Qo7IaXzPxVIaJtf/a7NLtN1LQEJOT3knw8FIKFP/rq8PEtUe3m3Nv8hp0vKD+UVXklTp16ubYrE6AESuBGCcz2idRqpseTTvP2m6nEdZ9c8IiKBEZoEElirSWm7pPNzfct5ow2mdKi0nkdscMzKk9ywaLtH7qjTZuM9+Az5/Rs+Tl2SsrakXEvIwHwjS33GnP9zei/JBx7/QgalEEUACX/87rtYPgESYF8CULggs6zEQsn+KUnKiy7z0w66pGuDt19jj2BJbQhj7WjVKQybLkJTJEpHqYoyV1a6KPlC5fe6BEjIFV8+VoZ64jiNSAjDpb8aERHvrhWgwaNAAgkbc8M+pV3ntxnUysillf+1AAm5Qq3ppzABSmdtQMJxOPJODV4j4dWtzaRrA4AGuAN7zwEOgYXQ2yqhxPi8SsXGuOtHIEENJhXiNEBrcAIh8pIuQEFKQ175h8+Ca/NZ2gy9LprJjbifCiTg3kTBLwESdN5z2s2BBI1IIM/47lqqnUAgIXjz8CIigTyrc4XnxhxDibNFIotGLjfRcm/t3QEax3i/23m0EGokEEhAagMjEq6mM49UOKFl5S4VXLy/9yr9aHEHJ3ezXbnT5DpE6ib4jjgKOHoS+qcBCci/V8cql3X5Tr8qeuWpXBHyOAWJclrD549F7JVd3ekbDH1HHkUUPZg+FVlkX2+P6G/p500HDTVKcB2E1BPo9hoJ7O5RRTFEL7gooYsKJPSlNvD5lJ50rhCai885kMCIBLRXjLoH0WkBzxo7yOiMYHba7WyMLiDjkANw5GM3+bzY4vXNlYMFaKOINQFdATDAjjwLFaLWByJuOD7wKNuZ0rkEL7L1LNM9EL0Rz4f+6UeXd3jHf5Nq7LURGNGCMSKqoE4ZQhtHd+xTRAIAEQdFwrFerdZeVMojga6vXG6h1SNqN2y3eztuDh5NgvSGsLXCrgC7O/AyivUjkECAkXIUkUq5s8w6DhqNQzsB70z18GdJhSM5Z+Qlyme8U37xPiqjIwoGc9fYCiF/mYpx7inWAENiBLZHVbnYRmucG313Hh1Fhw0CHXRQCJ6QflUn6PVLQIKGAXOOzs5nulDJEPmJv5fsL7UP28ZHIEFpS+XYpY5Cp32WIhLabDKXC6WuUn9hIEFtXF1XnaM+PVECEkrrVwISVL/gWmpL4e+fM7Uh91Vwv58LSIBcAS0yGsxlHMDgbdgdff5TH+sgIiGvQaVAguoqlQH5muY2I9ctwOommkHpAn9/DJCgcpq0RgBdeVcjwnLZnt+f7YVzu4bnYS7yiHO1adr4U2m2yL8tQKbzVPKVUbeJQILrVO/0VLk/8asDEoCpE09/tcCuwdiGx9T7XPzovNiiL96+XxJ2OTUkpJIxq4oiZzh8LiHGOdBA4Z4LDY6T46KhotfXsSrh9jF6SZDmijC/P6uO6jxybHrtLkOhxAj5M+XPUhp/qerzT7Qf6tNUiOm1avop3IA7Slz3M4ENkOB4ssXtjb3+4ktDjQQgvAioRY4uCn7BxcG79z1POfpa1wEOKHusE73t2oFXQ5Shp+hxjxd30Ygq4/maXcrzXX81HNseX9esjX9qoZ0cZxaGUSFNwwv3yulMgYHJtAmdxnH4Df9okOM6ighrmDGOm81vXLniby22CIcB18B3Pu8WfeDpSMR1sascxf5yA4OfySv4zNQGhGZzbp/Xz+7YICKBrSqxjqtlAAwLhA4OBzYfV7bAbvDpYIfd2tvjesrD0AzpD48f7t1ZRBFOf/btzgEGL+hYDTzKBSN1JQl4yh2Ayndk+3iIxhNlHT/XO5BZRMILR0MKK5FWlAdoKKhsVeOjJF8pX3IjlDSD56UMoyzWzwAS4sWicy/fI3wRdBjvUZdh6OlFTEMfekqDvtClofl89PPYQpA/HO04QCpBU49A6UbnPpf3vFY1nkW7xpS8v9+jhene6QLRA19/8aWt1nCcH5wWFvOpAwLwL9Dm8ojUtkGE2ccOegAJ3mbR6T3qdlxdL7wOwt3drQMI4YhHcU8UVsQ/vBhxQ0efXQ1IPzSi8GwAU4YJwAhAPFraIhILnWgQSYPVYFoDnhkRFgBByD9bAAXY6T8EAOB1GK6aeiMAC6rJxK6ubmw8mfrY0UnCoxHAD7ujDeuWibhGXMfTLLBRMQnZQCCIxisAFMp2pWvKJspgNUopC5TW/XmGEUmBa2stERxH/lDwn/cDfaEYL+U6ARXVOSwKyVSHZqxMaZDoD+ki5euT1V/K5bM/R4rUyPU4+VEdAT73maGcOpgoH2POOG8loFA3UtrG1yZXLj0ul2Vn7J0+ONjEdqVS34L3zR3RLvnI7/Oxleyj0o54af5K55fun0ck5Lq/ZP+1zenHfBcyOKWXCXBC+i3dPzV9apHN4VyXnh/zl8v1Lvpqey7aKqpXcT3lAddO0gK4uU7i0RSRkOsIylxeG9dgNCXn58gJ6Jl09U10rl0ez0I+4m+CE9y81HnpsqPVkccx6n/QBuVc6Dxw/NBNuT1aPxvkd4VUtwbsVD7DeAF0Q2dhgwfnQT/wmqzxlD+z640ko4jTvdTtQT+U61wb2rPcMFabVWUDzy3RX9eyMdAGdYf+8Oc/14cRQPhVpjbkQIIjOKm9nRq5vxSQoMpHHaG2RS0Zul1AQs5YyqxkBAqAXDDp51JEggr2NqLLny9n5BxIyH9vmx8eQ8bvUwwlRimN/5cCEtpowtenoPVKQAJc1Ol8brd3r+3q9sZDcCEEVrvom46dcAgDCme0NVOBCwfUQ+OTw0uh2Tav+E4FmV8TTeYTkEDjX3fMeHyOouoOVN8U6Pq9ULgZkJAbU5xz0pMqWyoIOAcEUkhvCiRQGZFPOI88djq7rlvX4blZPA07ejiXO6nwCuMaATCEUsZWdgAJquh17snLuB/mLFrpTeqdIqQ2QJmhJgYLFGKMu204hDMvHHdyIGGOfGbs2h62VtnAJuOBRys8PTzY/fv3BqcKgBP+7bbrNPZtOF2jyNlHiLgnzKCAI5xoBxLyivTNihKc4tqQnmNXu3InVBVg/jevlBsVXFt1NHPDjXR+ifzI5QQ/q5HPe50DCQGkXULDKut8/IhiQJJ/9go9dT6nmKWYgwaI8LZ7w0hBUPnCy6kc5e9KWz4/FrU18FfQfQABKKCIMP63d69tu1vbcvnsMoRAAkAwAAm7zdrTZRrDJXZ5YCCRTgF0TaZj++abb7xgIX4HkAC6xVwiOgHH0JEnMEf+OXd0Q5ZRFgFMcBAj1RwhABh6NXbRWDcB0Yk4D8/lvFJVttsEn3h3htPR6yDcvXnjIMePP/7oQC2Ak8XVK+fnh6elF1l0nttHWoOuFYAEHzedE3RHkYiSxkiNTQSNuNE14jPnOc6UOz7fhvSS6LqAf4xW0KgydVTz3TNca4s6DgmgirFFVAWNa3ahYQRNo79JZS9BYvKdAiW5DVLzdQISlH712Dag8IxdJOJU71vru8KOeslR13GRdzqfpQX0LNkfnwtIoBwt2kcFA6TkSP9cQEKXDiiNvzi+UjHxTwQSGJGQy9Vcb3Xph88BJOBeBB0pK9sd8QAS2IK5TUfkIAt1H+UYii2WXuqb5E41IhIovyi7u4AEykTVb20yrR5b2m0nqKjPRzkWBaaboo257qSdqnaxXh96glGi+F6BBNbO6gISQj6e1zfKbdwSkEB9QD6gP9lnx+t6dcknAgnQiQok/KqLLSqQcDu/iTDLC4GES4ot5kpOHZNcYLww1FJqQRsTkOH7GFEdMI5DnQ46R/xNx4a/mc+k3+s1S4hzSZDnxjEVAu9XAhLU2GhT1CVFcen4uubYa2iUJGHP74U21mdosz5fPW+Fe3N+ckezFgCDkY3GlU1mC1tcX9XFFgEkbNCTft/szuBWCKFWIAFhwRAWBKx4H66fzj+NS1yHiCpsaVxP89wYjtzsUnZHJKij2TYVSt/Kh05nHUCCXgdjU+eCqDrD6Yajqt7FI78okIDx0enVeeNYxpNF3V0gChbGDh8LtrlTD5DmwBSrBnjxfHFXJC+7NpBHVWlx7CpLmPs9GEb+IvOqXeDDaUIawmFvE7QqHA08p9+OOxsPhjadDG0+ndhmtbSHD/f2/PBou/XKDujcsd15VXs4Ye5oDKPqvYfduz+LcY9siA53PUCCOgJ8FjqdLhuG51WLcyNd178NbNGWlW3GW1E+JI2ZH8fPiP7A31hDrG9OI7nD30XDaiifGQstQEJX2q2fh1QEr4AIEOpoA0S1dLTfw/Hk6y5Dd7eP+a9GETGD6AZGJMDhvp4vvEbCdrtxPgKQgB0YAgmgHUQx4Bqud1OHBNA01hcpAQANwK1ffvmlffnVW59PgAeQE7PJ1J12dg3J+R33JK/iWbAGzJ33DYNBONEOWCK1BJ0Y0ngw5xOPigj5c9xHugUADhh/i9nc9tvoWHJ/f+/5yt9++/f2+3/41iMk/s//9x8GvkLthtnixp6fV/b+A2o3bG292doG6URC+yEzQ5twWevNi5R+kdOLjztrP600RPCKxi5lsMskFOEMVvRrUNbkYKcayirPHRhEZASLUDuKEEY1U7DYtYe1HbxNZp0OEUYw5aveh/oj1+nKBy5DvX3k+e4tz6We6bKxcG3IKZULvD7H+DH2Qy57uu576XH5s7bJhp8LSFCHoMs5aDU1PrF9Y6nYYsm00tSUrnntu0ZpI8yjrXpejEjI7SzyZIl+2LUhdwBLz83ffw4gQfUqeYH0T8eyXb8l3ZvA/DYdkfsKdKxrGfCJQAJy6uroxCQHL908xRy2+VW5D0T5xOPruRc5prxO4IPvbU45nx9jhY2Af/gOuoSpek2638uIF4Ib7BrVRj+Up+pjUV8wIkH1Ap5B15vHXkqLepxGJNTFFqHFU5HFX21EApQp7CwCCUht8BffPc83fQV7LM0aayT0TXbOhDmhdikcKhISuwolXoML33V//q7EpISu3+eKC78RKGgbM74rCcqiId5Rg4Hj6gMSVEi1zXHO+D+FIfqU6qeCCD7fFwyK66WHcj2GF7R/VIH2QiEMo/ANDN7xYubtH4fjyja7g22Q/+7t5BpBVg0jZxf8AqcQ53mVeAnrJx3RiaZxr0AChTOqk+N6TG3AOb5bJ4XRqOhUWVMhqaJvU3Y5fZ/NYTJAC/WOzsL88AwQ8E2edaQk6G5zLqxzB14N3VE1q1Mb8NwAEmI+ImoAx3qkQvqeAAPuj0rwI0QlpNQGKgKmjWC+uhwJ0gTCt3GPajytx+F8n55zgKiU3daGx4ONvV3h0SMSACSMxwN3DI+HvRdVfHz3wZaPD3bYbD0qAQ4k5c/BDp4yA5o5DFEa4Wgj/LdHjYTLIhIUmafxwIgElV3Ks7lizJV83jUmp6GSfGNXQuVR/RsF9jAeLzyJXeuU6tDsJJdhyNxAVqOB4hP82EbHOhchKhAuG+8ufRzQiTGojKeB0aVfeM52FztK4ypSE0CLns4yiIr842Gq/eCtFY82nQQ4ACABDvt6iUiCAM/w/WQa7UoBSOAeqHuAeUPXBvx9cxt1Brhrjh11HI/PEdETRRH53DiWABm+BwCBtfDonAR0IMqGvIKUHNRn8OdPS4N74LPnozowMfIog+vFlYNm2+3a0xVA2//wD9/a//qnf3Qg4f/53//bhlVlX371dzabXdsP797bj++Q4gHZevD6CaNq4tFADlSkrhsu7xI8HR02oqVnvCKMl//4nOqc65pjTngseYayE0ACQk09jSPdv02n6v2cchK9gN587GmMft8U4TGdRptN1irAM0etl9B4tfxJhSMViCbPUW908bb/XohIyOn3Bf+vUWz0vL+88kKJ/3OdnNtQOl/KZ5cc13ZMbi58KpDQZX702T16DoGcn3qdTwUSwJs61i5Z2TW+0vrmTml+HdiAqpeUdvF9aaONXW/a6OSi9f8ZUhvUHmmz1/M55Rw4Li0ddtrm+MzWaamFpf5V1xqprNO5xvewTXWjppGj5ykf1Ge5LZ2vv+pAPjeddtq4uAZtUq5Rbpvk4IECFnoPnM9IUAIJtElY24DH6zX4nH1AgmsLSc3lHLg+SS3bOU4el9tLJfrvkhM1uGwn+/MPP9RL+6sGEhBdiAgEAgkfk9pQAhLU6MuNNSXG/DhVOrrY+TVKQIIyciMA2ouH6O9dTJ1/X1I4bYKppHz1nL4cJmVeFcQq+EqKovScfc9HIMGLxv2ElxtgF56nAlDX9FIggUIoN0BRPBEpDB7iOxnbbDE3q0YOIKz3yG+P4mYUShX6pHuVtJN3fUCxRhoDBApcwKcc33wtqVj5+3oXjjOdcwUScD04zOSTNiBBHWXSgN4zN97OaK8FSMjplUKX4+WYCCQcjpF+wBA3Ff4Yr/ehT8XACIphDFQEw9HUHSj8BgcHu5QBVkTuH47zSIVNODfYxcccQvmg6Buq2XuIuigHpkNwB5ZAhjoSdCYGVTgocGiYk4drVSkNAkDCdr3yoooj5NLD6dpvXF6ORiebTcc2GVd23G3t4d17e3j3wfYwznFsmpvDae9O1g7RCMOjAwqgfeSGV4dhL5DANVeFjXngPCPiQQ2u3Ojh59yB4DrnijLn95IhGEBC49zlNHh3d1evIZzYl0DCefumLmNMn7HRFTCiQ4YkWCClutRvWX2PqK3gESwnpJocnXcpIzHX3I1W0E/vnY+PO2qMSICz7WvPkTQAACAASURBVM6rIT906EACspfQxcPBwWEYTgAS4LCj6wj+xg4/gAI46c5P+4jeYO4odHPwT0hM50NU/z4ECIEXzmMbUj4H637QqUUKBHd8EG1wA/45xHPvEXGwP3jEhhcgHgWoMQUgkkAS3B7j8IiE+czPxTFPzw+22mzs9ZtX9tXXX9ty/Wz/+Yc/uqP95ouvbDyeOYjw7v2DO9MI+X9arW1ydeOpY/tdADAcN9riOi0lR4l1XDyiRBzfOnVAFkZ5QENv1bjFNZDagKKqABKUT9RgbTMkFUiA0RRAQlNs0eXTZFbXdAE9MGQXqoSRZpjH9SqKcCrd8f4OFAjIldOh/16ISGgDEnQeNqt1zHOWVsD5KNkPKi+6Ha7z2iSXHtfHd1zuTwUSdN37ZE+XmfKXBhJKEQkl+7NkfhXtWwESKJfU0Szpj78GIIF0RruS8iUHRdTujHlN/JkiEs5sK9kgVF6iPV/bPxfE86rNmgMJkJ2MZqW9pGAoeTuXfaQLOtDq3Ct/qi2L71U2UbbQ9uLvame18Vfun7DYPW092rQaacFrq64O26gBZjn/uf2by3a1FXPAIwfFSkBCl/+pQML3795FW6JAnvz9VxmRoEDCzez6LLWhFJEwtigI1SloC+0LdaFyZcZr0qjLGTtnmEuMUCU2JTgVmGqotCliVbwlQisJchVO+dh0PlSY4Bw+O42NNgcQvxUFeaErRZ8i+TmABBfiPfRTfL5SI3vZ/VEDkbdEESyguo4VVCNDzhnesSOGgl+on4A+61zzcYpIgCDwrg7Y1UpPQMGnipR/451CC9ei8bhKoaU5Kovfw6EOIENpXfmBEQlttMIxtxl7nHecR6GXC2COU+9PI5jh0kj9oONOB5fpQDiPhnyuXHhONZ7X7Rgj/D0AAwAJOMc7KqzXdUQCgQSEwgFImM7QajFa1vGajEjAc3u+uvRv5tzVu5JpBxiRJQzzxLg1IgHh58ctwIMAElBscXBAXQYcZ3b36tbGw4Hd//jO3n//YwYkIKolCncSSDhgJ9OjWAY2OY5seOyOSFBnQpUc5xNRDzUtSz9z/a5tXduUbhudFOXHMVJNcvnDz3CO8dKIBIYshuz7FCAB3RgA6klUAw0LBtSlXH8do/OiJDRwV5f0Q7mZh/22zk81jWgkNBZIXRcIJAAUQDG/SFdI0TGnQ0o1iOKRh+PeOzEAcEH0BsSZR+bswsHDK3gtdh6x+w86IE0D6CIt41imkGAM4AlGI7CDQUT9pFQKgBOHvVVuECPqAGb9wLtIzKfhCCN0Ge0p8Rywg8jj+B3RExN0ZxgcbbVe23L15Ekik3nsxN8/P3mE0dX1rQ1GM3t4fLb7x7WDBujysNoebHJzbYjK2m4CBGE0BYAE13mphgx3/fN2ik1NlfPCbFwrLTaYO8UeiQA5m2hFAUeXjy1V25VvvFc4wM5Uk+MMcB6xv/vY55tAAnheq7cvn6OWShuQwDHo+4u/05p06f/8eBxHesHzbtcBWHW9SvaLnqcOgn6f23WXHpePvW2MPxeQkMswjrnLUajHUkht6Jtbv8Ynnk8goW1O8V0pdeFT7Vf4B7nz5TZFsllK9/9rSG3gWnLMOY8QYFYbLOgjRSSnqMZcD+efFZymM1vqmkK6VJtSbWLYFnWaqRS5pl9Bv0FtRuVpAglq4+W+UF9EAtdanXXaJrx227zweEZTgE5oL9Kmpb2cXxvXa9aqkV25nMnvSxs8BxLy7zm/uH+JPy4BEn788OHXDyRAhxBIgBEDIOFjIhJKNRJUkJAZSORc0D6l47I27WjSqOV5lwAJVEa5QCeD6Zg4DkWpFHVrU5olRVtSJDoXXfdvG6sKbxU2+fN+zI5Cm6LuNTJSfYRPiUjw8XaaMWHM9RkicPhKLwoKzqMej90xFmc7Dge+w3OCd4iQYRjFs9lZmLC3mcMrVTffD6JGQhed5k4chWsOJMAxhtGP59U8ZhX0XIscSND5UVrJjaPc2MjbP+bzg89arIzzSAQc/Lj1nGpWmg/gg3wKGlWlUO+iJ4ABzgZqJMCBwg5nRBAEkIDUBlwHudeYD01t0IgEFKFjgTs1yPnsjJzAvZUXyOPTRRSLxM4pf/dnTmGZo9OxjkhAagMjEsyrLXuygn391Rd2PZ07kPDDn/9k2+dVdL3x3dq9oQXQ+rCx7fFgJ+xED8z2MD4OJ5ueJr1AQqDu4Si3AQldEQmkccq3LiMn8vobDqQ8UlnUx1+DBCTncoKfsa540cHFM/zcQAIjEs7HmYpQSg4qdtojhS/NJ6IRUPMk7eoysoZj5Nz0zc94Mo+CW8moRJSB1kjwgn5jgAYRWYPCiqBJgAwQXUOPRph5kULUTkC6AyI3EJEAOse8xfE0tKLWAkFR1O5Qww2/EbSBA0teZQcIyh0Hy05Hq7Zbm09Q7yPSKhCFgAgJFF/EPQAgAGUdJNCH4OZ0PPHnmo3GXlthe9h6HYjlemWbBFTYeGSHA6I+kN4x8Xozq83JNuut7fbgnoFt4MweUtQRCpymVBEUoXVDLtH/KVUmB/BLIzL4oYku5LqqTiX/KIhcG9nHSGECoECZqgW+MFcsootz1Gh0AxpkJK2+4phUbDFFTmFtgq4C6EREDNaEcknbB+N8joOymIZsm6PoujMBCSrr247lM+dAKmok6HzlfFyyH9psojZbqzQ+/V11Zsl++lQgQeVrbkdR5vbJv09NTfhUIOGsGHoLkEy+73qGkqNUsm8VSKANpE5vCUj4ayi2yLkhYBD2B+RgyCB+T4e6oZNkM0jB41xXqP7N/QqXwXXXom4qoyygDKJN7DLIAixSucW0N3WIeW++q35Xfyp3jHlP0gnlgcoTfWZen5EXKoty2wJjaNtgwr1oa7qMk428PKKDEQl98kPPV/tbQWalWdUZJf4oAQmQD+8+fEjp0xHJ7FFsv6b2jy4ovdBQhIYCHL1aXMfug7fvTjuxyc7UGgk1IaYdqS42oCBpU/JYYC6mGr65A4TFpyPgzJNCUC8FEkiMSvAcT84YJGAaHm2MoPct7thdsOPfZrzz/mQqdfIUPVQDSeeYz1wyBEqKuu93rZHAHOWPffdx9mhqFQI5Dbkg+kQgYbc9RJ4pah0g8sjrsWEnLByM0XhSRxy4kExAAg1yRCSc1VBICohjBX3kz0DBDdpHRAKOYcEZ/AYHAL9xbXW9qayp5CjoFEDI/67pX/LAOeXsd6tghPKfVvWnklAlCycZTj7plAZymwIiD+N5sFMZQMLMXr165WHd/B73J5Dw3XffNfOB4oSpMBxAF8wZgAQ6bwQ98CycH4AUHC+uS2OAc3R1NbflZh157SmfDn8jxNvHMRr4rp2hLgKctiFa1m298BzU+OGwsW9/9zt7dbUIIOEPf7DN8xJx5nZCV47TwYt2rvcBJACsQo0ET284BpDQVSMB/KXykXMKh7gaoT5EE07d5Two/bU5DJjD/Fz93Cs/TlGkL1ozNuHh+jfWiYBUvROewKZQwuWq1fn4lFY9IqH1lQEJqUXXGZBg0cZwWCGqAnUH4AxvnQ411UiNmVxWTyYzKcgYziboEY44ioHut2sHAXDeeh2pHXDYsaNfjaMDAmgQPIC5QsQA0gRwnckkdrMbngI9QVkfDSkloC8UPAzDN54FvwFIeHp68F3wEWRY6srgfADIA2uFiJrjwRZ2sutJtKQELYxHze84blwNbb/Z2nYT9S2w3rPxxKMWkJ/tEVPoVDKI9QcI8rR89nanV9fXBgBgs0X0ltlpNLYdIhHWAB7BCyN797yqgYSN12fAtdDlpPI+22jDi13/wSBaQAKyYfSRG+J4Zok6I484bdF+yaqKxxoObHA82HQyqYEEgi6kVwKkKn9VlkN2AuhQOY1IizBEMd4AOXg/vDOiivIJ+ocAFn7PgQQCsTkN1vK7ACQ092+i6rgL6EDNLuppBAAS9KU6v2Q/tDn9uc2Q65Y2WdXnCPSYBzWoRtnNteL11D5ruy8dAR2jPlOXo8AxfXLXBe9I0v2EffaXn6U1zFrC6SE7SvPXe0DpR4lIoG3yMUACUkh9rRAj5jWIUicm8Cf+lM/eocmRs/QeSY29G02l4Qfvhg8U6WfQG0jtmngU2NBr0IBH8dvedXakNMR5KWDKb5PrQM4HaUideNIpZGjp1QckYDo8NaCaekoa9ML+sPX0MWwywF7FLfAOe8GBc9QFstAVCpQo79T0nfla6hfh+HyjWAELlT1qe+jzqm+H7xWsIU+TB9qAmE8FEpRm+fwKJJT4vwtoYJQv1uc9gARP0/sVAwnBACmndGB2fXUTuxDpB1duydPLFQIOGQ0jh7uPUHJGobKn4uxjJDIRiYjnkuA+RtH13UcNBHXa25hBr6NKp+36JUWQAyMkbBoadCRUCOXzTfBDHW2CHaX5uaTYy0XzlgAB5ipf8s5nveT6XcfAMHZFJEUX24ybNkc5ajRgWxDV+Ecebu6FE+EwothfhY4Ok2gDiZoHXiU7kGq/HgzJPfbjmv67HAsFbpdTT8VD4YVrYvcWgpmhsFh7zdunAc15wz2Qg01h5+juJCICvH5D+lcLfzxnAuJIQ1CIHEtuTPEzQZNwWCIFIAy0k602EZpLo57tFWEA4Dv0i8d57sx4iHY4VQAS8Jz47vrqNuWHRxoHhTMjEnBcFE2L2gg4h88BRdImC6KGwtx3eqksWdmevBRGyMkVLwvVUYlUDhpEePUpFbI77LeG2o5ugGPnebe1m/nE3r66tVfzhe2enx1IuP/+exsd9jZDm8mR2WqztKf1ylaHnafCHKoUlQCCOowcSKhBWwFBsFux2axeyOJoeZQMECAbhWKN4cBEag0Na64p5YPSKelB37t4rLQjRxmvhr7ySMkQ5o5aLvNUXpfkhxpi6qyFEcSq/3Cmouigymy0aHTHa9z06tb5xHNhF915YxwJEzgH10G0QQBxMNgsAIT53ObzmS0cSBjaeDR0GsH5jYMcDjsxUkQn4DeMA/wVhRqP3mFhMoyuGJPZ2CMbTsO9PT8/2NPzB48QOB337uijzsFiMrX99mCH9dbubl/Z77/+yl6NK5umImAotLh6jm4QOA9j2CxX0dnBi4yGTEFdGjqji/mtHw+kwI/3opprL1h7ffPKi5iu9wdbbhGVs7Md0inGU++OM57NvZPDar3xYo3e0WF/sOF4YqdBZdvTyWaLa9ufwC9Dj2DY7g623e5sMBrbdDa2zW4VLcAIJiTHxLs/ICromFLKkkNPPhu5HPea8969gXzB9SfNUIZqJAfp12WQA1ChH2JOQjZ5BM4OtTIQlXEw1FgEvWH9naZP5+0m87zgnPfUCVaHRfmD53TZHGqQ076AHI5XXWXkjJ28wKb/3ERGqSxwhyS92hz1kn1U+r1kP3n0T9o5xjC4Xmo35uNSPVe6Pot16jPr9drsilweqUyhHHZ5yGJ9XIGW9pc/1ZHhGEoRCfna9cn8NjkL2dL3oqOp86x/N8/HZLPz99EoCthGt5bzd8wfajTpS+eXNkI/fcKKObic8MLF7OYDyBW1YqqpO+Rw0L14MgBcxHCn7j+ljURuCNFm5JhIE4gA66PPNltW1wi4R0SsTRzYABACwAM+3RD2qRfzxt8ARSAL451ACFv7KtjB6+M7BTI5j/mY1HZos3tVXuk14rwAT7nJhGMZCUaZ2kdf6t/kvNxGc+p7xu/n9Z34e24HkP9zfq/lYzbIOl14NLQf3r9vUhsaYoyaCeVa0738Vc/nqSTJLrrMJxwUAFu8EpDgi5paIiHEFy84bLmjEacEI+TEkisIfs4NwpKjqwpBjdFfCkhoU+A5MfXNfml5KVhyJE53nCkcc4OYRK+/qxCg0dxLHZkg/lhKKj1f6XqliILS9X9uIMHndDTwHd/BeGSjIQzaKIaFkHQoNg+FTlb+AV9m4VeqzHIBlCs1Gqg5kADjnPn9uB4FrDrZLoCx85V2IpxmxhGSfEyhuDXNJBDB7WupuVANE2goC6WKgY49Iw5yIAGhzHCqsROH32pHPzloBBIwpthZDeARhrOHXo8mblwjrFuNHjoq2OEkkIAh5tEFfq09QsZjdwCGLRy0xfzarq7n/o7vAfis1s/mESgJkfe0ALRlhKGfdkNZQR/F89zxTn2yHeVHyB06dXCX8bCz6/nU7uZzW0wntnt+tIc//dme3v1gA+SnVwMbDQa22W9shbDvw842iMKyk+3QttEqOx5GbsS4GS+dP7CuuD8KPSYCi989Mo67MKDDl+unPOc7vEk+K6JP2aH0yXVXelb+U5ley/OCIlTZpEqc3/+SQAKfC/d20M3BsIgYouEAMKF5RTsqAgk0kuJ3OlYBmOGaiApgmg12zfAZUQGITJgvoisIohOa+h5jm6GwKyJW1ms/lo4L6iaAX0B3wa/h2IP+cS/XF7ujVRYRH5MZWjJO7DTc2XIFIOG9AxqH/d4GB7PpyGyOe48mNhmO7Gp+ba8XC/u33/3eIxMAADw/PtnDhw/ecWG3Wfu87Hd7q1CzBO0tIV8SaBp0NbCrxU3dshFrudtFpBHk5HS28KgDyE9PX0AbSdShmU1tOgeQAidh6M/89Li2908PtkSk0gltFc2eUah1MncAAdEMVo0dVEDHB9wbX+0PKzt5ykoqzpj4aHAMmTk4Bh+Rv1gXLUC1oXdf8RQTaSNJo5p0ojJQfwt6irUg71ZI9UD0yS7ASQDSHnFwDPnIFDbIKVyLcp7RVNT7lDF8J+3mtlYpNcnnIHNQVQ5st7kjeO6YtQEJcb2wC5napDIj14d9NkBuJ+bHlvT/LwUk5OPkOuRzm8vIRq4kOzqBHjyOaZFtsjWf07Z5LM3PJfZ119pRN/St388HJLTfpc9Rd1vmcB7R0WYr5zZXM2fBGw4kZJHD1IXgWdpLXEvlqdL8Ekho07243k8BEnSsSA3hJo3KsFxO8P46DnadAEBCGcb54/l5Me8umuB8/VQggfqYdi7B2dL84jydj3wdNWJA56Th3/MaT7QFFFAm/ah9xHn4DUiouasfSPD2SKndnTJpPZFg5A4mdHNLcnxrA1yAhxKhKIH+JYAEMpgaoWp89wnZSxQBnk8FFc5Rpuf8KYMqQ+Tzq/dUgdc5zl85kJA/tyrsyHH1uK/YIUptHE8IEx6ObThBis/QDWFfI89HHnukAsJWg77PQ6vJI20CVRUaeYbhsxCI7F7AfHI67zyPdILPFLwEEjD2MI5TXh+dx3E4Hur4Kb3B8FVBmf9NoKMVSBhEKDOABOCNBBLgAA2RF+2hzuGQEEhAEUWMhS0jEWrHNAXm+VEx4jOPY1g8n4XGPUABd5gOEV2A9Yn2dLd2fb3wnXs4Cvh9uYzib9HlIdrZARRypYFcbpdjsbNKIIE7mDA23HnbNy0dEZ3w6vra5ihGNxzY7nlpyx++t+cPP5ptth7jAiAB3QF2x4N3AVnttx6ZAGfJgQTUGDiFseLrmhB60o/mMLvzmhaI86A7gm08zrXOASilxfpaWSvVNrme00cpIoGOby7nyCeXAAkcR24cka56DV0JPVd9RP45JocTNQx4/bhegANw9EBjpElEA+izsFo/vseaMc0G0QgAA/AdIgUWV7MUjRPRCaB57KgvJqDxKMbH1oy4u7eORNrAKbq64Jyc9rExdvT2oajlMrb5AvcDYPZoy9Wj7fdrGyP0tRrafFR5RMLr61f25vaVVYOx2XZvi8PJTru9oXo/xrDGv/Xajrug88PuhFIHhpoIkE94x/corLheb2xcTWyK6IqqMkQ0sIsC2rSCorETv0fUD1ISMHco4Dgd2wiASIUIo7nvY2x3J3terxxIAOiwXG/tcbO15eZgiOkYjCZWzeYOKCCdartH7QXEFG19fRiV4y4ubI60rsNTyEN+b4em6wV25mYV5izmlkasGtVYpzYgoaG5kB/U2wCe8RnAoaelTOchw1IdBl/36bROkWMnE90Y4e6l0nVuBFPPa2hxm0Gt9oM6Ebz2pUCCz/FZ5F/wR14jJR9D7oD36eM2Pi45yp8bSGCx4Pw5ciBB50aPVccE33PnleuHYnltIEKtrwupsX2y75LfaH93OWOl9YPe7HsRCOi6fml9+/wDj+g4NsWuuQa5ray6jvMe35WBhDafpW29uuaAdlMOJJB+EO2l+i2no5wO8nlksUrqM404VGc4t0tjXoOnAVZrWqgC5praqnYkx8nxqG+o5+v86Rw1Nse53Ypjmsi8sMX6Xvp7Po/4zIiKLhuijuxMNyG/cn14/a417yoW/VtEwtVNCLsUkQAgAS9GJCiTOhHCIpaXGqU0uLgIyhTnRls3qfB6ZEQu9KURCSVhmjNqblSTkZRhaiNYdqJL9+n6nXPE58JxnGO8Qxico4hNGL2e85Pv31eg4IKLlhRB6RKl9o3F87O0GxXEbeeqQGhLbfA5lYgEAAm71F4QRRhzIOF0akI7VdDy77xGCBUZ6R/0xfQVhr3iM6uuK1BEpxDXViDBhW9Siv58Ahwg1YFjqWucSJs7GL5dc6a8dimQ4HULEpDgDscyqszjhe9ns4XTM/OC4QizinmE6IXzpfxOsAXjoWJy/j9FxfsIJWeQSOwwzudX7sBFuzXsGp5stXp2ICGEf4QWR368B7jVDpvPLSM4kP+N+yL/ELUd1s2u8aQa2ldffuG7tROE5K2Xtnz/oy3f/WDrh0c7bJY2qcYR8g7w5LC3x+3altu154ofvNDfzA6nUdOCjrn8Ka0COcxKM7FWSMhp75aQ0zyVKQ0FB0mk8GQu1/oM2DZlWgISuJ4YFx0y0rTTpcifNmMzD43tMrq65ASOV8OmBmwS4EbH91wfpWiDQV4s9DwigCGYdBCCzg62QwpMNbTZbGLffPNN5Kb6jjeuFxEGzsPVwKMEiN/ge/IFjwPtRBRQhGCeAXvHgW1WW0Nxl2oycLACQRa77dI226XZcWvXs6m9ur7yYqCz0cheLW7szas7FOmw5ft7+9P//Q8b7gCkpfB1Q9RB6hKTiiAiagx1ERA1dDVfOD+gjgNaSWLw0bZybBvvrhIh/uCo9XYTAAJCbpFTDEQC6SQAXJCSBCgNbV7HlQO6+8PJ9h6xgyiekz1td/bjhwdb7fZ2QPHC6cysmnrRRoAJSDYbjgJQcEAtOV05kOB0lugPQALlCCIS5uNJHZGg9EmZyFQs2hs0zhtaDUOXIC6BBEQksAaMR18loBLX8/QUANXDiFjRa+cGf24A57KgzVFTXlBHhlFetDnwLLtU3LI559wgqA3lF6kNzG1vgOicN0u6u6Sr+ax91/ncQILWqOlz6rocDZ1rrDflIXUr6Jiv3E7+OeanZJ+VHH19rrZ1+GsAEjRFJPc/dMwv6bMMJLTRdGlOuviPekivyQgvpfU2Osh5gdcAkEB9AtlC+qIzThpSP6qZoxgpgASvC5XsKwUyNSIht285Jp1z9Q+VX3I6bM4J/cx/bXZCH/8r/aoO5/24AZXLzYbnzlOzeA2+K1Cr42ierT215zcgoQVIcOWWql3naBOBhDZHm0a/EiAXg8dr6EkbwSgDhDHGglaxS1xCrErKLFcOyhQ495cAEvhMOoec59+AhNIKxu99irxNmTTauz8iATvr2FHztUFYbqqdgIgE/w47e9lLhSZ2n3R8uaBibj7G78XOxigeGNXCcWwemkVHiCH+TA2pryuFx1AZkPUEvA5EGjPSHupdt0LVc46hC0iI0Fw4R+cRCQBgcC6ABDqxMKAXi+gKUz8jnCAJ+dXq8jTiFFnnVDuoctrbfD72FnpIOEW5hyOckcPOIyJQiHEynlo1RvqA2Xqzsu1mVxdrwhhQA8Od6yHWNirWe1RHKmKGQnO+BikmGq0g3YECMDKt7H/9/ve+4zvF3G7Xtn7/wR6++5Pdf/+drR8/eDE85KcPUcH+FG3ynrdr26J4E5yfybUDCUgh49rSmaDjeO7k4lGRmR3t+tQRb+MUnJsXcyPt8Pq5zFMZXeKrzw0k5KGtbQZJn4RQ+anGBOf4HEhIoBFDwREy7zsizY5zzEfTjpU7ljTifL5Bf6iJMKnsX/7lX7yVI+oVMD2BoBTGhtaLKOrFgopu2DmQGAVAQXfdQMLJVs9rp0/voDCb2HQycgABBD8aHOx6NrO/e/ParmcLO623rscX46m3KH34/oMdH9HWFJEwQfu+Q3OM9ASAWDTEEPkEIAFFGTEH6+XK+aCajOzqNgEJS4BsEUHhEUCon4JdryFSEyobon4Luk8geucAMCCiD6rpxGvP+J4EUg0mUwfZtmb2w/sHe95sbb0HIohzowBjAIknG84YZh91Rmo5iDRm/O58Il1PEMlQpxA1EQkMkaUuJk9Q9uTvjREd1yewy0gsRCA5UDka+3qud1FHpj42AQmcX4LEzdgiukydjlx3YAxd9s/ZMycHgWlp+I2gyR4hI2evdiCBEQmNLks8MYhifjpO/VzS3ipfuuRX3zU+N5CgUYG5rdgni3gs1lDTVqLGSaS1OF1so4YQX/y7NC+qB0tz3Pf7pwIJpRpbpE+dq3ze+sbXNw+ue04owNq9manXzmn0koiEtvX/mPk+A83TBs/ZMyWZpTzTRgNd80cgAecrkED60mupXRHfh7xEagPrXKlDT12k9kFuK7T5LOojqs7VeWuuE2COghe5P9Q33/QJc9nIcdGOpvxWPosxBJDQJls5p/3yrD0i5zcgIQMSiPJrtWtlBIQW5YZuTmx9hurnBhJKQisXdPlY6XA1hkNT3I8K+acKwlzIKVOq0soFgBJ9mxJX4VF8/k+s9kHn52OEqx5bikgoKVSds1wZ43N+/plA9vZZqdhKKrboQkwiEmAYosq+vyrsnk/r1AZfB4vUgfxeXCMFEnhv3dUikIDfCCTQyKNAVaNBd1Rj5zwVBHSFIM4oCkUyD9yL7KTjktCsBesx5kgNUjWacW/uguK4sxoJA3aYCCAB92OxRTj2GP96HWg3roG5Bg/0FQAAIABJREFUuLq68XcCCahdwPMYzRDnRb97dQQV0Y+5P/gG5/EU4aH4x7QQ/I6xvn37ti7wiDxwXJM8Ew4YDLuxh2xHMciEjqdCWAjXxnm4F+6P3HHkkONcPOs//OO3Np+MomAdaiC8/2Dv/vQH+/CHP9jy4d7mk7EhcmGMyIfBwLaHMB7RNnOL8OvJte3SroICJk5TwzD4zxSdAkVwJFLr0S7+wzxoREcekcDrtyn/nKbbDN4SkPCpqQ2fCiTg+dU4Ik+RXnRua1nGRHoknqTCnjgOQADXiDvQ5GkcN5tPo9Cpp/rsvTYHin1uNmsvmokIBObIB1/tvLsH55m8FcZRAOXPy8c6UoY8SvngxuJ64zQPUGk+m9p8OvIImRnAuWpkd9dX9sXtrQNdTx/ubf3w5MUXcR7+fjN5ZbNBRAXh+rimR0l5mgKKCDZgptcymTcFYcEXsMOm86h9gvNY0BQADZxpOPveBaca22Q+szGqyI+GDiIg1QdFGBE1dRwMo6jtaWijydROSKHAjv324EDCane0HYq0Ho7ulO9Rl2A4sPG8KcZW60UvCpmcW9QfSbLB1zdFJARNDAJAHIbsijVuDEMco/KiXdcGkEAaI4Bap8mlyCeMm7aEH4tq6pAnXowzxqpRlpTd6vyonZXr9TbeJF3xvoxIwH0p05Hac/56CST4tRNPNLrusoiEkv1xqX7vkm+fG0hQcFdtMl2X3O7QZwJP00kjYE5wwSNVChEJpfkr2V+l+S05+qXz/xqAhLxoJeleZXwb734MkJDrC16vND9tQILqWu94k7XtzO3JM5s1O/YkkYnUSThf9Vw+H82zJJlzimKxeKmNRXCT5/M39ZHy58uPyX0V5ZW4TlMImtfVc0r0z2flOWpb414E8RRIOPenGrmvthafWe2PtnXQrhEqo34DEjIggY4eUx2UIZ3wBlFcSJVcboAqgepk5+e0KQsSFxU1GUSVbpeSycfadlwJSGhT5MronyrI8/nI546Mqgyq801ErotRSuOL7NGf/ioxeunKpbsXBbX0mM0VOumuTYnU4x6GIciuDU5f2JWWGgmISPBjxggdm8auGo2/YzjoFOLqkOv9ObZc4LHoIL5noULSuCorNTTxt++apzB1Hlcbh14UMnbYGYngiK/km9HQhX2oghXXUkeF922NSIB7vUcrN+zaax0E5P1z1+vkjjiBhJubV+5M0WHZbqL9GMbH/GGMBwY8z+OzELWu6R/BzafY6SXfcPcdn+Ecff311zWQoOCEO2H7owMJcIJmk8hdJpCAHV2/DyrOL5cpjWJqp8PegQQ3YMeVff3N1zafTuwKjhjaB354sPff/dEe//wn2z4+eIs57DpPErCDwnDIi92sd7ZGcbrhzIEERCsoDyPnm605nR6yFrwhF2Hf91fN5lqqoaDoP9dVjQPllz4HxY/7zMUWc37K5UFRPqQWgeqEq8wCGASQiEZT0FYzp8HX4Ywi0oCOJdu1Mofeu49cLxJIFuBTFLGCkRbRRYgaCB4PmYMeMcPkqBMwa3aNY8Efn+6TAxpAFoEZhq6iUGJ0Zzg6aHUzn9l8NrGb+dxuplN7NZ97/Y7jem2P7z/Y8sODnbZ7GyKab3+yxaCy+bDphELQCfIBL0QYUAdhrq5m8wSWnGwDgNCLjwK0i51p8BgiFZCm4DuvqaUu6iFMplObzKZO196ZBudDLkGenga23G0MReAH44kXVkQ6xLEaeycH1BjYHk+2XG/sebW2HdqrVkObLCLiS1uQRneJcM7B46rjibvhOwAuiOhhJxZcRTcOsEb5jqTSW9BRk8PrtJPuS97FPLgMlc4+Lm+R1pTknBr+uZxVG6lkYOeOEz5jDZg+R/oJsCsiJpC0ev7KIxQSsCKpDTEHL4st9urZDkOgxL8l++JzAwm8v86trgl5I7c91EYkkAAZATCOQILLiESQerxeq2S/lX4vzS9/b3OSqFP7bLhSRNynXr/v3t4J0usMnbcs5bhzflBbPq5bTm1QR5ljye3v3jGKfZr7Mi5vUvvVNp1LuaD31eP8+wRIlvwYpa9mXmIjyLtQZBsUlA94VrUN6Ie03a8NaNC50nlqrnkOJOTPWqJvXVPaT2pH6Xe8Fn3JeG+KaSpfcz40Koxzr7zyG5BQr1h/sUWGTjNsMJ/MajSt0S9dCBJuGyKnxHKJoHPFm/Jo6GT9UkACmbmLIUqKrvR8fUKIho0+v84/HTDOiSo9MnWJEX8DElLoa0exReh5RCS44Bsjv3XmEQkEEpDCrgaa5p/nQl9piAIORobveJ9O9W5+Gx+5MZqMP/xN4EKda/yOHW93WhCmn/rXO+8k4IEKgEDC8NREKyjPkr94zy4gAQ4Mix26cZ5aPBJIQOgYng/GLJyo29s7N6YwRiix9SqlDqQaCjS0WGQR98Uz4roahul0jSKG+yj2SIVHxxnPj/t98cUXPhf4HvnIBCfCETvaqEJxxqkDCXAOmYtOIAEAKoCDSKOY22hg7ih5ZfpxZXdv72w6ndg1wrZ3W9vcP9jjD995nYTd85Ptl0sbnY42RuX7cYA7GOsarfbQIs4mtk27ljAqwxkZBIiQwu5irZrmOm5A1UBCFIjseikohGMIQJE22+TzuaJ8GXarBmYJSCCtKuDJ850WC33Qfy4gQXecyXuYQ9QVoPzUiIOYnwAYxpPYPSa4BeOBYf4AxkB/oM/b22tv4QoAITowbOzx8d4jE2Le0yqJ9T0ZZO1bU2tZdn9AR5JwBLd15E7tCO423klhs1464IXCjddXc29Fend94yDCCDv3662tHx7s6cN7267WVp3QwWFi01Fl09PQZqPUMvZwqCMKMFjQ6uPjow8awCpSELz+ie9oA0SMtAVEElT4fYKx7Oz+PsAPRCD4WEHXiB5Av3MANyniCMDB9PrWBlNsRgxsiUgd7NAhOiABCQekBoDChyMv3Pj4vLIPz4+2Q9FU1KG4vvIaDEAsKDcDFApAFDyuDgVSn+hgo8Ur6I9AQg66tRnQL52TZvfPIzhS6gSeF/O0S/dHxAVfrs+TA+DFPFNEW+PcBwhKWZHr/Nzg1evmDimuw6g3HMe0Jj7rYJB3fWkHEvpSG9qc0JdOW7uEKtlHJfvqlwAS8jnVZ8vH13ZsDiRgDeoNhCRe24AEzFjJfivZj5f+3raGKue7rvPXACQwIqFNb6n+eEmTHwckqC9AHZJHzOXzpDZ5DiTgM4spq62otNDGR2c0N4h23NSvGvWU5/erPIu1DeCXrV3pM+D6BJRJA21jz8esIAOfQW1enZscSKCPo8dQL/fRMPmj0eFN0WSdO24U4Fq0nUMPRMtx3UjQZ84Bk1z2/gYkpNXB5gt0HBwmvH/x9stAylfR9orFFjW14UzAIL83RSS0E8p5cUAa/KpAcgGgiFG+Y3ZuLJz3/C4ppS6CVGInkZE5uZNHxqJTg2t5e6csj1HnhgZLn6LNGUeZk3+TyZQ5KchyQzt/xtKclBTBJYooF3ZdSrFNKJZSG/L5yAUbpCHngrTFsFDMDUObumgThqsLtZTa4Mo7pTagawOKZ6HSPq6DHF8PzZ/PvGCYO6frve2TA0jaoADXNaISouDjmtKgcIdlHC3f8JsaleQHdQprYZiqgWPnD7/XRXO8MGSkN3jqMStGpy4OFLzop56PCXPQhL6GkOU88jruFCAE23/D/DS5x+40JSeYRQ1xPzjqr1+/dWcLCgy94/e7Y52HzbQIRiDgHnBKOD7MK3NMHQhAa7zTxh10fE/DC2P08Y3HXgiOihH3ZDvJoBXMDarrR8i2V1P3Dg8H2+8C4Dju9skBSt0w9ru6kwQcpPn1ld3cXNkCOd7Lx4hCWK/siA4Rjw92//33EZEAkAU7qMgVh/98NNsczR62R9seIwQPOysBUA3c+cJuJsLAvV82UkWk7zjGjeJ9UUy96fGe8x7l1yV83HaMRi+o/CFftu2olWSO3gdVq/teJUdCwSWVFTwvl4/59V7d3Tj90llXww/b1aA9rJdGxRAQwLGvXr2ueWs+n0bnlXGEjqMbAwwN7vgQqEBNjzD4DjbYN04j+Y5jwb3RNhLgF1IjMK+speCGz35rpz2KLe5tdDSbTiq7W1zbm9tb++Lq1qNkNo+P9vDuvT388IOddlsDcAG+naTUh+F258UVKTtP3uVkaINhGKerbdD7fof+qk1qE6oPgE4Rme0tZ/H3Cek+iDqINAcAcG6ojgKUYFoHQb3lauURB9Vi5ry3ORztabm2FdKPAByiuCJSHABGoI0qfn9+toflyuUN5PQe1jA6XAyjtgx0MnjJ+7y7zAvgA2Nw+YlaCwlQQ5SQd2vx9rXnLeAoHwkSa9FQpSEAKpECknb4U0oXdILLrTSfqO/Al8vuYYA3WNs+Q7ZE3wQC1e5o08fqJFCP4LjJZF6PK84LIKHhA1YzzsHK+Hw8xDyrXtaxqCPcpv9zvazntun+XFa02ZG5vfUp9pOOv02ucf7pGOUyCHTPwslYywCrI93B7ccE9rfJrpLswzm5A8n5o83A66qNm89x2xq0yWR9/vrv48v2oqV17rqf+hG8Rk7/Z/OUIhL6wGxdF963mYumqG6XDmLNJp2//O9zfmlSqXhv1SlKi27npWLKOW3xnJL+RmpD/oy00Rj5ws2D3H5EahdosAG6mxp0BL84L7yH3ovPovSU2x9Kw630k7pkqc+n9INzFATgNdTxp6ymva3jcbs9KWwex3GHTDxv/6w0SP5SusllUglIAG2+v78P/YpxeF21gfvV2Nz7xIDwmmwHp0ukRReV/wzf50DC2zdfxO7Lah1Ciq2NUrFFJSz/+0IgQYeqj6yLnwtBLDiOpRJUIqLi72LAj5kaJR5cTx1RjpVAAsbi4bDoX79DUa3+9i1dhmzbsncJ4D5FWDLai79/YteGNgWYC5M+RvxUIAHMGLvLEYJLw48GN4tZdSlS+GouHDuABOS8bo6xyw8gAcUCASSg2CIcv/U2cl/13qRXGiF0+jkGNT4Yio/vQHc5kED6zw2Gmk5TtwHsgHEe4NxRMDOdwT97akbkQlOoDocNEEg6w28KJORhbizqgyJxg0MACTvv7S6tfBKQgNAxzg+e7e7uje/mwoDGbid2MLlG3IXjOHAfOCJqVBCkcX48bO3V3cKLzMFAc+AzocuqmEB/jPxgDrcL9gQkIMpkPo1uE1AM4TiFQwIgwdtTeh545akN3JlGigKAhOv5zIGC03Zlo/3OKlRsf7y3p/c/2ofvvrMKDtZgYFMUv0y7B67Uj0N7PpiHbvuuIcK1IfP8H9w7T+mOEO8IhA/QVtMJUmpDznP8XDJESnKShlyXHCGQ0GZMlK6N3z83kNA27vq7wdG7frB4Yh19k1Jl8D2/w9q/fv2qjnABwPX+/Xt78+ZN3XUEAEJcm63yTvb2i9d1bQV0c4hIm03tfFanppYJ1pbyIOosHL2gZ/BqyCAaci5T0L3jsLHTDgUTB3a7uLK3r+7s1ezKpog02h1tef/BwYTDZu0pDlN0acGuAWo4pGKPiLKhs+21TQBKJlpDPwTQOboxwDn2+w8DbDih0KwXkBl4dALSdhwsmM/8OZ6eHp3PCbC6TE7yeocaDQBawHMoeFqNPF8cbR+RwjAAn6D14qjyLg6oJAAwAbURUFdhs4vj1t6Wd+hFFcEjlDWI6gmDOoAEyEcFEvAdUhuQo4y5yO0JymrqE6aU5IamgykFIMHtGFjr6eX3rpBGVXnkSpchTBmvtkJ+/58KJFBOfiqQgNa1+Ut5Lh97bojruW12Q8k8brtXfs8++ym3z/JnKd2fPEn5pzYc/mb0EPW71iIB3aD9sNpHbfPVJ0dVl/PcWven2iCkL77r9UrP37Y+KusR0dPlPJbm7uw6UvBO5+MvDSRcGhXEZ6V81ve232gjIiKhb/4UyGqlg5QipXylMgtyjfSgAGLwxMDlM4EEtRkoR9Xf02dSX61N9/NaSgPtfkFjq3JO9FlwjoIGvMalQILKR9q1uD5tckQk9PFHSb78BiQkCmkDEjB5jEj4OYAEEiCJUomAhq4aSUqwJC4yAxedhK7hO1SylwgwZUpVzrwPd+I4FgIJ+EyUkhW7VXnkTKWCOj+uS2nlzNenCEvGepcDUAuI/+FAAvqRu6GbCvq5kTYe1/UG8qrYLwXzebFFzItGJMCqRvtHN+qm0b5wPJ3UQAIibHF/AmIUUCqAuZtJoZjvftEQDcM3dgIp9KkIVICqEIcjRhp1ICGNxe+fQDH/O+0KeooA2q0lxQ0TnPSvwl+N41wBNZEBQxse4fwEkEAwRSMSYMiTd3AeUhtQ+R1jhRH99Lg8AxI0wiffDacsoEJAusG33/7Oi9z5TrB0g+AcQ1HiFTvEAVro/COyHqkNKLYYsiSiOnbbCCm3w9Gdo6vreQCICUiIbhV7my2ubAqAZmAOGCwQbm0nW97/YA/f/dl+/ON/G1xV/COQUKXIgv0RbfBGvuuL68GxQq44nB44HnDiAkiIoqCMSjhIb3E1UtoUetEQKQgQlR8qx/l9Vx/0klzi758bSMiNOM6Rj98LyO1tlForEmwCPVPmBpi1dJny7T/8vf3TP/2T08F//ud/2r//+787sADaA43gFakziGIZ2XQ29mKfiDxAFAIjHwgkeIHSYxT3JE0zpYd1P2DksQgo1lLDpGfV0Eb7lQ33O09TeHP7xt7e3tl0MLLt/ZPXQ1g/PliFQqfVyG4Wc5tVY9ttNrZaP9sBEQpVtKGsRhNDHQOAAiiQuD9GNMZoPHUa3Oz27rwD7EKYvofID6c2QB/3/cm2O0R2pYKxs4gOWG3WvuPmbV+R+oPoKBQddIBu66kKk/ncATPcz7s44BmxTQNerMa2OSDiy2yL9UI0z7iyw/Fkq+3GlputPe4OnvowSOlAjYwIAxTtJbGWTOVi6oEb28MILQaQoKCvytrG4GyKcqm8BFB6CZDAGgkuigEYj6NDD4GEGgBJYBHptM+Rcl2VOkEo76udkTs2HDv1VVWxxgSjED4uImHgki1eJburZP+0ORqla5YM/TaZmM9Pn6zquz9t1nzuObf4nfTYtg6+flnHAb1f6dlxvgIJKtvUfqXNnDtfpMVLZXWuC/y8nwlI6Hpu2s9tv7NGwueMSOD8kr7VV9D1z/VM7nTrsUoTjEi4dA3y41hskbIA9+GGFO0h3i93yCFSCSSoE097T22HnH5Ja1yfnHfVlmzjwea7ppNN7itxTjluvQ6/U17j3/kcqTyn7Uc/D5tIKhO5zvn4Vb6d+2ftDhSLLf7NRCS4FoehmlIb3rx+e5ba0Na1QRf0kogERUhpMFFx5sSqwpCCksqci6u7pQxpJjHk7yVHOleANCDJWBTIdERwPHcnSJS5glSmygVh17FdhKpCh9dS5ikpm9Lz/09ObYCjDERfhYqisQwrzI2nc0FTBhKw6eZ0kIotYveMEQm7Q0QmcE0ocLlWBBFygECBB4yPxiiBEIwxz1PTcXNdUXWcL47D5yOlG8FYhVDD8R7uPw2HuaaLFLGqig7ns0CXKhUCBUwb8IiEI3KlGyAB120DEgi6ITUE6QZ4Tjj19x8e63QM1kHgeuE6AB3yF+UBHv2bb77yHHa0eUQoOto7ss0jnLfNGsWEji7fPKQcIdGng3/Ga3dIkSBeK2HszhD4eruJrhFIHUBEAnLpXdYcI/qFwBVSN2YTAAkDqwZHu51UNhsObPXwowMJP/zhv2x03NvYhglIGBpa6UGuAjQYjMbupAFIQPG6Peb+hN7OJ287ivZx2IkFiHBE2oWkOHDXuE1R58DTTzVUeJ7KNDUqACSc6YOPvNHnBhKwlrkRVH8eovbEzlP6gt8iCqXmFYAB06mtN0vnmW+++ca+/fZb38kBkPAf//Efdnf32ukiii6ybevBIwkQ7eDglBdrjVoWL/QU8lqQXJB4jqH5nvaQwA5cH8CE0+suIhU8VWA0sMlhabPBwK7nC/vi+rUXQzyt9nb/5x/s8cf3DiKA3lCE8dX1lVWjgW3WKwdHEPUAHnL97GlQY5enTmvY3T8NrJpMnE43u4O3LUUXFnSHQdvUSTVxIATRCK4fjzHmIZAyj8uI3TCAdHPwDiKd1lvbe6eC2Imaza8d/ESKEyIeACKAzvEOgAAdG47V0Gsk4J/Xp0FILoqgbreeGrTzlIXYGXUehnxOxV6RooEXgASXi6n4oY8T36WIBDrkDANWfczv1CEjmQOELAEJcf+mAwvWbjqZ10BCbhSTn2iLKEvl+v5jgAReR2lwNIqUsOZ5Pw5IGLa0f1QbJ3cOdF5zUfE5gISS/XOJuMrnXD+3OT9qn+H+Drql2ica+YJzKT+7xnGpfaeOLG1GvOeOVtecn9NA+2g+B5BQeu6/NJCQAxi5/Z6Pr03XKM3nv7v8aQHhLqbbVONEnW0CCZCFnuYlLwVCoF7cLhs2kW44VOURT83HTRlVAhL03q30k6U2tMkojY5Qu0afOdernFMFSPLIWtc/s4XfsguEUP80X/uYg9+AhFizDiBhs1yFgZHy335qjQSCCMpwWBzNwWlTIEqAmmqA733nNYUTsr3epwIJXYYy740xsx0dHTEV0rmwIKMp87QTYhOn3Pb7b0DCy50OCjXPNUIhOrQXkx69Ouca8aLKtj4GNUJ6Uhs8znecag14GOLQc4UBJOAdu8osfneOVDK0NorhaEij7j6RP7hbjrFErn7Ud9D2YEqjfQYG20DiGBRIw7s7314sMtocIkLBX9JHXIU0HRqOVZFc1nKoRkN3tAkkaBgdayQwtYG1GyC4ASTgGjhegQSmo5B3wHtffvllrWi5ljjXd4HnE69PEA4aWj9u3NGBk4Rq83CU8A6nDL/zOH7GvGCXFXMzQXu65LDhe0QkEEjwCJdZOIWDrLvCZrmJtIhhJMfMRkcHErbPH2z57kf7/r//04anvY2PAz9mgoKLiCJJxgNypd2JPODfwd9XG+y2bmy139tktnAgCOkNMDmQm+6AEcBfgyEay5jLUH4uGaJdhlz+fW48k9+4G/RT7/OpxV7zHdtchpJmOF6Vp4hIGI4QSdMUKHXQaDFz+mKhOkS+BKh15Wk5WC+kNbx//2PdraC5PjbSY8ee9TYAVKDzA/6F096s134ZtKlAQow5dmoYdopzqWMI6E0GB3s13NvdbGKvr+9sPp7bcHey5fsHe3r3YNunpc1HY4+WQUeHxRRO49H229TpBCAs5CdcapehXlXWd/7xD/USmFaz20cbRm/nejwYIsGQpjOzsdMygMv1Dm0uN7Y7bOt6LwAuZgAd0JnB206uDC1VUcR5jGKPk0VEX6ViogALEAHm6T7Hg61R1HSxMNSr8e4NAIZ83ANbHY72uD3Yeh9FFWHSYd7xD1ETAajG3LKODQFEHI2+GeiagYgEAqkEfDH3tClIM/icG7XY0boESICYpVFKIAHyBjVb9LocB/lXHdU2Xi0BCbmhnzsVWmwxeOc3IKFLJqoTRjmTrw++p4PDtSTw7uo2pWBifSFTUKi0y9lSm7JrTLnDqXYQ79dmlyhN5zJTP7c7f9JW+xMjEtQma3vGNj1Wj+8XqJHQ5mDmujC3/dts0bY1cBmDGi1Z17t8Dft0dB6RgGPdnkEaWarFoXTLa5HXXX4kIIG/8ZnVif5UIKGbjpquDeojcsy6kaV2jvKYzr/OJf7WqNYuICGff84Dxkz7Ib9Hc8xvQELMRQYkvL574wYMgQR2bfipQMLZ7mfWL5kGUe0YCseoMAOBEdWl0uWOICMSuNBtTNPLiFkooRIr/q4NkwQkgLBInF0COAcluogQ55cQ+9wAVmPyEuM9VzT5XPxPj0hw8zEVFlSlQ4OPBmGurGtHKO1kddVIAEowQNFFL/gVRfLgPA3hKHj3hnjnOlLwcW24y67gkyond/BHIzcwEOaKF4oRUgnQAadQ12dURJYKBDURaMxgDggksFCaAgm41nHb7CjTuPAd+VS0jIYPx8x8ZzeO8NwJSNA2cQFAxg4qi9mQX1HYEFEGcNgwzof7p7PUBgIuvM9XX31Vp3rQYMfc4Bpw6hCWDcAAjgQK0m02aL0XxdjwfdRuCGcN6DGAjajGj7Xce/g1gYRo6ZeKXe5Tq79D7P6OJwEmAUjga2QjWz2vvcgdCioODjubDc1mY7Pj8sEe79/Zj/8VQEKFXeThwEPLx2g56rL3FH97DnV0acAO1fNqY/fPSwcTAGJhdxbOXg0meLH5QQAMeA47L3imMuwSGdEnHzE3pCc1+mqHHMUgW1It+q6pv31uIKHLGPI5Gp5sVEWND6zx3d2d/d3ffeXvDuQdtu7oBY82cxyRQhG9AHpjVXzQFwAn0HYUWQzAPOgu9eiujbaIRDis4h1zSOAwxhxAAkCJABsDUFVAbz442jc3U3s7n9r1/MoQyrJ8/2TL9492WO6sOppNhiPvGjIZVjZCuwZPsdhELZnpxA7DiTvliIRB+ozrl1HldRDcqQfAdYrIHaTebJGakFrGAoucI5Ih1e2Akw9+2m7XVgG4mE9913+KdCoAFAlIAKAAMM2BiFEKLUW9EhxiAwcQcB+vTYO2sDdXDmo8rZe22iGvPCITNqeBPe1OtjkAEIw6By4fPf8XYIJ5pAPqeAD8cMcu8YoDKMeDRwrlQALBKcyFRrTo/FN/lCISwLfO6oOGT/LUBt0BVB5rs4tyg7x+ZgETc9upMXpfdmA5nc5z9D8WSPhrT22g/FIbTO2zknxUfau2ZZcDnDsyuC+BBFyL+pS2X1tEl67xpePrkrfciFBHUDf38mfKP/9SQEJud+d2a5uO+SVSG9SR5BzrWNT55TOUgAQ9DjZAviGpNn9Jjx6OAU7r2NRfUtmi8iTu+bK1q/oXOc/kAAc+50Cl8laf3GmOe9n+Ue2Ntsh1l6epFlYbneh8KpCgtjl5gG2Lc7+Rz/obkFCiQP7eAiTgJwAJvhufiPSnAgksTMjWCe+gAAAgAElEQVSFytGuLqZTgczwcCp4DS2OvObmVRK8+bS4cZF2s3Nhht8IJOBv7Lbg3nT+eK4qbr3GJcKwBCTwejTcldF5/76l/rUDCZ5mkCISdG5IZzQkdI1U2CG31te/o9gigQR37L2Y18l3xBDyi57ohqJZ0poQTgUdC9xTHeNcAHIc4JEoTvbkY4GTzO/OdrvEWKzR1VQMFec5vyZ+gOGMcz21wZ2EVHl+GhEJNWiwiVBu0jT+9jBlLwoHBz3yh3MgIQqnocQZKrejnkBULee1NCIBz80oIhjeAADC2Rp4jQTyFSM3CCLgHshBpzKI6vXRKhNOP3aNcQ3sGHt49RFFEuHo7Pwzvt9ufNW8paLv7g7HnhvP49fbAG8QkYDrYTfaQaMEJGD31CMwprHTqREJw9PQTruTDbALtd3Y4Li1m/nErueVHZ7v7cO772sgYQinxQsuVoZq8e5AH0/+GWACcr8RMYINUtRMQGX6p/XGHpbLtCs8cCCLO8TIR4OTgoJzfUDCpWqg6zjMBR2oHABzmkv1NtTo+BgZXAIyS/KrFJHQNRa/7gA59ODpna870hb++Z//2fnvw/07++6776I2SqovwigDNdoAJCAtZbV6Tjn5UaMlsp+jWCPTGnyOrImAALh12gBgaGqWkK9xDu4NICE6lSDiJtpK4hhvpToZ2T9/cW03o5FVp6FtHlZ2//172zyubHqqbFZN7bTbeUQC6Hs8Ojk4sttFR6bxfGHD6Y3X6cBoEd0CcQLgAHUI3KlHFICk2gB0CCd8YKfjzia2swMiHOxk1aRyWewpE74rBlpHFZZBgA27qI2AdCg48AASxohoSLv/qP2xQ62EE+oeBL2jc8NoMTVERNw/P3nnhvFi5ucsweuTK+96AiBzneqaYI8Ic4oUB0+ZQMpJSsGBXMLYuoAERiCSntuABNXJSAfpi0jw9KULiy2q0ao2iRrkyg+U1bnx3gUkcNx67SOTeevw6o+LSPhrL7ZI+aWyizrKdUfSn13yj3PbBhCobOGc6tzTPtOI2lyWemRMivrV9VEZ0yfDc/sxH2cu/6j39Z20rufyu3xsSov+9ydGJGhETdvzt81DPce/QERCG5Cg66H0kfOX8pk6qmf8ekR6XRPFgmvQyaVc7Ft/AAlMvdK10mvQgVa6Dwc9NpGiVlDzysGktudSGci/+97bfovv+oEEytZ8I402aQ5k6FzibwUSyHuc47AdmhphbXJW5UPu53H8bevzW42E22hntV5FagOM3BfCQxyaUo0EAgltqDuJC8YHHBLvvQwjBrvM2PmAqYyq+tXIplWEY+Pz9rD38EiGUreNr4/5cqYhwysjkmjo1BBIYKcGGrDK7DwnV+y5MFThXgISqIy6gAQ9v+2ZS4Z4yZC/ZB4/Fkg5e35Rouf3akKG4vjz3ZRwBAaGCuF1/qs4vLyWh7k6+voS+aVAcWcBQELaWcMuujt2FfKDzUYoFDaO6uFepX5YedTAGNX6Z2j3FmHvuA8cXbYYBH1G3n046joGCnp8p0ACxnR7e+uOAmsk5CFZFIi+OylAgoNe6X7OI6liLyvrcxdSgYT9OqoGq7GD5yAY0gskIPeTO6koYgijAvwKPsV6DUfmNRyw24jw/f3eq7Yvrm48HcCdAbR7W63qDigE7tgK8vXr154fjrFjbgG2YGw4Dsfk9E/jkPIG46diJFKPOaaC2jiQEK03A0hANAjyvtGdYeNFZ71rw2zmUQlx7tbDtDH1s9HUtuuNbZYPHpXw9tWV3V0vbP34zt79+Y+e2oAaCdURDh2AhJG33sP8AFyYjyufI9SucAcUtSP2BwcRkAP+X3/6s+9mwtnbeSrPMCIUPLVh4I4XAIXaoEFkQ2p918m7ajjIjmTb8QSiOF/kXcojjBuv3IC+RG64/C8Uey3JrxKQkMveM9lvaFc4tONp5zz3b//2b/av//qvvv4opPh//u//6/QAUQNaA9gAEIxzEtFCUfl6vXyy9XZrA0S/uD472RERD3C8kULheu3gv3stAQBAB7PTAdEGWUQTwk2TgwEA4XqB+hyVbdZru79/7wUCb66u7M313P7li9c2RUFCgE4/3tvj9x9sv9rZoprY7eTK1qvn/5+9N1GOI8mxRRFbriS1VHXPzP9/13v27rWZ7urqkkTmHvuzA/iJQDojM6hSqabHRpTJksyMjPAFDgeOAwcKImxWC9Vjmv5TYW9PJF9tZPXupwAkWIWQukHkQa0n/+DpAFCFNF7NgIJeVH4YRFC10jWlNOVRLqed6j5UMMH4sOQlnrFBCce+VVnXWpEgZVTyUZAdZlIgzacHL4NFb0BHKLkt2LRR1nG5kjZL5FiW8nzYa7TE6nGrETn780XW73+Suk+VG+V4Ocu5NDJV6O6URK8AEhBGgT4jAihE0SCsWCEcTW2wiCUAAzg7sUgqgLGIDAkVXkIkE94HUKFOqp4yG4hKp8P0PEwYA2BVRyHKg2mirvwjq9Lw5I37/ZQDF9sVbwES6EjHRjJtHs2iCT+2hmMgwVLCXv0EHYJp9e2K2zhniPv7TtlNsSMct2PKZvPf+VYgwR9ExE6613veaYzf515PXYUxoT6FTKoedCU0/d9z/Z8CEjzwz/bH48zv0T5nmz3gQln0svPq9z8ASIj7P6Xz/TgMe81/E5Bwr33el/Ay4Z1z9lfvE4AERprxMzrAc/NfN+NhZzzXtHdGcNrsUNpIIAXW+zt7ILblvU8T+0m0a+/J79Sa9uNnunZMTY7lkJxAlEt+lzLOcRrsHwfKUPdS1ml/s90KKCPCOERUTvV1Tn/94EhwmkVlKRh077aPWuscf/uBp7AwHxyIC4ykBFuxQ9ViJQqjK3bihgWGHHN1zBJ7HhQDoi+xmelJm5rIdgIcDAB8DqPDDPlO2/BH/EwpKtzXhznyOVehMzN10OcMYXx+zxGfUyRXSulqTg3pnHv+3P29gvOn1pzTqed7penvP2UcZYEsRr+jWeCWpssFSmdYT5g41sH5gbwgHxekf3AscQ86jp6XgA65RzX12lDOjHJnso2wfDzLDOYeRt+ikGKx0jJlfXDWwTZegEAMTkMgUvKABQxEAAocH2+QYBzouAME0RPwth1qipODgAo/BuGu/kaYsONgGMY+hGIry3oAUvgsOuF4LpUtv0d0G846HPwpBY1r1LlG2TakQYGpvoL5D6cAJG29FDglXay0fCIc4eHUXZ3gTDarlWzWWzmfDRzAs3BfOEwEE/AK1vvF0sAYjOlut9NXOFhMj+D1GGvOtZf9eIPAdTombSdVfRkqNmBT49jgeQxtLwoDjmB02anwUfuJeYJe6kA2WVaSoWrDopA10i3OB7nsnxVMSMuLSF1K3jVaJhLVGxByDuAhz3pZL5cmQ6mBSiBiuzSVvOwP8rdfP8kZIeNNJxVC4VFOM0EkgpXlw/MVVNBxN2cP463zpsYpwx7hnNpP6tIzcC2Ah1s/3qChAcxTJNUHgVjvliHtr+U1Xn/O6W7KqF9Hfl3MAamxAUejnq9VdZKHx60AsEIkAu6N0PzT6aCyAXCJzhXlY+RASKVH2UPorrbT/UpTX+CwZiiTmGq9aP0EZVK7enyF/OFUX1OkwbMSHArkC4RIH3VscS/pNapAQAwJJ7nv5GG1lMflUv7j8Un6spRqf5T98xcpn4/qsANI2BRLBR9MtnIji4UcL5eaNnC4nBWcWj8+anTVpWq0EgLAqXOFNAWAg+r76yvamSa2n8PBBlhZVWeL+MHpT9BlSPVBlQak8qD/qBiBdaFdw31Cedo8RSUTIzkFYPfl+ZOuL4ARiPiqukarRkD+j6gYAbABY5paug/kfbHZKOCBiCiAHwDhmh4RBzam9t/aDh4HkkcrmWUvkmNSVT+q5RIAa+ybWEP4CL+HfUGdPpb3tPkC8OKBXto/iFwDYMR9iTqIeyj1v68qRFn1e+acfGOvmrJd+N6U/eLXnI9IuL0W76F9EyBDdKPYBpnqJ9e3f6We5phxLHjCSt0yp0PufT5n/8R6h/PLPnhHY+o5bCPnm/qM0X7eqZnaayk/3sFXaQ4OISNkaUd6G8cfPt0b328Znzn5nJubt9q/kzKuNFWFRReFNGEvIwOId7MR1Ae3ZTiWj9gxvlcxAo/lARNlNrZF/L5Juw7fiyOj4n2M89mDo8ulFnp5wljQ/5pac5pthoOWoL/j+3Bu/LPj+/v+xGuXcurl1cs43/f95pqnTp2Tr/j5vp+0AeM55LqgHcE1zfZ7YMODw7yPHw9WV4rlggTnsAW+vLyYL2b5iWqXYV8EwfEf5L7CHnVSMLfqvtPnU0BCGpCaq+YF9BSDw9CNvLONLBZ0DmysCDm5+rkDEnzX/P0ouH5hUcgggPncSn7jmE0pKr8A4vZRYc/l+M458m9VpHPd8AopXvjfslH4DYxzwAXIRTblRPhFx+fHi00V5isgwRjO4VThZwgtFYYhwd4z0sNekdROQ2o9kKAAk7KQ238fHuXnQyNfkusCTCCfUkUjRchbzyVVIGEjgtO4rND8X5Dg4TQWzgH5D7wM0REnEOKVMn5n27CO8DxcBwcZbfc5lR6c8EbMEClQN4Pz69vBcmeou452KWB3VT/XxsaDQz6MF4YOAAIaQl5OCSToaUY1Ri/YPBvJGR1yhBzjuygvxznCVev1Rh2Gtuplv98r6ILrEH2A+xMc+fnnjxZ5kCUKNgBIwCt0MqM9eD3l5VY4op/7Qcc0lrpAoAf3BUDBkyykSeB3gAm4DuNi82QEfMvCQKC2vGjO9QZ533kiHfga9i9y+O0f0ldnScDF0FSykESWIF1MMsmSVopUZLMKrN5ipSbxHyRcu8NJPr/s5FA3cig7OYKATjJp1JHK9MQTMQq6+Wo1ByOhA9AAIOwaSNCrdN8CkEB36PcCCYORGk4z/OYc60q/QftN+y1bn58zyiqNjbc4EvHedG249/Ly8iIfP76Xjx8/qgwcTwC1jiOoVZhDaf0zfeENjXVuOf7sI6IZILsAWPCdkeOEp9ZWdcHWNZBQI81U2Q2nM3B+ta/Qg4iWSXop4KiDa6NvVb6eNlt5v9rIQ7aQ/nyW82Evl5e91MejJE0n6xyRL4XUl1KBiSRdqP5aPDxpJFXd93KqSzlBJjdreNRyxql+aTwIZd3JpaoF5W01zaHFqRE4UWy/h6Os1RYA6gMARuiWthUkinh2qsBBkSayxJqAjkbEoUahdApAYq2h2gS4VgAkPH/5pOUit1srp6mRVHkh56aSU91KiTKaiFQA2WIoj5rmhaUuVL2SMZYgYtYIB6wDa7NF71yfPGFcMZ3K3RAOQrzcco69/ov3Oa1s0SAqyObW73m0Ue4BCZhjAt+xno/3zFt7OGJf/JqKf58DEjxHwpyN8fpzs/smIxbcxbENNGUvcv34V/Yl1i38/pwTH4/F1/fPvuHXO+/5VjCU9i73KO4zTM/lvQlset2G73Ifwu8eJOCYeqDW1qXJIcfMO2JT9tfcGM7p6DlHb27MvV00tf6m7MjhPd3EbH3jx9sysXM63Y55IMHL7tTvjPa81U/O95S8cC+ijMVAAsf23noBzOzv7f0lfJ+p3zEQZc8MByoBSLglC7E/QVmdGo9b4xWDWl6/xe0n6BJHnH+NLN3yR2O96u1a/xnXJdbplB6hDM4BCf97yj/qBvs6IuGtQELaBIKmCBXzCpJKkJM7bMhfASRYfmogLnJVH/4MIGFqc2Nf/ruBBG/o+IXG9s0bEvdji/2ceSCBoZhTmxsX3hSgESsaZNkP1wdeeg8ksE96eqc7hoVBAUywDQSlyMzxxA9BA69Q49QAtmEKSEhBnqjxViOQAN6BdAFjGyd7hZIvLtdbPcUrQ74xFRI3MyNis5x+r0RpWPA6TecJBiUcVLSVTjSNCiot3gdjzhONvjHyz6GSguNIwL0IJCjLv+MD4RjAYGeKwBBu6TgNjCxuDD3j5kTSxvpknBBUuMw5I5AAlndtX27OOQ3nzWar1RvgPQFIOB6Pdqqp7PZjf3766YM59nk6RCTgWjry6rQFwAjtjDfM2BHwmwKeB0eHsmNVWRp9HsEEcCMYwDICPhqBEfLA4SDpxldepGsbWeCEF6f04I047uXy/EW6y0n680mkvqhDuEiNBC8XnNamsl5meoINYjqcgCvA0rayP59kfz7LqWrl5VTJS1nLuRGpIOd6woo10RpDvZbsC/81HQ0yjDNivJrTRCBB6RnDsn8LkMA1GK8jldsWrRnzOmMDlvrhli6YM1S97HOuuS5uAUZTetDP++gQ2jpary11Bc8qK6zBWteEEm+mCB01edTSoIgqCOsIfUVqC2VOq3ssQxlRLS05GvbIR7XxuwYSEnB5IEqnSxRI0HYG/gaL+BuBhLSrZZmKPK4K+fDwJE+rtaSXUtrDWc77ndTniyQ1eAtSQcIJCA0h0/Doe8Q1ZKkU20dZbjdKYnjpOnk5H5XQEwSHp0tplRk0xUBCeoMYd0IPmTLHHLrXyEo7BVsBJFC+Mpzy2xmBpEkvqyK3CByk8GBt6z16QdlPRANsNwsFHpqqksPuRfq2le16o2OvdkOaKWcCgI0q7aVNDUgQpJIhzQdRRUhBqMWqOiing6X/xEDClQwAgOsMwmH0JWUtBgy4//P9wYgMQALAlCkggYB2bPdQ9+OV3/OOIuVrznDW/rziOLiuckTddvteY+rq1DX31+f3BxJiECJu45wjPPf53P2nPn8riOAdE8w1iZcxpj5VjLYKn+XtZQIJ046gRbN6u4DyxHv+qwMJg30XDiP9Wov1uL/W9KQBCTwK8naAH8Pbsj8PJMQOcAzGxFU3puQz/o4HBjRaLNhXXq54yOOvjdcivpeBLBf2h3Ie2KECx8EDCf4+HGNNjkTElvL2jOm/t8ad3/PA3hyYENtf3nGnnvO6j5/7dIx7enBKV0/11etuLxvGZ3StM7l28L7unz6VPzSG/SaQ4K9ROzSAW5DNHxEJUbDEUOoLSFYYqKS+Ti3whuSUYvTOzFsiEoh+cWFhwrhwEC5Kg/gtm+69a/wi9b97J2pK6c0BCXPtihdWLJBzhvaUI++N9m8FEvxm6KNCOAexo/lK2UcAk78fflcgAVEBupEEtnJXjgbPVCUXBM5yWGGOAolGaHqpBIPsZ+zs4H2+5xUhfn8LkADEF3wJSbEyAxYRC0uLSACQgNQKv9lTeaPNJF6kYvIGJcfSAwk4acd4+lB9KnjdNILDjPvw3kztoaFCY4W8EZXWbLe+xpsS/obTCicKz2QJSl7nx43rmicrdOqQj00gwda7eUMEEpC6oMBIbiUtmfO23T4okJB0maY2GDiAfGLbCOnMf/jwzkoZFZmCMgAdcD14CvA8fMaxmdpUGPrp0X0vgyiJR4MeURG4r+XDb9TwQ4lJ9A/5hDxdsD4YwIKIBD1JqEpp6kryvpclque1jXTlSardi7Tno7Sno0hZSgHwILHUhiLpZLXoZbPIpFBeiV6f+6Qs9SInRGCczlrebl/WsjuXsqs6Odcoi4coE/h0mk1vder7RAEGpjcMQIK6gGZkqMP3FRwJ3pCaAhLqphwMITpI1NUYHw84evnnfd+i37h+KNu87whe3day1K98Tvw8gAgoF4o5hZxuHzYhZQaEo6XyYliEkJVzVH0LksZQZjDrxlrteA9AguoDMCIEjhIzXOxvyM3oPII9U6kBzVkP+ek6U8qr0MkKug1rAmBWU8oqEXl6WMl7rJ9iKfXzTurjWS67nZIZLgFkIWoKUoFIAoSu4vReZSORbL2WJXgMioVU0slLVcqla+R0LgNoVYcyi6iGINIBKABgpWVulTYxpDuFKIrQZtuHLdIFEQdIv1D4AqlfmsKQasokIosAIui+nvSy1mgF20VrVCnpOlmiTK2mqrUaWYC1oBEIqJKDaBw44Bpx0BvYESImQMRIIAEEkZbWMEYkXElJSG0AcHEPSKDeiHWLzqkDEryjR0OVRrR/rnfw/N4/5SjGBu6UlHNfnJJvvEdD+dYK8eUfJ+9/N2CWp+T30xu8s8E+eRsltgn89dS5/npvk82BiXOfz9lHfky8A8L2eEf99hjbYUGcguedfi9ffp9m/2+Nmx8LfI/61svZvfGd079zn8dzO2fv3pMxPov39Peess+1elZIbVBbUqvbjBwAcyCSxinNRNT49e9tc/4+ByTQPmbbOI9c736v9PLF62ObLdYlRb4a7FvKE+1Eby96/TDKWoh4CUCC2jEBUOBzpubEy9zUXPl5s0OY1xwIHAd1usMzeR3HYW7tcs79vEyNl5cL3psRvTxAiMeVbYHNyfv7vvL3OSABESs/gITfCSR4xCpeOJjIQZBDRMK9jYZCcCsi4c8AEmJB8kr9fwOQwE3JAwlE1Ovg0MXILRemBzriDU0VQXA8TQHEQIKFEds9ECoLg34ZjCM4UHC2jvCXrqJV/OkQ5OYukOAyY3Weo4gE/A2yzxQKGylODkgA0SOQLO/Y4HfmpbHygR8bKuYBPUeUQygLRdLBGEjgGDJSAfeAgoODCxJSr4jpwCtZZJbJ+XLRYdcQ5LBR+A0DjqsHEhiKTaPEbyQe6R4MqNpAjRFQshMuO51dKgeCghy5VWmgAkdqAyMSACKQdMwIz7IhxP/hwbgJEJGA7xJ0QB472mY57BZ+6jcMyhqJGWkw+rHC9Y8I6w7IM9pBIIFjgnx4658x0XOu4eQoqBJOkQEkVOBC6Cz0HPExaVtJc9gpiNAe9tKVxpOwBqM9SOPSTrYLMSAhR4UckcfNUp7eWa4+yOO+PD9LnWRStYmcwFx/quTL8SKHcyXnupMUFT/AnQByN4ULjCMB6Q0WjXB94miwrwMVZiw/b+AOAK7LR8UJvdePNIz4OqTgBNnj474GSMB3KHtM36HBPGfoekN/ysiA4w/Z05KFKCv6aBVFEDmA9xCRYuAZxnFMDyLAACCBe5qtT0vN0UoiIbpIRzyUH4ThMZ48gVzYIq3AK2K5vvY70hrwvA/gLwAwhZKT5VmWIvJus5QHkH/2vZz/+UWBhAYpDW0vD0Wh/AgAEkBwqo5mmmi1A/yXxVJyrdZQKD/CsevlBdwjh6MCVydwtWiKAKo2wIFXSCKULzTeDU1xCASRBHPQ3FTLK46pM5rCgLiBxKIUlFwxN74UrV0O0C1LZb1ayHa50Gu0FgnGCpwSjY0hiG7z1VqyvJAWpKvgZgCYBj2ISg9woLpU+QoqALidReag/QQSYjHXqDdUo1CCTDuR8rqONgn1hjdyB5sGhJptqqkNsdPCtRLbNrERjr+9XMYG7Zx8k3idbfKv+H0uImEOSLjvjP05EQneCaKu4eucszjnjMwBCX5+xnU7RnHOOdL83IOspg/GKJZb90C/b+kv9tvb2n7P5n7o7z3l9M3J19znc/2f2V6u0oFi2fdzfQtIyBER5jgSRgfP7J377ZsHEmKbNb7fdWLs697OAQmUC9/uKx8pnJZ7/eTbpP0PskRZ5z1j8IL3Hfdr21cZkXALSIh1lp8XL59Tssb+x3Pp+8PfKbN+fczJj7dPeG28z08BCbQfyLMVyx7v6yMS/PoZ58sOlGI50XLesLu79geQ4AVPJ3c4MemHiASmNsQGYuw8eSU8TD5OO0J4pJ9ILwixYeqFTBWF5mZ++8+UovLCEQssr58DEt6iiO9tlHPfp7KMFRzHcG6jnLs/ZYAn0Tx9J6ld0xrrv1cC3Hw5V/c2s8Ti04IxBQposmQbWzRycdmGxWIlqyVY9Y0pHosUp4lDpMwE+6qPSJhS0Bry72pCEEjQ+tg47QXxIpyIFDXXNZFCyRdXm60Uy6UsVkb2Q9AA7WLuPseIY+MV5gDK4CQ6pDYwIoFjzXGkM+ZTHqDgACasF8shhJrGhRL2bdbqECEiAe8zjzd2wJgS4ccJz9Xv1OY806Bhu7h5qOw4IMHWvAEjBBJQHk+/H7gnOAaLxdIY8bssOHJVmGczniy0HHwBVs0AQALajqgBA1ysDCTuwXv6DZTv0ZmjQU2QCdfqCfTKxs9K+J31xNjK7YWUG7FSmAC5OBZ20mzzDIcPOgAOdXU+S981CiSgOgOiD5DW0B5PUr48ay572tSyyhASX8gy7eSp6GS7ymRRZLLIUnnYLuX901Zl/3A+yefnL3p6LPlCLq0okPDp5SBf9kc54AA3K6QGbwIcUT11hmGA01oL/UblDK8hr+PHmPJwW396vUeDBVcPRkqIbqAeoaxj/ChH1ANTxtBbNDfvPYBvwfmacyLYzvgZ1w6BcZKo8981OtfwLG1dWBSCOr0KVFHPBZZ19L0eWbPtPqHcXyCOHeQocJQAgBp1LuKxsL6ugQRWeYA7/G8//yzbRaYn/N3lDOYWLTGKqBaQLO7+6x/SnUpNrQE/wRZAAsBWVasasqKRBAARTji9R1TAaqVRXFWWyalP5NN+L8+7vZzrSipBJEJjZJ50xhENoMCUjmg4XbUxa2uLJsM+jL7hmQAImJahrB2BkwMAggJm4GbR9zoFErabpbx/2MpmtbR+Ari7lNKEco7QYyhVqeVRQQTZoNRjo6kZNXSn7gVw6FFlwoAEBHpMAQnjXqTUsNJivu9wJNxyvtBnLfDZpgNI6+XMG+XxPSYNTwdk0Oj2++jNdYL5dQc+sS0xt/+DMvvezxyQYN/9fhEJsQ0a24lz+mNOR8yPz0g6HuuvKSfmXntoy+IaHm54R2zqu759fL6XLdrZ3JvYX29zeDuWsjU3bvx8bvxiu/Ot9+V1fkz9HuLXAH6flHGAkxGQwPHkGN1vzzyQ4MczHjtdnzNc7x7M4Fixz5Rt2i3cJ71NTx0wtXeq/AEyjjjqPLhEueAYUmbt1faxudQGb9/H8z0FJPhrCG5M9Z1t8vYb2+6BtntzGOtWPxaxTeJljjbAuD+PPEd+jAagPKouN/aHBPHXYAIj9n9EJASyRS8UU0BC1r7eiLwgcyH8EUACJwuXQdAAACAASURBVJ1K+M8CEmiQxotIHaQZ2k2vAKcWhDcWphTp3Pf9JhEv1rdsGnP3p7KbAhI0Tz8ACX5Diw2qexsZq4WogT1UbTDCRRj0sL/RBqQ0LJdGwoXIBAAMVWOnhm0/nvJxA2V70O5bZItqDIZKEIxs0bNkkJM5IAElz7oEp2GwOVMlXwSQsICju1kqKZhPYyDnAOQU78egGsZjcIoQ7RABCR4wwLU88cd3SAxIIAHGOZ02Ahf4G6XY1MkORgsY1n1epleqPOX1GxvaDqCCaw5t9KCDjh24SkJqA8O4rbrGCCSA3V0dcVfvGM/OczhqCynSpT5nJLUxR4tAxEheZ0ACeSdwYowf9JFGA57LyCW2D9eQvJIGHK6nPCO14ZrPwq7HNTruLQEO23THMbaqEQjBRvg2gQRcj3B0sNSjWmSB/O3DQU5fPkuzP0haVrIMlRuW0iqQ8LgynoQiF3m3Xcvj01qJG4/ng+z2e8mXK8mWa6n6VHbHSj4PQEIrL5VIFTgS6gFIsHKR0E4IBVfeikhPWYpDqDIwY/1xY40NWDWAcjtR9YYb1yBepwxhXn/PSWCT8Ax/b2+Mv8Vo5TO87o4NLwAGmHNEoyjBKAgNA4hFgkVLW1iEVJoxtQi8BJ5TgxwIAB9oZNmzWUHHn5KlkoeIEYTq82SNZZAR+v/x6UmeNktZAdBoKk1dQMWGFFwAx4N8+b+oCtJI39SaLoNyoohI0DSCwJmBEH+UcTzWtdRIK0DpVRAxppl8qTv59flFnl/2ypPQ5ri2lRIRLimccVibmepEAFXKk4A0BaxdfQZSx3qtzoK+Iwoi6VojU2RuKcorotTiAL6FlnWdrIpEAQREXjxt1pJCl5/PCsp1TSNZYusRzwMohqoMFwAe4EYQkTLLwVepQAJSfeoAJOB3AglqsAajWbcVnY/g/KK9dyISvCMQG746Xx1AvDEk2Dt0tHlip8jLrXcUpvbyWUfNVVyJQYS37f+3K7bQsbm9zkaZfoux7/ecW45R3GaGRt86mJpzxOfsm7d8P9YX9+ZzahxihwZ/E9Dnwcwt25AAuJcTfpeyOYC6zuHmez4iI3a63qo/33Ld771mamz9+Hqb1svPsKZBNhh0Kw8H/Bq8n/72diDBy+XVmiQB/Y0B8G2JZR73oS3CfTLeRykft9ZL14ZqP1H6wL21z/15KPV6h2zR24TxGjS7nKluNgCxjPmIBD9/BGi8jiSgwnF5Cxg0ZUPcWq+x3o31m7cVaPPEMvf67xDdGZVvZUTCDyAhOHAe0YqBBDX4eysHFU8SJ2JqIXnEBwPNQZ/aaGg43kpt+N4RCV64pjaduTrocxvZHwEkxEKvSjaglHOGyFz7uFnRiaViI9nfW4EE346r30NurZWgIbqHqg0mDZh3VVhpLivUPV+ttIZ3VTZSwqCsLsYejlzgEApIJ52Kic6fR5cHZ0YdLc1QMEUYUht81YY+T6VPF9IkOPVNJUfYPiIS1q+BBDyTRH14nlUYCOX43EY/BSTgVBxtheFM5x5tmgIpWFUB8o/n4Xo6xPgOa7qjrTAmYHzjOx4hRrsIdHDtMa2C1Qm4wTFlQoEchMMFY+iyP+s90FczXq6BBGSlKDmhq3dsG5kBIOvFNnAQGIDAHHJ8ZpEB5owitxrPYOQHc9MAJPi8UOoLzi9BGdbL5rXsJ8jgOJaWJ2+ACatuABgwh9gEkikluA5jsUGouKbP1HIpwbFQa843Ih0QlfCQp1KiKsXnT3J5fpEEPAltp2Ug10krj1kt71eZrFe5LItEnh6W8vSwlq6v5HjcGZizWki+fJC2S2R3KuXz7iDP+1IOdSe/HGqpNbUBoeiZAExANALOhJHeANJQfTVXdlDTI5Cg2+kNM+jaOPAAAA1VpH7w9MADOpR5dQCdgcF7MDJkTj9Rrn0kiTde5r7vQ0u9UUr9iHuZLrN51tPvwuTNDCUjBwRXBspDPjxs9TqUh0R0DIAEpNfge/hBhJSGQyYGVvGHpz++bjY+K0AeqCWPcXZvkX6a3qNEi72s8kw+4rnLXPK2kTVkar1QUsXzy16e//MXyZHiEkqB4vN1EYCEUCcblQ8AJJwayEqGsiSSFoWUSSa/7i/y9y8v8rLfC2zSHsSLfavXW6nFRACkGu+GBTlwbWrkU7bWSgvoc61cIrVGJwBI0PQBlHFGvXLwGYWUHqhcy9xotGrJdpnLu8etvFtvJAc4WR6lPZ/BnCsPm7WSMSaBKwdAQgnQAqUgk1xOmD+kSAYgAZE5iEhAdMJYDjXMglaNoOE9Ei1yv4xtGPwN2bgFQk1FJNBG4Frwe04sq7QtYgDA20dz8j1XteHuwtYQ+/tHqmz/9H0Ilr1Nf/Ae95xHryvwu+e4mRpbv8bm+jr1+dz4+rbGgIC33e492zuB/I7fhyh//v5sF6Mbef9Y1+J96mLem44idduog0an861jNWcfvvU+t677ViChbQwkJIjA6DKOKWyq2z9vAxKmbNdhL5mJSMD+RV3gU265xjV1K3Bfsc1+zdH+vQUk1BXtrsA7EwjpY/s/li17/nXVBj/Xvn2UrykgIU6dioGEexEJ3p6gHHNv93bC3Nqa0qvxeMX9Z180AtHZ5bHupc7x97tez6/TnHCP//Vki49go8dJw3ASbE6DTmwIblTyo4Dw+6oNVGAQLhr0MDAoFPGmqgN+FXj7WmTwXTovvvYuhcdHOsRKj0JxTxBjIyE2KjwiPrWQ5iIS5hTtnKKOwYvY6GCbbiH28YLyCwVtm8shxDUcY57i8nvqvCN0FeHdwVmOx/y+IQJbEvVUzTg1h6YzQi5VrmbYI5UBMrBcGIiAmuHIZ0f+P4x5TcJ17VSDdWGnh/ghiSDnkm20sbneCRBqb9kWucr4YrlRskXJUNe8lQp148H0v1xJvlrKervSyAgiy5QnOt7G8G9OMjd6/G4nnDiTttNcGhZeXrhu0B9eg3twc1GHBU4pyAgDFwSfh/QLvP/w+GhRDMFhxnjhGnOSjIjSGzexw4b2EESiw4TrOaYAErwxA+AAcoH2YM4CkbCFWLsQPCvp3suHp5+GEHg8Gw7dCErAWTdWYpwSXxvnJOg02aO+4abHv9kWRolw/fDz9cJYewmcMNIB31OQJbP+IMedoKiNnRE9ogwfxgNlQJFuoZwhfSfrZSGrAkBCrrns3WEvu3/8Uw6fPmm+O06NH7JOFs1eHguRx4elvHtaaZpDnrVI3pa2Ky28XuVvLXXTy/5cycvxLKdTI6culV8UUOjlWJZyuiC/HUOdSlcsRRC5o+WxjJxOy+AFm1/HIQEZHvS7AXj88TqCMuKjWbxhgYgEbwBdz3F/RYbJfQHzSECGz4qN4SlDKDYGYl09pWv9d3z/pn+nUdANQCZ0G+ZgvbFUnMXCQvq5ZsrjYVjb1h6TUwBQkGfypSA1xvp0HQqZsWqNIQyqW9QoRlUDBRoS6ZuLVmH46WErf333qAAVwKnzy4vUn3dS9ImVXRR8T/R3fF+BwqZTIKmSRDkRACSAH1nfSxfyty8HLStaNrUCCY10ckb7Q+lFvAcgAfoEqQV+nsBvkybgNrAUEKQIKNDHKi5q5RvXA0lh8bdy4XSIhmk1Cgf9QSTFtshklWayAJkl9BL4RALxovWlsbSm1kCabrGUnaRy1ooTjb5fLJZaYQepHIfLRfJiOdgqmB/qZ8A2qrcA14SIGnxGx9QbslNG5GAP9ai9Mk1kS/mkXcRn+xPlUT5GjoYp2bxpR4SIhHjfnbMreL+58o+xI3D9nHG9xHYJ+z7H0TBnH8R6yc8hn3HL7lP7MmxA3s6LHY9xLEanYKo/U3Nw61435yv64P6Judletxw53IqRgB5Q8ae83DNpf9xzWqfa7O97a47v9TV2zHCtbxP7x8MJtp3fo63D71ytDaRGt0hjMt1KgJPgC95jCWv/fa5HpKrNkS3Oze9caoPfD6f22LfICdvA16t50Go69hNfh/e4f9Ou4/zbtUbGy5LGU3qHcuP9DN9mjOvUHLONfn3fWlP31i/JDm/1b07P+edPjc9bxv++fE/rDAIJKBX/z8+fx1uo3QXyYtgY2PO/tQVh7vu5kfhjnnP3Lr7849cCCb5qAxcohRXCN9bRtvA/CgSFbw5IwPU84fVAAo36PwpI8NPgf/9XAhLihUjliTGKAQeOtf8OlYI3bOY2Mm5W+G6cTw+nCREB3hmIF+t9Q0HRKstDDidYcG6G/PMskc3mwU5+NxtNb6grGJOloKxg3TRaB55AApW2PzHD83mK/VYgAX1GuTT8FAASlnDEVwLYBEACDEeEBiPFYbleaESEXguHPSDCeMXfHsTwYA/BDi2fFgEJsSzSIOLpKlFu3BsGOqN12Fc1/jJzrgEk6Mn+wsL1gdBzc6UzpP0NEQY0HGm84DOCHpgHsoAzyqM8XIZ1bWvSmPrZfzXVNZdvLPNphrQBKD+9/8swZhZRcTaCNSW4y9WJM6URwMyBMNIiULwh4jdJjjU+Z1SCXyMEH8BLgPbh2XBSACTQUTQAw8p4ItLAb7Qg6dtgPDJrH9JrLAWlUid0tTTn6GGx1HD0/niQ519+kf2vv2n1hnVayGPey7LZy7Zo5WG1kMcNIhNSWeat5AmkrZbteq2h5DijvjS9HE+NHC+1lsMrJZNfDpUcKgAMpUYrnGsQa8KCWEqbLZS4r0UeZQATTLYxH/YbxPXeRk4Qi0AC9fdg3KIaoOMmiZ0uRtaoc+yqq1CX87u3jCVvPPlrY6Pq1gYX398bJLd/N3CUMqdAwnqpYILtRSYzeu/GOEC4hrTSAMo8dhb9M54ombHroz9wDwAJxtMSZgQgJUCARJR/AykLSVUZkPD0IP/29CjLIpXLYS/l816al6NWaVjlhQIJSCsAuKh3Q5lG5ctINWrlkoimLICgEI72RTL5cmnlpCSFypaoqQzgSNCqzgVIEVOVP+gTrimAaAB31cnoDYhjRBciD3R9h3Jk9cWARtpL4EagjCDiApwIqF6yCGACIng2eaaRF8u0l+1yqYAD5A8g6OliJKsgus1WGwUSjtBrZavVJkDISCDheDqrntYsngDSUE4IJKCCBPWI3xf5nj+xivdfRiRo9Z+IFC2WVY4d70vHho423/c65pZMX73fB/0a5fC+1aycAxJiR/x6nbLfIxAZj9FcxMC/IpBwyxacmo85R3NuDufsL9psHsCjrOm+E/Zafs61xT548F31zZ3T76m2/isACbTxXzmFAFk7gOQjkOAr+2AMGKnqD2rGdQ5g3Q6vbv3EdnV83f82IIG2PmXwewMJU+UX/Zqb03NzQMK3rt/YfmJ7uCcAfP8BJASUj8ppKiIBQEK8aXoggUhYjAhSIOcEAQLL0G06hFQEuvlOnAZ4A3FOULwz5RW0V8R8nncEOSZzEQlzG+Vc+2JjNzZY5hB/v+DZJzpRBHrubXZ0stAPXxYP81rVpYb4atkvlyPklc3cRqos30Oapp0E2mlvrqXXNusHBREAKMApPR5OytwPEj/M/Q5lz2goBoOeQIJ3uOkIXbcNpAcRJDggvAgPH4GEvFjriZ3moeNEDVE7qLiA0G7ADiHCgI4XN22MG6sx0JnywAtOmylLXCvxmsD1dlqPrN8x3QNKFtFDlBECDngm2oj7rELYdYG86gDskXPBr1v8rg4QQIgATPGUgMSHPNX34B2ABKxLvGcOuEU54Id/q5ED0spwQmQghD3r5w9/Hcju0C7Ik6UYWMQGwsx1LPPRebO5NEfNgw4+EsobVAQluH79esYJLlF7kjiSnwHvo7wh3i9Lc2A4r3As4eQjokYNut6I+soGVSoSDYW3U9ZcoxLkfJHPf/+7fPnPv0l3OssqzeUh7eVRSlmllWyWIptVKg8r6DuEtOOEpZWnrZFJAhwAeHAue6nqTuo2kTpdym/nRvZVK8+HszwfTrI/dXLRCg6Z9GkupZLtIXwMpKD43cLo4fgpof8bgQSOtTdsdc37UpITi93rBT8PnB8aepQp3sLrWq/zvKx7fX1Lz3gZ5zVe5xLg0vsOJYBGIAHtggwiMgZzyr3I7tEbqaFzIlmVAQAUnh0DCQAarp4fOBK4j7F/2FegWTo4zvVFyRU/Pm7k39+/UycbkRBIlemOlTwsVsabAHJEkBSeyyESCESdVjIxkwtO75tOuRIOVSWXNpFDixN9YA+9JBlAB0QttJbSsCw0jUvlG7EKoUyXpfVYNZW2tmoqAA6oN1QHhvVdnS20eNBpDnQBqIBKDwAToG3XeSoPi1zeb1byfrXWaibrRSZ1eZHz8SiHg6X6gPx2jeiQhyfZS65AwvmCVDcAqNDJK/39eLloJROrNHFdgkxCZIhGNriSZx6ARJv9iRjlZ3CWEcEBrkY92HwNJow68PrZtIXwHerY2AG8dtjv7KIBSKDcxGvlzjfDR/fJFqf2ovGeI0eC778fpzlHbM4+8u2fGhOOW3wd5zsGQvw4+e/cav/c+M3Zb3P27Vz/vc02ZVfRkfNAg5clOtBeb8dRN/f6+N8NJEytj2HMNaIgG3wA7s1xm2nbcFxGXfDnAQleB755bYeJia+/ktWviEigfh7Hx2y+r4lIiOXdRyx5+fT+0yu9OVFS1u/TXlfHqWW3xuKWDH8rkDC3vueABIDwP4CErwQSvCEBYaVTBSH5FiDhXmoD0chbG8rcRjC3mUwpar9Zf28ggRsAFxf7SeOHoZFT/fSbKZ1UGjecH5643BonXAcHD9/XUPmHB3X88HdZIbXAgAS/Qb8y2u5MAg679PRPb2AnpDBUUXYNz9GUhuVSlou1nnafThc57I/q3KF+uPYrYvX1QBZu6zkSYmWXaGioI5yKgISsWOnJXJav1LgGiR2UQ4bKEQXqmhuYRecTMs/Nm4ANyxsS4LhyrhbFcLqJOfXIOdpOoAh9oFKlc6IOdzhR8/OK30muiBNFTfNYr4Z7TUVocLOl4mXb8TfGH2kNPsyQa/28s1SJkdthcXXCZ6XirHQn+o3nWJSGAQGISDDAoND7wFmAvHHuIQsYt2KRD8+3sbBnon0EaJjiQcCCzi+NLEYaeKMLlITkT2AZQFzH8o9wCHESeuHJajjV0VPq5VJzv/HTiYWH18qpYOAnHCFUaEBUAkgWn//2d/n8n/8l5ctO4PY9ZCJPaS3bvJHtMpGHdSKoRvm4TGS1ApggUoTUAeAVCh40vdQNyOUyqZJcdl0q+0stX/Yn+fSyl92hlWNtJ884iW4A7ATOBORpoLWYE9VhsMN4su7WqF+/nDNvkHKt62dw1aLyR/5vb7xRpgj44DoCfJwrzifnyBshsbHhjbNbKuargAQHjJhOspQaA7VA9mrpQuCFMIdTlOCQqV0qByAW1BA/k4vxxHk6tYFVafR02zm0Wk4Rs4X0peqiBJ0/PW4NSMgTKQ8nTW3oT7U8rjfKyZG2vVwOR7mcEFkDnhmAsSvpily6fCEVyj2ihOilkt3pLMeqkUMDTgRLewEPAV7BBZMUmRQoybhEapHpHiW2RbrGIpPHzaMsVhuBXCI6jOlSi5wVMDrpQQjpc1AjAxK4DfR/ipQEQSlIyP5CPm5W8uFho6kOCaIj6otctFoLyrM2CiQswPOw2sg5X8kFlRzKVk5VLR0mJV9qSsdJ08osFU0jKwKYoPMTqmeQWDU+WaO9whOxKVnDWLXNmA/rbRDKHXXO1Jrg3h6DCJTlOSNW1yFi0iaiEfy6u28D3QcSbtkV9j7T9W5HJMz1Yc7R9p9/DyDB33/q97n23x/b19Fe8fVzQIKXhan+x/u1B8K8PUH5pt1HeZ4bfw8ETYEtc/33ewXb74E06nsCBtSBXKt8/iTQo5VtrWpWPE5T6+1KvwYgeC61YS6i5i0RCVO642vk6luABG+P4j5+X0WKmcqPVkp7XcKQ7eb3ptocAwlT+/XUuor35Xidc97ngIA5+Z3SH5RJvM4BnXOf03eJ5ZPgMuTjB5DwRiDBLxQIG5UVJsE7vh4dvtrU72gjXHcvIgFAgleKU4bjW5RdLAj+b78AuZjYrz8LSOAGged6RfytEQlzoXUknqOjSIcSCoSpDVoY1JE7xo7IvfEHMznAA/AiKDmXMv7DUASQgND2hRHzKSmZ5eYDTEBkwrk0xnQPJsXPpiIlkOLlDpUECCSMpJks+2cRCcgzR5xxlxZ2SpctlPxuudpoukCdtLqRESTAV7yDi/YhggJOKtqC/vg2IiKBc8uoA84J3vepBAQSCB7pde2YMnR1kh4IKMuqsjSBZSijGE7gCCZ4RUnDA30gGEMggWAeZY99OD4jOgQnoFZGryisnCL+G5AY7hUBCTVK0TWNvH/8qE475cwDCbbubQyWoQwkxxdODdOm0BZyUjC9hGMJR8AbJV43qa6CAwOnJE1D2sdZr2e6CE6pMXd1bfehToOsggROmeuh5xKAN5UCCX0oH7jUMpCpvFusJGs62f/yq4IJ1W4nWdPLWlp5lIs8LXt53Oaa2vC4EtkCTFghPQKOSqmEdcpxgDDOLguAQqInzJdkIce6kS+7k3zZHeXz4SL7UuTcgMHeykMCUECqDpwsUMwhzQE/Vh7SSg/6n3gNcc5jQwzXAWiZMha90eiNPII+JBTFPQmScd1wD2E7YqM3fv+efnkbkKAJ/mZMBQCAQALATYukwNo1cFNlA4SBiWhKgX0GPWX3UdnXz8dovVscCXTAQQxI3a4OJk7r4SjCEVcgQeTnh43827sPsskTuRxOctq9SFa1sl2urAwsKhrsj3LRMqQgSYTuykWQ1rRYaZWGQ9PJyxnRKygf2sqxQvnE1BztHEACSAx7yRe5VqWBHlb+j7JSRx7lEvM8k8fto6w3D9JnCzmerXSqggwhdFplRqN1RhsAuuqVwQ8wQdMbElllIg+LQj6sl/K0LmRdpKKpEU0lvaZKNILSmDquCnjkUi0epJRkABKQIoI2IVXjrKlGUEDWP9WzQ/TIWB0mPuSgvOH9mIzL2zrGOWKpKVPOAoECb7hOyaoHEmJ5nXM4YiAhvtfs95OQOvYGI+m10W463nOsxHbU3PN/jyPg78n+3tJf3ub0ssffJx1Upw/n2j83bF/Tv7l7eTmK7VDuWUwl8yACQWBvx06N29Tz/1WAhKt1F+ZH7a50cVX+m2vO72HeB7meb3zfdPatnzlHcg5ImGo3587vD/fm3l//6n4zEQm6RzuAmsCm3WceSHilr6/2NPNF/H4c79WxXrynH6bmLl6/t8bi1vjF6y/+/hxQNLf+h0NQd5ip+3jYE+Cb/AAS3gAkoPyjV0pUVhTYPwJI+JqIBL95v0Uxe0G7tal4BRwr8O8NJHDzIJJIY5Obgz9l9W2j8phauF9jiJPED8+jYzugx5oPjBxhIxjzRhCd47tzAFKt1MLWYYxbH0VP/AAiMLzd7gGrDaf9vRqt+/1RTueLhddSIToG42tn1k76OZZU4EgnRvkyzeMffKlrICFJcuVGACM+gIS8WEmxWcl6tVVAoctxUjymHOAZ5DLgyTYiEjQkN4BslCc94Uf/A3kbxlDZzwNTOK6bAhIIRqjjVdupPH4IJCjQgPzBvpcTnIqg2MgVgPsySsMrSm9QE0jAd/k9glZ+rhGRQIfenG9L1cCPyUlAwUNqA943J9/SEjbLByslp+X3wFNw1PsRmCGQsFpb1ALai+9ptY4QkcB5VRb5AAoQSGDbcA2dWH8qs8TpZgB3GJFwZWQmRgzYtlZNA9+1e1fq6G1R315Z5VOpUQa0wbW1AmOQbbDuPyIiBCe3n5/l9NsnqXd7SepWirqUdXOQp5XI03YhT1ukNrTyuE7k3SaVzTKRpsL8wekxIKGThbRtJmXTa9RBlS3k3PZyOF7ky/Eiz6dSXk61HKtOQ9cht0hzwCtABKwCBRPCKTTC3u8BCTQEYn0yjNFQsvW6DBXnxOsELxcGOtl4eiDBr1OvQ+I9xuu6ezomdszYrsFAQplX/ZkGEnStZpBhk2dGyIBkEkACnHikPQBgNfk0EI3lH8kaPhhtUfQWK56Ay8ADxAYkdAFIqGTZd5ra8Nen9woknA97OT/vlBQZlUPWiJBCtM/pIkgngEroU1Tx0PwsSZZLqfJcjlUrn08XeT4cZF/WUncAYg1EQKoWZA1pUQXIQjdLBU8QdWJAwknKAIg+rbey3mwl3zzIqWo0CgKksyyvyH1Ko18C2Mk55P6jRSBBtosmApRJE61O8bjK5QkldvNemvIiSd/ofTHmSHtT0K6q5IzonOWjlj8t617O0IXob77UfoOcsawa43cIEZKoJmHjPKaeTAEJfi68ccw+6Ksj5b0lg3MnavG9/X3mjFjVaU6vTq3VuXtgf3vL+rnSicMXxqoNt2ynOUfs7sMDMd+wVqMSa37s4nGjjL0FSLhnA845GrGjEvfHz/9cX6c+94dxU330epEcVv7wxEd6cQ+8dc9bz4/nfq7P8X28U6+aNvAcUUegPbciEmLHj9/n+kNEAsBwOswcb9rLvq9XazeQvuYDyff07Mytn7cACbGcfo397fereM/TeZgBEvyzvf1pY29g6r2IBL/2/Fh4ufNtjPUZbe1bMsT5ubV+vaxNycKcLOpePBFtwffechB7b93ORST8ABLeWLUh78YcbwqUX8Q0QOPNelhME/kyfuJwr1tkix3yuh15UyxUsRBPCUS8Acb3oCCyT18LJMxtHnMLgeNE54fK15/e0UHips1TPqLSdFx5r9gov9dG3pPjwHup85SC7f6shmY8vxyvuY10WSD8Fid9WSArpMFom4uVAET4ZqolBBFGC8ccUQk4bYf4UAa8o8g+sl3eoPg9QALY71EIHaSL+Xopi2IlCcLtNwstQ0mghWPJE3K8kuDQjzNBkhpl2wIJnaaLlOVwCubBIzr+XA94JZAw5aAx0gGElDC6EXZPIIjcET5Kw2/w+J1AAte0OVF2+o4fGijNeSwpic9YtYEgCFMb/MmZybA5w2tP/wAAIABJREFUXJmYQ8k2MXyamx5PgRGRQIffTgottYHrAPca0yGs5JLPv8ff7D8BCXwHHAQEVqz8ZnXVxwph1Rc4Zpbaw2gQLXPX97JZbc0hLnCyCzLOUi71RauZwHXHf3AkrNpEusNJmt1e+lMp3aWS9HKUVXeSx0Un22Um2yVeG3naiHx8LDRCIUtaLa+Hk1WUf+yTpd7Vyt0lUkohZd/JuQZLfaUgwsupkv2lk1OTyKGsA5gAUqpMHS3lz+gQZYPyfveBBK8fvSFGg2HkFTDpjg0vggHe0KNsYM7hgHvQhzLp9e63GGJs/5Qxoe19A5AAL5bRUgQUPJCw2azkMZCaapKLyztlxMGtiIRhfwypDaxyAiABJ/Vp20iHiISul58eNvLzEzgSRC67nRxfnqWvewUStoh6welw00p1KaWqGmnaXue3L5CGtZIyy+RQt/L5iMiVvRzO4BTYarRKAmAkA1ALcKFVIAH9Wq4MHIHDfzlZ2gTAhofVWhYbgKkPStzYgHMB+jgAtvCyhzEP/Cuqg0NOP+WiRelK6bTs4wKlIBeZRiO8Xy1lhTaBtLK+DNV9sE/AcUCE0AFgWrrWSAuk/VR1qxwP4EgAWHZpGzlfqoF4lk4hZAL9RHuodzgPbDP3DTo43HevnCClyCxe0ex4PR/vf96JmDLMp+T13v6MSD3/w3Zyrc45Qm8FEqbtJHI8/H6yxTn7aA6IiR0a6iCO8xyQ4O8f95H74L02ztlvc/bP3PzQ0aJ8xv3jfFOn0lb20Y3eNuO6e7t8jCHvU+Mz135vN8Zri22/ByRM9XdYi1jlSaF6y+8valeEyCimY3IP8esXOnkuImFOPueABNqasZzE8nnfWb0u23k1D18BJHgfxsYhrNs7qQ1sl9dbc/6DtxO8v8Q5iP27W2PDOfV2RSxvc+vPtz+2T3CvOSBh7v4/gAQ3m7+3agMY4+EIxIIVC6zfhGPFYDlKt3/oOGHCY7JFAAmqYPUUCEgnFoaRYMHxxKvdXun4Jl/5efyK67VMFRjOlZQMud74fbwv+jUXkTCriGb67x13v6l4Bwon+kWO3F2waCfSwBisGmm7RtrGyimmCfL8wayG8OZOOhiZvbHj3/wJWtI7tLjWHPaFFItUzuXBQk4Dysz5HYAEGpaTD+lks17JsrD0FTiNBhqEcpCBKdxC3AupykZ2u4P+v5ythOGlKhVIgIGKSAY4+HjVcoPS6ncQfg3RgNOjDm3amyMF5zJEJGi7LZchMKjjFaHfloOH1AYlV8yXCiCkmZ36b98/yLkqpanqARmnzMJJwjMYZWAGrKHA2t/1aiAW5Ek3y+LRiKEhQqcZ13ljAY4DFTRlRfO4kd8Mkj8Bz5+FHuOHzjB+J9CkJeeCg6l131FCDrnfKPsG1nd1XRMtQwhyR600UVveNEjWMJZsA0pzog/jug2pHFe5vLweScYjaOENfMoR0xtMPix8XEGCQLZIfgZ8F/21NAkjUMNYc1zxN37nSTg3+A9Pj0M1C4wRnCQCJvg+yDwv5UnvpVwdYJHXU02c8yeyLJayWBZSIDIGPAk1HKqzVW+A3FSlbLNclljn51KS80X6spYWhHinF3lKG+VIWOdgrke5u0Y+bjP5+d1S3j8utJpDVYLsEcAJ9NFCiT4lyZX7AFEHteSaE44T2d251uoNCiTUrXzanaVGVE2P0+kQodD1CkR04Bq9AhIMJKLRwDGyuTW51f8hCoFGoq4akjdGr5AjrSACIkAAGE07yBfkCQ64N3oZacVneeePm3ps1NzTsf47vO4KVAjVRLTfA9mi422x1T88QtOwQuQUXldFKg8PG3l6eq8cCngeQC6uW13vWEEse+gaq+t1iAKw1AasP31lyD++W5ay6Dv5sN3KX54eZZEmctk/y/F5J9XpLJtiKdvNRtMb8D1EDZxPpRLSFqu18iOgVCIqN7yUtXwJQMLu0kpWPCjvizrMiFRqK61CgzKXABJQqQKVDaDjEelwOh5V9lfFQpabjbSqHy3CiSSuqlfDPSlD0BOa2aCkjqneEyCjRjC0jf5fJL08LDJ5v1nK++1SORIQT1OeT7oGMS5Y2xgzjOulFdn3hXTZUkETABroS7pYSocywU0nu/NRoxHytNCIBuopk7PG9AMi2prW6tFj1YKQFBFTfSdLkFXCjsC9w3W630BPokLNRP0uL1+3gIR4jXnjm2twznbA53lmJY7ZL9pavN+cozcHJMSO9pUTE1L6mM7DNvj2zBnqc338s4AE7zD43793RMLc/MwBCRg/RnGRFJl7HvbnqYgE79zOPT8Gu+I5nvs+9wivs6/AuADw34pImNqPvIxjH4Q+oV3AseDBByM62W4+m8CMVQ6HYmKKw/WrlQe/8zm+h3Q4cG1NvFryZDvYowqkYp8Jr+ay3P5+fD3tWpbT9vUDORdTzrb6KkzvGqKy3gYk+Pv69c97xjLiddmc/PiDyniu8V0foRjrRQ803NMjV/t9FNXk5WPqHnz+rfvPkS3+iEgIEQlXA2irzki6gvORdEOF6Lk94SqXhpOLE1OipLqkw5GMd16H04vAXA9BJeIIZ5kL3XL1mLPHvFc4yrcVwS0FwveVtEpPpEiqZTWzSVgGR91v4n4x+P5MCXOslKcGkA6QJyjj5mAnX8YxgNKICPtEuyzVgDXN7RX9YbthQMEpsdPX8anWRvcG3OwQqq6cLAPRHELI15IVIsdyJ2VtJQXVcUsskoD9BXbB31UJdTZ36tDlmTw9rCTPLCzf2m+h8BqBAUcWDrw6O4kaxoe9pTUgMkHBFIZmBYAAoZ7wXTTkM+3ldLy8UtRU7Oi5GfIApMC/hfQMlMYzI1fwPy00Z7hDCKjmXSy0njrYzOFodwi1tYkcqkcwxQAbO4xQjTRo6uGEnOPIKBNY2AbO2Em6nYyPuefeGODY+LDwKWULh3q73VrYeGekZyTNxD2UgDGE9LcmLAPcpgAd1hrmE3OR51JoXritdazZJhgpbPMAbA1VMEyOVE5SkNRZaoIZRsZ10dSdRpf4lIsB3AhOK8AYzCejFuJIicsRQNbIE6EGBByQIIMjB4iFrkPGGAKqUSOh6gXHh4AErsV3ASSwQgTllp/hO8uiUAJSVHGAg4V1UFZnKS8HacpS4LtsFoVsEXWBk9vzSc77ndTnUrLqKIvyWX56yOVpvZCsryXvSvmwzuXff3qUn5428rgppDrt5XjcSweK+NQiQzRHXAo5lplULU5kO3N5sU5akXPdauj33/75RXZVL7uyl0uXSp0U0mdwKi3sHbVPhh+koXD9BeAHusJ+DEDAPyUhhAulUZEGROJ3JeyLXqEPcILMV6x/75CBZwSyiv8KDIbypLgnjct7G4s3+mc3oIkLaMjYR69zZS3n2MIjYzlTADfpZPuAVKfNUFmE10K/WqSSgQ8WxTCe8GGdQbeoLcqjLTjaCBuB4Qei06SX9nzW158eH+XD40bStrbyj8czSnnotXB4HzdbAdkhU0W0FCv08WIlDaIRylp+2x3kt5eDgk2o7pFuH5WQ00A8iywjCAiADMCZOs0suwoHu7PTfHxnsd4MZXcMTLiOUML+qXOpDno2mOuI5kHXNSWjBQ9IJ0tpZJV2Wunkr++38uHpQas5HHbPSsJq+36hgBRACQAj6cMHqROk+hjZYoktJs2k6sT+rhoFQJe58a1oOgUqaoTUKqSraXoZ3geQEIAw5SUBiS4ISpU6w/7Gg6FP8Yp2oD3ecI6Bqzn5nAO6YkP72pG3Ep/3fjwQ5+2NsV3Xqamx/XK//TwEup1jPudozq3ZufGjU+z75h0fOiOQV9oWdM5vgQf+/Wv9MNfa6c8pH/5T71j7tse/T7XVzxHXIW2KcY81QJJVR7wNdq89V7baRITZ7xkBtpHjSrvH9y1eQ/7aKbnl5+CsuvfDwwfqZNpSBDisdPjtg0ZETt773B9Qmmq3g8f44DI+0OTfKdJQw4Glpb9h3uwAE6+wm2BXWLlsOyjFgaYdbBqxd7xGKFt8nZJzey/sNQMv0HXkA+Xs3vgylc0/y+xps8lm1w/Iyl2qi1+jBIfi51/316JR2FYvR779vIa+pPc5+R0/bnyPHDmxThnbdE00z2fSDIZN9o/ffhsuR7lR8PXAvoY9PYFD/54lhujYmSPp33Xbr/vSvYiEqzv9AUBCLJxwVu4BCf56PYlsLLdRHYrcFhINwFeb7B+gCHF/L2BeENE2pMfHz/VCR2DEb6j+97npnwIS6GwhosDaNwIrdKD4DIwXT/yoPLn5DiRJvoQbTvJVJM1AQc67RjEEQxeGE09107yXc3OWsj2PJQBV0Y2cAxoFoKR2ASRAMGhh7OeLIpX1IpFFbuzmcPLwPAU8MnM688VSjSVU9jqfS9nvTnI84oQWp+HIgy0HJWLtJdeCKRg4JveMGaDZ6C/Z02E1AkiAwwbDV8sZwokA8z1C6ADY4MQfDgaABDhYXBe6kIzzgCf/Fi7cDlUU8CxtI+QXzkXIjfZAAtMbqFTjzY8OLU8euJl4udOqAZvNoKQBIvDEkECChvgPQMpoDKKNlBsCWHzlZzztAPGabQRmuNCw1Rx8rNPUAITVah0iKaziByJF8AwACTw9oGHhT6WZ2oLn878HqtraACyOgVX9ANBjYMJoxJiegYwx4gDjhZNVGpsMQ6cDy/sSZIB8cRy4BuFgbB/Wmiev+qkGx0UpaFdTnvU8AmUgNyDVxKnuCaXs9lKdjpJUR1lVL/J+mWqFB5zIrpNWT2P/48OTfHxcyXaRSlMdpSqPOCYNRkqnwFTZJHKuV9KASBGYooZOJVrNpAInQ9PJP16O8nyq5LcjGPpRMhIs/iup+lyBBDiy1EF0ZrFaNRZFvSqrXqBRXwOQ0Fh+uDq9JCyd3nPijdsbGQAUdK6WBmrhh1Fng6E3cVu/nuMT36/b+Xzp2elvcq/xsonnmw7MpG/OenIPIIR9VfkR26viCIartksvdQqyVpEskFiB80C95AFIQEnHo6yTRB3rj9u1cgacdweTobqVpLVx3CDdIDMwUtcQQByABFkhVS+yu5TyaXdUosVT1UoNboFirUACfjiWaD+iG7j2aFTpOg9gg94fYMDAbWORQq0jfzUjMkS5uMgPu5+VtyxgcbWlZIhISHsFEh6WmfzlaSMf3j1I2rXKB4EoC5VTLS+LiBrIbibJ9knKJJULQMmylEp964Wm+1yQ5gFEIYC0qmNDuWhEQED+UNJXqzrcqHwQR8TQ6B31zZjayXHyNsvc/j6svRus6T+AhPsRq7RlMObxWHJOOWfeSeH1Uzajn7NZR+gNCsfLBS+nTcm//TPj59/7vneCCLJTV6HfsSPE62O59Dbu1Fi+oZs3L6HOp073Nhp1jm+Xn5M5IGwOSPB7PfWit5dwkHTv52v2F29/xfe8Nb9atib8TMmij9RgWzh+eB7tG/+8eC79fF63A+V3Q0SE85Vu+SpT4+SBBH7ugaN7tre2KzFA2vfD7DQ7jJzyn3w76JfcWk++v7yG+/ToB11X/fDzQf/v1rr1hw9Xfl84L/gBJHyHiAS/wfJ3DyR4hUnUkpODz2jY47vmjFHQxqgAv2ji5/0eZegF2QsghZJAwi3F/D2ABI4FjFVjpTfnlBsJnR28R8OcIeDq1If8MRKDIbRqGPsAJIwLNJw46ik9Hf3AgJ2J1D1CYXFCZQAPUz2GEN3U2pYHBBVRCAzBA9FdltVSZJbfnmmuG+6dSBJ4A1C+DIbj6VLL8XCWwwFhu3DW7PTsUhqQ4Be6V7Rk7acsxMqe9dsRtEEDVyMSEMKvBnaqQILoSa4yQUqG+uoIx9DaZYHJ34EJA1AQSPgIgKn8ImHCgR1zQILnM8B9OH+xY69j78JLyBdAZxpy4GWAJ/zFCoj3SJSJcaIBAkeI5IVcj3iOJ8fDnJnsj6SKuAfmTDfszlIx1utNcLbM0SGQgNKKfjy4fgkm8LmenM+DZQnI4QJXAkE1jQgJVR5wb4uWgBMOEMFkl2tou1oPJ98kvuPn7D/Gjaz0BHy4CVWXkwI2BBLaxshH4fSj4kKKlIgsFch62jfSXqpwmnyQ/nKUZf0iG6kFFR5WaS+Pi0Q+Pq7l394/yk+PK1kC5GtL6TtwMtR6igCg4ng5y/HSSi0b6XvksRtwgvbhlBX+U92n8nyu5POxln+8nOTl3Mmpz6VNF1IJUiNwYg2OEQN9AAoQIkc1EwITFrpsZaLAmt9rO+xnDkiIN2/qGTXqApCgZHhhTVD+7p20eL3OaJzfo9ttH7n/TS2xGkCsATwKlYSUiLA569zryb0j9IQPbyCwOal89fsZdE+TWEj9MJ44wY+AhLY8yUpEPr57VCBBulpO+4PURwAJCCtB5JCo86/RKiGySknIioVWZTjVjbycL/LlcJYXRDwhKijJ5dhnA5DAcVXdURgfCH+u5i2ACbqOWxufUT+EFI3gGCMFTvscTs7H+yAKo5UOZIgNmD46Lf+4RoTHIpWfntby09OD8kS0SF8LEVpIYYDuB5DQI2VjtZWLJHK81LI/nxVIEETcJKKpDnVtiSmUQ9xP5wlEYxrVE8pDfiWQQJ1pEYAh5Se8evmM7YJY2vj5LeP9zwASqHOnjO777f/Xj0igPuHe6fWMtzdvOXr/6kAC544gCfdGOmc+stHP8y171esnL8e/V7/ymd4h94COd56n5mNO/ueABD6L+7X3IVQPzAAJX9PvtwAJMVjAQyg/1rHz7XUv9xjqMz9mwx4SytxOOcrXz7eU1bFS0e+PSPDjRNl7i/wgstHrT28v0Hbzc+jHxp5jT/a+md+zvH3Ae8fjG7fdj2OsE/1nJtuvy1/r+8Ef+AEkfCcgIZ4IhFXHi8I7u2oYh9AXOheD4CAVXp2Y7wskeAGMhTEQ9o+OuDNaqETjBRUvhnvKCn2n8+KdOTVkApDAyAKCCT4MnE7fLSBB2+KABOS706G2sQ0Agp7OW+rEsFDxvYxhztcn2gokgC8eoEVIdwCIoOHkC2M5Xy0AO5SyyO2Ej6G/qhTUKQIR41KJw3aHi+x2ezkeaikvCBm2tqEqgf+J58pvpFPziHxg7a8HEgCYgA0Yp1+IGLAQCQURYJgjtSHNLCIhXxjzPJHlQbGHEHE6TJRdAgnc8HPNP75ObfCEi+oYOG4FbzAQrWeUDpUpruc4w8HB3z6HGX8TTAJPQ6wsPZDA0EDem6AIIxIA+uD7AIBU7kKoIYx9vaZJAnC0DhwH4QQvyBkiEvh8yi/m05NLMmKBcn2FKAeuBF4PcEyjMbYWAYH/SjZZWvUKOHQ+4gDOF8NBmZ5B4wV/4zPMh5WArIfwWK5hAgnIj9c1qeGHnWQ4wdfcbzh5nawA9MGfwr3ORz1R7i87yU6fJW0OUvQofZfIu1WhQMK/P23lp8e1LCGG7UVJ55LOwsrL8iLHC/LGcSq7FEkWBtQpMGcpOY3AUUzl3Kayr1r59aWUX18O8ulQybFFmPlC+sVSGuhXTTkCKAt9ika6mtJ6YmLMzprSoB8ZaKh6WAsm3/bGOZbeIB8MowCqaci4d8JDbuSYlnLN2+D16Z8JJHAdYe4tqiqXIm0VSKDTjc/0JD9n2UMzNBiZwD1BjaAISFCOFkSAOCABcRpdhdSGRH4OQAJApfP+INXhIMml1TD9Ik1kvVzpurcINNw9lXy9krLr5YSyj5ezPB8vcoQjDic7K+TYppoiwB+utaWWtXzN6E8whXtyGchJCSb4WE30EalN+hNkhA64lS/vpa4uknZg+ei0/OM67ZUbAdE4Pz1uNIIATj9SbjCOVW3pLwC/UI2iXz/Ise3kcK7k5XiUi9abhVwjxQcRElbedJRXmw8ACl8LJKAb7PcIvo7lLb1RHztkt/Z4tuu/C0gAR4I35GP77J5tYiHfOio3L7tntN+/dxCbN3BIxc6Zd+jo1NgeNaZNch3SwfV7oP/9Xx1IoLNI/elPcrlWvb6cmmt+TvuIY8N7+r85Z1Nye0/G47UxNa7+Gm8T+OfHcz0HJLAP/vCAe4b210UEvEUe713j5S6+Lu4b+4G9z9ul3rbB+9wDPRDj52Vqbvz9Yvm+lvNOYH9+K5Bwr69z698DCbyPHwPMlT9oin0n7HNc1/yebw9sPy/fsfxe2ZIuMsL7pH79vJ7/+6kN2GN+pDbESvwbUxv8JAwKwYXUcLHRcWZYEkPz/SmVKqKhZt/3AxK8wvSKlgLdwSh3hgr7eE8Qfw+QMEYRjM9j+CyjAahgfAg4HT86m9ebRWss9IEMhsaR9cc5EwFA0O+GuuCqwGBAgLgw7TUXnEpNxyyQs2npzlDiEMYu+sGIhAJpDYtOiqwbSsFRKSjRXwpG3lxOx7N8eTnKy8teTsdaT6TsYCnVHNgpQ4L9RL+nAATOAcjF1NhQIAG9M1ZwAgk1DHsoW9RkRzQCQuEDkADwYLFaDqdxqvhdKUrEodM5ZWWJYRMIp7CagxsBCZ4jwYe2+c3Vn8ozfJHrxd8PgA3nBeuHAACVI4AE/k6F7WWG4BU3fhonTH0gGz1y9tS5QjULGPyVka8BSDB5NMCFVRyK3MbtcDgMY4S/Nd0iMQ4FloH0+oB9ZJvhyNPBs1OnXiMfHh63ClYhWsAiCqysJD7398D4G6GjOWC4F8cBvxPU8YSZXo/hVBXPgFNpY9NY6T8YCECnlDekVUcwz1LJm17JE+EI1ocv0u7+Id3lWYrOQrrfrxfycbOQvz6uFFB4t1lIjyoQSJVowV6PaByrwgGezVaWIulKFkGeMHbK1I8xBCEjSOeSQp7Pvfzt07P8n18+y6dDZxw3q7W0GUgi4SCZk6R59br2Q0h6OLI3IsIRSBg2/RkgYUpnDnpCSWxTTfux03tWbrF0oBgk8Pfi/H8rkODrQE8ZiZAB6l58Pp5EGzgADguASKpHg+woGSrIYTQyh+DTeHc6Nwok9I3qm8FYiTgSCCQAiPrp/aN8QGpDW8tpt5dyv5fsgooHRqL6gFKkOdZeJWdU62h7SZcLTWtAiVCUe9xVpRzKRkrwGfS5lCDiDKAeda+PMIgN2xjUb8KJzKC3k9GxxrUAEtTZcYSsdo9wCAAODpA7Yt3mvawVdEvk43YpHx82Ws0BYEKRG6BdVp1GB+n9livJnj4okLBD6dPDQc5Yw+liABK6DtVKxogBRiTgnlr9AYDCG1Ib/N7GMeA+6Z2z2MHyhvst+YoNVW8fzJ3IfitHQpqa3I7AyHUr7zsC/3OABNsbxrQ2zucPIMHm29tIHBu80v7w73l76y1AS2yfeXlX3RD5Gf5vyl98j8EWmuFI8E4mvuMPI/XZLhpsan1+zXts69SaiXXEFJAQO8xmR5kjHI+Rf9bUZ5zPbwUS5vqPQ0I/N7faees+ABLYP98nP+8cF9q8XhfPAQksux77XJwPHiJRDr2fxEPs+3r7RlqE85V/AAnfAUjwgqa/h5MGLxyYwPhUnURxNNZUMP4EIMEL0aQhG7jIKJheKcff5d+xUN9brLivV4Z+nPRMS40kC/P319IBVMciqqiAe/A9LacVWGO9srsmXTRySfZf543Majj71AN5M5ytHaYcsJaenp4UZFCDFIADHU5wJCwzWS3Bki9SLEaCPItIAEeCMW8fDif5/LyXl+ejpjUwGgFtAMncGEXxelHHhl3s2FwDCXAAzdlNULUgyfT5PRoITgREIyBUt1hoRAJDsskajD4rMz1Pa0GGE+aFKRScS3xXDZs7EQn4nBt5LF8efSWQ4HOadfyjdaTtC+zq3FBBRMbncM3xOuaHeSODmzEBEhAA2XW2ZldLK6cIIAFKvGsDcSYYE00qrLrCEs73QjkS6KTjfaZSWBRBOTj9dG78ZoK7AUjw8gxnF/d4fHoIKQcr7TMiEix1wZjaB7ANlRcCkMA+8TPc18gWkWsNB34kkuOYrLVMngEJBnjWtp6U1b3SiASkN4Bpf1FkskpzaasqhKZ/ltNv/ynd+UXyrpHHVS7vF7k8FCI/P27kr09rBRP65iTN5aQARNdYKUoNnYP8dzg5XgV+kbAGFeJLpQejfo7Ig7WUXS5//3yU/+e/ftVXEDJKkUmTIUc+USBNCZ2Q5gDgrE8t+iBsiKbXQDpKBN7WWoL7vCEiIdZ9NOLwCvI6yppP2bnl3Hh9Oeeo3dOt7NO9axj1QzCBxoWShTaVvHtA1IsBCVzbWjUF/AnqoBHIND1Op031bwASVJWGfRAxWorZAMBAlQLcozprRMvPH54USOjbSo67vdS7vazaTIo+0bQGkKtimQGIPJ7LoLsyqfpUT+oPTSt7pACUpZxQrrFNlS8DQALBR64Nv+ZpyPn2q6yjPCUquFztL+M+gPeLwqqcTKU22H4FndsJCu2grOVSWk1veLcp5D3SOCok4YD0MNHKCxXKUJ6xjnvpFwtZfvyrHFFd5XjRiAQACUxtqJSgzIAE7psAElTvBiChCmspNv6pb72e9fsjZZOAyPXeGREM3xGweH8ymRy9mz8LSKBccpy8UX+7+f/6QIIHfXTeQwljyjKByFd2KXerudynOQUTnMBbzh6/fu/5fu/3etQ7W9Q9f3RqA/Wfb4P//S1AAmVqqq/xuot1u++jv89gY80ACd4597qX60wrsPxBP/fWDMfMH9ap3eJ1f8TvhfuRLPNWExlp4T+P7bUp2bL35lMb5oaGQMIt/XdvfnU+HT/b1Ph5ufbRNuNcur2Thx4OnGJqs28HD8NwD1ZA477OAzL8jefN6QdGY8Vt57z+iEj4DqkNFOgrpRoMqFg5qTEWclPpVHBSubnDXLYJ/H4RCbEBHG/0jEjwSu7Wgpi611sNYSoHv2DZf5ZmY9u84cfFQGSSbeMGi1Dv+Me3aVyA1+yoluJgoIFWeFNkMpwiBs4GAAgfP340KgGAAzgNDs7tconykYkUi0bywjZ4D34gEgF/7w8XBRI+fdnJ7uUkZYnc83BiinJ2ynBu6QGxs41+3dvo0Lf9MHOLAAAgAElEQVS2QUQCTqKNUFJpITXfHCX2Mq1NDiBB24PyaiEiAX+jYyijqc8IIf4cZ4IMGjbufwKngjdQacSTD8GH0TNk2jtVfqPA+4y6gFLkySjviVesJSpMc6pRGg7lBBtjKh/mZCyx6E+E/anklSOkz7ZqFDDsCSTgepaB9BEJunEi8hglLBeWeoC+4j/WOPqPKAJ8znQCGn5U7PE6gBPCtWfgSKP93T5s1MEfx9nGCfwC6APuq7wLISJBT8YrqwTiT8Zx+gmnkdUE6PASdHncWtRDtrBNp0I+d1tLj7a0pXQ4UcCJa5rJZrmQh+VCc9iR414dPsvLL/+fpjjg5PlxlclDCmeqkp83K/nrhwf5y9NKuvqshHttdZaurhSoUD6RLJemTiVT4r/cSteFkHmAAQqApQvplxtNgfh8KuU/f32R//rnF3nel3JsRRqNSEg15xxl/JQvQUFaEIlidEPFgqAmWMGAOncutSE2JDh/OmnhJJhRPGg75+ueAzW1zucMntuf3zckMc+MloC8ItoFf4Pb43Q6yNN2MXAk0OjRdCBUcwkgr+nl0ZkdTvV7VAAY02XQZw011aFB+D3AhE768izrLFMg4f3DWqSp5PCyk2q/lwcASZo+FNZOmipvzKmsDMQscrn0iZYCPTS1HKpWDgCyANTViQIJbYhIUBAB6UnB2UL7ES3CtUejlYaYAQX5kIZkp77jPmHjZjwL0Kv8sXEJAgUZADt5BqLFXis3AEx4t8zk3WYlCaKI2kbHBSA09AdAyhZVFCDf23dy6rpXHAlIbQCQAGoFz5GgAAJIU8GNkIi8BUjgvsp90e81JOm9ZUjP7e/83K+TPxNIyLLFVUTCsH+FybrvKP7PBBK8czznKLzVUb6nf+aAAG87xr9zzcVyFO+D+NuDndynv5VskamVXvbZRrzHsXyr/o3XyVvHN/Yd+PdcasM9IEGdxyE9Z7oH8Xq4189bdj/77PUG78toKO4d3nbHe7A7qH/8s9l/HzHCz7196HXuazmbJ1uc01/QyZQ19nPq+TfHLZCxs49e99FO8/sPPvf7D1OvYzuD7fYRyey//z4PkegneZ4syL5Pr4zXMf72EY1+/sfiZcmP1IZXQvSNqQ1+IoYNVB1MF64flBNZ7zGZ3vHhgrPVZUbu9wQSphC1K3RrJrXBL+6p3+cWaqxErhYtTH1F4cY8HY4PFzMXw3Rqw8gv4Rf6lFEzGjxjGUwla+yMmRys4zydRntQLhAgxc8/f1TwQAkUASRo+LKFkxfgSMgryQuErlqo+9D+vNBa5F9ednLYXwYgoargoBkbOMBkUCUwIiE+wcS9fJ7vq7EGeRzqhw9AgpX51BKSqFYBVvO6kT7LJUX7FoXWKE/QNhjIKYCIMTRWWStcmSlWRKC5NShYF4Y+RAbcKP9IErdYiXlAiMoSTg7WDWWEGxHeh7PL8H1sTnSQ4Shg3MlbQcDh+pTR8pP5TN4f1yDM3k7qLT0FkQa4HyMSyJGAMkb4YRlRzDeeie+iLYw+YDvxN5w1DyQMAKILVV4tMFcWXmc8CQZIgCMBoATeQ5+YeoDIBIIFGhlRjBUDCODgfozuQB/ZFrQT39XvhbF+CoAFgAQDaax0J6o2aPWG8gIBlUWSyXazksflUt3z4+4k5eFZnn/5f0Uue1kgemdVyFpaKZqz/LQt5N/fP8rPTyuR+qyn0k11VuALNQHywhDzsra1g4geAHeDnIDDA9EPeSF9jpzxlRybXn7bXeRvv32Wv//6LJ+OIk0qSrwIEEHT8xEhAzcrpEhoaVCNbjA9O8oBYAbE7t9nvb4FJOj7AUhAnmgsbzQevOEZG2R4/FsN0dsG4H0ggeAenoMTf/zHz36/l93uWYEElP5kJA1lR4M6NJTWiClpcLCffAVRraaZhBMQOMwKIqDKDU6MkCpVGZDwl/dPWv4RJJ7H553U+6Ns2lyyyrhowNWAyLAS0QY1SuOKLB4e5NS2WvpxXzWyryo51o1VNICTnS6kDk49+qr7bigLi3YfzkaGSidF+wQCxEC4uFosFIAbDTAj/KTRNkSyBSCBe72Vabb0ghFISGTR1bLoa3lSIGGhERl9XWmURqGnjwb4KZCQLeSIig0icq5ardoAzo8kX0mbpQPZImSZBjoABN1jAtni1wAJ3oHiXvMDSFCtfnN5TdlP95yx+LM5+2iUp+mqDUxXM6N/PLDgc+go+Of4379dvzid7Drn99PXDt54+DAHJFAOcT8PgFNXfmv5RwIJ3gnj+OD1W4AEfN+P7z1Z8c/04zUHJNCe9CDoaMvOpzZ8DyDBAwqwEb3jTRuH78XzRxFiH+aABL8+/LjZ9+fLP86tPw8kcKx8f+bWulZZd+SQ/no820jYRyJp2p486FI7PYri8rZyHFU77Lt6+GXRqzzEZOQpeRloL/sxj+VwCkjQcWYkZ/q/CEiwXd/+v9s+agmppLW8wgE5Cyddem2ovYzNPRM4fNdsn36wvfMRL4IgAVcnyR5B5O9EkGKOBBpr37KRcYOJldgtxy0W2roajWt/D35/TtG+ZaO9pUQ1gDkACVPOv06VM+peK5LRwOX3/QaH37nwtA0J3I1MIxBC5W1ER+spMFi14cThO3DaNquVnlYh7HcBFn2tSV7IerUSRCPoAi6QCnCSJLPcbPzwpLdqOrlcKtntT/Ll815TG2ok+0qmEQlqwIGZXonJQj53xLzN/r9e/EFe017aGrkpQGZ5D6vUoKHhcK70P9IyCkmXqNiwUo4EC8i18HI6AsNYB4cODhLJCtEWEotSJtQRb60Moo2bMZxb2LS95xFqchzgXozWIXDBzclI4KwUIQxu9J0pAz5tAE46HGe0nWucDjKvw3PQFipbv1HgvsZjgFQTgDHWJnAk4IccCYmwzrptGGBxJ5cCxgH3RF/hpKM9muv98BDAiEpfPUDEjZGOzCIfnX68R1LFxRIlJyFrtlGgWoPOQSBn5DqGw8Yx9hExlBmMk30P9y51THE9AA8AFR8/vlcCRBpVSWa8GCeUrDsf5fnLJ1lhTrJceQweFitZLQtpSpTw+yzP//g/ktYnSdtKir6WZVvJUyHyH++3WrnhL48r6auTtIhIqJEbDsfUyBx1LLqRdwSpE+grxwiEixrenS2lz9cCSrt93cmn3Un++WUnz8dS/vblImUHwKzVcpAoGdhqyVO8aiiRyv+13sPzw4nyDJDggbzYqMCS11OhsF6m9gcfkcN9wOvsOUOP1/r2X+9PIUXjRvk97oGQDQIJGF+k5ByPe1lknTw9Pci7d+9UrulUQzebkTeSLfq9cHBEezvxH/4zxQE+NpyfvpXqtFeOjb98eCcf3m2VL+P0spf6eJbi0sk6CZVQENWTpCrziEipmlqW2wepk0zOTSO7upHduZLd5SynqpYSKQ0AEpANgCihtSNr1LLKolwcuicE8JNGHUHf8ny+AoGsjvqY90xOFICz3H8sMsii11TfpyKFRiP0ss56eVqkyhXyuMglU/KOFnWyNZIH6h6gJfR/JYmcs1xTG0pwj0CfaqneQqs2QP59aoPqzQAkMLUBVUt4esQ92xvPc/szuUWu9skgyLERH8s//p6TXzoWfm1ctTNUV7llv0ytP9+/LkSjeNtgyhbw9tBoI8xHJMw5InPjO/f9ufGjo8X2s+1+XP14eiePe+fUvPG9t7Q/tiWpi2L58OM+pQtvtYNj4E9u+cw5DhnfBt9Ojvuc/To3P3NAjJ+/qf7Pza8EvXJrbNA+b0Oxv+zrULXrBs8Zv+t1F/vM8eZnfl/h7z6iw8vZMG4hxdXb3X7uPZDk7SBeMwXETOmC6fVthLdq10c+HGV0Tn6gk2+tBfaJdixf/VwxtWFav8hQDQnf4Zql7WkHQpZSeEv/0T6O917q68fHxyHCgTall2lGJNIO8P6w9cd647+j1zLQO03kn58/j10O6fw9DhyV5++ednn7Z0k/txLffq9vu/IGkHC1OEioF2ovA0hI+/xNQIIf7KsuR2QrsVHPCfcKflDEUdWGqQF4i6KPF5Hvs7/n1GJD1YZ7z5h7/tznsYBeCa2LyPD38b9/LZAQKwVdOENetC1YWzypniShroGe6IeTN4RcrxZLWa3hMNopmZV8BLiAMGA4d+bsIqXhVB+VY4GKBI6mRqHUrQIJL7ujAglfXg4DkICIBCu7mSih2L2fu4h+2kuHnHb0ZsjzJoM5HKhMc8bhUCGMPAUbOwi+8lwdLk1bAJcCHK2wIXB+uEFphIBLe9BCiUFpo8843cMYa1hxqNDAXHy+xzk0A9ycVgIJ7DsVXAwkkLCQFQyIstLhQUQCFSgjE3gaT+VNQhpuKjQueAJvz7bTHpyO44dAgvTGCk4HA4rfAwkYC7QFpIsAE/AZnDLIid3HgIp4QyAijYgEttcQZas3DyCBgIilMbAusfWX6woOPvvJMUWbeH+GFhKtxngSSIBsv38/Agm60QUgoTwbUHPYPUueJZL3ia6Dx9VGNotCyjN4Ej7Jy6//V7KukgKbYldKUV1km7YKJPz7+6283+SSN0a2KO1ZHSpwjSAqAa/gNtB5KxDpk2vEj5V1xXk2nKlUeRIAJiCW4VT38nl/lk8vBwUSfnmpZA8Cu7LTkpHIGkIETou0CT0TD4BZqN5C0PaPAhIUKHJErfGmTFkbDL+Qj//WbRPX3dPvPFG4pz8p94zawTxbut1Zlnkv798/qRzgHgAYIMdIbbDooNdVG9BH7mcgm7oytIJuyKB2A2FnfT5o6svPeM7TRjkSUPWjOZxFjrU8FUgHSqUOa0VPWFKLMsFcwrm+tL0cASaUtRzLOgAJkI9CHXD0SYlxs0xQycYiUUT5K9RgLizVTB0zB7rUiLhBdMCwpq6jl4bQ0xCRoDpPiTTtkALrD5E0RYKonV42uSiA8HGzlIdlKn1da1SGco4ARAjPugcktJIr2eIUkECOhCIUJ0Gp1MHomyA1mzOqsM5oo/jT77nvxXr71vVTjph3SACi3zOk7wF5eGbAi16lBU6tGa658Xn/84EE7xhMOYJzjvBb7DfvJHn7ik5tbHP5e75Fz/H+dGz5fcrlW2Ux1r20s+99f659c+P3vYEE9iF2Yoc15KL4YmeWdoG3oRnZO/WZHyeOi//u1bqlrnFAwtR4U0boyPo5ivs05Z9MtWmUr1AhyNn3sSzOAjkAIpxNG68HOv9+j7tqU3h2PPa8D6uO4XMPJNA+89xtcV85ZrF+5Pt4xYEQDyhiIIFt9vMWy7uPSPD64weQEEUkXE+6/YWTJM2tVjALoeC3IxLoyPE+r5z0q9MLOx1kqAl+h1EW/wyTGZEtTim8tyh6r2y4UH07p4zM4b1+rCPtnz/33HjB3lLWXnBfj92Y2vF7gYRR0dkJ1DBPjk2VC1gBNJ1rcwxTlH+sL3p2D44EhFsDJNis1gFIgJOXS6FGNQj2cEq8lMUSJ8TgHRA5lqeBXwD9g6OJ512qRokVn7Vaw1Ged0eBz9934EMwIAFGakNLaGIAqXziOR0UC5BYEIYhXzbYREmPvyx1AkCCAhWoFY68YQ37XYnkmZ3kg1MBjiheAyrKUnaqrBCCHsABT8KoionKN4RAUebJYYD7aQ5/YeOBHxIleuCBz6VjAueF6Q0MyWfIo4X4L+wUODhkpxCKzw2S4AVTCmLnGs8b+qTAhkU9xOUfASTA6QboY3LL8G3rE1NZFDQqSw0VhxOG5wNIAEkn2gqAgRUcqBvQBr73sLFTVIagkwOhCAAD+mXgijlC5PHgeIGkjuFvuA5jhPuTl4Whr4wGYVoEnC4ACYieQERCC66QcLKM/qIdTVXL8bQXCGuC1I8sl6fNVpY4uT6XGpGw+/R3Sbuz5AjfbkvJy7NskkarNvzb00qeUNmkq6WQRnKUU8UaTCGZgbuA1Q5y6M1MQQstPdklgPhEsly6FI7VQpokl3Mj8nIu5cv+KLtTK7/uG3nBOjvAuRTRrCGkaSAtQuCMmaOP6ByVtbBOvieQEBtLsWHNjR+vc4aqyea9iLn7EQmQidFoGfOQTd2gfFYjHz68UyAB7QE5J/YskC1CRggkIM2L8uH1kVXDGMM7+VnaYsRxCl9LW56UbPDD41Y5EtK+kcv+qBEJ3b6Up9VWwVuUgSTLt+67IIttO3Woqz6RSyfKlYD0hjMiEtpeLnC6WzuRKkIFGgIJeA8ypEAcOG1AKBkihDgmKHGK9DD+PQKGAXQIkWZx+pny0YBXJSlkoaRfrUZ3bPJE3i1BtAggIZfmctbIDChonfcAJIDTo5JULmmqHAmXGkBYp6kNABIYkdD32UC2iLGNyRYZkRDv1/x7zlFiigb7Hx943NrX+f6coR4fBPi1ob93MXBjd6bxy8iRW+1gRMJrA/n6lG/a0P/XBxKmxo/2DMZk7sR1bv7m7LzYefR2H51E/x51wWCHvaH8JWXOAwl87px8xf2L+zMn/3Ofz+nnPwNIUEsxpFD7/tJGuzdH3hH2h5qxc3pLf/h59GtoGDdXfnIKCKD/dEuv+PGd+v59+eylQ0RuBCTMybQfQ9gDse8x9bcfx6s5mAESGF1LOfHr2cbkvv7zB1CxHYF28P5ef8fr0c9b/JnxxI2HmfydfgCi939EJAQjbNhUXUSCslJqUq3ldHoF6B3e2Y3QSRWeQ0eGYcYwzLho+TpM7BuAhLmNgIbmlAL1AhIvDt4XZQJVIQWyv3ijmHv+3KK9uxG4/t9s30xqQwwkjGM7VoGgEcyDKI5LmrSSImc77WSRF7LZrtSxetzCycLpVq9pEPBNADKskOqwAplXOB1OREocMznmb0UYcXJaVlr28fOXvez3Z9kdkB8OXgSkNuBEz05iWBUh3iCG+Qn5894A41ilCQCQEIoTiOoAJCh5o6YtpFLD4QZxnUYkIBfdCBfxo++HFAg+z4dp6ziFvkGx+JQGTdLA6THLQAbWdzgCOMnWUOPg+LO9cJ61EoIrF0lD0UckEMXFtXDO8X3MM0kXPThxrpDLXw9Eg+iHX4PqYAQwg8CMnlqG6g8o/2j3t9J9KNlpjrSVmsR82c81kJBni4GbAX22UPGjfhcoMcAEvCK1gCUYcRe2hW2OgQQlOkTEhp7QW6g5gQR1hFB5IIAoeAWQYGSRli8HuUV/4AwSxMT9sNEo9wHKOWo+OvgocpVrM0jMqSUAw0oq5cXa35W1LItMHtcGJJTni1wOOzk8/0O60066y1kBg1VfyTZt5APCu5epvF9lGu69zkWWmaU0YD1ZakPI985EieiAaRWahmNpaWCrT/NCmj6VNis0teHSJXJCvvy5kkPZy2+HTj7tz/Lbl6O8XEJEQgG1nkmN9AbwJ6icTwMJSWcRHbd+7oXGviW1wRtH1FWYK87FnKH6rUCCD43miTMNdtWLfSWPj1vVe/iBzChxaGG8I1qV4P9n702YHLlybE1wX2LJ1FbV0/3mzfz/XzU2XdVVknKJjcHFSfqzD7iHBG86yZBSqqq2VphSjCCd7nfFBQ6AA+cYiLNNCpVkqIAEjZ+3l4oEnrKFJ37rYC1e+/v51N7dTD0NYPW6tM3LqwMJ89HU5sglwvq9JmhEOUGcCQ5KVAppK1G9ofVohMVqa6/bxpr+2FYwEpa9Rc5ufLeEXg6iGounPSj1ahcgIUAZQKynHJT9AekqfVSKGsCw32+rSARFA/Vt0JpNdgPrt3ubEJEw6NntuOfVS+BHmI36DiREbE1EcQAkACJAsttYz4GEZQIS6tSGDCQwtjWQsIWf40Ak2q2UXlrf5OhmeSKvlvSBrzrfq+i1uh0+37tTECqvI+/v4Mhh0mXsgMNnfc0ldUeYc1amj0bUdSDhmiH7lv17afyvGbL5u3W/+DuTqZ3r96XnX5vfS0Yq3+3SMbsMnnNt0D0k56QPdOmkXfeo5WM9BteAlmvj/5bxUbt+zfgDQb7l57hmT68GNOVH41W3JcvsGkiQQ0Z7Jrdfv+f1n/fQYdwSkFDvvdreqW2MS2s7t6ke1+N+3zuQkM+grjm4eL4ncl21t7ZF8vtfrO2iq9TrSN9RBG0GEvKaF+dWvc401jWQUK8Dj4j0st0R9VoDW11jzj2Oukicnbn9vpaSrfwHkJCABJ+o4j3F04ph9EuAhK7B9vfSKpXHRh5G/n58fDwBEk4Oyqpqw1sESn3NQaHrKEPZdXB/IfTIukzkb+qnFva1g/Jamy8K6t8USBCreFH0iDZwReSoADNbvrFKOC7hoeNe417Qm+nU7u5v3AC8uw3Sv15vb5RXRFEEUBjj2fIyjxEOihBvR1Nr3UMe3gF5rhartS1eVg4kvDwv7eV1Y/sdHuUAEjBQGVvIymrlKa+1LiDrIGQhheQcolwlkQg+BIAVURUCk01AgvUDSBhOJl42D7ADj22kiIWqeyJMyl5x714xPp04cdA/KC+kSOTcY9aMiEWPxmrwJnBvAQm6nwz+3F+BBVyvygcSjhmckMFLDrRAAaVU8DxFSPC7jILs8VC0A0BCGNAleqIX+wEgwaMc9iITijxwDAvf34OIjGBMlDYg0kWeST66jLND3nlSjINYcWuUX1RbGQf4OnwWSScYRknGSNmIKg3iStChQWi1R06k6hY8X4SUUhZkKNE3gTKkS+xbnheAkc+HWO8LiVCz3thqubDdauMAAtE6GP3b9ca261dbPn2wxcPP9vrw2aa2tffjnt3293bX23lkwg+3E7sZtXY7GdiE6ihu0u8OHAmQPJJjTkRQf9B6CgUeBgcyStUFogoAE7aUz2shoTN7JeJna/bw2rNPL0v78dOjfX7Zudd60zf36DbsAQzByCz/IiIhMLivAxJODt0OZF8eGeZEofXMr9J83qKonlekjqzLtfKTZcqXXpAw0JBjPdJRCmggfgpXVkqlGoGwvGrP5WcFkBk/UmZ9vwImODfAzno7uA/MbiYju5uNbTLs2Wa1tg0RCYvG+vu+lxcFFIPkFt6XZtXYCkBjPLE9QFJv6BEpTdvaomlcni6aja37Y1uWdCnSF7wSTSlNSQ4nBLMOxBGtILBzG8Cjp00xZ552APFqkK4KSEAWTadz34PNJoBFgXZeBnZvUb5ybzY2QL2ezSd9u5sMYr0PzXZepSSAMf4JSAAgAUhYAvpdiEiAFaEu/8hYq2pDQ2pZKsF2OBuKMX3t/I7qRcdyynVkwrX1ec3Qzkpz1j2kEAPQdBlJGi+1v8vI4X45tSHrIucU89PxiTm5xFH1tYbmV+lH6cvnDCQBCXkM8+9vmZ9Lbfy9gQSdTwIEMlCZDddzbfyfAiTUe0freI18Salm+TqXE1W50AwQMtYCWi6tn3oPnPxdgATNle6jedT+13PzdWp33ea8d7X/azkW67o7teHcWdi1htBlskxQ++t71DLqMAZXgASNcQYSpBPEeXkZSM1jncc0y8UMJOTraXMGGnM/dS944fL5rd8Pkck9+yMiQUKGAfWBT0ACodpvARJyjquUpZOBr0iuZKwICcRL2TVRsXpPqzZ0LfRrB1nuY/5+LYS7DiLfHHaqSOt72vjXchSvHZQ1QqbFrP7rID+3+WtDWuOh1y8N7VJOr6Q2eEWGQbB2AyAI4XMv1cDsdtJzxRYPLaRj79/d2ZyyXR4O3VizXhrGJvIyFO6hgwoouxtCaie3DiSQ8+pKJg61XWvPi1cv+/j54cVeF429rvhsYJTb3BGP2kao+s4NuWPpx67+1e9prIhIGFJ+BtZpBxJQjMrrnlxgPF8lh7Y/drLF4XhmfZEt9vpeqx0gQWUeJTBV1seVa1j7C4kgHj+MVMYRo9MPiqTIytMuY1Wh9sx3DSTUhxzXhPIeJepkgAtt1T1VEYW/4UiQEcD1Epw5xUGGut6ToR3RAhE9QVUG9/gTCu8e40B5M5AQxlcx/CGvLB58zYdSHHil3xDhEJUgo1HpF9pbvOLll4EZh254GAAS8mEBgBBpH1HlQYcwkJCMG+4jcr88DwIR6vQPbkNag2OspBUAkBQgYTCM5+MhBiChegOpDTNSJ4jUxuDab2398tkePv7dXj78ZMPdxr4Z9exu2Nq8bWxmawcS7scYVn2PSgCUA0gYuXfbbDSN8nqKVAhqUNYk2fete4K3rdm6HXiaAtwHgAk4rlf7gS13Y3tYbOzj47P99PRij6vGXraEjePB7pnBr1BANS/tV+zeYWEJgkzz0s8lQ8xT5Dzi50tEPytH2r/BdRHrJkeIXHp+rSjnMyg+u5zawHNqpe6o7AHsEAET14ifxL2Chb8HmRdn2mlEgtpxDkhQRAJAgqe0WGvTYd9up1RGASxobE1EwuvW9msKeLZ2O5/bfDRx4tvly8rW6yYMeVZDf2Q2mNgeD36zt8VyZY/rlS17Q1sUbgVFSHkaFmu6VHMBOHVZAzcMawoukm3ja7tPdFSJ5gpwL/afZMxsdhNz1QTQoEgSQlIHu9budmObEJkwMJuNARHYIwAjpI00TrToQAJrxaNs+i5PPSqhtasRCUAGvhsK5wPVGvgRkJAjEk7O1rKoLkXUxPWhSOdzP3u3fisgIRsw0sdYV4zrrwES1K5rEQn57NTvx+ddBxKuGeLXgJpr+tG1z6WvZAMn90lpbXnus653rf3X5vcfASSEQaXIwGMVtGtt7xq7LgDpmny9Ngdv/fwc2HPp+4Ckb/mp167WA0DCpTm6BiRojOtx09+X5sDPH9JkE6m96y4lRfKgSxYQVTIg9/eifZBS5nSGSVbFvY7lH8/ZN9fspwwk5HMyt70GF05sqwIk5HM5tyXPjeRe6HmKAr+c2lADA8ez+1immGsks+t1UgMJkhPqq6oy1TaGdBrOrT8iEoqHiMH3AzUBCZAwASRc40jIB3E92L4hOsgWBSK4obPZnIQOZgUTZS0W3fnyQ9c2wjVFM2/ars026IfHWAtLi1IL85oi8pb25T6fKDvFU6OybPV1Ekp5k54zqo+CsJSSLLm7KMmkIng/Sj4TRp6X1DAAACAASURBVBmM9fPx0L67m9ioHyX2bm/ndnt741EHLWGzW/LE8ShtbdAzT2uAIwEjy7kAGnJaZ9aSj43XCqN7G97sp5eFpzTAkQBXwmoDsdywAAkY/1EWpgtIyH3Mocn1XApIOEYksJ4DSNjBfdGjvCQqOgR0ASSMxrND1QbPIffqJsc748XTQQB6Im83ocHkUfMZ4BiRAEQk8DeVGxDsbngWz54ru5QxnM8PoaYybnVtF5AgUkX6oDz/DCSIB0AGGRwJ/Oi5InOUka9Qf42pohNUtvH1dVEMqG4gAY6E2B8y+Eudei+xqSiF+Ix7Pjw8OF8Choi4Eni2oiYAGeQFcGBkeCxNF0qp1u8pqSUfRbRGeFh1GLHMNT7aW3zmBm5RzgRk5ND22O/BeExpU7y5Ph8lfF3kmxiKhKG3zdaBhBF1l3cAa5CS9m2zeLTnTz/Z04efrF2+2HS3tnlvY++Grd0PWns/7tv9hHBvUhz6NiCdqAeAEtEVgFpedYToLBSTAiJggHKYuSd439rKSzsObdcf+lret5jAQ9sObm2xae3zy6v9/PhsPz4+2afXxpZUROFuTtoXVUr8EFapwN8YSOiSUdpVGnfmjfUojg7eFxnmOWXymny/BiRkpUfn4DHctXWyxVx+96AElrNJJJ+nkV3RWu4d8xa8Q9kYFZDA5+N+JFCR0gCQMJ+MbI/8fHm15mVj7WbvJJs3s7lNBn3brTe2JoLLvTVAEANPxxpM5tYn3WfXs5flyp7WG3tstvayWdtmG9UjvKQt3AwFSECe7AsoF/DUkSCWSIQeET9Ew2DUOmfK1vshfheAQ5enKbUhlNiejbatvWunNmt7Nh717HY2tFu4dKis20LYQRWgGN8WYtEKSKAaxaZnXt4yV23IZIsZSKAdTtxYuBI87ayQLeZzOP9+7fyOxL3jfGalVPLj3NqU3L30udZJBhK0xt4CJGSQISv0GUjQM2olut6TX36uql6/Xv+6Zohf+/za2GUgMIMWea+d6FTlhnruNf3sWvuyIVTrHzqDar0t3/Pa8xWareukh3YZndfGKs933aZL8vUt933LNb8HkKAx1jzUhiS617U50n7jOo1rfq9r3K7N22E8BiU1sqRGy5Y46JAJpKzbmddPXjP1msz3lMwRkIAj5RJHwjUwqgtIyKBFXke5vYf5SETrXftDZ7/6IHl81Nkuk81m2azfu4AaPaeWcfX7khVaR4qArWWlUhs4L/8AEgoSdhj4EobjHgEOZLxqV6o2dAEJJxsPIMDJwUqEgRGi23PWaYCCPezOLR4NmKQJlYZszDOu/brMmtklrK5t6HOHZ9f3ujbrcDA5eEQZJxk98r5cU0T8OdIkO17pP/11Qr+O1/0+QmtO23bMG9Phqf7IY3voXwGHwkhgbE8JHHe7rY2cyK1sWMp0TYJkjjDbP72bWb+3dcNmejO1m+nElcr1Zuneaox0ByMIvZ1PbDajLOTIPbkACa9br5buOa/O0L9t/f3n54U9Pr3a0+PCoxE2awx2RSSgeUc+ugt3rxxxDH/Nyv81IMFzzf27UuSjpF6w3lOaThEJQ+tP4EiYuveZ8mqQLWKkqfykA20YlazdYXgiBRJMb+YHIAHeDwwgD4VmrEoJRc2VPN/8zTjrfREMItyU/qO5p8/MoSIS+Ft8C3VEAsaBgISnxcvBqBaYI6CCsROrrQARARGKeAAUOXAvDCNP+xBdgteweMwEJFCVww2xAiTQfvWFfn/69MkJ62jjN99846SLOvwYM6IgVDnBPdTF03sMez8CCacKckSFQJCYS3Iy8RhtAg66FKg6IkKHmpPtjQAyIrWjT45BibBSuDTtIwwd761HEeC93e6cU+R2NrLt8tleHz/a08ePtnn+bO3i0Sa7lX0z7dn3s5HNbGPvJn275/dh39ntR4PW9xuAXez7EoWgCivuxY0onQ38F/soA0mufI+qGl6/lRKPY+uP7229H9jjau3pDf/18cE+PG1ssQVIMGscSBg4mHCsdVRkgcfiVDmqBWwEoGEMKEd4YDCuKqOE8RyAhwM67LjyPUBq8fAQNcNZQ5j9Dakhk7FfxxmUI9bOyf9aQT3KQkUkHMtfHWVpGIgO7jXBjaH9pSohDONkHFVsYt0XXpBS+hGZGekOkQpRK4dedquwXvMsN+ALR4IrcERytXsDKxoCOvT27rGfz6ZebWa9eLX108r6u55NR2ObU1EGLgRSHlhv/ZFHJSCrhqOZjeZzG05nHqGwWK7ted3YT4ulvXgZ1ybWbgES+B0ZRkpDJNMEeewWhbeAHp7Q1YQsEggawH8haBzBj1AAE+bVkYhifHLNrrX3/YnNjLQM+EPoA6VSd2ZbzgLqjER1EidF5PmAt6gePJoUpF7flgBK252tqQYBWObcHv2oOpJSD3xsSRXxFV14nUZwgBxBnFOZcSyffN6Q+pIfqvZuXTKirinqak8NJHj0CKG3VyIS8tqvgQT/PmEdyVjJinKtHP93BRJqQyr395p+eGnuar3rnPzJ+kg+X35vIOEtQFaXcZfn/U3667VBeuPnvwpIKGmlANyt63Knr32HakkV4z9AWwiyISQOx6j21bk54v1sGOcIhCMwJf0xolPx9IdzKUim9RqqwfFv/mJ8ZUvp/EPucm7ijEBOeZg8PDQlndz5tpBiJZI1r8PaRpEul88e6Tr7PZFuXwIJ+X5y2pybQkDkGpzReJ0DOvL56wf5BfmjiADuKR2P7ysiEY4aPT+3MQNHNQCTgQTZbBqTWsbl9aF25ufJnsp7Rmc5r/+jgATZsnT8Xana0C8KwMnkVGSLKv/4VaUwXV8LD0V41qN8mV4jd57cSzYrIaShmAVbcoSUXopIuC7D3hYade4+pDbIEJLQzYbHtdQGQJJov/rxS14JzETdl0s8cvsPhq0baZQgi7HznwNDa+R1N/tjHXMXTgoBLSRh5Kji9SUqAcWZyAJIFb+5hwthYt/eT4phM7YRof/9CG3fNCtXTt1r6iHskQ+P8cPfLgiY08HYluvGluT8NnieKUW3tZdFY4vlxks/bkiD2OytWW9tt0UJVLgw4brBacAzswJXCwRtfgceVELOdp5XXHsEISnza1zI9r1CQ38QERC94ciNf7gNGGsiFny8KfEIkMBpgccbUAmlvI12TcZBRMnwvjw9+5wQ1TGaDO3z588OLPjfEPGtgwBRofYiXeQ+fMb6Upg3rzLqeZ+xDSLAY3UGQuu5P5/BPcA/B1hI3WgjBUJjx/25XiAC9+E9rqHNTqjo1Q9KOFgpPxiRChGdI76LSFNRebtIGzheE8b7Zr11sOLbb7/1Pv3888/297//3e/De3/6058ORgpGI9EK6otHbFBetKQTRJuCbHFQjDj32sHV0O58TG5uYowVgQFRrA4+7dsc8eGHgpeVjJzwY3+IDggZRKSNl70EhCvkmRzSXO8RIpQB3G1tvcTAa2xOCdTR2P38o3bvQMLDh5/t+dOPZssnmxol/cxuB3svBfluOrBvbiZ2QwWHPsa52WTUsyll/kBWMcb3RLV4MkORo+FV9oOYKATWia9rPMqAkgADcDrcmA2nttma/fT4Yn//8Gw/Pyzsw8vOHl8RIJAuDq2x8P5ihrlxxp7gcC+cGO5ZLwSQnlbC3iFsEfoRNwJDNhEJEfIpFKpDe4tXvsZSIfTz1B8X+SiAfRuORzF+45E9vjx/UVUh1mCsLyl7XSBwnDsROl//9Evkhd8DuKQAAXjYVQbSK4EM4X8JmcK+YY2yBgXoCUhw5aV4X46KXIBbOS1KHu4Wrg+8/YAUu60Rkj8cmM2Ro6TzMBYAdYvGtqvGetsopQjfwHa1cUBhOgJwQM4G8O9ksbOJE8cSgbDctfbxeW2LUu3BSz6iXMNh47Jtb/P7O+eB2TjnBmsqwkqd34bUNC9FW2QdaSCeDjH1dUckjgOIwP4MMUMNCsD+7PWNQrH3075H2txMIFcc2pg11W49og3AjZYwz4ADgAW8DidT789Ls7VPgCC02fpO3Fu4Jv0657UBCCrcPoAY/EUkmva8xzs4Qh8/Uhyz4V4riXmtHI2JeFfnS5dh0nUf5IoU2y+ApuIgyOuFe+TrAd6v/dRnYVb0m+YIotYGt8vRRNZYK+Rey6WKCD0xEkr785i4CpJkrvSRc324Zuh/AWReG4zq82v3v3a7TFRX911zdekeJdPm7CVZbnVdpPWX11s2dK4BVfn+Xe3X/Of75+v4/WQ+qz1wCYiQnK7nIANel+bHAU1VkKOaV590wdPXtmn9/QFOqPLaQgK+jz0/GAxPxH+9fzU+ec9oH8f52vh9WYe+FjyCNbi+HCgGaEfn5syrXv3y4sBygDXi/g7nHLqE69Po9+Vz587hEj+Hue0xNTbLorznz42vn8JElV2J6O7av5ojHGVZbmTAPK+tDMacysFj1YNavui5AhHyWs8G/jUgIYMEXEsbla4ru0GAiQBa6bfac117Q+3ter6cApynP374cNi6LVGunEnlrCx49jUxc/XzXvu1kuzqI65f8M8DEsKYzSU0atTclZbCls7veUHG39f7d/mKr7sBqQ1CyoRuZc/uRUS3MMj/eiCE8Aw8SSW00BV0Kep+jB2MvlhmXB8Bqr7J+2FIYheg2PkhXzz7AAYosQg76tNPIKsb4/kaeWTB3c2tzWcDe38ztNHwSM6nDUj5OzYpxnFs3rhGYeW+gTGy20F4k9YbN2bwkLwsG3tBwV029unzk6c6bKhzv9lYjwgN7ufkcuRLQ6YV3sAsMLStsiEhhDQLxinAQOEp8LaL1Mtld5Q1PAUSCvM6g+OHBuXxApUlTBYDrSV6A0/uIFI4KFGJxxqDGRjZ68xbz/8ejgcezk/fBCTIaNVaV74x/VNov0AGj+4onlABCQIeFPYoEkOBAwAJDkAUBZvKDQrhUjoEY6FIg8ydUAtgcVUITAMA9LndhnFFm+KgKRwCwyPA4cDIqnFgA9CA5xGRAJDAd+FI+POf/+xt5Yd+QL4KkMA9PXzaS4tGlEHMbwBmAAk61MJLuj0ACVyrMeMkl0dV7wksyNEseYwZG/V3WrgRMLAwrtz7PALsDCNewA6eVYCE7WYd0TsYdewxAIaXR3v+/NFeHz/Y/vXZRu3a5ra1+WBnt32zd9Oevb8Z2f2EsO++55NDrgeo0MOTLCDBo39QNIJw0oENxgRlw4lD2SNoeoB7AIMjN8pI19m2I3t4XtlPnxf288Or/fiwss8veydfXPei4sO2HxwLLV4UBy+V7lAe53IFYxIgoch2V3yiCkpE+QwD+GNNeM5QcJyc+9H64XMpD4wpc+gGJmt/X4g9y/mQvQxSZs4CCVY/v0QiJEJ6vouHKNZxyDDfY5OB9UdEpURUBuvs9fXF5118CZK14syQEuWgj1cXiQowDkKWnHuPUihzCQcBRTgdSLC9py4QoTBl7gD0lltrFlEVhLSZMWPc7GzgBIylOg6gCrdELo1IbzFrMPT3ZsvdwNZN63uKyA+nDgUwYu/S7/HYo64conLNMxRX54Pcb10Jz6Akv6uk1mpJgUaSC4ik6ZuXtNy1DoAwnvDT3E5aT2WA22EGsSPHEmNTokCQk0SAEV1A5AEAAYDIrtfzlIYPm8Y2BdSFcwegmQoVPBXlAGX8qKDuHGDxSho0HHlto2PETAcQcE09+yVAQr6Xfj/Kx9MQ3Xx+dXnLBCb8GiAhG36ct7p/Ngi0TrsMzeNeLfJFTopEOFwbMtq7scaP4O01ICE/v0tGBDHyP/FHuldH310EX1FQfwsgQes7j4L06K8FEurxr/cD9z+Zz18AJGiN/RZAwrkVoLNcn9dG39hC/urnGpCQr8XV5HoTQqWjwgr3urZ+B04grhShuLv2tozebGDnewpIcDmWyOJzX+r9m+0rP+kAgy+cv5qj2nBXf9Hh6zZnQFTrvwYSdN989ud1rDUhZ4B0ua725Lk93vc4U+eABLVN9qX64bp8Sm3N9zy3/ut5/gNI+IdGJLwNSFAYixavFMX4+zoif07IlG178eNrgmA0jHJxuk6GtBbiNSDhYOBfbuSZTxOQcPDyKSIhPOYxVipxEyHPhzEjdaSER6HY+UZGOXRDHWOsZ9PxwMbDgXt+b27mdjOf2mw+stlkauMhLNu9AiTE9xV+rwOG0HT1UYCLDHqEEEqsh13jFSOcmrSG1409P63sebF2IIFoFIAE7p2BBIx1PIQ4ubLXRpud1y6PZBbME2rmFeXZ5aqIbQ4EioGo8CwXhoUvAgUVtLkLSPCqDgVQcF4D2t0L44fykrxHvjxAQn/Ys5eXMD6IJMAAUVoM48Tv14CEIDkLngUZ2EpfUBQDAATt55n84znyWK9KaoX3v0Q9iCuBNvEe//h+eFiPESD93hFIC4O/cEwkICEEdPAg1BEJGBsCEgBSiDj48ccf3bChDwAJvPJd+gCQQHqD+kl5PJVtjOfHGGDc6fDhXgBbQXg59+vFuZCBBMYvj72ABK0hkV1ynQzFdzdzXz9ryO+cAXpvowlRErGueI4DRET/rNe2Xr66cUVqA0Zhn6oZ64Utn55t+fTRdstnGzSvXgaSyIS7odnduGffzqIkHqHtlMlzEKLdWkP0CMZ4D9LCEiZYgIQWLgX6CmC3bZ0gj70EkDAajZ1fYTKd22hyY73h1BarnX1+WtuPj6/24+elfXpa20eITkmNgKyRiJxReLQx1riVPIKYml4k0sELPM4YpAAKoSqoIooiEhT66Z73C4oM605eAskW9q8qCdA/DGCl3tQKVTZoaoXjckRCXO2hsMjD5DqQsexrbNzauFQOib2zDDlVKp8QneCKFWCt+DN8PEquvoNOGLQif4r9g3LnbQeMAn7pUb2BCg1EJmCAz2xKhNeub4unZ09n8CiEHpEuPTfaeUXOuKLqcERr2x7pASVNgTNjdGOrbesgHet344Z4gLwOR7Fufa5JaSAsOFJVAIXgp0EKylgHeBXA6ecg3u7dzkuSjgG1AR0IejBAsIFzP0DWOx61NhtNPNKCdd3iONg0Tsjr0SiDoZNEromsYGSGVKHo27I1+7zZvhlIYL5D54+oBI+q6Y2/ABJqY+LLdXM8jt8KJOQzKSujMnS6DDaukww6Z4hfM0TV0myAZO8q5MICkblWey0r7NK7shIS7U1o2xlDuqvfeY/W5U9rRedrDfFratU1/e7a9yOiKn5yX6997/ily46st7YvG2FdRuW59tSGZu5H/XvdFukB54xYrd/62Xn953bnfaZ71oZbvleOSDjXvwyk5PbrdwEJ0knVnjoiqdYj/bpeRGUCJJzbv9fmT0CCnsv12p/yxGd9NZ9nisbIQIL6ofHItlI9vm8BEvK4ZDDhsOY7Sueqz35ulhSsc2sk42z1XNdjonHJ8vkaUObSvvBP6P7Z8Uu7shNSbdczsvzp2t95PvJ3c9WGPyISMotcMrYO4UScxa34u98sOtOFbwcSdNjVEQn/bCBhPJodDpFaCPHBxYMwkSX+mtFzhQjN7JCLdQoinAjdQ5mmiErQuAWqSRxDhKx6kCj6JSz3AAXT8LzdzqMqw/3djeeZDwvxG0ziEGVhxGUjVEYnRmIY+ccQKB1QGCKkNaCoEnLd7Ch/uLXHl5U9Prx6ibLPD8/o0p4L6t6bFJEQxn1EJHQBCVKAuoS8xobV68KyCMQaSFBEAmEbLhQTkECeP0BCW0rgtAVwyECCRxF46kCEWQMkMM4YkhjpuGVVxUHGv4AB2oiXU95vGbrZqMc41vVZUHIvDFjNiUdz9KK6Bu/zPQ4gN6h3kQOueeFaDAteuV7rOgNBHnVApMVgGiHuxUhycrdCrsar51474Hcs/6jDiXsAJABswIfAWgEs+PjxowMKfP7DDz/45zL+eR8gQUrKrll7GwWOKF8dI0+RBtGX4KQgtUElJ93gK3uUNuXUBoW/8RzxSYTH+fWQWsJ9vnt37+18hb+Bmve91mY3c+cCYVzoj6eaQLy5Xtvry7MTkBKyCEBHTQTKQDYvC1s8f7bd4sEGm6VNvGpDY7cj8zSHb6dj+2Y+tFuABCKF9jDmN7ZZLrz8o/PkkXHg5HGxv8mq9OgLT1/ZejlAPJBcQ/g53vDJfGbjycx6g6mtm549Lnf2+WXjPAkfntf2t88v9gLL/6a1Nd5u0nYAE5SD7lVrIi9UckUe32NBnohG8EOdexSh4+vqCpDA2Aq8qoEcABvShdyTnqLWstyVotGlRL4FSCDH1pW7A4dKKI2+J6nIMNrbpPBu8D6AVQY1kHu+P4bH8pVxJhxDgsOgFfv/UQ67krNe24gQ197O9uu17ZuV883c3czsbn5jN4OpvTw+2evjsxHXPxtOjSirISkllDQtQAJRG86XAajQJ2pmTN6btf25cwvApbAihQmSXCJX2gAeiCYBiAJc8CksnBe+/x24LFEPRX6GLCjAC89qqBXSs9EOURfgBu0jNWU26tvNNMqaOhGpl9Pc226ztq1KRQIGj8bWGw5tw/g6cWjrr8t2b887ypUydlSg+TIiQQTRIe+PQIIDNR5FfAokSAZmwz0r4PXvWWnOCn/9/Www1b9/eU4fORvEA9RlKLohd7RjL6oQtcIrxb7Xi9Q47RPJcT1POcr5LD3upW4gQWOYX/PvJ3ux5Eifa/w1Q+xrIxKuARXX9LIo/xs/XYbGte9/bWqGnlsbYV2GW1db8vh2tb82xPN617PPzZHO6Hod1GN1ru21UVy3/5cACV1tZOmNB9OT22YjNe8Zrf+TueaMdXl6Wjml3qvn1gDPd32wpJG7/l2ckvLqa31m2aK2yA5zsLV8LxuzXJe/X+9hP4V2TVdm36HJOSoze/YPY1N48871UWf3JSCha266+qF75HWa9dbchvz9PKd+lidCdH6vbYc8f3IE13sj/93VN0UkMDd/AAn/AkACi6OOSDhdeOfDYq8J8fj8MiJ87aCBbFGCMSsPWmjXgIRow6/tA/k2KSLDoxL0rxA0YiSX+0dkgr4Two/wdt8ICLHCDg6B3AyDZTy02xvyuXt2ezNzIOH2Zu7ve9myduvM85PCWE//I4x8f/BMCWCoEV7+hmARIAHvEkACEQnL1619fn51IIGIhMcnco5bBxLcGN8VDyFGuTPnU7nhSJpTI5SXFBEXKiI7O1QkKXmuJSIBA9ijJ3slpaEACYTbAiQYilgJe85AAmHjpDYgiFDQxWbOwcFzXXEmV98iLJsfkbj52JQIg+CZiFKXrCkZTBKG7pEtHAf54MV4DU6GSIfIHAdivpcn0YnUCmpLO3gmBjMGOPfXASTAQM9xI28QETlH5LmE6u0CCRba6/SoLsDDAyvhDkcCzyByhVQGfgALSPfg+VRuAGBQ9Qre45/GjINQoEnORxeQwHv0H08xzxfZIs9xromSA6y1K+BD6RK0U3wTjCE58LzK8/rNXYzxcr221YaoD7Obu1uP3uHZgETO4UCqA99/frIVERUoMcOBpyrs1q+2fn6x16fP1jw/Wq9Z2NyCH4FSkO/GPftuNrb30yBcHLak+OCh3pht1547T3WAwTi4TFRNwqVKLww+j4whx7zUnQdI8BD9OVVUxtb2xrZsWnttzF43PXtY7e3hdWd/f1gEuLAIcr4G/zhgAmz8pO/0Jp6mEB72I5iA8XiSP+wEpsGk6CkO5WzJZEVd8trBqkLml4EeH9PxyEExj7iAc6XsmbxepWicGC8HhKNwJHQ8WKfCQIpdCtnl8gDV4E6B5yBSHVhfRCDkUEmR1yq1S3sZMId0BsnKHtU8nOMj9qJ7+qlUsNk4kIC83W/W1qxenVvjngo58xt7N7ux5dOLLR6fbLfaOOni7XRmI8a5RBEp+oaoGY8iQWZPSaua2hLumeKVdqCm2XqKDmuGVAZawt/w2aiaA2Cry2Qn9Qz5KAUtAGk8/hHV5ikNgF6kNFAG1/o2H0+cJ2RGlNuESiaRG0xpU8APwBgiEgA0AMFIZYAkcj8c2HLb2vPq1V43jVciWdrQmjcACTH/RyDBU0cA0SnzmwiHa4W9Vk5rQyr/fQ5IyEqn5J50BnkMu557yRA7KMpvDO3Pxlo2Ovr94IvhX1ay1T5kXTZATn8/ciTk++ffa0NU99W4XotIqI3Meqt+rSF+Tb+7pkP+TwESsrFU74Fzc6T1lOe8yyD7WiDh0hyda5venwzDESidRPsw60Nd/fXr/LwLOV3rmbrPJf2T50KnmPe+xrkLSKj3UtDOHMGHrjZcAhL8+pKedm4MpXe6lSJusVy9AuXjQjRSHZGQDXzvfzlo6/WVr+tae2qvHMzZ+M/yTfOY5yN/niO+MqCgNZEjyuu1m/ud2+jneInWwr76A0j4FwIStGC+FE6/1gjXUvw6IAGyxfxTH6i/L5BQp3acggjaDL7gRSxWgARFJOB5QhCiMKOPEZE9mQw9AoF65fe3UxtP+qH4zalhDtleKLaE3E7hTihGsYTNUdEenIQNaZxkYAIkrKnGARiwbW3VbG3xQk37FwcS4Eh4en4N8r5tCLIMJCDE+308rkdDuAYSsqKWlaCD0IXQq0Qk8Bph2BEKXDLfDkCCC4uSE08ePEACdYyJSPB7EKo+GOFe81eABN4nH5nUDTcaSrUCcVJs9+Gxl5GO4OK6HGKvz8LQiPtIcIkMUQaJPsfAwgjnOyiDGLSKZBA5Id46N77d+IwQL32f60W6qHHLh9vhcLXgmDhGCilFJoxF7VuAorjuFEhg3ukz7QVMAOSgvQAJqt7AZ4AJXoquACO0zUGWUtZRUQMyTAESlMseBmhwdmDQiTCS9mQgwY3tojhnICEbsuKb4Lu0G5I4foe8DuIhiOcAEubzmY+JAJyek9PtbLl4cSAhqjj0na0eD2zzurDF42dbPz1Yf7N0ICHIFree1vCn27lzJBCp0NsCJMBov4sqDkMiDACm8JCz5iIsnuMMw1as9BiHjiX2BzainGn5HoDSdgdXBJJNEQAAIABJREFUSc/W+741NraXpmdP6709LHf2uN7bx6elfXpeBJjg5RhGZkNKA954vnowVZcqCB4RERV1VJXgYEAVQEFgwrWIMt/zKf4xGzxORuVe9XCHa/1GO2JNXgYSompEF5CbgQTffyWdR/I99gJ2dJTHzesvh4p7gYzCEaMol1hPx/ZFhZdBAXxKGlEB3mzb2Ajw0oGEpTWrpXv257OJ3VFS9ubOmuUq0huWK5sNRnY3pQzk0NcY/7SuGyr8EFlFutpk5p7+l5eNpw74/kdWQM7IWnbizlIdAZDGgV+ygkPWOpDAv0La6sBaiX4gSqjXBp/DzElFiXhrvfLEpDfwM2M+nTm5IoShSF2v0uGEofA5xKu3B4LE8dCBBBtN7HmzsY/Pz/ayWjtnR9MbXwUSjoYAYEbMOc/0vuyCA+fkrCzpbecUxUtKb5chkg0F7QOto+zxy8pwbs9FY/ZQCeXiVQfgTlepDwNKwXYACWpLjkj4sk0iYwwdrEvR1nlcK9q69p8NJNTG1+VR/PLTr01tcGfEhZ9rQIq+2mVIvaUvuf9d89e1DvN3XO9J+6VeX7VHXeskP6vuYzb0rvVfUQnX+lrr5bp+OorUxDyOXcZnfU2cr0QEB5ni2fV9DMvrbOJbgYQMbGhOnPWMMz1xJGhuDvurzE9+eB5fQN5LP0e97rQ8sdoTpONf7v083vl5Wi/HdXIKhJy7tl5zGoOjfnkkbcz6aJ7Lem3qHmqT7BLpD9LxutZOXr957vUMRST8AST8Q6o2XE9tkIHDgcbk1Qv713vzNeVfByRg4J4aUnFfCddrQEJskF8Phhw9ejWIIFbaIuhLffnsNdTmdEXZjUpzToSb24lXZAA4eHc3t8m4fwAQxM4+LN72CUpuyZ2XwZU3LB5njUU8L5R7z3cmJBmQoDfwiIPX9daeHpf24eHZX19Xjb1QygwOhF3x3u3Do88zHQ3ujY68BqXihATBQeCmg06bXutovwlDXnlmAhKivGOQLbohJmK5BCQM+iNnCa+BhN54eAASPMzZgY4SEt2ncsHwUAZts12fkHVKqIlwUeSUGRDJYImqPPCeoj+Ul0+6APfLqQraQ44Uo+iTvz8NDgKRKnKNwsjzgeTDlMrwOOjhDGzH0DpxJEQJzShnF4pqwDI1kOCElSV9gIgEwATaDBcC1Sz4DACB6ArABHFIwCtB1MRsAuFmpE3wnO02qksISOA7/C1PsULNRUjpntOSx6d1qbx8gTr5/gJ4NC6QHroxUKJ7MOanpAuMR95fGXH7JojnIFvcAOo0Ww9RB0ywtrH9amWrlxdbPn22dvlik93Gbvqtpzf8+W5m//H+3t6N+zZoVmbN0kb7LXiVjYcBJPBc/qGYkwUfgFBUqwD0cmQdoKtlB2PYRRUWlx+Dvu32fVtve7ZlP/Untmh69rxprelPbbFt7dPL2n58ePa9+fy69iiidji1dnxn2za8KvyQVuEEasWTj4fZ9yOki6XUpv+tPXmFjIy1cFBa0lzxLPdWJ96SmOcwxLXPsyGT5ZJ+/zIiopBHlQscYEW+ldK+boQewiMRG5EqInnivogUoirODrqZgQTIQImocnDP52foBjzkozLePOqhJeonipi1pKY0axtQKYRSpqOh3c1nntKwohTk69LGPcoozt1Ip6pCs1rbrnCokNM7HIysR5WFEhZPOtkA0tJSupXUBuQAXAmML9FWkMX6eioEmwAKPs6MNx5tL1QDgWiAF6vXBQLbICKFAHIKUOigAbwIfecL4X3OEIBh0ltCRkT6GxvFo6UGfdvQBoBaCBYHQ3tcLu3j45Mtm63tB7FWr0UkHJXTI5DgBKWkbuwhy83y61QpzkBUVnJPZd5RFc8yT7/n19pI6UpdqBXcet2eGFe/AEioZXkoyt1AgnQY9V9/H3saPB+eIic+j2RQ5O/X+pHOBD+Lquqx+f5v+v2N/X/TvX7NRV9JtpgrbHU9/mSuOy6oHSV5rUh2XupWNtCycaTvZI9s1xrQ87Ohm+e7BhLyXtD96j7mfXat/0pJfcvU6dlH2d/adHJz8tWu/ZvHSG32c6WU9RUYruvyONbfrduJPlSPifSNbMjWbff76Gy8QLaYxy+fSxpjotuu/dSGsoBHb1PFdVrPl8hka9l5lEVHokqdoXqtx7OWudKVc3t0jcYwg/rn+pl1hWxnSi+s1309pnW7XA8p48oZ+kdEwr9AREIGErom7GuM8FhYXwckNJtAI4854iUXuCjQvzeQgPJVpzMc+xXG5UlqQw9lTZs3yt/gkMFT6yXlZgO7u53Z/bup3c4n9u5+buMRRIGUySlKbrsLby8pDcUbrzx+qhPoAGODAySczlsoz66sNjs3whtC9huzl2VwIwhIiDKQy1D2iiECG/kRSMCTTmrD0WDVppcQkrDJSlQ+6Hbr4A64BiQQueFzCWs6JRBR/guQgLLtB2oVkQBLute5d6MqrpmMpgcgIcLN1wcOhCw4fXw2GzeisyCXEiahqPB53heQwPdEYMh3BSQoKuHQ/0HfDfRpCsOXRz5HRWQBzHd5jrz6zNvpQXMakcB3M5CgnGodjISmKlKCtgB+oJwSjUAFB9ISgiTx1iMsPJR9u/XP+UfkjOY4jPbVAUignQImMABjTKMMJvfhHyyAXv0B8slEFqpDVwfhAXgq3jsdUBh67o0GHHIwrm9jB2YEbGyDV2G9shHGPGHipKKQO+6MhHsnmCPkZrN4tuXjo20WTzZq1jZpt3ZjW/u/3s/t//nuG09xGKyX1m6WNrbWZmOqN2BotjYi3cgp6THyqBQCHwL8GkHyGQSQgBtHeYcYaLaR8gGJ3XYPqR3VGca22PTsabW1wc17J1p8Wm7tbx8f7a8/fbJPTwtrSF2B6HTyzrY9lZgNxSI4GiKipwtICGQwrnWw5oIm420r/Af8Ls+/gz47xpAojFiP/NRRCbXxJFl0VCa7PDIE9MdPBhKQm1oXAagBaLrE8Wt9TVMgM+VhAmDF318CCQ5+HaqGDJzrAc4Qpde4l78HyBv8AhjcLUAS8rcPt8DA5pOxe/s3q8ZWry/OR3A/u/H0AdbaehGcHhh92re0FWJFKuUMxwDFwZlCe3g2aToOmO0CuCd1JCIFIsIq6ppbkDIShdCLSg2AeqxrALE9KUd0ett41M79fO6pDABvtAsgiTWA/JUnyMeRaDdSuaZwOFBjvbW1V7Wg/GjfHhav9uHpqUQqTH3tAURf4kg4KrFfAglUnZFHT2sjK+11aH9WiGsFW2ugBgtq4yR/LrmTDbGsSGdQLG+TLD8vbJ/DR7UhorYDJGRlu1aes1H05e8B8p4DEnh4LT/rMboGJFwzxL6WI+GaoXptbL+2/ONvASQcZE/R1/O6zE6Hrr7k8e0CEiRX8zPymP13BRLUh18KJGSjH71a6ZT1Oj3sz2sRCRWQoLmTISz7oSsiwc+7KiKhS0bUa/yw96FKfkPRuizzpM8dZFoCIrr2kri56nscrz1Gc5wDErT2JJ9ruSsgQWs9j901IIHvZN3uoNd56uIpytm1P2q7Qm39A0j4jas2dAmq48IIZTLqjx/zprMixkYVmRyTnhdkTOKv9+bHpvs61lw85bQpAwkZIcuIbN7kPi6HihPRhzxW2ai8dpid9KNAhCfCHoOlRCSEoovROXACMBySRBVMIL0a89r3dIb7dzO7peTc3dyGkMnAxVA8UV7SC7KxgoSqTGB4zyM0/7jBQjkl4sA9e8NQXDCuFq8r6w1HzsiNQfq0WNqnj0/206dHr9oAkPC6bDyFwEkPUWS3obCTGhBhVeFhrQ3sawqIxrRU7ol8WU9pKAYBzyvVBsSR4N8p4dQYZsPB2JarhvIWIXRIEShlH4lgwFnv9/R1GkCEh5SjYHsoLzXSI62Af+FRD2+yDBYJx8jJjrFVuDxzIGI3fa69olQBV/x3O09t4B8/fM/vg5J/A2N/GAIqoSiOBBnxeS3VBwKKeF7/uWoD3zsi0qWaA0naqQQYipSABNoCYMD4+PoofAQOwCQeBfpK20gz6LXhLT2EbzfriFwqaSVeYtM5JpRqESz6h/6aHQgo6YcAHCnwtFVjLOKg8PaXEqrbuJ97dd1Yh/GQMY95FHhDRILzkFButXjmAQGJBCI3fDzCW9uz54+f7MPf/mLtcmHvRgO7H/Y9xeG76dC+vxnbLaDBbuMkjZTNu4EXob8tVSoinWDfNrbbHoEE9rmAPsCvE9niXmCigiDXA9SjTOTANtazVUsJ05mtdj17bVpbrOEvWdpPHx/t8+OLPW/M1oMb2+LNJmWFyAZgy4LI+/zvwvgGsPGa1QSheTWEiALSnjsn4y7tY+1ZNz5PKiJ8meokZUFrLysAx/OopISwfsq5Mh2Hx5Z1pr0zmYyi/CQgrXvTjylBhOXn/cK6iz1zXPcOEHgqCnNBydm9y0fAUvhe4vxjX4Xhi+d+hMzAiw4R4WbtshgJhYHunn32UbOx7WrtnAReFWQ4svXrwu/nhI2FayJkyMoJOPu9kd3dBUCnfU80QvQh0oC8mgNkrTbwfQg3hVefaff2ulWVkpEDBER47bcUC219PQN2AJKRmgFx7w0kpL3WlotXW74srC3np88zCwPC2mHPepBBjga23G2tHY68FOXLurFPi4UtSGsgOQElvD+1xjlyzAkY97vWyXtb6sazxEraScjOrbcPcAcyYcBgRSRo/Wm96VUeKu15ly0lAko6S628578lv08MkI5Q8Lec8VmBVvveSrZ4/v5vDwn4UpGO1AbnCikRO1lx19mTx7YeX4+gKuOh13y9Uj/0Xt0Gcb5oTvJ1XYZNPQ5vueacbuZyI1Vt6BpjRRflfmeZxr6Xvqv5zeOR+1/LrK7195Z11HVNHodT+RX6iQAm6VnaDxcdZYVLJo/fubnumntXtypjTrJa1/serhxJXXOc+5T3r7XH6k58L+9z6WRdbZb+HvcN3VYRZ7oP98oRR2p7XgvS6XL/dZZxzxwR1Dlvv6D66Zf7N0huc/+0BrNRfzwfT1vg35PerMjDslbUB+mz4i/iOxonnsE5pPXRJd+65q22tbQmea3bL8423afWE7LumvVv7cm37qd6/4i6Bh6hnz5+jLJV2LjoEsjK8pqKQb31UZ3X9dq3SrKveszlL3sfS4TLu38AkHDs8mUgoTaOpLxn4XWNrOv6sP22QII2nYzpfxaQELszDunwhgUXQoxXhBQ6GZbX/R7afDa16QwuBFIbxnZ/N7Gb+cRu52Pr9clziXxr6s6i5MK67Wh1KTHnIfLDIOZD+G2LMipuABSeEE7hgcYIXEG02BZv6BYgYfEFkLBa71zZVTWALiBBEQn1VrpkhGhdXAMSiNjA0Ca3mPuL3AZlmv5umr0DCT7PHUACz1GKhAvQYsgRdswaGYwiUkGKmARvVkB1oAoAwIiWQJbiJsGfgQRSBXQY8h2MWr6nwy1y+oc2KGRxKrPIPbiW73SF3uaDmDrsWRFyYAfvJSkfBUiIth2BBPWN7wHGqA/wIwAmME4cADVJJNEFRCXQJj4DbMDgy0ACa9QPFK9kULzxEPMRzu3tidQHAQmkyCjNgXFW6kJWfnhP40abNUf87iHkfqBGGTwHLHC6YlQVPgdXBnbbL4AE91ZT92PQs9vZ3EO/nx8+20//+RfnSpj3W3s/GXh6w7uh2TfTABbm/b3dTsiFH9rtiP2xc690O9g7KOFAAuOw34SCU4AE58YYBKeDK6GAih7pA+WnRVQCFQfb8P7u2qGt9gNbwWWyxTM9sOVmZw9Pr/bh85N9XGzs43pgTX/iXukIR8eE7FlDNQqVZQ1t43cBElzelvSSLGslf2vwuT4PamU8lCpKWQa4m4EE1hBr1I1pcvv7ra2Xy5ALBVyqDQtVERFYLsWFkpHMh9ZjBGlwCEeaDPKO6AKfO0qnckzxjA2pChtPW6CNni5AlQYE+n5nzXpjrYNWRKuAEO39u3zuaTRFPntqmZeWndjtzb3vh4hcWhfwLwzMm9ncgYRtE5EWk8nsGP1hkHMChka6FiAZhjpABlE2zu3gUWlLgzeB9BCiElyObTcerdasAbKiigXA0j6QEwcS2hFlRvfW9Hq23EGyuLLn5cZWcD8QCUdEmA0DVEhAAn8LSFBaDzKFPUEEBK8MRfDcjA8cCXnPZyAhe7ykrGZgSmuqViazAl4bI79G7cuKttr6zwASjv0Ko8ArxpQUpbcCCQfj4QqQUBuqtTHkfJ+J6V5t03hf0wHeOg/5Pvn3a0CCoou+AFCKpzoDITWQQF+yTFNb8zp4a/uv6cFda1d6RwYSJD9+KZCg+a73Qd47uQ31nOb253sAFLqOlZxXulayXdfr/RpIEAigvule0p3O3V/6tWR7OCxO+aa69P8aSKB9+ZlqH681R0k9j29N7aj3je7D2ZHHM4/dNWPaxwe9IwGB2TCn/fQr7IGjg+y0f0cy1y75W695zZXkr56dI28yCCIgIduOGv8sy7P+3WVn/tL98weQ8DsBCV0L2Qm6cER4uvspaYuQI0UkyCtYL+5rQMK1g+RaRMK1BUREwolhlfqhhZoVirxRf5uIBEVkCBA55qyHYIT1v+/caOTyev4y5Fbk9vZ6dlPYs4lCuLmFSbtvM8rM3YwdWKB6g4fUooSRe4yeNxzbdIxCSVrB9lB+DyZ4+uxe3TWCg1z7yHvFmxUCU3njhF/vbLXZuQdpvd7Z08vSPn9+tp89ImHtEQlb91gFAOFKQ4lEJiKBQ8SV+Mqjce7Q75rLa0ACqRqewzwMz+R6G0ale7ogmytkiy6ISvlHSBYBHohICIMtyh/6QVPIlcgldk98KQvnvAmpQokUMu0bESTKOOVVwi8f0uwTvpuNcu4RlQsCgNCzABIczCjs9w4GUUmiGMBcnw8DCVgBfH5oFiDhKJxLKc4KSIBMLvp3JGDk7/FoejDCRI6oNggUoU/cHyDh22+/9b7RNiIWtC6P3AUlP74ot/Q3gIIShbEJ0knGwMEEBxlOQ+Prg0TKoCISMtjw7mYekSQoMu4diFcBCQe5BXO9x88EP0DMP8Y+JRqH9u72zqaTiS0enuxvf/n/PDJh0Czt/Wxsk2Zt897GUxv833Ro393d2ve3U7sd7mzQbsJbjfHL637jPAlAdKGMmnvAI4ooQK/DHtmF9xmAjHJ/hK+zH3c9DDR4EwAR8PIOvexjfzBxLpNPn57sx6el/efnxhb7gTW7vRt0XlJwMHZAgpQlPOxx2FPaL8LZYxwCcHGZcEHIXpLfUqIAEiSDJWtr5eisTEg51kej4BiBAJDAesGjTiQCQNeUnJKivL48PTlIImUwR8jFWVUMnVJdh/di7QWQsFwuSlSeszIa5fgkL3mGpxCxlhlbT21oPPKA1AG/Zdt6pQbWEPJ8i8d9vfKyi6RDkG6AOBr3B772EMDbLfeIvT+jP1OiBKLCyLqAjSKBu5vfnaSWADwc0kjanm0AXfBKs6YQ0JDXWmuT/tC9/gAZq+XCSUZ3+63zOqg6DWO2ekUmMWpBGkZnkaOACFsaPhjaYru15/XGngFDm1jZXvp3OLLNlr8DSGDNEZHg69CGwQVS+EEY0xpIAPgaDWdBppsiAvNakRwWmJCNEekseq/Wcbr+zkZN1g/ObYGsSJ/oDuWPrw3tZ7295eec/paBBO2BDBTn37vaX0ck1NdkIKHTGCr798S4rwybS/27ph9eHf8rEQk6Ozr77h5KRSwdX/XMkN0lVbBKM5ahnQ2ot8zjtXUm+ZnXeTbeso4iHeTSc88BbvU+yM9V3zJgcm6P5fHJ45aNxfy+9rnuTflu6TOS6TkKIJ8j+v0ABHCQOffTMb1ZOkIGH/P41H1D/9O+kTyQjfMWIOHanJ+TSRpvgOG6j3V7a9mYgRCd4XlscsRAyN0jkJDlgQMRnpodP117sT63ayBB/cjrKQMV0of13BqA0B6TLK8BnXrt1OOd11leo38ACb8QSOjtMSbO/9QC/lQgnEYkZGGSjZVLqQ3/bCChLTn72vy5f1lR6BJmvy2QwEY8DVPURvXoAyKuvc48r2FMqh75zXxq37y7tZvbkc1IcQBMmPadeHHQx8OJRzUMDmi/BoORjYfkgcP0DZAwsfn8xhVEFDr3fi8JrSbMN0K+ABKcTGzd+OcYlNwNlvDVtrXX15U9PC3s4eHFPj4828vzxkGGfQvCS1hveH4FJDg3Q8lDP6QjVKSK54RTXq3XgAQM4CFpDKOJP3/V4NEKAjsBCZkjAQBBQAKvftCVFIkMJKDIO9rcP+boS+hm4ac1pDx+BF2uwKB1xyv3EwKrkohS+nmf7/F9HXZe5o2+jEcJDIp8d+ZISpAbygVR5jkemo2BgzeqF0bVcd2fAgncJ/ZyGEhegaOkbvAdPOTqI2MlVF+yQNERtAEg4YcffvD0B/pDRMLry9PhoPL1WXLRncyu1/M+MxYYgQGQRLUH9QEggb4oR1yHuvqTD/M8lsqdvp3GumANsh49tQBff0ltOJD3kKPu7P8ECrVuyHmEjxOWQZp35+14fXq2v/31L/bw899tt3y1d9OBDTevNtsHkPB+0rdv5xP70zf39qf7md0PdzZ2wCAiEVweto3vcfYuz6f0JKkePg9EDqS8zUPqCesUj3ALVwL8A61t4IxwJrqR56EPhlMbjGbEUNjLy6t9WGztPx839nnV2uPzwl4gAyQdglB08u334dcPMCEUpqidXdIbSqWAa8rQuc8zkHBJ/nYpA4cxKIbI4ZoCtLqR3tvbeDi03T6M9hmVEu6jegjjhvd/CbHgyc9pmhogrj+rVNLg0lh7AeywHmNPUVKz79FXztdiIcsP3hXXV7eeNtACAJILhrzbljQGoiQ8+4E0ibVBYkE6xu1sZuNh30bANy38HKQeREQDP/Pbm4gQ2FlweRTQbtQPzgnfn8XbR7vHg/HR60YkSwFKaO0eoHlLvZt9ARKQ2TsnfFytqb6z8+/6XiMagNDWZVRT8YoQeKcBEYZ921FJBKLbwcAWm8aeGGtA5z0pDXGYEZPRAMgVIMFfASo9wiGABC/TW4AzJx91AIWUjjYiiPqUL40JrJVWyaCs6GdlP3+ef+8yeC8p9L9m/R8U2DeWfzz3jLcCCepffvXIxlK9RAZdBlyknHc9+2iMnXo08zxkQ/Lc+JGqVbctX9tlnOT2XPtc9+paG/7cX5ja8MVYlHLQdb91XR7Dui1xnn5tam88KcvI/LsMtxwSng3DDPR0zbM+zwZXNly71ojmvZ7/bCzW+7Xrszw+uU8nc9kvesxBRkSkqPa5fq/XVMj0SNUTAW8O2ZfMqCMKdE4dAJYCMOf25/5fS224Jjvy+uia4wwk1H3Vuqjn42ReiuzMazM7VrMjir7UDrK6alN9Vtf7LoMEakc991qz0onrdBWtOTmM8trM++6abMhrsB7bP4CE3wlI6BZUoXTLa5MX7lsjEjKidUmQnd9wl1MbupTQk3u1ofDlzdX1rM4N8tUcCYUhvTwQ5fNwQBflNdpGqHdEIQyozDAbGrnj0/HIbqdTu7uZ2Pt3Nx6RMBn3bDja22SEMwgpGeHSyAvuH4bIINjfMVCGe5tQ334ajPq7HcZa4xEJCFHqVPvG3fdKOHqEzLuHkhzXXt9eVo09Pb3Yp4dne/j8ag8vr7Z83dq6CbDBw+KdcHHvQAL3A0hASXThlDwQtZJwTRhcAxJwBGBoj8ZTvzWEaG4QpYgEgAR+9hgAhSNBgIKnBpSIBKU2+LUlIqHthWGf8+9zZQCh/gq/p78Yx1wjw1sRBoo6oM8K3cfbyA9zQTqJAwcl/E5haaRucH+u5Xv0zw2lJipa6ADwiJQzQILWN3qNC/ZStUElJI8knPG59guhneq/lI78Oe3AwKEtpGr8+c9/dkCBaxiHn3/826F90e/weFK1gb+fn599XSq1gTKQOtx9PgbRd6IxxBGRgRNFRHEvAQkaZwdlPDWBtTh0jgSew7g2hIOXMfT1WtKInFeE8S252nAkuHE1mjixH9UoPv30k33+8LM1L082BwTcvkZ6w5hUh769m47sh/tb++F2Yt9NWpuxhkYBYuCPHfR21u/D0B/RQRhNIgSUtPP5wqO8ifQWz9cfYpwF38SaqCLC58cTB9HYx1tAU6qOjGZueD43Zp+2E/vxaW3/9fMH+/DwZE+bvTXODzK2/XDsgATAg/up8b45TwQB/KVk4xVF/JKiVAMJtXKpv7Piqvsd1pqf+O5aio8KkODt61GutefElfwNkHBzO/Px2mzWtl6uvBfqS8iaU8Ue2Rg/hbCwRBLBUeMGPJwKhRPBjV5P48KnX+JXSqpF8EtQQpQUmb3LDyesbC0qIBDt5HwbyGkiKvZe8QGiwzFRABjezcbLR+5IPyj7eDKduhznPfbZvuxHUt5cGcbNzwgVQJj3feyIxCKOhYVNn/HM7ZDPASQAXBA1dmI0wEcacfCF38bLfFiz2zhx5o4IFfZPv+dA1Mb2ttn3bIXM21IKkmiZALt2+yB9bKgu4eG1kZbDms5AQoB74e31XGYfM9KBAkjYbXuHqg1aG7Xyyvu1sqprMygq4yEbHfX6vapPnFnwZ7/3lVUL2Ndv+an7FH+rzOrRc56BhK5ogvpZikjQGGvPZiNB3+ka1wwkXBr3c328Zghfi6i4BiScm7fD+2n+TnS3Ctg6Z2D9o4AEAfzSDeRYuDZ+XXrxiUyoyhN2Ga31vspy3pOiKs6R/Mxz4+P3ZIwLkHDQiQqZsp4hQ17PyHOE2sdZhlyWXsQ45SiJHJGS++bXeNnx09KpeZ1y/dfOb/e+jafw2WgU6ch5TrrOS7VdAIjGISr5lKOzyNkv+lnmRwZ9BixUtCnPYf69lsX8nYEKfa5+5s/lBLoEJOS5ynpn17rtkiH18zWWfwAJvxBIwCVxKSJBE9V9GByBhNqIeGtEwr8SkJAFXL3AOg+C3wxIcN/LQWHKilMYmQBLxeG0AAAgAElEQVQJOwcRMLRu76Z2f39nRCKgaMKDAKnibIbBBRkIpenIrUWdLYYz5eJ6hOYDnAxJqHZP3fR25ISBhKgzhwAJEUESefJBvtg6sIBRSeRBGMFRIpHw1MfFyj58+GQ/f3ywx4elvaxIjWiN0mQojZ43jOKIIVuABEhiiArwA62DrEnjf+2gewuQ4GXz8Bgi2D0VJxRhV2J6Qy+Rxg+KsHMp4BoskQlhLEQZSQEJ3qZCtkhEh5BsHdKKSNAByufhVZ/4wSLDmmcKMOB38Rpwf+VxYyDzN/dk/N2wVLnE4lHCE30I9R9HDr0UQrVBwpjnZOTdc4xL2GUcACENFHJLm+J5Abjpc7WBdZE5CkTKo2ccCOA2Gzf2v//+e3v//r3fk2t//NtfD2SsfGc6HUffIT00c8M8fuLAjpKIkZPIDwYVAArAGvfnHnzGOLk3H480KSilYgDfdX4PSjj6eoxrxtOpl30k3UdAggggHeAYULGDXPYjkEB+POvYFZLCLcG9nx8f7YmKFc+P1t+tbbhb2rxt7H7S2t2gtVsiE+Yz+37Wt3+/GdvdiCoU9NlX4SEiwSPLG9IcMDoLgV559bkiHJygmJLmARgRQALRQAAuu+jXdO4AWbMhgmzof7N/X3ZDWw7e2Y8vK/vrjz/bf/70wX5+XNpia7YdjMzGs4hKgAgwAwkoHEQlOPn/5TrWXYf34SyRN4SQ+KTMZDms86f2lLqMNOb6qAQdS+MGAaaDCl6tABrKSJEhrYEUMdYHEQmz6dSBhCxz834YTyJ0HOM1e7pEdst689BYG0Vof0ltIArEZ7NwL8CxwQ/AlXvAMIidBDLk/tCrwsR6Hnp53LgWDgWq60wGQ9sTlfS68IgF/h6VyADa5VEDkLHuA4QEMPB9sAIWguwxFOSDPHWgkNSsAr4AdJR/zOuwjAl7SEAbQImX0i1y0oHtwcBl02rX2La384gEIg6oFLFqW3vd7hxUaG1om50FmLAlgiFklAMQBUhgjQlIoCywT20hBI41wV0KoOALsOdr+lJqQ1ZkYx6PFTo0P+eUcCmmeQ2fMywvrfPDek/h7QfFuUSuvOX7Xde8FUjo6vsBnExpZF377GL7k0c27+EaSKjHXe1RRNs5Y/LaeNfzW4/R1wIJ5wyNw3NyalUC2LMhU/c9G7Nf67G+NDe+fQqJoCIQs46ivX1p7dXgSL1XavtAhmDd/075DTiYSn53rR+NT55ntQG9kfVPaladkqAzJAMJeu/QNuQXjpNSqUc6S8j0I0dUHp9sZHsJXoDkdEFer13y49fu8/q+x/ucpkJrbPJZleewnk+IguvP89zVYOKX908Vjzqqr50buwxo5L7xbDmhayBB65lr1A6ulaNM83vNZshtynZr3kt/AAm/MZBQb+B8ILEF64gETaYQUC0GGRgSNJo0Dw++8HN9UXxdREIPo7r6uXQIZGH39akNbrI463rwCGSFNjz3k8nYUxrAE8aTgc1vABFu7N37O2fQvp+ObD6d2u3NxMaTnvV7G9u3a8Pf0+sRNhv1yIO0vG8jz6nkPbPtvrHZ3dh6kLy5RgmnXHjJIqs3FHV4El4XKzeAiVbgMweKhmPrDydeF/zvf//J/v7TR3t6XNnrZmv7HfwLA2vczUREAkBC61Ub6NcIDxxVC7brixEJ1+b/GpCAAYxSSySwK9LKuUVTb/s2Gs/cSPK+o8fSVq8RD+N9GOheoge9tVRtiBSHWHd446SgK2RQefUZSMDIzUACXnF+RP7GmMT4BkEi13Jfcrq1h+AU4HPtIXl0UcRlKIuNXgd8DkXLiK3a7AbQiXJdDqai4EoR45IQ2OHFElDYbHbe1ohm2Xn7+A794p8iEnifayBbJCJBZdMePn1wQ0TpCqQweN9LlQZFbxCJEM8NRFtjTW63l64r5SAV3aF0Kl2rVAj6yjhj8HPNpFQMGB5KLEKWx5oPIEKpHQAJ5NtDeIdXHiPUyzNCpIdH2EMkiWSgosmLvTw82PLlwZrFiw22C5vu1nYz3NncGpsNzN7NhvbtZGD/+93cvpkM7P7drU0m5NnjtV57JBFon8dH4Mku5I/hxS6VFNzwilzzGJdQighBp22MEVEWhD8CdAAOklN+c3Pv+/HjamurwTv7uN7Zj58e7S8/frS/fHq0z68ACeS5E0cxOgES8Gy7jC95pddS0y4ZAlHxp5QjLII1y16tM+5ReyVcEUlAQpw7AK7ywEelmh1ROUR8EFFCGoxXWSkG/q6xm9ntF0DCicflkG12rGQTe23oUSTIAfep70POEL3hfegfAT1XZolEQO4VTiFPNQNI2Ifc9b7Ce4OM8moPThhgc/hPqDKB9x2elBfSF9Y2g+dmPvMKCaSybFbBoTIEKCIKBY4MSFeXyyBqFLcGkQi+mWNd2TCIKX00e5wP/ZK+omgE+hJlc/20Yl0SOTEkaihSmdbNylYAd1xBOwdwL7S2gl9hu/XIlrY3sg1pc5u9bUgLaiMyYrVZHoAEB3SJWPCSxEcg4Xg8E0EUQILThDGPVURC1lekcHYZIdJjasMoz32XIZDvdaoLdSsxakNWUk8U568EEij/eOmn3n+nsv5I5qxzVvtM+7A2FL8w+AvZYtaLsh6TDeUuYwgwvwtEkKFxDUi49vnXAgl5bGtAwLWkwlGhPuRxy3Of+5hl3D8aSKDNSqF8C5Ag2VSPQ+5v19xr/vhMIIL2lj7ztZXSJPN98npUG7IByb0AElj/zvFSojTrcc4RR1/cH2CSlL0ChkuH0r1cJ0R2V6kjmj9P+9s3h6iELFP0u0CJc3v04Is8c8Fl+4vUsNNKeHquxvra8zk78n7Na1NNyvNV318llaXr5td6v3c9p5aPWbfkd9mNHs1cohk0Jtwf3U+Ro/yd112X/K6H+Q8gIY3I11RtuBaRkCctH4b6HZKlSG0Iz0x41gl3JhczckdRalGw8SZ6WL3rohGOGhv1fJ7YNUPyGtnitYNGvASut6OIOhFUeBh5JWfT2V3L58GsFdcFkFDID13aHTkOusbti3563m29kVOaRW9v83mEec8mY5vNR56+cP9u7sbYzWxs7z0qYWSzOUzkGDN4IlfWa7euSM8m02Cy31CSENiE8Sf3NVC9wZT5itl04ezh78Gj4N7dHZ7yjb28LBxMwJDk+54nOxhZOxjZh09P9pe//pf97e8/2ePz2ishwBiPV67Z0EdyX4OoD/eRU/wVIGG9DQLBWpnQ4XFt/jOMxMHi/QhWA///YDyO0oKFtdyJwsbFW7gnx/jOjUC+49Xn3as4cPZ6j2TAC7cLDzhtYV2LbIx1rhx1HdBKa5ACw3iibGPoYljztwADviODm/WicokiLRSQIK8fn6sEpMbFeRKcZ3/gir3XlJ8Mg92/33pZOj8oMQDx0OIB7cf1EuyHKAT3qKRUH18rqtawP1RE8HVUGI4lzFGoNhgUy40/52Z+Z7d3c3/+crXw93kuDPO87xEwA7PV4vVQyo7xPEQ3lIol7u300pevBVhjnYdRjFcZI0nRGHibua/CbaUEaO6CAyQiQjyffLuxu5tbv55+Amwx1i0l/Uo+IM8mfYJIBQw08tUx5rd4tOFqKMawqpJwfyeSfHyw16cHWz59tnb9auPdyia2sQlAQq+12wIk/L/f3HpZyG/f39ocEkAqNjSv1jYrs3ZrI5AygAQvOSmlpniFW0hYZyFLexEyX6jrooZDOVgdtHEP9MBu5vd2c/eNp0T8+HlhT/u5LfYj+7x4tf/8+aP9/z8/2MeX1lbYdOOZbeFXMP7FHpa8xeiNzXY5IuGa/PVSmwBhIRr81as4EAHRJxJkGAY6nm28JwApROAQdg8nxKFNRaFyIGEf6Qq9vTUQjg7MDXFfs5QmVABEu3P5mCMSPNw/sXCHPAzwTDIp1lupdABYwVqB0NKjHwoYXAx3r4Kya0J+WM/Xj+9dF4g+tT6mSCtXgtibpBlsG9vvtnZL2g5ROoOhNeuVrV4WnuIAsee8RNCQuuGcNoU7ZD6ZAvU6YePi5SX2yIBommMkVQtgTFhab+PjAYkn0TUAz7QTwMgVM4/YAnTeOVEt6TI9IqxmUxvPpn7kEf2yBED0yiN92w17TvBJlMKaL8MsPhi5DKYc8JqUud7Yq0W8LF9jGXEe4aD0SIhSZQfAgufj9XOuj0jT8x/fEyGr+Yg5zK9aTw6YlJQRrS+Xl5TqLKH9OvtqJfi3AhKkfOv1twUSRkUlYfxIn/nyFR1N7zufK3vXh7GkiaSqQzL6skF8sf0FSNB4a9/qlX2bxz2imI77HcCLc9sJbDmvvYwoJXEjdFzvK3mpfvWIo5TcdO5z7qvrPBWpaG6Etat9Xa+sk3rdxFKM9+FZyvrLvxqQQHuU+uZpmiXtURF71wxNybxsgNX91WfZULwEJMgg5Jo9IXXVj74rQ1JtqIEEeFnQx9DRBpTb5czyCANf5P73jupj5e9av3dVz/dCyBRFJCi64eK69+hWQNHmAF7n/a0xkmPji06WN64BCVn//RLI6nsKY9hURwLmPD/1/NbnMRFh9Zqt59p1o5ISJ33w+Iyim6QzswZjT+RdqtBSA21qh5xUPCs75TRH2fhHX5QjSnqe2qi/z429n7wlN6MGPf6ISKgiEk4QLYWScmAXpQ2yxeKCPngms9Ikg+jsZLj35biB3WGBJxfFhTxnPGGEPQIkYDSjNKF9F4P8mkcrt//SgnjLZ/ViyUIyjCmUUQwsGVTxt5uZ5fP6lertLhhdEQ4vWdw3XvH6x0aEu6CQuRFy6nXi4SAIQyjqweI5J0KhdeVxOsWD1rPpbGTvbm8cQLi7v7VbKjTc3Nh80rf5oLUZNewxkIfBosp9vA398JzKk+zAgeeVi6Bm6KGlCs2inRkJjpDwoaczPD0+R91yQIQRufhTJ8xa7/b24eOj/eUvf7X/+tvP9vn51Zm4zcZmhJ3hGWvCUwtBnQMJ5JQXo60piLSUuK5DJQv0fFhlwR0IdQl39/EmbQFjpAgjUioABorg8FC/6TiY1kfhPVxB5EUusYNgGE8o2yhmJdStHDyKGJAXHpKyjHzTFxmiHNjy2Gt8eVV5xGEhCoy87SAg5LsK11dEAvfEi06ov9Ib+A5s+/7sfayv6WTu4duRtrF3A8e9tCUn2tNV+hD5jXy9BKpf1qpzAqhMHKkYs0OEAYDAIUw7JUMxBqGUCBSLuuQ3N3d2ezsvVR5Iy1g7wz3jeu9rmJJ1QzcQn54fbfm6CsBsFjns+qFtKhWp6g9eCrXMCTtOaDXRDPP5rRv9UpjkbeCePl5NlJ0UR8VkGvwCzInmEKBCh5HzDRTCSTgeMDxVcSKAhOBecOXDdZK9l8pbPD76v5fHj2abtY12a6PYHakOA1KKhn17Px7Yf9xP7fvbmf3w/s5uaUtvY/3d0sa9nU0GeNKJ7okoDyHubjxhBrqsLWSR7cYGhPD39g4+jMOJ7GVeXSbh5SX6CjJFSra2fWvasb20N/bxlYiEB/vrhwf728PCHjatLan40B9bQ3lPKpi4QRdkm2oLxrBnARUBkmV1BlLzeVIrZw5WeiWMAPP8Xhh+rLF+z+Ui+xpOAYxZj8jAcPT6oKHMZRBSpezcILHWnh4/+/67nUX6i4MqJGSwZymfOPAYpJTacJpv6pFDihQo6TGH0qPDoS03UY7UDbACzuZzRcC61jP90njQxmEbaV8Ci6IqBoafQxARJQAfA+U8OTOQ583WqyyMh5R3nBpZQOxbQC/Arnd3926Avb4sDnwKfMfXK6vAI6oGtiXyhfOrhLbzDAAFr6hTgBDtOVrlJUHhzADo8YiMEQvMy0sCJgA0uFmAkt2H4NNs1UDCWEoEkyJHWgMyi1MHkCpofGIMvQrIcXxcfpdzV46HOg0TOVavD9aF1oenoHm1i3jV+tIrfTnM35kSdJd0i6wffanoE0l4uaqCWP95hox47XMp8Nkw0DMOe4rIIfdt8BqpMvnVASVPjcKQjld97npO2bt5D+mMzXv13BiozKqT1oWP5eRV+/X857HPtd/zdZo3rwxWqsTk+XPGefSXjufqPvl7l677te0HHqyNs1pHqQ2zPK7Z6MlzK8OwS2etn1fL1Py3vOvZOGOd5ShAta+W066/bot+m3TDEyChSm0RSJC9+jkiQbJRuhB6xbX9den8QI6Hkcs+Cz1djkw5HLAxnBzcUdvQwZ0ct6RmabyyQa32S188nHm5sT1kGQrVKU9CbTjnil0CcLS33cGTfmoZUhvuJ4/vRYpeBl5qnViRn+fW6NarVpz/Ea9UXiOaY14zaJDnWe/rGslJARJZ3tSypwu0yHOkNRTr4sv107Vnalmma/L4nLSppFuic/z86dNxgNxrD18UEY/ucf5Nfnpt167+TW799ptcikj4hwAJVclEFrYUd6GKnakNxev4dREJl8fp2qLKCm9eoJeE13FRBlmbPL3uBT94dAtrt8is/OZh5Lsi28I+HYh2ECBGripKLSkMN7cTm09H9v79rRuGd7czN8zgR8ATdTOb2HjUs0HzapMRobZhDCmqQP3m70y8J0+yo4Ge9xyh3CEcjqRLh9DxwcCNQOdG2HCoRC17BDfeo2WzDSDhr3+3v/30sz2/rDyEtdcGkIARQ3owhqYDJ/sw0gQkrAshYJeg7lJoug5pgQgSVuHZK6Q5CUjw90stdgdvphPbUQFjTBgtRubOow8GGF/9UiLOjbDwZviYYoTjoSbcmFKLcEmUSI68EmV0Y4gISKDtEpLytOMFV4QDh4IIFRWpQIUDGfoYCgAJikrw9wkBTkamKhjk9aAxy2MsxQJDTAcRbWYM6KeqTOhvt+EKkVGsrZCgXJfDz8KD23OjDcNbSnpEFQTfAu/zz4GYZmOPj49u3NMmkSaqfTyDMWRcGDMp2dqfGD4x7xHmphKYKA1OyohynYz9DCSgSEzZR+OIRFD/pERoDmVMyRD18qibTQEwAgg8ABrOyL9xI275/GirpyfbrhcelTBsARIa6+8bG/f7djs0+246tO9vJ/Zv331j396N7XbU2tjWNmxXXs2BIo6kOohLRuvapQiGq6pmtE0BEkjXwJPfBp8DhinGYX/i/AhEJZBuBKa32o1tsZvaw9rsw9Oz/f3hxX56XtmndZSEXPVHtoGkEaPTWQaQL9hkJbWi3XkoPJEQkp1Z4eg6/POBfgBGKsKtvMflRTtde+UpxRuaeRoAqV1JKwb7evXq62zuKR5UqiklZ/dUP9jaeEBYwKkiKEWJp0hR03rU/o0O952M0n1eyQjNZ4fWUi236LuX4m1HEYGgqhBOyhgggl4BU1y2A6Zs1v7qMmjQs8mQuSaAYWcbUh5GU3t3f+ceaOdT2DBzkMPurdmQ8kaKDsAXcqNxb7/Kn0V6Q0QBRHtjrPjxqATKAZd4L75vI9LAhrbeR7UZQIK9ZyewXgB5KD8KCWNwbHglEcAG+luIbZsdhthp6eh6DV064WkrbRRwq2sl07TesvFzuF/hXwiOhtM5fGsbuoCEvMb/UUDCuTHyc/4MB1EQzcU3fy2QACHopZ9r6rGAo3zW6351m7rm5Joj6mLj3vDhpfZHamHfwfj8k/f6lx7cuDbLiHrtZUPt9wQSwpF1NGSvAQnq18m8FBmsdqrt2Sl1DkjgWhwd19bPJV38CCQUwuwSAn/Qb4pcVht8xgooorbm/sjA9zO9eOLr9useHvFZgIQMAOTfeYZsIQE4Amf8LCnyK6/5LD+uAQnSTWpdWX3S+VmvY11/DUio5Zfkql7PAQl5TDV+eW2oj5Kfl9ZPHk/tneOaUJpn9yq6Zv+pf/X54HxH7gj+A0jww0ED7hP3e0Uk/I5AQh2a8wbZf3LJtYNe45MXct6U9eeni7oACa5oldAiJ886pjg4eVu79Tz7fYv3KnJ3ZbT7tSiPpIOM+nZDFYb7G7u/n3uo8w9/+sYJ6O5upg4uUKqR0PUxXqpBa7vls42HIaxoq4CDrNjK8GFglENPP/AMKYw0hGZ4gwA6FKLvIesbFEXCSzkAR+7d9tDy7c4rNnz4+Nn++l8/2o8/f7ZXQmzD71WAhKEfFiDCHuFQgASxhwMkdCl55w6PWiGnT78ESPDUhWIAUxayBYwZkXk7sjVhmKRuDEcOJHi7yIEk/FrKWDG8R+PwcLcl7SGDGGqTDg4dJALYePX8ZcjRSoUG1rkIFfke8wSYQESCDjXmkSoGzs5eDszp7Gisa23miAkZa1Io9b3DIQmzvapAOElh1Kfn+jC6Dox4h3mKtRXKp9ad1h59om+0HbBA96btfMZ19InP6ON6+ep9Im2DNomUUoAIz9B3ZbznDT4eRroCQAJt4blxOATA4+Bc8SQH6LE5pJAISOA7GZmuATmlSOjQ0d8hm+L+ODv8UAc1w7BarW3z+mLNYuFcCZuXZ+vvNjZsuWZjvf3eJra3u2Fr391M7d++u7d/++7Ovr+b2M1oZ5M2IhNst/LreYAfxKUcHuoXxtlhne43qLReX4FoBELowTBd0aJSw3ASqUZNz8vwLV/X9tr07bmZ2GI7tKfl2j6v1vZpubWH9d6emr0t2r6tbRBVHIgsAngUGacbwlEV4WuAhCxf86GvfV6HmWZZgYfVlZQCFvl3knfdActRhH2OSnUN1o4bnQVIgEvRyzGmkmHaG7xKURUAq+87BwfomgOqRyNU7ZaiJUAvK6/0wdfQHkaFUTHmAA6ULgLESxg/GMfWqzrEGiPCqHF+A+8TXC67jY0BOinL2hD9NLO7+cxTGzbrpe2bvXMukMpAagSgEmlyRJRRCQiOIufgKOHl8Xo8y1wGsI6IgOH5RIcAPOMBHPWswSvmnBxEc0V6gVP89qjQUKoy9Pp+DdFT/AOAdiV6QDRDBJzn8yobjFl/6Tr7PfWhAJw1mFMbClnplT7kc1yAhKz85jZcM3Sy4l8rrv8IIOEtOlHeNydna/FInhiHhyoZ1+/c/8rUpq8FEi45ofK8XO/JdUOkvuItQALz7/qJSFcLiCD5oHGv127+/JyR2dW/2mDMQGb2Bh/0uytAghwDWSfO7VEaYZchmIGHDARnHe7K8vFHnXs2z+S+GbRQO2og8dz4Sm/J+psiCBgv5k8gpc79w/kwQBSX1NGih3bpsgI1+ExE3NKvxLFxToZIbzsnm9xZUo1RvlbAeb5/3v/XgAQBTXnO8lnWBSRoXrROLgEJigLN61bjW8vv2kaL+x+BzK6zopbH9V7KQEu+1s84OBr+ABKOZdoOg/crgIRaMH0hTMsizhtIBpOUQBGfZSMmVr/QpPOo9r82kICNGfl+jmAlEOGoIKOm7IKQy0OrKOHYesguwIHnYPfIbR95xME337yzb797b+/vb2w6Hdq337wzwq/hSsB76mRvBYggjLndLLxsmMbaAQK8QOXgYszx6B5CuQsxnhu57tmKFADfvJ4/jFIaQEIIvajewIHv4a6Eo+5az8ldrrdRseHjg/31v36ynz9+tuWqcaPDCNnFs0U98CCdD6FfgARyIHmWIhJqQVkfHrUQycLQwROR0UmoKke5GOiu8wctui89N+4nY8PqIiIBIAHvO4KVfmKgoTR7H7zMD+hkOTRAmUdB8OOV05IRooNbwlQkghK+OqQykCAjReR+zJ0MaXnouYZ7EZHAP37n5+7+2xCnJfIk0lGOBrmEsQ6EfNC6cVIiLGQ8+xhsozJCjHHMUz7w4mA48loACAAA8B0AAUUXePrNfH7w9rPW+S59AkjgO3hNuV4gg8ZCERECWASGKfpBcohonuhTRIoc00jiCjEyO5N9AhJi/AKwmd8EEabW1HEsIrddh3D2eh6BjuAI2DV770O7a6KkFMbpZmXb11d7fvhgi8+f3Ogj9oWIBHLgB/utTXut3Y/Nvnt/a//+wzv7X9/d2nc3Y5sPiUZY23bxZL39xnPqnYTPyULxvsAYDeg1jTbuN07I6OkNMP4zryVEfUCFlOHUdgADq9aeX5b28PRqr6vWFs3YNu3IVvu+ve5ae961DiR82mztpWntFZb9HqkQ4WX2qKti8Pq6KKUKpcxoXjJAcGK4VMz51xQlxllrWNceFPOSosAaPsiLkoaA8c16+OH7b2MtwyVSUpD8PNptnHOCyA3nlsh9KrJJ98zAAtcpWqsGEg5rMuWT5kgGnWVqh8tDCi06fhAcCnEsBtGiB26SxgDXEG0iPF/laz2PvEe4jgMNvgZ2e1/jzvuAIb/eRFQDcm8bMh2I10sHU63CU+EiKoEyka7UOQkj4xW9GY6nwV3AeQGIwGOKHgGpItEIDjJ4kFJEMWzhGCGNYd/aiigKqH/5ewf4EqGhnts8opJI4dBJ1UjyGpLcqvWOwzVOuBltrsEI5q+OaMnXeMj8GSChXrPnnt+lqOb3rukvv0Vqw7m2HfS+VF5Pcv2gdP83BxLqOvb1WEh+Xxujt8xvfc1bgATOF8mLLwzRlE73ewEJArIOhmvhPMoGbS2zs0EmIEHyvTbWMpCQ11YNnNYgnu6n6lDnxr82ZHUWa499sZ7T+SL5XRv32SiW3KiBBOlpAhKkU3O9AAaXn+ytwquTn5N/zzqh9PKDXlbIOtWvvGcPY3SBQ0xrKp+/tVFe3ztfew1IyPMtcEaAVNgKx9TCPJb5PBWQwHMzmCVbRd/La0zrJ+utGtNT2XweSJC+UI9pHo8aSDisq2InYAP8kdrwG0Qk5EXZtdlDfzgNn/ufBCSIvT82wZGoTmOFx8cJtEqNeC+55bnLoJ0DazavHmHw/u7evv/+O/vhT9/Zd999Y3e38BCMbA54AE/CNMrDQTbl5FPMLT5JaqQXb5s2XTYqBSIgcOSp5nDjh7AsOBqU2oCBEsIh8mmJOsAwdPLFPsz8EwcSeB/ixcVyY5+eFvbzByISfnLSxfVm50BCu+/bjrr1TqBxDF8FSPBDrRCYEQ4rAZEPtPrAyoIpgwwy+px0sJDR+eeAARg6JYefqIguINVeF+kAACAASURBVGEwGRiM/eGtPQIJFBpzzgXSMxKQEKHAOCIjRcNJrIqgrw0OGTzZQFV+NW0lXD+U6gitF5uy5kqkizKO+RwQAQ8+hjU/AhJog7wMPE/fkSFTezgkqDHCDr+7kXQME45+lbq/h3Bn9bcYF01ziJzgubTv6enJx4Q2UOqRV34wtMUZQcoG7xOqzXtZYdGhzrgAOvAZfeM6KUAHge+5j0cgQWMmngPN1xHAifSRCC+MKAaABJXZ1AHvhpPvgQj/5G89n78FTIhsUPwWhMsDEsLOj6d7t1zaw8ef7OXjB7NmZSNPX6Jkytr6VLewrU36ZrfTgf3521v73z/c2799e2vf3gxt3t/a8vmD9beAE40DBETyOODnuc+tDQdRUpT8ec8XJuKhkA3SF7gqjAoCpClszV4XjT08Luzh8cWeXyEwnFpDAkV/Yk1/YCsbejTCp9XGHputvax3hvnpYMK+7GOXdV4B3J8lr0Des/pdil6XoqPPagUsywFF40gZ4zPtK/hnfN0MY426glCqSUDSyHf+7//17+GxbmLtHABS2LaRib2dE2Zqn0jJkPKTc0S/kElO9UN1moh+0ZrMe85lRQmRrYEEl1dU3SgeYCeILCkNPjbk9jax/gRYi8/ICRKJSGmaYB6PEKFIG4Mo1tMZdg4y+HN3sX55BmsdMAEgOwiPG9t5yd+tRzDQF4W8jydUtcFIh02hpAAULoNNr7U1/EeeZlO4LfqejOOAAUDCehOfAzQ0kJRGWJufJa6keyrVlwqp1sBbDHGtiXyOaC7Yp1nBrYEE5jRHJOS1l9dsl+6T3zvIo6q85Fvar3WlNce9JJPlUcx7JLdLqXrn2pfbVe9FP9coZ3QhtaFe8/VzPALrws9V/VHkpB1REHk+u2RLjMPl0Ph/FSBB4KHmVjJCoP2vBRLq/tXzpfV3MFwP5MnhMOga1/xe1/1PDLnEUaO5ziCCOytSWcB6n4hT7NwSkt5y7vzI+zXrhRpPPV9r/GTvJEM4AwmKIGXsPP1yF2Ml/VJAgpdb9rzyU2O6lkP5LNRz1NZc9UN9qfdMvfdzn/P8ZB1Z11zrPxFil37q9ZHXUe5XbmO9liXX8nc1H5xJdf/y+rkm/2rdI6+Bul95XPNZ3TW+ikj4A0goBEZ5Ifya1IZrBygbyQ+khJr9lkDCtYPsWvu6DvsuoZI3YV6MebPk7x0WYikD2AUi6JCDNZxSjFa8P/1+5HPDcXAzH9rtfGbfffed/flP3zuIcP+O0o6EI8M1MfAQVn539Jcc08ICjtHgIc+F8VvKtoAEhB/eXv0gIOXpdQFTQCBn2/Z5PM6lhOfj43MBEkY2Gs2cHbdpWnt5fnUg4cPDEUj49PDk+dcQbe13Pdu66yqMngPbe1u4I0pIEnmzeVwl6DUHXxw8VYnMc0AChHQukDqABO6piITRbGQDvJ59ysigVBOFQD54hLRhgDkhlyvPKMIllKzkYjvf+hkggfd1+DAntEflHgUk0HsZSzJWdS3vK8VBBxqGuqo7cP/5zbvD8xUmxhjqnnxPSkt9KPgaKEDCcZ2HUq/DgDHxuSgVHI73CLckB4HayP1oG22kbbxPuUcMF9qAAc8/N97n8zDeMUIK4aYr9bud31NzxHX8rrERWZEbO+51jdQYN2oLKBNgTUk9Kd6Co+K2ORBIhkLQdyCBeckKUt5DOsxUilIKhq89jPxCekTf3cs9HAVQiJm2WjmQ8PzhZ9s1SxtRuYa2AgC2e9LMbbhvbNTf2ze3I/tf393bf3x/Z39+P7e7SWv710cnaCSKgWuQB0MsX980hOyX0Es8w5CF7o+8EMzZ7e07DzWn3N6mMXtZrO3haWGPT6+2eIU4b2p74iTgQhiObDuY2MseIKGxp/XOnkjRIJKBiASY7gl+cFLZ06o1WUGrlb4TxbOKSJCio/VWK1Fax1IuuLfWJzwzAhI0Rzv6TwoXEV/Dof3bn3+I/bEN0OEQrQUYW4AEPPtdqQsC9LT+uG8+20gzgadCIKbWpK6RbKL/2Sul9mOcyyPtYEMBQ4ieOCijiXzR+T4SsSUlInubKInoUXFeZUFRDbFEnECxEIFSaQTDkbUeXCJDr2gRVZWo7MMYRWlIzSEpEFE+N0guYbz36CwKS7R7W+63UfYREr9S8cZj8AAS2p2t2J99Em6CHNTPGkg0ndAWgMMXxInMyWtAANG5c16h0Vn/yGeGgATN4YmSX2S6Ez+eKfH2a/SLX9L+3zsi4aS/RVfL+s1/dyDhXz21gfP3uN9LtE+JAGVt6+z7vYAEeVwPhmuRMTm6Tmu8ltPaE7VM1r38tXAk5PbL+Jfcq/fmia2QPPJde037/2TNpgib/B15u/MZcW3/5v0hmaf7SI7TN0UScI10CQD9qN1+BJHrsar3X+jZqcx7IlusdV21PY9X7o/srnqeztkvun/+/JcACRofAQJdc1K3VWtcZ2N2CHCteK/OrX+d6+f0A9lYee2eAxPy3Oj3c0CFOBI4r/6ISPgNIhKubcTfG0i49vxrn58AKYkUJ2+qrEScbPJEilNvcv09hB2//ORnqTxacCFwI5j1KY23s/G4b3hkb29G9h///v3/Ye9NexzLkiwx4776EntkZGZVVqkltaAP09D0QBr0v5agHyJoAdSYmUYXujIzNt+4k4+kcI7d857xxiPpmZFZWTUKAg535/J4311sOWZ2zC4vhgQSnj25Yv04OBFQ6uBRVaQpO/KOrheI4G4KZ3GnWZaMzni45YxFZt4oHCUgQfQHIYjMBB5UZDgkQ5TKb2t2d4foMioCEOHrsVQBdfSz6cKm85W9v5mRbBEdG+4mE2YhWAt16+jWASeRFbFeLpC6W9AgT4YvCeNqyIrKCGMW4cnXB/dFByGVNpTrmr4P7R8Z8U4ZCQIEBCR00V4TrSzBUJ+ABKe8dAfNkF0BAzmxe7PZIiNGKVKPjI6k2KQ465wjRdzVBhLzS2LFnXMUlIBIQr7lOOH9aomIa8BZxY9q45CyXqfEtadF5CiHLO57znFF55FSyCuWcbwXRJtuZacSh0RUhEwW3G8esUAGjAjqMG6MH3saBhVALYAM+JzSq0H8Fq+hzAOMTdkbUph4DdePxK0gk3NDLdV5J2JFAQmMGiTQAddB9BXjE+gwGIB3xDkSZPDJEFG0SMYYvlvOJd4Dp1VAAsaG+4Nzik4Jw37XOjAYtlt7uPloDx/f2WYxs0axMivWJGkFHoCzbVvG/G3Ubdiry4G9eTqyr54O7XqIrISttbYLa+5Q6uCp+MwcQuR6xx44KUKveaj6LYMwgKUPAAG2ZovVju33HqZLm81Xtl6hzGrMDg4gxNt3ula0u7bYN+1uvbHJamt386WtQNy3BVkeSohQzODtQ5nyzhz4n0+2WGcoxD0qwyNGpkqnsJGi52131CkHWPO/J5BAksWBZ8MAGozy2Z3yPcEcZHro+visjGzty3w8AmTZGhZ8AIkjQKBhBBJy3ZAb1fDZcZYIJCgqW6bpg/PCDVXwKUhuqnc3Sh1a6721GOR3ecReFbivRDYJRxHnCM8ToCugf7wUifql5WeC2VjrDV/3+3VjF8S6BBJQ/gGZh5a/qcwLQAEABfAf0Ngm8bB3EQBogOIhtidDRyICEM41w64KqXMQxg4GbK1plGUyXE/p+JysrdwbSSZHICF3GjAOypIEKMjIjwbzOfsifz23E84BIZ8LJJy7ft0ejjpUezbOTTTEz10fJVqnHrlu/3S+Kqfq4HzWZEnU2Vl/7WSLx1Knda+a958LJGj9oiMVz038/gjGyjGO65NfI9rF0caJtmaMxmuvxdeVEZHfp+6X3aVOPI45xXFsul9lCrierzpp5ftKX3dszx/Y8amjVbRRNI/MNCZzv+vcuv0pWyKfv/L9CUjI5Ubd3NfZyXpf3b1o7j6Re4FTATxnpx7R0Y73p/GrdCZ+R/w7gmXUw4mPS+M+ByREWzrXDb7uFXnpMd8trnf+d/Qz4hp/ARJ+4faP5xTprw0knFNE58YXFWG8VjQO46H9JYAEbO7EIeupqk0QXjEmY/DdxxcDe4HMg8uh/Xd//NouLob29MkTG4289R1qYvtdN4RZCkFDB73KlZ4rIMFTeaOQwr1AiCqNHPejLAQJ2PI5pvSDKwFkkF4PXmUloKNDg0AC6uGRgsusi33LVsutTaeekQAg4f2HO/vx7Qe7n8xYIsCbRBeEYm9o7+OKxYEET9/1Psw02pUmExYyItqnDCEJJrwHbSzlCHINHwEktLod6416JZDgLQ5hlSPS2OI1AZwgfVRZCYj4snVqABJyBRqFnxSJ0ggViS/XKPV+12cUMZUyhhOuMgV8Bs6qWkTiPXASFdWQIpXwxvMi16wDEqgMApDgCtLZiqUoJlhTGHU7N/jo8CC9PjHJ42/xFyjiS0cO3APDIT+jDg0YN8oy8DoABoIMAwdCpCRUTsBa78Gg/E6MIZY3CBxAajT+LlLEWXtCQMJg2Cvnx8+Gp7crq+DiYlR2zRCXi5xJ/K85xXMie8Rc4jsBLOzZrtUdEgEJaMEHIKGLVqnNhj3cfLD7m3ckXNyu5rbfIMXcCRGpCPdba+3WNmybPRl2mI3w+snQno469mLcs+Z2zqyEHsCH5o5gAh/kHCGiUdWJJyI8tsNqtr3UaNdkS9bVemfz5ZZgwmKFlrwN63ZGzBxioQxSzTs9W1vD7teFTTaF3aALC4CEAjXunq6Os4F79gi193F3pf6pMZU7Z7mBJEM37oEo06PhEa9PmZciQShtEJCwKbybhoAEyEyuNaLgqU0n9zmyxJCZBOeX3DWpBWFwarXnpBO095X6yrRypPInIEHAUwQSZIjp+lEHeTtN3AfaXKYMqmwcyD5x+b5NOiXNDjgUIIiW2DtVlAwZCbh/ZCLgu1eLpYMGzWYJwrHEreP915skXEzkuht0sgiGWcpC8iQFfEmTHB3ccjgPuO8GSBidl4ft+hLbg/MkmMtQGI8kbcSe8Uw4yhDwPDiy+0nU9pxe1+vngIRIoprrfChWlkplGQm5DXBqLDwHNQEKPXfOEf9LAAm5sxjv728dSFA3m2NrdMyJfOz+OmV/PoYjITrS+s7cacT/f61AQpRbcU+XNlqzGvuvASRIr+TrmDvHsmmZfZWAhEOup0o/xfmXfqoFqlPm6tHzg2xOds6qgIQ62REDFPF12m/Jj68DEvK5rwMSeI2MXybqq1zfRj2N950DEuqAsLgWKpPO51TfqwCZ7LUIZuEzx4CEOE9a6zogIQYx8rmt2zP5GZTdne8nlTZ8yUhIpQ0HG0l2HqKriArAqduK4umxojV7XzAetdAypFgDmZDBmL6sBZYTXFfnki/4z1UU5xT5ubuWoRAPijYsPquDQUbtRJKHCCdI1xaLmbXhe6PKuFGQ62A46tnTp9f2zdev7MXLp2RqH466djW+YCaCjFVkJDgA0LJisyIwsFl6CzxEQjWHIKzSGqvGPhLDRNbweFgoOBH17YELwDkX9MOMhpXXzCIiTWe60WHXhvV659kI04XNl4X9+cdb+3jzYDe3d6zBRgSf0U22lWzwOgAg5ISmtsPkekC5AzgSytcCg3BdZCoX0vqfeyvVOZcOX6rtR0YC50MGMoxhtYCzvXV6bZItdjtDa7QQlU7p2+w6gfZE3u0EgsWJGqU01BbND1VUSDH7Q/X/eB3nQV0F3PktbL3ZlI67DHplL2CN4ITHcgg4q8hkwPXwOpzDeO6Udhf3Lf6W46z9IOXWQu+4EP2JrPx4nt06WH/t0Jj2u4AEPKczHh2p8lzs93Z5ecmsBDjed3d3/A2QAWUPQ7TgTI6MjFqVdIhoL15fkRSdW5U2bAPzPh2lnp8fOIza134uPIKmecLYZERoTZTxgM9FRSmDrxovnPElQQPscWRbYG3AkXAxHNmg37X1fMYSh8X03u7fvbXZ5NZLGkhgl4gai7X12w27HvWYgdDdr+zZuMesBJQ6jLpNGzQ2ZruVDZoN66EtAzgbFnMbtLtMbYejx/kjsWLXNogUb3a2WCG9vLDpfM3f2y2iwk3vpAK+kj3IVlu2b7Vt2/LMhCWAg73Zypp2M5nZx9nC5jjc7Z7BnV2uUbfftu5wYIvNqqaT8zmp+unrdc6Y1qkOoPDN6MRXKDcqjbVUnlUClQlI6LVbZYYLAYWOZwAA1EFJSKyBxaXL85EiUhiDMhHKUiQ4oK02M7rUWUSktmrfKkMpGuGl/qPMcsDHy9jaHJOAMQJZTT9f+AycfwBP1AEgC93tbQCyxsR+KBlEeZoAWxn37ZT1oLOE9rvdQUVAin27Xiwpk1Ga43I0nX2U7yELpuU1wRsACOA7YBaCd2qgDEm/mdHF7g0NEiwCsFB3C8wVHHecOfA39KAbUr/6KD8kVzAOydP4nPSk5HrUX1HP1UVs4/zzTKeMhANbKZBvRvmIv6P+j1Gsul1/zpGNNeJ1Z+Dc57FfNKb4/bljouvkv7GGAks1v9HxkZ6RHSU7Tt8JOVY3b7nTc0wioJRG+il35uK8H3PGzmUkRD1Y54h9jn0oIAF2jhw67QftzzrnJq6NMgvj/q1bz8dI1HzNo/w85iifWyfN3zGgQ6UNWqvcRtP8xn18YEsjVyzjUIiOcd36lCBGAPEknwU84xq5rXBsDvWZKGvwWdgpAoJqPwsgm12AXZ7JppC8wphy+ZOflXNkk5KJ8XP5GY77RTaK5lDrkTvw5ZwnPXFsbgQA5LJFn5ftHuewbk/lckz/Q5eV8lithgMwEvet1jTKJJ3/OCfxu6J81lg1F5obZW7Hs6uMBNj8X0obsrTwMvj7FwQSsAEV6YsL5drP0cy/JSBBB0qb1YWGN9pGVL+MYBYbWyyn5EFo2sa6vaZdXY7s+Ytre/Xqub1+9cyursf29ArRy54Nh31n0k6RKUSiKMR2MBxXtlmuvPtCiriVxkwiSMS4lPot45XGZ693kLarQ85DxRZcpNsqjRG8Tgd3BcJFpId5icNuCzLAna1XIGBc2AQ11ouNff/2zm7vJnb3MGGfcAcS0KmBzA28Bh4SCBFIwHdttlWkOyqNnwIkKBomgID3jwZoiIShRSOMRXae8DpfCRSm6qJ1ZgIS4BzhFli7jFglIs2oblD0lX3H/Rp4Bx67TJlFowj3kwMJ6mUvoYjU3+jISvlpjF7qAuJNb3MoIAHvw+c26DYYukao1jsXzqeAhEMjvIoq+55K9dopI0H3BwcoGhkad3RmZFwBMEApD9bp/v6eoBjuh60t2brOlX7pMPVwHpxZXteVkx//57gT2SKccilt3CsyEkiUl+jn8V7/Dk991znDGKKjEkG4XEFLSUue4VrtBmrOHUjA2jg5acNG3b5HfdFJwbYEEm7evbXpHbo3FNYriU2d7A4tXK/6HfQOYSnDdb9lr6+G9u3La7sedeyi27LWdsnMBbR9bQMc2m2tA4AKwF1y8JQRhCjxEqDffEUwAW1Z8f+OXhMcQhhwcBsdSNghxb3R5H5eAURoQGo1bbrZsjXkAz5f7Gy1RXTaU9ybvY7NGYn+ZR51hnA0JEqZJ4Lf1NozBxIob1LSBsAcd1odCCiNCKSlovQPAHAiYpR+imcnGsJlSYMIy/Y7a6IcJAFhkexU2Q/HDBm/F4C5bWuA9yJlosExLDMESLKJ+XZji7LcEEX38h5kJAybPd5rLi/FlSADFHsE96JzxHvp9wi44TnoluVsToJG1zsoZQHw5OSI4DkgoMpsBC91QDYZui+I7i4CCqThbHhGgvc6dofhGJCgsxVlkeRBnXNQOiwppepQhlW9xXWNqLfL9U0Awv8fgATJsmhk428BCXKYorGuvSP5KBkabYhfCkiIxr3WKsqDv1UgobR7QieY6BTi3Ol/7eGod36KZP01gYR8bOX5SxwJcZzla4ELIMrueNZZIheCWBFEkMOYO9Hx+jlwo4wE7RfZBKfmMcoXgQEMpiXbLP9seYYa4I7xdu653Rf1Vn724v0qQJPvef0fgbt47vI9EnWW7j3aYjn4ojGg8PjU47FAQgwcxf0c5U3dmAWkxfuP49fayJbUfJQ2fMom1Pfkv3NQIz+PtKETCbPuFc8xAzmV4X0BEv4KgAQYVLF1m5xKGmhIfyTT/mGNbdx8+UY4eqiPnIbPQZy18XMBHYUixo7oFiML7MiASNfewN6+3sxt0EPUv0kehBfPL+3N16/s9VfP7dmTS7Z3HA6RZoquDH1PYU8p4/pORsuQjp2AhLI+HEFiOMXtxMqdamARWVJUTBFwjTceUB78lJYlQ1Dz7pkN3rkBXRrw93KB9FdkKiAjYWkPD3ObzJb2w7s7u3+Y2Wy+TH3tO4yGAkhA6i4+49+fshKYiQD/zgEGAAk5QpgbhVEQ584E/meEDkZ9YCSGc0SlkpwHCGwqh8IdSToVyOZoJuJFEEm2OgQSEJUXkACnifOSwDfVJ+9TbRYcr1yJxvuJjqmcefzWWrCGOJUMSMHG+1Vpg9pIYX1V2oD3Iaqsa+F7BSRo30fheEC0qR7MHXdCKwVepepiXIgYcS+mjIRKYXoqdo6YHyjJFNkFkIDIPx6I2osAlCUCqcZWn8M1UdIA4AG/sbZ6RMBB5wAcAa64HIzAdXyeff3RtUH72j/v6681EngXUyKj8o6KVIa0HEZca9hDZ4kev9OBhAXnstdEdBltXdtMn1/NJgQS7j++t+16RSBBGVsYI0oght0mgYLGam7D9t6eDlv25tm1vX4ysldXY2s3C2tsFgQmep229REo3qz52ZL0D+VHjZYt11ubr7c2nS34N87tZgOEDOUUOIuIBGPtwR7gJHgAErZN1LY3rGi2bAPHs9WxxXZvN5OFfbid2Gy1YWYCsh62jYYtMaeJcPakRXLkRaxNlPF1sjaehwMDLaEFiHGXsi3pEjjOuPZ4NCiBhBg1YTcPtiJw3plSrqbsnag3tOd1tjAevB9OcqvbI7Fg3DPRkNJ1ogEjY9V1oMvvWHqE1pSUaanVo5xhgGMoBxCQhZKGUXfI0had4U8AhQQeYEySOwIhSZI69Lanxdr5V4qVd4Op2tp6CUti5HGwqQRRzTptcFCkrCxFp9Naw0HHe/VZnr/UapPgSaNp3dS1Ihrzkpl4v57nkBLgGFOWweEQ57tO/mjr5U602loKANF16rZqnSN16v2PPQt/qYwEnaF8LlCiQpsl1ILnzld0EnKH/nOBBBxB6fQI2uUy4ecCCbIJ8n2hvfA59uFjMhKkV2KUOu4bnLl8/+Zr9di99HOAhAh01n1PnL/4+jkgQfJOulbyLZ5j6tYMSMhtv+ggx72r75dsxP8qOcN3a7/kjmrdPca9L1mMz6szVlyPA9s/lQULSJAdV85NINnNHeoSFEj3H/dElDX53/lY8r1yaMsd5w8o/YvTTU9SufOhjRvXKJ7duOZRDx1z8uvuOeoxXENZqbiG5L9sMr/ucX6mODflfCdwS+ce6x0D3VrDCIp/ARL+CoAEGOox7ROLWzpaaG9dIB/+bwdIiEKCsfzdpkxLpSNHo4oJn7bbb+zqoueZCM8u7NnzS3v5/Ik9e35lo3HPOu0GiRc7LTOwYzPy3PZ2gzKmyrTPlbPNu4GJFAGPjKPOX8YWXieBX2r1WLaoS9IzRo0FJAAEAaoaDz57hTN6CzLHFoGD2QzkbGgzZ7ZYbOz+7sHuJwv789uPNmPa9IZRJ7ZRRBQNGQApou0H+lMggY5ZqrfWnqgzCiUQDue+MkDo2KFmODklFDRNj0ijtIFKrNHm/M2X3vqPEcMemMMbTNkFaSGABDhXYKUHkIAH0sDZH10R5BThRmU4BaqY1kOKaVQ2MYIuRz86+ShtOKUcIpCA+0I0X2AR5w9tNhNZZq5Mo5OGvyOQIIWO+nIpXd8D7thVii856kmyStCKIE7EhVHhR8AKf6M8A2AC1oFrMJ+XnRPgxMmQ1bUxTgFr+HwEZuTMl+cjtQ8DkKDv9XlIJSxIxk/RIP+sAwlaI5Wa5ECCDCwZQppLodd0ZnaF9bstZhPhrPm9LV2mgW1/b8aUemRdrNc2uf1gt+/f2WI+c5I/1r/D29pbp7W3Hsa8XdpuNSMfwrhr9mzYtldPL+2bF0/t6bhnvSbKItD2sWE9tC5cr6zb9HKc9XbnLfZ2e5utCj+XaL+HDiobb+3ZTMSnNGwbrTLjBA4f2/gBTGgBSPBSh87wwgpr2of7uf357Xu7ny6t0ekZetGut5658LlAQu6Q5U5EPPcHMiBFgkSAyvVHFxvs9ZTKr8yubippKg1jJNiDPHK5LDMSBELFrB7tP2UjyBnnPmCHF3es8dn4Oe0T7SvtQe3xEvBrdClbyIUATYjshsRZI4MNgAIe5DvB2iRCVmCZw86AfDOfZOok3Y/xKkMtOuuUOe0Ws2nAe4DADjISVsulnw/wN9DJBCcC5DQLESkbyVSe+mxT4yVQm+uYdI0MMdwbPkt9ks4oPqv56OycK0G6SjJOnVty51KZS9JXDmRU5UvHgITckOdnQkaCHIy496LT8V8DkJA7Ha7fPi0dkezTnEXdHHUN5WzGL1HnzNY5b9V8V6UZucMR1+SXAhLiWA6cwlODPPLaY4AEZYQKPNQ9av+iVXK+f+vW6THD+zWAhLpzczCHSv1KT0bHUs6fnHPIPO651D1HQMKp8xtf0/fm9hWel20VAVlcPwYijs2hdIKAS/GqCFzWesT9yb8TUbmyHuv2r9oHR70V1ym2f4zP5zpQ8xD3Rr5/cxAmOs/5PWguzmUk5Bld+VpF+XwMcDw6f2kQ8b6jLYq/SRScnH/ZfgI6fb4/BRLiOmPv5ecirgVe136UXUggSgS8DftS2pBP4G9R2vC3DiTUCR8Zg6xXLRZkUacAQyko0/t3BAk6nYZ99fqpvQIXwqundjlGyjZasg1sMEztHTsoYQCg4M6IeoCXpHNgzUb0a732zI5VAhJSFKoz8NRdPJT5gXWHj8+UtwAAIABJREFUABNjtQ6/ED38T0ei1WLUF1F6peD7/Xr6M5ycJVjeH6b2cD+3okDCas82653d3tzb7cPM/vzje1ssPTqHCUAbRRKyEUjw0oYo8MCNwAOr+vB9IhkLqX9RIEaj5sCJCORuAhKiQgCQQOM0MfID+YYTPplNea90qvs9Rq7JIo4U4XaHzhXqnpH6TaUXgAReX+2O9lsa2sh4OKX4I3ijfROjbHAa6gS+1gyRebGsa41FpIm5gZMoQYjrx+hmFMBy1tUOUkoeiTTaFz7WtANK5NZLQ1TLp3tQ1wbVuGkP4r0ROcb/KFNARgK5Q/b7sgQAjjcyEpSpISNATjveq1KQ3LmTQwGyRVcoFWGbGxaJITjV0VfgjdfT6zEcjstIBtc7GTmKeirKIQcSe0edI9CFpd3c28W4b93eIJGcrj26jTaomzW5QECqiF0CToP7Dx/s4faDbVZL5lLAkADo2GmBIX9vbXSf2CytZ4X1Gztr73f2fNyxb188tW9fP7MX12Prt8FBUlhnu7ZOMTe4eigrWq5RfgBH1GyywF5fkggPBQx7dFNBYvweLQFB6Ipz17I1gVxFjtG6FSCCsR3kFiUiFxe2b7TtZra0f3v7wW7u57ZrtAkuzDc7K8Cb8JkZCVqLY8ZTNNDkgPIzqTa1PJMJSMB7em3nyADZIv4HkBA/6xkJe1vPPZ1fxon2ot6LtcTfkqfYDxgnZS1a8e7cweZ3QN6gnEYZC4FINZ6Pg3PacPmNUgTyXBRrgqIuUxzwcrDdZTreyz26Q7ZYg5kvuI9DMLBqZwhHXt1GdPZL+cruCS2WdiGnDhwJm1Vqb5vKZbg3AASgaSl5Dzztk+Aqzt1G+Qi+ihWQkLpMtMFhkUA+BTZSeRnACvA7tFsANLwlJe4VUVqMWfeay33dK+ZBrO/HjOiTwEANkJA7TnXG/U9xQI99v/b8L5GRgDN9atylsMv+UKZJdABiZo3OwDEHAd/5uUACZVMgq8ydMemCzwESpEtzMOiU3j42Z/H5xwAJbHEcMgXz+0Gp36nxPWYcufyM8ylbI8o+6Wj9PvUddc6xxsv5y4CEuGfwWZ5RZgjC3nVbiXaLwNBQmlQ3D8eca53B6FT+nIwEXUc2C8Yq5zUHEuJ+4byAaBh7NwWX4rxoTjX/uQzTfUH/f+KnZV3M6hxhjUU2by7/zq2p1vWXABI0PoFl+G7ZZ3LO43jjnsp1vvZkCRQnnadzEzN8fU4/bd0b713ZJrmM0RgEJMR9FIGEL2SLfyVki3/rpQ35gZRAcIGJloze0lH/o+a20djZaNi3i8u+fffNV/bm6xf21ctr63ThOBQ2HLXJVg8AAXIUAtDbcbWtmVLwlXnQAucAojkAExB5J28BC5U5tHbfibEiqiajFtcTIqv3yIly4APR1CEN4tXKHSAeOKaxO5AALgR0bri/mzM7odsZsOPTzc2dfbi5tx8/3NoKZRAgBGuh3rpjq+SQwpkXR4IOrgMJYBxP5I4AHxI7eDS2JRjPAQl4H4VLKm2QokLKMI3/gXfCwD3BAZ/OZyVrP4GbQdcdgQayEzrWApjAKJxH4gp1KyDzuK85yMIQ+YTh3+l03bDOWoVq/JpTCVQZZUp1VDZIHgWS4YSMBKYg9/ulYX3QJQHR5rQ38B0S5hKgcnzkvESFzrlCnV/iJ3DF6TteBgHmhPeCPvEpku/34BkmMbVQijR3asSHQE6ENtqHrtm9gWmdOz87GFdsc4m1wg+yGWJEIzfEQLboY60AER+nO2HIuJGB4eP17iRSLBFIkNMmEA/vUccMXEPRUoyLzt0ehHcbG4961h+M+Drb6BUFU8V3KEtixkDDORH2hc3v7+3mwzubTScEUTpNz0BCijCI9dDiETuvs9/wx5ZrG7TNXl8P7I/ffmXfvHpu437bcAgbxdL62zlLHXCGF8u1LTY7W222Nl2uWW6EqHkL2TmtrmcjoLQhOR6cN5TZgPeDi95gaQO4+1C2QCBheGHbZtvmxc7e303t493UHpYr8i0sCrNNBwSMVcvQn2L4ap9FAyw3LHIH6eD/BCRAhuJ5rqt5Ovygi/r/XtmRQQBmuTcTkIBMEWQm4HmBbTENF3tV+08dUBTpAnhK1uvkkEdDKhqmej4a7spwAEeF9rRnMazK7AY6+Cg1AefLfleWP3B/JSAB5TORI+Fg/hL/CDKYmIXV6xo6itCBRJtHrHNIH4WOAQDGOd5XAGUEEAAkMFqDpATQ8ILjJnTeyYGEqm1uum6ILlHmFTuDjoNsgC7COBGlxbxLVmifSGZKl1H2nOFIyJ2sg732XwGQ4BmQx4GE3Lk52B8J0MEm0/mRbIx2jnSWHARGktM6IrOq7vzG7zktE1Sa5vZAdDL0HdG50L1Wrz2+fZ10cpQhuXz5KfLrMUCC9LaAcNknCjD81qUNj1mnuCb5WkcgId8zsg/qgBTdf+QIyB1mzVV0kuP6aM9qT9QFG2LQoG5tdW+ygSBjoq118vOJbDECCce+Q3PzyX5LJaOn9t1jgYRo12hONHf5vMnW/iWABM2R9GS0o/S9h35T1fI12r1xnfW3dCed+wBA6XPiZ8/tBn1vzEjIZYfGFEFK2b2w8Sl3bP8lIyHfgL9FRgIWL9agROPxb4FsMT/g2HzabETDWkgIBi1Zao2HCGSvZc+fPrHnL67s99+8tBcvr+3p1RCV0gQSxsMeyeAY50HmQurrzQO49taNWzgiVNiemrMrUvlBykSAGYc4IvqAK40W75OBquiVgITo3JWCHYRbnS6zCbz1odeYOyjhZQwoabj5eEcgAZ0bBv2xbYuGvX//0X58997uposSSAAzN0oCACTQzExAQhSeAhIEhIDEKwcSpEBkuNQJAD0ng11dG/QZGLxULN2UsbF3UpXFanmIkvdSxN3AnN61dscBBZRcQIigbZ6yNwQkUKCZAwm9Xp9AQrxHzTXmMq+zo3Pbxnd5VBiGd0RvpagFDCnFX4SLAk6UQYLSBq0/PiNnSIoCzpTkQIwMyHkRkFCdUd/x2ud1QIK/5kBCvO86RYDnMBaMX7wHGCeABPAlAEhQ1AKOBBwKPGBg4XV1VZAxW45bbfoKdwDp+6S96wo1pbh3vf5ctXZso5pKQRwoGJTRZhkmAvFwHYJNKdKMz6m0BPPVQDHAdk0godcfJkXn0RZEdlFvDrAAhIsAE0CoyKyEjx/s4f7OijXIGjGPABAazExoNXY2aDWsY1trbddmm6U1ip1d982+ff3Uvnn1wi7Att8w6+3X1tvOrLXb2KrY2nzpGQnFdkd+hMVqzTPMjJZO38DcD4I+OJEgGsSj1XMgDB1cGsDbIIMSWLZGC8H+yLbNDjkTABx8uJsQPJzOlrbct2zZ7P4iQEJuoEYDRH/nxgLaP3KfI6ko8aNA9WOtR/0B9xxLzJCpsHGgtIxoQPYiO4PCJs1F4CqQDBJQFjN9MA4vbQDRZFX2JIdHDpHOkMA7vY7nta9shzVxmYso/Hq95Hqo6wNuj2d9vy0jeryHRMAIICHOy4HB2mzwmiqF6oLEFC1VYZQBPATwBTLQVB+/x75AVhOyHtDucw2uBrRv9DaXBAUA2HjTYRIyguOgFYEEccekRQPgwbUNYAuu41k7ANu83AbnHvIB84rOLviNOZL8lFzTWAX25anBx5wO7a84VypJUasvyb34WwZrNMhzuZfbCPH/c47a52Yk/BwgobQL2cYYHTYOuw5o/0ZdovMVjW7ulc8EEmTf5A5PZWM5gJ1/788FEuLafA6IwP1EDOfT+ZONK5kRnSHZJ5JDioTm+/bnjC239ynfEQAJNqvOQQSMTu3fCBppTHGsOZAQ9TT+jvJTaxrPYt61IJfxGudj5kdAowAMze2p+9M9aT0EJOB37pjn9g0BhJSZkH+HrhvnL96/3o/kM703Bxtkj+TrGt8vRznanFF+1cnDg7N1JpuQdk7GAxavqYg+npN9iffLJo16XN8b5yECCbnclO0YAeSow/2c+afyOdL/soN17WNj0DpFIIFz+gVIqJncL+0fP5Epye7xzXiCwFTv00ZDX+5GY2v7VsGsBBJHddrWbZuNR3178+alff31C3v14squr8bWHzRtV6ys0dzydWQjrDaeYt9FWmdy+EjYNl2wlIEHCdY9HoEanQocqaaIOO3duZHBBcdRdd860LnywD2UrOKwB2EYpq4GODyIqqKkASSLq+XWbm7u7e52atbs2Lh/zTrstz++sx/Bj7DaEEhAfTZGhWEizZqOfbtLZ4mkkERe8R437Bv7rafLg1yy4WzqlXFw2IpSgrFO0Mop5JykVpjKAiCzPB0NfHfFho77LR0DRpo9ZRdAAoAVjBstzPD8GoY0+q0nUku4HHQkdg709IeDAyAhGj34W6zMEsYyzjT/+D8H2oS8MoqYIvVIkcTaSknSkE6ZH4hG03FFlBJR5zaYHuBd7W3QG7IrB+Yfz3dBlNcBRSFY2D0yj2wStJNjmjuFp6e/Y3+h1IZ91kHLAcOTCSsNfz2VUnyiYLE3M34WOAXILoDDgNcAEgBMQNReYBdeu76+psMEIGEyfbDx6MK8LLs6nJpjGrzoPMAMCXeoKlDGI1WdrmemCFhz4AlZCb6OBBnaHr1utX3cMX0O15XTh57lcMrkmGEvI8sA2UUAJDiXiQEYZ6dg+ULDtvjd2Nsgpdrf33y0ycOdbdfOys9McTiz+y1LHNCRExwJtltbFySSy7kNmmavn1zYq6fXBBIGmM/u3lrrqbV3iIxvCCRw7zfQFhRZRmL7H9ig5x1hUAuPOUcUnvefot7a47sW+BZ25DnZwMHodW3TaFu7N7Jtq2vv7x/sX//tR7t7mNmm1bbZrgP4gwa1P8AZ4L/18PMPPgHy63LfVaqoymbIjUg3FA4jltEIhSHHayF1FrWO3A8JSBiNnKxz7cAh5rpA2UDhIJMeKIEAuAmHxlsweotF7A+st7dD9dfJjYgOFzvvaIPWhpg/pvlD7qUSNMwfnHGcM4A37ArT7rgjDjnZajIzAHtuV6jdo+8tAAlYJ5yFwajP+YKeQFcSyUgCXQlIUJvHKBv5vlTKoU4iGBv0AsA6GfglCAsgKZVH0OlpeCbbYrEsyzaQbQYZWBEnYrvurNvA/Pn9E47JgITlGqz0AHwA6ras1+4xC0pAwHaNM9Tk/UI+QI8JSBDZqhzbEnwN5wylDb5EAjeq39V+82E5+JG67qTflG0hoh+NdKrdlKIVHd1fA0jALifxYVL1APow12wHmk5T/ttP2eMzEuqMbawp5Di+Fx0csPExDtg32PA4V/iN//E8Xsf7qFHTWvNMB3mv9ThlT5WBEFgyAHfByVGmw1URyxzAwF6p9rq6cxzvG1OCZAQjKvOv1CcNL+X5OQ9fLcgzd9bzyGZ04mPtvjIIBaBHmaZ5PNB3pdw8PUrpwyhHcyCh5AVJQDzOevX4dB7LjMPER5OPNY5TgEUEE/T56MDFu4hAQp38lzOfO/W6hvaHdIX0heyAc4BMBBKwLsxmS1ms+dmXDCjHEjIS8nnQ+OqAhPjesi15IAGMslzBPc17Lqt+CpAgORrXiZxYJ/yexwIJuM8YsInBzU90UwK2cC+6fnxP3AeHY3XbTPaZr7nP9IH8qSmV0rxpb2o/xv2l76KNrVLZL0BC1du+3NRiWyZpkjsFLaRW/hwpmj6jyZfzg/+Vpo/FFWlSFATVgnk09sBL/qljCfVJdR89KUjgXHEX+m5UyqZfJ5F4IGqF1HgY1ytPcx0PhtZpt60oltZqg3BxaZ120y7Hfbu86NvTJyP7+g1aPD61y6uBjQYdErJ5GUIVEcW3qG4MhpwUDIxdCSAx3EcDh4cBq9Zs2GzpxqecTrUL5B0kEkV9Vk437gFrhJ/1RoznSCtEhLxpq2Vhk8nCZtOVoXvjfLa2GeutYXCCEX5DjoSbu4n9+f1HtnwsD2aqeRSaR4clAAn5Gom1WQdcr0fnVM9FA073hChaKeCVqlki8M6/IOUJ51+CmeNllA3v8WyEFjs8IKvCW5d59wY4BHC+ATjsDeSIivyj6wMM9vF4REdVZJgYLwQpAJ6IiErYYf6VJt1ud/henRPcl5xZCdlIPqgabK3tcrN2sswCZRhItfeDLSBBv2EwgP6BKe7IggHbeapvRE02AB9EWLVe/n5Pg8c+Yxs6RJ/g8Dbx+TYBF48aFiV5op9tN060LnTGOz1GHFFKgOexr9XlQOCK78lQB17gvKE9HdrQpXVO57I0uCDDEMFPtXQRTMAcaV8JuKFhBZ6LxAaHNVbEyB1IP3twUnEvujbeA0dU497uCs7JoN2zfqdr3Z6nqGstAVbQwCb4MLP9tuCcwQGcPdzbdDIhyR/kCpwGAIPsR80ym621YMwzv2drrV1hXRA7Nlt20e/Y9Xhk14jg9jrW3i3NAFDuvJwD5wHlFFhHgJv4TilR7i2dEfl8+62PH+1FQR6129oGcwzwrNO1JfhWhmPrDMZsC/nhfmrff/hg7z58tIfFzmaIqHd6bAeJ1pKbNTIiGtZoe02snyUmxPP6cNr52ztwO8B4Ir2zdC5qhXvKPAG/BM4xxpy0mfTNgWEOww8lOjATUrlOD4SsACKYjeQElHDhdlsvX8KWR9ccPN/rg+ywwxa8qyXOnUdr3BEDXMdejQFw25P0sT8akrNhVWxsu1lZs922YeJuQXaXd+apSsv8PHimw7A/MHSIqYxYLz/TvMjpx3PY4zCCcT/ahwDkdHYk9wUkkN8kzWuUU+hC4fOX+qCnM63MK9QFl0Ac5GXavwBsc0OeJUDkkMD6oKMRHNcK8FvMFsw6AhmryiAdUHEgXSUOkovRQGdWAxzQBMRh/iHS8JvACCsH/XWWf9T8JvAVyIZlmygKFg3pEngJJV7nzJXcMcztEZQa0SBO+jwHPCr96XIY71NZSbRTdMajrsTfMSpb56hRTgdHVcSZ+g35cep1jcEBN5f5mmesQ+Sw0OtuXeHs76yFzif4fvASqbUozhGUFRBWAAfao/gMkSxv3cp9123bZgugDfJaxJFpHAk5gF3jPDHQrX4x6CiUoDZaALpcHsTx6X4433ztU3CcAYkmgLFK10VZq7+1l7QeUaYhE7Rcg0DYHNdR6y2HT2OlvEn7h04i5qWEcX3WBFbAfqGObLuT5EDezrp7AIH6Nl+7uK+qjAONMwMbIP+zcee26qkzcs7Rr3OkD9YKNnzqOhLtXDmbpX2dRdU1JvCaSZ5G+0xrpiBHfo/6fDxfx97zmPuPn41zEp3/fK6iHjj2HS5/K2LyA4edBL79A36dXG9GvVD3HSTiTRmemGvYEQqOSYbXnYn8Xo7df2nnZy1CI2h3eG4rXanvzdc1gouEl4M+ddngwUcCCvudvf3wobz1PYncPaPPu96dWt3Hv9bYR+n8+M/9ou8k30cSBlejC0YRmyniFhesbNv0CwIJmng5P/g+RcTxHJwpLXRUqj4uGUSf0Yn8c4AEIP675PQkIEFCPQcSmjsXvt2mO+HdRsu2O2QYgCNhY6Ne166fjOzZk6E9e35h3755Zq9eP7Vhv229fpu1+DhkUJA4eIjq4zCghRceAmJE5CZlEw2ZT4Rus2Hz+ZTRccwtDjLmXmncUWFFIEcpSHgfHAdkI7BfOIyqRLA4eVjZdL6y1cqzE+aLje1QQA3SwsXaPt7d2939lHXTHp+oRwVPOgK87yqNPne6ZTzrsEQgoRROiWuhNAbFCJ6i1LqmBB6iiHIwASQ0m4gUprIGtItUCi98ZmxRRNw6aLvmc4UMBa4bInSp/n44HnLuZQBjbEpVFsAS70VRbpY4sPwDSr0aF17X/QglV1Q9GiWsdUaEaO/p9LpGPGeKSLhTXLWaK9PFsrZqcb1yxah7wPhUntHueItGEbphD/mce4YAfvB/r+vR0MHAMxIwV5ANyHjReJmd05MyqkQkz8tm5QoLzl1Ide0kotNjNaiSTxqv1qO6Opw2lJkkMHGXyBiTXMGtOEmdO1XzxYxjB6jASGp3wCgrW/MhHZJlQV7rznGvwfUwZwmHK1kjGDGd3LOl62a5oFPtexsgggMCcExh/g6QPVIU1gafwn5vA/CadLs26vX52tWwa839io50F+AY9hKuudsS3ASYoFBcaYiWnB57axY763edowUPZKdsQCSK98Cx7vas0e1bsz8kZ8LDcm0fbu/sx3cf7ON0YQ/rve1aKCFoW4FWpGj7Cu3awLmC04iaesgWKKnUoadRZQS0drDkquyFXDGeAxI4V+nM66xHw/DYHtbebLd7pSGqsxL1leSmeD6is+slMGpPethHSy3BsN5w7vU57Bs59ARayoyEden00TBGVhHODUpPghEFIDqaHO2mA5EYp+Q/PidSUJ1L6QcZen6mUHZTdTBxwylxjYQoM+dQUdcAFOOayODSQzKF10m8KzgrOoMVYFe9jvGp3SvGL7mpe+IYkyzX9+B78T7IYziHuSMXZe05R0VAQi6ftRfKiGzWfuxTOVJv0kVZLJ11oM+Kw9TmY3q01HfBIfJ7q2yneK/6O56fAwcsDeKc+SpH7JjBiowgH3NyXEu6Tf8E9emBbeDvY0eQACQABERWAkBMEthBdiQgAe9vJ0CBmVvoiAM5A26qTosAut+nd8IpdX7icvDshwpI8Na3AJTB6wT7tA5IUKaKky7nmSz+P0AdJ1eNaxvnNOpd/J2DUXVAQrwW7JYDGz45LuVaJtuLvDdHgASNodNrMyACIEFZjL1Gz1pBdAH0TTec1q/6X2tdUaomIBjw1gkw4djewfNnHdXAZ1S3f2G7CkjIQcyY8XFsDAwqJPmq90je4J6iIx7XRX9/LpCQ7538/+j4/xwgQePLr6NrIQAQ7ak6m/vU+smuxucUIBOQANmdy7+6OYzP5fsofrfGFoHfQ9lSrWX8Xv2N8UX+I3/+C5BQzvFvCSTIUZByd+PHiQPxHIzm3AHU4oNAKgqtug171hD4xYEEj6CXBzqRd8Hhx6FETSKdOjrda2u1QWJl9mQ8ZnvHF8/G5Eb4+vU1f6MuGkYh0jrRIQCdAXAQQIgGIQWFiIcMOzhXqtHWATsmQDDO1WpB9ExGWjSG8Xn8H9O8PnlfAjaQrgihDABzMV+ztSN+o9XjClHGjTO/Q9kvFiu7vXUg4WEB5vIq+0GGS0QSTwqi0Ee67j7PCSJE/ATCUMCkuk+ghVEhkDixQAmGO4oyjuFICEigIQzCSBowKZLV6nlpxL7p0VqQq3Fe0VrSMwsGowGvh+gf1g9/Y9yM+AUeAc2NHHFmFyDimUAAnaVokKtMQ9eR0uQ6p3UHkKRr5GACzqE+ewxIwP3IYYpCWoI7P7/HgAQfq3gT5Jg7+R2ABDgMQMDx8HrwNYk7uT9RlpFkB96HtnROtubZNuKEyIGEdnIi3dlPGSgBaFD2iO49dwCYcp0+5+cwkTGiloPr7JwW+I25WSznXGNGKnZ7G/WHzO5AVJ/nGynAKDVgptDaFvMpgQSMm0BKt8PnQSg3n01s+TAlaOBz7OnCABOa7IsAIKFtzW1hzWJjbXA27FFWYgSLu42tvXziXRwGKI9CG7/Vii0NYS7if9YysIyhyrRgBB3OKr5zvbV+r0MiPtbjbwum6JMnodG03nBkO7ZR7Zt1e7a2pt3Opvbu/Ud7fz+z23lhK/B0sCMtgIM2QQTPpYB1q2yvXwdIYOQ+nXnJmbiHFX2I8ig65jz/Nantek5nGGuHqDl0G/YuSnO4fwuPnMu41v6qeovvy1RZvT8aXGC39PFW3Vu4VxOQAIBLhp4MH9yLvkdAgoxmnXedLznkuB+lnnKPpu4klngRdMZZfMb0dgeGy/PCqC6ykqoU7ggk1DlMuA55UJLDIENODhVex/g0Lo09pq8KSM+juow4olzmFwAS4vxGOatxRoBK0bc6m+aUnju2x1BDdNw+qjy8qBsP/z7/Htlb8bf+PgcknHP01AZUYE7+HSrNVBArOoN0fpmp5eUTAB1hhzDzDZkrCfDk3k1AAqPncJhTpiPSGbZ7nR0HEly3J9sydZ8i0EHAEq87eAkgwRorkmXrofGVkflkDB4rPdmjfXUii44yRvoU14vnTkCCbAFxiBzbH5q3ur3lrVj9XAK+xdxwToHDlB/wTCmMDRwpkPPocoOSo/VyY91GL5ClVntJoIHKVw46E6S59e9K3YA+AbjOnQZ/XfL52LvPgV8AYqJNhOvEOT5rh2b+Q26Dngqs5Hv9lBP8uNmognF6fwwERTlR7tNYr1PzJbn9rGuU8xICPhFEODtv6btyIEGZodIvsoXz86X/c/mSy7n4/zEgIcqyeA/RN5UOygNOAuY/sXVTdt2XjIS/UEaCR2cTIWBKJVbLNiwOnKto+GjRXdAmhy4SAGSHIT/Yn5yVXxVI8FpeGkBIcwfqxppssw4ghWZhvYHZaNyxF0+u7MXLK3vx7NKePhvZy2eXdnnVR1CP5QwQ3tzEnS4F3RK8Aus1a0zxwMHD/+I7iOmo8RDK6KHx6Z3Hrd3zbAdGRFkD7gg75o5ZBynarf8VZeDatbspurNjWvJ6vbP5bEUgAZkI6EWPlOX9rmO2b5H/YDZb2O3Ngz1MZ7bcNvhcjKrr0OZCpF6YViovFxqnhK/ei5RhCS06pKkVG4CE6JDHjIQSRW4ACBgQSAAwQLQyAQlMVk48DyCEhMFKUkp25YBzCUe3ad0hGPsHHCqdw/m8NL7jOkRh559PEexUxiKwh3sstEuKRr8AkDKFLPE2KCNB8xCNmNKxOZKRQC8sOVISpnEscsSjAy4gwR2eflmS4wCYjJGKCZzj7XgpDeYND6UeotYcdYIAEvDAe1AGhBId/M2Mm1T6AWdcilDAJcoDZEiofEEOQBl1DdkpOZCA8cSIJxxDrlsCEgAOCEjAd66YYeCcJPvt3oa9oYHwDkCCZwP5GVwtFwT5ZtOHVPZR2GDYZ1kUnEbUgT/c39vifpLF/JeZAAAgAElEQVRq9L20QWACiBy9MGBvHchV1P7jvMKoRkotAE3b2pNx38Yodxhd2BA8Kyh1Wc6s02gwS2pbLNlqFZkS7MmaSjZwIVwDGQk9cLv0EZlHBGZrq2JtGzh5AFF7fWYltPpD/l0022wtefPwYPfzjf1wN7PZemdLtIDdATTtk0tlay1mXTVZWpFSZpWRAHkPsISG6OmMhJOODskWebIOnLEIFMhQiYZR9TqyTZyMVGdGZ0H7TNwzamEqIAF6zdPuHQjYgtUydDtRSrBnH7hscRlZdYHgmJjlhUfVD9sBTRFIesSkMnTcuZdsQ2mDzpL0LPdfAuoisKusHLyvPOPggElgJ59PAEIOJADawus5aIxsHs1ZHVCgjETJPEWENOcxaiWwj98TwFVcX84Y/nYSSOxOL1H63IyEOL/5+ut/zHnuoDxOv/nq5gZyqdsSkBDfc+BsH0nJrpyW00BCnU6NZypGVOv07TkggUScHtPn79zxOwYkiOAUGTGUyS3nViE4hP0OVziBaCz7SjwcCOiQKJaZiDsD66xzADn3CrhJvLQvtSvdovTU000BVLDUr4GSPS9Ggg0XszoOgYTISlHHodW03cZBvahDBGQqwBE5eqS3JG8AgpzaH3VAQnQoASbgf58jL5HBivh9oK1wm0ALzxDsxD4CJ3tbAEiYr63V6CYwQDLIWTqqYFqV8eLgglg8fLdgPk9ld5+U36G0t27v1T2XX2+9cl6D6CDmc5x/Jv4vPR/nVPtYMqru7Nb5JdWZfHy+O/ZNPDP5+YmBoPw7JbdOzd2psVPOgs8sy8g42F9ngAryq6WsEdmFkouyV+M9RT0rWzff//F+cvkTdXUc97G/o4yOQVStsQD8+Hl+ZyptwP19KW0I7XRcTLiw5+L/QhwJjNKn/rByOmBs6YAoIyEa8NVmOA8knFNkj2m9cuqglaUN6Amb3uhCNBl2iVSokyJrTVhYjZ31ml22c+wP9/bk6di+fvXcXr56Yi+eXtqTZwN7cjFgSUO76eRuWxnwSPVFZHPlZIb9VmXI5kACRgGAQPMVI218jqSBDev0nWBRTqeiUDhE+LyiKHJQBTjgeu1Oj5F2OBDr1c5mixX5EKYTpJ0XNp1tCCAghW+/bxoE92Qys9u7iU2mc/SfJJBQGncp2p87bMfX4LAsIn9fdADqrgEHTgo7AgmoY5JypzBJZQCIuMrBB5rf748IJJTGOUnFOqyJFpAAZc1sDXAspFRgCaXeyFP2sR5wDuFg6FpSaLqHKETLCLkifQlIirwIIlqsuDPcIGAJAIAjRKDZ4/3TPvISjLhXORgRAJCCUj94KQ/tMe2Zc0BCs9Urs2lUd4nv9hpUj14KSPCSm5Qqmoyd5dIjulI6cMSRkeBAgoNEcIqWq0VZkgI5L6N+vUSNq4N9sfxDr2s+dX+5YymHTM/LKWNHFfK9eKYDHEY8xH2BMcE577a6JKfTuPtpTQA4AEhYLeeeTbFZk0cB94b7fbi9sbvbW89ISO0Y2bJSYAJLG+AoOaAAdw3/t0nI5lwV7f3Wxu2mXQx69uTyysYg49ytbbf0lpMjdCTZgD8BhjbOsZOcejmAG50ARjttnzvWzxZ7WxXgRnG+hH2raR1kkowvCSist2azFdpMbmy5a9qf3j3Y/XJj0+nSVsXe9uDgaHVtA1mxQ/tNAEefAgmP5Ug4aYiSLLQCl6JDLFmhz0c5orOB33mNqIwanRmdA8yPWrFKTmOvAPTS+cT1lB3B77BtSZYKOR3Ll/A/z8lejrg7VOWPMqoheNJZ8ftTHXh6L5p/pjIC3atA6agHcmM7BxK0//OMBM2piOViRoIHEU4DCQIK6OzUpJZ6lobLZIzhkBS1unfxxGAuSg4FBJk/E0iItf11uifKztxBeQyQcAxAKPcjyCaz7jfRkdG6HDsHIhvLjXFdPzoqum78HSOup+ykY6+RgDNPt68hO8sdJJYopGgoygYJ1ABXKzOnqo5AuDwdZDjKqbRB12t2IFsgKwEo+W8EyUUWCRJhyLJ9AXupyXa7IHiGT4zshz2yEkIgK2ZBuKWMqH8q36iZBJClQv4fAxKUcSMALYJRuD7ADD3qHNG6PSbbivqVwIHPFZurpIwEzg/sVHAwJZAe9kIb9mTDSaDX6BrURIvcBGbiPvG3SAQzAnJf50MgAQG2U27zuf11rnTmmD2o588BCfr+uP/iWaoDEqJ+iO89tj6n1u/cmVIQNp75eD5jRl2UE/l5Ono+o4CoaRMrIOFQx1Rn79z6CfiT/InnwPWh67ljP8cyUnR/+f7QdaItHecufg93awBqZP9GmQrfLH6mnOOUkfAFSPgLZSRgEbQZcmNABs1xRXm+tOHXBxJS/dwBkJDGRVIwPwgw5nlIEhI+aHdtMOzYcGz26vUT++7bN/wNIAFcCeMB0pw9RRmRVLH8IzUehhMyEqBkSiAjpcKLsE8HGE5qjLjHCBPJl6A00R88AxIUaRA5n5wtpUrReYNj0uqSjRkpYnDqwIswnaJzxIolDdPJmvXPABIQ0FzMN3Z/P7G7+wf2qe8MLk5mJJwTpMfaP9UJ7QMFkIwVKEoJFTrBgXBRQox7CIzpqduC5gar0+sNybpcOvaJnZyki4hgoBUke8o2GNmAHRMdFgAJalkIIAGpvHhd8x45LuQw04FITsNoOHYjKkUR2fpz6w6IugUosq56vTJVEkZcuudcUep/GOoar+5R6D3nJatt1BgjoBAzO6LC8MhprwRysJ+RYeAywR1wjJn3AkI+CnU3OzQWZLfg4fs6lUH0ejYaeZcKON4oJwAg6fXSPv9y3tBCTgpLwEuemRON7CiLorEdZZgyEvC6SiyUMlsCG8slW7WCLK1N8kzndsB+xH2AoI+OY4HuGg4k4NFBWxczm97fEUiY36K0QXvK+REIJkAJI4sJ+xlZR5A/JGZEOveO4AB4ENDdYdzt2vX4wi6GA0MPhd16ZT10iei2rLXdGGjMqgyHrbWQyovvAYiAbiWpfIP7kORJGy+9ghPbaVkXLTJBktlu23Kzc5AB3SiaHfvTx5ndLzYuD9A5ZN+2Her2DSUeTWt12X/CeRLK7DH2ROE8nCNbPCk/Gp59xTkLUfUIYh7Iy0AAKuOhLiNBBoicSJagNZtliYJKbXBt7FOcMfzgf//uqhUp92Tfz4KMFp0nvj+RhTlJfohsprlCt4bDe8uIsxBZDVlocnb9LDoxrBx4gYfxjOelDTEjIRqRqnX/KaUNklul05e4VaIhp0w2yWTJpmjcYRziqMDzAGuhJxnFTt1k9P7cII+OfN1ekjzSa1HHaB9ovfB/Dtrk7z/l+NQ6IqlpQO4k1F23Tv9BLuWOTC7v8nuL1znnKJw6fxDlWC9lI2ju4+8SMEmcCOqCUs170ztTlRw1yrRMjOy7vZdgAUSA7qWycGJB5B9SH7TFI5BkStNtUvzA0XSgygkTYe9At0Pd0ImqmAYPiGid16ViA3CS2oqMkLIBZ69wYuMoc6Kex3fn+6eac+86c2794t5uYi6QkUSyaLRpddlEJ4n82w64MGOD8yOCXdwrbyJxKnkHm24H2ZSfctRQTaMsJG0vllGkh3Jg8BK0Hd8awKNjf9ftpWOO5LF9lwNzsFvzSHMEayKQkDuZroBCxkVGuKl9XAcG1smVuvN9Un9lXYniezWHUfbr758yv+f8J9i0cX9Jdui7zskHliEdAN1V2V0EEfQe2epRJ0R5kf8tICHKkbiOx+zeOH+5/tGew/MqTTw4YyEjAfv/S0bCXyAjAQsfjXAsuAwWRXO0OfLD8RiyxXMH4VxGwrnPt3YpIo6IdRIsZbJgAhJgAML8p7LwPDkb9wd2cdm3Zy/69ubrZ/bH331LcsWn10M+322iNBkkaJ5iBiAB7dgWSxAYrmioU+AtPSIhA1C14JorAAlK7VaEqUTWmNreIBmgasT9cHiExyNGFcFeNOD4nUjdRxoy2LGLBCRMFsxGQEnDBuDCAmw2XbM96tU39jBZ2N3tgz08TGyxLKzdHzLdNX5nFEbnBalH1aOAiUZVXUQlClIl1pWCT9GR9MUCt5SCiTKAMp2TAALah1XMv8hGQLmHP8/ia9YFOxElCJaCQt3vrTf06DnGWQck4L6iUJaDLsPj6tLbHeKBfQEjWVEMEaPpMxLq+CwBIaVfhZCABKLeew5IOKSIq5SKriNHROONQpnPYW+E0hxvr4cyHi+1wb7AfYAVH/Og0gdlDyC6KMWvdUEWADo8kITtYsQ5wQ+EvsaBvxntVJeFlKkhfhZcU0Zcvgejwtf9SYZprnEPAhJiJFXgKFtArtaMdNFZ7Hqpi1/buxLgb9j5MOjE9eC2nPNpTEBY+u6j17UmjoRWIlvEmMGVgBp5cihAYSP6zh+sE4hat9beFNZrNexiMCSQ0INBTmLGnQ3aDes30b1hZ32c9VZhHX4YHSWAim2th3anHCfG7mNGKizWCTKLWS+I4MH4RqtSaxFEQNEFyhzuNm27m63s4/2DPcwWNkcXAsgKkiyi88chkOB2u7eB9cfprg0n5UdqXxrLAnJDKOqcqIe0v9VhJDcatUe0h7HvRGQbgQTIZxEbIk1S8tbluZcNCEjQWLRPuPeSEyKSuPKcpUil2j7quqpZLo2p1LY3GlcReMbY8FmVvkVdwz1OfVaRnuUZCToHWH/fG66rJK9FtkjHKsklrnACN5w3xSNSPA+Bj0Q6T+/V2gnsxvsFhuBcoz0kHighY0ccAKm/EJCgecn3iICNHGiMDsqpPRp1me7v4PcZssXcsM6N/nNAQhxb1JvRAD81/viZ/H1Qi5B9kR9B40UpVv7dOPMRSHDdg85JXubn94YFlc5M7X09dyHV/3tZA1tGpmakbPDAyKvrHqholaNBH23QirfwFq5o9YsOImztDF3VYJ+csvSkBAvQWrvM4t05bxJ966rzDeV24en9dY9c9kQH1/cF7ImqQ9DBvkiKWftS+432DrLEUPvUarKtLc8dsnkQWKIt6REP6B3IGj9znl+x2W7Ig4NOT/CbWWqYeA54blN+gQMITr7N55Pdo8wk3W+PrW993uNePbVv4lyds8/jderOEjKSJHd0LYF9ZcAotibNouNq+Sy9r7HlTrv0QVyjfM2jXXHqTB07k3XX1jjye8/lwrHvy+c3Xxetby5X4v2euhcBCfmaCtw6tgYafy538/uKgVC9N4617u/4XLx+tOP0PSDF5v4OJRycs2RbfwES/kIZCTIOsBgxqoD/FY2NhocOiyI3/plDpfNTBM0vCiQIhT6InKGOaGMtGO5w2lOXgKvh2K6e9O33f3huX3/z3P7w7bf2/MW1XY37Nhi2rLkrbLWeWR99xhOQgIj/ZArWd6QO476btp6tSiUWDUDNk7fXWx/UvJaGIWqbu21DD/jK0PT615guSkcutceTwKThRz4AEBxhrQAarG06ndlkumTLxzXSAbdQQl3b71q2WG7s/m5md3f39vAwteVqY/sWuhl8SrZ4SuDG9fX2fk4EFw1OCbIIfujwHyiXVGogwUVFD0M3KYwyItB2ZQ8goRQaagulOkOALnCsyF/g3RzcmMDDDQ6ySQcyv+6gTwMX3w8DdzKZHGQkaB5wPzFyKMVwMb4sQaBI4qY1jsIzV3Jsw5gMuTg3cS4j4WMElWTQC0iIjkgU5rhWdBCiceR7yMnqqqyJCkjA2PD9AhJcJvhsMnqfiOvknHu7oC0dNszpaDzke+B0gysB75NhD3CPezyBZhiXMhIYJUtnAJ/PjZyolJkVlMA2rVHcXyptiA4i1knp1chKQHkNgASBXjAQER1CO8FuylDYFAAQF24EN42O0OxhYu/+7YcAJDjwUPZnh2PP3eflDF4OgBJfrwFGlsJutuDvYa9rF6MRuzpA9rT3aBfZKMGEbmtvPbT/bKK1ZGF7tgotbIBMkZQRQWM9RejYUhQGPVJjt4Wt4HCC7bzTI6iAc7RGydPg2m7mDiTcPCxssiz4fNEA8ODZCRy9umDI+NdmPtGx4ZQBo9e8fdenrOu5/ND/cZ/7OjsweMzh05nF+gMwFOeMuuvgOfER+B50WawzASCArV47XguL73Gg3TsPRCDhwMlWi0rqnaoGmM5HkD+IiMbzKudcZRTYZ+JUidw4khEAEqKxeg5IQPZW1OcobdB9SQbr3mUPRJ1Typ0j6a5aC71PGVo4x2gTicc9uEUWC2/J+wsACdFozvfHMSAhl5fH9mpuyOfOBsiW8+eivKpz0KJ8eiyQkF8n7plT5+yUQ8hABO0bf8TvOAAScPZZyqD3IKMgtds217WlngfXSGrlyA42zERARqgDtMhE4H5DZ5kGsqMA3jkpLteEZxkOsp8zdKNClhxIffE8gATsrS24ncBPZC6fKPuT7PW4QcPAg+2EsQmpB7iQXsO9sNwCb+KYfHxK/WdnCALBbv/BT3GdpXIsDwLtGk7IrEcpt+TQq+wv3bfOGLLgSI67XnlJEGREAhKQrSYgod/vWRuZaWgJu9uQZHG1WXppcwNnN4EgAAhFjKsuF8zG9RbYKmsQkOAlFXsDkEBC3xp+DMmFU/vrnMMqWy3K53heRHRZ2n+po4vAhLg387ON/yGXI8CTy7IDW7OmPee518/pMGWZHr2/8J1Rlpw6l/E7T80vr5HkeS7PHguK1AEJ8gkxXmZ3nslWOSXvvBz2Ux6vY3Ixvw/ZZHj+GJAQP1OuQypt+AIkJCAhbqqy/RdkX+JIQI3mqRqnXMnmSiMaYVqEQ0V36HjpoPp7q5TmcwfuqKKuB4Mffbl2EqRAhsu0eNYpO2K8oaA21hyTmGNTGITzt1+9sa/ePLOvv31i108G9vWrl/b8xaWNhzC08b6lFdsVDXw4K/OVp7+u1s6NgNIGouVzT2XXgaNzluqaMFdwoqKQllNHQ6uNud0yKo7orQ6uhJMOUfyMHFMKT+o9j7gjArnebNmpYTJZ2ORhbrPFxjrtPtnYt0WTpQ+Th4Xd3t/b/d2ErzeglFOUKhdg+C4Zk7lA0x5Rzfw5QabX437j38lAKR0FMT0n4aO5qFL0qlEyKRGZB02g6oryI/qKDAWUNjibNH5Y8w/yp9R3HPOFOYST8NVXX9Fo+f777+3m5oaOMAxffLfANEXZcB8R6BlfXtmzZ8+4du/fvycYoZIGlQXosxGI0Prjc2r/SeMmlUko9R/jKJ2GVHKhek28Hw5j/ohrpetJocuwLufbkKniQJdnf3h0SSUr+Bzno9tPJQnuuGBceF4dEBYLJ6/D/GAvX15dkHsCD6DGWkcZzmXqdiJHFOAhwkXNWVQk0djQ2si50hnR2uB/53rxbB+8D2NTfXxZf773fYMuCor+0BkHv4DtCDKwFeQOBuOe5FcYKxyh1WJpD+8/2mw65f/4jh4UJz7PTgtbtnV0sDRxI4TFgrHeBOs9eCjQlrbTtiGILWFQ7rfW2q7ZHrLX3Nqw0+BPr7WzFhzv3ZotWtiFBhEudKJh+oRkkRNu7bZki2BkCsbjlplM3uN92+xaa/zU7leF3TygFezEbqdLm633tm52bAcQBRkJiPqJ0AlGbqpl5v6LLXJqpHbuiOVvUY3rMYF/rMZS49G6HpM/0cCXbI6GzaA/8j2xmpc8H77nfB5FBCkgChEwnT/K6xRRxN6J+4zlMATOPG1an2HENEX76aCDlyJE/HVexVkj8A2fj0CCgAYBCfgcnanUtaFQe2Ke5ar9I9c+PMCtQ8Ap6S1lxklnQX9F+aN50OtRvkgn6CziN0sYQBw6GjFLCf9//PjRiYr7PSdqZemZWklXDq103Wlj4HjrUXxOckVj0rjzCOY5gyM3/EsZu8lzwg6vdM7RUgl0dESirpS+1O/caI/ysU5/635rx8+ovZcNKquK9fVlGQMCEe4osw1tai3oWQce2QcxK6LK3qIWZInuoDMDFKA/Po/SLtYWoO1jKp3jOULqPbICe8z6cfm8pJ0m/QLQabVClqZXT0AvYc+SGxWOdKNH3iPapdDv4Eai5EayRJPZnlghl+ZOAik7kZwN4JnB2SGDjbfSdomJ9pJeOkr5jTIBXAX3Hd5Hu7MEDR04oR4XkJBKk/B/1MHMSGigvfrcup0WM8wgSzCW0QjZaSM6yZgjgOHQp5P5xH5895atyDvdrv3w9kdrNsAxBZsknSFyQuDMYy46tBGRsYriOhITp3aBm01hm9XKhl3wSSWAO9lccY+VdsIRZ/KsfA9EgNLflFMKPu2cByy2tY18Xbp+DK5UtmfV3SN3TLXvlSmjs1H3vvyM1f1fJx9kCx57f/QF6hz73FeIZ1TvL7Nv0wDy8ff6bmNF/Rfn6uz6BH4U+XaSlRhDaX8fyViRjI7fH+WX9FKUbxrvY37n+l/X0XWR2VoXyKRPkLK2P9zeYoIqQNG/2P9/PK/mSRXR2OcS9pxG+RVeP9X+MX7drwEkxM2TKzMKxER2UR9xduF1KiPh3HRBnn7OQ0AChTmdUE9j8zRfTy+mgoNS228NZIvji6H94Zvf2Te/e2Hf/u65jS879vLplV1dj1mXzHZCxYLvh4PhQALICxHlB6lhYStwJYCxHu3aCudLiGlAMoxiaqjmUwYngAQoCnVtEJAQo8hU6qmGLq4P18PQtm3rZIlsRwm2+YLEaXcPM2YlgB8eZQ3ITEBHh+lsYfd3U2YkzJdrAgmMldYwv2K8EVE+2ItJsPymQIJQ+Sb561O5QAAS4JCVpQ9IwXSHyoEfBwQQOX/9+jU/KyABRgx+tKaaf50FAUeYm+H4wp48ecLPA0hARoOMfnxeAJEEegScYrlGPIf4W44yxhE/c8CPwFLKQyOgTmFFo/kYkKCSHKynj7WK9GIM4EhwYMm/T2CLOEFgEOFvPHr9LucVQIIcJ5cfHvmQsw9nCxwJGp8cLmXf4Pswr9qDWgdcQ/MjQ0HKT3OH/z0dvGoriesINCnP5dZLu8CNoHRanrMUeYdv7k5bwZZ+yFAgQIka9tXaPvz4lpkJC3b70OswzP1eWYLAPxxMiA/yDCxX3sUBrRo7HbZ87CDVFSBDsbaLXst6zZ31WzsbdvbW75j1GgAevBMEMqwAQADgYLn1rqDx7nPm7Rtp8OzdwIY88FrblnMhdHq22DVtttzYh+nCPj4s7G65seW+aZtGx5qdPttIlvIB3A6JwJbyoaY+N97jOUfqHJCg7IBo0Ean86cCCZKhup6ABO5/gkXJAKFj62n90CMxGwgGvvZisULnByfrjNH6XWppx9KWA24BL83CD9cIZIMpm0tj0j7VHlUk5ucACTK43LlIIFJYIDhlWtuYOaG3ACjU+ZThG51XyTVdIzf0pBMhB/GD693e3vIcopUdHLQIJPx0c+zxQILmQvtHcuUx9ketI45zkDgSHnONuvf8FCChXv9WZGj5ucvPzCfn8hyQgPIcliEkcCGVe3HvwxlMGUFuAoJ41FvfdpLdxX4v6zXBTXDdgkBR3CoE3rotu3p6aRdXY7u6uGTkfb1a2GK1sO2mIFCxmM3tYTq12UNR5gsgzwvcLCjLW6wxjhRxR9cakjBumZUIctkNAAQRGkP3JzDBORMSASS3kIOH3v5YHEFeEqlMBb2u37A5ISMoVwUGZkCCdifMUOw3WCqlDmcyxNJsj4Iz8D949wYAC5fgzLkY2++/+9b6Q2RhNOzm7qN9uL3hkBB8ACCHzlzueINIGhsSBnXD1oXZpthbbzAi1w3mCPAIAwQMpuxtDy6ntFa5nI7nWfumzgk/66gGu1L6PAcSxCcl+1dBBs5X6CiX26iVXv2024jGXHdfeO3oec6yFvL7yz9XF2iL36nP19llGIfu79h4pBuOrUEnBXji65LXmr9Tsqn0KTMwW4Gcc0BC/N4IJmiOS/2TZQ3me+nY/9L/cT2lh9wedVsn90+/AAmjCzqvzb9QRkKMRuRGVt0mOTygvz2QUHEkgMHXgQSgxJQHqC3udgxGHYjO8Fq32bKnT6/t7777g337u5f25psnNhg27Xo8sOGoZ8ARACSgP/LeCkYWIdgWK0RtN7beIMshAQlwMNYAElyYy+GToZKjdBKkKlVAaifQZpU26HN4X4xA0Q/J2kjRKLSmTRaLEtwoCudKAIDwcL+w2WzFcgY0moMiQXrgYoGshJk9zOa2Wm6s2Ub6v6eHRUEdjZC679fB/62BBEYKSFqZmJdRDw7jHanZDRgr/TJjAUITfjAd2Y0b9C+fv7IXL17Q2P/hhx+YkaD6fxnyOZAgwYW0sNHFpV1fX3N9YCCrNAL/Y0/AeJaBfqBAydeQapGV8h6yWfQdGEvpdASSw3J9goCO51d/K3Kpcx7HQmFv3n5OpGkVcZM7j0qrBpBAxxEZ8iEjQdkGcBDodAB863YJIoDoUKAADGbcB42EwrMfuOe2UAJw1L0EQ/teCjg6kloHnZOYeq3PYoxeDtNJ3+38Fdgnuk8BRNzvCUiAUct1514S0/eOpbX8nm3Bln66n/0WRIxb+/j+nU1AVDiZeCcGgFooXdgbwYH91ttiCmz1FFNfe4AF2/XK0BINPAcAKfjTRDcGcCigvGFvXdsQTBi0dzbqNm3YQ0eHDvkUGhtkHTWty9IfsJtv+IOOFFo/2LZIgUVkCr0jHGFtESCY7xq2bXdttW+QdPHH+6l9nC5sumnYikBCz+VDIq1FyC7R2/q0gkvhhKVyFkgIka66y2gfSwZFg4P3l0oOciOmTl7qGvGa/d6wBKVK+V1GGCsiUD83VYmCQIM1IoqMqLn8KQ1w7AECwFUNMGV2ynTQuQRjfJS9BH3SOcF7BJBFAFBAHM90Km2QwZZnJJT3nDgSELGNsj0CCdI7efZVBCJ1LvWc3hvnNNoNmhM5CwAbEWXGvbUZDXWyv1z/nDJ+D197PJCgMeZ6+THfdczQZ2r8ZzyqMqiqRCJ3mB57hiqdXKUSy6CPv8vrkS8AHZ38BhhzAa8USRFThgG4VGCsF1sHCYQ/n3cAACAASURBVJjd1eR7tFfxG91jKBvg/EF2pU41sGORSTDsN2w8HLBcDKn7cIzb/bZdXY1tMEZZ19i6fVDHYkzIBAARMDg0tvbx5tZuPtySHHqz2tkaIANJint297BifxxygLRbLHeYb1a0jVoA4RmZbxoSR9gwgpwK/tvnAbYiwELPDoX+IwE2OYIcSNDzEUgg/4B5Car0OOZBGQneyhHgSQLCE5cJMg50Vpu0T/c2n93TzuyhzATklO2G/e6b1/Z3f/dH+8d//Pc2GPbs7u7G/uVP/2IP04mtizUDW+vNxqbIPJ0t2IGLnYgw83uUfSQgoX/Jldiwa9Xeiq1noaCkqQ0wKGWMxPOb24Fx7+cO388BEtyOSCWqe8/kihkJskWOAQlxn0cgOh+bZF+UR/EcxGObO/r6/9z95UDCMb0TxxLfE3WGxhPXIoKdtfcnuzdlpEXb6LcCEupkzbH51f0dAxLq5lPnR/r0C5CQds5vmZGAg4AFkZGeGwR1G7na8FW/25+rSz83I0E1igAPIpBAwppGYf0eavi3jPohajTq9e3Zsyf2x9/93t58/cKePu8RSLgaDW0w7BJIAIAARnUoDkScCCSgpGFV2HoDEridZySgvns1J5AgpzMavFHR4nk5O0rlApAAZ0sti2RM4X0CG44ZPQISHuZzW66cCJL1hNsGuRImD0ubzrwVJDMSEGFcI5VuY9PJ3KaLJTkSut3eJwRcUaDlQvjT16r2j3VARDRaowIoBcvnlDak9mERSGg0vWSEqYqIEPcGtk8ZC1T4SO9OQALm+9WL1/b06VOegbdv3xIMkLMdz4bOSFSCiERcXz2x4cWYn0dZg0pZcG0odpGkRTJNvMa9s/ffSrXUd8Q5U0ReCiueUxouKaRVGidJoUgBio1ejnoOJCCqowipMjV8Hd26lGPfbnmtG57HtZmlQF6BqqUiujN4ZwZPx8TrSGeGkyVABCnkKAPQ3NIhz/oYyznRmYnySfelvVameIdOGw6aODBAgw/zzXNbZQ6ViisACTyXAHEZcnf3GGUDAEcAJPh8p7KpFKWbPNyTdBFgwnaz8rpbMpWj7tVTA924rHp7C0xgj4WNEzCC8Av33UdmRLPlGQm7jXVhVO/RxWFrveaGQALKHa5GfRv3u7ZbLgkk4LvYnx2yCAREKK3YeccNgCgi4UIrWO43Q0YCgISd7SADWh0HEu5m9nYyt4fV3lYAHTqDAyABchGPFmtykf2FTIef/4j6pe4q0QCJRoXWT2Rbx4AErlkWZYr/97qjlFbvBLfaTzJQfS9V9ZkAE5SdgOtsVgueBQLCKRVUAIfXhzrwJkCMOiWVTOH7Oq3D9sA6i5QPgVNEQALmSOPEb+y1KDdyIKG8f2UaNROwliZbpQ0RaIxAQh7pyYEEndFcLsm4k6GsOWN233zu/BIdFOa0yoyEc2BQ/S47DyTE+XEZpgDI+X1bZ7xHp0AZkceudH5/Vxlldbry2JmI742Ge53uPva6lyYgkFDxH0Du0LFOWUfwpdG5Bg49HGtkbuE3gWCQkSITATKKcg/e6paiE8ACyxt2ZsOe2asXQ3v14oX1B+CMWjrxLvlRULPgNiiydwBAP3/+lFmCyPSD/kIXqvv7B5Zj3tw82M3HW99D+449LLa2WnspQxtybGf2MEdWw9ZAdNNoI6MKPW8cOCUBM0ADgCiJrwapXNX59LnQfo6p8fm+wTvXiYxU50RcEgRWEpDAcwpgWeVHKQuo1Sjs8rJts8kdOvuiwY6Bhgc38/f/wyv7D//h39s//cf/2S6uL+3t2x/sn//T/2uT+cym84lNZlNmBU7u0aEL5aroODXjfW+R5YRePwCPtyhjA4+EgwkIhAFYQckGZMpmvfys0obc0cv3azzTmtNoQ+H8K1iBa2EeBfRHIKHODnYb+Di/Qzyn5xzVYzoiBxLy+5VdFr+rTk8du77mK4I18sE0H3XvKe+HwJcIOR3IxrwpUJNH9D9Zn88sbchBpnyeJW9zPa571PwdW598vLksd/6SLxkJnKe/FiAhOktaQBn89YpSqbo/35T8XCABGQncpE219lHNGjluKSQRFULKMFp9XQ4Hdv3kyt68eGUvXl7Z6KJpw1HLnl6CHK5vPfZr89ZsMPo2y5X3nl8jLbpguhgi+ysaeoVt1yCR81p6GWPRWMFnpZjkxJU1Ye0W+5ir/ZIOEwSDyh8UJcsjNi5EkZGANo8FORxQarHbNW213Np0tmSrx8UcDL9NdnDg8/OFzedLEkbic71evwQSJKyjIIz3kgMB/lpiQw7kW3VCNQcZSsHyCwEJ2rsoZUC5BomImg1rI5IO5zDVhTOCKkG7NXv+9AVJwPB5pAqic4MAHznfuh+NWWuBHYauDSBsxAMOMqLyeGDdYATFiCIUZlSWSMFk54JUzyXhmoMCci6igVMql5CRkH8O18uBhDziD7JFKR8HOCSU3eB2A69lrRTRJMc1SgF6vUSO2LFNseZ9w7hjVCSw3yP7B1kZMHqg9PEezBMMSe4fZiSk1NmUkZArPzkhEWDQ/eO7pYzouCXgAOPEvbJNGACEtc81s8kzXglcl5kAPa9DJ61Gco8ZlErlUfzcznOZOS8Ns/liZg93tza9u6esQOQO2UwdAglt3t9Bi6qyt7f3CW9snXiM8woDr921Lpw+9l0Hf0Jhnf3GOra2bnNDnoTLYceeXA7sst83W68IIgBMYBkFW1auS4CCHA0ugTzyKHIutHdEtgU4UsAD0WjZ3WJjbycLe/swt3uAjgAg0B40NaDEfkBpGDkSCCQgI+FzCts+TTGt0zPRsMoNOQA7x4xM162HpT9RNuFvAAk6N9gn6s4h0EgygETQBx10PIIM8EgZCTr3eB4ZLngegHZ0snE2IqDV6/TL8QtgEIhAQILEsW5sy6j9KUBCqZNS5AqOY5xD1punUguMX5kWAgBKBynLhpLx5tk/VVmH5Ftu3GkOlG3BdUG6TyptyPWb9kG+3p/uj9NAQq6z6u2Y489+LpAQDe36b3HbSXtcezaOu053as/G9cn3uuauzrh3kaCMBOhEl2sAEpzrwFP6vVwKSfEgenU5w1BLkjM7cE61jQBoF2VBuzVwAQIJndTy8frC7Ltvv7Y/fPc763Y7dnd/Y/f3t1bsEaRZUJ74GPcMrLx4+czevHljz58/p76ALgcwvFqt7f27W/vxx3c2m85t22jbfNOwjzdTm85nLGNEpsED7JvVjkDpCiWMjTZCQwwosBEv2B1pD+xtRz+74jCJThjGRL2VEYtqrSD7UFIK+w2AiusHlzcCEsiVgCwNynbXB9QT4MXp7OxiBALJnY1HI/aO+PD+xh7uzL76yuzv//6/t//4v/yjffO7rzlHH+9ubLle2A/vfiA/Ah6L6dp24MZabVJmAjp2rWxdoOSjZfPVjoTKjZZzZQFMgEpSyd+28LbG+Tmr27e501j3uXyPx7nTnsV7JB8EJEQy8Sj/BOTIRsllOrKN9ag7q3Vjjs9FBzfeT/78sdeU+l/3ehzrY17XfRxG3A/JePNrYi0lW2OQJQK5p2Te55Y2RNmUr0Mcq2zJCARgvD+ldCLaAdVe+gIkhANQ8tjY1V+4tKHOOYwbQEZ3XMRK2TlJ0+eYkp8LJCAiwLG1Uq9zEoChMs7r11if10Z7tb5dP7m0K5I+De3JxaVdXPZsNG7ZcNQmkDC+GFgf9a9AqJnD7UIfmx1AAglqUO1QGNs/oqZ2v1mQlFHCT4sqBU80OqRsK22eTlELxDqDiiRSLSpThggNVRJ+HSFTSUAC0vlW6A+/gfNa2Hq1s+UKztPeliu0T/JMhNl0ZZPZnEAC3gPG5HZ3UBuhiYZN6TgnByw6rPLJosKoE5q/NpBQGuuJVLHZcBJGBxJQ6gCAwdMcJWTx+/riGaPmeCDlVqUJqr3OEWkpNN1PfzAkoRMekVNByDqdr4QYl2nx+1RjnwAotaoRaKP3S4nKuMF3RFQf/4NsMXe04v9CpuUQRSCB72t6W0c5AAAS/DO+k/U5OOj+viqCgAwfGFpIfQWAAKMPXAlSDhgroksAEoYjJ2tUxwSURHAuU3RG9xYdJu07zIMyOqTgtQcBJBCMSU4XACP/nGdOCEhANpGDclUqclwbAAn8jnbKzmJGE8jwNu7EkVV8a3uMl/29Aagg+wd8I3c2vZ3Yej6zDQgn106C2AVxpXJdk2BgqzUeEOduIYcLiRn9e9utnhudqGe1rXV24CUvrNvYMDOh2yhsPEAG1cAuQbplyFQAUSPAM7QDBJBQeFvAUIbgJUjs65DkCVoB7q0BUlEY3I22TdaF3SwK+zBb2w24VhDB2gFwQFaGk+4CSEgJvwlESMRmR6yVc45gDurkl9HejDInvocEaJmhH+XPOUeu3xuXe4tyfjkvSUOZDbT3FpDKSqiMNj8zAJzc0ffzoT2lUpkIJLgcP8xI6La9ZAifiyVGAgAiEClZFDMazmUklNcRs/4RIEEZdfo+rZv0D/6P5RURSNBn6gxZZuSEki3KrFR2w9pyRE9TiVedDjm3f6pSrPoNeMppOGVg50Zxvo80rnMZCef2X2x9Gh3/aJfFedFcRmAm2gfa+3WOYW7reUZC18kJEx+IMhI8eu4cLMAUWEuPii+V4SETxgpbTpY27ptdDnsM1rTx/i3AhC37KQyRQTUa2He//9a+++4bZnj9+cc/28f3b21VrGibdQct63dB6rqzbYFyS5RBXNhwPKKY7A36Nh6M2ZFpPlnZ3cPEinVhzXbffryZ2tsPd8wGtDY6UDXtfjK3+RoZCV17WKwJInjbW8g/dKJB4UXDdui60NpZo2uM0AOURFIF7DqQgEL+dwH0BXJFAF/MSoPbT04G8M8AkU2p+on4UUACfmPeASpDxyDDFaA7dM3FRde67YW9fnVtL58/t2K9src//Nnev3+gkuj1zf7u797YH/7wnX37u6/t6smYtsb7j+/tv/zrf7Hb23vbsnQVNjAA/a1NZiu7BxD8sLD5cmtrdBVp9swaHXa4YIkryxORDuIEkrnTHB3yuCejX6C/z59PtyHkSEYwlLZFw8F76f0cyMmBhPw8Sf4fO685uJADCxpPPgf5fcfXo20sWyf/fBxPnKP8fdJ/0dGO9tuBrssID93+q0DI3FbN16tO3n0ukHBKf9fpZcktBYUeCyRo7JJ/1Rp8ARLKdf0tMxKi0RU3f53yigfIX//tgYSOpUgNIlNqfbbfuJOPiF7LmW9RugAg4Xo8JuqNEge0eQSQ0OsjyjewwbBPIKHVNqLrADkg+Nlace119QQStjuS2YDoY1/MSiBBRpvmkahzEpLKQojGGA4xUmLh8MaojgRAidoGfgQ9xyjSzux+sfSuDQA3VhubI9MA6W0Aavdtpv0hEwHKFd0cppMZ34f7oFBF2luoU84PagREoiEiQfBbAwniSMC4OaYaIIGlDw20g6xYzeVgX42f2ghgQLNJEAHOMK7lafEVUh8BhBKIQLkMDCC1rAx1/rgGvkOs5TLERZhGpyGl9Zc9bwPhjfZNXG+MR/tEe2wDOuv0iOczKiytYQS05JjBsFIUEvdI0qbgcKv9JLxG3xtepsCWeImpHqn/6oZQAQkuG8AfASBhNB6k1nveIUJdIkiqlfafxqexY9yYJ32fMhW0R/H/erNKTN+p93jTW0eKywGOhjIS/Hwm0rlk4GnfdGAE46yiRKAER50dgOAfet7vELGGPCgIEABIAIg4ndwSSFgCSFgsrQCBIuzY1A3Ca4+9tRkeXtrAv3gdRphTZKHV6rLHOD7TggG631u3BbCgsNZuae3d2vqtvY37HRv2W3bd71oPKcedLgnNUH+MbKoGStYgn5VVwqiepxAAtCCbN0bUNtugc0ijY0tr22TXtJvlmmDC3Wpnk8XmKJCAO9igjVudhZKeqzNuDo2j0zXm2tOVA1/1jMf8uZw/zErIz23Ua/lQB/2LMrsG64o2pcoqohGbUme9jtrBHh9T4gpBzXfaLxoj9xH0CInCDjMSxJGgriEobcDnBSRof2Gcmjudi2iEl6DlI0sbIBd5fhKQoDOGjAQBGAJBIliZy3ydQWVFaK6reTksHVCpk+5Ruk3yr9UEFFZ1bcgdhXP756cACbmcjAb+sS0cDf34Hn1WHE3HPn/uO0RA+6ltVWXSSPfEuZbMFihTB3Tou3U+Phk/9FarSzAaZVC4V5ZUsQ07UqZRKuUlDQASONb9jvIJXRb6IHndr+xq0LMnFxf8H11otss5jBFrFWvrtZvW7zbtm69e2jffvLFmY2vf//i93d3csnXiGO22L/o27PVtvV3bcj61zQ5g6chGuGa3S9mINqsNtGIEsfR2Z+1G21rdof2nf/3BFhuUyfTIVzRdrO1P37+1j7dT3tvDYmMblHXuG7beNQz4AkBRyCzQJBbdne3bONueaQESQnbYQYkkOtsQIIA+cXsXUIqTr7bJNQNOgjogAQAMHgCEBSQgO0wZrtdXV/bm9RN7/Wpgr16OeTY/vH/H+x/0uuSomE4f7OPNB+v2W/bmzWv7/R+/tecvX9rocshWxO/efbC797e2WqDrTOFtvLctlrre3M9tMlvaZL6xzRY6sIWl9IwM5j44yan2VL5PtWfi87lTfkLsH7wUgQRdT/bXMSBB33UOSFBGQg4QaACx9KDuPeeAhAik6ozGs5oDCVH31MmL/PXcEc/t73iGJTujPgN5eP49kt/4bMyYqFuvXxNIwPfl8kmgs+SXMraPAT7x/uP8l/Yr7I8vpQ1paYMlpowED1gdsnzHrg3aFC2mqjr7rFpCxt+oFtf/EBx6H1OxIBAh6NhuzA1L6g4YoEBa0/+M7KK+DA5vup6/7oZw1X03ctzGrrzHn4fxWzfuY/cTn8ccqIcxNhaABCi7HYAEkJzt1iRQRH/e8bBvT59c28VoaP1u23r46bVtMEIZQcMGqOnutNjPt9NFLWCLjoCiP4jgI40NCgXAAkgN2Vd4g/ZYnl4dHRwdAERs4YioE4DS2ykUUN+TkH5lKuA+ECGAg1UkhvwouITYMgNiv7fb+wmdZzhOy+XKpvO1LRdACeBUd2292tt8sWEXh/v7GVMCVxswu7MQ/KB9W260438JAv2WIMyBBO2XuK+0v1iTne0n7KMoGEuBcaT9I9+b+RyM7qZ6byqElreDJG8A9kMD6cV9Kvw9W0U5WSBKChiBK8yuL5+wLhOGw2yGNn5LGhCdDgx83m1pYMigQCkLfF+sE9owyRDGuyNxEIQjIyVKhU8pyppXAAlMiySbNYybrbd0biKC0SWLNdrDbcEADxuObP0dRmzwfvwvoCJXEqWhG1iPMUdlxxA6RDAuqvRpd2bceXf26gaj/b5QPvmYX+xh7GdGYZuJdGuDrJ2VbVZLAiQk62o07ALA3WDA1E2QaUGmrTZrtk50dmbv9MAKAkbksW95URq4Bdoj4vyAj4ElK/TgnIyr3aRjj3R0dJNgVKOBulC17nNnTvcE0KlSQL63cY/MeED3lJRGDqfRDamtDcgF4V0RkHnhWRdLvoaSgnZrRyBh9jCzxWxq6/mCYEKj8JaOSPlNE/ipHk8pvQRMiMghGyoBO2QUdwZ0dGwA2SLIF209t3ajYNsu8CW8uhgTSAAXjJM0AkjwlmsAIhBiA5EjjQt2cElAAoge2c1hx4yELQCYzsBWrY7drQp7O1nazWxlHyZL2yLLA+BD+iz3QTq/MP5PPeR4HntPzBCpe4/WKwcS5LwzGyXLStB5k3zJnazye/bNVHYzLLu0zGYTlt7gwaykEkgQMZv3l/fv39toMPDMNzj0aMPZalsHJTJ02knVzudZYuIMdVYg4gkZzBTjxOeSMhKq7inKqPGMB/3gXlQeQEJNOlkVwKFOfJBxEUBkerjkY8pAwj2WWRDQbXuksANIZ2ENzzZ+A9XCb2TlMOMHWRUJcJQekLzJHRJcX2uo8ThgubHlZk0yXKWGy+6I9gDsjtP2wenXpY9k38jeiXbPqesz0pz0V25XcZNUqGDtFj8HhDwGSIjzFiN6+Ftt/w516WE5T6wj5xZM9h4j862ubSAnyKni4CNsslYTvxGgWBp4XCHFQByL90AeXl6M7OpiYN999dKejHp2OYQcaloxn9v64c7W05kZ5PzsgYVRz589sa9fv7Jma8/uRgDsWr2WPXlyab2+dwqaL2eUr2jPjZbMr169op5FueHt3QNBbidDbLLUrtUZ2H/+0/c2vLqy3337R3v91Rv7eD+1/+v//mf7lz99b8vC6EivrWmromGLYm9L2G47AMB72wDE7TWsaFZASiN1CoB9CF05nU5T6Z9n/+0kS8kZBJ4ZgIWpXC6BDpQFqf0lMzugC1JHBgDt+ADu74/ffWX/9E//I4ko3/74o/3zP/8zAZV/+Id/sFcvXtJ2+N/+9//Vvv/hnbXbZt/8/iv7b/7bP9q/+5/+nX39zRubT6b2//wf/yfn8+3bd8xG7XUH1mz3bLEsmJ3ww7s7my23NlsUti5wdru2RwlIkuXIKon2pTbxcSCh4sSKG/6Uva5zHf0HZPah80SH9gyyNWCfuYEGXQgAHBoR9jgz5yg3q+fVS4NdiryyufRXop+D7zn1uuSL/Jr8N0p3op8U5QdlbXg92rsH5+z/Y+88wCTLrvp+qqu7qvOk3Z0N2qycJcCYZCzA2OCECTYiJzmBbXAiB382wQbbYJOcE7aJciDnLKJAYCEJodXmMDupc8Wu8vc79/2rTr2pqlfdPb09u/Pe9+3WdNUL95177wn/k7Lxad8N9p8KOWeEHGcoTwMSnP1krdsFSEifUYQH8mTacVQgIQI140DT6wUk6B3yQIvbe1OABK67uHEztH9MJbW1lDz0noJfSUiNAgn5BUELHJBaR0kREKlV74E+ecYs16VqullEbtZ3mOq6INkYNON/T/10p92fnLFpv6OAoew6LVCUvWBOog3fk1NcX1pyRZB2cs3dHeu0G0S52ZIrdH1bXqrb2dNrdmpt1T1FeO1qXuhw3haXFhxdd6Hcgan2bWkp5X97ETQPj07h3u39lGs9MKpJfei0PfxV36Uw12GoFmHzAhGErrIZksEJ80yh0h4ypxBzkGJ/v6Q0usKXjUGKAzSAts3dPTcQOvs929zYsst4RpsoaEtWX1rziASKLl65uuttIZt0n/AUCIw0DKmETufR1sgUtFEZx9AQSzmB3l86W6uaFwxsrUPmL36v9aZ1IV0sr4jqbymi6RHDXuMDj0xW9C7VGUi1EbyIF3UR5hc8b9I9/nOE9iUggVQQpaKsLK15jYSFhbphRGxv77qnuF7Hg45RitGQig9isCKs+Xtxcdlq9br15+dst5GKDDLvimSQ8aKQYf6OTFBran6RHHRC/BGcKHJznqYDYOBTQ1X9DEhAWup7zuN8hfVHQRJRXymhMq60PgepAgAYg7WVQv+jF5JaGq68Zp583iG9ZwISuh3a381ZbYHQyq7tbG/bzu6uG1LLKytu+C8tL9v62prVl2oDIKGdpQw54JdVCs8LWo/0IJUgAJmsN8I7FxdqVq3NW6PV9LxRxkyUBFAnhn7yhCp3O3njCaMehoXTsSEpeL4f51L6hBeQJE0qE06ATDKGqesAcCNjD6O90m87YLmztWtXL120Pd59rpp4OF0c5PXJQNkBD6c+AnO4n/qbe+X6LG88dXHBcDOrQ/t+xyMMqvvUTABUmPOIqUXr2fn1FVuqVmy5Djg6Z/Vq34EGUiCoCk5BF49uGBib1RROnrUdJLyY582R4jRf86iEzVbXru61bKO1b5d2WrbX2bfdNor3nBseAHTd/cQTvVtutgejsM8rQFO1mSk/evRHMKR9HkMEAtEu8o7Ly6W1zrmKEssrObpHBHhTREICijgUPTTgjQppzgpxYqQSCeL95r3IawIS2LdUqme/gosCNmKYICdpb9fylniJH/RJ0s5FPsUUB8kSAdACydK+TpFo0QOVvNdDT5BSC/wZWcV40VP0SfRLwHhKsVEOdYpAcjnVr1ijsev8EL6YctZbg/Zlkg0O6GdySzJR/EiyVO/n3l4PM0e0Z0HzjJ99wByH7wUgJtE//B3+KFmoT2//nC5OqVPX6C1DvWRW/WecXnXYNR2vG6d8x98lN+KaHq6XOZdlArtHeUvyTqVaL4C6GbjAXpX+VKnaTnveFhbXPOKq221av9O2apW2gPjaO0YjgVOrdVupz1u307BWY8/I5Lvt3Bk7d27V7r3zNrv1zLqtUtS41fG6CPV+xa5euGBPPvqIAwvry8u2VF9MkQ0AwHPmXQeQt3fedT4VbaVw4X6K+ILn3nPvvXbfffd5egMph489+YQ9/dQFdwKsrKz43qGT1jNXrtjZW261B+97qb3oRXdbtzNnD73/UXvPex+2Z5/dTGACRnWnb+1+1Zr9iu2i/1CrYL5qrUoWVUVkn3e8ofhgz1bqNVteXPK6SYxhcXmVhDZrdvrWYt2mxDTXuyRjAV5IMWMDUsSw2256KkfNgQ+zTmvXGntmq0tmL3vZi+2Vr3zAPuaj3mAXLjxm73n3e+3hhx+3M6dvs49608faS1/2Si8y+b3f/4P2u7/3Dnv88S1bP232mte+zD70Iz7EXvWqV9jqcs3+8N3vtGeefMIef+wRBxbq9ZqDo0atrHbXdpt9e+LZy/bYE1dstz1n80tnrbq4aq12qum0MNd2oGiwb7sJRBePSJEY8b/kUHCe6DUwsjbRmWPF21wG/c9rBAFcZXYA+4059NpIlvFPAE70SJhlptfzO/q9vtenZwJm9gCfcV/G52pfq41oHFc8j3QT7Ydxn4zbU7Cy8fK3gGHvDua6d3fQrtS7NqFvZuP0GhmBH4kv6RO9flI0UdQXtbdH5yKB0s7fRqLlkk4zTuZxnxihFPXGvA3AuUURDVwT5W60D5JjqutyVLKGe6YixEMnpcY07jO+g94xyjvWhYB13RqyOQAAIABJREFUl41ZlHxyLKe1enMBCR7+WnEgwdEkhd7msIQRp2wGJFTyrtoDSLiJ3prcPfITmrhJyq1LLXSGI5v073HDyof25M+BocXQKCH8rqywaKp1z9N2o6/XsXZjz3r7bVuqV21pEU8m/dnnbG112dZX03m4cTB+UO5wHJHPypgVxq22dcNNl7UBy1Inht/3rNVuDFvZZMpnTGPQv9XeRgpX+j6lUQxjN7Jc2R6pCQlEAK1NyiE1DZLCl6IRUus8Qudo45haAO1as0nIPPl9KPwLHs4GkLCx2fBPikSmCvbITUAR17gmAgna8AI0tIlFAydJALwik+IcGWGRAUoQeYRAtmwmAQnyGut5Wi9STt3I9twg1cqoO5BA6GEfT2B10Y39CjHcWZ9p3hmjl8/V5VVbXV33ceJ94D/GovnSenP6d1J3Dr5DWNcXF63V69peszFQqiOQIMU5v37FVBEi5H2iGEcPwLWGQVJWuC6mITij3m+PCHqdo/Oi4NBvMk78nKz93NBAGd2BAAnOwB3VGHYeAWhh/7SbTa8rwHszHrpW8J8Me57F/gRQUytMaIgR4nUSvD3ikH/khaf2pOaB3wXYACQgSIlwgD4+hl5lACQwXrqSJKWI7i1pDh186VGDAEM7RSXonpp37TkHJzLjlevSuFPvYjxt8/229XsdB/RoHdps7Kb14/26920+482YSUnxSvRN7dUAEiiKRTUE4rso/tV3g9SN+7meF230DN/9vrdW81QHm/NIhXq/b+foRFOb8xowi/WKzc91rGZtW5jD29O3GlFaKfE32ROeT8u9E1jt4BXrgDaPcwvW6PZsq9O1nWbfdnpml8m5bXY8OmGPwrbzNevN1z03GDosooV6YdohyBcVklnlyySRxfUxGiHyAeaANSXQJ0ZNiccUAQniz6wd1iXKNXPMoTop4xQsvRdeWK9pkRVsEwCU+FlSomp16m+k9nLICweffT8TeTNa/FCgnlIXIjAdeXF6V4CI1Iwz8owIDEZFMNJxGFGWeIuAVdFb/EP04Rz2tYNH3q2FAr6dlGcdUpO0T6Vciv4xKmEA/CDDADIzRTjyqghmai4lI6KMYR/ryMsQ3S//u+6X/33SGjzO7/PKfv5Z434ffjfn8n14iLlgYKUaL3P+Ce/Jwl4zoz2ZezVr9eo2v0BEHtu4bZX9ts1VOlbpsE737UV3LNv5c6fszPqiWY+Is11boObUMvy/YudOr3gHGTzp8LrluXlP69rduGpXL1y01s6eRypgcHqBXefJNR8y7QtPnV632iIgQ9VBYfZftbbghRbP3nLO7r33Xu+MQJcC/nOZWa064HeZqoS1eVtaXrGl+rLVqotWtQU3kp+9cNWevnDFnrm4ZdvNfdtqda0JEADQzHoncq22YI1e33aaDetStwAAoTZPfwPrAhh3unZmfcVW10/b2umz1q/VvIjjxk7DIzx3mw2rYIh6REfXAUWiv9zLTz2dXscjx+DupIz0urSvNFteMrvvvnvsgfvvsFe+4rzt7W7Y0089a48+9rQtzK/aGz/gQ+3BB17ukaQ/83O/aO9/5FG7ePlZlytrp1ftJS990F7+8pfa2dMr1m5uWae1Y1ubV+3qpUu2tXnZW2OuLSfwY3uvbVe3Wnbh8p5d2e7ZXpe3q1mnt+D6ctXTfxOPTQBg4uOSw+yvtN9GDVBPEXSAOn1GPj/u31qz0oXEs8VLxGNdJmWODQEakf9G/p/XNcc9N/K/cb/nHT86J/IfyTY+RZdhJFaMgBytYSU6Rv4zsp+J+BnTQSa+b9R78vxxUNsk45+RhnqOro+8LtLtuICEOI+yAXgW4xGQICdbfmzx78jT9X7jgATJLwEJfh010fp9u3j1qkcPZiHGaTrcZvBw5utyVPpH1XSOOgxFJBwBSDgKNWZ9/bgBhv/Ge3A0IKHo+QISxikkviEqC7ZQJz+YvN9O6ss+17e1FcKp6w4moIhTLXhluZYQ4wp5f1RqB7XDc5kYIR5njkFXhQFSm4TwwJMzl4z8XodOCS0PQRaDYZNgOKmqPYtehpvo5s8GSKjj7cHzCCNP/bQ98qHdtlY7Ga14vsVs/Lduyrv3XNpOz5aX1+zqxo63RKL2AcAKqQ4dEOdW1/MBd/faqQAR+YIwaTpP7Kf8vzbFejIjMc+w9U5S/KKSOVDqgiYzjlFPAxJ8PyuVIdtHecUpGgISPpwqZkK4oR/qfECxOs93X3AgoTqXogYikOAGpXcnMFshFzPzcBBKiIIi5X1gnGYeNuZD3+E1oQiU93JupG4FjF3vK9pFwafv+PR3UWpJRgMp23Ee9M5i+BJgw/sCpCRDjkPX6jwpCGJTcT2y5ojoiYYHNqcEJtcQ3SK+K7qzdpcWVzySp9VMERxa46ld146vT+2lPJjAGJWSAJCgAl4af6QD50UBqTF4GgL/1arW7qYq2Am4YcxEjiRjDcDD6zlUFwZ7K4ETKVqBNARKTnGtWq4qckhrLylYaV/GHHYqmi8YxlTXOs2G19hoNlJ0BJEI/ulAQtZOzXuLhzw2jLAIJMCH8HpzY5Rvwos9qLzrXRJQvwESuCcGwmKvZ8v7LTu9OO9AKYXN5ittL85Yn9+3epX+7QtUAbV9/vO6CSksmIgSX6t4zQHe5oEf5myv1bWt9r41e2YNq9p2x+zSVsMubu7YVptUnAXrLxAaa9bp9b29alw/+Tks4u9F4jPuhaiMSiGVIhiVj0mK7IBnBeUNGiitDPoomoVzWWPjFK3B/Xsp9cTvUVNB0NSHPm1G5E7NqL+R2lSyhlK0jPYYRdIwxjV+AXpSsiKQwDkx+iLpQinCRPJJ4Ie8/to/cV7GAZX5aA6dA5/jHbgf65vPlNaUapEAbIseAncH/E294jNySIEdAD+eXsPuG61FExXdvCIpOumZsQFLPHfcuhqnwxx1fRat36Lf8/Iuf/44Q2B4DkCkz6wonP0r1XZJAC2LZAgkJABTPCjJR0//yFJB67WqLdbnbB6nTKvrQMLdd97iEQiVfsuN4/oCwDL1o7YdTMAAp1jien3JludrNg8+u9e0XqNl3Wbb9jtt29vZ80KJ4BlLSxVbWlx2EB05whpjLV26esVlB3L11NkzHtF27/33ObAA2N6iXVYmK4lSuHj1itXPkhqx7MUXd7abNj+Hzrdumxs79tiTz9pTFzZsE/2n0fFoBICEFqBntWaEW+z1cQa1nX9bv2VLFMCuzzsAwJ596YtfYksry7Z66pwtLGGYd+zRp5+29z/8mD397EVbXFpxnu30zlJDPK0MELhqtu/tec0W0fXmYesVW16sOVByyy3LVq3sWL1GFkjfnrlwxdqtir3kpa+2B1/8agfZ3vWe99nDjzxiT1244KmXALinzizb+dtvteWlmt1x6ym79ey6ra0u2fbmhj35+MN29cplW6rVbe30aW/32OnXbLdZsYsbe/b0pV3b2O04H4f+tF9Oez0DlgdGfBZ5gHScEJHAoqNWxTh+O2lfjd4rpSPm9U7xB+mb0ge0F6JhL/4c+X/8txxgGk9+rLMCCZEnRf7p6S2Bz2mseT413n4ienwYAap9nZd5eR4x4KPOOYdtpcfxmqiP5mWk6CjZMI7Xin6T+BjX5CMSpHPq/lEeKM2b3yQHx8nuKFPydIn094gRT4dJkeIDnY0omCyavIxI8Nyg0SkcF5FwMwAJQ8Urhezwt+deZUWkfEEBaux3rVav2ulTax6BAANHkGGsUweBCIWUQj/nQML8PPmtSclG6XIvIl4kLyY3b8vLKXSWe0tRYrFS7AbhM09l3/mq53AT6s5nCmWtuaGzQHKbe3QZXwrJJNebUHCver9EznnWGogwO7yeTdpN0gmi56DEoBgVnvR9Koun9o1Nr1y8YpevbnkFX4CF+uKqd2LodOjY0LZ2p2I7e03b3mnYLoXTeF13xGIc9azTAggaFjDLK2PQQOHgYuzR202OWJ6JxxUbmX9eQYyeqMgs4vXRqL2GYWeMQqFdnoM3l4AE0ho8xAyQBGXb2z3NpfB2vAMITJSa+rKtrq75eiIXE4+I5l7RB3lDCUUa5WdxeckjG/BMyIsp+mmt8Bk9pRI0okUTjzh58XieCWnPQvwUsqcQP6UAxVA5ojGo1M+6SubqsNZArCWgdcc69CJaXhOATgRVT5UgKIUQ4BTlkkKHU3mIiq+PFNqXQvAZn1fRXqZI3YLt7G56UVNyHRcWF6zSq9j23rY1dhpelbtWrVkPRXNh0VZPrdqZ9TN+Xo92pKQkeLE8pVSkHNiUg55y0dkD+jvlwzEsQi9TP/PFtSXrkv6ThUTjjWm2OkbqRLvbscXakgONXjEb4KzV8vOhA0Kts5fAQxmO6qzBd1JSZJTFaAQHjahZQdoBlOl2fF+2mvRIp2tCipTJItwHqj6ewUHDugxI8KLfjH8uy8emQwSAAq1rUdYADwAtSMHoA4n1vb1Yrdu2hb1tO7O0YKfWV2yZiATrOpCwVOvb0nzfVijmSvoZ80vqVi8JWGqHJEO56+1Lq/VFL0i22+zYVrPtrR/bczVr7Fc8zeHZzW27st2wbdqqeZecBeuTwrW05rwkerQjYFZkSM3ye17RjMqo5i4qcJEfRSAyz1fEW5Tm4wBjiDqCzykiKvLFyMfwNHIe0TnU8iBEPIWypjbEpNURYeIhmH2iwVoeRaOQ/CrwUBb66soQnYGcSaeUQ1Il4AtKEWOfsq75xBz0/eu2Yd/5nkJ1u+0UqdNptX3fKrRYobniM/nQXYXcis+sr67ZfG3BuN/mNt7Ptu9/Ujq4L0C0QoVjyK9ClNM4U2iwQpL529/PKtaREz2LaBw3t3lFN9I/18l1ZDnlAcjnI5AQgfi8ceJ1bDy1NTs8Xco5Vy6lIX3v3QayyATnX7Q3ZHbcIcJaMjt3pmbnzq3ZMlbvfoMZsrvvvNVuOb1mvf2mVSus6ZrzlN3tq1Zb6Nl+izoKVTuzum4rC3Wbo/jhft8W4dF9s+Zey3aubtrW1p7rH3StXV+jCO+KnV49Z3MLNbt6ZdMefvT9tr29b2dvXbbb77jLlleXbGl1zSq1BJg0Oo0EANeqnmK62dy2/tKiLZ1as/m5eWs1utZp0AqxmyISnrlimzst22p2bKfVswZjIUXHW0JWrLdQtTZ8dCmBraSn9dpmd9+xaG94/WvtZS9+0NbW1jyXnxaK1fqS7TQ79r73P2pv/7132kOPPOq6npxCvudpvdvr2EK175Eb21dbdvbMnN1x/hY7tb7sDi8mgxpc0OHq5YdtfY00yWXbuLpnu7v7ds99L7NXvOJ1trRyxp69eMXe/jvvsHe/949sa7tBCICtrCXddG93z+6+c93uufu8PXjfvXZqbdl2dzbs0oULtrlxxdMwaXVZq61Zt1L3yIQnLly1i1d2rUkKw1zduzigG3ltqUyvTnpWtqayVMfhvhwNmQdI0DHOWM/z93gO/46Grp4fgYLoENF+PgyQMM5Y5Tulr+XHrr8jeJ03aNN40v6LAMU4wHqcfusxiVkkSKRTXt7ldfIIJHjzjVAsPfJG7in65gHJwT2yic4/Y9x7T5LV0ssl9yOQoOdIB5ajle/d3sp1osj/rfFH+kVHk8s1r58xrJXg6yhzLCJzLhGRoAiE4WJ9gUYkZIr7qeWU2qDFOQiFHQcoeF59ECSzaGW5c+IinHb5JETNUxsQYIdMbSgashblpIgEcuC1SRgLSj1eOAcSVpZtfoE8UhZsxxbreIcw1hIDW5jv22KNEPfUvtGVYQqVeWh7KpCIwZg2StY/fi4pzRgVvVbL+7qjLK6vrNoihRzJmZ2ves41XsWVxdTeEW0PgeRFjeYqnkNNUSvqNKjnOM9Fkd1rJs8nYWaAEUPGMewEsLPX8Oq8m3s9R8lp6Ui6ZG0Bw2nRiy2iYO5st22n0fCWQLuNlgtyb1nkqROZwMg8YlLY4pwISBAyKRBBNKfd3bhjEvPLM2if33CDcesxMmYxJKGSvk8ydC11Z6i54i0gwfnkAEjwkn4eHploWvE+8qdOnfIRkA+Zij0tunKgQoMCEuT15jf31C0S4j30YkaByvhU8CaP2Op9MOCbbbws86lSf1g3KvqDAQjw4YYgzauy4mOpeOW+K389DO9QPDUWB+J8FTNTrQE80Ky/CkDXHC2zABD2PXWGch2cPyyqmoCXPlEshPNjhC4u2tryqnc52di4ZN19PEELtrhMYdMFL5qFUkbtAtV4oHjk2qlVO3v6nC2tECabak4QHUTBJNYjYJ172OAnjMDD8lP3FP6+5nfahK2vjBRTYtGT/9puNK3RbqXq3tQ+wINKCkGbqBzC/lMtk32M/qzyvby/EfxiTpXSoGiEwRrGiKRvOu+QeYvJgQeM6rWT15lQVw48VgKFUxeHXvJE73tZruQnzIAE0APAFwdQHIxInu961hbSgYSe2UKva9WdTTu9uJCFF5Oj37PFua4RiLCyQE5yKpSWPGYYdKkei6KrWEW+lpdXPF99t9Xxlml7AJHUYNmf839f2W3Ys1e37fJ21xq9ZHRUF+vWX1yzFhXAswKXok3esC/i89OUlKhY5Y1D1QCYBF7kIwokV6PCon3qCkkWdeSGVpZWJ74oRVf3YN2AvDmQgLHvgFUCLKE3cwj/Tx7LtF/Tfu56qDf71D16FXJq+x7C3cU7SkqbLxrAbmoupCLAvkaQPaTWZMV22b9eIhFDMeMf3Jd17jV96FmfFfsaVzRsUjFD7f9TAAn1mt/v6tam329hse6h7Nyv0+w4EOm0oNhkJvdUtJnrvDp8Jv9i8UMfJ8vyKKkNoabLuDUUFegXHpAAn85qbGQAgtNgJKWBLzL9zGtZZYVCK32r7Xet3u7Y4hxRmGan1hbs/G1n7bazp6y2MOetrZuNDTt3etVWlha89hTRUasri+6tbzV3PJWqtbvrQNUpdCA8/W3AzHlbW1q2hQqdCjrW3Gm4bO20iACdc56zsrhu58+9yAs/P/PMBfvD973PtnfMbr190c7fdZctrS5bhfW0MGetZtu2GjsuvxeXF70obaPfseZ8xapLdQeM97sVu3Jpw5584oJdurhpjTYOoAXbaXetSQTm3Lw1K3PWAIxz4LZizW7HlpaJyti3xk7HKOPzutc8YB/9pjfZG1//Wnv44Yft0pUN29ltehpDe79vDz/+hL3j999lDz/yrHe9QYdDFgL2UpwSkAW+W1uo2On1FXvRXeft3nvusrWVuteY2Nna9GKT+/u7NtffcVrP0WGC9NO9nt1114P2kpe8xlbWznrxyN/67d+133/Xu21nt2eQl04X6DjbW7u2XDc7e3reXnz/ffaqV7zU7n7R7dbrtrxmwhNPPGFbWztW8Q5Ui7bb7NnlrT27tLFjW9tN2+vSyWKJGNyQYz80jBPvzFIbBikOKjSbweFeDGZozOYNwbwszet3cU/m78O54vfRCz0ENYbpdPHa+G/x/0kG66xAwiS9NKUKDsGV/HlFf7uMGdGAh1Glkjd5XXrkXTMDMb5fBBMkh6+NZE06cJSPkX9GnbtIdkcgIf8cjVX6AfTGruKQrJ1l/WgMcT3EMSpCMXYiSZyvPxZIcBg72KxF71j0+42T2pC0FTsQkODbXFXBi151/O9HAxKy3rnHCCRImcsrqPxNWDuetbRZWBooYIAA87a+uuKpDHgtCd8izJTCN+oHj6dnsY6MIoUAAxvP637mme26ZwdDUcWz3MObClgPPCzW79gq+cnLdTt1iur/ePnIH00hp3wuL6+6xzXlnqVK3Umww4B6nmrBeNlcLGwqWXt7xiyP272VWRGRVHE9IXk7jaaj489c2rNOD88ihlgqjoVQoi8yPaKvXNm03b2mbWyR2oC3NLsfhmGXYpKYJak4TCxapb+TJy3VY8BzFovJaCxunhcASZH5SzH36gzeXWFYJDRf/GrUAw/inzxcXlccpT0rnO33H+QKp2KLeMigt2cPYahnTD8x7pSftry8bufOnfNxPPPMMx6+C5DAfzJSBCTwjOTNTV4I0FVSG/AQurcXoZoVC/JkitqC08vR0mzc0DMV6UmtKPGeeDX1Cp5HDD+AEOhMu8q+dSnuSTHPDiFsqUCfF6fKijDi9UjfTy6yKo+h5o9xuacTEA4jMItEiEWQeI4iaZh65p/fGSf7gpaZRCRsbF6yDpW9K3Pu2a7PL7gB39ojIoFc07Yb7lB/aXXFzqyfcsDNDQ3qTVQTSMf7eeGgrDsFz+EkfcauFh6J4e3AzJVNj0DJiiK5CcceabWs4WG1Q/rGop9Ob1IJKMbmxnpl4NF1ICorDsV7M790mRh6gpNHlcFWei36ZwxCNAESWEOcj4fKPb8DqGBQ8yzxAIzJLCzd1yg8jAKTXjtE5bxgOylVgjQHZmweIxc+19+3+ca2rWThuEu1OVeEATeXFire7YE6CaQ4UFzWjTgAKe9Wke6Dnk6dAfJpUTjx1u3Q/aW1b839vu11AUCrtt3q2KXNbVdCcYwRYtGrVa1bX7M2owvhr+MUksNJp8Sr8kBCBCkG7UlDWk88Px9RoHGMU7ZcpnjtgWGqmv494Fm59/R2m0S3EHWQRQQoAoH1u0hBVt+v7GNM/mHkkO8vhApzvo/91XIPP/tgHD9APsEPOI/9kiKE5r2IIhE2nvOZyUU6OqjriduYWfFCRRqpuKEil2Ixw3j+qfV1j7RDPl7d2PCIG7ywS7hTyTOnzk6uGLKKjTE+RUTkIxLEr7x13hFSG2L7x7yx4PtukGcyXkbNqv8cdv0WXVekzOY9ifn7jTiaQv2DATxPuL3nAmd57wFIqPc7ttTs2B2nzc6fv9Vuu/WMnV5ft+VFCis2rd3Y9EJ8tG+cqwBypfpTdIihjhQRnb39hnVaey6PlmhB25/ztQKQsFJb9oiEXqdvFaIAurSiJmorOWsWF5bt/Nm7bb9b9foyTzz5pOEgqa8u2tqpUza/WLPV9XXfV8iSzZ1tB8eQPxgkDaIiKvu2S5SPF8Hu2c7Gnl283LJW07zgNkWoaGLV7Vetv1CzbrVqRAG22ZJVc9Dbyxx3zAhMoG7BB3/AG+3Vr3yZ6wVve9vb7NKlS14TgRuSKnrhMsULn7SLl9veOpzxoVv2Pc2NCFXqICzYylLNPugDX2/nbztnt91y2iMVNi5fskuXn7Xt7U1rt3bsjtvWrLG37e0b6azQaVft1Jnb7fSZO6zXn7crG7v20MOP21PPXLRtj0I1W1yueM0hQPjOHl0gzG45W7U3vP419iEf9Aa7/fw529q4Yk899aQ99NBD1qRDCvy8Q6Fps629pl3Z2LGr213bbS96vYQhz0vt1IdG5rVAQtqvQ90r8tRoFMb9F/ltNIzHpSbEPRl5ceT74+RN/jrXDUPI0jj+MC7iJ75D3J/j7k+NqRGnVmacSwaNu0b3h/UJSIj6m4pTJrkwLFapyLVYFNJTl3JATp6naXzxXSXnIn2KeNEkXpYHEvLgEX/zPDnmYgTgpNQTvcO4MclpME4mRyBBDsZxEQkveCBhPSu2qMUhL1ao85cE7yAk8AYAEo5QbLFo8bIIhTZFr5MWL4a6G2aur2OaEQ465wix9zmmrHg/tbgBMaY4HUV/HEhYpGjZvnW6jUGkAIYFLc3wANUIS6XVer3mBpJ7lrx9EpEMNX8OiPDKct3D42lbRKV45DY5+hTeoo0g/YdTVsOwwrJH2rhB1PdccwxTNk+z1UpAgierJ4buodUeKk3ZngQk7O02PJ/5mctNM/IcB5EpGCILRn9uAIVLl66k1AavkdByQAPeBIjAJgZw6BFWn7UPzXuMYlsfeby8rkFWrZiQVx15b2GeCY8TJhhtsb2Wnq9PtR2Vh0ueeW8/5/OuHL6UOuIorudHJQXbEfUsdcPBBFUHzwLMz5w5a+dvu8PvA4KP0hAjUSSMxPA4T55rnu9eas+NRK9OgAxzJcOUEGD+HgckMK5WO3Ul8KJF80Sq0I2Aqv9EtlSs2+paBwMb4Kff9fPwbBKizt9eO9Q9nqPtVtU+CQ80gAmecfLx8HDioa8vpLZLlV41RRx0hhEzyYMpjykRDWm+HRDoE1q64J5Wanxsbl1KRbQIEV2sOwCnKsYYGBjUAihIMaASNucpFYm0nn0Atg5mUoqI4L1FD8ahvzGuOY9PrxaNgby4YPMAO4TpZzmbrFM8oUTiEJmQ2k+lPqvsa/cYe242hllav14wr7bgub6p5koKUSdFghBxPn0PZiHa/rnfsTmfE2oFpI4dnEeKzN7uTqqnwX0yvuSKlYqeOQ9PQBfIga9L0lS8pak3AvXrvHgX6RBe2IrIBN4htRNc5LtW0xY8wqLnaVxrS/O2tjhvy/NEDXRtkagn1hVgC2vTvdmZ8UsRSnJ5idgAyETRpiBZt2+7ePG6qMZVa+33bZfaCY2Wbe7uubIPL9nF+F1Ysc5c8mjJgxKVvGgIFRlV437PK0URJBgoZKHmgWSElM6iiITIuyRTovKa9waNKLDObxLPgU/5/vW6HfMuL3x90jaUlDtvHUcl/MS31EaMdcm+5LPRZr0CvKVUocgHiFxgf+xTv6LTzPZLihyq1ur+HNYMwB3GliIESD1TO7TYFk0RB4qQ8+472bgUwcTn6bV1q1Mdbr9nVzY3HCBk/5ODnfgWleuJKkqV7IlYShEZKV2HYqwu9bw4cmqHqU//3qPFDl8jIYb2jzMUZgG4D7Mur9c1RfrPJEXadUAPPgjVFgdAQqK385usHgIpcGnvDL289V7Lbq317IE7z9o999xjt5xd90hMPOrt5q51mtu2WKMGB0USsbypm0DBzY6Dj6fXl8wqGM8JAHZeTcg8BRF7cw4m8D28vI48q1Q95Q3+CGBWnavZqaVbPZKAtDC6H9HNAQCMqLm52rydOXfOKrV514subV71gozIL4AEknZ2+h3bbOxZY5eUVLMza2dtZWXdQYvtRtu2dhpeIJGWj/ukKhGIZTeEAAAgAElEQVSRsN+1LkVK5+jAsGdd0kjbePYX7LWveZW96hUv9zTYrY0Ne/e7323bu7ve7puaAtRWurq5ZXtE+sxV7dwtt7vzh25hgMg4rk6fWrXzt56xM6fX7CUvvd8Lf6O57e1uWmNnx3p9CloSbda1tdUFu3Txgu012ladX7bawopVa2u2s7tvTz1zxbZ323bp6o612hTb7tkWwEGV4uGnPF13v7Hh9RWos/DAfbfaG1/3Snvxg/d6ugTz9MSTj3nayOWrG9ZoUuGf7kr7trG1Y1e2O3Zpo2qtbtULa44CqFmUQaaDDvneKPDnabdjIhK0P1RvKK/7iY9HQ3IcqCcgWHqXZEwesMj/rXtFQzlvcLvcRx+YElExbv+NyrfUoU33iXn6k8CE+J7ojJEvq22k5IO6VuXbTko/HtY7GU1xEP0VRasIRMYkORdThSfxsyL+JP04PicCCbyrCnGr/hBjURFrFcPM8+78WhihWaZrMDanC+CNY+gBVMlqqXDOCJCg6OXMVrhufPyGKbaY4BU7OJCAeul+20GOtHKlZ/mMnopp58uDIY+GP48+6CjXWSvCaW2WJnlMi9pDouArx1LtH4XUYaikivvqo+0xlm4UUOCKOgR13HGVpNBjyJOXTVoCuWorS3Wbp5dw1sue+3ithE7TDUu80umznkUMpFAgNgKCFNR5aTGlJywvLXkaAnTCgFWtBISq6KocdWe8Hl5P/+K2p0N41fB+L9U/aDU9xDtt4jn3hCaDNRVwcyBhb88azZ5d2Wo5kIBBzrZKfdndX+9e+MuXrtou0QvbjST8XOfDC9xPhuFcCjPSMWkDjxjQoegXjM6XrocXDNv85OcVD+4gNzaulyyqYBIjiTlS+RQDjck96lk7O4XJevEgb4mTDEK111TuVAovqdhtt93uPZ3p8vDIIw97iCXK1PLyis9PSv8g/8pnze835/lXRMFgmHWtS5vQStXmqczu9SdQrir+92J9yQ1lOmRAAc4jpUX5GHgIUmgzGQ6EMNOHnqKgKUXD2yRmEQ2x3VEyaLtecTlFyqSIGfQ9DFLX+6znRaj422MgvP0WxUkJ9a+5JwVFz8OLCbn2tkwp4maYU508/H5e1m4pGdwUMZy37Z0rDsTxSMbN+OWhREgCJAhIYR4AGhRB4EKmlvL0U1vT1I6UfagaCGpH55EzWY2E1Hs9RSFVF1LNBuWG8/z5Wt0jEVBMG7tNr2OBh5ZwWNHVI0corrfX8MVLMcb6Ip7WZVuk/es8bf1IDdq1dqdl7VbH55V2jcwj89nrdgzzjRQMtRHkfa9cuextMBlnAhJUxWZYaFHAMGG9EtYCETg/1UXZT8AHQFXWm5wUB94Rw3GB9Jlu13Oc5/b3jUJpp+npTpFZgATbt1U8hwsVr5wOnbtZx4kUjj/vRoO3+/P1VkOzcqW7Rbs0DMTakjUAZZqpbWwLBX1vz65cvWpXd1rWqC7aPgXWQtur1M40RQ6pXe+0iJkYkZQ/T/xf/CMfOaX2wGrPpX2k8aj9X4xsGseHFEmk5+j8fM2SET7m9W4S5xzu37mwf1OkQGrfqggCaqGkyC5FIkiewfcFvKV1zD5NtV70nqp9wPpO+3FuUJuH2h/u8W1jqBBtAj/qDWrzxFoqkuekpiGvyHH39pBZLR9dd/rUKW/fip6wsblpDYrREp5KLDw1O6qkRqWIK/ewhRov0Jn30fyK7opw8/Zu1No4QvtHIrcUcRXnNd9mWPIpv36O0v5x2rqddb0X6T9qez1OvroBlKVcyqAY1F/JusSote4IiODAM/0N2vbi86fs/jtus7vvvstWV0jj7LpOQrpZ37rWBVCAv1RwOlSsubdtOztbrv/ccu6ULS5V3aAFwyBKhv8AFObwg3jWWt9BsdRVYcFT3i5evGi7W3s214cHrdl+O6XNQU/vnEKlaKIfl+re2ps8qq2dHbtw8VnbahARQ32BRetVK7bbgy8np8jp02ftNa96nb34wZe6zvP+hx61P3r4MY/IJGWr3QM4oNZC27oeXYiM7nmUBcUmT51as5e95EG7+64XWXNv15588nHb3tpy+YhMYT/ilNnc3PZovpXTp+2ee+/zlJ/Lz1607e0t57W333GbPXDf3Xb7bedsb3fLU/+oJ7HD7/Nmt956zm655Zwt1qu2dfVZe+qpJ7ym1ZmzRCLc5mkIjzxxwd75Bw9Zm3SNzR3r9udsobZsLSKmXPeoeJoErX6t3/b7UieHwpgPPnC33X/vXXbu3FlPB3zmmafsySeftk1aW3sYHi2rm7a5vW9PPNu2Rrvi6ScAkEOAM7UcTwBmSp1MnxU32gREAvqMa5uoyF34mPZljIwUn4CP5X+PdgT8LkVspkhOyQPdP+4f3T8/nknfc15sTz7uPWJtmchnVLOKiDAv7p21OVetqSg/4nUatz7VWSDq4BEsjw6s6Kgb6ssjbVuusYu5XiCC0g4ikBABnnFG9VGABIEMSmUg5RP7hnuqYK+iFCbp/5PAYdFCjs4RMCgDC1SDAl3FPbmhsLtAsxcMkDB4Ie8g07Xbbrst5cfTWovw6uDx5aXzkQne1izkQEYPMt+jyE77HQ/GtN8xcqf9Dowx7ff8ePJ/iyEVnTfpd4rhDL1QRLIl75CH85jZ6tpyypRRv1/SFzIjHuaIYn5tBxAp/AAVq34vr0q/oArf6k9vdur0suetKRWCzxgaTf/kSQqHV7vPCr7wDIAENlaqOJ+QXqITHEghMgGvcafjoeMpX7tnGxsg1Kkdl2/6fgqZT4CB2ROPP5lqIuz33RDgOjd+s1xg72owpQXKNI8izFCI4mHnzxnAlOcXVY319oVjrk8++mGrKbx+o4hJ8rjff/+DXiMBIOLpZ560SxevOPBUry0NcvMH+ezKa88+AdKYg9FYgNHYAKrjT/qd53epNkYaTKb4UwSRom2AYCj2GAYx1FhFBQXkEW0TUx6U+qBPPD9KEcCAUch0ShkgtzqllshAEpAwNKioTZCABAGGCfCgNknFuvt7bkVNmn8iAqLiIUUl8bHU7WESffmeqt6TfsfDSzQP42HfoeghwAWMYKhsb+6E/TdM4VFEl7cb89QE0lWIUlq2JXJuF5e9COrGxpZHXFC4ipoOeG7w9CTArudFFQlrTy2NMkW40bC93V0vyJoEYSiw6ItQ9RKyiIQI5GX/TqkNybPo/C2rj4FhijIFHR207KWiaQvVFHWwUqt4gcVllO1qxXuNe4qFh0CFjhGJS9hS1t7S26XS+Qbgtl/1wpRUnIFnUJisvU/v97Yr5Vvbu7a1u2N79CknMoZ0qiyiKf85KQd/oADAl6fIryK+AqAyXT4lxbfoPpN+98irCddLUXL5APiVFdfl0w3zqhTVVDR5IAfmhqlIC3M1BwSQ84p4iQr3KrUrsmKFEVAcAiepz/k1CmpWrJH7TjN4iwzps6fPjBRLHBZlTcBIbb4+1YHhwFVWZFif3mknS7WQN+mw86PIqcNfn2o03KjXT9s/iVWkfaxDfE082XlHiEJQGqhHfFnX7r/9nN1/91121113eMoCvA7lwe1N27fm7nZqEtvrpC5VtIfM5CrdG06fWfHzvM61G/SpMC+RZRCWIrsOYiNnSG1otG1nG4B311qNli3V1p0tYbSyDzwE2p9Hi8a+nT5zxvUdWj9u7u64k8WjNZ05Vqy+umxXr1716+6993573WvfYC960T3ebejipav2G7/1dmt39m2v3bZGC6O5lyLw3KtptrhU8SgLIr/OnTtjd915h1EXBN5NitrWxmZKcV2oe3rFzu6eywCvu7O4ZK969evs4uXL9vQzT9nGxhVPVb3zzvP2wP33eorBs888ZY3GjkcjAEhTS+X0mXW75ZazHjWws33VLl684IUoV9dO2/nz97hj6JFHn7KH3v+kPfH0Ra/zkOLe4M3oLWq52rMaxXK6LQd9cGzdefs5e/CBe+zFD97nURGNxp5d3bjs4A01Fejahc5GRFmj0bfHn9xOEQkALVkR12Rgk1pZSSmVGRDun5m+MExN6h5p/xA5OG3/FcmPon2Lo+so+5uIrmnX1+frR7q/679TrNnCiL4RmX7tjfLFKmVwK8pbhvykIeSLHR7U8B4HEOSjC6bds2h8DshnR96OEJDw2BOPe2c2nK/UZsHBtLy0bPs9aowdrcbgkO+Oi6c5KLWOcP6gFRQevVrNnn7qKbvjzjuHd8yvsvj3FAPsCEM62KWhYujBLszOPmLBi15W7E8he64RKC8yyxkdGCJIt0ypycrTm1Xrg/ZbQ0U7KNzcf5BfkgpgDfqRAruDCA+k90EpAIzfDePNrvdQ0QzhwEvox9DX4H8qLzW54NM9vIUPefrcFyCib5V5DNnUazy9uyeOpXCgPmGxi1MH3ffaEQNn90gIvctyPKbTOOG0u8+yfovWx4Rn62ulyE0CKyAjMpOD+hG0Rvf032xsTMXUV0jYzSHDgdKUpNDf9EnnvyTIx8MPOs8/Z1CAParaPQhpmcfPSfPq/v5MF/QCUhAzW5J8n5UvSGQpaMUb6Seaxs+ipVP0e6PRtgpFBSt4btP7MX6PoEDhxaEf12+gmw8/rMEE2Ix+F+fea0Vk2UmA2x7oQuhutv10rm8/iuHt73t0w+hB24mgPTDZ4xZnxlM6WVtRFUmjTvuwv2DVLNWAdeXfBzfHf1ABTxVESHm7iQrKhxsCpdnqy3gHBMl4hUfgZGOj9kcV3sJkZ3yERcEpdcKbc7wpvnCRfCja30Us9aTvP1jg8nhoQ2SfnuNKyA/8OSvYEvmFellDb0d/U7cGn2foDm11vni+uh5wnsuHbC7ynx6c5pVKJ/Mnnjvtd23wLCLLPeTx+UDh066Pz8+u8/P13Cy0uGiaJ/8+Ze0d/qY3zpVF65t97cB2bshiZi2A5Ow332uZvuDMj1ynRqq0mJhI4hl+nvhFxjv8GfspyZ77OT9A9+H8bH1LILiu4RVjM/aCjpAp7OwD11EygQfH9nf0ZJgssIJ7Zn87f9H7Zd+n8J8hMCqdzjsIpHRGZ/5ENiziSMoI4Aw8Y/hcj/6GId5rpbA8L0o40Bzw4qTvXJ/M7sH7s+dZtzV0R5EKQUt+h+fWZveBOWcn7Lc8xdZpy7VZDRwfqIO83p/HrM8Y+Jwza/XN6oyfdyXaFFA/zZSmNwV0InBa1us2PTqB6BEXhD5P2QUoNhyM2W+QzU9lLd0fh0jGf1ywQUvGKj10gCYEfgQpF455/xWu/2PeqkeVT7MMbyp/jihOjo9rD095Bg7paemA1cHen3CTo9J/HP10T48SOOL60XadYEs8c+EZu/322wcvx+nNVtMW64vWaDY81fZ6HCdebHHA/+mT22p5FALHLuVrjfZ0o4po3mZ1ZGmKQUb+8LSD6s/TDvKopx7PxUab/gYTfo3et4ipxtNhlJnQG/k6Ktrxh5wi7sIA4ZY7J+sry9wQEjf1IK3CLZFIZy/E4IycHHfP9R8o6/mNF9+TJ8Xf3a0wvDZLexgZbSZbJ4VizkVFNs/wuNG0/lsz7FBXS0Oxxfw4pj4/1RabfXnmzh3ZN0RX7JsXl5o1T2hcJMQMr3zNKXF1Ssd2I3X2ocw65KOfFzyrbtNqkId58UwHO+SlI8LhMFjOyD5I6duDw+27CDJo6+e+z0qzDM/N8eJhjmYWYTDQBRK84UUtc0dcpqnORzimrXd+c+BLRkBqNztUxDMQw40PzsuM18GLZkqiGBobxA0+AZWZMZAs3ewemSE5aRIPtEEPsRJmQfoOcduZL9H8TN2sWYcOGURxsQZv8szPHFkPOcU+Pw4MpKMACUVAhMupKUAFTHXa78i+Ix1HVESP9Ozn4OKi/ZNfPyPMg3WXGa3jgIbBHvZcReu50WFW8bQVkOROMnr1DAeyMmDBdZLsHEdfJcgdvUqE8d50GSIuYcl4svD6IfiRQb2uT3Hf8OkYA//L3sP1oAANN5oJ+Xd2lq1F1nxVtcPC+ohLbfDvTIeL9PF3zDwIArrEp30+Ak/08Uaeq3+nqJsE7maOH4EHfJ8qGFuv07I5dHwfL7mSTjizBd4JnVCIwBCzyDh3wuO6GW4xGAPjRqfnk5oqtDfupWKsrsvLA+sog1k/+058A314ZL9O2N+DKZAsOeReKDIkC9d/wXOPaJ90AZOmHIX6fRFZtAcnyY8p+nm26Kc/4YjvT4rbUY5r9BfdTPNaMD6KZk87qLUw9ZhLnfCIaDpz+ox1uh3vqrW6ti7I8SivN7j2xIEEejOvr6373lXoRWKKE94v//1R5fB1IeMJ3sTzpbNDyDTkg0mHXC4P4c76dcuAdCU+JSYP7zFAarINNFAUFU6XCQhdMZ/qI4/TlQa55hN+91sgrLO80lEqDtwIw9fLRSUQUogC4P2h5W0YRB4QcZBZRyMW81Cw8urzHno/+SgKLVrw0shHOI55/RJqOfbIaCL8BlJ1uylvEt0B+6TRaHonjqn08XaFk1smVB3dn6Bo+zpNd4/qUUohGAIsktm8Sk6NSn9PiUwgosCdCmqzds0nxR5TIgjhntonChn0iAQv6pWcFvre1ZEMAJr2/u5ZHfP+Pu2ZnToNkAlpbROnwSNvsmJu7sci0oaAX0/tSoG/Y+mW9OeR8fl05dakT1Fw+ooluO8rs9WzaG0P8x3k7zkWqJvlBbL+HgNkhjclsmHI3oZFNbVq5tz7lZyFjNEjRnxQ2aD914iQBBBhwH8ybSarJTJYlCxOPHI+f/LqJQ+a0q2KIpqOwBmeF5fuk4aWrS/fPxm1CZXme31OWn+EnVNaM7ZvTXVckgLf73RT8VjHlim8mWrRZIUFrEeLuwn7n5xmiv0eBT2kjWk+Ncmfl3U1kRN50vuR5jH9OJqiek2k3vNi1VzHQQ4MyGwG3JgOwFU3EzCZK1sBuINibXQiyFJnvBaHR8Gk8aW0W8nPcfOUAZEuwMTnIrATQAUMVMaAAe2gQEYD1XiIYWq6l7OlMSFvWd940nu8Bo2nOqTuJ/Jwkl7hxaTRTzIVT4/whjvZa9HSsjZPNy+BpJmXdByK7DIrCoeUlsitSPnwCvserFGx6iBkWvQfhI5l75QTMi6IUsHTZOzTVYpxpvpOPY+uzbCJIE8JqhiQy/XApA9yMmWmR3j/QNPIwg2Rf93UzWOYfz8KzA3syGsA77TeXP4csw53HXfL9b/VNGC/6GkRyCs6d9LvBc8ntSwt29FJEh8gjfYFe1SSTY0Ns561eCcaAVosUCw464R1Pd7/xIEErQPyNWA+KI7e35yif+22VxH3hZB/W12Y6RQT11kBoldUTKMo8yNfFfV6TMpB7jFP7PIIKj/BQ5H3nOghhYwgH9ueCdRsY3reWmriNdZgAZGeZMg4I/buDeGNaflC/ihFbbK2ci7Ug9HpNoM7GskxZ20UKWOTvTZerXeKIJgGFHBZvobHQebO32tCZPes90lVu0X9a/cJee4jx4jHZuhwnfV5x3XeJKxh5u+ntH+cFvGRVlnqdjIKiAkgmwyUDWhRuIcmUK2Ad81G66GnX0UeKUalYkdu8ESsIEen2Z4x+axhTvL4c8g7HeVPw73q245K5/HSnMI2IujjJOWw5sE9MofZ6NxkHsPsy7Tn0jhyT5/8ojJQcmfQdm3acVT5UjQ/x33/ouf7/My8SccAioW8u2gE039HkZwEdCdMIrc/ckNUn/WJTymISKBYrNqWxbZm7Bvmjtz7Ix1jInqOdL8b7OJp61uy0/WLHICQIp16Nu8pCOHIyT83ssc4OmRACjQdp2E4kCqAQuBDls2QHuMwsh8K9EuKTGBefpMA1Obon9nPY2cl8c/0E47/gS+FMfRShxpaFI89Rl46A14OMvcZ/6SjD12CqtQ5yl2PN3dQwT5LJ3WDPRWgGAI2XvsgM+hTnIHDAM122+qZ/h/vHSDoEd2RujbU7wH8cRyDqvbUzhqRMNmdtG8GKRZ5PWmyzhhfk6LD14IVByHk9HOL+HvRk4rsl6Lri2oETHRUFd04+9338JRzp72/4xChC9S42xQBuQIaZhzugU8bAJeHjIwoor+60+T5k2wa7xoiWqdkb/+r1W6lQvpHdYRm974hgASvA043gLmqF+miMIQzRxDhSXBfYEQHnt0XygW0g3Mkd4iqptC4oWqe3+jebiq8/8j6vqbWAQZWYuzxwPBKB7+C6I96POXBdY9/JljHAQ1+h+Eqv9YKlpAMTMevucbwTyMYByioGGIC94cX8m9fQiMpFdcuDATctMOr756oITk6ujxphjhaptqEscJsKKIHs6VTgEcc7qf6Ean3bjHUnro5TD4KBaF3KnCVfgBFEU2DJ4JP7z6RrbB43qCPcwGGBF/RGGLV37QUiFohdGz0nLSW0rsP3i5rAyW+lAREqiY/7RDQGAX6SLEd+m9PIfN0+tGhRU/PKz7p72si83LTlSqJjD/yRYES/bKdn31221k7tUFUkO6VraNrQrdHJyz5sMORN4yy1oZDGg06xLvnsUdrtizK2Dt3AGr6xlY7gczDmCksPJ2fozIaHx+ngpEhcH19AHhkRdtStHtqpRrb701dCC/EH8es22FxqWz/FAD58B03HLLzYhVt/i1DftLveUWrkN8ccB6mFcviN4o9TzsKi4UdFUh5gQMJ04VLVg8md5KWpTjLYAlmm96dEFmJgrwejQOLop60hXZ7d+i8HgQHDFQWApayZ3swaBa95uUPXO+hS1Hq5CQgwblSxoD8PlkNm3Hv6XiDO0woNp3kocsmDGXvMGLWbra90C2FhEfkVXZDHHQcI7Jv8AJZ2ig7kG4IWWgcQLTXkOr1vIPTUManjmCqpeVyGseP98jiEMXh0RSdzMDarCV4FDQqR+CtmReGcoWhoYN4JkJlziMdfOzZmEd0uKyAJTRO/pTs+RnIkfAavexcej90G8kx/xNHEq6w6qBoawLkM0fWXOqqMsBKY2pjVoLl0PrfAXnRC+706+BIKSzPFloj5416X0uHNPBv+LnImKAXMu52vWwAPGNpOdnWu3u7trK8ct3SG04cSGi2W6mnZqa40zaM1hjqFDCorpKfOe1uWjBOmdWiqvdFiE/R9cnQOfxxNMQwtWIcH5GQmOo42lxre00KO85f7UGAA+aMcFuopND3SU6p1C5u/O8uR9nIgCEYsF7LLBW5SemIPavWcjlqgdQyLoawRmYsB/AJVDyvXMa/qRQ+7bjGo5E7OYZeH2YVTDMipQBMu2+/lzdkhx5qrhtEJOSnUnmYY9YI4JNXu54FlC8AUYr5NOO9NmYlzT8gBzlgk2NaBiHnk4ikxTfud6dB3mMeFaL473HW/iFBpEF+3FhU7IDLSKZxbnyDhTUF6MhqbBTP0eQhDTKrpMPlhtHZb2cXp3U5TOOg0wUK4ugiGxgB2fdezNSnYagoD7lVz6qWDP3spKTMcq1rkTCUdL1HFqsQZVjzDjAGhVOjSeqxfIrDmKvhKNK/ElA7eaMU8ffrbfjmZ6ro+QdcbNecjqGfZwHXs5ZU8fimI4ndAv5eRH+cGxFqy9OTrjnTjtTVJh3XPKsCQFWAhBYSYBYmXXiTG/aEaevXDXdvjz1KA3X2Yodm3ZUTC+F/kgcZ2QmFpxuDG6teBHDOo2GHnkzalwJYpk4H3gVM85mlUg0nOLGcCFbGkTEeN1e9Gi0JPRjRdVUjSGsk3BvrGb14hKUOQIBcmK6f1LM2bYy76X3QoWuk9vip1/gsh3M+yHXNeevzq2JQ9FHES4NxXKTHcxNoUZ1b8C5AnooQIyUCo+B7WCfaF0Ejg/QEz0YFoOO9U7cMbuSRY+wXUcNDNbI20lGGZAzdW1d7xOowh9z5UjY5An5QNx3wyVoOE8sXtQ1PEZyQGsi7khpxlIiEIv5zVP5dDGRO3/pF4ztiCYFCDKbo/eeKHH1KLQuAQgQQkiN28lH0/FkZZ3RmRVlQFNFeNH95+zRvT4iPxd3vzpG5itXnay8cIEG8Bc8vqQy0C+QARXFvRIGhMtrSa9ZpvZ7nnbQgj4ZYiuJIx7WavX4aVqUH2U4CKB2RZWbfuMc4iTJFJwxFGyjvtQXT8GTPZJxEociG5qJx1qskaUhJ1IZJgmCyKj/O/Iter4nFUDKKTPbXisrjnjD7+ipa3rPfafTMa0Y1BUjodJNHEFBqJvAgPKro7acLmlRwyT29IfKA7wYRCe7xmyLK3TItGsUobQZbpNK1CsoRnUcmGoMyxCcBCRlhJ6JlY2okwNRUnb6A4EWCzNWckc0W+JFrS3n+lHuPMewrlRZJLVevSY3Johw0Lq+BgUKVne/pSh7NIiAzirA0j1LcEk+ZwD+zcQ+KHQ28TVFtQwFsexu3QRGtLCohKYypiGsMgQ66ZMYlBQ2keYw+tcQRSb8CjPTGncOVlikmad2etAw4LJc4+nWRrTivLEJGc490bycGQpanHH8et/bzim3y0g6N9IkRjId81Tz/Hxsmfch7p/Uf5e9hbnRzr718YPkQCEy0HKzPrL5OpHBKL8GipU7TUPfAKCblkbVWq9dT6+leAteHuf/Z3MF6BtZ/lqqYsR7ni/1h6oq3rEWL8houyUGCaRy4yggP4g9Cr+GlKRJgvJzjnHa35foync90eL0ad9Wn1D2Prhzw6X6qX7LfNy8o7t5Z9LkEmgCQoRu5I8YLS2ZAMDWpeplOWK2mVIIqURIxheDaujey9/wNIr0ycJnmYGRhyu7jFAARL5kAhfzdc7JOQIKfoq4wwwi0RIcUXYE+4SIk6JzeUCYHJNAWNGob07pD+d0PpnocZoO/oK85iv47IP0sN5kAJBw7cWcsqnjdxpFbjyJNu9O2+YWatZoNW8BRX5nzqIS15ZUDas/jR3riEQkHJuA1BtGB7/ACvGCaKX3t60abZ/TXa4GEImJNNASKLhxKu+IzC5j1NKdz8c3LM06eApOAgqLvr8fIR4G4g90xGu1TwnJYvxOBhoM98dqz856mG9mwSNafFU8AACAASURBVPOpmhRS9A5KgSgCkr8o0iDOybBwWlJHh4eumIVaoz6p/GhnucNB37A8v6RASYFZKDCLDaH7jFUjnC+PiwqZcV+PMqPBkMeNa/h8FYNMpx9YpZ3wzPGygfeYNeplxncuvN+s9xl9//Fq3oxjjzUyuO0BDPxJorno+1nWZ3lOSYEbhQLj7L4DbJOpr/H8AxJulFkpx1FSoKRASYGSAiUFSgqUFCgpUFKgpEBJgZICJQVuQgqUQMJNOOnlK5cUKClQUqCkQEmBkgIlBUoKlBQoKVBSoKRASYHDUqAEEg5LufK6kgIlBUoKlBQoKVBSoKRASYGSAiUFSgqUFCgpcBNSoAQSbsJJL1+5pEBJgZICJQVKCpQUKClQUqCkQEmBkgIlBUoKHJYCJZBwWMqV15UUKClQUqCkQEmBkgIlBUoKlBQoKVBSoKRASYGbkAIlkHATTnr5yiUFSgqUFCgpUFKgpEBJgZICJQVKCpQUKClQUuCwFCiBhMNSrryupEBJgZICJQVKCpQUKClQUqCkQEmBkgIlBUoK3IQUKIGEm3DSy1cuKVBSoKRASYGSAiUFSgqUFCgpUFKgpEBJgZICh6VACSQclnLldSUFSgqUFCgpUFKgpEBJgZICJQVKCpQUKClQUuAmpEAJJNyEk16+ckmBkgIlBUoKlBQoKVBSoKRASYGSAiUFSgqUFDgsBUog4bCUK68rKVBSoKRASYGSAiUFSgqUFCgpUFKgpEBJgZICNyEFSiDhJpz08pVLCpQUKClQUqCkQEmBkgIlBUoKlBQoKVBSoKTAYSlQAgmHpVx5XUmBkgIlBUoKlBQoKVBSoKRASYGSAiUFSgqUFLgJKVACCTfhpJevXFKgpEBJgZICJQVKCpQUKClQUqCkQEmBkgIlBQ5LgRJIOCzlyutKCpQUKClQUqCkQEmBkgIlBUoKlBQoKVBSoKTATUiBGwJI6PV6VqlUbG5uzv/j74WFBet0Oj4l8d/z8/PW7XatWq36ufv7+1OnjXtwng7+5v5cz7109Pt9/56D8xnPjXAwppMcf7PZtMXFRacN44BOrVbLv2MeIg2L6MU9mC/uobnWNdA7T/P8uxfd/0b+HZrx7ktLS4P3FP3yNOY9WJ9aj3FNco3WP/SKNOIZtVptcH/+rtfrByKL9gfzyhg4GLeeo7V4o+yPA71cefJUCpzk/oQniC8wyHF/8/3zcd1p7zQaDd//HPm9yTm8s/Yc5zwf+B+8AVkgvn7+/Hm7cOGCv6N4z3d913fZ537u5/p38Drea3l5eSA/Njc37dSpU7a3t+ffv/Wtb7VP+qRPGqzVKP+jvOaZkV4v1O39Ql4/z8WcTdMv2XNFR9y3W1tb9vTTT9urX/1qX3vsY/EknqO5arfbLotvhgOdATpOe190lqjHzMrHo64jWmo+uUfkAZzLfKysrNwwZI863DgdV7IuyjatyXE0klzUC0bb4CReWnJL9lscQ7QZot5/M/Dsk5iLk3zm8wJIwKiBSUkJOQjBYC7TgAGUF+6PshI3Ltex+A9qiB1kbLOcyxhOcvzb29u2trbmoA404pBgjQJ20rtwDowjT9/8+TBIaC5jgmtmFTaz0PGkzhFIkGewMs5ZXxKGOzs7Pte8O8q5QBoJYe4hoS2hlGfKKDAC4mZl2DIged4sNI+A20nRtXzu9aHASe9P1jy8nf8iD2AtnrSSdD0oDH3ZU+znPA/gfdmv4/ijaCGeez3Gchz3gBesrq66TOBgHnkn3hfex7u9+c1vtv/23/6b8/c8gBwNAdHjLW95i/33//7fR4BUjR2gAZkt4P+FsEamzcsLff0cx5rM3/MoQAJrmXXLutPxF/7CX7Af+ZEf8TXIcbMDCZHe7GeMeelx8K9xzqZZwIdx8yi9CZrDW+RwyTs6OA/+c9KgQhGQoN8jyBDBgjx/u9GABM2RdHc5eOP3+fnnHZh/OdaeCx5QPuN4KXDDAwkYWkJ9YzSCkMqiiAQxe87TuXHTapFHZHoWY+p4p+Xau5/0+KPCdxi0XWh9XuhGz/dzTdOTeB7rDFpq3e3u7rrCDFgTD9GJz7g28/+WAI1rNoI+s76jgDPNh8aZV/y5H+PXHroR98qs71yeN6TASe9PgVl5ReSFNEe8I/udI7/f+S5Gxc0KAp40feAbiiaQrGZMt956q128eHHwrpcuXfJ351x4iqKxFIWg93jmmWfswQcfdJ6IIcABLSS719fXDa8wMuhGB1mu99y8ENfP9abRuPsdBUjQ/SRTAbg+4zM+w7+Ouil/34wRCTiaiLKaFJnKPo2gsPbxQfnbJM83QBugZdRDBDbcCPwhAgVaS+N0Julf4nfj6DlOD7zRgVQ5avU+2osHnf/ngk+Uzzg8BW54IEEeiPiK8nqcPn3aNjY2pr49jEzGUJHRw2aO3lahnocn79GvVGrGLOkWxzH+CNRo88cwtYMwMhhh0RxEhZrzD5I6cXRqH88doKHAl3EMVL/JO8x7SzhKeIgOSvdhpFLGx4XC8RuKON7CaQdKOYrAJKGbT6PgXprzmyW0+HhWxY1315PYn6w/1pOiEiJVxkXziD9ozR+E/5wExSV/eHYEreGDEfCTEaL9daO/VzSw4B+K3gP051BEgsD/97znPXb//fcPjArOUwQU73rlyhU7e/as/fZv/7Z90Ad9kHsSBbooagteJNnP2jjpaMHnYj290NfPc0HDowIJAuvf97732Wtf+1qXq/AfpdyUEQlpFiMYzL/zaQbROSEHSRGfE2A4KcwfHqpoNp6HfiU9+KSjESSrxq1xvQ86H3wsTwfRT6lwEUSI95tFnz7OPcb4FUU7q64+q55xnOMu7319KXDDAwm8LgoIgAELlXxKFq68FUXkABHLb1SUHuWC828EAuec9KYc9y7jGM1JjF/esnG5UNPmQPTP5/7GkC/dWwyG+SgSMEXzfqP8LnQ872lVCgIKNwozQi8yWK1Z1rkUbtasgCXmQXlnAgGk8Bz23bkeIcy988CCQq3jexwm8uGwYyuvOx4K3Gj7U0q6FCgZAZE3K7yTz+eDZyMfhaR9Dm+X8pXnD7y3UgSOZ+avz10Zp+oNwTvgGzIo5InkPf7dv/t39gVf8AUjPC6OgBQXQM/v/M7vtC/6oi8azKtAa9aD0ie4Dt4zq+J6fd705O7yQl4/zwVVjwIkKAwbY/Vv/s2/adT74N+sPXgnRwkkDOso5fUGIhakv0Cng9ZwyusYseaZnBzcn+/5W3LjuVhXB3lGERDA77JpYoRF0XUHGcNzda6ipyUbJO/yqbOl/vhczcjxP+eGBxJuu+02+43f+A275ZZbXElBmSASgeMgHlEZSVI+xykhKmQnA41nFHl0j3+K0hNOavyTctlQDqHlQbxCUjB5n6J8fBnNMTfxuaL19XxOvo7EOOYpIEGCEQUlrruY3qCCiuPGiCASKo/AVg7htPfRuuKTOYleU6H9uj5v1B2mmOP1pG15r+tLgZPan1I88nURYs2UfESWwITnE+AY98u0vROVxxsR3M6vOhkIyASFeysSQYbWx33cx3leuXhcnDcpmlxP/vlP/uRP+iNQqPlNPI/fOdAD4HWKULi+u+DGvdsLdf0cN8WPCiSwvv/Df/gPA4ALea3UPt1bOprA/MOkfx43HY7z/rH+idIQ8jz7MGkNUcePxdejThJ5CXxBjhDmaVwK2XHSYdq9I1/XvyMYLtBUOphSSMVDde8bSSZAY0V8KzJhnEyWTTUuVfak5qN87vWjwA0PJPCqcQPCTOS9uXr16gBUmEQSeW4VBh4r0WPkYahKKFw/sl7fO7EJT2r8ihaAbgpDxshVKO6sXqFpoI8AnGjIXl8KntzdYpSAmK5CgVm/AGTyxsVRokQDmKkCun6Le+Hy5ct27tw5nxfW8GGEZlHBTMZ45syZwdBi1MRBgLyTm4HyybNQ4KT2p4oN5iMLBBQotHscKPZ8CJGMxh/h++wl9ur73/9+e+CBBzzSjr0uQFaRcjdqhNy4tcT7CDhAUYTn/aW/9Jfsf/2v/+WnM3fwPNIWXvziFw8KsWmOOYfrSX/4Y3/sjxleTB1/9s/+WfvRH/1R/1OAqjyQN4OxdjOsn1n401HOOQqQwHMfeugh+1N/6k/Zww8/PADK+F6ptTdzRAK0lXNEBiT6DDQhypLaKNCJPSs9VlEJ0mmnza3kUj4qh2uk/zz11FP+DHR5gY03aseMyPNk20j2SbfTeopAgvjfjQQiaPz5MUWnJ//OR4SPizI8yv4urz15CjxvgAQKN1HAiUOdBGYhX17ZhNG84x3vsJ/5mZ9xxQZl5/bbb7eP/MiPtI/5mI9xRea+++5zo+xG2LQnPX4U3V/8xV+0//t//69X3obpffZnf7Z9/Md/vH3Ih3zIYE4mzUUenUZ4PProoz4Hf/RHf2Rf/dVf7SAJx5133mkf/MEfbH/yT/5J+8AP/EB70YteZPfcc88s03zDnqP5k9dVAo4om5/7uZ+zr/iKr/D1RjgvSvPLX/7ykWKM6l4h4EahltDuXe96l/3rf/2v7fHHH7e7777bQ4fx6AH0INzzleLHEQlFFaPmp37qp+x//s//6dE/XM9YPvZjP9b++B//4z4PFDnjiDUTbliilwObmQI3wv6Ex/zqr/6q/af/9J+cz6B4/JW/8lf8vw//8A93jweK6PMhjSFP+P/3//6fkVsNv/tn/+yfuScd8A8l+K/+1b9qr3/96+2lL32pve51r3NQkUORIfLwzDyZJ3Si0t1URJFh/Mf/+B/t8z7v8wbzBp/52Z/9Wfuoj/qoAR+Rd0q87Zd+6Zfsoz/6o32eMQqQ89/+7d9uX/ZlX+Zgq0AKKbAn9LrP6WNvhvVz3AQ9KpDwj/7RP7Kv+7qv82GqZldsSXozAwnQhL1JS0x0EvSI//N//o898sgjTi8iij/swz7M/vSf/tPO69Dn+G5WXi5HTIxA49+AOu9973tdXvz7f//vHaiE3/yJP/EnvMYKOosiPY97fR3k/nkgAR3wne98p0drwf84eIc/9+f+nLcYFb/k+xvV4ck7YZ8BBL/tbW/z98C24ru//Jf/sr3mNa+xj/iIj/BP6uCIf98I9tVB5q48dzIFbngggcWGEpLPA5eBFj3mMnTkJRfiqYIgKHPf8A3f4MyH6tGqtwCzwlBCceF+n/M5n+NMicXPEb22+dA1tZ+RR0afMeRNnhNdK+Q2IpDcR+2yhMLq8zjHD2pMKL3oEZU0BMInf/InD/Lm5QnCq4anmr9/6Id+yI3XeMRK3HjLoS004D3+zt/5O/Zf/st/GTkf5oK3TopzLCgI0PMJn/AJThsVZeNijA+luEBHGRuac4XaRQ/+uG3A+lJYf7w2zt9RGIhoEdH3z//8z7fv/d7vHeRYcn8EIWP9N//m39hnfdZnudBQtXIMe4S15ua//tf/6n3Zob/QX35TfjLMHECMQ2uPaugAZpGJ//qv/7r9i3/xL+wHfuAH/PlC87mnzoOuKPfsG8AdjnxV5KL1zTUx1FmV1/W9wt54Z8AP5Y4rFFLGrgSP9j5j499S6mRoROP4KHOna6O3XmPQs/gbw5f1qXQSxg8QCT/RedP4Q5wThYNqDvRugHif/umf7usiX+k+pssIZMUoh4dpXSi3NAJSPOu52J9SgCLNNLe/8iu/4nxWv8Xiulr/v/ALv+CAAu+tqJsYxTPNUODZ4gXag5yfV2S1lvJrDfrl5ySeG2UO91fRQcYHOAgPHVcQmHWuNmmsH8ZDfQBAWr7nXioWdtz7a5p8Ldo/4r2RRzFuQEmAg2/7tm/zW8Bfvv7rv97++l//64N2y8hf5I6KasKL/t7f+3sDWfTFX/zF9uf//J93/sP+kVcyyiiNL/IE8XT9xppCXkUdIgKtAKkU0cPwYF4UIcd7iO9qnzz77LMeSaJCkDxDhSH5jrmCv7FGuFaRfPBeFaCMNAVQYv65B/Og1E3W+hd+4Rfa//7f//vI62caf+G3o9JHtI/Rd9BXUTYqgMcaUA0UyTc5EfIyQd8zvqMa6kVAQl6H1H7jkzX8iZ/4ic7bWQOsQ9blt3zLtwymsWh8x62fHCd/YOxKLYpyUPyXaAB0g+/4ju8YyDwRRhFE4p9cD1j6L//lv7RP/dRPHexpRQ2L3yv6TDJQwKt0ud/8zd+0D/3QD3VeK/moGiqKfvru7/5uN2L5XTKR6xl3jNycRX+P8pX1iy71kpe8ZOAAk4zQOso7/+L1GNfou8hzdDgd7JWY2qCitaw3wNS/9tf+mp8qnik9LEYzCNDN8z/oL0dWpPEknpmXb1Hf4N8qbqkUM3T0T/u0Txu8i+ZLz5JuyRi+//u/3/cTv0X7B76nVqHQgTWN41gFyFX/Is8/uI+i+CRTsTHo/IO+iiNM8xL1h6iPF8n3uO4VVYO9guOzSL/id96FOVFBaenZ4m0nrd8WyfhZfn/eAwmTXpLFw2JhcbKAfvzHf9w3I4I7f0jpj9+zscmLQ3mPIZSEasEMhXbOwoiKGL0MQlWyjgativoc1/gjKiimzOYlnBSPGRsmpoOIRgrPZ/OiHP7Tf/pP/adYaV000vvD/H/t137Nz5PiGRUIAQXq/6vWMSiYKOV8j0J4xx13+D1Ep2mCWsJo0jqZ1dCbZTNNOkeMmLX3Td/0Tc5MH3vsscHpr3zlKz26QAfKI+CJGA3vJzqBYH/Kp3zKyDpGSUW4KT8ZhvVbv/VbjgBDMxUgigyRcSD8n3jiiZHnRE+LQtKUAoRwRgig9MY9MW1954ukSbngodp3sUI73zN+ASQSilE4P9dAQpxXCWsJMP3GmCWsOYd3UyrQLEDVNEMI4I57/eEf/qELSOYDXgFtpaxrDtgT/KYIEp5dBLQc9/7EUIngCrRijBjOGI6sUeilVqgCXQQqsL5RPFFAOQTsRmAgesXjOz8XQAJjUpgt/0ZxZZ/88i//sr9nzPVnLgEWmG/mTkYc1/EbxdxQgBm37nnc++soQIJ4VKyNwNiRV/Ckf/AP/oF7K/mOfS4AmuvimuVv1qwKKhKl9VVf9VUeaYU3MxojnCvP3jhwMSrSWvsyJsdFM6IX/Nt/+29HIh5k9LMmmSMZA6xVwCFAOsYAHxDYgJz6ki/5kmvEwN/9u393sHb58fz58y5XoRGRkKz36D3FWIDHA7KpvZ0MusOsH9FrnKFxVPrEeRgHJPC7ap9EBVo8P+peUTYwZsmOIkO9SDZPAxLg2XLsIKc5F91E64R1Hcet/c24xaeKxnfc+slx8gc5j0TjuH8UUYo3XcBaBIJjO1juoxpnGGBEeHzmZ37moMh53nkmvVp6Ik6j3/3d37Uf/uEfdr6APFQHF+k/8dmc/7f+1t8aAJP5FE7pZLPo73p3pXkCJAGQxgipSUA0+hXREapdBa/AkfTWt77V1zfrTaBBfh2LftAA3Rl7hHuNO6bpD0cBEvJOi/hsog7+8T/+x17ThnfQPOicuJ+xmbCdGAuRhvBJIkdYu5KF8d/Idngw62Ia/xBYwXxLL9LzkSdENyNTZfTrN9YP9JWOG2VGHkiJ7yx6AFYQCcPfRfoV1wtYFXgiPVfOh7x+y+/iS7Pcv4gHHvfvLxggQcJCTJ1FyQTwiVH8SZ/0SQNaiuEox00CQf1whVyyyPAQg7bxHYxLCoUY6iyMaBqjjx5NjVkeNH477vHzDDYcnygw0IReySjCMlbYzIwD+mDE48GJrTehH6g0DBaaa1NwPddCbwxjFDCUKBgK30fjC8UC2kpoC7HkWpgvXkmULg4JnecTkMC7giz//b//9wc90YWeSxHl3VCgFRYoZgNDQYG966677MknnxysY5Bf1qFoprlkHr/8y7/c5yQqkZoXIkL+4T/8h4Z3LV7DuZpXocoRCAAhBjBCEPC91ksRUCbDGkavNS3mGKOH9GJS4kHuEd43CmLLeyp3XQoWngkUKo48w+ddJaAOG5EQPb0YFoSJcshDmo/UYQ8xnle96lUDsG6aIJJgPK79yVjxOvMcKV7sBTzWgIMYmTEaivPzCgnfsd7+yT/5JwNDTQI5Rjnwb/2tdz5uICFf34T5gA8iN9jfqoEiRTsCdVrnMlSlbPzO7/yOA0Z5kGhaRBuGzWH31/UAEqQ06p0AUeBXeO+jsQhg+opXvML3NUaxeDnRgiiW0RNNChzgGSlWHALcxQ+i4TpJkRb/UpcHOQJ4PjLnD/7gD9xzFQFngR7MrWQyz9dzmVf0CYwBDhnFzDUpk+w9xspa+Pmf/3mPqpAxyTvjlXzLW97i4MW4YrzsC36DluwNxnGU9RNlQN77dlT6FAEJvC+gST4aI/J97Ql5OhmTokMZe5GhXqQkTwMS4KP5KCeBOsjPr/zKr/TbY4iwdoj0Qh/UmGYZ30kCCRrfYfkDMl56Gfwo8jscSPA5DgA/Uiw54lwr2lRzJP0CuQaPIKULWk4CEmQocj2h84T9o7dw5KPXuI94hHSib/7mb3adS/JSPEP7rkh/l76v6DHG8AEf8AEj/IKxTItoo84V78292M+MIUbnsEdkkHIvzhPALN7CHsG7ji3Dd/LgK1X2uIAEzZsMXsbBu5KKCOBNREp+LhgTawCaR51Va4Hf3vzmN3vKGml9ii7mvdl70EoAQrwmduobpzcyDoEvEcRAHhPdRX0eDu4doxOmRSRonTD/nMf7E6VEFLa6tsyiX0l31H4UwMpaUHSmaC1ZJAduCSQUcfjs96LQ1FkUHRFfKI4YAIbXy172skGIoRRNEH8WF3n+LHzCwWlRRciRJpYFz31Rdtm8UuyioS/GdZTUBglzhZBJ6WEzHPf4RS95K2K4GLls//yf/3MPPb733nt9w3/f932fRyBwqGYFihGL/u1vf7sLBjFtTT9IMrleecQQmlMTgTHw27vf/W7P+Sf1BOWDQ0roD/7gD7ryFsM/ZwESosAftxwV9lRk6M24lK85TREa0AaFWO+lE6k1wbpDUeG3N73pTfb7v//7/nMUomLIrEOYGNEEvD9CCnQccEApIYpeEM1iSz3ytVHYheiLOf+ZP/NnPIebKAbuizGKhw3UVcXgUCpgasw3gk6hwtOAhDxqr30aI1F4VwEXMQVCTPckgQR5rFgnKo4pxUHvIkYvdBt6cB37mvV6lIiE6JWngB2eHPalFKK8McWz8bAS1cJ8cRQJouPcn3q+5hUFkjWHQqXoMNYu+wBDDMMRZQkFlRxYrmPN611+7/d+z8PQYxG6Ivlx3KkNvKMKKUrJgG9J4eV3UpkA4KSYwNeJ+PqxH/uxET7HfkEGxVDR495fs8jXafxPSjTnyEtI2tQb3/jGgeIsrzthyXjVAKQFBvF8arMQeQDPk1LNe6OwktaiPcen+MGkKKXoXdKY2LvwMck7vQ9GPh7VqLCyd8VLeYZa8Cq9gvsDfCAX+V3KL/KROjWsXdYDPO4zPuMzPHUsyjL2I2C8vIu8D2sFAI16RNCBa+GzOo6yfrjHNEODOTsKfXTvSREJegfxAPF6fZ+PSoy6nPa25l3PiBFxRbJ5Gn8QUBQNZNYfRjH1iiKQjodbqToy4OAtRUDHNCDheugnx8kfoC3rm30ZO3SxTkk5wugTH2deoQ9RvBzQBn79NV/zNV4PSilDoin7Ap1uGpCgfcMcMg6tIWQG+hR7hrULgIdhmzckkSk8B880R143LQIStLa07qhdgHzKp1pNAhLiugIIQA+MYCn3B7BizwOwcqAH4+WnfhYHzjcV3SaKg9TWPIB9nEDCuCgugAB4Ege8HBuJgwhDorWIsuXA+UHkFVEBzFN0jPztv/23fb3kI7C5Dv6rqOdp/IP5Y91FWctcSPdibXEvUrDRn+TIisU4i1IbeH5M50VmIJd4H45p+pVox/qR41A6IdcqWiTKMtmfAkuK9Lci/vdc/P68j0iI+UdRkIl43/qt3zoSbgijwahF0VZIjbwUXINCy8LHsBPahmKABwEBo5oCKPgRVToKkCDPvPKP4jsd9/h5NhtZDDhGGmCIUoASpT8e/+N//A8HYdgkEXigzzLGKBsGpY334D8YBsW3pDjyTKITEERCX7k/AhFFU7UpRFOeD6qIESWvm1BvhQ2zIfNzwHex3sK4DcUmncXQO+xmFNKOEkJEQlSaMDaItAAkQFhAHxgyAoVxK8w3n3qD4QeSq9aYgANKY9A4eS8ABzy/Mvi5J3nKFI+KaD41GfgexRYBxTrEWOWQp1pMD1pxLvOh5xdFJHAtkRYYhhoLa4e9JMWevcY7oSywPhTqLqY7yWjg++NktDF8njBFALVIC9YmQowxq5aJQvEUnjfL+pqmCGj+EYIoFAhO6BaVCZ6tPYxRpJoNUpQn1Uhgro97fzJuKY8x+gAlD74AiAXPiEYeeZdERek6rde/8Tf+hu8j6CXE/iSBhLxiqjB58SfWBWABvI51on2F0UnoP3tdYBvALMYj4aKE7+o47v11FCAB2rPu4HOaE/5NkUCKhQFE4xFUhBmKJgV2tb9VB4I1CIjMwfolHQBvMBEDb3jDG67h45IlotG0/YPyitIn5VTgLrwRwIa5Ys+yn+AlUhoFSMiQUvFapZyoCJ8cDswTYyd1jfn+V//qX9nXfu3XOgDP+ys6hvBsDBIOAUuaY2QoSnf00h91/fCc46TPNCBB9R8UOcd8IwcUaiwDUVEBzBFyIEblFRnqRbJ5Gn9g7Oxh5oexsUfhSxhKzKMO+BDpgsgxzlO6Fr8XjW8akHA99JPj5A8xdUctV9GXWdtKNRON4OXk/SP3eC/2BbRhvon6UTcWOUXQI4icnAYkiDeyhwXaASKgs+gQUIxOiczgiHosdWf+83/+zyP7jT80xiL5LLsCAIF9K51ZgJf0ATmloq4i/YHnQxt4PKA4cwbP+cZv/Ea3LfI6NufgYCI1jIN5gLcgH0TnuO6PE0iI6Q3wRuYe3gcdGI/AY+ZT4Adji2A/qbTMtfYL4+V9WEOaS61j2T9Kh2G/xbP45wAAIABJREFUTeIfkr/IUv5jDRC5KLBGY0P/Ztzab/BXGfmzAAlaAwAS1I2LYOis+qeif2NajmRMHkjg+zIioYiz534vUgSnKTqxQEl+8bKwQMuYFMKHEFaES2KsUj0W400Hz+A8vMH0vFY+j1odch0LPxY7Ubh/ESOahdGz4BX+K8GD0QDiepzjR9DLUIkhxQACeFfU+o8NqKKM0Az0V54W/kZBRggjNAj35h30HihS1ATgehBKFCMQagwzNqQAHW0c3lebTs+NhhrfReE8TVDnw4byS3NWRPqAS3rkdMLhQKNRGhVyxwkgt+S9cSi3HaYJSIOwkCdMaxyacA1RAvnQYIQUxhfMN9YBIbKA8GKYJfuBiBHWujy8PJsQXUAH1VPgXAkBQAs8izoAG5g3tZxkf8yyvrlehraAM9UZELig6J5oJIxjtFFoHjeQEOtKsLYJW5ZyIONJ49W5Gt+sQCO0maQIxDxTziMSBWMjHpEnUQQM44W9JtCqSNAd5/4UQCAvgUK0USYBEFjLHIwXQw5+w3j5G8UD4xLasC/45HtAJ86TYVckP44zIoExsf55Bu/K+/EfkRVEHQBY45FjD8G3GCv/8W+llPH+hF0CCIoXi39GD4qUGQEueWP6sPvrKECCgGTeXTRgzeJVQ8ZSXR3+w8H3jJnnSTmF58jYVAod54pvIXfZcwJVte5nBRIUacfYoJ9CgtkzCqvVPSPIJeBKayuC+wIimGcAA+aaPaRwWvQHQBC8jFrvArkJ58V4UNQDa1jrh3XP+YwN+gEqoxgfdf1M4y9HpU9cp0URCfFZjEk0Fd+EDtxDNX00L0WGepFsLgIS8uklzA8GkZwh3B85jUHKIT4V5TLfa2+zP2PExHHrJ8cpf7V2+IzvBA/m/Vmn6ANEKACAArTHOllcpxRIAaXMJ4Y+PECOoUmpDfBDeD+6CwfzgsGKrqnaQeiQHNyD3HXST6SrSq8HBIKPaJ6kYxbpf6pbRoQRkZzwo3HHtNQGzlcqA/8WOEKEGsYturOAfo0PXsA7YgADaCnFQcC6eJmcOccJJOh94U3i1dJjZRPRHvV7vud7XJ+HVurOoEg91gugCLom60b6PIAiYDHrQetG+zEfrTOJf0QjHJ4pkFI8XDRTdKnurzU3DUiQTJPcuv/++wfRIbpvkX4l2RMjegRwaN2KR2j+GZPkfNH9i/jfc/H78z4iASJFQSAvHYvkp3/6px0UiF5gFjhhKYSt5cPjmEwUGHmJWABaLOQ6Eh6la7Sw2ODXA0hgkbGR4pgIb0LZPs7xq2Ab9JJg5DsEJ6h8NKTkLWZho+AQtomwBXSRB472PzCVyEwioqm5ynvymEcMYAxTGQjaANpI3BPBAp04T8dxC+qjbkQEAUJDIWoKE8QzRc6fQpj0HIAuFFRoJYardUheIaG+0A868Tv0ILKBtc6h6rXQDbCHNcR5CHuF+HGeahDA5AGR4j5SdAxzCzDEvopFERHM6uJQpMgo5F/9pSUgZACz7lhnzC17SeCPCovxXRQWzyWQENNn8LKqQBBzxjjxkGPcC9jRHIomRYpKXMMSlAJP+E0Ch0/oAC8g7Fb0kqKGEaRCpPniTUWC6Dj3p/YmdOA/KSAonNCNNqN5XsD4UawAsdgfKKAYavImwIvpSiIl6iSBBCkCvBv7SEpM3J95/hGNSO2NGE4vmQbt2PfHvb+OAiQwVtYra4y9ImAPj7LStVC+oA/rk3WMXFZbT+aUFDfClHlPyTp1UEBxl6yOSrjmvGj/xN/jPADUUvQs8rToxdT3eo7AKCl3akcNiMD4xMOV0iT+yfvyjtAYTzcpHKxbddCJY8JxIOcG3jJompeFWm/yps6yfrhmmqGh3w9DnyIgAZoqBFigIu/Gv6FZBEF1LzlvxMeOE0hQMUu9O8AXAFMMP8cLDa8CGJM8iN7FovEdt35ynPyBuRNopzXJ3+wLFU9FTsu7y/qH9/GdgCW+y+s4StvU/poEJGhepP/QWpCI1agnx9B76Tj56FSiGIg+ktyW02pW+QxAjyHMvmXvS1ZLnk0CEljDFBhHJ2btyLjFwUlkFvoD9Iw0kvHKMwDaiU5TaoPoEfWvov2t8Pk8jSfxhPguAvsU4YjuQVROvuYJKc84Fzny61HzA6hOxIgcAwJZZVtpPLpeDtRp/IPnMUauUXSbQCIBu1q/KpyLHso8iJfPEpHAPYgUw8mnrnUCxor0KwGkpGSqnlbktdJrFLUWHQaSp5MiSo9qm1yv618QQEJkJPo3gpxNCEIpr56YBoxAKCaEjAiqNrQWF3+jABAuoxYsLESFQ87CiKYxehkKAhLkCeYaUioI+TzO8SPoo3daDBsaodQpf1KRCXoXvGcYmBzKe4JmhCoxZhknQk6hF7SSsSrGxPvyPZ/knQLyKDxKjEUKtXqJj/P8TkptOOmIBN6LENrY6kdCDhpSVA0mISYCXQBMlD8rZqh5IbcWb24ssgNdeE+8moAx8mpyT0LKCC1mPgiV+9Iv/VKntUAN7otXgWJJ8qQwHpjyOKWJ+WbvIARBy6P3ZZzHVOtbwozro9EtQcUcKyJB+cpRQTspIEH7EVpg2FI9mX9rXlAwCNcWreK7MScCAIpqcExT9MmLJG9eB1FThI1DO6VRME6ADgqSMtd8T5oW9UamCbrnYn9GhQBeBk3g0/JW6L3gDQpnhJ4oT7FKtTza5JRCcx0nDSQwDhlEilKJinMESgBEeH8UCnJdqUOig+9ZB3wCSqjzxizy4yj763oACZo3RQ5gkMFTOPDOU6RVPJr3BlgVH1fIsJRTCqQReQUfgE4Y6goj1lqWdykCBeOAOH6HH6rOEfQlsgilTkaAUjO0h7lGhqTkBzTKe8plWDFevLExTD2CEtyPdyMlkDxdDr171Fdid4io4B11/RQZGkehTxGQoGfHFs/inzHKI/JN6VSSHUWGepEyXBSRgMzlGawDAC2ALh3IQcB70ms4NF8CiPiuaHwnCSQcVf5qfuMa1NqVjif+JD1av8MDiFbAuaTCz5KD0JrrWAPQb1pEAjTXfuKerCV4I7oO+0rRakQtsEelq0pv5m/4DzwlGpmMt8gRCD9DvyKqKhbFVlSB1sm0iATqAKDTqjifQEr0P0BW3l1RmbqfdEL0cMCLfF0RdDk58or291GAhOhI5DlEgxDxKOOcvYUTg5o4RFYoEmGcPERvef3rXz+Qccw/1zI36MdRpxUvL+If8GXZH3wCYKMHi28LsAIEoLabIlSig2YakMB9mDf4E3UfWDPiJ3mZpDUhx5eACs0pehxRG3nZIDkkoFW6oPhgEVBRxP+ei99fEEBCnrFJQJF7gwIe88El1PlkUeg3LTj9zm+aQBgRRhN5QWKWMoTlXRZ6Lo9KDF3hnpP6JIupwPQIZeI8jV8L77jHr3cXk5ciJdRWC5ENwqJXFAJMkO9kuHAeyCtFWHiPPMLI77wbzJlP2sdgnOGBJywfhYZrBNTIS3fSglpKTlR8ojcdmjBHEZCSxwr64HX9iZ/4icF+1roSM46KJf+GngiOWKVWc8EagVlL+WdMrB0ENqCEmBL34RrWEKF+HBRBwrDk/oxLgjZfg0GteiIDUlgWz+X5GHK08JnFY1o0f0WGYFFEggr4KWROimEcf5y7+G8phtEzFv8tcAQ0m7WKNyTuE5QEUGqEBs9nbqVY8Ql9iiKWihQBok0UScLeI0dPwEIEWDDYSAXgucwTBhs8sEgQRe/O9d6fvLt4JGPlWRK48rxE/qI6NFozfIqX6j2gBV4MgZJF6+c4Uxt4H4E5pDIA8mnN8L48G4WRyB7mkTQnDErxfdHiKDV2jrq/jgIk8K6qM8M86n3gR0orpBCaOi9w7ud8zue4d0fX0tqT6CzWHv9hyAGIcS73ESChdQKtoHsMfZ3V484zUYZRXuURo0AmEWAcMZVI6RqRj4hn69mM96GHHnK+wByLHyK7uBfP4xxqDfFeWhv5NQndjmv9FPEX/c7nYegj2uvdJOcF/M3Kf8YB0dyraH0XKcpFQIJAKaIOqP3D+pLBgV5CWqIiRQQsx7VXNL6TBBJmod80+qAbAPjmIwqi805V9+k2w7pmL7MncKCId4u/iVfI0NOzJwEJ7Av2oUA6zmcOYqROXHd636hvo7+TWoZHPEay6lzpv1Fnl67LGsYZQ60X7W9kLzI4euUnAQnwKRw5yOVIC+6vgqxxLeV5DbTF841+qRoTjJc0GxylunYS/4t0j44HxqX3FqjDvWQcw8fQe3kvgRz8hjNV6YhxrJKDGk8EZXWeUmf5OzpQiaRln3GoYwrPYu2hDxTpdzyb/9SOkrTp2C2EZ+FkIdKIQ85LOa7Es5VOIL0EOwQa8f5Kd5JDD5kGT+co4m/aK4BppKkpokdrWKCQ9kLUfWa5fxH/ey5+f94DCdEokEIMU2Kx4MkgFEebSWHxXJM39KOxrsUSlQoWZsw914Jn0rm/PJQxJI778JsYgM7RxMaKwDxf1fClfICsoUgd9/il/EUmH43caKyIaUNfmHVkSLwX4ax4zRkzm1DXwkSoWIv3mxxvCQY2E/MSK1QzDhXImkUQHregFuOJqLFQReW4igFrHQEEIHh4T0LB8DCK4bD2WCcCq/IbXeGxQqUVJaNrxPjlwWRd4TEAAIjXcF+EKOsWGvG7wsTyazBW09VvPEfeAs2X3jvuh2ke01nmr8gQnAYksAYVUaMc57zhqfcR4o1iiGeQApV4GgDEOLgP61YhctCU+ZQSRVtUgBmtN+5HChAhk4xRgEGMYpAxcZSIBMK7SQXgecwHc4VRimAUgIHCgeHGIb4lYGuaoHsu9mdeURLSrj0T+Ut+LygUNX6PUo/3ScpK0fo5TiCBcTF+9rq62PA80tKYE7xGan8pWaW9BOiAp7wIaDru/XWcQALrk0gzde2RFxBDg3lEPtNOTfwfvkL4P2HkrPejAgnch/o8zBHvyb9Jq1CVb/gASr7ACnnvJBOjHJymkBE6TU0h8YGYMkFdGtLbWAeKBIv1mY57/WiNjovYuB70eT4DCarRAdhHdy8VdoNmdBQg4gz5rUN7WLJX0RX8rrmPUXqi/XFGTB4nf5BxJ0cChp0KYyIfAb/YrxQMhCbyukd9WqHg+f2j1t7TIhK4RgY7+rLunzdUNS/SlaLujgzBWw7PkU4T8/Clw0t30vzxbABrHDDqSkCaC0CJdDC90yQggb3B+oHvKIpFPEXRHlFH0v10jhxF2rvShZAd8MZ4/rj9LX2A65C70TmVT0/geul3cWzcA3rzH3uEdxF9pddw/jhnTdSLuI9oEHVhFazWc7inbLRYt2acfseY5TzLrzOlHqh1PPxfuhy0AMhhv8uBqWjC/BxQ1w1gm7FDP/g8kYSKGJymX2md8mx4DJGk+YO1SaodDkfWN/oe5/7Fv/gXB6mC0KMo4mGafDru3573QELM743MBeOdiRbTEyoko14hx1JyFYbMQokeWgxjlA7urc3NwlW+U2Qomui8hzduGu4BQ4x9khmLFrZQKhgdjPa4xx8ZlNBHFr0ULxlCMUxHioNolzdC+V1GjP793d/93Y7Mcj/ejQ0MzcXYuAfgDJtfSp6AlpNE/NnAvANzxJiZe3mdY9oETI6/Y/gbhinXiHnF4iwwWEVexE0uuvHOmhuFvmksnC9jNSpxilrIg2R5L5ryav8/e/cBLduT1XW8RcWcMAcwICqOqKg4MEMwMAaQ0REDY0AUQTEhSBIDQ1RAUXQEJSgoioIKGAADKDqgCCpIEnNGwZwVQden1/q+tafs9H99+9373v+cte6693afU6dq164dfnvXLmPxtzWUYkB//+tH4ysDwvxMwT7XQ+spVDcDairJY4bWOUfwFJCgD51SkJHhnSHSaBJP4THGjytDhxB3brutGq618FbosXYoEA5Djql+UTIvfvGL97Rqvpob3wfOPS6QgH84pCJlIgFlPomiqtdAPuAzqYVqYXiPcTKCrTnvPwckmOtbrs8JBugLWjWnEwyYMiajZEZLAnA8237HDPhoP0FRbfj81kDCatRKcxe1mvshmxdrLqC7Nf4sAwmB5/bPOmYx/hUh4sSqMaDeRfOGb9V1KXp1LZCAPxjdjDO0B2JXwZ0s62QifDmDAMnQc0BCBjY+DVReAxGOmpaFggfWUxqm8ZweuGv+SRYfczSupc/TDCSww8hLziKwx3ziC7wiJZ9sj4eTJQWO4tn7tE/M7S2BBOugNetd2SfkLxDd1uG1hldHXBfxlinJiXdFuxyjgJhjGQmeyeGl6+hCdK8WWoGt1lV2c8+hTYC132UNtlXD3Fn7rc10lXs9+17v9V77IwqNRSBGloUjuqtD1Zo9BiRk/8wsxvhpAgqH7KU1Ml1fc5yzRc+t7/g0G89Y/JTVhd/1ZW5xnv3xd7ZngNJaaNDz7C+f59wHtk3QJhu1AMh02ieQE/CRLYfvDtl3vveebNWAJL9lupGlQFtrfNZtm6BHetgYJrgSmOIEIafnZVPKnnCaWXN+yr7Sj3S+PlgvCmz2njVjBI8bT/XiOkloAxIugELOORKnIiYJoJjQ5E+HquhPDGdSCTZ7aaYj6Psc4gTg3HZggdiza+IzeCeze4Zzoq/eMdGxU+ckT+a1WGb7x4ybu+x/UdpokbDRr5k6nDCaaHuCbqZzlg6aM4UWnBQLaNLY3+hCsKO7/UscIYteEb955ux9K2q0QQtzOo3NFfXuO4IZXWUhpDiNN77qd4pkorYBY2sUdyK/2ppVz/GJNnsmwZYyZSyZt1LFpvLzbgY98Gai1b2vUxrqf8bUBHxuach43zkgQd/MBfp3rrW1a84yIhqzcZkbvwMVjBFIYO9fY5kAZfvioPEi4RO5FlH1/HQm4/1ods5RPGcIUPAUS9Xv3W/Lwkd91EftgSrvEykBJgRkyQpCC8rvlKK79fo09uSifs9IVbK5CERrJUPJPBXByPhKXjEo27N+Tn/cGkjIKMEbZJ16OsnTGU2rfoA0WfNHn9irf44/br2+bpmR0Nhss5GOGz1KD1aky1aHjDRZPzJ8AubI0Gu3NmhbhIfOf+ELX/goG06hMxFnPDnlrb/JkwmmZmyu5kwy3LYnmRXz8ozx0nO2+81izVOG35p/zsmXa+iTsZ2czjYqkur7c6m/1/L3ORPzlHzQP9tsnBATIELeSmV2wkZyfW5bzDnsvfdtn1xLv1P0KUOn8buXHEMfa4fdkYOHDtl/5LTvRXLZQ7YWAB/K7rx0a8MMpvhbG2UmWLfNTzQokp2977fvZjZDn5XhlyM6nVDjVLuFw5hdR2YDITmkQIWZdXQKSKCHrQFZa67WQ9kwrc8Z8ImnCmL5PcEWdRNkg7Te4l3/txanvb1uj2ZzZ9eutimZNedqbnFua4g5nyBrAUO0XDNy8iPm3HhnQSdzwxYrQ7dM5oIO5+y7OX/mxPPaa0sCEJsOacsqe9icVktjAgkzwIk+tqO9zdu8zV4fsK3oqrYKr/b2uYwBuowOCpxE52yC6UvMTPXJL+faPycHb/n9U5+REHFmcb8Wl+OXGNeYhgAr66BTBmaqeu1kxIba9XlnR2PGju2yeKocPp0wn3EwKOiiZ8fOSZ6LYCpl71VvQP2AW/YfAxch9M4MvTXil/KcQgqNcjh7Tp8h+Qn4L//yL9+nkPveewgTqeSK5ojSvMmbvMl+kYoMl/I8BddU2sci2kUq16hvSvDUAuqdxyLGnAOKMKQ1gWw+8Qq+mvudZ9Q7QavyvPS/toHoz3RG/R1vpixWICFBg676nLOKnvqO/+LFnC7j52A6+9ZnImPQ1ARnQBheBQyUORG9ipzWrs9ncTB9IIxvacicAxJmVfD6PTOCzF0OazSbRY+sP06psase30kUHRMXTSiAtkAk0K1vymHN2pmgwjn+qs/HDAHfZ3AA2bRdxEe01vjwqG0O8Zv+kFf4sijGMUT71uszUBXNkxftPwYWlrFTdEV/p9Hu/9acuTBGxikZk5y4TyBhRuikfEpjLxOCsVlhXyAVI6TMqyrTX5Kxcuv1dUsgwVrRPmBLsapkkzROGQr2xzaX6CZzAJ8X+bo2IyHewTdkIefARd55v2yIdEwAb8Y4+VfEdAUS0tU5zEACFeMzAkurbX0zZu2FrVp4NsqT4J8clZyyqcOvpc/TDiQA82whLVO1QI7P6ZbpoE57ccrVZxlIiHfKAPA/naHmSen+PqN/FDH9mI/5mP3WISef5UBmn7UWrLMi+kXFj2UkZFfmfNNr9O7MggmsLOBgDabzc/DtZydnsr1yVlvr2pt6nI61XYON6t3WiX3x2QdTL+UUa2MNevhOOwDSnMbkTCdhnbJPOcR0/KQdWomSA6QvsR/wMTk6AdO5BUUgKVBiBsqMJ/6PDxSsdIRjx39nc+QXNS/zuewhdkrbL7WXPhdknGPxnfkz951GNWk07bu2oVbvpvu0nV3sHidn8EPYugHTM/t3Ztpqw//sQhlyxoun/AAWgGJltrj3FFA65Tve0HfrR70E2S2uWc9h9qMCm+eA2FP886S+e+qBhEOMm1CqQAZitnhbED0XkzN2MC9myUDtmBDCi2FQZGumtPk75WPxzHPAm8T6U5rVrP48U55mhFq7mE0BtVv23/tn1DYh7HgZFVZdfZ/x4zMLUg2KnM1SQZ3aUDV/39lLJC2IoJmpSQAe0aEZ+Y1ehDSwpu0f962o9YvglAJaxDd+WpFe9+qvLTEEBiGODxVZwT8TUOFI+T4aR19CnXDv8yJk+AcA03dTSCjiRlBOReB7tC8bRARbYUC01f/qJcR3+N9c+83RKVIWSDYLHM1339rROZeRgIetO+NJAdS/tunoOzAA36qcy+CZSgfdiob6vDVb6qR9kS996UsfPWOuVBo+VHiomzx7iaOYTDpk6BcZdY9TXGTu5IxlTCh6aTw56+ZZVNccngMSPuzDPuym6xNv6Ye+zawmcoaMYYCWZlkqZABXhkcyNaNQxF8V7DlH0a53pHx9fsuMhPQIPpONYAtKOiEjWaFVhndFW2ckJ/l7DMg077deX7cGEshx8y2jxvrD02RLNUeM0RwBEBi8jHjAsutaICFd7l1SXbvoqXd+53feG9dFItNhUyeXGTGB3RwGfOp7EW1r0bzPPfYBzOkIpzs4chL4Op0sbd+Sf07Jl2vp87QDCbZbipxP2fSZn/mZ+2NnK5Tru+zEdBEeycm9b/vk1vJhzepTrNSRhGyXbDT3cLLQLTk+10zBtwJr8WQg8DEgoQBK2ZTqbAFrXQUGetZnwFx2aU67z+gCKe6Ob5zRcvcE6LpvbgkF+slYsnbZfuyo7NpsvGkDncpIkHVF9uAX7ygTEmjKqV2DRrVrbZGX6iM1Dp/hRVuy7KEv0HEsEJGt4PvAoIIKrf3en7xCL+ORpVr9gAB+a6MTdwJefGeLp62W2Uutlzk3HfNr3qadCtxVrLZgq7EGJAQSnbLv3FNWg4Kf5g4ANC99lJVGB81Cocn+ssanHLAFQVHxsm4U3STngRZoKUOVXXPO0Z/bZdteoY2v+Iqv2IPP7Bk8QR/JbgVu4+Fqs5xr/9UGek//PPVAQhGDFsVMdXJsj8hHijoDLic2mmcs5MjFaC2KFZXO2bKQSr2tLYLH/RYCBvJ3iGJKd56T3EJvL9o0jlUfFUW5Zf8TIvUjx8cisp80gZ/wTHir/u9MWNdUAs75JVBymNs7H30YiATUNKZX3q9POev3qagrqhnCrU9T2Oj7FEw5c/pctgk+tK8uGkZrETHbOSZAg7c4rVLqimZPJaWIWxXQJ92gm5zHFI51gMaEtEJn5oNDIwLYPY2ps5nXeQhNLRunSHLp5YFAT8KQSVHGj4ec7ualrI2ZGTCVs4KfQJdS6a1HY6TMGEM5720ZEVUGxkhPjm+93xqwPpMT3jHf6e+U7SlH8dSYfIcHtaMfIfptnaKcHfMIPXcZCwOlY5jOAQnx2C3XZ3UOUohFgzjeojWueGgaHp/xGZ+xXwdr2p899OR6dL/PjITWv9/Aw05EkY1QkdOyLSZomhy9JGPl1uvr1kBCvKUWicr48W6RmNaGVHKgawav9QNMunZrQ+9nbJJp3ksmi5omV6yTqQPbKll2yZSNZZDhO1FOlcz1c/JpbcXryX6ZaSJavm9ei4bfin/OyZdr6JOeMZ4pB5+WrQ3ZI/12MleV1eMBc5jzZe5ztJrj+7RPpuyM/tkTU1e571hG5yn52XPGyNlhR3B26KK5z7vMI/ez79Az+4FuIg/RrqsUeDJR28eAhGzAdLHTVhwv7pq6onWszoUtVG0TLngjqsz2mba+OeWgkn9rXSlHm88aN7KY0UlA0XgEc+jlGWQ7lpHg2EPgBzlHRhQ9lyKvNgfalRnRWm2ujEfB3pnNR8eLsHOKyxY9BiQ0LvQo0NkcND/6JfpdbbL6SS4FxHtGH9lOCga6pyxadATGCWjMbMJok2wVVARAmZNsT/132oIgHWd+ypB8kUljf6/2nX6iT7QQbOOIo4l+VpMNmMSnKdttbiPOdqyAvHHMIzd9zk4OxEKPfL9zjj4wvGOsZ/ZxtcnMi/dnJ2VfR+Nz7a92+338/9QDCSamRehvDABZw2wiu7PiLobGbK94xSv2TO+aaeL+l4KJ2aVh2r9KcIiUWLQznSph3eTPyDSDRfQphtXusXOS9dPi8Dy0yhj87V0iqHNf9C36vzrtMSED38Jfj8upgKDoiqigqwiTcSieBUFt7NpfBaj5kRbX9oAWjvkiYEQpS9kPKDqlCNGqKGCOXFHIqbwOLbBLDPmeS8i1T887E5ze5++VXp4h2KRPTh4hHOzLRMNopa+EC2PbdxOwSJiKPNur15aU0FIGOGTTVSSFgvRuQswcUIy2knT6COFIyMp66WxgdPdTyhgDmSKDfhP22mIkWFdrNtAtDJkM1GNAwtz7WI2TCmgVPYpGc4tGfN/clmYXUj5RZFGQF73oRXtFXAQPiBlCAAAgAElEQVRZ2wpI2e4w09xmfYT2ZoaqT97MeOv9xwwBfa9P+A5Cbr+5/q3Gj/E7VeKVr3zlo33354CEW69P48qZan4ywPXVWFyto5Qq+lD8ol8ZBOhAuYuKlJI+Dd0MMs8+qYyEmcKZfC7zqho3rd1p9JtLukbW1zn+eNqBhOQC590xi2X+rVFD35vX1qZ5pxOuARJy7mcdH8XTOCOBxOZlyoPWFXmxpszmwKS359ap5DXZKevJiRC1nRxzbJz1Wdruk+CfnJND4Otd0OeQXfS0AAnZgNkJQFg2X1mjyfPp4ORUXeqo39o+uaV8KIIfmEKmTTk3bRrjnEGVAFTO5wte8IL9WljrkKUHjwEJUxbQvdaUaLN3JeP9bv87MJJTqz1zaP78VrnftoT0TO/L/gvUnFkDVeUHLNG70wbRr5nlfCwjwTMcdI5tYH9rTmQfmBBIkE+Rs6yPbC8gyAQpBQ4EMQqenlrf2YPTH8m2yR7JBvB/gb8AQs9ni7tPhgQQJXol89ikMgHovjXLVlvAYdmwM1PAswJpAgPZZlMe+v6cfZec0c+2r7eFowyL5gn/FOB1b/2MjlNPZ5dlq7BTymjDQ3yXePOUoz/tyGkbpkeyVfwPrAK4NRZjn3werbNrZwDykG/zJD+7dyBhRvAmQ89ihe3Xb/sBYRSKuDoEK/HsS4XqmVCEb2+WtBKo4zoZbYewcLVdKpIUYKlRa0pi91gA85qFVAIRShWfznsMlTDonp65df9n9dkiQwEDjsWSiolxZ4EbQlmksCqvLSSpXzIZCI0KpTGcnN9rcRd5MVaAg6KR5rH0MYIbiMN5iEZlaphzC22idhmC9uYxyM2NMeiPvykdQvjUdcn8XbMgU1jtBU5YheZz9CfYZYuCSNmsHlt2h2e1J32PcZ1SlCI+HSv9RVPjZ9B6plQxiKxU3Nk+oSgSb6uJd2gX3dFSUTRKYl4Er3VivosUEHgZDgnmUtq1KYtCNkXXTG0rPe/Q+k/4z3VS+zlqCfu53zcF6J5ZrdfnAADAToiyvs9nS0mvP6IGFODc9wx8UdE5Y+MYjxQFbW3N9wQGGM+sbNw+60CL5s9YPuuzPmufgTALuPq8874dV2W/dkrJGJKl9SED2BxQjtesz4ACffQ3PtPu3L7VWi4DJBlH9pIXUvpc07Gzbm0dEQXryDzPi/7iPePtnaf4J7kaDYuErXrDvJgDfS+CEc/Vvv/jtb5zf0arrKNq8vi8aBd5CcBLFmSQkq2OfYqvMhRyYANRA2Jusb6iu3c+jn6NJvqun37Ij3gs+vtNpwGCutIbrRFyrchNMqggwbH2o+mx9dM8aK8omL7Nwl7GvW7bCkxY9zHTYe7Vd+Ar/s1BSO5KOybvAbtOg1mPLQMS27bY1Risa+t7buvTj7vgn1vTJ3ulsagdw74KVEMz/Cs7zhjnmrrGPjqnmy+xL3PSyBw6szH0bA7ABA6ym3JWM+71J9mbU3RL+2TKlFvJh2zZwBT6RQr5rCvhO3aIaDWenbK8TCS0mQUKZ7G55IT1lpM2QS7jzMZmv9ji19jjHzYMuxTPze1J1ppiytZVQZui2smX7MzZv9qIrvo4gyXa0k76zhrDI621sh88z/aRMdp6KAItVZ4cSTdGB23KjhGw8/w8GQ2IoAAgGqPhKftBO2VYTv6Np2cQZAIZ2U/6VYZYdOBPCQKghXf7nP4A4hhPQahoZX5sDbGdLPnZllMZWuxdc+7+gB82m8AV3jtl3+lfwQcy2SVgJnOgz2dWgrUZsDeDncmRgmuB3T43n56buss8Ns5T9tWUc4dkVXazvnRCg7/vqv1z8vGuvr93ICFnaEZBU/gGaZIqLoYxMlYyRs8RQuRbyqBronr+tz8Fw2mTwSr1W+oUwT8v9zD4pCTO9FR9sMAxSwIi9GsaUtNgyNgoWhmjEmSzjZ65df/LBqAQE9YZtMYiekM4QyDdI+3+5S9/+aNIjcUuauRekVtZHC1UY5AO7n7v8TxBYh44viLvkGpjrFJyEUqCKWQ2pxMaCrEjPHMOffeVX/mV+3mcwpZgko4uqnnq0pdL5+8crx37noDQR476dODdb9+9zA+gCuSeMKYoMmRn8ZWUnBR8e36BCdKmKCgOTAIz5SLCR7GXIkYge4d+6BPBiO5lb1DEDD2X9QAppoCLQqTIrUnGoHZc0hw5Q/jHmgIaFOEpekEhSjkMzItW59a/+yrkM+lbEaKcEd8ZPx5ztFz7Cn1eJgGFhl62e1R7xPf67h0+AxbmBBsDlN2+99JZvdf3aKtK+yEUe/bTuljljn5STG150j9z0LzNSIe2ZIWgedECYzMOtDSH6O/SxwpHBoDOQk0pWgaIv9EeiHDN+qx+hvdP8NT/1jr66HvyMCcM//lMPzlWMqDIErTAd9YtsNEVPdCR4THTC8/xD/pYG4CjLvRivMjMmRE1/QTktT+/KJfIhb+nfNFXGWPTUCDr8LgxdB63dyrYhK9aLwroAkut8wlMtC0OL0zD5Zbr61r9GgiXwYcnywyMJ4vWGSte42j7Ox2OhmSY2h7ameDcufYDlk+tn7keHZuajJufrxFGc6FNhm1ZeGW8eI6sbIuZNUYu6Cudw2h20edASPIm2ay/2lFbpa1o7vUsuijK6JqBlGv555x8uZY+PV8hPLScNWWSf9Y+cEV0N7k+5VM6o3WQHA5wPWQfzb4f+vucfGhNq5UgO9C6LXvEPOGB6VQEApbdkTOl7wW39INNYxvak7BPbikf2BhslzItzYVtlEBQl7VKlqMDfgYasAHZKmyN937v994XNUUvbVRTobo3dFt1yYoka9f9BXnQNVmC/mgKwLMuyjRig6qGb76nzaR/bCVbEOM5z2T3Jj+mbJ+OIT4WNS8NPVB3DUCmo5J91nvv8F6BS5kN0aIxGSNd5x2d+sKO5osAIVc/QlFCzvq8Tq3vbHntzIyKWUzaeCcYqu2KWM9MnP6WSQfkYKtPexYtZR2wYc2BMcrGwC/qC2R35N9V66j5nqCfz9BQ/7v/kH03+4e3gFmA19XuNx4ZILZTdpURx0YIXPaddxbE8TeA0VbKMivci2bptdo7ZF8dqys25y89iHf8xDd8ruqYxf9+T/vtkvbPyci7+P7egYQGgTgJq5gzY8yET4IRFiZxLtRjxHCvo5mkJruKEolycUxdhADjsSq0FoFFYRHoAyRNZoBrAhj6NdOlS8UxFsxG+FhMs7iSNgjZWXjQZzONMkQTExF6t+5/wkY/io4VFZ2LpAVdWlPOLppSGDlnndGr/6ofi860bWFGdXt+Gt2zsFpOmv5ZpARY+0hDMOtfimBG9dSYyHg/xh8zMnlo/ub8Pu6CIxzMKaOS85Ciy8FPeODxlLJ3TeXmXvQizNBlgm2thZw6/Mxgl00Q4EJRlMol04QQx98zPX51YPEA+uBVAA7nxrFDFAWDGW97t/R+8zsvjhbDsj4BGN74jd/40Zpdi2weW//o0VjLgMn4RBPrDP2mQ2htUyqtsdYb5eDvzqL2TMUztUUBJScCQPQfHUpxnusiI+YUX+hb8+jdOfvRc1Xw8WNpbTO6i8boKjVaNsiMnuiDNMnkVH3KSJgKf0ZZOc7XrE80bH4+//M/f18fZQVbRZm9s0hRc1amAVmLLmUy6SsZYnz4s6NggbyALZ/hrZR5yvWY/iDbzV9zmGMT73eSgn5NcC25NOXjlFXutxY7fYI+sS2ry7jplLKx5haw9MA0rsqCYxgCUaSQ4odbri9r4Rr96lk0m9sUyOYKimXoFZ1llHEAZkYNWjhZRs2djEm0tYbxxan2PTsN5HX9BCJqV2aVgqWBgcmFmQprHBMc5KSVbjor1+cYVURU+/hJthO+duEb6wuYG2A0s4fIZrRqD7ln3/AN33C/nqYsv4Z/9OmW9EGr5gmf0vfWpTGgF5lLXrdeP/ETP3Gngn6ZIkWTZwrwc7GPOsLtnG4+ZV+aA/vYZQam08qAme2mxytiWzZCeiQgwX3pplvbJ95za/lQ1NRck82yKG25nanjZWT02XpqyRpA6b41IxO9sqvTtejb9gX8TE62f588RveyipLx2VYCGHRiYDZ5UCQ6EMg7y2401nRzWZTxRI6i+wOS9Mffyb8c/9bcjDILPihG6QIyWf/aXvX41A366odtZp4VbgSKT6f71Pqub+7Rl0Cb+NI6zY8KwE12oxUaef9cn56VkQKcod+mTqzdearZXENkI3lnixtZgNYrgJCumODuKftutj/nUR/4KrYr6SPgw4lP+Q7RDW+WoRKYmfyWJQZMYnu6Dy0mmNjYj9lX5+SS76Pz6uOaq7to/5I+XHvPvQMJMwWK0injoIXJCKScKFYEn9GKGO4cESwMSCAjdBo8npsM4P0xUgJBJoL0/LWiaIoi47A+ZDCsSKL+N7ZSs9ejS0Kk/J5Mdcv+h6xOFJeQ45RAlyHGKVAGHcMpGmZgE9aitsaco2QBZHhBhO31yoA3/nWrgyirBa9N+1cJGOgrQyNai+JAFdEmQa4tfdevjDoGvDRZQo7je+oqvf3c/J3jsWPfz+0WU2hPvuMw6G+XNDhAAEWT85sTLVrrGMdD4I/nGTmEn+ioNjme2ghQKB1QpB2y3RzlUGfg5+St47IepJzXTkrV7xlFW+mZQa4f+B4vGFPjc/+h9Z+DiY4BCJ4jZI0VTfFCazel1/snODS3MpS2WKaBdHl1U0r5mwBTWStkVc9lbFzCF4cUrefaLpRs0xfrYqZlui+0HM/4O+ckh6f78bt+m7vk6nSski9l+HTPtetTH/GNSOzkjaIz5i25WgaJseNlKZrGVKqwvxtPdMMvZJGoxpqJdk5/ND+9t3VTxGFGFNe5TJbja+8pIyeeRe+5hQNdbS1hYOlnOoAMKvLmHclPdBEJtfbQrigVmdaeTP1tDm+xvu5Cv2a8RT/9z/Bi8JvHAIWckO5NzgBOgDDp9KnbT7XfVorSbg+tn95FHuLT6hpkJCfDZnaIz7xX/0ufba4BEgDhZHLtt62o/5ORgFs6bRrD7pHSrF6TS9/oAdE7acOeDVS/ln/OyZdr6FMBvqkHVjr6rnWXPrem557ga+yjUzL4EvkAXGp7VevTXOMPP4fSk1f9UKr2dIK0QSbc2j65pXwoO2PSmFwDCLKLXdkyM/MunRzYKogCJBOVJ+/QhBxU84mtU+ZITm1jmoAj+5MjLTqc3ZosnTyXTJlHJJLHc737v8jztH3TPWStQsZqGyS7zDH+1X7Bm6kTzDUbNDsvGz7gkjwhI2ReyT6al/fGZ22XmN/PscwjDN1zyfpe/RHPZQdYi2RTWQnktXFk77h3njikLeO3xQEf+CmYwC5Ck+RCW8gASwJX3ilr7wM+4AMenT7mHmPXbrTzfxH5U/bdlKme0XdyZQbI9F/mr+LNLrI1O8P7Aj6by3jOe9laMzigr/jBe8tm0WYZ3dpe7atT8mn1YdFN3/EOPqsA5uO2f+rdd/ndvQMJDWaig30WM8xj8qagvxRISJnYLy7NVUq9q6qcRWKn0JJqS/hBsFwzylbK61SeFqP+YFCM5J3GRHiEgDauNSWmdtY06ZyaW/YfjTF/77aoGE+in+guhQ3NJlI3I+Uf//Efv0d8LUjjDF1c96VzjqVvuQhuNChtJ+QZrQglhnh7wVMY+sfpkB1iG0CR1gT/RK29QyXYKuWeWjAprGPztxZPfK6LjwPBEMQz+My2GZkbUmNDuBOk6AcAgFoz8HMs4lX32XuKllJgM3bmfTJDGLqKhXaVjTCjc+adMQycMb+lx1e92rPxqf5LG5S2JqvA+zIE9DlArHFkgHmHeTGn9o+Xgqnt+bf/T63/ItiTF9DS3PlZj3zUXoq5NRmKXNS5zI5SNfGmZ9q3SSFmHHrG+1IQ2s8xvYQfAhADCK2VlJZxT6PUvcbpXSlJ93hW/4oqAJM+7dM+bf96faGcgUPRkszQlnXSu+qrtqJlnz3u+sSDZU2INHOI2+deSviM5MwsJOvf9gCpzmstk6I0lClny57YmVWj3zMSc4p/1mjYnDPGinabB/eic1Hh+ewca+/3u6rM0VUEQ3FS9C/ivIIAdI2iYIxoFbhFv9rOhZ5kHYAHHW69vq7RrxmVcz34u6zBaN16E5m21kSAA+NE2r70S7/0EVivPx1Re679yQPeta4fc+adDHEZLfQ4mR7/W0/+RmPzbi3i0SKbqwFOZppbfKndZJ3z1elCQQ/tMZxd8Wy1l3Ko06F4pbTr7BlbIdge1k9g2uPyT9Hz5uFW9KHvpcF7Xxlf3mkdZTs4Drmie7ILRbXXAmRT78x1esihPfTsMXl8TD5wMACa5nnNMJ1t4ZMyhvCJtWouZzFObfgfjxknHXdr+0Q/bi0fyljym6NjTGxnQQV2crajuUcj6yIA1G8nm6irMLcDRVsBJjYdWRD90tHek23jHdpn/1gXAkoc/UCaHNnWSwVVvQf/BTQm23NO/c7+bGuhOQSIG1/baiagq810djo6YHrayatsMga84Vm0AMR4dzIoOk4ZQW4CHdCvoIj3FwA6J/9aN96rLfej6bRrC8qt70/2+bzaBd4d6FM/gJ9qb037aPoIMzsFEMR2nYEoz5XFk1wOUDhn35W5tYK0rVWfAwnJZzVbso+8pz40l3hJe/Gc5wQz0Y5drE/Jz3hgBSzit9W+OiaXkvlrxgcZ2nbWS+y3S+zQW97zYIAEAoLwJahCAP3mxBAYjI2ueTzUIbR4EmwybAa8YhwMGQjVNGAJD+mVhKQKr+4vtb3FY1L9WCiH0jq9WxTY/rCyGHKu/TY+4+Rgzss47aNiQKV8irKWwXCL/jc+7yVAZ0ZGKKS0U8CC4nIWmT3NnHm0KrUwQzyHp7FZEBZ1AlNmCNozrEq1h05C/dSgQLOMd89MA9W7RHcofw4LejAOLWY8QUBBvaVqz33UpxaQ8a9ZKuv8XbsA0dEcUvh+iz5x3oEln/AJn7B3JqR72oaRoZWTnANbdCrhDqkUSbFFAT/6Dam39xu9zQealLYbD/nc/aHl/rcFhHJmUFkT3sUI4uDJFAEecA47etBaYDhWe8R+b/NMeQcocYykrwE0XvKSl+xJqO8JSP/PaNGx9e8+PJeySxFoK4CuSIj1QoAXpVydAOsaTTjdxmJPItBmZjrgX+0xbFJS8WCAI96Xhuy5MjmO8Yh+p2BnRk5psYyuCgeSDYzrZCAZ453kAp5sPNoUDQDyeT/ZgRdkoqDBpOs0EtDGOtdec3ft+pwKXD9EnDjBgQnoUiZFUaBkDAWNDvrAsXAWNZDNmABi5odz4ndghLFZ7/6fYOUp/plGTVGoIo3NcdtU6lsREv/P1NMMhCJt0zCpP9q0PoGZjoziYLadxL5XNU7QvyKrxk5uZexpk6wj2xjqt1xf1+pXssRa8ru1gJ8BRB1BumaRkPei8S4OuUwg8z11te/KPDrVflXiPXto/VQLRm0NEX98Y27IAv3Cm9ogN9ftWWUMiUqJTLoPvTyX44IfrGt1WazRmUmYo6tv5IVzx13xY/JkZs5ZC9Yo+Wur0LX8o5jqKflyF/RpDcgYMu/A6WQVXU3+0290PHnUNoPm+xr76FLdfEw+sEUcBdyVQd/vKUu7R0QYvwTWGscKZtuLrW1r/9b2yS3lQ1vL1i2eHfFojZLbbAi1nlxkp5owgnBsOnIAr4sU028VaUyuopEsnGR84GH0nkfp+q53f8mXfMn+BB86w3oGrnufoEU1cWbQT3tTFuE7fas/ZTWQzdYdPd/9+RzknDbJEn+3rSXdSpYHgpbNFABNPnFI2/Lsc3YgPQFYsP3ThW7WDB+E80uuxI9t/8Nznr9E/lWvYj39Bv/qf9ufJpCAFjmwOdoTQOhI8Ow4bajtQM7iB34VPmCLmxPgq9oZM2gSyHhonz85wn5Ez0vsu7nN2lpU1838qcXWdtV8Nzw0M8zzAWZWC1rJHtHGKhvMH5nNLsELAT+H7Ktz8inZN7fNeUbmnn7zE69p/9z77+r7ewcS5nExM63DAEOHQoo4ZBR5zLgS/xBRUlaexbAzFTXjrkVD2IWK5ly4x3MmMxSrTIOJFJWS5fmOSKl/7m8PpT5WPC1HqJSp0vCLHE/U7Fb9bw+WPhg/IehdDJpZCClQwVgoZQYgwY++paqFriVw1n3wpTISiu1hKxWohZ3gLpIz+UO76Iwus+2UfbUZEm4h9acWS3N4av6uWWzGo3+BJitNZtvtgTcX6OHZjM6i+wRsqXil6KKlsQdWTIEfTSYQpq2M6Xi5+W2fpzUxa13Mfa/+nvvaWmPrepxKvMyMjE7rBO3bK+vzQ+s/ZHlGo/t7RePxFRoEKKyGg//jwfpclGDNPDF+SLo+tQczHhF1rA7DOR6byLS2GDhlf+hP2RZoQTbNdN85p+6Nns1LfI+nklE5Lz5LnqWo1+1hc21N2jyX9ZlD7V1re9ps7+pU0hmQRYlaA7OmzFzDbSsoC6m15J5z+kO/2hrlfv0IwPBbX8r46L70S7JoGk0ZdIFbgcqNgQEA9PasdgKmpgEb4KDvvjeeuT60lcFYxphx3GJ9lV2ENx5Hv+qrYmwzAypZEn/meBdV9Ex0nOsaLTOQ0/9491z7RRwPrR/6LJk79cMqszoJp7k/pNsb15SvxmZc5JSxeBdHpLWa07NGz7MzyB1/l32wRqh67lr+OSZfrqVPWWsz62jy6aSVcfo/G6yxXWMfndPN5+RDQFL2R7yyRgjXs+onL7V2AF6tae0md29tn9xS/zYG/NM2zWRmmXPJuJn+Ph3GdHvBKs8X3fVd7VTRvwAS22DqDTwWuJguQ9vqDQAFWj/J0FWvT5tBW5xI74kn9cH/dM3Mmiy4Gb9VWNT9bbee9i25nf5tDNEk2+mSjJreW1Bo2hPx1Tn5N3kVf7t/OtLptyLxZZUAZ+a4Z3/brqEtPDIBN7oM3eMTNCuQ1XaJspfNx9y6hsfq2+x3OmO177Kh0LaM2LIZeqd76Fx6ds0UaEt0dXBaS/oxa0P4vLGua/9S++qQrJqyEi3yDbWJP/XhmvbPyce7+v7egYS5MDFuDDkX/BqpKJ3wXDbC6kikVDAJgTMd5YzenHsM5u+YsdTM0LuZBoeBS7WefZpOWQwTE6Y8vTfHp+9m2pL3pqRv0X/9JkRL0cO0M+KSsa2fGeAJxClYMnT6PZ3IlEZppdqac2quW/wpo94XEp7BiR6BOhnz5mQa+2v75xbLqflbt6Wca+vQ9xklhxR+n+VcuBd9KcUyJaCjFQZFq9WBnsLU32WHhOzjq4rfGM/k7dW4m0rf363HlN9ce+hWxLZxW1fmctb/8Pfs85oi5tnm79D6z7grsm+9TEAm3oj3pjFRv6JJzl0gXeu1eWifIBSdU+iy/pqXnpvK8RxPzL62dtpGlRGQskCnNcV29r13NdZJ1wlAzuyF7om261q5dn0eAsfWrIhAx6Ie8eyU0XPeMuJmOxNkWaPcp/hn1R/dO/lpjUCuz0yePQSiBbya33Vb15STycXVwUKHQA48hh+8x7MTrLrF+rpGv87sQe3gNfI4npiG0gQKApCTR+hB5hlzOo9uOtf+mmF1aP1MmTLXlmfLoGpdlf6b0eh7/TYHvkvPp2PKaphAUPJoznu8vTpbc/3G3/GaPlg31/APXpoZaHdNn1UXrcB/cm11muKPnn9c+2h1WI/J4lPyoT7MDJLsvhW8Q8vsFc6S/93r55Bj2Lzfyj7Bk7eUD9M+aCyH0urXINLkg6kfpi47pK+Ti+Y1ELW15v/qkiQf2+43AYNkbO17v3VUZmHrefIKGdHWBp/X/wIe5FR2YoGhOa7VNi7o5Xm8kUxgixW8s74L5Ezgqr+TA/5vjvW9Og36USbdKfvBfBl7NG3cayC1QElzecjODPw/tO4OBRLS89mc2VvNzQRK5hxOHXrKvptBgGk/NDfr70nnqffcp2/RQL/T83PtzsAc2Zo/WKaVeVrX+jn7cPo03bv6R9e0f+79d/H9gwES7mIwWxvPnQIJlxmB0QpBeBdO9HPv0fPviQyQ6fxRDD5vm0v7+DIEK74yUdfnH+WuH3HKZxoFlI2IxEToO0HFG7v3EGCx9mgi+pRnERD3TVDi+pE8zBYmEFo0IDABPS4Bgx/myLZebRTYKLBRYKPAtRTY7J9rKbg9v1HgfimwAQn3S/97fzuwoAivzrRvM6f23jv4jHeAo8WhKrUuFBjA096oOS+QylK4Jnr6jJPpZsNbwYD24KNtc1IG0xrJuARI0PEitRVzAxIVSX0+rLNT51TfbGK3hjcKbBTYKLBR4EFTYLN/HvT0bJ3bKHARBTYg4SIyPbs3zRSlqsJypjg4p/bzP7sUub+RcTg5rfOc6oCFtjnkeB5KO7u/nj/db65qMFCt1LU1dQ+9+656IpdE09f09NqVAgcQKr3+6abg8d63Zckdh86pnnurn1UabOPaKLBRYKPARoHTFNjsn41DNgo8nRTYgISnc97urNcir4z9rgrDPB8ipXdGxCsamvutZzOrI9sWB+BOztmhardXdOV5+Wi1DyYt0VhdCvv0XPZuq1ExK1cDAayRWbz1HAEBESr1d+yp+5/1ddYe3nPnVJ+j3fb9RoGNAhsFNgo8WxTY7J9naz630Tw/KbABCc/PeX814MA/IqQVEiLcZSXMKtvPczLdfPgK3xw6p7rMkEvOKb55J5/hF4iGVHAJuDaL/fS39QFA6BjPS8gBqJgnUyhItJ7tfkk7T/M96zadtuw86yDK0zxnW983CmwU2CjwpCiw2T9PitLbezYK3D0FNiDh7mn6VLXYGaqz086t/aqv+qpXOyLmqRrUU9TZc+dUd/zjsXOK5zE+T9GwH0xXZ52DCiMeqj7cZ7N44qU1Ehps1YdnscFnvaBpVfz9btx4GbiAfpdWXX8wDLN1ZKPARoGNAhsF7oQCm/1zJ2TcGtkocK8U2ICEeyX//b+80xoq3Mfgl8b9OtUrslkAACAASURBVK/zOv/fueX339tntwfHzqmeZ9YeOqf42aXIkxtZW3s4tbPuQXUp5vaFjofTu0v291cYcx5ZuR4p9uRGej9vOnVO9f30aHvrRoGNAhsFNgo8FAps9s9DmYmtHxsFnjsFNiDhudPsmXui83FXR+rQucjP3ODveUDnzqmue8fOKe5IvXsexlP9+s6uNojOoJ6839995775zLnBr5kLZTV0lvK555/m7ysKOmlw6pzqp3msW983CmwU2CiwUeByCmz2z+W02u7cKPBQKbABCQ91ZrZ+bRTYKLBRYKPARoGNAhsFNgpsFNgosFFgo8BGgQdIgQ1IeICTsnVpo8BGgY0CGwU2CmwU2CiwUWCjwEaBjQIbBTYKPFQKbEDCQ52ZrV8bBTYKbBTYKLBRYKPARoGNAhsFNgpsFNgosFHgAVJgAxIe4KRsXdoosFFgo8BGgY0CGwU2CmwU2CiwUWCjwEaBjQIPlQIbkPBQZ2br10aBjQIbBTYKbBTYKLBRYKPARoGNAhsFNgpsFHiAFNiAhAc4KVuXNgpsFNgosFFgo8BGgY0CGwU2CmwU2CiwUWCjwEOlwAYkPNSZ2fq1UWCjwEaBjQIbBTYKbBTYKLBRYKPARoGNAhsFHiAFNiDhAU7K1qWNAhsFNgpsFNgosFFgo8BGgY0CGwU2CmwU2CjwUCmwAQkPdWYu7Nf//b//d/dNvsk32f3X//pfd9/2237b3X/+z/959+2//bfffeM3fuPu//yf/7P7Zt/sm+1e4zVeY/+/+9z/P//n/9x962/9rfef+e6S6z/8h/+w+07f6Ts9avPrv/7rd9/8m3/zSx7d7tkosFHgMSnQ+v7f//t/717zNV9z30p/991/+S//Zfftvt232/27f/fvdt/5O3/n/T3//t//+91rvdZr7f7bf/tv+7Vu7XvODzkx23nMrm2PbRTYKLBR4CoKfMM3fMPum37Tb7r7X//rf+2+xbf4Fo/a+o//8T/uvuN3/I77/8mwb/Ntvs3+7//xP/7H7lt+y2/5yJaZto/vs4P8zc7xvXanvcKWYSOxfXy/XRsFNgocpkDrZtr/1lU2BB/Dxc9wZZO4h3/gue/yXb7L7j/9p/+0X7fWorXOltnW3rPDdRuQ8AzMZaBBjsa//tf/eu/0T8W8KupAhnPDp9Ap+xyUnJgNSDhHue37jQJ3Q4EAAmvYZV1P0MBnAQcMaQqa4d2ap9TJhkBDxjjFby1noN9NT7dWNgpsFNgo8NwpIACSLAIssE/Iq2TWBAimw+LvQIecmN5eoIT94sf/fgCrrs2Gee7ztD3x/KPAv/23/3YPBrisHWuJ7VBwkn3hCrQLWAAkfO/v/b13n/M5n7P7vt/3++7vOQbuPf+o+myNeAMSnoH5DBTwm0J+wQtesAMmdIUC9j9QgONB8Z67OByEwd/5O39nj+J3ESQEx5aVcI6C2/cbBR6fAtYoEMBvittVJM0a9Ln/gQPf6lt9q0dZRhS2CIDri7/4i3f/4l/8i91Xf/VX7770S7909+mf/ul7Q53hLmKwXRsFNgpsFHgIFEhukWscFr/ZGOTbP/7H/3j35V/+5bu/+lf/6u6Vr3zlo+gme+ad3umddj/2x/7Y3Y/4ET9i7/SQhYACvz0beFD2lrFeGkx5CHTZ+rBR4D4oIBuIHQHcc/2W3/Jbdh/6oR+6zzB41atetXvxi1+8+7qv+7rdd/2u33X/vfX6WZ/1Wbu3fuu33v//YR/2Ybt3e7d32wcuAH5lAvluZhrdx9i2d94dBTYg4e5oeS8trZkGORorSEAZU6wu2QoAB4r63NYGYEEKPRSSUNkAhHuZ7u2lz0MKWINtT2p9AxWs8WkMl37oHmv2a7/2a3cf9EEftPvTf/pP7/7Vv/pXjzKLZDN0XQImPg9Jvg15o8BGgSdEgZlJwC5hWwAAXGyOz/zMz9y97GUve9SbMi/JQFu6JhhKVv60n/bTdu/8zu+8/31o++Z//+//fd/+llr9hCZ4e81TT4HW6N/6W39r96N/9I/erzug3F/7a39t98Zv/Ma7f/bP/tnudV7ndXZf8iVfsnujN3qj3ff4Ht9jH7z4B//gH+xe93Vfd297BEYA9tgzM2P6qSfQ83wAG5DwjDAAJN9C7cewShUMVSyDgLK+9ILkU7xFCBIGnq8ew6VtbfdtFNgo8NwoUOaAdQjRd9k7bE1a15B+91jb7TUGGNrD+It+0S/afeqnfuo+ItfFSHd/hkBZDs+tV9vdGwU2CmwUuBsKkEdkF5nmtwioAInMg/d8z/fcfdmXfdk+K6uUahkIwNBsk3rx3b7bd9uDp2Tid/gO32H3s37Wz9q967u+6+71X//197aKS0TUe8pQuJsRbK1sFHg2KdCWorZHGuX7v//77z7gAz7gUZ2SdR1GiY/8yI/cvfSlL919v+/3/V6NOBNUeDap9vwb1QYkPOVzXhSy1OYABMqyK2djDlUqEkSxfdfHyAA1pOg5J6VX+11xlaecfFv3Nwo8aApYd0Xg2lqUUSxaBxgABkg1lGlkPTPG//Af/sO7d3iHd3g0tgBGz7jKcNgyEh709G+d2yjwTFOgbEfyaW5B+AN/4A/sfv2v//V78ABg6ruZVWn7gr3bPiszK3A0grnnJ/yEn7D78A//8H20tOyEue3rmSbuNriNAndAAb4Ee78tlpq0Nj/2Yz92v0W6+kvVTPD/r/gVv2K/DaKsHz4EUALANz/b/Ig7mKAH0MQGJDyASbirLlC6Lgghh0H6Hsfi+3yf77NPPZJu9G/+zb/ZK98KEF3ybs/97b/9t/fPu8pOmMWQLmlnu2ejwEaB504BAEHZCD0tK2Gm9FLiFL5MBHUQ3uRN3mRvfAciUuCU/1u+5VvuUxMDBWeG0XPv2fbERoGNAhsFHp8C5BAbpXouWvq9v/f37n7H7/gdu7/39/7eo4bLNpBl2RZLdkzF2/xd8Vj2j33bgaXv8i7vsvvtv/237+2htoLNwMvj9357cqPAs02B6h9YL2yQ7/k9v+ejASui+JVf+ZW7X/Nrfs3+MwDBK17xit1P+kk/ab/dQcDDZ3465cF91nuZls829Z4/o9uAhGdgrstKqApxiB8nAWBgEUMDOwrOff7ueKVzJFC4EYjQ0ZHtXzz33Pb9RoGNAtdRgMKtHkn1TNqOYB0fAvN+6S/9pbuP//iPf1SMTCbDT/2pP3X3CZ/wCY8MdinAjPPt2iiwUWCjwH1SgP3CFmG3fOEXfuHuZ/yMn7EvFs3m4IxwYiq6+If+0B/aF1X8/t//+z86Bvef//N/vvvcz/3cfV2EMq5ERZOPbKA/82f+zO4n/sSfuG+H/bJty7zPGd/e/bRRoO1A1pS10yluxtHWpPyO9RS5xlqNtq2+2tM2++f7uwEJ52n04O/oSMZS93I4SlueC7x75rn0pwZYGmDI5NxfWKHH9dglz+hDKdkEiPdWXGW20bPtxUrBJ4yAIVWpDyjpnllobj2WsiOh+nwt9lKFe23Wr2iT4dI+Su/xmdRJl7aMUXTkXP/dLypsDPW7sXpW/2bRGe8q40OUZj32qkr97YNv7tYCUu1p09cE9zzuahbp9A734JPmTLtzf5x58P1MRZttdBxhlXgnT6x7Uvt/8uC5/k/Dr6MOJ9/OQoOTL43BvK0VutdqxH2PBybN1mKmk4aNdd3z5x79uQtH3TzahmQc8VJnN89tCfXzn/yTf7KvXI5e5qojz5zYwPiOF9Y+z/mqCKvf1V7w/Uw9LqIX3Xp/DgAalA3hnc3fof2RrdVoO/ni0PpFhzIqWj/JvFKhgSe9Kxm2RiH1OZ43l9Zh4528pV/GSWbE5/NIzblG55opytoYDo1l8lPb0Y4dT9e2lfjAb/Or3d61zpN7bHuRkRLd0KXjP1vv86jQ2nqSKeCn5Id+6DN5O9d+9LRFz9wYE/r723y2Faj6QYfkV+eZH9M/5+S3NudJAGuEPRmRse17vDrnxDuOyT/t45FZ+2jyZus2Xp/r61C0PxCySGE84f/6uh4te2sDKBlinAok/vk//+f3/IpGriKdqr+bL/Jk2ji+N39o+Kt+1a/a14WZxWlrSzZmMnnOmXfMCvLkRLIgWbs6P/N4yvrv/Z5rmwY+TNcZi74XhGmepm5svU0en7ZCqePGNvVXMkSb/j60fo/pt9WmOiSf47FD/LE+j5Z3qZ/nCUXJqta9funTjHY/V/tI+2Xnat/cJxOSk/ir7TM+i77pE+PFY2X3Tbsu2h3Sab7DF0C0aWesvJit2lr1nnTmfdt/cy1OGbaeyHBMvp0r9n5r2bO1fzcU2ICEu6HjvbZySyAhh5JxmwFEkCW8VYNXqVWKk6iAo184bgyCH/yDf/B+j6LjI3/AD/gBexpNh28qN3+nKDgj0rkpZYpqNQAzyub+8YAHgv5QxgTDQXsU82u91mvt22V4apuB0dFSf+yP/bH9OCCu0sNf9KIX7d72bd929wN/4A98tTmehsSKwM7+e4iSMO62hpivwIUMBVtPXvu1X/vR/rEZWdGG/qN7TkaO2XSwO+83ZXioSi7lRQmhbwbjbIPAR8NAk7UfnhcBsudU3/3fvdoxh9OQ0W+OsDa9V/8z9DkGl/R/KsvGrwDXH/kjf2T3+Z//+bu//tf/+p6eP/2n//Tdz/yZP3P3eq/3evt34juX6sG297gYaxmJ/s/w8Nl0NKcxfcjBy6DQXmeTr87BXQiFjJnaMqcBWF/zNV+zX5P4q+yiD/mQD9n9ht/wG/a3N/+//Jf/8t3v+l2/a9/PwIWpwL/qq75qX5As5Z9xm/E0t0Ktxpz3zOOf/P/3//7f38/BdFJWQMa7rKEcXPeivz63NhrzdDRy6KeTi0Z4Hx9O8C/wy1r3/mTWuq0j+TmNerztebwqSko+/OW//Jf3mR768N2/+3ff7wN1Pja+Q/9DgMVqmJeWbY2oaG0O8fBnf/Zn777oi75oP2RVr3/KT/kp+6O1zAteJEvXK1nqHW1lm2d+HwJcjT1nNv5vTjvJh2xYAcy74OVDbUyH7pD8wAuH9tF2drnfhzLrtDuN3Ma4yi88cY38NqbmeK5/OoWeyQHNCVz3B18i/7rHHHsXeUZHOZL5oz7qox7VDlAE7Uf9qB+15xvjJNPICs9MedBaNMdoO+W1dwTArM72LXigtWceyaG3eIu32Ou6+qvvCi5aa4q2TeAteT1Byn/5L//l7n3f9333Jz1YH+Y9HfYX/sJf2G/tclnDfoy9drwXTUrfnkdRmrd5AkRgaxlj0QptyVayQ7/w5upUude8TPAz0Ba//MN/+A/382qe/9Sf+lN7ufLjf/yP3/edbPgxP+bH7PV348jR9e6pU+PreOGQfsvRPSaf8dCl/DHl513pZ2NMF1fPS59WsOtx7aPWLpvme32v77Wft2SfYp9kv1OPbBdMZ33Kp3zKHgBgF6Kp5/zWFnkS30TTc/13Hx6lu6ojkK0S7QswxVuHAJz7sP+Md+q41mK8cIl8u4Vc2dp8shTYgIQnS++bvO3WQIJOZwj5Tdjav/iX/tJf2r3Xe73XHnUvctIAKTSC10XYiBJQgqVEzQhojoLfBM8LXvCCfWqjaxZYqu22bBRp8G4Cl0BLeVI2BLTnCdiMo9oAgFAAFAXni8LWTgj1dDa1+aZv+qa7D/7gD97vL29vZsdgnup/7wMifMVXfMW+H0VqM5ApQQ4DI2henBhOWqdv9B2ll+PXthX91vY/+kf/aP9b31ZD0BncjBFGLqWFXhkfjDhAxrzMH4d8Vv33PQfd/QEIPkNP82b+MrhyXDlLaJbTSAkzCgELl/S/KDcl6/ih3/27f/fuj//xP76fqwAR8190lvGoWvBv/s2/efcGb/AGr6borJVOL4kHi3rE537Hv80Vmno2B4aTwJD4yT/5J++dSQZ8hmGGSDx27aLP+Yina09/ZqSMwaLAmD7rfxE9jipALOW+OrfmndE6r1/7a3/tfp/yoat9yXjM/uM/+Sf/5D4K5fJuPMOQtNb1Xb+9s+he67eCaY0rAMH33lHGRd8zyvGSNjnW//Sf/tP9O803PgBeftzHfdz+s4z3eLEx47lf8kt+yT7qmXxyv/Xg/1lYirGmrsTv//2//1E9CvdZM4Ft1pi1/X7v9367X/ALfsF+PvTX58ZjDcdnRerII8dm/cJf+Av3c+S+spD0JQAEvQBg5JMK9NrKCXEffmuN64+1B7BtDba2Jv/Ev81r8vXt3/7tdz/35/7cvfNrHVvbU0Zfy8Pnnj8mP3L0yCz8hFa25ZgH+uev/JW/svvoj/7o/dwFqpUthibW7Tn5dY38ntv+AJrWkbnFh94bzzf+eDnn75z8Mz9ooB00AJ7iyeY0vVsEnlwlB5zfDkB0xVvJep8BrukyvNiz6RB6im58UldO+Tu+4zvuFFlsDVgH+PALvuALdj/oB/2gR3K8rArPoc8KetENP/tn/+xX6z758N7v/d477/D3rA0TLckj8qFAhVoNtolFw0CD/vdczqK5ppcAtvS4eXV/6w1/z/3l2sgZDNQwdoCJq8yo+AcP4Hnywnd/8A/+wd3bvM3bvFo0PlngmZlZdUq/edc5+XyOP26pn5Pvgb/JPeOj/8jra+wjY59AKnnxSZ/0SXvZ3LoLfI3v9IEsNn9swnd/93d/NbBzyhN8VpHCnp9ZFmVb4Rd8w7ZSKBlQaK3HP/grUEE7/i4rFf/fl/2nf9YgmSPbR5/Ilhe+8IX7z87Jt2lDPil5s73n7imwAQl3T9Mn3uItgYSU03TA/ubf/Ju73/k7f+fe+Wa0TuM6AwkR5mkR7rFH0R5HDmVRyxUJT1HkREyDl4Am+HMYfZewXw02TgelS5AXHdJXQpfA0zcK4xf/4l/8/xl7pybwz/25P7cXkjnFl/a/iMZs27Pt46QMy5CgeHJyooN+B264rwwR3+f8lJbfO1K+GUbv8z7vsy86NS/v9Zw2Qr1n9DYjqyJXRan1z3NFeQOYZttFg0r1m1tdcvw7OqhIedGzaazl0HAaRKzaNjOdIm1rozOKa+cjPuIjdlJi55Vz2bqZRnmOS7zVO6YTP6Nc7mOAyl55j/d4jz3g1HUXaXvRtUh9RmJz5V34XL9f9apX7Z3pSZecehH0NVPFsxyJT/u0T9vvL3YxstHF/DJsOBQr8JCT7llrKR71LlFAR0NVcT2DK5pkEAc8oL21tBaTLBK9rnXPafODPuiDdr/tt/22/Zhm1oy1XiYTozBAokJr5oRzDpBIRumTqCfgqct6e8lLXrIvMtsa93vKtMmH/v6Mz/iMfaGpmRWVXMoYN07p1zKfpmxr/+ihz8y94lUiY+Ynw32ukZ5rK5j3JiPQuChv9+VooFXbOor4AUR+3+/7fXt5sAKwp2TjNd+dkx/xuTExXAF4IsyrnjCGuT3rnPwK+Jl9N1dru8fkd6CRKDgHYBZAzVmdMq33BNQke4/Jv+giIwYwAABL/sRTK+jpHRwScu+d3umdHs0hw969+L0tQass82yO/TXz+VyeJb/wvyw367nAgL/JJQ69z4qor3KsdRm9ge9Agx/6Q3/oPjvD9+QYkIys7jJO84wH5rrG82wF98saKvo/syHm+LRvnjo1Z36X3E4OlYqfTqN3rWdH9XLA/LgAQrapNT/anrylvy9/+cv3xe3K9vRcTqz2y9g8pd/QYMqeVT5fwh9PQj/H68bY33ONPq59hDboTCf4mw7/o3/0jz4KZB3SW81FwDeZ76hD82Au8Q85FV0KUE0gwd+z//gDH1nj3u9iW+GXtmwZdzaO9Z28fij2nzkwbmuP3QX4tVZP9S/efC7yYrv34VFgAxIe3pw85x7dEkjQmYn428IgzY4TMSPP7suZ8zkhR1ASeIx/AoWjYYuACKYo3txL1z7WuReU0UMxGl+ZApM4lN50mjqlQhs5WoR6x0TNZ6G9P//n//z9RxSDvjIetEG51m6pW5QtwchREaEEQKz7G+t7Bk1IeaCAdvuZVar1gUCdIIzPGDgJ4ZUpVgGcIeT+DIj5Dgg3IIfTFr8Usdb2ajhnlFAM09Coj90/0zb1IRrMKGBARmPAH/pROqDPj/U/GnO83u7t3u7R3llGHsOqvdHmrguvaN/3+s8pEm0NIMnYKiVcpKi0xfjY3E3DrchtEff2vOpfjqwoBqM3cOQuzirnAOqfPmcwa9d49SFHj4NqTWVcANL06wM/8AP3Ua5D+/UzTKxp6bIZu80F4ObN3uzNHhVpjU8DFv7G3/gbe1CNM+VdnSQh80VUG02tLfxjniZPoG/pv3jKO7XbFpOV333vO+PWb9HfH/fjftz+71K+PSMazOk+dKGXvgX26JN3m0M1JBiTzZ1IJJ7DqxnTyRfvLOOj76KZbV5qVBi78aF7ck4GBQdhgjWzn23JWiPo5Cbn6A3f8A13KmV7Xr+8g0Nq3spO0f/pFNV+xqw+5fyuNMLjgZi2pNlucevCWOfkRxkIxhzfidzKKulCg6L/bVnznXnFk6fkV20c0z++PyW/yQgg1Cd/8ifv3+fSn9KVZx/LZFmdiFPyr9Tgt3qrt9pnX3hHDop5rN+tHXKi9Hb8JCXbNqOyEtAzmdopTt6f3puZQ2tK/sFFdeWH+o/n8DVwSD/jd00DR4EBsy/rFrIc/D73v3FYe7NugfZmFgBaJNP8zkGdsuov/sW/uNebrvgv+mf/+E4Wxw/7YT9sT0fzsgKj5qX7k3vmiW2Ft4tSu49uC2jVNhuqbMWcM+Pww4YBYgFNutryVKboKf2WXjsln0/xB7lC5txKP6M1OnlHNLWmja112TxOVnwu9lH1BmTN0pVlsE6boranzZkt5Pdv/a2/dZ+dG49NEOFc/70HD6AhcMg1ecD4pgybmTH1677sv7by4CPrz1gAgut1rn9XipHt8XumwAYk3PME3MXrbw0kENgVOZIyLjI2jR/OzK/+1b96Hz0gEAlb6feQ1fZrd8YzJcoJ/z2/5/fs20zpzf17BO/cl97f3qMvRUxCeCkZ7XPyXTkDpVAXmeeUcTCh/tLRPaMPIjUuhgzHyxYM7/G5tGKOaClaFK52pdVyvs71v/ktddr/jdWzjA7fUUbG7buZQjcdfOP2vb64f6ZN53x0f4qsjJKf9/N+3t7Y7cpw6Lf7K1R2KO0zQ6v6BmVC5CwXaXFfyrZ94+jYfZ5rHrq3aJP/1/77jJNnK4dxezaDj3EtisyZRTNZLq985Sv3P64ZzdEG5Wxsa2Qpo0N/M1bWCEipqvHisXWrOrj97Z4/lHb5OOu97Jr1WbQqWi7TR3o6ha2vjaNIjf74ySCfNHDPW7/1W+8dFc5F24rs07V1YaZqaj/eYsA6K3penHTGN752RdsV9JMhYb22RluznvGdec4JMLcZUkWc/ba15M/+2T/7aG2iE0NQuqn7Sxme6ZMyJWzZmFkGACprI5rIuLK2Jy+TF6Is5B8aiBBLLxYR9F3bLMgLkWDjndlK5KHtIrI/4vGyedBRJskP+SE/ZP/Ov/t3/+6+yry2ylry+eu+7uvu09HJ1Yp0tWZm1NFnyQbvYBgX4ZxzFdBh3P5eAQw0QZsncR2TH/g4kJf8r3jq5K3o2ZYYcpUzGqBa//H/Kr/Ql846pn/OyW/zbltTGTSThjk8AY21pegp/iGPcvaOyW/PAK7pVusg8ICusOZf9rKX7cEE/PDhH/7heyCzbR7uFx207Sae8Dv9iR7JvLk+0XhNF78VD2S7qD0iGhvoXB/pao50Mie9U5BhOpHJw+aitucaCWxAI86P39UuQo+AGXyCDu/6ru+6t2HwU30IUNDXMhdkfghOBBZ5ZxlR+LAsioCTgD26S62LAhfpLFldwDJj12d9kfFiPruSsWq0cEInjaYjfU6/TTlX28nnS/jjlvp5ruFA8xz8dWvf49hH0QzAbBukK52Evk47sk0IGGc9Ac9lH0595Rk8B4hw4kgZSNkaZUid6r9n4uX0gjkP6AmY7Dtzmn11yn56EvafNYS/je+X/bJftteLAQcVrjwl324lW7Z2nxwFNiDhydH6Zm+6JZCQoCXIGLDv8A7vsE8PJKCK8HI2KNyK2zVQgtD+VUhtgrd0YEYqoTuvBLB7Kx6WAGKsU7hF3Dw3DQUGHUUw96USwoQtB3PuzwdiMA7m3j+GGiXN4O7KYBDN5rBMBFwbjIepsA/1X1sZETmh01HvXdpJgfnMOBkq3llEdxpEa7pcz5ZNQZCnwIoWdBb3NBpnmmBzXZ/Rry0Xs++lhLqvwkL6mPE50XP9KnV69j9gofk91n/vEoFE6y5zKWKq6FF0y9kVuWWEfczHfMyeP0pTZQxIW3T/jCR5zpwX8QkwWtPty8rh2Eh3rT6IPqEzp4ADzpnX38lb1y78eGyuO6i/ehFS9KV4/8bf+Bv3rzFP0VK6pTOe2x7QvM9MFfTVvjY4Jc1HBqQ1jg/c01x7j33qjOBScXPSHDGp4CXal51SbYmZJm+e7HuOvzPGGPDqK1jv8Utp2NExZ8C7gJJz24n506fSkeNp4zIWtRU4mhmo5hl4KAMhkC6wNPDTezn1v/JX/spHGSDuRQPZB2UBVbNlGn0V2voTf+JP7OsczNox2sWT5M5MufY55/9DP/RD99s31mcUfRSB5NwkB/GxeY3mM50eTdVOcX+yB009I2JtrXQ0aI4OugFlbGG75XVOfphbvGIuzLv98kBRfweOKYoG+JlydUbti8IbxwSX13E9jvwGTIlGzhot2gU62YYlSl3mT/xsbvH3BB2OyT+R6U/8xE/c78OeFxkjHd48Gp81bh8+WdbaLZtkAhmzKB2akmtd3Z+TPdf7LXkAHwIRgAmtIX0xJmCjNZ3TPME5z6Fh69TvmSXo+TL9ThWOLEXd/fGAOTOnMgCAfwC8eCpdk/3BkQYCFqFenczmPRrWF3PINmprh++tdXIGTxXtTY+bK1u62FTkV1sqPAd4VP9IH9xPL5TJdk6/rAbXZwAAIABJREFUnZLPM7PiEH/47Jb62djI8jXDo+w3c3GNfVS2GD1ZwMhn2Q1tiy3jxxywJ2dNpDJL6BGgsPVTwOlc/+MF9rCMRuOiMzwvI0xtI3wX7Y1V/8zpzMa9L/tvyoWyXg/JilP9u6Vs2dp+MhTYgIQnQ+ebvuWWQMJEV1PmGSb+l/YHiaU8Z/X2CsdQaJSlegTT4Cd8K5pVVL+IYI7TdERSxjNy5LMZWS3NrijPjG67tyJkIhAzykloc7o4q2U8UCTa1gaHDQqt/bmHnsAvxb4U7pyujFa/o6G26u96XOG61WHWF8h4ajz1o1R3ynRmFkSj0lRn2zmTc393Ua7Zfu/MMFmjapSY5zKqjNO9IdFzT2cZIfWnlHLPdP+x/jO6zVfOVA76p3/6p+/3o3tu7j3UJoCBYzirf3sPB7Pjv5qTgIj6PzNA2lbjHRnVGZOixozLNUOhLTilLx8CjZ6LMNCHquj3XMa2dxX1mLTEO7/u1/26vfObYR0o5r7kBT4xh9rB485nN762F+AVRVUZN9NY1wanJeBwzo1tEpz1+CK6oYcf/3MMJjiwGuDNgbXSGDOaS/+39swvMCLgqjXD0LOFak1jVg3d52iGH9oGog7Cj/yRP3LfZ4ai8cogMBbgpe0SosKdDjABt9Zi68G4mvvkmP+NGb3nnAFuFOUjQ5oLtNUv42QwKg6H1wO4mudkU3voW/NlKvm/tWW81WrwnHv0M7DSffW19dWzcz08F7699N5L5UftAa1F3V1kLeMfmJScRY85nnPyy3On9M85+a0P6BsvJV9n5Lkod31uDotCnpLf2iZrzJU193mf93n7AsGyD2SouNK73iOSXMS2dWUOJygQyKfvvpt7vtsSqN05N5fO5+PcR0Z1klL8PHXmoTYnSJBsK0V9bvvp2TmWtoT1rqm33L/WBXASlSyz3llqeSCOAAvQre1x1mqZRBO4Wo9FtNbQvzVnPmzXknkwMyBm5Xu8KuihoGTXfEfrXluBwOmg+GHShDwIBDsmn0/xBzl8S/08nWh0cqXv9T05Tmc9jn2ENvSFrXjpkeZD5i0bAz+0htHVHJDLttABdN0PMFSHo6yC1ti5/gdQmNOP/diPfcQLbGoZd2Ub6IN7A5X0O1l3n/afPsVD6ZAKxFZw+Jx8exyZsT3zsCiwAQkPaz4eqze3BBJ0iKBgVENhCa/SrXzHyBUd5mhQeH4TKClugtRRTFJ3uwIUvviLv3jvjF3b/xR8EarZxwRxIIgK9u2RngYDI01UcO4JzkApRX3uITaW9mOf67979aMU4pz0mVFBMbjHO3OqjQcd+zyDIYBlboFon3AKL8dCGrfU1rXY2sx+yPltvP02d0W7ciz6Hc1T7Pp4jP7G0Fhqb3WwM6pWJ0yknDKfWRSMao7vdFjjLeNH506uyCBFH4XKRI444ik9fcvwix/Ms8+1VTRxdUr9317oSUttcUI5ndExA3Kl7wTp1u+m0VnRpQx/fZvR8k4/QAMGuYwMUa34awJYjXsVNIwj20TaFpLRCQAUAfb/3KdcFCpnSN+k4vb8BPhyvGcmiO8z/pInGXDxQIbjKaFoS1XvbJ0xwmxTajtKa4uBrpCgy2f6hU6yVQJPyobCC8kwck1ba3+qeTDnQsSw7Vzew2mRDUB2uiYgoFYMMOHUJRoqw2N9Fv8r7lWmVTTWR3OVbDBOQA+Dv6wFbU1A1ucVsS06i3eKtLl/gifTEZmp5Y+lvMaJQIfkR/rHezp2dspt4+LoNGb9TLaUYYIWydTmvbXXGkkm+7x11ngmIBQP91z1QbRLRrUNsMygHHh98b228JN5m+M4Jv/O0VR/03ccIoCYviTvrWkZL22tK2ssB3ZGz+NNz/p7gqEzw0ifkgWtEff6u+2K3pPTc2oM6UT0mNkRgZM5hxM40F6gQW1PoLS5TAZNueO+9JpnAwWySaaeSa7P9eSZmd0wU+/ns4G908mPF9DSXHE+XXMO2hoX2BdQ1bP6a+uYlPvJn8ZkS1Y22lwHq0yYvDbX9uPI51vr52T6rOEQnY1x2mjo6P8ZHIhGx9aXNmQ0VcQ5PvO5zMPAunPr8Nj35+yLskeAEMYVEK0fZd7dp/1HDpBlK7jWukwOOK1EVjJ+d2/AeADr48q3x6X79tyTpcAGJDxZet/kbecc2VOG0CUdIjTsx4SaEgzTcVJczJYCgmI6D1Oxi/hRcDknCSXOiK0S1/b/FJCgr4RaAIF936qmZxgnEDtT233GMrMrHOklkplQjGZSMTlPp/rfmIscJ5QJ4CKc2qVEcqS0X3pqY1sdzRBpzxlDffM35VVUhrNRWiDjpjTsHGR9f8hAgsgbR09mwjQKpJOak8lnfS8dUaS6wnw5VVK42yJR9BlNAmbQAT3ai52zMQ3n3hGwhu6zOJj9gR3rp+0i1dPRqbjSXHscee8NkGlO8YkU1aIlZXP4Hl/37mmMGgfn2tYhz06nsQyF9cg0fclpnWCPrRrAKM5yhqZn7YXkCOtXdLKF5uf8nJ+zv887p9PS+HPG7wpIYHg7Bs2VU6fPUvW7cizIGvOjD+jFIajPGaC+i0bJBnM4HVEyQqYGEIMh7b3WIcNP0TUAFz4qe0Jquqh5DkzZAbId2pd7TA7b5vHDf/gP338diIeWpbb33DEgoe+NbwIh7m9cABEOaHKCfPaj/gVZOcG92cZ0PC7RI8fuOSW/RdjtS7aVx3YBmTbxOh4kz+vTdKq9S7vW9qHaJ61L9xl3p9Jo2/zGDxNA0d4KJFhjCn9Wn6d6GUAPPAHkW89Wzzma9HhcQzsHE98Bsar4rm0Ai73f6zn3xuY5afvWYfIx/YM/y2KZQFE0CRhOTsyaN+ke/HNpscbpjOv3BNV7l8+t4/ZczwyDaXeshRgBssl4bUx5nFxIbsyIveMjAZJ9JmgAhK7uAT7BG+irCGq0AWDaelTa+czsmcAumcB20EYAjnHj9UDHyXvpOXNFJgQY9V7vseVBpLy1nt13SyDh1vqZDDV/2Tf0HVsAbZLPbR8LWGhbZzrTvB9bX2jl2E51bWawBJ1tVWz72OPKtwAdc3vIvqBr2JHAvrLu9EUwAF/EA/dl/yULA/tbD9Hf/44CV5TZWpsZu3ch3x6X7ttzT5YCG5DwZOl9k7dd64hf0il1Ahz3WIp7BhUjbBYzW5WfthkanQHuecKHwFEsT4retf0/ZYhSDqG8hLmichDoIjYpj2iQUp/OIUNMxgKDI+VkzIza3/SbftPZ/mccUQYVVGTcVplZu2VxhGBz1tCobRrHFEkO1AQSfMaI4wDqX/v1oMaMl5RCY3/IQIKq1IpYFfVFp1m/oOyBjApj53TYxoDnMjLQlZHl+Ev8wtCrTkP8GAiTY4yGGSXRn4Mg1died2nVXYx2c6WImnYDEZrPCUz1TMbmuq2le3P2OSP4bq0iPat5azM+rX1OvdoJ01nN8aht/xs/HgSYiZLN0zxkOIh+v/Zrv/aez/XVcVlSOmfUwX2ca4Z2abVlASUTHifidU42MfYY1bNwoz5aW95nvZFR+g5Uq85J0W9bsGx3manfM5W495tb4zKmtgIZK3kBBFIrQWpqUcZ5RKOMAoBHsqN1p83AhmPjROPqwgRA6IcML0BO1zEgwfi9wzayopzmF09pGyAn4wRPc9rxBRqh4az4P2XssayWc3N17PtT8tszxladF3xoDVpvnLFApO5b+9a2pOQ62vuZ4CvexSMVYpxAuXZPAfG2Wdhu0TPNre181ROazgia4y+p1Hg0ufW4QAK5iK/SqwHW1r5935zc5Fx6NvkWSOC3dvDxWhtGX/FC2QUziypnPuBtggjotm5DPDb/M7vLPQUajCWg2+crUJRMLmsvh7n3zKwu76AjrYfms9T/siEmGCuLkn3SZY7VRerZ5AUbwLbIAilqKdFZ+El7ATUBrtFcgURHSevDrB9F9uPHY5cxs13w/3TujEtmqCNoJ8iinVsCCU9KP89tsQFYAWDZamvUfM26tNYmKIo2/idLbV/pHdoPbLskq+ac3DtlXwAAbSmcV6clJRvOZSRM2sxMgbuw/wJpk2vROLDR2hegmUdsAzM7ES158bjy7Rxtt+8fBgU2IOFhzMNVvbjWEb/k5dUCSClNJZ5QyRlOWRLSRR59N7dElOZJEF3b/1OGaJHQlGtG0dw/bywJ45lCN+myKi/fufeS/rt3jn115HtPwpYyqB/nMhJ6NoeXkZ3z9+Zv/uZ7B8n4XvKSl+xT+3Ma/c6RfchAAiMPDWba62romzs0DSDIwIg2oegcv5zk9pLGl9OY43R0jBFAIt5grGVAcrY8W8qwdynAyEFg2Eyn2b2c/AkEmN8MfDw0C6/pJ+AqJ7jCgd7hO+sFXaSyuocDADAAuLgCGPSbMcwJQ59AlQz/+jjBP+mJIjTxtvaqIeBvhm8ZOsZf5FKmB4NiOg/9fUsgQZ9Ec2St6DPa4HfRflkpRTDnSQytLfuaOQeuWaRtRlLJDf0voylHYkYvFdhyUsRqwFe0i5PmO/3S1kzNvUT2ZogG+qC59d4eVG2cy0jAL90f/1gL2tY/fQtk0Z7CWY757ZoRqCcJJERna8W8dcLO+7zP++wzJgL/3Dej59HD5823v9MHU26W3h7QM2W1+04BCdKfOQJoV/bbWmwvR8e85zhOWnvH4xrazV/6zDsU6rOOvQvPtP1l5TXPzlo2fT+36qxHEVpP6iIBcByXCoSTMTPryGjnEBh3iNfLJpCqTz8FhLjXfHKsy9xbn59rNj4wdwGxaILXyxiKP1qH/i8zo7aqeQN4qzBrW12AjuYS3TpNRMZXgAR56jkAdtkd8WWgdLyEXoELU5/lCE5Z0trTZvonXu7+MtW855A9Nfl+8tqUHY8D9D4J/WxsgajJzhza6Dy3lbRmj4156jt/my86tDaSOTM4cYmcPnRPsuWUfZEtaS0K9CjgOjMPzwEJrRU0uWv7D33bDlaGV+vHe2XQAGKsOZdAHdA826j19Ljy7XHpvj33ZCmwAQlPlt43edu1jvi5TiUMu2/uaSZUioYUHS410f31LYWaQph7B6/t/yURrQwW/ZhKPic6Y3MCCRlas4qvMVGe+sxRomzO9d8ztwISJhqt76LFnE3KSMX1AAbZJAzA9tu3hzMj1jyuWQ/GFoAy0/6KPE0DO7pG2xktKT014yiFNPnumKJZ+aZnek8F48qUia8oZY5STmB99v80QKejYIxFwUrRq6BkyHpKW3sZ4Yx2234c62YOjM/9jEoAgv8zYituOIGDDAn3lVkSzTIYO+5spiJn6ABZGO4AhECEmVEjC8PRg2Vh5ChPw9F7vUuqrrolMypoz//7v//770nvGZEOpw1MA3ietz7nuXnNqCvCcVdbG/RH5Lx0YPOmbZFCpx607mXmSP32/jIm1EtRMGuCA0VAzZdn63eRqdWJrhYG+sg8ENVHy5y3jitsfeCLZMylhup0htvS5Nn2sk9nYI0+lhosQ6K1ZFytn9Z1xrM99XjZ95ykQ9c0xM/pjku+PyW/V0fX+gEgzAhYwGG8NelxayDBu4BRtoBEQ5+tDvj8LtpfIv/O0Y+sD0RozWsfjWRgcZLwHFlYpLu1DjBIbibnqhq/HkWcQ7GCLebHlhMnSMy1UeX6OSeHxpKsIKPIlHlCiWdlygAsyubzjilf+nu+p22Ka6bX5NtZpyjZOvU0+YzHZJx02pEMGJFWNNC2bEpbINo6Y93IUtPHtThqGU3RYJUjfR5okC7OiUwX1++eXzMqy7Qpe7KtmrcCEm6tn83vLYGEaduuAOKl8vncGp1ztdoX+NaPfsgYtUVAhp11OcHrYxmpt7b/9C0AdNIjO8qataWmtaMQrBMlbDst4zYb0zNrRsg52m3fPx0U2ICEp2OeTvbynCM7Hb6ch565ZPgUp6Iz0E5XewqLAhCO03hL4EznIYXj/Rl+jG4G7rX9vxRI0E/GVFHp1TgyhgyZWcDO59MxmzS7FEjI6brl1oaKo3HqRKKNj+HBqXKMnCiK1OAZ3U/IP1QggREH7V4NM/TM6Z7OEOWLnya9i/4BHTpOzLgr2NX6KKpmTis2FqLuHgo1IGzu6/U+hjs6u6/UU+9ovfk8ZL/PV0fC/9NwTOnOSOvKe/3vnU4lkMocPTJwtSlCX9r9mi3R/vCKiKH53N7AGbH2OdOeVaV7GgnAEu23rWHdl5wB/zgRr3Pyqair6GH71FuvsjoCZ17/9V//0RGfvkcbdS7WAqtzv/VaW8L4yT70bZtHWT31k+OjL41Ze/ZWK7jYFUhzqaFq/ta0Xds0vCtjs/etQIJ3dpRZoFTydzptxoQm9h+rr6EoZcd1rk7PlO/n5ueS78/J7/qZQ6dNNXtst2v8ranaSifdemtD6fOygTju8cMEpAMom5ucyrJdksGPY2ibGzxJfk9wM7p/zud8zv5ozHn0ajWDyDPP0Yn6PU+gCQiZkd5A5XR577T+1asAQrkOFRM+xQfGrUK+dP9kV3Nemvd8fgWC5xaGZJjjJB1Pq7Dy673e6+0fn3VhvLNtQ5O/c+zQQybWG73RG+15zHw6UcHWgS71ENRIqdA0ENaWr4r3aivQLiA6GQjwJZ+6ApoCEvq/vs0MhcDIZFXgjnmQNRH9J8hyKyDhSennW21tMM8cX7pjgn0ByZfIr3P3nLIv0iXJDTyEpm2HSq4fAxK8e2ZM4vG7tP/w8Kp7oo33ONI4W8FWLjVr3K9WTEdqXyPfztF2+/5hUGADEh7GPFzVi2sd8UteLnUZIp8DRSFSVKKuCb2p7FJm2pY2xjDJuMtBKh362v6fM0QDPAhAUUNF5aZwLMUxRaKfxtVRgfpnbAwPTlXXajBlJBQdSQn4XcrmXRdb1Jf63V5oRx9KZ68glJR7EVvKikEJwKE4ZwTroQIJjt2SPoeHZvSlSvpoO6NR7W00dnSZxbVWQ9L3lKCaCuYlkGDWGih6OA0ZNC/9d1WyFdDzrqJB5j7en2utiNnqjLqn+dBGIIS+lGGC99DA95NXpTU79rEoZQa5aJnPOYtFRdb9nxkrMhDcO7cK5CDb6sFI8Czakwf2g4v+93yV61cn9xZAQg6kbAN9bk36XdVtc6KGAfqZR+tYhsIrXvGK/XQcimTPDJTS0Yvkul+BKSc+qLfSvn3jRVsZEnioooXuY2C1TnNWzNvctnJIDuN7cigAtjbmtgzPHQMSAkQDE/QR7+L7xogn2qI1+8ColWXjmemwTwBkBRku0SXrPefk99xWFsBnXM5tV+ywk4Lix8nX+nfLYovG0r72ttTgK3vlRdJtA+pa06+nTClz57lG7NK5TkCyBji6gQveS7Y5rQSY4N54OVBpZqb1dzKt7WLxyQq8+59eBz4ZCzltm8M81eAcPzRngDZOOz5Eg/rwnu/5nvutGtEnmY6WyZNOyGjLTycz4Qvtv/zlL9+fckAGAOA8R0ZV22nl4Zxu9OJkcogCEdVOAE4osOlI6C50Vm9EX2TylOmRfCkd3Lv1Uwq7gqkzq8t78RKZYLzJU21MgBMAARwJ+IlW2lS4b9pevf9WQMKt9XPZXbcqtmg+yBBA1rzQFEBVweBzfHzs+3P2Rc/NzCsnoQHVykoouBCvZE8ECN/S/ktXxbe9U2BBsWG2tIuOetWrXrWXN9X8qlZVPPg4QOnj0n177slSYAMSniy9b/K2ax3xU53KQHWOOofBHtWcG+9lUIu4uQ5Vh/e5dHsG6XqprC4l8tr+nzJEQ09TyiLH9jTPCLd+MdgZnMbr3qLA89iu+t9e4wqlneu/5wh7xkCR9LI6MnrbDjJTn0t5O6VIMiJyGBW6ebu3e7tHqcuq/3KauoomlTqfMfZQgQR73+2BN070Mz/mhoJGQ/3Hj/Po0dXw8n8gAiOMkzcNswzvWfjKMzlMMwLmfQxLilQ6roJ3OQiBDt7BmIy23mV+SpU314EWzYsxZWwaD0N33Ze/Gp3xkzYyHq1PBqVCXvjSGAI97EFWK8M1Qb+KJma8OppMBL/x6JvTDoBwtsgozue7jGUntzDSXZNWORS3zEjwTu+R2QQsM89AJGMStdZXhTGlIDfPgBtFrkQP45UclbnuW9+dO5/DkUGkuGRtdGwkunYSRPuZP+7jPm5/WsgEnfyNbuh86iJfS3V1X20o7Agw7DqVkZAMLNpprMlqjq5TGwBBjOl4pYg0fvJOPB5tnnRGgnX0BV/wBXsHLkDEuM2PavoM1kOATOvZ82UIlBWUc5zsbv34vD3xU2b6OzAn3p+AhXa04ahawJW12fad0palxWsbr5AHMwPgcYGE9K528Yp1OOfH3xxW7/Z3fZ4ZVXQhXtVP31eLIxmYE0rG4ln8zIGo/wE1nYqzbm06xd8TXBThBwKUQVZhU3NsnSXD43XvQfdqzXRig3XBoXYlM9Hn3d/93fdbtLQ7wY7W9eSt7ADBE0Ur61P1UIBYACP9Rz+nF8iC6P9katkC6df6ZAuE7WbVSchGIHvxc5l11hzeMCfmxt8APluy6lO2TDLhSQIJT0o/zwyfWWMmuy694/+A98l3p9aX+kIB4a0dfAM0Zytce52yL+gQGWyutinpw2d/9mfvZUl8cSwj4db2Hz5MVk7gU6aTrbIusoyNJgARKL+Cc9fIt2vpvz1/ewpsQMLtaXzzN5xzZFvUpwyhc52ENhJshEoOhHYZ61VopZwrSJdy1y7no7TFFLTvRfOKlFdpnQFLoFIMMypIWVaAjlASBRGVysDTl4mezv1u3plRP4+LS0j7/ou+6Iv2URuAAqOUkZLDN6NxnplOqP+vpX9R9bUOwSVAwhTuRR89V3SUMkRbP4EV00Du3ceABM9lrGU4UuroNPdh5uDjsZyQkPKU8+q8148ZqYs/or2UYch3RyZW5ErUt2Px5hx4B0MKv/Q5umq3rIAZ6YkHMtiMtXmo32Xf+O272uOAAciMM8NPe4xEGQCXHn92bu2Zz1MRpQzsjHL7FBmarum8SgUHNBmXaMvMrsn4z2AFhIiYu4xXFXiRTdXL7RvOwNC++4ruZRjP/cm3BhJakzJsSrM0/wA1zo00fXw0I9Ot7wl8zAJx87QP4684JxpPR8TcoEERs87dJqv0Bz2d5NG2kjkfIk+K1rXOc9SnI6aauGJWRYPxAR7lcEiPDuw4BSTM9YpWgQjRQJvAMdFXn+WYeE4mheNMXa2f6DQzfNCxAmHunY7POf4+l5FgbN6pFgGjv6hYBcwCj4xjOhTxf+s2uvrdO8/J7wneJQ+S996VPDA/ilPSI9b9dEo/5VM+ZR/1dG+6eDoX+nDK0F4d6OaweivpwPbuT70W7QORjFu/y+JIRiezp84J+MwxS4daG3RNtEl2vuhFL9qn+sfH5+a97wPrAXCOSSWf9TM5jf/InOo41H7AwdQr2rDFZBazbEsa50fWQ0U7yb/0Qr+9M0DVZzKxyNIK5Vq/MvzM9cw6+Jqv+Zr9nHd8aHvvAxL8To54/3Qg0zfoTE6RW94dXyf/rVFrHrghjVxfPGs+0cbpOrag+rs1WFHraB04bI2j38z0mKBOIJh+ZEv1rPuyGwDMt9bPp/Rfcu9U6v+p9cVmBVQBsdbgkmM2AVhTPrsfTdm8iqyyQWR4mtOyt5KvyYlT/ac3FDeWeTPBEuuT3mi7YONLZqd/b23/BQysumluLcWHFTfGwx1ZXVbkOfl2qZzY7nu4FNiAhIc7Nxf37FpH9tyLQv6BBB2p1xm3nBMoPQU2LwJe+jyhStEwsDgcGSxv8RZvsT9v+VB154yt0tMptaKr3jFTuTOizgEJ7kvhEooENCFOQHsPA1Uko8iWd+Y0SLtUvFC0B3osldn4i0ZeS/9rgIQcvSLc6IDGjD3FFo2JoF+j23OuMpxWZaxfgQXdX+QVfaZD4lnKLwPQ/Whpfv30fUaffrbFIifFs6WPp7gARhyy0m4pce+xJ1emRdkaFUcsDVr1YMa7iC8HkuHrHu90mVNprsaoPe+NhtL00M//637cmW7oWfRoa8IEr8qQOLe2Lvn+HJCwRqCsD9lDDE5XvI42jBaGub8riDZBlvoj2iZV2nfmET2kTwPbpmHpHmtjXfvm5Umd2lCtC86GoneTjwFO0m8Z+hnCikXaGlDkWT9LYQUA+GEoiY7aB6oIlihhdI7HPV+mTOBjxlNOZ/KKkdm2JiANEAo4wznGm/P4yf7G++6xRaP6NNqTxSXdW62KrmNAQsCFNvHuPKp3fWcyPUdd24xbYGSgbU5tINmU34G76Om9h7bzHOL3U0BC28w6XvTFL37xIydR/427SLi2A4B6j+evARJy8rTXnM5snt4jQi0q3fx3yhHgjZMQSJNcC3zM0TwGJOA5tU/QFi8CCd/v/d5vx2mfWQRlGmgXL1oDHd3onWRCoFNz1zYXoHAyWD+MoW0CjS9aa8P35GhgSM/7Do/n4F8i29AyoMLc2XPNLpg1ivCl+gvkVvVZ6AN9lFGD1vSULCNOf9kA5suzQNO3fdu33cvDAHXftZ7LUgkYmUCCtmQTASGqwTJrdbiXLCFXk3drNHaCwEXM6R/HNVrX2VToRWfJ/px2SBlqZR3KfJAR0kkQaMgO49QHaLo3edcWlXWrDbp4zzVA7631M5rcEkjQvjUlSBZYlIy0VY4+Me/4PaCFfgDozAufkcvqy8w1g9/O6W+1ekT3ZdXNS+YPUGyeQtJ2nYJFAVS3sv+8Z9bSmWB8n8v+kQU5ry0j4RLp9+zcswEJz8BcXuvIniLBLGQkgvayl73s0V7fHApOOOOGwcKoJ+wyIhlXnJI1jVOKJIe8o51yBuaeOMIoJVw0NcN1TTc/BiToI2WXM8XgKKrauD2r7wwYBpor4c0oksXAiOk+QpsDKTWRAXkt/a8FEiaS3t9oKwXS/6HKxjUFfNGoU0CC72a0vtTnQ1kGOfHTiZoGuL+bvxmZy5H1me8zeN3PWJKOio9cIfD4xnw5bjG+i5fi05WvpS8a+owOAAAWSklEQVQqiMgoznH0vvagtwWhaFZRvIyz2utkAIqfg8kQ9EyAQvRcQYjHFTXnDJEMQe23PYJxBKybWT2+tw460jJHIMe7jCX0tB0JCGNMrXP8DpzKuGubh/TPorM5NBnM10a8LqFZToH5aAtVBo/InS1UOZT6V2ZTkbuAUvcAp/Da3DtOtjlusCyLHAbRVwbojApZb7KvFDd1f/2wdx24w6FDX/1AM/cBxcqgabwcdpkt+tMJH+jM2RJ19Y55HQMSWuNFOL0Hn5fh4HPyi0NmLZm3oqnxUwDs7Ju+dGqEvmoPb3GQ/EbLS/fKn8tIKArnPjS0pWhegEZOpDkLHClLhJy+BkiIft5XPyYAY+x0mT34gSzkRbJElNgxpK62IrWeZ9vHgIS3f/u332f9mTd0pZekEOPJ9RIpF9EHUrkCQYCqtvfE7/UDjaZ8SIfmlLQ9I7A0/helV9Q1eTezGvSv7SFr5tehtbzqTuCdLVTWyTxGE33QGDAOLAAo5ODR75xosr0sDX1vHOSX9ed5Vw5h9XNOAQnG9nmf93n7QotFgQPa0oUAVifdTN02na/Well2AScAMDK14pf411g6OQVA4p3mUduec8wsPTYzm+gvYCcbaV5khTnDO92fPOL0kouua4CEW+vndM0EYw6tlcfNSMAnIv+f9EmftLM1JGcezbUJxAPABDr7zPxw8s0V+ra10tZBOhetJ6B5Sn8H6jn9gFxjS5hr/QI4A5rKxpxZg9W/Qp9b239zHU696N34SXaNz/WZ7ZbNWOZKc4jP+mwFGi7R89s9D5cCG5DwcOfm4p5d68ieexHDiNLmNEnpkn43FSWBp6AYkKEoPSePYSNiSXjMYjIyGIALRcmnw2Vvt3TfIjUJoY/8yI/co8OrEVfxrWNAgs8znLTFQPEZo7mzbzO4CPFP/dRP3UeqFZSjRJw/T0FnLM1xSy92zM219L8GSCjqkHGS8fTJn/zJ+33ha1RwCvCePQUktEVlFgT0WecVxzucMwZzhfYYWTnXxqdf+Aj9Ag46ZaKIjHlo3ilPfENRMdQUtuIwiCxPI5mBzPDEQ9qVus/YpNC8T9vmmRH+uZ/7uXuDL9CqegmTJoEhIg4cbtdqEKOFbTkihPaIdhXREjESoXquKb7H1uE5ICH+jtcZMuj90pe+dKfqeQ4B+uF/61cBsq6Z8o2XS1FnPMskypE172hh/Nbzm7/5m+/pnVM6eW1Gba8xVM/Jppz6DDcRfGvYFR1mGvtbvuVb7p2KCVbNdyiSp64C/osvRUdFJR3zKTKFnuiird4/j/OMJ6eRzskEOnB4i3y1/gAXUmvL6iJ3yEGRbNc05OzzzpGeIO8xICFjD1BQhpfPAnbNJ0NQ+r1+lKFTZL0j7fS/7zyP19BFO4FIMxtpjv3cHJ4DEgIm8ab0bvK5NWtM5IwoLid6va7NSNBejiZ5UiZPTrWxmyegj6utLcZEBtBZyZAcoKKJyep03CFDWwFD0cp50o6xA/ToSQ61PpGRgeBo0nYW/VAjAaCWHJ7ZacZBDptv9PU3fmhveOs4sI7ct74A6NVSaH7QQQ2iHOZL5V/6M6eKk6YuQZkF2mvrjP5Yf+js7wne5uCnowNAAS/skNZL/JZOPwUkaF+/Kig9dc9cW95VgEG7c2uL79pGUF0fPGBMAhSA7zULiD3FTiJn3QfYFdBQ8yiguyOOgZwAhi73yoCxtoGdsjGysVr32gbQm6Nr5fOt9fOtMxLQTa0j9lK8EU+jHeAm2dw23QkCtiUhUBbfcqxbO+f0t/ezM9dsP32RZQdonvq0jCDvubX919pIx69rL1siuzxQDG9OmXUMKD2nG7bvnw4KbEDC0zFPJ3t5rSN7qvGZukqYiUa8wRu8wasVtCmC5feMRldQkFJt7zLFKWUMis7QJxRtF8hBTEBzRCnCaicoPsNxqZJ8TkKO3zEgIYOW8s2QNiZ7j2UmlJbpvrlHLUfEewh0CjihzYixX5yj5rqW/tcACc0dOqAV4S09lLG3OnMZrDkCofznMhIyptGPMW286/nuEwyYBvJMF6Vc0Ts6ajdjb9J+Rh+KHonKic6txnr9MH7Pac9czRQ8z4g4VHDMfYEDxoJPq+0xIxuzf+saKUqn3xm3GYN4i2N4V6j7OUOkSOiacg1EsJd3GqnGgU/QqL3OE8ibbXCI8dJ6NWfWAKf7UKr3kwISSqMuTXnWQInPZhTF2e+MQxejyNjJp4qteqYCYo27Gh6zndYCfgmIxOuADKAnxwPd8VdOJ2BVOjOeseZzgnI6ykown33WO9GcQ8nJAnKt0f5jQELRqglGtIb0neHXd9M4do8xMGTVaJiFBWfGwpQ/PkdPdHX/rJNxSsecAhKsTSA2OnQ5ax0gY+7jbdFbKcLWvXf7Lif5mowE70y2mJei+Oba/HHoOdU5aPGCfe5kVvoJbeazOZ6N6Zih7Tnt245jzucxxNpuq0HbyGaGAR7CM+pcABzKNikzYZVPE1AnG+bVd/P92tdvwKz5sde84qHrFpNT8x+waw2aM2MCUNoSWdR3AtlTV7dV0md0kHkI1NMnWwWAPMZcluFcl4Ha/V5rJEQjW5CAQjn2OY3mRkbmBJs9M7fE+Fv/A1oDpDwjm0UABqiNJ/SzDB/9TPZM/Shwk70EnAQIVBMHDdlneCXAMv2tLXaQ3+ZKEVfXNUDCrfVzNsutMhLiPfJCij7ZT96Yi+pITP05ZZp5zHaia227StYA7PGjOT+nvwOjyVlAdjoaz8iGYPuykQPmvCM7eMrfW9p/6JHMa83p73rahb4VaJg1RDYg4ZQEfPq/24CEp38Or3ZkLyHBdAxE4yDjhB7FR3C0z5zwKEuglNhSwyHngARp9+7v6EhCJuOWUF3TsQkx7SZw3TujcacMUcKXYs548qz+eqcolnRI/SMcy1CoLyGq7hV980504IyI/jCqtH+fQELGf84d2ssGEXl3pQQzFiiDjKNLgISKLabQtVdKZ0a23xM8yPhB03nMnPvaU66/7mPsTCcnA6yaGDkFjEKpoFIAi5aG+mccZWzmPJk3kTV7+O1jdWXwzUJxq0GtXZ/pe8CYMWsvQGyumSJgxvNWb/VW+33vDPcM10vW16l7zhkirc25RSHDuG081baoSNKMlpbiO+lgrZlrPF6UoblpzTOCZfbEW3N9Gk/1MK4xVC+hHV4pYqJAlkwBtM9ZK9OFYaeyvTGdKoQp1VXEjjOT8YbGgWKT/+e2Bn0VQVZLRfvtc+7oUs8BE2xncIxcMin5ON+lrdo2DvzLYeG8WRMrrU9lJASo1J5x+Cn7ZGZTtDcd/zJiyfqujG7/c9hz1vFNbbRe6s8l83dKfus7uWtNJmfJ307hqE6F9SyjgnyYxfeuzUjIADY3ndaTQ4j/yVn9D2iphgoDW5pzjkf0aFtJKevnaiR4Di/Tm1Ls2/rXqTXrtiu8XWq0flVEWL+a9+Q1ZwQ/oW8yezomU67H+wFbASTeQcaKmkr57pmpF0/xwLoOp0Nuu4IUfDwJmIi30knpNuPQPzwQsCxzyP5y2Wm2O81tJTNF3Jo4lZGQbGkb2xyL99pGEmiIV8xHc55dY67J2Jxubfq79a+QteAKh9EVKL/OyQTggYkyUsp8y9aa+l373j0jw3SVtSrrpCj7tfI5MPdW+vnWGQkTSLfXH0A+neCZRTkLCGbPfPRHf/SjGgEBRmX9ZDcdA0LwIvqZ87bKzaxXz3dSyLQnCpyZOz+3sv/Qnj1lnc4goc9lotD/6bpq5AQ0T/BrAxIu0YRP7z0bkPD0zt2jnl/ryJ4jQQKCkKSESltiDK/78qYhMlOmpdpXjXh13BjYFP00ijIQOUAENdQ+xZwTWDrVKUOUMpaOWbGwDJdSJaWqSf2U7lwUsGi2dzMQGdAuhonCbWuU9lr6X5ORULSstNV3e7d3233ER3zEo1MtUjT63/aHqdRSdAy4dZ/h7FeAxQQMUhSr4iuLo3sZNKUEr/wxeS9H1ZzlyBbRLcIFvDJfouWHrvbI4p8XvvCF+5ReUfPo4/Oiuc2bsflp3qfCzICe7/JZ2TYpTX2331UKvGyba8+fnu87ByS4d42kWU/4V7FBlcpn/YccSimwtvCsV8CB9wLaRNiLvHRvKe852NZgezlXw/RaQ/WUfDKuUrLd52/OJKM2eZIRw6kwFjxgjOSO3+YeTfxOpjDa1CIQFXWZU7KjApXVjsjg5AioW2BrVw7DWiOjmgLmytYFEZ2uaXTNv60lhdU4pXO95YBmsJ4CEkqnLqLUO3NUyD3tzSwJTiF+5jgmd9EKTfWpol+tldZJW1+sh5nFcGoOT8lvz/WOHBbAjKjs6kQbB+feb4Z5QMk1GQkZ6MaSM2istj2JBJNFbdFqjEAfYOK8mp9+r1HrY4Z2oIhMQOnXimzmzOQ0Gl9OdTrM1gD9q27MBE71qxRlNDJX3r86T3jd+JP9ydAyK8y1bSYCBGQsOkzA4pIaMd0zAwMVEcS3bA9ZHzIy3Itn9d27A4zX/f/AUw6htUgGpkuSydkl8d0pICFbBc1lJAA38BYeBJ7I9tAXbU1eacvA3BajDfMzrwmk4CVtzm2d3t8YyqQjB2RCmGOfub+iyObR9zMYY5sDeVZWJruNPMkxvUY+Jy9vqZ9vCSTEf53WZW4AlbIf21qTnDEPbRO0rjzrXoBO16zhlZ1wTn9XzwMNZYmUDdQRsdaYrZTs7kCq+PJJ2H8T0ArMSv9PXp7HPbuv9ZCNic+sk+cCMp/SG9t3D4cCG5DwcObisXtyrSN7yYunUTCjugQGdJtDzoiT4kUQisxK75ZmJ72aUC4anaPoN4HIaNW+FEQGD+GoQJTIHuPcEZEZkQmrBFIRpxDaBN0UYjnTpfHOOguNnaFmD72IpnTeLo6hsTAe9KezfqsBkPGU8+z9Gd4ZwAn9DL6Mtgzta4CE+plhai4YDuuV8C6aNtP1chKPAQkz6pqhmvFmrjxX+81tn3tfgMIsCjTplcGvnYCD0lwbx4xUueerv/qr99WWRYAVSaqPgAOFwNRUEC1sLib/5uiV6ktBF1HNoNe/0uUzJNpOk3NjzJxT/K1+iHdGXwYwnllBs0vW2nrPKUMkQ3RN8ddG36nZ0B7uuS7stecsRqOcltaHcVvXjNuO+0R7BpVsHmn8cy1Fr/UklmsM1XP0qs9+F+UTDbbtKAeoVExgIeddf8xT0WF/zwh/4wAg4l1gDLkmC6s20Uymizk39wAZa2MWjcWT/6+9s9eJXYfCKC8DooWGgpqH4G1o6Skp6Oclj1ak72gTkSFjJsSDV6QrONz82MuO4/2f9aoKcrGOMifJs0I4BvOYnBsceFRQWoy24tLKPEU4yDtFWxOLnxwmS4qEKOcy7lVonFuZEcBwTX96epq8ERJqwfOZS1UIqkpJGNU44bCs7+yxcfzOI4H71IoZ8MP7gESUHKzB/H/agRIVZWreh596JIRRKhJkzWDMolCuXmGcx3cQKzjvSsaO94T1I+/afF04ZrGrQg7CH27puMIzXhwZC+LkWXNYjxA+sKJjLc+axLkwyvnxKsgaTdtpZ/1WVE+cCKsI6XzXEdTxLmSOclRPkIzXd+9v2hRvnPR1XtKWv/Nto++EtSB0R1hGiYEAhpWe8MdU6Mk8zDuYbwDX0Va+VVkL8nMptIF2oljEMyRKWapAsDdIvpV8V+DJeFalO/eva0xVbDNOeABxX9ZO1gSSdCLwx9Wd59A3QqN4N1Gk5Qj3sEPpgqILbwUEXvZjrCmEebCvghNtyft8jvV5q+9zWC5Z9NP2+d4l730YHXu/6nrFHEnOENZ85hyK6ewv4I83FLmxeM94DtfwbmcOZz9en73U/uxjo4giDw/jFq+/rD94saHUz/clXgJb7/+yz6VvCdGBD+UeWWM4olSv+4iEAK3hv2aN8Jy+CahI6Ht8bJ0E/jSBaqHL5jqKHzXXvzv0VQGQ+E9co7FesSlms8umF+GVONIks/zdVn5+Wp0jbKSxoCOUI+CzucuGnZ8kHGQTHSFzvuHbsx+9P5vx579YxCI0RZBlE4nXGHkBIlhVwbL3/tk+CUhAAhKQgAROJ6Ai4XRmXiEBCZyRANY1vD2w4nNgUcIKnMzhZ3yUt5oRwJoSq09yCmBhiDUa92gsnXG3xdJAOBPlxmoc6F5gsURhpcESm4NcAriAJ7kYf6dsIBbseEHF0lOttXv1oefn1iS1aWdcVGGHQgkFExY05gTWYeZOdVXvuX+2TQISkIAEJCCBdgIqEtrZeaUEJHAmAgnN4HZYPhMWcqbbe5sTCMStGG8E3GlRLODOiCss2cIJKcGdH+v/UhnFEx7341PxMKBtzCFiSQm5SD3wxHfipkq2/xx6I6zDXjmhtEkIGVfzb1zMCf/i77h+4/abGHQ9itYx9iwJSEACEpDApRJQkXCpI2e7JfAHCCBsJNt2Yl6xdOKmjmXzHDkG/gCmTbtAjCgCN3lCUr6NOOSXl5cpmdT8SJWHTRu18uZ4saDkYM7QfvI+kBAtXhZ4UmAxj/Ijt51XPVj5uOFOq8qAWr0D1iSMJH4YzyFislNC86u8EMOBs8MSkIAEJCCBAQioSBhgkO2iBHomgLBCUp+Ub0SoRRhRibD9qNUklEmGWp+Kx0Hi4xknEhaSyJAjAuP2rVx+Qqpt0DbmD3kbUp4x4QtUcMBqzjnJCJ9Ea86x46NXs8on5wEc397epqzxHIQ1UNaScnJUt+BIpZ8954bPloAEJCABCUhgWwIqErbl690lIIEjBEy22M/0QKgm7wGZ3slbwUFixZRdo/Qp1n7GbF7GbK9efKUIIKM5IRgoEp6fn68+Pj6mLOo5N+76a6sK7NW3Hp6brP0pPZecEswDSoDd3NxMVXfIZk51jKp4kG8PI2gbJCABCUhAAtsRUJGwHVvvLAEJfEMg2d9rhvf8XjPDC3I7Arisoxy4vr6eFAix5KdsIhZ+yp5Ru5y/5eghBj61tmkjCoKU6qTsGW3Gak6prlpCj/Z/VQJ2O8KXfecoBHgf+R1lE0kWD4fDVGL14eFhUtSEaX4mV8Jl997WS0ACEpCABCSwREBFgnNDAhLYjcAxYbQHQXU3MDs8mHj39/f3qTwiYQ54IBDGcH9/f3V3d/epRUnIuEMzPz2SihKvr69TmAV1rilB+Pj4ONVNv729/a8UQTlCeUt+onwwR8L6katlQfk9OSlQzvA7cwUFDiEOeWd7CHtZ30PPlIAEJCABCUighYCKhBZqXiMBCUhAAhKQgAQkIAEJSEACEhiUgIqEQQfebktAAhKQgAQkIAEJSEACEpCABFoIqEhooeY1EpCABCQgAQlIQAISkIAEJCCBQQmoSBh04O22BCQgAQlIQAISkIAEJCABCUighYCKhBZqXiMBCUhAAhKQgAQkIAEJSEACEhiUgIqEQQfebktAAhKQgAQkIAEJSEACEpCABFoIqEhooeY1EpCABCQgAQlIQAISkIAEJCCBQQmoSBh04O22BCQgAQlIQAISkIAEJCABCUighYCKhBZqXiMBCUhAAhKQgAQkIAEJSEACEhiUgIqEQQfebktAAhKQgAQkIAEJSEACEpCABFoIqEhooeY1EpCABCQgAQlIQAISkIAEJCCBQQn8A6bZbnclURxW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 descr="data:image/png;base64,iVBORw0KGgoAAAANSUhEUgAABBIAAASTCAYAAADHtB67AAAgAElEQVR4Xuy92XIkuZIlCN/oJGPJvNUzTyX9Ut9Rv96fMiI1Mt3Std2+dbeMIH0bOQoc8+NKBdRIJzMiMsmUSCfdzGCAQtcDhWJxOp1O5Vv+nEp5+PpYNptNWa4W9vv29qb2CD1bfMvOlXI8nKxf3Z/XoN41Y3yN939bEs97O8Zp/9qAF41oy3mPv9/1jSnw0vm7lr+vka1fg2R+fN3+HmtvFu2TfTtdIQBelkznnko5HkuBfC1ntH2t+aAcv5TW/v2+vax/V79/UWnV+0nfnzB4+vwVDI62F6uXUr7ZaOn/tbSMeqLj9+3PGXpGP5Opy4ZO4H/7Opnb6yj37Z4WmhwOh7JcLsuCsn46laOMf/r+2/X2/c1vSIHj4WB8brxOWWj8gdDge5//06GUhTdTc+OGOfrjDWn/Kk2r+eDvLxjXie7FHFrOpW82wKifr9V29u6516+gKV6B+HGSLTU1GDvahq71cY3ancx+HQ51JNDf6q+h/eOx7Pe7st5uy363K+vNpvz1L38pnz5/Lof9vqzW61eLrxffA5DAOf23f/338s///M/lX/7lXwqUGP7d3DRQYe7Eu/toFLPHOdk66XxmtVqZcd3tdvYV/kbf9vt9udvU/rG/dEDYzginIY8eB4KPdtgGDL4Z/cXC+oN/y2NthffQKPD9HH/v+rU4UkQvpfVz2r8UuEqUu7u7iba+LdwPR2j0gzka/WT8kfU/G3/Gv9nzc69jHBF9yJe4jrbIP/ge35F+L+Ff0FXHF8kQZUXb53xcODCdScron8l1dh30GP1k7/dyrvJHOR2/wL1/AgocYFBiIOEkysMcv+YU8lODAtVTnI/1ej3xBb4DP2g7mXxl/JnR1+tOzxsZ/ZW2Ef9l8p3xR3b90BwFr3dV3475a6y/Mvpm9KH+433+c7PZDof4yy+/2PVeP25vby+uex1+Lf09HS/6say20UuKDmjO+2lXqRMvAum3AEcyppLrj4+Pw7sz++Ltgp9/yD90NP0MyDt1wGje2Sn6RKoHVdfPkX9vB9hnfKJ/I9uhuorzh0+MCe9W/4f3clzqP0T9x/14/xz/wcsH6Yx+vIZ96bWRyX/GauCfSHexXc6vtx2qp7N3jK9X+9fTTzpXIY+d6jzTzyDvcEzUf9422N+LGmOUoQapve/Nb8bf185PSttTjUX0Pd4H4HW9j+OhjOAa9SDeST0A/e71A+UI33/58iXU/2yf/kOP/tUvPccw9FPRNv6pfxrxSUb/jH7eP/L9VPvm5YQ6M9NPyj/KR0vg+OVYFi2GU5ny/ltvHNQvuB+6iv797lj1+O39Xfkf/+N/lH/87//dQMG//PnP5fNPPxWA5QYSvgB0ivryzYGEr788mLK//3Bn/VsuV+V2e1s+f/5s32eBYMYomSCPHBVMDgUN/cA/TBaNN5TspsGhXkhV6XWNQLswAhLUGD4XSFBDqeNUgZjjaI1ofK2jGxkkbVMNjPbVC3yvj5kjkPFXNr5MkWWBWMaf2fPI5FFD4ekJXqVxpcFVBegdLTXcqrh79FVHI5oTlYOXzF8m39n1jL8z/sie97zqjXj2fPEZBc8EEvh8JN9+/rzhU4cbvOEDKXyX8V8mH5kjfS3/eSfP82BG/6z/2fM1eaOu6PGfynSuHyo4nTkKvevZ/Pj+a9/q/G+G78/7fwZCIvnP9Fsmv95B1vk+NSfoGiAhcqDpzGa8kfX9Na5n+mmu/fKBGvtG5xN/Y9zQ52iT92+3Y6CJPK9jVXuU8Q+vq53wz48cdfpo1HXkdwWHeC0KtjBeP8/6/jn6y/O90hr2efSTyW/2/uz5jAc10Ivm4P7+fuIF+hHRfGTv6V8/A+k9Hh3Rd7nYXATACpyBByL/ZNIhC2bfjDTIeGQZf1+r/1K6np4CVQwmQbfRnHnZ1UVKxjsEEeg7+IUG5c9I/w99vkZ/AAnqm2DMBAKVvyP+uFZHj+wLdaKOS+28+le9+E/75+kDIGGJsV8BJHz9+tVYBG0TfMHf+1NdJPw/f/5T2bN9y0CsRvPx4cE+b27H+j3lv3bDNwcSkNaB9A9zatZYcV+VTx8/mQD8/Ze/l+3NdQPNBDljJNAJE7I/1JXtu9u78vHjR5s0CNsvf/mrff+WQALbZiBIBgeNfEYCmYoKTh11MoU3vnOZJbovE+SM/tqnScGTORvKpoYdv+s7M0ObBQJqaF4yvsyQZI5g1r/MUQRQ4IEEVVh0CukwU0GTh1Q583c1MNn8eeUYKc7R/GX0u4Y3OcZRGxn/zB2/1yMcV/b8awMJkfyPHGXcr3oFui4y/j0aZvKfzZ93Xtl//X7URq+vc5/P+C+bPw8kaF+zZ+u9L3diM9rOuX5iNN65OQoadFxKv28BJKAvIwpmc0C9GAFpUZA8h6aveU8WKGb6y+shpQd+Z0YS+mx+zn5/kZWUAQk+UPO6PpMv33/lN9/XyD5p0GS80LZl6Oqqt4/qc2C8rwEk9Nr43oEEXdGkH6t2k/0nbf38Zrye24cxkJA9vyh1FbaXkTCU/0XNKh7pYAa4L/ENM9q8yvUGJJBOKg/4jv6jAizqZ0f+mvqGmvEU+XGZ/zocY8sIsYXxFuB6+f3WQAL9dwUQ1M5l/jP63wMTRkCCj996dIR+ZkykC4UAEkDLw+lY/uf//t/lz//1XyYjHz99umzqt5KR8Ph1V1MyWh2Cnz7/bISBAsP3RFxeKnQZo6txUgOjvxOpB0N8+PCh/PTTT9Y3MMkf/+3f7VY1gHMDsTlbG+jg0OFX1NBWTg7VjfJG1gtm7/pL6RrRKmorc+T0mcgRpaBEDi3uz+Y3u545aqkhS1JfM0cv61/miI0UGY2gzj1XoEhPps76ecrG7ec6mjt8p6mp0Tue+55r+bXX7167Gf/6gFUNzqy+vkJGQo+uKh8+YFe+USTbjI9sF8rmJ6NPRgPd+uJ1wciJ47291Ek6S9f2Lxt/i1vC9GB1yHt0yMpQXKsfvH7z41kkNRKi1FKlqTpakYN6Lf05fq9fjDcWdRX9HUjoS5lfSPDzQSCBuoJAIv5W36P3hiwQz+wX5d/7UHyf6qmer0Cda7wgQAJtby/4Vf3S049z7bf3+djvbPyZfnzr6wQKovEzQNG58aBMph+z66XEWxsi/zLy1U/Hut23ByQMbcgMIIEyEPn3+djeevZKwfjV5/AZPswg0HnTfkfjAy255Umf19F4PvAjjebKP8+tJXV7/5kP8CyBwN7WhrnxRzYDPb+XNCKQojT2tqgXm+A+n/GkzxJIwKf2g7p3jv+A+Fh1DTNIDqWCqn/9+9/KL1+/lj/96U/lD//wD0aOv/31r2dA4bcCJBx2R8tEwM9f//K38k//9E82aPwgiLxWEWeOzDD1phQDNNAGV3bRJ4AJBBL+/Mf/Y32NFA2/7zHzHCBBHe0oI8EDCXTm5mYkZIKWXc+UaUZ/rxC0PfweKUJ1WLP+ZSsCmaN+7fgyoCKjz9z3q+JWpwbjV2dc97vhGVXUvo2Mf3Hd75H18+cNlTcw18p3Nv8Z/bLn58zPKJDP2n+NjITR+w1s9MXk3ModHQcaLi9zozFk8pM54uroed4YOoGuU964p3RvN2TymfEPgQQCvE+cpbQjb5uREDl0Oib2v9dNrkj3grGRozRHf2Tk8fyr8/waQALaZ5YW9WGkB7N+vtX1TH4y/lXdwN+906qBOOc5Si2Oxqj2lfKqvJLpd/VTfL+Uf0b+lQYhfkVT+xStyqqt5Pi0/xn9lT81GGffM/2RXZ9jf67hPZ/xyLGTVqhR5eU465P2J5t/Agl+rtmGglmRfUCi8AhI8Pbpou9tb/4oI4HvV95hoDfHPmXze83c1YmpWxs0EyHiY5UfXifv65zjGmIb6H3I9p///Odpe4QG03gGNPEZC/pu9st/N811y0hYrc61u0hn0vhbZyRECxWqMzL/ZRRfskYCPlVfKJ0z/yraugxeAJBgcevxUP71P/5jYrPd46PN2/b2thZe/Onz1SyIBr6LrQ0cyX53KP/4j/9owQkmEGhLllqXUSFTehmQQMQe90HpYpLQJ660fv3b3ycmeG4g9hwgwSar7YPBJ1cOvzWQkBmKTBA4LlVu+p1f0fbGJDP02daFOf0b8VhmKLJiWBn/Zo6irrqQbqqIIENeOVP54XsN9LUvamRGffQrGh5I4LvVOdP5zfgno29Gv+z5TD9k1yNnQumf9e81gITJMLeX0Qjjzx6QwPkA/SFj1HPgN93ecK18ZPPrnR7lYT+uHi09z3mdMpqDTL6y+cu2NuT897bFFjXwVrrw+91u/H4/P16OdeuWf9fc+RvROAoup4BtRkZCNn+Yf4KruJcgmufDrJ23un5tsUWVvwhIUP3A4ABjYZZSpv9GxRbxbGaf1RaRt0bBfaQfXgokcJwqF8rf+D3bmsjUZS/nOpYRb2T6MdO/2fMZX/rnyQO9wJPtcbxZ/7L5B5CgPOZ5VBfSvH+NPux358KatHd6H/vn27W/F3XlewQk4P1oIwIS8Gw2/kz/Z/OTXj/VQqkKZCsPZws5KmscI56BX4d/kG/9XkFXfE/5D+nb9IjagYv7BEjQBS7qJMY5I/64lr4+nvC+hAdovG832SIpeKk0HbW/QqXD0+GqGgmISdW/5/yg7h7eja0N//af/2lZCIhFzN9rdVtQJ+G3UyPhWMrDw/nIRxZbBBKKIOhaRZkZwgxIwHUaEwoNt12Y4/HwmFYV7imD5wAJGAeRVypME7hDXK2fzKwKUI1AZKxTpRXckM1Ppmi9YYocX++86jPZ/Gb9ywKJa9vPaJopwuz9Ufuq/Gjs2A6veeOojkOkCLNxREEKvxvNXzb+bP7m9OuaezL+VUOiTu5s+foVtjb0nFzOiwIJBEw57mx+susZ7RlIqLOhOiDj/9EexOzdyrNdHZ0cv5QBCXkf3jYjQVcclSfP8zY+tUSDNPKLOucaKHgnTOc0p0N8h86/b39ORkL2XvAPxqgrj+rIZs+/9fVMvjL56Dn4nBtfI4FzOzcjwdtr1fX4PQ8kq8NLe+R1aBSERD4C72P/6StRv3hAm/OmARi/0zH81oEE5V+Vb/5O+e8FUJn/lM2/1miJAkYFEnRu2Z8sI0H5/4ksoGK+Zev1dbACCfp+6oy5/sGb6YkGJHifjfwebe/xdi/KyCKQqAtRBBhUV3r/R/1IvMcvdF1cFyCBckZdMM2vbLOM+CPTjxndfaDvaaO6RmUg8lEi0GAUX1omwpVAAvoxB0iYjntsBPmvP/2p/PyHP/x2Tm2oZ2i20S1Kub+r2wZewwlBG4oYRwGSBtpqfGjYAB6MHO3b9bgq74jR6/Ghp0L0SJneMyr+jvp32tUikFGw0GtP753riHjaaWCaCevoOpUS51uFke8cBaLZuzNFk6Xm9mioTkfWh2993VDIdswX+kLe1pXnXh/VaOjc0AGLlKfyowYdfm7n0CWbPx/wRo6tOqeezzKg4jmOgn+3H593ZHB9uXDHi7lTG/DMhbOzqMDhZJBP5yNh1QhTV/h6B76PzLKifiF/qHPvDajqgsyRnKNfenOGZ3V+Ivpl8pnx2LXzjxV99J/OmA9csvazYosEAjXQohPLa6Mx5vx73fF0GX2vvc6MNB2/yY1trG3FxORIZGYUkP8z/oscYe97eL7zzuVojHP1V6+N7PlsfBn9c/4Yb6KNfAntk+d/b8u59U5tEXWRzo0fZ88f4Xh5/drxRSviat+upX9kEzXYyub/2vnN9dP4Ddn4PS9MK6bTKn89wtWPWX0/tU20T5Tz1bIeX0mdyN76BTTtx/T7jK0N2i/1I16Lv3r6x/MxdRLHNdn3/eWpQeyvBxIyPvGyFvl1kTxm/KP+2ZPnF3Vr7Xpd/VNcZ0Yk/Ypsa3LGf9m46f+r/dZFNrzf+z/a5hAoGRybbDasHf/IrQ1ZX6PrPfrzJEBmJPBZHvt4BICOo2l/KzUS3hpI4OqCCqYaAlU4dAiprHCtMno/9Xe7Gp8zPDIEzwES0CcyuzqXLwESnmMIz4HMUzYeXfP0HgkJgxavqOkwekPznLYzQ+z3CI6CwejatYrsJcrjOc+gf0SXGfxTUXrnvKeoMkOv/ORp9A4knKkaBcJvDSSMEHHqOZ2/yeC0lXgF2iJAIXPUM/mgDvFySp6LgAQ6Vcqv+nwm8/rcXEeoJ3MAEjSwf20ggWPxdGa/M/pm85MVW8zaf44uesm9Ok4fbDAjofxKQILvvwazvbFlvJjPz9jTu3Z+rn2/H7fXcbQ5PvDXQAfP/ChAgtI7m9s5/P7WQELGH9eOIWvf61qfwn441FVEb6d0oUL7qL4Ifsfxj28NJKi98TbwWvkZAQm0jaoDVW7wPTIytE8/GpCA8aBGAheP8bceP+vt87X86mUS/o3ab841YxICHBp7RYCK8shcHfEOJMzRkHPveeOMBGUMdVrJPBpMqbEjiEBwQRldjd7Ncryi85pAAlHIC2f1mRkJUdAwd6qi+zJDMsdRJz0xLp4qgHfhexa7VCeS/ZijVLJ7fOrviD4/IpAAPibfqHHWgnqj+cczPdqTD78lkOD5rzff3pHlc3P4c0SfKIDt9eFbAAk9o+YD1B4duUdbnZXX1CGZI+0DZu2nPut1Qib3c3VIpt/2+5oeqwGTOrt5P/KtDVHAGslkxKe5o/t9ZyT0bI45eqVl6zQggQGpd8DnyK+XzWze5/JPNv/5/HzfQEIkjz7wUvvDa5o5QqddaUF5Uv9N57Gnz3VecM+19PWp9V7ustT9zLfK9F/GP1n7b309kxP6D+iH+q/0u6E/vY3ywbrqU88DPLWgp395f8inMzISfIDo7WA2/oz+HiTR99HO8p2UE9LSFhQPVT9oO7o4mvk3Xo95WqvPGwXQGX8O+XtRtzQBSKAcMe6K5k1lPntvRnde56kzjAf5PWmo8R9jE/q9am+i/mZ+0juQMHeW5tz3xkCCBt3MTlDDpmksyqhMseFqrmd0OivrJDdkxPBzMhKoWOisEtGdAJB9LZbl3/OcAGvWNLm9wnMFObuP51ZXhbIy4ID70nANBUJGhiTr+5z3K/1UcUZKvaccPL2jICfr61tcJ88TUeWY1CiN3pvRzxsiT7+3zkh4Dp9HhjAztM9xFPzYPV19sGIOwRtvbch4is62d1Kob7TYW2TIn0OfqC/UoypXSqcoI6H3zoz+0fsz/s7GhxU171yqjGXtZ1sbSBfqfbatRQFHc5z1X6um9+Yn46G3vE79pc40eRVpm3DuAMV42ea4M/nW51TfKw/2bALumdt+j0bXBrr5/I5n5zWej4I0/Y7+lvddCHKrfff6QJ12HYnqIj4fXb92fMZfLQ2fwYW+L0u9zmRjGGglqdFZ2z1fRZ+7lj7Z8xmQoMVevR5VmdfgmN+jbRRbpK1SWfRyFfEoii3WnxzM5ZyrLiBvzpmH3j1e/6gO4jO6AMRxTVtEGpDQ012ZfvL+m/e1/XjVtj2Hv0J5bTUS9PhH2jXezy0O3veI6PaSedCt797XoC7C98xKJz+rLojmzNM16ts7kPCSGes9850DCdxbTibz+8p/LSAB5IsyEkoCJGQClykaNeTe6Klwd6c3KVamK56gNQ0zQIRfA0jwe8i9clQDFAUqakx8oDjH0XxNUYraUvDMO+MjBegVoQ+IvAPhacO/MyBhjiPyHBqN+uWDDcrUqP2sf/psFsh6/rD3/8pAgh+PrWoc66oQ54qOizlq+/0TkFJ54bUCoR5/9TIS5vLfc3jnJfey2KJ/dj7f5E4sV0sIZtMGZbSfI9+/FSBB9TZ5GfTJiuXNBRIiR1iD3h7vZPZ1zhy+hC/nPjOfT+MWfRDvdRzBgl4NkV4NAg2iRkCBD2zUbr1GoPcOJIw5KeMfnV/qMcwLV565tcH7kpRLtU/qf9JGKZDg/RuVz5cCCer/ktfm+L2kWkYftXtRH/ku3w8ucGJrg+r5nl3M9IH3jZTW1K2R/+Ttds8O9oCE2nYFg7wPgjlWIEF1vPcvs/H1ritQre3r/eRb8pwuPlO/9+gwos87kPDSWYuee2MgQQ0NFQsml8wxrew39FcZFEyse2PUQSHTvTWQoIpBgQT2m8c/9hxx7yh55zJLzfMIHMdNocoUSeYoPTw8GHiAzAMWNkHwgr1L+HzrrQ09RcVxav+jQDFSrur4ZI7ka4pSKF6tWF/P+GXzo8/1nO5IwXtFrzTxRmVEg+fS7x1IOKfa04lT+npnxQfq6oiP5oXzmxVbzPSDOnsRf/lVAq+/tI+RfL61fDEQDx3VWS+fDySQFrpCOusVg5u0anpPf1z7jtd+nroEWxvM2Wxgta7cMaMwWzHu6TQNiOkv6L0E3zL+zvRXpn9fm3bPbS8LhHp87+nn7Q+vR/pHn9VA1Mt6ZHtVfzE4ee6Y9f73rQ1j6mX8Qf8R99HnRovnYOycmq/zRRmPbBh5CZ+7x7O9U/nn80P/d0ZGguexyF6NKJTRR/WH8r226ceFZzQjgWP1Y850U2Q7tS3v143kLZMx7/PZWBv9ASTQrmsGLcaY+RcZfbN+RYCJ1yH6t6ePZgoqveb4Ue9AQjY7z7n+xkACGdNPrAY6yky6hUFX6KgQNaUU3/0aQIIaXV+s5rlAgldW2YqNAgmeHnMUVSboABLu7+/Lx48fDTQAeIAjZ5CpEKU+RspvxG5ZHyOgQBVCBiSooaSBpFLE2DOg5jmi8tJ7NcDy9MgUtRrtyKj25GoukJA50hn9skBAEePIEGaOfkZz5e8skI0chbfOSFD6hu+3c7T7W6Mi+XlO0JzJHx0zfx8Ntp+fnrPVo/2c91+jPxRIYJ8znrm8ngMJo0D2ee96evf3DiRooKn0taBjOiu7OqIMVHCfZrTNmV/PV/o36e+BnMy24b2Z/sr0X/aOjL+v5w+mf89rydPRB+LUNdpvH0zpPF8LJGS9zujrMyYifZ+9Y3Rdfc/IPl07v9n4fo32NcD1MrRc1mr9+uNXfCMfhD4Wiw0qSKHB3giomrO1Qf07r38iu+nnOpNvts/nvPxw7NoPAgm2BfhwPv7P+6rPmduebxf5ji+xcxyH+sagf23/nBGJti2uagXuWcNM36m/X+u/RbKp/Kb9VV9Fx9PzgTP+eAcSrtGc/tk3BhJ0D4xnZnSFKwt0RPw+PjKPBxLY1nrRHPF2iiXEAkPi5xIOj/ztrx/a2Zde4feCntcAEvRdGZDAegWauUGljc9MUWasAtDg8+fP5eeffzYgAcDC3//+9wlIMIfRHQ/kBXeOo9i7JwMKsutqCNBP5Sf8nTmSGX2uvR4ZAlVw/tQK/77IiEfz4QM5/k36eSPsr/fGmdFP5YRKXz+/eyChBfLltCxlOvrRNJORhPpH93GeyqGcjlUuqLcoJwROMW7K7ihIoiwzWFKdSCDPOznP4UnOT++II+i/yCiTX0zfHc/BjB8Ljzny/JcZ8bljeuqMVX1/1kHno8u8g8U5eQ69Ivl7MhYcAYqB8/NFL6jjyAKN7PqLXv2Mh0bHP4K+++PBMhJsNMtl2WAVC6cA7HblYbcrd9utSRKuR5+Z/qD86coTvptboyLTX5n9zOj/nGDhGWSfbn3O+71sohFkGmKMzBAhL3OVlePvBTLfG5Bwlvsa/Gb0yWjO58NA6xVqJGT8dW0gNmf81Iucc9oY9G29rsc3qj7WrVuUO67A8z76WQikabtIQ/VP3gpIIB9n8pfR3z8fyZDSTfURgQT6nb8FIIE+B2IB/ENmMuWMc67zm2WcZfIX2Wj1efku1VPcVoJ5Yf9GfvboeMdFOdoxkC/96cnv+/GPdx+mfY1zlNRzJkCFlr/zeDMVVio6vD9LrZ+c+VMpmDwwhX4ed/tyWi7KqizCT62eryv+ZGZVDmRgXKOyXSFDyCliFbRM0WWBltI3ol82R5mhAnCAbARkJeAHwAK+IypJAENRajXmVAS+H1FwEvFK1v+MflRyvferolKngYYoe/9z+Ls3PlWMes+cdwNoYFCqRlkBE47FO1n6vfKkv380RsqlOprKE3Q0IkcM71TQyxtcP7c9/vZBqhp7GnZv7EkfGjr/jDpOdY/gyvYK+h/S7fJ7IPgVyYf++vDhg+kpZPFAdvBDXRE5MmqQCST6Map+HM3PanMGUvU+bxyDodntSE+3mJjbzRoJLFAmkGK/uAC+AbYouAf96nmP/Vf989RJO5ZyOFpAPo0fmvpCn/qq+doPhKb1+cgBJP+N6Lc3vIhhbnDnBbg0cY2DpoPnGr3AJxjP00AYAMihgTT9rIhM/6FGBOVZZXSkj5WnCaTr/Cm41TtdRu3j7rAvq8Wy3N7flWVZlC8PX8vj1wfLWNjgeOblwr7H3+DDKjr11AeAD5E+0vnU/lCH0P56+fc0yOjnHVnV1fxdnVmlHa5H8q06U69HPJrZ5xHvRvqdMst3jfQf5cP3S3WRAtFsW3VnRP8ezaPxQ/a8r+BpPKLBHBs6l4bKOxzrWH9lLV8CHZF9I/Csc6n0zzIWs/5xIU95Un2BTD6yEeLUBq/7dSzDQP4ZWxt6/fBAmPKmaXYuFCQD8bzJv7Pncfzl0L7saxGFnn33POdlTGk70u/ZPOn1Sce1qYMd0vdG8p+136NfBOSqzGb0Zb90nhmb4JNZ1AQUJpABdqYBzqUthHpfFNc34rtEY8wW4nryQyABQPu///GP6AyYoJyOx7LASWztMzkrICP7WfZOr6EJZ78uuPGNMxI8A3ulw2JiakxU0XFFJHLo5yhBKlIKs76HjoC+z983B0hQRaFtzXFkVWgzRREZoox9MkFF8MP6CGgLf2NOmNpER8sDCdrv3tzMmZ+s/3Pb6DnO6ijyHt/3a8Qne5aOlneWegbDt0f+1RUBOtM65og3enyp32f9V8dajTSDYV7vBfLfA5CgdPK8asHcogZ7Ea9F/KNGE8/f3d2FQAL1i2+X86eOTs/RyDJWlmsJ4mUyFUhQEEF/R0CHYA5AwDSPxFJO9SX+EwcAACAASURBVNhRM4BwhByQQMAWBpNAhOcrHXccRBxrIN2Cdbv/VAOLM6/x90sgY8ogWTw2SOPstPfk4imv23rEEEg4nlo1rXOPOiLjAI8ukFDpWgP07xdIID8o6OVtOfmbtYwgB5B3gGn4l+k+1ljQUx9Ux1BH4j3UL5QdtUd63dvQzH6ofHvb79vy4K3vq/o2o5XY5zrSIx2d6ScCld4+qi30sqm6aAQkoF8MhDVQVbrlOuD3DSREukpplq2oj/gM8/MOJDi70REmLwP8O/Of5wAJ3jeLfDXvo/huqn8S+duZHxfp7pbMbXao5z9n/Bfpa/Vts4ywTD+zLQ8k0B8GkKDZVvwefoXp61bIGn9HQEK0eBTRUmmuc9Hr/zuQ8CtnJPjjRS6d9Jqazkn0k6mOeE+QIgHx944C4QxIWB65z6iijtrXOf1T58M7LpEy0ftVYHvjzxQh6U8HjYaHQALpP3IoR/TLFJyfn9GYR3PcU4SRo6WOUvb+rP/Z9cyZzp5XR0Dn8tfKSPD99/Tk9e8VSNCtQ7Gxrku6PpDnvHgg0+siLHgggMJ9mpFAevgVJ/98D0Dg96khXy4skDddIwkVChhcfC8Mh9ttRVqBBKwcI5OEmQkOSPD5AcxGiJwj6qeI7vW7RnvpIHLH9OdcQyAGEhaLwzAjIXNUTotVOdGjshdfZgec6R9nDdSNc8ZBl6LcgARkDJAXqvzqKR37b56RAN7xwYwGhWofNPgkXZmxAIcOcgB7ATlgjR3d2ng5rzUjAe8aAQmUH3XePIhA+Y2c7Wz+1eZ6W+ztec/OeTvMfniQwgcrJrMzV0wzO+HtmM6V9xl8W75fEZCgY/TyrOP19J4DJOj8sW+kdTZ/r2G/vQ5WemQr/s+ZlyyAjGxQpv/Rv75+jYEetUEZfdPxvXFGQvp+2idX54E0mStfXgbmPp8BCb6YuPoa+nvsm5xH/1pAwgWPSUaI6jb/rmwOIt2g9Bvx2Bz+83oXc8oMP/pnpOU034fjLCAhO3o0ismUPr3+vwMJvzKQEClKFWp1qL3DA+aZi3iNFEXPGOHdc4AENYT6Hvye9S9yziKHZY4CigQ+E1RcJ6KH9+JvIndoTwW116+eg5W9e46CmnPP6P3qzHnnyjt6c9713HtIU1U+6ixl7XlH2o8ncxi9IozuH/Uher+OxddAoVFRR5D8hO8YBHh+HvH3yNFTntWxEmjprcidx3xOi1c5Zlu6tYptKqi2Wi3K7e3tRQCFdujgad+juYt4sudgPAkAWjaAfu/BBL4/AhMIJFjKecvIQAq6vV/qItjfLTDWcHnCLQBEtJR1prDz8wSDjjoMktLO1PYTtjS0jk26wmU+nI9HTIAErVmADAdkVJRDMWCi/e0/LYi2AfntEsId3DvQOes8AxK4teEsM9Xxr//yjIRcP9Q7Mkezd50Oj7dDvD/LSABgwBRTygF0AjPbrgUSouc1EFIAM6PVyD6qvlJ60v73shGiGgKRrqde1M9IBz53DNR/vbFFGZlev3jfSHVWz2/yPhrHrDYf92SB+FP5qCPp+WRPdGByvPUceo7sS9b/rP3IZ33OvGd08PT2tIsyRlR+rvXR3nprw1z6+nGQbt8aSPDxje+n+iwcazTnmX7v0SnS69N7St1SONrakPGf77PXF0r/3tjnzrH60tT78O8m32VZs5uM5jOBhPeMhIz6c69/460NynieCalwVfF5w5kVK1TEVtuhwh05IryfpIxqJODUBhVyBgtzFZkXdParp0zYl0gBjRylkaKhk4Q2dSUV32PbQ894R3On/bvWSM1m4eaY6/3q2MxxlOa+67n3qfLrGbtRm9GKnN6vKV+eN9Rh8bw/d278ivrl6mqxbTDKN+Rfz1OUw18bSOgBeWf5udwfSJqpocJ3HkTQlertdmtywyNTVW/x/T644Hz4+fNO7Yg3EAQjo0ArO2igb1WJ20pNlKFg2xLa1gbUkFGesMBfMhMm3up0yNpvgAI/uSe+DySUslhha0QNrOtPvLJ/Gezjvhr8Y0G3OkK1zgFrV/CzX+av3m/79F/8c0T+hivWdNl/1ppADQ79Yf/q/OcnR/S6eG2NBGSUeFujujPLSADPg8c1gw19xfcAE1T/XY5/XkaCX9GjfWVbUaCnejBzhNWO+qBvckpbYEuZVRnl+72v4OWdelE/VT+/lAVVf2i/+Du3RkXXvK+ivojqMPYt8s969i3yf6Lnwb/efng+GerAdyDByONpq38rfXXOvS/9Eh58ayAhk1+V9YhvvjWQkPU/8uN7vn9PV43mzQNJF7LsMhK0nbn+YU83RLqEOuW5bSt/e/8IdgdzzE+813y1fd2ukW1tyBLCohjHx3sR/d8zEn7ljAQqttHKhw+CVHlkK/5eUKOgsmf0vXPQAxJUQNTReY6i1j7490bKMlJALzEELHaJ9pguhPfDAYETh3TVXhBEAY/6G9E06l+mVDJFrH3wipB9iOY8cpReQr/smZ6j5R3KXjteIavzifE9J3VO5ymje2SUSU9NfWYxyIh/1Yh9KyCBjoSO93LsNSNBacMMCsoE50B1FL87HHYGtuEZygzfifujYpQ691GgpHM8dKITIAHPAiCw9ly8PNU4cEDCRJuWkWAJA7Ki/6RoY7tvhZWAFs6fAEi28Fi/Z3V/fuL+0wpgCIEAXYk8n29+WejxMjMhS+3N9IftD7UaDfP20l7oGOwKsb5ffHv5p9RKuNRPABaQfulrMLjHk0DpNYCESBdRnrOMBOVx0Jppp5AFAAlsx+sbc/hmbm3wel3lg/PvbdBc++idc7XZGnR5GqkujPwT7/Dq8xlPZjZFr3sgQXUz7otqrHhdOLKPftz+XvbF638+p/5Z9CyBBDyvurr3Hk+b16Clnyt991tnJOhczB1z5isoTcjPyhfKr8/xA6L3vgMJ42KLI36lvuzJmNd7XlfN0RPeB+O7jAdmZCTMeUek27zfqjIW6Yq57/H3AUAgkI12uVCFjEobY1IjARmlox/qV+87R/r9Qi+3Zt+LLT4jvWwuE0TOPBQcJ1/TB3lvz1GgMzEXcWQfI8PjnR1VtHp/BCSU/WWxNu/AZIbOC5gKuqdrRL+s/WxuACTQ+aPjpM4jMxI0c8PTxztxnJs5Riq7Z874Ru/nmFTZKc3ntJ/RcHSdhlyV54gXQ2MtwYTn1bcGEiKHXANtX8yJdFZZ5v0WPBzr3jXyiDeW/FvfO3L0vKPk36/6wc9BbbftpWt9o0PLPo+MJN692z1YoUXcz/3iBA80rVjlR+efxfz8GDO5sH4hUGjV8Ce6NcBgKlHYIHdubfBAwNOMhDY3Tf9XIOJ8gO5F4Uapy9DLSNBq/cxMOGcoHMse2QgtkL9wpLmVwuZIjP3F1ofljNTpfsbBEe+1d3N8T6WPGQXnK5fbIAAkVAil/bitGRTdc62Heh9rQRyeFHO87EOmn64FEsrqvNXCyyJ4MMtIoCOH+whKswAWCi4qkKbtmy6YASRk9jqyWc9xVL1/oe/zQR51jdo33qP6TnWYb0P1yTV2hc/6rWUaMOLdeg68pz/+5tYM7VfkJPvgVHVYpJ95fwYkHA7n7ZTUvdrPc+ZXTK1MPubQeGRffhQgoQdC/OhAQjb/Ea8qL8+NDzz9+Hf2fFYjIdIhKjua0aTfe771Om0u30M/0JehbpiyK0/12qjY4hz5UXpHfOhjnOfoZ2+T/Lt8JhzGa+B2y7A8WlHjk23VVDowZnjPSJg7w9l933hrAw05GYCMSOZ762KLGujpSqIGyyThc4AEMnymCBWF1+Cp50Cpk/IaTgn6RyAB72QwpEadv/v+eUAhckQz9ssCpjkK87cOJHgnTxXxWwMJ3tHmu9UoRfzxvQMJZ76rQAL764EEL7+eHx8evkwZCZwLbrdSWSLdVIYwr98DkOCPv+S+f4zVgASeqmAx+TloBniwaYUKAVQgTV4//XG82IaB69PnsmYjWBogVhDsE2H5uabCsqAYIrqwvDg+cHGqxwmul5tyhKPAsxtspcVQkIvPSzikQhNWo8HqTNSzGywv4bSU44OR8oHtD0t3rHD9G08skJGgR0T+gEAC9UsURGcrMjypASACjg7GD8BnPPcaQIK3cSpH/F0BSrXnuD7H/tJ+RPeq/lPbq/3InvcBwhybltlNXtdTr3zAQCBBnXvv6PsaSGg3C848qNADEnBfVOxWn/+9Awnkr14wlvlHI95SX/pHzUjI5Dfj1QwI6NHvtYCEbH6/BZAw6ctfCUigTol0dza/Pt7xtopANuPEaTEHUP1qVQ77/RBIyLYVRjGZ+t89+fx9bm2w2akLP/dta4MPzjzBKGhMnek5yhki7QXNG7reiif7l9VI8Izqx+FTfyhkZEgNtDX1f6LPvqa29hRapsjo+ERtqCPknTy+j8GLFzgVgMjQe6BD79Hf1TFT54bjV6HSNhmc8RzrnmPkV0Q0ALVAZnW5t3iugzX3Ph8o63MjJULD7Onv36uGQg17pIC8g6Y8kY3HO7ZRcJC1EV3PDLWOI/o9c5rnOkq993j6ki89f+J5dabO9DnXSFCdx/dpDYjoXUyNUzmI2vFzyfYrkHBeNff0Gjn6qEWwOxxbwcBWcE/qIuCd09YGl2E2bW2wJe2q/Jft9IZVq1mAlYpVAwqsMKC1cS5OiTa2q1rgaAVoHzRG8aZK3G5Aj/tw/2FRyu6wt08FErS2wnq5NqAA0T2/xycABoz/uMeAlziNfqrRoJkPaPdwOpbj/mAABcazXK/KZrUuy/WyHI67CihMxSDlPYAXDOA4F5PE30eAGJYyeSjrDYJVOCu1xgR55LCv2Ter1drE6mzX9GjLy/oWkfxl9mO3O9ufSIdranskQ1Zjw22fUF3iMxJUh6G/Wf9G8o95hH43DpTtRd73GNlXDQReol8znZjpLy3GGvU7su/q46iN0bHwd9RfoU/Sa79n+/F95qjP1b89Ounz3nfTZ7zupH+wXNY9zkxPxu8s1slsSeVH/765/tNz5rk35y+xb9l7VTdc6olqE56z0BS9S/1zve5tlI5NgXWdG9yjvGj+qSnv+hPql4Pf+iW9kD36PTpl/OvpE8mT9k31jNnH1erJsc/+Hj4f+YO2N28wfu3/S/jH+/3+XZl+YpYYxqmLP+Znt60NBojL8dfKG/A/6JN7/Yr2cB02Bu/BdYKZ5OXe1k3StJcxES1E+blS2ff8YwsaADLbqX/c6qD3VXtd74vG6OUvmudeMVueZvX72tpgs/62QIIyfMb8el2BBA36GOhnQIJnsOjdGmSQqTRDgsqUgog2pxXMQ//4OBXOnqL0wuCfiYyzOowMdDyTq9LT+72x6ikqbS8aB5VN1F81RNn8+KrXfgXsewESSDeO93sBEtTJ4pypIchkrceXPX7Sd/ScB2+4R++Y68hGRpiKXmVk5ASo/J77dFkjQY0l7tHUYQ2a+B6mxvUMcdTv6bsF3h0X2mM/RkCUFVtEAIYVewcgMAHf+iXZ/f5YR5M3W5mvgbBlJ7TVdvRhtayOYj2k77KvyB1Yn9opL3h2uZyABGYAEFiIMgIAEOywteQiiKyryBz/arWpv+MUhnaqTOWvCmBMWwaQCaC1HNppDQjocXqDbVHAOMuqLFelrJYb+zwUX6OgFR98UtugUtTsw6HtvwQ9lvX0BV99/nioNmKJl8iP3+JwmE6FiKUkC9T3e8kQYWFNOQpNgc7Q0U+ABHWwVK+wrax/I9k3QKgd/6hyq+8Z6SEGNpwX7+iObP9cvZjdl51qdMmzVZZUX0WBj75TT51Rm0sdGwUqPih8Df3bayPrP8evfHIZqNaq68z2NH44Hi0w0fpNPTun/fJ+Tmbb/Fx42+aff0kgOKcP0Xu9HerZl6x90t/bWS/LOo/0gU3/r1bTP9yjc2f0e+PjHzMgQefc0yjiDe8ffAsgQeci0y89/zySu4gXCMb5AN/mGIsDbXtnj798Rjj1Du8HkDoCEnpAip8b7R95jM8y/tJtcqpDo3ETSNje3FR9iwUXKcp+5ptzfayI1pFOGc0frzEjAYsY//7HP9rCChZQsAABP4mfvrZ0Js9dPXzKOOmlLc99jk7mGwIJOsQRA3hlhyEQsVKBx3csbJateEfOv/bH7+FUJqYTRSZnIKLKaCVOesZ00ZSoo0Eh7U1dxCqZI6FteuXTYz393q/iqtHzThKfU+czAwKiQEkF/hpHdY4IKDjl6dFTGOrUZIZuFAjOcXQjmdDnPFCjvPkaqqXnnHlHx/PuXEOXjY9jjZw4fafqFeUf3tPj41rp/7LYor7T70FW2lf+r3t8e33x1y7GYUFoEKBLIKhj8TS3trAqjw9XCuACPGidNr69uE+D0HoBCQgEEnA/AAR7zj55zGDb1wyAATjE8lTWeHC1tE9ucaix+8n+RmYE+7nHmA/Hgk+81dZG2vYSpDrb74d2asS0iXGq+nCu8g5QoAUeCNDPAT1WRhCgYKtWfQOgEG7hqCswtdgh8IYJgDAKEIKpQMW+rfjX71s9AWy/QB9tYwbW9A/WX6NXO4IK/am6obYz/dTzJu0Hv+6tf/2fTP8pDhHZ1swRzTISPJCgPVXnszeCkXzz2FGAYUYPJ4c92xjpZe8kRu+N/JDMRmT6KbOp3kZynPyM9GQ0Zyr7SvfM/mf2KRvfHPpk/h3lYuJ7qZUDoNCkrmUl0B7zBBy1tT17rPpa9XDWdz8X2r/o2cgGXWtjPf17/rHOubdv2TgjOWUbke3S9hXgwXtgD7mIV4V2vCI/pM8rZCTo3HsaeV0V6ZhfC0iI/Ch8l8lnpr8z+WXBWw3UQQdmJFR5aba/2SnlQb/Q5+lt2weEJyJZH8lVVEMHfSOPoS8KJPh4opcRTH/o7vZ2AhJ0geLMG5cAA/UHeWmOn+t5HH8TSIBv8w4kuCJvKpgkHiYnUva87gN5Vd76uwqa/g7AgGk5NDJEwMBEGZAQpR6qw4LUQf1RIEGVrQYiF4LG4mbiLEYGJ1P22fWew5IpGjWsURukqSpZnZdI0PXeyBAqfTJH2L/fG/fs+Yxu2fW5QELPscgcibcGEjz/U1nyMzM0GX0iAxjJrfKZ/z17x5zrPZmKeNrPyUg/0Yj6IIbtUr+pgbnsb1w4co4BOhf6qzpUjbQaX+9c6pzUBe/zCr71s52kgN8t5b/9WNlCeQ+MbdVr7XvLkKjgyGrZnPvaYEFxY3MSsKOgBcu4b92KGq2Xq7JYLW3rAD5ZfHH/uDOwA98jcDwBQDgebKsBPpFbeAYRABBXJwIB8sU8TsUXayoq+8DUy4OdG43MADSJ6wAZUGwOqy74Ds/ZYNr2jHr443p9Bg6MTFOgX7+3rQP2bq4mnzMmkEmxXxwMEMFQjN4CJKD/FcioP0b7tgWC3+0BtAwEINd/FdywrkuKJv/O5GYOkMC2NMDo6QU/lFH/jR+s6GL/+LpIJnRMOnaVuUjvKT9lejt6bzRNkZyP5JW09PPT61uky9QXiTJOdOxZoHKtfVCa+HErDdlnfKc2ikACZVp9PE2LjoJEBhkD8Um33pA+c3gjkqW5fNTr43P8Y7V1Ed/13uFlVeepN/+8h8fq4T58xwW8aicgwGMgYTQ3Z1S7f/xtRl/On9p4lTEvx97OvzWQoP2P+CeTz+z5TH41q8fzWtW8JpHh9o7JZrW7Ip47A/l1MUbl1M99JGN6vDznRoEEtOGBBJWDXsYdt3Tetq1hVuuoZTpe9uPy+G/2n/oqq0Gm/r3aSQAJNp5FeQcSekysgjoXSPBGJjKQZFxVfLqHhspMMxKy1PnnAAmqZLyB6QlIlJHgBXCoTN3FEV14ayQQI4dxZEheC0iInIhMySmd/LifYyifQ9/I0fXG5TlOZDbGXxNIUEXM37P+ZbTrBQzR/PR4MHvHnOtz2o54SPtPGVZeRY2D0fxH8qhtYn/8HEct7H87McCvCIzaU5lBJgCcgKULRW2/fwsuCSSYoy7bH4wWDYDAor/x6QQklHKzrvsfDUBYorZAvWe5Qhpy3QYBY71Z15X/Td0vMGUmsOji4XFnGQnIVDCU/nAsj4d9Oe72FoAjcwABOVc1zp/MEqEXcz4twcbSMhWg36vjgTZ2U+ZB3XuN4+/gJJ0zFGyTxnHfgIqDjZFG3zIOuJTQsg92u30DElpGwlECoXIqe/wDMMJjphY1S4I89fjArRP+eMl61gM2W1wLJFw4MM5ZGtkFPJcBCSobPdv00kAOTlbN7Dj/jAKHkSPOfnofQvsWObKZ7sn0Zy9jaZQpoPpHnWL2Rfvp2yHv09GNamBon7NAJRtfRh/fZ+8HeMdceRX3Qk7VllCuCS7iWqQPOd9ZxmM2vshv6fFgxH8jfp1Du+8VSOBYdSEJc0IgYfKRSq0B433ejO71AWq+3z6Q0NPDmXwqf0VtZHTWYqx+jkD/Gr/1MxKePON0tb7f9xXXMvlgfIZmaUM1GwHfK5CggCSf8fpBfR2tkRBlJPjjl6mv+JkBCb7GG8cLu2r9e89IuCzC5BmWBMuAhIjRMuHwxp+T6h0mvDszJE9QONkng/ai1HA1jr2+8p6lrP55hp5jSDJHRxmb9ypip+OL3q+0805LT8j1e1398H1VI6+OHJXPHEXyXBq99v1zMxI8H3O82YrhWwMJXrGyX1SaWf8yevZ4Wp2/kSORGbrM0MxxUrI2vAwor7JYojcyOu4ogDobml2IwvMd+m41ytb+VCPhMqtL7/NA30UbVjFxVxZ2CORqqgFg2xCQ9t9S+pnKvzjVlH7LOGj314yvukfZCuXYvthFublZl5vNyj4nEAGAA/AC3N9qFNwYkNBABgANbUXe8xV1AehymQpZg27NSmB9gapfVi0oPzslSlMacu98qCOgOlTftT8iI2Ftxt6KKIICqG1gEa6Voir7R7gE2BICuKYWX7TgH5kVOH5zWQtGgo7VFtaMCc7/w1eAGyCr3x9fN1yckKkxEMJcft82I0HtfGYLo2GM5F8zEtTm9sgR6SIF/FUnRe/V/mc6I9I7Ub90DzL5jDxG++j7zXd7+9mjgR+X2uRvDSRENPV8Yo79lMV0CdwiI4Gyr/cpDVXnqQ+Ie7JTITL7E9G8xxvalvelMjua8bTvR8/m6Pg9XaJ3eB7U9+CaX1FV3837ngQSLrIAEiBhKGczgISMrj9CRkLEN/yul5of8eWonR6dhsUOcWrSARl7Z7DO84fqQeV5tQu2wCDgOXmI2Qpel6o+VFtJH0x9MbZNMMH74b4tvtsXme4VW8yOvlT+imxCBATiPi5OvNdIcAG3V8jKSKpwvIL1f3vFEjlKkfKJjO8cReoFbM771VGlQ6gCdiHQhzgt+SWGJnqXGmAKnTripF/kZHlDEM1F5hz6NryiUUWgDg/7nSGumaF46+tzgASlLeeIym4ukKVzq/yl44ucsswRihwFvksdhZfSMeIrOjNe/l5i6F7i0HtjMhpbZLTUGdtsGKhe1kngc95A4lmVyboKztoB52BRZaFnSAEkIB1fVwS8vEXvn4wlVhQOX8tygTYqQIAVvhVCX/yNEPmIIoi1WCFOY5juQz5BO51hvVk1h7yeXrBaL8rt7U25227K3d1tWVq7tgthykpAhgEdEPSZNPH63DsfypvGu1NRQ62cfN4vv17VYknc6hA52Dqf2r7yqdqPi4yuJQ5wrOdM77ANAatuAIcPKGS5KMfdsRxx0gPqImDMR2QgYDEN2QiL8lhO5eFQq1ZXp02KMqJo3CNTJy8rnttBFK+QkaAAhY4xkqtIPrOMhIi2L7G7kYxGQELkZ4z0Ch3ll+rXTC9m+gmBvDq7tIfnDJWavaM0i3yZSPdT13gbTXnD9e8FSNAxKU2pz0gjXqNfACCBha05XtV5XKjyfgfnW7f2RX3I5i8KpHvPRHyYtZ/x11z73/NJM6BRM2b8u9Q/ID11vsjLHLffC2/3JkDC0P97BSBB7aynkedDr8vw91tvbYj6oHx0LZDwEv6bfIwGJIxObfALxZ6GXMwlH2rgDdpGBVN1sUEXAC7sciMcgELqOz4X+bfqN+F3AgnHA7Y71mOn1Q8780pcI0v9Fm/vIj3gfTwmNmKR4b1GwivUSPAT4g2mpraoM6AKojqScuzYYOXLK26vyEaBmWdG/B2teChjLdqpDb1gYa6geyPIv0dAgmZkeGeF/VGhjebCI26qjNWQRA6eBQKy+hb1+bcCJCjtlB+/NZDQS61V+XmOM+Pv7fFV1P7I4e/1Ya589JR3fb4WtdOievr3tCJvgbOdNWifQKMjIEHfFVYttloANaXfUgeblYrka6KfVfWrP1P7yEhoz0e6hwb+IvC42J6AAPjBAn01tjCiqA9Ao28OOu9pNQ3sfcuTjR86eLs592+9XpW7u21BoaIPH+4qQNG2M2zaEZGmV1As8lDHb6a7ferpCXbaQitGiKMu9fQE62CzuAjQa3HGc1FGBLm3mxsL6GuAD6ADxznCMaj3sZgjpoCAALZM4Hsc+AiuwP0W+Mvz+LtmBLTCiQAOrGgUsyOKnc5wBgcaQIBjKBuwsV+cysPxWL7uD+YwgResyKJlOCyQvNCKRqFaMyues5ZBfT9WLOrPmX9xHGWty3B5vOK060KEicUWl6elFX5ktWre4oNQz4MvARJGNtTLeSbfNrUy+hXm44Ia8XXed0I9DcuSbnzR5jRqx/imaQnO/5nqXovUv7P7mJGgx6upffD2VGWS9lO/87/TvvQCpu8ZSGCgOgoEmJHAgEr9FdJR+U2DCPyOPdY930n9yZ798fT19NfnIhuU8fcc2+t94gu93bZwKR/puDIgwae2q15AO1ExPYI+eCf9C1PVUgTv7Jc2u4HaLxCmdoQQyvQClT5U1HX6/uIMXwMS+tsa5tDurM8qMM4iurTz1Kv6PYvy4t3gvwrki/5tp/DgPn2e952f15o68fGXT2y+q1P01kAC/XPPx9X+nzMS1C9ReVIgQcEC8iD6b1sgIA3kqAAAIABJREFU2zHtBAaYQaDFHr0ewN8PDw/VDQjqF+B7+CYaA1E2+H7KBbdS1gWOM3B7MJtcgQR+fxlTXZ7a0JPnnv9JumILKYsH417zTTC+3eNTIGG1tIxG1JJ6rZ/F935qg0eYyEysU0AG9MguJ1gRKyoifJLRVJETmcazrBaLTzAjGQ6MxSOXVMl5QSGzwNBHxqEXIEUT6+9VQdMaCS9hCu8gqKDg9wwxf45TF/Uvez8VkSoBtEN0OjNkWf+yjAB1trwSwbWsRoYaYG9EvdKIeIL8yWt0blRhvmTetS8j/tIAU98zx0lS4/DSPmZACfnDA310rHMg6TpHovLfKPQYX1/g2IHp+TOVppp7UmV/4gEU87NAr+5wHzmTU4pdM3B+rncPD+ftAjjruRX1M3rasnjVlZOctcAT7awXxf6ZXOBec1KK1StAVgFIAz61rQj297mwIr+7Wa8KMhKgVzFnkCdsZ7i9vS13N1tz1Ot2hrr3n0bf+P/4WNZIaTw8WMYALm82W3tfPbWgBtb1sWXZ7R7K4yO+O5Tt9q4GARZgA5A4WlBtx1ii1oJVdaxbCEBlfA+K1L+5FQGR+soMOICSdvBQPU4S9ANQ09o9F3nEgZP1eWwrKKe1ZRhQn4HulZcbXScQm8djViDB7B9ev16WL4+78vXrQz1haLEup+WqHB9LeUSQe1hanYY9+oFjI228pTzua/Vzox9Or7D31W0T5oObV179b9M5+GzsaTJngM6q7L+2Yp8AbOx4S/9Tr/tTPejAI8si0oNR4NLTl3N0yyjYY5FOzDf4/zw/xYpy8nhTfuI+H5tMjlyLWer8QkTPx6P6doxvmgNYt6zUo0/1/bzu25+KiSbHd86hzegeDawj+5XZ1yzQzZ7XjACvu/C3Hj86Gof6dKpDMvqo/VcbTF+A9qfHw6Cf+p20iR6w0H6ozWUgHgEceCcXwqg32A7biIB+BUM8kOHtuvYlCuT88aNq8y2gmfRZ1R66qqsLUTp+paXS1/uK9N3qO2sgz8CbgXwVj7599vPm9YSn51N/iCfptJoLAmRAhQIMHgIZ7n4oDdMEFUWcnicwcvHZAmDyImnf89kiXs/kM5MPDfT5/hENlT8wvipfdYuL93Hp63rZ6P3di6nIg3gHi3fShnogxdPDF8NXHWi/H+r2dtRCWK6qt8X3kTYqUxrHoD+Hxwpk9OIEArU6tgudaWBTK2rdFllwvCPqRaF9AAn/+h//YZmn6J/xCrq937fY5XXAhB8aSIj233jFj79VeTEA0wn1BpIMR8cWIAL+UfHpvlhvXFSI8bumPkYCkBlSr5hVaWBsv1cggcY5o192XY1RZEQ9kED6M0CdE+j6Pqghz3iCxtsrWSqr7P2ZIZjjKPWU3BwjlNE/6182PjoaEZDAa+N3XAskZCMYXEfgZQUPn/6c8YOq6ElHC2ob4m0odzvA8LyiUdsyvWe1/uueef5MBmk6dvdQA3AL1JtBswx7OxSxAqrYnQ9D39ql4UewvbSTCvBAPYgQwMLqZlVuVuuy2DQkfr0sGwT3S/SpRvwbM3SlfPi4tZMLtpvbstmuy2Z1U25uN+X25s7+Xi83dswh7OX+uLPPw2lvK+5I7t+u8OpdHW9zFMgzlFHKuJ4NDxBhe4Nsh5UF1hrIq2H3qbnqgFj7UjWcdOe+R9CvZgkwy6DWMTjrGRB8bScuEMTmpzrNfEblkEDCblXKL4+78vj1ET6NbS1BNgF2OewPi3LYo4YCMlfwN4CNZTlY0bJ6OoUFxKBvy3Qw4KBlkwAV4okGljnQmKiCCOCGpQEW5yMr8XsDFiaO+76BBJ1rBaU5RzkQebkSqJI8Rz+q7xE9GwHlk6Mup05coYWGj35rIMEHlaoL8bueShINhDaA/h5TyX2A2yNCZP91zjTQ1TbUD6TO0EWxuUCC+rjqA5AuDOR7QEIW1Kn/c9Zfl1VTfGCq/ksGJFD3sR8eSIhsk6ejb8P3xweQyjNz5FfvH9HL+/bV0J63JkbzP+f9qoP8HCjPKO9P/oAAieRVT5+RgD9HR0XtqJ3y173sPJnrBiSMTm2I6DfSCd7fxN9qPyn/Xia9XuFYslP5kBHORWfydg9IID24MGO6Y19rXEXvZx/Zl+i+RTuuafINYJtZMwLbJk/H8r/+7V9tYQPfU7L3h31Zw0ebjpu+zoJ890AClZYagmpA6opKxDj6HR1MKnwPJKjwcTIx0Vwhg8P59etX+6foMO5VJleBUocvU+TZ9GlbakiocH5vQIKmMIH+kaMVOWQ9OvP5aJ56StIb0jlz6PvENrzxiRSK52cNRuYE2qP+RSs+SoueUVK5HLXv5TOjlb+ezS/lWmXxQlHL9qj43d8WSMj0uC1MmKG5NDamD2EVLG0OqL7ldV4MEUFiPZ7x8sd0nt16LDh9ENsQVrJda2kr1Agcq34FhGB80IJEBuw3q1XZ8Jih497SEdbIPtgAGLgpy02xoojLdf1+gX9Y80bA34CL27t1sa0MWwAH2OKwLeubtX2uUGxxfVMe949l97ArD7uHctxjpR+nONTjFFcLHI/Y+umABIxBAwc9Gx4rDTebWwMSmN3GiuAKSukedDoluL/WJMCWinPVcB6DOQUpE5BQwZZzu+ftBHgeviCBUR/gcEVTnRDav93pWB5OJ9vasH98tMyG5WJTA/zDwmotHPaLskNGwr7VYDgsGrDQzsrGivsJIFDbMiFnUNeajy0Doq6TGSNVnsQK0qqc9uc6E5F8gZeG+ocZLU1OvbOuutY7vc/RLV6/e2dU7Sz7q+9+rt7i/c8JJCJbwEUL2nsdR1Tj4aX9HNlHT2elSzYHWaDynOcjR/rXABIy+9az5eQpyr4GhZGPyPeoDPR4cO49yjeRj+p9C+V9z4/qf7Itz5/qv/B+DeR8sOV9LO/vUuf2gJLMP5grf6STfvJ35bsn/vg3BhIiv7Xns0V8nMnnNfqENkv5WvmDGQm0m5H+87rY68FIJyhPq/3Es1FWDfvk5/mir9K5i/aPdQHDby3TjGG1/ZwbykHPPnJefIzr9SV9tanv2K7QakYB8F9t1uVf/uf/Z34ivv9dAwmcQwYI5sy0lCkGEupoqQLzCluVPpWUtkvmAdKKfwAUuLWBaSaqvPT93hD0lFOPQSOhfaK43JnXv3UgQWmqwqrbUEbKLlOU3hBdOGri3OqcqXHPAvlorkfOgb/f998/m70/c9R+dCDBy5ga0WzslW/eFkhI+2BpBf26+efePS2aVjMSato4T00wYzkJDYACIAm1FQADTDGvfHWyAB9gAvpperAm57Xsg7aaDEMJMMEyCuq2L6trsF4hg64VQ0SGwcJ0JjIMuLXBgn0ACbaPsW4zmIDa9aIAjMB1C+xvbiYAlwAA+sXAHcE7wcMJLELJwdZ36mx9lsczQncrkIDvLS34iPbbVoH9+fQDOqCa+qgBAR2F0/EyNdDsku1xRdpmBbvPMlvTEFWn2ZGPtg2jBvYKEnonSm0B7tsfDuVLO85yv6t1Nyy4LyvLcqhbGDC2U3nc1f3Cx+OyHAAqGBDSjlM71e0UVtzRjkMkYID8kQogGJ3aNhpmy9hqxhH81U+PnAMkRAABx/rWQELkiOocad8iXUz7r3pI28wCGR/ceaeWK76eDvZ3A2Gu02Aj69lPuWV/Uv02bv7qqyz22WtI/TN1+H1wP8eHiIJezvscHlZe8H6p1wv+uoKb1Hf0X1VPXOqWqmtVt5h9kMAn84/UP/A0wrMZkMD3sx0FEvC8pm57282/dYXXy0u0NcP7anPmVuXX/67teX0BIFhjCqW/6oZeHyL51/YUfIr6EdkIr0Pmjj+6b658RzR4auvqN1ObrW4S7GSPv1V+Ix34ZD5c9iUzbrzf7OPAHu/5rPeL/uPUvbbIoj4HdQs+9f2UAZVf1Hwa2Tg//36OntjXlpFgdFsuyvbutvw//++/TI/R0zwcD2W1tGpWV+tgo8n3XiNBFbVfaeTEKOKpe6PpdFJY8ekNPyebDMmJYztwNunI8hqVIZWyMiXf4duLDE2ksJ4wiuwdYps6nt8bkECBpdOdSUFmKFWBsC3vzEfOJtvNEHHyg/bTKzVv/FV5e96K+GNEg6x/inhG/BXRx8vk6P1zDVGvjez5aH57fY7fcZ0b3rbtd0mQ9R+RfVTEzjcYGUyAAqtjDf2n4xdhnO3UhAYI2B46bKHATSj+V7833VWOZXuzQShbUBxO9SszFrbrjdQoqBkGBFhvNuty3D+W1aru1b3Z1joHZ5rUOgsAFmptmVoDYb3h3+tyt72ZHFsWTaLxRR+xpUydfsqDjW9xLOjfCjUNGvDr0wzRFpxVBYPxbL0fR7+x+OA5kFenBu/TjIULG1CQzXAJAtW+nrcwmKwgBG/AwlMn7/L4Sf9uOtHqcKINs0kAEna1tgPqPAA8sOMcj9iugeJ/i7Lf4d5j2e1rGnitx1ABBIAPu93BtkQYMNHAeXxafxf1AE8DEk41TdLoMWX54F3LVq8j08Qd6RtkJKie6Tnrc9+qNlPtrs9I68mdPq86Rx1dfVaDoFEfdV5Vxvn7O5AwnuEMSPAZPfTryAN+j3T0Nm+vvX3p8SbvG9nwKNiM2u8FWlGgo2O4FkhQXvc6yGxIO3ZPZUr5uJdRRZ2eAQlsl3qQY6Pc6taOC9vQAtbM/2N70TgjXvD2HBlgo/nP3h/Jv7aXAQnqs3m9lPoesij5Uv+L8x/5zHi/B89o/+x9rTZCBiSoHYiAdm1Tx0w54tjUlnr/nfcytmM7WY0CAgn6nOoLD2T499yg8KEcP+15OOLPC/luGX94znQJ3KIWMwJIuL2/ewcSSBwPFFD54nsYBm5zwKSxmAZRWFz3SliVE9pSlJTMxu894nkhCO34Fm9o9B4KklcoPmjrCbKCFv4ZtPl7AxJY3NA72D36ZYpcjTbpG7VNw+XnIFPW5GHtX8QvPWXYc0K8khzxz8gV+9GBBIKJXi7VmRm7ot8OSLAVxWDrQWbUOTYACevTxhIalgQOLO0fqD8ABQSKDwUFHXH0Yq3BU7MCTL8tTuUegbwVTqzFeQgEADDAbokKHJwDf9RSQGYBihqu16hP8FiPa9zclDVqHCxXrRYCTjHA6QWHsrStDpuyAtiAbIUbZDPUorUoqmiVpVrV7eViNRWZwsq+Vt3G2jiKV+F7ft5/+DABG9TVaqyZiYCtaQAlyO8ELeqWkHPBPy9vBCLwLI9YJJ3wPh6vyKrcZltYc6AVoDyfFY2AvBakJL9OugAZARXVsGKNtU4fsgj29j32OPrvUfPgEcX8kEmAmggAFA7MKlhZFsEeJzpYPQTUS0C1iXYvgAQcOfkIAIEgw8EABnsfgAOri1A/zZ42wMFKfGIgp7qFovqEtdjiKDsh4mu0rc6S18fqOPZs6Fi+61U+6z+5ojoKBvzzeq8PZDivtNt6qsGon96O8O9sa4M563MIcMU9vm9qvzL7l12fY5+9M335zHhF7bWAhF4gT96IeJO8HAWpGkBmz454U2u4KK39O7UNlTHtB+ncm29loagN3xZ9aO9Tq//ugRD1a9TXYrCl7yXwjWt+YSmifSYCXjdE93vafGsgQYFQP8feJ4rGk8lfthBF+VKfOeKN0D+T4zd7ut3z9Mgf7vEv+8OYkD6j9pP98351VKNE70H85dvxcqL2gzJB3kVGAvs1h4c9nZiRMH2P+kbYhtoyEm5ut+9bGxiEKZCgygPXYWi5txXXeFwHV5GYUcCAns4mJ09X4aisPKP5e9SQanuRMPSUEwVEEbtI0LkCr4Kobf4egQRznrh6hipig5/MkdGgQ+eEKclsWgEd7/iO3k8e1nuUfyKlM3LcvMK71hC8NZCQGaLMuGfXFbH3RgC0yd9/nRueZSSM3m970FnYzg+0FWGkrWXwicyByWCeFmV93BgQUI8XOrXtB0ClD5ZxcECgDyDBth0sLRvAgABsMyil3N/etoyECiLYv/XCAAEbW6sMjoB/s1lbEUXbqrDCaQpH+1drFSytNgJqHwALqKcetK0QqHWAY5TwHE50QDuWnXBjGRJVV9e1b1bfrnUD9nY8lh6rqcdqIUCHoUSfCTASVCaNmE0GIAFZCeSJWgNnc5Hap44rjT/aRRt4llsrcK3ahLWcU82q4bhaA/HzlpK6ko/xXBbFlDOkAyABIfYexzraCRVnoAGBPgAGAASoYXCE09COdwRggPuPKJ54XJRHnNZg2xuswHRbPUP9BIA02PpQvwfg8HjY2724ZvQ/ncoOmQ5txWTXdC7rJthJGI+XpzZ4IOEME7gtIHK8wyiQ+jWBBL96RqdP7a3X3VHVfPUX5qx4q6OptoV85lXD1J92xNd1GizTsE+LSSoN5tjXzD7Otd+RL1UBvP4P5kK3QVLH8Yk5QI/6hWfZv6wy3+Nh9ds4zzoOBtXeD6AtiwIZDaboq0YrospXvUBNv/f20wfyvFcDJ+2/Xlc/Rf13DfAVnPF0mmycO97bB2L0BXVbGOco402lecRbPd9Nn1st6/Gfo/kf8af3XzyP6HWlEcc2AkJ7NI3G3etj5j9xobZHf/bTf9r7cCqFFYuE3b887yfza/18he23LfDUxx5IiBZpPR38QpUHDZZHZn/G28BUhsi71EH4GxsR8Q5fnykCJyIe9UCCuR0CJCzXq/dii3T6NKhjahqFNwISmKUAxy8DEmwy29FiNBhUICqsumWCQgMG8IIcKdPIUXgHEqrIeuPkFakalPMq4q8DJKgS8SlPmaJjv3vGqGd8IuXvnVftSwZEZYbgtwokcH6y8b91jYQ5QMJ0rNzE7AzO6hfYelD1RTW4BBdwnsLqtLbUcjtJwfYc1gKEqGeAteT1Ct8dLRNgs8bxiOuyuVkVIOGob3CDrQHYGNGyEbj9APfbyvtiaccx3t3dWR2DDTIKmr40oGGB4wxroFuLLS7L+gaZB6sCI7ZZrQ1A2Kzr52qxNqAB30OeF7ZqjvoFtegfAgO0SyBBj/WyjIoVAADo7Hq+8+N+b8AEV0YY8NMBt3va8b2wB6Aft2ZUJwjbQi5PxlDZpP0gME0Ak3Kq56RPjkmboLPccg/ouV6CzWc7HhLHL+qKjuoWOhjqqNm2BPt3KGWBc8jrcZfIULCjHvd7O/YRq/373ansrQZEzVxA5ge+t7oQx1J2e4AKNSPhcb+r2x0MSKgAgh0TiWdQ3JinW1Bvn5bl4aEdPwVAo/Fv3bt/Bg7awW8XPprfzqNjVgfvrYEE8IKnvQZUmpGoepi/Qybwu/oo9CnwmQWqPljz9q/nIFfFUJ3v3zKQAF7wDrT+baeUDH6oF2jnXgok9OZ35K/05k75SANx9XXIg9nxj+BdBa7YHmkUZSx4f8K/V30Q0k91IvtG25YFdfSrGUgx+Ff/Sqcw8q3UnptdAmDdAiYGYgpMRAs/Iz6JgrToft+3bw0k6NanyBfMwJTMj838Jw8k6CKszpPy2MRfi5PZ5tHxj/45nRPyUdh2+xL8T/nAWHmKkuroEb9pLKjB/STbhzMIEsm70p/8r1s4kbFJ/jW73bYVjmTswlbK1gbTRQ5IwN//+p//UY6gwwqwRf357Z7a0Ab48cOnaXUJBAOjkRFUOZCYfhXBM9UcQaGii5DToZWSwiGRk4Hv6Ij02vHKuCc46tyoUgcilhnS0fVrA9GMPtl1zk9vfB5x90YTK40RzRSoUQXgDZZmfKhToDTOxpBdj8ZGXvPj0T70DG32vudeZ/8oB155XsNfXv68wc7kY44hHM1v9nzmhmvVfuofHUM9u7r/EwUi0xwjllwjlf+8vQpgAHlvcToaEIpP45eWKs+CiSiBWHanslnV+gPYvmDjOe3LouzLenkq2xvUJCjlbtuyADYAD2oRWWQlIKC3wojtyEcYOYAGt9saoK6X2MawMRBhe3tjWxLo3CPwX2+wao1jGbGRoZTtZlXW23rfwooprm2MVssAfcEpCbiTxXIRcGLF244rfLQVcavlsFhbbQY7lrCgMNCm3N7dlPu7j9Zf3IfAF0cbGhDTspR++eWXgn+gIU/eUb4G7VXmEIgoj+i9bIMgAoMJfK9gstqnOrfVOUAGgvI/wB3lHQAIBv4gaOdq/8XxkBVo5ftZLFId5q+PACfszMZaGLEF+9hygJoGy8VNedihRgSAB2x9YM0DFFBclq/7RYEJwXPYGqEZCQAQvnx9mNoFrQko1P6eyuNDC2NRjLE5NbZdAac9CKBQDyPFqZ0etGnHh4oIqTwrkKBSpjprJH+Z/c90ZWYfvT7T913qiSrjUUakd0B9m70+TnyfDeKK6142qLuiJiNHes6rvXxqwOlt8lMeGGckXMhfcMxaZmOz+c/Gl9kf9X+itub4R3hOae+DF7arPo1/r5cTP++TTWrBO3VePj9tG1RHvrOMHU9/5Q38ngF1EaCgvno2P7ge+YKT/nHFdjN+8NdpS1Wn6xiz8elCZk8/jvRLph8jXvI0U3r6PtCXVH6ZeIZFoK2O0+WiovK01zk+DgTtfOaO8iv7FM213zqm72Lf2RfvZ5rP8Xh5fGNEaz7Hfl/0H0WMBj+Z/jlDA7URcwVaewbWLxcGJHChx2wGlpiw5dSKaz9jb+2gn99dscUP9x8NSCAjKCIbAQmRoVAmnCMofJcHJahERhOtQIAKFN+bIXrXAgnZ1oZMUc6hz3OV43Pu98LqBVmVgDciuAagKVIUHLcipJEC7PFURpfnjFGVi/Iafldknff1FPNz3vmce9Upfy6YlvG3NwLeSf7egQQPZE1GsKUzYnV8jn7gPcpXCPyWSBOw7IF6AoLprlbUDp/4QYg4naYARw41DlAXwfZG1PoGliVgWxuOZbNCTYKagXC3XZXNGlsLsBJfT2jA90TF8TeOamSKNtq5294acID33N2gFgKyEm4qKIEsguaQI2Denx6n4oJV77bCi+0EhjWABQIX2N4wVRHHCQzn5VTQhSvtlAuuHnLVzfqw3VobCKofcfIA9vy3IwpxnwIJuP/jx4/VwEr6Kfn9ci5rxgeC8lrToP6N7ReHw64G4W1rQj2NAUE1nICWDWIFjmDCsYLaTmsAZGKDPB/PWee/bX044RSNChBZgH9CJsG5xgIAFQT2+B6ZAgBa7HSGVoMB/cfOLrAJ8BcL7u20hto+AAIAJY87bM2oGQzIPqDjhayFB9RUsNMaigEBqKNg2xkMcFiUB5yUYXUVsOWhAh4AFPiOh68AS877PG2LRRuvjbwBBx5IOMvDjw0kZPqNgQJtF/WdbsEZOfoj3fIOJNRTSoY0kuN/I6Ajs/OZI5/Z2cz/In94HeUD/Uhn+XdH4/N2x9tf9Tm0vQhI4HX6TOo39IJt/34fjCl9/ZirPbkM5Okv9vrtafKjAwkZ0HIG9d3Rz0xvb0X4SEvVV9Gc9XhKn/e/zwUSlF+sHwIkeDn0/O550/usPSAh80/1uqfHHCCh7OvR0z3Z4ffK97qQcdyd45dIl2T65x1ImDRM+wVysCjl7vZ+AhK4ShMFkBHRdULnKhpVdB7FQhvpRK6qIfPCNBdImKPIKbg+0MT3qBr6I/94w+DnwxtH/7cittH8Z0CCN5iR4XsN+kaGGWNXo6zvmaPkvUJ/ST+V/vj9LYAET1M1Gpmizxwx7b+/Vw1BnzbjxOCe88n5yYAENYhPDHArtmhZ7gAD2so6gQQACMf9riztiMaa8r9uRRl4zxor99PRjaey3izK3XZTPtzflNubVbm3AojYWrCwega16OI5EwEr2Z8+fiz39/dTqiiOdbRaMyhzYMc91u0AzEaY9BBCxuXBgBDyDoN+1FRA0M/TFHCiA0EI3DPtCdzX7WFoE9+hqCGu83hGAhygndZCuAASZDX/y5cvhVlKABI+f/48jSviwymzoAXyCIQRwAPYQQYBMiEOx50F9JYRgqKCBfUFsDVgN91X57kVPmynNhyPLUjGFobW7gWQgBAdqzGtJkHNZKi1IWrdxQpY4G87cWEP0KZ+z60DhyOOdysGANTUyGJggdkkFMwsOLXiaNkbtVYC/qEI5648Wo2FTcHBE/Ycti8QMMB9DaSpx0Liel35wf2WnYEaDI+VFnYyxqG+34pC4hhKHG1VDygFZFZ5ZAIWaPd/bCDB22/VbfidiyL0YbgCRjAn21o20um/BSBBA1sNJFXvjgKV1wQSIlAhAxoym5vZL81Y0+ybs32p/qUPrHzQHfk+eC4K1Omvqj2KAjmvL/k3eZnPZ4Gkvg+/++A+8nU4Xr9i7+/N/IfvHUiIfHrvM2Q8NqKfD4Z1Lub6mMonvRir1wf2PZpzrIac7eE5W683fu/r4T58p9v++B76I6OFKvrf3u9Wvlc9xH7pd34h18uRAoWkI77j9tDD48NwejP9kwEJ3Nrwu8tIuN3eTXUHqAT9ZCrlVZH0mHxojAWxjpTpc4AECqm2kxkS74iostZ+9wzJpjlmvTFmjJj1L3s+U3Jzr/fG5wXRt+ezSDz9MiDBK1b/fEafueOL7vOKLOKFjP7X9k+VM5WvV9ijMWaGfKSk6VSM2s/GN+qrGtH+O+YBCWpMdU6yYoveCF8YIwSYbTuC1QZotRAAINh9VoV/37YgVOODDAIzoC1I5Qo9gAbbqrBZ2LaED3cAEjbl7mZldRJqTYRTPcpxgSyEelQj0ImffvrDFHCfgLAjgG7HOB7t72LFF2n8at+wYn0oN3c3VvMA3yE4ZR0C2x5xezsF//X4x7qfGYafJyAgzGR2BL4jkIDvAATgH50UOrAEInZWJ6Du6eecWIBs+y4X0/Pq+FLeCVLjb7anIJqmIdJRUQeDK8rVUTnzUJWhVhNhOvaR21XONRKM9wHEoOJh64M6RewL+8n3Xeq7VQGQYMH/jjRtoI5lSizKzoot4mSGBhJKTQrUPzidVlNGAu61GgsGXgAQAG6i17m1oV0/Hm1rA4GJh0cAHgcDIKyMFBJmcMKDpVu2uW/AN9fPLH/kg1DwAAAgAElEQVRBbDDlhXKiwVVkDzP9mF3P9Hdm/7194vv46YEE6kvOZwYkjPRf3TqSbc7KRji+ru/3Y/NPqp+msjK3B2zf+3GU/5hPXicjwbd9Ld94P6JHA09fT+PI9yU91Lb03tfjX0/riLajPmu/RvPD9+v7fEDmn9frfE9PD2T+h/qVypNqUzL/Q+mtdK52eHxqSMb7kXx5/h+1MZaNGmh7uVQeew6fR/JtNGjZfj09HvGm3TvVEpq/tSHiHYKyZlObQ8Y+Uf8qDbWfmX/p51v5yXwMnFLV7JfyCb/zNfTwDDMt0dd3ICGTkLnX6VG0jAQPJEQTrZN5LZDQC0TR/UiB+GHpHpvIeM5l1EyR65i1X78FIGGk7FUxRPTtKQU1QF75eIPi57p3/1yWnnsf39NT5rg+x5Gd+77oPgVa0I/XzkjgPOgYn6PIM/mhoezxUPZ85ob7558a03lABJ7zKaEI2HGqAlfAbQvDstZQs0wAVDXe7ypAYKccrK1mgfFrC1I/f/5YNhtsR9jWQorYhrBalhs7QWFRtlbYEBkI2OLQft+sy7ZtPVitt+XTTz/ZFgDQ8oBUdpyW0ABKyxZAkUOsbbfjICfUf3ksy5uV1UBAersCCQAR8I9pfDyW195hK9/1H2oo8Br+BggAHmQmA8EHzz8sTPS3v/1lkhGuPrCuBUAI8rfaCQbnvKb9oYyw35FuQF+YUWH9m1ZWuK3gDBhUeWo1E06uZoLNL07XONsa7Ys6KPz+gg6LVdnh1IUDjnFEwcqdndJg95yqg/vlodLzYLV0Wp0CAAB2JCS2MNRsA6tRcaynZxj4YMdsWhGP85GRRxxHiZoYtRgjMhJ2VsyxghgofGlbMGxrDp5dWfaCAQqnGvABZMCPtV1wmsh5b2zktP3oQIL6B+QplQGMeeToj/TXbw1IiGxFHqi8LpCgMqdz81Ibm9mfbLFMryt95gaAI9+iF1zpuH0gGtnDUSCZAQmcXwV2NfU7CtJUXjI6jHxLHVtvfpX/9J7Jd3tFICHi/wwomaMfR/olox+v+zb8HESxkqf9E7/PZSR4+pIPo9hIfWcF+vV7PEf/wdtxPy61PREvaEygYweQwLajd/gaFvQD6UNlWxsy/ZFlJGCb4e+yRoLf2hAJsjLotUCC31vD95Epsol8qYHxz70USPjRtzaoUGaGMlJ61wIJnGcPKNGYZYH83Pn3/YyUrCo30iJ7f2Zosv79WkCCV7aZ4p57/a2BBF8skcbtrBfGQAKf94bInkdGwmlvK9P4sYwEC9brFgb7+4RCgwACUPegZgUAIDA9tTiWf/iHn8rmFhkId5aBYKclYPuCJZMfywY1CwAuoOChHcO4Lnc3Gwvyb25uy2KzKXcfPtnfFqzu6tYCLBZgDyMNMQwWeM2Ob2xHRC4QBa5x/GBLjW+nCeA+ZhMYEAEYYqqrwFTEmqIPAMSOrWwrG3QoaXA1NRFzrSAAfv/zn/9kgTPuwzu5QoznWZHfO8zqfPn2Ihn03zEQ3B92U/G8es/5OMfK7+fMhEsg4Hz6xkJW47mywuKK+Bvj0u/psBk9cWoCAvnjOSPBjnts2w7gRHz9+tgKJBKxr2DC3raDWF1OAwQsS8TaqUBCzWComQQsxojaCPjetjK0VagDijXa8ZE4jrLVYcB9yFix+VqUA7p6XNWijYu2xWECEmpNichJxxjnOMojHZc5ynP04+ge7/xfAD1t65ryD/lTM1pGjv5Iv1umB2icDeKK6+r/+CDbN+vHgeuZ/crsv/p/cUDxekBCFLRea18z/1FPfaGNYJBhctqOt1Z/IQraOBee/7xc9exqz//09tXzezY/Ec/o+PC76mCzg3a0bv3ngzPaX35mNQS8n6XtcWyZfI+C5NfKSOjNb8Y/7Fsv2NYxRroq04+Rf619oj7r0YhzSD1+wX9XZiTQPtA+knf4DnwPn8DPOf+eKxvkNfXh+B0Xcj0dVefrmJV29nvLSOzxYDb/70DCpPnaLy0jwRdb5KQrI3qnPFKOXmh6E+WP71KFDGbIDElPAc+13T3j7Bmop2h+9GKLOq5I0THQ7dEzUnRqbDRQ9jSlkvXOKuac+7YzQzVnnnWOI2fBGwPl7+z9GX9m/XtrIMFnlHhHJ1OU2XXv6Oh45zgKWUYCAmy0M+2lb1X1yWMoRDj6YSAeOczISFijxgCWg9tpbrgPTSLzABkJCPzrVgSAADVYRg0D2w6AYoqfUYsApxlgK8GNZR8YAIHV3lLKBqDEalFuASQAQACQcHtjNRE2N7flsFiVzfbOtjzY0Ug4UrCa3hoEtADZ4ACAGCjiaCc+4DjHVTmsl+VgNQ/OlZNZy4BFFlmMjw6j8cAJ6e+ncntTC+uSD9XxAM15vB7nQFP8EYA+PHyx53naBMED6m4e98R3eH2929diR14GvV5WucU1ZiRUR+oyNVPPxTa+ObWU/wOyPRqIgO0hAGdAhxbjc4z1OMx6rwcS1A4CKnrYoQJzzRKopzrUWgl1ewJqIRymAN+eZUYLTsNAJGrFGSt/G1CAjATLSgBNUIgRWxsqUEQgwebRroN16zGT9fhJZJkca3FHABpWTbtcAAnISLC5aEAC8hJ+ZCDBO6Web+hoU1/wb/KPncriThPQNn7rQILSRe0/+TwLVF6rRoLKvwZFoz3WmW1VP6R3L4GW0D4sKsDHdpQ+5JGefeX1qP2oXz0/ljaUwb8HDrL5UX9ax6HjZSDIvtL/MuC6FV7vAYq+3xGdI7+Pc5z5FzpebZv24FogYQ7/j/jM2y3eO/Xvyq0NPb4g3bL515ownubclV2LG8fFIr1+9TxEu+7lhO+KgITItnu6eZpHMSe+i+Iv5Snae8YT5KdJv7WC2r05zvz7tSuR509tQAHl31dGQqOkP/5RHUBlREU1lQn875mi4Z5eIqBeUWaGRBH3TClFzOKZOhrL0JD84Mc/qoAqfTjX0R5SL6ij+Z8DJCiPoW01ZOCPa3/UMRkBCWpIed9vGUiYQ9dMpujokF6eh7LnMyDh06dP0x56niqgwdz2riLeJqPBSZAIFLh1wY41xNbAqcovjmdEbnfdJ8+tDVjo3wDMWpby+f7OgICb9cIyDmzLwLYex4hTGBbrfdne4vttub3Z2lYB1kFYwdAtcEpDy0ZYb6wQ4x2Ah/uP5eZ2Wx73pZ4vLGcsmy604oc1Ld4MZgMSMJ4bHCW52pbVzbLsTsfygGMY7RjCmlmg5ySjv2iDQIPXlwBIbJsCajGslgZQYG/HAUcW7nfl/vau7rFHgcDDvuwfceTj3v5GjQYAOXgvHAbUZcC7CTagLyi8yADdg9GYsCpfWNMFIHQ+teGyqGG9jqKTOAXBTquwgL3WYjg7O3VtGAARv8fJDjXwxmo9tzacwQTygyX6n+q4d5YZsretBitsLbDnKyCAoklWzNCgHhzfiC0GxYCEyp+tkOKOR1AWe273sLP2zj+Vbq3Wo4EJRt/d0UCA/QH7f3GSQ922YmCDFVysoAUACAMFjDR1VRhFHm17CoAEvBP3AmAyyKQVxjJsqhZyxI8/IvNs62oWi9EOB1phK0XbmnFhD102g9cpmf3PdJDy6xz7re/D77q1QZ17Zp2AbzWoOvNSpdM7kND4VE5dUXv/owMJPf7LAite1z3g3pek3rukV5W7KLjWvqheo0/kMwTIn3OCWd+2+n0KDpsdbAs5kB3YOQLQCkQ/leuqv6nH9ZOn6fA6T+XBZ+Wf+LkKCEP/nU/xYbv43mKFV0gHIn2V5rRVuf8Sb8FWXTPSL5l+pP1XHlL+eQ6Q4G3/awEJo60NuhChfBrJl47L0135Vem5gFEcHL+Kvik/V5tXF13wiRO3LvnvUiPE+v/Mr/X58887kNAyEu7vPlwc/0jnVAmqgZ8G+pHQ6YoAmUcZIROkax2N7PnseqZIljOBBO/gZA6XVz69fmb9y+ibPZ/RJ3P0IgXANslHPSWZvVudvjn3arB7GYDkx9Ppu+bOjSq4CMyY03/KnfZXFbJfEfH0NmPbnEC/qqD06PUvQ2TnFDscz804o0ANkRoA451yKMvNuQIvgm0GRjxJAYF9jTWxHeEMNpheK/tSFoey3aBI4saAA7g1lkGwXdlq/R22MyAj4WZVPt7fls+fPpRP93cVSFghvvpqmQkISAAk4HsE+lbccIFCfAfLVFgtUb1/b0btp48fy8ePn0zPYj87jwzEfExbORDM7msgg7oFaIeOnR0NuUDK/b487B8sM4HgAeebTt+HDx/a/J/rfUx6+FSzIAwURlr9CVkUi3ok5uFYvu4eDXi5ubu1sfztyy/l699/sa0URtf1wkAUnELhazCwz8p7nv9qavihnCzwh2NYV9Z5ekLkQNaguh55iOs8VQKZHDjFAe+op2usymq9LF++/N0cThbQ1O0Pp9PRQIcDAsbT0rYLlP3SthicEIAjWwFbA7Div8fWg8P0Cfrge6uR0I5+tKyCVnQRwA7+tuKVFogvag2EXQUcbPsDDtxY1iKINi470aEG/9jeUHEHFGysmQrVZ0I7pRyxBQL9WWJrSwv2MEqARtyCclqUv//y1UADZE1gLnj8pBVhBKDQHHHMaeUL1gCpcol5AX0qHc7LL5MOPNrZEnPUb3hPtmKb2RcFqqlP1T8hmKCFRvlMtBjiOxkB6ZSfeszmePTX2l/vd0U2oxf0MkDSQFBtbdUVdZuWt1V8j9oPpY3ajtHk9/wLfq+BEvuJ9lgQTeffB+rPsZ8vZVAfvCuP4fdeRoL6OPpuPwZv372PovSJfBa198r33rYriKsLNaaHuiDRwsBh6HIe882ivaY7mr6rWqmeiYxPi62sRksr0AK9DhXR/rbjk9v90Ic4FYl/QwfCsuNvfM/n/CfaRx8y/yTzb/l85Bt5nona0pjG+2gqU/q7tqO+XE++RvPD+KzH3wo0KA9UgeepNm0LYMAHyp/R+DK5inhW5VbnT+niaR35tSZ/nfiL80Idr7pe/UgUsba24fkttGjzWS7qu8+LE3Zfq4F0uTBV2R5W1OQDvy0Xv7OMhARIiIIOGukRMykjR4KSGdprr2eMnl1PFdE7kDAkoVcA3qh6lNQr32x+Mv4YOT89J4nP+OtqNOb2s2dcvIIdGQJ9lxoeNaTeoHkHQ50MTxPvHKmsZ4b6rYGEyFE7O/IHC2YXSMFsx8Byz5sdeocAF0fwtVMOuFKNrQdY2VgSSLhZWqbBFsUUV8hSWJd7gAjIHrhFYcRV+XR3Y0DCPe67RS2ETVkvcazggx35CAfLQAQWUWxHKjLAR5+RXQMHGUciIsC3tPkdjuzDSnxdpaK+rMcN7s3A0dmzbISbehJDXVF9rMG/nRZRT2XwjhEDbe9EcI5PDawADzBoQhs8ChK/gza4H9kF+Iff7X2bZdneA9SoHEXnUle4+N5oNasWqzuWI457bI1o0IP2dGuKOuFsF/2z3xuQUGWiAglwRK2Y0uQg1NoTU7Vqq5FxMGDEjofEppQjgvJVW+lCtsp56wczYmwLw+GxZggY4FBpZ0cwPtYjNAEkkIZV9ng6xRlIQL9Xp00TxwYC2DYHFFCsz9hxkXaSQwWCLGwnsHA6ln1zVo7teEcEhkinBAiC9/79ly/mlhNAQJ8JNticwydqqypwo2y7RfUya5UP3N++N/DG7m/H4dnWELT+7YEE6kjqR+V3BqXGbe2oUnNCAaC5M8i9Hv7WQELPEfc2KrJzk4xLbRPex7FjfvmO6F09G6k2IrPR2XUv+7jfAwlq53u/R+/J7NecvnkfQ/8ezQ+DvKi//C5biFPb35ufaJ5pS6iXIyAB9/gAWvkK12HTWMQX11iEl3K039U0QM9DkVxF/tMEZIv+J92iRUg/F5n8Ztc1PqHu0Gey573fFflSSlOlld4bjSvyHf38zOVfju1CT6CwdNsa2OODHwVI6PEFZSMCEsy/KFhoOoOp9BW43YO8OAEJAjaYDWnFPqe5EiDB/IpFeQcSvMJUoSJjjhS1D3QiocsEIVuRyJ6/9nqmSL51RsJbjy9rP5sfCmnkeDC4HSna7P1egfTu7xmHOc9rABMZzVEfI2OgtMje71csKHde/rxsKd1J59CYSGp4JJ+ZI3Y9kDCeYe/IX/ARUvCRlWCpmG1Vra28Yis67rWVc4RSFqi31H8zoDAgCCS/lvvbjZ2acI/tCbb1YFM+3t6UrZ3CsCgf7jbl86e78uHu1uok2HYFFDxclXJ3h3efixsymOe88/hEHreIABzbNXiiAoCE+lONGf7VoLTutV8u6oo1xljBgnocI1aIdrsHW5HG2OngcS+gOpAaxLMt3GdOxL6mf+OH23jY/pcvX2pNiO3W7rUAuYEhlpGxWVpGCFb2mSroV7i4naAHJGBOuBpO/mRb+BvvGTlf1RmuK/z4RPFEO3nDgkREwFhZsEIEUy0AfI8MEaRb4BnDEGyFoRamXC5v6sraYlVWy/r+GtTjVIuvdYVu97VuG2ABxHbiBYorAmx5+Ip6CRVUqPJXsz/2e26BqADS8ljn10AMyxjg0Y+1iCIyHAAcgE0mIAGAgh0peSjw4xnYExAxYKMBCV9xaoQACazdUNuq2zksY2KqU4G/0Ze6slK3mABAWBhoxZMnOCffA5CQ8Qd4wa/MqX4caaBvDSSwb94Gcb5064ba0Uj/01brtbcGEqJ+K70v+4ICpBWUmvSTWyXN2vNzmflvY+vz9KpvT+131DfvM3Pe2HK0dbfnd6svoe0wSMJz1L+4V0F49dMoD1V3Xhao9TwEm1Nrv1Q7pcC46VxUcnVbNZ4TiDP1HM+on6IyO5KBbH6z6x5I8Lw54o/ePKmfFdEiiqO8H+h9xNF1Tx/f596zurXhRwUSUCNB+WaySwISqyzguvoiGZBwlocGmCEFQX4IJExfLQHA1x8rgv17PbXBb21QJREJJRWAElcZN0IV2U4m5GiTzm1PoLNAJwvUMkOS9XFuscXI4PRoltE86/Nzrmfjy9qaQ9+e00YFoMbLG6Vr398bnzfKz3EQnsO/+p4oUM/ody2QAPrRsPUMnN5D+rPfmXy9NZAQOb9qZA+nvR1/iH5Yn22Jta5wo2jidnNTFm0jZa2BUAN/ZDCsVqeyXOzKh/ub8tMnZAnclY+3yDq4MVABmQib1cmuf/74wTIV0BaKMK7XtfjiTz8js6AWpYLTdV7pqw4a/uZqNVf3ASJwpX3ao9+sugWTba89Prc3dyYCNh7LOKgr5HWV6GEau25toE4mIKCGFte42megw/G8nYIBPGiOYPiXX36xQB7/cC8LEBJcWK0XtrUCQIK+Q1e/MiDhBAfSQtozn+rzVuOijV9tDXkZ188ZEPu6NWMqJF9rIwAsAF+g6GJ1KmrGwmKF4JhADoCERVkucPLEuiwXmEsASRVIsAoaVjzxwcCBh8cvBiTUlf46Z/j+yxf8+2JAAh1wC9oBBuCIxkf8Awi0qxkgFv3j3RVIsOMaETxhu0I73hGgAbc6WEaCAAkPOG5SCz6davFF226BnJs9ik3Wv2sNhXpcJGls2yAa6ACnp24ZqUdLHhuoVa9XMMHmufEqQARsBxr9ZPpN5TuyexlQPbpO+Yscd/Y502/fC5BA+WC/SVf1r9SO+kBEZYqONT7BD96esW18qi7Redb2R/Ov7/V9N6lqDj/HwfvnBpKZf3Ctf+Ptj7ePvN7z7zzveRowY8zbYJ3f0fx43Uj6+fln++qL6dz2gk3aL/rhCvDYu9yKrJ+PyH9RXlYgAd9r/3UVWXlSn8/kdw5/+La9HvK0iXSap7f6eiqX2rbOeY/+ni+8jEcypfSJ2iVdocarHX351oa58jVn/rQt367nW16PgATqDuoUlR/vC69ObWsDM9NaxgEzEs4+x2X9panNBqRN8wBbzMU5LHT97ootdrY29CaUAuEVqGcYRUW9IfJCFQn9O5DgyoJmmvGZ1+cqgl6zmaOohs6/i8HHSNFmw8ne3+M/VcCqpLxy98GLNzJZ/zhmKjClhyr8XjvXAgkqj+yDV6zeWKlRzAz1WwMJ/v2eh6xOAmobcGtDC2oR7GMLg61onw5liaB+UVff4byh/gEe+XCH2gdbAxI+frovH1A00I5zRHbCqnz+eF9ut2srtGgHRLStBNuWuYAiiwhcK0DRCkC1VGLyt608ty0CDMp5bbWsVePJZ37F+sOHT1Ngh3k683OtEQAQhZkWpI2uLiBg9bxHIMEM7qn2Gz8KJCAYViCBRRRxH4+WxLgfD49nBL4VMfJFMZUO2hcrtuiqRXubgPf2HAHcu74BkLCzYoigR3UisHuhZhsc9hh/rVeATxTAJL9g6wsiYQvE7X/LsiiYD37WrI2avdJqChwqEIDMhJqNcAkkICOBQIIVsWyp9MgsANDw9Sv+fbXfzYk+tfoGLUhnAUUCCVgIrNkH9RQIZBrg0zJWDofyFfPbgBYCAXYP6iIYbZd26kMFEiqgwT4BIHhE4cwGXlhRSWYgTABDzW6oPKUnPlSN9dZAQmb/R/ofc8YV+wu+a6DVHP8D4+4Fcr9mjYReoBrZkMiefSsgQedP54DjYWDqdRf+Vt3fC0Qy/yW7ntlvBao8XfGsXo/maKp5I3pO7/PFGiP/ucd/pCcDQ/ztMxJGQS91mpcN76Mo7zyZk1O1HT051Aw5fZ/aKO2/AjcKJOg79F3Xzq/6gZkfGvGvzk3P1xu1q4Gt8qL6YNn8RLTxfKRzykAbQEKdhx8XSGBGuPq21B0RyOr9+zlAQn2mFUpu2zAn3mzrEBO9kQnbwFFkiyJr8Pd1asMzgQQSUhHZSNB0MknsSPh6Cj1bkcgUSRZoZoYka/9bZyRk48v6n13P6JO9XxWYfxcDjEyBj/qQvT9yRrzipeJRQ6ArI14pe8M+6l/PuOj3o+dfA0jwcumNlCpX70R8ayCBK/eRwbf99aUWITTjiFQyOP4IKMvJghxkDlihvRO2I7STF+62VkQKJzb833/4VD7cr8qnDx/Lhw8ADTblfntTPtzflrvtunz6eG91E1BrYbmoxQg3N6tyB6DhdmvF+nxAEhl+BN+oi8CAnKmiBBLQRj128Hz0IL67vb2vq8B23F9dIaygBVbMi9WI4PxNAWIL6Hm/ypfyugVa+K+dGqFbCurq+hfrLzIouHKGd1thStRpAO1RmNFOW2Dxrd20BcJqPLhin36F8uD215M3aV+YkaDzf+GEruupEzhlAXNRHVdEzihOuLOjPVG8q8pwPbXDTtXAmHH853ptKwgVLFiVYo6x1kZo9QBkD6/VpmggAYEE0A6gzcNDHT+3NqDfdUvE3gCEL1/w74vdgzZqgdC2bWFfC17WYx/x5LLsd8wiqEE+wIG6TaIe74iCmPUMCaZ44p4KOAA8AD2RmYBii1bNACBEO7kBNMHJHLWoJN5dQQZsf0AHrCAjMhNY6dqOq0RNiwp+eL6P9FimnzVw0PaoH+cCCT64IB/xOFINsJQnM/v3rYEEv3UhChA8jTXg1UCF902BhJ0M0wdKqD/mBDIj/0377G3RpLsbIt0LWr3N9j5D5qe89HqPzyP7Hc2Nbl2Irkf2NeJllQ1PT843/SnOG/k88leU70fzm8kvMxL0Pv2dQLC+zwBRKfJIfvT9JzgftT1X/8yZ95H8qN3xvOv11bcGEjxfRPpZg+zfEpCgPq3+3tMbky48thpanYwExq/TEZk4+attlbP53rtTO5a1ZpfJ9Wpp9vUdSGipuV6xKSF1X60aLU6grgioUKuxGwl7psjmOAJzlEnvnqx97MCe89NTtKqoPH1ew1HL+p9dnzO2bP56c03D4Z2C5/Qp44/IEfNzocoVfWFAhvsyICyjT8+4RI5I1Na1QIIH+tSpsCCj7UlVI6mK+O2BhHGhtmgP6QWdmmLH9gKTl3aenmUfYPXcahpgJXpZtrc3Vufg808fy+cPH8vd7ar8X3/4UO5RSPHu3sCBO7tnWz7c3VmhRcs2QIm7E9LhjzWbYYu6ARv7vZ40UAMwT0P0h+coIxMBATl+EFBCb1p2xLZ+h+dtpfuhHlNI2edCFovg0blCyj2DYb5X6xTQUWOhRAbmnu8sjb8VLNT31qC47u+3QpR2UsT5aFb0D5kAODHC6gzYKnntO7caqD1QkEONu9UnkG0NHLcCCeogaTsW5K2WZbergT3mYmPbP1j88LHyA4oCSuVl3IfMBHCejWu1rnt/LTtkXYNnC+4tAWX6QWhd33/ONHhEVM7tBq2KuW1daKc2kB6akUAgoWYksAhjPToS7RlgYEjC0tqxWgn2PTI42tYGO+HhYKABCy3a761mAwGDWgqxBv5o0j7biQ3oufEM/jbgpdENTIe/AUYgg4HvxPcAGNpeCm5xGOnAbCEgAxLIk5mNIQ9Rdyn/cGuRD7AUJOi1z2fUFpMff42MBG8LVRbOOiI+A14BE52HXxNIUB0Q+YfsC/W8Aglqh/y4vc+Q2eHXvO794VGgSyA06r/ylvKX76sHArw+1BX9XkZC5IPx/Wq3lK70D3qBmclc29rgx8e/q418Wq+BtgptaP99RkKW0ZH5ipl/GPmCPVr1+Jdz9z0ACb6Pnn4X+vEVtjZk/mGPL/i9Pq9z6edV50T5Ecc/4m8FJD0N1L/wsrs4nGtTVaerGnwCB2hXszawWEGdZbHBrvp/kwwtsbWyLs4ASHjYPb4DCSCOBlLq5JGYiix6o4H7rwUSrjUAmSOTtZ8pqncgYUxBdd4ip0jnxxvMbG6oIEb3eUXqjSber4oBbWmwokAEldBz+vkOJGSzOL/i+xMD35Q+UtTNkCA0tKX7g4EIy8XBQAFkKtxsFuXD7bZ8+vyh/MPPP5c//PSTFVn86SPAg7WBCAAPti0b4dOHe3t2t/9aToe9tY3sBmQs4DhH1F4A31jwJucSk9/pHBE8gEOFfwiMsGUA9wFkuPvw0QjEPfZcySZg8MsvX5ojVtPr+f16dTMEEuiQo4ik8jeDC+rtCEgALZB4DAwAACAASURBVOsJBPXYSYyBxSHZlgEfe6T5AxSp+/35Thp2fKINypwCdOQKpP/heg3cAaDUc515HGQ9HrGt0lsAXwEM3r9Yru0EhQokIOukgj8V1HgsBQUYbZsLDDydBpw2UKyWwM0tjvG8sbnZYE4XKGbZAugDj8fS7QAcZz0e6mFHx6Ot5rcimftd5QuARvgEkABaPDzUYoyk7aLxDjNRACTYSQ2WNVCLLeIYUNZIQN0CsHgFKOrxUtSDtQbCoewBAhjIUOzoSNsmYQDCuYiizYkd+XgucrbDM+20CJsrOx70vJ2CmRM8qAhU1SMhI0nP7O9rAQmqmykn+ISMEeCiP8MA6UcAEpSmUTDq/TMNajhOb/NUH4C/RoGqghHaFx9c9rS89tn7h9SV3GpF28v7fADq7T3nM7Mw11xXnyUKUCKfRvs5AhL0Pp0D/V15VH0JPkv/xet10s7LhW8jm1/13yJ/i8UW/TyT5j0ggRldKqvVDrS96A601nf7YHA0v3pvdJ+XKfK1LuBEfMvn9L6er8f3Rn5jxFMqwxy3H4eXv6iPeFa3zmg/7PlW3+aarQ3fGkgo+7og0zv+evIzNNjXU0ZmAgk8VvwdSOhqeluwqT+LUlhskQyMlSkKuzKNKntVBv41usrlBYSGwwsa74sUV2awIiEcKRrvyCjj8f1Eu9hfKneMey6QMKff0T3eUM1p5zmKdkQb0rKnxOioZG3MVfQ9RXtN+xn9IieKBo1GdDR+b2h7iqs3Bp+6n82vdwoRMOgYGMCqDM2hXzTGOc/xtIQ590b3WEarO1LH30ej6Z063Gd19ldtn7/t9duX1fJU7jbrst3gfOCTgQifPqAOwqfy3/7wU/n5589WEwG1EP7bz/e2heH+/rbcbrdls1mVzRrp+2vbCmFR23FvR0nWbIVb29oAepluW9TfGUR72bu/v5/Qclslbiv2dOY32xroICWeRfiMpzCyxcICT7YJPbTd3llwxNMhsO+dPKGreaShZT3YsZENeGhbEKb+8ui/1g6LRoKveNQj24iczoeHLxaQkwYKwnnnUmWFe2fxDgv0dljfPdgpFTDWlhVwQo0D5OejqFctyohP205ywnnl9ZjE3aEWL8TcI/MAc1X7WkElABFr25JRHQ4YvL0Vq9yV27u7sgFQsr1vJ2LUQL2eolFXI/ivAhgNSGgFIg8ttfFM+1pckxkJmFPOby2+WLdAsNji45cvlf9PKOZ4spoFyEp52FWaIEMCnwQSsPXhcPj/2XsTJTmSI0nU876qCkc3yd33/1/25K3MiHB2hsNuVFXeT9TMNELT4BGeQAHEkI2CQPKK8PDD3A51O8L74+ggKOfe8iAAALL8CV6WEn9WwQHrHCExuN76YJ2XsAgEgTDs4YKKKA4EOTDh4TXWHkMkkOgxwISazLlHPvC+IYOsZjzpszj+IX2E3jYZxKrJmi/lYQ7EAKD5vn+Z55O3t2TbPb1issXMW9VQeYv8z6EpyhPYP/JCNYbUU0F5S+5LTVbcM+5vdc09a0D9Ufk/nm9AdJLfmS5boRG8n3JfeTTmqqaz5/1zj36W6aFrI3IkjLWhfaK+TfCIJ77Zi43zQI8+tF+jndY6Zv6iNMb50f2lto7SJZ+v99+jY7XoVdcv0z/nfGz/t9rnQVjWT2x+AbCbAtbrEHl8Lf20FXpWywFSW8caP1a9T+lb1xw5Eni4Qp0Cv3O8rJqlBx3UQ+y6g3s0dHqzVfLy/Eq6f5gjgSXE2V9UbcB7tg8PzdV6be0dL2fLkfD//fu/WQ4neCrQ1D5fzmWGhM92cPL2v8m1RQlvf8Z4CxhZA0jgJI8BCbroOiRllDUBWDuR1g167/Tkzaab8F5Gqdcpsf+RgQTOiTLkMSXjS8lV17fGTO5d/6HntgS9nugMMbghRs5n6nzofNXuy/1sMWoVoCrM2I4CYdngbo29Ru86pnvW8m1AghtCY0CC0kRtPEiiaIg0jf7JpSxRsnG1tCSJqLiwXc/L0+O2vH/aGpjw/t1jeffwWLYbJFXEdch5AG+EhbnGWznH+bTMrYakHfNaosblcm5gAgxzKoUWT15xzScPQ14E/lFZ0jWDoMFnO4W2E+EwVMPnn6ENmCcHBLziA5UzAAlKI52Ai5hjfGZpSDU6SetI4se20A6BBHpI4Dci/hTQ9GbAk+ENQEVfXzNtUbBnsENDAHAPZQ3bQniF7qkbOTMpFlrBMAx4IMDzwMpSRvnHq3k5eG4LVJlwXm51D6000xLA0HxlIAK8H2Asw1D3PAku5G0fF18XVzAc9MDf8dADDT42Dz3AuHgS7t4dnvuiAwHMY+JYLvCaiD+AJnvz8jiW1z1AB1j18A65SKlJD32ABwNlK6spOP0gAeTZPBEsLwL6HOENCOHA+AEssG++9hgLfG4YumArYSEMVmkCeRGOUIpoOF8Nn0HpySNwtvB4qPHyFv/Oir6uNfeQtpF5agtIIG3/swMJtT3+Jfx9iJcTSNB5HJMBmR+r/lZ7Rt7vNRmbgQSuOw2EzF/G5NK3mJN75N69cpIeAzToyN9pvGRDLPdfPSKVBnQe1RAivXOfkH8TUKOM0TkeG2/W+zp+2MXcdSVyBpvRPo0BCdyjOrdDOZKG+EbuRL6O86LfZ77F+fxHAQl6+MP9UgOGdGyUg639R5utZh8BSHB6+35AggJhpDkdh9J/Tf9XOq3p2chRx3VS3YHjVSBFeVG3z3AW9AYggaER5FFI/ozDCfQFoP/L/vUnkIDJYcKsGwUumMiQcZmVgRrT5UK+FUioMSn0a4goh7hdZuDKqMeAhHuTLQ49t6VotYQa+52VrXsFXav9IcH/rQR2TfnUtr/V/AyNs4bYKq1nRVUFtM5xjX4y8671oQUkDK0rv8f+ycrdl9K+KihfSjctIGGcTqLvIx4JeSz5swEJk2lkj8fJ89WrLWw3Zbudl3ePm/L4sCm/vn80MOFhsy67h015eni0ag0Ia0BZR7juL5cLAxAwJpQHhIs8whnspNvCtCZ2rStlbsgd9ywf6DNH2qFQQ7uM0aYBzvmG4fb84qELLP+H32iQYo2ZjJFeAfO5l5jsTsml9l9WgMgblX9R4LGfOOl2y9r/CDrAgGSyRVWo1E2c9zC8QxVBFfp8Zge+hFeG0a6dxLsrPv6yMqBAgs6vzdkUoMGivBxeysE8Gw5RJnMauRLgXQCPOj+1YG4ErCNAGXOHXGzMq8Tn1EEEGPQABOCR4IqYZ7a2/QyvCEuI6P09HbzvvaHaAwn8nkCCK/EOPLhnyqlcz56HwmXtpeyP8ARBeUnPmQBvBNyDHAl9lQgPlTAgweIMPDzBvBWQsBG5FCy0YVKOKP9o3hWGuvg4UdFBQlEwPgcSGFjipTDhbWCeCwAykLsjvFasGkQACa9n91zIJ141pbHG/4YMghrfr/HCmvxTxVz1jBo/fosc+0d4JLTk31v6j/UATWWDnTIlt12TK63+qX5X0yXwHfkLeR/5QM3Aaj0v//7W+WnpR9lQytfDoyfzX+qn6FsGWrIsbgEJ3Gc1w5NzgVNZgt/gp+iTyoqxMWYdn/3r5vmNHgnUr5SHZjnK/tX2Pw3loTFwrvV38gH+lsfIueGr0q3eew+Pa9ErgSbKatKD9mGIb+GalkeAAgmcg042I/GTVCTIY8Pnln56L5ChOrXyEdCizqPuV+4PnYu8n+ERnmmZ+oaOp8YX7D4pX2pth0dC54HAUo4h77NHApItkoYxDniYAkiw8NDrpfz26fefQAImn4RaEyJkKqo05k0/dF+NOWQiyky1xiy4ATPx8NoWoxkbF5//RwYSyChqzPZbCGnd4F+jqLQEfauPmtWbY1WEs4ZoKmNXBlkTVq3+tRSRmvKlbWYgYYgpt/oxpIC15q9V/nH8/osZ62N/3N9KG/2clzKFImwJEWH2XMp8Ni27zaK8f9yVx92ivHvalQ/vN+XXD+8MVFgt5haegGoMHs4AgxIhAyvzSPCykDMDJiBDAARY7L6FN0RpQZziBpBwOoS/d4AIGR1HXzVkQQ1lrB2S8bg477MH+/h8YhDiQGXb3UH75IimdMR1XHd9PgUc50v5ufVjBtdag/RDoXDvDvyGPiOXAxRQ9lmBANKLJ1t0Y5pxr6qw8Doa2nTr91CES5lNEGrQu61mWZL5z43yhvwKBSUoT+W0P1iVBtwPoACeCRYicT6bh4J7cXhuBNCLhYdYuMfKKce8Ddx93508fD24Px1IQBAHQIMAFRBKA9IQIMQMcnw+RbnG8DKB4c9ncB3QznH/KcpTOmj/YlUfjmV/cI8EeDJ4aIPnSkCkh+dIgJfAqVwZ2oIcE+idhXp4gkYAPJYjIcI0LJ8CgBurboLr0X+nX9tn0KOE7pCPAX0CkIB+cExM0ggPBQAJqD3B9c3r1ZK/Klcy/xz7PKY/DMmRGi9t8bcxQ4AY3vcMbWjNT6v/bb7vHkuUcwy94j7MoEJ+3j2GUm2t9D4FKilb+Z3qd1nu1vTDITk2NA9vnb8WffMgLht0eV2zscqxqSFXo198R0NK+bwaUe5ttzIeDXBYQ9Za/c96H/vVfV+cfw/9sX/sD/kDQxsykFDTM3VN8xy09CeVRdr3Gi2pLke6UCBH53RoX+Z5aO0PynbSOQ8bdE21rzoeXNNKRpvpjmM0mR5JiemRoPuJ/W7NbwtI0PtrfLkW+p75fqZv/X2BUs1RPlv5DOes5vGj/SCQ0OkVASQ4uO5y0ecl5OTU91vHNwJI4LPhkYDQBowbesnz68tPIIEKT96MuhBjgg6/DRFibYMpU+8X8DYjcd6oKmhqpyItRlkj7ryhfgIJnyv6efO2FJYxQTNEXzVF4Uuf01IUsLZZCeYJTe2kJtOYCp/MAFtCBNd/LaMe2h95vK3xK/PV/g/tizz/LSBhfP9donzi8B7Xcd4IQbqjnRyMQGTDbHKx/AbIh/Dh6aE8PS7L//7TL+Xd06b86cNTeXxYl/V8XlbrmZV3RP4CyAnzNDAgYVU2Bix45n+4/iGpomXpv3rMHKs04CTY1vd8slNh9pNGN1+7HABRCpEKFO4FYm1u55JkCu719Apw2ozM+ufeBc9pxgXcdL4MQdeX46Pgtd9Z0ziecXPyPwMwMi/XOBmjqzzuJ5DAXAxoi0DCzalJAAn0VLg96e7rrGO8CkTQYJlbpYQolySCm0Kc9FPbdxgxjOVT1MG2EIZw1fR+IAcAKm3MyspAAz+5xxouscYIZ5gsu/KGlndhgtwUnp8ClrU9305uot72FQkfGYICjwI/VaRCRUPcKz/Ac8ATUcLwd+WGZRpxD4CE38rlCpDAjfXXg+fLIJDw+nqIZIs9kGDtIacEwIWje8RYgkgDNC4WmwmjHxiR50cAtUy75IqgO4ZtnI8eOmJyFLklPE2pf47kjJZzIZI7Gkhi5SdP5XApZX+ZdkDCrWdGwGMNBjGmP4zxf+63ft59P7T4XTZE7r2+Jnf+UUBCljFq0LT635KXoFcmgsVcMqcHZZPmyGI/aoZNS77XjEGuL0ED8hjyLTWC8jOz/Mvrys/36n+teRr6vdV+jYbJL9BHltXldXkcraoPBHrI51Uf5pz9MwEJqgvWdJyvARLyHsmAgO6vrNd+byBBZbTqoZThup5ZP8NvbwUS/P4eCs06a4u+Wzqu3p/XTveGrlFNh1X61nkAkKA0k5+hB+E1XR2hCfyzeyf08L0PSMD9qqOgHPZiuTQ5ZAccP3Mk9ApPZoZcVF1AXVzdqERUhwRJ3hy5zRah6kbT05B7DaGxMXDcY0ACkn2M/b11I7bGnxHHvFZvVTRqmz+v/9cK4aG+ap9b4289uzX+LHizsUqPBRX+qtTUmJMqBa3nt+gjewSh7VabQ3tqbK7yPN+7f743kMATC1UMCfAg7h3F7ZDLYGGZeyeWZPHpaV0+fngs73ar8v/8+Zfy+LgqH5/gobAu6wXKQC7KDiUN1ws7jUd7VtZxve6ABKL0sykMQgcRCCZQ8Nrp9vUS7uV1sO23337rkkSx35xbnG8DBYEBSEMZhj0Ve09U5O6L7m7vwCz+w/jG33zp5SOHFG2/ts/MT2PP9vAM414VuKoTCKBiw9AG3esaotHRoc1PX7mCMbgcD+nX5i9dh7HNJj4e9pNjyTyG7d0oDdgL8KrAmbudEnjyTayTj+dQTse9eZywmoPPvedMgOE8hUcCjPsLvA8AInkiSyZBsnbNOwX3RdlHJIE8R8lLnNRHmIDPCUEI90yAK7ECCQxD8LmAR8AzUhyWU1R1eD2eCip3HE4OLhiQAC8DAAMAEAxYQrJIBxJOh2PkeyCdwAvhZJ4INmfIX4CEoEyQ2OVN8GSVlyNzNMTJDrwLxDPBip/aPQAlPOQD/TDQ43ztgASlDQV9WvytBSRkoCDzPwW/1NDNPHjImGjx0rETN/fg8DKi3+sP86NGBcelYN5bng1+M+b6rifqupb3Pr+m99WMFa4D+ZiCC5m3KQ3ob6p3qu42Nj+t9W/NbYu+8XvmXegn+WQtmSCfietaHgmk/yEgAW19z9AGpBtv6RU1HV09ErJupTrVkN2g+sA965vpS2kl63za3vcGEri3Sa+UJbrnh+gf17w1tMH52/cFEtSGyHtU98+QzqlzkfcrQ8uH9jH5Z01Pt35FZGo3xwEk4LDhls/UPRLg0UAd1UC92dTCLdEe8h3BY/NnskUpmcGJzptOF1AZBq/XE9e8IbjIqhzm9/cakjVFmv1pMbqsnHBTqzBS1IkosBH4vziQoEKN80Qa0HlqCdyh33V9a4zk3vUfar+lKIw9H/fWQhvys3Q+dL4yfdf62FJEVFDk59xD363x5/XN+6/VPzLcofkf97i4zyNB9zYVTDu1h1tbQXLFWdmYR8G8PG6XFs4AD4Snx3X5yy/vy2aDnAmr8rjzxIsblF1cLwvQ41nUuUYiPihcrG7AHAhom/Hx5pkQyQ2tH5NrmUWcuhpPSlOfPn3qXIczKAKDbTpfmEdCrxhFaEWEGFgCQBid4ZHQG9wODixWm89ABN2nytvsNDlc7W29phjz2mLfGXKAPmJucR2MYNIw7vVYfy8Jye8tx0K4+uE7fQbnSk9aeK/db2ff0678otIzlQdVwj9T+JAjYb0yF32gARbiGMkDL3aCfiyffv975DRwr4KZhqcgD8IU849TBQdwVstNQR4KAALoI4AyVIGw9Z71NabhRXBF9YQAEhjWkT0S4JHic87SZj2oAyBhct2bRwKABKwBgARUbQCQcIGhHkkXFUjAnCBU4noCkIBYjPD2gIcD2jmdrXKDAgkQUwYAAKCITPFGj6jcAKUpPBfojeAhEOGxYgBJeClcJ+VwOhnAsT9dyvN5Vo5Xzz6vXimqL7xF/qohX+N/mDMaUcqr+HzKagWmshEx1r8fDSTg+eR5WQfhb18re/2+qXlige+hPbi+M24ZvAbrqs/nHr0XSMjypWYYKmigwBHHq4ZI5m28XtdU5UXL468l31pz29JPFEggT8M95MM5Bj3La/2c5wF9y/SddXDqMOyH8n81Ylv6Wdb5Onk1WYxOEfun+xE3ZCCBsoONcb/m+a3RwlgHajqlyhSdv8wj2E99ptKZytbW/A39rgAQZWevC5Dn9vqB6mcY2xh/st0tYYuf6boTyqQeSBijv9ZeqP0+yj+lqkheJ36u0bc+J9tfChhwfkjneS+ZDnLu5bHNTwAJ5ogYYQ143ljVhhqQgH6/Hg8FoQ4/gYQ7gIQaIyZTwOsQkECi1sWqvW8x6pohlJnePYpC3kDKPP7IHgk1Y1U3a4uRtZjPZ8wtnbjfu/5Dz2kZ0jVE3xnHrWtuNhQzrdboxxiVMKNaH1uKzBCQMNRunq/W82v7RwXkbf8+P3vz9vs0bUzXxlec8o79PpneIuJUblVg9oqhK9VUQubTUuZlWrbLRdls1+Vhu7TEih/eb8ufUObxYVP+/Of3ZY0qDptlecD/7apsNyvLhTCx0/pZxIa7mynrXuM0G3MPLwXL7x+8EGACBRPyKJQTToRh1HnJIBrNpCEY4wQocB9d+kkb09UqDHE/yeZ8c91g4Np6FD+15++uEF7KYr0yN3Xlp7o/jb5nrpAwTAJ96J4/d6CCLs14BksmIX8D97efQh/8v435avOG03OuyW3f3GBVBZbGdtfXABJQNYG5GPg8Ghek/27Ow3vB5Mp0UtbbTTmZh4AnQTQvFZy0W+6Ac/nP//vXqOrwamNGEk3kTLD5MEVmYXkW/GTWy0AuFgwXwXq4MgavBoBNrpc5PRjlw5hHHoEIYcCJvck/wzauZpipRwKTnTudnMvlijk+Wb4Dr9jgbTG54mHvIIR/dkAJoQsXS8IYyT4JJFjpR5SehEeC51WwfTiZWY2JY1SP0FNmAwIDSPCR9a6eFuphoAo8NxYdqIqKEc/71/KyP5fn07ycLn0VCNI3wid6/te7n0puUN/iAcQPyd8hIIHXt8pTf08gwfoPj5wuSWXmfm//bJsW9OeEaElfrVILgL2LlzV9y/NBGKhcsl4sLdTq9dNzeTnsPZfIYu7eVjhlA5A0n9n35kkFEO16se8NEEXujpFXtGOeLvHK67V9K1QDGp8UaxfPxe94Hp/rlV+tOK69kj+ogdfLi3boYEv+fon+MnQtdQfySRo43Icqb1V35XWqj6h8V56vBqnORQ1c0zZa489yhX3p9KNvASQAlAVJW7ne8ABDeBWI3dx+AugEpYO/xmvHt8i/Kq+WLafSjkV3BfBN2fKjgAQ19imbCQJQ/67pdTXdPNOgHoTpvjD+OSFA8f2AhEzjSt9K93kPcBxD+nmnH1qFpf6Pa8jXzP8znzB+IuW7vR9MzqxhDwM5EsyTcdZVgTJdYbEw3mggNzwS/u3fTNaj/KPtH4i98zls4z9I+ccWI73XUBljsiSiIQBgaBPpJhu6hs+tMWDTY+KEcah/qthzrLohWx4JLUT8nv6x78rUOWctQfDW9bl3/XV+dR1r8/s1gqy1Pq1+jv0+Nr9q2NToU++tzQHnf0hRbq2PntAMMdt7xjbEtOEyf/PXVVBwBn1LvxUnXiRwG1Fl3RB2Vde9FzwLvp3cTsCccSKK12DaVnLvc+bqew7M2CsLoMLCajYvm0kpD6tleXx8KB/fP5SPH/wVFRp262n5+OGp7Fbz8rBbWyUHAAgGGFh+AM/Ub4KkOOhJgxZu3BBiiC89HF9NKOAPQqLLq4H8COeDodgzuHhO3CDHf7SNk771wnMeIEQCQhUn1PjdjCz0YbF1dzgrP+gGLvkSFVACHPieirP1db4qV5wqdyAHRsHkQw5MoN/IgeB/fVJFXIn74PLPPtsVc7/PvA9QueHgMfTIRcBTZxi854PH/s/wPZL+XVEec2nAC8aBNjlWelGY4cskixaKsizr5brrPw1PKnYKiCiARJABv2M9kGnC9gnWYeIeFZgz5ET4r7/9XzPmkTjyGG78BGR0rqdTT7i53Tx5uAcqFRyPFu6Adgy8mjOXA4Gls5Ud5Smf9z+UBcmR4Mk26cXRhzzs96+lTE7lZKErSGp4soSR2JN4tlVx2OMz5h4VKMzxoqDkKDwR8Dvm3k6yYMhZkkenwZf9obweDj6W87UcjgQ7TA3v9iOeZ38J8HSD30tYcb5tv9i+8L1xuEzK788AOQBuBHgTNAqvBTPy4dFz8TwNRtdIPWGxJE6Lk7Mbo3yG0j5BOaUD5VVoB6CK9TRClCgP1Xi7ZXC3n1ryv/W77T0Y0OBfyDFhLM6TfVpVB6uK4t/TJurKbCLgJL7X+/k728WeBACGdtAe9qIBMPFZbK17bCu1zSzZKdbUuPjA6wShX8gpAuDVbH3QmdPt1HJpBPeGZ1LQEl5NslilE/+99mrJQtP9PoXert5vnk+pfYAJ2ThQ/YyrrTSk7xWor9GJApn+6NtcHCq/9blZ3+QzM9iKz6rXZd5XG5v2g4ZSDg2j5xd4GuUK2soeCVlvznOA9scO0i4SY6790nmnoVbbp16C0PUCeJA5RobExpGnyJLXQr4gdA0GnifN5XWQISxfq3oIrh/TSzodI1U9ymOohbbq2O6hjzF6ZI6MfFClz/BtcOuVoHSH9fEwSA9RZJ+ybZD1XC3/OMYjMy2zP/o6dP/Qfum/Hw8N53ooUKYACuQHr1H9nO2zWgllyWd7TR7fj9PlO2XR2Biwv+yABAcZkpPKKijFIc6///WvdsjRrRkOMfCb6Xvt8qlja9PRybW1k+9p5S3XYPSczEkp282ui8u6p2stQ6jVNTWUfgSQ0BqjElENSGiVf2wZ+pyf2mYlIWdGovPUav+t69NaPwrCPI/sY0sRa/WvtT6t8bf6X2OKuuYU1Kp8DDFW/T4rv3mcytDG+vi9gYTQw/suJCChn98AEXKpxi/wuNA5sPd2GooY7U6VDAOjBxKIqJuycD2bvYMTZTNa57PybrEoD+tFef/usbx//1h+/bAr7z88mjfCeuXlH7erRXncbaxagwEJs7kp5u6668wP+gSTHKJvNJwXq9Wt2/+yP5m1ZH7ng8Xiw0JyBQenxjBA3TA1AzSM9uvltrLBBKfj653lScggAhWH2okSAQ8LQbAEgcwsjDwO7u6IcZliwfKgUwcIGPvv6nspV8sl4EafKXoWygHD8xiu9gcDWcxrAcmDwuC1k5PLpSxMo3PPG84frmWZMVVE8Z7Joaj8LCxHQS/N1SBUpZrfU6ntTh7mrogzjwXvgfGP9/vDi/UFYIKBKiHQqYwweSYAg+VyZR4Jppxe3OB3xbX3THBL0ZVd0CRCJW5DXryqBr1E0IaHjXjVBphUUDB8fvblbN4UPtemkIR3hZd9RClIz5GACASbalRJAMgRQAK6o0ACcy0ASLAwFMtpgJwKTnsgd8yXnelOEcfpQFFW56hf22lweAHZnE0czDJQ6TItL6/Tcjgh3MGBJX8ewis8VwNCIgw8sMSNfirN97b9vwGQwDWv7aG3Xnk82QAAIABJREFUypeW/OoUucQHdU/WeH/NMKjpF2ifHlj4nQpxTW+4R9bla1SR/czQCAOGe1WNYBosyp8+4+/i2TfUN53f1v35d9IswSk1ulWuZx1OZfM9QEJ+bq2fWUfjZ/IZfCad4j2eS91C50Z5Hu/NYII+3/ZyeLIpiKYgdAYSVKdo6VffCkhQfaczCkPMMzySc+J8t0/Aq4Ai781A4dA+b42vSPlKpROuiZ7o85m65/8RQMIYEIHfyB/wnryZND4GAkCWOc0MZ3nJ85d5RGt+85x+/vnbAwn6jCEgiPODHFc1XlrjhTX6YBioAnqYU8hNo9tyLUNAgs39TyDBp78lqFvC7UcDCa3+KdOoCXqk5Rr7u3d+hoCELBxzf1rtt36/d/xD12UggYKNz60Jyyw4x/rQYlT/aCBB+6rMpgYi6P6oKZP37J/vDSTwZLAbVwIS+vF+HyDhMmHWYPFEuLoLL/5QNSEK21mFBJynzuc47V+U1WJaftluytNuVT6+f18+/vJUfnn3WN6935V3u3XZIKniZlG2q1V5QJWG9aqswqMAJ9fG8E+9ImZGapzIUyDPlguP/UY8+2RiJ90mnNA5uKSfD2W/fzFXc7i+Wxvh3cD41zOS/p1OlpgRz2S5NWtv89C5k2eFEZ/xPHoMgBZ42s5cDnArp1A0BfVSOsPVDNPg0ZMoGzml4DJPklJeP326UWphKOI5r1FvHOABQRUCCZ1idzGT0Col6H5nvgU8n2OlQkbFy71C5mUSipwqw1SMqEx2Qj+US56+4XuIavwxj0W/J3tXRPQDhrsbP334iSvJHk7iSRYX5uWB90gi5s+NMpysud2FuXg5SDv3imScbMf6F2U78Z7eBT72z4EEAFEsEQogwYEg5EgoHZBwOoYnwMlLPyKPAsZjJ8rmkeBeGQAbDvtjeT04OPH786uHtLDyQgAJ3Nevx1efv8SEu4O6CIvhWhBUctBgVo7nedkfivc/kjw6yHA1WrSSmgokGKAQHgoAoM6nN3kk4OQnG1JDMvOtsu5L5JQaTjXefy+QoIaC0btUCPkW42kBCZxbPfGmZxJeKX9rSjYN4bF+toCEIflnbdJ7K7xcdE6z3kAeorzSWHjDIzU/P8ts1Qk5zqwLaBvZ2Nf7cx85f2M6oAIJ2haN3ux9RWP9XtppAQkAXGs6Eb/LQDjnz8YacehjQALHQT1SgQQCDkp7X7q+LSBB9VuuI+fc5K3x9GFPFV1DnSf2k54EaLMGVNQMWp1D/E7ezDZU524BCe5xeh+QUOtLSz/PfOHzz28HEmrrz+++N5CgPIeAO14JbkJv/AkkyEnREOPJQvJeBsXrfjSQ0Op/TSFQ4tHyI1869iEGnDd/3sC6cb6FIf2WfiujzQLUFfyeUeS5bs39Pf36Fm2Mza8KDX1WvqcGJKhQqyk294zvewMJXu5N/hKQ0Pf7+wAJ7hl5KZNwde7KGuK00jJOL8osyu/BaId1BY+EzWZVtst5+fCwKu8et+XXX96VXz9+KB8srGFTnh42ZbNaWm6ENTwSNlsDH2C8wvCFK/F04kkFOwGAGOBwNcW8w0iBwQthQIXBwAGWVATufDqWVwAJp0tZrZbmhYDcDaQbO53dezgDcirA9R//CTKg6gIz6mfjAjOD/iBEAP/xOwAEuqv6zEWVgNhrLM3HE3CEaBjdJo8Ec7tGZuHn55s9CkPRKjZECIbF44cnAQxFzov17VqsYgbmE23hPhjsDF/AczFWAgM0kHEvARGsu/2T3BcKJGTlWsEFU+RY35mGflcdwvsKj3A+15MBuoHNnAagCX8eXudGE1a9YebeJL2hFe6ON3GlFhfTgRg9IDHvXPcNrIpki76X4sTePBCOlijyeNx3Hhyns+elIJC1f/UcCe5RgOoOABK8agK8EgzIQL5Fer1cGZYCL5Nz+fvvv0duDG8Da8jEj+jPAXsqgATlUfRYQZw8lXfbGwE0OXgxK5eyKIdTif4jHKavGIF8C1ZtxDx8APpMLMyhC2/Ag0/HNwEJ6jFh+8FyY/RuwPcquvfw4to1arypTOB7zl2W9XmvZ1mhbXFv4JoMJLTkn+ov2ZBx+Tx+EEIexHHQWGG+E9U/spFwz5zeCyTQeNJX9UigrjEmy3mvzlkLSPhaua3rT5rEczlfnMcMRGR+p+NSmhkznvM9NUNT53Fsnd4KJOSQC47B5iK8xlpAAmme80fjXA1mzhvplPPT8jhpAQl8VqYvztlbgYTe49J5VtYjazqB0kjWDzO9Kn3nvQGPBNdD2kDCmL47Rj/fG0hgaLnyT33/ViChxcOUv6puYvleLJ/NTyDhhqiHJrQlyFoL8RNI8BlSBlB7PyTQ/qcBCVlxyZ91k7do457f30p/Ove1vrIPQyBCTVFVgUdBlJUAzkNL0f3eQAIMp5u/BCT0gqgOJLTmv6ZoUomBIniG0d1nSOgABRipMD1Wll8AURA43jyWcj2WxXJWHrfbst3OrMTju3eb8udfPpYPHx/LuyfPj/DuYVe2lmBxW1bLeXlYb9ybAJZlGMFc+2y4MlEc1gaGMIEEGuU3Y7a8CK9lenVwA9cjc5RWNzju3a0eeRl2u13Zbrdd4jpYumPKAu7LeRcoHO1EeuE5BjrjM3I+MOmfJ9xD6EbkR7BTYj/BtueePHlk58oeSRWfI3s7gQM/ZXZQAfdxDjAmfGb+B1YpYPgFwzsMpQ9AAtdbngtU3pguDNThGtCDIRtgWcHmZ3qKaJZlVzwdSID7vip9yJPA+cSY4N3i+xX7AKEfDios5g6AeAwu2iD98wTI8CQDEvgsN/gcmGBoA9eWBhtc/fv1OhkaY9UaXp/9VP/kQAwrIBwP7omABIoEEpDsEECChZnsATx4fLv/+Yk/8i0AcPj0su+SbAJY2FsOjx5IQYw5/rRyiPU5FCFLuBcGEOmEYwI4MJmuy+kMej+VZwOfkOvB6mhYCAP6n4EE0qY99wwgoc9xYN/FqbsaEDW5YfOIkp+RgBOfCcB0PKZxGNLiXy0ZpIagKtt8/6OBhGxscV742jiQt+HXDLghQCMbDq35awEJY4YaKd6jk/u/bIzlNdbPLSCh1f+sM+Tryfe4Dnqirny01udMW0M6YJ5zpUMDU8OTi3yHfbmH9ltAAg1xfSblKl7Bz/l8yqhuLsIb7C1AAulzSD68FUjQNdJxcbxvBRKGDuL6/UmPO6fxPE4FTmt7761Awuj9rc3R8NTw8bzNIyEDCTo/aB+yQeWJ7lfja43QhtYQ+TzVc00OMXR0Un56JLSMHBVKrQkf+v1HAwn39lsVGVX8v3doQ415KcO4RxjcO8avuS4zQs7NkPDOG71FY/+I8WUhmBly7kNvHPRMUAWOouJUJCjEMcd6wtdSZL43kPBWj4TW+jSBBKtzD6Agkq8hhxgEDMIAEMYAt/PZpMxR3eF6suR+qzVyHzyUx4dFeXycl6d36/Knj7+UD+8fy+PDtjw8bMuHx13Z7TYGIFg+haWHNVhyMxhAkS3elRxfE03cZeNCVQADEsLVnKedYWThGggquKZPy6xsd2v3YICr+gsS7EWiwhNi8xGmMCsPm4eyWnsmfCoBY3wUhjlP//AsjAV9tVP1w7nMV6ubE3d4JDg9u4GMvhvtAZaJZHwEBfD9EoaiXe6/06sAHgn0LCC9E2DBaTXlP3MM8D6WjsM8sK90r1UgAd9hPVaL9Q2QoKi+8iPlv7o/AYi4odMrWb7XPAEkcCN9PoEEjg1r5dd7IkN6JMymPs+rrrxmJPUDLQIAscSL7jWDHAfc/54krM+RwKzV8GzwMfQJLy1fwwxriXwJPt8AEjCHDMVArgQDEMwbAV4JOMRHDgoPl3l9BlAQCfhMWHgCUQAsuO4YpUOx5jDyXw/78vrStz+xE6nPgQT1SFAF1hL8MREVK0IgAWT0Cckh98gHAQ8EJPs8IG8HAmCQuBEYG7wYcPJmiEG5nlH14+uBBOxZgk/oF0EY8tmvkWlfc0+WY1lh1TZr8mNIv8C1YzkSWn3N+tXNWhrtfu4xqDydHlsqt9V4qQEBen9LPtwLJCiP7AzsGDxP//Jc2P6P8ndD/WjJ35rs53OGDHvtK+U/DU416lVnyHqTzrfSi9JVa+3xu4HNUe2HOgjbuOcQqgUkIARM9SfVjV3meSgg54GeYMazI4ltC0hgv53PswKRh3LVdOG8l0bnqZEjoQa66BjfCiSgr5kf6JhURyBdqX6peSXI87iuQzyp+x7lqxuhDdwfusZK/639PaRL99+/DUhgjrpMB/z8ViBBx1ebAz34IJ0amE1wczr5CSRkQqxtyBYhtZjdjwYSWmOsMSplJN872aJu2ppy0hIGrfG11qf1uwIJmenx3tom75SB73xi1Oq/6d7RhyykVSCRiWehnudXQQLej2vAXLR9uvy1FJl/bSBhWs5VIOFSZlAS4DiNPALzUpYovTc5Q20pm+2yfHj3VJ7ebcr7d4vy+G5ZPr7/UJ7ebcvDdlMeHnfll6en8vC4LWtLorc0g9UUKjO0rpb93BSdZe+6jWzknG8ICGSc93wI7nJIZFuz8xpwcHYgYRltIWfC4fVoifNMuKMsIUCA1cKqFMziFP966uMrdT8ogq7GvJ94u0FKo7zM3KOBpz1eJtDd4U1R5e/hUu8VAHrvgu1m3W0RfA8DlokSmVDNPEYkoSPLv0GBN0Nc3N2peNH4QZv5xBgPtNCG2bxslysPM0lZ97kvhwyBrj9hmOvJhu8zX1+EwaihiXACGOrkVVgr9/qAB8O1zGdL8yqggrzbPcb8EphwwxWgkCV0lBwJ6BPuNR4QORIIJDBpI6CHng94kk8AEf7/bLTEihcEiyy0IYAEvkeOBOu3JWP0kAWnG4/bZflIeAMAOEPpSABPABJeXvYWKmOJL6cwBNwrSHkbaR57QI1PeipQAYZXgoXJXCZlfzw5SHH0flzLrOyPyNqPPYdymwhtmFnIkD0Tng/YO28EErq8JZHkUxN6tvSTlnxs8ecs4/Jn24O5IoaU1dbrdY9pv8aAhFb/QQsqx3Q/4XvQVU1O87ueflkNpk/sSkNVZeyQ4TAkh78ESFAD3egvGh0CEmhYjekArfXNJ40639wvur5ZZ8DaqZcM+Rz5mxqSeR5Vf1CdU9er9r3+Dh5BuYHvKVvYdmt/3AMkcCxZN8L3rDhEg465YIxXzinPfCXVKNZ50j4rkJBpvzaW1vhaoQ3cP3xuHutbgQRtr8YLskcFxpOBBNKXy5++RHTmPVnPvSfZoj4/077ux6E9NsQP+u+/HZCQaZpzpfpUtqFaHglKP5/NX9A3+TP5oQIJkI0/cyT8AXIk3CtIVEAo8/7e5R+5QfWZNcVgaCO3FI0xIXvPbzUgIRvkZDi60fm+Nf9NQXBPJxvXZAahzC8zQq5DRmr5iH82IOGtyRZb6zPukeBAgv9N3QsBVQgQ+Y/TWuQomEzKaoH/0zIDkDAr5WGzLB9/eW9AwsePy/L4tC7vPzyVx0eEM6wtrOHDe3x+tPjr5dxPvs1ADEPLikBcr5Y3gZkdKZBxymnGydI9ByjsATRQOFNgA6TwagCO7qOSAYxTq2qAEzGYlPNJWaEPiMePE+CrGfueaM6ShtHYCPd/eiF04EUYJJkP4cSZf7j2cMTJM4xRd31friP0oeKRgOt32003PiYlhJHJk6MbQyTKr9k8wGi9Xsvz/tnL20nmcKUJ9IWGPBVZ/G4eC/NFWc89tEEVR16HV+aSGNzCEaqSky1mIIHtMEcC9zy8ATBeGNcQdwAStGrDw8NTKN/MuXALJKBMXS3ZIvdVf6JLAKiPg8U8eOlKrwCBPgF80tKZXp3B8xrA6LsgzAG5DqIKg5eBPNi6E/ix0IfIqWBxQfRSOHloAypYwHPAQCo7Uew9Ejr+RtfMCH3ojBoj1T6uHqEzLgMm9ky0+7pHElJ4+MzKAdUnrtgXKB2JufKEoPZMAFCn/ZuABIyPQAKBMAUSWkB7S/60fs+Kqco6pXelXzW4asZDlvU1IIF8qNU/7l/2Sw0irCPoaEzZB6jIvck9zrbQB9Cq0sNQW0P7twUkEMjQeeqeH+AXgYSaLPIT19vQUe1La/4Yw65tqL6QdR3lz7jnHiCBbauuxrGoflUznIf0EN6PPa7GJQHUbHSNrU++n2CxtYGyxwmEVPolkMDs9l8LJJDehzwS2P88R639fy+QoLSv+/etQELNOFUaGgISOA8MgeM+V6PW9I/wyKnR7z3lH2tAQo1Oh+hnjLf4Pv4+QILun7cACdx/Q/ufsqfXL7z8Jg5b0Ad4TP5xgASbJQ9UZvlHbpbsJpMJP58Y6SarEVxm9jUhREGBVyoFWWAPMdrM2LmZlCGrUMXvnQEhGVC5MeiWRUKigYDPJmDDRXpoI7UYmZ44q9GSxzGoSL/xhyFGyDnKiLSdmiEbfBhVMKRUOPHE1JTiqEFcE4Bklrx36JrW8FqGbOv+1u+1ddBnqqJTY5oUgPhNBawKZ84p5zzvCc4VaUnnrEVfQ0y/e0aX5DBmolL+0dtgsrm+xi6+N0O4EgvHeVXFld/x2VAAASTY5yuAAhje8BqwFIKoLG3J2DZrnFwjV8KlLAAk7DblT3/6UD58fCh//su2rDez8vDwUJ6eHizkAaENCHFAfP7jduc111HL3mpRT8tsuigLxOab2/vEatHTYwR9mYdbvnklWHiA/47+8nSH8658xaIhrl41Acba4fhaNqu1Cct51Hr2/XH10ArLURCKvM1BlGyMWtDsk6575yXAsl+Lue1H5mRgaIPX2YbrvJ+I4bTY7j1FKEBUp0A+B/I2O8mORIRsr3fNj8oMyMIPD42zlzY6lf7EMyvR5K1KCxg/gQWErUCPYAUNlTkU0Hl/Zz6xXG8in4AnDeRcwbhG3+mRgPZ8rcIjI3iYhxXA1R8eARcLbTDvgVCQN5tdzE/khwDIZSEmHt6wXCxSsqqenpXePQeDVzGgvLF9bMkbvQKEzdclym6+vsSauicB+gggAQY56Jg84IJkhldUUAhPBNDe8778/vxc9q/H8no8eN6GKXI3LEyxQVsvz682ZiRKJJDQ7UsAUifP04CqJaRDm19JSOo83p9t905nFsrw8or5RKWTYqDCdeIeHvgdAEPvNYNa2l5HPvMJlSnKo7P+AdCPhi7uYV9JZyrfavI101OWB2hTQS6empLW1FAkb6Dxyf60ZMzY7/p85QN6Sjt2f5Y7nd4SHkDgEwQNLW9JhE6Rp7DOPXlE5vW4V+WWGqh43zLUW3Mztj5f4pEwpD+S55DeOBY1WHXs+b3qb2NycGicNb1H22kZmmxX2xlqk31XHR3ry+9Vr1BeTiNa90+3P4NPDo1PQSg16KzNCG2gratGMfeS8n/VnzjGIftEx6r9zzIK5XSz3qZz3gIKdNy5nUwrLVqv/a70mceB67N81vHhXtpP1Wd3RvxwssW36teZfjN/gPxV8EP3Ifus+m+eA82RoPuG7/X5mQdY+6gENuKRrB4p5Ak1nSTvOcgl6o4/gQRBtD4T4DH5Y0DCkPBRAqltRCWIMSCBBKaMUYmFzyczU0ZEgqSyqwyDBGOGUhgTFIo3StW/AJCQBWHejJgDnT9VpHAtBJEqTHmuFdHLjIFzquuSr2kx37cyulb7mZ7y/ChiWxMkvD4rdBSUxssCnNFra3OVFWGuzdgYlMHpXHXvG0BCf8/nQAKeC4Nf5yQ/o/pMAR6A3HqIvjPe+TUqKphDNJLhAEhYlIfVqiwR4rCYWgjDX/78a/n4y658+GXdAQkGIOyQhHFddpttWa7mZbfeeGbyC9qdRgz8rCxny4LTTMtjEODJJJRrj4GfW/w6Xlm5AOM0YDHCC2zc4i6Kz9MQ3uYVcHy18pUwOAEkcK2Nr0SSuPPeT/RUIeJ+wiv4H3+joa9gZleekuBeuFcQSECCSFx/hGs7TqDPjpRjbPbcOFzmMzXXAQ1euw6JCMU7A8fKtnYzT6ZneQfhWmmJG/0V6gmrVPPVwAOACTHXBBLy/qBywRNFlSVK032Id18G0Ntywx9rq6diQMx1fpnkEB4cABIQkqBAwnq9jXFHcsrihiVDGzKQ0GXBj31FWaKhDWrwAkhw5cnBBHgk+Bp4pQ8LScDnVyZInNgaUik/h+eLG1VTW2t4V3x6RqWPfXnZI08H8jmgGsXM6lbjGnhh7F9PZX+EeztCISI5Zaxxl4wzcmcYKBV0o+AZgASsBwA6ZDUB2PEKgGJ/LufLtLwezp7o8zo3wOFymZZThN54fougRykhqvI8y4/PDKugY9IP+TH5q8q3zD+VpoZ4qI/NaV/lnCq/uk8IEOO+mlLckjf597cCCbXnqTIP2iBoiH2y2WyMThjixJO2rDtxLjOQftv2sCfAvfOQFXS97x4g4YZnVZLVqaGmsv4fBSTUaDDrEVk/4hzfzIV4D9fmjPuDz2ObeX2rxpbMm95vz5ccA7U1vQdI0BwJPKTS+9hungfVfz7jC3ET+ZYagTd84BLAbwrf4zi/BkhQfUjXYmhdWvpbzW7hM2jo1nRP8qDB9u8AEu7dp2P8U9dP+QPeA/DPQMKQTdLL0n7NajkScl8ybdzMVQNIGKOfIbo02vkJJOxMWSbxDiF+XJx8kpAZlS5qjdhrv+tGVMOd12ZiVMUjG37ZEM7CAp+pCKB9PX3AbznmiIY0lf/v7ZHQ2shqqLWurf2e5yu3l5k1NznniS5rjOXO9KACrLZ+ioJnWrhnbPdc8zXzokxC6TG/bwEJnD/OA+cvK6IEzLKSkBWzzLy4P+9h5DpX3fs3AgnwSOgT792CCmN7359/LVckUTQTxF2/DUiAIWoZ9HGsfrYSjrvtumzXi7LdLMqHD+/K//5ffy4ff3m0HAkrAAYPGwMQNmuUR1zayRoM+M1q5QYzDMSJZ+H3+HzEws/Kp0+/mRuBrcfCja3Oq2Y6sXY0pIG5E6z/5umAEpC9RwOF9/nkcfg4bUeVicXUkzJCQQfNMBnh8cWBBF0bPblR12EFErp9uPDygp3REkn9mBkfmfQNqLo4oAAj1Gg4DLAuX0OAFqxocDr4iTQNKQWM7LtI0FcWUfEBeSdwKI11m8G7BICBv3oyTc8HgN+BXuB760cY5jQYFajEnOiJKGVLtwcuk/L86icanvywr2lOAxVeJ57TwJN+ueNHzIWEoRBIgGeMAgmgF5cBfupuaSstFtUTPNY8Eqx/sa9IS10SxgDeOr4X5SQR3oB9ACDBQ0z68BL3mDgU5EXoEi+G1wrWyf6ACIWngldQeDHw4Xl/MC8Uo0V4JkQVCjcUz+V1D/d0vHq1CMpA0schFC3SAb/vDLCo+gEgAd4wCME4nC7leLo6eIWqE/CWAICAV+uL5Vn0ShERKqH0nxXnzItvlPNQ2HC/Gu6UT1nRzvzzHtmgCjnbpZwjvfLZegjBObvnGWP8m7qGGkD3ghTZMFR57P1zjyW819KyoA+ATRoakNtCn7PSn+UVfx8aX0t+14yvbg3jzViOhMwzKL+V544ZGvm3z3hQCv/N42nJ5yF6ZDsK2o3pajd7YiQkuTaf+bsh/TrLc9tzXr958E9pl/uI+wIeCT4/fiKuAG+N5jMf4FqO8ocUEpjXBx5e/E73F9c50+8QveY22LdMP8rbyGtb/GFsffTeGq2OL04HxQ1eNrb/Wv2urVfef8gNVAu90fnL9KifYX9lnlN7bpYp3XoFEK77Wteyk3ty2KM8lO/zPP0EEjZfBiRQ0Ogm5KLp5OoGbG1GZRA01GoCUYktP1P7k0/JeZ+e9FGYKpCg11FRoZJPRtdKttgSlK0Tk9ZmbbXfuj8Lh8yc9XcqL3gmT23txDZK1OlpkPZrjBH+swMJLUVJGacyMzJPzNM9Hgm1dUR7LUWluQcbQEL/3Hr5Rxj+mWby2itjVgXOvKGnMF6Qli3CDhB6wBNwGB7HQ9ltl5b34OFxU56QSPEXAAl/sXKPTw+rslwVK6m43iDufta5s0+nk7JdrT0cwUAEGJSriM9fmZv28/PvOKTtAETjZ7MwSkV42Bgj+SISHNqfWU5Io+/hPjxNgXHs834xTwRz3UZm+7gGv+E5C+yd1zAEGe8rpe9wHWOU8TjQmoY2mPCbOhDa0WEACfRI+PTyEln93fMFkQxGh2HAYY6sHcnNYK7ORybvC8M5DGB6jnR0MfeQHTWkat4ESgMKNrpre5+HIo+xlSMBbvRYUwAJ+OMcY+7R7mbrQFIfUuHXcc66JIeWhBKhA6BDUKOHtQD6uAEqAjVzd/xia3h7qu7JrlgNpT8J66s2qMLnoQ1eZYLhQwhvOBz2kvMA5SE9CaaHOcBrwXMjAEjA/Tjd99KPVzPWPTThYuUf/fqjBQvNFksbv4ETr+dyOM4MSGCVDvxmfQ6gCaER5Fv6fbfmCAcJAMdzONjMlyNyOZw8rwO2yfFcugSQlmyRdIgcDckW0fkZkiMdX0MOiPhjP1WxfKt8RdN0/UeoFPiMV2YB2OOgoNJ/5tNqiOtvqs+MyWhVZGs6Vkv+q2tu3mfetgOnmseEgCXvNf4gNe6Vh+dx6G+8b2x8rf6PGTL3eCSofM5z2Xp2bb3ymGq6jd7Xks9qiNRolWEyOv9sv7k3pCO1eVSdlnOjRh15QaZv6r6mu3g+4cE/vVbbse+RrNZ4bHh7hRxBY6SjofXn962DzrE1tzauzpf5TF1f9lcHN0YzuR3lS7qHlL+15Bv7n/egApr4TfVonbNR+rvDI2Fs/42vvP+qY9V15foSSODcqY3BvVG7j9crkKBjzftliH8hjLbWx9oz+Z1er0DfDb/46ZHw5UBC3lxctDEmq0KtxhgzYeXNnIVZfqa2fy+QQMaZmZOeMlBxIIP83kBCayO3BNU9mz3Pf15Pbmg1FnjKB8FDIOGzeOpouEYHXL9/dSABY1f6wXg72gkX+TEggYyqto5Zaatdo3Ov69q9fyOQgFR5Y/tXFU32t3v0wOOCAAAgAElEQVQt5zK9vloSRZ+TuXkO2Gm21fiF8bG3Sgyo0vD+/UN59/6x/Prrx/LnP/1a3j89lqfHVVkuvEzjcjkt88imv4gTYyj+BiTAcI9yg+7qvrLvLdFdnFIjDIC8wk6SZ/j9YrkR0B9TtpEs0RLY2fEqOgi0w8MHjv4KIIFrjCSLZvDZaW/v4WQKgnkJwBDx01SeyChYwKzbpAP10MIzjpfjjcs1AkLQNk6GcS1c200himoB8Ejwz1TD/ZVK0yVAiYv1y46S7XcCCA74+EmSz0vkTAhDg3PN3DIKLnJulQ4uFlZyq0jSkMF83IAOSeGDEQQUyL0GHJDzxIlIdukG8Hqz9KSXFo6ACh7umcAxs3Sjz5cbwu434dU88L3zusiGLUACxk4ggeNm1QbkJLjdb0z6lpSrKTOpO5BgSqF5JfSVHDzUAf/dK8Graji9YZ2sZCTAn1hb9N+cZZCjIPI/4H7jtUEH5nmyx/Iuy+l0tSSM6l3F0AZ6JHSyMao4GL2esH/h8eFz/GqVL5CXA2EMk7I3rxYHEtA381DAHFuyzgmya1hpSCRhzIpy5inKx27kCSugBP1lnkh+O6Sj3CMfQVN4JpK3/vLLL0ZHv//+e/nb3/52oyyrLGM/6N1ZU6pJl2N9UP55o6jGqXMeV26rBiSQ17jONHEQNpKyeiJOL1uLvtO4HVLEs16WP7f0l1b/x+7/EiAhy0HqTa3nczyD9JcmPPdXQ7OGZHjHeyNxLnle1lt1DdCW9n2of9TdauuH3+iNS16rgBK+I5BB2uZz2ccWkNDxDctPcws4A0jwfSFAeBqXgitD85fXKM+FypvP1rMBJOT1HKJHrkV+5fVDry36II9Au9QPOKcEALmfdY04zh8NJCjfU57e6/+nG9CI603aJ/8m3Sl/t7mGDJKKT6R3BSTyvtG2WkBCPihXOYV2Fei74c8/gYQvAxKolHEDcdGGFm+MAdYMHRVkSog19CkzSy76GJCgzJSbVttWZVYZIZXpf3YgISsqWbDqZ92cUKZ48kgjSk8wdO4z870xJCJp49A1Y0pWpqXWtV/ze02RawnwobEofRL5d2PFT7SVwakgGGOELUUoK1C6h1yK90CAd4CJd/okfH5P1Gye9LWbYUSYq3r8ZSGq8801pwKCz7NyLJPLpzKbwPj22PTpdOaJFuOUE+2jnOOvH95bSAOqM3z8+L58+PjeAIZ3u21ZzBGCMLcQAstHsJiUJfIbLKYW84umCHwt5+6RYBUcIIBmcdIvFRmMX0RSORhS+KPQnqIWZZzgX07HMoPBfYlSfIdXAwzIM2Dcbparssf3By/DhVNNfI+qDThdtkR3UUlCTwJ5Ym4J71JJJ64p2tuf/FSUe9Mz48NzwRPPHYKuLE7d+h0upB0S78BCR2M8eUSoQgAJtnah4CGURQEBADHqWtwb1G5420m4lKXS9TdXfiRsvPbJW8ljqeAqr1AF27+flfVm52s5ceAERtDz83NB7gNz1Z/4PGBOPAZ8bUYTQw4Oh1enbluDSzlb8kKE13hyRnyvQAKLjNAjYWZ1zSM0xsJigi8mIIHeAlr+0XdVGNYoIxJ7zFJYWh6BHqCyxIhWjQP5BwAmIGfCvgD4sSoPEZpgZRet+gM8RYoZ9H56juvhgeCeM3bKfpqU03lVzshpqjQE+okEo16q0b1GuC/Qb5vT09mSlmJPIfwH847wBYB0ACxe4FWBUpAFSSQdTEB7pwATUM3hdGY1hx5MynyDn7MybuxqPutAOPJPgm4148n2gJyut2QCriUNv3v3rrx//95o57//+7/Lf/3Xf92EJal+oMptfqY+f1TRH6k2oPJhbAwEh7LM6ve8Awngk7j206dPnRcUEynn/qsyT9oY6kOWhfm6t4z/a4AE5Sc0OsaMP9VrMx3WxpzH2xqfGj75kIH8jmuVDcWWHsL9kPVW7mW8ErTG2hNsVfBgyFDqDMFGaAP6wHE4n3W9wvoQQILJEAFRdP/ye97DOdc10zmv8Qjem9fSaLfzPLstcTzEJ8bouab/tOi/xX/wO2WVy3UPN1QvIgUSsuE92v4dHgn39O+ea1SP1j0IwJ+flU6zZ0ye2472A0hQD18FSrm/hnTyWZT25norneFe5sjTvc9+cm1q8uRnaMMXhjZkIIHMQje0MrxMEC1GkYGEmiBQRVgJlsRxL5CgTI8ESAbLfpOZkzkiv/db/pSxKqPjOHR+as9pIZqtvtUQ37xe2i9eTxCBhrB6anDeFdHWfugacj6HNnqr/9rX1rVf83umpyzQvkSIkQFRkJP53QskDDHjsXFp/2r78FsACS0wQdf7BkiYnsp6+lKmk0OXLd+SwplHgrscQpn1k8AP9h8eCajO8Pj4UHardXnabsoc5RoNREDFhamBCpuVnyLjezxTQ3Hs1CUMPbiRQ7VhHxFrTuXPFC1LCDcxYIGJFjHfFsaAjPhngCEOBJnr+SsMewcNDDhAjoXzybwP4MZPfgkjzJSCMjPDlTRAxY77gskW2ScKSfYXQAK/M94rQIInWYyqEFOfTwIJMBRBGwhtUAGOEAdTsKyohHtNgMPREwFr0wntGUAwBwpI0woyKK/X7zv+MHGD9XD203A1SjAm5b0EKPQVNLLdPQYA5WvYgwm/+3qcPNYb79E+PBIAJPReCSx/h7Fc3PC9wAPDAQEmKWQOBq/W6fkRAAjBWmfVAR+j59mwLB83oTEE7HyuODdmwEeixR6sc+ADCjb6jnX0smmoquHvkf/A1teqORzKPjwUPIeCl3/EeGYw6sNDxbw1rKICaBSIw7y8vGLccKzpwRxTWKVSCdfF5mMOeo1wmtO1rGYrK62Kef/t0+/leEFJVQcSnvfed/OSwVRdfD8ZoGB5O1AyEjTbgwGZX6nsUWWP7wEkEChSpZs6ARXrLCdqyl+Nj3Ls4EPu9YT9fDavF/z3PeQeVJwX9kPDGrI85/Pvkd+qS2VFtyX/arqRjhO8x/PJeF4shnGgXRqRnOssf/J6DM3fmHxqGdpZL7jpe3wYy5FQmzvdf2q8Zz2Ha1ujO/ZjiD5rekNtHhysdDCRa6tGotKxruXQ83Nf0b+sY5GHkl9yzRVIIP/VE9maftpKtsg5VPmFPhqvnNETz4FTtE9PNo6VXq463poeo3SS36sc+oyWG0ACn5vpaGh987Oyfq+0h7bVC2xon6ieqKWm+0pEfXgj+RVlz2j7dwAJrf15j06d97DqgwDD874jfWQwQXlf99zTuTvQJB9WYIV8WfeFrhGSXo/xV/BGpYG8HzWf4A1v+umR8OUeCUNCuiYEhjZaJhJep4a0bhISIxcWCq/V7kR5MmREh9skXG/h44nTSSSDSr/je1yHrOxImIbrrZwdYqRxmgO0CieO08nN/fjeksxZ1vN/biAhn1jUmDSZCeY6I8cEEpSx8jpcq66dWRjUhNyQwBhiWC1F6h5GN3ZNTWDU6F0ZVWZMqmiq4vKlQILOvTLje/o/tL9ugITkjYB7vL+RoA+bQlwPvUTjLf3r/sZt9hnlD22/XAtPcE1RnZzKux2uOQaQAEMsYswDSFivtuXxaWfhDL/++mt5enosD49+grZezMs7nEibx4F7IwA4WK0WlqARgAKMdypOBBMUvUaZPBhHi9ncki1mWrfTESQHjIR+lh/BkvUdyxWn7Tj1Rvm9OA0/vDx3JZlMMUOVh+AfnE9T7Cwm3l3QUSYP1qt5D1zg/n0uE4t7v5YLvrMcD6hJjLKLMMCQnNKrJBzPntSxM1SQPR+G4NENcXVtdvcLj6fXU3o/EcKjT4XlBCfOPMsEyQcj/t7Wb+JlD92F3xUhGh0EC1T5IKJv30G4wgOD5SMn5/Jqsfwwkj3Wn6cveA+jU9uk2y2VTRjt8Ejg8+klBeXz5eWTGeGonIFT1r///e9mgDuoBBpDqIEbvU6zAeYQSAAgMPVyeARNexAB4w9Dy9axB6Lcs6YviQq3/1ueduvRcYiknHDvtaSjltURhoWDCei7hs0gFMbDEsILJuL0AQQARGDVjWfLjXAoK4T2TGAkTgxA+P3Ti+VbQNvTybr89glhN6Ur99gpSlHdwng5zu2wf8NLB+Mh4LVZ7GwOT4dz+fvvv5ksNTf5MvUSqADRfOK8/GPQuQFnZ3gtTMoZpVkBHAkd+5z28cu3PNXn1+T8rD9VVTqkMqk6w42id6dXAtrBePAfa8NkpAS+CHYZnxD5SFrVvcnfdSz3AgljynhLxqk8zjoUPWVoeNRk1ZiirfqZKtytPvH3lqFS0yG758SbtyRbVP6YDRo8W+VBbXx6T00HaM0DgQTuO+dPXjUItEH6UTBA5yQ/X/tAvpT3goKxGH8XkhfAPZ5LYFv5d21+WCZ3aJycwzEgAWA09SLydspK9dRUPqs8Na+Lzg/pXfUWzrX3LXLhoDS0C1VLqKuvEFomAvNrPLimM2f7hfoa9xc/g5+0/ih/sCa4nno1gQSCPgpaUG4ygW71GXcACffwp1b/x3iXVc3iPg5ATfl4fv5n+n54JOSQHM4J+fJQH74ESCBN6l78CSQoN6aP2KSUbXgkkCEpI9UNyIXJjIZCi4K2JSiU+HWz32sgGlAQZdjwznPB11+hzPB3AAC4zk7gfLCWRdrMogAI8D3Ka/FzfiXaNbZROA9DzI4MRceu7zMjUAPy3jka2+hjgrrFIDJjrwlVU1jjxEaFHJkj3Ub13qxwUfBxvlU5y0xcDVlu/LFx6P1ZAOX7ams1JOB1vbVPOhccT6YNnSe8rwE5NbS2Ns6aoqfX8WTWv8v1hPtwhts+kWGUspwx3jxalVAJyxUAHG8Co+ValpacrpQ1whAWUJbOZTY5lN3Dumw2XmZPhQjWY7XcWJz7x48fy1/+8hdzLUZVBvR7OV+U+exalnN4IThwgHKL680qTg9RncFPCgF4eIy8K2j4DtnkASRMcNq4WBaUUoQdZ2t6cuUGRpLlBzADz8cIY94AOORXOJ8snIGJFk/7gxmwMNgtJ8Nq5QY5QwXi1Q20a5nOl+UFGfr3B/s8n87s9Baf90h0h5KEUgUB7eK02Dwa4AkBDUfATCqNxndSuAbi/y2kAn2PP6sjDgAJw7ngZCgS/yHp4PVc5rOlrZ0ZyEhKaSftVrDTDd+rVy5g/XkCFMZLUXVh7bkobA8EkGDeEAgjuLrbO/pDZVblARP+GWVGngryDdI/ACXuEZZ5xGca3yxtx9wJMKbdnbI3+Kl02dqGVeLfRRnQLlkjEy+G14F5QPSlGNkPhtG4Qt7vqWyQec6MSPQVSScxT5gDKFhMHKmvlmsgktt6WUj3bHk9oOqCV16wUIcIK7gChJqiVjzCTM7l+QU5JPYGRFg4x3VqSRDd48Hp2GWW98vofIpynVj82xKgIL3NZmfA++Vw8VAGA76w59zAd1pDacgo2+EZMSJPx7T89+/wCPLyrAASLjgI6E5opwZI+Pq7oW5zaJU1nKaQT8KBrvpf1i9wlfJ82z8jf3geaAzu/7iP1Qwol2kAqVxW+cV+ZhlIudGS4a3fW4Yw7u/mKrlGOx8cL9/LOVc5p3P4LfQHnf7c3pj+aPob+OjIWU5Lv+T86frdyrrg+VIJQeU5PcZo8KhuQpBgjL70xJhrRY8E3s/9wNesT4y1P2aIk57ZLkEM6iXom8mHkfKP85l7POmc6efsldPtYdPTGSbZA+FZv1Udm/fqnqAsz2CJ6hKcH6Xlz/efH3RY3h3rl7/6/qgVMg6+xCpIobtkOlIdT+eF71U/q+m5WD8ayTwY0P2X54vrwLGO2l93AAkt/sNxqG6c+6D0yTFSfrPaGw1/pbUMutSeARRcPXgos6iPsf9jQILSru5BpT0dU76+yi8iiTVk3b//9a/lGp6tsZksJNHWxujs7X+T61s58Vv7YNw4GqkACb0L6G0sLbudBSWFqDKnsS62GH1reK3yi3q/bopMYMrglGBrJ/bKyGtEpJtbBcsQs82MWvvM+VEyqTGP1jwN/f5W8tO5qs3pvUAC5yArLjVBxGcSbeTYMqPB55YhrTTxJUAC+0v6uBGQYURl2hsTMpmOMoPmWPice4GE1vr2iO/nIIKNMbwQOBYwRP1DMkH8XcK1t8tWD2+EqZ+oLyYAHK5luShlPYe7/9SM//nsUh7ebcputzZFXU9i0G8q6zDGP3z4UP785z8XxCmzlN9yAQNnYm0BmDDDfYnyjwASogRkeJRb+jyADwEkEDj8/XCyk1YaqKwgiHAF9MGrLnBUnkOCxjKMYRjZTFDmAIQbdnweFTE77LCECD0fhZDBbAIw4MkE1wNj5389QSJ/tRMjeBbgmeGep7wXfbPnBS3iRJnCWpVXKmLaL9wHjwi8AqyhoW2vmhPjci3gvzScqfja/IRyv2T5zfDsyPIBYAGABRrABF67cJPIym9CvfMMcUMezzM3+jg55BriM41v7hu272UP/bQe1yzmyFnRl/xURaKniVsAgV4TrrT4blB5qPcN8RT/3is/wBjW+20/hTHNfnI8PEG0748XAwXgpbA/+pgAJhBIsP0TeUcsI8nxWl5eEerhXgign+PhYvRnYSDhFWLjuZB30ruiV3g6w6Yg2eS6y1NgLtIBHPdAAkEDB/S6/8EzXl8B6HlSS1OUI4cH7TbHYZDYM4AEq6ph5V4cYohqF0Py7a1AAp6lABX3JNerZojqOFVWqXykXtA6aGnJ9RaQoCAZnqkKtu8hB4JVhupnjlPlG2Vfllmtvn7N72OGzL1AQtb79HMGgvLYazqNjp/6TQb7ue4t/UP1O+U9ed3UUNbnt+in9nzlSaQH4/mSy4bPawEJs+nnrt+9rtAfONS+UyCBtJR1WzXmso6OezKQoHTM8eizs36Z6T7r9i2aZbLJWr+rY06eUJz3ITonfaqhTT0Ja8+DuBq9UC4OjuE7AQnKM3QOlBeyv93BQ8g7zofalSYB5DBS25xDBsVBBtpXDxu2lfujdgJyJCgf4x5k//JBbtandd/f8I6fQIKHNnBycdKUhUn+zMnXTf/PAiRkJkMmzY09JghIkJm4lKnUFMnMyPWZWXBlRpoZ31tdj3LfW4wz/66bsiZ07wESVDCS7sjwwSSIxKrSREOipSi2xqcMfEjpz/3LikgWGDV6qK0x13ZI4GQGinY5XjXuxtbs/vHfByT0qKM/FXkI/BkRJxyJEnGKj9AHnIDDa2C9mJbtclY2i5lVWYDxP52dy/t3u7Ldrcput/NwhfW6K6+GU2SMFzQAAAGhDciXQIQez0a5R3gduIfD3E7HCSQY4JCABHfLR8+8jv0rDBczen38DFliVTkCJzYWM8z7xIYmqCdXcz9//fR8E+PPXAJzIhNcpAASzJCYeFZ9ngIrndG1lO74ChzhuSaAkajQwAgANoyr7wEEe2SU5yOtsaxjFrIIndA/AgYEEjpPAFZ/4KkxEu7N+pN76wvc1ENAu8dDnxcAc61KMcJJ1HvgePYTcVKjCeo4CTdlInJVcD4Yw5hlEON+uWe4D9A26ApZ95EcEB4vCmBxnAyTIIhDYzIbDAiiy3tb+X8GO2+VGhjWMJ7d+4X7XXk6+krliHyQoEgPJJwMDPDvXw1IMC8XJP4sHi6EU3w4CyDZIio+WKLF66W8PB/K8+uLzQXa5/hxvQNOkaTTkjf2sbikP8RIIwEplThwAp50G/gRwMAJITWRB8N4u+V5RdtI9ggww8EkVp5wTwQkgyT4EECEhaTgl3iNkJAhHtiSD6TToftpqFAeKT/FmGvtqwwjvaicZFtc77fwbxoayjuUxlQBVyCB1yMxpv4NyYs87izrx8bwlvENGVg2x3d4JLDf2k6W+bpf81zUdJo8R8qbSeNsU0HboXlQeiAfI1jZ8W0t8auhVHeG1ir9Zv1daZj0Qr5JW2CQfid+kMC/rENl/Znzaa9hyHpYV/9XWw8Cb7yK7ZC/6hzqXshAS20ecpt6/xj94boMJPDeIfuhphuSfijz8Uq5g3YoHy9XlJP2cDvmNYEcw7W1kBDM2ah98I2BhEwHph9FyJf+RhpT24brS72ENKDX5rXAtev5rAs9wzMgLykzuRaZNm7oIx2M5eeygk2mT37Wg86b8f8EEm6BBChQt8pPf/qCiVNEV5kJF6+1EbMgvmE0d0inVtWELAAz01BjLgsdVRRqjBLf1TbKmGDCPdonRRR5nzK7zCgzI7p1Tb9jwr7wkiHFQucxr5nSy71AQq1baAfjIxpLxqRCbWg49yo6WanI6zxEv6MKjmbBF1faPE9Ke5kuOId6+kkDjHSnKPQXLmvl8jqQYG75N8qKn1z0jJTv3eBjn+AKjfdm5E+vBiBsVrOygkfCYmJ5DRDy8PiwstAFeCTgP4ACvGKsPCUFDTw8PJhXAgCH3tibla2V8+s9EjKQAKdq/PVJAiNZnrlFX8veYvEjPwAErwEhxTwR0H/EqpvgAQBg/v99CStbo6tnOj+8vHZZr+0GJCnEPEW5z27t7VnM1H81I85yH4jrLJU4vBJI4LzeCF/0KAxzGpnGT6MtyxOjoUVWbjJK9OGZMPCljFwHTkWJRzwLIAGVGoIs3X4EGHI43Sg91vdwXYeRdqMQB9FY7hkp12chGlI+E5/xx3Kc6If1LTxH6EGC7wE8ZX6LtnnSgbWhjCEAhTmFAobfELpBIIHKWO0zFDdNbsV59IoRfd6DLAPzicXtOnsIg2X3oeeI5dSg8e7rr94ICjBZSMOLV2E4nBxEYI4EAAnmoWCut8hBgNMaGOZe0QNTjPKLz59ey2+fPtl8YJ6opBJIYBUIJgTl2hsNAzQ6TwxI8L3iYYIeNzrpgAx8j7KPCpjhOngxLRcP5Xg6W+lIDzsJICzyI1glDQMjYmZnjGlG2MPZEp2O/b0VSOC41DOxpdO0dA79vXUQkA2xPNaWfCZd8T5V2PEdS3cO6Tc1ecj9WNOPvlQODRma97RzT9WGmuGmbWfDJcvk2nyrfkYjkHoaeTt5Umv9+Dy9ruN3kbCXbeZrWnQ41Pextc76kOosqlN1unK59WjJz9TQCuXT1hZKB9vGHg5t0LmureWQ/mYym16SktyWelbNuNS+s90MROTxKZDAZ+prBkDy/aAfyh3j5wEc83u8Ol90OUsZRhkFGabfm9yMKmA/CkjI+4NzXtvTnF+dJ6WTGpCg9sVmMe90R3yP+SAormunfVKa1rC4Gq1j7mvfZ/rItAnvSVMDf4Y2uMGbF2OICdWYWkvI2URLttraRmwJlO8NJCjRZgGEzy0gQZlv3lBomwxCjUIl+sz48pz+KwMJSlN4T6HNeYPSTNe7e2itRktDgojtZUOgJgiUbrleQwJkTPjfGhmuJjEHCfeKKrR6EjK0T1rKRv/MYSDhdl/exhgjxEvnyvq0mFvuBIAFSIi4gAv6YuLeCHOEOUztJB9AwtPjuixXczMIASDA8+Dp6cnWmoIVa4Df8D28FggkAEB4WKOcI1DplXkiILSB+RJs7q6RDDCSo9LzgLlSXk/nm+SDAAZMMJtx2MeEI9+DjRNAQpQrNKPqcDTh3xlh84UnOzx4JQK8N8WQJS3DI4Enup9enm+y+yvIQKVAFXflJ5aMMTJfq4sgolH4zFsgQRIwmhOJJz/MiqtXzYh8FQEqGJgQBi6NSUtwe0TpTibV7IUn6d+UuRCqmssBcwnvBLrT26n72UGOyFpjJG1zzjrREoLC/s1Xyw68ouKofBZhJ5wb0g2eAWUDv+FkW5U5zkXv9QKgqj8Fwu+2vpFLACe6HQAj2fttfCl5YE2WoEwlE4JSOeQz9ISKz+N3zGdw2LPMp+RHeH02gAqeBy97eDtcrawlgISzAWGsoFDK68vB8oQQSMAeMi+P8EhAXgWXR8yw3pdpNMDo4l4i6LOdxiaPBHhE2HwFiMUTW4B4DiRsLUfDfu/hPQeAHLZn4HTqXgkGkgV7cuBmYiCI6Q6NQvadwSPgp/LEexL1UR6TNrgv8XyVP7X1rckX/e57AwmgG+4VKuWqU9DjJMuPzxRjARyVH7UM5Zb+Ri/Dmu7HfTDUxj1AQuv5KruGdAHOn84b9zZ5Cu8lr+F4WnoJeZYatjq/GaBgu+xTq32dX71X52Vo3Fk/V9nTPfd6G+Od9Q0+n/3VsUH4gD7HPBJIX1kn5nN0bWprTfmbr9P5rt3H8TX3Z5S/zONWemD7+Rp8T9mD3wgC0zOM3uC0EZiHiHkFQBuao4N91UOFf7RHgq4T3ufnZx7poPPnITCcK/WI4TxqG/BIYPlaynXIdtV7cp+U1yDZotJSpoVWjpHcp+7zTyDh1iOhxahqm2SMMeWF+tFAghKCKh3KNIeY7hARKdPUe2uGIt2YeOpHYaUGRWaiuhFajK4lSFu/t9ZfGXSeMyrTWYEhA0XfGYOkz9H5oyCiMo9XfOe14l/NsKytQ02BrI11iFZVwRhrn4a+CnaOm0KsNcdj7UNRZR9pwKF9CuRvt/5tIMHH6L3tmG8ACf7b1UEE5CmwRIiTskLIweRi4MFqjhNuvMJDAFUbzmW3XZXV2kvyYS3hkQDAgEKUc4jf4ZXA7OkYN9p62K6tSsN2u7H74ZHgRqCfYs/Qp4jtx7wxQ7Sd2k8m5flw9BwDyClQ3PDH3zSEm7m4R8k/qzhwddd7GnZe7tFdwvF8eGJYHP7LS3f67/2IBHHhkUCDCifHcO/Hyb/14IgEdZ5jwZLWwYKCp0d8trKMHpdhr9BjPlOyQi4zL0O3/8QjwcpFIOcAUlVH+2oQs9yjzb8QMJNG2v6AUSru6t0eCICYngW8nQkTmQwX82+lCJl8LwzvyP/W5X5Au0bnmEd79fnAdQb0IRklvg/ggfsD91lFAato0Ncqx9wzuSAOtAnIKS/gd7ifMZjci2hfgQTdi1nZpiJSMzKhQKOqBMfH3B/4zPadZj25J//feG9EdQ54JDC0AQAJgATM7SfLoeC5EMwT4YpcAxPzSIAnzvFwLs8oCxmAC8EMABNZXOMAACAASURBVAlYewAJbjR9XkYO62Dl32aev8DmOLzIAATYPjEHGU9sSv5lr9YmNtrSwhdY1pJAAg3cyRShL6jwwBhuz9kBIMGMtuN41vOaHNB1bgEJqqjjPspl7l+rUCGgUZZjLf2ideLZkr+keX1VxZjylfoF5RXHAZq44efB4FXmaNu8dkg/ulfWdTwhgFZtV/tP4LzW7j1AQjbesg6WDc2aDkP+qYcKCpSSb3KvZp12bE7wvM/4tyTI5O8KSpLf4HVsfvDcDNTUdFOOj/1X/SJ7FCiPtfeXvkINx1nTqfS53fupA8ljHgncZ5wjnUulE21feW0NyNA2ajq50ntrf9bKX97wl86VKh3AxD5T3djAdKlehL1Kj2XwGXhj4prffvut81TM86rrg7GN9v8bhzZwLkmr+vzaPsTvehCar8HnDCToMzDWFfTJAL/xG3MgKZCA67RPuv6LOCxSWlJaa8kP5e83dPUTSPg6ICFvcBJ4C7F+K5AwT+XnMtPW5yuh1gSGEk3+PTMtCj5l8MpIOf5MaFmhBKMmqk2mQiHP1yFBnp/xpUJcFYihe1vrp32ozWne0Bw/x3yT4CsMZBWUZKRgKFTqMWcAEvAfxmUWBkPKXG2MNaGn841+jrWvSoYKfa7dlxj6NaEGg1rbpWDVORpb96Yg7G6+H0jQNZ8C0o3sywhfdqPLs/gvUE3BKg5cChg20OMV/i8AAuA/EjBOy27roQ2e28A9Exj7rq8QpFZFIQxKPOtxh7wKy7LbeUlIlFv09fOTVDyLQIIL6sgsH0ACDHmWd6XAOSNOPwzPzWZl4IDRa7hi0mAzYw+B56U4eIK+XUt32m1Kqh2oT60NroXxjCjjiD7NMV/wZCjXcnjdd0ACEhEawAGDOQxnAggdkBA5IFShQB9MGYzXTlGEm3gYpCwfiXXAygPYuWkj+Krt/7OfEtt7OT1An0xPit9Jk8yDcAqPDCaD7PgDAAyMZzopKFuYFWnGrfM+Azwi1ARj0RzamKOsyKsiDP6AftMw15N9XAfDlfdz33Mc+B70CN6jORJoOGYjhO3o/mASzcz3+SwAU+TD6hnB+UZbBK5oiBMIMYBEgARUo4AiBVAAni54//yKk36EQKAiAwx4XzMCCXjdo/pDlJHsZIIBDgAxPAwlV6ew/uM0B67NM8+nYLzc8qYsrDwo7kPIgvEvq63mCp312+gQ3icALIp5JfjaOI06ADEps/kyqklEnfnwAME9FtJxR/m0LOduFP1G9WbKZ4bYMfcG2wTPUXrIskd5t+oXakB8jdxWXYPPr7Wv8kI9XkhToIlsjOhnBcJqclW/+5pxcK9yPvXZ+K4FJOD6MTAoy/csY7OhqWMgX6K8UYNbeVY2xBVkaMl/bUf5ltJHa33H5r2lC6ke4fvcgUPyMs6/8jT22fbzuffa0zVkn5QmP9OhQ56OeSRkIEHb0+dxvrjfeF0tdLim82X+nJ8zNMfTlCMiX1frb+ZHyj9UFmBM0HGxb+GpiUMW8On//M//tFcetgztwaZ98I2ABNX7SRu6B/KephzAK/bHZ3Qhk6geuUpTtEuWKK0dpVJJv1lHzn3SNaJHQo2+cZ+Ch5k34PPg7z+BhHEgQTchlaGa8OTCtAzRHw0k8PnKHDNRDTEsCrq8kXXjZMHFOSNRgtGZoRGxsSYYcWJDJTy5/WSh/zXCW+/J65nba62fzpUyFI7zXiAhCxwKBp6ogOEQSMDc0DUZhoLOqa5jZti1uaoJFW1PTzpr9M5nqODX9aMhnAVrrS81WiGQQFr7UiChtb79718OJMADYbFEucLIQzBDrgIkO1xYuAISIW4WCwtjQOUGgAgIddii3OJybhUXVqtJeXzcmZBkAiG+Yj4oLPFKsIH7BSEN8EiAMv/wsDOjD+73biwjcdu5bNfh+o7EbSfEYb/4KUiAVq+IgYsTbd97ZyvnaPWaT8cuJwMBCRpxh2iHwoax5ZfjyXMmHA4eGhYhDcw1QCEKIMGMxQAhcD8+w8uGyg9oTxVpVXb4/hweF52hHQCA/R5hFKYIC18x5TlCG6ysX/yRFjwVpf+hhCTBByR05HOtTUu8GKe0J5QJdC8QjvF48VN0JkWzE+yUKAxgAk6xWUVDFWsYCKZcB1ig5SDZjzmAtlmUArQT9D5xoXmtRPky9olAAscHQ5eGgu57fmc0Fe1kHk0FEPdx/yvggfmEwjcmAzD9ChpQKdJ9y/mnTFCPBC/jeCmHkwNkCiRYycu9gwSvr0cr+Xi+wHB3YOB0mVruBJRoZJvkL/BI8LXyWvZ2fYBrHR0GkIA15L6Al4mDL57NHR4RNjeR24BAwsESKyLkwQED+z6eYQCDhUN4DP/+4B4lyEVheSpmnoAXRnAtGVaLz+vc3uORwDXh/BJcQF8wVq4flWeVOzRs8m9qfNb6m/fk0DWt9pWmOQ58Ry8drKvSbwbDcB3pPOtI2vbYGFq/qSGhchTfE8iotWGeTQ0gAe0NGYn43umqB1H1ORwveQH3tvIo0OEYkNAKPSVdqP7D51EX1OeRtvjMMaCF61qTG/o8GnOqt5AOsl7GNef3ABIyvevnbBvc0PUdyRYzkKX9YVs1AJdzBjmMeaxdk+lX6Vv7PUa/WrUiX2eyK4VUKa3z+eTvXC/1coX3AatWwVMTIPF//Md/mH4BvYcHcUP8ZVT/+05AgtI054DzzzniXFO/zvue869VQ5T2FEio2Vu8nweBNR6G9hBAR/rQvnEMLf0//9618YcDEuKQyeh9UsrD7vGzuHNdhMzIeCKQDVwScMsQbQkZKqZD131JjoSqMKrE5+h1recPCfJM3Hmj8/cWw+oUu+jUlwIJNSV2aHyZyenGzf3U/mdBTMWqxkhvBElr8VPN769Zv5YhfUcXRi9R8KQmdN/6fKW/mqBr0ee9v/NUoH+GgwNWpz08AFwYuOLgY72U7Q6KtCtjs9nUEifiFB9eAqvF1LwS4H4Gb4TlfF7Wc5RonJfNcmVAw+Pjquw2i5uwBR0nnsXTfgJJPFnzcIKV3fv4+GB8Cx4C4EkAEvAHoMHai2Rv8EgwQzpWdR5VQU5ndw03xQxu/3ZWSsQc+Rz85JvhDwAM3FB2jyLkhMBzrPTe62s5xAnvu8en7sQdj/TcCxHmEIqyKqqcW+4hPZHJvNTKIUaiO8y/GZph7KPNRXhB2FoFqEBiNmABcxsxiuTxbINGq97XlbCM9Z9csOYeemOJHRFqEbkO9OQW/bR9EAp7p3jHIgBqgBdFl4RREtKiX/yeQEV3sgoAIcAWNXLJkzP/UmXFDNELqkP0hoYq8JwP0JyGVeEaXRsqIfQmUO8yPL95Yi7JTGu8hIoQn9kbgA5EMURjb6UfUX7RgYPfUUnk9bX89vxiAAKBhNMZ4I8nLzyjEsNlVk5SFpBKLUIeXImPaixXN+p8b7l3AAAchExgfTm3k65KiQMRDG1AgMzNvg4FGyENSAjpz/W8Eh7qcCwHhAxN4dnAeCr36kH/eT1ABsof6iY1w2mIibeABPLPWpukkfx8VUgz/+55p1+VZW42PNRQHHoOwRnyB+XXeAZpE+8dgPHwLPR/uVx7boowuBTERXt5L+U+twzZlvxTmlC+qODM0DzdE9rQku8ESvS6rLvpHud+5D7EfWokqb7mMtE9GvFfr1PwMMu7PA+Zj2U9gNdzD+rc8SBC9XHV5VQvrc2/6jQ6R10bVz9Rznqwgi6Da3CHIZv5H9vivsJ8k+fSqBsD9jh3fB3af/y+tf/gkTDEG0gb+oz8PB4acP6oM3PPgoeP9ZHrV6M70m0ec0c/yFNlIYH5EKlfsXv2r+5PfZbyujE+x6fla9gu+ZnSPUFR6JUEwcn/anK0xkOMN0Z1qXxP3pOZLyuPV/rv9svcZRVk5P/7f/5PQfWvXjYitc+pzMx7NlxKW4yq8fvkqrv6jY191e0pz0UGErg4uZucWCKGynxV4P2rAwl545BgszD6nwAk5A07ttGz0KitP5mfjhX3/QQSJEnfneWZhvbuEJDAtbsXKBhr39fWhUnPQONz8ROX3sjqWwL4sFmhvJ8Lc3gi7Hab8vC4KQ+7TVnC6wB5EuAibqUZZw4kzBdlvVyVxbyUD++2Zb5wF3Ig7Axd4OkIFFyNUVc3c7wHkABPBYQ24HPnTRDgxm6zcnqM8ojMkYCTdhsrlevzsTPC4WmBso1O3+eu4gOS4tGN3wW3n9ZbScIJY8rdkEM/8NzVoi+fi/ZwnZ5aq7BUYaX8Iiv/aigsN161AH9m/B+jKgOeNfXT5CyqbL9KrgVd936e4LUgwsHAFf8zpTg+4pTYYATpw+F8cnd0yaiP35kjgYBC117YieQxDG2Ap4Iq4jRYUb2B3gF4f4gcCFTC7FkRiqEKlgIFnWGO03lR9FUBxjXMW8DQBp7e0YjU9csKPXnhmFyezYd5hfJcPs+AGsxteAfQuH+BJ0t4JWDPPL94joS//fa75UF4edmXw+FYjicoMTDcceIPjwQHElT5tjb3voZQdJzHuKePenRAScKJZLeuUpIPxj/6bGCFVQhxwKaj8TA+ACQ4+OTGlgEc+ByhDvCeAAXDM8IUs6lX8bG8Cejn0UtUqs5xy8fGtaIWkKB7sqaqqfJ6r9I9pEuRlvRV9achRZu8kjyjBiQ4AOOAjRrPSBaKdaZBQ3pX+s7z+SX63T1zwvn4EUBCPqjJ+htBszynBBJorHF+uQacI/ALXRfKawUSdH55n4IC+nvWN/X5nGvdy2ynBmjldf1nBxJqQEpn2IV8qunrtX2nc0kOknmM6QeRI0K5jO7vIQOU1xOsoy7NzwRHCPAN9YHj4ZrjOl1HPl/Hzf6Bs/5PBBLyenBdSa8YE/nUHCWwJQeSrtEQn9U1yVUbavOk/cnvVefodediOuEfHkhQZE8nKm8WChsVcLqQVOjGRfn4ry1D6Xt7JLQEIRHLLOT1sxJYZgg15URnhO1n5sR5bvWvdp9uBgWCtG/6vtX/3JdvCSS05qc1/tbvb6FNnccbJiLlht76fNJ/Nipqa1UbS2v/9P3rSzA5w46yapM+XtKNqP4pqIiwXs7KbDox0GC1XZaHh015evdQHpGzYGXO75YnYbNclBVcgWeLsl4s7T9CEz7+8ljK5GSGIYAEgAJMqAnaBCKfT3s9fMKT4OEeByHW1rFjnMyaR8F0akCHGT9Hd9GFTWQKdZzKnU7uhWAK5elsGfTNw2COOG/PpIxTe7y3+46I73ZvB0wG7oN7OnndCcYaYsWR2yAUd1xKTwSUldRT66H1UeVajUe0xfmwk/KV14HvjIQAMNAfzL71Tyov4FozTmC04T88MLQkreZDuPQxgsy70Alze+NZ9WHk2fgj6RwFOzw2bF+kOHQabxZdoa7HEcpACsN1WGMLfYg/E84sA2keCdPOEMJvTIjIUwo1mjhvnHMACAer2tGfGCpQgL5zrQhg5dADKwkq4RrKE/C+tf/4Ow0Cfe3mWpRgAgcsC4k+WjjD/rkrFXk8Hgpyf+xfDwYkuEcCPGX25XC8GrBgoAI8AM5I8tlXXnEjHTkV3MMBpOKKqeceodHKdUWOBIagGA12oASTLIYHU+RI6GRFAHUMRQFgYPoEqzwgQWRUczAeNcUeBJ25YQZPBPNmsGSBDiToH/lxi/+2gIQaT9U2a0aD/q5AQKfAp1KvSjPZ8BhShvUeNRxJcwTElAa5dp1HiSUzW3aKuPGpiDfmWmuf+X5MWc/z1Zp/lZs/Akjg+uSxcYx6YqwgIwEZ7lfyMaU7gg8KGmRjl/Mz9HztH9vWOaMbPNu1PVQJjeXvHFdNn6jNf43+b/YZqrb8YI8EBXnQF8rCIR6g88ixDOnvui75WtsjEdqR+f7QvOX9rLKDa6d7mKE3tWfzO96nfdX1phxRurFrIyzye3ok3MsP8vyPyVTsQwIJJfQ3yvka6DC0xvZ9VP3JPF3nKq9tvlbpv1uDPzqQsFm7Ip+R1bxAemJWE4QtAdJiUGMbR+/90UCCChqdI27eoY2UBcjQfOg8DwmbsbmsCX9VBDQ0pbZhyJhrCg1/65TDUOZ+AgnfziNhaB9xPVqGSmsf9nSY67GHu1sACVSi3EPdhTWAhKf1sszmxbwRrHrCDqEG2/KwW5X1ZmVlHxHCsFuty3a5KpvFyoGE5aYsltPy8IgYdzeO9dSX+0dPhKi0MdSBeRM8P4GXXURIgQtfzwg8j8zQMPAxVygZiT96LiA0AQCCneZf3U3aPCDi1PtiyVDddRun9fvDaxdX68qj5wYwpQIKXJywsqwiTxToiYBkkAokZCFf2+NqKKB/Cqzo/QREUFnB9nLnNTDpSjdSyYLnwunqiRT1z55vJQIdCEG/O16cQg4AJMAjoXd/p2t6X2HAlJyw8axcYBhR/N7mMDEwBR5MFhFgkNAIuw8hE7NpQcUCrLl7xXgyThrcGvLg60+D1EM7ECKOE3mjZykxy3mlcq2AAsEG2zuRH0TllfLDmuKow+UJFJ/D/vX7rY/fxrWQN57zwHNpoH2E67wenO4BjHm1Bq9q8+kF153Ly7PnSXjdo1zpoexfT2WP0o4XJPn0Pc19jXYBJLjLO5MB31aPMVqHu2YFSLC9FNUa6A+jtT983vo947Tms8JQE4Q5oJ1Pz3DtBWDk1VgAJBjQsQdgVwcS1FBo8ccWkMD1oWzMCq8CBTUaUNdopX1eq+3X9Kgh2Z6V2Zq+RgNLeakq3ASIyDdwnRrLatioYq36Q0u+jOkmyrvw/kcACXlNdO/iPT0WKHs6EJLgc4QsZH2Oc4/v9bRY91le+9r6a/+Urvk9QxcyQEG+R/pk/8m7stwZmv8hPZXfM9kieQfpUOlokAa+QWgD51B5cjasdV5rc1ib97zPh8bA6rN6fe3evI6c/ywrOH/cCy35wXmv7c+8N/8nAwlDvI8AHeefMpxAwum1L+9MGlaaVf5fWxdW/dF9mfmS9i2/p96g62DX/FGBBOiU0AlXS08uxc3IDToEJGRBnYn3rYKmdf//FCBBFT/OXUsJIcGOCdsa49MN0VKUtO28kfD5J5DQUnXGf1emNQTavO0JfvfQPmjtj9bvfd9uDUoY4vbc6a2BpTkSZtdLeYAnwmJqJRwX63nZbFGKcV2eHjZls56Xx4dtWaO6wmZbdvi/Wpfdcl02KwAJ83KeHsybgUkpqQARWMh8B5/pkWBAwsMu0GlPTEggAZ4Hlujq4i7aAAEIJGBO4LkA2keZx+vF3au5XwE2wAvB7/d4cDPAw0hzL55Ll+SvU6oihILCxfbm2eOM1RPBgAAYR7L/skGigo3vqVxwTmwc4YGgSn+nn2kVlKjgwJM0ACsIPbCykkJf1vc4Hcb7qZyGswpETzPTMgUKFMET5FWWeyBK/JkSLaELN/wM36O2ZvojsGBVAVIytRvFC8DGfGpVLvAc8yRZLm88Wng6R4PuRsHHCexy1bn2o+3MxznXtbk3xcVyVfYl9LQN3NPKkQCDGfdQQdJ8DNoXe0oACQAICCSgUoOtaeTrAG0iIdfff//NXo9nL+EIYABAwsvrwcIcXp4PVlEBHglXSTaH9VGPBFxLg5OyxvZCPBPlz3R96ZVCIAGeBHZ90F93whprDjjHfof+Yf1wF3zPm3C1/vqcOgB0DSBhjySSSMJo+GfvkZDlZUs+fgsgYUiJN9qV8m/fEkhQWaOKr/IKvGeyMvSDYSm4l8BYB/hEP5XvZMPje8g3fcaPABJqOpjyGP1djTvKC8wreYTOD+eXfFkBCZUXNZ1M2WE2QJW+cR2A0xueKOViaZSqsc2QMNVR+Yza/HP/ZPnUASqnWxDyRwEJKhPzHGUdqKVTqzxs6U8tIEEN4byfuM5KP6qHcF1r9KD3Zr6SaYq/857u84ShZt8vR0Jt7mv68NA+oO5FnYr5kUjHx5fnm0Nv9cTK487PQD/Oh32n/2hfda2y/p2vyzzTrv9DAgmeNLsKJDDrrBJ1FpxKGJlwWhuxRlRj7eXrvzeQ0OqfuQ5L1QUjzkCrFUhQRjfGGD5TqsPtdoiwsXHe8qeINdvRNdONnNeFv2XBSwSem3+o3Xv6nZlBvqdFX63f7+nD2DVsv6ZMZgb0rZ71JYKu9cxe+enPhX1MLlxgKFHBcFCxb3F6OZf1tJTtam7gwRplHDeLsntYlcenrb3foqTjalGetrvysN2Vp+WubBCKsNqU+XxWrrNjWW1XphCBbsz4OR7NGMR3St+kJ548W9b0LXIxwHh0IGH/6h4DBBKuyH1g5RbdoGdoAzwScHqL8rHwKuj3gbvzoyyijRvpFQEynD1zPAV95w4oieYwMwxp8GdNu5AGVJNQw5CVETDe2noqXeE9FdMsxPTkyQwEupAzhCGWC+CAGdXwRIiYQoxF+TvuRwgDlUGbb94fhqCNscuRgDHBNd7BAFVOcVqNzyjzRxrryjqKV4KVeAyPDp0HUiPa4ffZ6LNrFjM7Gbc+BR+mkoG5YlgIARcFBNDyeruzqgVc/zzPXEfex3Hafo/8IQokqLcI7mlVFWAiQbZPrxz1nFBFhZ4WzJNwCA+Z08XBFAUSUNnGPC4QIvAKT4WTGebPz6/l+RMqOpzK8YDSjLdgkj0jciTAe8F5W+8Zgc8EEhAjrOti2VbMw8DBNwUSVC4wXAUVXYxuwg3FPVxKl4ARIAhclvA95ha0ZoDh4WRAAiJzUBuFf+TDNblW44UtIKF2T03h5HO5VlzPlkdCz39v14A0P2gEMOFpCukgvbIf3N/dmkUVBgJqHeAjA9VnqpGiff1WclXl5o8AEvJYVZch3yU/5NxiqigHKJOUX5v8sBKoLpNUbqjRmOcz69jkNTc8R/RBY3+oYiLJe7nOapCy/wzPYr90DCbrpR3uVR4qkrfzOvb1dHRjlLrgjwISdO7G9izpTV/H5G/e68pnXOh9XvVIn5/187yfdT517diGAqG1fdkCSmtz0Y0hynZ/z9CGzCdq42d/eK3eQyAmy/eO3g59VaRsh3E+x9rPQILuY91/2qdME0r/3Z7+QwIJNmNetYGhDWQcJNRMALVF14nn4r3V0B3bCPjtRwMJmBcqjyR6xucSZFBldIhQRzf8CJjQmt/a87LwrjFS7Y9er5uSm1mFL37/lkBCS2EZY0w6rhYdfe3vOr81RavV/9Zzqajkec/MsdXO0O/9/PX1xP3aMLwbQMLjYmpAwsPjtmx2K/NC2D2syxOAhN26rOeep+BhvS2P28fysNxaosXNcl2mi1lZbCZlsV50ZR6ZhZ5KnLpikr9QUbPT2/WqAxJAd/BI8JKqvUeCCeuuLGK43VuyunOZmGt/P3ZEPhBAIH1bnw57o+sFKiWExxZyACCs4cb4jNN8AAUcg72GksYkhZz3wytPfPtqDkMCTJX6ThlICdTwHPuLXAccA8IVzKiRHAjkXTc8ImJsuefp3aA5Eqx9M6TR55nlSuD1AAts/0cYg5U/jM6aTEn5EggUcK8ycV9X2s2C9PubbrwbcNMCp9QSbhOnsMibASUbz7cKAFFtgAaU8erJpKw2WwMSMDc1miPv5hqTv5kSHqEwoB/u0wxmsHzt0P6Dq77yMPaPoBNjoFVRVv6KcqZWKYSAwulgY35+ffG8CAfkALkaMHA4nC0kQIGET78fuxwJpAPzfDj4nODk34Hx27AUAgkIbSAQZOsbsip7JCC0QQEq0gSABFR90coMrgBePIdDHJZZIdUoLYV2EJYBb4vTEVlYboGEIflTW4MWkDBkSLAtyvxsbNIo0/Wv7d8so7JepSfBtfuzgquymLTLvhJoIq36vbcx7kMGluoASostudOSz1kXoaHNNcyAkM7Pt6jaMKbb4Fka5qtrxf7lOcY19KbDvcxlQsBX5071BT1o0j7pmuva8HvyCdIb9Xb2D98TMMhAAmmTbdWABNyjbZosFcABVVvUkPpRQALXZkjf0u/ZR/JyXde8/zr5KTLshl9PFp9tgczP8wXalwwCqdcQ51plvbad5Xd+TmvvdbGP37FqQ7YfMw/L6zU0/5TNPCTo9h9dQiK/C3/n2ir/zW2bmnTY33j0DM1h5rO6Jkr/3Z7+wwIJMTO77YMxz8zMdPORed4SAYS5n0Q4wuWfUR5MP/P7/Dq94mTjUr7k1QyAhiRrbabW7y1BWSNwjc8lo1CG4Xq4i8F7nl8TIGR+LSBBET22o2upddZrGy0rFpwP3TyqvHADq2Kl99Tej83xkGDQjfyW+1vr2/qd/RtStFr9b7WvykZNWH6r9tWYdsPMKzmYIQ+jPEoJ0k41IXa9lI+o0LCGF8K2bDaLsl7Nyna3MI+Eh+3SQhuQaPFh/VB2m03ZLbdltViX5Rxl9aZltpqUydwVNtIqPXrwDDWkfC6g+OL7peUuMOUI+RmWS0/CFoYjrrGSjOXc9R33e7LEAyIWLMcDAAKMiQaclUwEeGKcxWPSrZzj697mwcpWLp0/mnJoeeD6KgIsl0gggXsDIQLGN+1knzHkKNd4LcjcP58h18SkTCdzi7u/XmAgne17lPQ7HS/2ioz7+B2pFE3RiBKS54PHy/MPoRyYR+xv+z6SP3aKeWDHn514BJDQKYRxQtzRYVe9gVn4p2GI9uX96CGAvnz69Mn5XHSMhhvpFmEJN8YBQYN0Sh6D7eSSKbeg08W8CzHpTt6WqB6ys0SceD7L2+F3U9gtmaa79CO0gUACnkFQWPcVDQOCWjTIzF3Zki32iUppfKhr89ge76obiFeEyleMgZ9VlrB/8EjwXAjPZb93bxyEO+yPnizx75+eyxmJCw/IpQAgAaEPe5sX5En4299fyxm0BvqQEBSv7IDTVN8DuJe0A5AI9HU6X8p0sezkmK1JAFsKJJhMkPKPppxHOI0V94zyrAQLtLwjqz6ox4LP/6UcLCFjJPO0xJ+9N43KuLESWy0goaYIq+yGNxQNLTXIaOCpR0pN5tcUZ5WR2aOhpoiTxxg/iCSWKpc4BsxJ71Hl4BuSKMbL4AAAIABJREFUaOr9CvawvSHl39axUT77nt913r4ESCBfMR4MT6qveCVNq5xVfca8YCKBaJ4nfK+u1Fw3fMcQK+xNeoDhem1Dn8m9rXpN1sFreiB5g/YjA2lcc/YLz+JhF2Uu1zrPvyW7laoueh2uPeyjFGzQwhcBCabQRKnlAf1/MV2UM3jsuZQTSlHHdfMJcueg2gx1FdcLqB+ofcHvaYdA/jrfVU/EW4+grFfpHlCaXsy9vLTRYoCofK98X/e5vlcg6EauRJu6j7VdPpP6GZi3iWqMCxI5Xs2hL0o08feuZFPM/Zh8aumXWT9VGiWt1Pqtc6jPqPFDXKsAPdqjpw80PCOj8Nqkhw6fif2n/JTX8jsFElQX0n2Y79H+om+2ByPZdDcff0gggVrepJTtZte5u2ai4IQqo+2EdCJcEvAM5ZqQkCwI3WJqJ4g3vtj3SwMakLgNLpa3rzjXqn3P60w9Tcmu8qbIGzFvcp5E1RgHxk/XQCWmfG1GcvUEjIa+Koe383fLgJTouTnqCoCfJGRBmDdNa3w4ueM6s60xxjI0v0P3qLKRmc49isi9jGzo+TWG1WrzS8bfurbGnGr3KJ3qvlPFQ+mmRtdj7Q710+oqQPmnqQeNDCcO5okAxfxsBu4KxvJsZond4Ca/3W3K08OuoI7vu6dd+fBuV+aLUq6XfVmuJuXXXx7Lx/ePBiRskRdh81A2q63t92nBhU6/CINASUb0wUIV1mvfc1AcosQdFXX/DE+Dadlsdpbc8Xw5OBARsdWaYwH9xR9BEJvXE0rL7Q1IcEPdZwbDZl6I/5+9N92OIzmyhD33BSsBklXqPt837/9Wc+bPdLfUkrgAyD3nXDO/ETcMHuFJoiiVusijUiIzNg93W6/bYt8BJIxOafsCQ3DXFFhE5wmkUZB2UbAQRiMVGHl1lGsroOWl8bFAntjJhqNmofHJ22bOFysHLqwaPcL1PA0D7dmwY2uh3Lb7jDlA6gYKSU7SfDTzVoxWdK+7806DkXSjtNi0f5TdiK7D4I6ZARuSttC0zTxhtHDMme7SFs8DOEAwCLn5Ljtzqkju0mCGLPL6cw0FKmTKPDWMuf6Mcmh4YjxKKJo9nnn+PI3Y2Xyebm9v0/X1dfry9NXSZb6+PNuYLMdyDhocWUrEbLFoDEHlLxrUWFuCTOpUNs7FuG2pp7uO6vRHmay6hPPkdTdaQIv8zRQH3WkhsAGas3f88in999/+mj5//uStRwEmAHRCRAEc/n1OBdjs0/Nmm56fXtLT00vavBzS89MxbXbHtN9szRED8G90c3R6gsOOf8cc0WIgOcAffBdwoNEhTURLbklqdAzwpu36YOskBR4he4wvs8NiIFoGDVud4Yx6OrbtvpC2sUWxVHsU27Wi5glBrTzzFjGTu0c0n270wBl5yz+lW5XVHLcCAaXnqE6MdgG+G1gVNh3U2Fb93mfDkH9Ln1hvvV88h1GVuiFBOsVvtfd7y9xecq3RnQfTFj9h4A8dRzRNdAT1uwJFasOR/8GDdNRpP2mEKvk6AjS6VnHd+d4lxzTSAr4r+En9o3YP7xPlWBdsa+sw6dji8yi7OGYUW8R9cS/u/hL8j/ZkiVe8xTBQILgIbv+r3Y/kwiMcf0QnWWITZMnIPnH+dn9IE2xIABDLjjT9DfgZOLPjOIujjd+xGTH0j+8UeaSZI0ltqNFrvAfO19QjBYDUJqcuNDstywOupb2rRVRCDzuQQqDENHQAWngePv14Xf4NyYe32tJKp33zx3elL8V5sI0B2KeoOZVrWimQirEBSFB7+tXzjiwmnDtP5cLLpHOdn2iL45z5bOZ6cofIvlzgezaz2k84H92T/vMvf3EBlYHuEfjl6OMeArlr9KTHR+dLZvJb7vit52Y+tst6gARVLq+cGWEkFXy8RhFPCmJOKJhikQ2MvmEPT09GQAaMgZLDpfesOdod41vyEXlfotKR2RmipExYIkQ6JPE91fhXxiGBK3Ks68N5jO9duj/O5Y6lMlu8xxBJ1QQJ3y/SEN+jRv61+9euV0PtW97rW9loSAh+670iH3GuXvHet964cD6BBDgRJ7gGoHGACNbf3jg1Ifx4Ph2nqdUMcIfb6h3cXKX1Ym6dGm6ul2k2wQ7NMa3Wk/T+8TY93N+muxsACIu0Xl5Zp4b5eJ5GI1QmcME9m8IY9ToGUAYEEkYnN6Jp7LC/vCmP8Ti3f5ygi7CNJ+4cNqkEMCVyrQIi/nT4ABTMUOwP1zc1AHJOfhYth72nNMB5N37JSqspOjnKKQm5PSQVD1MgUm6j2aQ05B3YxugcjRsgAutOMIBGF3eEWK0fu+ucg/l4khYJTrGHx3OXiccjkBB5zjtONEHmwWHpARKkhoJNCKavkyPbOtZmXO7oCLUh1LjMdrqRagFHXLo5UEfo7n9JNpleGaV0QGB7bgdpMsZakc7Tao0ImZV1M7Ad+82LF2SceRFN6iVEJ6hcUAAAY9EUA45JjTzQEI33hq7yDVXflWQPZSPBBOVzPoNjUGBFQ6fxrlYXYfucUBPh+fnJCzEi6gYROgASDgfv0oBuD9ujnYdii9vNMX39sm+OGa959cgGSKChQyABIILzpb8RHSWM1+YhG2JNSkIGkAgk0BBuUlfyTiavB8Dn/NaN1mMKSBdIOKU9dixyFIvPmTuGp2MbMWN0cfL3agGF3y+QQDow6SuGbdRloI1LgQTqX9WX+NsjRl8X8+V5v3cg4S0qUKOk4rzwvpraQH7GJ50+Hm+AxVwbhxFJ4I/oyESbJtqIfLbaARxf6ZOOFOmFNKM2KtdY7dRoZ0SHMY6jRH+okUJZSqeboHofCKZ2zDhHuNXmX+/V6BvYLOCPUCyWtK72dpFOLig2SPkW56ZZw98ASFD6UMCJv1Mn0Q/Ap/2WbY6mMLYURuYcxPeu2dN9/KRzqXTzvfdT2hriYZdRDhQQSKC+NX1+dnuwBCTgvqxBFfmG455iIyKn6nB+I/+o7tb3Nd2cW2xTDmOTYprrlsCmRqTgf/73X5pXxObFeDRORwAg2ISRtLy3yLLfPZCgBEnjVokKOZKRaFUo0FhqiD/HRlPwzqS9mC7YZYT2diCBBn0fo+B4JB5VvFS0JGTOhYYQlt5Lf4sCnfen4mqMLEEPLwUSOP9qkKhC1PWJ61YyML5VMPH+SiN9Cut7GEnHXLqeNBvXgGOoXf89Y9JrahEJcRxR4EUh1uG9rEBrgnjoOHfyET7IXHMDEsxBTBaNACcatQOwG4//rJ3jap2ubwAejK0uAtIYlstZWq0m6e5+lT68v0vv7m7s3OXc2z0ipWGGHfTxLE3HLBKFMDUHEqAocK4qjOyHN+HD3AFzQw1aADiwdx+gQjHFkHdLAX6oQYXUBuV5u0cuBGC0curuAGJ/xOY8F/3DXOL+eC+MgTtadAZxvQEduXsAohnsvgyjzDUUmEoyGbljyx111oig3KGhynQpBRIAajiQIGkFsmNBICHysRoutjFh/9zxavnUgQSmUFAG4ZTu9W1IqJ8T+pifaHT7da08QkG9Y5rMxtaGkvfnWCnfGsdTQqg7hqQHclp6gxnJM+8AAmVuc5rOltrwkosyQdHD0G1oIr89ZaLu2tFAJl3FKAmbB4bmS0qIGoN9hhbnWiMpdH5IT6QDzgfnh44KvlvUxHRkTv3T01cDCrZ734nZWdcGtHPMbSO3qHuwte9Id/j86SVt8284D7v8BgAdvHAjHE0D8fK6IopEHX22oOT6WYSJAAFo22hjR5qRps1k5xX7aTpHABJ0h5dFHkGftBkMpD94+8kTdpRze1C/fwYiMpBgNTx+x0CC2hfqYKnM6jOCcc63Agnkdt7Tdyb7/ykoibNUdnIn+q068i3X1xyZIf1uQfXSVaZkl/AdeR/yIWnZdIDQNeUIZYXKrzgWtY1Kz8ZvnO9IA/qdsoDn8xpda8oWBRLieX12mcr7V/N59kgz/E7dzCguOnytTvERcY7wN2uc6X31b250kfd1HQAg2nOlhtiQrf6Kzi5oP8l3inPTPOeNQILuspdABLyf0hzXwuZQgITIB3pe5Hldjxr/cL0uuf9b+LjvWryHAgmUedSPswwEkAc4n7xfLGbN3/k+iLSl3MX8Mw2J/EL7vURXdi9pn212HKIjrU3xyDZIvj4//QQSInNzcjvE1cNIJcFA5IcKCQuHvUneT4mJCzekCJrM2zdEJFCR9zGKKs44ThK1GppUDiVUq6QMKIRLSoYEHgW5CrV4z8goKuT5LjSWOVbenwKGzy2tS2T4miBSZdkaL+U1/x5BNEwf3TuWFOW3XP894/sWIKE0lpqhWZv/2pgdSDAYwWuZYHfPgAQoqgwonI+2E3+1WlihxMXcIwcQjXA67tJ6OU23d1fp/u4qvXu4Tu8f79KHx1tLazgddmk2mRqQgLoGCiS4UeNAAmULctdVuRJIUJlhyh0O+eiUENDEaAEIcnR6wPPsn+S2+vfW2LH2i4i6yHXaGsULT4a1S0YnSx8wJZWdFa7HIu9ss7igAgm2Y2yhdp6LaveW7hHOVzm3LrkhRlni+egOrOAfDVVGG8AppnEBkIRAQpSd5OEYevxKlmQ/oil219Rt4cS0HRn82jKQwDnDcRqQZgSMZ7lquQMMPA9/HixCYGy0F8OD+8bfkUljax5ohiTOny3mtv4AE2w+c6FGplHYfM6mTUV1fMcY+Cw1RmhwuzOdacC6luQdb+4Uo15FAPTU6FUZS52gBmNTw0Ly29WgiY6IGoi4N87FO8+X7rDv92jzuDEgAdciIkGBhO3u5DUjtkh5SOnT35/Tbue1RQzEOnoePYAEd1I9ZQRtFs1oZzHN7LArkGA8EIAEdG1QIKGJMmKNhEz7lJNISyAv+bu3KQmkKzuegQTUyGDKizsz7LLiwAO6ihjN/U4jEtS+IB2pniKtNDJJgBfKjHgdZYHqdf2tqxNa/o4yhM9UEIvjoS0XndGavvmtj9f035B+h8YzeszFWnUe1f7EPSj3dQOHcpjH1fng/JR25VWGlew+Hid/69qX7D0FOJVe+A5qi+JclUmlNR+yhV/R1DkD6hlIMJA9bwbguZQPffqpBiQ0ciGABTa/6PpkrWK9HpDOf4nO4ntB9zv99of399n/zb3eCCSU3k91dEffhZpqGL+P43XtjWhrR73P49HxHpo35QnSZI3/3srvZkNIRAJlHnUEUmvxTzcAyDdYO21vH/U0rkPkKH+n3lXwqG9+mvdGnaDckcv4EONhu/B0toiE//rrfzfTwIiEU45M+MNEJEShQ2aNjNRHUCp4cA4FGY0thjap8hwStF3CfHtEgjJcVB4qwHVM+q6cD76XGpoGlCDfO/+LzEwGKCl8VWpRsJSYs08hcccrhoYpYs735LuoIqsJgpog4XzoXOpa164fMgTi+gyNtY++frQhVAMSFEjSsXD9VagpTXCNavNTez4EKR0EAgkWNDSBk31O0zGUVPIWjlde7wDXwFhYYHd3ck7XV4t0/+4mfXh/nx4e7tL7h1sDFtD+EQ40HHtEIwBImCY4Fm1EgldsR0RBG2Jm65h37lEETumTzsQJeeBn5JmhwFtOO0DEBJwqOg9HVySYNzM8KC4spWKaxqj5kK+NxoSXEEQqA4CNkQEKPiwHGlgBG0UO3VDLhgwL/0gRIIwP72E8mFMkGno8ta2zcJwpUbquNFTZ8g/PM+U1QrWJqQVU8B1VDmGcNSCBkxJDvhnSDsdO55+BAc34AhBDoIHGK4AEfy/fqeZ1BBKwIYqIBN2BV5ms8xDlLnxMGpM4NgVNrpbWw9mdX4+yIX2b/skAEFIaKJvIVwQMGCGCOeaOL+fVaECKj4FHohHDc/Bc7mh2nGBJ2dFiorpbaNEB+Tx1rBVwUV2MefSoOH/33cG7VWz2qLnRpi/s9jl9BkDC4ZS+fN5YZAILUqIbwsEKKbpDTsccQILRwdiNd45JQ7ftHQVIMPrLNRKASup1TG2gw9XuuhGIaiNbTP81AEP7bAM/UUxUQD6O93hwkOX3DiSQvlTnqsGrtkF0DmhUR70Q7Y1hHd52XIm2kPIH9ZQ6pfytZiP8yOM1/TdkX5SABNIhryOvd3hNwMTSRpDegzq9JMfUttbjQ9fzPF0r8hD1BMeqY9Pf1EbV+Yk2UqQjrn1HN508Eoy6RoEEnMdioyXaMj3adFNqCwXr/cEfrWzwzjEm6/PuL77vcjtj3C+CKiUgoHln1GrDpsQAkFDiOfKqC8TL26+X5jf6HHF9qXu5Fh0daDWKvMhkpHPKjUgDSiOcryH+HKKJzjz8QCZXR53zQX8GQALnjPqbtEh7irZRSa6ylhV5IgJSuqlVekVsSBHoMF2PjY2sA2HXoOjxn//2V6thBUP6Dw0kdA3JlmiNyHr6qJIA1YElQeiiefu1Ns82/j2sKH4bIEEJrE8J9wmBqGDUiIQQ0x2nKCRoaKqxoAIjGs46Nq6JCiIldP4eDQDOL4Vzn6LjnLxFUfNZJeUX17lPDtWeXzteU5T/bCCBQI8qaTUMYagr7UWjsfb+NcTZgQR3gk8GGoy8mJF1MkBqQ0rTyShdLVEHYZ3WKCyICIPl3CIU3t1fp+urdbq/v7ZUBnRruFrP03qN6IUpas6k2WzSARLQEx55/QQ5oAgR8cB3M+PtkOsjsI2h7EgARNjDQTru03jStm+kQMf47F4nd5CoYNg5wQwRdGeYjk3Qo+CaKht774z0w1mn087oBZ6LDDfuuDQpEMxTPDjAYPhDDgsHmGCgglR3Ri0IKnc1WskPpE+i5XTcMAaMbXqeNECC5gnyGdFR4e+kG9TFcFnSAgb+7OxgNIXvmLMeKrWPux1oXkUsJO+l/rp9oO8kAcggkKDFNaPhVDK48A6IQoDyxhpB1gJMaHaqkKZirzKyFBQzuHNKCoEE5SfqJwIJ1FNKG1wrOvQRSFDgDucyoqQPSGh5oK3HgCETUOLfBBYiuID7G8B0QstTzIFHABzP6N6Awoi+K4gIBAML9hk02CJS4Zheng/WEQQGP1o9btDtAcUXDfQCfTu4RSBhhIqqUjVbIxJsbkKxRXRWsHccO8DRACHZIVDgy9eY/OB0RbnILhJNxAHuhdoa0zYiwfnHwTMACa6b84777zQi4RKgeEh/kr/7bBjMSUkHtvrW+VxBPqV3gpbkBcoo2g8/0H+46NY1/a38GG+oqQ0qB3QuO6BhBqRxXAGVqIP1XkO2nd5HzyMwwOO09UqfulZqe/L30m9x/H2yNtrCpXdBsUXKODr9GpHACLpom3KOakACI8LMSZMIQ5f13lECQAKfHbs/lWocNOt7AZBQAiJou7rifBuQoHPM9VV6imvFsbus9eLBQxEJek/V/ep81xhN7c9IgypbavcpHa9dT/tVeUrHACCBvAga4cYtIzjpYyk/6Dyc9rtXQBXuT0BKx6frwr+XM0/FpR47nBDNl4tNo4LX6dgBEmCrjKDj8ucfJiKhhGhFRoqKSr8PAQlGAHvfTewT5MOO0tuBBBWi0VhVgo3MxDFTUUdFTmLtI0R97pCycWOorSwbHQEdcxTWuk4lZReFWGkd4o5mFAY1QUADpG8ua9cPr3+9fWZct/i8miHyPcJRrxkyZCiw8I40sLkGNNS0anDkkUvGVns+gAS2rzuOEMpMAAE75ee0WE7TfDJO69U8Xa2XaTWbWgvE+7sbK6T48f1jWl/N0zXaPC4XaTYbpQX+W6Iuwiyt1ou0mM3TerH2zgYoDGjYoRv4aLdou/vzDCycclX2ne/Ior2Czc2hrV2QTgdzdtDG8Zj2VrVZd3GshE3escfc0sGG490oUOwqjUbpebexVA5DlqduFBkgYd0IkJJgze4aoMHaQ2bn2e6V1w6ghb0Vd+gbp+ngRaNRyDIDCu5QOaAASCUCCLrOWH/yEJ1LyhxLz0D3iyw/GSWh4GGfo8F5sF37XCG/ayTkLgw5pL2VFYHqZC5cNnV5Ek6q/97KMAdF3ADETjpBEvJANKTIE5R9nC8AEIhAAVBg6527NwAkwOPgaCJfEccRpUAgwR3blmaU57j+GoFAI4S8pA4xgASV/VG+YE3UEVSHrc+Bozyg7GXeJr/H4/gdEQgOMuUw3Rx+c0JhJ6Qq7BxQQGoDaySgAwh+h3OOdIiX52162mzTdrNvgASLHAFwd8ipODMUSx0Z+IDfN9vnhiBsfSQ1Bt8R4RCBBFtnAgmZX2L1ahpYTK1oIyBaMOKAQle56GZLGzlc/eh8xXLZv9fUBgUSov6N+pl0pDrte4CErr3WtjfU+9OZ1fuT7miT1HTLJfrprefU7IMh+4K0ytQGnX/+rTIpOiMRpFF7q2SXcd5UvlMeqFzQDTfaJypDVE6r3qM8cT3UFkHk76Xx6xqWbFw+S21UPe+wb8FSyAMCutwgYWi50pa+fw1IoI1k4Cjk2H5vJGO6DiAy0idy5Bb1H57N3WjIOh2vPtu6x1UiEn40kKD0G9eY9KQASieiOwMJQ8UW1b7lGpb0ax8fxrlTelB6/14+rtn/2jWFz1CgbTFxuiDgSX3LFFE9V31Z+qUxIoE8reBAXCP9DiCBGw/4HR2rdjk1FXIFQMJf/v63JiLhJ5AgO4JcUCOCjMiVCA7nERGkcCPS0xjPv3MgISqLKGwVSFCUnsRWc1TpJESFSIEXjYcoDGpAgq6Vnhvvq4JAlZOuX0lY1AQB30+VXx+tlO5fMxRqx+N6dY0oz8f9kf9qxpai+Yqs1oCEaPTUFEH5+ClBEFs/ZXcBbHceDrXvyqe0Xs/TbDpKK0QgLBfW7hGAwsf3H9LH9++8c8MSEQgrL344OlgnhtVqade8f/8+zefTdLW86gAJrBsK5xoAw3zhtRHguFuu9naXTnlX36ITICdyWgHGe7BdUwcSUIvAq48jksFrPeA7xjGbLtJ0Nk7zCdr4WdkEr6mAnfbRKT1tN16obzqySAuCDrgnXPQD6jfk7ViMD9EVaN+DG4F2AE6glY/zie++Wssxq4vglfJt1zo72AQRcA3+Rtsqo0GkPqB9kNVumNinKaLtznbTMU8odIexwIG286wIpHnyTbhnLHQVgU6lf1N8ue1gX0QCdoK7/8oRCa1c6p4Np9QNaI84wT8z/vJON0AchALSUVTgOfIuDWIaDriPAQmT3DmDhZMQBmNgwSjNln7cDDDkLwI4y0Y2eVONS+onBRJo2JMnOQ6T7SMCJVqosgVTtLBjyVBnPYxorBCsoA7VSBTOoTo5iEhAYanN5sVoEcUXbXduNnejeu8AHYAEBw12FoGAHUWAOtbZ4ukpfUFbyA0iF0CfXuMCa4XaCXDuJ/NFAyRg7C+bp86Ct9TiCMFm584FIxIYdUIgwapcBKDJ5jm3c0Q6lAJNGCvfG60/DwDieootujz14f1egYRaxJnqzaizQU/fAiSUdCGBGtpjtNNogNM55DgaAzzvzv9I3XnJvWv2x5B9oF0bqE/1k3xGvVxyxOP5JZkVbR+9zxCQQOe5RAN8rxqQoO/wPUBCn3NLmQkgkg4abSnVQXT8S0ACxsZi6yWH2o7norl4HjsaYc5MT89nTY0EnstoCO5IQ66praSyHsFKNSChBPR11vyNEQkK0JDedS5IA+rg4h1MP5wOuXBwf2qD2relOa7xzz8bSIB+py7k+BXsn4+9yLDZYnkTCPPIVD3q36i7qUOwSaZ2Cf01BRIi/+k8LqZoB55tV0uz2XtKJSJGRigofTAgAW2zre3j/+iIBJupbvtHJXAyn+7I8Ph45KGO6uBSCdEYo+FFRqFAM0UIQ1lC69zobAtg6DUqELJ54Ls9A8UW6ajp+ErM26e0aqHhEUig4NbnDSnE2v1LQIESck0QXKKMh8655P5RWev6RUQ3Kt4hRf/Wsf8eri85DyqYSkBDSeCXFPEla6PKSdfFBes5oeKafVpkwtmcXnxHSgPsf9Q/WMwn6Wa1TLfXy3R3fZ3e3d6k+7u7dJ3Bgtk8h5WjReR0bEDD3d1turlapbu7O1N2KNLobaHccd7vPPQakQpQFlNU2LeUBo9EOOwQar21yAAUbNxttul48JZ2BgTYTvkxnadnSx+w7gIj9Jn2iIHZbGG1HFarK8+BBHCQjghwSMfT3q5HiUm0j0O4u+1mTBAW3oZUo8c1IgfMrbHCk650EPHAvMp9Ln6IeabcG+eCdAQbDKixvPM27x3AgP2O+pYIyUMEBBxeWDdYCysmmex3oNroU4xPqxkx9tQMk6PZ4VLkXeUx5pKOsMom0sIpt8tr2ublOgb8Ph5NQ9izO4iNo9vsKLepD8p3ACJcvrvR1kZVsHZBW9yyZFRz/Jx77kqxXoTtWLAAHeYPNRDmszSGE411XcwNiDGAIB/DItuYELGQARmun0WjZMMAzzSgIhS50vfbH7ZFMUPeVAMHv6kDgPuzhgefwXmloaO/81gDwuccZDMsk8/tbseiiTs3ruYLN7onbpA9v+zT169f09cv6NawT9PJPD0/429ENJzS1+fn9PnzV2sTaWkBZxQMRfTI0Z37qRvvuy2etbOIBOMJK5yaW73kVBk77+DRPOccDcR3oLEFzEcdNQCAnCcCbU6rbR62R2ic0u50TDtnbbE/Moh38tzZpmZH7uJAwKxZn5zaE9dY10llaPw7ht4q7+FvOt59OjICfUpMuEZ30Ur3UPtI9QHP1dButbt4LuYx2ltKX7THosNK+6amg77lOMes71l7/9r9h2yACCSUzq3ZJ1y/KFvpiJSAHp1fyLFGb2T9wvXgPZU24xzxWpUTqou4O08eiw6Vzl+frTI0h0cPKG7+8f78ZI0EpVM9vxSRoOOwTYbcAQnyBh1pMGf4bb5ceGqhFLtVGYvnEEjgM9U3QdcDT82SaMd8YqMfpVNaaa4AxA79q81vn5/A52tqB86lPDGdjlZa9q9bLJJrjfPp/6hcUhq61P/oe8ca0FLjn9r8XF1d5bQ717OgB4IDeM/xydPo2/avAAAgAElEQVQ7+BvGo52v8HvfP5ufXMsq+lSc/9r43Rb0f7aW0EVcFeyrTcbp//75vwxIsK067GNgk+h/ZLFFm4U6kMBFV+KfjOftJOaoBRqudJL0fCqmRljmkGU1nFTh8XwVRC3xuZE6BCT0jYELPygFcq7M0DklQyC+79D1lzKyEnQk+to7vOV4TVH3GTdREJcExqVr8Jbx/7Ov7VPOJUO1NFYCMZwrNfpqa6P3i3xHIAGCeAQgDrveY3duCSRMxqe0Xi3TzXqR3r+7Sfe3t+nuam21Eu6ubyzdAVECi8XMizAuZxadcH19bUAClABSGyDo5xm5BZBgCjEX35uOXAlgF9+UUm4vt99u0vZlkxYzAAn7dETYNkEGhGhvUUxulybLXMMg11iAYPfIAUQk5Irx0qu6UbKoVwCHPzuZ5jwiEqPJ0cZuJoANjzSAY49/Nv9jd0Axh+bc521PXIuoDFsX22X3MEwrtHhy4AQRBQRDcB3aYFLe0fhSvmCIKHfso2GvQIIaoJRB5oxlJw+/8f35Lkiu8Oe1eb9+bXZ6z20xNh9nt2geLu/Kpi4VRyChdYaz4mUIvhQwVEOIO6KcGxzjblM00pHGMEEB0MXcwISECATsOFj7wXEaL3z3ACADvuN9AMhwrjBy6i7OGYGEPjmy2286qQ2NQSF1MHR3g05EyVDl+mjEha4jr9X5gaFsOs54F/UPHIDb7DwyAY6/PT/raQT2wBh/+roxIxtpDc9PG7sGEQiokfD09SVtdl4jAb95zQTs6nuxRYwPkSZmsB08dLgBspjbk2tsAEiwOXkDkOC02rbZ8/nxSJaNdZLQegqZjgOQgIgEl6VOz5SdABP5r6RjFegtHb8USFCeVp1wCZAQ9aQ6AqoPorwnPTVyK0cEqZzA+us9lN74t9pjdNT02JCOrekoPa7vxXv+qwMJ1N/qmKgcZkSKAsG6Prw+zo3aD2rj8nwFJyhzKd84t2pb9NkptfWrAQkxIiHSikYkKF9yDhTYtVQqk1nZeVzMXadK6m/kZUZycb5wX8p2AAl+/McBCRxP3/yqvtC54ftj/ug8Y01pB9ja5SKLTG2IukfnsyTjKBfewr+/FZAQ54ff0R2M0QX4TYEEk0H7XQMkmD1m9bP29ok5IpCgOl7lIYuN6/Eon4fmR4EEnGcdhPIFljL1E0hoK6RGRdQxvEZe8CQqHUUmeSwuJu4LQULmIFGqEFTlrULN//4+ICEq5iFCUUOidJ4KKI5P31PHX7q+dn+9Z0kY1AT90Ltdcqx2/9L6lIyD12vnT6/NzyVj/D2f06dASnTTR19xjvqMx6F5oFLhtQQSpgk71u4I2I592puCmk6AZieLLnh/f5P+9OExvbu/TVcLtHKcpasVaiLME3LMlqtpurm6Tuvrq3S1XqWbmxv7b71eN7lrdKa8xkAOy8duMPb34SScPDxtBKQWoWloYff8YukJACtsBz8749vnZ3OGsBs6X6G4XmscwMEnkIDuDZZaEOjM5gKpBkCH8ZI59N0MDKtncPLaCGcPB7fOEjkSAsfpbBrwkh0cqBC0Y2x2fI6uyGy+tStBTtfgmi7mnnOuSl2NRjoqRUVoc8e5zABGJgK9B+UpfouA7Wic2+P1AAmI4CDt+H1yy63cVeCce3G3z+vyNYEEAhXtbpwDFQBeaFirkUSdAiOimW+2VZLIBgUaEHEww+4VgIQl6GJqawywCAo9zRxgmuRCXZhbRMp0jLMMHpNesfMVDTz9ro40nawWLHEQh/9x/mnk4D4sDsX1VbCAf1NO6k4mzwd9G83lml9s//j08tWjHXJxREQOGi2NkKqwT89P2yad4fnZQQXrjJCSgQQvWy/CaB0c9ohIOKfTEYUxEcSEVAikRrxY8VA6mqbLmt1BB6hQI8ENrG5RUVa2xrKAr/E+Rl8jL5TaRMTk6BEWYcQYm7kajdOLFV3UThr57yMBsgwySESCyt63AgmtLOvuTOp6cv1KMr8GJKisVyee/EH7Ierpkq1V1g8+T9F2KcmbPlBlSO/U7IeSraD6rgYk1HT/0PN/64gEyjE8k1FNBDt1nJxb6hfyDz+5HrxfvDbKo28BEkhPOgZd//h3bX6Z2kwdgfOVJ0pAiOqmZY5w0t84Rr2XyZAMNjeyIlfsR/vfyGNKQ/quKqvY/vFHAgnK85zLaAuXeJVzwOgLONSgKcwBUzywOUE7TmlG76fz8M1rW118ts9s5UefLdN3q5L80vmBvvYINNcz0MeMPsC77V+eX0Up8Hwcx7mqU0lTtImQ2qD0EedLwbbSO0QgIUYkYIPuZ0SCpBmUJtEm/dxWzdRFImOzWEZJseIcCBINeeU9iBoqovt6DJcXWxwSNEP8UnP0VYDG+1yizGv3/70DCWoIlQRVTZBGxr1Adv1LnXIJkFBSMJzLqIhLhuUlE0I6jUDCDOkAABKs6N3Bqr2Pxqe0mI/TfDZO9zfX6fHhNv3p46NFI8xRO2Gc0nq5SuvlNF2vV1ZY8fbqOq0AJCxXabFe2SccOhpSoHMoQuSUtQi7xQ/YLiHSFswptHDzkQEJu+cnexbACqsDkJXodpOBhM1zmsy8pgDlhRlx6GaAcLfp1AAHm0tp/YjveLKFvOcq9w3wmQ0WpDVgPmiwW06E3acxP73/eI6wsLSKApAwze01bR1zOoOu1zKHzlM+RTlV2vFURQvHiwXl9L7KdxyXOrikh8l03uSo03B1ueUOG5xG0gzGAuCCBrA5xDnHvR23j4LPx/X+vXUkeX+X9a2B2E198HaRMfQX16jjf9y3jqwVW0RaQ45KQEQCAAQACVDop4kDTujsgLBY0CHoOALZugumoZHRALSx5G4JPjd5zrLhw7QGAiFm+Oz39h8BHQIVqh8VmFdDpmTwMHQd7rTP185AgefNk/fQnrjxCT3tRU3XtjaokYDzvnz5YrURUF/B1miEiINTerLj6OBwSgCDDidEEaW0zxEKVkdh57uD7FxhdJJBQvA0vgNIMLoqAAkACGNqA+jZnUePLOCcIzLC7Y3W8UUhSQIJOObr6FE3pwwcNF0gcvHFJtImMwtqwvBfdD5oi1xyXJ2faMgPOQql0Hd9Xpf3uqAb3pN0F3mfz1QnsywfulXnS05I1GEl579PB/1PBxLU/iPf4p0JHkZHJM6vrj91kM5l6Xo9ruAD5TfplnKfsgbHG6C7EJ1Gm4P3r62dC/bXXQsUGFFa7uoX16OrGfVPt8ZMpDG1Mxuahv61lnpMn+vWq8H9Gdqv896MrykU/OMiEqL/EnUIdUa0g8n3kO+a3oF3og5BqqSfVy7ITl3JdY22I36vOcp9fM3f+96v5LeU7hVpviRrNJ1DIxJwv+3T105qA8ZDoB5zSvBFN1AU3CeQEEF6zlltfrCx1KFVr3xtr2opd6P0E0ig4ImKtCNgzv19PMkEJm+yAa5GEn5by45QLSLhtSLMDDRQI4GMWlKiNSaJgrV2vhrvcc7eqmhLRs63jq82/tLxmjJRR5GCqs9wKimoKEC/Z4y/52uiYOyjCz0vKtE+JVOi7b65oMHDNSKSTSABzsDptLOWQpPpOV2hfeNymt4/3KfHu5v0eH+TruF8jdGqcWz1D65Wy/Tu7taKKa6WyzRfLNJ8uvA89ZzzP5166P5k4nUUECpu+Y1ztM2Z5h3ISTodPRwNu/cAEvbbrQEJcDaQ0mA5ZnBcpX4CdoP3J+/aoAY1QANTFqNx056R2YSNYZ5rEaDYoRkWTEmgrMopCxaBgK4OOZICuxegeRbJg3OqfG8FJ6FL4HghR91qT5hasfSN1shy2TUbtzl8JV6IO54cf8P7BDKkTo3KWxqT+HwNJCDPkqlpbWqDy2gfN8La+SwHa1zes9bBAfUqOjVy2nx1/M6IBIaUN8BMDjFvOoaEKAMq9pjawGfRuOiknCBdAaCSFRlE39Jxmi4XBiRYF4dMBIhIWKyWRoOIrKETSn2nQAKBHM7BK37OAFIfkIDruIYERggk0NChvFRDm3xcM2RsjdDeEbxgIZ2ecoDUBsv/RY0NhO+eMrg2X9ut2Q7yy5dPDjw8b6yoIoAEOO0AEp6eXgxIsBSHNLLCjNZOcne0+gr7vXeKYGqhzU1T38gdDKY2HM8aNYA2qGiDBZ44g0iM3jpAHIEEZLF2Cj239ZOOo3F6RopDpr9LgASmPDf2yBuBBDXOVfZGHRgdGdLRW4EERrSo4a7zdSmQUNLZQ/bApY5CzX6Iuk5lF3mnu/7tqGr3bmRkj1L8LSISqFc5bjq8lCGtvOvKRQ4pAgkcM+mTNjHPL73zUEQCzqfcVxkW57Rkp1w0v4kRbW2Z1ZLDyuep/Y/xwP7XsagOpH1DWe92RNs2mm1/D5IWF6//VwcSSF8qGxs9nlMyFEjgnHEeuJMf14TfI31FVqnZ59HniXRUu143Uks0qECF6mWeCxuRBbKV1nkdruFGAcfS0e85qp10eYm+1TnKmZktmAB7T4AE0OjPiAQp1tHrzGRBgsVhURQshvel9rDLkoKl8GBokwqYPkHE+7RjqQMJPTqkMX6HjtcUkQr9vvmpEWZNWJcUdhSWtXd4y/Ha+BRI0LVWdD7OY8l4eMsYf8/XloRjNJZ0fqJhSvpRga3n1OhLeUavI5AwR3HFMXblPKcfe4dIVbi7vUp31yuLRri9XqW7m1W6Xi7TYpIMUEDrx5srT2+A84zq6pZ/3oQm+y4Bwss91WDahKW1lZhRmPHGCiPCoTClh21PGAZ7tKZ7tmKsABmOKGqIEGirN7D346d92uw2VlSvARLyziWL6FHOQArZeHINBSpm8zARYo7wd0kxsFoRBi4DOPE6Dni/0dlBBMvbOx6s0wL+4xp2gITTwYsnwpnMuwY0hFhLYZxrEKihGNdJ6eWVQTDx4nd9iDrO57vivJjaMJ60QII6sty5BRBAGvP7+M47n7c7eLHc9r9u4V12feiLSDCaa3aTtRijRySUHK1GVxxPFnXSOEHWuxQVKr1Dw3kySvP1Kp2ti8MoHXJYCtpDAkgAqAUgQeee0QNcJ8q0yJekFSv0Kf3lOYecZxpyeAYjLpi3q/ojAuy8v/I3xxDlKWjxZfucwR1PEdruAQzsLRXBxnLMDniuleBdHHYWibDH5/Mmvbxs/XzUUXjZpqenrQNJ2CxAJMppbECCF1pEuOnO27FJ5woWvmSXDpRIsPXlOJgGaUR9dL4w0K4F2TQiASBGV++339H+8QWAg9Cjd2Xpj0iw4AypX/HWiASVGaqrVV7r8yKfR0M/2kqR36NDFiMSujzsO9DD/9riqX02DH+nU/Mt+qdmP5RsAR2H00IrX/Rd6DQNvd/Q+/8WQILyoto8GpEwNP4o36K991sACUMRCSX7pLZmOt9ImYr0rXKqy7td3sN1BBIiwKDPiPOqEQkmV4Ne45pwHDr/qg//FVIb8C4KRnUiSgKQUOIl0s8ru0E6KA3xT5QJ8VyVc8oLJb+l9Bwdc4kWdSOBPKVRDMftxqMM0eZZohU5Lm6gkAa4/o1+P3sUS4n+LuEDBRLsfGxa5FQxqK7j+fQTSMAE9yF6DZOePC/YKrMvl/aJxUe4JMKKqehKTI37z2GJhX8qmHRHKAosFEMzoTIQkVDRom8+TGWmY1OmrTFibQAlhtR7XkLstWcMHa/dv5OjnMNalTFriuqt8/OWd/tHXFt6f7OhJa8vGqOqiIeMUJz3ViBhOUV4vhdZhGOAHIDrm2X68P5deri7To+PN1YX4Wa1SFeLeVqhg8PVKt1e36TrtQMA+A9t4lzQewQCuwEgtJg9nz0KwUOere7AeZTubh+ss8JiPvWQtN02ndE+B0UJj4hKeDEg4YTd1QwknBG9YF0M9ml72LWt7rzlgi0r2yM2c02AAbXnUfHYQtGx25kdwZDb6R0gPGxwJpX8We/AwgvRM9jq5XvLSbwXakDYv1wXwY2eNhoBVYI1SiB3tLRLVMl1dl4kNxTncfxWIHPSzQGMAB7O572ULxtjK0dE9HVtQEaHOvQAEiiTcT8AOZxjf3bX8CGQQAeuRf59mgAkEJTgzoEavizWpXJIgYT5zA1ZG4NNzsiBA/yHFp451QFgEyIScC7ALQUS1LjUCBD+3syVdBNqeDZbEqrfOB94lvZR19xN3ptrEg0Z3h/vXzICeZzRMYhI8HlwowgRCXj2Nhf3BDhg83vyyBQAC+B5gP0ADzcv2/T163Pa7BH1k9LLZp+e0SJys0/WmQndU44ju58XWnQgwcad0yrsvk0hQ+dzj3A4WWpEB+yyhByNSPBNgbZrQwtW2ftbCpStRHMfAAkbpEUNFFtkasPxwOt+WyBBaUP1CeU2HWGV+Srva0BCKaJAdQcNaD57yCiOegbXKLBSAq3UvuEzyCP4rO1o1uwHPa7vpc8acsRr9sM/Ekjg3Dsdu5zk2JW/Vb/jd+VvXUf8zdSlaEfwu8mzDBbx+dQR/J3yW2lV6ZO/6yfHUVs/rZEQ7VK1T/rWSWskqMOsvBTHRdmJtDWTaQKk81zqWEYz8PlcGzv+L1BsEeOmPuTYOa+IHvX3LXe6U3qIOizSWZxvfr/Uvhyiz75798lEpT3ovxiJoDSJYuFq39CG4Lgj/aquN76TYtklv6oqXyRl1p6VIxJsjdCe+HT8CSRgEpljog4NBR+YESGOWMjFfJlW62Wazxa2w/H505f09PzVvnsUMfqv5/4XIy/cBANmav3FEfiKk3KBdCt2hqOnNMOOGxgFOw9WPR15J7BWjQwt7PgSQi0JyeErLzsaES9lWB677E7ls1RhlJi/Kujf8nApwtR3m4gYUjjQaNQdvZJyqjHqG4f/T788Cti4hqrgSg5DSbnqecOCvpv/q9e5MXhOqwUaMHlLRTgG48k53d6s0q9/ekzvH27Tx4f7tJglAxNW1p1hlq5XayvCiO9wjKng0ErOWzx633i823zm4CJz0nEunEc4ORD6q9naCjNerZCrfrBODQAKrC7C8ZQ2X7+ks7U9RKSCRyTYTutuYyCChTfOxgmFFeng2nikrZ/NUS6eSEWCdpPGn0coYsxFdtDzvDQyDs5OAzx4RAMNM6DNaB+JTwMLco0EpDA4/buSwzywRsMkKH2uP9pWotLjbOLFI/GJAnojtN9DBMYBu7qYg5EDJ2O0OMSgp1bwjm0ttTgiaY3jogHSPNO20zG+toBd64j4zi92hJnGgO+cCwAKkL8v2y6QQDChMaBzscbXxRZ9l5GGHudUP9URV76hbEFaQwQSkGqCApqMSACogLoJbAOJABREJCxR2yNHJHSMSzHK8UylqRJ/es+A1//I92x/Zs507neN9+ruWHoXAoJrDkpBL56tToEbiv4dXU/4iafi/m5MH/I9HSjAuiBlwY6jtMDhaCABognQ8s9ocjT2iB60odzurV4Cnnc4Qa/vrFUkvgNIgCMPMAApEc9b1EfwmiZGUxJRYvQDsjyP7RMAI4EEjYbxJlEOJOC9rZjq2FN98DkC3fmkWFV2FDIFKIHz9pAHB7RuPacdgIRct8Nozi/x7gw5msEcDYiTXD9B6yS8NSJB9b1SQXTUSvYTzr8ESBhypHWjJerekmOnQBnObyI4QsFspXUdO2UA7/OvDCTYfOVcZuCBTrfdT9Bb6Xc9D/SK7wYoQ88YHXu7WXzn7wdsfFmZD28hjM++1Bau3Y8GEpR++myVQSMq10iINEL64fhLth9+W2Qg2CINjXm9hV5TDBlgPjrumLQ4exHk3BYZKZQ767rQ6hHVURgDgdyoC+l8wlfxYots6exOCOWtyxLv9uLdEdrjzj/ZxtJBc/CQ2zg/f6f/o36QdcLBm+E24TqcZ92tMD401kKNHxRHHnnXK9RIYGSj8mvUleojxL9r9vePBhKiwx/HB1uPqQvclNYxz7LdRsCWUX+l+0bZZ7Zgjkig7FQecFu1rN9N7ofaWxFIAH9js+mPk9oA4YaduXFKq+W6MZ6wGHACWuPSnQY1TFtH0nuwg9G8SJkbRg06QJSg5xOGA5S6GyCnNEkT+1zOls3vCGU+w6BORzM4bAMyM7ISVx9zfI/TXbumxohvvb7P8SThR0MiCv3oqPI6/T0KeR1z7f20PY0ay0QRNbSqpEwuFVR6bZ/Q5LvpZzR8+oytkpNAQ29IkSo/lPgEx4cMQd2RaJ20thK/VVOXUFwVhvzdDXTPVaeD4mvo4eH6D9EHHDNOgTN1PiLXeWfd8hCN8MvHd+nffnlID/frNJ+M0nI+thaQKKy4Xi0SCtSYm3kEf86ssCI6NCwWS9sJtloIc3fUoOx9blvEzxS3De+crtD+0DZSc3rACQX+tmm/2aQDUgg226bYImolWI0EAAjYaUX6AZx8AAmoxi87QKRhKCEaGpwLzCFrHsCpMqXQ7DYrut9GD1hrSDzLisZ5YTsYiNiZtTHkHSh7bhOK622q6PgSFIpGOopdziezNJ5NDFg9Wbg3DNpzGp9RSf9k3/E5gYOEzXbMJwyLKQwsRG9gOh1Q6DoQnooAxz8qUleGkO/tLq9GA3DeWnrx8HOjczwnHdMB0SN5R6gFBVqK2+28BSaL5PFcnwtX1A0wk+/lTm6u0bD3iIUYrcC5xIo0fAMCBjiU002wPgAQrGYHujkgOmHqBj7qKGBtrm5v/LemSKDTQpeP8isIH/ocn9J0OrZUG6Yr6H3UwCUNdBzKvJuBAqPWeBQ2p3yCMeDgR0MTBiWAeRgqXvCyu9uvPI/IwB3apW42aW9AhqcQeT0FRC60NS52e7RXQ7rD1qMOjsf09ctzOkA3e71Tc853h6OlRDwD5ADPZd5u7gsADSlOVmB1num/jWxp5wAGe+4O1XagthxTgHH4hAww/sL6wIiGY4f3PQA8OaWd+R5eHNToxD6zOAEIZ4a4t7E0ACF3feAOBOUmeUbXB38P7Wg7Wb/uuKLyvqSrog6OOpb81neeGruQtTSeqesaHs2RTDyffIXIMMhrRJBirZsq8NlojucP6T/qL8rQ+ElHWX/XuX6rfVS7Ps5htCPseHYKSp8myyvHQX84D5+kW6dXj5Djcb0Pz7OCbCJXSC8K1Ojx4vhD4US1I6IjHdeyZj8OrT2OIUqpZh/pGihv4G8Wm817iINeAgBF34v0T2huyHBGZdHWNP2eUyqtToykxkT/xWQlZJA48pTD+B1yFp/Y+ESXBHziOxx61GZy/d76OwpIuGxze8G2SqG3p+jSBHndBY4v9ZPieTX7nLKAa9CxBbMvF9ekj1e7dtLwukeaUJmiz6N9FsdFPqB/qfqY12Pt1nOPgFUbBL+rj6o2B2UkQYnTHkB5W3dHx1GbW5wLO7JzDfg5/8DUhv/4y5/dT7UIPej4UTqe0C0NAFllJ7zGgPn46HzJaC+82Xed5tGQvUBCSdCocuwrhkXD6RJB30fk+F2rWtOgpII3YjiyKnhb7KVrSL8m+NrxSNRD81pbvtr7167ns1X56niqhg4dtKYt12vFpcpJhUhpXeJcYE2IGGKMLEJHZVYDEi55/2h4kP4oFHScpXmiY6DCrBTypnTNcyOiHt+/JLA4h1wbFZyRtiKQ0OxqZ8fGQo+DoaFr3gpQd9ja8ZRbo7p97k4xPlEoEY4QIgDQ6Q61EX79eJt+/eV9erhbp1HapeV0nNbLuUUhXKFQIiIRRmPbXbm/uTUg4erqygxT7ASDHuZzL6poxpU52h6pwHmFEzA6ntMUnRoQncTwfTg5CMl+efY+9YhQwD1O7nAiMsHmzObk5E7hxPsL63xzDaio6HhGZUiAo117AgltFWmbL/NRuSshXQkOHprKHQ4qNa5ZiQbUEYA5RCVZuke8X3eNLaCgG1puXpTnFfu5njvI2gYdeWQV8L1CPnlIQQ+V4dG54XyWgQTfwcG//T47qtq2r1McSyI8MqigPKLj4Y4+f8N5eF3KGji1+Bu1EPD+ABKsVdTc63MgzcHmGp06MpiwvFo3NTZIn7wfjQ2VwSqvfCcL6QLehYF6Sdec86S6S/nZV6cFsuLffYaw6WXjq6kDJ9axwHlE5wfyo6npkaMI8B2/7/YA5eh8e8QEUhoskmHj9Sq+PG3s09o/gv9O3qt7s917hIPZyG4M6W4Q9lzJ9y6jcq0G2flmOpAb2u2/S+wLe9d0TvudrzNTak7sInVyHthbCgecgAzonnJx6GbMGej6zlbE1rlF+thHo7wE3pHXlA5IV1EH9Z1DOiGQoE6U84XTAa6P+pJpqAB6vWimR4gRDFM9eal9wfHoJ8fRlXfltL4OAciXmn1Qs690rks01vdc5fmhc6K9oevXJzeaOcp0wxo7ula/BZCAsSioWHvX7zleAxLwHjpH0RbS9rdxfeJ4Ih3hOO6vQDPnVmW38hCv0fkt0UiJZvkc6nsWeebGgtoYHIc+WwGeKKf75r5G3zX+4LuV5pa0GmWW8vAl9H0J3ahM0efVgATINbWxdcx47iKnylLWRD1MHuDaqI62MR26qYP6LpfM7U8goZFyw0ACFUkUkJzk6AhxQUksNUboE9i8TnuGRiDBCOzUbRsTGYe7lFFYtIb2cDGi2vhrxPbW60uErc+8VNGrMaHCTcdXEtSXvJ8V2csKg0ACHQ8qstJzLhFAUfFQ2arCGGJ+nq9OrBu23VZB0YDjeC8BEviuel8KP6W7OJe4Tg1IFZhcV+aIR0Wg6+kG/M5O4VhYDR8RCN1ru32esaMKUxxR8uv1ND28u01/+uUuffzwkN7drtL5tEsoyLicT9JyMTMgwTovzKZpMZmm+9s7BxJub9NqtWpAJQWXzHmbzhtHv9lBOxxT2mxTQq/6HPaNooq77TZtnr19Hfjb1rABEBw4RGcHs8MQum7FHlsa5PtiDqOhEo2K+XzZzJvPKQsn+mcT2pbrsHhYeRsx4kBzC8xwTaMRr7ylyhnpCY1hkh1hpYsS/bR04vmR6qz6+7XgqadtaI65z46PATmmGqGSnS5xSrmj2Mc/NSDhgDXOKebKESwAACAASURBVBJqPLVAXtsyUUPfI0+rsahOEsdvhmNuwcjuDDDQ7fceIAEpELPlwoAE7mDR2CP9lvRTy8cnb4GYgQScq3xP+qFciNEeOE4ggbwbZSLflfNFWrHCn0jRWK6aiASN2lCDyoAA8BUAOvDWBoUVX9J25ztp2MXnrt7WOjIgIsF58uvz1q/be1QIgAR8AkhAvYQXIAk5jUn1M4EEAFn+/l0gwd/TQbghIIH2RYn+ACTsth4ZhIgDe36uAYFx4rlI08BnH5BAuRnla2nd49rY+kqhVb2GcuYSIKGkF6K+bnm227Ndo7BIQ/a+mYcpmxQkc6DXi+N6rQunj0bWSReW2o61jr1kP3D9lL5V/v2W9lFpfShL++a4dE2UPUPnqP3b9y5R5zRzoW3imrbCGh3XhlZHmy3qEwUM1I6o2W+147X5qQEJJftb11/pV20hpX+Ooc8+VRtR74Hr2L430invT5rXMenfylOU442+Rg0es3vzJods+JRoKG4UUF4OzfGl9n3fPZQu1MbVOR2av9JclNamRidcu/isaJ9FO7yPbynPpjm1lvKRthD1uGmZAK5zTU02no7FGiUqb4fe7SeQ0Gi9YSABp1EwkaiVGHRRSsRyqaIoEQzubQaTVBhVg8qIJftJer3+TcQrEjDPqSnKS8ffR2y/1fWRofn9UkETDZMocFXR65hrioYMS4VNhzAKG73nt9yf81py/FVRqBEXhXgUoH2CMwox3KcGJJA/+P4qyMg3kV+iEI/P1e+aQ8v7qHHIMbJoXTvvDpQg9J1C0Y91HV+rVQqgYDZNt7cosniXfn1/l94/3KWrq5mBCNPJOS0mIyuIuJzNrVPDerFMi/ksrQEiLNdpfXNt4bK285tD/fHJSAEACXg++NcclZdNOu73aYzQdwIJKKC4d2cHEQmH7S7dXF/7rgrSGiwSwZ0P5EwjJcCdRY8I4BqoTKIhoceUlpbLdSNfnC7Zu94Bi+ZcPMmiK1weErigI8t5L9GWyk+OozEMx93iiyV+jvSjhqJnUniOZ5dHJFzv3EaCdOsheGi8rhfeWXeWI5DAsfBZNSABDp7RH8LjJUWhBQO6v1O+qzzSZ+rOO37H/DfOewZ4UCfB1i7jKePFzOhyhBQHAE7o8oE0BwBcOd2BXTmYkkUgQQ2xKFdAK9vti3cRycBkNBa5y8t353kNT1qkbLeWicpcgg99QMJitWr4W0EHPgegH9cTfGUpCc/P9h+ABNDD/uiRZOZQ7r0GCRx0fP/81dtIAkiw+x+dZhiRACDBOjpIL3dbOyQBGT/5Mebiv6Zlp1/9p/IP55eMS7vPaGwpGAQSjDYy0OHFJFFXxCMQ+oAEAEHUR6qz1OYYMiSR967Xc135njUggfSl+rikr3jfqKdL8kINZz6fdKm8jr8JJGg0At+npvuH5kX1cWl+VCcN3eetY1B520djOrc67kveT4EuXQvy39DztU1c6Vm4Nto9ajvEdSrxSu0d3jq/lwAJcU4b3ScRBSoX1b7R8UU6oq6K76gyBvKvb27jukfd5nIrF3QXcA3j8M0R34Sk/NL30nXiO6jeVlk9tEY1/6S2fmo/KhjLuYzySuWQzk9JPqks6nuH0v10fZg638ebGHNrK7SbHo08EyCA64V78biuqdIYn0cgQmX/t8iAn0BCM1tvAxKUOPsY+hJFERmChB7RVd21wjmz3F5Nr9e//6cACSWm/lZGVsUTGVzvFYXM0PpR6FNh6q4bGTqOU++vuyCl51A59wEJsWq13lvnrO93GnLRWOX5NSCBiobvH4GESH9RYJYMAxVqGtoVBSWVDCMSaNT4Pd3wn866ETcsKshnzMwJP6er9Sq9e7gxIOHDO7R2XFqqA4osombUyuoejBsgAQUXl/NFWqEl5NxTGxCRQOCA82d1EqR+gDkhCJ1G27ntLk0USNgfLA8Rvx+23r7u7vbWd8oykIBk7UYm5FcDkEA5FA14BSI510pLi8WqE5ocgYRmXc9e1MnzHLNDijB6qbGgCkhlUARiO8o7Rzpw/FGeqtJVQ7GdAysU86pbAtIbWsNL61N0jVNWRabiNcrJhQGpwKOSVUflmB1oOsotjZLu2qKNCiTQMWYBvCYiJacIRGXOeVDH2nm3jQ7B4pjhEYCEodQGAAlWQyGvKYEEtiilfIrygzy2328bgMTpw8dAusFObzRmGrk0OlmuP78rXZbelzRFfjJAK+eI6hpFQ43zDiABAALqJoAHkdqAKdzuj55GBDDBihIeLWUAa/K3T1+9pkLu3mEtIHcoxLhNLzvUUTCOaRyeRr5Z2gz+lYEEnudp5DFq6nXOqsrnhjZG6RWQcDjmuhtH1kz48UAC9Vuf3uwzUnWdol6I61nSZepYqW5X8EuBDKVNPg9AgtpUKgdwTk0/D9kGHHN0ALnelGdD96g5SrXnkw/7aAxzouPReb5kfD8SSCB9qL4o0VqcA+UVpYXSXJXlWm1W2+PfAyT0yfY+Z5XnRzrC7+oo630pS5karW8UdTPntOR06vrqehifTBhR2q1DpfSkERcRSFC+65vxtwIJ7PrT3Xzobi5FG4PzEXlBaa+0FqV3iH5GfFaMGIlyHu+v9gaeofpvkoFctb9N6+TNLNJB1K0c608g4XJeHz6zUiOBjlxcYBJICRHXB9YEWRTiJaFBJsC56qhiTGwfqcJB//5XT21QRdfH2Jco4pKhqQJD/+4ziIYUkSpsFRYUhHpP/bvmqMfQTVXuuE+kv6gYa4bIW4GEkqNPhwJjIeKqSkhpPI43fsf4aNzRIcD1GnodgQRfC99BJ5DAeetGJJzTfDq2Ogm3N9fpw/vb9OHxPt1cz9N8glz7Q1rPJ2m9nKbrq3W6WaFTwzKt18t0A+Bggc/rpvUrlLamIuGZFPo23twujCHWp+0+HZ6eErwU0IEJ+1NOc9ihAOQhLbCTjPQGaxeJ7gfSLgtd/iwdwBWHGlyUGTVFjOJH3X80CnIKBQs45ur8eAydTTxjDw+r55/KzOhMkC4RmB0VdJ9TqDK3AR6QKy/FpFip3ulIQaT2b0YHmDxFfQwpoIvfVHFH/ojHa0ACfUQ+kzRMxW45+jkMm2ACeQXjUkeez9aoBNaAMJrP7wEgwb6jFSSc+4GIhKYYYy7ORQOEqQ66tCUZxm4nBEYUCMKzWeyM7xvvd7Sq4Z6+E8EY6judc17fPAcV4yUCSOUheZ7XMyIBUQmWE2+FF9Hhwesi2PznyJEDAoUOh/TXv3/xCAUUOc6pDfj+gqKMiCCyriJt1fTGoW1qYrDYbAFsMINvGEiI8r7DRyg2uT8lRAUg8gXjBZBgsiQDCT86tYERCcrratO0crdbqynqA9VTqtf0PJ6jRrzeX89VmuD6xzE6YNitpRAjampAQslWiDo3Oh06P1HfRVEa7/Wtx2k/lcY0NM9xrvtkPB3NKN/1/LjWja0lqQ1xHuO6940/8ke0n2vrV9OPNTejBiTU/IPa+pbkr85Vd/PEzya94+8IzKuNgPO40dDILdF/vI/eQ/UhgAR/flscWO+Pv9X/UHqjjq29/1vnj0BLBLhJX2pfK83pfPCdop3S0PEAkUQ+4jP4SSCBz4g2k20MhPbXOIdyCl0beA3P47rjWtJ/Hz/9BBJqHH7p8TcWW+Rj+pRHjVHImH3XkxmpEOKON/K0ldDj3yVFFZX20FS9VdG99Xp1kPrmemj8ysgqHEqKMir8OJel55SMa5xHw7l0T72mpujijoEKmijgVLDxGTX6eiuQgHmMiobKncacCs+oGEvrq+dgfujUuOHnDjV+oxB2x8rDq9uxeGpDbI/ajUhA7YNpWq5m6eH+Ln14f28pDfPZOZ0PL2m3fTYg4fZ6mR4f3qXHu1sDDm6v1/aJ4or3t++aUH91vsz5h+OfQ/dN8NvOZZuvfd4f0vbvX9BstwESEHFgDtXBi39Nmxx/BxCswj0Lh45oCPgaRAMCz8S5UUGqUu0620a5efrbbg72wyg/PwMJvHcEEqIi7ItIaXhxhExv/8ffSoaLArI6flb9bR1VBwz8Xi14gFDzVn6w4Coq2nsxRP2n6D1oS41kzjGVdg1IYLFFFoBUkAL3oiNjTqC0R6R8UkOd68jznN5d/ts6Z7o459xVpjYMRSQASLBUB6lPQb4lYBRlXNeQ9R1dAmHRyFVDhnPc0ggqujs/E0SgfuMaqPzi++v6wKnHeDVKRmme8gXXADxgS0i7Rxpb1X4ACQAXrLAjGrpiXTKQ8PfPHr3wjC4Ou13joO8Pp7Q74j/ggA4GqVHv7Ra9WrmPuy38prrnEiDh9bw5UISe3daeFC1Y8xhQ29PoA51ST6cfXmwRaRVcz2j04z0j/6gOp56IekxlCAGqPl3XmXNJr4FuYHQYeUufRz4E//BvOjqkn5KTFmWF0jvXtc+WU/uD7/NW+6hmX9aAhLhREfntUkcu2llxXopzkoEE7fwReTzSC2VdnLdoF3F+VW+8EvTS3rZ07JLfakDCJetLulNZFe1H1Y9RHke6K8210h7lLT6px6lTdf45BtXH5Eeb77HLGAIJ8Rm4F3hQbUx9R8qGoXm+ZP6GrmfqIt9P6QLjihtdSscqc/rou8Yf+u68n9rD2HzqWy/StJ6v9I/jq9wVDL9Th+J8vi83KkuyB9doREOc65pswfU/UxsaCTWc2lBr/6hGjRK0Gp9DhK6CO17P7+qQcTeKx2pAQt89LxGSKrz6zq8R21sFgTJqn6IeepcoAJSZ4/txrCXjoO8ZVNRRkamw7nsOmf/StYhCBM+MocfxHaJhoPfQ5+v4lXZrEROqBPWdo1FGYRjpsba+fUACDUXcjxEJKkCZtzdcbPFs0QbrFYCC2/QLCizeX6fp+JRenj+l7dOXtFpO0+P9dfr14y/p4+Njend/m+6ub6x2AVIZrtc3jSHtKQZw7FBZLddosBDA3CLZHEcv+rbfbNMRBv/n53TcH9I570qjE4Px+MGLf80nXkRxmtMXpugxL0CCr6cb8zrH6myrjFIn0cPmIvW1QILej4AIox9KQALHRcMD3yk/Yxijrbs5Q7m7RgFIwPXRocRo9d1GuUNDO1YCCQ4c0HlogYQ2rBFzbdflqAhV2JQbauxwPAoG1ICEDYpp2kC6efR8lqY2KEDAVVEgge+jaRCgt8ZICEBCY6APFFtUIEFlB+kEYJnKr6jXAODRUVOjXQ1SvovKGNKIRQ6hfWehxSXvoUZQBByQpkAggdE/KuORWsR1YyQQC7iineLT00t6ApiQgYQ0cmCGQMKnL15PAZ84B46D8Voap8M5pQ1qKhxbIJBjPTKCIRf+9JaMLa1zTmtAgs5pnD8ACaBrAgmWghGABHS3xHP7aiS8tf0juzZE/ae0WrKFOBcRSI56iMAx7xdpUeeHsgJ0ALrl2mt7R64P6Qg1YnRzRo/jnJg6GKUl9b+OT+0UfXelY5VNQ/q/Zl/Vjl8KJHA8nEN+rzlKUWaqDtBnl5wl1kiAnNK5ibaT8nO0X0qyRdfinw0kRHvnlbbNEZeaUqMyTuc/2na4F4EgXTflkUb/EbSR6C9cQ13a52h3bao2ItrWeey2lxZgVr2Fa9VRp02Ic/iONfoa4g1d577zMD61F/hs6nA68iVnvcTTUc7Vxn8JkBDfQ4GbaNdFerpaeO0t/KNvyDXHfRRI4Hn6vJ/FFmsUdunxEJGwXKw8zzSHk8BZ4L/oyEYmjcKQTKhKk0TdGpJtaLAutApIFaSR4JHaQGKh0tPvzLFR4iJxRuGjAigqvb7p7CP0kvFQugevV+JWgVky7imQ4nzjHmqY1JTspSRSEii8Nw3tEm1cIuioQFrD2oU1nQU6bJE2SkZpNMLw/BoQoDtGpetrcxjXP/JETK2JNBafH3nNOhfkvGsaGLyHKj92G2jv7w4xnHilIUYk+LUpzaw+wiJ9eP9gQMLVep7Ox006HjZpcj5aocU/fXxI/+v/+//Tv/3yS7q/u0uoj3CFGgmLRZrNFznlIFnxodl0bp+ISICRjtQEe/7BdzRfXp7cacHuJqq+/+Xv1sMPzRLceXNH+JQjEpoQttyzOWcwZAcb2dkeHh15mjyi9KO7HARi0P6xa7gxdcLBCa4P2z/yWa3y6hoXdOb6ZFmHtwEeTNrK7yrzyMel+/A8a8jBbff8Y9vK0ZVrE7ra5KxriHXu+JALSUZZQ/mthh35gePa55QUNRjwNyI1wHvPzy+e3jL29pycayp9pjaYE7hvixby/ozo0J16BQfZFcAMiZxHwRoJMNAtR3bmXRlSjjxAXQFLaUBUz3JhvZ3JN1w/0p3WTjC6zMgTxodzNptnd1Sl04XOY12+eAoS/1PQi/fl2DgnOIc1DfaHbfNsrrca5ZhXFEEFvfMam6vceQFAQqlGwvHgtP/0sktfv35NiEwA36JGgoNgcOCTdW1AagPWjqCuzVOuqcCIHW0xGnWdynLyLWWbAlkK0Bm/M4zZwlvdZgGQYB0qtt4Oc7vPrUBPGYBMM4+4yF0eKE9KtI/fSqHfypOxa4Meo/wY0rOwr7jOCtDxmlLXGZ0/rC/HSB7C9+trL36Lf4xEoS4kSIbxscaL6jn9u+Yo1IAEnb9oI5AO45ypjqw5wqovVTbxnhFIiPq5VsNIeU7Hz9/xfrRVTN/mNKNow3HN9B6gX3v+WMHdVhaQLvRe+nfkoygncC5Bwzg3Oj9D9Kl80egdqQODyJ/a9WpX6bnRninZs9H+ivpQnU6OlbI58i5pGevFdqc8J44x6rnS3MJo8fl9tRvRvCblGe+vdEAgI8p+XddXMi8AIZF3In1E/ovPIpCgvpDOBf6mXNL57VvTSAtx/eJxlR88pvcmv6pMUJ5H+0dGwkLeUw8xmrBm/5922ya6NwJ/Lh+9GDXX0XSb1IVCG/TOXICXJWVpd9in//jLn629OX6HrQH4+8haXxIpOsxJw0dH59pMv+Xul1ybgQQ7dZTSark2xRQRq9qtOJkdQZlDTKLxpQsWQ0+U4Ug88Z5qeHwPkEBG5TsOKbLa8uBaHU9khkvmLSrYqISiMFfhpIyiv/O5lyrivnGqcFcBxzFj1yMaIX1GSekZighzLmmU4/NHAwlKm1E4cjxDaxjXPxoqNSABz480r/REZcPnqDPcRW7bgmW+Zq7cdLcZ39HpgMYOig6vlpO0WE7S/e1Nenx3n1ZLdEI5plE6wP9K727X6cPjQ/pf//5v6ZePHywaweokrFZpMV+m0cR3hBHihVaSTc6hhWsf03y1SLDu99uX9PL0nJ6ev9gO526zTaf9IY1edul8PGFjPo2mkzSfMh3BHQG+IyMSutEHLZCgPI35iwAVFQDnkw5iDUjgekYggTTBHXWuI5Va5Juo4G09bUHOhgWUDL1IFyU6nOT2dq1ybY1ShJW/BhKyoM/UwdB6lTFqVKjhoQYFn7cT51/pEQ4KZBMiEuw9RGGqwwRH04EH39nX0FE8Q3ecdOeU80UgwYzSPCi0f7T5zbSO1Abr1gAAAbU6MpAwnc2sfajtbOf6CjRAVO7wN5V/lFuo+k+Dv+QIxh2RKGNc/vQboizWSF2IT8wDDWGsX1wXjof8w7asnGPeA10bNhu0dmyLLe5zJAGKLeJ6pDQAQGAbSHZDiKkNTO3gulwKJJSMN9VjUT6rYU2J546Y6+Hd3utSAEgwx5pFFzPgNkozo5JLgASXl8PtoZv0mWw8qi1R0/04TkdWjVPVnyVHR2kIaSfUDYyMwZgZkYC/Y0SC8qlGZEU75JL31/etXV86rvZJlJGU2TX9S76MMlR5JtponEPKlyEbLtqfOp4akFCyH5v7ZfnGqJY+GazPi/TV6Kfs7Oi5lAMqt5R2yGdD86vAJs9Tx+pHAwlRj3IMSit6DufW5D27+Aj4S5qiLKwBCaXnNXQ18rosNSAhynxdZ5V/Ue+S/+I6qbxXeijZGGpDlOjrXxFIULt8Th2f/TC1j3Fezf8573dNzSu9L+cc61uywziXsHt13gEUKMC9Px7+IECC2jCjlK7W1x3jTYVxn8ApKQBONBcH3+nA6M5UydCi8taFVWWhQr8GJOBeyqAqXMz4FE1aeo+aMaDvFwX+JUaFvqMqQs67Mn/p/qzKGhUEv+suUeldaoYSr1GFqH/HHRNVWvHvvueTaTkXWBOCCf8MIOESmo/vovTO6/le0YAq0ZnSgSpvLQZEw4D307Xri0hAMT0aGz4e30n14ocOJKArw/VqmW7vrtJ6NUvL6dhSGq5W8/TL+3sDGP79l4/p/cNjur2+9m4NC3R1mFtxM9ZrmCESweoYeIQBRCoKEh1R5f3rl/T09Wt6evpijslht7WIhMVhZNELFlkwwVh8bK/eJ9coaLsq5Ptn0IS83OfQ04Dg3LWRAx6R0NI0ayO0BZRMZuRaD7GwEoEEzjGr/XNtSvKl4W2zFAD19Fetr/En2982vJZTCJw+8+5x/ruh2SY6ITU5+pwDpT2Vj3pcHXpEJPBYdFBwr93O6U8LPKr8AJDAnQQFEpSH1EGPxhZrJBhvSESCGREZoAGQYPnic88bny3mFokAIMHmXsA10oXqCf2Nc8jjBD50jPp+Jf3WypdTaitktBJFr+f9VSa1QMIujUd5xz13u+BcorAidAPeF3yKd9DQTwNvDh45skO9AxRfzO0f7TO3f3zZeqTIBpEHufYAiy1u0GUlTTqpDaRD1khod7wV4GqBszFCcqS1WtSBSgeqJ0yGGgDEoJwukLDdeM0NFFs0fRKAhOPZAZlSRILqrdKOmcp+DQh6q/2gcig6CLSdIn0itYX6MoLMuAayVNf9tVHcdi3Q9y7pmJL+1nFGPWcSSICY0nHKa947zmHNEeD949zxPqVnlvRzVwf4aKL9pnzJuaJ9STuL68T36ZP/rr18fpSGKHNVppaeq2uBcWoUkupCXVOdY7UXS+vK33Re1I7g9bUaCfEafZbqF6VLfWZpfXX9cG7pHM6H6YFsT/I6nR+ltziGOHeRJ2Hk1IDgOOcq68gfSqNxvmlfKx8pkBDtg1djDIvL+/NTI3IiTTVrLMUO43rW7JNL+DfSdx9tluQrIhKi3KMtrfTVS+MHrzHUtaVze8+sM+OaKZ3MpEafPS+h7lEunjxClOTpjwMkwP4ye3yU0s31bQcljxEDUcD2CQolDhWKXDT+1uRrSuVwJaTIWJG50f5xKLUB55Px9L76W1RiJSXSR4hKtCVGHBLSKtj0vZRhoiKMTEdhFMdBo6vGyFFZ1sYbj1+ibIfuyTWJgpIGNA320nN0LnRtldFroU2le3zL+uu6lXhBDVE+KyovnR8KRX5iZ0kFOp24qIT6gITDcWe3Jz0gdQDOhQMJpzQZH9NkfEpXABKur9LN1SLd3qzTh4fbdH93nd7f36S7m+v0y4fH9P7+nac0LJcGJsznS9sBbHfhzwmOLcaCCAIY+psvX9N285yen75Y27n95iVXhz+k8fGcZsdRGp/ckXYjjKFqbUtHm+Mcfk/03+cEj2g7VHBucB++oxqU0UDxY7E9po+F89nQ1ZhF1bpOP3BIrpU+l/TcB+QZv+K90AJwICKhFFrdkTMGwuBObEXlR9m9wcdR7t5A2ch5ibSn80U6p1HGHWjUSIg84N+5G+Ah8qiuH2kXcxCBBNxX+UTHpgYU56CW2mCOSgYSRjMHFBCRQCABEQmjiRsS/E/lB+kyHidPxTmL8lYdpWgI2XMk9SiCEXh3jWjiuPC77z7vgAQZGNSsRw7v1DQGgrEKErlz7esEIIE7dLu9gwrbjYeJbtEVAcDCwZ+5352SdX/Y7BKBBHZt0PujRgK+14CEyXjaSe1QQ1d1G+WXrhHkCySDO2LliAQACeZI5y4SjEhgy0ryeTTmSV+qd6LuNcNR0mJUb6jcGdJ/pJeoh1R+8J0JIqiTZKBsLlSqc0Ra0uhSHqetgHMUiOM441i+1SboyKccqVGSEfxN5zjySMne0ftTv/Y5I6RJfZbyt9pNpXtQp8c5UBnFuVZZwfMp/4s6n9GsA6kNlP8l+uRvSheU6ZQHkQ7VTtI1uXSNX63PaThip88/UH1Cvom6mvOpMqF0P9K18aNEHyjYq5FuJd7sm5chIAhAgt+rP6JM5X+JhpQW4xrjOzeShoAE5Z++Zyhv63z2ARG6zqp34/z/I4EEpRM+F0ACNyDABwqa8/ch2maNBOUF3JsRq1G/cwykLUQkcD5Nz6CDkAAJ0FF/jNQGMya6QIIWCKGj37cYkbBKTKqGNpUgmV6BimjI4V7KyCro+XcNSIjGJ8enilYNgKG/S3Ogiigq0CEGV0NFBUg0RkrvTMLFuUgtiAITBK3CdYiRLhljn2FwiSKqGQIqHHQulWZU2EaBqPOoyoDvdQmQEOegZNgM0b/OQxwD3ymeE5Un718CEig06cRROem9+4AEVuXHuR6J4Dv+5lCNT2k8OhiQsF4CQFilu5tVend/k/7t42P68P4x3V+v0s3VOj2+u0sPt3cGJFhqw2KdJvNZOkpoPQrHAUhA0UWkOcBJ+9t//KcBCU9fP6fdC2ovOLCBQn84d34YWVpDu465T/DUgQTsGhu9N3n8Tts+f6+BBJxLhz62oizzr++ItuvGwbTGgR3LQAKMhi6/toj4twAJ/k4pnad2x87QlIaGgASrK4FrzxDibe0DHx/nCChFH5DQjp3yOBoNUU6RBpuohHyC/u5GG2s0+I7ofueOKfUF9QBrJOAYnVmVGRr9oI4qx6WOUExt0K4NrJFgoNdsajUSQFvzFdJzHERQo53P0oggdeDIz6djt75BpDHyblGmjM5pPB2ZGUqZru+oBh/uq7uOdh4KPaIF43HXmTtcx3lDGpE6U7gPjWoUTERqz97aQHpaCYAEAAWbl9xdJQMIABQMnNjl7g/bvXVt2J9Gibv7+g4stoiIHZ+r/ogE5af4/jr/CuaYA4lohNPRUlhYIwERUqXUBqRsGO2lmRefbIC3lp9Vtyjdq+xWW2wjGwAAIABJREFU3YvfaxEJar+U5E88Tr1NGUD9RR2vn7gfQQSsHeiDnRrIj33OFX8n/+g7lnRVaeyX/KZ0H+0cvV4dF537S+yTuCYqz+nI89lRPyuPRVtF9SvnnXPD62ijUicTtDPayDu5HI+OiwrM1kHK1kQ5QFtcnxvXh7JL7QQCCQRa4lxH+upbS7W9SmuEmilD/yjv+2w4dfx5f11PBcIoG5RH8GzKBdI0n6lgHAFq9TF0vZUuhvi9866Q3wbU9wMJJdpU+tb5UfkT9U8fkMCIhci/UZZFPozjKq0z6fWfCSQoD3I8uoYAErQuAja5GH1Hm2KIPtH+kXOnPgc3oiI/6hjMps61eRr7JwMJxv+wT6eTPy6QoOEuJUdeGVCdmj5hwcWgwCNx0OBRAUshoUTcxyT4fYpsbstT8nxD/IvfSwKdC6+M2KfMhghR36UkrAelLNuW5ZBcVXZ8/6jclLBxztXVVQdIgBGlQELt+bXjcUwcF68rGUIqKGuGFAWp3leFXBTwKiD7FIHSYQ1IqK1tzZApvX9UdNGA6qMznqfGNA1DGiwRWW/Xp1wjAW0LObcRSEChxfkspcUU3RtW6eZ2le6ulg4k/Po+/fr+wYsrLgAyXKW7m6sGSFjNV2k8m3vRtYPvNgNIALBn3RuSO/9//a//8gKLXz6bg5JQfwGOOXaKT+e0TNM0QfmZpqqyj3eSgQQUxPMX6LZl9B89JQIgivKFIsqcNzUuyLOYZ1b9p6HYAjJdIEGf36XPtp6MPleNOqXZDv3iy8wL8ERa5vVDiL/VzjcQId+1kSOtZQoHy6eqZPABSOg6seq4K29G2mycU6mYzFxsN9p8TSeTad7J9tB43EcNXzyf4fgEEpSnCD6oMaM8O5k40IR/pWKLRleh2CKBBNDW6vrKgARG1eA+CopoeyrVX3z/46GNyIhriHupfomyE+uOVKNzE+3S1mrguQACVAZrdIHNyW6bUHCRqQkqa/D3p0+fmmN0KprIkNHE6P949qgR3A8ON/LuX569OCoABBwjkICUATPQUAMjd21gvQGlEUSguDOTya8HSIgAGO6h8k9T25RuCCQcj4cGSMCTACTY+HaMpMj01QMksLvNkB4w9hEdrfzP/HbVebrOfRFJJZmguo7yqE9/qdNF3sA13JHjmGMBU96X8wz+ie+nY6vpvxLN910T9aDO0/fYXnEOS/ZTnH/OMeehAdVCRxGOjfZtqx/amlhRJrq8a1sORwAvzovBvTkFS99F6X/IUaQspb1B/iY9cOy6vnwv6pWafaTrorqoWfdz21a4xEPUIX2+QQ1IYPtEAiNRj+OZdCxNB0gbWo7ddoqtFW2341Gf/djHD3EeEZFQAxJ4jT6La4Dx0VbnGqodg79rqQ1sAX4JD6vMUNrlvJTWiPaT0qTKqW+RDyX6qAFdtNVUvhJQx7WzUW73m4FUbKx+C5CA6zl35BvyceQ9lS98b29pfmr+Q0QCdrjI17At/jARCc0Cj1K6vrrppDboLk1U8rhOgQQKWyUYXkPm0YiEeEwZjPeoOaI1IEERTR2XEk1JoZXGUmIEEnqfoChdo78po5QUYfyNc0bGRmVmzqkZfFuv4k2jK44rjqc2v8rApXlSRR0FEYXQ0ByUDJEhAc97qTGna6VCDr/XFGVtfYYcOdJ/XE81OkoCXpWz8k/fu0XjT5VpSx/fBiRYVAI6NiynabkYpbub23R3f2URCAQSfnl8lx7evUur6TRdrZfparlKq+XSIhIW05kBCaPxPKHgHlo5ApxfTrHjd0777SZtdy/py9/+lp6fv6bt01cz8JHTPc0hnYitXpzGaT6aNAbY4ewKHxEAJnuyULYWkloPAd4zwIgMJFAhcW4Y7qkOKB19VY4wpGmI+DwToW4NDx9Qty0k+Q/XqyyJxRZ1TSMtmCE5953VqKQiHRdlD4AUKC7siGRHxz4zaOBzQUNPuzXku1k9BRjGbR6pKkU1/CO/tTqjbb3UbS/ou/ynU+7Ckh1SGr/t7rqHnmtEAucWcwCnNhpXKpMIJJhczAe02KK9w8x3apHaYGCaFFtEigOABe5A+JjbNAzSitIVDUBzQhpHOe94S9E9nBeBBF1HrDtSedj+TR1lrj/kuc4HZYev0yEhNJMRCTSY8ckIA3RcQPg7u7/g+XQu0f6RQAL1yuGYTIc8P+3sEwACnnU4uYMOIMEiEzKQ8Lw9WEQC9UhznwuBBAAxoFE1cvm+6mSQR9WIRCjTAX0qLaLE6RwRUrZLv3e622RAAQCJydqUu4eM2EGkW3a+ZBiX+KAxxENqg+pI5fdv0YGqP6IzWtLnypuUP3RouVsX55LXlCISajZDh4Ypd6SmQJ9zofPIe6h+Vb0Y5Wbf/NXsr5J9QqcNnwQ3S/KNfN7VDw4kqGOlsjtGNZXG3cxDD5Cg9x8CInHvms0d5zw6gTWgqwakjFIG+nsWiHKz5KTyPdV+I89w3NhhNvkTCvFyTfC7Rmo1IKmMJzqIaiuoLtEx6poqP3ToZMSuLv0RCfo+JR3PGmcKhnBeMG6ur/KJ2jQKdMe50yUpvRueo5uOSks6Vn1eXM+arKgBDZcACfpe1JGNHjg5SBTtCr5bzf5HsUb+o/7EtRp92Ee7dp5EJBhtoCsDu6yNEa33B6qR0BqFXmwRwouCklX5VbmrEFVBMyTUSgsdndgS0dXOQXj0UEQCGI2MoIylzKHKP46h5kjWFNmQAcHnloR9PBYNLY4f68NdaxrkBBLw+yWK4hIjR5lJFT7mPhoA0VEeur8aOKXz+hyqqPijguQYaoJE17skFGvrr4Yex/AtQIIi0qWxqKDnO5OXXAhnx1tyUT13GP9a5xf3nljuV9tdAUDCejZJV+tZerx/lz68v0/3d1fp8d1t+vdf36cP79+lh5ubNJ9N0mq+sHaPXhthbkACuiwYkHDYW+HE+RSF7Gaw5tMONRG+fE6f/v63tNs8p83zkzn+0/EoTdEOAkbQ8ZxOm51dt0AFfRZGTW3v4wNBsanv9jC1AAIa3R5sVx5ZFHZMirjlUHU6TTS6mO5A/plOvQ9xqzi6QIKGqgJMiEYki5lRDhLAMLkQCFpplkpnMp8MAgnD8iNHJEQgwSaCEQgxEsHzypn6gFoKEUiIUQk8rsZFA27lAeIaAgnOc54qsN3u3DHP3QC4Du18exFA5vRz54nvbS0HpT1i5FGsn86rpQlYNofX6AD9gE5RYHGcOzaAfucAEOYzV/qzqaWI4XfsIOAf54Dj0fW147krBdYZqSmjM0qMHvHWVkCTn9PxzOpg4Dg+Ee+o3zEGi6yxNlKaYuO7GtTFNJZI4z6+Q1rMchFFdEY5HtJxf0jb/S5tXzb2ud/u0tfnJ+uSgncDTobfrVPKFLTXRnSgVAlSEQgkvOwQ6bAHh9l6IvJou0HhxZ2v1/GcXtDdQYAEzh1SWViI1BJwDOBq63hwHXFPld1cS8pV1y+InGjTTxqjGx1PEPLQtKPzfFUDOQ7+fLwLakBY1BTqiRgw6cDFqanj4dQ2ZPRGGmy+iyEa9WBN9/O40nTUY5He+76rHvXIMwfN6IBpNJC+Zws0dqOiag4Cx06+0PnTedD7RDuHsqB0LX+r6W/qZ5UB0WlSuYVjqp+/BUiobaqRLo228i6lOkqv5H9PsUXVMXymzqn+XXp/nXO1n/F7jb4izdK+0zlTXvjRQAIibungca2or/EJOVQCEviu0T7juRGgi3Ym5zCuH+WvHb8ASDA7QIAn0jXnE/JJgSreX+mnTz7iHGtvnP9F+uLvfe+G8zGnEShTO0ppmffX+5G+kJ5qofzhcwpHu/A7z8NxFDzW66C7EaWKTx6HTYn74Lt195p4V47DflvchFE9OSSHZ+OJbW5Rb8WIFuVp8pr6wqAnmxeMz/T4yIqGY4w4H7r2P/78Z0vlZVtIfJ6ajmTDET2X6pDfXfvH9eqq2UXBBKmgKim+vt9KyqQkaOn06iIps3HR1NgnA+BahFKr8REnXkN/Ll2UbzmPijQqLxLykHHyLc/pOzcaISo8OI9RgUeDZ+j4pQZF1zhpUb4S0KCKiGk0CkhReCn90ejgc0prrmvA8yIQ9VvMud4jAmlRKNMBiGAW6f143HcM2Lg2Ov7yHGewwAxad4LOI3dO4XQvZnOLDIDTsZzDYZ+m6Wyc5ii6OJ2km8Us3d9epfePj+nDu9v08O4mfXy4txoJKLb47u7GOuShOu187g4XnS4zcvJOoMli/B8M9ueX9PXTJ4tC+Pvf/mZN5aEoTLnnGgM2vtPJQtMMZQYoQiBg5Eg8hbTONw1BV8ReH6BPUeL3UlcTVZR4p+49u+1cqaid3hz57ihsq93gRXZIryzUA4US+edVKDSqDktEQuRF0kmkbRszjBnsyA78e82/zOl0WtnvfEeW7wTni84HQSzSVYc2JeoB16qx5ykKvpPN3HUACVGfuLHnc2RgQ95J5/PxmzpCkZfxHcWO7F9u4Wi7+7IjYDsEOXVhlKMRrDXeepXmi4Wtm80lohJQNyGDCZZycTpZ+0qOD4UN7R1yO0tctz3uDa4bA0gA3QIwQDRNmtgnvh/TMeF/OI7fR9NRmo3RejLXK8BBXIdPWQv8vVh4xwVLFzLg0HuXMw2E9InVRGrHcb9PTy8v6RkdUvLnGePFdQjxxbUAV2z3xEEITxByGsC67Y4oqnhOh9MxPT+/WH2L3e5gjrfRzMnTHzbbXdodxpgWS2EwIwyvaiCH389qJGQAwaNfyD85kuXc9ulWo5vFGn3NvRsMdUC0I0BjBPDMuLRuIQ6sgH62Nl8epdExgpF+A6An7DArO6l+Ut7neNAoN8ofXn+J7oxAdbympJtVFigQreNWGTWs84Zz3Gv6MuorHRuurQEBtftfelznTf+OoL6uDeeoZA/pvJfeEfcx/t96e1t9DumY9BrXkN9RlM06H53bCCi1JyNtxHFwDHHdyct8Pm0Pyl+O1XgZUYLSOlLtbcqbSJNK76iRUKK1Pp6I61njEbSuVT3A8zlmtau4DngG9Ym2N+S7ud5p5QnHVLKvBseXHdChGgnR+eT9+CwCRbpm+sxL7FfOBeWY0hDXXOdG5V2koRKNqdyL44dd17HfrIgvam8ZKu7FsP3lmu0L0D23M3Ac3/W4dTOR63kf0+v5d3oYcTzxfXStX/OBAxM6f7RjeB9cQ93CTSXexz/dfvJ6v5KaCNAe7z+dpP/9f/6Pn0AAIW96Od29Tf42tHuucdKlkvR7zzPrPV88Sum3BhKiUIsCAItBw4ACgAIQv3NHXY19N1DcMACQwOtKUzkUWvq9U1YS3KpAS0rot3hW6R76ziVBqEotMh3PLxkrZKRLybP0bNwjhhZGhU9nsQ9I0HnVv6kUdE6iEaPv3jf/l75fbf347D4gQYVxx5jNgqikzJQfVEDqXJsSw06nhbBjV9QFGPvZIppgv/faBAAR5kBzpyktF3MrsPh4d5se0J3h4V16uEWHhlV6vL9N//bLY3r/cJeWFg5+togBi37JO7fgK+Nl7KjC2Ec+NHZFXzbp5fPX9Pz5U9o+v6TjbuutHTOQwAgKd54zkAA8IrcJo+DnPJaMmNZocyQYQe06/1x3ygmd70gTq9WiAyRE3tZ6Ma8Vqs89lInlxmXj0nYD8/xE4KCNFvEnAblWGRl5UY3JqOQBJJwhPxlfXyDSGn2zqj5pjTvtVKht6HNX4bErBMeuQICHUzP8Nxt1zFHPypbGTAN+iUyno0yFbaHqlm/v68xn4h4EEgwwAN2zrzSc7vw3lDn+M4NgNvOuI+uVdW4wQwDnTWZWgBFgQrI1GTdAghoOo2M2QHO8D5xqBYJKfEy6oV5TpzfW92BRURqQjFIAe6izQtBhMl50gHRGdzCdAZ1SrMvCy0tTlIpzb05orjrdRGAYnxr6Yq/yxbquIAoB4NDB5AufYYUZ9zAEB4CEnDnQggg5KiEDJ2ZUSo0I8iwACV9vgnF+3SsH5ZwNtgw8Yo5w3fbA8TrwgigK6qLGuE8wdGdNZIKuE9fxJ5BQ03zdSI6og2sRkfW7X3ZGtCuiXaD6s2TvxHHznAjkRzsHO+K0TZU2Sw5OfC7Mbmx0KZDAc9S5jzIljqH07vH5+l1lKDfy+Ns/GkioOcqMKNYoOdX1rR5po7kaXZbz5lW/Kh1EyirZsIP6M9dm0k5S8Z4KxlC+6HNiJGUca21+urakg/dqQ6nMrPFAnBu1o9T20fPQcStGhJTkdB9/6jMiz6q9Qx7TjRW9Z2ntOJeR3nEd7cuJRbRmm1mKFPMdeS51Nu/Z0qOD/zyf47RuUD+BBM974iRG4i4xV/wtGnycaDIOjTMVwnyOLnQ0wkhINHRRI4GCQ8fJ50dU9zK1dPlZZJrIpCVFcvldLz+zxkzqOMUx6RqV5i46XUOj6mPkPkNChQSVgdKCCsSSku+jtyFFURr/oKK4YBlKuwZq8CsKHgWOf+/m18XxtA6FVOEXwdUUC8s7swok4DR0T4CzhEgAZBSgLeNiOkm3N9fpHdo6Pt6nu9sbi0S4R/vH1cJaPv7y8TE9vrvBvqrdY4W0hqWHf1uUz9jDg8eTnF+/26ft1+f09PlTeoHzYSDCPs2wQ2xAQrdN4CkrYUQksLCi0mAEEqJycppASDk64HmhOIb0UnkzGkSVbaR5BxJySJrszOjSkz5VFvG4O35HC2vrKKgMJDD/nXRJh7ehhQAkRFmr9EXa4CeABJ3b76Hvthiej59AAh33thhbN1KjBCRw58ijCBxIYI0ERiTo/DtvtIU28Z0FG+H8cjdTIxSiXlEgwd4/d2AA+m+hkViHDCR4xwYHxBarpQEJliqDqBgBEsZIeRhNbKekSc1gwa5DdnAxVwByxhMLzdS1UToh/zZrFkL0X/F/jkrgWu6RhpCjYfCb7f4AEMmpPsj5jzIGdM+IBQAJX758SZ8/f7YoAs4fgXgACX6+A/OnvLs/nS1s7j59+mxAwtPLxos25nanFrlydCABKQNsg4oii77uuWp9Bl7arg2Zjgxh892rtiOK2xx2fQYS2N7TN61ishA2etquKzRocR6iKiwCIVf1RlSCbkrYc34HQEJ0JCKPN3Imv7vKMhz70REJqtdr8qVkA9QcoQtU7EWnKG3o36o/+2xSzmnJVqQM6rNvSqH/ajfpdXFtQc3gMQAJtIejntOXV5sp0oXqjcgnao+YxZGdTcopBS3+0UBCDWiiLteNoz6fgfKRMiRuQjZOnkxqBIrURou6+BUhjthusgW4o61KWijZDhxPiXb75EAcQ4xG4DvT8S3xn8oQBedpo+hnpJVXPsTR7a4GnBUgQ+eijz9r/gnHFzfo4jz08Sf5iWupYLLd89xuZJv9k4t1Kn9R5+pmV8uv3dRijpNAAvTPz4iEC1IbImGVBJwKcxI+fsOikQgVuSMh68KpkU4FinsASOhj0os00G90UlQYKqR/o0cUb6MMWmKmGqOWFFB08i8Zfx8jlxRFCRhQgYHjFGBtLvXrIkdDRk5J6Zbe462GTtyxViEN+o3vH8elbRuj4op0XZrjYSDBhTxAhCkcdoRcj85pMZ+kx3cP6cMjWjpep6vlwiIR7u9u7DtSHD483Fnbx9k0WSSD7eIulwYkOA8jZNtDz9F9AbnYz18/p6dPX9L26Rnl061zgwN92DWX2YcCzvETSJtohG+hxkFpDto5Plt6BkFFvCtADka5xGiY14rtZCCJGpK6fmp0UXGooQEHyNfMgQSVW0hrsN1RKcZm65dzqpu1zDn5fTxGuUja6BhUAE+yMuy7vuR86bl08PiuaGeoEQAKJPDZ9plfjPKF80MHFY4mnu256kerkRCNCTqcnHMct4J+aD+42TRpKRFIUOMMxY5sbiQiwe6XIxJMfiAaASk9GUiwGh+rpbeAnHqxSwAJqFdgtRMWqJsBCA2BNg5SkcZOu9yhxHpGn63gKIGExgnO+dE0TLh2qiv5zkhtwr/GUMrROTwOIMGfv29kop2fi48CSCDdqSPNNUTXB/yHootauLFZp5OvN4AEe8fk4MtkirmZpc3Lztbi6/OLr0kTaeIAQoxIAJDgxlhOl8nt4WJEgtEPonks17gbaUIgwecrr28T0dTymb03oM7sZNPgw+/7XIQLhhzTG1Qe2NogLPefHJFA/aE0ok4E5USJdmgHRX0a6W1Yfw+H1g7p2KivLrETftQ5fY7K9wAJajPF1Iw4HwRy1FnX64fe16gbNgJi6sS5Jz/HZ5VsGr5fyfGkE0WAnXYVQWIe/5FAQm29a0BCtF+jrqZ9oDKAfEGbUq/heGo+Q+S74nsMAAl6fWltSmvZt4ZDc6hApDrBcQc9AkTqh5He9JN/czMmznNDm4fWhyN9ka5e21v+JiWfJdopvL/yF3VkSd4pr+jfOha14XgvpPjyfjhOW4PXqW7VNW3tsNAmPKc5/QQSvrFGQmTWqBBJXFwQRa5AJNreTq/VHckIROA8EkUJSOgj4JpQ+97jkXCV6TQH6nvvP6iMClWTo2CIAioKsaHjNUeEY+tjZHV8eK4qXXVOcA8VcHg221lRoZDRucYl4avz9aMNIbYn0vdUgUf+6FvDHNFf3G0jnZcEfKsQc2jVq4gEF3DYsR2Nj2k2QR0C5GifLa3hw+ND+vXDu3S1mBlYcHO1Sh8fHtKfPj6mj+/fWfeGxXyarhbzNJ86kLBYzszJsLWw/vG+gwwn57DZpuevaPP4NR23mzQ5Iw98YrlvTeh93vlv5wKOsBdKVNAQxxVcKCkfX3+0r5w2ThZ+i238+gzw1vB4XeAuAhst+txW5jc6RQ587iOtQIKNLUc3wEjk+hkt5lz+RnmFZgqRXqNBogYnIhLeCiRojp47cK+BBJdnLbhHICEa7x2HO+9I7/eITnAgQXmBcwqHU3nZnL4MJLC4Fp1eNQpIEwASbHxs48T5zUAC7g0QgUACCi5qsUVEpFj3BDjOoPXlwro7YCfcnNwMVNPIAJBg40JqHYCc+aJJbcA4mvMymMB3iDTEudMaKaQp1V8gGb+vp3Y0c3zau8w4e4qRvdMczv/UfmfxShYbxXera7DZ2Pzy970BJW0LLQAJdl8rSIjmVhO7FyISACrsUFSKQEkadSISbJ0ESDC9ndvDEUhg4cUIJKgct/fNYo2ABIuDKi9RDql9wDzWxjnL7cF2ueo76cbm8XcCJESbSZ0c5f/47vj+oyMSKJf79Bfn/kfYNt9yzyiLWv3YpsPo/TjHnF91pvXa+H7RHqJM+14gwXR85vGSrVWyq/S3CI6VdKV1aEIUYaYXdvLA83SjhvYG5Wzc3FNbr5HZlRoJtTW8BEiI9hztRI530D9g+2ipPUM5TTtD3yv+PWj/ZiBBN4Oik1uyT6P9rWsWz6/Z35R3fCfaBwQSaDerfap2ttpHlC86BzUg4bz3rhkKaKiejvIr0mfcKNEx4FrWuNIN55JM6vM/dCwlG31tmwbdzlME2jAWzq+uK+fa790Fthu/NadVwt77GZFwQUQCCI1CVEECTjYWgguoAoDoGYGEKLR47pCjiWMEEkrCBvf40YouGv5UUPz8owMJcT64rmQ4NbRVwHHd4cBSUIFmGLKr9KGKP/4d16em2L71OA13ClwqJwq+EpCgiiwKoqhkaChGBcfzWOyFRQ/b1IYMJExszy5NUVxxAsfznFaLefr4/iG9f7xP6/kkLWdo/3iTfvnwLv37rx/Tr+8f0+3VwsCH1WzmxRlzSgN3+2HoI6zfdzP3aff0kp6fvtjnCS2ZACTkKrvIP+gKeoYnnNI0gwglIEF3WFWhtnOE94Hj0xZB5PxTJg0XWzw1BhYVGOmSCoTGiipUngOchEBQBBJYeAdhq3rvCCTo8T6DRo2LjkHwG0QksJAd+TSmNrSh5W1EEIEEzg2NA9I1d6RxXgQS+I6tY92mNuB60JN2cGAkgIYYq3ECV9fGkQGbJpUkpzaYMZCBBNM12ahGLQREIKzXSwt/B5CAVAcACaiRYMCJ9fFui/HZmHNEAmhcgQTOAYEEjhv0x7ltwRPPY6Uh0pm3swMvXOfZzIE7ygkCCWj5aPc7eqoD0jUgK/GOuB/nkAYQzgWIgFQH1k0wxx98LMUyUfPBwIAMisxnSy/AuPfOGpt9W68CEQkstogIFAUSGJGCqu5OvyzK1k1tYERC1BNWfDIDWH59i7h1gOicAkE528hdAjCQUugKkmtsqMENIAHjY/cGjkF1wI+ukcD1iu/P71Eucj3V+I3Oi/JjXZ8NRyTUgIQh3Vt/9m93huqHsq7oypl4juqnEh1EB4jX14CEvrHY/bghFsBkndMakED7VnWEXo/1Y2tb/E65oONWECXa6qW5UBqsFVvU9y+tdu242kMlB7xkd6nzHGssqB433SCF70pzPTi+C4otRrqhLaByOfJQHy2X5i+CAnw//q4Rs2o78F4RQItzzGtUPvEdTO/u9q+AhPiOfbyD31W+8b1VnrEYKM5TMIHPUBCpZD/hON+Rsp/rjt8VSKAtq52+WGOvJB9wP9p/+s72TjnS4SeQcGGNBDo6anjTMMGntpIkcavhpECCEWZO2lVHkwZYZBrcB+0fI7PzvBIT/3aqy++kRK/MRgb8RxV7VObWvylUdS6isIhKSI/XBH2JeUtMpwyvQoGGdlTICiSwsJ8ZhMjTtfZyr1v+8R0vHXOcs++hDQ2jx3NVgCvaynVQ2vfzX7dkUkWtiH1RkZ5z1dhcHA1u6/9j7zuY3Eia7Aoeg7H05O5+9iSF9P9/lBR3OsW3JGcGHoqXWa/6dU51N4ZuN+IIBgMYoLu6TFaaV2nsWVk5QU4EOE+i7OJiNkrzyShdXizSyxe36eXddVotxun2epXevXqZ3r55ld69epFe392m26sLS8ZouRVyrHkb/fa9aiDC+jE9PjykzcN9AkKN7GvYl8gMP4XrvRRCtLGNPYMvXg4kNInkuHbc/yoIdX18LpBBv2HmenKW4ONfAAAgAElEQVQNvoL/SDKn86n7Ae1Z1nskq8zzRtpULwkab8qbmt9z7gdRBq1vRLlDyIMl9pNcDHDBjvu1Rpeq0BUjI1cQ+Jpki9EjQZMt+niDAcis+zm0QV1/SdvOr0kfbhjDOFU+0/D0Jtkk5Qbd8gkccl11jbjXASTYfPBUL3skMEeCyQiENczdm0aBBFRqAJCA0AfkBJgjb8Jink4ThCShjOA+zWahvNbODVN6JCC0gQk1OX56TbH/ynt5DdeQnga8drf33BA8FYlAAufocMyhDkf35qFHAk8e2QblLwEOSzyYPRPAS5Ew0X9zT4tNDnEASGKK0gj5kpB40k+/ASSYMbIFkILKDvjNcyTYM3feDtcfoQM+foYgtpMteq7ndjUUo5NcFYTlCZkjgTyWtGCeURLXStDZyn9mgKkGJBjQ8ycBEkgflHmq8P/ZgYQ+A/w5cvhLZK/eo8/SzzVDVHkp51flghpPGnpS0y+o/yq4VdO5ajwetG+0m8Oy4hwordfuN/pmkpvgMq5ylEACrqU3kvLSPxJIGFr3qPNE+U39CN9rCAfnhiXQeQCl16vuHmUun9tLw6Z7eBUk1f2V38f9EXWRPiAorm/XXKlHAHUV9hvgcpS7baC6CY2rzYGOS/cNx3XYePlN1Q2jnNb5iJ+pP8d55jypR4ICCeX5h6flz3XOI5DA57AthPzqAbh666CvcVyRB0Qgoeyln0DC88o/DgEJdP0mU1QCwL1NzHU7aaICCSR8GmlqlEUgoc9oGGJaX/K7Iva66X4CCT6bjcLcGGtkPJg7KKVUrnV9OX84aaO7uimy63Up4xXBq5qgH1Jmzj1x6WPiNIoIhlCgkUnqvWT0DU03QAJpnvOA+1TwsR1llIceIAEgAGLAUCJxOj5a+cflbJxWF7P04uYm3d6s0tXFNL1+dZv+8uF9emMhDZeWL+Hl7a19Pu1RHiqlychdqE24WUwnCkHs/XRz/ZDW9w9pv9ulyRFg7MjeRyeUmfNeu3HdxEKboT3y8n1qtKsCxNOU2roSSLDSlDNP/Mj4eswx+AqEKGLDI09QYTZfeGJZFX5Kn1yDyIMaLxmPcSdwUxSQPGbNkWBCRmLyMAfbXL5RlRpVnmoKcpmjb5BsUasmmJGaDcomjpZVEurJFjHnfHEfE0jA3/RIIJDAvkcggfvdDDw5kcd+53dm2IaEmKQveiQUpTx4JEQgAX8DSFgu5wY0zBcXBUhAfkDkDFAggTIHVRsIJODUPk2mltSRv3N/c/6Y1b3sgTxZnIfHx/sSrmDK7mFbqiugrcmEQI57KRRQ67TPhr4DHaBHGgwEMMmP1IuLwIKHOGzTp88PJdmiAQso34r5N6JGfoF8ooNQD6uG4Dx4s0biRQcSULWBZUMJJNAjoQYkWNOSI0ErVRR6z0DCbOZVKZC0Uw28hug8D43qIXbKmHOPYF/WgAQDe/4EQALL03Hv6Ds+88SU86K8jLwpGkQ1ftklv4bKjw3Jx5r+o/x1SP529+t5v9T4pLagc6QGEYG3yJd4DdenNibjl6h80lP+kXtQ93+R31lmPUnIm8NVqTOrfOriI11zThkKOkJfCSRon/9IIEF1mdqKR7shjlP3BXmggm/4bPsf4OfOwVeOXQ964ryeCyT4/nQgQfkT6adr/6rx2rV2SqdduwHPZOgK+kxeSL0R5TOjfFagGvq1roHqHnqf2jY6V98KSNA50D7QI4E6It95jXoqxn2Cv/uABLR13G2rVRtId3H9dE2cP7eToFOHZ8UoyJ+foQ35hDUKAxVmEeGLQkzvVQCACxJDG4jQcbOzTm8UBHwOgIS+V0yG1yVcnie2mqsjs9cNp4rAl7avm1k3ijK6GsPhfLF/KiyU6Q0pCuf2u8aMuJH72lCmH5Ul3MfTNiLLLGuG59VOC5QhVYU3jdrcqUiT8Z4hRUjv571kJngHo+PpOK5VIAFtW2lG6YsKOV6vfYqfWXYQteJbjDSfsqN84/GwTdN0sNwIV8tZulot0+3NZboxwGBpORHev3uTXt/eWiWHF3dewWG5mKTFdJYOMHaPnmHa1uF0TI8PnhBvcjqmh/vP6eHT57TbbhNi1s2DASfFh5xQtSRUTHb6a7RiJ4Zevg/t4j9PZd2Aar6PzFt5ATwu5nPvF+6j4UmlAonmsA4KVuA5NPSQ98GSQWYDVcGcYjzmkoVdPMgMvJy5H9fYs3LIBk9GuW4RcGAOhS5a1b1DWuQ7cyQAKLIX86WE7PY1Jbu0MXbXcypB8F9RGoUh6fPfXbVB55P7jyfSMFbtu3xyzFAm0jmrO5hxnvuN5+upPsMdVAks/OaYw2ZozOeTaHMbzqcNBiLMPQknUDHQGqs2gHZAi1alIJd/PI5HZkADSFgslq19Nckx/4DUsOcsZ8CoydmjoCLnlfOpa8nrNpvH8jWuh6eBKnos/wjPBeY5MPAVaREtV4kbCPgM4Ew9AKkoR7rh3MOx/3eUan1Yp/vPj9b+MfORHcZvijdAQGR2dM8HGN9eTnKT1ptd2sN5wLxCXIkFkGCAxNY9UWZTn78mqWd2pQdQMELIxK54BLX62eOR0OIHGamjrCW4zEz44DfmsirglM1z9kjY704W2lDTcc6RX8gp0ffqU8xxnxqyUXeIz68ZXaqLRaM+ysIaHxgCEnRsyv9U/+A19fZ7p6dlxNSurBniSie1Oel/YvvXmh6l7ethgMoG7t8h/Un5AWUDjROE9djvkpA3yvehsQzpJ7ifsg3Xkq+yXc1RFvuq/EP3nNIcQ5dq+0fXJvIgpU22p8Y1n4f+8VSaMh78By+GLXBd8J0CilYRI3uvsr1o7HMtuua5l75C+ceuNrrmpqbfKQ/Q/V/jI3EP8nAD9xE8Xq1WrcO8qEtp32r7m33gPtRn4rsZ8uhkIE37rnuFax3HRp4dx1aTV6oXk57xnXpE1uafQAQPI3Gv0jm8OTnulh4kOp/uSZXp+AyPYtCl9sX2FBKPIZRov0v/+9//3Uqd82WJoK1aEWRhf2jZ0P4vbZ7O4QTntvYl17lvob9GKa1CskUq09q0MpJzgYQuhl0DEjAlJEQ98WIfdMpY/rFr6Oo6M8Tsvmj6MtiifdMNM8Sohp7J+e/qe9ychbCC8aNMouueob70/a4MVz8TGOq6dwhIYI4EtMkTZ4ZD0ECs0QXnq48Bk0FE5hrnamjcUbFhv9AO9ocixjSSGoHmrlnaXzJN3q+MLH7uAxLAJBfzWToddmk6OqaLxdSAhAtUabhZpdvrZfrw9ja9eX2X3r99k17cAkC4Si9u8H5h1Rpg6AMQQF/c4J/ZmGB8rNcP6bjdWqlHhDYcdts0HY0tXAEeCaejn5qC2ZY5sRN58E/XntA+Ky3o3OjpgtJrS/CNT5bHgUJCDVA+D4JGBQ+eWQTJCSCPAxtd/0mfCsTpenEduQ5F4H1HIIHPPxdI6NsfllRQqgzAtYKGrwtpAgsN2ID24PLOvUUggZ4Efn+OmUcQvnXY2yGAQzqGoaoeCFyfGB5Al0M8Uz2RcBxua5c9PQjcRCDBciJ0AAmabFFDG/bmMYcSkc1rfMyKUy7cCkOSVRt0/KQLBWXIC6mM+Lw50MI1jW7+ZqYbANkACQaW5WSLyJFAfsjEtNwvKntqijwEPgCD9XqbHu5zEsZMC/jevQyyJ9nY1xteCHjeEJDAKhD0SGgUpjaQALCGoUWtPmYggaE1THqpe894S67aQJ2BgCGTLYIuokcCrrW5h5fDAbkwnlZ+Utru4/9fAiSUtT65Eqp/R9kc5b/z0ybeX+VB/F7nqvvz+Yps7bnKj7s+982f6gq16/4IIEHnisa08bxcutX3o3sHnQskcN1agHYOH/pRQILyIs71EJDAuSA/I70VeXjyqinn6NZd9KGyN+4F9I/GoiaSxXXcOwqUkAdT/mu/494iz+ijz971/QFAgvatS5flvCptEYymR43OA9dQ9Uv9js8k7yGt6zoV+kcYa0eyRdWZajocvlNZrjai7kE+l/vvuUAC+8f5UX1ndHQQXseqPDbOOWU351OBBB6G/AQSfgCQoIwJnxn/TobdLJDHEuOlCx8NriEgIaKqcWMOCbI+JhOJndfqphkSNEPtR0VCN7k+r9YXNUhV4VCFLQqAof50/a7zqJ+H2lfmEdcWz7q5uSkGCJOhqOEB1ywdexRWXcw3MsuWgZpP5Tj3fXMS16cYkvmEm8ySuTLoetaMlSUEG9caVdgUqKutfQMkeKw5TtdtzCOUXHQgIR23aTZO6XIxTRfziSVbRPjC9fUi/fPvH9KbNzfpw+s36fbmKt1erswr4friIs2nkzSG4YZ66/kkF6eTlsX984O7ON/fp912beUf03HvHgZAqeHvfNxnJp1PReCNkKsdaI4ErbRAZkyPBM5TFISkZ+R+YBlGXQvuQcuB0BE/imtY/lH3h9Iv+qYCNAo79jeWf8Q4jfdkwITtP9cjoUu4Wns52WKvR4J4quSJaM0H1lMRegAJCgyg/KP/ncseZkNmMp4VgIaeJOpWWcoJHrKyLUAC58wVcufvpHMKagIJVIjstFzcUjkv8ICxzzn3RAQSjI6CRwIEPT0SACRZAszx1E4RACQg2aIBKDnZovJZAAl4eWQsYgrg65NPFvM4VF5xbHSrJV2Sh7H8I+kDtKx8GycZTteeaBYeWdh3293a5mO78bhnAmY8ccE93EPKv9oKHcpILtJu6+EK+P+YXYD3Vr5zZJ4Ftn+Sl3wFrsA8Cxt4HcAbAZlUmBNjy4S4mV7yfHUBCQcYUymDTbJPWV60CQF/6jVgc5acfjl/CiSYoZDLw8ZkiwQSkCyOQALb0fkiXXbJgGMuP9onI8ra5r2o8lddZ2tymaewKvOiXFf+pryqi++1vz8PSOiS75G2dK8MzYny3M75zXter9V5+lr9TYGCmrHztUACeR2NVjWcjPbhlfCDPBLIi1THVldx8l4aUqo7fymQUNMFo05Yo1muBfqgOgHoQP/maTC+rwHVQ/Q4RD9/NJAQ9dfaPtT14u+UxXoCr9fRKB8KDVCaMLkXbDJk66VHqf5W43m6v8iDvjeQgHkgqKSAU9kDZwAJkYZ5r9Oxh9HiGgUSRpaw+ZR2h/1PjwQSXt/GV0OnZhSyjS5lhoyARkAEEujyHA0wboQhICEaF9oPNdjOEXq1a7oQc2WEfW0PMbKh/ncxSrY7BGTEtf3SeehSNIbar9GMrsvt7a0n9JMki2iT9EAgQZWj2jOHFCG9RwVbTbmMNMS1JvNU5JTMl+sQT18RYxUZrCpNqiTzuTqWISAB5REnOHmfjhogYTZ20OB6nv7bf/stvXl9mz68eZ3ubq7S9eoi3V4BSFhafoUCIozpvnVMD+vH9PkTciM8pvXnT+l42CVkY0PiO4AICE8eW0yz1xim4gsZZIYe3dDtZNsNHlWoMU5+p66JKpx8jcyEadzy5bSaxvDl5eWT+MVmff1EsI9Gh4AErk8NSLC9+42AhBp9wyMB89cLJGg2oGroQxPKYLw3ewjQgAeQ4MqEK2qcKxhwpG3ONQ1ov9e9D/b7XNUnG3xsl+2wXRXOVAjZLvZ/l0cCgATbWwIk2Lzn0AYFEkyRyLkELi5XVqUBQBLAHQAJEP7Il8Dyj3CdGeeyqpx/AglIJGqJTeGhk4EE8qQIfGuoAtuhgkYggXISQAJp35VAPzGBwmLAQS7juNk+Gg98fHBwAd/zRZlMIEH5WdtYciAB+T5xP9q5t/wHOzutx7UAEmDU0zHzcGo8w1DJAYa0YYakm5xskcATTvx93xLozMBPDm2A10cfkECPCK3a0JJRGaDi/JVTp5x8EyCSAV05dIayw9YEY8xAAukv8vsh/j8EJJR1DV4EpAOVf7U9Do889EGTgDX81PNnKE1xrak0a/+VzzWf+4GELv2k9n29/X6NYkj/6dKv4vx9qd5CudzeF82cDgEJ5/Sf80KDhjrdjwAS8Gw1oKh/cL7OBRKijlN0tAGPBJ2/Lh1NT5gjf6SBpiCy0hnlM/unvFf1BdWpdM2G9nevR/EP8EhgX+N7pPdoy5CfEUjQdVfDekg/x3M4p/qMIr82W9Ohojdc0RMEPI16Lv7+3kAC+q76uNpTRlMDQILaT5FHOG93HVIBLzs0zLmN9sfDTyCBQjASmyomQ0BCNH4iMamiTiHP52JxiMjTJVYZCvrxRwMJGL/OR2SWQ4LmnN9rQo73RUQ9MswhRjH0/HMFtLbzJW3WBBWeDUPQY249KSMZD5X2mCxJFSvt+1D/lPHpeg4JGmVMnHsyLip8bA/PYIx4s05Nxt+oHLFtXdP4GdnU21mfczIhU/2PBiBYfoTZ2ICE5QweCZP04u4mvbhdpX/841168+Y2fXhNIGGVblYX6Wrp5R9nONFF+MF4llBhALkRPn36lD59uk+79Sbt1o84u3UQwZIyju0/DC1ktrf1wimrntCPG+8LnHqqgsXxUcFhPKQqyI1gSAZiwD0c66SGE0/JCSSoINW2HIhqu2bqnlElJwpSp698nJQBg0I72YD/WiBBFd3IW74FkMDY9nJyFoAE/O507J4ZVCAQC09ezO84bw4A+In0drtzQzgbfIzdJI/vAhIiiBATZXE/gzZtzicZUGCIgwAJrNrggMPYSiUCSECVBgAJFmYzmhjogxNseCRMp/NMs36ywFf0SDiNJ0+AhAgWKngSFT7Qbov3jSUMyOabp+3eBxqV8EhAuw/3W/cM2myatcmlDvEs8i/ScZufY9wzAwqQFNPKQz5uPCEbcj+YAXswoAGJJU0+nzwuFd8jvwE8EmpAAnNfwFD3lwMIBBQMiBp5Hoo+IAHP0X2ma2HzBpAju5mjffINrCV+h4eJAVMCgpG2NLSBbShYpvutSw5i/fte3CNRR2DbXfKK3z8HSCDvrPOpdnWrZh7PK//YpUeoXI1rc47uMKQrfG8gAfSiaxD1U5XBKteV5obWX/VZ6i+4/0cACWpIUb8mT4gyVfk4x8r50H2hes1Q+ccafURa6gMSMF8KDhBk5VjAi/gM1bM4lmio6t7A56EY+96DuB8AJJC2uvRX0lbXPmTOHD2Ijes+tE/j2lOuGA0HIIEyKrap+0r32/cGEsgTlcZae/xAr9lGt9E5JX+o9d/H6B4JCiQY+DTJBzSn408ggRMaN74KxXOAhCgsdFFqQIKCBYyLUmaizGAo2SINbVXWdHMOCbKhTVYDEs5RQIpiqieGlYdRkCmT1/5HRF2ViS5lJTLeoTGe83sXozvn3thPXV/GyHGeyXgoSCJiGOeetHtu/5S28Zn03TUOXR9lWhTEimhHZu7Mp6kzH+lSlZha/3GSCiW/C0iw0o3gaciPMJ+kFcIa5tN0vZqnNy9fpFevLtNvv71Mb1/fpndvX1t+BJR8hDfCCu7g40maMxniaGqnYr9/uk+///57ur9/TAckijzs0/TUBhEmMDzzYOiqbfNqrv75tKfkKKOB0ZRFVEWFJ638TtFlbJ2DgQg5g31Oqsh1w3yz/BH5h+47XLdctkNjauscaUJprJxYZy+LosyEqg2kjeeGNvTRN4AEm8a+ZIsDoQ1Pkh2G0AYAAg7QeI4B7CfzENh6wkqdC47dDLcMJGiyRQ1Naq59Grrm93uyPmbb7gMSTEnoABKMXgAMoEpD9kggkLBYXXhoC8AHJJ2E8Yk9ZeVO5zlhZmMoos8x2SJzJHBvR68E0iKB8AiaMUcC5ZOG6TgtEsRoEoLa/By8DO760XMncC3wfAt9yMArvAxU9rVpGeOep8MeAKeHJKy33t5m514lWGczvLMhjtAGAkUAAfbmrQAPsZx3YJerPtCDJQMJABD82TnZqngk9OVIIJCg5R91PMb/ckiJrU/2bqK7OEAkkxUZDKISrB4JBsZKWIq232VAk088B0iIYA5lWOQ5+syh0AZVes+VhW0ZeR6Q0CVXa898jv4zpH/9CCBB9Y+49iqDa0DCkH5T9rXQZpFPPyC0oQYkRJ1I6VJBhqg7R1DS5ubIqjLtrOeqwyk9KG3jcwTq41qg6gDlAd5hDzDuH/wKVZkoW9WzkfK+Zqhq387R7zrX+AcCCRyjvuMz11f1UPIEyhraDgQE1JDnQVzX/lYgB9eovWHt7fYlB5jSS42ntQz4HMb2vYEEpW3lNWUO9n7QwfnjHPE7BRIiyOztOZCA63hIaPeMc66pn0CCI9jKSGuGzhCQwMXje0R2mCOBm4InYyTaGiKozAgu1H2viCjptZHZDQmF2u9ERFVBK0pGyJ5eu78X8czGCOcsEjLa06oUtbHVkLRaX79k7PF5Sh/Pba+m7MY2dL1UQOt1yiSVOSoT6VNe8JsKtyFBo2sdGTjaYm4E/EbjiAIUz9GqDRQSuj4q2OP8DgMJB/MSsESLs1G6XM6sEgMSKX549za9fXObfvnlNr19fZPevH6dbi8v08VsaiAC8iOgjON8lKsnjCZps9ml33//lD5+/Jge1ltL4jiDl8gISRPdEwGHuwiHYOw6SkB6eauTGWzmDg4FZARPDCj+nmyM+53zz+84flWYmzXCiSSM2SbzbgTW4v6IhgGBhD7a7dovvo5NFYoWP8kGPA0aru3XAAlKz/bsc4AE2RxRicNPMBYVpGWyxSZHgQMJWCcqCmaEFYOxCXfgvlEgASfdZjDt4SbvJbiU/vuSLeI5CiQQTKRCj/4ztEGBBOun5Xf0UwYYk/ivQMLl9VUCkGDJNgFCTGZefSGdEs7IMV4AX0guyrUzxezk6w2wDFUbULWAoQ2cswgYEkChUaTKE0Awtu8fmvn0eXKFBDkSdNzHkwMtu63zFZuLrMygJCuqleB7AAkKcpAGvC1UYrgwEIFAB4ACu2/jlRcQ5mDPQZWDvdWKaHLW2PfwVpDkmtlTxcrDIvxDQht8f2RAIXskeK7n7hwJLCMJUUo6bSnEp3r5R3oClbKgkiyPoAG8LpAMEjkS4hyR7wzx/68BErBmtWTSUa7WjFvVp2hA6f6LwKnyjvbnfiBBT+x5X0v/koOQGn+JMjz+3SeLce2PBBJ0fLWxfCmQwP2thq6BcQen+++ZIwHPafMb5/dFHklic843ZbEahqp7qo6E/a30qXIU1/FZUXbxuiEggR6F9GSD4QtwAc+E5xR4HXUD5lrCc+l1xIOcSGdDdDdEtz6B9GRsMvLX7os6R59+F43taD/FvzFO0qXKcXpmRf0x2hK1ymfaX3o0cB+y7wWoOTm4wHlWvZz0E/eV6ujfG0jQ9nVtSh8GgITaQXZLXguQQNsV4y6VnNLpp0cCN2jfRvgaIIHKD5V/CvhItF1GuvUPxwk9LzUkusZxFtPouOh7AwncjC1lX/qijIDjU2ZjRpuUd+MmUKXja8avgqP2+dy2VRipQUbElf1VRmtGgrgm1oRVnJM2E3jaOwpJPm/I9Y3zq7RFJo7fiPgSVWd7ZL7b7brVia7n14AQGKU4KYxjsjZgXKcGSFhOkwEJq4tZenlzmX57/za9f/cy/frrTXr1CpUbXqWr5UVaTMZWrWEO4/+ULLRhPp0ZOADB7UDCZzPwRqdjQipDgAgIbcB/5B6zPAkwPkdjyy5PxSSNT+lksdJHO/nFnKFOvNKNIsjKf6Ky4vNxtHwMrApRUw66gEiuFxPlRNptz7eDH0qXut52bY7R51oQMHgCJOQHsf2h8o999A3nDnfsAA3gZAiKafOOZJv6t9e79nljOT6e9BeFL2ewb07Wm7H7/mpcyY2md5n+fOCWswEuu3sk3TvsrWswNPH3GkkBUVIQ6z6d2om/ekRw/3KvoA+se97kSPAyhFxXgFhG70gMCqMmeyYQSEBbk9k4TWZwP0ROg4mFNlxeOZBgbok5NwJGYlUJTvn0H6E9U6dPAkaT0TTZfyQZhJGP/Ag5ZwtCf467vYUAkV+jb5rjoeyFQgfQxBx4s9whoSb5JFcdIOBAxQhAgin35trvew7JIvH83z9/SvcfP6X1bptO+0PaHvZpv9na38hlAprE9ckqi1xYWAMNWszhdn/0qgyWgHFrlR0USIDINXDhiHKPBysJaYq7gEvOlsb2ewtAKJ4JOXdCxRBt9laTaO1oOVca0IuGDaqHEMAh7zSZmEONjAYzeIn8GOBV8E44WknIU5pM51Y1teVRcsrhZhby4fyr6/UlQILyFs1tEZ9Bgyjypnidewx5CV3jBuLRo8+qG/rDQAL3Jd+/C5CQPVTi2L43kBD1p2jI6di/BEhQXVYPzQrYyDK1KKMKGSLvVr4WAFrPO5Ia9/2O/Q+eiP1usuhwTCiNao6BEJ7YzOH3hj940mSTUSjljJSruX9oz/bYYWT7iTljmISWQCvCG10KeXgUfy/X56TU3LukX64DQQPyUPBrljQEfyIwjfs0aTPDydQjlLQVDeXe/d13GPgDgATtfwQROFeqG9OYJWiFOaKuqYcsKp/69jc9olSPRj94P8o/qs6mwMWfAUggT4xr/C2BBOgTqFQGYJD2yn9NIEFm+eryunXKXTOUimDOyjWFoU1ort0KBRBErcnwahtWkSwKQCpbJMQuIAHXIbQhGhnaP82xgP6oYWobYMCjQdtSRkRCVEOhU9kIzKhvPPG3cwzZPkYYQRm9FmMYAkKwnmTWFIRkVhGwiG2j/ZohF6/r6/8QIzVB+RUvCNVzXpGJRwUtKldkrjFG7SlI1u9RUzOOCx2OXLjjdN9qK+QTPxj0k5yIMKH85HifVvNxul4hbGGaXtxdp798eJvev79L//zHh3T34jK9vHuRLgEkwNCazczLABbKaXewthAIjZwI958/p8f7BwcS9seEqgmWHyG7FKuyxVQIpGmENXisvXs62f4Vj4TIV8h7KOgILDTXwZ16lxCmrGAkf2dfaicyBRQo9eodKJhMm2oxbCfn5w9k4uvGEOm4igQS3BtDas1LLgUbl1QI4QP0+iFhjNwVPj/4b/4e9o6/kXIQX5mNenSQB38jTSDJfrvZtOPlUe8AACAASURBVDwNbA7MwHcjnn0pYGSOSSe9Www96ASKJhrNru6jU/YKgPFnhtsxbXbbtMUJ9+nongTIqC/GoSvXjcGIcTFEgorkEVZrNgxtj0G5tfCFXBaSgMLYFWxbZ9CHeVQkM7Yhk5bwRkCuhItLB4FQUWTquRLyIbp7J2D+AAiOZ2kymafZZJ5QsWIymqRxTpSKXYg5gKv/EeEYyB2QZc3j1nMXcP4wdjVWzI4GYAHPFoRg5D6TFg57N2Th2cN94L8537JcDqAh7M/DPm3XG0uGinf+jff9dmc1rQ+7vc0/tjTGut0D+GkyoaPNA9Yy57n4/OkhbfaHtAEQtD+kw3Fs+RMsv0BeOwAI7tHQyGKuIxBDVXR5jX+H/Clu/EY+5/TlJ4v8jaeMeniBnA2qFCvIpAC68Q4kj4UBBBAz0+tifpF2MJZyMkY7zCjJDT3JofGhnOOB8r5RrNvlY3WtqWv0yRe6Divvs9UNlUxUx1EdAfOJ8C3qWTSunDaezq3Snsqsrj7WTizbdNg3Ov+tKO0SXlLWvJT5BI+syMIR5XNdThMQ7eqFGk+xH/ibyXYpW8hvCU5paAmeQQONNDmkn6kBph4JXF+ju5x0mO8AZMtsgG5x4ksvq8xPLckuQEokWZXr8b22Z2I8e675jmoAX6vDDN7swsPawXP0e96P33m/9jMhtAFdQROV9+P+YN8bp668c1Xj/m/0g3aOhJpBy7UnGKE6iAINuofYjhrBSkPKc3S/6f6GHHX9tH2Yo2OJ9FHT56Ju2ZYPDvQVfSV3Uq/R8cfP6rFAfUoB2dhu7Av3b5d+u8zlwAncqH5b0/1rY619x+fq3PNzPGzSPuo1uI7ARuR1ZR0y0NzHPygbcE2UL9OsA0D+Fp0ve0PiGZC1//vf/911svwQC/EtpWPPq5ozxGVHp3O4+VArX/M7R5e5xOXqqgUkkLHWFoKESWHPfAeKipWTro4+tpWMpsSYLljXJjJhaYpzdx1b9EkVEAoMGhc4WRp6dW10E/jDtz/JCh8ZkwrbuHGGBFWNMel4hoAE3q8Mugj5zMD+SCBBmVGNyZkW/BWv7w0kcG15gqb7yAVff+f71hcAwgFuwdZGPjFPMxPaBBLg/u5AAnIjTNLNapHevLxOf/ntffrw/lX6219fp9u7q/Ti9i6tFss0m47TYjK1Nuz0crf104v9LsHoBIiweXhM+93WQDhLrphPiOmJEYWz0jR/U4Yf6Z8IujHi7P4ZFQi/H/H6m0EgQXmJCgVrI7Vd112Paox/xqw/BROgeLGOuHtY6KuoxDj10VcEEsLfuvf0syrBhd+dcBoAY+FpaTwCpDCYjM5ER1clBB4CFLgEFfE3wwrYdb1HhfMBVT9bJ8U0HHzclA0AALz6CmLv/ZQYBjzabYMJbqDyeYy932391Jy/uYs8qlY0YIHxdHgX4B36nSU82ufQBfdYmMwbIGG6mKeL5VU6TQBCjNIpezMc8pJBwcaJM0C6KbwQJvM0BYiQgQTbm2aRO4hip/S5wgTBBHgDtOYuJ/YsCmmmIZ4oI2eD9ZNyickWM5DQzLW3C2DD+Yif3gP8QVgDKznAsCRAT2WPIAdc+vdHnKQ0hrQZFjzR3h/T54fHtNmdEko9Pu7gjj1KW/NEcU8TKFDebuMy7X10uohAAkMVfI8BjEE1mDoT5ByRB34JkBD3uwKO6N90tihGO57HkyR4Yfh8bguQYHwq02yzpZscL9SHdL2H5LMqu7iWwDnXmbwxjoP6C+YTxi4937jGtr2ycFG5GQ2QIfUznugqHzpX7MZ7WnL8FJNVBjChE0hwuX96cn+7V1G/iX1Rj1WVW/QYINCjeqMefg3pZ1w/7tHiUUQQTpIFkt8rzeC5lKtGn1o5p5IssKYjdenupNeGp2YwVrxYlaZ1Zikjm2SqdWpQIDCOj16JEUzXMagsUH7A51MW8R7Keq5lzeMnGsUq4+IouO5lvAIKA0jw53YDCUP7K7avulD8rcZf4prwb+WZnAvachFIiPco/dXWX9uDrqjyhfbGEECj+zLSrO5Rzru+nwsksO86p3GsyPHV90IbcX8oODkReW7PATbH8N1xBhL+498NODAvSXNeRaUjhNW5H++3eP05gAQCkuOUVheXLSCBrrVdzIgCjso/hT3+hhsSDYGuySKB4HeitHiWMgQyIPZBmQuSwRXFWh7CdimoKRi4Odn+EJCgm1nHUPrylUCCCgYl8sgo++avjxCHgASur/aDa0nl9I8EErj2XczuHI+SvvlR1/LadVznyOyisK8JWVxD40zHofQKA2aIkXX9DiDhaIqWBaplg9ENYwIJM8tdsEsXs0m6uZymF9er9P7NXfrbX39Jv3x4nX795S7d3lymu+sbU0aBsGJP2QnCHq7a2R16u0kbZId/XJub9Ol4MOPUWKFkS6eipPuaY48gApUrnQ/SHr1faq7FjVBBnOSjAQmq3MU9zr1ORUyVj/HIDTFtk/2yfhcLPAJWDiTwRKILSKhVbWjRzjOAhCdGALwMzGIOXg9Y/2yI4gTaxhOABO53nKCTR6p7O+iWlQAoiFXAF/63y2BAPoGPZSJh6Ni6Jzd0WYHFAAIzko8eHpCT5jVKDk+3HUwq4QF7BxmK4sjtk8smAkgAHSOcAUACkhl6DgQHGMaziZ3gwiMBQMJycVmABFRrgE1bPBJOKU3mCwMS8G9sAMI0wZ3egnksgahJLlMQ2E/Mm4Vx4JQ+h/BwDnkuwfnbn/Y2P6B3239T/wzXYRtjBhKwn0m/bixu7XnmIZHHhusxTwASEDsMEAGAAuUq44wZJmKeCKdpARKMJrKBY/Jyj1KvGwMS1ptdegCYs09pY2EMCAM5JHieUOb7vvLka1xH81fKoAH7wevwPQz5Gv2qvsG1psKq+1c9Eozv5XKznG/qJ8oTqGuYbESSzdxfuycDBQRXHh899Mydsv3goK0LdZ8Ysg9D/J3tKYDK+aMMJviDtngdxgqPoBa/ykZgfLbyuNo+7uojlWZtb8g4im3p81QOOn1/XyCBfdE+62caV5zXCDTptdxnvAe/DYW+cN64RhFIUP1Y5YJ+VppWOsA1tfv13jj+tqxz/YRyhX1Ug1PHWtNxhoCEaOi39CA4UoHfyIm76gi4llWbIj+o6ceq87MdXZ/avPC72p7Ad9Qr9N6iK4+cz/UBCbVn6jxG/byrj/H5yh/YXo1+avo/71W9i/fG5+v+UFuIc61AAnmtrkONV9R40RCP1Hu6gASdB15f2/8tHgTFo+eFdiKQoLomykfqPP7XBRLMHdGFI1w1L5arVqzdOcn8iDoSFYeyGL/rWyxFeJQYKTDjxqPgxzsIWRcyEhOVZN08SpRDQEKXIV4U6a8EEhTRrm3UIaH9XEalc8nnxbnhCQc2DGOUce0fEdrA8dcYnQm+/siAXiaBH78FkFBT2vhgrK+CYuiz0u/XeiSYIYZTUTPWAAAwGRwy+h/T3AySbUKOhLvrZXrz8ir9+u5V+sff/5p++/AyvXt7m65vVul6dWnhCch7gLwIE/AFVEPY7tMBhsv6sYAItreRkA7G6hGnwk22dI41CrUuQRAVFRpVjHekolQH3BxIQDgClS1VilQx0nlnm/huOlm2kmtSKbBxoEJdCUuoAwnOu7o9EggklHYCcBATbamQ4+eo5BR+Z27B+N/O34BnKZBgSnLeJ7y3zGc2yvG3JkIkkEBFMBoD5e8D6EST1bnBy/8EEibZYMMzwFPgmQCXe3gVwLjWMn6uLDeeDTRUzQCWk28bV+a/ANVMwZhODMCezt07AaEvCiTQI8HKP87nabZYptFkah4MuB7TiRMyAzfSKU0BJIwmaXICQAezeJb3GVxXGGbheQ4wZs4bgQTlLzYnQV7sju4RAvp1rwT/bKEO6MchAw3ZU4bGNIEEOCo0IITLQivjmIEEgAoK4BBMMJ5/GqXdYWxAAsEFKAME3THX2/0hrbfH9LjeGpCwBaiA/AJI8ihAQmPgZIM7AxJjVmnIQBKTOrIc5Gx+Yawyyjnl92rcNff73kThWT6b+533RoWZv5P/Gh9A2c9Mr3Zf9iBiuMf9/YP1D3Nl9z2R9w2QUFPouX/6BBHHroAQ+4jv2kCNAwnkjwASOH5+rzoPeYjyX1Wuh/qnupmuU5TL54yvKsu/M5AQ6Sr+zbniPKkcIfBlfCbPOb1uSVtDQALljunXeZ+roU79r0uPU90BbXQBCVE/0vZqe4v0wP1EXTCOf+ggcQhI6NrXRksZfDX4kQch8o5rAITGfaW0XAsdUDBCZb3uhSHZSp4AGaH7pbUHoHtlIKFLP43rGueDdpLyrrh2Ol7lXXi2egxFnUv7Gtuk/Nf+dI1B93a8BodO3AtqcLPP7IM+R9e66DIiA/QZpMsu/THOZ41WeuXLAJAQk01yP7LfyEPVGsN/WY+ErwQSsEgADjDByLCK0x5sbigwUGh0I9aEDRmsKvpKPNG1jsTK93OABC60oqOF0Adc43Wjx81hCsY3AhLihqYA7xPQZIZ913QBIVEp4NxgvrFmiLkEoIBSf1/jkdAlIIfGFZm3jlXbHAKChp4ztH5KM1196KJrfA/6oYKoQpqAWT3+vmmxb/4sNwIMMcs54DHH6eQngMUjAe7fx126mI/Sixt4I9yk3359nf7597+n3z68Sm9eX6fry2VaXcBgcmAAiZKmMO6wN3bIDL9Ou8e1xV2fLIHeqZyYovwiM+erIqx7hfOmAj4KR45YFTZeT+GpAovXI1nldOaKdQQl+Axl/tEQmU0vsoKX0xbm5JX0cvD5VxBBkKtv4JEwBCToPiAfI6+A8a0eCSqAu4CEyD9hOGJ+aKyQ99IgjnwiCn6cSFPhtrjiPU+jvefkPx6CgXKdRy8vCDAhZ0ymi6u1g8oAlivB8w7A4PT2m6onNoa8JAQSEORDIMFO9ufwPoBhffBEjPnUHkACPRKMxxmQkEtAVoCE2RSKJNAF5PYYp9EJ3giTNDZE4GQJBy0cBm3kE0IDS3JJRoQ26Itj5XfwSFA6hYeS7YHskcAcEPMMMHBOASRgHh4+PzrwMJu1ylBB9jKrOdYFCjnLQpZT+jROm13yZIq7nZ9O5th8m3/M+fFUgIT7DcZ1LECCJ9MkiOTgEWkQ97psx7w14CkNX/IEAAmRrruURtKZyjQFEtAmeQbnSdtWnlRoLAME5V54pVjCUKddAAlmwGVgi8BQs9cciIivMg+Zn/TJId5fAxJo6NY8EvAbQkrI0/A36EDv0bmMPFn38pCcjHyA158j3wu/quZI+L4eCV2GhvZfDSA9/ae8Ia0SvMGY+dtQaAPXQg11BWe67me/FUigPqE6iQJBNUNQ5QfHoXTwvYGEXro/A0gAz9L+RhrWHAg6PvKBmv4WDVXStvKKCCREGrZxSbLF2tyzr/Fe/Vt5mepHnDfs+wgm4R6u2zlAgu7RyGu79FvOpfL02hgZWs49VKMx6m/RrqNcIK9WWtE9EnmY8njOZRwj29J2tH1e7wmpu1/QESgrdGwcL3Ia/QQSbAf5f8u18gWhDZhQKIZgsnd3d+nm5saY7KdPnwxMUEZXWy78zo1CgoqbS4ma15SNfkZoQ40JFMIbABLomo7rSZStDfCNgYS4ac4RhH0bYQhIiMYX1hGbh4kz//M///NPASR0Cck/C5DQx6wxx1QSKbTIiDzTfverX1E72lGzJ5VryqoBCIBngYMJhzQ+btPlcpxevbhKv7y7S3/95V36x9//kn55/zK9eXmZLle+3gAIcBSMNHkQEPA3R51gJFncPq7TAWEOABryCfgYIMbeXWvV7VMZfRQs3EddgleFJq5hsis1IhrGfUzb3bqzjjH3kgISCiSgb0i2xr6bwWDJrxz8welwe/6fxu8yNGUotKG0Q8s3u3NGw4TzpRSh/KulCEiOhEgn3BdYH7ws27bEdxbBLx4JejqGeYAhqvxBFQK2FYGEJnO/j6BZKz+5hdxG2xaqkI1sGtcGZuTEfcyHQCBBy0SaTMkGoHok2HojYSFApal/xvrQI8EMgQwkwCMBND9fOpBk10w9EzlCG6y0KhzaLXQkJwYESHfEPgOQ4OPZHhxEJ5BAJQ+JF20Oc7JErqF5X2SDyuhNSh/62ueTy7zHZjnnw2zipWS5zuAbuP/jvz75+uZQQgL3DAWBDMZnhjloCU6csj9usIc85MSU8gAknEZjAxIeHjfmkUAgYbtBwsWDVeNwRatJgmnyMRviBBLQRwerPPeAjRUBI7NZy0OL9K9KtSqD0aAGtyJv4DxQPlP2qaLH+RsCEjA3uB+hDdZ+Ho/uV+dljUdk7TlD8pt7hH2Pru86FlWaG0OpSZRpAFSmEQKDmnCxy7DpFUD5x5oOhe+4Nn1txHtbvP8HeSQof4y8UgED1UVjvynHdU1Iy13jHwISeL/SiX6mvOQ8K+iB36JHQxxnbDfqlzTEaeRx/OT1UT/kOAstHftjvONca3/IC/tCG3R8UcdCX+gRontDx6jrUtOlGn7q/KtlFIZknEXmMUFyGTpzJTxNGkta0bajPI9ron2mRysPSvAb+R1BBl2T2mflMZEfkUfG+zgvCjToXmc7SHav7ZN/6x7n/uI93EdKWxGIUCAozk8EEmo0xrUi/4vj5j1DQALkKedb+V1p/yeQQAkh76OUnptsUQUWQAR4JeA7KDCs3NAnZLgZiKxFgoqEGTf7ULLFvmcbMQ0ACczarIqNMp+hE+24yXQ8aCcKksgEhxSRGnPUMT8HSEBbdLH1eN1p+vjx41cBCUNKylD/a4JA7/na0AaNYa/1teYaxzWMfaPQoBDGOxXDyPwagdWPiPbPjwMJfk0Ti2zKh0X1IgRhnyanQ7q6GKc3r67TX9+/Tr/9+tZyJLx/+yK9ulul1cU8LWbzlI57AwZKOUcYCo+btEN+BCjUCNNAhQZLGOPlIZ25NnG7VESiQkO6jvsoKjARQWZoVQO8tI35x/W90amV8ctxIirwqYjhXQUwnwsgwWLqUUY0wdDxsnp0M/c2uxKAWUSJC9Izki0afeTrOD9DQEJUOlrK7QmGA07Mu5MtGjgkQIIKdZvTDOTSAOZ8YR5gXDKrOe/Td5tDw57cY4Cn2n6a7bQBo5sywveNn0Da83KmfAcSGoDB8ihs3BDXmHvfV6FKz9Hp30ITsmu6G/Ye7z6bIfHiOE0AIgAcWszMI4FAwuJi5UD2bGzZ0eHafhh7pQl7tuWaQEYEBxTGJ3hW4K88DstR0oS20ECFkY0xbiUG2fofki1a1ZXWibYD6/RImOYEkFOr1ugJI30v+bpuHrctmrWwjmmTAItgvie63Bqg4KElXtZxvfVEigxhQ86Msk/2Rwv7YGgDPBI0tAFA0PoB1ZkYKwy+4IBmY4gQ/HCDvwB52XMKG4jXUmlVHqLyUGmP36OcLMEFKnr6fLpmR4VZgQTycZvb4JGAZIsEEuweUITkVMH+w3O1DzWZ1ScHVVlXPaimC7Gdhg80YU2qfHN8Wt5W5ZMaXn19U9qsff6zAwkcmxo2UX7HE0c1cLRqg8oS8rAh/YyhKaQ/PVBAGzG0tWuO1ZtRZWZXDgCVvzUjijSsdEv9T/eP0kxV3xkAEqLxqX0p+WJC5SJdK9Vflfa5N7h3tF3dnzX9Sa+tGcc6Tsx7fFbR4bPsJy9WuorPpU7S6H1NOJf2V+0FXIv1pceZgowKqEYaj/3QZ/ft9bhHSJ9K95GHEEjQPsR2lG/jOj104j7iNaar5OTdeMc443rWgASdb9VxGG5f2wPWl1qlGJkk6o26f/kskzc/QxvybAUd+bnlH6l0gDhQ8xVKTJNQy0/2+l5gpLXTWm4GMk0SUxSkQ+UfyWii8CjKw0CMPYGEuJm44b8WSFBlIW5GEvE5m7/rmiEgQRkb54hgAjYsT7Zw3ZfkSOhd/ErZr9r1yiSeKARnlO/s68P3BBIw92RkSn9qDKoQGhr709+h6HuMPg20ks3e09ulCTwSRrt0fTFLb19fpb99eJP+8uvb9Nff3qd3b19Y3oTVcpEWs4mFMqDus1d9gOfeKW0fHtJ+vU27zcZBBgsjhou394YnqESZKezifuXfNSBBEWpVYmgYqHDlPLK9T59/b7l1q9BUAYRn0JDRU6TlYuVJ7mb+exPGw3CJgBCULOI+/i8BEpSevwRIKPRzHKX5fFmAhBZd5X3BdaJHQgQCNNkihTYFOPg4Tu1p6BXjS6o0EEigizX4uRmLGUjAiS15CJ6Ncp9U3qwsJMAMS7rlxhhlxwZlIg1oaKry+Nr6ehTFQIAEMwByuU1PRJrSfA7vBA9toEcC5BSSLWJsF5dXXh4T10wB9DjYY9n7BUzw3COzNDp56kX8jS2A/ByAEpA4shjgOHnPSZh2BEuyNwivI50SSOB4CMppskVT8LOnQmNku0GL5I+cX/xteR9mnnCVgD7nC+vC/AkG9G/3BiTAI4HgAuihrDMSZU5nnUACwh7uP7nXIfdUkxOhAZJ8H7pCTiCB5WoNhhF68j3llStIJ9zHarBTHhNIUMBXeUitDjrbMfrKySH53Agk7HYOLDL5Ivcr+Rj2n6676htsc0gGKpBA3sA21WhUBZZ6g3nHiCcCrrcQowwIgcaV30SDZggIqBm2XYZY1ziVL6kctH59Z4+EJ/pCpdwugU7KGzWWGKrrvCgnjpVyvtFAiXNAQ5S89Vwgge06z8yJYjPoxjnE2mlVgpohyP7ENeO1HFeks2jw1gwxm6cBIIFAnvLsMrYMytEjQedOaT3qEsovuFZsX+fA+CMOCMQDLNKiGqW15ysvibZEU2ymu2oDQSn2T/V9tW2ifsj5VyCB3kbKB3VduvRk3fORPvt0a1xbO0jV9saif6u+pe12AQkK8v5ZgQQFbMhnW6DefvcztME1sjZp1YCEIUF4zu81gcTNxdNvEBMTNdKYjYI5PksJudYPZUg1pjrkGj+0Uc8BEs6ZnyEhfE4bNUEyNH/KpGkwqDKnRleXoFLjkEyOCqMa0rUxgDlS8cGaQ/Gh8CVaT8ZF5VGZOxRuKl3x9661U6HmMc6utKrCqs/U6zmGPkGn11D5UIGljHWoakMNCGuYdE62A+M2nwS6wQOkFKFK8Mddp/n4aDkSkGjxf/zbb+l//Y9/pvdvX6b55JjevX6ZpuNcItDAh2OajieWxHQ2mab733+3ko9ItogEcEjIiFNulNWzs/osrDVBJ8bfKLp+YhYBBM4R6SMqAEorei++J3PHM+CRAOMJ/+PpI9pk2BU9GzSeGNevVqsQo91WCsZMjjhuu/EyJMWAUisD2PTYaCcbu5NFTtZEZSZ6LkioQxf/UuWnpYgcoSjBNbw5pee1ha9lQxv7hOtCxdmU1Ez3qujo/KpCSbrV3wE6cT96IkU/+SbdElDQag7eptc7Pxx32VtgZnwASQLxHyfB9pxDcxLvvIWx9x4uVCKD6JmTcxU0IT+nNFvM0ywb2KOpVxMikGAntgiHmHulhxHWM4cLuXs7lheVT+D7NktTM9w8T4Kv+zGdxr7e9OIwGZZjLxUoMD4lpS1tPXIuBIzN+eDO5nM5c88CeAOB/hHaoHyK9DefOtCjPEp5OoAD8leuJUADhB7eP6zTdj/y0o6Pj/YfdenRT2sDUOQppe0+WbJFeCQ8rlEGEkkvAaCMLLTh8cGf4fvcyy2zDdCn9e3ogBD7Ns7JJOHVQOCCvyst1vhGy5CYzAoQUZMPkb9o2ybvTj6vRfdAWNd0avzU++X8gKENyHmhe/Di4rLIH1WGz5HX51wTDbh4D4EEeqtQhiuf45ijPFQjrGZQqL6kfEDlm95XGw8NKdUt9LrpxOm3+b0x1tH28cQcI9Fzj3977pWuVwSj4lyQbvF91BXj3Nf0n6H1GVpjpXntG+ekveelGkqWqdFQ1XFwr6nHBUEJjkVDd+N642/mP4v3lT2QgaDIgzgWupbX5oHeeX0+mcozdH641/SgsssojkaqrjOBRg15VOCGvFOBIM75sQifJrRB5xCfNbSIc8S5q+3HSJ9dyf6Uj/Fz7Z30fw4tV9dIvOVqex2hr+TR3MOq8/JQougl2auOfa3Rb02eRS8Gncs+/b2sVQarKSPKgZdUXVAex7FSNuiY1P5A+UjuM/s+H0CYrmLV1Ebp//zf/zDPT+gL+B2S9UC7I3s2DvGJod//HOUfpZc/GkjAplIggdmjif4MGcIWy33GSzeSfv4JJDSl41TYc3MOAQldG4zK5JBHCjYfr2V+BjJPPQGlQGG/yIxh3P7RQIKCBGRGqsxHkEIVYcTh971I/12KngERAUiAhwLzI0zTIc2mp7RajNPbV1fpv//z1/Q///vf04e3r9J8ekzzyciMlPl0Zu9InIj/DiSM0+b+Ma0fPqfDemsgAkCG0YmJ8J4CCSq4VAnoAhPiiYDOG+aFv0dhxTlcbx5KHXVVWqlQgYYohNAfTVJEL6pGcOXY7eK6nE++WRFAKjioYLT1yyfhXEs/zU6W8E9fT0IgzgQSVHAWZaMDSLC5zgAxDH28wOe4vxVIMGCIdY+zh4DuO3W9VeWl0PnJDWj89/V2A4yeBch5gJeGJPi9DiQ47Xr4ANqgQQsggZ4NeopHN/pCTzlXAQZs6891gHFvc3tMk9nUgATL+7LwpITz5cKUPHgnWB4F5CKYeW4FKwGYK7qYBwTAg+RlH6cjeFRkIMFKVx7K9QQSTIZll0cAlXzZ/EsteOOdCCliqEcGEvD3fIIKDha4VwUSSskxjj8/RJUafEVPA4I7puAcDuaZYCUd1wd/f3iw/1t4HgmQAK8Dln8kkICqDQASADIcdkcDEtC+8yg3yikX4Ppvfx89tIjrBiDB9rSV6GxO0Mv+yYpf5I2ku6L0jT2MQ+WDGaD5/hpQqW3C04DKrgFAqEZjYU70UHJFkZ4LWE+2jWc6kJc9aySZINdhSH8ZUl1UV6ldy9w4XUBCzfjlfud+1r/j58JrsrGvqkudLgAAIABJREFUfYi8ut6/tkcRr2G/JmMPDWmU+HboyNcCCfF5uhfj+NXAjMaMzovK4qH1OWd9o4GmelizXzwEiB4EaJe6UOyrrrmCv/jeQ/Y8MTFezb5tAylsM3pS0Ijieh1zrdzafLGPXXNwDpBQeFGWyXH/cxxdNKy8QOeMPJeGIucJ10ePXD2Vbu2zM4AE5cdKX6Q91e9q9HcukKD7VGn8a4GE2tq1aH6fkxxLOBvXQnX1Nu/P+ZIysKztNXzAn8z5i2AB54r0GQE3tqNAAp+D7/qABN2PQ0BCDI1g+UejL0TOn44/gQQK5yFmeM7vkVh4DwjMXE6zCxKVisgku54xBCTEzavCA5+/FkgYKh8YhcQ5c6XXPEdQ1ZSGIUVGlQEVYOcCCWif15Jp0bDnb31jpnC0tcgeCRoXD0FHphCFKtqHwv1HAwlRiYtMM86xnugihrvvxbZ4TVxjeB/odwxtIJAwGx3TYnpIV6uZAQn/9vcP6d/++Vt6//qleSns1/dpMZ+m1WLpbtEjgAUEFEZp97hJ2/VDOm52aYqEbwYkeEUHezZOgHOCO1VQuM+iIFVQJe4N/Zuf6c7HdooCk40Huv6pu5kKZ1yvITlUxKgswPVd95g/pwEw7MQmn3ZzrpvrQfs5K70lvGxAOTeOQdTt8nDPBRJUKVBlzT7nZIvqkcDrzSPFcmV4PxjaQBChgHco+Zn7yv2vJ8TMmk2hrv2xNc5GKfYp5nS59HJ+9/eP6fPnzyUGGIak00STzwFzAXpArgSCESgLyVh+DzNxvjCdzK2fDQiXpxeeArZgDZBgfCh7FcDgRtjCdOa5EZaXHtIA0AD3XV+tSm4ES9CI9ZogN4LnWLDylQIgTFD+EeUg0yQdR8d0OO2xDJb7gACKAQk5W/965wZ2mWPWToehC0t84kAT5948feCBAO8fKPyZrrpyJMCQr+0bfof5AphAzwTSkM334ZQ+3W8NSMBamSfIei3JEMdW/hEeCfBaAJCw3hysagNySMIjAc9fP6L9hk87z3J3bKybygN4d/CQwMa5mJccGkrfagBxbtSIKHSYyzcqz1U6iaFlKkPwfIR14DusHeZpf3J5ZhlmLCloPnHK+9xSsUpVEYT0KG/W9tnuc2X+c67HfqrJRe5vzFmUz6S3yPeijIm8J+oiLX7X0emagakygaENjQHRAAloEh5L/qp7JIzHTXm+WhdoaERZw+fxoCPKaPZb9aeafvUc/azWv5qOrXReW1s1rmkocU2VT+NeJq0lHUQgATRfW0ddN6UflRW4Zr9rXJq71rqLns8BEnT9dA35rBrvi3NAma9zyfnib6oz6Om37nWTo+LBd45HAteXz450OOQRo0ACnk89p7aHlRbj/NT2rs5T1xpF+oprDI9wBSs4j2rYK0ijdl3sU63/6tGic8h1YOgFdfBInzpPcS2sjeCREHkgZYnyUXxHmTSHrqCHA1BzsrcQ9AdUpvrpkSDlnJ4j3LoYpgom/ayGGAUgmdsQox4CEmqInLb5E0j4Oo+EGpDAjTUEYnCT8zoadwSVqIBSsIImotH+vT0S+pQr/lYDwsj0VJHlOFTJG/JI0L1UU2SYY6FRzmDiIEXcMY1HCFM4pOXslK4v5+nd6+v0t9/epL/9+ia9fnWbLpczKw25ms+8dOt8keYwwuAODwsOyRbXm7TbbBMsB4AISMRoIALQeISEoGTepKlrricEZL4UWFGJj0I18g2ud0vxFKPL1EuenvbErSooRsWhUaiap/pzGmUBAEKjyDSADRVbjK+4bguQYHOQjUevqNF4TdkBt/494JGgCmIU4jDOh0IbsGYmQC0cxWPZ9QQYHgkqfNWAw+cakNAo/cjP2STqw96cz91VGUACDFPOn1nb9nLBa2uXT3+3uaqA98sTTLFUoeX2zwapni7QM2E6hmHfAAmgRVtHRODYtCMh6cjCJxDGsrr2EsUADNCP25urcj3o2b7P1TosXAGATJqk2Rhg9yxNRnNz+UfVBhiV7pHgyTbRf+YrIJDwsPHyZVR8PB+E51PA8x83bqhyj8A7wgDVqScA3WcgQoEEb8vpEYa8vpRG8Bn8h+U21agwBfmYikcC1gpgwhrhDQbgAKgapfUW1TU8/EGrNgBIAA4CNgCPBIS0UOnGOwA28zScOFDQnOo1J34YH4EEVfZVUaMHUVToOWeHDEx1AQnRUFQQA5+RcBJt4TmWcDK7nCLkwYEhDzUZ2fpPDFzCs5hYFOUslT9xnfmONr7nyz1mhb6yUkv6onymcaRzqyC18qTIl7nfa8bIEA+v6QAKJiPGvt1uY5gafX9nIEFdz2tGiK5fTf4O6adDa0/jRo26ON+YL9Jxs4+8ZepKKie0n9w/fA51FdKB5gBryaXg0q5rps9iddsnsqlSEjXOxblAguoPtTWo6Wg6Fu4F6hOcS/SZnnS8xiRUyNGihmKL3ivlH9mXSBcKQOg1vK6257i+lBfaN5XBNf7/ZK7DevTNo95L+lKa1GfD/or6A/vNMVPvUD5FGorzFP/G4ZY+j23QDmBlKe6RSMM13qW0/CRZooTfcR5IGwqOkCYW08Yj2q6Dfsf9Co/e3fYnkKBMboghDv2uBNK3yXTTkNn1tT1HwfczXl3P/wkkfBsggRsbS8E1PAdI4BqT1hT4wXc0HvhZgQT7rmSNd4WuKOzBFbOLUQ/lSGC/qCwqA2SfYmiOJqixsopSVkjnBvefCyRExl/+Pvq4m6oNbmCgNCNKPy7niLc+ptvrhQEJv769S+/e3KVXL2/S9WqWrubztFrO09XlyoAEzOdht0+H3caTL+72aY847ePJcibA0wHfwyy0uZ75Ca4ycp1rBRZUQNcQ5No25v01hdXnvym/Vrsfihc9EjD3VBwIWjXJLnMoQj5xAFvBM13ZVnfbdjw6gQQYxaQRm5fczpNkijEE4rzIrKBs55CLMzwSEKZivO/QJAOkcomxxRwJuFaNNs0KTqGshjCABLgfN7kQfI4RmuD3Nh4ZtoYnQfAzaLNGVZD1rhhnfr/nWuAJNg0h3M91BJhQAxJs/nPVBlZUAJCAMIYIJNxcX2YXe0QwTNJ4NkpHJmxM47TDictoakAC3PQBJEBbGGUPC1R4IJDgJ9g+Doa23K8fW4YmS11SObl/3Bay9T3k7scASI32c64FAAncY76PMiBVPD0a93AaG3gGFDGCR/T6YB9hRB/TzEGCh4cCJNjJPEJVjik9IsTk6Cf3j0jKuD0WjwSr+HgYmzcCPR5gWONeAwkykOCKpNNfo8x70k0DfCR+VfkCFX0FwNQowMTtcsUIynfl/5Q/ui/bczg2MMUM1uxZA3lgMimH2gBIMEMmAwnwviKQ4MBM44n0PQzNGt9TPoc9wPGpLO0CEiiLOOc1/lqTlTXDRWVilwo2BCTQNZ7GIpJ2qa42FNow5JGghpoaPEovfHbt9z8CSOAaUZcqvE/yA7H/Q0ACDR4dr+pU8cRf50DXtGutNdkin9Gn67eM3iz7+nIkRPpRWo80p3Srn9UQpC7A3xVIIJjJdnGNZv3nXBZ6wZmLeZ5150iI+0sNW+qPkW/oPGJ9o02k6zfEH2pr0uy1p+Uq45wOAQlqf+khMPUrtKfgV9TPoy0Yx6NAgtoI1CWHPBJi+3Gv49At8rao6/cBCbMMLBedKAMJtu6TsZW4/umR8AM8EhSpU0FYE1w1YbWcejKnrhcFQRdz+1ogAa6QfS81pHov7PixthG62qkpMkPGfG3ToH1u1CFByo2pLlfPARLIFFV46tozzIFMl4KA1+hJqxnQ2YCrMYeWEMsI7RCQgLGwTa6lKml+CuuZ0vE9Y5KpMLOuuwoQrokzxv6yIUo/tfWFa5avgZ8sm9ELV3zL87I3r4Pl/JRe3F6k929u0vtX1+nli4v06vYq3Vyv0i2MK3gkrLwM4mh/THuU31s/psN+n7C7rJLDMaU5XK3h9A2DAO0j0/3cT+lIL0pPXA8VzFTkuY46viGhp+3wMwx5Gr4qaPg7BA29D9QwYT+aZJe+DkVRCeEMzbia/Y72WP6NZf0KDeZTjVh3/kkuhQEgoXf/V4CEomAypIGlIQ/ujUCjrAhH8Y7A+Pm7Xsu9yX3dzPfRKnkAdIF3hHoSoApDmy5zUsacdM/az+ALhC3KPeJ+K0to7553AbH0LR4Df5sMdphb6MlDFGCQUnjbiVPOkWChwKDPHDY1v1iYRwKSK+L6i6Un6ZzOkSNhlkaINACABM+BdErwXAdYNZ/ME+K5kXQR3ggwoOGNcJwgp4J7JBBIMKAm8xeENihdE0jgnO4OjSHtfDefMOcEmhdLz7rPqg00Kiyvg5VgdQ8MXSMFgvhsrqsnxGzKP44my1K1AWDCI/4/Pnrp5v2xAAlWKnJ/LOUf6ZGAeSDow3Vj3LWVopzwRIlVHOiK7+tmHh0Z9MV66Ikp6ZHrrQAJeegQkEDwgvxJ9Q20P535/GLNAIZQHhBIYNUG/G1tzBy4bCplNPSpSnAXL3uuDjBkKBDIiLJN5Z/KRaUTylTurxp/5fU1fazLuKzJWeVjagwCSGi30wC19sxEj44vC23Qsek+UX1D+b6Ol/QX56W2zs9dV17PeakZnLgGdKl7QvcAfh8CEqhTc7/wOXgueQLnX/vQR786/vHIc4TE8Zyjt57jkVDrh9JPpKsaDVPW0bhVXVXnk5+V1rXqCeeL+2Y8Yfn2fiAh0gv7g3bYl7jP2QcCCdTDo34b92BsR3VNpdGaLlmj4aifx/UgkEAeTX6rOhfnzeWbyyvSX229dAwa2qDXctyq8+l3nD/2N46Xf8MjQXmB0hb3fx+QoECEXZeBBBsjQiN/5khwpGZIkJ3LQGvMxgQ5MiTLS4nsHGaEpHB9r59AQj/QoYxIN/e5QIIa2bp2ik6eSyNRiCtjIBOKQML39kggY1ThQ6ZJQQBhA6UZ10IJZ0km3MPyeZGxNYK33/U1KhhxPyqQ4AqRAwmWTT/t0mI6SqtFSm9ertKv71+k1y8u092tAwkv7q7TzXJpQAIMFtuLu4OVetw8PhiQsLQqDcc0OY3SYjYzIAGn0FYiEsnpMpCgyqrSlLoR4nsV5urFEgVU197Xtn0uPFkbT86jpwMMIlZ1oGJGnoD7Ly7oMRJinXO2QpZ3bARM2yOh1JHP5f/KdRlI0NAG628+7eZ1Q0Bk7945wyPBK2wcLbRBlaYy3zmWn895LpCA9pEwEW1bboNHeiI0BoKP1Q0uJt0zY/fkCpjmF8D95mJup71eLtIFeXMij3YO+zyefX5OB5AAjx+EKwBIMCN8PrU9iaoNfmKOU6eJJ19E5Y+550ewWPjT0Z6DPmCdkWGeQMLJqhYcYEcXIAH9pMs7QhswNibnK8Z9LpNUQEkUaM2u/2X/QgnZO+iDfWkGQy7/2OwfB++AeJAHk//qOpMXkWcVb4TdzksanqZ2Kk8QCEACwhyMj212aQOPpCPyWJzS5oBSkSer2qBAgnsh+NgtieN67eEgmN8M9DeKXPAgRC6LVnJGDyHgWHhfBLEK0DUQ2uBglLuGc54U6F5dXnuejhDaoDkSLOSGIQQ5twbnUXMURFlaM76fIwudHoZclppkvTUeqvxX5WuXAVt7Zpfs0vF2jYvrGOeijOtEAJyekc0JoemfzBrbkSMhpX79T8fDZ+o8qaGhv3cZsHF+ztFR+9Zc1yGuNX4jkMBcQQoSGl8I5Q3jeHX+VUZzDxD0Ux4S54l0E8dh7Y1yVZYKmDBE6+cACZF+aJNE3TCuS1xL6mrgSeQF+I5hXNR91cjHd9Ad9ACJHgymy0w9j0qfR0IX/XE/cH/WeAfXty0fmipJaCMCo3FP1uyfWp+G1kp/V5oHkMCxqM5PL13KHdW5Ik2y7dj3RudqvKYjbdbsD64laYXjrfHSmCxRr8X1Ci7pYRmfwfsLv4DTZebbP5MtTht34WFB5mRgBp2Hqlbf7eQ4/27Vm/N1dF1RYlJCGCLwP7r845AhoCeuQ2Op/f4cQdUoa43yQUSyT9Dr5lTkGn0f8kig0qdItwq7ofFDYSbDUPop30n2bp7G6bPgUaLIekRsla5qzPAcjwQTGiGWHGOkcMIJJ4EEq8+eExjRW0GVKGVu6A+Sq/W9fKyevCwKLDI6Xz+Pm8Z8OJCA2O59Sod1ulyO0rvXN+m3Dy+tBOTt1SK9fnmTXt3dpLvVIl0gvGGxNLfq4/6UdpvHtH1cp+NunxZIPoewhtHYKjvgHBan0DYns2maLqYJiZvNs2dixScNibV1GSVz0TZj+uhZ9M1le4YT3qnnVhh5rLmFVMg7+QXb4f2WNHA8svvQ7ml/SijJdtju7H60i/Z53269SdPFPF0gdh/Z+PeHtNnvcn9O6fr6yk9UUMYvn4w2+6jtNuw02Xa9ZVZ6GJ3cO3ZdBhK8coAkYvzBQALCUAgkUHlUegRYFJUu3b9QnKhIki+roYpcGjyJd28Cz8DPMdPQKs84+ukv2zBgJSekxP33n70MIZ9LIAGu8dyH2BNwxLHn5hwDJuSn2aie5rwP41OawPMggwm2LgD3lrN0sVpZqMP4eEiz+SQtLi7T4mJutAO6Al/fI0O/lZ90IGGGd7gsIDwDz8c1cI3Mxg5c/Qkk2Bznjb0TgIHfUykBjqMKmPOZXOatxNf7voZzhgJxDiQ4jUZQjmsNXsT14zqVuOk0To+bo5VAxG+4FkACciU8oFrLdpO2G8AlAERQBtI9EgAu7ODhggQSJ5Tt9HAW/PeqGxvbS1aSNeew8PE2IEI5JcR8S9UFNfjJXzUcBv3ks/DZQIBcIYOGEseLdpkEVBPB6v13d3el1CPGb3vY6JFJQJtwFbi9mIfc2GnY17pJNhxlhPP3fiB/SCcY1r/aVX+iAUxPOTWUOD86X/qc+Ezyi6iLRMW/NhaeaPL5T64xMBSyC//9Vz4Pc9eQTNc89lc9orztG1PUm+IcRh1C23qOftan36khzznAu3rU4bmYE+5f/D4EJKhMI6CGdrge2K9cx1ofeK32ibwd7+aRAPkOfR4eZvJuyXShD+Tfa+9Du4P0Q36ma6F90z7pZ5V1aIsGLtcQe17pO669Jnsm7zG6zODkwfS3Rj/zUD7oEl4xyLc/kzJ7VSNPHOrXUW/Tdy/tixBAVJyCxyXyz0Ca+HNcBwEtIIQMOYLwm+t/8d2TwTb94XNr+mQffcb55bXQC8nn+oAE5fFct7g34z7kdeRTqvezPSvfrMmMJUcM14m/x+ts/xQp3Yxe94HmGOkDEti2ln/8rwckUOMZpbS6uCxeAroJdZGVkRIwxrYxJOaZ78xq3iVQFSHUa8rC7foNMSJ+Xe0XwHtIon/h70OKgFZ9iBspMu9aF4baH+r2kCDU+VeFlYIIjNZcWKeuEEJxM5fjrNx2lRcyxnREjLMol1kQqftvDgFujB05pTHzOdNuTVGoMb+u8UYmU1OadC75OwUTQRdzj915gi56JHAdVal8qoy4Idv02Q0nGrlmmhd3e0dozZA2geNCywU7UOpRmgNMQLLF0S6tlpP09sW1gQmvby7Tzc0yvb67Ti9vrtKb24u0WszTcrGwDLbrBxgPj2lyTGlm3giuHEzw39LMjSyu3pg6Jh8u5AAEcOKHE9+caBBHyBjNfDbzLLYWd2xaohnZM4RJwGiCUSYKh52gW/iEvyMvgyXLg8CC0ZkVFTOQ4R1xwMnqwbwncAqM56BdPBfveySOy/2YY4woiYcyb4gBH53S6npVwkueCjI36LqUFJtvJJ+EMZ2BhEI3zIXA5H8sKZnnjs8ifQ/t0/rv43Q6Yv+0Ty3RB+4L5LswQSwRNC2lHifaGXnn6QxpmYZVVLSUTgHUUMGiEa1KnytAOadDNqz4/MPpZFUBjA5yH6DYerw9Swj6iT0MevSrdTKHNcRRMV8ADkCDAJKw/rNx2mP9sG/yOgBYgBfKBXKCLOcp7aGsARRbpMXFMs3gAYCShAC28Nx86jObgMfN0zR7Vjh9OjCBzMx2Qp3Hap4MBz9NHI8mCSUUDTyx/c0cEZiTWG6UIQrujYCEpm4st0+hyFfmCz+N7TqVwTxjPtUw09N4eIdsNvA4QJlILwG52Xp4yefPD+nj54f0uN5bvAX4D/JFIJ8C8iYYn8ccHKZWfYLgkxvpDl7hP+asyOoc1oK/3V3bDyz8OvcUAS/D+uN78FYzdMB5BCxxY+po8acEYrtoFHNFujTFMXum4Pr9aW8JOKO3iO3nPX53AwD8wj2enKeDDxGUQf4M0jcVY/IL0nT/3v46Q5iePp36TeZPuudbivLpHCC7bwRNKTedB96hyjy+IwDPOaLrNva3AeCULZlnDOlvNf1C+bjtI62mkzume6JmwLB/Q0DQc/SvaKTiGexfzYhnH2P/tB3VU7Qv/ExdjHOgz8F3BGxr97J/UQcn2GeALpLOgkdibSvvy/k87cBHAbyBlznD8qTNzG7fKv8pyY5LGWbXgyhnyPMoeym36G2gQHYRDdmlnuPkvOlBWY3KGVpL2uZc6N9QTSao6oLBWVljgKymnVieGXxvCXoRjgYNKl8HZUZ/5/eoBgGeivun8Mg7Hew6/G35eaQ9q/wDpUhQGl6H7yF/+Dv7w+fiHd54yjs5B117RmU5PluB4jNKwyqd6meCA10cRkNglYeZTpN5W9GlJIkxgR7SP/ez8mbrP3ToQH9su2t/6Bzgfn391y7/OAAkRCajf8PA+NKXqVVgRj3eez+BhP4Jfo4gq62TbuqudVQ0kYKIm9rijXNtYlzHRF1k9rWNXAyRDCSQD2pfzJjMtViVCdBtiH0l/cV5UGOntdE7sgkr4+xijLV21FUOYyWQQqNHczzEudY+06hoGHk2wHKMKPuHUxt+PgJMADIN4WRGiStNKKSA5GzT0SHNZ6e0mo/Sm7ub9OHtXXqDkIablYU1vLy+SK9uENowScvZPB1xKvm4TjAOsSYQ9ghpMO+GACTAI8BOYi2dfDsRnAprNXJ0TRj3yRPLOLdcA57y1dbHlIuju8Cr8UohgnupuGKdGO/IOHwMbLWalxPlqLBpn7oULXxv/cinouUeARJIvyY0JY+H0veX8VD41VtQfysO356XcxTQ0NZcMC1lCAb6VwAJh60bu80JrZ9Mc/2oqHHt+Wy8Q/GEMQogAXND93IPD4KRCHp2ryivUOEnwhTwBgYdEGbjMJopANOxe8ogTMeUJFRVcFc4y6Y89zKQq6sLSy6KfWN7dTFPAJqmi6UBCcAf4K3E9UJIgz0/l5skYI5dt7PTaZ8HVhEgeAAF007sc1LAY05+CQXQyocdMtAjZcVs7nLugP3ey0cyCR1+Q3+ZlwXeFQ1vaHIlqKFEJdzmPOfJsN+Po/TwgFwIp/Sw2ZrRvtv7Wv7+6TF9/HyfdtuDKfzgMQBHkHTRqkCY54mHOvjpmLcNBZp70ftA4e5JMmk4IXcCwQTQK/anJ4Y8GZCAtszIPFDRy2VMc6wRcnAcDjBOPFmlKoPKv0lXlEOkH+/vLs0vPCStOA5kDyKGzqA8J8aLyiJ4Afww+ju6p8L3BhJqPKgtR/qBCCrbOidKLwBT+l5Dir5WYdF1YJukV/JJ5T1U2JUuolfHEJDAkDby2MinnwMk1NoY0o+eo3+xrZaek4EONfD1OnyOcin+3ugMjSKtxlUcl8pSNbr1OfxM+Rl1QOsvdPcjeIO/auOLYy16WwaPSZ9RfhNQ0vsJ+KENynjcVwMSSHd8Huc36hlDQAL4ku4dAktxP2n7qo9w/0QeHfccf498mx4nXfv3OfSpbdh6JYQOuodErX3Sje5lXWd8PhdI6KKPIf6ioJXyF6UPpXXSK3/n/tc90rJfs50RZQbXowa06Vh+AgmFOrILgVHNU4+EmiBTAvujgQScKH2NIPzpkTCc7C8yeWwyfgf3YBqF2MQ0pMnIdSOrgWk09AOAhBrDjsKkT1DXhLQyEktQmJFzusxi7Gr0RCVXGRkZqRk84pHAJIzMWt0IojaQwANZv9ez8I/HOMk/penolC6Xk3QxT+n1zXX65d2L9O7VbXp5u0p3t9fp7nKR3lwv03IK8GHiCcceHguQAI+E2WjyBEgwIZ49EswtPbtcR7dkzJOeuHDeDOywE8lJWi5WZTmobOp8RUGswsTaPzVGqwrVuKY88cQ95YRynNJiMUvHUTtZUm19uoAEPpPAV+GNofxjUd5yYsoi/IZCoPuYmyXac48EnTPMuYWAQAnFgUXFI6Fcn9knT1ippHEvUzBHGrbrMMZjczrLuHENXSjzk93X8TeVUgAJONUnkEAg0pP9wW0ca5vdw0/ujcCcOgZcbLctIMGUh6mXJDUADyAX1FzQqAAJAJRWq6UBS6yGQCBhkkNgrAzl8ZCm8KgxPwI/FQeQUOgfBiXibLNbvwEqXjXVSiPib8Bw1tY+G/EZSCgGPcJsArhkc5Tpujlxb0pG6v65vLrw/nWcuNG1Xd35izF3GqcH7PfdId0/bmzOgT/hdwAJv39COcitGQoASAxcybkQCCSsNygVCfpzmVDWF4dnFoPsfA2/uZuo0yPXEoAC/iYwgvWGDMH1rkRnkAITKyFC/sxTWm8fnyjCUWFWl1ulH/MYmbmHCPaRzWEuCwogwWTcaOzeJhkcA5CAF4AE8xYZtavGeFtNTC8Nj+5t3A8E9Co3mTL7rlGZ25YvzngOJZlhvZUhRb8BihpDUuUj58IOjOTEUA0r1S8ikDD0/GgIRj79JUDC8Jw3V+jzhu7j/KucUnrRtvTaPv2kJvOKDBrqkITe6HroZ4LCSseFX9mJMIId/VUbH+6nF5DRWw7X0u8c1PP9RF7G32nI4ftIJ/RmYT4d8DrSGfVPToHqEdrXISCB/EJ5SjQ62Wc+S4GEWrJAXR+uvy5V1H8iP1M+GA3luORR59axQzlwncvnvcYfdP/V1ncISKBOx37FNob2NwEByjfeT11T6ZJ0ZPpP8Pzk8+N+7Uu2iGt/AglqoXgOAAAgAElEQVRnMBGnnvOAhC6GCUL60te38Ej4CSR8+fy3mErHIhbXw+DijQ0NJmxxsOoumpVqba5LEP4ZgIQuBhMZXqR//s4TLs4HGRtDHvREVgUC22sQ5zYgVurE5zrajXCXeHsYxVDes7u05UhA/gB4I5ib9yFdw40bQMLtZfr13SvzSnh1e51ury7TzeXcgASEQYCK7KTxcZ32m23xSFhMkBfBYx1LaANDGLLLeB+QACFPpk96w1hIMxfLy3LiosKmS3hGmm2yejfKjApinigwBAfPxjhtXcY4CUUOh3aiRaVdKgJdQEI5oRBPEbs2GxMIXVLFTJMtmnL0Ndu3kmyRSgw9Es4BEtA/BRLoyaGgoM6pKhw4qUdVD3rj0NtD43h5rypYplRaBkWE7HioDK4DvXh4g7uT7/cZYAtAgv2GhIz7ndEn3WRHE3gleGJFAghenhSh8OOEMpAIXwCQAN61nGdgYD5LM0u26Lk07LT9sE+L5dIVrLxQk+QgBYA39Bu7FqE1BE/g/m8KjRnSI3NJNdADoTgAGDLoU4zbUr61oV/7DSU1TSFyBQ+n76pIU5lHeIPuJ+4rKl4AS6LHSFG+Tqi4gDCFvQEJlpgxA1MIa/jXx0/p48fPNpZtNqwtQSMSLxaPBKxPAyQUYzEACaQvhrooKARjnMCi7xVPjojvAEQQoAAH0hNMtLnZrVtKcOTb5Ms0LLifCXpx7wNIMD6V82vQIwHrZX3PQAL65rSbvSvA/IJHhMq7rwUSaoZA2xDpZyBRkY9y+VsBCWrQ6jP0pJZrwf7TiFC61pPGrjafo2/SUKvJ75qMiW0/Byio9asLHKjpR7X71dCMtBD7X5NRQ88nfRZwQMIJaEgp79e1c2hv8iQNpo6DgCD1SBpm2IcEOQkyErQmD8O7hq4U2Sb6A76jRwLd4HldBFeH5qI2/9TPVO9QHhP1A/xGfoXPtftV5+yiS9WVVC/SvR91odhW3963MeSKYQoktHSVDFDH5+u+PAdIeKKziVfw0P4iXapnEuUd1tfAesn5oaBxF5jQ2nu56hnnNY5f9ffano05Fn6GNthMPvVI6FpoEhOTbTyHuRfClOyWXfdHJhY34UhjZCuNDBHqT4+Efo8EMEoyeGVierpgJ3SSaZtrxg2uipUylR8BJKjRo/1XodzVv5rhH5mqhi5QgGA+1Eujj4apGNO9rOljzmifXU8bBvcUSFChM7VswicLb5iNjg4kLEbp3Qt4JLxK79/cphfwSLi+SnereXp1s0oTnH7msBR4JCDJImQMPBIikICcFjyRtfC7AY8EO/UL9EHhgO/hkdCn5KnQimtpa5FBAG1DaZNAAuiTiXmgeJgAmuBkFKFV7ZKOykZYvrOmpOE6CjIrMainwjlzWMzx8a2BBPVI0HFbcsozPRIwNipkphrmkJBzgITp2KsqKJDA++zEVk4iyym8xlRmIIHzy/AGAAlM3mjK7sl5DBUKAgkIbeDe8BNlT95oRgryIsDOA4CQvzcFdj5PFyuvtIJ8CUaf85mFNhBIsBj846EACTi0McUQ/+Cpk3N8WFUGBCLkhINbltk0l37Ab67sGJBg4RxMdOYnbHSNpALKk7n9wU/lPWEXTuyaBJWqyDKunIo5K5SQ/6hHAum+8PPTOG23yO/gHgkKJOBvhDb8v//3L/NCWOcQFohb9Gez9zCGw9FztJD2ABToOlvMsAEhDhLRkECSMMoMVQRBf7Ppwr1FpggraDw2kG+B9EQgAAZ+VFSj0q8GSsujBZ4GBah1vkYggck8zcME9J2T61IHLuVecznSmrFV69dTFeXrQhOek8sxGqLoi/K+mg42dGLY9Xw+S4EEp+Pm1LkGJFA2cD6HgBg1MLrogPxBx9clkyN4MTT+Ib13yHht5H+9pa8FEth/1WXi55oRxX5Tp4lza3vW9PdpL5DAuSeIxP2vuaUoP1R/ohHIfFNGqxIaFWWB8VLw5Gxcct6U/pT+OQeRfvrskEg/lJVxXyltkbfVQB8axMrPI/3p+se+1fTTSOsKFD0ZW07qG3VPNaaH6PdcICHST1WXq0w++UEXkKCh0+Qvuva6f+PcuvrY5Cmq0YqCQtrnonPk8pHFLshVG5y3OuD8f/7vf5h+jcMlS2UBcProuhE8Hb/Fa3Sqje5btHxuGwMeCcqIymQJovQTSOif6CEg48+ebFE9EriplalbnGgorxUVuT8SSAAj0Ocro6UBdY6iUTN2KUg4Xm5lRUJVqNQYPxWJWo4EF9YxIVsbSLBY4VztALbrBGEK8EqwPAn7dL1apKuLafrw6jZ9ePcyvb67THfXq/Ty5jK9uL5MLy+XaXR0o2273lhYA5Q9CAisPYAEvPA3+oOqC0h8aEYAkmPhQSG0QXcE2qLQj8Y4xj6fLcvlUeh2KT+t9aoACXofTwTsWfO5PYun5UNAAtqBQUNFix3VcZC+mMyvKE75YlZtYBsmSDLIYPT3lR4JHqPsD1Ohpx4JRqfZcywq0KjSgX7w1Jo0jbboXdBHwwQSeOJsXi1SvpGGH9tvKaYY+8iTPalsAU/BKbm/u/GJE2LyGVxLoxSKQBHqGUhwQMFz7wAoAo2aR0L2VJghuehynvB+dbVy+gxAAkMbADrY+LPDEIAEtA8gAR4J8FqwTM3ZUDYDG0anZdHGHpqZwQ0gAe0g14DPpxvfNSDBxpaBBORI8LAEzwXCtaCxDiCN88I8AwwTIHhmz81GXCvsxJItwjsHIQJ7z02QMbXHzT49rDfpX//6mBC+gM+WRDH3G+Pc75BDAjHEkiMhAAmW7MtO7N1NlHsPSQyxJgruwRMFfSEoAk8F9NuAm9m8eL9h7KAPC4EYKDtHAwbv3o67P5Met3meGXLBfcwypfAwsTaKW37Ox5D3LbwkOL/RWDhPBTsPSNB9Qzns8qv/KVSqa/LL+jtwkjJkSNPDJPJ29orKudIgeQyNgwgwUA7QcOwbIdZT9Y3a53Pke1cbQ4bmkPpeM2T0HsqnSDucTzUk9buoc3TJKAUq+Nz4rvd26auRR9vzA5AQ9TyuG9cxgkK4HvlqdI9GYy2eOLON6LXA/c29jetUD1MaUnnWFXqg8qiP/ob0e+5b3b/ar0b/a1eD4pooEKDrH9ewS8clcFelj5GDvkzUzWu4X7p0XqWFISAh2o+Rjobmj3OlfIT8A99FIEHnS71BuvY39QddE+2T8na2zb7Yu3g02DN+Agl1j4TICCMhoI7ol76oPg4p0zUBXZTHnFTsS/vw0yPhvBwJFGhRMeBGjkybG7AmpIqw+AE5EiIjjkwyCq4ooLsQXd4XmdW5Sktk7F05ElhHu+l3BBJyVQH3EjflHMbT3Dy74ZEwSy9uLtKvb1+k96/v0t31Ml1dzNPrFzdWueF2MU3HnRt/li1/4yehAAjNEEE2YsQ0K5CQk+Phechaz7J0esLIeTRQIudDUKWGyvBQskVdj7hWpnBWYnyjUKVSwXwWdIUEkDCfe7m/mmKG5w0BCUVRl2zjRaDAIwBAi75yMreiKHwp48r3uSHRnWzRql3k6iZU0FWRgkHmBol7Fbjx60kqzwESgKhTEYzhDQSR2DaNWB0yDVPdZ349vRy8ioAl/ZO62TQEEePYEuwIbbCM4F4mFKErFtIAj4QMJMB4RW6M6XyWbu6uW8kWZ8sLu4/JFpG/wdYY1UWyR4IZ7jlxpidybOZvbcCHhxs5vY/cWyEbpKdiWLtxD/mj68K5YhLR7RYVLJ4CCZxL5Q8EFHS/XV5e2nTzGZw3M+gPCGfyE3+Udnx4WFtVBowToQyoqPH775/S43qbPudcChFIQI4LeItgvtRgYA4DLAR1CK4rlWo8F/uP9HZ/f28AAdcTRir5BHIpsDoQ+oeQF4vfPgOIo5cHgRV6kaEfm+wlwUoT9BhiyUkCCQAsfHyu8PO5BBJU4Xzelu4HEhTIV/5HeUtDvuuZhT+FEmmFB3wjIEGNEPZFZSF5hBqCDAtUIIH3nDuf9DjjM6OuqOPXOVIe2Hfv1xqaQ0CC0iL7pPKL/Vd9gXQQx6oGUDTqVW+nrHuqg7Qr7JjcyMlN4xzZs+33WfFI6AMScD9omeN1kHhrQEK17VCKmfSgHi0EBpkjgfSk7u3USeLaq1HYt1+HDN04r8UuyfNWyzGBPnH/ci3IEyO9EkiJe0nptwYi8Ds1tJ/s0eyRUKseRB6s4I/SHefsXCBBaS7OWd/81+aKeoACCZRv6G/RLXPer9qz2QfqD5Sdyn94H3mX8t+i6/4EEvLynemRoJOqC/MTSOhXG4YY0Z/dI4FGBjcvNxAZmRoAEWSIRjjnomzIPwmQ0CV0KbyiwFX6V0HL8eN3KtVdJw6q3Ht79WSLxOm6gATLjpZP5S3/IeL+pwAAUFrzlK4vZ+nV3WX67f3r9P7VTbpezdLlYprevnyZ3ry8TZeTlPY7BxEIJDCsAeMBkGBKAAzM0dg9EnqAhKh4QJAxHlrXX4GEqCRFIRmVSt5rtJlDP5TJ6++8F/0ikFBOReFxsZybe68qZSowh4CEIpxD2TK6Po9nPn9lvZ+UCzrDEupkMThZrYdl0D5geVU42dtLSh1hnAgh6AISqOzpeug8GU1mA5sGMO9hHgqGRvE0mm7mpAV0n4Yeukf6oYs8DF2AXJu1n8hzH9D4sHKnCCBgciUABvD4yIDNZO70CiCBuROsBORiZiUib1/ceHLGxdzCGGpVG2ztTm7wwSPB6CvnwbBykWMHcjB2BxL25mmBU/fHx012jfea4QASqPTYXOZkwbo3TBHOORLokbDbbYvnhgIzABJUCS30mA3HFy9etEJuCCQwzAF6EBIIonQlyj/C88DyA1juh5N5JDw8btKnh8e0RTLGNDIAwjwSAHDgQqOBWDEiJ/PbNyeDGC8M9hJagdayVwL67dU6thYOgjHhM9rlfkZogyZUQz+sdn0Gy2rbBPcSdDEPq8XC2iAPB5BADxjrFz2G8nojVMX4efHqyGV6WZUl07/yKOVF/dqBUXzvJQokqPFzLpBAELVmiFh7A+dAkZ/HziqQoc+IMpXykIaRnijr/ldFnvu9b4LoMRCNHP1b+8W2lKeRFmrvfwSQoHuYhmWUkeyrGmWqaw7pnSqTtK0oB+P4dd68NO7M8tNo/2r6FNYJoIGXeD0lgIb4T5nM+xWMxGc+n8YceQfpH+09B0iIsmxofw6tP4ENjjmebEcgAdeR9nEtx8NxR/5NIIA80HiReKZFvafRE51vYm7i2hTakNCG+NwGzG1yd8U9hnu+BEjQfXbO/HNOoz6O7+kRHW0LzrGF6+VXTcdDjgO2rwdhOlbSns71TyAhrtwAkDDEkIaSLfYxwuKWmGt8qzDmxuFGVYapG2Po+UOEqmXRhq6t/T40P7HfsY0hb4zI8HXsZCp9/VbGotdFQdrVxpAgQ9WGlnCRzMyxr/EZZuwcPbM8FX/ewxOfOD+kGc7rGOXjJENrS0mX0kld4xtSlIbW7xxBrgxM11OZX1dog+YA8LVseyTMZ5O0XT+6m/R0mpB8bTJC9YZjWkxG6e7qIn14+yL9+v51enO7SrfXy/Ty7jK9ur1Jl8tZupyM08PH39Pnz5/djTgr5ciPYABAVupH+TR4MfOybS4M3K3cPSGaGHYKIfwGI1DRXtzHkwlj9lBEsnFLAalrpaeZ0f3eTjKPHlrDddcTLxUMUZE2wY1a9fBIkGzwKuTQL82REIV0i6ay4VrWNK/Terct9GljkWRWuJ9AYpcSqCcCNRrmCSn7zXbA16y/2eGoC0hAVnoa5TzJoVKD8VNJo/Gq13j1T69agmshtAFGMes+lSbcw5h2gjhFuGf6YrvkNzDCXRFyF3YACaqU0ThczJ0WuTZjGnj5nZ4I8EwgoIWQBtwHj4TpcmZAgiVgvLxMy8urBPAHNhbCFhC+YO1nw3Kc31n+cXm5tDjIYqBbmUe4wmvVglHaS46EFg/IDC4qLtz38EjwtWWuhGzAWwUExO47wKCyUxXNq6srU97xnyc4XFNTkBjagmSrGyRdXFulhq2BGaN0f/+Y7h/W6eP9Q1o/bqwaBdrf7LCmoN7s2g+jPvN+768bFwjtKGsNYzyEPqwuPXSI3izoE9aeHjFWj72cTvpJHtcRbSN/Q/HOyEo6aIH0StkQeRD3yymXF7WcGPBOQM4LKOp5XZgcE7zC++Hr+qNyJER5pjwAv8GQV6Oc49L9xFAXgjOMUzeQOyOOKqMir+ySnf79cGhGmWuhU36nQHscG8fe9/wh+Y3fSZfUKVVW6P0qy4fkvtJ0TTdVWdGla+na1sZOOiZPj8aS7xX3lOJ8khfyfWgc5BsEbXhIwL4R+NFDknJPBhL22bDl/LIvlF0MuSJowL0NOoz9Vx0Az8FeV3CB41LjMtKXzjdBw0jTQ/MSaa7rfraja6SyHPOJcdKgL2FbWa5AP1J5UPus9Mt+KK+1XZh1INW9XH46kFB9SbJFrl0D5DdVNEgTaCP2Bfq30h/Hrnqb0g7Xl88bWged16jnO/9rQht1jI3MaA5q4j4xWsqhkWw77mvuC312i1cy1wETRiMvQpaDe5QEH6WfORKo1PUx8iFDXtuIjBDC2RhWVvpUGdINo0wybrSh5/f1Hb99LZAw1P7Q7+cCCVFAsN0hQ0MFWm2jDW3kvvXDb3RNqymy2ufaPJwDJIA2tI8RSED50caIaJSaGiOp9UHbVgFQY+jPuV/b6hP0DW3nk65sFOGszdqQ0oQ+zma8qOA8AePKzHQxw8krTMajlX+cz1J6/eLaqjX87Ze36eXtRbqyUIdLy5FwtVykyX6X7j/+bqcD6CeABDwHQMJ8mo3EwzEBSDDX4OmsBSSYEOsAEvAbjMCoxNMYMNfEqZ9QxP8616r4xRMJnNyqkI8KURSwnG+j15y5GCcq2oY+OyoicT9xfxRX53w6Q2DMjNFc3u97AAk0bCIdk68VIMEDWp94JKRczk5PqtXYV+CAJ4dcA1NkUTkCFJezZ2t+BIzbwJ4cJsEkjMqz4E9QVxQdSIALO5QhAAk1UGNmJR5ziUtTprJSlcFpy7kIOpsjI//U6BqeCPBIGAFMCEDCYnVp+RJgCCORIqo8WPsdQMJoOioZ/M14zQCCnWOfEMPpAIBXO2h+J42hnGRNwWkARJZOzLkicpk07hcCCQSDWjkQMhDmoRx+Eo/7uNa2DlZCdGQeCFgfeB9Yokt4DpxO6fFhY+DCvz4+GEi028PQRhUHDz9BvRfLkZCBhEbJIi9uG5qt3FQjhA55rhUAGlR6/RS+KQPZStSYQyU8fGOWK9Y4/al+QZpSIKGqLBYgDd4S+1LWkR6rueqk8QqXcfk91x9nCITyL5V7Q/J1yBAn71PlVWUT5klBXPym+wn3Yd259tyDpvv8ACBB16TG4wkkqI6nxsPQ/H0pkECDpgYkDD2zpkdFeaVyItKGrl/Xuqr+q/Oh82T89wcBCbXxuP4+TX1Agso+jkPpE7xJ54Cygd+RPhRgoFzBe7w+zjUPPVS+1+Z8SE/vup/yX9dUdT88X0P6GHbGfa0n5nGdVccnf1O64NhV/436CUHD6vg6gATKCLY/BCTEtuP+6QMSeG+8h39zf3YBJXEOVL/r6pc+C6ENOn96P+mE9MY+uBxwfV1DI2wv/gQSnle1oShCA+UfdaOpUDGBxxPjrPQpgyEDUkYRmTX+/qOBhCGho0yltpmHgIQao1JF5VwgoabcnMNQ+9YPvzFZjjLwyPS7mPS5QIIyG3OgkQRbQESVeUYaGxIQZLTKxHXNhhQV7YveF9dd51qFUjO2emhDLUcC1xKAATT4yciVxbm50YPBHdJyPkmXF7P04Q28EV6mv7x/nW4vUQpynG5W83R7s0pXy2U6PDykx48fza0Zr3nOfDybeEk2Cjx4jjiQ4DHNPr5jOh2OLSBBEXG0x1MHFUa4lxmWmWyxpmSSYSsDp2Fb6DkDLapQRcavxoTSEvjPbr9tSgdmg1/Xjq6zkcZUKbI2OzwSgEqTl1kbPOFmySImbSMAUYAk7+kQf6kBCbivAKQ5h0wt2aIJwtm86lHAfc91oaGq7/ZbtrTMWN679wBzUFg/8okMkzBGjwQYbFxnVcbokQDDzVzPN36qo2CGKVc5QrdRBhy8IM0g+ah7wHjSRYR6wBNhMZsakDBaAFjwkpAXq1UCkIAwBxh4OG9HJQejtQ4gYbPfpGNy49oUMLr4Y60TQBRXOnBybp4ZPLXP7c2yR06Ubdz38KRwjw5PiBrnD4CDgghMQknvDfTJgBTwh3njTcR5REJDvAAk4F7kQ9hsduZxACABAA7yIwBIsBwGO/eEQCgExuYeCU3VBpzkK80yGSBDFLgXJki2aFVTUhqNvYQk+kSQEe14aAM8XTwRpINUTdZ/hECMJ/C08GztNg4BWmxbykmdAgll/2b9Bf00gOXoJ3EANmxec/4RhjZYJVCs4Z8MSCCYQJ5BXcp0JHiWTR2w4h7i3Hxvj4SW7JZqLaQR8tcu+TjE/4bkM9aZ+ghpT+dInx/5bdS9aroE+8f3Ll2kpmsV2Sp8Pt5/jn5X6wPl49D8kffSUI0eCTXX+rKm1u9xL5BAulO5XWQ39I2cAFnnJ9JC/FtPh6m/qf6g6xjlN38bmpe41qqz1dZSx6Sf6VFBWmI7bKOmf6ocjOvD+3V/k66j7oV2hoAEp8F2JRWTY5mPqi6F9vjcIm9F/2a/1Y5TeuL9nAsFGJSGdW10TI2Md/Cba1nXp58mr4z7xHhjRf9SWqL8pNcXx0B6nuVD8KKjIvEyw+CSe679rNpwhmv4kCGvzFgX3xaEiGpejAgk1BitbjIjhAEgo8b89buv9UgYYkjRoIz9OQdI6GJSUfDVxsrnx37UNlWXoIxt6L2MeYubTwVr1xp8KZDQEhTZdbvGTOK81fphMbkS46ftdLWp7ej66xxrm11KhO6HLwltgBF13O/SbJLSfIZyai4UcEh7g/KOtxfpl3cvLcki8iOsFuM0T8d0tcxAwsU87T5+Sg+f701RBzNczNzjgEACx8c4dDvRLYbaKR12+wIkRKbPdSITVqWPbcAjga8aDUHxJYqP66KhwPJ3ce75TPKfKNDIfzZwHc9uaVTGa3smKni8ht4gXR4J2N8qAO3IXF5PykM+E0hgosVIYwU4yDHeXVUbYChR2bIY/xyagC4SnGHbEUwwhWPrSgjXhbkQVHnHdzACCTKocrzfNZ44nBZXFAliuTKEZIs0pNVL4nhoXDf9vnYMqgIJpAl3L3UAIS0nFsowv1hajgR6JNhpN5I1ZkW3CiSMUBZx+wRIsPnKXi5ukKYCJOzppp+D05FzISrKphgikSk8g2Y4nQdI4x4J0eMAnhZcFwURCDjwHc8AmKCeCbYOGdBAv2ydtr5Wm93JDATMuwMJn9Pnzw9pbVUeYHBDqQSxehhIUXhzSC35Bn9jqAOBgulklsaTUxpPkEPBVx73+Nq4l5IZvXvvl4fNsCRormCB0pMJRrLnTsBLT/+UH8UTLcoGSxZpL3cR3x3yHCNPBJTpHiDBxig5EuI6niOfv5VHgoIkul/VEKCBwP2He1j+sUaD36L/Uc+If9PQjHqUGlxd+sM58h3t6MFGPFVUmaR9OEd/UbmlfVRZwTns0gFqc6z3632xT1Gfrv0e5zXOZdm32aOnD0iIupFFph5HvUACy8+q4UvZQtocopE4twok0ItJ29Axc32177V92kVjOqdtfa2dpLxLz+/SieJ8RFrWZ0XjnTSt+1jnRGkKPKzzNcoe4R1AQu0QqAYkRN6jYD9z2nA8EdTj+nBNIi30HeREna+2Pv+fvTdRciPLkUXBncxNa0lV1T1z///L3rWZXkpSLtz5zAF4hBOKYKRKUlf1baVZWibJYMRZsfgBHF17Wt+bo3y5AHld+406i23hoQn6uUgy7aYfWbXBx+lH+UfmQMdCu/Qz5MhjYvocUQIJqPPNyeRJCoVNXVhsC+859PyLjf8GqQ1D4zMkyJ8LJFwSNEN97Bv/obZxTi59v5ZfqgLh0vg8B0jQteHtKae0SG2oP6o0hsaGiLuObxVQl+6hY9j1vS7h1tW+51ZtwAg0hgZSG057PwwHCeIIoWqjoy2XM3v35rW9/+mV/fWXt/bq7speXc9tOj7Ywo52dTW1lzdXdr2Y2+Nvv9nm4dENdY84yFNLAAk0AtyxSUI7Kn8/5R2bHfeHKAMpPBU6XnTOGd3Az3g9T0S7FCfGlkCCMjJraD0cRW+fhHjiGXQau05a2AbIH0fsJ8GwTyNKkXIqazXudP56gQQi5gmSNm1MYIHrZghIGFq/ut9UCfYBCbifGtZP252f1NM4oTNKuV0NNDqtjTO/a0sLqgHBz/keSRjp6LGtBCJUrsf4kgUu8913kcPOE1W2C0Sh54YjIxDilBocIoxI4PySS8SJMBNIQEQCog9QtQERCXBmfV1Moh19QAJO7XFu3QApOLFGlEVGnARQgrrRMe4067yPABMyIoPjwXXSpgsleaRlGUI48Zlzi/tNZ+EA69gTPMDnSn6JfjDNgRFBjB6JCIOInHCnfYs0jAASQMD44dODAwlPKBHrXALBg4DUlDilPycBI0ABR5nrDe0EQMS9CeDTRpA77QlThOFHmdYAjrJsJsCUXbYtwS5s3fVm7+lRKh/wvC5QkPu2Ne4nTh4ZPzGOiEjwNZpAAjhEfHwzlBVj5K+R//onARK4Zti/6iipvNK973s+iXq7vkP9f1kGXeZI6LLfdL9+bUTCkP2l8o7jxH5hLGpEQu3zc+6v31E9wXGrNpHKOr2GNojOV6MnSp3PLgCE16q9NmTj4XN1DiuQoKCvti+EImTzZSCh2o51PFXv6zrrWjef79/gAKh97LLJ6pjWsepb43pdny3X9d1znRT2Bb/P8aaO5bj2rYtLQEKjL8T+0vVW5++srSAqdrvpvMS46hO1i7iXaFO5LZipxewf20odRD2jfWe/aY2NAwoAACAASURBVAPqWKkcwvMUSOjaH5+tyexgvY/uUX2eAgl9a66OAXUt+orvn+23jEjA8xDRCD3xIyLhXxCRgIVCjgQiPbpQq6Ctm+3/dSBBHZkugTOkKHS8ugThZSMhTomqMtANp6y2dSPqd7ue8yVAAgVBH5BQBb4aVUN9rMaDXj9kSHQpLZ0nOrh1nj5XbOfIMUABf3Yaeq2BEieV+AFjPaozGErg4XcSYax3t1f268/v7df3r+yX96/t5mpmt8gHHx9sNTl5+cebq4UtJmO7/9vfbf342DjsXUCCC9LkTvDnJuEZnPgxSrQlkNA1VgokKPrc9D9ztHVtUhnRaQ1HME6o+R7HEyeyOtfcLzSIcF0DWkgpKzegSFI1DiBCjahq4KiBqHPXKOqa2sCSewIk+D3zusZAHEhtGFq7fL46az5HTW3d+EcjrxrjcWRe8o8l79A+KmCCNZTF3CMVSLBDhKTrSXmE4kcaAk63+Tw9USfQsN/smy6erx8SaMbHzKHnfTkHBBJaOdmCSA6MFSAB73mY/2LqkQijVfx18GA+91QP/D+fL/39ISDBsQAABHTwQbSIk+wsywnn19dzVjs4ZqQCDa/Trk0L4Fj7ek3eEaRkhOPNcpIBfjXjMG6JFuvcYNwZDeL8Brso9ahpDuSdAJDg+hdgwu5ga5Bc7jCvB1tvkN6wdUJWcCigkgaBhCgHiTZIekM62CEr2kOJkItt6bPxGISnGwdDCCg6yDOf+z0jgiXSHbg2MZ7oCyo84LPHJwCpIRu4RtXhUIervu/ypIkISdmSxJnkfCCQoFUbfJyT7IGpHGq8q/wf1s+XHXHdk106BP5llU2qz7T/XXruXwUk9MmxIf04PH5DEvIcONW1RCChOjKXxu/S02jv6HzouuiaP73fpe9XAEj7Ue2uM8dG0kC72t7ogp6IBH6nOmZhm0BfXE5tINBeAQq11y6NKb/PPVVt0Ysn7nLjz+2t0IvPte/6vq82jY4V/+caQ/9pv6hNX23k2j+1hXRdKbhQbRed04v75wKQQH1eo0krqEH/q9pgXK94v4Io7DPH7tIc6LjXNcAxrmOm+0HvXfcJvg8goMpufQ7bWIE79g+pDWd7OCMS8B4OiQBM/wAS/kVAAk+dFUgII+ScPE8njAvkjwYShtXY5SuGIhIUUawb5jnPVuVUlVYVYn2K5tJGJWLYJUSH7v8cIAG131WxN5U+GAqboacqMNsTpy8rrdel9Gv/6hjpc1Vo8X8aStqH7vH8fWSLVzPET4UzBqf6armyFy9v7NdffrKf376y13dXdr2c2M1ialfzsZd/vFlNbY5T6MPegYSNG+WRQrCcx+kef6GoqUxcwJ5aIAEOwAyxCuNzsKkKbN6rKl03ko8t0SGNZg1dx730+WpQsc+8L5UcvqPgAZWZPt+vpZGVThq/o/Ooyq7PYPd2V0CgIyJBr+MYfW1EAsdD++6ykyk/PDGQyB2ucyDmyIfn6aqOM0//VX7wewoajE+Ts0gBOrP8Ppw+jie+T5CB99itz8tTcZ+05QTD2INjpyfxeA/tBdmg930fHCMkW2xOvcfMEQ+2f3B8hCM9tfF8ZqPrmQMGIFgEseJoOvP/F4uMTBhIbUDw++EUJ9jePgES/KQ+Iw5Y7QAcCrGOwjkeHYIDgWueek8jEhRI4B5p9kGWLlUQgffCeBC88XQF5xiI8eaexP8+JwkkgFIDUQCIVAGQgKoZiFJ4XO+dRwUVHDxNBaUSj4i0YERCACYepSDOC6qyRH+zbGbDWQCAYW+H49qmsxZwINCD8QwgIZjdKUfBy8C+7Hdmm20QNRL4qoanAt00ENWpOWRqArksYPj5Ok+uh9M4q1Lk2gXAQSDh7DohjOVzVOb36+qvAxK4T/psA9U/1fD2uc8YGXUUq9N02c643P4um61Ph1bnkmv9OXZO3zXsl4J0Lk+Sq0T1e5ejUYGY+pyuNqqe6LIpdB6Gvo9r1Zls5EPuCdWHv2f81OmkTFWQAuOjOkafEfy9w2SL3A9dTp2+1zWHFUjosjMvrTFtr+ohvj80v+r0D31f91Crx1r7hetO7RPlMOjaw0NAAmWjyjTqgtqez8Z3FG1jNCzXLfWG2n7VxuK1ff5XY99kdBj7VgGGrvmpMrxLbulc1PWl/e7yIVU/AQio40R7kftBP9fvuh51/uq2aorbgWL7IVXuB5DwnYEETACMN0QkwPAFMdlxt/e/ftCKfFec5PjB7Mn/4n385Qmb1/P+ip8/O0dCF5CghspQ1+kIdBk3+tklRVwFnG6cLkU81CZ+TiCh9ufMMStAgm/q4AX1H18nYsRRCKnxeak9KpAo5PR+TN24ND6XBJ06r11CE4SFrdJBVAIcDHHM0yN0JeTrvt0XOE+7mk/slCVorhZzu75Z2auXt/bz+zf2/s0LW0zMgYS71dRe3Czs9c3Kbq4XNj7tbf+0scffPtrm6cH224PnYyOHmhEASG9QZeJj6046HBGEf09sOumueMC+4vsKJFSDlUCCGi/qWKlxQ6OK6xaf4WSZc6gOFJUBS05V47gxjrB2MiKhC4DSqg16ct/sCaw/pivICYcDBBKlUJWjG3C5iMMga+XYl8g0jRygUch94X9zp3RFJODzLU6gD3s77k42mY9tMV3aaXy07dPOnraPNjqi7AHYiRE5Bka6ke1POztsw3FEu3EyvN9svcoBjuJRqeKw3RmICDePG1+0U2c0HtkJUQqIVkB4PHLyBUhQ46MCCVgnCiQQKED5TxB+MpQSfcLpvRtW4BlAicrp2MEDAF/zSZx443e8mNj0agmG0cixR4odqpLMEbGwsOliaV7eVlMbfLPGqJ5G6Ou2iUiAM0qn3Ocir8X/+MydVDjfnp4UDhiqNmhaAtd2GIZ62hyRFgp2cY3T2KyRIQTmaRjiFB+/TOfyiI35PObLyz2GLMWaAMEh+BLgyKPiBF4/QF48ru1pvfZIBUQlHA4AA1tnpwIJkBPe5lGkNLTtx+Tsbbt/jIiEDLGl7EF7mNrge+PEMqURMYGUiyB7nDkRJ/gTjkdUSIlxi3ZApoGDJQCOkKvxOTgwcF/MBUpSBrB1nrLAPQuehGaMswoHwbdWV7QGqe7nanie65FhJ9x1YQEpVN9wn6gOVVmijiCv0c+/N5Cgz+qyW86M8DTIq6x+rj3RdR1lIvcVZXwFEnSe9P8hR7M6NC5zJYxd566uhb5+6vep89he3p/76HsDCZUskf1p9N945ilQsAsg3yHnnTrF04SOdgVC58x9wl+8j8+x8pn+dWl+FUjgdbpmdH7qWqNdVde92iBD8/t7gQSda4b3cy5d7idpNYD2ui+0H18CJNAWJ5CgvkPnGA8ACZCJbGcfkDDL1C/tL9d12AZtee5qv+Gevn7dVAoiard9EMXAiJf83K0jTweM9GZaS102tc5v9U/oL3A8Qle0xIzUqdyDJMvU/afraZIph1xrP4AEHx2zm+tbKe92zpGgG5gT0ZWjros2EK+YKE6SCke8P3XG+ZmfEO7B0I0QzFw4WFBcOPUvLuFCqYtBnYs+Ae4LPss5VWVdFYRuDv1fnU/td5fjUAWhv05+iEvC9FL7Lxsqcdc6b40SkHDQKnS5WYbuX/vZbKiOzaljynGbpkHd1/8uQU9AKZ7V1pHV02O2owvR1rmGoVvbXAURX1N5c/3SSdbr2Q+OC9d99zih7e1R8ckTpuE9IJe6Db2L58apNy7HX2efH5stYajb0RaLmd3cXNvtzdJur5f24nZht9dze3m9sLevru3ti2u7W83s5dXSblcL2z092oe//8PWnx68JCBywJGz3IaymU3SiA3yxTYXzFMoJvPGMdP1pHsDY6Ghhxy/szmdtDnUKqDVgFYwhspR56Luq6rEcS86MZzrRkGfooIE5ZTX/sV45InP1dVVYxhC5dFhxfNd9iRrMUADT9HKcXIjiQCDF7ho59mpLHLv7S2iSc7GUD5v9gWN7LwP+4h1gv/V4MBrRiTA5eVryl+8Duc1mfehuOGooQLGEWUPd567vz/tDVUFnHIOjvxp7+/DecbfmAuUONzb3sPdDx4Z4Hnm/npnWwAFSH1JwwBrDfJ9kyz8Chpxbr19ecqMfPlYU3FyzxN29t/Lhx0iteBwiHxZVAMIQyAiUwAkePQMgK8mImFuUwAIABKmKA05iVKPiMZBmsNqYZPZogHWxhOQmQYc46UBWSs6q1UEb0AaJBnmj7UEh3XnqQgRdeDr2q0hchvwJL/LmIk0BH9u1szmCRYAP+97phmhn7g/wQKmLOD0Ht/F2GpUAuWS3yN1hIMdIDbM8UTawsPDY/Im7O3RuQlYmePgaRDj0TK4FZK/gqkcdHBxf86fy5ZxkLkS6DkYUhsAaExtNse8oa2Igtj4fCI6AkDBZrN3joTjcWzHw8h225PtsQZPURnDgY09SBi9NxnxAU6IhR2xLn1uAHxh3+IXHBpR4rORzVk5InglAlxxnpgMN4o9llwXiMhIENL3H0ANOvxnZxvJ/5QcDNBdKp/AbdNpF+SbAbC0+/tzfZyRLRlCfMmO6PysfXznx0POCNujzk91hKqDp/o3gJ74oQOE/1Ve99kUz+mrAoyU2VWfDNlDqtNVVrPNlz6vthf7on2ueq86YrV9fWPd9SyuH+53dQg1CkrboGAl/8f3Aezhl3aP741D6LwoOn1q5L/ru/HIIxxZLQfbCPoBwDVkNl5DT9bx03mlzKzgCvtKvV0dvSGAoK6dvnlSR7Rrval90/W5cog1Nu906noFspEpatRrBOcp83W/q51Z+08bhxFYVU9q/5p7ZrWvAFrFDtWqaBkV3vc5hLDadbTbOB9dNvlZPzIFAH4A7Cf3ByCfYbeMR35Awfd5sOx2VtpBur5dVpVUnmXy7bRCpi3diHZMZpDP0X/+0k7CvStZaD3YxcHE2dj+iEj4PkDCJUHGSfHToqzXrWRfzxEGqhRUqVHYKmKrAqsR1h1AggpqCuAuYd+l4Ooz+Lp3I/4AEi7aA0NrQIGEOm9U9OrEU9C1Cv3z9JnqGHMNUcDQMMf7CpRpR/hMrh9tQ7smEkgADwIci4aKLYhauOZcUAM1yJ9GaYwndjWf2XQ8ssVy5rwHy/nMbm/m9tPrW3vz+sZ+enljr2+WDijczKf24mpm14uZrR+f7MPf/2af/vbJnSMaWe50OXAQkQZQ+BESTsKgAARbwOGcbEaNIDW0+H41CKA0aCh3GRQcc85XBRI4V32GAJVcH5BgI5LxRS43HAtXKDkm19fX4YhhduDIZjlHRlmctvuGY+CYDuwRkQisRMM5IxCQ+todfGf13UfEVRpUTaRVrUbzDCBBx5FAAgAnjFnDmZBOYxgwcMBi7XFf4B7q3Feglp83chUn7OlI0jANIyYiDhoyLCF1w3sMs2eKAyMrOM8EEqbTWaa4BeBUDSREzbDfYQikY+in+c4rHhExswQUPAc/SyEinWE5dyDBOTgAKMBxB0fCcuGRCdP5Mtb6NEonOrANoOmYzrnzCLTVFE5k+U+gAafZPp5Z2YD9wym/GqFVd3G/wNhUIIHjSUBkNInoCuhQ3AMnXCjTGBwCUd2A+5AlOPm+7+MZ928AEQARfN7y5H39FPO43UeEwDqBBDjauy2ce8gl5XkI8JApHe2ejmgEACtt282Wy6lNFmMHQgNIAHcJUho2djju7ekR3A4H26zxfJRlnNh+d3IgYbfHaC/8xFPXrMphnqiqAUgZ5LaJRH34OkowBfsC92zti5h3D7pB/5J80QFEcfSRwuI/DRdKcjcIkBBrIN5n+bGqO1QW0sDtsmUigq07KuyiYuWH/48DCXrQQ72l4Ey171q74PPSu9WhV/1GXa1/++6ltmB1lNVO4LpSu6bOqdq//Ezvj8+59lWXErSpjpE6URwvtkNlL/Xp6diuP9UNvI+eaFfdQaA9JFT3j/ala/wr0Ma7DNmN9Wld9kOdy64WDgFt5HZSR5UOKmW26jW1NXW+uJaqH0H7U20yXEu9Wvt19vo7AQnsg9sdUu5a+0Aby/+WEoqUz+gTeX30PbXhHYBIEMBBmFJKdYG8Od+obfqBzxn8vlHa75keqDJXwRGV71VOAwjWMf0RkeC75ttHJKgw7RJk3FQVSHjOJuY1dbOowOEiqwugUb4FSKjXqYHH51Vhf+kZXcJdhcGPiITL4Z3DCiHUkDqUOh80FLj2quPJ8mRcpxVdJbLK+1Cg8f2vAxLglIezE6zhLeFis6YRVs7T7+xnvI4w7ZvV0p1+VGpYrqa2AFhwu7S//vLOSz/+5d1ru5qPbDk5OdHi3Wpuy+nYHj7dO5Dw4X8+2CRP3yOsOFBYAgc4QcDeXCRpHdMuFBDQ/VaNWh1/nSdeByXicj4N82o4dAEAuJ7z9ByDgOOnTnGDmOdJMxU+gIII8w7Fc3Nz44oCoczurFjkFdJ5O252beTBNIwqAgl62oJ7uMv1nYAENVR8fDKqAUCCj2mWgaQxF0ZhhImrjKKBSWdJ51mfEeg/ynZEyoHyJuhrpB7QyaNCxmsCxjzhUifJ2+hlE6Hoo/oC2f9r1QacXaSlkHJAyCFQHvW49/kCf0gDkjlHQqQwjBezXiBhtkDUQgAJiFxyB7g5QQ4DBuH+jJTw/uXjOY7gGvC1RhKNXOvgH1BHVfeNjnkXkMDv+d6YRtTEcrn0ccJ4AkgAMSKJLrm/FMBpnIssM4mID7QfHA9+HUACL7sZ636XUQqbXQAKTyBd3Ozs8QHpBAEyhgxN4CSdbQIKkVoQ0T9RmQERH2O7uprbdDmx5XJu8wXkGpYquBw2/nykLDRAwuZg2w1ORo+eEgMgARER2GdqvFbnUQ3EaleMZ+dkrUzTIGcCx4kpGw0JY8ornMZSlvicC5DgsiC9JM4/AWJWiQBJbpWfVU7qvuP/rR4L+dkld6ts7Hz9BwMJ2Ffsi+pa1XnUzarXLznXXTacOxlC/EZZRP1UbQg+s96rrp/qiNfPq21a74s1zr5y32vb1P45sxuzYXSkVYbrM/Tzan9TRmmbq/2D1yrfGr3NiNNT7B91tvgc6m61mRQwxt7x7/UsVNeZGZGj677LluPa4a2G7cbPH9o1V8/aQxcuUllOOUynH58xdF6BUJVfkP91zXStA44J+12jTfQ7zf+jKLf7NREJo0O7r1odcH66X/dWI8/S6SeQoDKM//cBbewDHfnGfigRCbCR/UeABP9uAgm+vhJI0HWla1blT5XNBDKaa35EJHwfIEGVoBr/FGIEEojO0QjFxFQh2bdfVcHwmursV4XAz2uOPRdodTi7lL0K77q59fkXBcGPiISLsnpYIZyrIVXCNBKauc7cxXMj5Lw8mQp5KlFVUqrsq6LrWmO1DXpNfNYVUtaGmnkaRzK4sx/uGM0iSuB2tbIJSj4iteEWKQ1X9tPbl/bfv/5sP79/Zb/+9MrmtrfxYW1TcCrgZNaO9unDR/v4j7/b+sPaps4KzxPDiDYgcICIBHecM1IB6Q9dRlzdH3qNKtPGgaFRJxwYlAkcMzWwuIf4fcqSuverMVCNGjV6cC1Omhldgc+8ZI+fIEfIOXLkXQ9lhIiH1yXzP/6C08XvmVEIcGpgIOFEUlcm20Uw4VtHJKiy8z6TZDFPixkKyP1BRx6h4irHaNDQENF55FifgWuncUM0yO/Q8IQsR5QNIxMYZozv8384u2cnvNkYBRJi3XenNiAlJz5vy6I6MDdiygeAhFFGJCCknlULAkgYgXQRax8VGvy3jUgAkLBYXWd6RKwTGA4xJjFuj+sI9W1kRJ6Q8PWH+4cwxJPMkMYkIxK4N9QQVN3B1AZcpyAP9aONI7oCYAKNUqY3YGx9DvLEnvPQzv0RATlN6kGs/zgFQqUGJztMIAEOMu4DUsYAK55sDc6EB6TmZPSSOxelskqmcNChJggHMksACbBjEZGwWi1sgVKcHpEAEAOlH/fZ55NtNwAPEKEAcGFv66etbXcAs+ZNeDTXp64nlSVqfzR2gkR6hcVOToL4i77GTzo9mdJDw5VAQrP2mZaUp2wAJPy2n6U25L47hPzo+qXRqjaU2hn4Dse1y95g3y8q2D8YSECEihrtzbgWtncdA47LxX7lh5rjrGOkOl11l9pqXTZdffbXAgnYawFURroP5QPXUy2vre2rbam6jzKCY8f1H+smAXMpK6l2EucEbQrS07bii4IL1gEk0EFmNBDHtwJFBBKcQ0F+dNxrjnrV5xVA5G1oN3bZKl3rpo5d11h2fW/o/rqvu9aWp5bJibr2B9fzgLU+u8/foH1DPc/21ev9fsmR8K2AhGoraJu1Hc1ezgs0IlP3KPvCOdexZH8IJLC/NbWhST1g2mE+M1KEk58sgQTam5rOwlRC9kVlBf73FIwfZIvJXMF9/B0iEpoJltNUCkuixHFCESEoPNlSJXpJYZxNYgdZDxdjXdSN0CxkffW6qrgvbY6uZ/A9vc/Zpv4BJFya3rPKHd0XngMJqqxoSFUjXe8DQ6bLSFHAgM4VFbMiryq4u+Zf21CVTjX0Po9ICEDBDYA0+KmkPTx7NrHb1cxOx62tFjN7+/aN/fzLW/vl57f2l/c/2dtXN/b27sZGx42dtg82Pu4NGe+n3caBhIcPv9lkD8LEABKifefAAfP5EfUQ4fx6+vh5adCqOHXM0BeeSNCo8RJ8GdavDiaFOueOSrgCCXrC0aWoXdhn/9hHyiT8nc4WjRHvwKXnaKMMXjiHjFSA0eNgS7aXbWYqAvkRPApBQAUCEETE6baTBPFrUxuYc801zDXIdjXVDMjlcJbagDSAkLtcx+qs6skI719PTiZg7c6IBO49Agn4i58aUq+AUQUSOK4EEsbjALj6IhIQEdGuOa7HFkjAnuoCEjydDhEJiCJJEGGC6g0gW1wubIbUhuXcVte3Gf0SkRHkdAGAgSADONZcgy7Xk/OFjsA/P36KlIDN7jzVICMUqnxQY59rV9/jPLDP+2MLbHGtKpCD6ATOC+eJfAY+Pw2Za4wzqhTgfQIJSG3wOWekhUXUw/39Y6YdRLh/G4USDgpD9x1sAyiXgS84gSbZ5XSOz/ZNagPSG3CAhDlDJAu+5xFfHvVy8vSGh/u1PT5u7elx4xEJuy1ShNo8a/ZVDXI1EAmYcp3tMwqs0ck5LwCu8IP1GXIlUxQypYX3x15X8A3j5HOTlWAIJNSIhIYk8QuBhKpjKpBQ7aEhR6cJ6OnRwuood13C5+lz9H/aePpd1bckveShEfdSY59JjrbKuMF+5QM1x5lyDn//LEACIxIuAQmdTmCZDJ131YN6GFeBBMphHRe9hv8TSMBrJ6kdBy+OV4A5tVW1VDYxXZknypgvfZ7bVyUiQee3cRQzZUv1PPU5AQ3qc12rXwokdNkOXCeXDFQ+59I16nyqHYN2q9Oqbaj361vv1Yas9+jan829k0Poa4CEcZ70d9l9Xb6T7n2S0nZVrmIbVQ50AQkEChp5LHx8uEeTelCABLe/WDoZNnHOBfch1xSrHOmzdS5+RCRwpoKbKH6+E5DAxUPnDBOhJ159QAKuH1Jk3DhV2HLiuzanLgoiSl3OJL97SWkNOZLNMPeQmfxIbfg2qQ06zp8h3+XER4U0DJlLBhKVFZ0iKlddG9WJo2Lm2ugSsl1rq13DbUQCjGoCCXw2ohFAYrTIco7j09ZACvjrr+/sv//rL/b+57f27vWt3V0v7WY5s9FhY7Zb2+iw87/bx3t7+PjJ1g/3thqvbJblHqNNkWOOiATsS5L1TRK9BmFdCzqk2EhDvkvYUkBzL/OUsQEKQHJXyOToQPBEQ4GbCiQoYlyNKc4DwRdtNxUPSPT4PX9OkiWybnyjyKY5HnA65XTYFZkAB86NAAMpSfWaOSU5UC42RiTAkfoajgQqYXX68QgCCSA9dGMjgQQadHT8guys5blQMADfUydZQQbKb/QjHNeI4FCnld8lkKBpDPw+3usy6hVIiDnoj0hQo4NVUDzSx6MSonwpCRf5v6cMADiYOXOor3VEJ0xn8+BIWC0daLi6vs2qHjHvGFdvD9I6fIFNnDejMegESEAfEZEAZ5RlE7leI9El8u2rg6Qhwaozq5GPdiAzhWuUvB2UOxhXpDjUeQsywThldFpX100RZovyl3iN1AaPPLhHhYa9E0n6fdHf/d4jEh4fnnBm5iSILViUFSAE3/X+JeADecu0IBJdjaaovoLDhImXggxxEmPakOEex16qFO15eNg0QML6CaRt55UNdDzpyLQRVyFvKAu2SdDZGqIk6gxghazqjEBBP1S/OM9JkoAScME4gWAudMfzIhJUZ/B//q0O1rlt06Y2qA5Up65TwfHNPzgiYTyOfUWHt8oCOlp99tnFvsGRACFgyiUd1z8LkECghevTV77IUfa/OqN8TbtE7dzqwPG1gmh0lPT76rSp3GE6GT53m0CABHIk8PmUg9xjuD/vxWfir+ta4RGq88s20wbQPvF+1MO8bxeQ8BxHX+9dbYjqV9T1NgRoqQ+j+5ZzTFmtOkztKO2TPov/4/Ou8eU9+P2u70I/xvu/n2yxku3Xdcrx4/s6z5CMDjQLOW0db12TOi68jkAC10CNSABHgo9Blu2lDJhATyeQAFJot5ky0lRtfui6LruW6/0H2WKjdb4vkEDBqEa9CkssABoWeJ8RCXUjDCmMaozpxulbnLimAgn6nLrJu9rAa/qeocq96/8fQMK3BRK4ttSQUgFe5wsyhoYMBbLeA4pTiWvUmK+GW107fJYKIr3G25gnX55iI2SLjE4YJ2rsejfD6rFfVsulgSfu9mpiy/nIXr165UDCX3752V6/uvUUh+vlzMtDTmxnE5RGO2xt9/BgD59+syeEXK/XNrO5V0xpQyhD8S/nUSYPAteNjWPkcjq7ehoTFKaqPGpfIcSdpC6dbzqTNDSYKsDPlUzuOUCCKtpqBLB9GpFAw4KOw2gc5fcahZzEe2Sy9xNR6oEUdwAAIABJREFUOFpgFEb4KU6xhUm9WTNeVaNNa2BkghsMWb7WZSBulWUZncX6K4EEjJ8aaA3QkuDwYReh7eRIQBv0xBpAgu6PKpuJyHM/0SltgIumYkILOuCzljPBIud+s8lyfuFokkyRHAoKEHl/MoS8zb/vJltERIQ7dyCt9OPZyNn0VAcv7dQCCZNpnN5jHrGOASSgckMFEhiRgNSG+WKVudUZkZAREs7NAAAJAIcQo46Sk4LjdP+09r4/Pm3cKeW4MNVBT7PVqagkZY0BVKNr0P+siERDiHIH9+Z+4xrn3KMtDijsN8kvkBFHi6X3F2SL+Pzjh4eoyJC5sKPJzOcPZSABJATAg8iAeFZLohl7io407ulAzDhkjYMWfiJ5iPKgXlEjCDExT7GvYNxN/TvYNV6C0oGEJwcSULVhswZ/yXlVg2qwq8z1Nkgq18F5NNpfhJm4XZAh94xIUCBBjWFUKNH9BNzAdUQCCYwYaIAjpkhlhAM4Ei45J8P2xTkJ75mh/ozy3X90RALWT3Wi6dzGPHx+4s29MGQT0jlQp43yX2Vmn/PTZdPVZ3c5el22Z5ez2mUvUGep/cJncg/p+lb5zO/22bBc+9S1lFG8Xu9fbSH2k/PBNY+qDRUIwv34fVynwJ0COJCf3hbmypcypxgDDe2v86T219l98/lsx3PWSd/8fCsgQWW7ymf8z7bzWZwnfEYgVOdI15euDc4n7sN7ELiuY+evm7TabwckaHvYN90zFUhwoE8q2VQbjmud64mvu4AEf69UiwOQ4M88hIznmoBdC9PbbRWJfmOVIUbcULfqfqCNhL+8f7Nvf3AkfJ+IBBVuFFScCJ7GOLlbkoookEBk6JIgGFK0CjDUzeiKKnNc+q7rEiT6Hp2KH0BCO0sqLChEdCOqEv895R/P18NlskWdc1U8nC+QedEAp8PL9Qkhg3VJpUkBXYXKpTVGQVSdtVbwhKHU1Lf1vC0K9qNHC0QZu1GUuXcnaG7Xy5UtFiO7ux7bi5u5vXv3k/36y3t7/fqlV2+4vprHL3Kn7WBzOFaHrW0+fbL7336zx4dPiMs2251skazvsZYDSLgC+RnCGC3I9E6HqAcMB6wSwF0CEjB2dIrwP0PZ6dDhNFc/Z8QCo5Q45hwvVQY0CnVeqzFFgKA6Zs0atZZMyg2iWQAlKP+Iazj/IFt05QySPp+TZO9nWLUACVq1Af3zPcAQwHTwUVoTP15SUchCv7RqAxaFOkKNAdqw/oWTBSCB+44OJsaaZGd9+5OGqo6xGj5InXAwIMs1xjNaQNidzDwBh6PZONK7JK9MJc555VrqAxLOyBZPY5uO48TBHfI8WWDZR/w9MrXBc5ATSPBSkEhtmDiQgGoNKEHMiASkNSyWSy8DOZpMsxQo0nqmXnbVDeNROMIKJPgYJpBAgABki0xtoJOtZIaULewXxpmEhFyzaiRXUGwyWzZAAiMScA/el/8TSMC9nAPBSzmiCsNTAmn53OXK+wduTlz34bf7KPu2j0il8XTu4w2yRVRUCLLakQM/nOe4d1R7wPw3IEIp/wih58AhyoPm3ESJzoiOCGOY+23iVSIQjfBw/+QkjCg/idQGrdqghp86TAS+tC0+X9OWe8KvSWCZQAI5EpjqwIgE7jMvdZqpPd5fARIChMxoCUagFCABdcir/FL91mXfUJfEXgkggfvmzFD/NwUSdK6+Fkjg+NGRo5xTG+SPBBKqU1jtyNpuOu1cA23qTctKr+uJ9qnbGEnup86rgja8hmOktm11tCmTDihalOCcjinXJK5TgFN1h5exnk59/9Z1y+cxckjXvDqbOr8K6tA2qDbCue14/qo6sZeufe5nLku9NHHIT8o1tRndmXVZGflfHE/KL93fXXYk54v3oc2EZ3cBCc2a+xMACbCvGJFQ1wD7TZndtQboyFNmEEhgH1H+0dflnpF3Ob49QILbflktgrwg5/I2uIL4vNV88YMjwVdtSW24Wl03KCAGjIJcDXQVKhraUgWybrYqIPl6KEeMgqQaRzS2KhnGczc4r9OyaF3frYL+S+9PQafjp+PUsjh333no+XVcv7R9KmirssC9eCJbnWVuLkVMVcix3dyMfY4KHae+drN9dW2143KpeFAY1PWHQgB9gqELxnOyntMopECnI0rl6051Ir4kAhoa86r8VWCi+p4qCuDzfprqCWRHG6EWvVdSCALEEKpmt9c39uJuae9erez2duEAwptXL+zFizt7cXdjL++uoxwkTsZsbzOcnG03tnm4t8ePH+3+0wfbPa5ttDcHKyDQw3EJZYdn0XFy4zxzidG2sxM9CV3kWqcibE7zc4CaUwxh0IbjThmDsYXhjucRXFTlrmuQ889ICt0nep2un661jogEPsPvQS6EJJ9kaCwcBlcgfkoaY3O2NhNIcJJFpjpktAD3vqcXPANI8H3UpJtl3F+i7c61oORUCSS0OepZDSC5X1j+8SSKVA0Xrm+eCqKPROO5t9EelcN03P2vG0Agx4vn+hhJiTycIuN9MO8HeV9cxz243cEZbU9EGsMw74ET6XheRDyok8GqERhff78J0ycTvlc2TyAuTrt9XS0CLEJoPTgSAA7NEH2DcpCIrUf6jrMA4tQiAITFfOXEm0gpivWKnQqgIog2G/kmZIsYi8dNpG4wAgFj6yUaH9f+l0amEiBS9lDmVIOKc+X7bMaqErGPaPxznFTWcR1ynzlQ8Ok3bwccXgcOs+42Un5A4PjbPz9FRMkuK3NkVQbM534XXAhaqQFpDm00ClIemEYRhjTJI51XISt67I67GONlMPgDzIQ8RunV29sXdtiz7GdUGQHRonM0rFE5IpJZFIgKuR7rjLJFjUHVU+BIUHk8yjQfhty3jkA4O77mJPx852s/fn2ss4IFi3QQgPB1gnY10SsEkDWNrS35qzrhsn65HNE3pJuOSTg2dN3v/ZyOcJcD5Holq4VU+0LX/O999nO+Vx0tfoc6AeuQbat76blz1Nd32hHqmPCelCfuaLGUbMpXthH3BZCgqcFVx/IZ1FUVUFOg4UwPJjiljrDKJbZ5Mk5HTXQ65UzM73kaM8FR3+ep2vbSP+0/2kadQh3ECAXuObSvzgvHW/s2tBa6bF/tL+2LuhaGgIoum0OfRRuSOrXKeuoAjiXbQV3I8dB76no7k22Z4ss5gF0Z9wnZVfUw5/Hi2BFgFiJzfabKX91bfk2CJpCJffuf/aYNrX6Ej5VwNPh8ZR/5rMM20hZoTzVrIzkS0P/ZIuxf/DCCj+utciTo2sb/ypHgn2VEgq/vMVIP9/Z///a/dgLinmt+hHTQY6YsD4WEDS3c/Hx00hXwzC9908u+M5BAw1AXJbtMha+OCTcOF7YCGTQOcC8a812O4peMzw8g4Zy1vSpSCsI+QaUGnI47Bd6fEUhQQQeDEQYzfvFDIjJVwBQ+XH/6maLgfevuEpBwkLJwI5zMeTkw1EfHz9EWc4RmHQzk4u7kT1BzPYCDn17f2uvbmb10IOGVvXx1Z3d3d3Z3s7K7mytbLWc2hbg+7W0CY3fzaJuHB3v8+Mke7j86kDA9Tc6ABA8tzqoNrnDSMeoDEhRo4R6nEKaS51qoytIVfaZr4LvhcEZOP4EENRJU2fCe6uBWMIFKWQ2Cur4BJPBzX+sJJCAigY6PO4LHdGLTaVRnjhUaWK2BaQ1MOzhT5gkmMCIBBSW13W0OfsdqyrJFRN1dyU7DkOLapIFBBYuIEh/DHiBBFTVlrzpGdAR0Dasy3W2j6kIbKZDhgow4yGoFUWpy50CCOprrzeOZAdM4wpLaEEZrnAToL5w64FuBsUh4JgA4OW2BFRGpQS2YMJ0leeZ0ZDPk5y8Xzo0wBtvfbOKVHLAW5vOlh6kDSIBTsQCHggAJiEjoAhLYzj0qTQmQgLEikNCmAQSAprKHs69rQ51hGlTTeUQQKLilOpd6lHKKa4XAxeP6wVDlAfPj4Fie4GBf4DUqJRBIiBSHcNIJJEQ1gza9pklZSadnt4vvs8wo96vzKuw3Dv7s5LSO/YaMA+8Lfj3F1cGmkUe+eKoIgJjN9iy1Qfc2+6mGZwUTXOZk9Fej304tRwKu9xNTByW+H5BQjdMux7Pfpvm+QIKuv642DJmvf3YgQcFS7ht1qrT8Xu3r0NjUPazOKOec8k51G9csAXnaydou3iuiymKv4j2VraojaUfzHmyb2nfsn64/6nDKDwUk8N5sGqlQVa9S9xJg4zo4iwzMkHYCCRXkwH31lJ7fRTsJdncddOk+f64voHOr/1f5wXliW58LJPTdXzk8uvrvViBLzYqTTD3Pea1zV+dVP2/8rQnL5rZVh6qdP7S/kV+G8eY4cQ9VW61rTnhW8i2ABK43oVsIEIscUXmwwnYER1VEyyAykVUDqRfZJ64/3RPatx9AQrPzzzkSvnVEQl3QFT2kU0bDnAK2AglhTJY8l0Qjnyssuq77ASQ8D0jQsVOhQQVTBQ5fq6KuqLjP/Xnln8+miN+hsqp/tdJB1/xWoOPMEUGO02LVIPr4jMY8FR9DnejoVmH/HCDrEpDgYV1QEN74o3mo6+gYAaujo12vlnbcbw0xt3CGwF0AsODXX3+2X96/ttdXE7u7Wzqw8PLlnZ/iXa/mtrpa2GI2teN2YyOEfMNReXq09f293X/85KkNh/XWADWAI4ERCQokuMJJICEyGdHUiEhgnxoBLpUXMEe8Rg3Jrv2L0H+uJwUaNOKozpkaaHSE+4yHrs/PlLoF0VdjjGVuczK+NWRdBBK8HGeSg7mhl1UcCB6QaBHgggMJaSwxRw8Ovrcp1z3AI+0PX7KqQ2PA0VjD9/X0IJmvVT76mOdzENLn98jUBl6nKWQcD84PjRS+bpSv9NvnbGy2fozyhgQS/FFOPocTa6yZLJuX7wNIiD0WkQwPj5+aUEGMQ7MWmjJ7LOvY1itnHxBmfvBnsARTnuiOo6xqGDVgI8T7EaXAiBtfn8AKkOawmDm54nyxsFFGInjKyHhkq4zQm82XUW1gOgvH3YIkyskJE1xyWZX7pVmzTHVIZ5jRAOBMIKcAxsvTBzL1gzJGjXM1XnS9jCbBok4jW0/8CAwRZFLdy/mHM//4+OipAr6uMyKBVQamk0WkQmyT50KiAxAp0FQzaECenIss+9iksoDQwH/iFMz7juijBBLiwKYlTYTcBXATEUexR8fJBwHQwzk3digHeTA6Itzr6nipod8FJByzTGjrCQVHAgBm/NCRIteDRiT4OpfUBh/fLA/63IgEyPveuc3xuGzfXAYShpzdoYiEwe9L+cA+/XtZNgcHzaUx+Br7bui71E+6Tij38FffH9Ill57V54hUIIEOjIIJVS7rWOF/Ooa63ynTz3RbOuZN9AxJD4WjoOpzto/v8zUjH5aL67NIqBqxCdnC9mtb/D5JVKocJxxD9p8RywqU4n50+BRI0PHneA85wlzfZzaBRPxV+xPP0PU6tD90/Phd/cuIE+q02n+V2VwbvBZzwPurXaz2pn6f67f5PEUHdGT1yzjfQ+M3BCTo/mL7eW8QWuPnEpCg6079jkYHMoUz34AdrW1uUoY7qjYASAjS5dCfuq50/Xzuc7RpRD+AhMZK+b5AgiKhjQGYoIBuGl38el0VtFwkKpiHlMWlz4cc2SFBMfRsGkcqPHRh/tlTG1SRdm1qNXqrgnMhkadNFAIcB35vKLWhD0BoFcDnqQs6JwpkNEteCFkAJND4xud6GovXWudX1yXXHx29i2ssHTAVTm7sorq4K1SkMISTHqkNcI0irQFlHY9HVHc/enrDzRVAg1f2f/77v+2vv7yyn+6Wdnc7dyABAMNyufCykLgWJRt3CFs+7Ozw9ORpDU+fPtnDp3vbPj4YGP0RkQAgASeAEXYcIMA8IxMQGo+2RruCxI4ggTqYqmDxvzvZCfRxrmhQ+P3yc44B9zkVDx175ihXY5P3rEBVlQsKZNS97HNwbHknnGgngQSSLSLkHY47OBIc6DA6tuFwzJcLh1gYjQC0x8GETG9wrgU4GCT7SYeeQAIJNtk2yiN+3uwfnkaAfThD/H08sVYSZOAYKXCAOXawK5+LucHndPD4HXU2FfDR8eOc6YnG08O9cxO0KQuxhwAUeNiwh4K35RsBLgTxInLod+7EkijxzOE4MXc9uSmS/I7td7AD4fFb7P/2HML3DsYqwQSEbfqPAwux7giWAUgYZ0QC0hZAskggwct54trFMnhJFqsgBQb5H/bHZO4RC16vMEv9dQEJiEjwNoNHIMfdHfNNcAhgLPR99EvlqJ7oqYNDeXM4ReSMGulMH2id4ABvKKvU0UZ6AeYAJ/zuOM2yvFtGHsBR8HSMBBLWW4by537w3Cwl/AvAB+xDlKfRHxrgcWqKfgNI2O03SZbY5p5qScOpACXg80A/fR86J8bJHh9QUSJeqyzWNdynQ7yBEz3DitjUWIeZepDPI2CCfp2PX0TYcHx/L5DQZx8MGvIy9l06aMh+GQISqv6vzxgC0ofk7/dObRgaP7XP2DfuJ/xl6oPuyS+xPRV80LHj/fj8atcycoef94EJtJvVvtK1Tz3KA5Fz0JcpYK1zTBuv0UfJFcQx4f6jnbSYXzXkqXguq/DwIEDLzw4BCTomfD6eQxCBURfsAz9Tu47tv2SP6WeqO+t9aMf03WtobdW28Hr9nvpHlAGqBxVg4BzgOso7ri8+q66HCiSczW+p2tDVvsFxHIhI4D0rCOBz/YzUBrUxz+yDbFgDFCSAQCCBzyVHAlJCz/Yw9FECCbABuM+Uq0j3eZft6OqjOcSIBv1IbfAVZvatIxKGgISuhVKFdnUiugTB4ILvueAHkPBlEQmqUPD/EJDQZUjofD53/PuMwcZR6JlffT6FqK4vnDxVRF/7RMS7DzB4jjJRkEwNh3CiQ6D5CTRCrbyRABH2TgqPsotjOzmgcHNzbXe31/bmzSv7r7/+1f7y/o395e2VcyS8fPnSrq8DFPEIfTj845HttxuPSggQIYCEp4dH26+fDIz+48OoARKCRDHr0pOYbpy8DAkk+KGrhLKpglClR7BBFR1PMfiefzcddxXUqgx5wqFzpgafps6oMcVr6vqrhgPY6T0/e7HIHPGsMJFgE06pPQIA+fACJHAtgdmf1RoCTIj0CJ88/OKEO2KzY68cjhGFk0g6CQLZ3mY/8PME4iJwZeSRBnSkMCaI6FADg3OAVAY+z//2cSTkaYSGxOr619A+zku7X062fkJEAsCK5DBI0j2EsgNMiLJ/WEPhgBFI2GxAvBin3AASPgshbE60WXWBKQUBhLgjuT/ZfsuohwAUCSQAJABwgLbFB5reEFwgFUhAaoNGJABIAFDgaTazOB2fT+P1YrZ0gsYDCPUyPYdAAg1C9HeThpZDcQIkYN3R8Oa+qCkluA+BBF5DwIf7AUCCGpEOeiBywvdym/bC+7BtdDZ2h62nWgBICOLD4P8AwOZh05NFnNQcwkkAkBB5pLEOt5sc33Ro270bodaYozPj1UYt+eZ+53wHDrolwMV1tN0EYEH5HA5RVEwJmwH0TqMmIkH7x3tVma0yppEDKc+aNjaOeTuuMdYJMAiQ4HNxClCOQMIxy4MyEomRDX0cCSRbrHqky8HpVnFfV/VoCEioBnRtw787kKDAlANp4+RRyf0D+cS9pnJRddAl27MCBCob9P/qRBNIIJDDZ3Pf8jXt6+pk8XNWSKlAAveLrrOuthLg7wMSIB9U1nAfEEhA2hTbgntoGgb0o+sdOdip+wDri0ACbTHKQs5X3xpV26Nvjr4GSKD9e2n+6/2rs971/Grrcm1Qtqp8o32jOkDtTe7PLvtJyz9qH55j0zbXDwAJfX3xNZEHdZciEtS+rPYd2qmOvM93ia4BkOD7TCIy0xxwhnNPXfJDh/BlqF8beyz1DceXe5Z/fwAJHKnvzJFAQViFcRVaiv40TUuyFhXgvI4ClYL00ma+9NlzHdnfe386jroAdXP9u0UkoB+6uWmsVeHD1xR0KgQaZycFwXPG9lsACapw2vZ1l3/U9cm1hnZSwXM++wAG7VM/kIDQtAASWDWGZItjJzc82uR0dHI4kCci6uDVi5f25u0r+/XnX+znn+7sv97d2e1qZre3tzZfBVkZ+AxGACng/O63tl1v7OnTRydZBJiwfVzbYbdx4QqyRVRtYBgxTmvdmIKjhRPZBBIATIQx0dat517k3KqyorNJZY6/agDwuyC4a4z4PHVXo4jjW404ziUVZUW8qwzpky8EEuh8gfzRjadUSCRzhNrzdasHmFkS8jMgIUkxGyDBuQ3ACB/1jHEflzuoynjYhqLLMD8i7BqRkBdESkQCDLx+R9KeVHgcZ+QG+t7LHP2+1IbDMchDecLBtd7cf5dkRRn1cD6OR9vvcKIe7Pz+XUQJOGlmOFeoMx7zG9UVACTgfUYkuCF5jNN5rhWXmUfm3TN0N1IKaEQRSDjswsljpRM6mUwZidQnxM236zfWZgAJIFqaoVIH+BFQ2hOlTZH2MEVNwiBVxBoFkOBGcDoaq8WVEzQeMxWCwJnne+QP+gMgIQCGBFKSmA+OOj7nCUiMSaQ3tGkikU5EAIIOq55GnTLcn/tEgQTNv2WkA9caDSYACbgvqjDg9BB+vxvsmYIwsqxQMhrHdZtoJ9ILvH/rIEfV6gHoL6oeuHF2OJevsRWSPPF48DKOABNxj3BuzL+z2eycuyHWTsgklTfTKQgxZ161ARwLTURA7iPVMWoEVl0DHEblDcgWY4zOIxXw2tsgQIK3187JSRGR4N/PlKYhIGHaUfpMdd2wfvm+QMKQbh5qH/V/v333fVMbhtqHta7RWJhj6gLsJZL/qlxUW6fPieW4af91LFVXdq1Vrne1b9WGpj6ko0+7TO1tXKMpT2gr+1oBIG2PzpXeP/R/pKpRl49HmeoloKXrN4lIVPtJU6+Y2kC6bI6rji+BBNpddPbUPlP7gfJN73FpDet4qdzm/12fq7wYAtLqnKuur//XtVRBhi4ggfdQmdEFJNRnhWBlWmUbmaJjQH18UQYMAAkcP50XrgekNiAS8BKQoJE5VYY0dpQ0sKY2NI5+R2oDjDAcIMH+5vrnXmR7L9mVuPYHkNCsmO+b2tDlSFeBoZugSzBz4VGQqUCEYPqanx9AwvMiEqry5DxRUfcJQQhanTduUCrCodQGzq2uETUMmxPHnkWgzgkFkfaFYbQUvhX4cmM4T5PdsfbKBm1ta4beDykrFUgUWk60Nz7YyaMOwhlqgYTI617ORnZ1tbKf3ryw9+/e2ptXL+31m1f2y7v39v7tnb1/ubLrq6mTkiGdIZQ8QsoDSABgsHta2/3HD/bw4YMDCfvN2k+ox4eTl7EjkMCIBAIJPm95wuaREZ6i0YbScx4qSITvRWREGB1qVNEJ4njTMT8z5iU3mPdQQa/zrwaFrsE+Q6MqZ5wUYj7JfM0ICXIkcD0Efo5I/XAwXK4lX4ICCSM4YQnGOJDAvvDUJYEAlzsw7HabZnx8rUqZSPYhHPSIMPDKDwK4ICKhRtS4c87ye85F0J/aACChS8mr0arjyr0QjimYDgFYoG0MHRw5WKBAQuiAOB0nkECOBHcgD+E8nxn9GZEAJzLkRzi0bKs/3zkSAkiI9jLN6eSpDfhxoA7M/MLx0e51s+VqahNUKJnP3KGFczpKYAF/nb0fr6eLWP8JJl4tr51TYbxctpU+svyjGmPbQ8wPyAvpQPseyBNuGsYKJChXAvcLQQSNWvC9fmrLl9KAxz5mqlJ1UtA2BSYOWX4UQMKHDx/sYb0JhznbC0fBZV6SMCIiAae0ABJwH0Qk6DMQeaJAQszB2CbjABaY4uDrCPJpfwp2612UhsWc4nrc/+lp7e+dzXnmhM+90gaihWYOJJBtW8eeOuaSbAZHguonSLxYS21519Ah0S8CCU0ETwESAhL+MiBB9x9lS9Wv/X24DCQMHbQMRSQMOeJDDtufHUigfar6Qm0BrqGqf1QHXVxfWc2gS2e5I5IOuAIVugbUkVI9yj1H+4R2DgFNtVmoH7j3u+aU/avrT9vHvXx2n1NELOoP24L3SFbKZxJg0D2idbfUN2AftU8ERNWpVH2oe0nb0TdHzwEStE18Fm0epr5cWgNsk/7Vuaztr/fStamAis5jtYPYL430+2wNojyyr89zm0LXepc/dta+Z5At1rXR2BanqJh2CUhgOovOt46j+m9+jTzM93ZGYjaYSdpuJFt0jgpQ7krlKNUhHEd9vu4VTa3gmnbOsx9VGz4v/8jJ0g3Fwa4T1ydgq8LpUkDVWdTNRoVExUhElCeGQxu5V5AMkP0NbqSBB1NR6eLXfv7ZIxIYTqabR5UNgYKqgNQQuiToh4CcZp3Jiaiusd8DJJwL9DaElQYlP8ea44kFjXSGCvIanppdWgYtQkwCuDZf6zje02dNECGjCUYHj0a4vV7azdXK3v30yn55/87TGt6+eWXv37+3d4hQuJ3a1XJq8+XSJlOeOOzd4RyPTp7CsHla28OH3+zjh99s/enBDpu1Aw2To9lqsjCEfzkj/QKl7cKQdyK6UYRjY1xQNSKUZ/Th7AfVJEYgn8NJO0gGzeY4kZyO7YSTS3wXjOtw5hACb0e/Ho4bHCid4wrkQJGoYusyDrqUDL+jAA6vU9mD8HUCRK60SLaYgMFZP8upPEAQnEASSPBTbNwPJ6wsASknpExnwJr3MUREAngE8sf75te3FQig8ODs03HBPfDd5gTcHdsEt/wknyf+Wzvujvbp06cmxYH9ZtQAHPg4eGWee6Re0IDD3M8n0+aQHe/7iVYy8WPvYZ34WGcEAf6HExgRBy1HQlMicB+n8AytdbI9J18MLgfOL++HvsV+7yFb9ICDFkiIPgZhKX4QYRP92TuYEPfHSQKc+4Pd3FyZTU4BfGHuMZbLuU0Xc09d8EiF2dSQq8/0Foy9R/AsVra6vbUTKn3g1NzXTrTXn+mAvDWbAAAgAElEQVSpCRGaW4EElgnktQoUaEQCS0Q2n6O84mHrp/Z4xjrHjY401nIDJEyjxnWz3sH7cELZxYPzo6A0FT5D+/Ccv//9n/bh/pPzWniajo0cQPGUjuXK190mHX44/lgfu23cg45LQ4zYEHMGoNjs62MAs/wZex35UZNegffxTKyX9Xrj65frbpt95fiD32Y0nnsKDdeU7iW2q91g58Am1ojzm+RJayt7WtLHVjZhDjHPaO/R65Jj/PCz2e8cuEN0EGva9UUkeJuQspYcEgC6uAaqM+A7c4DMUPkpunTQ1wIJX3Li2vX8PzuQELKFvBhtig0diy5HU6/vsmN1HDh/fY5IX9QQ20X9VcF6BTgoN+mk4y/3I9e2RnNRxlKPV7te7VON2ECb2A7uLQBr0RamlcFGiEo6AJgXi6UfbBwQguWpnJCRHn/pw+SRfn5g0WohpDpAD/Kv61TIUoCPmQoxg0zFL+Qb9CEeKtfx+3i/1W6xW/Q1IswcTEQkVNovsE9gr+A17BS85ucopg17Bu/juWjPpfvzeWiPy5r8i/fRP/zF/Xhf/GU78Jf2kquzychmKFcdXzaUruX12n7ez4lkAfi6vot26/3DHttHah5iWPOv+ySH4IMCmaATTGM+y1+fv3JQSH+Heof+QbUZueYQ1ee8U8fkDJPnoD2L6SzlZZZZzs954NLK51hPtfwjIzFr+Ufo6/gC1lnosHqvuk/qfsEix331u//ZHAmuyc45Esj67QJI65YXwTukaLqUoxo39cS6OgVDipSTTcFb/1bUrgpNbJQKYOg1Q4qCiqZLiT7nvbNQ6ed8oVzzpY64jg/+x/jT0FPDiwpoaPyf2/4ukIiI4aVu05mvirCdd1YTaE8rtR+KKHatEQ3J1bWnilgFDJU1HbnHB9Rgl7J0xlxtnogqUNGefnHMAUS4oz6D0Q5ivq2dDmubz8Z2vZja1WrmaQ2IRvjl/U/27u1P9tObN/bmzRt7cbuy65u5O0RoD9MSjqd0FHYbJ1VcPz35393TkwMJ4EhA6sLd8spOT3tbjCOi4ebmxlAWjyg1nEiGFkbOebDgnxknkyijM8IJcv6FCuLr6XjmwnoMw3kcERB87Y7JZnuW8885oKGkoZB4j/KGgA7JnRRRVoNKFZuuMz4HjP1uyKSzw3lVw61ZN3DEBEyA0hitVnZELfnDyTkRpvMIkfdohFwXcEBQXWC7Xnv7wfyP30jo54miOvB75w3wdQVnHA5PpiCw+gDHZWwzd9ybkwcb++nsw8OTrR837qDBKfPxSScOzq0THu53Np4G+SCI7HBvr/JwiFPm4OfIOWe1CSh9GI3IK4QRCdWR98Uz4sS8Jb+LdvGUtw2J1XBi/E9HkDn1YXCq40eP6/wEdr8/v2es3aSpQASRj28CMwkuuM2Jno0R+ju2yTTKjfrJXXIgTBczr8gxv175ewATYNjscYIPg2s+s+ls4UDCaDa3Bb7v90C51ihX2ThRvrYiIgGRG3wf/TtgrzLdIYEUvy45JxDZgbmCnMDfqB7QVsNgDjK5J8gZ4ukY80WkaWRaAKJXAC5tYTw2VRQAtsx9/Xz47ZP9z9//Zo+PT03JS3wXlSvGE6yzvXNyxClRgIBRuSH6pERVIY/Aa5DpVrnH3NTI6z19wAGi5I/YHe1pCyLOve081WVk9/ePKFiThI8RCUGwBOkmTepAs/YC4ECFB+xVdbjOSSFbgi1Ni4m9HqU/8X2AF5R3Xp0DNrYYvmjP3vk6os2YX3W4mALipUppRzmgEzwq8/m0mX/qNHXWhk2CyxEJQ98n0MZ5UdtMDekuR9ivhWLInzODmqlasoerrYZ7KseNGuoq/4f6wLZTTqujz5Speg2v7XKquT7RhqGIV3WQqm2JZ3CvVyelOlY6hmpPVCBcxwLXqf3dN/7Uh2yP9lnnW9vIMTyzbTr8gGbdOOtv6BjqBq8+hdQr7Jj83L1ZT+UkMBzYmztkHX9BbgvgDgA3/gJI9+hA6CNQEEFPIJIMch5VkvI6dxwTOOX1+r04kYZv/rn9ovaMg9Ri39B+ib8AEiKyiu3SfvD5l/p3gsyX+8NOqq89agzjimw7RHbBFgMZsQHUx7jsowzy6Nh8jvb5STty1cT+ol2G++FzON7p+nX+nTDNEzopwsmCJFGiA6tdrWt7yH/wNQsgKEJdIy7XDybieSACx/sOEHhEWFvljFUf1MfEde3BHcqCZNpCkl1Tlvu6QeRbplVyHzGSlvb/0EH16YiDwDZK1YGx1HEeaTEy+79/+99Ia80oVvTywJTUBJSfI+MuXTM6DXmqX/uEoe8TiOkBEqYI1S1l+lRQOwp/4UcnWRUF378EJHQJuYuDWU6tVXmoolSh/Z8OJKhR+68GEnweHKnu/3kukKCGQVXEVdDp64aNu+NUom5NdaDpcCLHtwIJsc6jXy2QkeFjEOpSxWGzjhP5KdDmqWcm22i0tdViajerub24XdrLF9f2K1IZ3r+zd69f2atXr+zVyztbXiGCwOw0wakiT6kzdHm7scMO/Ahr262fPJ3hsNna0/29be4f3Um8mS9ttjWbjyctkDBtgQQIVY5/N5AQ1QmgwLp+1Pjk2KnscEN9DeP7vKyr7tV6EkMjiOGanoevp6455mqAVTnQrJVROJAI770EJNQ2+/wyKmM+tz0cIyhE50yYe2g8TkucTGq3C4d4f3KnHo66k/UhhN4rdjAnO0LzYyxaIAEIr79/wjjFCag7yu4gTuy0H3nFhN0mTphhOKy3G3v8tLEnzDkMDRhfcLhhBxyOBl4ItMsdHz+ND4IxbycUIwgckSvvJy9RQcTXMkp15ulPjO/Y9gcADXGCS3CA0WIqT/g/P2siEiTf1qMuEOruUQNaCaBl0Wf5Pc45/OFwvA8Z0ZBtzciZABIivcHHrqk+EoR9M+ydKeYtqozg10GqBBJmi4VNlxGlAM4EN9687OPEKxzMr66doLHJq56E49yAJ5n+QkeyplLBCCSQwpPFWANZRnMXYftIPYiUgriee4bjCIcV64vA2mgSwMgoDSbyEPC+lG3jU6Qd4J4fP360//3HP5wrAdZq9ClIJpGK4VEPBoKqeA92PYE6BYNwb44l1gmJ1+iUtaAD0lqCX4EAy3YfgMTGq0OgTwE0otRjgF8xv7NZVplJzoIWMAhJxIiWVpYwiuo8As3TXrocJI/IMN8jPp8JLKhswvewl87X9HmYMMtGantCnoQDjhrmul9UTj7PNPw6IIEREZTfnWNRSqqp/kT8XNd3m/WVD+i7L9av9pnj+6VAguof1TvcU6oDzgz/jLjrc5yHDoqGgAS1f9nG+h1tj9oSer32ScdbHTU+S8dagXF8j3Kj9rdr/Li3u9qka0D1L/Uz+0QwuGv+/f7JoaPP1/9pg3A96IGB6yQ5AGD/6pif2WfJu5ZSItJUe+wX3q+OjdoWR9d//eVL+/rF53tby/N1rDgH7GtNbajzz73EcekDmi63q/1U54/97Fu/XBP6+XOAhEv7nySh9Rq2sIIJjEho5ojcCEwZTTsfwBPuCY4gXVO6z6jHLo5VHqw1ezICTQMsH0XEzQ8g4XSy7w0kNKc2xZHrU2yXJlUFcv2+bs4zQZs54FUwUvEMKfMhRTO0YZ97ot93n6+NSPDTGyFq46Z67qnIl7S/a36+FkjgCbmOjwr21pFvUUOda9Yv7zMIVJCrMKeCBhBwpkgapdCy6YdyzZOqPNnn+MLRQx9QYWECp24Mx+7gKQ0vbhb2+uWtvX51a395/7O9e/eTvXlx55EDV8uVzZczO9nWgQQnmIfj4Ez1iEjY+C+AhNN+ZyM4mZudbR4iIgGEjKvJzK5OswZIQFQCHKpYE5HfiLb7iQY8Sv8JQz76j3SFOCFVAaz/1/1dT1g2mwASaIBQUbogzvfr57o2+wxUzqeG9n5mYKSzeUrWXjW6ajvZpzOAAuXBcOqJkw+UfExiODicfmo7m9p2EznnOAn202MCCXDcR9MIh24M9azs4MAEQ8bhNMYYaYUH9m+3PXlUx+YRwMHO9pu9PW7WtnnY+l8EyOxAhAiSQ+dYGJn7YgAUwG1gOz9tX+KEHbnwWSnEEXsHWqaRcgMuhhyvKE4Rivh0DEJCzhedXP5VOex9kOgDGrX+fkYWtE4yEe4Ii+cvHPKz72VaA05KYp1k9EE6iLM8MSWQgD5xLt0/RAqRAwmRHsJ1j9QGcCcgygAlPhc3S480OWB/wVjAmkHax2zuvApIC4rKH0HKeJJUDB+nrNpAeUNH24EJ7Fc/zW5Jn0heiRN/Lxe53rojrVwKdMLCMY8oE4AJHhmQZIEeN4J+AdzyiKI299/TRQ44wQlnFmkEf//nB7u/v8eM+/cQjeAGVwIV2O9LpHSsVg1YgLmv8+oyw+URTt3b1Cm8xrXkWdhsz6M0wBLjpI7eXxA7BnASQMLOUysok3yPSapEgBbBxYAIDY5P7K/oN9bquVPWphGpE+TlP73fySEi0Ugq7wGEEECLOYx12zpq6WgURclUHdQw5/x3GeJD9sNQasPQ96mXeJ3qQbanOkrt/kGETvuELhtryD7iQVKf/TWUmlFlerUxhoAEPv98TZyHKz/H5mxleP93u+wf1Y863rxf1Z/Vzhmyc3nCSodQ5TLb0+fk0/a55Cjzu9XJ1DXCz7Ttzed2meNM20C5X+9DWaM2Q3UIu9sQdswlIEEdcd2f1H9fCyT4HAjZH+ed46r2a6MDs5oP13ajS+RAhtUx2G+Onco4XbN9a7wCCXXsde2o7OD/Q0BCn8xju8mRcGZ3SSM+i0oQ2YvLmEaasQxtWm7KaUQk6D5QeTIku7ztafs2+zCBBLyGyEcUzQ8g4Q8GEoaceFU+fRuh7x58H7lBVcCrcBxWxCVffOgL5fMvccS7bv21QMKZ8STOG8aEQuRSl4baP6TovwWQUNeBzl+d2/q6AgkVnazCVhFw/A+DVRUtwviiPeepDXTAEfZ35qQ6WdrOqyzMJgcnip8vxvb67spe3F3Zu7eIPrixX3/+2VMa7m6vndMAofE41BrPg1jO874TSPAQ5AQSNg+P7hCCb+GE0m2Pj7Z9fLLTYW+z0dhux0sHEuAYVCABaDCUlTsinakN4dTBqYoQwchV1L/MIeT7yEnUzwEkqNKkM0+jQE9gMW4MQafzogZLNR4wDzREq4Hsc5ZkQ2h/nVcqEf3LPcH5w5H2FiCQRyAgRSLD8sajzK2f2267Dcdms/eTXvALQDkiFB7vPyWZXFVmXEeRIx8cCWoMRPSC2WZ7sM364PdGCT/klQPcguOJE12w6nv4NUIwD1iXSVqYIaYHQ53ukS399Hnq62o2n9jMCfKO7hwDLgLwBKgE7STxpkctTFB1Q6Mq2nx5yhY1ipULQE/W0TaNaEBObXw/QhBpEBNIIMM/oi3cYEhSSwAJbmAl+AIgIdbXeaRCzCFCRY++tluDO9aMpy7AUZ2MbH61stXdlaE85GkyinJlMP4QsTMOgkYCCcvlVZRDQ0oPwKU87caJfvQ3pCmNP+xhAiznsjjC8vdeRjMcakQEECwAKIXXmI8KJPh1yWFQgQSCPiGjJjZxsrTYx0iH+cdvv/lfpL3gc2e1PkZlBI9IOBEYQD8DaPSUGI+gAPdFAKNOUungJlIspoZxWSwQ9YLvoE8BoABIQKpNA2hPIHNO9vgU6Ry4DmOw2UX/QfZI49T3YwJL6E9wQyDdYWwoH4mxag3h7ogEyunqCFUgQfWc6hcACT5PTaRICyTETOcakNSG2OtJIpq8Nl0Avu6ffh38dREJTaROR8Uc6lWuT447HTcfZ4koVFursa+SmFjbr07dkI03ZMyrfVFlvBvzQqLWZYvQUVQ9Utt6yf7RZ16yG7tABLzH51dHifciGFaBDsrUoedTrtEhp8ytsln72AUC6JzxWnXytT3a1nqNftev+0IgoWu9UHfTZsBfHc8z+yzlcYxbXPclEQncE7w/Iir0/nUcL60dPB96wFM/ND1W/lf7g7ZRyPvgGUI/mOaJezBC03ltUNqwKavLiL3z1Kuh/af2r16r9grH5HJf+z/t2rd8biVbrDYeT/8b+Z2P4T3p37H6GPUlIjPdnkJ6Rx5UUI5TP+PZQ2SaGbjWdE45EqAzwEf0A0j4FwAJajx1CcWhxdm3CPk9NTq67tUQnyWS1bdx+tox9Pyh9g854kPf/xZAQiMU82RJ52To+UPt7xI+OmaVNKU+D/NHo1sNA7YRp7VdSroKyHoNX8MA1v4zp1KVU+2DGlIMxW4UbYlIaAVucAt43qCUMoOAQ479CDlTk6PNpiNbrib206s7BxB+ef/WUxt+fvfOXr98aVerYI+PlJxTAyRAH8Z983Rwsw4wYb2xBcjgUO98vXUg4YB0gMPepkez2+nKgQSQxwFM0IgEAgne356IBFciADIyJ5G5isxBhOPs1Q0A2E08M91D/vl3vW1TozQcmk6zEs8x7BztoXHLU89qCHLOzkAbyetzo8MdoABC+oAEva/eyx2UZGcfzaPcnZPrIZgNnBfuiCLtIRzi7ePGT3oRoYA2zzMEfr1bZySD5mwngeHpZI+Pj+6c0XDAvdpQ6qOtt0dbP+38NBn55A/3Tw4mbDcBHiDfHWBXhFgDHJhnGgMABYRVAiiKFI/FcmYrnB4v0HaU/jzZDM60YY8hWibKf+Iv+gBQCDmdVQaqUURDiEZePblGWoZ+BgCBDjfv4+tizPKPcYLLX+AIeH6bs5nfP0QViLYqTAsktPNozgmCPoEzhHPtfUPlDQeIRjZbLe3q5tqmy4WngoC20TkwYEUgKmESqQ1wuh1IWC6cMBD3oXwEkED+CJdd2AsOjJGsrC2ZFu0LACSAoAjzZ3lIONjkTKADC4fbUwIQ/p8Ot8uyjCxAakPIz9a5wjNmIxibsZ/WT1v7+HDv6whpMQE8haOK9qM9OIHGOIF80uWDn+iwygGBEsg4RHjAyF1k6gxSETCu86z8Eu1ZI4pmD46BNOqTlwVAAkA0RCEgKoNAAlIbdH1gfnlqG+MfpJAEEqhP+iISyBFQ9QWrs4D/wNdnlmms1xFI0Eia82sSZOuISEDbxgIk0CCn80Vw5bIO/joggfpT5VyVpV8LJFT5QOf+OU7MkH2ltoqCDl3OI5+ntkA9Me3q+6Xx77JZ+/rVZacoOFOdJDx3CEggUNau83AU2YbvDSSw/Tq2Xbq4yx7z674QSGDfWruqBQ2oR7iP1K5r7DOZzCCF/Dy1QOebe1Gfq/OE9utaq9+9vHcDSNCIhK694fpNIrzwPBIU4zPoHk81EyCB6WT4nPtXo3N0bC61kfNWbWCOcd9ar3ut7xl1/dbxYzsr0MbrnE9BfgkXc31AP/jYZQlh+hDOBQXbT9Jafw+QgJTks7WVlbq8X+ORA/I/gIR/AZDABdElRKkkLi30qjxUiNb/Veg3Qj1Z0Lkx9DvfQtFdFiQR/vI1P18LJFTjhQYRhddQ24baTyNP51nH+muBBD/Nf0ZaTFXi7Vpoa5RriHE4E8ERoILiM6EubPV+XYlIaBVeRipkGL3fB6zoMJyPewT02nQ6svls5GkNb9+8sNdv7uzXd2/t7sWV/fTqld3e3tpijlDzIP3y8OpxkPE11RbGebILYrbdxh18AAnj48HW94hGeLTRAbnuJy//eD1eeGQCgQTcJ8CbQLovRyQ41+/F1AY98alKAeHeYFx3HqasREBggMpPybLo7HOP4ppKhtM1z1wflBWc0+Bsj3HkvfXvpXv5F9HmGTxrhLhN7Iixc66EYHSGswhnDWACgATkoDPVAUACnhvKrDX+QLIXIEoYOciNdwdxHScQ7szBsUIY+3Zn683BntY7e7i/t98+fLKHT4/28Li23ebg+edbfA/e9gFI08Tm04VXI5ggrB1NnwDgCocaJ8ZXi6UtlhObTQEQHDz6wNNu/BqzBUohukM4daIrL0cpbN4qL9BWlc9q0DDCAkACQaMAB7jfQjDiPZ+TUbD/0+nldxRIiH16HpHQysdMNWrKmGZEQgIJqErC+Xagbjp2HgTwWExXc1terTxV5TA+xrwi+mc+tcl04aktc4xHcgowxQFEh34PSW1g2UQn4HIjsDVEA1hIboPMoV8/bfLEO069CRYwIgGggUYsMPUBJ/deUhPL0UMD4uRMiTAxlovJ0tcoQANcf48KL/dP9vD06HsTIJRTU4LQDISLx5MDFXDMMUaIlvFoJXAVJKmaR12NMDaQZ0v/HK890gVVIPIv9vqWRJP7WPfIucecA2BAFAb6j35v95H+4Wk6HgEQ80ygiGMHgkmMq/OGCH8KuXAqua4CCarvCSQwdJaAYBeQQAcmDPW20kLYLxkR0xORAEHOtVxtoH8FkDAUkdDlkKu+HUptqEAvx4p9Vkeiy9EftD8yNVMdjdrm6gypXO9zlNjHCjTU9qhN2XWvIfuHNm5fm/h9XRtsQ7WPu56v+gyff+vUhqHQf52L6iR6n74ASKh2GO2A1saKvYSf6njXdsR38voLHAl967PRFaNw4M+cyeyoro3udXweEVHvU/ur0Zq0VXEN0xjwPIIFtf/cb13r7dIeo63UOXdSpvtMdnZUQOh7hkdkFI4r9UloP+j+1vk+5Hw3sqMntYFAAuUPIxIgf/V+KoPwzKH9r0CCfxcpcKxSNBnbZrf9AST4Iv3OZItnTmU5MdTP+hbiEJDQJcir8K8OgwrkYWEwpOq+7+ffAkjgGKqi6XPOa2+eAyTUedQxHWp/OLVBgoYfdexDcJ4DCW60iyDrM07aOY97UwiTrIyILgVzFTBU0CzD1gjDEpHQKv08eQdDbwIfAASmONU87COMfBmlHG/vruz9u9f2+vULe/vq1q6vV/bq9tYjBlDZAd93MMF9w0NUQ0hOA5wOukG+2dhxv7X5eOpAwhEEfB8/OZAwQXgyTlwPJ5sb8uLhROI0L0pIoi+4N0PjQikl4pX9c6AFnigY1ySap64PVVzebonGgAfrp5EZYkhFSQdSlaKCACrcicTrnHNu8Dzuf84xjQ83qCzWVl9EQl1Ln+/koy1WKAuIEksBqWAijiNQZp48a8edtOPRnh7XHjWw2yCVYOKpDSDsdQWPALt0jHiy7OX1DhZ54RsQ7cXJNE5u4UT5qfRmZw/IJd+dbP3waJ8eH+3p/skeQVDnbM4AnCbOiYBccjBzAsAYT+dRfm60t8UcxlzUkp7PZ3a9Wtl8PnbyT0QrzFwxksMjKotElYeISJgj9SBR/75Tg2roNdEEzpkQDmH73nk5NjiEsV9adviYw4zaaDdYGiQZZZJVLlqgMvYd+R2irY6tRJQFyR1zf3pI5XTkVQ+Q5gC+hBMcZ3xnOnF+EqQ6jFGqEESnWf4RjjL4FXASj+/OlhGZgKoHvq7T0eR67YpIiLUaBhbKKwYAk/s6OSbIl9AAB+ttw4/AiASPYgFomKcjdMAJ4gSQcBX1x0DzejjEmnp4sPvHR49QwDqEE470Dey13RHgVkS5YIx2+yfnSonIBbTR43SaMm+zGcgno0Qp+Dbg6C8WSKPJcZlOfE3zhG2DsopOBBpgGvaNR7EgFBXpLxmBwEglB7KkHKoTkGY5UhrPsV66ORIg19SAb3R/ln9FxQ685xUvSq1xPBdgHY3TeN75CVmT9kMuj8bQjfXsKTKZUkj5SPlH3XfZgvi6iASm/KjxPuQcq7wfIlusocm0MejQkodHx1b1xJAhT/2iuqNxFrT0rpzSq71HGa9rQG0f1Std8zA0VupoVztTx5z/azv4vD5brLatz+5RAL6CVpecuK6x0TGgzVTf6wN16nV+/wGyRXU0a39Vv9M25HppUsealDcpg5sNgVzy+XkGkND17FD3868CEnxNdDyfz6tRBHrQEnqhDc1XX4h2Ttf61Hmo36lrXNdvteW6bO26Bmm398kwzm/f/te1z3Wl90LEGPuKv11ki/5+prA3+4upk2mDqX2v9oqOX1cfYE9Q3vjnCSR4vydjJ77+EZHwBwMJ4dBcVpRciLqYGmNAkK6qPLgouDlUOer3hxbSZSX//T8dcsRVGfX9z81KwaSo7lD/nwsk6PjqPYfa/xwgwfevOqhiNKiA6GpDhOAGkOAnX9tgcYWBA0e6C0ig4eqKLOu5Nwr5i4AEyB2kBRw8pWG1Wtjt9cJevLxxIOHtm5cOLPj7N9e2mi/cwePzYQTPF3gNwC8I43y7HJBbvfWIhAVylFE9YP1k9//4zYGEBUKxccKIHPdjpBugrwAq4FihL35vlDJsWJE/BxJ8b6KOsCzzPoWrxiHXm3MMpCJo+xSOAB1L/K/EQVpiDs9HGxVt51qgYamKVhWEr/XTwb9PskWi+BWI0F2ssgFG+NXV0vbHvefCJZrjqRxwhBCGjaoM+A4cIoSM77c7789ytnRHdbuPE2c4bJEDD36DtacmuGP3yLz44Dog+R74EAgk4JSWZQLxfTh54dCNbT67CufmyPDISI2B8zg67exqifEG/8HRT8cdUFpMcx3sbLWYO+AAskWEtzhPgkdweFlre3F10wAJ9fSxz5jRuUXbeLoSe61d32gnQtTjp+UbiHnMcq/c6z1ki+RgwR7xNVgiEoL7I+plN+11wtOIgADZIsLPASI44AOneD7zCAWkOsDBRrCHZ4lMoowmIj4AJCAaYQlSwiwV6akO6QhzHWEc1YhqHaIksGwAhNZhdcc6c2TxXYAKXu4zqzZ4lQdU8fDqB7sEy5JzwfkyyDNwDiT4vXYHT4f5+OnBeTYC0DrZZDb3aAKUjsSz0AaM0Xpz7+MXwEekNgQBbhBXMsUB4xLrC0AVQIUAEq6ur3P9x7p/3Gw9msAzcYxAQlR3cIONpSIzkgFlLM9P37LkXpbVavdrN5AQaRnt2HKvU68tlssAdEBMKkACZQnAQnVcWX2idQhznQ4ACe16iHVIR3vIEP9askUS5fbZBmhHdWTV2R0q/6hkadxfCly+uRoAACAASURBVCR+ayCBzqXO1bnMbiOPqHNUf3Q5FJesuCEggTnWep3+X+f3bGxLrn+1xarTpjaw/s/9gfc4LpzTxm6RTup81/boWOA6dXT5vX8FkMCx4EEB+/alQIKP4QUggeNYfQI+/2uBBB/PBK/rOsMzNKpK7RP2F5/Trq0HbhyLun+1T0PyhUBC3Rd6+Mh261ri9UP3/xZAgratq/yjj0/qk6aNCfgiopTpgbiOep8yYaj9sCe4p9yXRLRipqH85wEJZN4dmV2trmMw8+QE9T3dAMvcSBVQGDgg9aqEquCpDnxd1FyodDR0UV4S4M+9bsgRFtLhzlx7bUNVSNzAz2ln3zVfmdng83LpRzd8l5Ksjt9z+qIbx+urS81oPo/GQuM09nBQNCeBPQ/2zZkn+HUu4rmfn4hX5d6lxBtFkHXf67plnxjeT4PKT+K9jno4PAwJxvVeqmYcp2uIlKBginbnPhGlNYKTPELpvrVdLRf27v1re/ny1parqfMivHn9wl6jzONybqtlhOwetlElwnPa52NbLMfuzM4XWWHBTl5aEJECh83a0xYQjbC+v7f9A8pAbpwQcYnTUuxzZ21XZnyUVot8+RqREE6OGGLJiksAikYF97LOGwUzFT/Bgaj60IYiUnAryaLKDPxfjR8a8rwP7+2OW6L2uEbnLk45d5G+4SU3YxzwXbaB48y207hv99HJlquZbbdrd3RmOIlerTxV42G9sU8PTzadL/xUORjoAe60JIIePWIn2+yDIJEs9XCoACBgHT09Yi0hP36fJIqRN77d4rT55Oz2gHI87LsJ5w6SO/AKwDF358bz3cFtEA5cyPSjXa8AKoEPAREVERkwGYFkMUjykEqzP6DE6cGms5G/7+kviOjYbR2UWs4jmoVpJipnON98JvUH1wo4IGL+WufJ5zc9OXAO6HcwFrgn16yorrzuvGrDJSABJ+lZ1MG/64SlCVB4PXBECa1WTmoaoQxRoWOMUpGIUpgjqgRMjZMo5wkegkAmfPzx+vrmJiqbgI8AAMMiqjpAb7ruQ2pAGh4EEUKGZvnBbaSzICKBMlXXIfeJpwFg3Tw9Oa8GgQREJGC82tB8kjNiXZ1saosghsxqCYhewRiDowBgFdaar99Mc0AoO0/3Y29twhBP8s5aLx7gA+vKY2jwLMiWq9WNg1bgEtH5RUoG+oG0HZAsol/+uQNJILps+UN8nRxifPjbRASk4869zIgWtr3Ve23VBupzlzFZpQFRJb4+QaQqaW7NGnfyyI7n53sA/6IDbdnJeCOBqwEnZkgfs7xkn6M6rN8vl18e+j6AnT/yZ+igiXN2ZuxLKiQj2ioYzT5hr/Kny/7Tvquty/fp6PWNEe/fZ3+oI9M1x302Ka+l/cS1zb2mf9m2rvZ33V/XxJB9re2o44jX08niMyBP9f23en73+GeUwjP2YG0HX49HIb90fLvGuu/57uwLkFBt3cH9R/ZeaYMehAytv0u2MdtMfeNSS0qX06bqW7tuH6uuFg426jwFgmjHhZ3SphZXn1HXEeTzmT8iKbLeVmR1IuIRXF0JzPn7qedZ/rH2rQtI6BqrPdKHNbXa7ai2/CMOlf6///0fO0F3JKfWGDa5l9L2WM5vIj5Hp6GV8k0ec+EmEYmYO+EcSPCBZxj2AJCgAkMXlgqn6hDgoV2Id5fA6evB0PANCbofQMJlJEIVkc5Lg3ZOyYreChnOq85tnyL73kBCXTdVWeLEjEpV1y3fY1QCAS8NmfN+Ztk63NcZ7hNI2O3gfMXJZvx0AwkGJ+24s7vrK/v5l7f26hUIFWd2d7vyyAQACc6mn4ANgQQnd1tObLkAUeLMgQT8wCFEVQeIMwAIiDoAoLD59Mm2OEncbh1cWCHMGICDjQ3M9nRi/HR2GvnMSthDDgY9wfMx4ikdQtRh7mM5gdwRLUB4MELIkGPv3P9oDNIAENU/CsdLFKAi6nSahuaPyqdR7AkGEFkmrwDXMU9L8BoRCQQS8BwqL6LkVDx8RjVGMadwup2tHtEd05lNV8iZn3iON35Hfmq7S3K8nR334SS7E3Y62tM2ORCQvgAyTHektg4aACwIsjmAU0m2t4ncd49OQNUGcExIWUU4fdEXOPwzBxAo3AMsyZN2hOwDOJ4hzSKiWXDQj7KTvpY9DB157mZ7r7UMDg8AV3P/i+T702EX6TG4B5zCXOuUDXhuG9HSphDpeMJpDKXd1jj3fViABHeG/RS6Lf/n89Sqria1wdfCKTvesMp3pTbAYAnWbsoFgCsuq/LG89XMcx8AJmAdu4OJtI751DkSxl4CEifsSQaJARsHGSFOJwA2OPiAyCfsqwQSmIMPklXdAwS0OE/gCHDpIUCLOj1KtojIBJIwwiHHZ0/rTaQGHGPcGNkRxqHZaYftuvBn+JqyGPv1Zu/8HIg+2CN1xkkRg8Mg5ierTRy3jfykzNQ9y33HfmHOsFYQ/eRlIa/i2dFHkIfG+l8jMiHXubc5I1IqkIAFrnL79wAJ2m7aKAok4HMfl0Ls5d/LdvGzmtpAR59AQjs2aUAOnQRUAVhe/7sDCYP2maQpdg3FEJDQzks3YFQjIlR24XlfCyQMsr5nymafMzYEJHDtarurI15tni7n3GVephbrnHRdqzb30Pw9F0igbmU7mn3Ykab6e57fvY2eDyRwnPXZ4R99PZAAm7HqAL4e8m/qeqWc5fgNrb9/dyABp/+6d3DwfRZZegrCUpAr0p77lkDCYR+VkxoAqAAJgA/+I4GE66ubJiLBjYAUMEMRCVX4VMFWBQRfVyAB96mb9ZIuHdpoQ4LOz7QZtd0hSKtRVI2loftfaruP6YChMPTxkB3ytREJHN86v9y8MKrVifvWEQldApbPjrlgucV2JPvmpEtRdgEJOscVSKBjxHaRdR6OhNdWn46yRNtjkyKRZnL8KREJtnt0dvwXdzf2y6/v7M2bV7a6mtnN9dJub1f28g77seVwOGTJH5wAI+0BUQlzkJfNo0weUhYAJHiK735nE4S9Pz7Y+uNHQynI025ni/HUVvPIeYazyRP8cLJJPBiOtUdZQFA2pDSS0+th6RlRUKoxsGoDBDhyykHMh0aB5AYONB01KlE8Q0EaRcFVUVBgcx7UuadM0VBnKJHm9LqSIiWvBCMSCCTg+i7woK5FOJ3bzZMT/MH9BAEfPO/jJHgJ9l4ZYuwnu5/uHx0UaEL5ARJs9/bp8cm2ybbPSINgnEdo+sG2/p1w8pCy0JLlhRFEpF3TA2gAOznePjgZGEXDFAePOgEAgBSWWcxzZJGFUx1cCLGmACTs91v/HECCrxsAQXa03frJI1vi++fjhrtxTglK6TVoP5xfHWv41aE7wtHCOvd+HrJyhZP/tfdtQrKauW0jEmK70UjrIlsEWWaAWQhR9L954k0EZjJPYkWv0IDSpSgXOfGKDgbSSewPD9WfOVAAeQKZCE4ErHuP2EuiQidhAtiE62bT1LNZhkrC5mP9xngCXCIAUE/EOW6Y+za1Jao2IK0G13/8dB9lFvdRxaI9mY8okP06SjXiXp4S46ckE9vukDKxs48f7z8DEpC7wxQGN1QzPYByU3Uy9bvuTaZREUgImRNtQGqFpzg8rTOsF/YAYNFYWy2QAAF39IgEfa4CCT6fmRrZF5FAYJT3UCDB11mCY4ycUlmEz5na0L5/HjFB+UhgrNXnGaFwTv0xpO4/+/zfHUgYAgKqo1QHYOj7ujaqrUiny6VeIVXmc9SR73PAVS9wnfO9ofaro633V5uq3l+fge8TSFZbjRFgbsMXu7avH38EkKCpAdrPLjCDc6l/h+zvy59/OZDANjZjLWSRXU75Zf/k/Plf/v1W1ujY8bAE9/uzAAnsG/cZ956uT+oz2oLQk4xYaBx1EQA+thKh6vcsdiT0v9uS+/ATmoiK1PP7Y+jFs89yT+H9ISAPZaYVSEAEgkYkwNb9jwUS3CikQZWC6BKQUDdrNfyr4NPXKvx0sQwJ7S/WuB1faEzMPwhIcENlIDVhqJ9fCyQMKTpu9C4gwdsmtdLVyf5WqQ1cK/1r7HlAQlWS7f3a0KJzgCImBqdnGkqsaxRjRzI4ODzX19cOJESI8YML8baqQEdEgh1setrZbHKyF7c39u79T/bq1a3d3C7t5vrKrq/BmYByZrEKXClkWsPV1ZWnNCznmIKTPxeCFyfJCLP2KjQgcTycbPNwbw///Ket7x9stNvbcjLziASvNby6avggwihjqGs6XuSeECBBT0SZ047IEkYeAJjz1KiMPMAawecO2Enkgis8OAMpYxRICOexPW2sCogRB5cMRX6mNZXjVDvC3OCr4j4VSMAcU6nVHFdVGjgPf3q8d6cafdsB/cavR2PEKSqOsj/cP9iHj/delhEOBcCA9SNIETd2/7ix7e7QlO0jeADHkOBBnEZnrXpENLjTHI48csQ5hhwvnLKjzx5Cv99nacIAhDCOGHfnQkCky2RsCwA9cG6FeI4pLPgbpH1bXxkRqTCPCJbRybZP64bAkOPGU3KdVw/rbyoSRDvwOXNAaQyTc4Qn51jn7uQmCV9UEYh58zYkOSgjY4484U+AkfIx8vZbjgTOIyIL3IgghwJZ9/OkezILvggHiTwiIUs34vVs4tEICM93nTmbeug+AIQRUhtQ2tEJHVG9YeYVPeAIO1CQ30FVVdWXrT5MMr4m8rzliFCdgH44UNCQcgaQwOoG9w8oH7q39S7IOlm9gGvouMU+D6JFB6lA0DkGiSJKT+7s/n4dqQ3bBLEAGDpxITkX2oiELvnZ5bxhrCAv5wukekSZSAK6ABIALgWQEJwZvhfzL4GEAJo8LMKBPO51AgmIAMD3ngMkqAxpHLtMbegCEtSRIZDw2fMzvBV98M+ETCjGJPQO1u/X/Py7AwlDOciMBOwboyEggTJJ51jvRWBT9yBtDp8f4egaskkvOeJDc1zvrXYxv9vlaKJ9tLVoy9ERY99qu/5MQAJO9FVGdI2h7rf6/9C4fksgofPZp/OoyjpXzwUSLrezv5d1LtU+ob4fGqPa5tqWr0ltUKBAx69rLf8eIKG6T4xIaACD7wwkwPaivHBZI0CCE27/pwIJN9e3YRQxF9FPMfo5EojUNwq4nPrVRdm1YXTx66JXw+S5m+FLrvsBJLSlqvrGrQI9vK6Zm+8MJKhiqWsMbUHItSr+5/x/vgY/N9BV+JPMjwaNtoFAAoSWAgkRYhxAwsXUBjvYzWJi8/HJQYFXr+/s1csbu3txbTc3ARREysLJT1bpBCLy4e7uhV1fLWy1wGkdqj4E6AFHz/O8kYN1PDiQ8PTpowMJm08PNtkfbD6ZOpCAtq2ubhqnJkL66byH48VnRup3ngLKHsfJqZvFzj4M5zYzpdz4z6ovoUEMpXrg8OE6nGL7qUl4jj6HBBLUuFMQpwIOuI6hqVyPvJ5gh4MrrEiBSIEsoefXIV4AJX6ylnBXRERFxHU9ev7dZu1thxwEweLTbm8bACBwznC6O57bh0/3CSRsPYIDzvPD/aOHjt8/7gRICJADznLwbMRJvLPVH+BMI42h3al+doxIAQ+tSzLB8cijU4KzINIJwGuAvPQY15DneA1ugysQASLP2fdxEMqp4cBIhx3IO09HjyxpIlgmZvvN1oEM/vD7SmDEeWLUAo1zB4uy7B/ni2UvuQdXqwASolrFPngFMnUDKRYgS3IDxEP1w6n0dZJt0vKP+F4DGJD7B9VLMmcy/iY7v7M6HxKsABAQ5TzdH4Q+xGuk5mCMMyIDoAMABAAJqIwBIAGAgefZjycGhmmvPgCd6lEKE6+KQaNHozVYpWE2nad8C4O1GtoOhGVEAgDMqPCx8YgET2lIAOZxEyf8vC/HewzSTZvEteBByEojuz0qhmydo2O3PTqQ4OuRJJdJMkgOgAqG8HWVl3jNPemkiwuMT+uwAQDx0qae2gDOjoy88eeh6oU63gEkQOK0tgJTL+K6drwSmElAguvLeUeFlJkyhqknBBIw76oXGgNeSEDjPu11eA2Ax8VfAgmt4R/t+wEkXA7JGAIShhywrs91viuQQDl2CRTocw6/BZCg9lW1yfqAhCqzaU+3INr5XvgzAQl2imhL7tVL89m1/4bs/W8NJNTnadWJPue4v43pgVyo2jC0vsO0Onen1Z8aOijUtnWtX7dtUre6vPpCjoS6nrU/lLVdOuK5HAnNKVs+iGSLvKcf8sAuyBRHRmt4aqYD+yQePu8b9eNQRAIjGTnmSGVgRMJ/NJBwe3N3BiTAQMMg9UUkYLDqYlejon7WtTF04euiwtr4ko0wJFQ+EwL5xh+V2uAG8R8ckTCkqHWzVyHgQgyndN+RbFHXhs4f19hzgYQuIYn3ClfN2RLBM+D8UKhQkHJd+vuZ4sxwXUQGBPv+k3+vFUSfRySMTwd7db2w2fRoqyukMlw7ySK4EQAkgAMBbXTnL8ucoT03Nzf28uUru7qGIziyw3HrVRtweruczwJ0OOw9IuGIfOOPH+3pt99s8/hks+PJUx9QEtIBkNV1E2atQEItC9YLJEznjsI6OV3+hTDl64w58Jx6VDZwgT5G+ckM8RYggQ6nchRwfdY1RoVWc1gx5krUyNx9VqBwp5POcjqbLP/YxdFwaf25TMQ4IwrheLL1/mCPYMzf7R0c8MgEm9j907plwU/iRSfFW+/t/h6cB21EgpfDBDlQcm/EyW8q83SqXB5DoY/Mliez2TiqjCAVAc7ZcjX36BgACKj4MQMpJ0gS4fz6d0dB/Dcd281i1URfAChAqsQO62YPoOXk0TUEP7YZyYF7uKIHMIFrUxnr2LKqgI6fOsx8Hw7W2Zykg8qNGOUDUSasDeF1uekcECOPBnAAJEtIIiIB96OCJ3kiU6AIJDTt8tNwkE1GGseELMxZHsqrU3gJSKQ1ILwgok+cMwF7CKABQDlEWyB6AZwrGZGAzxarpV8HIAHAGtaJG2bpD+NAmkaTckwwhWWO6g9uaAfpcV2PlE+43ss+JpgAskV/zikiSsDFgc89yiWjcvA5xgdtdsAIqTPuCaP+9dE2671XD/EoGZQTxZp0IGHsHAkxb+cRFYw04X6l/tYoJvQT+xFA1/JqKWlT5pEUADSwfwLciDKoB+7bBBKa9eOktqFE45mpj5LcsHUM+4EEflfBD59jT+mKyIG+6kQedZQ/Z8/P98D34O9nhETrxGbExH94RMJQRMGQ/fccR+uSfaq6psupqjZHl+PWrrFzh/3StV22ahdAoe9pP/i/AiEcK36nyopqW3c5oGhXp53XwVVQr+3qU31mHRM44mynAh/aB/3Ol4IJl9fHcGoD7d86x3x9RBmf/Omanz7QKb6SvlOWgD2XI/HqOeu7a5018nGAY6Rrzddnfg2QEDZ2G3Wqhwg8pNI1woOb5wIJlM8cqxrf5ZGwTsDEg5ZYb7BDXSdZHEDgR0GSLwESzvaL80wlSAGesv9UjgQFEjC4zMnuAxKqE64gght0pXxj3VhEiLjwq+D+WkVyaSP/iEjIOrpdGiDfUweuUyF/ZyBBlYsKHLaL1RG6hDiFwyVBfwlIwPcg0FQQcp3SGR2PwggniRictTj1DpK0tl3dQMLLq6lzHVxfX9nt3cpevLj1iAREI4ALMcKRA0jAWMAxvr29tRcvXtr1zbIBEpDnfnd3F+X6kD6w2fhp//3f/2nrh3vbfPxop83OluOJXc0BXgSQAI/IyeOy3F3LORHPQ9/CoKaxHoI3hDBKASI1ICMmSiqDE5YB+cWpK04ThWwRAh7O28xDGELwUnkQfGmN7hhHyooGVW5qsrenuviOhnpivOio4h4eDp+o+olOo5czbCs24HqCEcw1VSXP/qNv0ySdQwUFlMZ72u28hN3DZu/AAljzn7Y7e3jE6e46iBSzxONma/bwCCctTmG9qkOi/zypD0XMEkMs4ZhRASOz28nIQSHPN18ubHW1cBAKawmvUfFjMgUgBmcXfUTedxIS2chLijLqAFwNBwAgKHWHSAFUlNhskuxxZ9t9EO65cQXHFqe5h70djum0psEQDmCUH+TeqcYE5wGkhJyzGFc6pq1QCtCEpKjhKMYaOLmjDjAReirGrgUSfL7pWDIEMTkgGkML2MB4bLPkkUBFE193yL3HuNv/z957djmS5ciCoNYhMquqe/rt7v//R+/Dinkz0z1dXSJVRFCLPWaAuYM3nXRmRlWLV8U8eRgkXVy/AhcwAAZf2wAJxJGgqAREKHRHDiSQH4GcEn0CB4pMwHkgWwR3Bo7pgIzRjOSHaC94NvLcqw0Db4dYnZHj32QY1BE5dflaplZF+UfMP8xlcCSIvFBROQQUNtsK7CRgBQP81LX19mDrFUoxAkg4VUCCs/TXQAJTDwIM0jrLOkAefzyv1jmBLETOTFFeFJFK/rwAMjgfAzQjr8gBQJ3LHEQkeD+gP5CHgoi0rwcSAEaVOgsVc5LMePQJXhlIONsHWfay9gaUejtSlPh7ASQoZYMVQV7x+ldPbWgzlK4bYrd1XKlbZrBL6ycbY/n4JsP1Upv0LPmZXqu/5vObdJwm/TqDdnn/Ko36fwYgAYa49va8r2s8zoy0WFxfAiZcn19fByTkawZFS6Hr1XrfrUCCnrd8tjagjUZxiqjKum7b2spzPuuq5XmvARKkQ2aAwHWauvpSnpdfCiQoYqySBFUZ6EhNRkrhrwwk5L6DzpSBhN9O1QbX4538DIrp/M5LWWEDDYW6KokVm2plxFWc2ecLpzQASnAgf/5HAglcSKEkMJUjDB6951xvGUL5XTng5XG3fuYEvG0vvHjUazkS2iIStLAl7MuG5JBPGWg4RsZc3pSbNrK2qg2/BpBwthGoYPkF9Bf312ae+0CCEIqIeBKccM0VevWb91fNO5DJFhGRcDfu2mw6tIf7O7u7m9v9w4zvozFY9E+22TqZH4xWgRUADPAf500nPTvs1wxTf3y8t/l0Qm8yQu7hLf/xr/9tu5eVbV5erLs/2qSPc0YkXMTzwOOnMGvvFw99p5HU7dL40DqBP1IACpV9bAYd1Hz3nH28YEjRO94bViAi+sTBARHLRWWBzskmSI1g2Bnuh9x35N+HsRBEedmTTXmRxorGGFjy+/BQw7j08H0vE3iw4XBkG1St2KDygH8eoUwjCCm7KCe3p5GAyhXoB7wD8DjCM4/jQZ4YnA8CQlhKDx772KBg/cKTCqPNoxJ29rLa2st6xzJ2TiCHvG+kvGxooHkee9fWKxhpbrB76Hndx+iX7HESECLOB6TEPCKdpYfIkiGjDxCtAiAKcwifuz0g8eDQONkQeflDhNR7/wI0GvWGjEIASEBDE4R7qYoCnvUY6RgwiujV9kR1XoMVK8KIF4kmgAg+3y5KXjL/PqclOBDC+Tyc1cCUAJMwKjGfcI2KDyGV2lMqB1I4BGRo3dHTgz2ti/KqdeqSeBLwPeqKgDixMmx7HtGBKAvOd84fbzPCz8l1EmlcPA8gGSIYANQgEiGABPIooJIDy0J2nWwR62kAoGdsw/GEYwrQiWsryj+Wc5ykjVifWydzKiMSJIdlKMCwxrjhmiQrXDsnAlIEmPoAwIdRG55a49EJe1s+PQeI2HdjnrH+DiSswN+xwdiZbXc4H6GgbsQ7gMAVXymyZ6BRwQmQwT08KyMSUBlm2K2ASM61mAPiRMCcE5AgIOLU6XFcqZCeHEhwnaTeTc/JDf1YV5yx5jE/lE71OZBQNb0FRKDIKyIfSiBBwJuU9poDJCIoCFjU5KK3qwM+T7V/NxmZpaHQfO1/7fKPbf1FMC5F8kg31VxV+cfcV/n4bMhL7/0lgYRshDQ9SxuQIJ1Ebc5AOuaGSHbzfS49h+bQlxjvbcZqqfOVcxKAucs+gLCQLZjXiixy/pb82de4pxDdMr9/SSCh7B98RkUbvZrW4NcCCTrvFiBB/ZDv1TSWTfPrlnP+mYGEwdBT/yqbM4AErW9E3/IZwxGn/iTpN1NQXd9x3dV13gx03JraoL7FnsAUXgDimMfdzm+DbNHzOXx54j84EqA883PkkajmplPBh2exITfnmlAvhZc+Nw1UuSCzx0ACUwP+JaykTQKU30Vud9O7crqV+81t3xMh+Y6cHKkwTe/Xfm/bBG/5vQ1IuOUarz2m8tBG/mu1WGNRX7v+rRtR3tzzBlIpl7Gz5PkhI6wU9Pmeef5cQ7rlNczhxxKw2QiAYll57JXawBy4+M+/gyG+c7DZsGuL2cjePD4QCEBEArzK5Drod229/OQ8EOG5hIcZKRCISpjBcJwifH1gd/MZoxEmyDkGALFa2fr5yT69e0+yxcN6ayCiAYDA4ozgKUDe9mZb5chzTakcJgSinZjLD5SV+V4wQoJjYEtDemuHjpOtwaDwNI8ey8nBYFdfTacTEkgilBl8DjgPgEqf9QbhDe7bALXs0TcIFex4SgjaB4HPv0WuF7WBXSYcKJLcQETlAfwfEZBwg2lj8/kd00xgwKPygI4bDseVQQ0DmJniIKAEcABP/Ape3TVTMACqIHoC79iQEPq/37qHHvwKeGelhe3BNgAFdihjh/x0M5DdAWSAQYRSek/PL7ZcLp1k8DgwUCzAKwPwhx7ig8CEPSNKOJ8ZMeG55eORE9Xxf79jc/AfDPpMa8G8cRJOj0xAmgN4BAYgVWRlgV5ElkRUwfFk0+GwCon3iAhV5ajTygCU+WbbJeDx9LJibnp/iLSDLqtP4HsYggCd8c7KAQi13254Lp6N3+12VWQNxqBjYGb28eJadnd/taHjugB+MAcAGOBaqi6BdIbJeOb8GxVHAqFhzkiRlFbrPXJROV8IVnj/YlhFTumyyw1N/Y4D/Pta6RDQhjQGki2ORtYdOdiA8p+nfrdKfdgm4sbRAOUzPSrBQQoHrry9yRAOYA7GuqfceJmxHNmhNQyjHAAcroeUGfzHnMMaAZCQyRYBHGYgYf3s5at62PM7UW1kfyTfB9JsMK+Px64dW+Y37wAAIABJREFUokILOBTkTeeaB99DpF1onAVYZHlKMCAAVpelAGC6NpoNyB2xRwRLcIBk4wjrhtEtW4/gYB8Fp4VAoLrfAgRK5Iwc3DD2BTYo9YoGiQUZYi7tmMYC5whYOKNnqDRH3LNO7ysNhzK6SiSV1R5B/QOdWtYTDzLGKqKz+B3HX8mtVvOyIyDvw6UX82uBiCpy48Imf92Qqst/5/mfjaA2j/5rdZc2ozlfv8k4yw6D0mgWiPHaNmZ9p/w7A81lW7WOLuneuX2lHnbpM9dDeJO1/l6j31XjG/MZkWdMo8RO0kWKJlap7wvlO+4LB8Ktr9wP/ndETDeso6wzlnM466LYu7N9onmsY663zfuyaR3rvKaImUtAUNO9mlJz85y5aBPFxfB7dhCWRneb/aXr5/7Isifbf9rDcaycB/hOkar4XvOv6mdWOPIoU66NSFvV73AI8d408+rUQNm0683yLNq1XMNln5brwnXKOqrGWc5rO/k3kdogLA1bKXL18fx3k4UPYlUGK3EgJCBBhBK3etS/BEjIm0rTpM+LtW2jee1G0bQZlMDGawTprULw0nG/NpBwaWFlAZGV27NF/XcAEnRvbbB5UUvw5E2h7Mc2j4OeU0CCPIDyzFds8DDQw5vnG60r8pQpsVF1OoeoWe/e0s7paNNBh0DCwwOAhAe7W3huO1IPOt2j7WFpdvY0dOFdhtGA0PU3D4hIGNvbNwubI5x9OrPhqGtDeAuPO9usXggkfHj/s21fVrbbbBm+Pex6znkP/zp9pjtQ4UCMbaSpIECAoddHs+fVkkzzDI/eeq41POowEMHNcOrunMn+CK6GrnVOIE8b2LA/tl5/yNKCk9nE5rORjSYD68ND3j+wbCXkzMCcHLKKMohctj5y05H+0HEjDga+RzpEiDejFeAtR3nDeuPJG5YbSL3grACQ4KUgK7JA5T8HgqzvMW7Oc7GpUj4khzJIhLD3zenAPkGJx9VyS1I6DwXvwNlsL6s1Pfjb7cGel0t7BsniZu0VOA492246Znv0nUexADSqmIAN0RaK1OiyygKiDAgWTFCxA1UXvJLCZAwgAQADPN/DABKcR8BLd+o/PkeqCMx4VGXY+LN6KkIYq3qPqDR5xGHQweONPhqMxgRBkLqxRgpEECHiOVAlgBEOYUTjbxIBbj1n3PsaZUqRetKhwqh1Q0Z7GX+RWoB1BsJHKJMAR7jUjkebjKaVsnnuvfN9q1qDlRBwoET/kVqDPkY/SXa5zNP6xbrzY1yJqcldCTAh8mY0sGEACccAEAAk4G8YsjCU8QJQBSCBedkAV+gRqcPos4KVIxJ8DniEguRRlRoS68MjeTxOHn2NiISatHBXj0dwJCjN4bCBcQ4vTJxLUk8HEgAqISqBZSJjfFCVxMGe4A5gwIUrUhy/ihQ0SCtVdYGEoZHOkYCEwXhgKMEl3galmslRUAEfmzqiRR5MGhIA+MiWfc5VoIgGEzCqsOiz8tLuqWJqRcwJOglyxJPSJgpFpwIVDudkvaWe08Thkg0xKJpnrwpQuAAklIBDYQSVRs8/O5BwvmZfxzHwNbrUa/XDfzSQkGVC1sk0h7NHu8loLA2jS4ZT1gN/SSAhz9dSd5NMKQGALL9RPvJLXlnGInKR/XMFSMiyIPeV/lZqQxPYkM9tbmM7kJAN7dx26bttzw75o/Ginqe0zoIUP7e//LsJSNC1bo1ozn2RxzPLx18KSMj2CJVYyPMAEtRfAhJ2+zoFuUkW5PXT1OeIyFRf8PzfgYR/DJCggdIglouVSlf2FnwBeUi5kJsEaV6ITW34rQMJ2avfBAaJQ0Ab6t8bSLi0OWaDMo/xJYHfdJ0suGWU5ogEF1hBRhqKvnJhqzJkUBQTkOCkhSgJx6BgG/aOTFF4c/9gDw/3tphP6Tk2VE8AXd/xQK4EksH1Tkw7mi+m9ubNg93fze3f/vjWFrMxgYRu72gdGAHbla2Xz4xEeP/uJwIJ+62H6Y/6I3YH2NoBJpy2XnEB0AKUWoVDwziGMQG2dxDEkbBtjXD9lef6g7ztsCGQAOHZQcgwgIQjPAlDG/TGNJzg0R+OBzafTWw8hcHbtynLW45sOh7REEabKwNJ5Hbu57TRwNFmRi2ApI2eU69SgNd+t6W3HQCLFA8aGMGkrxBu5etrHPP8KDcwXjcI6fJ8xnG6DjfXfseW+y376OnpxZ6fVrbe4BhEbiBCo8MSj9jLBCQgGgEGnivQfduvQR6BSI3I7Yd3XIz+PfcGwMgFuATwYAZQZj63+dTnCUZt2Ad3xiSiDgZ8R1UGhOrjXHjygZyLTwRlHgkWIyAEKQdI4wA3QpApyiD0+e0GYqU47H0u4HN/OGIOPYCE1dqrAmgTRyg9rsdKBxFy74atAzouV5FKMDQ79avUGBiirvh4uKLWG9q/Je/IkX0Bvgf8TjAshdE7aCLPQyhqKTqh2kuiv5EWcq7Ain8B16iNZKxXBxJEHOVlIAf9kXUw/0b+jggFAgiIvoE3vNuxfRiLSknB/cDpgOgMsjxHqUFcWx4eAAN49s1aHo86mT6DYVXUYBcg04QgE16IGnl5eYkyig4AVuBBlWpysu5RHnUfZyc7RDSNg6HPT8sKSGA6k+zeZPD6vilgIbgMeL6XjFS/MSIBWKo8Toi6GiIKwqtJ1KkpOMYBAhwvUM/7xgEfAboAG9uAhCzzFcjv33kKzGuAhNNeKROZp8F3nDx/9Vl9oXn0WiBBERXa40rDUFEc5felUdJkJN1irLw2IuF/dyChzdBrM+R1/iVDL49RE5BQGqLlmJYRM3me4u/MsaDfNHdxv9LQKp+37fmafheImPfzbAOcPUMqv3ipry/N/S8BEnKbcluQ2tCka+qY6/3TztFwzZAtddmm55d+rrHKQILGsZwTTUCC+jA/F67VBiRUUWRFlJfuWZdHlyPBJbRkPNooB4/mQ5YZ5CYKcATnqXpTpQNEeiwB43hR94iPnhr3OcGo+kD6R5Pt488QUaMB0hBgVuQE9KvfAtniP0NEQl4oTYa8ctiyEpcn+pcIqktG55cK+yxIvuT+bff5mt9/7YgEjU9WPPLflxDPvOlce65b+682Ds4Vt3KjvaQQNW24EljlNc4Uz8TGmBVYobwVp0AovjWplvK26tA1RCS4d7NDLgUYct3TlgY1IgwcSJiTEO+I3PPDhuXhEGkwGrp3GUYjUhu+/fZbe3y4sz9998bmi4nNJlPrdQ7uXV57NMLq5cne//izbddLO+yONu4PbBDkdogg6NnATlsHEfACYABjD55zeNLXDE/fsewfWNQZqo7yhiAGRLjxEf83ITjhqUSeNmMnrI+IhK4T3Xg5wiGrTMzmA7u/BxfEwuazoU36CHdwLzXm2nAwsBFz1SP9AkYDOAzowXYgwY17RHXg1F0VkaCxz4aWVx1wT6g2jLwp4jv9LmM5b1j4W8qUvOo0kFkCsGfL/ZpAwvPzmmkgABK226Pttx3bHztMqUBEBzz5yzXIFte2QW48Q8J7ttscrYMSfLxPh0CRl2Z0Yxm8D/DAT0aIRBgTaEJFBi/v2Lc+6kKkiAxuqkjPJ4EmolpgoGEcERnhAIC87zDCDjBmmVZRh+1jLA7xGQZeVpQUOeBAyoA5ogASlquVEzMGoR4iWjD2OE4AFfP3I/JB0Q+9zsDDWOkRdxI/51PwdAUARJybAEKOKKeKUqvOv0GwZ1tv5ByTiB5Qm+UxUDqR5ICAmzFSBpJHCgCVFBO/hkcjoB9LIIHVRwZjAgjI1RSQABCBlRsGPRItqrIRKjtgP8N1d5HmgbWFqAV8R0OdxjJSLUY8dr9T6P05+3WlXFVlYR1IwNzAfF1HusnLcsV1iznqqStBZhhpBL0TgHqvoojxQtlIphKAazIBCShbibYwIoEkkCJ/FNlgDcjgOpg/eB6RDQokQU40npVAFrglBl3ylKhdtZIYAMFRVXAcCEH0RJbDkDa43qWIBPApZPmOyhu1fH89kGCHOp2iVMgvKah5Hv3WgYRbjKGv0YtuPSfrC036Yb5Ok37aFpHQ1o42/afUTco5ltucgQRdNwMJTW0pgYQMErgcqlMHst57m6HcXnWg3IvzHq19+Gz9FoSLSI275VVGZnj7HSC/FpEgvSRHq3F/1D63DU6pAK+r/SURSF9uXzuQ0DY/2taPHLFogzslVAnM7639pgQP1Gbt4eo/yWftkW1AgnSl8jk0f7Qfqt/y9QWC5AhS7i3R9zgHe6pAHl4zgH49b2UfRYRwZbsEsCAS8TwPs3wWWXc5rvosrqZKR0JUb4DI8G/8DiT8nVIbSuFcfs6I0GsF2e9Awi0i9/yYto02Awk4MyPYWpDX7tomKPN8yAZNmwDNm2q+f3lezkHLm3QpWPOGQsU1vJPyjCs0uM7H9buC4E8eLwAJTjzYdSMRguYAIKFvD/cLAgn384UNUNJxv7X9bk0gAWUgJ2MYFj2Gsz/cLewPf/iDPb65s8fF1OaISJhMrdM90LAGkPDy8YMtnz/Zux9+sh084PsT+REAJMBqONG12LfTro86drGpHJlf/fTyYs/LFYEEJyeDp9I9zCAOVMj6wTysnw7hE9BpcMfhuj3rdtzY00bEtk8GNpuP7O4OJS4XNp90bTZEXv3OKzgMe6wiAOGNSAaG5dPrjBByJ7wb9nwz9BQH72MYixofssGHsYbf5OWUwqc5JCBIBlztaXbDJG8cmtPYwHJ1BaDPq8OGYeOr1c7WK/T9wdbgS1gfbEvvfRDcgbyOpI8b9iUQcRBMnYJMD/cYgv9gOPL0hfGYRjP/c9y9AsN0gmoMQyer67pnlo5vkgQFgVvHDXhxCewPnievnNCabBHVCVCSM5XZjQiEbHDy+a1XkfVV6wntP5pt9p6bz2eLPHhu+JEeQMWLRHrucWeOPoklYcGSncLLJpJnw5Ublv0LjhEfjyOBI/QNIhLwG6sTvKwJQqhMoxQclSstq7pAeayUic6Ra4JjHbnymh8EqqJUZlZU4MGgIR2lAUlmFkACqjcARABpZ3c44N8AEmgsInoh5ibuR1Bqu+VvWUmTYlalKkRqgDz2iuaQMa22of/wXcX10PcIndXaq4Hk8o8emeDGeyfKl0E/J69IkDECSFBqA74HJwqIH3dK2UpAwrnyh3KcNViBiAr/XFdCIZCAlBCAXaM+54aighSJojmGueERCT6HfUwgA4IQOnhE2oAEyfMyIoEhrq9IbeieVE3k3OOVjZ9y/8mKKoGkswOUonFbakPpUSv1pzZFvurnxM/RtOdf2sMvlcW8VdNo28dvvc7XHtem3+Tr/haBBOwzTXp307xpGoNb9Lt8/abrlnMkf+52rnMkSFafea3D2IRu9ksCCU3r/DqQ0w4klH3aZJBfm/sCEnAe9abw4Ev/gWyVrtMkszKQkMdJ/ZmjA5ra0SZ/1B61oQQqcE9FlyoCIvMhAcDXHkgdrig1WZG5V5Wvos/F/xc48yUgQY6M0nas7YuCzBU62O9Awt+fIyEvjCZBrYV4aaCvhw6118QtkcpyUWXjNS80LapbBOXXbnK3nPdrRyS0taEEErSoS8Fw6Tq39p/GIc+DPFalQtA0Pk3z65bxl5FZGSlVvjTQaCmQoQBWIb9KqnVCLxc8+9pbHEAC+AwADoAs8eHxzh4WC0YgAEjY7dY2jIgEAAmzyYBVGd68fSCQ8ObhwUaDjk0nQ5uCPZ4G/cm26xf78O69PX94b+9++tH26w2Bg2F/RIP9CON2tyfZH4CEE0qTHTssEQfj7GWFiAR4Mvf0GuL5YfzS+IkQeH53QpUCGEMAVsBgDEMR3mwIV/c0EwgkeSKAgAATZhObIhpheLK7qdl4gFx3L1cIzzsMxcloTO88rFw3PNyLmYEERHbAcKK3PfgPvD69GxkCD+roETe48crflYpSnksZcRcaTo9t5P+vj1sa0gARWNpxfbDNem+rNfrLy9oBW9lv9rYCRwBC+4+H4Lww6586NgiQhNwG47FNJmOCKeDJAJCAvhsPHTxg5YWeh/OxX3JoX1WPugYSvKKB55fjeIwBzmUFDmBcILPK5aMCSECEghubzvwNoEih8eg/XIuGaLdn20NNrshjwmOA6zJqQMZ7LAnOHR53sj08OmGUAkigwck55sBDbdjDEO/ZbD7l/GDkzPOzLZ9XZxwHlecoUhx83Yl8EfP0nCMB66tZmaxDLDHPNG/qFBREKTh/BwAEEC52AkhguOXIPyP9gakNiELC2IUHRYAKS0U1Eg156gaie2SIZ5JEjAHuTc9+kDFqHPHdaDJjhAJIEnEvpTao8oaqaoD31OeSrwuQKQLE2aBKA4GwPdc1CEQJou0hy0js4JEAMV+k8AEAwfdKDWoCEnAfAQlIbWDJrMrT5Ou2esW8QztymL6AW/DMsB0XOBJAo3q2bxcRCa8FEhDVVSrg2dDRs5T6i8YKcvXs9YUcCVjfeV/L+gr+VhpSkwGS29mkh5W6UNMe/logIV+zVNYlZ9p0kNf8XuoN1565SX9oi0hoA0ra9NdybjW1r+y3cj7oGk3tL+elrq9rNkUEl9e71v+36HdaC1orMv6vXVftuwVIyHqb9ALX6T4vyd10T5yj/dZlXs2xg+V7tn/GBfI6vPwcoTte4WioDdZ6k2ias5fuoWO1V5RAAmR6OafynIXMLUEY7T1yFF0bp7bUhiadGvfPdgT1vpS6Kr0ExzESUNV1EpCg6yKClc9zISKhTjvORMeqAlTri5fnfK2jsB9/BxL+MRwJpaAphZ0WZF6YmBjZg3irIGvaqG4xJC9twrcIvDZB+ppNkAu64Gp67fXK87Mi1LRBKfxIBtffG0goN/K8KWUhnOdR2cZrm7WeT/cpQ8NI+kZj5XMgwe8JGeZezNNp9xmQgAoLfbDvT8es2HC3mBNYOKIc335lY3qkjREJd/OxPd7f2R+++8a+++47u3+Y26B7YtoDuAT6MFZQWm79Yj//+JN9+OlHAgoAEuBwpZe/07MDKgpstoaw3O0uQpuDVZ3ey83aDY/tgQYSuQEiIoEGplibO2ZLeKBBDwgDZItQZjCwe249+kShkSxBiNSMUS+qCQAU2Ns3dyCb7NticU9vMwQ/PPNI1ZiCrT88w2TWR9QCjWs3ntC3LP8XlQ60Aen3Jk9vZRCGMqDQvlJB0JyQQaTjBGziM6o1bA578kUsX0C4uCXJHUAFpDeAPwCVCWAw7zZ+HCpIIOwfSDn6YzpClAg4DrzSwnQ8cbLNwYDjiQ2U/YbPBBXAixBe1GOH0SDwzlbpHlR6nCMCXnk3WJ34EGPAEqXgnbGDR4/sEQ6YV73nPcprDbDBUfkuQSYBNvjMPukg6sTTQwBEVedhjpycT0FAghQyTA0qAzBUN5737uUEfR6hWgB+8zXnZUPxQsTKfD7j/AHXxKdPn2j0uoda3hYZxnXIqsut+iF9LTqggNSQrCgKKPD9xUEUv/45az5TKIK/R0ACa1qDtwJpSAEs4B3AERz/5AzhePbYJ0xlSNUm9Ax4VqwzrEWxkmMclFojLgoeh7kUxJX4jHZT8RpPuTYm01k1Nl5JY++RHBFBctrJU+XzAuUdBSR4pQSkNBxthSgbcFxsnQej4kQIEkWMnxQ+9BcJG1ltwWWf5hSjUILDBBEJKJNJnogAJATwiffCIyVq/g7dtwJNAghqAxK0F5z7/1EG9JeJSMjKeGk8XtMfNjtVvYk1+BVAAs4s9STd89cGElRxpM2QuUUv+R1IuGJyJm6wEgC6BiTkKzYBCW1AhyI2q3VZkJG2jWub/iuPeXn9W3V6RFNee8mjLjmegQRGi3LxXC+Beg2AYcWlAEGzN12A9nWPfTuQkPXbvM6bdNamftD9z6LVIlIUv7VFJGQgIQMm1V7ewlnXBrTpOllXq0CicPookk8RCdLJuH+n6FPOoUhhlU4gIAH+vjPAJ1IbckRXE0CTbbwsYzUWVWWnkMHQbegciGo/v6c2/J1SGzQgWgSXFm1p/DWhgE0L6dLk0LE5h6gUyCUylhev7t8mKNt+bxPEbb//2kBCDk3KCndeVNm7mwWMAJ+bN4WGA0vwQp81Vk1kUk2bXm57E8LapMTgOwixnJOlczX+qs5VlUQLT508fPBmQli5YeJAQpXaAC87jf8OIwru7uas2jAEAyGMsu3SpiDN653Io3C3mNi3b9/YH//tWwcSFjODExTXo1ebLPI9269X9uP339uPP3xvLx8+2Xa9s87haIPewPqdPo23HUgAUR+eiLpvhjKO5a3chRdboccwWmCPKa8XYdvLLVRJ9yTDaNhsYEyGkcr85doQzM/N8bCdffc4tMf7sT0+PtLwgYE97PdIJgjPPModwn8O/jr0PYCEOqy7wzB/zQkh1fgMwxz/tclrDCVHNH541mtzlnn94DXYbHgcIwUGHloPcGW9B0P+xj59fCHh4gvTG2C4IzLDbDqd0yhGRMJyUxMt8ll6J1ssRjYcIO9/bLPxxMEUGJv9IJvE/SIaw6sVkECjSq1B7nq371EY4j5gKODQDestwQsHMDSflS4Gqx1zoXLMhIfZc9sdfIDnGc8MAw7GJ35zMMUjFI5h+Gj+CEwQ0ItUBxqCwZBdATEwrgFY8P4AEjxPH32FuaSyWpg/PoY7Ps9sDlLJAdvy8eN7zt0MJDjAVFca4tzoRC5sgAlqG4IQvVoRQC7PHaUxzpx9T61wBVQpW6F3ijej54Y7gASABExziOiEHkAwkgkOGLlzQJt6PfYlvseq4RwKUk+NjUIpEd2CeTceT9zjjsgWpBYhKoBcB64Ef3p+qitgRJQKAYkhUmP69ubtN85VoIiizY4gDIgY6Y06eHQAyrVS1hFIQORRpJccwOcAfo8NI24AJPi9I4Jhp5zVSD2KUFMBCYguEZDgCqAr7ezXfs/IWQDlKzgaNDbS8cHToDXsve/31figYgn7pyUioQlIAJiEtKnXpDaAXBavbJDlv6Ugl3qI5A/AxbPXbwxI4NgVee/5860e+zY96dLvbfphPq9JN20zlNoM9Vuf79r8atKFpZ81tS8/h+RIqafq8yVD/1a9tu24DFS06YtN1zqRLPbyKwMJ2nskj24BEvL8zDaK+hf3F9CpvhQgTGA25HRzC28DEnBuOfdKPfhSDwhIvAQkyEFyaX41AQmyizB32+a3fld/SVaWMvJWIIF7ZqTmcX8OIEFzB6kN3CXCuQAgITb1qosIDkTXo2pDaddkeX4eBVeXj6zXV5SXVDrsbx1I6B5Zntnmo5mHX0YoCMpVoTOpiIt4CgqANs8UFpsFmiZK9gDmAcoTTAulnGx54ebFlDeaPCGzoGkTYOW1m9qG7+SBK0NwdPx1xLGdbOZrN8Cq/YmNtGmj46JJ+Y95IecxyMY1jtFzSRDJACs3PgkTKYC6n8ayFHjlpifhfm2jz5uiFMg8V7JxKINRwiHPLd1bv+HeeL48RzOqjO/bxle51Dkiwe/jyiWMZ5WYGQ5F2uYEhDAad5s1c+CRsgBgYDTs2+Gwtc5hb93OgRUZUOngfjG1t2/u7Ju3j/btmzd2f3/P70HMN+qjGsKQnmzcePnpo/3w17/au59/tqd3H2wL0GADgj9QEyHa4WTr5ZLVFzQfCAdEqDaAAglr9hUMpE6HHvjT4cgohR7K3FnHntc726Kqw3ZPbyf+w4OpXGflNqOvAQxAcYBRiM9TRCd0djYduiE9ngwZiYDKBLPJxPrdLoEEVixAWUMYO8zf8OgptAnl46pNJOZ6He7tRmiWHeX8zxutlIasGGSyxixraDgfD7Y7Gctiovwj/q9XeH4YPxCQUCTCGwvwJsKYRY446HdsMgEA5GU98Xx4VvxNL3PoSOSPQEQC0hIAzIQ3m7wDYegrncO902HkBS8CDEc8J45BP8Nwqrgj4PlnG+uyd/RUoL0AEuCzTYST5DFIHhiUvOTn4EDQGlPIM7gQ8vjg+ywbVs+rABCc4Z/zBgeFp0ntAvLP6xCUi/0I6ytCG31N1/wWoT342KdKDi7bBOwdbRCs/y5DauZ9PocdvL9SaoS3PeQ6Ux4Q1BHRDcOBjScTG00nXCMkWkToPcCFycgGBBcGXskiIinBk1DOT5+jMrAC3IiIBAE8mouMdqDH3g16vOgNi3KQ0xnIW0Fq6ClKIP9U5RACDKttcI44GGWIEDgYgQRc8+V5bajtjqgj3PtlFek5THHwec4+CcJWjb/aD3mQwTzMtep5uwA8huZEjjXZpz9/lCFV+UjlNUcqjl8EiQuxv6GqjVBdZwNx2YZyuCkUmcuy0lk8IkFAL58jwJgKbIpIlJIUUZ8H3dEZSab2IsmSDCRozPJeCZmaZZJSRpS6UcucMuItdswbvanX9tdLv2U94NIxObUh62U6vkknyfqI9uvSICn1h2ttLHUK7WNZ90Cf570g6xRlG0v9MrelbJcMsUvtw7WykaSxVxtlqEtGltdp02NLQ19rK+tHbX13TT8sHW3lGLcBIdnYvKTz69mz7iVgN/dv01wC4Nz2utyHUSI4Uk+zfljO30v3KDOTyuOu9097+cdbx//S+tEaxu85RcCj01DxqpkDQ9fD+qwjQGvC3+xQu9b/GajK67G0PSQvtT6koyuCUrp4dhZJXuc5WZURD/BFHAlVBrLEpiK5W+Rn1v/VpixfvBqWR0UyDahjXo0J0ZR9L6n+5+//ykgJRjDG/Q/Hg/VAKJ5S79rm8bXfO6dyBrzmal94blPVBgAJnDhhCCEcuhLC8J6iM+hljfCNBsQtP1KePNow83sWDln4NV2j6VpNx0mY3tIdeaE2bYQlkFC2oc3QbBMEt7Tx6gT6FwAS8hg1bfpXny/lp2UDJs+VLwUScD95tf8eQALI7vAaDJxVHoYQyBbpMd/DwOsxpWG+GJNc8QCU9HRg2gKAhPGoZw+LqX3z5t7++N039s23j3a/uKPRORp0bTob0wBHmsRm+WIfP3yw9z/+aB8slMpNAAAgAElEQVTff2BEwh5RAuudHbdHEush33i7CuK/PdrmHlt4T8fw8AEojPQhCEm0E4aRHxfVAJAHfTraEh5JKP1B0oaIBHouVyBHO9DziQgFXF+bAgw5eNbHo771j3sb9j2E30scTuxuNrXpZMTKAzNEJox6Vcg/qla4II+8dZbTrJHiDPjltVeuc83DMvQX3ws4JVgQHnUBWPqd3tXjybb0KiNEEASLeHZEJCAq42TH/ZGs/vS8M+9/i0DqihSv1z/aaHC0Xv9kAGwZRTH2tAaVuQRocOZN4BVkDLOAnQ3H8NJ7ZIa850Lu8b5eI5IA3nUAEkPOP63JLqNJnBBSfcL2Iv0lAQl1/zmQwA2fZS09dP0SmMBjUyoa75EM/vXLujJIMYdOIP6MCAXnZfC2AkjQfZEX7grH8QxI8HlQgrcBJCXOBG+vt3sIYCYqNfgzRs59eEmxTn1O1fPM5dUpiBLh1PedlOOGkqajEQ135kuiIkOUhxSYAGAOCgb6AUpHnpu10e3j0QuPiiISBPDhN5wHQ5SRRCBCDAUmAwnjydT386EDblifiOZQVMNmGR6ZTt8dCFCGwLOyO1VzGqknKGEKYEHVIFDNxaPVonpDAAlaMwI2sM61nmg0Ki05auAC8GDa1AUgQYBkZWiBzyWB45B5HLMoC6u9BBAB501UbdDcvhVI0P1U3rDksdBncCRkIzXvRbhGaUhU7QiAE0CQvuN7WOYVeW+1Of46QMJr9Y+c2tCkPzUZf3m+vxZIkAGSdYys6Of+1t+lnlm2MT+H5lreY/LxrwUSSuMqz+1bdMcMJDQ9X9s18v2qtZOAt6bzc1+3Xf9rgQSNYROQkPX7NiDhevuagYR8/bbn+yXu31Y14toaVf/mMVH7XR/wFETfS9whge+VHpCjNLIcko0G2SYgQd9Jrt3iaPtaIEFyFDpR5eBK+li1hs84b7BT1S8c81ogoZzr6lO1T2m1vFff93xEGXJdMeLOfgcS0BnwhumFUEROno7ZQV6pBCS0CZ0MIJSLIwvq8rg2Qa9rXTIc2gzVLEDLeyu0RTlPTcL21ut/zaZdCojyGjm1oWnTLvvmTGlJ+W5arDpeAElObWjyrui7StGLCzS1JT9L23NVc06EZhFGJYMuC0vNHbWBaGAIURyXlTs9l8azzvmu68TrnFsEZVtEglIbXNAgrxr3AQO9wqlPDM+/v1swKgHF8nbbFUs5jgddm88GDH1/mE/sD9+9sf/xxz/ad9++ZfQCcsX7vS65FebTmW13a/v0/p29f/fOPv78s708Pdvy47MdCRxsbfOysfVyY7v1lmXzYJDtDyt6YhkOPxqS7BCggcZ1t9uwpBzq07PSRNfLEuKF1Ic11n8o6zBWASC8RA17GC0fP35ktIJCmjVGMDBI/EdM9kg5g5B1RCKgzOFsCsLBPoEFAQnoJ/BHEFlH6bgeiP7co5rDCbPyfkkmaR5oo6sMh9LoLYAFBwXAgbAl8dwGIfCobMHUjoNtVjDUNiRd3G/3NpstUn74gZwmiBggqNI3G45O1usfbEQgxdMaGFUQnnJEgPDZkHvPUph1uTm0ebvb22g0iXQDVRpwcED5jwAwEEng1RoQpeHheAzFr1IHwlAPrgyRLdaKepBMIWIgKZrYDOCd1bqkURXVGrBPSNHJgIJkLK6NiA+P5vHSjwISENIOo+oMqDg4gIB5q/HqDZB2cR514GMeSiKQs1zD+sz7dKiqNgBMkBxxeaHKDHWkjr6vlCwDqaUDCRhXgAck+xwN3fsAwGTo0QD90dAGk7ENJkhtGHhYPwD5RCiJZ9K4YS5BNgH48dfnIbRATViaFbwmK6Qe1BwWikgYDAHIOZCAl7gXaiDB01XIZ9If2WA85pihaoOii7CuAZaRUBVVOjYbW6E87HpNQBDHSyFFaopXWfByjZibDo7UvEZUsjDmJJro89oC7KAKYhzkmarkBsGlmhDIAQxcJwhvo1xstX+FpS+yRZ17CUioDMaIatD8qgzlBH5xfnUjMupYRzzkPVTgQil/spxhmwAohcxxcE7P6eu8Pv/XARLa9uESCCn1D4DJ1/SnJj0g94mAhKx35XPaDLlsqGZdR2tZ80gyK7dfsu2aflkeX+qp2j/Kfsl9oj6sANgAmJqM7KzXXLpm/j4bkpeMyWvXaQMSyue/pU1N7bs2vhoj7cnS3fCeDdHz9eBr40sM+c/nekQzdQIYP5MvinxsiXho4Wi4vr5cB7wGJNziqLw0t9E/Sq+QHSOuiFI+NYEIGjPpV3lOa4za5v+XAglqh64PwmCtz+xI1FwoKeLK0XotkNC0/jNQCV0qAzXkf4qUYOz72J9/MxEJpE5irqinNnCyRWoDFFcNKnM+kfeD0Gd56qLudZPwz4Kg3GxKgVQK6BIJykJEv5ULKG86bRtQ3nSubYQKWykN7XLhXRKwt7bj2kZ0TXjfAiQ0KTO5/RrfrDSUQIKM8bItTZthHrsMNDQ9R5uglJJ6ZpCkEi9508kbtb7PG7MUNnyn67YBCW2KVp2PXSt63rducAFIQIi0C3UYjW7kiNQNRiWMdJR0nM5GdgRx4GZl/e6RRHyTcZeEi/d3U/vjH97a//mnPxFQAJAADzMMUHArICVis1zZp4/v7fnjJ3v/ztMaVi8rO24OBBCePz7by4cnRgzAAITOPByjjScbAEiAR5WGrHthpWjBsBeQQMCBqLaX9FvvDwzVhpyAQY3yk8inRlk+eEufPjwZCMU2q72tUbEAAAby5WFKAME9ek42OgzACHgC0A/zGQCEIfkSPFLByyJOmOow5HMjP45pI4lsT+i52i9DLa/xrFwKLMpRCHnMK4Mi0rsEJIjBHkDCAXmSNKD2tmU0Bt4RleBGPo3sinUe1TOCTBEVN+5ghIEwM0o6BhkiCRVhSLBMpLzi3s9ZKUMIurxS2tC45uDN32/cMLEDw9PRN9qM8TfC9lm9ISIM+B7kecpZl1FX5bBH5EIlP0+R6hCpDZVSGF56zCfxATgIcK60KSKkBhOcb4MkVgQ1PG0ge7VV7pPP1Q9DO0IUa3kQiiY9v4lMK5X6wzOMZDjGMZILAF0qmZeunetGM4C+D+LEvXWODjhwDU3GjEwA+SINrSBg7OO78ZClIbGXkkk0ZJHkpIAERLW4bFLdb1eqa4PbRwBrgGSfSydQFHjU6TkY2OuDpNPBDJ/rnq6n66yeETHkpTjRdlR7AF8C1zIJEw9Mc9nuIlKj2yNg9vz8wqoZuJ6n0/j1HfypgQRUcfA5UYMDAhLAawBOBpKRRjSFfEranxSRorK6tZ5QAwkc3wYggWu3qNrQVP5Ra4DXLlIbQIzqg+QARzUnAkgAYa2MMc2dLDPy3qtnyvsU5kE+Hrfz43z913vyPwZIaEs9rPon8URc092yHoe/M5BbKu3lsU36Qw69v6TTXdIXy+M1Vvn4sk0l6NCmv7gOcF4pSN9p7yn7K+vCbfpHqX+Vx9+if7bph3kc1DZ91/b8Tfph2YdZF9VaKseibEO1n7dwJDRdp94/fWykizX1XVv/IVn02ut6/7QDCW3jr2e51HbI9ExOmEGB0n7Kn3W9bBuU44Z7t0XkZHAoj0V5ff1WgklwYukZs7NCfY5oxzPbs5BDIOjm3CkQh+pzS2pDnr95Xdb6sTuW0G7KogASuBcE0fJvCkhQ3AGABE62yFEUkECvGBSgBCRQGWkBEsqJ1iS0JCSykLq2GV3aGPK12wTApU2nFjJ+hAyRDCRkwXdVipx5FNqObP69TZC0AQltQjsrQU1AgpDMPDa5j/I5+fssKJqeTO1qE0S1Yu8zVIZQ3nCy0ZuRVn2fBZgMHUUkCChS2yXINN5t/X8LkFCXmPGUBvAmIC+XhkK/z9SEN/d3NptOmOpw2C5t0HMgYTQ0mwx69nA/I5Dwf/zpD/bdNxGRMOjTwCfhoB2ZrrDbrvmOqg0//vV7lsc7bnb28rS0T+8/2fP7Zxq8zLvvd21xB94CY3lB1aBH+7zvfKNDuL1I4KpKAn0YqGbr3SaABM8HQ5kd5m0j5QGh7wj1321t9byxp5dnfsb3XXgTTh37RG4Bz+EnYICyj2NwJSAqwUtaAmAAkACeBIALk+nYiRmH4Q0MDhBFJagEJD57eH79ktKuNUxDNww08QbkMc8GrOaWh5Jvmdu93oF00UkLEY0BTojt5kgeCnjVuyf3JB/3brBDpxwRsEFkh9nsHnnzCIt3sjsZZGIZHpDYsN4Ic9vwNysvxIYODzG+8xQShFzvaWD6OPq19Qw4Bmg/jsnKiELJ6x5zQ8l5FOow7Iq1v8qVd4BA0Qi8JsfODX0Y1BmwAKDg10VoP8J0cB/3MJFXYu8EfMzPD482omM4HopIiPDBPL7iQ/D567/4WLtBWPVfKBAVkBDeqG7PvTguHzwNhe0OwlTIEp9nvo4BJKAP1Td4XqzJ+Xxug+nYlquVHTGJkS+J6ASQhyYgAR4TyTgZFqx2AMJSeDYqQ9hDVBVJwL7DZVH+lGVbnZwRv/s4uPECIIF90fdnQl9nQAJAgvMuOImml42cWheT0rpe5QHzehuRHX0nn3365EDCcrmqyB4xv/Di9YOEMafM+Dj4oHAcOl3bgcyREQm+PvQS8ADQ4mx8lUrBNJbziIT6XHBp+H0AVOTvQe5Yf3ayRVXV4T4RaVKSE7cACVyfATJUkRkBPF4DEvC8iF7hOo7jM5CA718LJJx13ld8+LWBBO3HeW02GSyXmn6pfVlHzOeWxlJpGOd2NBln53PxPEqmqY15DDOAJP2iydDMekuboX4JBNBzlPpZUxv/mYCEch6UeuRn+uwXAgnn8yLWVwKXy/u19d9rgQSXOZerRtxix+Q5rfHVvC6BhBIYyOsvy0n9refP5+Xj2vT3NiCBe1QiOs79j++xj0rnz+tH80RAQmXkJw4c6kK/AJBQrvkMKADE/h1IiB7CNC6BBEUkwHMo5UnM1PAwIXyDindLakMpCP/VgIRsaDcZpG0Lve33tr29bSOR51LKTH7X39c2iiagBOfpvk2CQItYm2QW7hJqem9SCnJ72kKjcB15vHCeUEkJHG3I+C0LmrzY9feljVzCUsojni8DR9fHSIzwlyMSalbwnQ1HCH8eUHmFAIJii7J/D4s7W8wnhrrox/3a+p09UxsAJMzHQxIt/vGbR/vDd2/t27fgSJjT4J7Ppw7u7bcEEODk7B3Nfvj+b/aX//ove37/RLLFp49L+/TzB1s+LcmTMBqMaaAjdQIGPFIJaJwHS733mRu9SEHwvvd8bj5DH8QyR1ttEd6M/qpDnP1c9QdypE+2fFnb05ODGPIuglvhz3/70T58eqYRBAJKcDSgigVIFhGBAHJFpHZMSGTXt8kIJe0QIYH2D53ULgYI91VUBdnxCyBBczLPAzwzPmcvbd5cpeDLgyulXxwJABIQFYCIj9USRHRbO+wBqJD2x05RxvCwQ97cwQAMYPxBrNgDSLQAez2iMcaeo65IkIMb2r1g7AcQobbIIMP1BJTIyIShiGeSAQ+QxudzHZGA58M4o48cCKtJBmXLSebXoeXnKQ0i08NzSV6wXSm2kNeA5x0GndIdIiVOkQkAEvg6wTOL6gSQPV1GI8DW7Pd8fGDoOj+AkxvRixx5n7o25V3XlUMpJ5jDAhKywoXj8CJHQiZTjOogkhkADAQkaC8QkMD7DBxI0JxBmU4ACYu7OxvPpgTPSLrYNTv2uyReBKCAfoFxD0WnGSx147KHKh1BvogxzhwJVYohyTdPUerTS3BuSVwJVuuI2EDUUAAJeA5dB1FMAhJwPFJFOH9GU4JbuC65P7Zbz9/vOecB1jMiID58+BhGtK//SsmMXH+u9zMvUWLpB4HjHqGgaI/3YXV+kCyWQALAjdrQciBBEQn1uQ4kcK0W5AYZSHBKRo/Y0T6YIxIoFxS6fyG1oct563MpzzvJmLy3aH/J8qctIqHee74uIuH63vV5nfS248vfX5vaoDE/W5sB5tzSlmzo5PEvr5evlXWULwES8jVu1evagITcZv2ddZc2/Y8y7wqZdls78/Nf6r/crlvGJB+D8Tk33s8rEJS/5bEpn61Jl2wr/5h19nwv/9sdJdciEn5tIIF99QogAc93DUgQEC69WXJKMvTa/Mpzt0m+4fc2IEF9nudZ2d6sa5eydLFYnOlm2kuqeZJAXN4j9hrtx78UkFA+R/08rjtSV0sRCfj9N5na0AQkULEIg8CVJk9tQG5nE0dCk1DMhmgWDFrgpaGaF34pwMrfygmZhWabAG0SjqVQ06TlpAgFX99porbdp+33NsHctpG0AQlZEGahk40qPV8+NgMJ5WaT+z2j53oW9Q3ey/uXY9QGJOD3Opy+rtmbBU5lfIVnRwp/2bZ/JJDggnxL7z6qF2DzQHj8ASH9o77dzxd2t5iyhOPpsLGe7VjacToCP8LUvnl7b9+9ubc3j3f25uGOqRCz+ZSee/TPfuuKPaIMYBz99MOP9uf//E97/8M7W70s7eP7Z3t+/8lZ2jswyKc2QZWAodl0BoLDOQ0ghHRXrw7IAD3VAWIARhz6lnV9e307dVGTfmny4mZ2X3lSe10Yqz2SvL08LxkujXBnsLwjLeC/f3pnP75HG1+8fCFyzg97viPSAgUIWB4R+eejbgUk4LnhzZvOZwRjpMRrrqgtpaKalXn8XZaIFGCgOSwwIrPlax4BCFlu9gQSNqstjavdBmHiHeuw8kCHkRm8VhjM4oIYk4uiY4NF17qDyE9HREIoXtU9mBJxssPWeRk8DP1AMIgEhHtfH1pXACQwjlUkQKSgQW+SUiHekwGMWZJVuiHkQIWMIpf1Vah8VG8QgFCtJYSXZE9/GFzVOo8QcLG74zyPKvB+2e+8/N2JZfSQkgEQahBVAKAYuAecIfZbEHgGkBCgBcbdgQSPlpAsY/nMIOXUmLvc8jQjtq9zNBQXdSWpUHArcKHmTuB5QdroawSGt0Ls/Xz0GQxxjMFoPDaWw0QaEOZ1RCb0IiohAwkZEPX+dAWRRUBTWc4MaGEffn55YUQQy4LGGJLDgGVYdwaOBD53kJPiOAdm/Pf9xnkVENFATgRkYgAMmd3ZeIx5NK6ABES/HOHBj6oeGI93795XHiOPyqhzi2lEVLT+CWSIyAQ83XaPFJxwShBIqFN3OFci4kbXlQ4BoJJDaOD7AIB1fv2Ylnyes1cCO2hIpIgEXjuldPH+kaJziWwRVRsyaKBIN62JJiAhg+HkykgcCYpIIGdIqoiVqwKdPU9LaK72yUt6hqJILv3epn+8lmyxNByzXiZ95ZqOlI3LrN9Ifmeg4dLvpYHapAdeakObfpeNsSb9QxEVuR9ye9r6v6m/srxrNYQbQJumtuTnz3Oq7fm/BkjQ2LlcPi/vWI7VlwIJ5/PNnVQZSMgGI+7fFpHTdv/r66+9/OO1ua/+Ke2gWkb6Hph1/fx8eWyuze+sa0u+aR9vm5/5ftl+y/0i3S3rEdoP7+7uqr0q2wrVHIn5W+2f4QT9pYCE0uaU7lDPe9dn8Pk3S7bIgYsZxO3/ZDadzOglQT1O5X1Cz6SC1vfa5CKJ0mBlwVsK4XJhloLgnx1IyIsyT6p/NSChXMRZuPwaQEK5ked+1N9SfK8JyyYgQRuyBOmXAAkSRlL6M9ihDThft02Q52fhscEqrv7lRshyezCAdl7icDbletpsV7bd75nugEoFD/d3NgYp2nFr3ROM6T2jER4epoxGePO4IKhw/zCzN/f3tphPWfaR4fngJnh5IkkfogXe/fQzIxJ++MvfbPn8Yh/efSRHwml7oKdxOp7RKz5h1YcJIyJEbFN5WI/I8fe0BtiDaD/6i0Y6UhtOB1tvXqzbRwlD97JCMSdb/QFmFkLLUO6ub8ddh9wJpwOAk4n1OkPWtn/38mw//vTOnp7ds4l4dvQL8h9wb7Cy9wcdG/V7BFzYZvIlTBiRsbifWwdefuaBd73aAeQUDASEfsc7HND0TrJsI93eDuJE+aMceaAUBzwrjEIYTAobz+H9KIn3stoyNBtAAo2xzc6OqLTJMoZGTgjKuKgSQG6CIFbsjzo2mo+sg/5DfnrfGZXhipexwXSVIHdUGxjJEhELiNAAGIJ2errCjOSYLEUUHgMHHxA5g3bB+wtACEoa/LnYBGsgQTnpimAAOMW10hVYcV7+sVuV/asNdAcnEmkeI8Z7HqQBD3SUr0T71huPmIDBiWNQ3hJpGACgwA9ATzvSR6IPKiBFRLG9qJqA9AIYhoigC08/8mKwl+F+2MvwDmJPRuBJASEpo0cxnMlIzN6o7gDlSRVHcAyiiWhUY432XNmsUlIQFTPEXPVUlVO/a3tE8HUOzokAvoSRR9LAY6HIiQx6qpQi5peUFFKSKnIGzxMh/u8/fIgonHFFrEXOBEQMbDc2Hk8I2kim4Tz2fwBTWNMCEkCSiqoMaNMMwOJsYYvFvac3bHDcwTk08DxIR9gd7cOHD4wm2IEXZbuxI4CzWHd43nF/zM898/HnOkSfH0EUabY99ggkILIFKVGdE0JCOpzfTJOBHGEtyA7lClN+cB2SNcLwR+rD0SNhTogv8Gg6RSRwDDNPgual03sGbwTyaHB9AN+Y556CQTlIgMKvR88h2odQ6ABIvApKrUwqLUZzqRVIAG8FKoBUlVDOyRbPgfbItY9+vGVvagMSWPLzyqvN4/ja8o+VEYR9086JUW8BEkq9Ius16NM6MqkuDVsa9F8DJGTj6lr/tQEJktNNgAplTYrSaboPziuNm/L5rrVP5+ZjclvoOAxZmw3WW5//ViBBRqR0sKw/ZbDilwUSILvr9UxAgfWJIXmdBBHk0nnda/0rqvK8TsDnPd22/hhMkuTK2fVBAoklceV3tC+3W+ej/Yy6g0zsOnExI6/S9Uj8Hc+r48r74zrY5/A9ju/3QCRs3P+YYpjOb2pn7k+156y9Ad72VRox5poAC0QkaO/PslDzRPtmmR5xipRLAUFfy5HQJIPO14zLfrRDshSphthzoYfg2P9C+cejl3+Uzf2/VfnHs2kPXaPjQAKUcS6AQMQr4q9UZo1CDsQSwZGQjS8psOhgecYuCbNbECttzrouBKWM3/aF2l5ntk3QXvu9TdBnIXhpI3jN9ak4p3EpN4QSdczH4u/K4xjeNCk+8ny1tb9WUOuNOm/m2SNQGt00pjfukcyLM28WUgakqONYKdR5fkmwaG7II52NQpybBU4JImgzy+9qmxBP/SaghNeD0I7wQqHb2sxd0Km03oFGBoxg9w4fbLX8xNQBeDBRAnIxmxh4CI575IMv7dvHe3t8mNp33+J9ZvPZiCUh7xYTm0/GDgDA63g8kmsABhO83p8+fLQf//Y3+3/+5/9tTx8/2acPT7bfOHs/gIY7GAnzOYkcsUZhoKNtPg5uWMKB6kz/Hf7NZxEpB8uOHm17WNMYBZAAgrl+z6OVsOqQZw1DAKHL++3Rtjt40N17iJBgGAzf//h95ZFT6LZqHFNAm0cNADzQ5gKjGUg10jqQgj8c99h+cCaAewEkdyNwEBCUcWb0TpC6kbsBhhgNAsiw8JAzYkTGI4CfeoPQWhCIgHf/zp8JBhgMNzc+ED0A0MUtHhjmNXrvYd4AizDeA0SnzMbMKyNvAkgYwZ+BahAkpgSJ3pKVL16WTwR9tXHi2dAP94sHAgf4rxKS00hRwZoQez5z1hnCbbbZwQuNZ61TI7SmlEJwCJJDrSdxOOAZlYfPuX/qRng+DMSDodQpIkq8JJ9XY6CsBrpADaRHAEdAyWaDiBY3Ar3Pj1RW8DwARfDdklVAEILv/Ydj0a7dcUdDktAAyIFpYDrgTW6fPuz2Pg1UpoagXCQMQ3jn3eTkf6y37GnJALnKT0nuuDIDAwWcE12uGUbldLs2u1sQUFhtVuwLrIfHtw+MmNmekG6woyU9GI/o+cZ9RtOZr7ngJXFiBzcYAXxxrmKemnMkeLQBwCVPBUB0UQYy2I/HSAMBV0mk1vT7g6pywwY8Cns3QLTmAPKB8wB8CDD0Qbg4Gk5sfnfPCCI8H+a6Ezq6AsnvsK5RNeJ5ZS+rpe2Q2kPAxjlT+lTEMf7OqaLvCQhYzz4tdwQUBPQAYBDgwKAeKKw4MwAo6iI9zLm+nQBm9vcOKKC/kM6BdEvIHyjQCvsFCCO+jPj7zIFCsmncN1CK9M5KIjD1qR/575hCirhCH2TDTXuM5hP6V+PDMU2EmVif6FvHN13eSJ/C/MB5VUSEojiYroEIJ5dV2hczmK72aO1KJ8i6kv4G0HvtJSCr1Cu0x7d5bM/AuVQlSt/XqScAUIroJu4hseRT9ZWsKyhyp2nv1jOWa1v7viK0rj2/DPWsu2TDWnqB9KwcbaJn1BjlsZdOKyA7y5x8r7aIzbb2telvbfpz7pvPjPgciXahEzP4UOqe1frMVYDSdSSfro1Pr+tlj/OcyH1Jx2e6fgnYuH4qcmysKc6kSM3E+gIgX3/vksZ/b5rbaqva0zZ+fg3c9OveSTVDoN6fQ+96Dr1fur6Ov/a7rp/vw7RNVgxCamJ9X0WKefUdd1xcez5oJZDnkOuMmgtyafFFIXITex7IqrP8RL8pmipHgWn9QR/Q/Cnnbf7MmlMJKCvlSBvQisQYjXUVdRlpnNzvBn37j//+i3uWglwZ94Cc9/afR9xcFcZXfuycvmQlf+1drkrK+DHmMoAEhspG1QasLCqCEZVQLlqEbkrwZWNLynfbQNwKJJSCmm1K+VeXHrFNkLZ1adv5bUBCGZpV3q/t/LbpUY5LueG3AQn0bhY5nrhGqRxd699yTpTCOgvXvElqQeXvykWPayn0SX0powfv2IjzhqT+1EYtwaLvNUfVxjy+edOTQNGzfeaxjM1JIEIFUEQpIXnvawXPDUryAIzlPdzb6vljgAtjA/p6N50QWIAKeThs7O3DzBZ3I/vDN/f28Diz+/nIZvOx3c3HNp2M7XG6MBiOUDyw9doAACAASURBVCzpPT46KPPp3Qf74fvv7d//3//FKg7PH8BPsKXAxpqcTxcELcA9AE848/Oh+1cbpYdxIxIA14MMFCjC8YR86KJSwZJAgnLukeaQxwA2pbzKMBLBH+Bhyr4Rv7w8VcAQ5iJSIDyE3QnsNMaMigivMYy7u8U9+2E+R66/9ykiO1iZrdulkXeuZLtCgftzcz+BYdcBHhikynPTHBCQgDaWyr9/ds4CiD8YYCi/B7SfHv+te2yZ2hBVDly5ceR6CFJJhL6PBja/W3i4PY0ZGEBmx8OeoA+M8k+fPrGPsJn2hj2mc2CsxtMJAam3D9/YdDrn36oGgfkgBR9zosqtD2Nld/Bce7RJBI14Fo+8iOgLpmh4ezFW6EuEuRPM3bnCDz4AGFRIx4CygDmPcpynCDenos6N1iMN8I4UBoIttP3RjnUFJLgx5WDfBBEz47HtdifO65dnj8zw9IeIigCQ0GfxyQoEQru0xjlvw6MmeabvHGjs2G6zYmSG1m8GQSV7NO+koOIeAirBM4IIGhwDTgRslOhTGKXj6ci++e4t8yYOtrfVduXG39Arn3CyAowpyBBpWEZqA6IHsDUjwh/Pv0Rp0c3GQYnjyWbYrzvOT8C5GtURCJ4gBWEb+Zt9jyyCskPCxr3LVXGDAEh4eXkhkEBDK4g/p7P7RN55tNXaKzJQgUWcQafPewDswTipBGWdiuDtqv5HBAtldqdryxW4LoLQM6o75L2mrhZSEh/3KiABWTHYB8HXdAzg7hxI4KywA8EEBxUEJDCy4cqrNPC0V2nf0P6a9xPpJgIZtBfhXEU+ac+VwxngQAbv4b3CeWVVBEUvVIZ8xyOFsu6F3zTfS31An28FEiTLS6Mp6wzX+q/J2NJcYH8A0I2XX9Nlsl6XgQQ/Bnwq5TPl8/MaVr/k727Rv5p0EukHbUAC13tUNNE+IiCD0WnB0dOkb2nvuda/uP619rXpr236Zb53eR/1QVv7Sh0/y4OsK5ZtueX5u0iDK4CEPM7aB5vug++0P5Q6q541AxFlXzTNbR2jNrXNr6vC54Yfm8Ykn9YWUdQGBGZ5l9etxr7p+m1zrlqv4maKdMEsU+HMps6BylzQVQJIoP6xr8tX03EQVa2o3wVprdZF7v+y/fycgAQ9U56HbalfvQD6aT6Hc53zj5XZPE3w3wEkACRldLI//e9AQrFoASRo0IQMSQBIYLYJmjxZy8HMm2S5Qd4yYW855paN8NIxbYKiDUhokxWtgp4hy59HJWThXQr8fHzpvShDhNoQVT1fXqQSyr7Ru9HRJPA0T/IYNY1XNgw0B7KRWXpjdL8MPOg5SkAg93+pgOA3Ha95qGerFMyjWNzdMwhL3oEOz+VW25UuAGNXXk54bpdPH2gA4zukPNzPvArDqI8xPQRwMLBv3yzs8c3cHu8mNl9MCALAs/04m9tsMqFRISABbfzw0zv721//an/+z7/Yy6cne/n4wvYg1J850OOZzSYjmyGKINjpiSyHDsd2w1OegAQfYz+AzrkuPN4rAgkwyvhciEgIAlZ61BAVRzZ+N7KPBy9BV0VswmsKAxTh08E6r/B1NyxrRYzjc3IgBKALykQ+vpnZeOIRHUh9EO+UE0C6AewewRHbjftz7hxgyPjGAyBB0Qaas6p7j888Jso3epvqMnyw52CAAUhw7++JVRvo8QeWUCVX+zpFW5CSoWobizt43ZGfvmW4OUK8D6zcsWNFA4AUu8OW545nY5stABqMyA2BHPbpyA1uIPcC3GAwKqoMcwLtZa5+8CsQNFCOfACJJGtE5Yn1NgzCDY9H1QQ8g/elE/fB84vnALAAz7zLFxiE6EcY+0dw8nnYuBB7AkfOg6C5gPHc7tdVNICvbZdlw4GnaiDgjV74pfNDVNUiEGKPHJIeAJq6IkSp+OT1rjWLtqPPwFfy8vQ+PDr+jJKVOlYe2fybxtH7oO9eZEQ/oL1HgGEb6w56jDb59g/fWB/pM92jLTdLB/MQMQP+j8HANqjcotQIlmjss88ItDDqwn3SO8wrAD3BfSBZNR1PCQ5WUQwRJo8ooHMgAUAQ2tGt5gGBhKiusEZq1HJJIIFRXLGnDIbOt4EypnghKsGBPoBx4CyZcq6vV5sKSPDffUywjrQ3cCwqWmcs5a5tAOzBGxXPW8tgjUVNossxiUgIXguhuX0oaBGREEACQFUBCVLoLgEJPc7Jyy/JsrynlXMsn13uc1knKg1ZHIv1RgW4ABIwR3Au0r/0koKa93M46rOOVBo3WT9p2t/aIhJKPULysen7pl5sMrayrvBrAwlZF2jq/zb9Srpt1mF0Dt7bgAT0v+aA9g2cpygV7APSwSpvanQk+qnNEMztyn2tOdKm/7Y9/7W5nefhpRWU102pp+Kzfi/Xl56rtX2nqGpUcD3oellu53vouiUQWD5vBhrK39R+9UNeE239ntf0VQHU8qMM3Uv9VFatKi/3pUBC2e7SPijbcc3+gf7FV6RC5jERkICUBzo7965LU1YmTgJVFdRYZA6hpjEobY0mICH3UVv/dJGOF9V+OA+Qlvc7kOCpDV8akSBhK0VWSHybkZ0F0SVDNBtyeRP70o3sNYv12rltgq5tIrad39ruAkjIx+dNUEI0Kzrq84ziyXui49o2siwoyo1M49W02em7Emi4pIzka2f0Xp7q7HnMAgnnyfjDtTPo0NT3TYJQiloWohUAc3DvpEKx4MV3hcEV8hJIALcADG689vudbVfPnntG78TIFpOpTadDln5E5NM9Ig9mA3t7P6PR/HgPRvgxgYTRoG9vF3cEEiCTYYgjThjP8O6Hnwgk/Pef/2rLp2dbP3tpQAno8RBARN9mYxD8pfQfhIR13XgHOIDjAY54pAJH1AUnQtY6J1tvV3ZgrniPHnb8doiSgsir9/F1r7Z7kjthcLuhhNQFhWxDqS5z4GWIeH+hSoy3DaHv48nA3n7jgAKABQAw7sGSgudKNgxg5DJTLglIYMgy0i5QxtG9t5qLvlm5IaaNS0CC1grbibDrw6lKbaCn/QAgAWX69hWQ4HPAPe2DoXuhUHUCfBlo82G3pSG22248NHyHtAY3ytEGAE2IOEAlgNndjNEIrEoBNs5jx1n2GYLpRpuqP+Azctfh1fZoDy+fiGuiJCcNPoSpM3LCIyzAko+okBVLiTr5otI0XK47sAIAAaHvPXBSMLQSESzOt9DpeplLzCNU98my3UnkYDj6hrvdb85Cv0/hoQSAofuRaJE5+hgPn4car90R3vEgtEz5wlrn2pOklCvUHAo8qqU8ffyZ52clN18f9zlvv68CXR/RQ+z3gQMRO1RW2G+sj0oo87nd3c9ttphaf9Q3cBcgDQIe8dFoyFQDAQkkMEWUAtYb56V7Ndbks3BgAUYlDH98L7kCzhOXT3FeGKQw+H1MgzyT63P0GZDgY3yw7f5A+QEggalFBNswZwdM0QCQQGDw6JER4ktA9RfMid3WS1Nijnk6Tcynndrn1RaUW+zKVsf2p/5XAwkIQwCQUBWIIddCVGDIqQ2MQFAkwnlEQj/67dI+K4CxNHQ+U0gvMOd7ZZS65KXmkwBOlGfFtat0lEgVVUTCeWrD51VRUHZW+5OcALltef/Oe5v+bgMS1C/5GdQXWb+41H/ledr39f1rgQQQ297yKo2+LzH0ss7E3SWFQrcBCefOBI86wUs6g4CEHIGX+7VN/8qyqdS/bhmfL9E/y37IfXFpDPK6yTJWf+e5VLblljE6RUTKLW3Lbck6op6jbCu+vwVIKGVDnuNtz/Al/d/Ux0qNyf2Yj2ubP7faJ+UeWD5zXhP572sR6QIS4JDS+sS5WFPQOwnACUw7OCCHl4AE8hZF+WR9r3WkPrgGZHCcqppfzTO47XxFJKhs8Fl6Q8yf3yMSgieBG9WF1AYoN3lRCn2lohCK+DVBr3PzRM2TtGmi63caIgWra3mvtoV8yyZ0S/svHdPWvrb7t7UfSF0poJsEfJMihPPQvwpvlYKsMaRCmzgwmtqaxyePpY4tN7Nrm3LT9ZuUn/wsMpouAQnofxlPElJog+ZmW/9mIEvCLgMZULY97BvVDdzopicxat5LyaPHFt6Jfqci+AOQcNhunOyNYELPpsMRgYTFBCXYOmdAwsPj1O4XY0YkILUBEQnf3j8QSIChDwWevDynk73/8eczIGG73Hr4Nasw9G3QG9qwj7KKCE+uqc3p2wQnXIQ2kxIBvzPVyZnxKYADTF7v1iQlo/Af9mk8SvnW3PL0D/dGY+MnYVsYtJxjBzdAYIArxUBkcjLuYaxwk9j7mvcSdQNDn6A/7u8XNptNmCaiUHUaPlXVjxpI8PFzEjeExYN8UfelxzyiDnyO+H1hcGmTqlIFQDi33xuMAZR+ZMQFOAjWHmEB0AOGLwGEgRPywRMtIAEecfQ9uBDImL/d2AEARRj5yPfGsZM5nu/e5gQRpuR+gPFEkKHnXAk5BFNeCj4HQgK74GoAOOBpDnjpM0qDMg+d4+FpKB6Z4G1CKoiMRh+DI41GjE9/5NU3QLbJNTDy5+z1Iy8ySEYFPtWKbq38b4LcT0YQgATOsTAE6UkGmBGcFblqBI57Xj3zeSRnJNN0PQGjkmV4bhzDKI7xyFZLVB2oKz5InmkOqF+zbMpKG1JoaEygAkb3RCABc2qAcZ5MCALdP97ZdDGlsQggAcCOpxI5jwDJQROQgPYxIsFOjCTB/QAsCEignAYPRK9ny4/PfJfMRuQC1tKaxvyOQADlHoCf0Ygghsg3CXwEWFQRem52ERm0sw1BACeaHI4n5K6A6kWAAuANghJYPcQjCrQuVE5SQIZkIMc/pTEA46iABOkLRZUF5x3xyAbJAvY3QvohUnpoo48OeDAwVxGR0MV9wDWDNXwFSBhERM2lfVj7xCVdJu9vpdGM3wQaa47qeMwr/Be5qYAE8Y+QVyLmVZ5vVYRPPPR27fM5G7RZl/odSPCRLcfpVgPu0vjqmm1AgoBL6Rzy4HJNDYcEiBWpkI0g6R1t+hf34pgLv2UgQes3z/2s55XyW5/Rz5eM8Fp3O0+3UZ/r+nlt59+kT1+SLTrv2u9tv2Efk63VJKNuneeX7pP3VR2T9W/pxGUf6L7XUgMAJPD84N3SdfEdSJK5h4cNgkN0rRyRAA4ktUHrSPuExu/S2HOsCiChtAfa7INBOFEEJGDP4V4UqQ34+3cg4QYgAUpRHrhaIRTBXJ3v1jRZ24AETB5dXwszL5w2Q71tIrQt1NcuxLb7t/3e1j5wWUh4ltcqjfC8UCXwZGxl40+bI44pQ5fK9kjxLoVL3tRyu8pNrxSmZX9nj1DeLHL7telqXug3PYe8rXnTzX3R1L5yY8rPIyCBQFYiO+PcTxEJWfEl83d4l4XSkj2fHCNBHopUAuSHTwbkShiNURZyyAiEbx7mNl8MbTbpkxvgfjFh6cfvHh7PgIRecA+AI0GpDavnF9uv987qD1JC5Gxaz0sr9k/WD2HITQO0bpESQK9ZJwDBQ81ZQK9aLGuG5CO1odN1skMD58CWwAOMHRiqJLcjJwFq4CHc3VnZYYzgHjJA5OX3zcu5GTT/5AmHQcmNBkDHoGdz8CQsxvbweG+LxYxREQATHAhxkAzjAtIkbjhHBxfo2SYxY4cRCTXY5MZHHSJ3DiQ46OYEczSqkbf+sqbhTc/+Hobczqs3RDQGjE2Gh0eFDVadmI7IT3EAqSZSGzZ7O6K8JvoFRj05InY2h1f77s4WDwtGInDuICSd/AK7SJEYV+CUcvXQh3omPD/buVzaIfpDnwkiIFphjdQH92A7kODfdbuDAFGQFuLPhsgRsjgP+szlB1HgcNAj6eV0gmoFnhYD+kWARFUUS1VSsQYS4AlX9IGDTeT4rSIW4Gn3de1phrVh5+kUT8uXM5Eko1qGtfYjHJTDHjU/Dnuk/PjcxvzI+cz4jl78szJ8bpRIpmBseY9IAfIqGB3ns0Daw3FnD4+PjEwAsSfDNDs+73EOohJINhWGJVNFyCQe3hdEGCCiJOYcqipwTQRh5H6DMQpvP1IPQAAK8sO1l3UESaaAhMyRAIOb6ys4Q9AuBxNQoSEqkGy3zsoN71B3wPWMShqVLLSuwZBV2U6BL1ojAgAyGCsQ0cEIpGyADSbCQZm6cL7D1Bwj5xwJbA9SGzoAtfwccCTsd8x5qThYKKsDSEAJzjoywc9pi0g4M+IjHysbl+Uem5VtXj+VZs17juYpZAYNkojMEj8MK1Ugx3bs41ftOYncC+cJSJAOkCNxyv27qa1tEQlZP9OzZYOlTX/J+2aTrvfaiITs52jSLaRfcM9KZbz1DG3t/yWABK1PrQ/ck+lnQ+e7YSRYpJ1JZ5DcatO/2tp3y/O16ZhNelc5zy9do0kvzPpqXl+l7tfWdo5tRCTkfsjy5hoQQ7kYjsjSCNe9M9CQn1HPoPOa2q5jbu3frzlOES3aj0odv80+utW+yWORxyyv76Y5cS3iIQMJuqbWqYAEVbASkJB1Qjov+jVZbAYS8lqXDGhqXwYSrtkBl8ZmGOWuBfyyiEXIc9KRH4+/AwmcZC1ki+i4vAglNLNRd22BNG0uWfgISJCg0MLQwrk2UXHfW4TRLe37mkVeTuCma7S1r00QlEACjaVEVqQ25MWfNwb0nzY4fJ+jEaictZQfyp7Qciy5oNL5TRu9nk/nlu8ig8zX1hzLwiILIj1H6V0sFUC0LRsami+l0Mwbgua1AA7kctNwgDERtem9P2VI1iSFODdHJABIOO6Q/x5gUPdkwy7C2EcEEpD7v5j27f5hat8+IoQfgvPEkP4393d2fzetUhsQkQAltA9Pcb9vzx8+2U8//GD/8e//aeuXpR02bhTNxh6ijBximPSDHpjf6/wzGLJ5HiBqgc+D8mw0op0V3SMUZKzuWU6vN+wbWGw3+4114KrsdT3XX+XfAHKAlR2MvswLPp15ZFyZUiSTK9gwan0OK4rEZy894b2TTWZDBxIeHmxxN2eqACIj4O13wEZknWGQHsLjzcTqDtMLSLYYueIK8xeZIgwpPDMMLA/pTkDCzskK4enfbBCC7iH7GUjAM6AdLNE4QYg4SjUOCSSMhz077Te23wCI2Np+BzAiShgGUIOUDUQiTOYzGnKc8wBXDWkBO4bIO9/CmP2ijUweTlyPuftb51uAkYXPeJaX52eW59yu1wRD0G70/26LnHd/5o4B6AFJJkDFDkPfSSwJABPRTPQqYw6dGM6PSiKTKcAcGLc0jxxIiAoJvkZq8BOp9h59kAxUGu7hRWROvRj463x55584seRglneQDZJhUihLGVjLP8wjeO6dz0RjhfOklIgMLe8/mvdUUgECMCIgrNmuzzd4WZic0DnaHGO4QMlXn9sADwB4oRQkojrIVk1OEqzdIQEGRBDwOii7CnAugIQl5gmiHqrIIF+HAHk4T5H+wPSKAC77Xp4Qc4dGy8kjl9xA6VjvBB4KBx9wrlIUSLoZ6SS4v5fnxLMOKtAD7SOpKCONzgEWrWOlJkkhB5BQRfSgJCciTkgsWUeJ+YL3/pTHXvsI5okDg0h9cTAppzYASEAFG6ZQdB2IFJBAEkvcj4CCv9qABO2nNYB1jnSgLdoTsnGa94z8dwaXvU987AHG4TpV3wTPDIAE7c8EE6LluibKy+b9PO+J5f6b14n+bgMS6n6v0zOyftaqn6S0jiZd79cGEtQHTUAC10VLRGvWGUqjCb9JF9H8rgFpl3H4LDkkMAifsQ+oopmABK3rLMPa9C/JrazrZh2qTb8sdcVrem6T/tZ2fp4rmrP5Peul5bWadNnP2gcHRdJ3Nf/V520cARkoKNuKe7UBCQJ6mp4zj8mlfm2bf9fGA79h75ctVOlmcZL6ou0abWNe6sN5zJrmV9uc0/3KiIQMtAFI4BiGMxOxCQJlBQ5B9qJSlfZ3nZ/XpX6r7lk4BUogIbf9lvmniAQSJjO6IuRkEPr+DiTcWLWBxkIKU9YCzgvr2kRt2lzyuQISJPT/1YCEto2gTZC0LcpLKSel0iBlpxwLAQk6PhvWt4whlNMSldVGgWdTKHFWdrKAVbhSvlfeCKHgZsGlTbYEPLIyh/srBxX3ymhtVgbQ7uwxKjfKrIiV5wlIGI9gINRkl2KQR7i/2u2AhiugCHXOEQnIYWc+eRhXI9RenwxIujgBV8KwQ5LF797e2XjStV5nb6Nx194+oBzknT2i9N9kzAgB9NUQOc3DoS0/PdvPP/5o/+v/+w8CCcftkcbmfDL1vD84NW1vffAhdN1bwz5ErfiUFz4djUlqt98cmPtdGdzyzvF4T21Q1QSkdYCRH8ZVPQ/rkHURw+Ge4DpQDj+MGPcaK4y5y5QB73uFINYGJqI/xtOhzeYjhv4jIsGNdTfUQL6IvlbZIrQFEQPuBezR6YsSkgoZ93kijosoxXbCHHaPEd6V5iDPIUCE5TJKEzJs2w01RSQoFxbtIsHfaFBxIyA1pXMET8bSVsulk/SdgkshcgRBxjidzWw4GXvZNwBFKNPZ6xMAQcWNyXxqk8nUOjBmo4wd0jW2Wzf4h4h82B3s+fnJOgf/DM4HcGfgM4ABlO9bbXawWg1O3d36YJvd3k77jm2BFhy6tkO0wmpnz8jrBgLQh2F6tA08+ox06JCvAn06myBihIGJZh34nL3UonMoaL6jRrXnzYv7QOsM7eb6qcj1FJkgPgTfsLdhVOeyXUhtcc95RDd47b6o6MFak1E5YksQDUACxhX3Zt5lpMTgO3rxI0VPXmTJFCr+AQK4DAC44nwYPqc3jJoB6SKBnu6JkTujiYM/3RELc9sxSqxyDfWG5L7oDUZRPtNtatjrAI4IUsUzUz5FdRPMN3IU7B3AhOfdFWGP6EO7nAzSySv9ebs26IzS/N7ZjhENTropckdGqURdbgAd9KQylQsVc1yRV7SIZC1teXB0BEeC5AvWn6IfcK9DB+VALwMJqjohOYLnyUBCB2RXmE+YolFNhboC5lQYcgQQOs6NICCBCiZL3F4nW6wAkFQaNu+h6Iv6mZ1TJQPdMiTL60jJBxDDOYfUmFQhhikyAAEDSFA0Ddab9k8f/zrs+pKhlpXo8u82ICEbqqUyjvbd6si5ZGi9FkhAVZemfTvrGNJPs9Evo6NN/0K7y+tn/eRrgAQaQAEkaO5kbiDKgaj0UBrXpf4muZWfN7evTX9su36+X9kPpZHWpOc3jfuZvlSUZizv19q+K0AC+lHlxXP/5Hs0AQm5z14LJFyzffBb2/ppO19AQiUfAoDU87bN77b5IXuuae1rbPO8KOfINfsHQAKuj0g97ak6Pqc2YI0ISNBxkj0CEvL5+k1jl+dpXhvsoyJK8tJavzQO/YgQU0QC9AHudaQRc9n820ltSEWVRbYIhZabYhgYVTnI8PJXxuKgVvA0SNoktTG2LYZrv+eFlo1FKXfXcnBckbpeHigLmGwsavK1CbK8EJsEbdN11He3COJ8fu7XahEjhDyFtqpf9Oy5/eUiyv3T1PayP5oWZCmIchvxt1D2LHR0DIVIGK2XNsI85trU8+at8/Jx2ogxN0ogIs9RnIv26fgMTmRwJHtlJJxkSA76Iy+9Nxy6t5qh3MFiH8a2gAQKuL4bK65kO1O/CNsQxTAZIALhzu5nY3rcZ6MuUxsAJKAMZJ+EdgdbzKb2cD+z/+uPf7TJaGj9rkeWAEhAGwEkfHz/nkACDEZwJOC+AhKgVQNIQGG6Yd83NAjsDerIhxeFgMcBhhvC7tFeGCAeeq/IBRgyjhsfCR4cWP7PSfdEMNhDKUZ4MqNtMAaUIw6Pu5cdRHk/BzEQDaBQe8+RPwQA4DVq0Xf0nB93DiTMnEMARjdAGBrriEwgYWX9n3MkHHgI+YbyDo8mjD4qm6ws4XMC9ZEJglmPhhWMbRLdkV/BGfRx3MePH3kujnGOh0j1qqo1WBAlzgmaoG2YA+wbbKCHPaNSdvAIb7csu4s2T0aerjCZOWt+b+Sl+xgw0kMJwbENRn1H5EFW1Icx4oYoOAsQjg4biQYdy0niGV7suPMylIftgWkn6ydEU+xsvVzRiHTA4Gib5c7A5I/pzPJ8hy4Z+/eIVkDlAHqwjzRqYQh7/WfcFmG7nuIwGvdsEqShA+bPIHQd5QUxCDBu+3agu9iJAvPL61v7vGSfc2zqms9Kg0BVA8p4ABK8vpctpUHe73ipShKHeLoF0ig4T/fgHQDZ5LKqXy+5hPtmL7DkTRN4uQ/SUZdD6AQfWyoTRHlhiERUDEgzR2OWhQSw0B0NbNc5cB460aI/B4x+H183Ukmq2e2TIBPzEPNSMgukrlCWX14AaC1to9+Cs0XlackTQFK/OiIAc2Pcnxm82jiPc3rnaT0b8g3sOeZMKwo+EHAwUIYGKeZscecRGV0nx+Q9ImrHZavrB9o7PPUHpJNrzi+kOzFehVwLdTqkxne1XFf7mwM5Lt8qYwQVQlSHnPcOABBknh3jc6E/sR4Y2QFQJLheWOcb/2L/zO/a18rQ6FIfwDmK1KK+FNfi+CuaM4VPy6it9Kcge0ziwvshFgOXR6Q28NwiIgFy+dIr6xmlrqHnQKHh83XnirD6OEe/5L1T19aY5etnQzHrL/lY3fNY3L+OFfEjyvKP0llUPQjlH9VGrU85nRR5dbGDYp2X7dXxvs+cc1Dla3E/j0jEet7XZIo5WlOyS32rtmo+KFpBz6d5hGsIbHAZE4ZKzAmsI+1x0nXzvCvn7+dyto40ydfXfSAT9GrSddscZZRfweHSpE9mQ73pWnqWci5X8+1UR9TiGAH3mr8A+l/z0v3VN+V8znOlXB/5nEttUERTPjfLoRyRq2P0bHgHIOUAqqe8KUJC924DEvKc0Rws9eEMlEqu6dg8Plku63kVEZLXWDWWwfMEPU7X0VxxdgSvxkO5msRcvhaA+VK25X7X/CqdnWrfICJuy3kmmdvWf/SVBCjte74iEzuU1Fg/f/npR8/Lw5Tu2QAAIABJREFUpEeLizhFKl0Hsm+du51TuTPdeuYvdVzwYmnU/lmBhKxkZKHbhuj9FoCE0gDOHuU8vbJCp+mj/rkEgpTTrLzGLUACrpE3iaxstYXm6dyshOD8vIHnDapSkGLzKoGMLLB17VKRLDeLJiBBYe4CEujtCyDB7+FGj5QNfRaQgHtwk6aiUhOJIaXhAWkMCHu3Pd/ni5F993Zhd/cTG4ARv7e3+8XcHh/m9qdvvrE50iCGXv4PQAL6A6kN73/+2f7rP/5szx8/sWoDNllEGHDMYXCdDta1nQ164EZwIGEf4ftMHYCSvPW68srdr6KPaJ+d+D1keZe53HszGIqdkw3gHe8dbQRSuUGPJI/d/sAGULxQNq+HEO6ODRDxoNq/weQPQAFefoAJqhrgFRLAbSAjz4EEhPbD4wseAUQmuMff0weQ4jCbT6roFCqGoXgzRBsGmnmJPckUVXUAkOBGVXhoWRbPSfnIUh/9hHQBAiErB0O8ssCpMqwwT+E1mC9mFRmkK8HM1ma/AUhQv2PD9HJ7CH0dE3zoIaoCaA+9t0duVvQIjxxEoYd2OLAu/sPD7YEJjogHmIXUlO1qzRSVDoCC1dq2q619eveR7d+td0aj+NhhWPx6idB2AAd7O0JZ2zmXBI1OEkMebAvyQMwP7twx1+1EjorxCASkfZuO+0xzGI9gBOKxd1W6A6yE4wHz3JWBcxlU8yhUsl+UyCGUcDyMw1LG43t5rRXumZVrKUP47vnTh4tAAuaEjPYsI7JMhBHsjVfdVAEJEdoMUC0iMLD+HOTyih1IcehMnCtBkVHwzqPtWBcsGxmpgwR3IioGc0DKFEA+tBERBIyEicgKrDHKyDDUBCTAkK4M3z3W6YTznMAZQK0gQiX/R1TsQJrMJiIUCCTCC0MC1Q4tPfY1gcIIR6URrWgkBxekyOFeGUjwohJIjTgvBacIJLRL40m5D24EAQkAjJBuIS/QwUFIjjmACRBLHvaUNycYZEwHOpL0kukaCUhQ23VtjXHet5pUNc7BUOSb5pjmNY4TOJUNAlXbEJBQ7a/RALSzkk1FagMPKdZEuV836T9Z8W4DElzm1lEPlwyrfM0mACNf43z9lIr0OTBCHozYT3WeX9/XVwYStIZ+LSAhyyi1JUdUZkApR0Tm+Z+BBM2JPL5cDQWwpXmT55L6E2upjtCpjSqNQTYsm0wGyUKNX5bB5W9N57ddP49Z/juvs6zbl/coDbz8O+fFSZxHPh9KUIWVrF7xujTfsx58SSduAj/KplwDEiRbJDtLPRS/k0A3laRWX95yb821LOv0vIrMy0Bpvr/uk22NpnuWETMZBFDVBuiNuo7WDXYuH1+XPV8LJGhel/JH87zfOydeV/u0ZtuABEQk+P4fgFwBJGBv/h1ISBEJilDIwpSd3o/QxiIvv1Z0CvakL1zUAgryxM2Tom2g/xmAhDyZzzfDz/kMmronCwcJYH3nnkA3rMsNSxuVrlkKvFKQnCvyn7ek6XydUwp8tTMrIucKlHuVhJhnIZTHV5vZJSBCEQXlPMkCIW9UakO5YZbzWp/PvaA1ei/jF55PsebniAQBB3UfN5Et7qwTZQcRjQAh+jCfsQLBCN7Uw8omg+4ZkDDqM6Lc3jws7M3jwv7w+EhQYTGbO7t6sLSDbPHdTz+x/OPTh4/28vGF/Y1QeKK0TG2AIetRCfL8I7XBn80N4s1yFUBCXXKPfYhIGJyFOvHwiEPgd1jQzboDkDgi/7tDj/lgNKAnFh5WsOzC2EVucrffpfHqvIcwoAb0dMK7//z8wrQGVg5g3n4YCMirDpJDGLYAZsbTMcPpwS3BkoqTAcsrwmh7eLyrwtXRbkUV0LPZ95QTbGQVN8PRPRws97g/sSID2gBQA0YK+0nh2Xv3rEKZA8eARy2ItM+rYwDQAJAA/ga0Ce2F8QeCPwdyECVxsCPSCE5IM/GwV/xH1AT6DEAC3unBxxREmHoQdU2nzp2AY5BzD5DBPa97r0aBKAcYdggjhwcYJHvoP5Tpe1nZ+tkrOYBDAxjLCSACnne5s9VmS7ABXuzjDt7dPSMZ4K0GSePudOQx8JJSmUHZT0ZIGUuLgnQRkQnjId7BWwHPdYBshuoGbghgJjXJnlI+eHpCeCr0Hh5BeR4khyQTpWQJsCxByA/vfq4MNSn5ktc4l5VQkoe23G8wJvISi/shpyohOgegEQwfyChEyThPxtg6g64NH6bkRqDXHBFSR4/CYJUERKIMPKpqud4QSFAKCKsmMEKjBsFo0IqQUvhGeGxAisl5DSOagOGRY9i1oe13vqYoq8lh4hE/mD+Y71gL5MbY+FqgLI6qCChp6Qa+R1Wo2ounPcDIPjeEc0QCK5UkYkTv98SDERFE3v8OUtT/+9YBWSvHPyJAomqDg8cetArQAOvj1OtzxjF14+hRSJTxEZEgBVbjWyqel9QWHFcBoan8aN7z8zVzRII/i0fj5IgEfo4bYrzyvl7NNXmnIzIkt097XLm/5+/1dxuQkPfOpr0w7/9Ne+s1IIbX7pTRSOdAAvYWf/l+VBsi50ACjpBzQUACxrTNI18aQmU/5vY3ySiRsWoO6H6SM3keNOk/2UjM/Sf9Ce+aMzSolIsdBhZ5kSLqrkkXazP0pV9l3S4/p6Iqmp5Dc/+aSp/lsnSqLIPVv3meZV2s1Cs/G59DrUPjuhnAERB8rX1tv+X7N60xjV9eW2r/Lcb8Z/tJ2mtcftbrv1x/1OeCDDjPkXz/PH+bnrW0jzTHJMdxD6WiNUXnNH2X59IlfZvzLsBA6F/q50oOR0Q8HCFs01dGJOT5pefP+3xXZOJnsqUm/22zL1H+UfKa9pb8H12PSED//A4kBJDAiQlvVXpJ2ECpLRdRHrBLv7UtYP0uAzEv2HzNqh0XLvhaIOHWdmbhl9uUBfWXtLsUWllBztdUTrWeU+i2hFjTRt7Ujs8U9Ia62NpM8nvZ/1np5sIKQaCNQu2SQihFvbyOjs9KWCkIcA42UiHy6pdy88+bVCnYcvhhvr7aWYaK6dnVzwASIMzRBgpcEA2Gx0TH+mbqGwIMSZUEowGXOCCQ4jAfo/zjmEAC8ssnww6BhG/foCb9xMaDDg2yb97c29s3d/Zvb9/aw92CQAI9mRFKrIiEv/7le/v47r09vX+K1AcPQfbUBgSWImYcxoiqM7gXXh53pESg3Qih1TOzDyXc9ztGZCM/vgeQo28sAwijfjgSqdTApjMY9jCOw3PJ8m1dL29HpdjBMBguSBF4fl4690CkC2w3alOdY03gBukc44FNpmPeE32D/oPhjs+Pj/f0kMtz5OXuvKwdQv/RF4hsEDs8qjrQ+Nx7qUOEjANEAJki0xbCY0vvLypWMK3BWe4BKqiqBAwpPA8iBqazid0BSEC6CgpXwMhHCggqFgSQgOsAhQd4QI81Ikx6A25M/cHQRuDBGPbJkcDwefQVZa9Xn2Cpu67RuIehBCABRgiiELi2IL/3BxswL77HHInDZmu9k+c/oN14bjwjnmW13PK58fyMwEAEwtZZ/R3U8WoCMATd8Dww2uF48goeI5Y0BICA9dGzuxlSgIY2JDuR82pQNnQcSGiSLfhOQKHkRa2cMeiRURlKJcjX0PGcuyklQoq45vKn958uhg7jXIxpbbzUXChSGrrgCIjwc+4BkdbgHlNf7y6767KqAhO6g66NHxZwqnFMvU1efxVAAtfLaERjGBwFJESMFAN858d7apaeS0ACowtIJhcAcwISKHfIewHgaGBHRh/UQAINBPwMoKHb83m02RNUAZik6ir08EN+MWLT169Ci5k61OsxbSaPAdYPzse1WCUkSkxWBhKAjKiagneCiyEftLfweSE/AGAGYR6Tq3BepEdxXXQ7Dob0u2dAAjg92CZOIQ/jL40xzZkm4zHvVZQViqhKyqj2HPxWzrlsnGQgIV9X1VdUXlv7VgYS2C8BJJR6lj436T95nbQBCTo2j2G+V/aoNukVMtRLPaoyNlqABKYlRaqgdKzz/dUr8+BVRfWkCixthvSXAAmljod2iIy1DC3XmGtMS52k1M9Kg0/jhuOqKMCIVsj6H+6b9Z9SN2szJC/pp3pWRMdl/SkDH/lel/TkPKczgJD1qDzHSh2sdXwCSMB9FBYv8EJy5FLbbvk+r9Wz9RmO0zJip2x/myHapHfn/UbXbwIKcC8BCXmPy+ukDUir91NF/gRHU5T/lo4tXSfLYPxdRhzksbxkZ+iZBSQwPixAsmoMfyEgQf13Ljvq1C141LKsV39I3rWNXzdyZSWvBSR4yWHv09+BhAQkZEQoL0CxhDctSi3CWxbspWPyRpUXS2l4Xjr/Hw0kZKFWbvZ5Y7rWR9kILxFpRSRkICELv1uBhHKTvDSe5eZRCYUC0SvbqWfA+VnxFZCQ718pGak8T25PFrTKEWTOfXAulIZD3gh1bbX7FiCh3EDOFKmuM/JXAnfnOb1icddGKCABxpWOhxBePy+tCyM8mN9hZ6Gk3Axe6XHH5pO+TWcD++ZxRq6EybBLVvzv3r6xb795tP/x3Vu7m89sOp6wi1CAEa/V04s9ffzIiIT3P/1sH3/+SKEvNlyUfwTTPgLLDUZdGMjwjsNQFCEbvJY0WMJjWREhMiLhaJ0dCBs7DhqM3WiczkCACOAgSKUQkRAkiCKRogINRR/3o1HkaWQEEsBJsIS33yMSPPQ6Si7u3HihQbvfk7WfXAEgWIz7gyH//sEjAGDAs9TWyMnMRBZJwkeQ3/V6tj0AEAiD8+iGl1cpcCJCGNRoC8kW2RaQ0XkkAjxl2KxExOipcNioHLABASSABH+vgQQATiz9GVUhaDTBAB+5AYnIkRMAKIwp0kKiTCAcuBuEswcpJTzVLKN32NsaZHyHPXPAASawZkKEhiOdAZEI0+HIFpMpI0UQTTIA8SQXtc8bT9twvgc8E3JMM5DgoEr0BbzbyJ8PIAHAyOkA47nLskwAE0asoNG3u+nIZvMhUxw6qOaw33HcOyAD5IYr/gn3QEhuScFQmcVanjs4N5p5Sk8p/yR/stzQMQJ/CPytEGniIJXuKeUa52bW7yx3vMs8h4RgCEJ8KMTcU4qRg6HL6gx8+WdGDbH0W986w651JkND/VWco0gAAAlIbWCKy2TiRHwg19w50SXGRAriARFFXcgMB64wFviNfBb7Pcuecj6HwQuOAxk9HaSV7EHEWX+H8XTjGBwSDiRwXpCrxMkTmZoAIC3ACkRHCIiqFXoHDFV1QeOgFCqCEYyKUFm+83rgWo9IHdOe4/2fohKswygY3pPRLd4Opl4QKOx6qgcidTo923dO5PXAGqFMS0CCFNi8n2nuNe2NOk4KvhRWfa89KAMJmtcO8IjnIUqeRlRFtdcEkI8+zq8MWvnAnOe4571Te63Oz/uW/m4DErQWBLyVOkwJJJTGQ5MheLYf3wAk+DXryFafB1GD/uRAAr4TWCzwQG0768DiQ5uhmvsz61UavzJHPR+T580l3S/rRaVuUs4x7u+JkwHH+xp3AlLpP5f0v0v9kNtQrdOYf+JzynM3y+c2PVxtQRshz6Rvycud56aOVb9RJibi5/JebAdD9PyV17Da2AYkXZsb53KnBpH1Pd7bgIS2/sl7iv7O86YNSND45DaV5197xnzPSibAIRVAAs71ssB1ZSPNNZybydRL2ZnHM7epag+r7iBmz/fODASJk++1HAkZSNGzZvvjJIfGKyISuH7ioUogAV//DiSwrvz/z96b9kiSZNdiN/Y9t6qsZap7ekjOkKIAQvouvO8SJAj6ye+LROAJECG+J4ESOW9m2MPppbasXGJfhHOuHfcbVu7hWV0zFOdNJ9AdWRkR7mbmZtfuPXbuuYl2rFzQNGAyPgISqhZ53IibFmzd+5GyH4PiiPKfuva/FSAhGt/cYDaNjcbaAxSVQvPcISy4Kkca1xSIEY11bnDyBa7nWPU88+/mhkLXytH46Djkizme+MVx0HciMq/3Y9vg1Ma8ODk8+qzGILYh9rnKeMcx0IlodKhiP3EypjJOFAzcOtUXgQ9+IpCA3wEkUGgtiXRBFJEnCj0vIceAr7WzM9LhR3YxG7Ls4+VsRGbCsG8EFl5cP7Vn11f28uklgQScYNNpTXXJN4uVPdzdEUh49/qNvfv+HQOAYyABDjhoYx68MaAKNeRxuoeyjhS6S4KH7jhDwA+hxd66+60N+h2WM2SViVRFAer9rlcAunOHgZNAhGLzxIm6OStBQotexm7PAH4Nuj3atPZAnf+tPejj79ut3S/mLjIIemcPQn9dLwd5OSMbACkPXnoxBVoJGGHlBjISUMver03nPzAS0E9Pa0gq9im49lSGBcEE1wbwMeG8SCezEoVjykVKvRgiH56CiQhe08a8b/EkH4ET5gQC/H7SuwAdHdoHyJsHOABtgvvlwh4W/h9OqXHiC02DBYT4ILyXgATmVqfghCDwbg/JCpsMhnY1O7cpyoDiuvMF88yRasJqAQiKcayOk+HERAFQASBpDYdiiZSHJV/JeiD1ssz/xgEi0jOGSGMB1b0FzYe2nU2GNp31bTxEegcuuGEg2sKJOXUAgk5FYDEpMMUc0vyRLYULMiQ4AyAOFGmvxoBrIeAkEQNlKskGcAo8nhCqWThIBUYGKlh4cCxhq2gvYyChda/5SxYITsTISCjL8GFOEEhotbgu/D1/vlj/sBdDgAP9rq26e6Y4aJ/DWLPPSQwUQALsBYAFsBAe7hec8+4g76mZ4aKmro2SAwm9np8oArCDLROQwL10C3pMn0CCGEgCEnDISyc2ld1qd73MLb4mIGG5cSE2zANUjdA1fF9wDQWJJsoXkGaD6xggzcYddAS0rK1BQUiiU2S8DHtDBwb2eNoH6wDwghglny/oow5EyNbCfvi9unbotpkOQkZCAhKQliNGgveuFG48BT5Fhz/uHwIS4qkW3o9/j3t2/JzvTaU4V5xfyrnlGgnpPAISNC8jkBDnqn6v8n/iPt4EJOiz+f7ZtL/GNSS/RW2J12oSW4QwqrfB11f5HMrUBu2xAhI8taW5okTcn6MfENuu/ue+p54pS6oSSHYgUn2t8lWKZ5ZOKqO/c+p3+TRxHDWGOSMhP2yL96y6xyn7Vti5lEaha8d7iDFc1375Txgn2DFVwSmBeP9mbGdca01AAuhc0VcU0KJrNp3INz2DuI6q5oiACrXhaA03XTwXrk++ffyagIQcyIt+dD5f4/ebnn9uH2SnBSS4X+gsND2LOMYCEuLYVM2pyrmXdIUikCBWEew9AdckWvtDUxuqgIQYR30uIyGmNtDuJ0hBjAT87UcgIQMStKHFjcDR/0AVSUZBxqbJ0DStNUwsLaJ8E8YiaEIcPxdIyAPqvL25AZQh0eciECIHOF4jtq9uLDTecZyLZ7B1Vdx4IldnfPMFHu8X+1nX56qNMP9sNHBxI6rbiJsYCdGJqmqXUhsiUp/3P85X9SE6nwJiIiCj7+hESWh/nNf4G8S/5MDgpFBAAgIfOvaJZikqN4XoEpDAk9H50gGAjgfBoJ53OgcCCWfnY3t6OWXZx4spAIUegQQE7C+fPSGQ8PR8So0EaBDQ8CaqLoCExcODIbXhzXff2+tvXvMkU+VCwUjoYuPa7wgu4Icn0A9zBskeVLXowAs4wKuvRWgiwOnf27TfpbAegnaIHQJAAGNiOOxZr98iM8FPTOX4B4eQ9dO7PDX0QN5ZCX4SDiYATg6tYAEwj5spB6iqgPSAnT0sF2QW8Ke1czYHy0HObDpzJgDGG2wAKuMfSpuBE0uAN3DWXYsBlRu8kggCRJ3AAtBg2T0BCcs1tROWyzmp/FzXrhrHgE4aB5gXABIg/ghGBsYDASWrBWxdxBKOvDMdnAKNk3ycLnMDh/5Et0N1+w8P9/bh9s5uHu54Kj1fL9O4eF48GAjr/daWrELBOIyBGVJN+KxS8YJZv2/nE4h5DqxLIOHBOhTphBhmN4lh9hioIVeliyoHACUPLQIu29Xa5qslxRkBAHmw6ZobnOt7SDV4NYlev2ug/mEtzEYDOzsf2mw6ZupL6wBxRw+EY3AEZsKxnfISrcq/FzAIMAb3G04GTB/AOsTNCXoh+ED1g7Zra6hqA/OtD22Ov1cF2bL8oVflQAlPB3eiY8tg9aiaQKlqLyABTAJvs9AkBxLwMxiCEeApLGi7g2peQhGMhIVtWAYSmhe0F5rKSQwUOgl06voDLwNJRsyaQTarb1B4sUw7FFAAkI3zC+kxoPxTiHDLuY4+Ym6DkRCBBP69YCS47dqlKiLd/jjZOV8/AJUkUgogAWKMAmPc+fVxi1UbuB8k8Udfaztr79q+fGFnyI5yZga6hNd+Z8BXzC/9neu25XseSpnGoAE6JgDACGCQkbCxQ6dt+7YzEgQkcI2nlIyqICYHw2NwE53mKt8E1/MxLim7cb+Rs+77QynSGe8hIAFgzdG+n9JoiuBJYppZGb0YAFUFGnq/CUiIc1/jHPuv9aF9MQ+o8J24v+af334kFnmcQou1fLS2iuCrZCRUAQk+95Mg6AknszFQzfzZGMyrXwq01Ff5vGh3lc+Sj2n0caLt0TzRPPL9xee9riEgQX39VCAh+mXRd9P8z59r3vYm/1VsEbRPQAL6wTSpFcoTl0wTjVdcB03Pp91y+yY/K56Wu0+zaQoxTr6v+2s88v7G8c59S831pgbEOZXHWBFA0FjlcUC8/qc+n9ifGF8pBVW2TOBc7iPnQEI+36Nt/Sh2SqwiAAn43lGKDquFuZQx18EP1EjI48OP7DiqjaWDi/gefbrEHDv1/HBQwjFPH6KIL7VfSp2bH4GElAcEVCii9RpkTVpO7JSzSBEm81JqeJWDp/JcH702rDIBCUL4GS+kSadA7dQl/ksHEiDSdgpIeEz/NX75hvbRwg9lvPLvxH9HQxcdB31GxgjvqbxQdE6iM5JfNxpabRR5/zVHqk5AcmMvxDwX25JxiUCCjCpeZfQw70XXYzCyWbpWQQOQQBpyyitfLRc0PhTmG3Zt0O/ZbNS32XRgz55e2HDYtjME6aOODbtIHRjY82dX9uLZE5sMe3Z5fmaT0ZhDhfFBELhGSbi7e3v9u+/s9bev7dvffWPz+wWBARhn1FnH6TPEFVlZoeVlDu9v75gXz3FBWj2TrpNxpDBaMuyutW6XszGBBLAAJgiah13DyTuCxV6vBBI4D2AXotEmkACNgmQv6AyDLrez+QNOjdcp5QKsBGcqIMAXFZ2pB6s5wzcvPYnTu4MNJ70EJEzs4uKMQTyqHzC9AaoQCL4QXCPWQB73FqkSTnFXCUiITXo+twejK4AISRsAQRNK7bFKww4BrYsYolY9UhKGkzHLbPaGPTubTK077NoIFRV60CNAab0NKzUwfRuCYGRcoNRk2/opRQdDjWew2u3tfr6w1+/f2ev37+3m/sHmq7WL5u1btlhhE+vYHiKLbT/FhU4C3CfEKBTERBbHHsKYZuOe2Ww4tj7KQ+621gfYQLq4p2Lwv5aospjbnjLUaXkZP7aJqR5LBmnF+t7hdN7F+lCZY9AdWr/Xsf12bX0Iho77dnHu4Nho2LNuGxoLYFmsmeKSCj0lx9tF/lhSNLF4EHjDudH9nJ6/sSGqVgBIoL7GsSAoPitnNTo06gc0ADqHPkEilk5cobypTkB1si2n3dMvxHRwhgMCf56JF4EwwDWuw1SpgUCygSmEaivQwChryDuQsLIu9UQ8RQPXYlspRtohuOMyGPgdYpWum0FwgEJ8XoEA61plTNEHgGzuCDkQv0nVDLh28L0tKnqAkYBqMweyYni9pFHgqQWQ1XAgBwwJ6B4UOf3oN0rYAlwCiJWqOqgsalnOsdTJcfuUUocwVzD+7IyPtduGkqqMz0ODxu1uWTnA56kHVLPZlGtZp8JMmSAYBMZR29kHna4doPVge1uSkeAAjMtRJOAw2CXO9wDOy67GQEt/o6MPRhKpJACqVJ72GEhQ8JcHA7B1xd6Xqk/o33BOMSdVm1x/l7gpxqULAC3Z5BhEaL5X7f/6PF6bgAS1N66fuFfrWlVAAt6T3xgDvOg/ojKI/zjImv/UAwkqg1jS30XzJtslBQFH/Q930SxrClTR1xjMcczS3NC1I5AgPyIPIuO/1f/ch8p9GwEJun8MODXumO+R0q/Pan5+NKDZH3IgIc593C/aw3yePeYe8tsd9HM9Kfzu6YnVwG0M6JqeT7dTlj/Us4lrN5avrBsL2ldfuh+9ssw1GG9gQHVQLNYZaMJutS6izxrXRxzfqvvrGUefOI6zQKR4/Qhq5ECMPqf1yMOTEz8+h2FbxQoE+Is0IaSmwTY6ww+vLhrsTD+XyXJRahe7hU321DMx/8QQ9HWt9Q37SO6Zs/QgPo0CX7DXXWh8+b4qX/tzqzbU2S+t3c8VW+wxvdGBBK5rletNVYEw9H+SQMJ0MvOTu7A5FQd+uWI2HLXFOjmgcBDgCPgE840eiDucr3KiYQJhYupzFEzKauNqA4rIbl1wGTe4JqNZt5CbF1r9J/INIhpXGf5o3DWB9bcI0FRtJLiejEI0NtqMVG81N2TaEGL5sngttVOGLAb8+Jva3jS+csR0f30vIudxI87fp6OU7qcNUY6+0Gx8J0ea1S5tNHHco0MlBy4a/GjohWTHzSs+E419nAHxs8otL8YflQuC2KI2YuV0KujRPR4e7kkFb7V3WBk2GfXtydXMnpxPCSA8vZjZdIwTYugUrFjV4adffWHPnj5hOgQCeQn6KcUDlReX8zlBgTffvLb3b9/Z62++sw9vbkhJb+9Q+tGN9Wg0cQX2rWsPLHnSvubJM51zCPKRcoedxgMXnOKPhkMbDcBGaDF9QRoIKPUHvQSAIsiNHyKATqKGfIZJRIcgCjamDoIVD3o0rgh2cOIPnQTEBAhudgAQkMu9QYDtZRzxnRW0BlDCEYHlHvQ7VI3w+/cHPXv24jnHZ8bxBD1uNTVWAAAgAElEQVTbjT3LxjHIk1id1+sGRRv9h7gjbNdq6WkPYEcAaBErQQHT/cMNA14CEyhn2enacDxiSc7+cGDT8cS6/Q6ZBqTwoyrGAXoIHrgv5ws/uUyibKxqwc29zbz2d7e39s2bN/b9+1tbIog/HOxhtbY1GAadkb17v7AdTmUgfGcQWvRqCrwX0go6qPoxth6MMKj8uNdmbaOep8eAMQAtAzBUnJqeypaCYbD1QBRlKAE8YWzQVpxyE1BgRQPknYOm7qwG9Av0dHy+10W/4YftrD9o2TlSTi4AOPWsRzFRBHOubizggHMAewJOWlt++g6WiYAEf2alngKeNYUnE50crzFXWo6sTlS0Tvl3zKE1wMwdgRGmJpGJU6qjy1EHuAJAgFU/Dlu2D/Ma7RHsAVChpZz1lPfZTZVBfJ87cM16JY+h9cZ9u90+WG80NIhp4loI+GlzUo5/dzjifGFZyJ4/C5QzxGc8eN7yfUT9sYQgQBbvuwej+BzWOf69XG2YqoIUlta+y/QU6BX4OvSg3Nk/7gA6G8TFE8UoINMA+3tKOQCVwXNpnfGgMQRIRvvPUqpbL83IkyaAIkiSRUURB80cHFItdAdwSo0Et8Bxn8PvX375hc0mEzvstvbmzRvqwmD9YA6gXxuSUNq2g6iqdWy939sSdgNCj3iOrDpVpqVE2659R3uL9ue4fwAcUmqTs86Oadqq4uLzu+yD+oJ1UgThTNHBXlCKj0rMknt3EPUs9rPASIxBr9osn0H303oo+1CWXs37HtdUXaAU/YO4x8b9sgAoQ79icOwPFsibg3ARlJAPqLGP+7w+G5+H7lucDIaGYPyw/+iVtw3pCNH/Uhuq7hv/Fvsf26HPRP8ijkkM+OK8iv3D3+OJav45fpapW2U1mzjHtAbzdRM/LzFPzXVpTal9TYF4HIvYv3yuV72nvsbnHdeafLf8mcd7ZhIivI18K41fXezAcei0CQZjz8Krw9e+Wg94n6fLABJcLRev+Dff5/dKm5TfB9evWhNxzohJEtsc/dfHpmbk99G/c7HMeG0fV06iYv1pX6PqTGLw4X34YHplkln6t/ZpMQDjqxiC8fr5QTLXB5h6YB3isAAUyiSyrD07n/exD6N+qaGjeR7nXgQSq+aggP+6+Zn//Wi98xDmGALNNRJw/998+w19Z9a/Tgim+1EuLv77+GkdYst+H1f81Gs40OQ/LTMACXLEqhbGR5ffSFzsuF40Hr6CzKPA6wg9T8FDAhNwPyFIedBcZww+d/iaDGHT+7mR1viozxqD2C98Rhtp3CjjRhYNwykgIQd5aNzSxiJDGp2JGBjHBRrbqWtEQ35qI4gLWxuS7hlBBPVJIAc+G42F/o7PuTPrp4PxmvkY6Zrqcxw3baRx7sTxiYYnjkXcaHNEM44tv4MgPDI1EpDA4PKovGUCZ1JQrY1jtVoyIIFBa7f2djbt2/X1uV2djSmsOJ30bdzv2ACnmd22nc8m9vL5C3t2/cRGo6HNJl7lASUGEaRIm2Exv7cHUOHf3Njt2w8EEm5ev7cNqjAk3juCnm5/6NyCJDgHYJClDkGfRsrBYuUnvkRYEbDsWH5yAlX5YdfOz/DqwRE0CgAy4P0BcuT7HRsPUX1Apzh+Iqn8twJISII3GhMEsEhtQECPtuxxSrpD2UUEt2ByeC48xn1JNseupGwfID7Vtt4QJ6gdu3hywfSCs4tzjhOC/XI+tZA+XbgOeNbQYMAJNe6N312rwSsZgIkAZoQ0GpCe8HB/U+pbpHUHbYjpdMr8+LMzLz9ZBLcJAEEghrW/hogjTsLXG9rLyWjgLIXN3pabrX339q198/1r++79rW2gr9Dp2cN6Y3Okdhx6ttp2bXtAeohXa1ihkgI0H8BYOOzsr/7qF/bf/jd/Y1dnM/vtf/6lff1P/2T3H25sMujbs6sru748I3MAcwGMGvZ3vbYNgZONHXaevoMpjjFAfExbsTOybxDIcw3vUVp0YJ2Wi/v1W66NweojrbV1O3uKLV4hveFsYIO+O3FEkpI99MVe5hkj8NaG63PbBfl83ToQRZuRnA853bKpCkoVdMsOyLYQNFnBBjmIJmp+POUBCyXaz3jCxr+zzr1OWDwgOnIUCZiktIfWlkKUYO2MRiPrjjo2t431Rn0CemAcIDDHs+N1utBUGKTT8zaBhN5glMALZ4cAXKONTbnkfrqEcXMgASAYT/62qUTiAZUUVpzbTD+giCKqHaSqDQcPXlQOEtRhZ1j5SSIdzCQmitQBMJlwYod7sj2pTKvsLABKByQxn9ymoL0Arrg/UcS1rMSi8YVN4jrl3HNAo2qvf/n8mbOx9lt7//69Le7vimAcKRc71JmHHQaQAAbczhxIQJ+hpcGqGo8DErQXFfsDtDBSRZ58nyvKdILRxZ9jIKHYCxOQUACpAPWSyKrGlPNWDqhycLXnPBJIQJu1DnQvb3tZTvWjvS2Ac3EPjftjdNrjfhr9hejLRd+n6hAg+lPav6NPpWegv0UAOt4zBxI+yqBIH3ZNonrGbfT/8oAm728+LvK/6sZL/m5+j/jvaIuq7v8YIOHIP0n+lMZR5UW1J+YHQE2BbGxrlY/4GP88+o8frbFw0ar+S2wx3ifO4xykOJpLqH4EkDGkBcU+aM3oevJP4mc6NUBC1bjkz4FWIZS0jT6sxqRp/OvWn+6VHwof+8JJXyYBeBr7CGrEGCA+p6rnWvl8QupK3fzA96IYJz6nPTqf//G++H3YA6eyBG/zdjXNzyYgId7/o/VuZmAkRC5VDiRgPf1JAgmTsdejjxMunwDxYXUP7txp0UWkOaJB0ZiW105Bb4qGZVjxmlPhqtqDazYZqqaJ1IRYNV0/Ggf9HvvKEyvmlbtDofvpbwowqsfnmKqbgyu8ZtgIZQDyBX8KSIhGF9/TaZI216b+6xnEvkfjqOvlBiECDZpf+pvaEU+28r7HPtZt8PiM3tPn42eb5kZupOMmVIwbQuy0EfH9ZJTFQChPFER5Lk87fc2kHO79jhTwq4uxvXx2yQC93zkwAOvazsajgV2dTe3yfGYXZ+f29OqJXVwipQFBSM/6I2gAdBkYY6znoMDf37N6A0rcvfnme3v/5r0t7xZ2QBCBHGkezYCy3iKQQOBADj/LLm5tvZj7CR+Ra8/9BuMA1H0wEc4vkPPuDAAE8DihQ1w3HPSY3gDdBxeDg5gkggfQ+1OqBBV71zx517OS88XAfbWhuNwBzja0C0Cf36ff0zXmKwcS0GeeaB6Q6tNiWUC0ZzAeUCfh4uqSFRyQbqC2gDE16AGYSGkNqeyjU92Xtlz4K4AEAhsLBGApYGIAtLHV8p5Agm/YvjEjgEYqBYLF8/PzQgxUGyQDqUSf3jBodyABtM+zqZfxXC7Wdr9Y2tfffGPfv7mx9/OFHSDs1e7Z3WJlHx7mtkLRh+7UVtuDLcGWAHjQAscCueDo09b+3b/77+x/+Z//J/vZF6/sP/zt/2p/++//vb17/b2dT8b27OrC/uJnX1i/Cxtldn9/b/M7lN1c2vwBJ/QrWy8QZLVtm3QEEGDSNiStCQEJzkAAkOD7wbDjjJAhqIuHtbVsY8NRy67OUVEDJTEBmAAE6HuAs3cmAP7ztR6qu6SSim7fSvozpy/mVq88xcAYRyBBQKUcSs0TD6YP1tp433FiLyVxBbtoCwLsKrsKIIhtkRMGTQaCHGXASBvAvc0FOQ/QQ6AWSrsAEradg7VHAAPH7AerdAKYwJwHeNgfFkAChDcBJDDdTyU3kyiis3GwjlTG0xlFmLcO9Pgp/eHQ8YojSX8EQI6ABP9+0kbYJRCnjfKaYO94WomABP4bVFSkmySRMD7HVC1C9h42huUeF14eVYwPnycd2wAQ2wK8K8upukPrATUhTM6L0lnU3oRXpHVBaBZAwsPDg21XywK0g47D/tCxTbtFECEHEsjkII5V6nLkgUwO9Mf9UhU69P3ov+RAgv4d/QXuF9B+iPYvAxK0f0hHJLIS6NiihGxF1RL1Qyee8s+0p8oX+VwgIe6vVfvl0XilD0RgLx/vqsAo7tP5Xv+5QEI7nOhH36zO31R783ZWtZEzKzDtoh+t60cwJb/2R4FLxgh2d6OZkVDXF7TZtVZKBqrmi+ZyZETkcUBVe0/FClXfVx+rAkD5lqeefxRbjNeI36l9lo8AEiKjJAcSGKdkQEL0Ecs1Vu5Z+frXNeMa1ryRH1w3bvl8ivNF96kCEsrPSZDnuCJKDiTk143jWTXmcezzQLxuDkUdJPmADoRXa1zoHkjRrLIZ+XOoG8MmICGv2hSvg90ejM88tYHz1qsU0Bf5kwUSlPMtp65qgygmqiUHowLxrtpEjif/MSMhovoxGI1B49GD/FcAEpoWsZyAuNjiZtcEJGiha6xyw6oTmtLBLqs25ECCTuzoACeaaBzHaKC0CUSjofGv2/xOjUUVkCDnRfeNizv2N25I2jxiWyKIoPdzICG/XjRw0Xjnc/LUhqMNtm6Tk2N99Myy1Iby3ioPV1L48X3koSGcxhHvcNC266dn9vL6ivoI3dbOdtuFtXZrOz+b2pcvX9qTi3MbDft2eX5hT6+vCCR0kWIAKn8f1HIw2JfUR0De9261tvv3d/b229f27vU7m98syDY4MIkep3Je8g8J9TzB3ThFeXsEJAB5BW1iZ91Oi9UYZpMx0xkgAAmwAKfvCJAgsIeyj/j3cDhAeQceOiN9gznfrtBQ5ESvtws6M2QpkD3nQTDF/DY7Wz4smet/2KImPACPlm1Q8gntRY72FsrxKXhiLt/WDu1Dyut2YANAwtXTJ3Z1dWGj6YjBjwOVLRv2uxwvgAdcazvk1W/s/h6ik2JFeEAGIMFTHnRiu7FOe5/y4f10w8v7YQycETGbOcOLlHy0N6kfC8wAkIAfjC9KeI4GnvN5++HePtw/2Lev39nDcmUr5BD2R7bYHOzbd+/s3e2drbctW+67tgR7Aae9GNtum+NIlf7d2v7mb/7G/sf/4b+3n33x0v7j3/2d/e9/+7/Z7c0bu764tJ/+5KX9+VevCCSgbdDGAIuFrw8Lppasl15+czlf2cPDnKfKmC9KUQFo4ylIYAx4agPSRob9Edkow37bNtul7XcLpjdcno3s8mpCIUxWYugNCiAhgq24LsYTYES0rRI01LoFkBGBBPRD+5dONaKtkHPCoHYF5c5OqtQhgKg8OWfQtT+mDcsmqCoBWCmigLptcYZFuQcAbEjz0jacK+g3gbdRzw69lnVHfRsgFQYBscpAsqyk2WA0ITiENQPhxT6qbSSgHyfqrhmCco/LZPM9PQDtwt8BCvH5mAtWRiCBugOBkSAgwQM9twdgJLj9TeUZ03hEIAGpJZrfO7IkghbK3nUqFtCgWPoao91jLm2H7QdrgpobibGA98XYwfh7UJOqFKXTYx00DCnEiVK2LduslnTqtOcSSLAW1wXM3brVYWrQEpoOEFOFkB/1OVI6TwCetU/kQELcLyOQEPcAjSPbnTQAlPKQ7yUCEoo9NwAJuGYVkHDk2AcgQcGffAUfx7I0qgKTuL9/LpCg4DsPkNTGGHxpHUY/T2tFbc19jAKQSkF0XFu6R773c9wkepYuWMdIEJCQtzP6dXlQEn2G2gAlVBKpal+dT3vKx4p+ZdGmBiBB34nBX2xPBKYEbstv03Nq8oE/5/0qP61qfOPf4u+wT3Fe5W2J/mJ8j9d4BJAQ02s11+N1MH/i2OZzRfajqp/53Ndzyferx4xvvv70bx1UHvmoxQl+M5AQ50+8xkd2LGO6qM1Vn4v90X7qrDdnbmr+af+ueqZql4CEuv43rdUfCiS47++MBOw50Aui/U2Vsqj79KcMJIxHk8IRk1N2aiJ39qUyLj6vEyAtkrj49LDLh3vMSBBSre9GmlXdYm2aqI0TKWxQj1mwdRtd3g7dN1adwHcj6o3+/r6BhBiwFPm9n3hi8SlAQv5MZQyrnnsco7gpxmckZ0jjTGc2tT9+Tht96dhX1/nNDYzaF1+rDGSd4Y/Gn85PEqErPp8xEsprfwwk4L0+DGcbDjvEFnv29MnMXjy9tPGoa+0DAte5tfcbe/rk0n7+s5/Z9dUl1+fZbGJPn17ZGEBCr83gHjn5OA8FRX1+f8v8+/16R62Ed9+9sfffv7P79w+2WSxtv3ZKNPKgmSqw8bxm5SsjkHdAAeKRLuDYJkOixSAIlSKQKtAZII3BNRIgZuigQp+6BGAsoCoEKNA0+FBbT0AC782a92t36BPVGKJvq82a2gwobwiqNEQF0a4N2rrGK/AJAAkAPdbFqTBzvfcIGZJiN2K61oH6CNfX13Z9/cSm51MG+b7BH6yPEnErlHJcs7+ggANIuLt7IJDg+ggIdNYFI0FaAmAkTCcj22yg5YCKEQB0hiz36Nffk5EgO4Y+o7909AGudF2XASeqSBVBfiAAnA8fPtjbN+/t9mHOPrcHYxucnRNI+P7trf3y66/t+3c3tj20bbED8HIwqLtDFwoYC9X908k0+vxf/eXP7er8zG7eoHrH72yzmNvz62v7q5//zP7iqy+s33MhRZzo3t3eE0QAMwHgCVIcwEx4uFuSHeLVDfyUgBnzYFylSgegoUO8DX8bDyc2GQ8dSNigMsnCur09y5ieXziQgLkCECCueZziy6HFKypeuO334LR01HzvAPNEzpr2nvhvncDqHrgGtUAYuDqQ4OkIfhLvef4S39wW1PqivGeRj+zsCIBQbhMEIJT7obOSnLVApgCYGa2DQUcE66Uz7Fpr0LE21u4I4pRDgm1wQkD+x3PsD8e2TUwXAAiD0dgFGBN7bH/A+G5stfZKK1gPZBalOcmKIEgRO3hqCIAEKqYvoYYPjQMEq57aoACYgGICEsBk8PmbTn6Qy859zNczgngChCn/HRogSovA53Yon7pa0RahLZw3AB4AJFiPTAmV38TnFDirfKqAhMTkT/f24JjPH84cACn8G4AkP4G+wE5w5AogYXloEUiATgLWzuawTdUTSyChnF9lClT0ZRTwci9K7JjIkuHdyUBMudOpCoZKpMqPKfayxEioAxI051nRItNJ4N6ydWAG46E5TvtSQZmWf6W9Cp/J53W+LxZARmDdxUD0MUCCxjQGSDFQr/IZ9J3jNV8KccYAJ7an8BseCSTgRPmUL1Dns8R5oj0+9w3196r2xbGI36vzIzUH4yt/fwSQUOc7M2ALuhv/fwAJmvenxi4f6zgGf2ggQfM/zpHoU4qREOdA/GyVH5zPF63f+FnN+yZGSFxb8bpqo0D16jmWBGxPpDbEvsZ5FG1I/nxyf77q2ebrG32XxhfnZajEka+JCOayulT6yX39U/ct2pzEkes+KyCpav2hCAFTfsmo9D1EQALSNsHUQ1v/pBgJ2KjxTEZDL/OkSROp95XGLGkk4OHLuYmTTH+vMpCK4Z3+6RtwTmdXYFxnDPPrPmbyfMpnmoCIqsUVg+QmIOFzUxt0MkinKpVJQ5vkECuIiQCGxkzfkeHzQCeJYVUI+NQZe82LfEPWs88NZ3xm0ShUzZ8IakSnpQlIyA1VNHbRGYxtqXqWVcZJ38c1ASSof/xsxkgox0Cl4UpGAgJZ6B5QTK6H4KtjF+dIXxjZYNAiE2G7WZIe/vLFM/v5n/2ZXT99SnG8yXhs5+cTBu1wZBEcgwWAH6Q03N3d2Xa9tN1ya/PbB7t5855Awt27W1s8LGy/Qh62ixbymW9cKBWWkIHIEgHVkqwFAglE76Gi3iKAcHE242t/7BUqeALfxxwEqNG38aRvA5y09p36rHmoXGcvJYlgxgEFOMSr3YoijwiK8Yq8f+xxEJoDPgBgwV/3FIdEsIw+QvwIPwyAQPFO5YRcy+1g5xcze/bsmT1/fm1nl2dF+U3cu5OCQU+l8AALATSCaaQ2IMgBBR7gQtRIYPnJ7ZrlDDFO+BzuNxw6U8Mp30aNBGckqI1e6QD6Edo4+X6rzT5/eH9rb1+/JpBwP1/Z2cWlnV89s+tXP7XOcGy/+pdv7e//4f+13377va3xbPojWx8OrH6AcYMqPdX304QH0IE0E4S5g66LA0HB8uX1U/uv//oX9te/+Avrdvz0GeDJ7e293d892OJ+wdNsnNoDQHi4w7897QFBuKozQESSp8xUdXa2CfqCvHVoU4wGfdtsF2TWDHoHlgM9h/7H2FNPACTEQALjJLYGxg/AjK9LB7rKH19P0MLQHhGBBHw2pjXodA2vDLwpQLij2KKABL0XgQRUDVBgjWuWQYE7MAjYo23JxZM4B4GCtVyotN3Zk2UhIKEz6qFeZirx2DekL7Q7zgJAagNSj1QiU0AC+gs2DvdKnMSjqkgCErapJCcBOoJbqEqxopaCB44OPLhIGdgisPkuIunstyC2mBg6uB+uQ1uWqjqQTdDyig5Q3i6qMUD8MZV/xB22WDdYVwsvcwuAgIJumCtMWeoQeJCKu3KCcwZEoVIVTr5YYhNMLqjB9xLrZ5/KuLLYDMBGY6rPGqVOsU7AkACAmVJIYCswk2JgF/fvuD99FJzz2TpYpHmh66hUrutgOrAg3+ZovjSkNiigqEttUGqj9iB9PrY17pv+jMs96HOBhBjQq1/5/l4XjKjNud8Q/QX1Jz6TOH7Ha7K0Do9lJAhIqGMkxL7UtaGq3/n3cj8yzrdT34/BZeX9G4CEeO3o9+laAhLk03xqakOT/93kP8fnG+dSVbwgP/PIl7MyVql6Vke+Wdg9eK9HMBLq2qfr5kBCPpdzRkLub6pPWq+xvfhsBNJC8z/6NfdT9W/dv+q7RanlE0BCYX8yHYmq61fNz1NtxnsRqIlAluxULhapearxwmFG1Zg2zctiDjUACVX2p3jGrH4GIUoHEmjnmW7pFT6U8vcnDyRgYGTIYvAVF8t+dZxDqgBPn48GMzdkXs3BVbo1qX7fQELTQoyGunqxfVySKH5OgWKV4cN7TUBCTp3MDZ+MCV7jybz+Dkq0xkxAAu4rICE6FLh2fhKgkmp6z53mUJKqwRJEp6TKIcgR1XwDlUpwvL+uqQAhv24ck+hIRGdAzc6ffz6Pq+ZHfJbxREZGP7ZHjITC+cnEFsvN0U/jVKXE592BTITxqGfjwYCihZMxlP5Rdm9PIKFlOzufDO2LV6Chf0UgAcHVeDBkmcXBAGrynl8PFgB+Hu7vyELYgVGwWFMvAYKL71+/sw9vP9jybm47qI6l0mtMg1l7oIZqDq6N4IE15hea2oNhxGlqt10ACZPJwPpMrXBKvweBLWojEGQYoZzlkHnImoexvBzuh4CHdeL3W5YTBBNhCQCE5ei89OSeyu4IeqC032Lwg9iMavaos448tTS3GUCZRDq9lNHZ+dSeP39uL148Y3oDxo+fZ3DqNHAABWRyPDiIwCB67SKLqBThgAJKQAJU8JQHrLFBH46Mn+ACGEFABYaGNBIoqgfxR5y+dxBwOfV+MEwpIZMxg6y7D7d2e3NjN+8+MK0BbQBY8fzFK3v6/JV98ee/sOHs3H71L9/b//F//r39469+Y3eLpY1mZxSTg7DcYrW0B7AIECUC4e+1DarGZNkdNgy2UK0BeS0vnj21v/7Ln9tf/vxnBId26w1BhNvbW+ojLJJGwuJ+XaQ6AEhZzVccJ5ywkoqIGcqqE2V+PYJE9P98OiGIsd2tzPZrgy4S5gz0ETBunE8Dz8EHGOXVAZKGRddPnN0+uQ32dVmWIMXfkNog4LvIv09pJDpNkE2Tc4JXp9HvCSTwtBjzKYkTuu1MFSraXqGCoAMDsCSGx6mZgxtQgQ8Gs6WShSix4WWyACSwasNkZF2UwZz0WbqT4Ak1ECBSOvQ+ddpe0jFV4QCQgPcJJCAhCtFwu00QQKkNcg7F4IBIIkuVLlxDAUACbdoBzJGeLZYAHCAy6nYf81j95XjtyqoNeE5Yvw42w3ykzsb9OwESspUAKKl/sHQmTkFfJYiAhwogql5skSrgPHEvmR4ChXABgAnjYZ/AFcZluwGLxisBgTEBxgWShyKQsAHQDiABFVwMoqQlPTkPRrQ/54G5+y0lkBD3Hj8QSddMQIIYHnlgoqoNxT6aaSTo82IklBBhWg9JI0n2T9eJTrna5u0qgQT8He2q2te0bzUxEjTb80CmcNQLcdRmPypeS35C7muprfnf84D1XwtI4JoIAGddux8LJOTXioHgDwUS8mcTr6Nxwt8E4KpPmC9NYn9NAVsTkBB9zRxIkG+Xz6Wjax6cCZavW/lo8ner/PPHAAl5zBLHEr9HIOHUOoptjG1RjJUfqGkeNcUvdetP9zgFJHh5RuxN9RoJeX/j/Gb/U8WkuC6bnnlcu/F68s1lyzA34D/J39c9ZNtok5NZyddNPi7xnke2owFIyOen5hV9j8RIACOzCkhAyh/a9ScLJOQsAA1eDGQ18XdLp55r8sSNMhqkfML4pEmKwRVAgiZVZEdUGYMmQ5YHsvmEijlEVZOt6fvqY1XbHgMkxLGLhjQaHhnDKiABlHE5B3huQPAEJLA2fZYnWQck4HPR4Y4Lpm4RasHH+ZEbEZUPwt+rjJLqCuv+YkTIWOTGWeOifkTHqQ5IyDeDaLSbDHVM1YkbmvosVfHi+WepDeV4fCy2yPD3sLPJdGCz8dgG/baXUxygNBqCs5WB6fz06sy+fPWFffXTL+zZkyc2nUyoVusBKsTsHEjACTACLbAR7u9uWWoQVRegM3D35oO9A13+NZTNoZOw8zJ9oP4iaEpl2lApWUDCcjnnfVhXmIJ3AhJGFH2E3gBKG0LkkfoMqO7QOVDQEIESGAmajwROoO7OUo4IWBzBXSzm7gjstwyAkeeM1AaVSUSAyhKBCPQAKmyQ2+xAAv7OHDecLCCgBUMBQALTG7y9AhJevHhxBCTgee3IiPD8dQTtTu2fUx8BQAHicfy+gz4DTm4TOwEn8qpugIYorw+lITHfESxdXV2RCaEgGeCCqmoAMMKJNACNyWxqb62DUyoAACAASURBVN++td/99l/szfev/dkgtxsl8XYte/nyCwIJX/3iL212cW1ff/fa/sPf/b393//wj/b29saGkykDTmBCaNcDcuIh3JlqdqN/YCUALGhB2Z/B19aeXT+1v/z5X9hPXz3js0UgeX93x9QGpnEAKFliTJYuwPjgufYEXB7wzCAa2LcDTqBRiQJlLVOlFcx5lOSDuCUYKfv9mkAGwJTxuM+UFwBSeIIIjJ3FMuB/uCbGyYG2PPWrBBS4n4B5EvLzq4AED5ac3h+BBP/3wbZLBHwOJCiA9hSBskyhyhoKSKAtSwEi2ynAIJVUdVuAACOBstDRoPAiTvCRrpHKP6JE6tnItoY91NM8wLDog90z6FPMEA4KBdFQaxtiqv0+UwnQFjBzkOYAIAF6GN4+6TOU1QIwrx/upaHgdhiUYIAMnC+wE6naQgQSJNKIZ4Kyk57GolKNDME53+HNKUhVuUc6WhibXSo/CWXQVJqTzifswBapUqMijYJMiRToFrn7KLNJimgCcBITw8GrLZlSqHSCMquYU+sF1iaArgOBmS2esXlKAyqagJEAEGGD2dOCYjsEWlN+a4XCuE5otWeIWVUFJER/J2ckNAEJCprwzHmdFBzJ/6gCEmg3U2qD9uIcSMj3Oh066Pl8LpBQ5cDnQV1doFfnV8TgL/oTp37P/Y7HAgkAQrWXVwWy0T/Q+/FebqeOVePrfMGqACr6RPl18O+mQK0ptUHXrGtTFFvEvT61/GOT/90UVMZATWP5Kc8fqVH5T5zzmu9V/X8MkBB9Pv0eYxloJGiM4/yo8kWr1kruv+oeBYDYUPUgtqlq/mhM5Ucfj1UzkJD3OZ+vVWuy6ZnHNuCzcY1FG4pnBxHiHEiIgJczIf0nb1tud6rsTZNGguxvtBHF70kjAUCCSpiLkcB0vyS0/6cDJHDEnZmaayQ0GvKNOwwldTlRjJNDcDpQ/1jso25zqft7kyFrev9T71dltKJhiYYnBs9198k3sXzhxoksYxCfCXKE5Hx50OInevjBAsVpUFxQMejH31WhQ6c8WtQat2iIKhdipiScb7Zw6qo2YF2/LnVG92q6vxDzqoWOa0THKY5f/Lyen17j+EYQomr8WU/3yDLKgU/AQaHBUaY2FHOEddLNpuMBxRQBKPTBPT9s7LD3U9zRsGevXl7bT7/40q6fXtnl2Tnz7nECh1xrVExYQUcBpQOnIwYsC1RsmM+ZunD//oM9IN/9g9PVH97dkj6Pyg2DXo8MgB2C73QiiViTY8aqBDsbdEGzblmP4ndGZx0iitPxkBUR+sOetXsOYOFUGToJvQGYEjg9dfEcOXVMa0jia/dz6BIsGQhw/kIcjqKLe9sgPQGsCKjN45QYJ6gkUCAn2gMsnuQlcUZcH+sAgQOCT6QaYF5AhwCG7fLynJoA0JR48gTVG844Xtvdhnn6oKcjcMaYIeACxR//4RRXQAIDAYIJHhiBsYBXAB3aDKX8j/UHJB1AAe6FMplgaOCVbIXpwM7PZzaZjqnS/5vf/MZ++Y//ZB/e31BscTyaWuvQttVma4P+2L78s5/bz37xVzY+e2Jvb+/tH/7pl/Yf/9M/2C9/8xtbH7YejPcHDiCm6hsMFtOc2KwX1IHotHY2m07s2dMn9vL5tafRzKbsP3Pp1169AmsW6Q1gH9zeznma7EJ5uGaXaQwEVtYbpjF4dYflkfr8cND3k3foRXRbPq8B/bR3BJ58PFxIkak9CFbTfJE4pacF4NTDT8UV1KHUoUBPOBpktYR68PiOGFmyAWWAWga9DJo3OBl3nRA6LAyUkf7gVUt0Uk/2AjnwKQs/pebItro9KbUCXCcAJT3BQvC+u0aCcc1SQwQAD0qSQqS0N3DRSATN3Q5/pxYCvooyiwDpkAaCyidkB7mOAv6NgBygijPSnOqLNcCyj7uDl/Wcu3ZCp5P0QVAWcXew5cpBE1QJkfaHn0Q60IcV5wGGl3/E+HhqyMbWCbxAMF5Q9xNAWAABe18vKHOKdiFFgjZ/nxgVB8wBpFz4/UrQx58TKoG4f+EpZHqO+B3hNvhYsCHQjIGwKdKDbt6/YxuHozHTfza1QAJlFgkk5MGL9of8RC/un2Ak0M6kqjQxeJBGAh5gZLRoD9G+Ak2Ro/0mHa54gXfvL/0I6MuCSbMD+OlrmwAmwFXl54Y1EAGP6GDHfrqPUJZXjoG09s2moCD6OFVBcdz7T+2r0UepAiJO+U9V7xVl2NKbdWKLABJO/TQdNKBPOuCJ81PzpOn7undVkMk5noCKujZi34t+SwzGc9+nbpzUhwia6bM62NG8jdePh4Z6X88x95tODnJ6M/rRdcBHnKO8J1VS6n8iUKGA1PcUt6Nkd2WMpNj2urlYzGtQnkJqVD6WOpTN151a3DQ/muKXpvV1etwTawrOVeqD5nKc0zE2OLU2q/z8pufOPSVUtJO9xbzz/aoULxbjOh4OaP7H+5yKN/J1hr2jyvYU9jkwLvK+8Ju7LZkJudgi9nClNvzqd//iVEUeOvhV0DePfT4GwprGrOr91qFppvyQq37KdwTo/EAgQakNQom0scTgtr45f/xAQjRs0QA1bcAaE204uSHW5G5CxJEjpIUu50KLzx1Kp5TmC00bQg4kxKAa32nayPJFm/87MhLyTUAOkfpeNWZ1xkl9OoUYcp0nIbj82WjcNV/zfse2xnbF58Vn9JlAwqjfZjoDTm+n4771UNfccCK9JJCA937y4pl9+eondvXkws6mM7uYnZE6jqCh04E44YrBFoJXpE7M7+/ovMPIUoX/5p6VG5Z3S+ol3N8+UCOhD1E35FQnjQQHEFJO78ZPU7sI3nsultjpHqzX6TAAnAwHnp8O1fw+aPoIZpGS4UEPvqOUBlYQQOAJmvYWQd7OA5H1mmKMHsBtbLtHW9a22QFIQO4yAAZQj53RDoS31+lbBywJytwgxgJ9eW/dgo3j6RJ0FtCObofgwcvnz5nWgHHG2HEDOyCo7TDoyoEEshIWSHdYsfSkB507Vm0AAILPU7RvDqDMN0MJ2yHdBSACTp7xOpuN+ewuL2c2OxvbdIa/TWw4Htq7Dx/s17/+tf36l/+ZJ/2zydTOZzOe2JJ2vm3Zq6++sq9+8dd2fnVt8/XOfvPN7+wf/p9f2q+//mf7+re/dcEsgCopKPH56ifi0N7Aa6e153NDubzrZ1f27OmVnU0nntawWdt65eUiUbWDGhEUVgQbASkeO9vwRNkdL7wy9QS57ekEmKBKsjNghwAwYQrOBCfZAKKcIQIaJZ4JQAa0h23Dc+07q0Uggqo2SDOhABLC6TfGHPNNazc6P3JEdModnWoFrPBf1iv4Ag4S0I4GZoK0AxwUSAFbwgP1b7cfmMM62fTAUDZZgotgI4D5Aq0ElgedjgjEdUYDrpveYMgxIEggsIAAQpdaCWTXBIDBHWF8vstTd4Arbv/d8QI4pAobeEWaDtoEIIGOzMbBIAEJAIqU7uFj50G9Z8mU5R8FJIDBgxr06BOCcfUXk7HYbzAmYAIQSPDynvIToApK8IYniqVQoJ6NgB1oVDQBCaic4utmSnDr5uaGcxnis1uAXgezJfURzMUW0X/ycpDacBpIyPc/2X+CBiBcUAw4lrctgSa3a2W52Bh4ac42AQkCyKqABIIFqfycAhXt2QI11P64v8WATUBCVeCAzzX5MRFIkM9S5W9E/yY67lXgQt37lQ50jVj2Y4EEUNNP/TS55xFIUKCqZyY78Fh3XPeK92zyvyKQcAxkSTz1dAclDqfnn/s38UQ/nyMRbPrIL8p8zseMQVX/q/w2XYvz8wcACVojsLU86MiAxDjvqwLnOGerqjZEEO9fA0jIfeSmOVs+C1/fAKHjOEcwIYKU0cbk6zn+u8lm5LGI7l3sDSnQLoNt34NiVQft75r/alu0zxGkqJpbaEeSrvqIzRDbVDd3WeERDE+Oof9EsUWBwT8CCdlGkgdUDNRSakOkm2ijyifexw8kbVQhR+cxBid+pmnRNL3/qffLPx8D0XyBPGZBNW0UQlR17fyaAhJk/HJAR4F8NBQypHitAxLq7lfV/yojonbG9sfgPF/YcROMjkTVteN3tWnrc3FD00YePx8BhHjtJiOZG86iL58JJEyGbZuNBszjH48HFL7DyeVui9PulV2cn9nL50/s1csXZCKAwotT7ul0yhPuw25hq92awRqo4TgFXTw8ECBAWgLTGm4+UCNhcbe01f3S1vMVRRhJc2cJuQ3FC0lz3aVyayofujevCtHt8SQVVSYgFDgEiNHv2AEAQy8xYRjUJQCAsawLwuEUjbR/gAK4DwCFdHK5W+HUFgJ9lpgIa+ZeQ1Cy0+/aEiUsYYdwctbt2AAnlLi3dZgtj1cAFNhQEIiChcCALZ10j0dDiiy+evmSLACkFCidBmEEAlEEXQieIyNBQAKV/Q9dBpoIthdz11JQucj3b9+nwBHBmZ/kYm6Ipo+A+erJmX3xxSv7yaundvXk3GZnEMYcWrfXs+/evLGvv/7a/vlXv+ap7fnZzM6nZwRQQDsH8+Hpi1f2xc9+ZhfXL6zdH9r7u7l9/dvf2TfffWt//3/9Jz9xXiAlwtPMFOxjHDCuDFzHQzu/mNqTywsHNc5mrIiwnD94Kss6ieRtncU0vxNLA0KJELXzE/duC+USW4U43u3NXVG6T2sEWQvotwMJrhGB+ekOi2vqsMoI1B9xrg4xzyQUy1J+KV0B46h/Yw7qxAzrGfOca19YdEUKF95HX0rgwFGACCSs1qnUYTqBx3PGc3RQyEUICYLhfSJaOj33eSYbo8AXqU6yMSzryooLAFBcQwMgIQBAzsPJgIwEpAehOoMqIICBILGm7qAHWJHriidoKb2BlUd6fQIQZKFATyWkC2J8IiAArQNvl4tjrldIS0DZSO8n1qcYCZoPfIUoK0+rkpI2gUBnrgBIYPAUTvSgsVLuHR2KtRLIWHmqiJxUpiYRuHHQSza/DMYSG6XtwpP1jIQdhosMLZSkxbqZ392yhCxYOhRbPJiBl7dEhRPpI+A5olQu7ZXfqwm01/zWXiWNhBxIcJ/Ax0EAHcYr7sHykcCsinutHNHifCf5YAISIhWd45LExuL+Ffe4eKgQAQS1JQIJcX+OjvkpH6kKSMj9oPz7VYFyXRDZ5EPVvf9YIEHU9FN9bOp/MafTHMoBo6bvx/Go8otOfT8HEuRPCthr8n+9/GkSiMtAGfmUmjcCTfCqg8J44l/lyzbd/9TciPet87+g9XLqJ/qHcY3zmcHHCIyEqngl95vzGKhFbSBp4Ti7JwbiMT44df26PjSNX1P8cHpeO7MpBxLQZu21AovU9rw9VTFh05qNbdIc0z0FvIhxKFDGWXHOSsR3IpAQ9/d4HXw2anxU2ZgmIOHU+JIsaACznNDPn8QWxF7N86/93n79ze9+ZCRUTZS4qA/rj0sNacE2LQIMP6//BwQSfugG8djvxckZjY7GrWmhx827agOOm1JVm3QioWcSjT1+h9OHn/gsdE+8SoMiGoqqz9aNR7xWnBd5v+I8kuHVPMlPT9TefDzjNeM1qu6b379qUyoc/kyRVn2tm/tHYxEcQf69mMuPS204G3WZ2iAgAadr+93KdiiZt1/Z1eUFA2GwEnCCDIcZQAJABVRp2GznFLNzA+oB3v39LU8CoZiPFIb7mzv78OaGbAQACKjIsF1ubb9eWWu3JZCAmIdGHaXwWG7RGQntBCSMwDpAygKMOZgJ7Y4d2gdrQUEvOSNgFGzAKEBqAsa07YwYngqCJs5gDeG7nOe2bRcrr2AA/QScurYONpoM7erynGUbIRS5RQCG00vkiaPcJsYZOdZIhTi4pgPazk0HPAb0JwEJCMxfvnxuX756RRaAB7XuQIhyDkZCBBIAIqhqQwQSIDY4f/AUCPwda+bt67ceXCZKPAASMANYkaHXttlsak+vL+yrr76wn371E7t+dmGTKcayZ6gYePewtO++/96++/ZbW80XNuz1KJCIgGi5xv2WNjm/sItrVJx4auPZhW3abXt/88Hevn9nv/nVr6ntcHNzS20MtjcpeUNRGKwMpEtArwGMDE+pGNpo4AHaw919sSmTYZjSFtZzp68DyIACBUMWgAhbp8rf39/bYr5k6sdivbL9xoNqMQgAUiBYBuDFvzG1wYElPRuvXOEnuzpxQKoJKwEEjQT8ngMJEhNEakk8TePUSFRv/S66vJxrvEojYZ8o/gBh3DlOootrzFlpByClJVVJUECdGAq4NxgwChTBRoknUs4UYEtstwdTZufPBOUeR30bnc8KIA4AGXMrk4AkgDOYF5Y53W8KnQQwjwajEUGE4XhSAAnulLl1IlOAQIoDLmUusWvqACCggGhakyr/KOFDMg4gOrmS9kUCBMBOSUACq6agbGxRQg7zJOacO5CgtJkSVG67iCqewwbU/ZK+Wtp+aTn4XDgJJFBwccB82s7eGUMAEuDMoeLLFmwEazPNYZnEF6GbgJnIGi/p9LTK0cyd4qP9lboxzhbRMy8BcbdxWCPuFHuwke9hrQBE470qIIFjksa4TBPze+cncnHvklOd9+vYZzmtEfApQUGVj1C1D1ft19FHafYbyzvVte9fC0hAS+JJvQLs6FvU+U5xHGKfP8X/qgISOI9SqlDTWApIyNsrf0mBG/5dxUioAhJwraq1dGoc8vdOfV9t5bOvEFvM51Lsm/YGZ3T94VMbNBZ1gXjT82kaM8UX+Xg9bt2W8VcEUSMQEjXCNCdim6p85MfdW/uU79/5QXRcRwIRpEWFtoppCD9U+7lAo1gNK49/8nH6XCABbo3EFrmeu+77sYxzy9PaqoAE9E8HPk3P+DHv/9GnNnT2TuXMN0gtnNOB9B8/kFA6Ph+nD8RxqZsMMjRxkR4ZyvTFOoMjsZ18ccsYRGpaDMy1icWNospQNE1iPfe61/yeEQDQ79FwxfGM3803sSp0N27M0aGK/ZIzl7e3Dpiom79F21hYL/z8ACBhNu2Tlgs1ewAJAAa2q6Vtd0t7+uTKnj17ypx2UPLHw5FdXFzYk8srUuQ3e9RnX7qTirSG+dzubz8w+XU0GFpn78Hi3ftbm3+4Z0oDwIXVYm1b5C2vFhR8lEOLgBE/UFvH3Okn+h8YAgASwEhAnjsArC3yILo9ivuh4gLEGVcohQixQ9iEbseWaxRbSyeaOD1j/XivS49n0Gt5+cseadpm/V7bLp9c2BevntuT6yvqPKAePAQI8QrqvYsyujgjgAVSp9eeJ0+a/mbJ9uG6lxfnFFkEkIC8fBdgbFuPwWqL6RQRSIhVG1AKEoH0Ye/55AASxEjQCf7Nu5sCSCDdnYyO8lTi7HxsT55cEET46Vcv7dnzS5vOoAeAUhYtW272vMfd7Y0tH+a2h0BqQZdzkMQASvRBgx8TSOiNRgyU7h+Q+z5negGYAe/evWPFB1TrwLpGaUacco+GfYIoSKtg2cGkV8ANebkqlPoBiNAJRR48hSM3trxfuxAgyv3tjfPrBiUq376ljgQCbIljItgHtZ6CgmMvR1qWv3T6ujsIWyL3+HzPS0q4kGevVzA5pI9A8a9OSR1XyrDWK3gOckLwNw9yVbXDtRV0euHggQsv8r/Nznr9caoaAPbBMZAAUAjaAQyuyVzw9wk2gFmzdzaNtBRwf1RCKBkV+gxXFFNpyBLpHqgzgtSgi6dPDOxc2hn4HnBu+xiHHl9XACn2uwJIQHlIAgljlFsd2nh6ztQGlj11EQdfvxQS9fQFpSh4+xOjIqUWrNb4HL6myieev6mqJOo3AAkG6CEFAqf9+HsBJBzapHkW+xc6hDWJsUpjT/ueACt/XmWFoOP90ueL24p6IKHfQpKCsQQkGDBQXEA/OQ9Y8QKsg2MggaUfASS0keoAMdfyp84hj/tGASYkAEzlH48BLV9LD/fzxIApqyNoj6PjmyLewn9Szm4qcykHX2KLCPzifhbLn+V7Le4T96/oQ5T9LH23qqD/U4KCqv2XJ54VYpa6bl0g9NgA63OBhM/VSNAYq58K4KvGosqXiu2vej5N4x9zxPFZnSRH0PSUDxeBBH0u+kJR7Fzz3u1LKncX8tvztj72GZ4al+jn5WuQ9iKVf9Sayl/z2ETriYBfTWpDbE/Vmor9zFMbNEayBVX+brzm54wR2ll1EJj7tvXPPwlFptQGtSXaMQH/VWOCz0f78vj7llfD81DgL/ZUFcNAKY/4ptgK+JzE5iPwIHYjricgoWp+cO2m/TK3+1XPPR9HYPZwpbC3rdOBrdJ8qWfUbtMv/VFs8RGpDT1u3ccTI6JvTUAC3/8jZiQICIgTNS6opo0gOhVx8upkI14/3kMjHlV7jxwMnLiGTTy+V3w3bTy5sYvvNxm6xwIJVZtUNFw60YnjgXkUQQbNpbiJ5e3Lxzs6R+pn/nxi/+Nc1sacj3u8Jxzdo59PARJsZ9NBx2aTgV2c+UmxgITNckEg4frpE7u+fmLPr5/wxG3YHxBIeH79zBCk7m1rqzXo6V6hY7F8sA8fPth2vSJ7AAX6tgiAbxc2v72z7cJ1B9aLja0e5tZaLaCyQfFCOuwtFy/yVAeILabyj+2OdXst5tQzJ3y3oWo8lM8R6CxWqHSwtMV64cwCpB/0ULJxawcoruM0G8JQLS8710uiaz959pylJf057wlWIPB+9cVLiiMiEEZgI7AAAbw0CrBJgEqOE/LlAuUS17ZeLmy5mlOEDAEtGB0AYl48e8bgzKnm6AcAULP1FiCEMxIkSue/r3gaixN3CCySBg5huqPyj1uWSfSSlnCuACRIPMirDnhqw7l9+dPnBBJevHxiZ+fDAkiYr6DZ3yI7ZI2UieWSaSl9jDdLZXR4agoKOsrWdcdj648nHFP0v3sAS2BHPQOU/IT+BfPDO645AI0EVtUACNRvB2aAB56u0g9tDHcqcKLuiD/EF3cUn6QexaHF/j/cPhBEePfuxm4f7gmcAETCmvDqHSn1BUDCyMUmlduIz7CqBrQ4UGkDWAoCOfDcbc/2MkgeQGDPGTLQUTg+sShXG97vQAgUZShRvYABsIsM4kcnGVVAAgPNzc6Go1kSV/TgE/0h2ACSTgISSONfO4tBgThO8MnY6aQqBhunuGJui1GBeYb+4jMINlE/QEAC+tgb9h1IaLcIonmjkb7Qti4FNDt0ULYtT23AmMFBQe4/xrndH9hwPEMR2YKeitQR33+d+QFXyYEOsTCSSvbBGSYAo6DxIX0NPmdof0Bgc7VKWgqe+iIgwU+DDmQaraG9wEDRA1ylmuDOZBowhelAUVJvVzqtTGrbsbJQDiS4IUp2qUZscdgBK+lAgBPlTZHOhR8KQm5ho7wY7GqPtIaWLcGiQNUGlMFsozQkmE6pelQ6SY37Qe6/FCBCKv/ozq/blON9xR/o/GFR9NvHpBT34v5WkdrALwaxRbZH1ThSqVs5zip/VrcPN+3fvy+xr9i3+HukKsdTT41XVSBdFVAfb7Llvz4XSACQfeqnKpCKn/c1Xwpm6uAmH4+6e9QBKZz6j9CoiECC7CTGRD5SpHZXtQE2Jc6dGFCpb3puVUCC+pk/x8cEYlXtiddRP3CtqhNzfjYwEvK2x7bFMaFV/ITUhrxN8dkqtSE+r/gcoi2pO/w6OQEb3lRqsuyBPn5sS+suUgIJsW3RxkXGia4SY4nPBRLcb/Cyz7iWQAStI/pqXWf56RnGNYb5r7mu9RKBicio0DOKr58LJCC1AUACdMDQRuzbLFmNSlpJo+6fv/uWacSGvaJgDHps8/uyv3/0jITu4Vg1tS4oq57KCdH6AwIJjwnkP2ch54FqlWE9df1o4CJaGk/g4wKOi4B/D9TeiIbHUzp8rMqI5RvDUYD8ifWf6xyZvO/aFHJjpPaqfzKMMUcqAgl6P3eU8n/XMS7U3jqwRe/HqiOxzWonAq+jn08EEsa9lp2NAQ6cEUiARsJmu7Ttes4gBGX6EFBfP7n0wLDbcyDh+XO7uJxaGyyExS0FCtGXzXpJIGG1mFsXlHAEDDiBW2zt4ebWVg8bluwTkNDdLfl+N1GyBSSA9ytGAoISOKztjqceIBjabVa2QrBJ0cIDc7RZNm8PSnHLA6Fez4XYQP9KucoIWEDJHg3HNhiM7M+//IrgBE6yqe7f7zKXH30+v/BUhOKEEQERBA8Z6LgIIE70qG3w8MDAZwVWBMER1wa4ujjnf08uL3kt5bVTIAfl4DbLQiOB2gdLP43liex6zxSH1RKBOoKqHdkJ6Cf+jWoFzP1mvjfJEwlI8H0DuYfoz+XV1F59cV0ACWAkAJRBcLDZg77eolbFdrWyDZT2N2uq0SMlAEwEVK2YA+xASUKwE4ZDs7ZT1IedAfT7bL/19JE9TngPONz2OvdMHWDpQT/157JuIbTyoM7LWqICQyp3CObBzoETAQmYCxh3pjTc3jOFAuOCvPpVEpNDXwYDlAl00ALsDwAJ4+nEwYUehBUP1Mtw5xYBIk6nQf32VBQE1/69UQGC4lpuCx0YEMCqk3eIbQJcE5CAuYB5IAdEpxdiI8hRIbiw25ORQNHIROWHuKCf4ANQ2LOPEUjYJaCBp+wpTUNMBfQBFPwSFMWJ+8oBE/QV8n5MbTiwrwASRrMpaZBgGuAzPKDGYqNOgguM7hMQAYYPgAT+B04mmCIDCKzi9ENlyEogwW2hO1pgjjhbw/cCd8DbNl9grMAkcIYQ3mIZ0QevqgIwTcCSgy9lWgj1B5hJIyANZVlLLQB6TVQ1b3NOcn9SClUKqmHjYlBZOsB+kt0EJIx7ILQcrNM62KDXZ1oQmC6wDUi5WazWBOByIGF76Ni2dbAtU6rKYCrulToti0GC2sd5mOakr6WSkeh7hzMSkNogACXut8X+loDowo/IqjY4eOXlP7n/BSCB8y9VjYkHDzGIqAqEj32iNM4VTsqn+k558IJ/RyAhBgfxmcdbx2DwI1/nE9r42NSGz2UkX9iWcQAAIABJREFUoL3x9Dn6YI8J5mIglvf9MX4p7Lx+8gAWbRGoWhtKqgR7tgZyMCf2U2sEzzNW3dJ34kGiTpkf05fch8zXoq4f+ylGQry35k3e5ghIcL18AiNBfn18xe+nGAnoj3zGOCaPAYg0Xk1rEPuq9rTo45f75KmRL8UWcyBBcxf2J1+rMcaLz7fq+TU9d3wHfVCZcPl6so8sK55ABNw3Mg+4doJGhdpZMgLL0pL5fC7Gl/S4j0tH5nFEVT98q0Yqq5F9QF2s0ZD2AIcrOATAnvkjkPAIRkI7iTg51JJKP4RXnEZU/V2f9xJtP/yn6YE3LcQffmf/ZkSU1Za4gTymffGEXdfU5hSBimggi3ZXAAm4Z6QCxYWfOzx5IJ0bsMe0v8rIRqMS+5ADCTL28RQvGkb9PTIW4vsRqY4GQf04lbqRP6cIFDQBCXFTQ86/ToZydo1fJ5SEDKBZ+7CzUedgs+kwAQljAglbAgkIXBc8TUe5vsvLS54uoz8XZ+cEElAFoNNDsPuBhgvBOAzt7d2Nl3/cH9iuQbvPABNAwvJuZfv1hirqm/uFDVowhHuW8eu1e9ZtO/KLU27kfuGs0lK+NRx29A/BOCjxOPGzfr84Pdu3nYDbIiDQt3bfg6oNTgEh4pfyqYfDsU2mM+o9vHj6lCUlWTqy37XBsG/TKXQgUA5zxL/jxFobiFTQCVogh3vhmgXzey9x6KeoHkgO+z1qSSBt5Gw6Toi3U74R9dPR2voJNsGDxYpUbf639AASqQxIPXCKsp/Y4zQWwMV8vrDtyk9jeepaMBNUpm5LRsLl1RmBhC9/+oIaCeMJxsxrDw8mE/8+BS9Bt195pYrdxlqoKjEYMUce6QMPSHcBmbPfIyMB1QamgwlBBDQOa7nf9TKQeH509FBeEwEstDDAPAGYkFIFuOGRqu5sCwYd0J5gDr0H1+gj0lwwDuozAkzcEwEknilSTDjeqRIDniPYMwASkOLgpUGdubbeexlCjBVtPyp1FEBCj5oKABK4bs3FI/McdKSk0OZ4AUSntKcUBgFKHIv+kFoOAhNkK7zco+ettzs9nlrjmfOkPQMSABgIaHAdBRclFSMB/RaQ4IFTeXqCebbZuBBqu0M+P+sEdDoCEnrWZpnUPkEYln8ExwjlLbFmWjubTKeUlkYlFLJ8QvlH6BS2O31PE0EpKQTF6FfBSnBwCSOlfjg7A5oJ3Glsg0ISCUjAX4ryn9C+SGUjfX9KczoBjM4sMNsiVYI6Ew44MFgkqCaWAio3pJP46PSlv+E0x9ONAGQcKJ6qH7exiZHQ/rj8I9JaxgOvDAFtFICsk9GAcwFAwny1tIfF8ghIWGPNo58JSNiBYYVTWSRIoKFYi0hBgaYBxFg7RCpSWRSkWrSprYJXB+pQbtOrdjgL5PiEG+lQGosqIKHqRI+aM4mpgDnJPRO8EwBqnCPOguGYb7xaR/wv7munTqR9byqBhOi/xD39MT5SHkTE/bPqlFFtlP9x/Myra8JXOvMNVRvoE5zqwA+oLhAvF4NV+TayMz8USKjyY+q6UAUk6GQX7VD577rvN4ktRt8xHm7pmSJ4iu2Np8PyQx8zfzTf8nkk8CkPkgt/EIy8oHESP9cEJBCQ6KE8NYwbdhukGmELhN8EvRIXecYr1ZfS37E08T5/sO+fEFtU+6t88MfEJk2fwd5KoFiAoyoncd88XdoUK4PrDz0PukIROGBlrSQgGa+nz38ukOD7dDrFT5oCXrbY2wQ/Qu3h3MJhCqsPuS+cV4UTgKLXKgDhKAb6TCABaaisGDYYMPUYQAKu/7CY2xwC2NttJZCAz8j+PnZ9nPrcvw1Ggixty2w8wilgojdnOTBVHVH5HJbBw6qDWBuV2zxlgdTv9Peq1+bJfnqYq4x2XNhNiOhjAuVoBGJr0PZ4Yi2DGo1p3JDzBSknNLZX13/MJoTPRmpbNKhqSzypiEG8rp8DC7kDwaCkRoxKhjrfBPKNUP2W01A4nOm68X3dT2OCjarKCMdxyt+Pc+ox8yuOvxa4vtc0fyh+RVc9/WTii6ResabijuvAc7yT8NZ+zRKMs+nIri4uGUCjTB7znbcQLNzaFFUHnl2zhCECbjjbZ5OpXVye8/R2PMJJvvu5K9D0tyuyE6TkD2DggE1ivaOw4Xa+tdX93DbzNQGFUadFgAIneX2KFZodYMixMaEN1CVwJgDBBdUsJ8uAhSqt1+/bYDxyQ4qSkP1EQ2uZVxMAiwEBCEaq7RUNRuOpDQcdG4/AsvDTaHx/OvM8fgIR6bOufu/OJWnarGO/4In5Ye1pD9B8QEoD7rdbA1TpUiMC7A0AEpOhn3Jr4ycIsVnS70dgDAryCkr2Kw8qIarorytbzJH+4Hn37pw5+wJ9Ws43xImKQCuNj6+ZPQNEMEeev3hqz58/sYvLGYGEXg+BYduGUwAJSXgOtH+0Cyka3Ey95CJ+VOtaudI0t9ax2XjqFPK9gmN/RlpTEFqk+CXKNUJ8MZUo4jzfI/d/mcYUwoIITvzkGikcCCrv71ABxCnsTCnBHGJlCmcHoESlaNfUYxgNON4AA5DqgDlKMLDjzw8n9LIbXQJjDrTJlhLVH3jAjB+fB6KElyEBaYSdA9eEERQoqfOYIxT53MDh6Hl/EDHrFJy6FHN7WK5sOjt3jY/ESPCyiAB0PFUlVm1QmUg4OdIewDNQoO12JAnwgROS0EX4czxM7qYyjmnThBjpeDqyfTuVWAUQAxHOLoREUV5xyzQHGAW8ohTkaDSxwWjINmLsWbGk79RQ3ARbraopoD0AGNFGXzt7apYgyPax6Npq7kADAmGeBq2d8UNGCmwAUlcS0IbXoswlrtlCWkvSV4CdwfOFuCJSQcBW2qOiQo+gHZgKmG9Yy4jLEfi7kiTmpFcEIaBwVMLUGXf40SkkGCj44TPab5iug3kErQ2k80BgFmkOAMgeoBcDIIHVGZDG0DYBCatD23atA4rUsEqMr7OPXwkecv55CoOnhMOOJ6ZMOi1rE4B1VlIErvK9s9gm0t5XBXRjjausMNO36DQ79RfrJM43Ao7pNDmCEvl9ot8Sf9f988+r3fGaVU657FMMPqLvov1CNi5vR9xfq67/GP+srm9a73lhpfj5KFate+XBrNoe/Tf1K/Y7Xjf36ep8kqY+szxhCqpi+3S9+DflhgtIwPcEJMRnUuXvRJBA+1zeh6pxFhBR9wzQhqq+x7/l/YpjGn1p/D0eKNGmbU6Xt4z+q9oYr9+Bur6jBSw3HV/xd4g54+8UoU7/xumM7JQ8vzhWVb573ftN87vp/bo5V7V+P35GKnlUMqry+djk/zb511ozmlOK14qDUpYsdlvKfRV+VQIKqJnUdSZj8V8Ao+nDhLS0aAf1O3wW/eAepZCz/3Wz8zRI/OTrIh9b2ZPiPtay7XJBXSAACfA1p+dnvM7N7Qd7f3PDvvzLm9cuDMTCAp62hr66Pf/Mk/TUyP9ygISA7MbJ+JiJdmojaHpPTrMesiaEXpsWQtNCzQPb2B45v/FvRaBVgfDhc9qYNRkjYplfu8oI5uOBQDUuhNj/fOJrQ9QCzK+fb6D6fm5c4r81vvnGoM/gtTAaCZTQ5qBnpw1CYxINBwKJ+O+8//nzqXMG6uZR1aYax63KOdO14KDwNIpkHH8O2HD8x6GFLhy/A06E9y5SSKcUdgXgwtaBhMnELqCmPxlZD1RmnNISYV7bdDS2Z9eX9uTqiilWSFfA5y4vznjiOx0jV9oDlNV+7UKEu7UtmPe/8DrjcMY3ewIHm/uNrecLWycgYdxt26DXsTFQYZxsIthHzjsMNkpDrv2keofAIuWFM2jGeR0C4E6Lp86z6blNLwAOjHl6irx/BEM3H+5YvYFnhu09A4veoGtgJQyGHeu3AUT4qTKCz/F4xN/x3Mmq6YoeWJ54EgRYL8mYgHgkyiayxBwCxiUC3a31ez1eByfceMWGxLWZApMCxTd3tpCqgBSGzQYCe9uiagNABOolrD11BD+4F8sK4lR+A+r4sfiU2wAvdYig+Px8Ys9fPLNnz64IJIzGLoLYAsV9OGQgI3BNQIlUibXx1jmmw+Gk2EwVwMQ1hzbrmqI54313TlGVw3ULFDjiRD4CCZ7jzSmRdCr8OYCZwWuTcSYgoJ1KPg5dTBAVKEZONYedYEpMEgEkEJDKQmq90XEYOs3R6YzOrPIN11dV4SBxLeBkGJofDhp4PqTKO3ofe91RCrwcrMHJvAMLXpYU89LLkQpAiEBCqY2wSVUbxFgQkEDgPGgEaN0XmgNYCaksI1gJ3hf/G0zFcDJgQI4x6g+hf+BAAubP2tYE6aCVABEnlivrOciGcV8xsJceSUpNENsincNCW8NtpFfwAbOFAlQHtKNtqzkiY09NIABDkc1yPiAFQiwGn9e+HslwSKkKe2ifQIuFzIUWmTZbpIAkiJUAQioViRQet5Neu6W1dfCSYxQqPsBu4W/cIyKQkPY7AQkgDBBI6LRt0OkyzQX2TEACwKIIJEgjoQQS9p5OUvPDuZ5O/PGR3BEGIyQP0nIGzMn9mZozSktxICrud8SfOX9UyUTrID2HACRU+VpN/o1sWmxDbG9ToP8pQEKVDWsGKuqfzWPeafI/o02p8i30fgRnNS+jHyUbFq+Xj32Vf5X7Vnl7IrtA7csPhxSsKTccn3Ow09dyft/j+ebBWB2Q0DTGp9ZOXC+6zqkx0DqKr7nPqr7r2l4+tv6nyocur+/pckBf45rL52nVcyzWfMaIiPNAfc2vp888xr9vWr+x503t/niUytTyqvWPz5/yf2Nf655AfJaKjXRdPstUsQGfo91MFbgwl7HPRb8tAmokicFYJo2PfO6oPWJ04d9VQBvA6Dr7rPUd12S8D/arw2ZN9BhpvLPZzMYzHOy07Pb+zm7v7tinH4GEx4i9pICpyiA+dqI1GatT78dgtGpR/aGBhPz6WsxyOKIBjUZUv0fEPrZfEza/Tj4WKH9StxCiwZLRypH0+NyqjHxu7HLDJspybENulPONIW4O2hjqmBN1QELuIEQjVWXM6+ZQ1ffqjFJ+Deb+IzB6BJDAknwBSEClBAAJcIAnEKWbTXh6i+oF+4OfIB/2a5uNJ3Z5NWM6Qw9iea021fAvUOUB35v2rTv0k931YcNTQBhHAAlAY8Ei4L23B2ojbB+2BBJwgn9YbWzS69iwDyBhYH3kaiM3n3lfLuEmIAHtcX0Cz5PGqSdOznrIa5+iksQVyzX2RxCA9JNNMCTuHubM+YbIInO+213rJiChhwCzvaFIGkAEUtxSPj1zyCFaA5E6ntgnpf1E6QVrgyfqqN6wWvt4JcYCjDeABLIchqOCNcTgPJUpxLPkxsWqDeukRu+BI9gI93eLpIPgJRhxoi1HzTUSIO4IUcNREbw6GOABq6vm7xkgnp2NyUi4fnZp5+dnNhxBMwD5BXi/RyBBa4anwhSzU9k9P0mv+nEHEGPkOd5xXenkRoBJpAvq2rvd1pAjDCCBJ8gY260HlGIkgIHgqRcOSGwxjyhy6NUJ9MMT45TSglP1AkgYD5zaT+FXjLf3ByCCj6cH4jBjeN4liOSgDR1cUMkTkqBqBO74QjEZgM46aRkAfFNQ5uPRaUO4EffwfqHqgAMOTml/QHnLFGhzrJKWAPrvzrgDD0j1iONDbQmkDaQTBVzPfwBuHIuvgZkAdo2vfxcV5T3bZoNxn0ACSmECYOuRkeDgzKa1IdA0GPWpOQKnCeE3QRk8N532IW8+qfk7a8KDY9wDFR18XjhABIaCUksAJOzWPjYCUqh7wSooScuicJT9ebiuRgIc0H+UXwV4A8AhAQkUX0QpCq6xdNqV0i1yIMF2ruGCtnZCnjZTqhJwRH0WlQgLjAQydtqovNGl3Rx0Sr0MsJLuF3NqJGDGiZEAIAG/bwpGwmkggXPzBJDQytYfPh+BhLhPVQbrSZ2yDAKOqzIUAHVWIrNgKqW0oLhnadzi6ykbciqYzTWCcl+jCUiI4KX6WOUH5W1Vm/J9vtYY/gHfkF11e1uyQmKgUQSWFSebsQ+5j3Vq7ONYx/HQfHS75vNTe5OABwHrMcc9DlH00eJBj/aRPCitG14HC+t/ov9a5V/G5577XdEHjgCevsO/JbHFx85vWuiiskwKlMP+q2vXxTPH33exx6qxyv33+Jk4V5rmd+5v1/Wzrr2nv3+sUVdlnz4XSND8jPOKtl56R8m2ym7icAjvK90B4rm0p/Bdk+/Ha4oDDH2ptCbjmMf5rX4RmKCQs1dTIGsxAAlVNigHWuMcRRvgL6PNOOmA7zKceCoGmH9IbcCe+yOQ8EcAJEQDq0WZL9rP2WNOGVZtLDIu0QhVtSE3pPh3E5CgjbiuDxFIOGVM1Y9PBRKaxg6LM9/wYp/y56Nx0Wf85PHYGGjjxqtE2k6NZzQasb3RYNduhEkwTe/rOzJOpwzxpzAS6oAEBNGogT5JInMAFoiQg5GA1IbxyGaTkZ1NJ3SYcQo7HPUJMIzGfbu6nDA3vdvv2uawIRthreB4vSTNn446gYS97RdbWz8gFQBaCWub9lo2GnRtOhy5wn/LrI/yiGAndFq2R3k3nPpu9gzCpOa+Qq6aHWxyNjVQrc9nZxTWA80aAQWDETAbEPwk1XE+J1CQYdBHQy9x1wb93wNIOkbpdJvCkjyZLk/edLJOB6LllOgttQy2BEziHGfeGqoAJCE+3BvAynbtOcfauAAkOJ07ASWrHYGEu1ukSSCtARoJcwIJahNp5QlIGPYmiRqeTrxjrjjpbFvqPVw/u7Kn1xcEEsRIAOsbGxCAhNh2sRPwKuHAOgcUJ8Bxrmq+aqOOgIQQfZ1WEWSifgV0CxBEe3lDUfupa7EE9a+dSmB6CgHz1pM4J9cLA+VSELHP8oUoT+ipDgISACI4A8tFugCmCIjENTC+EUhgn5GfeqSK7s+PNgMzc4Myqc5IcJviJxVKNQGQ4MCOmAZlCgTW/Hy55kk/KIbIi8c8cI0MgDl+Ak9QjBoKzsrRCT1tc0FN5Ll6OukvqwA42IDn6xR5CS9SfLGdUjdSmgu0JbCO212sE4iU7lnmcTgBw2PINAakDThIgNQCF3liSUDoGpIa6owRAQn43I45tN5urEk+Ax4l4kugjpZAAvoqxgbnSzrxE1AiQAJlMQEqwqUDkLDbtykKemBKI+aEn9SzIgjWW2AkuCOI/4A0OJCgPRRgQuGs69QppfAVzmehEbCx3WFt/UHPBqlaBtgIABXQB6YsgVGFqg1Ia2D1BoAI/p+nNpwGEtCWKiBBexY1KtKP9q14chYd0eioF7/XAAm6JtaZf7bUMvA9yvdN6Yvke13cL5v28OhAx/1O+2/s38e/JyZeLPsZAKEcSMj32di2/N4a+1PtP7U/P7bfdbZVdkbPNfop8QCiys/Ixz8GjHXBY5wfarsC6PgdAQdKS8GrGHy4hqf+rTz9LpVnjG2MbStsaQDL6vypqvF8LJBQ5ftGf7lY89k8EjCSj4P2tU67XH9V7dO+WuUXcnvh/z6m9lfNxXzu8tp7AazuU8R+xP7l8/QxvqmuFddn1Vqs6vfj1kU9I0Hf/30ACTFO0nyTxoGohr5HgwXr+gc6SAIjgfst2LTpgIV2ASo13FD9kCH6QLoWXp0J6awyXFOaHqwwtljw0OvUWDUBCUPokgHgSPcC4I97khmcGEE/Agl/JEDCKUNeZ7Qfs8loIdcZ1njfeJ/4+dyARmP0GEPzbw1IyMezipFQGIUKIaPcmcqBBI2dNmoXsyqpn/mGk18vGvPHOCLaoPJN4DGG/jFAAjNrqZGAU1fXSKBYXGIkQBAQAMEYlQxGAxsgkKBQAfjyW4IMoMdPhgMKESLARwA2Ho1sMurb82cXrikw7NvGECismBNf5NmDxoxT2o0zEjaLjW0XG9stIe63slH7YJNRz85GExvSIW/xZA/tAMhhCDapiec58iiHCEG7ZVL5n57NrNvv2xSlKcdjBoYAGBjU7Hc2mk5oZCHMyIC/lU6eRyMCIggyqfSfUlg22/VxjhxLNjrzQwKL3BiSYOABlPMEDnAuJaYBfsO/FZhi4+EpDU4oebLu1wOt3VMlvEQeBQYTkACRRaQ5UOdhiwoM0DbwnFV31LbW746KtJaPAgmKGG1tOhvZ1dWFXT05s7OzCTUECKL0wftAMFjm+nlfyxrdoqZWOYK4HxgEei86iDrBLdkHKaBLIIrQ/e0mjQeFBB1I8IDUhfegm+BBdsphTIGhNBI89SBRRM37ARaGOwIdsmzAKMAPgh7S6iFiByCh7w6w1rQzEgQgeaAkZfx0EF2MDfPUob1Bmr6L3dE2pVx/nagDSPC14E61chIJHgHogtZDt8fypOi3Sn8KSACDBqf0ANDExlFQ7oCWgxCFSkqR2pS0LXBizBx8r5rh8xaOD0o8JFHSXou6IhivdhdaCCy7wRQHsHdAlxSQsMK6Swr+VPKHKGUSn0T71xsHa7i3QHuh23cAAaKYyRHj/EpiifsNTtRKjQ8XZXStDJ344VWpHNLQwPhg/uM6LKcIJguBHKerAkjAHBSQAHvGdZulNhBICKJghTBjJlsIJpaABDAU2MYk1Im1NEglwvpMl/HKKlijy1T+cX1wIGG9h1aCAwlIbEHecxM9+xSQAEZC3Me1b0WgPO5RMQDleg31Mv1zJRMD1wXzx9d1mQLh4+Un4yrzGW1AbM9j/ZyqIBZ/i/t7dXD1aUBC9IfyIK/q+p/LKG0KqBTY1NlXtdFtx8eMhDy4PDX2TWBC1TPAWlaQpGvj3yp5i3ZJ9V5BU1HVKAl1nvKPcc9TjIQm/7NJIyGOf5UvHPcstTO+CkiI/hl+1/7V7bjYY91PE5Dgm89x1RWNs65ZBwIISIh9yOfDY2KHU+0X6yS2qWqe1MU5p+OfUiOh6vral5vG99T7ml9qh9abgARK8SeNKL6XUhAEJMDW0x8BEzYJSnIdJiABlTfivNK1YvyA9mnNSJySJcOXS6bfxmeW96UJSBjBH0zlHzlvWS4dehoA171qyo9AwiMUbVWHt3qTKesmn1roj93smiZ0nKxVi63q+6cXmrf/lDGom4T6ThOiV7fxyJgq0K3re1TtrTPU0cnQAssdj2g0HmOU9JmqjV73qJoTdUY5P1XVNU4t5Gjo64z5p45/dCyaDOljgQSKBVYACXAC4fh2O22enEOhdkzV8Q6DJFDjccLGU/tux4YADLqglKMiAQQLe/by+ZVNpgOKHUKVH4wEAAl8RYC8XBEMgJbADqf3q63tlmvbr7bWglhZa2fnk75dzs5sMhrZoGsGlBWiZUPQqZFjjdSE7YEn8x9ubu329tYWSTuBivn9PoGNEcAEMAt6nq8NYwqWAk4qRavG+DL/beQ6CCpxBwYBT04R2CJ3HxtFagc2CwSLQHhRHhGUbi8Z2TVUjXGquju9EGOj85OqmVAfAUFtOqUEkODAgesc4HtgV+DEGZULQGFHMKnUBvyblSC2OEV3pWAF51y7PLH1zUy2ojyRREC353MDK+HsfGxTCD9OBymVo0vBRaR+5I6s5n+kpkan1tF7V87XWsTf/MS/dA61+eZrUX3YoDoIUxr8u9R72DmI4NUJXImelHaktKRAVeJ4GFsIVinX1DdtF8/EPAb4JRDAmQ9+Qq/a0RFIwPNEUOgCi66Kjx93Onx8S9uy4xqB0CIJ/8ohT0CCqjB0O0M6DBDIxBhAtA4/OFFfgq3T6VG5G64J2oayhwCQAB6Q7dHqElxCqU9Pi/Bx0lih9KLbiXQyxWdyHPhRxC+BCRJdFJiAtQLwAKAKYlIBCUgTsV6bIB1ShyiwmBgJnAeJhdAB0JpOZZxp4utEzxtAAkA8ah9APFViqXjOECBceF5+dVUGpIY4EIHUFwci3In3spjQQkhpE1iHe1SMcEZCG4yElFLC8WCN1AMrkeAV5Rr5szsWmwpxdWKdpDkQgAT8BalMFKXdbx0A7YEB4RoyGGPoXyxXG5b4RKUTshGsZRukQxFXbRk5VYXYYvUOG9cS75tOeBV8Qc897uFxH9J34/v53hiBBG9BlvOdAVOlX+Of09qKe3adv1Ln/5zap3+fqQ3RV6ryb6ra8Zj9u8430rg3vc/AJKjcHwU2IWUsfi4+x2i7c58k9jn3J3I/q8pnxZoWgKZ24XsCD/A+tWUSZRtr01OTkq1NDcj3l3gv9Stnz+AztNenflI50rqP6D5Vvmm05xobtTO+aj7HOfP7AhLYvqz8fO6j1vmsbH/B2KpmJFTNh/xZnBzelD6Y25W8TXVz63R8kw7okph1XC/5c6tr4+nrxzSSDCBNVRfgy8W+wX+Tb0Ch0XQAgEpWsr24J4BlrlmIZR5pzJSpNvI1Zat1aBnXCAU2wxqpG8c4Hnp+8FFx6MYKYBKETHsx9hW05EcgIQhbnZro/xaAhNxI1U2suo30VP/kvMfJHidePsHyxfiYjbDu2rr3qfYVZQdT7le+EHDtGOR8LpAQDUfd77E/p8avavPQd2NAFMc032j0Xu48qW1NJxpCfKvAD1z71PcfCySAkcCTtjaCUReOQ/ADJxiONalc/R6rFszGCMgHOKykTgFE6SG6iMAZ4oqDpBsAx3k86tmzp+c2Oxvx1BJcYSCsXj7OTyYf7u5ZeQHiiqjUsFtsCCLAfnZ2EHtc2eVsbE8vLmw2HdsIlQQQwA8HLJ8IMRmO5Q5lJh/s/fsPdnNzYw9U7wfd3+liEIUE+4DAwsADQZzDMlBU/nY6lVS5OgRBPA1EnhtHxCMasARYXQFpFgBVsOm0gWm4HgLV4BE0AEiAqnLKq6Pif8cZAzpJofjaYMCylgyAUmmhLZTo12A/uIggBRUBJKA6AcUW5ww296Bsp5NczWUppfd6A1shxx7FobI86uJEkroBAIH6NsJ/Y1SncNCoN+yRul5sTCkqiHMxrl/N9TKQxal8KteZnL6I2letPTlvkangAaiohR6sC0gMae4vAAAgAElEQVQA3b8AEgjk+NgKwOj3XOfAAw4/2QHwxGfRR9Du7BHcF+PmJ3t6H4KaLqYqYUXlRorFgM/r+t6f0vFgSgVzGRzsoK1lKc5UNYBlJv25f1TVAVoA0NVoQfQRjASnwwNIcAaK599ifiBoXixQJtRTG3iiz4phEFAtgQQHdkpVfazvojwgRRfL6g0AEvAfqMFIZwCQAAYCgbWua0i0Bij12bfRZMxqKCog6SceLhLZSSVh8Tdci+kXKg2YgJPlBqVNPbDg3KK2CwCjg61XqjSQcvshIJr6h+fSbvWSVoQEQVPlFFSB2e4YrBNk2nt7thgD7kUO2HTaiVGW1j7sXVG1gcSraiAhpjvgOgAICCgFscUD9QH2NgKLpYv7ldRigCYQlsT03bRaBA/Wh5atASQgNQJlTh8BJJBFcUIjYZ/ENvM9KvcRtD99tLYTW6fc44+BBIktRnXv+HyotRIc4bgPVgUbuS+RA/XxO/g97n/5e36tZkZC/F6+f8cT76rrP8Z/OuUfNY2B7Gud/ZYNrWMk6PvR74r+Z2xbXTCtz1R9D+MjwVm8L2BZdlJAAkH5VD7Pge+SmdTkH+P92H+0R0FbE5DQxEio6n8cK62HKl8w7l85sCBW4ecyEtjPDEjI51M+h2JbACTkzy2Ot/zLums0MT7EyNX39VxyHzvagKbgvuxfYkJmjIymNVP3TKvWoYJ3+R26tuZbBL3JGqBukv+Hfy/uH3hZMdU0V7EP8DkkIMFtolf40WeKz1LY2fch+YDaC+En53FM1fjlcR6vDc8Pe3ASjcS9WcVNqbxgvv2okVAqZJ8y1P9WgIT84eeBZV0fmhbdqUBYiyMaluhQ0BHTkcGJQYxG4ZMNAqoBhLzSaKTz9uE+PxRIqLuHNliNQVX/m55FvknIKGj8Tjki0YhXGdcmIEF5hvGe8X7xRCZ/hJ8PJHh+OsACOALTydhms4lNU8k8uLqeB77iyRPYCgjO4Lqx1N6gb1dXU1YFmJ1NrN3veJnAFnDWHVMqbt/fkI2wmq9Y9nE3R1nHLU/yu/sdgYSr87E9v7qi4COoWsNum845rr9bLZ2qBVDi4cHevn1r7999oJAZTichhjMYeOlH/AfxRY0ZxRgBfEDEUXXuQx4hIyvksCU0N55Ca64qwETQFTcBBKfcbMwDRTxHCDZK5VdAFAIMai20HBBQ3ijGgP/eQTthbQukMYC+TgYCxBSR1gAQBddXXn0pgChhwPsP94UQHErAaf4jAAATBeUf0XaK6YHyP0Qlg15KbxjYeDZxICU7ESv77yfxWn9iHWgj7HU9NcCD/5SukajtuKbmd5zT+iw+zwD0IyDBc+Y5hqxa5AGy6ygkkUEq7JOSwbnI55uqTyB1x4WNeiyxKTaBQIBO16s78BQNuf4J7ERbeRrB9B4vx4c2lo7FcYkmnGojbEXAnnwIMgt87JwSCVDIx8/7SeYJUlzWiX1xQBnOEkhgOssS5U+d5QDwwFMbnCoP6r8COQaZnR7FEiWKp/ti/NAOjI2PPQbSq7aAbQCgAH0Ee8gVqnvW7rk2AoEEMhTa1kd5VFQxGQ44T3ABMChwSTB9kBIBQE52bp3YP2LpQIkA7YYWhKeVJCopgDuwCXZd6keUVStKZgrajdQZt6s6USrFFgFasPynxDgBFkDEkOULXcMB85P9x0SCvgZBn1T+kY1xIEbtKgCEoJuA9+qABDhzBBL67ii6E+dlL8E42eG5g4nA8o8HW+/99w3mCOYOb+gOaNWPgIS4/tj+BC7sKvIi4npVv9S2OiCh9EOOgQSsN3eIfU3ILmh9Yo3FPT/utY8JCGQf4jOIe3j0X+L1yt//sEDCY/yz2of3iMOwaHt0L877dFIq/+8UkKDxj9+vGvs8YInPLY55bqsVVMlu47NRr0egAq4vtl2x/sNBUhynOE80lzVv43sKzurGuEkjIX4v9yHxXhOQEO+vdqJ9AhI+VyPhFJAQff+8HxorAQn589b7EajTZ6J9eCyQoPkRxyv3i/N5GOdU9fNrFls8tbby+Vv1WczduC7Ufvkmy9WqsF/U+uj1QqWmlt1/uOX3xUAQOycCCfKJMJZuKxPojLS/xFQluwH+ANmJq3SgkUp+pobH5xLbHMcxxiqsMrTbEvzAYRfeA2uQ/gFA7bQef0xtSBtzXFDaWAvnDnTFQP+SAdMDrTOuxULMcs/yjfcxEzm/lyZWNEJxAuQTo+kep96XIYhGsmrDiNeIzkQT0NC4kSaV8ro2Nn2/qe+58cs3g6rNQdfkwgrUuCpHJC58fK+khZenS6faWDW/6gyCnIZocHV/bWq6f9wIqtpNhy4r/8jvsKxaEjKDw5lOaMVIUPlHmDB87v9j702UIzmSJFHP+8BRKLJI9lxvZnbn///pyVvZXZnZ3SFZAPLOXFE10whNr4gMsFHs5rwpCClA5RHh4W5uh7qZGsmyQByIQBhpzHdo6biKoHgGkjsoqmC8Bzs9Lr1aLBmQIvv5u6e78vR0X+4f1gQSEHSs7pZle9iyBGH7+sr6si26ECA7YXMqI4BPoG047Mrj4lL+9MNT+dsffigfHtflbjGPVpCIC8sZjQVIgIgUs8hI+Pfy88+/lF+fnxmUPd49cuwRDIFDALX/weiP56MhETNv1nJD5vH6ZDYvO6SuJelRzHnrpDPQOuwikJy1bNlxmh5BEU608TlkIohwinKUJ7PIbJCuitcjkJSeev782qSuM919G8z+SGVHENm2X7PyBXIfRPDBtp6ZFaBgMp4PBjHKIHAGivWbTJHyHyACuAMQHK7v74mquzOnYAG/664ldaCAOXND6g4wxkfOCuNcqJ0PPGM8SAQpClAEnkRLkjzBzq4U3CMASlCmMok09dBjEcipA4NO3UnWyZT6kHkEfZRvgk5Bhhiy0pKGhY7OMg12+4jxBYASAAiD5wuISZHpILkJ56ElDczgMoEFpejzN46ryY0QGQacG3QhAMnkLjpBRKeSY9m8JsszQCVk54OU8oLWpcgUQOCssotopeinIwDDIjMD8xSEiwJX2LWCQBLqKwvBgwnIF7G5J2dmrWBPL9crEpkiE4Eki0ipx7zMxsxuAZhAToBtlOsAvKNsXEbUA8i04PqilAeAyAmnzQBKQle13BjZnSKBJDjqoadARBmgAf99xL+DW4R8C+cJywn2hzN/g1MDP8hYor4V0nM5sSUt849YE3vdJ9wzEaibO1pD4nrMxIPevIwSmAGYEuVUSJfFGJC5tIEeAFgGIBFykV0m9sx8wkBuAwlDwTiAk9q3cP/CTxTd7sumweXUT9zrOgUYchWyLq6Yliw09n4AZXUwqGtizW79dAEF/sxD/gnG5fqFa5P6vg6iunyJoUDK/Zc+O1zbc/dJhq7fdRByvR43p68BQf1TrqMxFvkdspP4rALhLv2ua8W+a0sbNM+YVzLEL5cGLGXXnabsKvaXA8ldwS7k89b6yZ70BcpDGQl6fs2Jz5P2ja7t8qE1Hdp/Iju8vUp974bdYumpgU4uP7XM1WNFxtatHz+o8ufTwUFtz7V/NDewkfIHtE4+l5KtroOIes6/9NWDmDMIgNXGOPxu7WG1T6Stz0wBcXEocPdn8O+6by7d5341ZcN8flx36QdRyCzcZtB/ads30u4T/D7Rd/IyHowxun2FHsUeEch+VdKQ9ghHbq5j6rX8cs7awwyYDnRtQFku7C8+C5+A/lECCZib//Zv/xpAOmQsCZIVRyuj68+T3/Zbo8vQTnnvHYa+T7aL/BBqmld3zYmihFTKQIKsAIGphlmjK2EfAhJ0TVcUtSGuFfGtR/hCMPPUXWN1pazPdimNoWnqe1+bqb5PrTD935orzcHQ8918/68AJMhBuLUBJdYO5nQ5AnKCtNkdSLh1fZ9vrWftqPj8SqZcMbjchVOm07gIbDQ23ase/1uABDjQTMGGgzhCAMTRsr6biifbzwBhxan13XLJQBMtIUGyOEWAhfRX9JXfbwsKBnDKjZT9yehEIOHjxw9svThBTfViVmbrqGt+eflcdugusN2Vza+vBBNOmz2Zxs5HtITclk8PsysgYT2flTXa0CG4BWN+ns7sN6/l8+fP5ZdfPvP3Zo/T2XOZjWfR0jEVuIyNApnGsBjzvhwq/Ab5GUnjcLaM2Ilt8tAWMmqt8dw4gUVrSp7Ign0fDPA4hSbavGAghu4lzb2xlsfIHvCaa8piBtVx2j4qP//8KwMigAhk60/G/h2DyGh1KaNKcIQRTOv84z4hK8hGaNtxsT3iVMEl2P3jNBpBNMAiEGSiBAQElTCG1KXZEsnlWYGI66xaDiOjoE1l9fkVD4Q7hK7XESDy2lnbLyChJdtra/5jf1gK/OVYZiPMT2ZNZJ0VnjPWImSaUBS/ewjAAOUzmZGwXNzzdB2fcRlC8E0dfgnQQDZI5REMriAPCBgJLiilMViaoxNHlKZw74tE8hgESCzdQGtHOCTnyGBQaQJS9gEmBWFjEE4G2WJV2oBWqdMgF9V3Vdrga9QCCUG06t0bAnBDJkJkKmAPA1Dgb7TEXM7KZBldTQAkgDhCXRuwP0DGiPIYzMcmuSBwTWZ7zKaU6+fXF8o1fjA3r/wcwC38O7o2OEdC2M5wmJSRIABGex3Pi32D6wBYOZ1GZc/2krE/T9mWTVk61IOM/cNpB5AQcpep+U3bznRkU+ly7bP9I/WxcYLgegu2BwUxJfYmtGOACCiD2p9PSbaIziiTgrOvI4CE5EkgIMXSgv6MhCH3DBwJtf/ie9UDOfdJtAffAiSEHYqMhDY4VwlSlJ5pj7jNxD2GUtO/JpBQB0rfgIT2kA3rIh0P+ZDO/nOBBDHQY44hVwIm6oMYtyW1LMuP/wYk/HYgQfM6BCR4gF77p7JpDk7Ue1n2vwtEuBXbKHDvikNaHZGlMtl1yYEH6RrJk/w4L7N5C5DgsaP74I1Nt6wUXHsxR7ljgFs8MEoibbZaTB9TQALt/Cn8HgGG8n00fthNjcG7mTR7wWvDOwIt95XqGI6HVN+AhJyWASBBAZ6cEF8wLhpTXNse5jWQoI30FsGWgLtADwWTdTCo7/6lgAQPlH2s9bhrA18Htn1gweDz/85AgiP22vzutNRBja9dbbi6gAQ8d21gfU5vgShdQIFe07zVSGutGFx+6Dhn+z697vJfB3NvBRJwcsY0qHGQ7/HUPSNcptcCFQVRO3gQ0AryLlo+gkRsDTI7BKSo+d1vyITHdmcgXRyfy9PDsnz67mN5fHooozlOMycMLvAs6GW722zL7nVTXn99Ka+/IiNhz5aJABPGp335+x8ey58+fSh/++On8uHxPjMSpk1GAhKPAWCgVg0nmyRaRH9cBgTjcsR1xpFa7f9r/jCOOFELHgE5VDRIKGso2caOpfggt8Mh8ThqocmdgBryGYEEki4i8ENUiNNqAA+Z2o+1YfA6jvvgc5IjchxkWrdqrMORO5d/7wAScBINIIHOWQIJTaBP9F4Eh9FDeMp6vUw7ZkvhcPzVujJOPIIHAOBQtLucM3MDWQkg/HO0f+gU8HofteUWMuzKDsGYkUXiOlEy3OhajDtr+/G5xoBnan5wJCCoVBtOgRbYK4cywQlzdtCIgDnkmBknU/RWxol0pvtdggQQAINSc+/WHxqyynACQlZkU9DaMWQpMgtaOwIiwHE5H/ZcA4ACsfejhIElCft9GY8itT5aHKIbRXTpQGCMTPsNSBWZ5t+2jUTKfnQlwNwiuyHIOPlvtFEloWOcaDNDgHcW6VP+VilAMhtw39Nhuw0kIBNhnBkJAhLG2O/QAyCFHE9ZOoCMBJQwAWjA/5gjslAfz5Hpsl4XtKL69RdkDkUGgrhKsH9fX7ZlR/ApShuURZFxfpNls98FyaLIKwHcwTkD8oF52mOeCM6cGyAB+/OSJ3XRLjQys7AI4+Q/EZCAzAXuF1P0Afi1J2MgFJY+GVuZD3TqMoldCxQVTnAvx7I7g//iVA6XBBLGCSAg1ZRcDgA7guMC+OR7gASgPl0+iB7H/R8PBvT+UNcGZQoBqNS+xjUF6EE39wEZ2i+3bOh7gQTouet9eV2j7MFSVyA1lDFQ+03NvN3o5KTv4PcQkOL+QO1rDYFItS71sUnn+vw6ECQ/wzNW/H4ai04u3cfGdaQ/lbLtQII/Uw0g14Hl0Im59G0XCMExZZbhLf9Vc9F7jY61lB83tAZDGQm3bWkSJA5wJLjfV/89ouLp/+mLaXx99e1GxyVgiH/7/HfNRZfucWDIn9/3RdwzT/WT7Nl9d/lsvrclv76nNR8ez4T/k2SIFhvqWXzMKmvFayyHTKJlyC39tv2B1wJZtjJOqVNhf0+n8rrdNJOv+YFMq6uJMjpUFiuOLMlXpLb1/3j845/iHoPPThvyLSMhshFuZCT0AQkSlPm4dfqEjEqRKXCQsHUF3bXy9o2qIGRoo/oGcaXlG6M2tm7UbkrSwJt6pq7nqBVEbWject9b1+Vm+AsDCQ4m1BvLlU7X/F4HQApQIv1OwYMjoFJYQ+vvykwKQvPWdSpSK1TJBsYnwytl6PKv8ev3W4AEsspDUSfZooAEOtLjIBjk9c5xsg1ywfV6VR7v0QFhXp4+PBTwaUFx7nabcj4dWHc9RyA+OpeH1YxtBZ+++8h6aSjGMb6APvRoP7PdldfPz+Xll+ey+fxaTi97posBSJhejuWf/vQ9MxL+7ieUNtyX9XxS1iB/y9IGBxJ++eWXKJfYbhsgASeWOi1zsMDn2NdXBqopNxhNr84DiR8k4IBrKCjFSb7WggYpU9JQo87AJQELGBzqJmQ4ZOBJ8ql9BKQgqcRPtMjaR0C1v277p5NWnnSf2jQ/BMZqdSgwCPuvlR8Y/jidbpxGEhllMDWJtofzeTiCI57YrxoOCbEV+zy6zHX9jfEIkZcu0r3xW8BuvUdiTyEIVkpjCxSEwY9/I4jWZ+WgRPbDpVxOx4IK9Mk09jCCfe6b5K9ANwfWcKejplZ1eD2cgllZrx4bosSQDeOLGEXQH3s6SxSy3C6yekYsa2D7pYNaeEU6sLgQZmjPSSDkGkgg38PpUl63BwIJUZqAz0TGwmGP0xpwQsChCWCi4VXgiT2CUYAJMp+qFc8T9qYkBKkSkcWi9o8CE6AXWPrDebsUxN4AEkC6iDmCj4o9jddYLpRAAub4hPUZnZndMVui+0mu9TnSOUHQCHlCu9Z9rhcdsFEQQG1ed2ULgGAbGRnqRuHkfpSfQ5Q0oDQC35vPlwQpAGSQ2BGZH7sj53FHItMMy0czZk7gM/TVtAeSv0NcCeUUe/XKzp1iLfE/nLRGp2c2QuOoXoKMNbpEjMtpHEStu/O+7LCO5czSBvIkYM4wZrR9ZBZKpDRPqgyj2tYMBTJo/+gBgMbq9k96qCuoGwISQAIa3wumfnbF4b4OOVVpQ31f933eYj9rv0vfGQI1BSTc8rX82u4T4e+hQwOXiz7/wW2+1kKv/bWBBNms2kdVUNUFJPhnsfa1D4P3FSjp9NZbu1Kzpw0dAhJ07XoduvwmlyPN81tap7pP3nWN2q+q5+qW/L4XSGCgmMGk7luPp+v+zf4eABJujV3y775qHYRHOVnrK7us+zr72OVD49ncf639XmUK6vmlp8Lvan3yev3cL+96z0EE2hw7oKvjAoWeuJ+ABFxffFbwVfH6ermKrLzkOlD3LQAJ8pc0FgFt8qcEStCuH0T4nOD0NddvM9daNx3OuF5p1hTdh74BCTkdbyhtcGUjxSRhWUyy1Vs67UOlDfVG6BLKWtkMGcLa2LhRc8F1YegKdIc2/S2F0ueA+ObtGufQPa8crI4P/6WBBCm6Wtm7QvG/3RHpcwQ8I0HKTI866MhlLVSXI4NreGpp/Rl3aiSHjpoq6K3HojG9BUhgbXBmJJCYgGFzlDaQPZ0ZCYg1oh58Oh6xXeDD3brcrRbl+++eyhQBLBlgd0zpJ4s9ALzLsawX4/L04a58+PhEYja2EgTjeypIAAmff/6FQML+dUcgAcSLaOe4HJ/LPzdAwo/l8f6+3C2nBBNmCGjKkaUN2NPbl+csbfiFbSDRUo516ZM5Ge89eK1lHu8hIHAQilwKCBKQx531ifG9yGDQXgWAwFZXixZIiHU8xWnIKFLZhRxjXvxEG4MkCn0IQkZcC99HhsXzZsv2TQg6ASiIaG+nNHYcW2aNNoPAbC3H32xHiDA8Sx9GOJmLIFYdDVp9k6erkzDss1mc2KP1BICEOImP55SDKOOouZHsSj4b0CA7ItS6zT/fp5sYjGZrR51Ia/9JxjEXjbxfcS1k2QmC2UkExOKVRaDM8ScXgDI4ABKFkxKOME63p5NVdL2w54j1j/mOGs3YG7EYlVOFNHoDEgQYRCnCvjiQQKA7ySKVkfC6BYA3aTgOeMq+D9JNZiMgWEbdf5Y5BD8C3kOHApx6t0ACy1uSQyBqH5NJ2oAEZSUIVACwBUCA2RwAUWYAEgDMBJAA8kVyaMyQ4YFWkcl9QMlDbsKpLNZLzmfMT4A0/Pc4uA3oSGVmifYpsggAJGxe0cIxunQwGGHGBYCNuA86VwCIAyABABGcJOC3QOkOszIO6HKyLy/gFyGJFQAO9pvhcDB/HFYCppNsP8mWnWy4AbrUqGdtbJ05ztjP2gM6PGqcbQEQeaJ2nlzKEUSL5xNbO+4KnrEFEo4FxK4oJ2uBBMAL78lIgP5zm9gVeLsjXZ/wDpU2TCdRpob9qYyEcLSjdAd76WruUpdq/w/6D2k/Ncf+G38PAQnqJlHb6fq+9b/r4KjPD6p9pj5bLP3nehB//7WBhAAKWwLNev3ln/i8+7PUGRuxN1O/ZqZfm0UWetK/X/tlPs+S23ot+ny7+rv43P8fgAT6ZxUpuuzrYJyQJVx98tv3fZ9zrZcH4FoD6N56T/r6uq+kz/0WIIHygvbeCdw2flQS+DrQpetKxnC/rnmqfUHXf/V8ICNB8ozsAXAkhN0ILqvtyyuB6w8PjwFgj+Cv7coGXbW2W5LqMvvR2mQ6kIDXda0AXlufjvoNXETGj1HvBc9IqH0sltyd0Yr8W0bCYEaCC7kEQoLEBRvISKg3mBtd/F0rutog9W1QvS7Eq8/AuODWglAb4KF73Xrfx91lVP3efUa76/qDjsDvnJHQN38aV41c69m6FGjXHAk1ZWAlRnHb7G89sZAcaU01Pq8x88/0GdQaSKgNjCuatwAJdIMRKJBHqwUSmIsAP51gQrCY4944J0Ppwv36rqzWs/Lx8aEsF/MymySxVolTbXwOQMJyNip3d8vy4emhLO6WDDgIJiDQHV/K/nVbfvk/v5SXnz9HT97XE5Xz6Dwq6+m4/OOPH8qfPn1X/u6nH8vjw/oaSADaWi7leDoUcCQ8Pz8XZCUgXR4cCVgmnqiXtr5fQbzkHfNFQMa6EhBYgPIfI9hpk5pDr1z3HkaZhwMJrb6IukalKEsnCUiQLAUAg9KGABJwXziXABJIQDealt0WHSmi7d92EwYMqdr4XOtU5Wk7a9mjV300FhDx36w51Q4Z8W4LceKsjAam74Nkj+l8q+CEMDBB2RoyyL4vvnAMk6jTv4PPCFyRI+Lr0TgczDoIQr4mtT0DPe0PtMTUta73RmTETMcAEqILQcxV9OUW6EKSSRramLNwGgJIAFHbqACImnNuNK6wERHEADzTfbmVUlw4xye0v0wG78xIwMtBqhRdFqaTZV43AQDwIoD7gp04Stluz1hQpupHJkNwISj7ANkpUQ4R90GgHRkgASQcGSJjUJmR0CTpx7+ZhdEQdRyb8gZlbyzmkZGAoH80PjMbYTwNUAG4BPuvQOYwh8hKSDCBoFU5kWNleRfElVxjA9KoT6YBnO2z8wjrUEHgVcZXGQniQNDzKSMFQAKeGyAbAEQ8J74/m4IEDOJ/YXaDgIQLSDtJ8hgAH+aJe1MFIJaRAGBgcsbct+mllI/sEa6SBskzsrL0gy4OBCz0XWRgobPLCOBOZCPg/y3WiwFPEC6esM4YN2UfJWXSyd3WfcgfmUxj3ruCANki7R938Ns92PYxl95w/wA6MuQ/9IkcZgE/2nd18Od76a1+Te1E43tDQMJbyMI88HH/YGhuNX8af5f/0OWf+FwMlU7UgYLP1VvGJ7tTf096WsRvDLqNg0nP5v6TruHzpfH7WPrms2vNax+79nuG/Etfr67vDnVtqA9yuq5Ry12XLPfJ8HszEnjinBwBum+jb0wv1bLYfPbsRVlfjlLy5d/35/X4SnrEr+Jkh13y4bKgtXZ77fvX5zWuJXA+dLTbdx30ONmjymf0TLi2DpZ9bDqAU2zm/oj2i8Z9SqLlvowElOWiGxiABADYuDfs0OvzC4EEdbxy8EK+lGTPO5loHZq5UAKhOv5U2R+uHwTaNOtzvnwDEprJGMhI8AXCd74ItAa6Nvim8GtpUWontUaMhpS5C6sb4Nr4dCnfWjm81eD2KrUm7Ta3aaJt+NcXQmgnB7fuO6Tof++MBDfUXeP01Kl6zuvPdzkCAhL8FNmV79cCEvqMgwLd2uBKqfv81+N/C5AAssRbQMIRgABOHFGnjZ62QDhR3rBclRWyA9BF4W7FVoxMGR/FyRSAiPNpX+7nIFabsmvD6mFd5qslgQSlzO432/Lz//4/BBIux1M57y5sAzktk3I/n5a//x4cCShtAJBwV+7Iy5AZCSTTAwt6CySAaDEyEtBeEoEOTqIDERYy7GACggWXffUDVhYKmOOv9/j1icpqvQggIVsCtoF0cCSgFlrlIQQoEtgcpWHEdxk47iNFHuOB8SNogFPr44j18JGNsC2qCUezEZUMhO4Q1wPIAqOWH8HuYRepdQ2retbakz7S2rIyZT9P6OPvOLlF1wKgJ5qPmitBAJsbat9XIiNUBoPrQ8wVnrPWfdLjhK3OaBkael3/+71Qc09uAZ6KRiCnMU4nmO/ISGjTC9uykyBMTABnZqUPGRhTbsZgVQZhZzhk+BrRhtEAACAASURBVLz0Ja6Jch4GYAj6MmBrPkcgYZQdOrK0gW0qWyABXQHCLiiToAUecDJNUnsDEtD1ACBElErg5DcyEhxIABkjZQqkn5DfBBIox1nS0AZYKm3AKAJIiM4kAaoAhGHZBl4DczGqkgxIQM0/gAQ6Z3O0xlxm+0fkIkD2T2XOtrBxMg6kRTKAeZjOI9AVkKD0eATSG5ZwjFja0HTryIwNta9UDTDmBAAiAthIQV0VECkiIwFAwvPrjhwJeABwEKB0IGQmndUsbfCMBDzu9DJj2ZZ0AMYO4lQ6sokaKQBDC9rGiUUWwzjLl8iGfWY2wqEcCSTsLqdyYHbCqBxRQjaObARwsrRAAlYOY/7zyRansyDzqk/hfA/h2bz8yIGxQ3afaX2X6xMyAFyxfzNDJH2wtjOI2kO2WVxdftBbfJv3AgkeiPn9/ppAwpD/KLBYY/RxD31X81z7aK2Niq47TdBkpLgOPPWBBPieMir6xqLAzG2s7i//1sdTr4s+47/rQNev53KN8f3RgYTbch/Bs7oWtDbo2hb6+tZyMgRkdKXG+3rIV9L6+R5yn7VeE61XDSRIJl3H1L5D+zzha8E/lY6SPywbj+Bd44gDljjVl/y6fGos7otoHPpdy6u3/sZeQUaC5J4gyvFEAAH+sA6B6H9uttFxYhpdmgReKKNTaynwQ4CM+xCc00xz8zWp5V3PVcdw9GVPx28ZCeFhDXMkaJHcQGlyL4c4tZOw1aUNEhwXMjnNEhgJ8dXJUzrhQ4Fk7TjXikMbsMuYufJ8i6Ed+owLYJdx6EL3h56vNlL1GH5vIEH38+fxv4cCnb7v6XUoWgWgkiNfs6EThVrxuoLF356a5cpMn3OlKBnWe1IcXc/QjB+mFLq4afuYrdly4uAUB5AQJQ6t0xoONhxfKV4EvySwS9JFgAfTcSn39+tyt16V2RzdCTItHsr/eCx3izGJCJd3y/Lw4ZG/eZLJoO9ctq+b8vP/+t/l9dfPpZwYeZft644kqY/Lefm77x7K33x6Kn/z0w/l6eGBZQ2rxaTMEewCJhiPCCQAGQaIgKwEcg6AC2AEsrqo4VRqPtowgkE9CAjbFMxGjhPx9cC5dpLcWEct/ThPsMNoBAoe874F2R6U2CUCKAEJ6s4ARF2INLIS9H2dOr8iANody2aD1nlb1oSH0x8EdNE+LQwnT9JZapGBzmRUXp9/bYAEym+2AXTdQqNL3oCWAwBAAmrzEUSTZ9J6H2tuGFRlKyMZQP6GSCEhfBxj1clCbQwxBuhjgFRXRnCULQz5ZNMIsNDlIonwQp6D/BJyTWZkBNTnE68F8svlHPWKIMfcl5nqKcnLgTlOZv5xEBhGG8gAEvQTjgi4OJY8NZ+OcXKuNpEtb8pm89IACfhuAziyK8ehIDGepQ3HWFsIBdaOoND+yPVgYj2BpZYngdkFl1J2WziSqHOPk/ct5QC1/sF1wcyDw7nsMpOBbQ+P0dEDwTnIPgM7aEkWa93fZiRECUOACW2rUxExooyBHBzgJ8FJyQSEgNlKCh0cULKQDhXuCZABLSJBrsja0dxbACYBguB5wKuAuWbmzukUoNxyQe6PF3ZvCJBFZTl4PnFgEOQdzznnABAAJGBOCUYswMEwLwfsndcdgbj9MWggMRcxR1jPWHGQLNIXoL+hFpClzJDzxPabZ/L98GQK159ds3fHmNq2q62OjucGoAK2C5Q1AETY4d+XczngJDjbP6LcgpwWkBG2tX0/RwIzsm4ACZh7AXQOJkhG6OBGutoVoKr3sU5XQGUCftpHCoS1v2sfo9att3wYfda/0+Wz+DWUKdEXTPcFOrWz3jcuv+4tO9x1nyHfifb3EJ1k6gDRfd2hOet7dowX9ktzqFptgWF+eKJ71M+hE9+uAzbNh2yHZEDyJt/b7YI/i8Zd/3Y5qH2yepz/GYAEt+W1nIR94SfSDl//hv2ILEv4Q/E5cCaFzhVHTmWf7cBWcti1X9p1g/8A+1pfP+4T/kHYG/9NAmgLpL1sXf4cgnj84D34QkHcGz5f2IUA/mtZlGy7/Eoe3ZdxssWwK9GBSHtFoPJ8GgcCwW215cEQPgP75gcc4FFQmR9ejw5NbUcrASDNfGZZh56hjhFaO9OSRzZ74BuQYOqEbZ5yK4xLuVvfX7V/VPsMCZOUlBYEHAl4TYvlAgWBcUQK14CAOamYTrvEptkX8Pcpc9zPFaicDQmrB6W1ksa/69QcCY4+24Uoaiy+ueuA1pWx5kqn9+HUZip7VZt1y2h1vTdAOtqcTtWKqM/Idhmy+nl9syFQq+fMFYsr4eZkKdfMEWB9rj3ZjLotT+2r17K+T9f8ONDhc9BcSwdmcsLNqZD89soeyhLOR6LyaksWctcyecd3vQavRbvhyOIUMmrAEbir5WSJ7gOTUr778IElESCtW98tClKho73euCzRpaBcCk7tUQKwBK8CSdaiLmy3eSm//PvP/L35/MLOBVPwGuQZ6vR4LP/404fytx8/lp9+/FQ+fngo92g1h1IKABWn7FFegnDt8+cobQAijMAEz4rg0mv71cZRz4L3JP++xoEcj3nSzBmychZ+Pk/g4IjhR0G1Tv6Jjh937NsbHRFEdpcnetnOUOltPMHL+ncYQwQ5DBxfgzPi+fMrjSRqvCmnGVDBaCG1DtfZH1AjPilPT49M7z6dD+XnX3/NQCICNqWsX+2JDByVrh+BQXR6QA2/G1jJvwgKlYlxnfER36WDwqBRzPo7ujMBnsVrkE8Qc2oeIuA+l8kI5QZzntgiADzjJBqv4wromoEAnXINOAnAQnB5TACW4CQd3BaQyzmADch38BcwXRxlHCxnaGuDuYjoccha+GiViZ/las06W9xPIBv3ppVs8WQ7gYIGEGGngWD2ky6N0wfZogAC4gQlyATVkUCAAsACAEfBe5DXEbkiu3acyw4yg3aQ6EoAQOWMDgAgaozSCHRRwF5w593XXpwcTRBEPgQFLpjTBA8wX9nRgRkKWbuPEqUzAMjxhU4TuzRgT00n5QSyxvkk3rfzAHCHkPcBgRIIMYlOZOvAPMWnbr2My8tLZA0oAwFzhnnU/phOFplOHxkGyEwg+DsBD8M8wIJDWy4CMArzIn8AGS2xwdtAuenCAFk4JKjAzg2Qqyzzsc4dtFV5Oos1oK5IHo7pZUL+B5aJTcdlez6Wl922bPA5cKjMJiw/QVMPyDM7lDQ165jlIMJ8y08dcFEvWR95+Rx+UCK5UPAom0IysdSvYcfavVIHzLJbui4+T7/pENlCHkg6YPgW+0kQ9l0/13r3VnDqAa0/463bO5DR9R0FHbIf9fMroKkBCY2lJXNt2z37M9RrobG6LxLrF/PY5WPK3/Pn13UwXn/fZQh/B5DdXlf38nHpO3p2f1b5t34Pn2+f3y75Hlonvz6+H1w5bbte+ecC1JTZJpmN7k/x8+fcHxkBXWvU5Sv6c8daBGfRrdKGPj+5HjNtG/Rw9Zstho878kgtV3MeAMCPgB6CHkd2Ww0EeXwwfNAYgKh4hnAfjIMtec8H3pdgAez4Jcij6XeC14odqJQJGLpEvohO9h8fH7NrD3wm8BW1HEX67K39WwOdHifRLPCgQQczwZbj97hL4BzZaSQJRscwgH/schadvCRTkD0AHxg75g2fY/nDzZ9r3V/Lu+bHx6Q9iLHCypL/Kzka4BswPuL5RfiS/+3f/rUhG+YhTYLLce3bpTFvVc2jy9BOfeuV/tzPDQAJOhHT5Cmwq4EER9tdKeh7MqQKCHQKjcdvTgxRr2Ttnd76SPqOB6r4rpS0K6gaqFBQ7PfyzziQUD8XN0LW+Oj7tbFwReoKVvcdUlRDczAEJOD6GpMrv/q+tWHyOfXNr2tp/Ar06nmtr6e5ctTzLwkkdCkCruc7gAR8n6eC9iOjXsuxG+w26DiV8TTJvhLZ1r5CJgD+RhtIgA3o4AAgAWnkSJGm0kTZw2Je7lfrsn5Yk4wGoALeO2y35XXzXP79X/9X2QJIeHkuyB5i39sx2rYirfhY/unTY/npu6fyNz98Kk+PDyR4XKFDAoKZ0xGl2vxBijdOJH/5OUobDixpihNoBxL03JJ1T+2UHDU6AIzrCKUSSNH+ijkIMGaW7R3xWuiMqPmOE+FdOFrJ9B+6Jg1RE7RK/tsASey9F5yyAkBAjffzphNIgOEiudwUoCMAnUUACcsomfj512fOj9ZNQEKjc5rTZ5E1qhUm1hfBI4C4FoBorpMbG6DQdYBy3UpTZEFok8hUvxIOCuaVoAHWEEHqKE5G4Vxg/tDdgqfpkwXb97VOQsgd5/IsNv0WjW8ddYwZ+vpQRuMIVi+XuHY4ZtdtXZtSj0twoSBlnun8MKrJi8F51Poh48XaUSKtHT/KOGn0EECQrD2+AhKO2XUCZHtsDylQu61VZtbJPjIVRMJ4IsAU5IPKPkD5DIAEtBUkkMC2WZhLJECE09IHJAg8rm0H9TL3FjgakEmT8xXVCTEPSLsnT0ICesgUApC4AL/EiEDCbDHnaTw6SFDHEUQIMIjtEDFvAA+yTRvJXdl/O8DL/R5yEUACn+EUIECQSwIoWmcWyCRPpSKQR+0+um4EGHPmCVHMgUpIYl3wb8pE/m7sAjKIAB4gY4aUEJiDaPvKPZCgKu0rngWnUeCkYCbJmc/DkpjTKFp/4hmn47JDDe1hVzbIXsBrcDRHKLUIYlsQjDa2GuADMj4qvKvW5243678px1ZLraBAAZWcXDnd8kl0gJIcmJ3BUOizlgitARkFJGB/W4cY6Y7m+a7apV4Hu5LH3xtI0PNqjhQY1T7JlRGt7Gnfe3oGz1TRHOj6XUCCz6tOVLsAAH3O57Prb/9cfR09vx++1PIiPecyoucYAhIcRHD/0uWm9tl8Pt0vcZ+wDvj61sCfC99xGdV9fU3qg744CIifPxdIGFqfLh871iAPIW9wJAz550PvKy5iplWWuag8gOD++TpzU7JU25Pu+Y/MtqaDVbZcpFVJm9ja62uwu/VX2lIqraXHaPApnWPAZfctoav2e+0PN/54HnywvTGAARs7PgPfNjjBopMDO4ZVQIJiCvg9uA7Gr4wGAYX98ptkwFaG6rJYy5bHEd+ABJ/VASDBFaMrfxlMZSR0pe3pu/49nazJ0OK9OAGJkw7/wXuu6G4ZGwXMrqi6FGMd8A4BCY4I3lJ0XRtMr7my1zP8pYCEK8HPzSLlojlzw+pzXM+VKzmtqU78/6hAgjvyXWv0ewAJDiZoPvuABKQx08u2vukMmpGRMC5lzhaB47JeL8tqDUQbjvyeweLdalmeHu7Lw/qu3D3esT0OuhvgZ7/ZlJfXzwQSdtvXsn19AdlBWaD13nRW5rjH5Vj+4eND+em7RwIJHx7uGyABgQ0zEi5xgorACQDC519fmq4NMZ/nL4AEGSn8bkjgjBhNoAC4BhAQOSs/TlL9+2CJ53za64E2g4k+0tzQ7lIn7hgng48kgGzJiiKoEqlc1N+dy/OvLwQS2AbSMhJ02ofr0wHI2nZkJwBImM0nBDH+/ZfPWb8sMkbVKucJVQMkyMly0AFAQqTVOwDB/ZnfEys71jTmJU59mlPP7HaA0waeFI/lsIReZYvGDMyoo8+RyotuAdPZooxmASQo4BFCHvs7pDeCxml12oSIF+SDm6jtZ9ATwWSQLUZgLLkXu7s4CwQkUA8CNDNAj3KVQILq4uVkI9CU3qKzdIjAVoFZ230ggASc+DiQ4IEueQF2Eezy5IhcGnEaz8D6hBP9E0sYroEEnAgjOEW7QZTb9GcktOvW1rA3jj0q9iH/4xHJVGlTyZWQ8zE6smuDgIQR24ZOy2SJdOlCIAFlCgAzBSTwxCP7u4vEk2UQCSAggwjzoZaQo9EqyjeSC0OZOAISUHoSshYAnj4XnVqAckQg3wbMmXmQ+1BAguZIhIkAMeA2TgFKCERIwIuOXMoD5SMDfQAJtO/ILCDQOmUbWwI6AFCmaO94IZCwxdoAbNGzo5zhgvX6bUBCK79fdkegP8D1b4nKpNtEVgYd4X6A7KT8FGS7yK52BUTuJ8iu6H485MAsZmlFHdS47a+dfo3jLwEkuH/hvqACnj6/rsuhr/0TXO+3AAnSHZoPD3R0Pw963P+75eN1rbGvl8uInqH2j3UND/LqjInaV5Mf7rpW+pB20A6S+nxdn+faZx4KFrWejX5Ona/nJeiYpW9ab/fzHcS75V/3ykjVNcFl/pZcxXsZX1iWWD2/Q88/FJ9ofnTqjn/TziSRMzKa8NwCvHyOtH79z/F+IMHXXrLuQII4pjw+0zrVe7lrnL4vXL8180rC6egExFgi5yeyKc/l8e6+8V+YZYuyWsyduLeYkRnrKB8F92HGl2VQ9M3h8dhm/CguqsEX188uX9+ABJ/V5EiAocdJyHp117RIkzLwiXWFAeHvAxI04XLwdUspvi4goVbauIYHgn3CoPHVChSv14LchYz1GVl81sdUK1xX0n2bSvNVB+9DCmpYCcYnhjIS6vHXm8UNQdczOFDQ5RC4o+Vz688nxaP10cbXd92YyyBqLDI6Pra++3TNWZ+ib+TinRkJOA10ReOAio+zD0iYgs2wB0hgivjoUhbLKUsX8PtyRv32gaUOaBH56eMTUdvVfShi1c1vnp8JJGw/v5TDflv2200Zny9lNZuW5XxBIGFWTuVvHlblp49P5U+fvi+PD6sEEuYkdSyXA3O+4S8j2IASx8l92/4RQVhkR8hxlhMk58FLozRPmBcq/SQtVE197K8IPiUHaBEoIEHrK0AAjPX7/S7Y7IHu0whFYIlAB68hoyD0WHvSqoyE8+FEvoj9Zk8gAcETTmfx/eaEOrOkcG9kJTw83JfHx3umBbLc4yXaM7HO/Yq9PYmM2GmgzUZQeUPsCZQ2AEGPchV3pNQOEa9L9uP6OXeZQorUduohUO+hBn4yzZOPCO4ABHHPJ8kk0x3H45CBxQp1EOS7aOoIM5MjTkQiQAYhJow9/pc+jhRJnIju2W0g1jbAYKZOJkFgu7dFj5zt0OQA5mm5Awn8jgEJWnfOj15XediNjITQNwkyUJSDQFGgN9s7bnAigUlGiuSp7LfRtePATAV0LLmUPWR/fyx7nNwjmGZQzqYRkVafc1sHfZJ37QXp3sbJBpAwhyOJLKEAipiJBE4JnMiPcVqOBoGRkQAgARkqnpEAvgoQDSpdnyn+GCNO7UthWU4NJEQ2T7QULGXJOVIpg+ReQAIAnwD/o8SoIfkjJ8wYdAdNJ4vQqZnqnvuo7QaCDKc2cwMlM1hLAJsAv8SzgZMnzlsSMApI4N4mEBBNL5l5gcTSfbTpRDYCOloQSDjuyxZAGLo4QEozIwHX+K1AQldGyVXAnt0pfO1dH9Y1xJJl7ekhIMEzIt2B1ylcAJFfplTU/kWv/byRjfE2H+R2aYP7YO6Euy4fuk/9fP5v9/noD+WprJ7XMxLq69RzUvt3Ie/tibnPqf6u36/tv57f/SzXZ+5D1q/jvTpjwn0w2qQM0uVP47XIzApgWXZROqfL173Sr96GdWhh8n09m+y2/OawIS0xXxeooUyprrnXs94aBnRA8BNcp8T7Pqu/39rZPMTJD/j+uvV9v17X3qvfx2e0TuGjBJCAuUHpmANHWieBY7eBivcDCfLF/Xn9sNflSbGMz1MdX/StlX/HZRE6Gz4iMh8gw2d2TooyCgEJsvs6cHYgQV0bnGeNQDls+AF8Y+l39AwMvrRkr967XTLlOuwbkOCTeoNsUUragQRNujYG2j/Wwu9KU2R3+p4HGvhbTl3U7rZ1ZrrmkCD44ktxCcm7ZYA0HjcmXYrcBcc3koMX/rz6jF/fA8ouY/ZGfd35sa8FJMgR8jXADWsgQZtLz+zBjz+nGyx95q8BJPQp+ub1zATw565l6tb60Im3ujH/Lr4nQzAIJODozBwhsbmjQn2xmJe7+0UACSe4xoeyWi0IJPz4/XdlvViW6SJSbJXivn15YWnDCKfNh105HfZlNhqXNYnyFmWGYP5yLD/dLcqPTx/KT99/x64Na5RQLGYNkIDaeISMWDso580muhts9+GoANEVEqzgXw4F/i0gwZ0IocdoCciun5jDTKOX0Y3gGhkNQWam76Pmuqm/Rpu3/Y4nkXKYEAxy/5cAJGSQEGwEWVCkxzG9ECfPYOTfHkgYF+RweRKdHApx36gdnM7G5KDA3LO1Jq53aGuMY5zXoIH0QbR+dMKeaPoJ9nuc9irzQJ+PDg+RlSJdGPIRTokcx9kiAnME73RMkvFepQ0qkQGQQP14iQwFAgnLBcsbDhlsh1MQ4Gs4MoHsox6eLf/YsjEMc2R+gHwRnQjC2T6d1aoxeBKk32P/qG9jZMwgZ5+cC2hXmj/cRwkU4OZ6bs6bCBOPmd5uxHvSKyGPARyolCFO25E5IT6c+B0yhPaoUe8PsASv7zaQ8Q1bgqp8AUDCHuUNeGYWFl0DCST7S6e51iMBxIR8KqhpHalzmS6QcdMCCchI4L5A5sX41GQk0J4YkKCMBHZ8mY7KJNeG6ftwpE7HcjydCmpc2WI2AQYG4pmREFwRUadL8lE4uNm1QcACTtxjP0fAqraQsV/H5bg/RT1u1tcG10ULfqE9ZMzNJbrGiCwQ3y+lrMGV0mRg2TobqWDwLgBOCS4EPgv+RzbEIbkqwDkymxbAQi+HHUGf8xQ9GbBmFxKKNhwJSrUhX8Tt0gYHymXT3U/A/PjaY448e8dtg39O+xwgnubrah/kP+TLaBySHdlryK5/3+2uxnvLx7EEjVtm7sZ7t4GE+ov1+Px0emgAXX6U/EcFNENAgvsDffPi4/Dxdv09BCS43etamzrAqmVM1699K13Ls9NaG9hm+Mr/bnVONyeG+3H1GIbWRWOR/ce1JOs1EKb5aPzNLLnye9ZrdOv+ASTEj++1rjXs9N+tNLX2fet92TWOPv9Sn/VDEbymeRHYg4wvXMNjLJfp2/HP1wESXLYwxsY/m6iFbxxSYH58nI0uv7FAtVxpz2n9F8slfURkJOCzx8w60P2Qbct1SDsu30/dvwAkQMZFaio/VRkUil/6h/iNI2Fof7/tfemVIPZkRoIrHyyoC0/jGAsJNbZhD0YlMDWir02ja0owaoWp7w9tVN+EcihrIGHoGn0K3pW8G4waQXTj7gpESlOv1ZvqLYpqaBGHgARXrrq/5l4KX3Pt8yDl4o6UP0+9Pvq8z1n93H8NIMHnz+Wg+fsrAAlaR+0NGUXJppSzxtI6lCcytDMj4QsgIYJIZCSAHX+5AlkPnO5g7Uepw+P9qnz6+F1ZzqYMOIDk7vabKBVCsHzYljHZ548F3j6yhwAkoLQBtx2f9uVP98vyw4fH8tP3n8rD/ZJAAjgS5qhLvhxIroeAUSjvfh8ntrssRdKphzsRDiSIbNHXwYGECcgmkdXRtDkTeh8kjQ4kMBMhAx4GujhtPB6uapzFkaDuCRgXg5BjACFg5CcQst0SSMCJ6mFz4us8JTiFE6QSCDln7G8wi1KNGYPfCG6QXHy9b9qOA7FfQn+2wEDyD5Bkckz2e5z2gnhSjgZ+A3gIsODaSYrWgZGxgesDSMC/lZEgIEFki5AXBrE4PUbAa0AC6uvRCYBEdEa0hLJVAQmYE52wYpy8F4AGBIhwwlD+kkDC+RKtoeKZ27afMT/xPbSbDN2RAQgySfJUlJ/Lk2wBCY185fhRiy8mZul57afQLwmCnOJ+kFcCBwc94zWQcNxemBUiIGHzso0OBLvITkHZRwAJaCUImWuBBGBIJ2ytDN5l/2qn353J2klGWQ6ugH3OfYH1QjkTyVZR9tGWNqAXqzISBCTwRAaywu4mwTvhQAJZtzs4ElAKEV1JALYFJwKdryxTiPIOSLeIY9V+UN0pyK7Jrg34jgLCKyAhORdI1MlSkbYrhzbtCmU6OLHLkhU4iLU9YjkGwAQqUnBDBA85sx14b/ByjMtoXgEJ+dnIkUmODMuljkyN63LK2t46ANxlv8WR4EGI60Jdj3uG3WDaFpa0v9Vpau0TyHnXOPR93Q+ZV5ovfbeWP7dPbps4NgvkhnyN7vdvAwl9wZ3bwlv39Xn159JauM8nOysdhe/WGQm6hq77W4AM1/P1c3WNU/5SLc8uR7U+6Fr/es18vQUo6znxWQGlmJuhjIQu/6jTT+pZJAdwHCx1IMH1onxPPcP7SxuuyerqdfE10DzKf8dvHLzc2h/u93dNwVBsIdBf6yIfMXwMkCG2ZNSSW7dnrn++vP/7gQTcy8E3zZHW0texlkOt61v0Ri3nWqf13V2T7YjXdsmBoL2LQzKOQSWKqT+bzLVRab6Pezjfnq5xa3wkNjaOm/pvxa9d+/1bRoLP7A0gQYJSb346ugkkIF366nIdrJ6uOHUtbRARj8gp9FMbX9Q+YaiDYjnEMipvEfL6Pl1Bca0Mtfn0ugy8K6saSNB7viGHFNXQ+IeAhFqRdimD2njVz99lyPSd2ij+0YAEN/D1/HNu3wkkoLbkliMnReQGwYEEBJh0ixuOBAAI6C8fQAJqp8lDMB+X1So6KiyWE7aEfLhbsqwBLSEP50OUHOw3cSKfxHoAEhAt4zKr2ZxAAoLNgrY9h235+w+P5cePj+WHjx/Lw/26rJdTZiTgmkgMRsoxSAb3+yC50Uml2NO7giTIgE5K5Ai7IcGcxOl2PJv6GBN4yZIEOeMqbUAgiqBWaW/ITEAggO4HYH7WyQcCQvzgZBXjBVKtANOBBPIhIOtgd2FGAjIVvgQSFGRELTuABJaPMJhXLToIk5iz0SD2oRvjlAGlHw6seLslzE200QNBZjhE0l+4VztHztqt1oERfU9mycafmTE1kIDSBgIBOS9RdhA8GUiLn4I5Ok982/2RmWJob5g1r/FM0YJJ88lnQ0eSVFICEtilJBmhm64F2Q3jfA7SR5BMMfneutZwr1bEhYddZLxg/HhfdZLq4iD9i/e4r9iBAWsRgMUuASIByg4aBAAAIABJREFUCU0LyMxIuJyn5IBAUMyMmxeATHsGxzhx32z3HUDCKEgJkTIPIAHtM5OnQfragx7ZIgGLzXsjAFHRprUGEtBGFUCCyBa5NpmRgIDZMxLQBGMkPooMDHn6XkoQbyaQEIFrlu5kmcfhgA4v10BCBCKRudAGygGYiesiOnC0QAK4LPi+TghZ74FyH/AoRJmIShuoEy4BSMzZYrTlRPCwAJkeGDOABIIJqAKbQrDQvlFlKgFqobQBc4Ad+wwSVpRGTMbljK4XLPXIzJ6LniP2zxCQ4Dajy35gftzm15+XX6O9rcxL6YQhskXu8fS1MF9NCZIELefRfRi33+7sd9rC3xlIGArUh3y8vgBd8/xbgAT5ipo6/BaZob/mf3cF+rTYFnz4v33u8bf0edf61LKi69RBiz7nvpU+E/boun1lowszSJR/8pbAz/25rvHV89TU+merYo0H9xRw5jJbZ2a9n2yxv9uJ9o7mw/ep7BqABL3vsiZZGZLftwIJuLZkTafkrOEfIFu8ff2vDyRoDqSfZO8Vp0jW5MP27Zv69doe6j6PHz402ZW07WjtaIcXCxL6InP0uv1vw22WQAIOeDTH4qWp79k1Vi+r7ZL3Op7xvfkNSPAZrTKdkJGg4KcWHg+YGtSdzsI1EVGtCGvl6v/myWCmsXpQIgEeMjQ1kCABvyVEtVKv71GPtw38YrL07I4g9gEJXUanNvRv3YxdnxsCEhydr59bc9xlCDWvtQw0/ouVobih+6MCCbUxbhT0HwBIQBsiONshFxEYTrNdGzIDkDKOOHC9npe79aqs7+bl4eGOHR2AQ4DPYHfclefnZwIJuM6Mke6ZpQ0IH3DSuZ4vCCSQwR8kYLtd+adP35Ufnh7KDx+fysP9qqwWEwIJykhYsEURToGjHEABhoJPseRKpiPYaGsC3dHQGghIYPvHMznwKVZdQIJKHAAkKIjEONhWbjxiqcH20NbDoSUdroMTZegWtQJiPTzT5q5LG7Yvh3LcRVs7pHgzXZqfjfaJAihwEszT4AmcyAiwce3oS59gUrb5bEBWlIHTmWuDAcod6t4ZTI+YcQGwQ0CCAg2QOapFpuY2wKhWYXOuswQCAAX+LY6Epv3j8cDrADjAdcTwjH+zrGAcdf8KeBQoisVfpSlqx4nU9iZoPoG9n80B8tpR14h7q5RDQIICfAAJ1JXI/ChxYqjkQuqnCkh4fX6JE4fsI60TBwEJIiNrnGUkt3A9IuV187rl/cB5oCwLndjhGSfjJYNflDFsNrvy+ryh7GAfIgPj8/MryRZRy75naUiciJOIkfhfACO1jaide3diBUJjzbYHcGxcAwngDlFGwngGwCU7w2RGggMJ7KOdcATvmXoDATdO6R1IoL6vgASUNtRAgoCiZp0y0yPsR5JGZm2yMhIcSKA3wDYJWN9ZAyTgtVjjlkthnO3fxIkgIIGymgHS4RLkkDw9h8ChE0O2mWxadwKQQKvH84WlDSjXYdeGKYpvIA8BIGD9PGB4C5DgdveLQKtERpD+d/uI+/DUsaPFmsofMM7aR6jtdBeQID2r7nmSf9cVfYHslS38nYEEPP9QsHXL/2n1Uhssu2+ngFV+ioMFeM8PrrqAhFvt4fB9+cJ9a1T7O7Xv6PpJz+njr+emsSVpU1ze/F6SEc+4uHLrq1NWyr46u9gHJUc+Ng+ohtZO6yt7qAxE6UOva8e9JPe67vvbP15nBNaxh7Kr3Y+lf5UcQ2jNWM8N/ZBsYfleIAHXkQ+CwwvcS2n4UUoWMqo9Ljl7C+gTba/f17Uh/JPQX5oHt1W0z1ZmpnXzOOst+9fjNN9LTx8/NnuMmaKbDe00/Epmf46jWxAyEf2QuMlcG5UgGZ/POX51dcA9lI1za3woza33bFd8VssV98239o+uSa6nuQYS/CS1a0FA2O0T3zh0qbSkPNSXlIJvaKUUbZfCrJV35/0zxZe+S6a9+OZww97195Ci/C3v18KmDak5cQPuBq5rzm45L36ftwAJ9XO7o4LNJuRYm09KBa/LUNVG2MEfVyoCWbR2Q4q4BiqkxKXcPB3U588NLl7vU1RdhtrnFie4vj61se9SIC6XCORu/eD+PicecCCtSiz6qvlqniPJTxc4gQN7+wVZCaPy9OG+fPrhiRkJOMW8Wy7L5vlzed48h6OASmCe+EVN//SC7IZRmU8nZTmdkdyMdehw8A6H8o/ffyw/fRccCXerVVnMRmU5w4k1sgN4vMt7s5Y4DQrWZHcMxU4yt+p0xvcyjGcbWLetjsKhiO4Eh0Mw8eJzyyVO6CPo5T4mOzyMXBBPsXyDzL1ovwf+iAUDi9aRz4AhT6YJOmS3BtXFN+lv+2PZPB/LaQ+CnwAjIk27ZaeXoxU1/2DUD56CBmiz1GTJLlLTY82z9V0DrLSyoO/jeWO+ElwQA3GT/XBdKoEyE8lUpLJnEJslC9HtIwAa7r3zifOJLg10ilFGk20Ux+CWQKDKz7bs51zPLDVpumY0zk5ycSShV5RMZDbGJIkdkS6Y5I9NjWKenAJI4PjHcwIZ1P/sVhCnd8FjAU6P4MxBSqMcLY4rT/4lc3AwxNBMXZIlEyXb8gGjC7mJayNTRboLoMkeJQ9HfCYyWFDzHx074sT7+WVTgFkhQN3BoQHIRCxnzBNykO7jtNudLQ8sBbooKJGjHU4b2knCkQlSVTq4VWkD4/VxzCtKGxiTsiXopZyZiRAcCTiNp23N0hfuieTSwDwHqeOo7AkKqjQJsoX9G2UCAbgEgKbSBgA+oYNVvhDr5xkJDGaTlG6sjATM3wkA5qygtIFZOwkkECyAfFESk1jTyx4SVBTAdMKzIsuIvyPTIjIuog83CBTxOvkQLqXsAa1AX4wuzFaK9GmU/8Rv/xkCElyXuW3Q35gfDzz4RCaj8ne6dGSsV87nDSPS6BoDrHTP3TZarkpPKRNMNsptm8bg/toBwp8/Xc+q67r91/Pht0g4b9nA2oZ23afv+z5vGrf8AM21AiAHEzTeVn+3Ott9As8Y0Pe7xtI3Dtraqu2ePivf2f0792EwDgHVNQDS6qg2g0Z6ULZR4+16bukjrxEXgCpwRn6exuTPoRr+4Rrz4NGSn+j+Da7bZgS2ZU2+Jrdar972rOLdel/V36nX7dY1u+TylkzU93e50t+1DPj64+/Dvg3kBVpJnvvG3u7pAIfaTMn0fQwwGhq/9JM/Sz0P9Ry7r634rW9e/Zlq2cd9kJGAMcrugyMB14dfB9lBRgLe22933CuNjCaXEsozG1DIujrQloK80chSu8d4zZEgHVPrO49TGr1zPpcVsjphexMspr2Bnk47hev9v//zf8TJA/2vGIViq9oevUXmuz4zugzthD/3ym/9XkdGgnMk1IFYfVmUNmhxJZRSJlJY7QlkpGHJEEmx1RvQ/z00PVJgWhzd25ViveH/HOXSN51dY62v78a8FlR9X4bDP6t79m1sGrFu7pxmuFJkPgc+vgg6Mo3V2tBImfl4u66lTeVr7cpzCEjoMtAuT+60uCLSPLlR0lhvrW8tT39pIOE6cyWcc7L6p4bR3LGPOmIHnBiN4OxdCCR8fHoonz59V+7uV2UyOtFt3748l9fdaziTeTLNTIXZuKxnCx7izdD2EUR8iAFwCgZG/8Oh/PMP35cfn54CSFgvGiBhMcMIkLrOauRGnrRnASTA2QAa7GuhNZIixmd8PbFG2LMCEjBGoMICEnBCXwMJIbttH2EHEnjiakACmeRZk53s9RnwNqz0GTCqtGH7cmqBBASRIuvLwOnaEY1MfHVUoCOYBf7XJItgkG/b/em9AFTasg/MS1u6EcG4HNPWOWiBhJiHWAs5lVAA1B2oAkdJyTgDygR+UD2i0gDKlgEJHA9PvINY8UoHpYfHFnuWXq3SkUZ3U/9kptZUJ4DBn+BAJALH0CkRyKk2FIEtJhWvBuATga6CTvzWvub4ss5ccgbAQadeNPYVkIDMlQAoouuIgIQQ6EnZbtV14cIgmkACZSZk6HW7I5BwOAbZIjtc5An3CWn3kJOsv7/l0OPZJffa418DSAAYRDAzT9Ci3GcSBKQAmgAozmdlPAtADiUCBAqSTBNdG1B2EODZ0YCWcEp3W5GqqkVozJzY0kW2KE4LAAnoOMH1O5/LDGUjJDC9BKCQGQkN4JAlQcpEkX6mn5BaByLDbhkJJIh0EXsPYBBLSwAkXM7s2gBAgSoOQAJALnagEYDwdYEEpSa77fEDDT/R7vQhorbt5k99bekkrKcDCdIJtfPepZ+1fyAP+luDqH0a/LsLSAiZjnKnWz9aU1/b+p593+/yD3ycejb5fdQtRmp7rb+/BG0g8/iR7vNx3PJDXSe9FUio/S5cwzP2dD/5Xhq7r3cdsGvs9XNrPmr/WMCJ1tQDJD0H7if9Pii/ScjdByQgIHQf7ouA7J1dQ2p/bkgWb73fBQQMBaJ9vqb77JLRWrboPyDRKuW1BhJcJus4LO4ru9u2j6yBnKH5UcyGsXXtT8me71cfi/ZP37zeAhLwHXAkYMy4Dsvc8/BSQALiG9qlzEjQvsMBBn4AJEj28DlkJAic+xpAgu9FnwOuKQ6yppMGSMDYBCSQDDgn5T8lkHC3vr8qbagFuBaY0SkQNZ26auJZb5xpM0pnErrpQIJv1K6NPLQR/qMCCXrWGrHsUzq1EGvjfy0gQfMsh0HrqPvWwaDkoAs08mcaUsT1+svAaRy/FUhw+XQl6M6Hf0YkdLWcuaNQX/NqDwwsgAJnPI8MdKuwIwhEcAfH2o0PA3icUl7O2T6wlPliUj4+3Zfvv38q67slmp+Vw+617DevLG3g3AH0zNIGpMc/LNdljOuUC2jTyghdHxCcAd09Hst/+fEHtn/88buP5W69LAAQkJGwYGl1cCuIOA/jVLC3ZZnDsWkV6wCJZEVrWOsQvM50fpIXogYOwUroEbweQEKk1LHFWzo2CARRv65ewggekLEgICF0QZIZnq8zn9TODoBCc+qNln6bSzkhyMy2f3HyirrreFbKUPIhBC/C5QpIQJCpNVYWQvPcWdIQe6gNJPF8LJOgA6Ea1xYRxOsCEsTF0O6pFkjgawNAAjJReD0FLNkzG3JPvT27JktzVn6Muz0xE/gTpSNNsHQ8NPODDhzKekBbJT9tw3NyHY/ZUhelB+Oof5czQ+d1HwCVSn0aByedDQAHAi25p7KLg+yNEH6QOobuCCcFpQ0qzZGDdi6T8vqKQAo8F0nCuA/52O/R+eFSdgAqEkhAJwAACQhOIyNhFJ0cstzDHTHXX9Lpbif5XDhXP6P9VJQ2ENgB8JOlDejaMELd0jhJ0zi/I9b9M5tpfKEjRZ6WLC8UkIBuEAASCOYARJiFnKkDAgLzKBfCPEUGTnCEKIsm9NF2E+uhfYPPcU9QX41JdnhJskW8PkEGEbHHcLSm2J8o28qMhIYLRmSbCXx6W0/ODbozZGaCZyQEcWJkJhDEQ7eNEpwJKHc44HQLnAqgaMjPCkhQZgKDrtxu781IEEeC28PI4IiTKYGiHohfBYrJXeKOfG1vapvswTHALwew6oxA7S3JYG3nMI9dfpde871W23yu918ISOgao3yTLmff50y2XDrUgyeVktV+V59/VgdUV6ekFSAhm6+1rYMy6VG3+y4HWit9T/oDn3fg5BaA6f6xfCk9A96rgQX3U6S/+4JEv07XaTrGOQQksJXrO37qGvffcqmY326yUD3bkP/q+6lPRvt8esrhOe2wOG4yoNf63l6DLIvIjlCy176mQ/PxViDBwTLXJUMHhZCLPt+afmrDYRU6E+lx+I66RB13wWEBn1XPhbGghJOZMAmQ4zPKWBU49xYQrIsjQTGI5kZrIT2i/RdAefCZwdZy/rN0kDYn9+l/WiDBA/46CPhCMC31VIpaaCZ+K+1JYIKEXY6fO19DQt/1/h8dSBhSwl3z6xtVwusGzA3Me4EEVyR+r64xdIEJfvqigOq3AAldSsYDUAWRjmS7c1Qbds13n1zV8/17Awl6lhpI0FzjVBJZBKNMJdfzRKkDUrsPZTKFch2x/SOAhI8fn8pyOWfrve3r53LcbUkaxj2GTAIYcLTEWUwJJPC8jvnbp3I57CNdHErwciGQ8OPTxwQS5g2QsJxHaUOcaEdgi+sKORaQINRXzjOddKsZZsZA/rjDw2B6PmH3CQAJsOk0ENnGDkAC1zBr0HGKirZ8qGMXQSuUNYGGLDWIuW5TryXDMeZgpVdAROR6fyy718LfqIuPMogMKNkKMoMm1GoLROA9IvMjArM4rZOeE8minnnMoC8CP51IB1gSgTlwpJivtkSsC0ho9ch1u0lFRMpIYCZLlkrg+RfZXlE1heTNMJZ8kTXG3CmbAUFgADFx4tBmkSiDQs77Ee03EzCpgQSdVkRwkyUR2T0BKeH8QR17tibUyQODl5SHxpjniQXIF3FvyRiABNmbkK/sfnGKTCvU/xP82qt/d1vaACDh+fMeDH6UIzraB2QuRJtQEnYyCyFKGHZoqVgBCVsE0lW/ee0B/HZH1HUBn51tT1FDfru0YTTJWu0sbQCQgDAbQAKyDQgm6UQp22HNlgsSaRLMR9YCSqTg6CSxZgTpE3ZtIC9i0+1Cp7OxPqjhDfAw+ntjXgTwca+hcYfKHs4XAgfMrgLYgGxFAA4kWgxuBLaTJR9MjIes2Xyclj2b+zaBBMwZgARlJMBRi5aOmAHsS3RqGBFEACiF8hOACnvIbraL5Do0JQ2ZEfOVgARk1uBHusYPSfCa0m7dEXfwfZzcH7UdvLLxyjaxOnc5uwAS9FkHqqS75Mh7sH11rze03/NA1/2C2Idt+9Y+X8efpc9e/1bfzwN9H1NjP61lsAcA+p7GVHOsaBz6js+f1tmf4S1AQlewqXG8JVDF97Xe78lIkC/lNlrBmb9GPZFg2JD/7+OSvhP4hPdUu+5+os+fky3+VhmIz1+npnddo29vxWfbDCWXc12n/m59/a619efz67hP2twru+I4AOj6oStQb8cZ2YY6PJK9diDhLet3a3/K1vaNb2h+6v1W70WU30lnUs4zw0V+4H6zjWyo7CxFe6b21fM5S/twzbD1kc3oBxhDMjUEJGgttAc1fuocdEXBAV0CCfQHma2YNi0PXP5TAgn3dw8UTjeONxejAhIaBzMzEhxI6AIa9FrfBh3aCH90IEEC6M9XKx8JpyudOnB25XTlZLyztEGK4mqDWOeN2rDWYIIAIRmP+kRkSNHUhlTj8BMFP+2ux3lL+fvc159rHJFs31ePU/epFXktj6hRv/XTBYr4nEuRjfNEkSm4zFDIunkACewYUAgkPD0+lA9P9wxEy3lfXp9/iSLvSQkUdx4n0MvZrCxX83I3X7Jrw+mwL6fdvhy3m6hdLqUsRqPyX3/8U/nh6ZFAwmo5Lcv5pKzmE/4OIAGnahNeF88OPgMGFGi7iBPHiboitIG3B0xwJBQMyuFT4A1w4u5u1aTr43PTabRDah2tcGqQMQAgAQBABKg4jUdniQAStD+UkaBUZoyxC0hgHf7+WLYvyEg48vpBrtgCCQiQ5Kx0AQnhhyBlPPgeeKLccLaEXLTZDPF+kDYiIyGeU7KA7+u5CTjMWp4Fly+JSaMrEhhQNwixGSNAww8yEuhY4OQcATrKaMhJEHOMILMBfhBQ62Q7SSTDKGerSYx7umjGzfKFw55gE9cOVSaoA0SQmxkJeD4BCXQYjgFGndHFgV0nWlvjQAKnlpkUAQggUwFrJhAJJEy4rggxWx2R3S8y8wHtH/n9Q6ZIWqYJ3IBff9mWEer4s7YfqfoCEnjai84ESPu/AhK4suRIAJCAjATZS9fTcnBa2XQ5DXAJFf1DGQk1kMD2h9jT40tDmOlAAuUrgQTO/TT2CB3N7HDiGQlRuJklbsfI3BBHwnQSbNjIRBCQwP13gbxOyDhJYk5MEIlf0c5xXKDPCCRgkkBcwMg/+BAC/M7MoQTk3Pbhb5JCWkYCQAGVKrDtK+pQsX+ytAHgwhF6AlktzEyIzAXoiMzhyVt8fSDB7bEHAdrbDqzy2YzroAYSaqdejrN0hQACXRNgl74jIEFyR/2c5S3yy6SDG51iurOWXZdp10G6Rjzf7wsk1IFIbWvdf/RA7VpnXnc18OfyjAR9x/0xP1Tr8mWGgIRbfhzuN3Siq7n2gN3XV/IkfSkbIhlz/xjX0v0kP5In+UqaT32/nu/63xhLnfXgQdcfAUhw3VLvr76MhCG5q/WV7x3/W/u2z79URkINNAoM8PVxOxLrnGVsqUPl62iN67iiay3lm/XZL5crlw33yW/JiF+/3l+UaQMSeC8j6mZgvg+yVvjD0mGQt+U8yBh1CBFgd3beEl+P+ZF9Y8RBXpeuqPeR1s8zb74BCVdW4XqKASToFFELd0tQwJEggfWAwRFxBQ7aVFp0/PZ7DW3OrnH8RwASaiVzbYi9lrp1SN1hqIPgrwkk4D4eAN0yIB7ka6O9F0ioFbvLkp57CEj4IrgXi34i+T5/rlz5t7HudymUrwUkSFF7elacdmSNaiP8mWqXZ25wvqfoEz+L0obH+7ty/7CK9m+HTdm8/EpUdAIAYLViwI/rrubzslovymo6J5Bw2G3LYYP/XxlULqfTsppMyj9/+pFAAro21EDCFCeho3OZz6e8LtYKQAIDjXOchAFI6HVSs/2cjKQ7egxwJqWsVgsmectRQnDiMqDabQEJ5DagzM7ipBWM+5keGfsqTwezxh/yiTnvK224zkhI0kGmeTspX4A6AAWCUycC8gjElzn269pcBfJhLCteCCOnwtXEFyEQTkBCnGa29bsxj8o4yNcBOsFgKjUpu5CIlwHkfQrQ6eAh+GQKfeqdRPRRIuLzLlYglDpIf3GckyRtxKqRoY8hXnxmHOSsQRwZJQhyRFSqgoA+dBuCwOCLyFs045Rzj/Gg/aiAhCg52Mf6Z5YEnAcCFFmGQlK9LKEIOxPjEIChdeVrl3H5/OuuyUhguYJO3rfBlwGQAOny4EIQR0KUNgBIGJcNSCErAj/XIwoEa8c09CdkaDgjAbEa5zUzEtg14nwsR6x9ciSowwECZ64TSKgEWCEbYRLzAk4KlipwvgAMRomC1gfgiUqI8LnFXGSg0TUFpUVsY8YMqvEXQMJ8NAtODlwTexFtNK20AX9TVsRZgGyKBKKu5o2lC/FZZCRglgkWJBcC1xgZUlgHECsiIwH/n85XHAkq+WhPHr8ukFCyO0iX70JNkSdobndk/7k/suTIA3z/u5Yf31OQIQAJ+qlPDSH/DiR8ASKE5958v/Yz6mfyYKjV5cMcD102vvaJ+nxMt+1d93cgoS/4u9ZrbfYIZQvp1BVpn39e81cHdBqvAz1ab40TY9PpqOybnluf0XV9DL4Oel/ff09GgvSkxqBsC7+Hnv0tvr90u3xB/47G23ZNasmafe3fW9ogO9snPy7D9R6L925nJLzluvqMy6r+lnz6va90QZY2XB+ehD3DunhMpXmTP6VuSU12ZGaRuMwNjV/X75O/Ln9cMYIAo1v3GPLvQVLoz8rTfSPQJ9kNN1Z7Yoo9CfLo6JoVfhp9nDy81rh8nvvGOAQkaGy6psbG9awyEqhPvpU2xFQ/3D82GQlSjLcEBV0bXAhd2bvCkpHD+1FzGTW0QCzrze7/dkPRNY7/SECCK4XaQEiR4DO+UV3B1IYSc/ne0gYBCdicuH6NNLoi1Py3isxqpVPp1RkJQ4pMjpFkqDb69Zjc0PH5rQ+9z68UtxvlLqU4BCQoPbt2svRvENXd+ukyEDRfySvSAAkNGVhcLc7RIiFXQMJsPi53q2VZ3+GUEPXk23I6vLL942w5K+v1muUMWIP1YkEgAa3oL+cjgYT966bsX1/o4N8tFuVuNiv/+N2n8ulDtH9cLVHaUMp6MS0rXGd8ZvcGAAk4IYfSjdPKAxUmn824HbSGtfwqK6leK/jQc2Q64JS8CmSVWdAACbsdMxIQ6OCHXWDmCwY0rIVu6pLjb6XmC6VuWPmTbJEpcCh32I7LGcEjORJaIEHp2q2xDCAhgr8IyPEzma2ulv+a06Dlj5lhDtmpIkjvlJJJ0ACBV5Y6CNTzjAQHFaeZQSD5Pl2i24UoEHQyrJaTABK4ZioJmCRwkV9oThQNMIh9IkCnrXFkRkVmJHCty4kcHug8wDGWYFxmuvol+SUyxZhBOtboKBZytJ7MzJMERxj4Z/cMtROUswtuBK7l7jp1UfqqBfx0sh66CUCCAwsi0xSQ8PzroRSmpycAkRwaKIWIziDoynApB5zIX5EtIsAdl1dcv4N53wOF+rRJegtrAyABsjAlSHXdtUEcCchIoH6ex9ySdDCBBGR0oEoAXRsoV+j6AGcMbV4TsBJHAu4Lln4CMnS6CksboG3U1lNAQuyFE0kxI800+nkLSACXAjkSdtHRAXIHuVlOFtFuFBkjozGJTAkeqLSB5Q0BJET5wonZEgCGpFNbDoRIE3UgIQgVs1PJeFzIWwFtmSSLQYYZ5SiQyET+uEbUq5WeHaqx7gquPWBQiU5tW/xE65Z9QFtR6U3t6VtAQhvAR0kVeDzcz5KOFYBaAwn6rH5zjjLzw3/XY/ax6b2Yh2vyyq5nfQ+QoMMnXdfnRuP19fD7+1z5Z3w89fV0Tc2j9I+C5Nq/1V7W5x0YINADUuMkq3RfoF5z/54+L99HNkg+g/uIuE4NLvn7tX8swNXH5IGcgwJvCRTdb9UcuTzi/gIw5Be4nL23a0MACW8rb6hlGDpPJVbXMh0Zdm/5cXnw79R6w+XMA1zPSGj0n3Wfc/lz2Qw/O2IF+SIKqLVu8odvPYd/xvdLvQ8kr/XvoXmq9z6+f+UTZ7mWXp/Dr8tYhM8Bol5kcCnjjb7SjBwJ3F+ZYScgwfeKz3PfHCBz0n/0HY1xCEgQRwIAEXz3G9liziaAhN+SkYCTBykQDwpdWKQAZRTUrguLxPZt+eObTQL4Hx1mx3onAAAgAElEQVRIEKroAXAXUCCF70ZAQX6XUtKGfi+QoKwQpfDVp/+OWruydUdJz4Nx/lYgoV5zd8ikzG5lJEg+NEe6nmTR56529nj9gYyErwUk1HukBhI4FtNokZl+5mn2fIIuAJcym03LeoWUrhlZ8UG0OCkHdIMri/WCnRwAzE0m47JazMp6uSinw44ZCMftruyeQcy4pdO+Xq7K/WJe/uHpAzMSvvv4odwtgPSOGyBhPr4wC2I+wylnBGhMLyexY1t37SAAHX9DxvEUSuWP0+q2JSJKOACSuIOkWYi1yh7CaN+3xWnotunLru4OkeaMk89oSQlQgL2p8R9ASwZN53I+HMse6f2HYxDoqRXgcWKlDdm1genvbRpo6/i0YAKzEiDv80j9Jvl5lrmInBLvB4gStaIAExzRRjBI0skEElTuIK6L9vQJwTD21iiDOtW143w2sgCEp8lRnGUWBOZ2v9+VA2vb47MEYXItpJOvdPeoJYJ0xwHBZAOEIBAEkDBGycC+HE+4PpzmzHpgcBrtmuIabRvBSIvHXEyZos7yCpwsW/vH8zEAgMZBP6otYQDQ0Htyglp9mhldZ2RhtESLWJtob2iAU/A6lV8/H0hDGqn9CXKzBWKAHgARjqfozoC0ecgWwAUEpsjaf0X/SJ7qjssFg8p5IbcHgmR0fWIr1SnniwE45wXPDwANL6CEKHgyUMpBThJmily47wEUjGfRYQP3Ah9KkAsey3SB9o8oX0jZUgcTkFAh4ym7dgBYILllck3sCOSjjAHPrXIeney0HRpAOqq9hjXEHsRexJyj18YBfx+j68d0NC5wBHFaNAcZFrgL9qcyPoEjAZyRwY9ApzEPIJBF4M5bgAuRjYDfewBUIyQ+RKaBgATqmdGobGKrB5iILBN+F7eJ0gbKd3ZtQNAyNiAB/+4DEjQ+tx8Ketx5VvkTkm+hq8ejOFGrA7KuQALXQVcQ7TEPdOT/UNar9oJyut8CJMh++z52O4gTvVa/XQdQdZBRP0OYq98fSPCx9wX+/gwevNS+k8+1X9dMb7N2CrYdROi6f70+7rs68Zv7xPqMAITfC0iQX4fngyzp1FbPpkDfwQitu+tfn5++ufJ5cp/fgQTNn2Tw9wYS/Fm+3F/RPtb3c5e89D17LT9d16nlTddqgtxLAPYuG/J3MW+w1T5u+dgCEihfqaw0z1o3xRK3xl/v8VoX1ECaX8uft+8efftVz384BecRfpDtuER5brb/FpDAg6tDAHLwl3CwNUm/AnZZB9Pu8zvAdev5h4AEL33S3DdzdrmQbFH6HrJM3zfbYbOvxnhU/j+0f0TmU/IUaS+GPzysP2+Nv5GnP0T7R2WNjEqpORKGHkIZCbc+1xd0tk5mS7T0xUbLFzxA1Mbz6+pEqu+abjxro9qlEPT59qSrNbK+gXyT15usS4lpo/p4ZIjkEOuejbK5MbkICocUXa0c3dAKrOhCorscCR8//h4CeqgMjPioRs/rPrT6rCOCrow19lpp1/fwU9wumWq+n+1L9W99TzI2BCQcSZbWnx7K9KsMrDUXruQQfAAUoGOeBHM462VNe542s3UjFOhiWmbpVMa19mV83pf7+zlLBMaTCMzv7hflfr0sc5D57Xdl+7orh9dduYBI7nlbTttzuV/fl09Pj+Vvnlblx48P5fvvnsr9csZMhPViXO6WszJFRsIM4QKitkhXp5EDwIESBNSvA0g0AfR9KscilH9wJWj9eRKfATACkFb+2s/olBTgxeY1SipocHiyPycvRIwHkUMwt59RloBevmCSR/CxOzLwgyFC8IR+xFsS6R14mjeZLMp+h/r7IGLEawgo1Q6RNciZddJkj2Qqtu/PsIU5E+ItSCAB2QYiWNRe528QaKJNn4J7BIPTMEwiG4r5QrAFhyP5DRCwsNsDgvZYFzkPDfhgZFkx7siCqPXg+RKIvO87BL0xznBy2j1hARI4Di7HMp8ty+mMdHmsjUgoQZoUtdtKHRwleSNLJRDMITWwgFxzTiAIi8S9PYogVnwIAM8wFryGjBTpKwSvCGoX0znXjQ4ygtXshEFOvxNO3JEtYfwITYeBADdenvfleB5HtwLoqTIh4/8BJILIQkBHj8O54OQ4OjREKQ3iL2QGELwi6gfSSAS/EA48W/wbJIMA9qZYr+y+iWwLfB5rBzABv7n3kS2CFq3Y7wAfUJEwGRGgoLOIaUPnFATJSOMfHQgkTBdTtmGlA6buMEk0uFyjDCpqcgA44Gd72JeXl5ey257K5hWoSDirkPU42YkTf46RJJRqDSYiy3DeaKcOeMZDAF0jdHtBVtOsTEFCimlBNxZkIZwie46QCx+lzUCQ/AWIMOa8ohMDYDIANSjlYBkDyxeC9JKgE8ggATYiMyKJUTkvCQ4DTKAN6zCRBBGwI0hcGT/iF9E4NS69z8fJPc5uB5fQRSSTDMZI7lPuQZScYO8ARGHJVVsiRBnNzCKQe8oRln2Q3qx9D9+7fK7ct6oTbsaZjjnXehtkZQIMPciN1wTwJcdFAlK1XXefofaXbvkffl8HK/UdB5fdtsum6rVb96h9CumsrsAC1/HA1nV47ScpcNB6uG/gn9U15L/hHsos8zV0efLn81NP98PcVmqe/B7yUd7q/+G7Cozc5/T1dDvgr7sfp/vqt8urAyL4vgLhety6j8jp/Blczrtkxj+LjLgh2fjC5iVHSchWd9cG9+luzm9yz9S+XVcA3XUdcNBonr8EOuIbujZ9ptyf8dlz+EQ3eLq6Ygkf27UPk13EjDD75uQSnIosxBpM03rf8o1xbWRUal+Qa2qM7Df4hnNeEwdfuBb8CR24wEdiS+HzuWy24RN23aeW66795zpC7/u1hvx/tFav7910bBiF//Hf/+1fuVZNmA2/+XIuY2QyfgMSQsR+C5AAAa5Tq94SiLtAtELnhGxRU4Sf3wokaKPUG983mD5TG5pa0fYZwvoZa4fgjwQkuOKunY86iO+aoy7Fo8/J4OC3ULy/FpDQKJV3AglShH0yAuXnSLEbaqaAIz2NQELIr1J8UY4Q8xSB5XwaKcZz5EA3Qnss80kACejigFRoAAmr9aTcreZlhiyC/aHsX3bluDmW8/5c9i+Hctyeyv0amQgP5R9+fCg/PK0bIEGlDShvmE0uZY6uA6h9zxPmY3I6yBneoh1cpcjlTGi9Oe55GAbJkNL8J1Co1gYRjxbfVx/7IEGM1n1ApVsEH589sH1eBIU0XolQ46QQ99rvVEOnto9B2ocUbuiM0WgW19/Fifc52f5JBkiSvghwBSYoGBevg3x2GXu8TmcwORQECrA8JLMT5IABSFgvlkGmKQc+Sw+YNZBEadI74WS2HQsIJOCU+9IBJCRvQHMvIx5q9+GJQaxSQ0M2EywoLWgQToF4LKIESteYTOcJlKFEIEpxAGiFzkN0HiUOOAmO1+K7LIy/jMsU7Z+YMSBySnUJiFr+5TIcrajP3+aeCJJF/HtyjqwVAEByDNmFIAEDAUIEExi0BehAO3SelO0GcoA2lCJNRC+U6O+NtPn9/lwg45AXVNVw6CjTADhVTmUPLgh0X8guAwzq8m/JMmUAoBnCaJ7KR1cKTNZkeuL3mROB9qfkOEBGAsAitXM9kZ2abR4JIET9LH7PliOWNYEfhWAd0t2TORo7E0ACQAQGvJMxg3HsJYAy2BuHHeZvFB0qsqtJ2OhQMuhmEkFwknNmNxXuL2QiAERA2un5wlOixRQ6asZshCirOvO3shEIIiR5Fu21+E0ASDK4x/xHucIBGQfouoGsF4AGSaLI7hknFNK0QEIT7Ik1Wzw5yQFQcxJzjXCCBKAmsJ/oFGJgh2yEdBY+D3AiMhnyFC0zMt0JpZ5LEA4XD/0f8on3oiwr9vduE3pNAZ5Uu2fh+bXdd3Agwf0Yt8FY59rJl5+E1yNTJ1uvZQCs1OI6yKj9nS5bX78m3VUHmHqmLn+t9is0113Xdt/KA1wPZPx17Un3Q/tsN+1xtq/zQLh3PTq6aniQ0dqINviQT6z5+a1AwlsCXl8DyVUXuOTz4OuidXfZ0zjxmubG7b7WDDpJr7tvqWv5XvL7N++nXeiTtSEgIWx8nPjrR+ON9VD3mBbo0/q+Rb5FYqu19fXrk1u/7my65D99jlymNW78ls8k+4tuV/SfB4CEOm7RuKSP9L5k0fXD0By8D0jAkVSUpsivm4yCg2kyDjLqQ2ZsBZAQcwCAHV3IMGcA+uv1qvecv1/PRReQ4J8fAhLQWv1qDwJYSn8Ysg1Oov8BIIGln+EbAED4BiRUkjUEJFwZvg5F68rHL63v1ai8FKArGgVq2gBSfL6RfRxuEP2z2sA+Dk8Nq4VQAtf1PR+/b9xaqN3Rl4L7a2Uk+FzUTkStFPX+kLLsMjhaJyiMrw0kSClLrvrWrDFadZu5PNmSnA0pEgcSuu7ljojmqnVsWiABRgE/Ta1wBmACEtQ3FynrjWEvp7Jejcp6hb67CCLQKrKQNHG9nIFfrZxx2o5Wh8gBPowIJJx353K3uieQ8F///nsCCR+fHlnaMJ9eWNqA/5GRMEXgOglyu6hojlNtAQmv+yP75dYG1Pd1DSTg+w4khCwFQNDKYDgoz59frzI6FNDo+vtTINKqcQeQEI5xINYOJEDWkHnA025kKjBgmkS6N2u9ERipVCtbCiUnAxOlGTzE8wtIQGDayBKfI5xEtWSSA0DCStaat6UcABLulqvmNXxWpw7MPsnODqEzrkltY84CSBDI4brRHWmdjskpUeAAJyDa2AdwI93Eayf3BevgvQ2mtYjE62i/F/q3BRIAPAlIUGbCW4AE1yXsCHE6MUDm6XNyc0j2mKWCIOmEU99sCMBxZgrvQeBypK/iMxGw6VoBPpyO4G5AZ4bgQ8BnWXOP1y5jcgLsELSi3IF5uEHu91uBBGQHkXn6BBAhTrPZeGRyZMaBAwkEltg2tJCbBGE0QIDoEJPtD8mRcCrz5bThR0GZID7XAAlo/7lalvEsZAnvgWRR2R7HI0p/IP9xctICbJGVg/V4fQF4E0AC5SvXnw4YMjQA4GMyAMgi9XQyLQuUbUCWo5UESxsINHignhkJJGJEMJKBPTKcCCRgHUdjZoEcxpdyAAcCM0XOZQ8HGjxLBiRIb7TnPhHsK3W6D0g4TwPA6AISmrK3TFposhHsxJ8BhNf9NtlpoUdQvkP5zSwPgkXzedMn/fV1a/wu7emqB65uV9wuQ0CYmm45YbUv0pWRoACiC0iQvtJ9ugLK2n+qXMKrfyroqcelZ3oLkFD7c12+CXVRZj5SnvLUWRla/YHkbbLJofG3tjyu4wAQ3lPXAn9+X8/3Agm35t71uY/Ng94+3/StQIKey4Nz1+N1ar77QFzXPNH356jX8dYzDgEJKi1xmfGxiiOo9t3076H5/RpAggMHNRgj+fWsRYwpwPDI3LsFJAyNX9enF2CkxQ4+3rpGlDNel2ZQ76bPUK+rZDJeDwA+DjICqAaQwOslZxZBavjFbDEd+o7ZsccocTydrzNKrq/fAr5961sDCfX3PRbz95rrGT8HdQVdhNAFsD3Ijv0GJJjB7BOmISAB31OQIWF1RSZkuC9QVSBHYUpGTxd+1Xz9uRkJbii6QA3xRXQJkb9WGwoJmsbV9Xz6vjbtHwFIuA4aWiPb93xvARLcKGnj1oG65MsdGPzt89dljN1Yas5dkfUZhOb1gYyEIUXiqVlDMuLKNZ4/DClSw2sgQQFYZG4UkstQ/jOg5LxfjuXhHrwJs7JYAKk9l+lsVJbLaVmgjgxp0CCv2+wIHqDn++EV3Aqn8rhCJsJD+Zd/ANniikDCaoaU6gvbP+J/ZCQ4kECCx0uL8CM9F4AwTkHd8Gj+5dzpdF37H7+ZpobgqqnRva4r1knZy/Pm6sRMJwiShe1hmw5kkAIKSFB6dp2RABI5BxJ4GougZJ9dGs55ncxIUJ92BxJinUNiT8kq3O6DDPitrR2eH7wWMQ/tyQLWEzwWIkbUHBJ4SSChPR1sgYRWF5/LhEeoLbij/aP5cadMMt86UqcypgJvM0CafZhAAgIhD2rkeGmNUcAfznPUapK6D+U67NpwZHBJrgTPSFDUyOyFOLFy5w5jcHBEnDq4p4BdBr6ve15XshIlKQhuxcweXAnkLWA2XJzGSwbQQWJU5uUgkAHgU0EXCWQcgHtjzBp2vI8AFqfg7BzN0gI4CegiECfmjJlTJvoyErgWCXBxnvD5afBKgGsIGQgztvSKMgFki0AOCF7hFKYDSJjMIiMBRKsob2DmQqbgY2Xny6g5RRcHggwAEph5AJ6DUdlvMUcBJBCsIT8EskGCY2K7CSLNcPTQEjYAP8o7ylEQwCX3AdaaPAmjKFtCecNbgAQG+8zMQuA/JmCA0oY9iCUxz8iMQHYIus+Q9BJdJzDzo7JnCUnbOaAuYxgCEpCRwP1cZSOozEH2Kt3exkH0AIwAIOCEnHs8hzKk0M4Wc44WotKHHhSgLKeW/zro7nRgs7SBrPhXXWvaMlFcB2va5X+1+jpkQn6WwEw/CeV+rFpCD9n92l+sn8n1kq7vQWYdbHf5H5JDD971rLK10p+aQw/a5If2+bZdz+B+iv7WnIWOadsgY3wAQt0fqZ+x/o4D8pI9+b2ynx78DK1DfwDdlrv4+tay5uvua6Zxyn+vfWetnw5S6jVu5ja7yfhc/xYgYZSZnLWfp39D/hXo6h5ua8D707e/3iIX7wUSQGarH19L/1vgnmcpho6OTM1bQIL7xPUc49++P3TAoH2B+w7JF2x7316uv1sH87SazBgL+4KfcZnFQQ27AmULYejXBBLwGjN4s/14QPBfr7ShXvMaaPjiGTJDt9EvFZCAUrtvQMJXABIgTDJajfOZC4/X3wIkSCAh9EEm15K2efsvCmJD7nXNu9Al7Pi8FF2Xstf7tfFwpeUbtcsQekZFl2KSkovTgXCo/5IZCb4+bqh8vvocm8ahvKFxZXCoAPL5tE6YeweKtBk1J/g9BCRo/G4sfC37FGmzph0ZCRqH5POWofGuDV8qynDA3DmQvIdzgPpnELlFeis+OxW6C5ygIdIbF/i7ASREbTEVeEGJwqwsV9OyWKJ+blRmc2QozMt8Nikwsixt2O7KZY9a5VE5oMRhdyoPS3AkPJR/+fvvy/ePy/L04aEs8f3JmSBCXdqAeBWB4SH77vKZSAK5YD2wSlUkE1prGUEZJQF/SuVH68rYN+HYaD9620c5umHgWsAB6/K6e22ABMpvljaInb8vIwEBU5xQJ7p/zPTCBBJw0Ipn8NKG2AfKQFBKW5vmH85UnCp6IIxnBZAgngRlaPD15ABoShsAGgF4AEdFMhSHbIvHIM5WOWeIds4AA1qwttZNPLHM0wE3iiGTkSoPR6RxsM+qXY/fKs1RhqkyFRpnjBkLR3YGiayJIJ1k6uHl2JDqeUkDx57B/QiBe55gyJHx4I1BWHb4UbYGPq9uHKMzni8ceKxVBGstWSS4NdQSVJ07QBYIMAkn8qPJgmUM6tCAbANUZKKNoAMJABF48A7OAHYJAdBwLkeUcVhZA9fGShswLq6jWlqhFAg6IYGEyxjrB/gCpy1jAgmkNEgOBcgB55W8TEyOJIcA5PAQ/QkoK4ssbRAPAh3cUgoyEpgJgy4Os5jrCGwR8IzK68uxHA+Yz9wPWeKATAx2vEgixmb9M2jHPsOEAIfiaX4qVAxxVlCaMeFvYgRVRgL1v7p5JPkiZoRcCChBYdZF/A5AoZAoFQACfh+x1uzOUMiTEAU1Sb6ZA9E+aFrDVjZKpQ1nzFNmJHhZg57JAyllNXgGgOwkgB+1UkQJhsAsdNOgfCe4pWyRNtCKQKIGE7psSe0wEyhC6ngFJGj/4L7QcXVw6jYJXDNNqU/aKj+oqe2nz8cNs3/1Vu0/aM78efwz/r77Re5f+eGLB+/ua9KeTiPQ8J9G1yWHxq3nCJvzZdZCPZba7ukZAPDJp9Ma+/Ph3vX4/Vp4/z1AgvtUHkDL1sqW1PPf7CcDkNwnlEwpo7Rrjfvm9epe07YrkD7v93Fb0Hm9U5yIuyz5v6Hn3Tf0vYZx/LWBBHRt8DWq94b2r3wB+UcCEoZKGzy+cZnVfZzY8NrPkp9Z53LVeynbl1ddLnQv//SXOu1LIGF0yf2apLjiz4oMvRgLSznRdpolp+8DEob0mc9Zl4zB77nSy2l3ua9wSPgNSGhR6FuKdigjAcLpp5W1M1sjmbUykZKVU4v0Ta87f29GguqQ3bj0PW+XcZfSrzeONqqnVnUZM83NHwFIkEOvkxNXan2G/pZsaIM5uKP113PXQIvu6Yj3LWPnTpHuI2NRr4n/u1EQCSQo0JU8yvgMIZICEvpkA+vPuq5Ed53siLI3Bit8AAm4VyhOULBEgEqnbny5YnVv73UuyyU6MCBIRYvGwsyE1Rqs/ONQtoc9OzYgG2FyHpMfAS3ZACT88HRX/svffiSQ8Phw1wAJKm1ARsJiipPRYMkXkCDnCkDCfLEmkPBl/V7Wxic4gDErKMRzyjkCb06AK5G2JsdPQZ+4DDRvMPySDazzZr+5AhJAkBdp8G2pAgGBTGlHaQNPX7O04XDIUggDEsLxy9rhrL0XD4EDCeHktSf2oasyrT8JGptShSxtQEaCyCcjwIwMhQAZgmgI5Iw8fZhlTWC2BlQ3iMb4IYzc7xqCRukijEtz5LpS39OYouNClCQ0+zsNuNpvdgEJV85Ylj4gUmJGAnkUcVKN1MsDOxTE/m25ETgOAgmooW+ddDkyAtvwPBHwBzeGTk/8BPWM42tmJXinjQCkUGf58vLanA4DaFBGAsGJI4L+WTkxWEaWQbRBRDYCSh2QVv+CGna+B2IoBOdqZ4ZU+3M5T9A9ILRgzY+geeKaCkhAyQAICK+AhAi+QSI1y5IVEZyiZIllMvofRITkSkCQfSiH865M5yhtWjSdGxDQUhdyf0a5A/fnImQM42QWzqmUl+cDs3HU7lElINonLOUg34SIuLL0J4EEtHkk6IGHzRIH6DAACchMcCCBz5wn/wISMBfiRiBnwTk6NBzRSouEi4XdGq6AhCRUBAaxY3eHL4EE2aWhjAQACdwvxo0gEIFNOOwwpau0QfoKz4NMBE4DWbvhRCIIta4R7LTRHhbg2uiI0YzVUovr4Mf9Iv2Nu2k9tX/dn9JrNZCAz+i12WzRZCTIljqQ0Nzrz8xI6HLUPVD069eBjvSYgyx6rQYS5EfUgLbsrnyI+nkcJOgLKny8rmMbO5igmObex4gsobA/SVQsLpimLe77gIQh/0tj1PPX/pf7r10+rM9JH5BQf0Z+n2y+z3Hty6Hsqs93xvfeAiT4/eq/lZHgvuw1oHIdiHb5cbfm+L0ZCSihq+XLx6r4QTZbwIBKG3gQd4MjQfGNy6Z0C36rax7tSYL27v8Pzv8bWm/WuquVh+BIiAOI5Kq4pDzkQcMM9gX8EMwcy6xRdIvi92Cr31fa0LXna3mUTHX9Zjui/OFeShJfyi7s2Tcg4esACY6IuzKXMPcF8NpM2vT4LowmFDM2kzudQnylwF1Z+SLXgTHec8TOFYaE3TdSl5JxQewyhLeCchluN4r+LD7ePmX23q4NPgb87fPta1SvXa2wbylbX0uttwz+1wISPPOhlilXDE3ApM0/kJEwBCREunH8uMHU3whYFCDi3sqgaU5XASTAqUeqMdq5ZQeDYDXPU+gEEvgdpjyrLR66KhSeSM7ZNx6O6YSdFxB8nA77MkId2Q6/A0hAhgIyEhqOhL99Kp8eFuXD4/0VkICuDQ4kQM7Yu77hbpgwQEFqOoAEpd3JcXMAUBlEMlSYhyaYvUQGjgMJmDsAASTU20R7oNbJjdQ3yemOrSiDY4HGEKnP4EDYB4HZdLLM0ogIIsWRIICiD0hg/TicvwQS2LqPJ/ttRkLoG5VCKD3/GkhQBhUAhJD5LOtIMkUw3GPugizvuvyBbQOzBCYyFjJA5Il0/A8gQYCDO4XaX5Jf1016D2M5HNr2S/GZ2rHJwNn61eO5RWKIzwM84Tk+iSBxZn4uF9Qwng8Mml0fs3tDcg1wP7CrAeYlABk/HcXzoLtAAE+RoYH3Rbo4nczYflDgEmQoAAJluURpA7uB0klSC8l06k/oQ40AMJwYBKS8BjpC7A9lezyV1+2hARL4fgIJGDfqH5FC0Ack8NQ7QTN0Y0A2EQPn5EhgFwd23jgx6MZ6w63la5kpwq4VyDiBLFAe0GlA9f/o4LAv4yyXAXCgTCGClwAP5jM6M3h9sV6xBGIynSaBKfYXyhcO5fX1NbPDglNCZJW73T5JKtXJQe08AxCZo8MHalspB9HvG3+jbElAArkSwIWg587Px6QnLwrAjeRGIKkiSxrAU3Ep+9GZpQ0AdgLUyTaPo1G0dDXm67qDwRCQACUbbSEjqwJjJfihTAvjbWnk2DgTVAMPBMS5KcjZwmqHKcEDYizGFi9QArIr++ipxfIJuoIw2ZsaSFCw0Bc0eEAu2w4gITKzviRsdZtWO9xdznaXD1DbW13TQf/aX3O/RxlVsify8aTD6gC9zezKDiMZuHf5mX1z68+msXT5F/X8aN7xWdlDjEe+qsbqgSOu8Z6MhPoZ6jXQQZ7m2IEE2eXQ59k1xy4ge6Lv+ri7MhLcJ9Rn60Be66D7IVPqPUAC7IzLi+Sqvn99yKT7/7XJFkPj9/+43VYWCQNoO7S4BSRo/7hf74eXiKe0vo0fmnsGn6v983qkkdVoWZLmB7v8+F5pZRb2K/wGcWQhI4Eykl2ewLnD8WYWHuMpcAqRlHj6brLFPr3m89419uYZ0h9s/l2RLX7jSLC6uFuCPpSRoBo9P5WWMVDQ0WdsJIja9CIp+ppAggSgy3how+r5+4CEW+MXkOCnqArYFRz9kYAEDwAdSLil7G9qQmstVyszraN/vzbcUmS1I+Drhr91iuLBVA0g1A4LFcTvACS4cYf8Q251snsTSEpKsz0AACAASURBVEBGgk6fm4AuwASStsNBSYQWwQVCn+l0UuYL9G9HL3n8BsqM48tLOQNIyPIGkNIhffqC1of7U7lf3pUfn+7Lv/zdx/JDlZEAEAH/z6el6doAAANBNMgW8UNHbjop4MIRmZtnXtSOH55BgSLWpUnbP6u3dVxTqXYI+jB3IFvU+oaTmK3q0vlF14aQmQjoj4cgk4t2joeyXNznfeN6NUcCAH068JaREI5fP5AQchXGkyeOGdSHnkpgKQEmnhQzK0MBeoBAcnhXiwVPBVTjHsAD3gdIEzsjujrgxDrAiFaOoytCnQ0i/YrPIkDUPvbgJOYsaqjZbjSdATyPO4xN14MWeOf9HUiIwDhaFAaQcGyABLTd1HiZsH+KzAQd9GKdJwRV5vycB1NY059//plH/cwwmEy4ti8vG14D83bcHct8Hun7yEwIsAgZKeAAQCCHGnWBdQHYqQTiRKLNSI9E60eSMl7AtHwqG5ByHo7lZbNlnT67efC0Ido/ItCGk3CZA0K5zkbwOn08D9dHLP6cuCBbBJBA+GJc2K2B+xvgIQAGnmqfCC6AxwLBP4AE/PusvuEgtRwd2UYUPCVaZ2YIZVcApNaDTwBZCnd3d+X+wyPnan84lA2yLQ7IStiWz58/c+7azI8JnblffvnVykYg76384TlmBZkfwREAEAERM6kfxhMSLzLzIDkUqGtT54pUViUT6ohAQsVMbjhAPkGYiqyE06XsCGRG9wYye1RAAu1qRTw4BCRg3riPEzxgVwnv4EDi0eTcMJ9I1yVHQQIElIckeAS0Ajlge1OQLWZJBvcKZC1BH8imfANPLZa817b1yqbl4Qqe2X0K+Ut4rT6hV7aPdIRKGxxIcF/F9U27j992yBR64sv2fHVQXttlDwwdSPCsgy4gQXbCSWpVOtnnP9TBcv2MHnRpXO7vub/h44Nuki0TgC4gQXMvP+E9QEINyNTy4hmxkhG3D7W/VPvBHmi5XaiBBN3X/Te8ptKCeu6+NpAQtvia9A//hr73cUsmW+Dkr9v+EV0bXDZ9H2udtAZuv+NzaZRvZCQMAQk4wNCcSE4lx78FSOiLD2p50jqFvJxpm6JsM0tWe4AEWNngXTrTL5rn4dVmW5UWVAd6rV/TXf7i8l3rIR9rHfs1//5Gtphbv/WJaU3v7x7CKZPxrNAmV7T4G8HJrZ8hRScwwY3ftSObJzijUbS/y370QtFlGPsEuevE28frCKZed0Nx8+EyoHKkX5tfmx73r4WwFl5XgFIkeq6uGr+r8d8uYaoCDw8Y8iToDTwYb13feg1chvrWp55/dyL0t+bXnSBtcgdq3EHRmOVIeHDv6wuH99aPHKE+RYKMhFuGSgBHbcC05kx/SrI6fKYBCsT2lY6xUoHBKdDM0ejMNPj5alEWswnbyC1mY9bjI8A87F7KEuny6FaLdO3Nruw/v5Db5tOHj+VP338o/8+ndZORcL+clSU4FtCXfjYuo8uh3K8WzHQAkOBdGxgIz6Zlu4saXJ3A6Hm13jDkbig9qI2/dVInDoAINFWzjcwBrXU41wEkKODEM4d85HXAsM92kf+XvTdtciRLksQe4LgRV0ZeVdPbM0Lht/3A//9rSBFyhUvZ/TBTXZkRuLGiaqbuipcOeFRlZ3cPu6IkKwKAw/2ddugzUwuncT5b52l0vBZAgdSGuC7ruO8yMqIiW4TTSQV72GbkRKRqwdnHb6RMaH1GfwIpF2+BjEk47XFdKD4BKdNxRCPAyVssA3ACOMT0hpn4IAC8jMtkqtSPkIm4X4T8dUaU7wG0B5UN3LjT57HvxMcSjv2l0o990UZktNFKeRqeJ1hnhLhnmD6BBJ6kw6GKeTseMuIhOSeUyjCOkgW8v+95L0cH7gPMkUpBYR4EBoVcDyMQn2MMQWwH4OTf//0XGrB4PxzfrpRnlBHNNQNQ4AAnfEbHDs+Dg41oBLDso2v//stfopRfmSYx6qjsT5E2Q4cWJVaDrjL/BXEg+kTnOMPIsa+jMkBWMGBkEcYS+uFMIIFAWg+QANLFMVIjUBoUVRwyUgVZKOexuClIzxpjCSAhI10QeksCxjSyZ8sFo/ow14za2SPN4Vi+fPlCMAHzg3B7jBvHirwTAGJirXipzgYlQs9BsKgKBwASGKGA9AakvRyPIdOy9OU5yejweRi5TCZl23lyz3SG4EYAoLA7n8sG3CxIWUpeBKZm8JQf0Qjod1farY9skXul1nM4ObJ8VmwAAB4CEkAUyQiFBNZcRzgnAYAIySOuB4BkmEMACUibYM3wII3k/s92tAAHntOTg6/3akf8Qo+lHIlUio4p3fex7IfaWdFrRCT4Z5Il+u0n6nrP2+An3K4j1Ya+9ru9I2fFnXDpSrwn1v9b9qHmprYdKH/S/nId7UAJ/hbAXYMsfbZIPT7+fdkiAsTxW2MrkEjXSP5DPvfNja83B4ql92r7x+0Mrcfajq1tGN2jnn8fz+7kPpx0PyzQuMnWxffqZzrZoa9pgSc4hHCwq34evuP2cgcAxLOmmZp0zYar7T61sbu+KyOva2v7/Nq9uU6tFKzWta/fIfvdIxL6nuu6W+Airgv/B2B5cBz5uqzXaN1+HxMS9OYYa41qH/h118ZAer6WCepLn2zr2jfMkUBQl2CuIhegr8GoI76Ey/Kd9Th41E1fH2r/8NZY9fUlIiW6f+TJSV0rjoT/9v/9d+pB6HC5a8fTsTS0K6yc+62FNvDZ6NznfX3HDX/zV3uABFc+up830/8G2/Stn6HFqEXsAsKFvisq5RbjeWLyduFfL14acwN1aP1Z3o9aIF7rowMh3lY/ZXCF5OOJZ7ig8LGQczIkiPJw6uoUuDL7EUttaH59HPvmpw/IqYWBjKQ+o8THsG+ca46KWjH9tYEE9bdF3JUbbYRa6F84o3m62dbxDo4EGgVUygKhorQa2h4neR0B1BjAAYn5IFBRtSGABJxoHvavDC+GcwLA77jblu2XFx4nP909lJ9Q/vHnR0YkoGrData0VRtEtriaT4MMLoEEVW3QiTqAhDYHmxEDxupuIZO+Di5PxnWadllbW0ACnEHthVgXGYYu4k6kcDCCQI6Ocv3C2UNqQ4TsRfgurhNHQsiQUMoo/8hTuQQSzpl333I0tISYMScCEtwB1/scm3T2OgMv2wdiwozIwGfzybwtBwelrjQVRrEkoXOD6hkIFZ9H1YfO4CGD2zcyxA2aiDjoQJpv/w7CRZX76/ZYyvXMVdR6FmDTGsj7bo0KSAiiyawGIfBElRRI5ggYIdYJc+8toqMFhLL8IIAGpS7gM1UXoNxPIkCkl0TUz4wAwi//8WuehAF4mvC6OA3MKJMsEYq0BuZYZs1qhM2j7jOiEcCRAEK/X7FfkL6CdQdiVJABIowdezaBBKQ2kIBRzmo6qTIoMc+xfwoBPYwdHOuGpc8ATCFDIqJW8DvKemL8DlxHTHHK9Aa8PhPEov9dShNAhH449yA/RUQC+BDwrOmEbVco/HQx78b+iPDVEwEnAAkYb6w17DPyjBzCQQXYQB6JNm0ETjYAyqzOQI5NhKSGUwsHHAACDCima1nqA8AUOiUYV5BlEjiIdcBqGOJGGEXJR6Q0IM1kf2bxWZJN6lrwVlzo7epcQ+kGNHPaqJskWEywh3sioyZYohJzk7/Zdisr2BIugs8A8SmQ4eI9UPURtiFMXURNEGQCZ0L2keuibeel/VQ7e0NAAu2PBKz6HEfZJ3hm7bDiPQGztW0gXfoWIOGaDaVn+m+XP5JTcir1Wnbb9wAJek7fQYDbCQICPCqgtsl8fdX2jr7v9qscPtk2sl/EgySHnKHZW5DBdimltY1EsJjgcoTA47WcH9kyoXcuyyf3HbDVa0tjdOEIWWc1D7KxZLN4n2Vf1WCCbuNVQ/R86XOCKhVR8zUgQeOi+VSbwbF060dzcG0tquyg25x6lvp96/4CiwUQye7XnA45sm8BEihN0l6UPS8ggW2tgIRbNnn9mQ5mtbbqqJkhn6GzUbtR8vXkz/v2778/kDDkH17b++oLgASXrTWQgCi1f0ogYb26a1Fg30i+oPzv7wUSXDC4MdQZy2EoQ5DC0FZOYoQvxynhxURWRvPQQqmVoISzC5MhQSWh4UpAAqV2ZHUvbbb6BFEb2h3Rm88fiEjwzdvXp1tC57aIjk+HhFYt+N2QwN916KSPTz1WPr71c904cINK68PH2e/7I4EE9N3LhzrSK+NgT8b5qIlLB5McCRFq60I6WNwz7LYlajrRSQDZWhgaOLlE5QUY7sgN3xFAwOs53jsdy+7ltZy2+7JeLcqHu2X5r//6sfz8fFee3z2SI6EZHVi14X41L8s5HF2E2IOrPpyei9SG8bhsd3FCL2DBT3s0v24o+fxTySdxnON9Agawd6aTIAPr5jFy5to9jxrzFoGAA/F4XleFgREFCSTAGeL1GZGA1IbgYkA5pQND2OPecdLYcilkREJXNzmAHYQuywAOZZ9jgbHMNITY05GXf8gT+jC8JgQSNE4AgNZ3yGNfUtYBSAhDMvhhBCTA4Wz3nrGK17IkHPUqJ6Ha1KwcYlUTMG7cZ9l/OSIqZ1cDDkiTiSiEAA6U269qECKsQ4AC9yUuJSAWJ7Yi8VMVDd1fBh6ujH7F6bUA5Jirc9mS4yFTH8ZTzuHLyyYN9ML1I+JO9Q3fw322ezh48NAjTx1O7Ha3K5t9lhc8nctmuyeQQH4EkicBTICDDULAcxHrfx+QoHx9nc5zzpIzAvsZ0Ss6aamBhDhoOxAYFJBAMAH8CE2ASSBqHVlEgnxqAAkgVkQ6BMYcoAIMHJzg43tKtWIqR0YE7HZ78lEgJYh6n1wQXQoL+hv7sKuygilvDEigg5ByTH0GsEDwM0/kW44I6HSiIeEgcVwRIQOOCvzGe6jWgDk4BfElyj+iZeGQByO2RyNw31aORRsl8AYgAWACIhGwZtFmnhdlScs6RUD3JZCQAAIjVTJSAhEV2BHoh4AEpW+4rsJ1+ulz9GpD/sIOSwdDqQ2SiX7/Wp/WTiNkkOvLWj9D7uiksv5Mz6vtgD7nwR1tv77PWXUbTI6Tvi+bVH2sgYK6LX2OkLfPD4L67De1xcXmkHNVz6Pu0af/BS5Ix6l/bj8KmAg9Iq6SaJHG4UcBCb42/ABA7XAgQW3w+XP7199v+4HKT+TICZlWAwm+ft1+1d8qH12ptfal6+B+m/52RMKQfRw6zO2TLjUQz3Mgo6+NQ0CCywaPSIg9iZitqJLUJzvesnYDNO4qNDio1/f9b/twyRHm8kVruZZv3R798UDC0PhfWze13Lwm4xxI4HcyIiH0c9gK/7RAAhaXO7quMOq/hzgShiayz9H3TUFDKHOnEb6qUDecoIB0yxWML4pa0fQtDBfEtfKV0HkLEFErZ90Lv4eABBe+tdB8iyAaikioN/G3hsT3h9bUwtZf18/z9uA6dwq1tvoURt0PF3718+UY6beu7QMTWLbrxk/fiYYLFQbj2okVPpOSxPPr8jqaU6UCBJAARRRhagwTzlCuThDDXA6DM33INnQaobUIgY91pDDzONEcwxEpqLwwKSucUKKs2sum7HebsphNytNyVv6P/+2n8l/eP5SPH57LjKUZtgQS3j2sy91qVhBJjZIP4RAeyymjIdRnMN7jbxkDNZDA8mQ6qTO0oN1vCSTwBC8dWkUOcG8n6Q77zqoOUf5VSg4cCQQCNpEXL0dV99vvFKEQjryABDiuUVZwxFNuAAn4fQ1IQGWNULKRmkAncDQqd3f3bf5+GFqxphWRoPWA+Y1+7SxKCufyII6Ncn7Iq314uCuPT/dlvV4RSGBUxQSEmmDcj5Kh3DegwaAz1tXB9nVYy78+QyPW8eVpmAMJWuexh0VwWeVjbwMAU3A/gQQE+/OUBKRICej0AAmUjziBZkTIgeOP0/EYXxZEbE/HCSS0XAcYy3BsN7stw+2jrUEMCdCIIPMB+2/OEP6Y2zDs0Be8fkXbAWg0wc+AXHaACAAnwLWBk3FWLqSDOmbEAUPpcSqIMHs4smNwFgRIgs8JHjCkvQN7OF9wpq1iA+QO1wsjIc+MRIjIhHjdvj/FRJ/KCBs/OShQKYKngiMAhxGR0Bp9SpFAtQcwomeJQLQJ0RYEN2ezLKMM4AU9AlfEkVEJAGGYDqY63gngEDhhZRmd7Ec6Q3PE6X23dwkkHFV9ZtxGKKjvJKFoHSCkRgT3hIABAgqoTIG0BuQ4k2TxQCABAAO+HhEgCYBVoaE1kADnnnswo15a2Z3zI6JF8lYk2SJWHgGFjAAD2NwCpYR+Ys8ANFBUGV5j/eB5BJpOABEAeOh3REEEz2hHaJocpt84Atqvtf1RAwm47iLVwkrhuSNwXad+Wyve5chQRMI1Z0Pt7wMC3GGXzte8yB7QfWtHvwYSrjn1tQ3iz/Hv1PZHyJ5LnphbdomfRPu93CF2W0Xtr53CPiAB91OOv9rUZ79J/6rPlEUJ6Hlf+3SAxln3dVOoXoMCEtzGwXMo3+wwQfcMWXxJhlg7mtgPQ0CCr916HsEBdevHI3rr+8T3bgMJ19aXngkZqzRr2XYO6vg67GvnEJDgeyUOKjLlkLZMlr68kdrQN6/1mvC15fYudcxARHdox8to0r5n+jXd339/IGFofrz/fm27l6qqFdQ/quKSkYr/lEDCarmm0tRi6DsxvhDEaRhc28xDoT0SxLeEAe4BhySYzWcUkg4k1IK+dVLyprcEUd8pnguroRM9tbsWOFpoErT1gq3H19s8JLx8rN4CJLgCqQX5ENBzU0pXH3ofaiXkwsWvGwISfPyuKUIJprpveK31JWVXr42/NpCgNsh5xnrVjxsXquQAQ1JGRAAJecoAxz1BilB3YYAL9oC9CCUMIAEnkLofnd0jThWRg3VmJAL+redT5mEftpty2LySU+FhPin/9c8fyr9+fCqfP30o4GgUkPD8eFfu1/MyQQ4YCrFxn58YTu1rmVUbzDB2QxDtHQISuqoXXa6qwtBpiFjEA/oIxxDPa8dsFMaKqjTUQMJumxwH+9tAwnaTjuxBZIDZHuaIw3GMqBEBCaqo8e7dcxt6Gn3P0HWcHqdBGhER2wQuuugTOLRwpBBCjvtirB4f78u758dyf39X5ouoTjOboYyf0hoylSErd0zTCfY5qJW2XvfJOqU+aG1GvLwbBh05ogNCAnhQAYSB6Sg1ivVBboRTaejcgnogxlH/Al+ICAO0mbnu4D7ICBEACWFsx5kw5lurHnPbAkFw9AHMcE60hzJX/BjgBJxkABK7LPnJ8TYgYQNejAJHPQk8TyBZ3BFIYBoE9hyjEToggcACc93DQTwARMg82T4goR1zHk+f2ioWKAdJngACUqB7jN8AEqJyY77P8qvBUsgSkNiPTG85MyJhTBmBv7vqBwTeASSQoDF0Jz5HtAXazlKj+HwMckqk88R+Avjy+opoDgByKscKILAQWIn1bykC53ELJCDFhuOSnCGqPoP36dTk+3TYE1iJeY0cDXIkAEDAs0jXWaIE5OlcXk8HkhWigoMiQxQBolSnVg9XEQlDQEInnM9MZxCAoN+sppHpZnSWwGRuObFI6xKwQBBBYAJSdiA5k3wRQImABMrPdPjfGpHQZ8NgSdHYT90gJ1X7F89xQ7i2K+L1JZDgckQO6q2IBDn6tfMgPSBb0sH1Plup1u21PST5pD5es/Fqe0X3rW0DXXftuX339znQ3xgbOdEOeuhkV863jxP1uJVFpn7JU231T3JDHE+1THf7UfPkff1rAgm1M6t1pWegbTrsc4JJOdj1nPhcKD1I/XUbSWPm9vg39jaIZG/8fC+QMORII9pL+0NAgvrSp4e/WZ9WtaHe43W/ayCB1ZIoS7qIhL514mPW9wxvr+ZG63ao/4R0jeNFbe4DE/y6+Ps/P5CAMtcub1X+Ee8RNB6P/rkiEphqMy5luVhdAAlDfAnI+bz1M+So9n3ugkYOIIwfpTZgcQtI8IXr7ehzzP2++l6fcY3vasO5IL/Z0SsfuiPrl/iGvabU+gRo/ZghIKE2DGpHd2h+hvrsSsbHvE+B982PX1ePD17XoXH19dcUfj3XPs8uWL83teF4DlTYx9GNJpET6ZkSzFIKMCTdiACQwLYm+R2dCDKdh8A2WrE83RqT9FAs0XE6/0owASVyUH0BQMJyCkb4ESs5gCthOhmXp/m4/O+f7su/fXpXfvr8saxRNrLsLyISACSczqj+kKHrSHWw1ILJNMh6XIH5ayfLcrRbY6bxizDr4C+ISIEksDl1px0BlgRngq5rZioFmyGfeSSpkHmQ6YVBE45nndpwOsWpD4CEKB2o+UgSzCQJRGnOMHIUgRIz+vj41JLA0qhHlYwsUSQDM4COzQWQEMYjUllwohFtR7TB3d2qPL17KI+PD2W5Qn/hCI7LAqSXWUsZhkNriFaOfz0XWnda/zIQtG+Uo9sa93a/MBiVW91F2nAcMlKkAxLgXEdYPHP7E0jAqW5rKINgoD1AyhQSnOgzJL4DA+L+QVTWNEkGx3ZEexjBkOsE3jXaiflFXwA8xRgg9//MKARWasgxVtQCSAS3yPsvU3roOF3GfQUkkBwPoamTKR1bPBsOJIAEApT4fFQKKgtEykNXMcAjEtrTqVOCmhgDVjWI06Vp7iXEDhBIAHvEJDgGQLJIIH4UPCSjjERANoCAhBHlTwAJHHuPSMjcasgHhlmy5niQFuM9/LAk5i5BmQMiOXZZXhMcDlFNQ2sVYEINJExOY0Yk0CxMIAHtEJCA1AbKN5Sdxb5I8ix8A2MalTLiVJ2QFIGELP3Iqg1R9nGHUF7IIlyPKJd8HoCiC73xG1MbWjsgqzUAQCBPDaISyqjMEBlD8sguiuDigenIo89YQwAT9uBkyYgVrBdkSxGsyYgxRSXgPgIS+vat7JDagdVrrE/ol1upDX0G/aWevRwwyQXXl7eABI84qOW7HFzuF5GzWmQI2uFyydsq/eD2iv52m6bPZnC7qc8Z9fHs0121Y+T2Qv089Euy2IEEpSzotF0Hau4o132sbRa3GRxgUP/kuGqc3Tb6EUBCDX64nSMgwcnQQ493EQN9Tiz2y62IhEFHdgBI+N7UhqHnC0hQP6VfNUfX1pLmdigioV7LDrioaoNsxD4bzL/f5/84+FGvq7Bnvq264nugi4LtyNuvrWMfi/j7xwMJg+NfgSAXsr2qXPht+yHXw/7XPwcSWOL3DyAhhL9XcOgTqENVG+qJqV8rR8eFpgsoCduaIwFpDTAc641yazMNAQmOzKk9EIa3fiTg+66pnexaCfV91x3jMORvb+S3AAnuPEipa4yHNtrQ/PUBCa6cpTh9nq4ZTZcCKgRTH+sv3u8zWnx9+lzXY+oK7a8FJLSC5KIUYIQgS1Gq3d720kSdaSkiAAl0PnqABHy/BhLOjEiYsXwgiPowXl//8pdy2O3J6P9wtyDmPWsibPq83+J4scxnk/Ju0ZQ/PUwJJPzLz5/Lw2peps2J4MPDekGOhFmD3OotT1NJacDw+o6NejaL8kGaX59b/O3RTRr3VtnCATzt2xx4OYgR4p4RGKNwFBQKqpxenXYgvDt+MkQRDh8jAMI5Ats+fjvZYgAHkRIBIIGfZ/UGAAmRh59hmQh9p+OoMoYdkID+zWZzApz4xzDnY1eiCP1kqT2WJHxNICMcKoEaTQlgJOYfp8WTcv+wJpCwvpuzmgPKeS5XCxItEshAHeV0ErM4AkegT9HV8rA+LXGDk+sygQSttM6ZUVWMruY499gOAMIhTqINSEBKA9uTRHQ60T4neZ/u3zksSaKZ6Qsqy4kc+pBV4m2AQxxA0ma3K5MsrYrxBFkg5hVrRCRyiEagkwdQATn/CVgQkGAVADApR+UFzPsruHeQ2mBAAkPpeb2qBATXw1uAhPZELFOYRgkkMCIBIFGGqjZZT9uBBJR95MpuwuCCz8y9B+5EHuSfy/mIko3njrwvgQSUf0RZTcqeCSq6BAAC3gRGKKDywQEVVyasdIFxi3V4ol5Ff6NaRoy/k5mG/ArCTAAJk1wzXA8ZUSLSWAAJdCh24VQEN4R4SEaZloLxH5U9olOYuoB5ieoNHUfCkakNwToJUCfAhzqirE5tGCJblNwSLwKABNboSDBhMZm1lTZc17EPAG9w6JBjywiECkgQOaSABMoSlhGNn5Ol1vUaqlY1y3Ua/87yj7fIFtXm63r8W7LHGnS/BSRIvusE3h3ea46yt8VT4mSTyDmXY14DEW64Sz7Vul+v++wbH5MhG60et/p+3lZ95hGG0lsOJDiYUNuc3ldcp9QSgnB5YCEHT8/+WwAJerbmS32QfRy6MFKm8LdIcX0O+9bi7nj4LiBhKLXBD3j6gIyh1Ibr+yY+AVmk27iaT83jkH09BCRort3h15qvyz/esqu/kR0mVxz8cNv0rUBC3cf6WX17Mb7z9wcShubXP++Tz8FxlOmmSXwrYl+mtpXzP29EgjsKQ0DC7I3l865NmLOGupProWFySHDqWpMtanK1eGU4+6ZyAVI7tq40awWK770FSKifeastMlwufmcdawYaGrqFPjii2zeGQ0CChEQt4KS0f8tG6rtWCq5W7hp/CaZrY1ILGd1HYyogwd93Zetz1rcW3FDoMzZ+JJAgRY/9JIfCow/QNpz4aa2jfTh19pJjcBppnNHyPDEUXiy9ESXeMBcaDidSf7a71/Lrf/xSdpsNgYSnhzuSLCKygBnTh10ZHQ9lOV+Up2VTPq9P5c+f3pU///y5PN0vy3LalNV8TLJFkC/OpjjZ3Zdyinq/QOC7dKc43fS1XM+n9qvm340h/I1QYJ62jpCnHbnt4ciEUyulKRkABxGl+hAhgbB4AIpc4whBplMWwADugbDtSRPjCzK5ABSihCAcp3COwEQfv/n6gLJ4e4Z3M78Toe9CpglayKDrTvIAIgDI4engOaoyMFw9nf0AEvA8hJaHI04g2q1+IwAAIABJREFUZI8T+jiZDcLNyCddredMcbi7X5anJ0QmzMtyOS3TWTL6j5H7Pwm+mGNXwSPGvsv51B66ZVRjzCgLFHmRJ4dtacUWNPo2IgFh6wpZPx0yZSPLNEVEAjzwLJWoHPtMFdG+xP6L/RGh9lGCEXMUESLgrKiBBMwV5hdAQoTpg1DxUH755Zfy8hXrAc7ygt3ebuBoAwwalT3AhD1Ot8EBAAdwzCoMBBLwXFZsMCCB1RKmEXaPqSK5X578Zy4/oxV6Uhski7Q/qHcyvJ/cAohGYNWOSZExDOImADAxJkGuGuvtTE4MVgpBFYesCALOhP1h03IkqBIAog3IwYL1keUfsXLRJqQ0QI+iL1iXs+mi/PLl17J9eaUWwrxg7NFeAAnixhCQgL0Sczcmb8rkPCWQoH0KIAE/KmOLNSKnQmHgrZw+KeJl1FY1OCTXBNIaYIjtTqPkSIiIBMwVHHhGJuCgw+yPrhJCR7oogkPKn6ymAPCRcAHIKpFqgSgJRIkgGgGfoHRl8iSsZnOm7WDjynYQvwXkFkAmjDGiA1TCEtU/mOaQUSuAIBlx0fImBIwQ7e0c+T5HwG2XPiBBc1k727f2/KXh3w8k+MnnLSAB60xAaJ+D7HaAO5J6XxF7clp0ki+7RX3WvQVUuL1R21R9z7lm58h+cVlZj3k9L7UtUrdF+px7KAFDRSa5/ufsZ/qb22cORCiVF+/hObqPO6r+vsbirx2RoGfo4E/zoog2fI62Yj3iJ3TetrV7fO362twe9t8FJAyRLfpa/z1AggMRfWuIez8P+2TbcG+nvLjca9/eQfZFyF5K6fY3NRMq27C8a2RDoQoR8Xmm2CU/Ucoz2oWQxSS0CjtxjIOYUUYQQqIiktB+aw0K8PnbAgnYAB7RHpG4LhPHp+hPRLJZWmdyhiGa7ZadMzT+Liv65te/3/d3VFYOcJyfpy7AfZn6+M9KtiiOBAmkoY3kZIuObLkwdCGphSsjGwY4Bz1zNCGAlE6gicP3cb3ywMPY6a6rBYQLfld0ntOlNnlonu7TByi44+2KQxvvmqLS/Wtlp9fcN2CuTTZqWBtamHSMFAqYJz2+8XHdcX87R0yKV+Ot9uhEF8Zz3wbpM2rUR1fqzvrqY4QxdBTex94VMRxghiTv921lDnwXqSv4J44Bb0/dXhfa1wwQV14+fzpB0xqUsStyLXwP7cN90VZch5rruI4gWDKo655u+NDQnQYj/DVDZTYJB1qAFQ0PSx0Qa3ass8j5VjgZngVBNV8s2DZcu9m+lK+/on2HMps25EJAJAJOPhsotx0iEo4EEp7XTfl4X8rHd4vyL58+lM/Pj+VhNSvrWVPWs0iHgDk/At8CjGsQNuaJA05zOQaJyAs0EYmklKnG3feW1gbGBQ6KThE1DjTEMk9eOc6SAVy/GImM4nBEP/atCPf2dNTlhLYpDWngAEjgKfU+Stp1J9YBKETofJS/E3CTAdXRpaxSsLxbk98A6yWMqAAJ8FrksCCC/PLlpby+YJ0DaKD3QVDoQIc5oidwH4zTbN4QQHj3/FCenu/LfDFhdMJiibJ+IwSxBOCEyBWGzIfhEsZeV4KTMobOWoxDyJWoesH5UL46TlWVqpDRETLoXQa3MouhyhGxRn5O40DgfiJXQjpLkk8tqWhWJ8nyf5BfsXYU6TIqrxsQ/oVDunmNMWHqALgPGOHQPRP6A/wKIS82BCHo5KKfAKeAne0xJ+xuGWHMcWq8OxJQADA1orEWQMLLBpEOWwIHCKFHFAJPfBm1AGc0cuQ5FkhpyL1Nw1656qqqYjXOXU+04G4ZlTlAMBqQsEESgOI6hhHZ1czm3E4iwgelXil3GxD8bVhJRc/nHsgoBMgmgIzgUSH4lqfnqGdNAAbygtUrdmW/BcFk3ic5J7AGWF2DkQaZ6tOGqMdYNqdJ2IJZ1nIEgAZ7N1Me23UA8IwVDURM2UUSMYIIgF5WYcApP8o+ohrC/ozxDn6EKMEZ+58pAbxZRDlgLrRWWRoSpIhoxwSlO4N3IeZnFISxjKg4lynSV1T6EeABZCX28nhCkALBIJB/6B+jKSjYsOhRjvJUDgBaMxc2+BKCqXt3QJpDgJ2IrqD0hrzOSBdFShAYvfHDOavSAVpdkmTOdRTGzRt+82FXAUf3df2sE3Hpb42xHFmAqB5R584U7icH2B/rTmUdrSfdgP0i/haBcRFBFqf0tePTZ7PVOleAB9oo/S6nXwc2fXq8PoxxnSa56mMmeeigh9vGrhulK2QnqI19c+7vaV8RkARomOUhVdVG8sY5AvrWha+v2qkKfdKduKsPeF82oJMp9vkKQ0AN67D0pA31Of19NqnkzLU1rz7QVkJ550wHou1sFd/8+94eXxf1M3SPvvZLV3aHLqp2c1mKub2nDoiq39DLDgQIKBAA0e1HyNUAHABAoMRyxD2x/tfV3+B+utV+n1NfH/rbSw/3zUG9pvwaRmbleUxrZ1gVG1w7JZgNG7T7JmVMrhkcROmnb30otfaaDMX69XVd7wdFXGk+XabwWh6whX8auhepeknGW860Jf77//wfQTqcNsN4hGsA8rQa5beJ7J6rR+dbI/3dt3/DDdi7vG5Uym8FEsSRIAWijVOHummC8CR3Cu7v77m5dYqIE0ayr1f10SUw5QhH3qvCjdOwszrRmvD2xM1OFHzj1EBCt0FihWsh9SHivriujXS9EX26seD4IyPPyAEVGqrc03AYOoZUKU6EFN/60TheGz8YPfXmqDdmff/aEKiNC81x20YnW6tYpWGIaC7RRhi4+F7kleM08VvEsW6v5oZDmaWENDcOYOh7F4LTDF4ZRFI+WstoB9oEpwU/KJOGtUeQI9n71U58XgMt/ly1S+uAjjhL+YSScwAGr339ao9pL9HoOB/owK7Wa7Znu3kh0HGikzQqy+mEINUMZQlh2G13TG1gRMJ6Wj49nstPz6vy86f35SOAhFlTlrNS7mdNWaEaBNHgBBIA5s0WEc4HgrTTkWCFKk74vlY/a9ZpN7jimmQhzlN6GYsM5UZ5ySxx1ArrC9ZiuHcRhaA1R+K2DKcO+RCGeEQcRG49oxW2wZdwBOHeAZFHUdFB0QnxOhzO20DCkoqO5RmTWPNwDOW0mC+jD9t9efmK58JZizB5njAcR2X7emAaCvZhrJsjqzUgteHp3V15/vjEaIT7h0VZLMdlPBuVyRQRCTAgASSIgyBJ7Fg5Ak5jggU5Hh3QgHD1PIVUon9ucDkHkXYR7akNZe19fTbhaX8qzmTsdyPwhPQSRibYNVjXOPnFPkd6GkCOEsoYjhbnZ48TuIbgC52GdJo2u2gbPlOkD3lBXpHbvy17AhABKMHpxOk6eTLIuYHVECeodPKw53h5yJj98VBwfwAKAhJ2GIvMcY/qDOEUtsR5eBYc9swnbeex4k2BM0zZkBwo3OfQtyg9CRmcKTpwbrnPuS3OdGZxIoP32d9pcisARGowrDsWS5RjCtBAtdkR3kAZlmH4Op0XASPW7BYcCUdVzIDDrP0S6x/ri/ObKSmtrEVUKqo1HOO3UrEwONQ5Jle5/3AOlkACwaAkJcV+ZdlEgHoEC8IZx0kTqzQcwdoCACLSCLJciZV3PURFm5TDHGOmD6RBl8YqJIGMVtyHMn5UynR/KEgrgRzBMCHCEhEhJFlkFY0xvGH2ByADqqQg2gaAGcpRfjnty4nRIxkpgSgXREBBppxRwQGkkegbaugk6JfjgTFQ1ZVrOtwNW7+Ge+ofAEhwoNv1phz9OqLTZYP0m+SRwGjpPMhqXINn4Jo6WkFr0fW525luJ0hGdXIw5Ifk2DUgQfbTNaDC7VTNj9rVgbeSyV2ZPclRPFeHPGq7ZK/Pd+1Y67UO1zTeLrtlL9w0EKsP3Y7R+PXZnS7z+xxRtxFrG+5CP4hc2nLV+5y+qzbqAEeb1qR8DPzW4ddbgAS31zVUFzZ8AvS1XSP7581AwpVJqvdLbUvqIMXH28fq9tzHYRBP/AfsbPWnHoPvBRJ4XwOBVZ1MfVD56BpIaA/brIN9fehLrdVXcD3TX6socO9r30GwPwdcZIo66gMSANL/ASS8pQ5qhjK6EsHffaisNgU+l/B8eHhoQ30BIghIcCHs9/YT9VoQ+P19w0noabO5QyYB7O11QVGHZtfKvE/QfKPw7Y0LIfQGIAHIG79z7EIrL4TJgCCVotNir8cPxp0rj2tCX+/3CSxtRI0z2ucoXz3++hzfU+ielBVPWVOoCZ3vE+B6TwZ83U8Jgxps8rELY7ILBa+jaNQHoZYAPfCD009cS7SzQlR9fGQoXVMy+BxAgoNu9bi5IemGgdYrfgNIuLtfBZCwfSWQcNjvCCQsJjhTHJXpGHm/o3LGifjuUBbzaXlcTcrnx3H5+cO6/Omnj+X907rcT8dlMT2zogPIF+eMikkmfjoy8zzlxEnamekTAhLqecdrR3xljF0aGcmYT16DAAfxOZwdrIXX3baN0CHqm+sj5up0YYiHQYpUjEhfoJLI1ARcq4iHCLWGg4mIhFJ2WxD1ReUHAAlRBSAcX52KxXrL0oZcREE+OV8t2zQG8BvgR2suQK1JpFOwKkE4tQQsklVutxGfQzDqs9rGZFTuHtbl/mFVnp8fysPjsjw+rcpy1RTkzYOMb7YEN8MsgAQx4hNIC3I4rX+FpuNkw+VoW27TgEjtUzdGta98DbusbKxsJ9ufckr7E0BBOM0BbGitsxDBaFQ2CKlHFENGJMCnZoRSRma9vCI8dsp5xPr4utlyfKeTSHPD/QhCJ/DIdBGGv2McENm0LcfTmNEMDMJAgg+BjwD8dvsEOjBvOkk+HiLyYVToaF8CCcpxR70ErH9E6cSJINqCEwiBZ3RUciAEJGiPMAptVMq6mTEiga421n2i+mHcIZIIEQUdkIC1QUCBpx/YgXSzO44EGEW5d85NcpRkiUCCDSmbRbiISACWK8zIkJbFP+exAxBUxlPRJihnibUH0GBkQAKAx6yZyUIVcT1JZbNkogMJTBnhfiA1VUQcEASIMpACEghcYts1UdJS86d0IMpJAxMklxEZoNQTAUZADGiDoFLGfsuULzj0swmqMjRBtkjC26imcWI6GGT1mKkgIfMAFuzLF8grENASsGH8VgskHMqJkQnXgATOd0UW6baDdFW3l+PgodW3eeL/IyMS5Gx7RIJ0knS2HGfsc52OS9ZDV9b6220g6TtKVyMulOzFc6Hf0A7JDsk3RTv0ObIasz65hc8UkeAyKeajS9NxB9rtInfu+uylS/3W5U8LMPHP8QwHEmTz9NmV/p7+9tRgfdfB3yH7VPLd7Q5fby1wWNl00gGaW7chaxvomk3JtgGtyzWttuqZmo/6GRf26oD9i++6zSvfA7+1pusx8vUk/6Deg97WW+tvyBGt93v92tea/vY1/b1AAtd4VT6yzx9Q/+u9/L1AAmWJ2dAi49VzYLvyx+aZdoyidvPCeo1pTWn+tCZ9fPEd7fF6bH1OfQ5cJvP7eWjUHmAqzQ26Dtr5ePgDSKg3ct+iH2XIPY3FzAXXBEnYtIovQ/T8WoWLKyIBRqScCXecLo3gCJkTmnRrol2ouUDyzXhNSEjh9G3mIQHwls9FynErIgEbhn1IZ8GFHvvgKUY3Hqoxr4GE2hGuhYgraxci37TDwCNcp+fpfrjelY82noce+edSbFoLLshcKDAvPY3Veo3gOzoR0Xdc4ODvaZMhSc4unzWYdT+MAdojUAnOJZ4ZjsK3E+Dtk2HiAsjXE5yJ2vDw73i/3egS6IHP0a7VekGDC2378uUvBBLQ/iU4Dc7IJQYDeQMvl07DAqR+i3H5cHcuf/pwV/78Lz+XD093ZTUtZT0dlcfFtNyvOiAh2ow+T0uDfHYcm/MQDvMap8QySrRv6z32rUEQ0QQ8+c9oATnhcs422Q/0ncZfhnCG0XQqMziZydyvuVUOvXMcIBTfgQQSwAEs2I15ko3c+uAxwClosPTjn9qjesn8nSAC53QCsCDaBjLEMFDi3iE/ZgQsUFUgqgigv6cMtz+V8z7IHY8EUNKZbE5lsZqX9d2iPD6uy9O7+/L8/p5AQhkdy7g5lPlqUe6WC2I8bvACSHCDVYBIH5CA9iEawve11lXr8Fc5vNTpxsAOdjwHtTxViPtvuw3EPknldH/mpiN14eWVss2BBDjjaDfAA0QEhMIujE6JUpmR+4kxF2C0TyAqAqwQwQAgoSmbLcKhg2QRawAkfZpbnFyDD6NNrUFUDLgSkjCTOfrpiHapDRFVwFQQHIRPpmW+XHAPYq2AuPB1C96CcOIFJHDM0ibi/GSE0BrlTJHrqnIWFyW9SpljfSeQQJmaQAKrCGREAkqoMgI2T6l1f0RKYB8xgiKrCqhk7ASAHMo/ckwwQFklRTmn+RpAQcjub4EERCKwagfDMzJVRmH4SmFIg4p7CWH+JFQMcAFjiLKOXBM82UObmqhAgfoxmS/7TUQC7cq43+4QQOM1mdOma6ScBYBF43UME/xcmtO+TABoT2ZlOot0BpyKYYsDuiBIB26TQ0RfzedLArSn/aFsAL6Q1AIyEQyYARJuEeEB++RcGOESQAKiLJCaExETiiB5C5BwzQgG0kS5W1WqeIvt0V1zO7XBgQTpMI6fVWK4BSTgYMjbXzttbwUSBNTJSeZ6Tr3c50T02SdqM/qhgxX87REAta16bSx1f8naPtvInRPvp2Sofstu1mvJ8/rZ9dhJ97ttVYMfOmy71g/ZMX6q6jLeI0pks7l973aNbBW3Z2QTXLN/oD/9R2tJv3Wi79+/sFF/MJBQn2jX/oSDNt4ujYXrYu9n35rtm6M+38Ptqjgo6dKffM0Ny4GORFrX1vax38PXX/ec2w5I35rVPaWzPCKhBhIApHPuRT4uWW+pDbXPUq+Ves68r31rVbqknrt6bGnrHSJauQ9IkK77IyLhN0Yk1MgqNpmcfRcyMrIw+HLOcK3nd2ky9T38dtRU6KuUml/nm8ER1b7N4otjSCF5H/R3LTyGhL9f/7cEEjSeAhJaRzTDevv6Hk6RWOq7FAM3DGjUW06/FJnmyp1irQeMkZSnk/VhrdQh/n1RJy6cBCRIoLuBgOs8IqHPuIAj2gqBPE1WCCWu1/0lLNB2d5q9hnef0LymMNprq9QSrR+Nm9a3FLLG2kEX5ePP5hM65F9ffi2H3Y6oLYAEeJszAAmjpoxh2ONEt5mU+/moPM425ecPd+Xf/vSn8vn5vtwv8H5TnpaTcr+akV+hoGIBDH6AJsjth/NM4xkOdFQS8KgKtFljSjKwBP38pD5OhFCDOdIJEAIWvASRswcHCGsDDqLWrk5RtS4xBiLL9PkRx0GkpOQJNPLrk4tCaTNw6AEk4NT669cXgglwVIPDoKtMcbmnL4EEBkUjfYTRB3LmBBREDj75BOjIwgFFiC5kHU6Bg+SQIbyHCDGMdYEok2lZLKdMb3h6ty7vP4B0EY4W9tupLJazsiSQEE4ZTt8lfyOqJ9qP1AwHdAkEZXoI98cuHHXtaclV7QFFCPk+luHKthpJI2Vttkfr+7BNRZuAaCt3EHFwRjQIQAOEC4QyBv5Csk1E+zdYW4V9oNPGFIjIeScokLw6bDN5LsJ54885xoAO3AlpCxEF0vJmwFlMgEKOLUPsT0mUh5PkjEpQTn7MDHLs4xG4N4GEJAHG6QMrIGy3bKPyk1WqkM2y1AaI3iEgYTGdBWmWpTwEMBNAAiqqOJAAcICnMLg59nxWaACvgww2pldw6gCaAODoysqKK6P1TZXakPPMaANyb1AjE0ggrqa0vEy1UYoDwvyZUoEQf4IIqLiQ3CUon5k8JOIvCD4HuPiRCoBnMMUhIxIQscD9n5wLryCCzUgERZch0kUcXu3+SGAkk4jZZqQowI8hyDqZM1WI+zj3AwEe2jCxPycNTtzBSl8IxiIiYba6K6PphJFa5GI4nMrrfle2AGzLiJwbLZBA8q3gaghAC/v20pGq7QfpD9e5rbMrUO9vCCRIDkgGuFMpua/QcfRF+tzBxwtHyFKAZEsIvIBcVERCreel2yXLLuwqY6SX3ajPZSfUAIbsDAcGdK3mpE+/u+3T97nr7XbeEmzTnLrucln9FhvTyRhrEAHP64DwemXFa/RbtpjbQWqbKqOpjRpv6Qncox77PufMr9M4cWx+MJCAZ6jN8kWUz+42i4+O5kl+St2f2v716/0+uI6yuFqPbhO+1X/o2/8cUyODrq/pn/HLdwVg67vqi+/zvvWvPn1vRALHp4pI8LUiMt1rQAL0gH6u+TA+f/U8961V2Zu/B0gITD1sEVVt+ANIeAOQALJFCUuFi7mh70CClEmfwsE9ZGRqA9YOqiZYhq+j0xK6vgjVjlsbygW9O2/6jrffN5RvvFv3d+FeL/i3AAnfm9rgbXPl6UCCC7N6M15DXCVIHGhw59ZROo2rHEp8V06PjG0ZJvXpwDXlrH7J6KgNBM2Pxt8FhvcRjqjCMbVeLkLs80TWjR9fawqbrYXVrTF1xQJGcJ8XfeZAjI+J3vf1h/eUo78/Rh34QEpRdaEp2KMABKbI5YZBDTLApimr6bncj1/LT8935c8/fyo/fXgq7++X5XE5LQ/LcVmTXwE5yEE4xj0K5wkn8OCymDYMrweQIMNC86AxhZOF8RShpuYeBhBO61F2Ed8BkKBrML5wzqnwQSqXxqYDCVprcBQkT+T0hoMZHBt9QIKeQ8dye2J+/a+/fi0vL6/peI/pKAFQcMMy1pyAhIxRMKKdYFlOhzjTKwhWCESA8yAgYYeIqlM5Ikc9622TXI9RRsibLSRZDCDhvrz/cF/WdxgzHICeWepzPp/xpBQ/ICvE+HTEW2HAdIST35Itcg1l5ITWdB2RIOPegQSOQkYl8FS6Jls0cjic3PK7+R31VTn0cMgYjXGCU46c5QBWkPlBxurTiOktSDvhOgA54mhEvgnNY1dxIpxVElRlnv1ksghA5RjRSQAl6DSkQ0qHFQ4uHF7ksCfjPrgWEPKPtpOZH4AEy/YF6SLHIF9PZhF6jXFANELLCwKivzQiQdrYyv/kVICvv0J0z43UBkQkOJDA6ASmigSQALJFeM0K6+d6zdMatE/pVwBlgHTJsGUE4OlALgoCg4p8A3Bgeb/gDqBsBrBjDhCsP9p/+4gsEJAAYMnXFYBNGlQJICCVAcBAyK9RRObk+glacrCMk72QQAJTgzIiggYngMGMLgDZ4Qs4CsCnIt4DsG0gmoDEmhg6GihBLJpRMBhvcquMDmWOEplIFWqwtzKXXYBekpGCCyYAlNhDslUw3/PlHUGEyXxBA3Kz25ev200CCefyiogYpHWg/yhrmUACy0ESHBoGEtxBuLAhRHr3g4GEWv+4U879kXwqlNtZpUDtlJxw2yDkVZdSKBnbBySg79AVBBnzObq+PuS4Zp/d0q9ud8h21BzLNnR979fo71uOSh9w4fLT5au/76CD23C146lIDT/c8GuGIhLUR81b/Vyl9lHnE/xPTqMkO5Z8uwUm1Dal2z8/OrUB46uoAq2XPmLLeozdob6w1ypQ4Jp9rDXTylWlMeeDroEP3o4LO9N0qtui3wskkMgxQWA9W/tF+8D3Vf33jwASfC21RR2upDYQeLafeq35Xq59CXzm/oHvbZ+fi/VqwBm/n6kNrV3+B5AQxJ6/lWwROYSaABnReC2hr83rQhJ/e45arZylaPrQzz5H6uZEmwGnjemCXwqtBhH67umLsjWkq4VcCwLvf62E3gIkfC/Zorf5GpCgdvlvV5K+qWrhohx4ja02pp7lCgpjISJNOT0+zi5A3ACp2+Wv8RxHxzWPEo61IHFhQscERIRZ/1j3qiNjXHBrbbZryVIT1HefZ1e06p8bhsyJT+PLBZsL875IDbYJBjNywWEwN7GnQL7IE9ETTsOR68tE5YhIAKgAf+ZwZLrwcnIuD822vH9A1Yb35U+fPpRPj6vytJqW9ayUBSoDnA8kXEQEL9sPVuE8mWumTZmBmTGdRJ1io+1ihVfIt6IN0HcBHzQOo7IaT/eiZGMQbEFB4HNURcBzdWqCSAWNE1Iq4EiPMxecwMMoDE7dCxEPsRbCkbwkWwQHwoGVAQgkfH1tyflw4t0CCVZys0txkEXQlfbE/KOdcPIJjmyihGREXaQzytQGkDtG9A0cNBFMgkiPPhTXBEgVQbp4R6LFjx/ugydhOSXAgIgFXA9HXOUE0X+UPZShHUZiGuDp4HX7Ixw+/5GDJDBB+8rXYr2fSMbXEj7GCa6v75ZVGyf9cOSTB4PgFBTxQUSjAdowQuOAdIRYJ0GuGI5snDzHfoeDxnttsV7CKesAhSi1h5+mQalDzH+kkMBxDuM9jGJWBiDRZUfGh+uZKsG0iiZY+VkpIMoPdkACiPWiRBecdI2XeGfoZIlkEc5yDnYrG0eZunCDbJGhnSjvlVw2DiTAW0a5Ufzm3rQSVBxbS3cgcJulW7U/Xg87po6IjyT0djjdkmGTUUT0MB0kBzXWVZR/RGoNIxLE4ZORC5E+UjiGUUEBlRgQkZBgD+aEhwcQRx2RMIACzDNBBhJMAkgI3hK+n2lMGGvQTH7FZ5BTmJmMRMCaI5iAh4F01oAFkCeyzCZTX05lMgfvitZDAnk531rHMb1d5JWcM4zxZLosMwBJ0yipCU6Pr5vXskVKA3k3zuwHOSKyjGgQTWZFlUz5qe0Gve7TGdJHsh9+dGqDbDnqS+MQkBPaByTUtlIL/CaJ9luBBNznFtmij9s1XS+71G0X9UXtqiMS2rmvTpT1vXocZK9oTDRHuO8t+Qkd4Dat7uPtc7uotkWkC7396qfbI9fWV91et/XwnRYUzcOKGkjQ53W73MZW+30tt/biDyZblE4O2RbRjVpPfnBZr6N2j1U6Uu3W9UNAwq3967bkrflpbU0jk2/H9DsjEhxI0FrQepQ9rLa5vdDZtd+X2kBbxaobiWyxXfOKuLTH0B4SPzLaAAAgAElEQVRMv8uBhHqdaXx9LdbzrIPiet2rf1jvt/xLVW1wIAE2BdaFuID+iEh4Q0QC8q590GXE9m1Sd+5q5FqfuUD0E0ZX3peGcpIRqtZ7hRjVi1/P0eLqC911peAAgxaqK0W15Zog8HbLONPvtwAJ31v+0ZWrlBOeL6PX85Pq9rkxc22jvQVIUKgjxsKZmCHQnQ+jBh20htQuFxT+d9sXq/SheQ4DUM5kdyrY9u0cHAM4OVf4pJxeB0WksCnEEpWnEkG5F6sIUivmISABiK6cZFcYMn6kzMXLgPc98qeBoc/jW7Qrwob3+y1P4fAaR+twuLFPSbzIfPE9CRiXk1N5mBzL82pafvr4XH7+9K78/HxXntbzsm5OZXLel0k5lilIxhDyi0M8FIRjSlKQLgJMQF12zYFOWATOKLVBJ9H6PATvhN5bDSRQ4efp6f3TYwskKCLBwSM4WJFikeVhx0F6p9Pql5dNti0cWQcSwFuwQ0RClmcEkLDdRslHRhJwWCNHjz9JStQqVsocjHsSRh52NFJAyol5D74XhN3jxDtLTFYcCVhPu+MuWOFJJhllnAAANc25rNbzcv8wLx/foxzkXXl4BOnirMxm4yB9y/KKWheI8tCax1gDWOA+ylz3zkDqyM3cUKACtKoNAn6kKP1antJnREm7ByogAeuMexFjTZLLCFcmLSac70OQTfI5IwBhWL+ZxtBMWTYT78PZZSZFVtIAjwErcWx3bZh4tCGrA2AOkb6Alc6SoGc6tXoWx6lpyLuAyAP0hTIlDRQACQjLV6pEpDdEqL2q7YAUEBwKouC8AGYyuoS6hKH9WbXBUvRYNQA5+QAbABYQ2EzCN0YegCQVLjJOxONzMWwzIgFAAkIAMkqB824M1Hgu99IkolUiCijSn0CCBy6KDUCrTM0BICBODcwzSAd5Yp6gWutc0agLIBMlIPnTCyScy24fKVEOJAAY4JoAwHCM9DkSnCoUOMttYi2AaJMkjSrxCMgga7fDUPsC/oEGUQjgzRhRvqmc4zhQKb4nAAHpXUxRYBnUURnPAU5gv8Gg9dJsMV/Ub9OQLwQvDpGKE/ttxiog8/mC5J9oz9eXTfnL69cAElDdAeSLUUQ3gBOMMfURIEmMQRDEXvu55Yj8PYEE6SrtezlU0mVqt0AG6QfpcneeZUNJN3hqAz5T+qOnW7led7ulT9cPAQlqo2SdO+Jua3rbZTfKVrwGJGhc3I50x0b2k8tsb4e+X9tmDi440FMfvg3Zp5pHt/W8rXK0NA+KIJWOgI6TTul7Vl/73TH70eUfvxdIqO1336fot8CJGkjRuGot+Ti77To0Pz5Wfbbk90YkUIeY/Yp2KsXlbwEk0FG3iKoaSLhWtUERaNLFfSCC/J1bQILvPweP9B1Fs1ybP5YfTluV40VdpzTLqE70Twkk3K3v29xOOUW3EBmebtpA1grGBd5VbXnjA9y7RsRdibij7MLQF5YvpHpRaSPXClvX6eQcn3chyBGW91sQ31oRhGOS1S2s/EmrrBKBwwkfftoQn2qshsgWh8bf2cRvGTPalC4wHZTxjebrxcOtBSQIhadRuw+yN/wNBwz/6FypTF+WXqStmuF0ED4oxSiHLWrIv9I4VWg3/q7BLBfEGmekNsjQ8Fw6gQkuVKVgNU64H/Kida9rRt+tdQ8j1b+vtuhZcrxq7gjuOaQsNDMCCSytdmTQcFYXKEnSxiDvPJU7EUCQ0Q2g4GlyKp/frctPH57Lx6d1+Zfn+/Lp3X25R6DB4RVseWW5mJQVgBaEb8MShoPDcF6cck7anHEfb4FCzoHRp0BxP3IakEgPp/dZzjQdIgAJWh90hMD5UCL8Hf/ojE0jTx3rgeSGYM/fbPg5+A8Yxr3Z872uMkwQRL68IhIC5RnxGcpChtN/2EcUQyjTLn0r5qUDpuAINbM586iRH491/PBwT2WM8HtEPERJyswT30epSYR0q69wZEKXttR8oKCkc7lezZjS8PnjU/np5/flw8enslrNyhjgzfkQZJN5ghxrxyM2ghyTP6atYx5i3dWGnAz+PuNaMg+ftdEnpwDqZIy0wGcuehIpMoUiKmCQ/4DcFhFxAiAMFS2Q2sJKFmyr0g0UiRBtxZg54SKui7Zke+i2BbDNNXWMlAk4/Oh/zB14GAIsYf4wQucJShwZadOMY7wALkQVh+SIQUh9npxEX4MjYQMyvgSxqYu84kxGI8T70bVWRiRoICBBkQYTAoIB2sHRhTMPIMGrOXCeHUhQpfA8MW6dtHHoLIAwSiWLvsXaQ/+2BUBKAIG8p59wJanlFMYeQvHzRA8yE8AMU4fwjSzvyakDuNSm8sCRbsouxxHkiQjxh4yK8cU+i72lPcZBYuRBd1LVclRYpAD7MRqXDUAHAAJJyDUCUSbmDFwrqOpyBsnsqMybCUkVpygzCn7E8bSMJ6NyHB/KCWMtoIKpCyGD0E7iC5ABBGUCdMJrVGgBSDc6zdrxCx6KMUuQvu725ErAikS/UYWEkRWUxvETZUSDcLa2S4b0Nsdae2wgtUE6u8/ZqQI2847dL+nEmNtO7nl7Xa7XBr3bau5s6wm6v+6nPaL76BACe1Vh9ip5KNBT9/J+Sn/6ib/rZ8krf7766L/lTDlQ4uCC25/eB/Wjz+ZwOTDEYeBAhDudsj19nehZdftrO81tuSEbFmOta2Sb4PuSnxpfjYPaKztMc6R+trJJ4fRZteGbhffGN5iuVJUurP0VX1Pqu9qhaECtB3wu2wW/teY0t/59/N3aK1fa2/e5AzU+Z7e6fG1/+Hf65r/eT7re+/PGoe69TKkN19p3a3052aLaTqLbtP3wQOq/TE2TP4rxgy1K2SIZaKkfvr+8v7WcwGvMTy3LfH/0RST4+kJ0m/u/4kjgugfJ+XxW/q//5//Oet8j2hqTJJBkO2+AyL9lXkbnt66k33LX33ItYe38wqiU3wokQFn75sKdHOF6i0K81VwZr30C1SfUh7FPYfpiuVgICpG5KJkmButwTJVT9XuABO/bNwIvlbPIuy4crX9gIMH75IKyT4CH0RUnYXS8M7RZa0YbGdfBGVSpJ4VBw/GT4JVzg3sBSFgul63TCCCBDgrZ8+NZvwVIkDBA31xJesSKAwnq618LSMBz1QYpMrwm30ECKBKQMih4ij2eJ6Nt5ngzbDbKNfKeEHQkVwtnFTRmDIVHybPzsbybnJjO8PnDU/n87qH89P6ufH66J39Cc9yU5nQoS5SERIm7KY7LVUZwWsBUNpk3YC2zdIM4bdRY6QSj3gfcozSgQxmLbLE1kBKcRGqDTrkUkRCOYjh/UDzIbYZRDyBBp1mIMhDYgLx4OLBw9MGDIJABgAGABDiyr69RtWG/iwoLcHBUeUFVHMLIyFrgOAtGmPY+QDC0Z7N94fPv7wOMxTMBYLRVAhiVkHnhqOKQjuZ5FHOiOcMZJt5AljhAnPV6UT59fCyff3pXPnx4V+7uZzxVxTzDSWqVsAEJMh5bVvict07GRK6rlLkb2VpvMvxrY9VPGUfHjsGdc1cpdHAk4EdAgoAxOJ902tNBRQQA+2EgAvkdVBqMDP9wJhBVsO/KOcopzhSWMGhHTFdgFIYMkey/XjM6BakLzSRCEFX5BY40Try5jyKnne03Zy8Y9yNcf0sQL66V3hG5IsfDwjY9+isIDhFiTxaCNtKgD0i4ltpA3ZiAE1pZG7nYgzSEeQLftMRmWhtwbPfjWIeSw4zgMB2+mq8iAgugTUaKhHMYhIM6SxcZlsqNojoJQc1zAAlYBqy+wJQFAIfYv+APiYifOKGP/BIBNpHiECUrW44KRjLEnOCk/9QgZipSGaJRQQyLaITRgcU+ywL6YoI9MyKwgP4xUmZ8LofxqRwzNYTrnPPVRa4xFiJtA9BnUQY3KAPZcP2eT0mmytSV4JDZnQ5MyQHIdAAPyyhSbRDdgnUUQEn8A+jCaAvnnzDAyZ3H2k4iZGzVQG7ZUa67dF088zYK4UBCzFOAhu449Nk4ek+GeN2/+nPdWzpOv6V/dQiB+8CeEEAhgF3Xaw86kCDnsJZxuNd/BiBBdoH6Vjs+Pp/1395n6Yk++9jH3+dT+pS2RIK/+Fs6QutTALQiAJTaqOv8IMRBB3Ek3Fq7tz77HiBBQIDafqlHw1FVu92/8PkYAmK0V9QHjb3P5Vv67vvtLfP3Vn/o+/2z1I9XOBy+B0jgvk3ZqKpC2suIIBOQ0CeLfJz9c+lpyQsHEjQPDvS4/O3zb6CBrwEJLA89m/4BJGjQ6wG8cHgTEfTF7crm+xdqntonAZQ7fL5Z6sVUb7ZakblQdeXl1+HvHw0kUNCYsanxUv3Uf6SIhHpzYtxcUPRtNFyjMHd83/P99X2BRHC+BCTgXjwxfnmpcr4jxw1lQ+E4wiGAY4jraiBBzuat9YvTNRngbig5Qq3P+wQ4gATfD66QXWhdUxbNrEsNwjVympW+8PXr1+6012qIc9xx4lbAIq6w7GBmD/JDlBM8U0+zmFqG/uo3DP8pIhKaUj4+LMpPH96Vz88P5ed3d+Xjw6qs5/h8W+bjUmbjc5lPJ0FMxpKXYdjjWc1iUkZZ9tXHzw0731/13zgxxwn9JvkR0C8aLBluPZkHCNWCUXYyRuMmnXtESIiUC/cAOCAgAcAAgCaska9fI3qFaQd75NrvynYPoGHHaASQP7KqQgIKOin18ok0hMqRTgCuxYkvox6y1OF6jRJxOM2I9+CEnRGVwJNalAyKNAfKSbhXyaKvspJQTghlR6nHxWxcVutpef98X37+6V35+PG5PNwvy3SGdRuOUqyzLrImDLWQm2QBSUcoFGSs99bArF5r3XtEgua1diK4r5J7oQWPLY+eBmdGHMEQwBi1QGI66Ik9tCfhp1EYbwB/EKWCR8CcgLNF578neiGenSemkKVOAKnUigRmI80hHFmG7TaI/QjniNUEMiCmmYazIlCAxJzgUsjPKbuQ2oA1AAK9BA00rjrl51xYNMJlqavI6weQQEJFRhpkaGlGJJC1Oqs2cL1nvj6jBwQkpHDRvLqhy4gvntiHkywjnnNTjuUwiSoVmm+uD5V+PJ3K/fqB+wqt3GaUD/cw7kjjMapvkIww05R4GnMKIAHkouRGwO9yovO/P6AKx44n9+UcETRBOkgihCCxbAEEybSuZGKro8u4jKezoHTAfsHaQ6jp8cySt5Rxo0IgYTGblzlLboLTI2QjQII90oPE/5KVMbjeM42JawsrJMFR8JKAAJZRGBlphG7EdZG6sCN57JGnT6wWgrEGgKIykBiXLHGJ8XEgwfXENYdB17wFSJAO6rOHYl8PAwluw9UyoNZrbpNJn7Xt7ck37zvxu7Av02EQkIB7Kced6wxRRfbjNgr+VhRNfQggB68Gaur2c49lxA7+VoRiref77E+/prYR9HroRFu2UW336nn13Fwba7/O21U7SrWtJMCm1ucaExzmaB7kdGOMaiChBSrrAzuzfa/ZSLfeHwISJO8udeAl14eDIJSxuea0fny8fBzqMe1rZ58TO7Svh+5z+f0O9Kz9Id2n73nd+rlN9jo0J0MRCfV+8vvpEMNLqKv8o9rsQILGnnoy56hNM7xCZimgsA/87JvfWn707S/vE201iwTkIUSCKrArYMf+EZGQpyy3HDEQGfnmqh3xt2y2ocWqRaAJ60ORrwlyv3e9qdVu//3XBhJu9V85ji0pVjaW/exidvju701tGBrbIaKm2hBRf7QmhhBZKBAoFZ0WKyzakV5X6nIYpQDg/LkghBAB2ICIBFUEkJMoIEHGiZ71FiBBz3MEuVZCfQJZp8rXFPXQ+kdqg6/LGkgQQKI+qE1UzIdzmeA/EIhNI488zvXgqIKw7sCIBK5vBhkj0DaiE+DAzI7H8jgt5f16Wj4/P5Wf3z+Vn5/X5f3dvKxn4zIf78tqMi7T0TlqqE8j1xo/MJDhWAFIaDJqR0ZHPYb1PusEcYTiw9l53SAiIMLeOQaIgEBkSZaww1zTsUshLWUPhYIxmZB1PQj0mA+fkS8YPzj7BJu+BuDUAgmnM99DzXc4rvt9pDQA2Nhto6pCEAlGWoLPvypVwBkKhYTc/l0QRK7mzOvvwnHhvAAwipzwNkLhfC670+biBDSC9QAARGY1gARwIjy/W5dPn98xBeXxaUlCRzqTrKaBU9MAEhQKXAMJkp26Tn2JHO3uRwaiK145D/rsQqYeuhNKfifJkXQNypDyJ8s1tkAiUx4ADgTZGOYPqJdIMTckU8y0kKyaQNAwq3FgvAPcuSzTiVDxVjYpcgCOQEvWFJwmBBKACjSxftp0h33MJyoxQBYhth17DW0BMAViQMnE87gph/OYYeutHEzDGNd4pQZFJnD/imAM+jX3Y8d9kCd/E/StFJEtevnHABy+BRKoJ3I/6LfadWH8KP2iwYl8Kbvzvj15a8gpEc4lvnO3uqecRdyEUsgoZwlAxbwyYqItExlpCsF5gDKNuZLxegxQ4Vw2IFbdRXSJynRqPwtE0D5v5XICZgJ96Nifx2U+W7LyyAn7gCVFj4w6YCRWOZfZpCGAgBQgRCRElaljlL8cl3KaTYLL4KIkX/BaYB/KAcKrZornzfgbz8JaoIxgRYqIlGC6RqZtIKWBIAPSIpCORTANoErIaBJHjqcEpPz5Li9v6e+3cCS43ug3in87kOBt1fxovdS6VrbaNWdG0YN9Dry+Q7mPPZuyhFwylvJar213BgQkXMrubr6/F0io583tJY1Jn52pufg9QAJXZk9OSp8jqfZcA1IUMVjbxrpXPT5aj7pe6aUOPKNviqpUW2u7un39NwASfA91etDA9Dy08jF9i/yUvB20sXvC7ofswvqePj+Xe+k/P5CgKjwczyq1QQeqTgAsIAHjID1Rz7HGyOVLH5jgc645qX/fnF/aXh0wxWiz/AIj5SbNH0BCazDdqIOqqg0XxqUp5d+6YfomzRFhKREJ6dbQyHC7+vuu6FwI9l3nylAb93sjEm7134GE2nhoN1CO/T8KkFCPYW0A1OMqIEFkhjSw82RSSrSeXzmEEBjiPtB9FbUAIAGGfuTBxymzgAQJjzr6wY0qjTdqj0tp4HNPtZABc22tyAGpBY8bU0PrfzSJMGr9UEjmCT/+hgMsR651/jKc+3Q4l3mZBnHYtKHQAkJMwjqURTuB0T/qvHt6QwYvl+npWJ6no/I4b8rH56fyJ+Thv7srz+tpuZ81ZTU5ldUUp3pnEi6iFF1UFoiQXJxkImQBQIKiAWQ4SEDLEOk35IKokKkFKJmWQAIdywQSoCa1BzkfOVZaI4goibmMeQwQKSJfMJe//vpr5NZvt+RL6DgS9nQEkNIAwrzdDlEIOKUuCSpEVAJPsJMoMeY1wnpbwylPT4OkDpUyALbA0O3KlRE4IJCAg9NoH6MURqW8Hl46IIHs/FEXgEh3AgmLZUMg4eOnJwIJKAnJqg3EjVD2IsLqA0iICBXJL1SxiLEPoKFTejjpDib5Wu7VIILW3zUgoQ1nD+KA1pHHfaOqAk6mO0JO8itkmPx2jzEDaBTtxpKKUqC7mEOmJGAOVNkjUlYAZNHwINlfkAzG/GROpRx6OrSdoy9HlVEhIP0jvX9WCYBcyhNOpMoEQWFGPSUnB6JbdEqIUinH0Yzh61H5IUAIheRzHNMpj8Z2FY5iv3dAgiIS4Pzy1DOmpxdIoJF+BUjQPhPAdg3c4xoZn0m2uD9DVoRBSu4AKxM5ny5ib5emBeEwzhNUiwEgknsC3nKsk3NWYeiABDrUCY3hKdsj0oD2ZYv0ngNZFi5OAXmfNtIm5lmvL5zY87isJosyZqRPAAncO0ybifStOSpV8O8AF9j2jPoo06aclzNyGDAE+xQcLZ3RHhUsSHbJCg1TAgkInkBaByIO0A+u26zmEWSKwYVwBIcDwBIAZOD9QYoH+FHQVq5ZTDJSM7r96rqG+kWcMT2GkdJZhg4DatvCnZJbRI9cslam0XW/7uH2Ve2M+ve1Ll02cb1lGmJtR7i+kB52PiWNjetata9+Vt1/ybueIW1BNP/M7ZM6IuHaSaf0fp/N4e0ZOoiRTNE8+PjVY+avfVxc7ks/S6Y7kODjou8rtcT3nfwCXO+pLxp33Ru/rwEYur/Sevvm4i3vvSUiQf3SnPhYcu+m76Dfbs/V81eP8TWgRW2X/K1twnp9XOurX+dt6ezKf2wg4dYcviUiQX6PuOBkv4hsEaCsr1vf+5TZJl/69uq1/fmWtRcPTg6ltL8EJHBd8ZRg9AeQIIFRC2vfaGBDrgWQK5Ruwb95ai4udKGkheGOn56t62qhceupLhTqDas+fC+Q4IKmHse+iIRW2OGgh+GTMpj7ezJEtlgrm/ourC9+40eKrBau1xR4rbRx3WV9+6znnifGPn9STO5Iw2nwuRWQACQc9+Vp9g2yRXx+a/3SjM3yi+irHES915dD5UYODFx/raHU+rm1/hnSjlOxdOZcCDoi7g6c7henv6VMTw2BhBFqoBNIwOnYoRzOyXyfpeXooDLSJaIR8JscCc2oPE6b8v7dffkzTrzfPZSnZVPuZ6NyNxuX9QTOxTnCgifj0vCkNEjZEC1waE5tRIIiQSSwMRaXzmtnMEefonwlogEAJCh/nsoCFSaQm51OTWvAJRmdXjftiXS0i/stSfjwDAAJcPJxb/AmqCwkQaYjAIZ9pDZs4oQUnAc4fd7vAEbAHUAVCCMTzJPayP3cl2aC0Ook62sZj2PvKmyYhH+Z2nA+R745a+2OA0hA1YtWYUbiCEOzWed+cmbJx+fnuwQS3pWHxyWBBGzdM1JrktE/1mw4gq38mkR5Tk9pCJnEeO4ARdJp03d8/nx/uiyOa0fdSbTypquIBAAGHCuABwkm8DffR2RARKBgHeCeKM8Y0SSRRrBPkISs/6y6EZU3GBXPsgRZmi/70pL2qWoCfMF8LvsiwkTkpmOMUZQgIxfCmUxHtIk0nvl8GfwXCSRgbbTyBM5gs2CoPvgbXFbK8ZWZ18qBizS2whNyhvRn1QakNnDPWNUGpTbQwQclSQIJAawlt4TJcDyrjdQxQ+obXTA+l9cEEnRyCyBBIB3XzTlY8xFxADmLsaceRsWVLIbJR2cJUFbNIEgTp/GISKiBBJIvIuoH878NXgw37jlP7UG5ql10YKv6MT6Ny/I0KROmmwQow2ge8sLgFSJ6AFDhs6itgX2GKi/o03k2KefZnKkXAp0p/1FSM3+ixG4YpExryL11xDo87srrZsf0GEbCpLpGuVBwb5ybcfnysiM3xQg8KiCBTQCCaMR4wqoWiEio95zWyy0yPsJmrNRxXYG73q51U9h3w6HN9T3cvqvXVP26NuwlT9RfzsONgyp8FlFmMUd4LecXc6X50H1lf/xeu7Pve7eABI9Ykb3s9sA1R8X1+FvsL4F7urZeL97/a2PhNq6uGRonAQncWWkfoU9un7jdJtBH+4myqOminGpbRkD2rTG49dlvARJ8bdRz5Gta17UywMgcdZ1+DwEJsomu3X/QPq9SQb5d3//5gQSPSFBqg8ZV8+vVHGjnKaquJ9qjBoq0dvvmwHV2vReuzZlfhzQ5l3E8LEiQn+lro/IHkCDBeEvQo6xcrRxqQfZ7hUR9XxowGb7sgtAN3BrhHRKUtaCvBcXfCkhw4cWNopSRHLzfG5EwKKh+I5BQGyM+t31GixxyD3VTyDdzlE1QakP6d8Jhi38yIsS5gLWA91nKLE/ulZuHduEzARF9a5LPQx7tNMPoncQvw8RlyLnidsHh+c/el3pd9e2BOB09UtjUyL3WIdrm/b8wKE6jMgbZH4xBhGjDC4mA3A5IYIhvBLAHyZhOQcGBALLFcVk1p/Lp3UP586f35afnu/K4GBNIeFhMymJ0LLPJiKUj4X8SZEVJLpxSzqZlc94xZ1iRQrWB0wckdA5lAAmIGEApOjj5mmcY5zRCzNDkuph2z0IUQuvAZK6+nGTJhLhnAAnbCkiAswMQA8b96wsiIpDiEBwJh/2YZRtPyGHO8H3fo+zD+VCmOLE+7mhkieHdZU7k5KPkZjLTgyKevAWRf3847wgkyMkJh6cDEiblVJarprx/f08g4fP7p/LwuGbI9miMU1gBCQG8aB7gI2MM4AhfyhYLXU+AQUCCI/YuNy4Up0Vj4HqcVGusKXuriATkrZM4Ncs+tvKVJ/sIAw+QA2ALeSZwLap3JDkiTnAJWiW/Ck54g/Q2BCTmzytVkMeA1QbilJvlmJJBGde3BjDD0KN8qyIWqO/a0P4AY1pC13wuAI4WXMSumiwJJIj9G8YDxqs7Ue/qceD9y+oNSE1Kcr+q/KMiEliCEaBCApYA8m4BCbibyydyLNiP6/Lj+FS2o3NEJByC/CGiQ8ABEPsPAALGTHsIp/4B/GBdH1kBAYhmgGWR4lMDCQjpF5iAk3mQDjIt4FTK5hXPNTA7S1mqD6iGcqHDWyDmVCancZm/jsr0jLZmWCwVZZ5SlYgQwr6ckiQ1uAkEDIxmk/Kq9jCCqYvMoEHLcQcnDzgWZrxXpLlsy2EXFRy+bF4DwEV1FEa2IFsDoO60jKYTckUASDiD+HK/L183W8o6UokARM0ypW53+H793ogE1yuuu2UnDQEJ9UGC38N1qt7vs7cu9KVVeMG9oa9v2ZeUMVnLXbpYp+B43Rea32eH1HZQ7VTX3/HPbwEJTvaoefP+duN8GY2k+9f2am0nhF65BNpqG7WeE58XjZU7Re5Ea315m30O/dDOwRy8j3trTqir80BGtpfABLfZ3T7APUB0+z0/vxVIqOfomn3ctx4ov6vKJUNtF1BW72+1Y2j+5VBfm7+QdZen8vW+9Pn2tRIlj4eBxFt9HOJIuPXdoaoNnAOR+VvKA/uTN1ZEgssfBxLqcZdP6+OP+137Tp8ddGEPISLUdS5JyeJ+LFNczn8ACW8BElBWqd5c14zQoU3X97kbt5hAF0q1YpRBe+05fUruR4TDme4AACAASURBVAMJUoK+uV1xducsXWmwdmFaR34EkCAH9ta89DnELtTqjelGEMZbFS/cAZaD70rIN6OUlIRoGG8RWYDxFFggw07h6riHQAb8jbUDR/KWoQLHx8EHr8yh+2td+VhIOF+QpxkoovnuW3M+3khBgDMDw51oJk70EBqbrP7r5YohtHgNocRUDDj1LOM4LsftMXjWeSoWdwaQgP8AUtCQQJ101n3vohJw6ex4KE/TpqzH5/LhaV3+7fMHAgkPs6Y8LMblcT4us9GpLCajMmdKQzhlcGbmy2WZLxflFYY+wvmThBHPYD14nipGaTj8Rrk/1rjP3PEzy8+F48LUg32ErIsZPvoyIrcGTvJkUE4X83ZN0XEhcWHwRZDchmzs4QCxtCGcGOQz73blZbMpe5SBRKlBOAI4rT6OGJ788rJh6gOABEQjg/wdfjGiFEiSmMoiTlfCScc8IWUH+fZMMUDUBgCCJE9s2wHn4pBOM05uMYdkp8d9QbbYGVPY5wITULWhnA9lvZ6U9+/uyudP78qnjw/l/m5ZJpOoyBGNi6gYAQlNnu6j/XCEOyVrRgOjIuDLCAhAf3Hip/J3+DzI7wggMUUiwBA4XHAsMe5ILYn9gX8BDvB0mF1C1AIiPHZltwG/wJ6ceETv6EjiRbD2Yx6xV3HyT+N8FNEVSHuJlIAAGgAkMDUih2y7Obb7QTwHdH6Q1c81eQkkKJKFbUb7mjEdQp3Ig4kfY8kSoIcDuVgoRyxSQkACoiRGUwBJAZboHppNRSsF/Bb7IQY9AEz8D2H2UZUhdm4LvDG1AeUfccIBIBDGSUYjTMJQgUNMINJOdBXyKbkjIMEdI8kzAkjTCLkXKaZkLyIT/Oe0jz7iPkG+CIBtzyomknWYk0jzQNnO4EOAw0wgAaSU3NJIB4kTeAIJG9R/zBKiWW4R8lAkuCQrZf9j/WkdsvTteVQmv+7L9Iy1ktFIY+W/kymGsV6IJJhOo2oFhxOOPqJ5mkn5C9JZsM4RoXKMUsT4Ucob9lhUE5pRlmEMSNS6A9h1Kl9eXghukp9GFaAAXiClAgS1yzUawGtfXrflP77+Wn79Grwt5EYoC6ZBSKdCbsdcBU8DOUeYQsKF001J7l+QQt6KSJCjrS/WTmhb1eVitrsXtaPp9+GKVTqPGdOc5p4DArwnp1zgOMZW66fWr7r/LSBBQETtaHkbbt2/tm9qB1J7Rf2U/NA9lW7hw+dOyfcCCbKvBh0d7KGsKqK24bfKN7pt7OC+eCdqZ6q1b5InDffCnAk4wT10kCMbnQcM04iI0zzjkIfRPBOkQnXzL3uQ6ZHf8fO9QII78j73bwEShkAAjX+959Rdjcet7r8dSIgqTiEjgrdF+ltyU6/1eayt7wUSUlaZ3dD3PLWr/q1Te1X9+QbQMiChDxSt50DrWNfKx6h9Us2v9vXFAZ1xkEinuzzxtXFKnaF2c76g3xNIwHP/T5R/JKFy2DANjLf8+f9X+UdKnjiyXC3XF3klyjHxxe+TTRbkqiSQO5dDMsInuO9aDnwinf5cP7UWO7smXZvP0U999xulYlUn6u+5knHh6+28dWIw1He25QbZDIylofEZesaQI8u5uxEa2QcUuOHaVpew8meulOr21ULVx0/OkJ+swtBwMkW8hnNEYxZ5p1mbXpEHHl3gRosEihSg1gOuETjlis7H3Y0Jbz/6phNL9cMFkq71devjobGV4ynHlyg9TvaQ4zuZMv+aTOogHmzAhzAJYACG7euWzjmcdwISTAdQuHo6GRk6z4D2jHbBd6enQ1mft+RD+Ph4x7SGf3n3UD7eL8vTHGSLp/K4nJXxeV8aVAiYlIIqE80ULPrhoE3Bbj9pSGZGgzrrscMAhvGM90OnZdk2/w1StOmMzsaJPAW7st9EZMJuE5EENIToYIwZATGbR0WE1kHcp9sGBx1CLIGYUdarh4ICISJC65H/fhRosdmSUBHlGCO1Iko1bg8ZXg/OBDjFSEkgMVo4gtxPdmqKE3P8tHXoWcYuyjnSTcbJbZacAzEQHKJg0Y95iqsBEmUljDzxx0ksog3Go31597Qqnz4+lc+fH8vnjw/l8XEBN67sNq9lBseXpINdagecg5BXQY4pIw791HpXKoFkXji74fgLEAAjf/iooRzguDKSgrne4dDDUSWokhwRkVoAcCMMDIwPAIoAHnDim59nNQlU28DpNEEEVgUI4j+6zswhj1NgRAKEMx99kAGBM30SLiHsNt93p0IGgCt/fY4mbpGDzn511Sz4eXIt4KQ5+hfPRZlK/BaYcDxjfjueCTxPqRLiY4hUli6FqS1XCEOfNkVwY3AdESDIyg00yI+Z5hCnkvqcv5nzH5UKXF5114WDLrnqxpPa72HHAmzxG2ShPFXR9+sToXQUCS7wRH5cjqczeQ+iJOa4nJomSFkx9wT2stIB+AMwjsdz+bp5jbWbJzkYA8lBPHs6mZQTgCWkwHD/gJgzALvZaVRm230ZA2hNkBkyAnIIaxByFKM6W8yZ+sVXKIU5nTI64Mv2tWzLuWywLg8AqUcEDbhfssrILB0jjmm2m6ARUxsQQbPj/SiTMhpmMmuiqtB6UVbre5I5glzyl69fy7//+qV8fX1hSk8ZzcruuCjn8zSAX0iBMfQxwLPk7gCRZ8o1OAcEVEpTJqMgokUaGyMt0gZzxx9tlqMtg1lroI1yy8gTN9Jdxw3ZD9JnfYa69Omte+tZckJxP0X34PuyP/1AyW2STn79PltJ9pfberW+ZioVZN10SmAbbVJUZYSWXP9xIKHPUcW9qdvsNF/yRbLabVdKC5Nz2Kdh00pOX0YkgZQ31kaXWnZpU3bgVJ+d4rLU7XzZ0TVQVY+Eok5lE94aK7crdd3Q+huyT319DNnKfZ/7QaD63Pdb79V9EFCGfrR6xzgZfPx8rOvxqu1OjUv0rwMOWqCVHDahlx1AuHTks3xs8ttoLPVs3Fv+l8Ah6Q3pGPYXpwbQcT2/Eal263MeTujgpfIhfN3Xa5NtzbRF1/G179FGD16p6hBRGUaWWJW4vbVmYHHyICB/2lLaGU0L4OBluyn/7//8HzyVaqMRE2iLubudWv7WNTs6X+7qt37vr3edjsSvAAkeGlVPGAV9VQO53gxDDR3qPo2aNKB0LzmDcjgjd3bXngi1E2vMtr4oL9p4pXylrvEF3Cdoh4CEof4NCcqh8Rv6fOj+QzlqQ4J6CEjw77uQ1d/1+LlSxd9w1J1MEYYRhLOQb829Awlas66Q9RydKEiwS1n3heb7Ne48+Jg74q916ga7G3D1XNTGl1670SRjHp/5umcbYOzu9gEkwExPgyRK2oXDo1MKnnQTREhivnMpk/OhzA8v5X46Lu8f1uVnAAlPT+XT/bw8zSZlMTmWx+WiTMcH8JKV0SSMbUTnI+wXZv1sEiG/cljrUEopcleE7d8kHAugAMzrNNA34DLYlN1rGG/Bih4gCsjO4HjCceF30oGWIdU9ozslxXs47ca9dMos8IlpDLszoxBYDYDkbyiHd2Lde+Z4w+FJWU+TEafABiQctrWBFs+W8cyw/FRiLj/gyDMscNQ5xlFGMMnaUNWgHMpsUsrT46p8/nBfPn16KJ8+3BNIaEaHst/uvgESRKoY9w9DnJU2zmEU4P5+Kg9+Df+RseinTPpb7eeYZroRcuhl2LqBqz7LKdD19QnCdLZqjXIBCRzzjFQACIPXO8xLpjS0xgGVfjjy3gY39KSz9NtlEE/kmYYAkCgmud2jeVJTAwmIohCogHuJ9LEmA0S7uUXzvjp1lzER7TixPGGGb6TD34UIoy3HLC8bnAmXYEKkw4Qh52tMMlSOnK+7WsYsJ4vk84jx9cgKdwBrPaixgkNOYzvDlLcgy0RUAoKrxg1BvP0xqhrQqCRAg0gipAZlSkjuK86bSj+moUiOAgByJ8irsDcQLQBuiSmAhuO+jNIwx0kPwcxpgEvUbeSOmfC+PP1kulSkxH3dbcoGaysrPoh/R0ACdYbl4FK+JAeIZA04VvBcVIQIIO6MAISyXK/KcjkvjNraIxrqUF52m/ICYtnDLghdT9Oy3S/LuaBywz7gRIDA4wAH0PFOF4CoFdJEQMKUtnukxiWPRK5NyR/MH3Sl9p6v73a/JED0e4EE7Zdal2m9yJG85fCjLX1AgtaxxroFD02eDtk/Q5+/BUjQnsC6UPUp9ItRkpkSdO05vi/9Go2bH35pjFyOCuhz2+Hi83GXGhLzm3o+o2MQjRMyPfRUpyMTAB8Hh05f2/SevkN5ZuR2XOt2uto3Bn7A0mf/+Hsum3WvIfvV7ct6LcpmurUG+p7v19dARN1GX/d97a8jbtwO0j51fdVnK+hznwe12+0rHzPtv1rf1mMBe6e1VZTbn/oU12L+LqL4cv6li4bu7+Pz7UJLcuIksJZ8qv2sPt3T3rfy3+r1ojXvY6xrwr7/fiAhJH/yYmVqo4Bx+C7/DUBCpvAwuuyfEUioFUA9yeBIcEF/c+EMSfWezx3R1b2ldBQy5ScpvlFrIeOCpr2XuAi8tnoPgce1RT4EJAxttCFBOfT50JAOff9vASS4Qrr2t68bN4QRWqzTSjn9KhEpxSYDGK/rfDyF4mktSGiGco2TTa2jPsMZ18kQkwPja8HXZP3s1tnKtdWnSK8ZGq409DyPzKGAhFHLkmeXQAJr2Y6ibyIOU2qMAtkYGgzwYfO1PExLebeeE0j407t35ePjggSMy/GBQMJyVspyTurzOOlDhAPBhEmZT+cF4eACEnT63accayVKmOMc+e+wm+nsbw5RnvHllYbaly8vYQjhPJCEjwiLQBhnGEizmUJjjfk8Q6WlCCMcHyBBOIECn1Du8fVllwSLRzo9sFFZtg6Od5Ys1B5hcgkNtQA26KiBLO0QIZ8hCwLdduXrCl7RAmEgnkszyZBRhI5n6CicLtapB1ncclIeH5YEEj58uCuf3j+Ux3uM+bEc9numtyAioVuTqs4QJ+y/B0jQ3pCh6CCay1Cur8Plaagr7m78Y9zlgF8YPONZCyQwIkXkjFgXcNTJU4F0kw4MatcRDdsoCerGtctE1wG1QRZ1nhF27lUCMjIh2epHiKjB5wx9PzLKJvoR/ebJckYbeBt0UInv87k5R16hhalHSZTpQEHs81hHSAuRzqXxlikP8V6UdJUDi/dk4Gn99YV2uvxaTsORQNvlHEmn6X617tNrzS9JOxNI2J2QKnEmkIAUBpJnJpAQQxX7FgZsm5+SOb7i6uD9s17nabdnVM8CsmY8KSB3HrM0QpR6JClphtcz5QtAAoGNiFBCigHkIaIHEJHE/Qsg8nRiGUqUfkXkAvrKE+dpx4UQMiMcsDblKgFdpow04/L1q0K3g6eBe25aAuyeR8rD1+2GpIu7E0hwx4xQAJCwPY4IJJxOk3ICoIjTOcAJDdIbAHJ5WcrrQIIIlbRPMX7SFWiH5tVtKe0FpFVofdX7pt47fbaGgG7/zNeNyDn1Xu24SdYIJMd9AvAMcEERCbVdpzV4y94csn247vNEsc+B0/cl2wU0YWzfCiTUzq3Gye2Gely9T7fmBteNR5cpSAyYs+o8AhlrIEF59U3TpZbU8+/73O0R/1sHB31rQ/Kh9hm09vz+/l7d/2v31nfcMazvUwMB9b1qR7y2u7x/ape3r15/9Wc4CHOQu15nau+1Oa99ltpe9IOmvvG4tT+4/lEBObmV1Ff3p+p96+sWzx7yb24+P3mBIqKiS/K+pnf67Ocgw+3sLekyjfmttePrz/dZvdav3QOiY4qIckYwxk9w8GSa8mjEQ7E/gIRUmr45NagaeHEkXKKdcer51/hxBFTPwIJXXjuEuxSoDFU36CQori0UndT2tbVPkdZCcWgjDQENQ+M0JAhrweLz85bx/1sACX0CuM+gqIUs+g5BLMfPjQt3+qXo8X0PEUT/vWqDC0WtFfyWs+XIrAxxrS1/Bu4rgx0gh4AtARxoR5ymx78+Rao9pROJa8oWz1e7HaigsXWI0o4OJLAPGZFAg/0Ueb8CEniCSdLFUZmAKHG7KeumlKfVpHx+d1/+y/NT+fywIpCwGB/K/WJS7hbTsl4jdxxOwaHsTwfmHU+m87KYLRgG3QfG+PrzNdD+PYKzzsGMHGCcZG4PLDMHIAFG6C+//JpAZZwcR0QAE53ptKM8n057Y0wzGiEjTmWUdpUXwlCl07o7lq9fEPmQBIvBgBal3HjSHoYmTzfB7J6VMBBs3O6zTD9qT8kz8qM2APVa6yoIAk9lMQORXYTsg7sBfBHoI8ptwpm8Q5rJw6J8eL4vz0/L8v5pXe7v4Owco/IBrrck6S5EPxxikcVijCI6IMA2GSCKSOgzWDBPCuPVOPo65frahxGgfeJ6QGtc8tiBBD3veIpICeyjOPk7tdUacF84onDacfIf3+9CmAEmMdfcCLBqmecyRQaCfkP2TWYzAgksyZc5o+GwByADpIf9Y4lB5PUrgqQDEjgOWWKyNRqZM3pm6k5aGLGO88Q93kTcRaSAOJAQ+z2c0tj/Fq487qrEwNmM0MrOCJP80zqT/HOAR7ILv5EqBUPIdajG59oaxhM1f7wvIa9ISdhjnaH87Ggc5Q+3+yyviDFmnYGMSMDp/r7Mp7OWN0VtJDEs5VphqhPAjtV8URYggkRGAABUcJegWgorLCSJYoaHnxGFAILIUSnT+YyRCIic4BwDAEyCYVZrwHoTADCZxHikM0sQRiBVkmxK9gNIwDN+fXlNQxaRJPFcAAmU1dNxlIg87Mvr9tgCCRgniJr9uSnb/TwiEpLZJoCEDEdmxEGkGwWZJUhYg8NDqQ3BpdBFJEhfSFcASGh5HbK06cUeVsRMbpxaV7/FPulzAvSMOgffgXyXG5JVrrPl4Gg9+hrWPld/fd8PtdmvHQIS1EY8B2MKHY8+vBVIcEe1TwfifuqXAz0avz77zsf7rHC57BTSz9yOYVwO11BGKLYOW6wZAQmS1RprjZEDRfXakL1Vy9yL8c0T7FqW6Dlu39b3dzlz7RkhszsgXf3Q7yH7+RqQoLYo4qKv77f6resRwVLrRtlzcsS1xiRbvE19etnHxYGEeu7eMn5eelfPddDf7ey6v2/ZZ75WvxkvAgmX5aLV5toerl/rvsEdFICjt9/tlb5x6NtXPta35lafMb4OILRpYE9vgOKG/PsDSEjH7NYC7SNb/L1CvW/y9GwX6B5K7Ru9BhRoyIkA6UrEgULzXQD5Bqk3si9oGXq3Ft0QkDC0YIcQX1ektUDF65sbOY2/IYF4S1APpTZIOTrg0icUagRRAkyhmYoskBD2Nvl3ZSTrc31PwsSFjb7niKzaJoPcAQf97e0H4ihgS/m1GHNFSfwWIKEW2riPgAY56jqhIbCxB2P/bSDhcNxxemsgASd+TdmV+XFXFuNSnhbj8tO7x/Ln9+/Kp8dleZyOy6Icy3o2LverSVmv5mUMlnc4u+djmc0n5CsAkNCnjFpBn/vvwvhRTjmcjWD8ZO4vwkQRrg8QYfOypRD+y1++tE4aTuxxGElhzVOXcZlNV+GcWKpqPCtC1eFoXgCMIH1LIAF591+/7Mthj/lC6T+OVDwDKVtgrEcYNBwOOCPHSJ/S6Q5JBZNQ0udOssrlj68/rlHk5I9PZdIESSHasjvs6bDipHO1mJXZbFrePz+Vx4dFeX5clYe7Of/drXDqei6nA/gEAkjoxjfZ9jM0v835Lk0LJGht4zs1kFAblG40O6gl2UI6BC/raOGzuJccWc2B5Ln2EFJIAigMskI57OCnwGvk19dAAicWUSejmF8BCb7G3NGtDZ5Wl2DpTYLvAw6ljNIAErKMZhVxF+1RiHAhbwP36QCQUEckRFtPBfpTzNfslxFvEmjI0GGBCa1RlEYYT0SsfCzarvnV3Pn8SH7K8CL3inEc6f5uONfjd6EfGb0TfC7cJ6NJOTApB1ShI1ZEQYQC04r4rCw5ejxzv9/PlwUltGS8cs+AymA0Jshy2u7LajYv6/mSYzXGfKMEJ0C087m8jg9MtaJcTyfqpN/NiCMT4GdUx4nSKh3pZRb/ILAq3UDASOSZidG0hmdGSmgM0D/8IDIEZSVDTsceRkdQ1hZi5VCasj3uy2YHQIEsGWU0npfNcVFOSM9hEhpino4F1TQiIiE0M/fMAJBQyxxFiJEPInmERAwoHRmKoau65XPeGssDB0J9a8N1sOtfGfySHZIJ0pFa6/qOwBDJjGtAgre1tlWG7CsdpLhj4fpde4dyPk9u8bcOCYY4EoaAhNrR1P5TG67Zb+onSIH9xyMSeE2mPfUBCdGnb8ku3d6vHW09q9bv18ZZOsPXSd/9tc79dyvrbkyiZLZf6+v4LUBCbZv46yGg41rT1F9VbXD9p/0hIMHtSo9k9L5pzHydep9rAP+t+4BpaVX6lq9/Byq8r/rO0Pi63d83Vl71oV779es+PS5S3FtAQp+/4XZIvabr51ydY6prMv+0PEkCElQGEnP7B5BgOVC+kH2g+yIShoT3peC7HbngQsGFup+AyoinQZfhwY7u+oJsFXM6MyBt8o1UKyUpvfpERwbZ0EYZ+nxorN66UbVZ+vp66xk/OiKhRttpu1jonRsJutY3vgu6WojWyqMWgJrrGmjw99Uez0WU0YB2difN/eHTMM4EbDmQEGHaHZO7z48LLle09TVaz3IOZBzi+1Q+qOSAHE04cnBAVLPZIhL2hy0f15YTVY4bQsJO+7IY78pidC4P83H56fGh/OvH5/ITnNbZuExP+3I3b8rdoimrxZSnpiTMG53LbAHiqVWZ4mQ9S+b1rdU+Rdz2n0BCOL6sQAGgIDkStq8xfgASMA482eOYpkOA079mVqaTJejXectYH5fM5l2OfqZ6ZAg3qjGw7OQGvx1IQORDnpqyPNmCoc+H055tQP9ZaQNOUUYmRHm5GU8gAYjglFRkk1B0Ipts2ddJtghmX5x0b7IKRHAyMK17Nil362VZLGblp88fy+P9qjzdzctiMS6r2bgs5gFCkJAzIyI6GaZc/xiTW0AC1t6MkRHfnui43JXR7EBCO4dZdrMGE/Q50lS0jl2GxlpvCBQ4kKDokh2iU3aY6ziVRwrBRURCAglIfejmPp7qcsDD9NVP9Y2yD4R1mEkjtqV8So6JcwUkkBjUyB7hGHI/kpjSuBoE7uQJt3MkuKGKsqoKM47GxzrVfCLPPn4uQz8DcDhFaKV9JlkhY9XlrwxTvwbOfB8Q26cTaz3CcRaQAL0LMkKUSATAA2erFAIJiCaJFBV2kGARncXTqTzOlm1qkPLNQQg7A1EouRBGEZEwm5cpIoUAOG33lHmH8am8Ts/liH2XVWFIwprh3XDmSdx6jJQGRJ8QOErQB2sLZSxj2C9TdJTSwNQxTxmpOKGQqsT7H/Zl3ERFCwAJ+A6AAQAJKAN5bmaMSHgBoesOJV8BNMzL9jQvqKkDotAOSECLlEaVKVtZXrM5Z8oSyRYhg0KDa+3ht4BtGdeKSNBekP7lfsj+146I5vqtRrWudxDBbSfcX3qSY2MlndUuD63G/Wqnqs+Zqvf3Wx0otXcISFBqkGwCtVEy8Vo1rXr8fM+7vIJ8dvno39P43ZRvDJrpZIPA7daWaKNVUJHHrwu5Oa44Eup21nu+TwbcuqbPZvN5HEodGFp/kmmS+z5W+GzIfn5r/1wf6jv+7L79ojXT5+RrfnAPRbuireL+0n52neUy2dd5vS98LIb6p/LiOsHH9fWh1bd6u6u+MTQ/Q/7PWyMSJLN87Ll+q1RSSk472NBY+PddVtbjq+vfIkdoNYHDqAISYmMxzI1t+QNIYA5ykLn0CXGMF5S9PtOi6RMe1xb0WxaiNl2fwYPPtPAlkB0F97b0LRoHEuprZUDUC9OV5ZDg/d7PhwShh8aHYuhIw9D+oY38twASakEqQ1bt08Z28Mfn3B2DvvFslWblROh9N1o0pz7Xmk+tY10DJVdHlNQOk5QVBLKnNtTEZd5GF4ZSRvXnap/GREaYl1eCkYsTfBjVfWSLuMduvwm5lo4SUhvYZpz6nQ8EEqblXO7no/L56b7864fn8vPTXXkCu/l5Wx6W07Kcjln+cdyE8wIG9PlyRiBhfMbxW4IByit/4ykWT5TTQBZL+ml7bKs2gK395euGjjxC3F93UdGBVREanPxBNiFH1AgDkyE/xjjKtWEMVa4Qf9Nx3YIsCznQAGVGzJ+Go4MoB5QeZIpDEvFEhQqcgMIZQkWBQKHBmA9FCFscQMIYZfmyGkNUbYhynUEmie8lWZvKuYFVef9aUGijQQg9wq5LU0DQ9nC/LqvVonz++KHcreflfjkv08mpzMaFBIxwU9ivrNjRyWcBszEnrfFeRSTopEFAQi2Hff3V+0cGLq/Jk9IY4y58Vt8HoOZ75lLGNmSzBy8C5iP2QpyQqNwiV9wRRHlpcCUnA6NQsH7wTEsX0D6SHPSIoD5jRI6nyJJUqlGn1gEqxUk6+9gybscKE5BwjWwRVAD8qSo3aBxmImdiacOO50MhyR2Q0EqNTpWOQNbYnTq60SSZxkf35J+24Htye7gzp3bI+btljDYAgxhRc2IkAkoqnpqo0IDyjxvwh7CUZpR7DFkfgH85HMvDdFHOWVoTJWGxb5A2gBQD/F7PF2XeTBmNgBqSh02UXqS8mI7Ly7yUwzw4Eaj/YURmlRekODBlBoRh00lZrKLiSwCSUcoSQMIFiJD5+dpPiPqigT9uLqr7tFVaRk2e+L8WYANI1ZjMYg8iFQpRRkilOI9n5ThGBRmMCarDoPztuGxOU8oZtBlyjpJckQiY2iRrVSRHCyQIOAFoWQEJCsHXaah0UQ1ac70odccqAWgd+e9ra8DtC+nN2j6SXJCjhOvkiCt1CvevgQSPNpWN4OvZ7Ru3Ed7iBKg/rJBke6S+jzgeHHyTrEO/PKK1b4yu2cJqo+ZI/dP19ffcNtE4c5+eOvs7vhMCp5XnFpFwQGCMKAAAIABJREFUKQckmIKU13/89ZD9Wn+3HgPZN/6+z+XfG0joszl9/Hx9+1j0zetb1109Zi0olVVWdHiG96XHOv1eza/USyXj9Yyh+SN5dh6uSD4oHRL7T/qbNqOlEGgOBbRdkw+1/VxfV7fz2j72932/8kDGOMj6xlbySGPp9ghKmdd7z/fXLd0HXcX9D52W48+KQwRoIxruj4iEdDiEmNYLWZvNqzY4cqUJGBI0Q5/jnq3RYyc+mmw853+x92Y9kiVJlp7abuZbRGRWZVV1T4N/ny/kHxgCxMyA5BMJ8IkEQQLD6WkMuysrMxZ3t92M+I7ouVdMwxbPiip09XQ5MtLcza7dRVVUVOSIyJHc4szonhdFqygshF5gGAiXEENf9xzC5Qj2rYV6TRBbI+/csbfGx0CC5yMby3mjvbjQUzTr0kbYKsi82d0qbXBE32PseXO0waBPlp28kDGCzgE33qCs4KxM/AxZeZyLqPqZciZCVig2HDJQ4/G0Y2UZs4LNrSevGW++x7wZtfPcrjenVQJWeKMhjLp6XXYcCecyElogAYZzyQqlDXRtGO3K+Hgo95NSfvv+sfw3P3xffvfuoTyNjmV62JYPD/MyHe3LRL3dCZcTpZ8UnN3ZbF4oUXZdfgaIrLRzxOhr+RriS0RMbU8HBdqqRXnDrnZhcctCIpvLFaznKzn0Y1LPx/Oy3tQshOqo9eMYxpHAgkT0p64M7gUvz2YSadekWmuzHInzQT3eiRbU9klyUgZEn+EwqDXcQ9pTRkQ5y5tk233tZaT2LQNDl+A0AzoQld2W8ZhIxEzR0tFwXOb3i/L09FQe7xfl3dNDebiblbvFpExwNsuujIeHAqZDicmarJeT9rs9kMDz23i/xJEAkGDdcc6AtO5r57Fbr7TdvFLa0Dlke9fq9oYQcvP8AhfGNrIPNP7BSbCqAIOcLDISkA+c3l1E/Q0kyHGsQEJrUPB37zBG1DrrCQER1ZGIUhm1UNB4mMtApTeKcoQT3LeYDAOETh9y8lK3AR1fvwcAonV+AUgYV8Mj5CdWSLf2y75ANhv9wfvPugyECiQYdDin+1rdncdAn9W1YYMw73nMuVnHL+1VAAlk6qiEiDFIQAJju6VciYyEyn0ROjYyElj8D6N5GcBfABcG0Z0jLW5HAg8mo1F5f/9UZqwnZSNsynoJkLDW37vZsHycHMpuGu0nbRA702QAEEzZxZE2tZNy9/AgGXhdLQUwcC9jz4tluIJhlpMWSOhKBiizEBlmZB2sVq/KUAJImE4D5IKfRl0+1OJsAtoI06NKG15Wa3VyWMHFon8GEigLqU5eBRZDHsyRUDMSKpDANTKQwDyhf9zZyBmauTTQz6b1Np5cBPqsF67ZMNlR8L6d92u+20ZcvS5Zm6T2+94ykMAxbdlq3hMt1y040joc1+5d93YDSKB0MYMI/J4dLwJR137O2Z9ZB/mZ87Pl31tH0t/txrhUDpcui6lpR3kDSKDrTav/8/1lR/rcc96yT899J9vbnuOsX7JNfev8tgOzrGb71ON3aY7yvtbqRq6dHeV8Xp8v318et0vymfW779mZq1zfwSjL2FuAhHa88hq45ciz53j/9v1k4mz4qiwD5hLznPE+GYdv1Q/X5Ke1hfO+1e7rJ8/bkOVn34HrZf/hzwEkiHT3CpDA9f/1ZCQYnByU8nD/eKLArdTyJsEE2TjPQEI2ZPJmdUuZf8vnXMd9nH1fefEjPH6GrKw6QT1TI5o3DtcVXrrHW4ouK7Jziugtz57Hnt/bTceKoJ2j/NyXrmOyobfcx7ljABLydVpjwkBCe4yVVt5Ic+TTGyXvZcPEz+/NqN0o2rFqgQyum+fXf/M9G10GD+ywt0BGPs4ZAgZGLGMtOHVrI7NsZIeU301W5fcNKPBKtBunm0ge6fYYoxqP2rVBRjsRKyK9tbbXGQn8jVN6N4GwbVfuh6Py3cNcIMJvnx7Kr+8m5X48KO/n4zIdHtSznlaFsxnEi4syngabPRF4MgMMcOQNtjPGa7mRN/0swxjRqv+tqDjtFHkm+rSHARqRaBw2Ip9BVHYolCaQ7r4Rl6SdwD4S45pi+XDJecn1wpQ2bHdEJcfqPIFj69Rr0pXDSKWrRGQeYDPi9I+mETEFzZ5MnA0RKdCeH8goY/4iIyTkojqE1D9j70GWN4qWmhrD2UwOAP9kUEyG5enhodzNx2Uxnyr6vN+tIouB7xP5VdlHdI3weMXV+iwRyQ6p0HUcsnE7n0TqfN6ss56yIeL1+xVosA8gl+fmM5Mmeh3m9ZfBxLgeQMJK2Qh8FucoEeEV9wC+ZgAHAAmACCbN1HgOStSbp4BaNkCyLLZGop+RdRPDVdtADWqErtbRI3cxdzXibS6EqCgqa3WZCH6AnLqtbgW0UzzEmkS++HFavcdc6ftqHRh7Kj8BTgFGWAZDrjIBY8zlvswnwbGQjdhe3mqr19o2Mh+j+VRWCx0CTktb8t/ZaGt1mDq/jOh6EX3MmQtwN5EYsi8wPyIprBkIndNeuTO2uzLdD8uQuS8AeOiiaKU4Hk7EO/D+/l0pIuJAP2/VJWW/C4LU5eBQNu/mZTmMbBgTZmpp1ajQarNWZ453796V+8cHsWj/+PNPOv7x7r4MKc2p2TTIHWCmZVEg8yGyMqe1e4ei0KNRebi7K7PFQuv2y5cv5ePHn8p2t9FamFF6pNKGXVlCxjuFeHFRRrNpmS7uBRT8/PlL+cPHT2VTxsrKYQyH42l0mHDpzCDWQ/7puW4qESyBlkoMyr3ZXnGGXF6/eZ17PdD2NGTptKSmnetLf1uXtOCBj3fE/db5W2fBfxtk0F7TgX2985P3lHM2501HWKVFbXlAv48YiLRe997VgSOVXNfnyHbJudIM36PHK3e18LrzfPiZzRWRbRRfZ9x0XSBLLq9Zt39WJuHJOg/BIhsv68l2Hm6NXx677AxmWcv66Nzv12Ttln3t6+RzZPs4fz/rP7+fS1c8J9bFPLtaJ9efc+skZ1Sce45b989+CaE4gBo//O1MBPNheYxbuz/PmwNiPjbb3a39mr/HnuKgVwYyuJbP4eMtzzwTY2N7/ZL88H7btaWVlyzzWX78vu3/jtOnyrDlHxv4kgzk+/IxWYdoPQHE0kL3pOynt4fOAX2dbBNXw15oyBb1jIDq1df4f/7+P0V8QuO2l77uf64DkdfWRv5scLy2U7/1LN9yXJ8NpYdtgYSsSLIgWYhEMHwhNSy//y23eO27CEbOSLCTlze4SwuQ8zrl24Kp9yphFYJ2K3XnlqL4cwAJ3sy4V9c2hdPTt//Kyufa+P25gYTsULfABvdrRW3FZeXlZ2mVS372c8/l73nT8PXPza9BJitho8AZpc5j6mtnGUPB8f4lIOGW3FtO2+fsDL3KSpzvw5+R1kXE7ByQoPrZ1LXBgA8RSN7nb4AEShbo3rAYDsqHxaT87t278rv39+XXd7PyOIGEcVbGw30ZD4IY8O5+URb3c7VQ0zhticr3ZR3ZWMmbQZ7XbvMgMgmQR1SbSOB2V3a0RVuvT4CE+G5UkjuKLBBgfyjPr2vVX/v8AlikqENB46TyQzo1ayXq8c1fwXsY/Tj91YFUqUbclzcMNQc87tUoAudeGRmzmUAFSCdjbkJvhNFX1yFkb5VUL+SgGnm1bhVshnMBao/he8DRmE4F1sg5H+NQjcp8Oi5zgAVcv92mHLabaHt3AUiIa74NSMhki9nQsjy2QAJ/24jQMYdYwzw3n3lseVrmoQXyTnXAsLxAqpmABDmkm50cdM2DnNDo2mCgpNPng3BaO/K8lNLbymHWC3lNkn6u8w1qyzwBSpVAUM5pyMElIKFzlBOQwPHIJLJGaUMGEtz1wbLF/hkRnpBhjkW2nHLKWoBLo9cvPRcDTsNUHQj6rD0/2zl9ksEUfV75GNp06Ft7Wh6/oGapvCJE4QES9rQ2DMeUrADNG21S+btmsMhB3BzK3XgqUAxeBBNnoZv4nfPisGcDHk6Y4CrZl9XgUJZ3UwEK0oFVt5l0kSyFTU0PBkS4v78v6922fPr0SfdyP1+UA/qhGs2KDKJPq9MqXVJCvgESvD9wX/fV+J/fPZSXl5fy/Py5bLbr6KhQORJo6cg9DSYjZU+N57Myv39UGcbHT1/K73/+WF6227IU0SslYxMZm5BToq/g6bgFJOheq84zkMB7jh62+4vlrlvrZ9p3Z9m5ZZ7a7ji3vry/e/6yc3PJ6fR95b3D6z3Lr/UQn+XvdHtLdQxuOcJu49vqPl/Ta7LfVwJ0MJCgfbQ6N35O25B24LL96ev8EiAhgxjZ9tA8j4JjoV/3fxyQ0OpL2623xi/rm1bnWNZanWTbtP38lq106fNWX7Xj7e/lOfa1s13oOZb+T1xrrUx6nmVHnTiFX9/hLV2KHAmonEZ3HwcELEOXMlY8hpb/DIJk0K5dG6f7b7Sy9vGcM4NW2se2ONo9IJ1t5Tx2J3tCAqzsP/kcec65N8tMvq88T1zD/lgLJGr83wgkeB4s17qGOL8iy/TS9f8KJLx1Vd4AErJTlReajUlaMX21OSVg4dZG9NbbvHScgQS35fFmbwfbzmJWLllozJGQFWZG8P7SgIS8mTImqhmv0QRv5r9kE/hzAwl53DOo4PnEaLZC8dxlxXVOfrJy/FoxnrY/ugUkOMJkhdFu1Bk8y8aNDZk85r6vSxvZJRlunyGvJ8tiO+8aF5xw2ObVC512aLGxKc23pjTStUGGCLX6pD/WGmD+ViR8BF/CrswO+/I0H5ffPTwISPjt4315NxuWp9mkzIaHMhkdynw2KQ9PUbtPZsB6vVJ6smtyDar4/rlny6b1SAZI8AGJLMpJ21VHf71RyzcAhdhU+4gzTgmpuCbgI4r38fOrUpVJseNakzFkZzj3fYQ8Nt1K8FVLG0I/ULrAZhYdGuIn2rp5XnujJxz3yXQgEkQiCJOp66bN1g5vQ02hV+iQMhAMBOffObzYR4c4TwAQQ9VxC0CYRoR/rAyEnZzFCQAFUYDdRmz3gAqQyak+3dkcNYMjdFmP1EuGLmQkDCsPxDljKRsrNp6s9y3/RI5tfPCZoro4idUZy1GNfI5Yl4Py+lq5Kmqkl/sW2KNMAEpfYrMPIAFnO0VOMbzoXlGnLhvDXmt5Ls89YxhS8FdEKrUNOtoWoltbVnt19OjS4IPjwxkJBpK4DkCCnI1KBuXxb4GEISVG1RjlvMgBEaqI5O7L8/NzyKI7E3SlD4BrRPIx8q5nJGQddaJHBtGN5I8FEtSecbtTtoXOC8nrkSyNrVL+cfhJ9dc4EHUHHKpAAqVMJBo8ze8C1ARISBFnlg/zqnGozxykp5F5gMzTj2Y1HgpQAGCIZ6Huv28HJo4N9MJsqjIRfiddly4Oc+5tuYmIkktnKhhByqrWYOJGUPCkGtY2/h/ffQiAck25xCqAs7KNlrZjgBXBkGUwnJbp3aLcPb0vg+lYQMI//fSH8vH1tSwBUAW6ACSMToCEnjw21jPtxvwaJT2DMhJ4GfrOnDAaT/aClMHo9ZzXCfqUn3N7czb0r+1drXOQHYGckZCdf+/rJ4Z96qzle8z35Wfy/XpP0Xgk2el19teZBu1zuKb5WkTXdq9tSdspvF4CErLd8FYgId+bv+Nndjq57RN/PkpkiTGmBj7rqxqzasQuZiRkebi0D1ya/7xH5GOyDPj9U8Aj7s/zf0u+rl2/ddbP2V/5mPw717dcOiDCe47SAxJar7fryXvcL7m39lifI8tft78cDgKVW2c7/20gL8u/91k52meAjmwTYwOedA2qc2LeOXMkeK7OgWN5vFsZyECCPzu1rWopYeockWXH45N9sixzBNOy/mllrZVtH6v3a0DnWkaCv98+o+7xrxkJabpvAAkWBKNCdhY6Yd9EDXtWnBkR+3MDCUxoS3SnVOhq0GZEKW+YXkwYDHlhZkXK7xlguKYwLn2WFWW+Tl5Ut5R0NgStcHxeUjU93nmxn3NOz13nzw0keNFn5ZhlAkcqGw3ZQW8XsZVAVio5YpqVhOfR4+D59hhZXnPEwfOdwQTLe3aA22fx/LTXfMtGec7Qy/PkZ+0jkrVWGySVqBWp+xVIYCkbSHBGAl0bFJ2qXCCHSj4Y5GGw0x/LYL8rk/2+3I9L+eFuXv7mw1P523eP5bv5qDzOqFeGOb2oBeTju6cCAdz2uJVBjnM7mYYD3BoFfrbsTJ6Mo5zDWhNegQS6NiiqvY6oo4CEGjEGSIBLgLIK0pVxGL68vpTn1xdFBTl+MqZNJX2+w6jujM2amo6PLYdAkfVS1hsIFysZnPqsh9OdneOICONoDsuMUg+IJmGAr+ULjHk4FvG9KLWPLIZIWaxGXOfw9dkOEFZSn695IwOh9kPGcdT47fZC3UmBl+e1hVQCtzeQ+mhNGU5r/HN3il6KrgEJjii3BmS7Ids48dh5nU7HRM8DfOEYReErkMA5ndqY9UC/vkh95F9f2iDwACcU2eb71M5T7mDH/A1AQjYssr7Mzxg6KMoRdmR5lGDct+EGd4PkexKRIu8dGUgAfKLriGRKxJt9C0Hwdck9ZH4YHSUcvQwkaC3s4x48vhlI4JovL1/i+6zTkxbGASSINToBCVlntoabdUkGE0i/z10f2j2iNdLbz6kMYR363hhHySElCFqPYwEIB6LutKtFdo9DZQJiBN7P73VKZyBonCFtJEuAV9KvEX34LHDR4V0oFVAoR4EJWyhWaqYM2Qh2/LT3SxdE1wZnvyGT1vtlG33A0aXdOSgvqUACQIjHS89Vv8u5Od/jwzsBeqMBsr+J1OR91NWjH5hvZc0MJmWymJfHD98L1Pj05aX808efyh+ePwlIUPcRoUWjshG4SYvbILKNn/NAAoCpSxs4Kkc0+dvp0ZeM/fE0HJXWBvIa+qX2T6tHWFMZTM62oea9OjrnDH6vOd8bx2TQzXv6Nd11y/4EUDqRl1S2K/mtZVvWIwYROjulli55r/N4tft1BgayPefSxfz8eY3ZGfRz93tXAEoGEvrn7LMTQqzdH/I6kNDava3+b9d9e4/W71n3trrjHJBwztHN536L/J27jsf7ElDh75jsU2CjypJiPzOPEkBulo8MJglIupGRcG3c8hhbtm1vOuMl84TkMfZYGkg43Rt6cvxM5pmvF/ILmWOfheA9iHO5vNJyngGLPKbe69t1bTk4V7rjdR3HfN1+Nj+Lf897VtZVbwES2rXV/V2DPR7XrGfa7/wVSLglyb8gIyGnvWijRxg3ffs7K9vsiN1S5Ldu79bnnN9pfCwaBMBAAsqg3ai8WLwJnSPLyUr1LYrs2j1+K5DgBZk3n+xIAyRkAyg7ajzrTUPwevfNW8MvRD4bIu19epHeAhL4Xkb683OfO783aiuyfKN5/t4CJFiJe6wsv7xasfucWaF4DbSKL9/LLcTdBkhW8q3SMlCXQTHJ7x5O+YGKtVXr7RKLMSzmYVAAJPB9A2ZkJGjNKCMBJ4fSgl0Z77ZlMSzlV7Np+Zv39+Xv3j+VD3ez8jQblbtxKQ8LInrT8vj4WGbzadnsN+X19bksJhGFtwOcQS0/UwvieCPhfWo0lQ1g5uB1pMeLeFEOCb3V4UWAry5Aw8X9XVncP6oFJc/5unpV7XNs7KQDBwkQ/yhZkCzRTSGxmxNFxr5/WUY9/vp1FSUVu1gzNh6QAUoMZpNJmS9wNEdlMifVOTI/RqOIyAMimCdCY1rrzzsgQY6gncHK0D8clOnkTqn5ASREHbxT9QGJ1F0DoEHswPsywOHAyT5EFFeZKLVe0UBCZFtElJGfc0BCJ7P7Pm3RazfL7zl5z8bFbBIZFZZjG0Cec0X108+pIY4DCOt98AzoPDUjgZIAzum2gcxRnDscVMgLYbjfDoNsMeu5/Lv3hGyI9LdTwRhq70vUws9mC43b80uAU+NZ1K7iiWqczZGAPBJdF0DQO7++NmSL2vtGUfqiY1mnHfdG5WTYhzNF3NrOrctm+P62pst3+jD1m1MkZfc2IOH8/kE2R5+RcE7Z39o/hoPgStGaVleSniwSOYXTgKwLMgYAEYbMcxmWKaSm6KVxcHSYMFP7s9pxHssO5xygbEg7yaNegXzo26J5YIx1vR7wd4lKt0eOoqsCY9vJKFwOFYidUtKUyzNrhqXX/3waGXMsS5dFIYdiCx/RivVOYCElTtS/blbrst69xncmAfQpKwFwcg4Q+12Z3s3Ly3Jdfvz8sfzjxz+U1826bLZkPCEHASSgsaIFaV+mpbXcZCQIjqkcGHye16ZtI+vbdh/lfYCySyCC9+RzcuH3LB+to2z9kkEy31u+D9uM+RpZ5s4FAHxf+bO851vP59dLzwAXzjUggbl1dJZzZBJlPccuypEsWx7LDK5mHer7tHwaSPD67tZ5KpfwsZ3NXYkVda7csSgUlf7f2TLmgLmRkXBeP16b+aoW69pv7fxzeiMfk8fp2lXeYn+318rjnW2mc9dxSZ7XijOb7UPYEbacZtn7UwAJ2V5yQJRr2QZtx/Xc337+vBYt+xnIy/t7nH8je4PMSgMOPDfHIffmbTA4ybWz72G9YvsjP4vlHBvM68u2sM+HrUVgyPfqZ+tsEwfGGg6fE12RyBbz+z6Xr9nKiP6u3FesmVY3nhvTr445Dv7KkdAN+hs5EhhYBMIIWecYbmAdDyPaiD9C6oyA26ro246wcFvZIzjcm2t1s+LOyt73n1PTsrC1i/KPvctbQMItR7PdYHNUid9d2uDI618akJCVujf+rAwdye6MvNR+KyuUvMGeRNQqQdm5jSzP4TmDxLLic/u82dnJG4jnIisUj3trCPjYW/PLubLctY4b5/F9+Vzd9YmGVCABhxIgQQ49BFKVzwUgQeeoCtc0Lx1nAtFE0qt3m7I47sv3s0n57bv78rfvH8qv7ubl3WxUHufj8nC/KHfzibIRIIPDAFutX8rjgi4SfST9HDLdGnzcT0RWov5djPaki9PTfhvdG3Y1mwAgQQYUh7GxTGFfvy/3j+/K/G5WFo/Tst1Hi8HYKKNWvwMSKnme+8X3m58C++X1ZV1e15vy+uVVaeSrZX8uyWQhYgWQMC3zxURlDdNZ3+95Op0rIogcsyGH4cLGJFrICkRVEEE8Cp7P2uqQdOZhMMDTPvLEMJebCqlmrR+vwIJuHCCBKKrbQFaitT4TI2ofu82fPGuNe7zfGd61xr2VMcuvDTnLXKf367lpe5nlN0fMOBaAJ6+b0+9TFhBAAvct+T5GpwVzC5ANr/2kyzCpfBgQdA4OZTvESTs1nvP9sC/ZgGr1SbBu1FKJGrHGsOEeXysQNZpWQ8ddGxKQQCb9USUjwamQ9QIrUzphHOA2QIJS4Bsgga4BihoTZa9GXICXAdTHPfdRRjITel0TpUptRkLWhe2edrp/sKDOpEOnmutb+ouIKNeT8y9EpaaaVlndLuHzGOgyAhEOxwI91XQQ6fgDygvqmKqVJ4Aizw7fwrCU9XFftqNStoAIQzIQAkjgO0rr35YyTszzHQhnR6wh0bUzxnwBdCwms67OVuNWgQSDtwYSBrUuvrNrasbMcDRRycT9w0KZSAISNi8aD3WCJWsIDBDySMorHt4JSAAY+/j6XP7hx/9SXtYrybdkKQEJnNus+t1+0gAJIoNNRkK7f9iRz7J5slfV9o8+RbaXrKev2T4ZKMjGe6dfammFdVHeCzjvrYhuvm/PSXbmvH9+vbYToHXlAZAj27ZZ97L2OLdK2CoHjO3KnO59Dkjw+Wxf5DnJ48vnGUhobRzvVdmmy0Ej3W+WfT3nqT0BmVz8XM9IaB1E33PrgJ0bSs97dgT9LFkXnfv9ln5p7bpz12/vMY93lq9z18+BRo+B5d6yes0+uzU+t+7f+yHnsR/lNWUwIe+f7fPfun4GSng+A+sGEpCLDCRwPxyH3Lvs2ACqbQHLo9evgQSvGd73MRHMcdCqDxYa3FUgJXUqymuA3zPZ5dm5vwEkXNUvA5412nhf8h9O7LG2/EKNxyd/JVuseqfPbDxDtpgnz8jSyULb7rqUoEwYYvbua5vQn+IzTzTC6owJhMIptooeVMQ+K2QvYDtYeePLC/fWQr2lKLKibBWuF9y1cZAReqEPOOduI4DtM95S1H/u0oYMHpwzZvIG1hl5Js1KbPL5uEuKPY9jNixk6FbHx2PuiIE3axskHi87RFlpnpunrDxbJXjOuGnPkZ26LHceKyPFWdl244hRTjosxvdxp8iU1sBkrEg914cjQeVJRANpL1TT0NVukbWBo0OGAvXMh315PxmU3z0GkPD9/bw8zaObwxMs5ZOhovM41tHabVXuZ1Hf7xTQPMc2+Dz++fn66LlSDRRhhz0dw4wU6H1t24iDqfmGVV91x5Mym8/L4uG+zBbjMqMeo5LRyZmfRKquUW8yBjQPxPRTvTD8CEQ0V6tdeVmuRMD28eNHAQoBzkWXBQj1qSpAXsyPsLiblsVsHiUWw2jHGSAracZhtMWaxUvn/iuAEJnWfT3vYFT2OPg1jZrSBo2ZN6zjPrpiDGi9OVI7vKEBhEpe5/o+5DCiZfHalzhE+qVr9JWJUfWJxjVlJLTGJE/i0jbPXesQwJHQyq3Xju8prz8bI/Ed9BdgaNy35qe2BrwEJFDqIt0tJ/5Qdoh/zfTw+vP9cD4bQ/z+9VpmDWxijujcUeeR88OkLwb8UQAwluu9iPD68pFjwZEOIMHv6wuDkDcDEdyvoly76Arg+zGQwN8CJQcR9Qkwc9Olpgfo0bNJO5oS7VwTMJQimdZ1l/ePUoYTAJmmrvoXAAm9I1MhysrbAsil9bzZlWmJ0pwRsrYrIlfkbzJwxrOZuj0olXhHK1M6PhzLYTgo+/GgrAfHABBGpawHB/EhCEwgO2c/KPPNqEBD2jkBdKxJ7Uit12M8AXL6VprovRltV0M7dOUlfMfEj4tZHzGT8U2mlMso6jxD4vj4cFdGkDtuNmW1ftY8A/LoVzVPAAAgAElEQVQp8EL2EpkX41GZzu8FJJBY9Lpdlr///X8pL5uVSqyOAgUmXUYCQMLhcMrq3WYkACRA1NjOcbvPtJ97D6WwI+uDvE60f6jc6/KPSyey7Psc5xzpc85mPntrT+W/s0NinXICip6U/tQsmZatsnkUcyS09oLXu7kweE4Dow7eaH1VMtXscPB+zmjLjq2vY3k1kJDHJethZyl5L832hq5ZgYReN/QP6P0/3jkPJDC9HtesH63nb9mP2aZt5ch6M+8P7e+37Ourwlc/bM+Rx9vyma/bytg5v8bHt0Cc9YnH+3Q/+/pu22tdWpd5zXjMbQ/fGoNL1/A5HexiLFy6EXs0e9Gu2nS1BK8GjLPco5sJCDj7N8sJNpd1awZeHIAzWaPXq8ER64vR8HpGgn3Kc8+oeU+k2Of0yC0goVJ4/3Fki38FEtKQ38hIyIvUCicLBWRrSjeuBFEc7/qiFm29tSD+mM+zojOQwHnsSHAPraK0otEmlASx3UysLK7d1y1F8acAEqyQrcTyRmM0sFX8fsZbG8GfG0jwxuf7yWNq2fLzcIyBkXMGRHb+8waWx8dz5XPbebwEJNiAz8Z93rSzTJyTg5yRkK9963s+to869vXVXl+8Rh/5iE7agO02r8OxTGoqv9o8uRWqWsINBCbQCcHpmNQr0xEAp9Spe4AOI4CEw6HMIVycDMtv1Abysfzqflbezyflu8dFef+wKBMcXQx4IoZc77Av00lwBxCZF+eCUnGjbWJEVSM6H/ZcRBHZvHAcFWlWV4WomQ4goRKn1cwUHGI56bRhGg0LxjVZCVO6Sczw8HdlNAmme6UY092gdtLgioHA95uk7sKOKB0Cdsfy+roqP//8c/npp5/Kp49fVBtvh3UGKKP2QOSglzJfzNT+8unhLurpD32nlJ4QrydVJFYbshA8Cz4GmcdxOGAIAiQwdrXWPOY/SlBwaAASiPxPAYlwNuAJENgSRv6A9OkKDKHv+jKAGPdufZWhsj6inn8kB4rvcX9co3PGUmrsufa33Vqu5RXMaazBcNJsLFhmLb/ZpteYlJHab65W0UWDbASOXVewAOfeHRtChoMHQiACawIHeFQU8SVro2v7J+IQEKCIKLbOUb+OyVyr9ewqK1FdSRhGlUPD+hGAQ9fMGQnI0ZGoMdc+rbEHSNC+U2vQdc7t4WsgoXYFGEoWKllgXTeUNYQh1Hf7kMtrvgTmsZItyhGuLSuz0XxqCLN2o3xGJT/DY6TkV5DinE69ZogNjoOyW0eNOSCXeA7UgWVbDmuQk63KBmYj4jZD/U7GEevcpQHTh4eypgOD5DZKEJSNMB6Uw3gY5QyACF02QikrshQqkDBbD8tsAIgHQSlr6mv5y3XHBhIk6+iHQWT8tPuEimyIzCWOjJDr0Ftag+QPjEbS0Q8PDwISmTP0x+v6Va3F0K9kXUCIeICXZjaX7gKdXO935R9+/qfyZbVSVg65GvvBqOwOQ2UmoOu6jC0tdPglQo+GtBMD6gltW/vg0r7ovUm2Ws3A8L6cHRrbctfsHzsSl4AEAxHt/n/OgTxnS/l7vi87KHmPzPfeOvQ3Hb26Ztpr+zxcz3sK845D5TK6rDfzdfndzqmdr/wceYyvAQnInwNhnkvbAJ5DVlJrd0hOUIwArQKCehCyt7/iPQMJlD4C7KFHAFcINPAqkmaA8Ep+ml99T3olEIBNQFAA/VSvr7JFiHho81w/F3+Q378mXGkfunZYK0sea17PcQzkuUY+nHHC+7kMivE3gJTlO/sT5/bHfK+3/IOw0wLIjCEJ8mDZQ8PBV+Pu4xwAzXatrxUZbNhiEUyyjWo/zc8kbiACUKnbWwREgvMKfYZuY0zILMgdHDzmznjwXs+z245wFmguNc+lyHr2usH2+qHn2+Fc5iw6N466B/y3JO/Kbk3ypbbLVf7OviLlKdOgXUve/7JMdfrmr0BCEvU3AAnXFip1jyYpcRqpkP9KunUL0T63odzQLScf3/q+N9d2cWfF/kuUVHusgYhL57jkyPu+syOZDcBrCsiIIOfIG2VrCPabxuUnfIuiuzUf5zbhbKzk+2oNgpz6fO46Hqdrr3mR53vJDgTnNujC7y6FQXbbGjAfm8c2P8/JBppqBFtjKY//uTWk+4gQtn7y9/0ccjirous3ij4FPkcsWkeQiC2K1udgQ7DhIsdbZQml7DevZbTflwfSdAf78jAs5XfvH8vffP+ufAfB4nxc3t/Py2KC84f5vFOtLs+EgxvEjbHxwFGgQAkbIe3pprOy24UTuN/jHMf76phwjBIkb9KKYuJLVaeY913DSvR/OB4rC2A8m5bZgowAjJ+ITKPwcRrZ+Nw+j/tjbl12pU31kCLCg3FZr/dl+bounz9/UVbCly8v5fnLa/nyCgv7WtwHYTgMBFhALEl5A9fhM27YWQFyqCrppJ7pGCBrP6/Vaa8s6wGMVQ6H6sxYzsSJEOaArj82K7kj4nQ1gBOCpAcMxWOwTyt6UOeZZ39dBZAKSAFwgQGCgRgZF8cyUrvLcPKyQdEZA2Z0r9wErd48HhJIMwDQCLJFE11ynjAyjhUAOO2gIfLCLhpcyxg6PoQwSDcu26hlGSbMxNlHFjB5O+wAI348UAaGlpbAgeCqO1nDyhQZCFjx+NiwkZ6oMkp9e6zdWIeqeed5djWzYzQOcsimZOE4qOu2gljcAmPg9H2P9ZGuBzLeKMGIbAfGMMj1arlHvVcDdF0GAu5mxaxU4kTWTheVjecz6ap0RzaouK9htG7tnJKauZWjtFkvyamqqfCUHhGdL6vofjAH4FM6ybEMttsyHUzKGODsGGAe38VxXhF9ByTDgQPYfHhXnikH2JJncCzbza68btflSKcSSgBw2MdRHrDeb8vrZqsMBsq30D2L4bwy51NXjJ6Jf9bdQ7GSB5DX6mBkZjGZSgZWq8hEQnZcF29wWc5RJwMAJVpEAlPJVgJEICuBeYH4lRIpsiuUNjybCuBV9gVlZ2RISU+Oyn40Kv/59z/qGQHPWNLqx4KDf4ADRDUR5WgZVk+Z6Fo+rFkkuy51vd8983NyzXM1zr1dUrv5VDm/5qh7P8vnZ4zMDeOyj7wPZaA9783+ne87AGR7JjtHvla791lmb9mXt22XfdephfvnOk6nRo54FjuaAr5r62A7k1cjnomzgvPm72htVsfV45r3f9t4bYDD35MuEpdIbwPymeaP1s/VsT+1CfvMlW7N7yPtnCCDN27pKP4dj2WKflDXH/ZOMsGiVenYmY1dwgprTE/SvSKn7PtR6hf7vj+n5TLvkzGZ953WFvI4+JXnsR3H7wYKsmxqbGrWkOW514unthZBic7+SBkt+T3/7vmzfYjsCYBJQKTH+yS7rXZWyyUynfzLF2af618ZQMabV/SsuK/Yw+s8SJ/UgSLg0M1lzbpSq+oayPF1AIyxWaR3lPEbewtdm2Jse/vTJRZ8hwAxNjpAQox3yIvngO+GXRnk2LIJaykQezDXRK8KXH19LRv2jJSxYz3dzVlNGLNOIKP0VG/0XR5Elqzt3V2qvn6NIEcf2HKgy+8rHd/tuM9wMeRrt7oE0uD5eCHyYJWyVa4f7ZmVMwjV/X///X+KdwTqbAQqd0ZJAgJv6aprnw+O1+70W8781u9+I5Dg9lUnxnrtwerI1NUBqJN36Zhbw3PJUc8K6ZwTl5X2tfu7df4/FkjwNb1R5HvM9+aNI9+jFa+NvPys7Xvts7fPemt8b32/vV5W6OcUbN40GNu3Agn5vH6G9vx508z3nTchGzbeFIyodoZnNdryZuXr5M2oNYo8Z9ngOXfPefylmC8ACR7XfJ18Hz6PIxbtZuzn98bRIsHx/UMZjYkObMrdeFQexuOyKIcyPx7LD4+L8rcf3kVZw2xU3t/Pyt1sWEbDiIKOla4/LKNDOMNW/I7+5fG3g5s3DZ5LLdwAEkTSVvvMpzZs2sCJuFaUnLZpKl+YzwIsmJOOTlZCEAY5HS90UUSEQd2zg4/HaUMVu2Z4HCsi/uXzS/ny5Uv5WF+fX5eSzU5O1OqRCDPMzvAlRJeGwZ7U+HBSDE7ZIOa5M6JtebCREZHc2FRwuE5ktpoKjpZ2spdS6wGJpkR3a52g2uNtD3LK2LA31aFnLz3UfstyTGpNO5vp+BBAAu/pGilVV/djwsZEqiqZpH0fGQQyWMIQYUNW5H0X5TRea3qPhAMZkxGFkFN92KuUQez8tT0n5Iod8KAuB5HhRveGMIDCABf5psgMT1u8kRDTR0SCOT8G+BRIAHzSPG2j9M2lCFoVum4Y3fvaHtPr0N0YnGlFe0fdLyBY6mmvmLHSQSI7iB/th4mjQnqpdm2wwatWlClVvedEaHkgMMmjTCAe72sgITIUajQykTTGyo/zZY4aDFo9S62zziCmST8tI3o2ylHWgAajMkcHAPsAJBBcwECt0SmVWo2HIk5cHtZly3ohUj+blW0ZlxdavsKJIsci5BcgAZCI8YUKEw6B1Xajto0AJpA0UsY0wmGqzlQ4zAFMdkZ/x59xymYf8FUpd5OFwNb1ellW61eNibuvKENE84/7jpyPyhEHX2BPZA1RjkQ7XAxu5v+ltqLFGZNRPaulMUQXxYNSM1+CLr38fz9/KavdsWy2u7IReScR4ZE4QnASQUoVtCPSxhKr8yj4WcBd9EHPe2LeY6yLrHtsz9g5wlC3vHHsrYh/ex2ubzDKe0wvy6EP/NPumX6/dRI5zmv4lv1zKyKcx+Lc7wBMTn/3uQz+ZmDB7xkg9Vjdsg89ztYN1v3cC+/5mtl+8F7uuct7ex4PAQnE+WugIX9POr6WUOnctQ1ktmE0HrvIRPO+7e9Zv2UdkM+v7zJPB4NsAXAZIOiAAnVdCgAhAwkGFASHNISN2c7xuFlGPG6W2Ww/57nwcxhoyHtrlgN05Dkg4avxa2TS9iGaIcuv59Hy6znm+AgcxF6r9TgOh7zVTH7G/NrOm+fUJVjxfH1rZM1V3RsZd+QXgJR7yDpyDOCeyEK1l4zQgWFDxfG1zK92OeI9P6cIqmv2nr5b+RDcZQYyWtl6u50AhRWtvWu5FMcSXKqi1IETWltwyqRASz8WoQdjDA8VUO11TLvGsz3+tf1ugoVzGTtxpqyz2nMDIEyHASQoaNcACQHsH68ACXzDoMItTXX983/xQIJIlKrwtJtQGJXXa+wuLXAPW96Izg3lLUTYiuhEeTQR3mtTdGujcOTwl4rBJeXp83ihenyyQLeKNn+nFf5b43ttoUjZ3QB6zi22fH/e+PKCzob+LwUS/KwXN4ZU36uF3SjwvEF4Y/Q582blVK3sHLTX9GfZCMhy4OPb1zz3BhIuGVkuzfEay/dgBe379rjmeWMjdaSI3zF4OS6UOum3qzIeHcv7u0V5nE3LZLspk+22fP84L3/z/qn88HRfnqbD8u5uWu7nRBmPlPqWae3VfljXNPmkA7xhcq82vHJKpufFbQuxlwESZLzU9PXueNL9zwAJPAdAwnA4KOPZWCnavi6vlHCweZJqbENJYMfY9efREWI6mgtNf3leiqX/05fX8vnz5/L5+UUoPM+gVL8ZIMZIQMJkEtfjb4CEjkOhIvE8n+Wnlf8TJxfOitrH3XOWOVv0nve6JNeSO4AHor37faQ/OmIuYsLIACGNWw4PDlolFHJZQFQjULcerPCdvqmARidn1Rh1ez6vH7gs5CPIUe6BhJDJmqJeo0IyunYYbJFymYEEHDXuLYg397VLAwZRrCRKT5RlsY5MBxsoJjNUiU390T0PT50QZEM/F4CE/WYbAErNDLFs2jj3uFrPGUiwIUskWWOSMjo0/8zJG4AEA/HngATJTucAnAcSLB8ubeiNJddEA2b07SP9HJ7vMWBYk9pvRxxwojPUFbgREtTVhascZrMvY11ioPIF+BCwCZAPusFIN2EwKqvgKKJE+A8G80kZTGfly2pXlrV1KU/IbOKEK90XAGI0LqvNWl0OFOVH71DaNMEonpTDehddUWsmgsoJunastB4M+Wh7hSv9+ljK3exOJRlkMwAkBDAb+17McXUUToCEyC7hO2QpTWcTgQ8cv9yswzms6cLoDcY6wDKMJZdClXIYTsrPy01Z7o5lvdmq5en+wDiNyo6xBzSrrLnuTNIDjhFJC/vosiHt+bMO5JX3vCdQkvZLgATrM685g6XWCwZtvTdd2tdaA9/f9/3a4b5l/3wrkECmmfW15d6p33aS2Edcq+19SSpFDlifUZj3/vx7dlS9R3X6JOnI7BRnMMZ2SrZPpKfYN12qlwl0xbPTt9SNe461qKyYKgMCoRQIOC1rk7xWniqu7Wd2pNrf11qp+1AuacyZUyrNqSWNUfrmlPso2Ypzxb3a1pcjqY5ScW0//zm7FznOn7dzkEsbsszFnkDmT3Du+DPb+z3Q1reH9zj1uoHuSf1+08qw14qfyw44z6S5mE271rTndDDnyxkX1tm+X/4mEKFsyTpeeo4KkvfPElwtzq5UeWAFW6cjNHbNcK3OsOVEXFi1NMb3F/q89ws+f/oSQ1ntP2dYOoiMfhEoMZ5pLslKwK6iRCz2Wuvn04xhdLueyazhdWL7Msqeg+qa/mv1zKk++XYggYxOgAST/LJvad6jr7Z+P81IgJMCm8Q6+69AQqS61MhZXuR5MX8rkOCo1iUlnRfauWPs7OXPsuOXN7pz378FVPwSIKG9Vme8p7Rm30NeAD7On/XG4ukd+zv5Oq3ze2kcv+X99rnOyUJ+1uwUt+3h2vto7//c85x7z/dkpZ034ayI8yadlbE3z7y55XFvN6UsUzxDvqd2PPKxGLGX5Jb3nV6ZnfO8YfH7NSDByDnnApEmBZfjI13tpby8fiyz6bi8p4SBNNz1sozW6/Lrx/vyb757X354tyiPAhLm5W46LPhlcCXMJ5EdAJDQ9zo/jQbz3I5M53GMDSSivpqLyOuLY9d9NFvPpjaLkRbsjITpIloTjRcTAQnTRWQIZMOD8gOOwam1YaJsBsoRShGQsllvy2Q4E18D3RrY5L68vpbPn57Lpy/P+pvvypCk5SNlDhP4GkzsChv9rowntWtDLWuwIWZjrF0fni/ODZCU5cNdZLoNT5F/nJ6eEE8yy+aPX7LdBypf0+sM3m4qzwAp9ryHwSQDwu35RCFARDx4ATp5bhxiS6cuUaNcmssLGQnx7EFIx+9OMwdIiEc4DyTAhaGIco3YW6a2+xI1mquIWmNIaKOuKYEmFfWaw67PhuVoWg39BCSE5VNTESvPBBkJWfe2QILXrBpmWG6Px7LccE8M2qkxvsMpxAiuZJ+c+1xGgoGE3ugLbgw/zzUgQcfUm3ZGQpeZoHQbxjyMVlL2sxEVWRQwdn8NJKgcysYlJK0Y9ji2yBRZNnRdgPR0PFEmwpEMgj18A6VMxzOVOOzWtYyKkhqyhsbDsoE4EWJFUq9Hw3IYj8vrlvdirHS/VR9KJzDPHLNaiRCVcZ/AgTKjJGsimadtK9e2nnGnlOBL6aPtOdND8kHmShmVxXRR6MwQRnPcM2CEsmBqqjtPHwYysst66tssjqeU0sTcM9aUYmm9VsMawJFx1tzXjgsYmXKghqPyehiU9e5YlhCO7uB+GBfgsh1tRQUksAJ7/gvbGzkDyEbpOfvCMs3+kZ1IAwnuUmI76VxGwrX9y86v14fLXA1WtHZXa99oKaaIaN4nMjCe7Ydurb+BDPKWXUOWmUFfjvUYCdSUvolSB0fsbRd4vG4BCXY6szOZ16H3LGdz9A5ZRPpz9DbrNY8BYIKAt0yga3DhGOCBgQSDPH5P5xbPTSWGdblCKsnwveb78v7NHqC2rrUm/7T0KoACcyT1qeRRsuXUeznXwGwuxeB+giCgK9FwDbzWbC1ZM1cMGXiZk0H7m/KYosRjPJpGK+b6vmvo/TkZcBBV+/5Y51Fihp6nbCC4nvwaeiBsnmi/i/0FuSYp+BW4PxjwDkBcLRYnM2U0Mh7w8nC+6H6ltEjpl3zdIEvelcUiSqa661WOqcjM2wtI6OzplHUWsmIC2Sifc+m5O3lQlkF52Nf2qm1KMrWCp0f25+hr4ndsJAy4HowK4NSl7TwXpV+PD+90HYI1ZH6u15E5RraE9vMKvNvf43vSCwlICBnvbZXIqzvNyGrXe14XX9vv3w4klJ3LUCqZdwUSmFPd7XB4BUgI2+tP8fMvPiMB9uXswLabzi0g4JwTmAf21ve/FUi4NYk28C4d90uBhDxWnNMbUnZ0z13LG6k/y4ui3ZyzQXFrfG89/1s+bw2YS4aHFVZGwH8pkHDuft5i6HgT9pi3UYI25dBgA5tte/483jnN69w4nJtfO2RylBMQd+7ZWiDE37VBk1HybHh53hlfOaypRasVPRvaZvuqDIOn2azcTWA1W5bhZll+eHoof/f9h/LDuwdlJDwtJuVuNiqz0aDgm80VmZ+UoQDlPqLdymd2uvKGlYEERUyPlSB1FRE9G16K4NV7H9YsA0obcBSGMza4YQckcH5HqAASIt04EG8bUUQP+VGt64aICuUPROh2AhOel0uVOTgjQXWQk0mZLWq5BFkJ6lzBtQdlirFS78/GpsGb9tnz2HgsOgM+OaKKCNQSGwgVs85wRFLgCCbGZtuVNoSBd+wyEXTuUeVOoJRA5Qa1TZ9uZliO9K9XlCgcTXMyWB9B8CgniJacqVwh7gNiOD3JSWlDdtrMgdECCRhYLm1QSUYCEmww6HnKSMYMQEKcK0aRlcNxAAXZwDaQ4PEl9bw+aveM8fcpkGBgotMPVTc7I8Fz6ZIK62Nah8b9hEyEQ0nZRk0tvgEkuLTB69Ukm51+7+o3v85IyPrCNbV+FW9GBhIqV4Cfr9MfZNUYyCZTT0gJcXA61A/0N/W5lFAoC4VoWgFInJbZdFrmpOdSA7w7al3MxjORfzJXZBKwVonS7EYDdVtYHrZltQueg+1xWLbDiaLvKnupjhzjSGo/8oGUE+Wn3IH7nE0XkamgzJdDeX3GkK1OR3WmYj2G8xdrIspspFOqE6/1OxgXInL3izvpCqQNGUcvYvDyL/RQjTzLeCdTQTyzEUiZ4fj0GQEm/JRzwzqeDFUDTYTYMuNjABJ240lZbvZluQ6S1A1AxWBYdnCeHEcCVurMVyAocT1AKubuMBc4drw/eT30gFWAGxjs3uukU1JkM7/fAvEtGG99bSCB+zIQYznN+6N/53vK+ErcMnaqtb5FNvp1K0fLbLvn5jXxlt9x7rzf5P3TQCjOVwY6DDr0Dgr545edAQFGKdru8fUz8bejt96n8zHmNOr0WcOlw9ryvfoYZ6rEHJlMrkbBKxExziQ8L9Ar+lkMNhn8yGNg0jsDUFKhPBtAQnX8M+mdyRa3dCOpJIuZjNFrNsY8yF9jy4sMBZcOCTCsjrSPiwg8QYT4noGM4OcJB7wHKsLBt+Nt7hm/CrhmbVYAA6DCHBPn3jcQ4VfGEICD5xUFNdw5iXQSoAMdsJjfl9l8os+Xqxe98j32T3/f12Vu+B7Xv1s8nAArJq008JJLK4KLIrSFwWODSPxtrpo+O2Xatb71/hOvfStj1gZAachkKgvtgKsoz+gAwJQZGdcu5enpqTw9vdc9ATyQ8ble9TZev/cFaTTn8prrgLpakul14/n7ZwcS6ETEkJsLqRJma++9CiRYO/0VSAi01qRSTYvCLBzXFPotR7dzKC6c5FbGgA31/HVv6Oc+ay9z6/7+GCDhEijgTT4QuhSVOlOKcbrw466zw+HnuHX/tz5/y0bdHpMd73xPHu8OQR0Mvuqj3I6/DfNzxkh+xl7xnLbxymOdwYQWSMg1gvl57Ji2QE/efMNYPd+Cy0qxNSBs2OaMhDwX/r2VUf7O2RI5U+EckMDGb5AkGwhhJOwLmfWovDsRqZUyWK/KaLsuv3q8K//m+/flh6e78jQblw/3s/Iwg1xmWCZ0aSClV2zskRp/Tv7yOsvyzLGK+FTjHmcX50QR6dW6M0BlqJDcW+v7xotZEHuR2jydlsGUDW5YJvOJMhL48XxR2hCM/WF420hSd4SatrynteSB6x6UlcBYva62gZo/v4o7gd+JHKi0gegtDkhtgYlBc1cdFkeyeM68sVp/tWskG9K6vwZIMDeCCO1ShkvmUpCLrKhSpJurZjYREkr2ah3mtpYOGEiwgwSQ4M3a95FlCiBBNZKuY6/t84hmYMRRux5x8TCg4tn7Ov8MJMRxkZFgIIE5AEjoCRTDGDIXAkCCnFK1iMT4iFWvaK0cuYiod7JfOxp0+sJRmiscCT5f1jEQ3klO63UMDnXcDFXfrirQc660QY6aSBSvcyT43kN2wuHs9M0bgASikjmTRdc7IWg8JRs8WZc1U0F6KCalKEuitkQEQJDMHWoaL5/RSQTnD4OeeVdLy4jm2vGiDGG92ZTF04PaOdKucXXclaUIE9dltd+qzeF+OC0HyLtqcEhZQ2opVspyvZa8KLp1qN0haKNYuzIB/i2XPY+JxwydEJwttZ1qLbHEMOfHXCa0LsWRorxhcUfXmXBKkPfPnz/K4HW7VGciKHIpx7HWhFPXUTuzELHDu9H+XdfCsAJZnFeUB9VQl8wJSJiW5XZfXpdrEUnuD1HWsB9MJOMCWQRkVI4Ep6BUvoTQI/3ek+eWazCWHYiSov+9vr5Otuj961RGaxlatUuys+/Ip3Vxtt+yDvTv3JvBB+/1LoczyOB7bffyrBdbu+Gtf+OM9lHQGGNnAfAsRFO7tZ86J8X9n0ZMz13Tew3n8D5kO8/rvLMFUocI2xQu/cz7p+0rjUut8ffn3bklfybAS/pEurNmzbBvwMEhZCzIhMkoQmZVLrTflP32UBYQLc/uyp71+7Iqy/VrtCWemB/BYFsdk5ShwL5qRz6T4tnR5xm0h9PZRE5Y1M3jUPLK+0StlfSl5RVtlnlfZY3jyEpkPW4rNxDkzhzn85kE0qSPpNOb/FGRcK2f/vwmi/ZxnD86EKrijpMAACAASURBVKCf+UcWRpTzcZ++Pu/zOfcL6TTvU2LI/c7ni7JYzHWd5dKkg+EGB69ikE9GZL4/D2TVfu78HJ3+0X5YQfEEiEQWTehOk/e6tEEthpURoV46VWz7Lg8UQ2pf3kfZn/WbASOXzSA3ALsuS+xs1bRnYltBuMg/7AXkGTBBe3mtSrQ8cz53y+plvDraFazr/YnK/6P98Z+LI4F9keBLdAuS3q+kvAYS0CHnSxusLf4KJJyUNlxS3Lcc0W91ZK04r12/vUbebG99/9aGdItssY1Y580wbw42gi7dT+uoehPNz5addt/3rfG99fmt+esNkn6kWiDhnDNvwyQj7ufG+hyQ0N7TuQ3aDh2fZUOqjbh0aVs1kuhx9v05op+fKT+ziZpaA87jmoEEz60NE33mFOL68NlIaMe2vYY/z7KTwSgbI5dl5CA0/LDflOlwUOZEB7abMtwt1fbxt08P5ddPd+X93VTAwru7WVlMRipvmNITfQTBWhMRriCY79XpoVnW+V3OaTXMiDBmICGDN7DkT2a0XLwXi7sclUmQO5JLnTkS8vOyaUYqX8+WrbGpwILml5Z724iGG0hYbaLF18srLdk25ePHj+F4QLZI9LYCCcFe3AMJNqZzmqw2loazo53DbvOtYEGWB8luZQ43R4HP6Xp1k+3hiUWngdPUewxFrkFs99QgDod9KCa3fjNzRoLlEEBD68dt7xz1lSEVGQk2ynoD42sg4bAnUh9ZDAYSuN/1ahO1vpUwr+cgcPlLAEyQLcbaDMPHQAKlDV6rWgepZFljfQNIIMqez2cd1AIJnld3y/O8kZqqzy6QLd4CEswx5LWM8c+Pn8nOb0Td+pIpU9do7DCwqx7p9Uc4LkBx8T3HteMJNTaMo8gpg+NgSD0zXSz2R5ElEiQYianzoPe4V0pxLItKUt6v5SgQIaTswOsTUAuSRJzl1WFXnmmLuNsIQFCZzbGUbSFLYVSOtOiqkawZmQ4zOr0cyutqWfk0SH2ubVRrBNUEYJCKGvhCF/DMjnDj6PDjTiJ25gAGo6XftBy3tFYNkJD3ACA5x/PzZ3VxsZG827qVbbQt7RyF/aYchn39OU4DP9tdZFZZ/6AvAPVck88xO8CF8ay8bvbly3KpMpntfhj8CGVS9jhVykqIDJysx5V5ggOk5dBHEFv9wthkYDMD4rE3Xc9IOAeEey0YJDB45Ah2BlUzh8E5IMFgQc5I8H7N8bnrzZ8DSHDE3sENk8LxN1kq7DuRpRKlVRkYsS7rC4y+tmAMJFhffJ35WDNlRPIZ5XjmaGAcsD/83L52thFwcEMv1vV+AmRFu1wB4XQPKlGugaNtHTMZRdcqAwnz6eIESCDTiGw83qckZ70k02ipDCQTVbplTvjCZOjEK+/DQ8Sr2uequ1B8LirWbi8G3ANIiDKLnEGAfOb20fwdzxPlSOgNZzLAhxTdA9AJ4Uj7c2cuBKlvZC4AjLCWnXng0omTrhcALLULEOPnTAHARNlOes5oZ0kmgTMbKKlQNhI0FJQ/jqL8kv14s10VZ2pERp/LQ/vXc90GcgmJSx0AQkF9DODzPs8dpV3huG93G4277BfZJFVfVyAh1mVkFSp4U9tzM57oYmWvKHspSjiiZCVKJVUaVbOztN/UFsq2vwFaAtSNzB3rbe/lcd4+EBUZJbWcU4hOD3Sc6g9nGlauhHPOQwqunrffv7W0oRTIKt0xSjMpfBlAIW6dZxeQEEiDwLG+a4NW4YU7/2Vv/4svbcgcCZ0Rlup5bw3HLUf2W7+fDfV8f1bOb8louHYPfyyQkBeFF2C/EPsr2nHwwmzvJQMP/7UDCe3z+W8bATaSPFY2ghTprqSf3sg9/zZ6vOE7OuHjUMRZCbXO4TkgIcu078HXkbJxhKwCCacOQl/L7GM7wz9lqfieeK5rQIKfy/eR6z3ZUJRmtwVIGJbFdFiG9H5fL8vDZFh+9TAX2SLZCL95d18+PMzLPdkBzkogkwBEtpI42aD3fTPGbhuU16GfHyCB+wdIwEHRJrNcncwVzuZ0PldkaPZAy8Wp2I4FMI0jmgEzP10bPO5xP2aijvTYLmpWo4eOfK5fgpMBIIF/pBdTv+dUepyJaP0YRI2kyvM3xgxzSkZCjtY5/f/cWs7zaKMwb6Ja2zU028m6iZmUAVCjnchBTQEkM0BjW1PpnXFg+XaNIenSAhQqeOMNm5ySvK7cBtLydajrxhwJ3RhXvoNI/a9RlKNTyHsgIXMkhLFyCiQsqXFXRKneX60/9/2tt9VoEWlXABGS6Qo8bA/Ros06INd5vAVIUPuHDEwY+HFpibtE1HHLGQncBw6xsmsqJ0U3brXLxS0gAWfd3wm91WckILO0R4vn/hpIqC24u2hIAAfWHzUCihGvyDFQ0um+oogaafk433yPbAMyVOgGcoT/g9Id8m/3ZbA7CEAgQ0VrSbwGW92faoAhap3NymxxV4bTibo00LLx55cXZSB8Xr2Wl91arQ7dDrGMJuV5R2pv3zkEvgKMV9Yi2UDi/sCwNC+FsllCJhzBinURz8bv4jQRGarrlis/iBzniNJzDcowtqs6rsNw5O7vF3p9fX3uMhI6/bAJIAtGcUVCx0PxzBxHoWPc7QGnDuLGKNsLtnYBm5UQtvpQQSw5onQDIIFI76ZsdpR7IN8ACbyOgkhVQdcAKSQvIbVKF8ngQQskWOd4bAzMewxvcSS0QHjWIcwB98JYogut+7K+zYGCc0CC78v62aCH14SBhHOBlFu24Vs+N3BnZ0dlVMulZAQQATABHSZOndqq2PoGXRRR1byyvr5qDk7k7EDkROUfBZ6bsVLfSYHHASX1nbVlh9MOKY5qV0Lg8oLo5RulNKxNse/u1RZ3T/vj+aQA0O2P+7Jerspmv5aeiKyi6QmZoufSe7T3dgM9zDn3LC4RdSU6tVe8P/g1l114/vMxsf8FoJVLFfqMBZMxBmFqCySgJwxAGEhgTgEm2KMNJLgUgvULFwrfU6Re+2eUPqBjOU7ZQ5WDgPvg/AG4YUdGV6Lu/ur3I6MuMrNU8jidd9enVIrzAVJyXwYyeG4yBc0R4fa85nzgteWAyKUNgMTYTV4znNfrkQyA+WJWo//rk3IBgA3kEAJEE+pm/QBwYOCM8zCusjNl9wQJogGBoH2p+2/ttNDbnLE3RqChz9QU2FIVNsCP7ZqQua+BhJCbNuu1Zkrc4DrNMmed0uvEbwcS1P6zllpyXgB0nZ/9/18zkHC3uO9qC5mEzEFwbiMgDfLaT0bAz2142ek697sFkNdegffp693GmnrA+n5aEOGco+1jWmcxK8Jrz2cgIQtp3rwzgn3uPBkosPOR38sb/ykaXknHmpISX8P33yrvS5+/ZdM9d4znJd8zx2Wn0qmKfj/LlDfZHDWxUsvPYNnxfGe58n3lTTpnIWQZyvPMOWIzrC25Ett+Pqfv14aEjY5WSdk48/ueO68jMz+7ztCGfzsnfsYsR5fmx8ZcXjv5eyh+OTy7cFAwjnDKmRM7yfvdpgzLvlAcAHngtOzK42Rc3s1G5Tfv78t3d7Py/cNdeZqPy9N8Xt7fL8qMsgKcD6X2RQ1ddnRtQLSs2l1kF8esyi5py454W594nqbzWRkrUki7R6KIEB5WZ2YSLaUMJPSRycgWCH1xSr6n9OP0MyQkq5IIMhGiTpmxWq7CoGSMNN+AHSD6DZBAH/r2uQ1GtbrJc2RZZz44r+fLkf8TXVcdVRzerB/kV5Bu7rS+6lV251ZbPKea9s+cieKkT0SC2DupOIvZWYCrQcdVdmqPMZF8QAvIBEnnJMrlyEVmyLdzAUcC6ZsipToMNNbU0MsQUTPoyiZfxz/Yvku5BSQ446DTv7W0wX/T1UG6qUa//L7bPxpI6Mgb3afcLdVqezyeQ+tbfnDoXv6RkSADqL7yu+a5Aj+0x/T8+vt5HzSQYBkyYGARbTMS+r3toOiHdEztAS69WduRjRztc3MxSh2+2qqPZT+A0XuofuhkHQxo6bg/qPvCHNBns4ssBJceiCU8DEmcK5wdIpYPT0/l/t1jGc8X4kD4BNfI6rV8Xq6UmUDrx81xr2h7hL5I3x+p9SH0jR1J3/Yg4xcuBt7jIeXELTeRAVlZ50m9VcS/pqZzT+gIdVJxx4QKJHAcGQK87/KLzvlYFckgeoHvw63CZwKHaieIz5+fJa+TMdHiaec8jiaj8vLypQwmPWdKOEbUzZpsdB0ZTUoDr04/YAYG6HRcNsdjWdPtYbVTG8zX9aEAHR0H01JG45NWkFGSQap3tKtkXOZ3sw5IyHrN8okOy3ZTu6em7oz6egalOdZkv3m/tY7hlcgnP7ZNPPY+/hYHUra/fB6fowUXMviawdvWrst/OyM0AxF5/VpX2XHmlXHmuZAHriOyVzHN72rWSjDQL5drOfpuO+x91uCL7YZLgQzpCmVURa2/a/8zuZ8j7DhY2eF25pla0FHuNxiqFIE1TvYc5YfoOErSJnALQXYKkLdcKRIvfhOyH0bTMqm8GLZfeGa3c7fey2PvsYq9/bStofc+lw8xbv6d+fV+4Hk3kO6adwMK2fFX8UGN3GfHnnEzAGCAwOSOrBP02sPDk0BBxjGCC+HIr9eUVm3KeEKp1NcZAfl+0CmcH0CA84dNgQO/ExeOso0S0GDAw+9zPewLrgN54mIx0/PQNYv74DiAB2dWGJBw5kAGMPI46L4Bf83NU9s/MqYAYOgyBXIAlFIXDuTMNux2vRPfjW3T0HnR0pEMEmS6B8J6MlLrgOEgAhEhHwGK9/bgWGDw68tKeiQyvtBXPVltZKCQsVLbKBuwryWaZH55v9Q13AaX+2IbSSTC3mfz/no9UFz5ZrruN6FBs77MtppBNY8JNqs6F6HXK9Dh7jyiGipkVE3Lf/yH/xxAiNqRb8uYfa3aO738X7Lw3/b+X1xGwluAhAwo/CUBCdkB6wyxulNmRyv/nh2xvMH4XNkpODelMuYvgBjZ+b0kDjJyL/QBtkPhhfpWIKF1Kt8min/cUS2QYEPaysSbqzMCujSnejk7uO1G3wJQ1z73nd8CEnxcnmfO2yliOxG1DpzjHMEP4y2Q3Xx8Nr68Eecx8NzagOX4PyWQ4Gt1DlJCfvlMDngirPIzcV8i0sFohlDyuC0TygAoJThuy/14WN7NxuW3Hx7Kh8W0fH9P94ZReT+flveg3UTX6MFtx6UaI52SrRFEz/uJM+XNojqwZB1AKqg0t7qerMxni/kJ2aLGPpU2yGgfk7ZnQqDeqA956J0+jZFL7uq1R7XOFUON+Q0g4VBeiRDiDH35IgBBGQmAEKOIOFguZtWxMmiUAaxz8mZjuZNnReMDsdfmXbs0dFG9mmlgh9fjwm6stUe5AFtWBQ5iU85/988f1+n7ZivdFHKopH/eAiTohpXSj6kBAMC97wQkxHOFE8V4OwXSQAIGF9E2DKgMJEQK61HtH0MnxLhkICHOGY65MxIOHYdAjXIkjgRdvwIJbftHBk6ymro2eF+T8eD0fxmMfQT8FpDQgTKj4G5gfDzn0uN1/Du9UDMIeuOlJ9PTMU37R8tU9GSvqZRVhnSOym0gUkGd22RQhxNSzkjHpGMCHCqDMh2MtJZHlDBgLO9rVsJg2PMgARpS0jQNZ3a1XakVIzXU8/s76p3KcruL7IP1pqwOh/KyXilFXy1Ia8az5BADcjBUxwLABTIdFNXeUu4SHRr4G0dJ+pI2jwlIiJKkndajwWAMdEeww6Ct2V/7yDrqgYS4lpyBLTIaawCHQW1jpxFpRp6fv7wK2NhsDmWiKGc4AXwOt4si7tIJsJpXYIfsD9V1h/MQ77P2Ys5IlV7M5mU0m5btYFBWu115XW7L59dleRaYOSgHHBOijawXlbCTSh0RzdhDVtJXOI3XfvzcNvCta3rbJHVsSQCZ91+ez7JpozfbIzij/ttr3tcyEHHLssh7l9eP9V++1jkgIdsF+dl8zQzm+9w9aBfRaa9PO1sGEpBzgwCMA/dJhJY9lbF/fn7WXiEgYTIXKACwgNyo00ftMgCIhVwz70SBnXGg4wT4hV6zg5od29DXgJiRlZRT9HFk4DToSksOUbIQ2XJROoAT7ey84O2IFHWDH3Qt8bjZacrOoB1/22mWgexgOUPC3RGke2p3BRE6sj/THWBA7T0tTmsJQLKbzVEQYDOOOePhlsGReq+9XlxCAUr7c47nc5w0Sp14Rhy4IFydlPUafcL6Zg8fi0sB7gKOG5O6T2mASBcpoQpQkbJHXsnxYv/n/Q2Rebok1fc5npI2H3+phIPjIHbG9pjPFuJj4XwrwMDVRpmOY9odAkigFwEE6v2o/BIAlgwK5ACAHXlBu8cUnwIbyhwo4i4gA8pZUeETID8xrlrTvLc71jKvsa7DfZobgX0h9r7ItIiMjeCIsr0xGs3Ep+AAEbKEjBrw/fLlpcteQfZzhhFzGGsySkD6bMnI/Ij1fprxkolNcdqjkiJsBftSWQ9cd9SdPdB3PYn7b7MEo9TiNJvoqOCXqmfg3KiGpeAUCECRSa3pUfm//t//2JU2ZCDB+vKWfnzL5/9igAQrYb96shypuPSwrUPoDSwbr/7uOWc/b1IZKfL7576T3/Pm4/dap/8t0cNrE9n2fe8Nvd5Av/b9W0BC/jyPfbtw8vPl8fT7veFwyoD8rYiYnJmaBuwNWcZSRUn57FTJhMPnHzM7dwZ4Ik7zs9tYyHOZ5crnugYk5OfPY+X79zPkVDyOw1ByVIMyB5cS2EBpDTQ7klnOrIRyRoIBrJ7s5uuWkV5j1+SHMWnXhY0fPgOZNpLKeeQsY4COx5WpHD24LQMMDAwASM0Om/IwLgIO/ub7d+XDYlLeL6blcTIq7+az8oFWkAAUg2OZadM/bX1nx4vnNpDg8bcBomNSRoKBBPQJ423AiYwEt38sk9rzuraehGxRREXUMFYj3veCMRXnOa0t1mbfIeilTMX+HBsZUQuABAAW2s3hQDDnkmWVUwCIs6H0QAKp3xhNbfQsr0/LQpZny7SyMUDWa/sjy7iiwOqj3KP3nBMEvFvTrqevqYPxXFEeYbJCl0q4JIBSlLwWggwrxoTzGkjwHMKRoLXZAqaKwBeRLbq0QQZiTaO3zPo87trAfWBMxlhvwjAa1UwF5KVGIgwkbDA8KYGp7zuCYYccoMBjrV9SRgJ/ZiDBOkNrvR63XUWkOtegaxxT1wbLrPRY5XXyHGxdUlJfO+OgtvWMGthe5+auD7rvmtHTAgndHN8AEuAb8Hcl7yblq9EqParu4DQjoSaKRpruENLkkcoYoN8CSDgCsGz3ilxyTq8ZQLwZHVOI1B63ZXF/V6b3szKazcvzall+//PH8tPz57JGDoiCioUy+mwL2qgprZBU4RxviURhFlenAtnY1raLkn+Roe5krGpfqaSkXSqxoklEG8dy8tCxbj/qcXemjGu6gx8hgJ5RmSpaGA73sZZEBJEoQMCnT1+kA5Bf9TZX5DF4Kd05BCBBstWBWBVpKAdxyQSL/k6GOj9ECt8/PpX540LjQwbH59dV+fnzS/n4vFRWwg7jGu6I4aRsWX5ysDDie1JZ8c+knvF5r7d+yfvQOUO7rdH18RlI0DgloDjLc1t6YPn3963PbtlAWTdmRzbv/a2NwHHZfmtt06wX8nfzng0gk5/Hz+oUf8Bk7+nIDQz0fMbeQLYacqNSmmkQ+4YsAU5Eyj4yExHeAKqISPManDyr6vAfos0doCjs9KkdYm5XKJJfZAJ5oi6d/X12p4gy86PU9iGOYfADcJ6PH3+S48jnOJbBHRR8IDiuswl8JFH6mecq2+kGg3OAJAYNDg+DrFF6EEBvlACJzHlMxl5fWx9rpweKO1u9dl7JAIxT+w1U5DaPebzU2rZEGdgGwLHsBVzwvOY0YNwACLlnOArQM5x3MoMsMDIGPG/cr++b59FY1owEHFwDP2R2yK+vQJAzSnIbSI9DZNhFRgLrn/fJKtqsIqvDJRvOTHAJhbkQ3MUicydIvrAHatcMdXtQKSIgbJR2yM5UMLzvjmHyxNguc/bJRgA/84NMc5/KJq4dPlSCo+zTKFGUPTKixXaU6HTdT1QOEv+enwFhI5ssWmD2GQZqwdntLbVrV5VFzVvlRMr2k6jBuwBU7VJRuXE6WUrcCNf0jrtcGKz3sVk/WDdYl5wEEdl72VdFNB3gDGW3yN5oMhWYAODyv/+f/0fwYcIpRUYChMHXq6Gu3/aZT//igYTs9J1T1H9JQELeOCx8rfPdzkFWnu2mm4Xo0sxmFnUfk5XwLYnwBtpuwOfOkZ8lL5q8ANrfcxTBxmB2JK6n/ty6+zCQ20iFDL6U6t5GDbJiaFtEZaPYIMQJ+l1v6a1AwjmZzU/VAgnZAOMaGKc8C+9jVASBVs8Gng2s7EBLSScSGY5Tqm7tLPCnBhIyB4MNA14BEhzd4x54huhEMJFRxI/AEQEJZATsymC/KYvRsTxMh+Xvvn8vEAHyxafJoDzNpuXD3V25n8/Ur2ExiXZJnjfLWHa+PAetUQiQILDhsFdGgu7TtZu1dzdAApaInP1aroCydtcGkZvxX01xsyFoDoOEcYXtU9P/vAZmInmKun2la28D/Hh+jXEycBRtBSHvqxwJ09goJ9BNqma6RqBTKyTrjxZU6sAUCOlwBogQJCCB4w0k4KVbrrRxVyDB4+zSBukxZTPY8a+ZDrUkousVnlIDQxZN1GRyvlp9XZ9DidqADDW1vdMd9VoALx0DNgZwBRK6zb7WsuOIuWuD6n8xPna0udp/BSQEmBdrbFdTHslUCF1dmdXdnaLrTmDW5FpaUCMUt4CEzTIcia59U1UO5oGma0OW5Y7ksQIvAAk8q8kWO31TgYToatEDCfn7sfh6IMDGXuds1+4Lsa+d1iU4ur3aRlcWZTzVnuLBv7dX6YtaixG1Mumiy0Jl2IRxSxo+AMJsPFFmAllBO6Vtb6IzC+VRcogHykCYKktoVLb0qYeccDIWceDPzy/l9x9/Kh9fX8uOgAzGFDXEtcwDYjAyDDSPzoShvWjK0gA3sXPIOHRAVy0pMQeEDXQ4MjDcce4o2cJJck07jkW/v0aJi/UweoPoJBFdnA9lm0GKRpqxapmjjzn6crPelvUqWplJ/mobSAEJdZ5jjVOnXvkoBKDsy4xWlSXIyoj00cTh4eGu/OpXvypPH96X1+260OHi8+u6/Pjxc/nx5y/lyxLSRVpmQgJDbXslW4SXQWRnfYq4COPqc3m/yftQu7+3dkXXXi1tijakeXUkPoPVGZAwyJ736Ly/n7NT8v7L967ZD3nvyN/LwH+7n1+yWs7dF+nlsb5q+9tapmcg20AC84eMvX//XsEFgASIeAMMMLFvz9/h++Y+7WDxfZEGTyYaV2QOZzci7b1nkefI45PBdS1veeS0YV70QIIyHMg2iFIaDvjppz9I/riPxd1Ua+TujuBI7BMUKHJ/tsPyuCpDsJJQZ5uxv9fgx9koHT66M+AQBxlfcKjM57D1RymAMy16MsWczeuuAdFm0BwEAM7h+Pbv54yNDFzk45y5ETX4jElwFrDvMOfmMgDo2QEI5EwJ7JnaBtKkidgH683yhLNA5MLoLjnYPQmkuA8qUNS1KVSGHRmiUXIgEJ7226tw1AE4kAU4MrBlBKju1gEYkUlSX084MgYVSOi6AhlIqMGYyuPkFtheF+5kpXncF8l1ALBB7sm8qcxrEe/5n/lEDBIgG9PJXbTOplSxBtqkj1Sqg70ZJaKcg3WDPNgGRobJUohShwgYuJzMQALgQ7Yp7YFbBjcAJxVIsOy+VR907TJTVqN1QdYJXsvWi/Y9yDobiEgTgLeCcxWklp6G92t7KP/L//a/BvcVQVWS6CAK/9cKJFxyyP65gYTWUc4bgjdYK8HWkclOcBagfsHdnm23f7Rg500gj9m1zc3fyRt4vudz99aeL29E+fc/N5CQ7y0DFSfIXb3ZdjPiPnMGgMy0upH7+44GeO7k1KQUzDwOVnA+bwtg2KDPhn2Wl/y5DSc2fgMaMipJZa0/dtDzGLcZCXKAq7GUgQS/l/2Dc3N4S4ac1msSHM7BuZ2SyAZhngKO4X2MIMYKo8K1hSO4BrgZyOt2qzIbHsr9dFj+9runKG1YzMrDhNKGWXl/Py8PRDSIro1HMp4NqNjIyc6X32vXBna5Nim6DezCCc1AgqIoCUjYm+8gZSTMZpAvBrNynsvoqhDGx8nGUhnOLRsRzRlrI9cmto+6YDISABIsbxHBPip7QBkJdHEgHfsYCLQdjxZMyvJq+epkOgEJnXFYHX/LMqUOGstUbqPndMmDI+eg9zVLQOvIj125E5T0rghsRc4raaGN3HDSe/Z/z9/A/AmJMEmOnkLz1OVG2qladDVAgkCiGumia0McF2mRMhxq1wYyEi6VNtD+UQZGAhLCca/GdMrsloPTGAUufYgSxb6G0wMEkKB15z7QXUlDGNq5/aPmtl7X6xIgQXNXx8ey5lTHDCTEcacZISIyTFlY5vTwedR17AqQgD6ykzGpzq8IM4NKW46rvl8zEjJHNHPrHgHj46DMK5BApBMggXPLSVrMCyVGhawcpf7TsnFQ1vudOjEQVV/uNuVltS6f10uVNBwUhhyX8WyqtQWIIJlEXnA6YDOnTGwyFcSRW4jFHUcWxOvL8gSU7oCyGPVax3tU3fG7d+9krCrt/OWzDNv4cecKMpd6MEH6ZQKxY5Dp4ejLOJ4GeKLPp1NF6Z6/vJTX11WB8D7quFFG43KkRrh2zdB1ajsyPSv8E6TdDnZaLzp/OZandw/lhx9+KO+/eyciSrgjvrxuBCT8/qdP5afnVVmLSH9UjiMYayJNVqCFHLU+SymcmL6sq9UxOQJomc17itedv9furW1phD/v5DN1O7JO/aVAgo+3ztHsV/BYa7oh7/Y+yWsunYt1cmqzZScgf8/3T1TY17fOzcEBzh+dDoKgDvAdcB55sus87AAAIABJREFUoUUopJqtk+9z+35cFoBzRmCCOQnnfR1AX7Jn2vvXGqlBiBws0L5yLGU6mJTpOGTVpRIC0UU0eChfvnwq+0PYLIu7CB6wViJqjh7vI8Eed8tXF+xo5Mv7l+hbj/EslApE54jgCKGNH+VutD2s4div2hxm+1s7E3tszczw65qIfc3U6Egm69+yO4YTZRjgsLEn3y0eutIkO+LYBpSeAK4AGopgmpKLSWQaGIDImRQGKnH83R0CWckZCQAQikfXUg7ZBLWEgxIX8bLUEhcDADjOAAb8re4Na7JBiNjDWwC3ARx12IzMCyVZLhWMDA9nKHQZL2Qq1Sg9QRLbGwalo+tIZAvY1kbmJOuMHTwrcvCjRClINKMTTnS9iutqzmvJYpb32TSABHgQHGiLeQ0dSdcG2uhyXmT/8eGdzsmxgA93dw8q87DN6uww26+Pj++C2JHxJOjizElKB0fDaBH8DUBC7P2nwYd2/Wa9kfdqKl0BEua0Gr9bxNpWZtJQ+7yaIG0P5X/8n/+nAqfUYDwuhz17EIs+X+Xbf/8XkZFwDkTwe+7acGkocuS4dSQ6I71++ZIj5Q2q3VysZO3A5s3N13U9pw38/CrHBXTozM+5Tefcce7f7c+yM90+36XreFwspN48ZchWZuR2A89zcm7czm2oeUP27+dQvF8q1r6W7zcbAoy37z2PTX6eU8OmZ2C3E24DozVUWsPhEpCQx+Lc/LQyKoerpmZhNPA7yiwDCT6PyQz5TutEWl49BhlI8Cb6pwISHEFxBMFjxt82ZCxXjjSE7EfpCejqeAhj+7Ycd+syHx7UueHXj4vy4W5WfnU/Lx9m4wAS6AsMAeHgEKUNNbXX0a88xt68MhDk+ca8lyNL3leN7KrlXB17GVAABSYTcplC7RNPacN8PhPZIkZCnkeTLUa6ZV9nh52T14GjuNiqKH0cQ4yM19U6SN868ryI3uKYci3XXxpIsBy0+qXVAR4bAyikpvtHznzNnfcYBDs+EYkAWrxeWyDBUYPoPxRAgp67ZiAAJPAjciAZ6ZFB4Q3b8+PWfp2utv6pGRPOdgmSWeLcBgjCiQq567s2dPO/Dy4F1fzKiQw3kBpRot0uWTBHgkngjoNxByTEvNWWfjeAhG5Mq5FwiWxxt67AYOobqWevDkx0pegZpw0keLzIkOUHEzj/ACTIMEsZCXyudmG5LVWXMWIgLIDSbn+tLQwvZSR4LY9gbK+Rf/NmqAtDraNV+qyTEDqgiTrPFV1URf5HNoJIAAGpakcVyhhmdwuBCVv4CPAd6I9eDmW535ZPL68CE+BEwCHek73FP+r7B0NlMCCDQzgFdlHKoVx9GciQdZpDIhwa7YFkCIldHdBzWUaTSWRFCHiO9RC6n/rrSNklyv/999/LIAZA+PjpJ63fYFhPdba1HawJ4OA9wMGPdRA15iKfrEDChw8fZChT4vDp42dlJkRrOTIN6Kgw1dyT3tp11hhCH4mVCWBCu6/gMsGhA+y7u5+XX3//XXn34X1ZHbca0832UH76/FL+8cdP5Q9fXspycyy7CiRASgnkw3iqi4X6zTutN+Sl3cOyzZTtLstob99UsrOGtNmfd/ovRe3zvpv3m3N2zC1bItsH3rOs595im+TslfbZvM5aW64bu9oa1ONnmfD6870ZTOB8YsOfk86NPfAiZ1C+yAkY2O9Ftgtsa6qkoGY4kjETTPt2vGp9tYyCvjQiSun6doddKj3ysD2q/Cj2eXQZDjU16ugfsmBg3N9IN8P/oa4kMwhySUdfCeCzrJzor6rzXLqRgXI7pejzMpxGhwkBvVGy4HaN/E0mQO6KkDkerONwvLxGsy3J/dh2yfd4AghXzinkILqu3HfRdWfTcE6vZ+4d/WDfYVu7XtlWk46u2Xi8uruTdHntVOHr7wDP3X43EU5zDu/HBvksc5Yxzi3bp7ZV5m+OzZxcdq4tx3kda+zgfXDKWZo8t5zl1cTa6rSxpXtEBH18HTIiTKzJ8b7vkOcgV3Q6oq/v90VoOZpJPy5fI/PAPGI98eKoAxKwpQES+Imy0a+BhCjp6Ettnp7ed0CCgxJhn/dAQnRW7ANJ2b5r/aBTfdSTLWb9ebI/nwlacizjMqEkc7gri9m03D8+SfZGIu8Mfb7d7wQ8/w//4d+XPW2Kp4Dqkdl3IHDXpsveUpZXPv+LBxLyw+YJ8jP9JQEJNtqtFDzhXgA5ui2jPaWfX5qjW5PtmlR/PztRrRNx7hretPK95/c646ohAOmVcG/AthumleI3yOebvpqNjhb0yUYBv+eIvcc2b+x57vx5CyRkQyYril8CJOT7PDE0q8Fkhe+Nn/sO0q3zGQkZSLAB4mc5ddxjc/RG9q1AguUmR1HyxsPvfMZxkbYWXSrs9HfsseUoIGF43HVAAhkJD5NB+fX9ovzweFe+u5uX7+az8m4xLwuc+7LvgAQDGVl2Pd/ZEctyi7MmVuEa0eO7Jm/0nAAkDCsRGxwJOn+t+cQDIiNhNI36z/6ZJPkdmn5i5DXtqlwqgFEk1FtOVCmrzbZLydM1a6QRjgQiDwAJEDqND7xG7Z9loI3yZ3m1LBtI2Oyp6ZRn+VUJg+aJXvI1vVBrqZIPdYZVdd6ji0JEevmhv7Fe3R6yOrC8nwFZAx92+M8BCdpkK9NyRxRagYSiCGkQOZkdOsiZAlSwo0FpA1Eq9e/eBZcDtyQSKvFPRO0kXAhxL31pgwyqSohnA6XjGqipF93eVDMSOn3sz5v2ic5cYNw0/Kmfs+49kS1aj2qsanvKFkjoWDzrhVsgoVuTTRsrk4v2MnJaChGpz5dLG1QwIsCoZnMFDZccB2WfVLJF1XJyTCptwPndr1+1hilrIKNBHAkpc+P+4UFZBfvRQIDB82ZVXg9bpeOrtn+7UUvH1XZXNjhEdEog4gaQoCwYgAk8glJGRPNpI7kflFGtHZEjJscqjG/t2dNJXYNrRTrVjWEWBlq0aYUbIDKDCGfhND09RZQfRw89/dPPP4ooFVm0vEsPVWDR+sq6MXRUpFF3EbvRSOAE8gpp2E8/fSyr5baWMk3LHp6HCiQE31fI+6ACCXDOHHabMplANkcKOZHTYGnnfh+eHsuAuu0xhGpDlYT8/ucv5cdPrx1Pwn44CeJFIlzkldRMDnfqIKp66yfvr5YzG84dYGdg4gxg4LXl62Q7owUSrLd9/va7l2wgr48ualozEhxIyTo026H5/Of28QxU+BoZsIhoc8/LYz1uZybbIFwr+BD6zhmARaS4+z5scyJXre3ocfPY8Pdut6oUIkHuB7meyfR4BegyGZ9wpEoGSOq4dPt6r7UrIGFPZDvWgwjxjvsynQV3AuUNkA2qBeEkggsiW677QTs2nieO8VrhvezkCdxSXmLUgqtGn9r2406AFxkDROhVAgCQWDMIWF8cH/PwdUZGllfvqQa8PVe2YVySEc5lOMi2A2zj2wb1Wvd3+JvyOtsHrfx4Ti0T7trV2XXkQ1Uw9Jwt6/l2sNKyaCApxp+xC1DVtly+H2eT+vMsu7xHIKRfA33QLuYvyLbNnWDQLXdtIJ8h/8Q9u7DPJLIBVObMLtvHxwMZKXS8iowEMkhs38ZcQXYJSfmxdtWZRAkFJR3iDZl1GQkBnPTZtPztUgiTO/b3Gu0VV/AvVCDBn3msPO+X9WPtVlVLc7Mv0fok/sznFPjCvjmlvAjC4TtlV9DuWSARpSkQUO8G5d/++39XyHycLsjOqRllHan4Le39ts//+YGEsGEDdBqU4q4N4u9o6t/9SO6VyTFi/rzyk5GePMF54bQbVLtptM6pnRXeR6Dz4rKiyQ5pVpJ2am5tcP781Dn5+kEvAQn5nq+Nzy0gAUWSDf98fB6nvAjy7+cQ+3Ob8tvE9fxRGUjI1/PYeVOVo1CdaCtLz012MNvn/VMACfkes7xkpe2ny8aANyaey4irj+M87q/s58hAiTc3G0PeUIyyy/lPmffn5vCWnJ6TgdZwxLjmB8MapW6UXRsbDhy8CDjxo6O4EgbUyA2P5YGUwONOWQm/e3oo39/Py/d30/I0n5UFpQQoepxAbOHaX77dUMNhTj2Ea2qa7/tl+Rop9zUqQbvB/EPrR6Hn04m6NYihF52jdHhaXU3KeEZf+IgSah7ETh3tssI46Bl3Zaw1oJzWFF0blP4XUfO16v6ibZGBhCBTO5YRG4fua1qGAzaUaMvGcTxvTiO0cZBlJpx30uZ3csgMJGTAAL2CocizO2rBuSA/zPpMWRKplMUZCQAGlr8gXKyZCqRaJnLMuBc/N6nwicwR4G8bfZ65LnJrUiUiq2rFNYzUbq5BmrUi2XRvUB/0fZnLkMGhKhpTUjk3lLHAsVAGhYwMkdgp3Q/j0q3koqrfJRCQ7cV+RDp57XKRnB+NCe9XckL+DgZlztMbRlob1enT3OiLpiPsiThVt1mv5wiwnTju2WAHZJEhY3QhOGWOlvOH/ANTiDCPi5H22Ocv0CUlr+FoH9WzSIugtYICOq5yG3SOC4669m9SnUM+WEvEy9XBQUACCbjxE0BCNaCYsfWqzCfU5tLakCyjaJEmQsLJpNw/PhQAvOVhJxJF/tGJIWr792WHg4zhBOkacfnhoBxV21/T8bEjoMEgM2NXypiOEIdIx8V2oHyIFl7MAfIlAxXgYn+srcsgJ6S0Itjl0V82rlEAmy3EscPy/v1T+c1vfqOoEEDCjz/+WD5/+VhlvcoBN0KRqgzcaIFmYCpnfHhP4Fm+f/9BzxU18Z/Larnu0nZ3pBIcZsoUsJ6RLlT3TwAdopirsphFqvluuyzr5atG/+5uGtHth3kZTqmnnZaX1ab8o4GEzaFsy7jsVT5BG0gctVgPWrNVjhV5HvSOiGUp9pJel2Z7q99f+2i05Snrq0t7dC+vfVTNTpu/Ezo2ypKu/QQAXrObDmSFVN4OMZ5HuZn3xWzMWwfG/cb3z72abT7XqgMYmbwOR8sAkKO0nNu12vxuR9LdCACSuS7s//wu/UnXoWPUrNPhhz2BbBuBeqReS59E+Zn6y0OmS0tQpAEHuxKS6h2lTIc+o2wBbAEgyvvEgMg1oN9wWg6brYAExiaABAcKgmyRTJ39Yd0BDNyvQIea7h7r3WnosXfl4JXBPb7jvc1zrZaHR/bksfQKoDgZXkTqtb7priRC1SiFYz3h+KIbyHoimwvw/pwNZvuZ+THoYZBJ0eAKGNA5w/YMc5WP4TgDELJvKtjfgeborpoB2DrxDsyw30VLWYDA065d0SARHhoAf7hedtr3eB0PJ6HXDgO9ovHYF5WdNR7oOEBUOC6cseHuCMhj7InsuWHH5O4dll8BRTXjw5mMGQgwOaLXiu0hlXfBYTAYyrnXGGH7AJQxN/DHoG8om0I8ycAkA4ssBe2zA7UMxWnebgCXouOVgYRs/6jds7IgopMDYy9Ahj1BnxGdD/shuncdxJklm6euJ2xUle1xTUXzj9pT+ByOINmD9Sf4mtyOsucpu6SDVI6TgITsX3V7bLUXrUORDXU9GY/KfDZQK3Rl7s1mZTCO9tbIFbxJ6J9/++/+g9quzhb3QTwMSWktiTSQeVVJvuHDf3YgofNj1EYsgAQt9tReLG9OMnQSeRQTfOsno9NWEFYe/juDDD5ft6H7XqoBzOdhAIfSvPYTG3zTQiTdf3bezp3HCsVKynU6Xfp1jRD6GjyHHQIjkPl5+k043n2Lo3jt+VrUuz3WSj9fNz+zN/rsyGcDIj/DuY381tzfGt9sgHCu7OTkRd3KSXcv+76G0MfnZ26/l+83z1mW8exoZnSbsTIQ4vs0mOXIjIGE/Cye52tz3Y5TVmL+fpZl/54NtWwM+jldTtEr2t6plyunyMVRGzsbC2nOStoFqd+ty4fZpDxNR+WH+1n57Yf78pt39+XdfCKggYyE6TDSBnMkQOuzRrZUp5xaHOb1z3FsQH4Wj7vGMtW9ycGZ1I2kftatv8qXECzbTpPei0BJhp8Zi+FRUIu2HnG3Y+rojmr2tSFGZwvGlvvv54LWWhOVW8yns9oSMow4yJk8TwFU9SmS8X5fG6/z8Tfp4Ztlt/EhWxgEnA8DkmvNJtOyIy2xMh87I6EHHSIi5gqJ0AcYioHsUwMexQcGEAJgCH1LKyuMLwzr6qhXfWZuBs7DuAFMSLdtI5LlebRcYXjgKBPhx3CkPZ86CqhWECs6DEraTcp4Y6OV0/x1xwT3YpZ9QeZC1f8yxLmH6ggbADCw0I1/tSvksCfCQvngtf90p5PVxaLWaKbIkKJsSrRAyr1m6px21x8IGJnVtlYc5/RXyYQY2zHQwoFgHWh+qiEtAzIDHziEPHO9fzsUGHdyPJgbCBRVi8y52KfDqSGzgffhOpggP8PI7tmsluW438qxySnN3Iv6jL+8ylF/fHxUhJwSBjoDcA+AA+v9tnx8/lI+07kAu5i61O2mLNcrlW2QiaBIuUDJnq271zd86Si52G22ajULU7gdmFyqwDpXK7taSmanhnVAZAo5ZD0CPnA92id+WT1rXAEQyB6graKNWvVfJ30bw1mcKURIGbfo8iLZoFaZ9pLq8y5TO4jPpsELcb+415xgJH/+8kncKYoY893jqBx2rP+ICDvdI+gh4no4CxPa3zG3AGz7tSLCD4t5ubtfiCh2MoV/Ylq+vO7KP/70ufz+03P5vEY7TMt+MNFneJOMt2uIlbFDZHe8UxvP/icFdnBaqj4IHRu2ktcTv4ej6LaVfdmI1nw1/PPx2eESqZzGF2e0Es7CVF65Rbx2JatEqGuplfUpGgAAeLOH5yPAYOSBloXINnPq9ZQdXJWVVDsr9meTsJ6S8kWXDrpc9F0Eum4f0iv7Mqmkg45mi4638hKIX2gHcORxjOtEF4JoLXyQ7gzHh9Wr8iLA9QoICIjFMSPyjMhUIEHAObd+3Jf53azczRc6jvMQydSWKdK62mEmARF8yP6gLCIcE/StW9RCgNqlyOMoGhSktCyA4AAKAlw3sI4s2GHXPlRtMY+1nbP8ygPttgAnEz0fDuBmtdb9q7sKDPZDnHUc1RgH7ptX7SN7OAb6jk/Zvsx2G+/b9uKe5bDV95Cr1qbLti7H52wG28sCRWgTydpT+Vrf/Ydz2+4P+yrkJ0fkbbMAmgRgFEABAAFybSBBQAHldQCldD/YAgLCehJdoJB3d0GQvqqcCFE+Bdnr+isOhyzPHMf1XBqqZ+8c46NkRGOH7j1YNnCE5+HnWR9ILg/CfwE6Qo6HZQmfFvYXgLwceJCFkG9Vqe0BmCLbVbbSIXwt886gt2Ov6nWP7kddGYLkWCNf7QGACwH1m62AKQVqh5DiAswhT5U2uIKpBCUsN7K7asaWZWI2izIk+zGMl4ILtQTTmWTZNs+/Z//Kc97J12BX7hfjMpuOymwR6wwgQVlF2K/DcXl8/FD+2//uv4d5WMGqAR0bkNn/mjgSvP1IPaqmtpSHGWQfYxkm2jScCsmHRBtAe2QbxOcgpdd+bPDb0bLC82RcAhIsHP6ej/fEhiDcrjPx8dlRyxvjLUfXCsUK1NFkRelQxK5FrmBFBhKyQPo6+Xo26K8O4I0Pb93/rXtoHdHWWf1WIOEW0JEzGLJDmcGnvHl57rpNZx9ZKUab87FyGpJzkMfC8pTnID97BhN8nhwx9vyHMxpGkufecmkDxPeUneh23tq/fa8eP//dzs9bgIS8QXv8tH5wkbSmcfgieoKhPWFd4UDu1uXdbFqeJqX8+mFafvf+vvzwtCjv7qZljjGFITgJJd9mZoBac93VJoACOZlVZ+R5YMPIa1sdDGQ89QCggISa8eDPOyBBbY4qkCFmOcXFY9NXfXz0GgaICOO+r0WPsg78uj4ig6HlTAQbL1lf2OB0yct4OjvJGJLjqVKEHhWP+a+RdndV0IZfOiDB0R6n2uP4CfnGEIDMah0tlCR31XFTyiIgAjJeN3ADX+GgwT4d5SDKHlC6bQAJYUCEkaR+2DVyKBMBWa7AAoZNXLNmftWUWLNIKxqeHBk7hrtt73xr/A4RnSTF0WCb1sshDEHfk0EE9hc5dnX9ilYP48FOfNWLLeeAP6+VHJ329F6H/OQfyI9sTMWaiOu4/aTJFrGfvOfoeZQdQKSRbgl93TPkT50hjmOQ6m0jHR+mq3C2IEQMIAHujcgT0GsaT8YFo05tRumUCWcFEXWRZhIFi+iePqtdT6bFQAJ8H5tyqFFdl0mQeYNdB2kic0FWz93jQ6Fm/+7hqRyGg/K63pTn9bL8+PHn8nn5Ul7Wa0UYh9OZ5kBOwHFQXklRVdZBgBvU7EofuiWp588AVDX80BnKCKDGunb2cKSR7zuF2usNsIPzE4Gk7Z4c4OmkPC9XYFQCRSCSw3APIjsAwOjzLYdSzwvoCaM96iUkAngGArYIEBBJCvBqPJmJKA7yNuZquX5VRtfrOoAE2SWomD2puQE2aZ2pgwxOIk4aix7jHTaFjTgShjiO83H58PhQHh7vgvF9PMX1KB9ft+WffvxU/unzsrxsSEYfl50ivrQLw1GJ8qtYq4Ct+7IHSBj2GTd9n/WagVQzk2Ld98a8128LJBiEdxah/846sN87j2W3XUU5CjajSpSCyZ9Aany3J3nl+rndMethd9xoDaiFbu1P7/XTO7HhSPpe8p6oTjqJjDHbWfxufXhuD+S6k0oWKTmjzKTqHK4B6Wbo3NMOTOhtAS3DQWQipNIz70u+Hs9iWyHrHdkGo/+fvHdpkiVNsoTU3N3c/B2Pe29mZWZVd1dThQx/gBUrVixmg4CwGmGDzGbYILCZH8KOBTsEEZAREJlBZkCAmWGmmwZ+ASuEbqqrMu+98fL3EzlH9Zip2/WIyEdVT1Z3lGRF3Ah3c7PvoZ/q0aNHvRXiYIi15i1V/czx8km326GLE6wT+RYssUCXFragC7+cey32IYL7nrevdrag+0ICZAR24XNEAsyZ/+wfyT7qe3N+o22ys9Jwr3h/Lp+UT6ZAXntZzwkb4ph6c9a3/SCdS9keAEjAtfi3ILy05/3sTIn5yb/DWIARUTPqfOa5R3y+4RM4uAI/QmKJ7XHB+SCfTLFNfU5HCanuLZ8F2TfUusj+kf6ueEPnoM9Xo8Hh0HNzTrKUTR1kACh3ewQQ1BUL64nALMoyEZxHu1G/h/CXCLb6+oMd9fv3M4s1/gHwo9wQhAAwsnCf1J6I+cDcwJfytqifAgnskkFGO2yczlx/Fvld2jvaP7JJ2RbhHprzO4GkATB5NwqPFf0+3NcTkEAjHiKVeR70c15Xef3w98XeRv2OlX0zgM4EwXG+oOUpGRs9G4+u7L/+B/8dTxqDr4P2rXFvntjIVuH7//yvlJFwCUgY911VNgMJ2iiibjJDE8b7tdKG2uEO5oIWCb7nBZE3UZ48AQl0vELQRhvn2wAJzx0k7UPpuSlUkKjP1H3r9xlIaBa0eqDmTEHjLLeN5fdfPt/tne1NkQ1QvpLmmwGgxOaSs58P7tfuQOP/3OtyIKzPzYYyB76X1ggc2OeABM3HpQC2fSBofclQ6170ugwS6DUybO15z3/XGGZnI49v22C1jVkbSGjft9ax7iF/x88SKcvXbYKzQwT4DiSQlolWSXCeEEAeNjYtewQS3o4q+8nVyD4nkNCzIajBxdFGg4pAQtvIyzlADSLXWQAJ7eejmm1YU+71ABAEJGDcOb9BZcxAAh1YiLlF9kwK96x4d2a1O6khGgQRKhdhdNqoajtdadoPMIoShaiS1nkOIHWoiYFRAxpdd6Z0HR6UFCr0YLKZ/6bNGA/qoKPqswGs0K6BQ4DnYm31jgg97ofjLCABNjQ6JWhdsG1VKhGQ1oDAEh2kjXPj/e21z3sKNgJIUA1rB9lXOF+R0cLz4bNJyY3SAd8j/twCErxUBA6IStDOgQTSw78nkIBnCGYqr0HARoBVHNB1ABELrw1EgOme7TF7TzBoEUshrhtjXgdWASSU3YGVoLFG8AsgQTX82ufsSgInP0AyUJN5v8wkhUYDk+Ohj5CcC2bui4714TwiMNp7CQPWgDtELrpFIIFdGpxVROFEYv9OwcYzSYBULQMR+KFFI+6LremuZqz1hJDix7sH+/j4QABhuV6xM0N3gN7sFV9PloV1bL2NtogxEToXBSSAgcD9swsBrb2zCAd1ydKopiNrb3Feg/0FsTC2IgtVcbTc+/Dhg7clLEH5hyihO8cQ8wIA1+w1BxJQxw4iUjXosgUeAkSMC4I4AAlOYz9QC2EDai1sX9eBhEHlZWEARKGAvwpgFM+AvdU5oisOynU8iwu2EuyMG6C9VSX2zc6K49qOp52VKBmbDO3t9ZVNZ2PbQHOn27Pd0exusbX3H58aIOGIshEIV5YUdpQKeL0GOyfbd9E+Fun1tlaCaC0Srw3WBMHTxh4JANE5k/0iOdztM6U5g5Ch9Ix9PgtzO0+dq74XnFXTnAEHO0KXx9PvZEbBFitIxLyQURdshvb5r7NV99cEuP4J+ZzNPkV9trNkyDuaKMh1++3lpE0LYQ/cpIqvUggGxAASkGkWENvSRvB95yButjO6HwoSVq67gL8DRJCP2YjmIbspwKQR5aPQHtrH0hY0gCiuAxABn+lBd9OuOtPzWW4T7ASdWzl7r32o+Wr7RN4KNQnlch/5+SWfTNeVr64yCoIatA0NAyv7f/pZoJJKTWg7Bmhf2TWUlR2250yCPOe6f633/BxYK2QTUMg01ku0faR4dLR/9LlwzZ7MWvD1hT3ZsJ3lJ9RncYBUsok8n0KUJMcyl36vtZz9R+0l+gVRjgKWQxx+Z+xmPBXe2+s2+x1rjSWTalWINRnP7vcYZULRFlgldr4mVA7n4Bq1aiCweegyC4/nApAAUFbPg/eBAeDPGvpW0oJ6AUign8HPPO9o1N5DHKOIUXzso1V1Yl/hWb2Bkd9/ZkbwPSx1c6ZjY5fO47a8bs5/PtqgDIAa5xn8S2hnIblVoTQQZ8jI/pu2N+5TAAAgAElEQVT//h96mRmFFr1DGL6iI2T9uT/khx8lkMBDIRgJQpBpBMPJz+UNrwEqrLWMjKU2tuhVjoY70pWD02yw8t9lfDkJcRjqAHxuEi4tPgVScsxfmsB8/YwK6j0CEmQ82oHv84vwhyyb7/deHWRnjnMYtryR8utygF075a12TN92/C69LgfC7YM/f16es3xP2I0ZSNC60Guy8/Gco4H7yoY730f+rHxQyDmgoYqsYwaZzlDjZBgVsOW1nD+/vV6e2x9ab98GSNBr9TnNweX1ml4LF/RpBN0IYuEA7Xc27pxs3DtRGwEgwk9mI7sdVzYsO1aejjYZD+msa5/V4x1ZBgVRdcYu1fhzbEN0xo18AyQItJRTIkYCaeHqmw7KKNTcmeQF2uvtCxFVSXAKhyfom8rKyKkSu6qLbF9kdDB/yti0D5bGufNr+fX8cHRHWo56IOqk7nlm+xw89df7fx48egDuIAZrTBGUxLjgueREMVgMR5VrDloDiRrP/aJDqi4JECDh9yenRhkXZCu0t+h4JCDB11ZQkpF1JUXSW0kx/kXpCF0RfwYd5nQC8AghnuSOjjsgmZHAv38HIIHjlBgJPE8iGav50t+VqaltSGysNpAAwCM7dQISXIUcNNTI9gWQUK9vJzkbgASER/jC+CDbTyola59DMDKABDg9PE/qTgWgAPv41eUM3Kyhm3DyLhtYAwASkODGuUzgAOwhZjB3DZBgKGvwDgxgMWBfwpFE8OABg2fM63tAWdJ4Qkoy9ilFL1E+sNvb/dOjPS7mVg2GtqZYW8fKQUVAD9TTzc7rXAuIAYZQouwMxzz8BwEJLG3Y70mN7fW6NoSAIkp3htP6LM/nvuy4WjoCJMDY393dUf8AmU/QDKCncOqFinZQrLXfuPc5Exhnb383nqCWNWptIdxxBOjlIqD4b7U52Hazs24Prxtav+9UVAAJKKkAkEAAE4kRsLhOPVuvN2xDhvtHZqoaAJzx0qHRABmxLYEE3McAZQ2Tod3OpjYcVbbebChMuT8Vtlgf7cPj0j48rexxdbT1obAtxtYgWNchkMC9GosFn7Et8P7XgQRkyRzUV9Y7MukRcFzyoy6d9/ls9KV6LlYnIE9nIoEAdU4Je9+cyUfWX1MHhl0EvN2od0U4crypEVK3rC28Q8Bh6y1FQ0Q4+1w647KPQ7sW9loBGG0hAFCUwJkHvioDVKcPBAbMMqbSBj7Xad+09Ytsp4CEfK7Lruu80BhrDGn/Q9OA6wn8FGbPc5s7BB+N1o+uT+Cj07XDZutlT3Euag8KSABopi9dG/+m/9LrMOOc/YJ2gq9depjPEAVHXr/fsB1wvQwk5PPl7PySeG3NAmtae+tzNLdtIEF+12a55lzkdZl/dlD408Se1gdLIBP7sTmb1R3IA+P6P9LxQ8CClW/dej/m+KAdw8iP073o7xgPsS20TvFa2b+8xvN76Ht0PKFLP+qsTBqi2X6fLKmJRAHnHedG9l+CkeI+jItz+Ov9ufE5BAi2wazp9IN5srPt7mBVf2LdPtqJntw+Lr0kVGu/TmRAMyR8Pz5bAAlghEBjJ4+dnl3xoc5n+S5az3xunIFgXKgLULAOmv2fANYEtrqWAu7D2T9tfy9/Rtsnb+KYo1UE7AoyXuFz4gylfgLPyoqMjH/0T/5HlmecAQlMePw1ZiSMSm93l4GEelPEhlNpQ8zApfiw/p0MtKjP2DQS7BJamw2ZFkBjbH1TyUDKGOcN+dIN+OHpX7hmO7B8DYhoH6b5GrhmrYKdAqT8PPne8rNdWqgvDuQzf3zt/tuBusYhf742Ud5M7YM4v+/S67/PvbfvRf9uHwoKUvLc1WMZwZVodBlIaD9jfr78WW1Dkj//EpDQdkw8YGrqsGT4zgxnoj/mtd1ek+0xyAeJ5jLf0yUDmH/XBtLy2mRJQw+ZNUf1EbCU3T41EgrUae53NrSDjbsnux04kID/bsd9m6BncnGy6XBQAwln6z7KPUQVd/S/qT3U/hUmrjGBbeG4RYYFryMCf4GRwNrEPhBxF5hjP2fUkYPGDIHG0utCWRONg5KiR0GFQ0h6LGw4nNZ2QUBCdgp1nxp7BRFiJNSBeaYNh5gi10UACnIWmMVUX+5ux7UcQjDRKdkeqHsBofsscqLwc3bEyOZoMYW8I0IjvsYWTXQc3CHWmqTYEluEnWdJACTwd6j5ZelYOACHaBWprFMCEpS5cEdV7SrlXAbjpAUkaL98l9IG3ldCrvEsojZq7T3HSBCDri59CDBUjIT6XAlGgoCEU4wH6fsZ8A5GQvcIGr/XP9OZjnplrjK0SYwgfY/5FCMhgARcj+u18UvDZLk4Is4WlBqRZRBAAtonUg8BDiFAQLQ3BGaBrCoFOrGHPchgZhftXKUxAQYJSpFIwezYAa8fj229dyFZBMsQ/9yjXjVEItnuEjBCr89e2XCUqFOwXDIrNRyO3ClstSdVFxK1KZVdBsCgTKlrH0xqpznbLe07AAi4X3zHHKG0AawE1uOi/VbVpVZCrdFy9HUK8AT7BowAMBKg0zoYlGy9CCABtu50AuXXHV+sW4BKyzXo2Sj96NtwMPVMmnVts9vzs1kWIiCBjnnpiuXBVCCQQNYGHPIdgQQwEQroAOAeSvSK79sYGatej4AMxSmLnm0OZk/rvd0tNva03Nlih/ahhe1OHS+5QMAWOUS2JS0gyAjV8mc0ErgpPOBugARRh2OOAZSl9oXZ3/H9H+yZ2C/nZzM3RWQynYavtVZE8OIAkLfN5f7FmEdwh3+XqPdnNt4ZTxg7sFBgJyFwiS/YUJ5PDLqgW7MiICkwJ/sHsgPZf5G9zQEUbSECMYAStj9r84d2oPgCIyHbeQT0ylDX7RnRMz4CIW75VOYoOywfOPtq8hG8br0pnfBrObuFXQ7Cf/XXy/4HGI3p3ULYT2VrYME056zPu+avCag5lmyb2rHNxjV6zmxb+vdzQII/p7MCBCTmLLISLQqg5bPk8fH10JSEyoZkH0jgjgB+2Q6MqetprHysWuUR2ffC3zOYkANTlUHW53gSYsb7dE/NmSpmQth8i/Myzty2T6u4R35eZnz4GitrIEFrPAMJPCPCX9DZH4dEHeiLEcjPBoCbGIICEhxY8P3MfRAlaFqzSrRkIAHPjN8DIICtJwhXlPRR0LoRZ8PtzedkJOC5UPq1mK+iTCyYiSqNRBlOsiX0U9g218V689xr3LP90fzkfc29zpaVLhZdj9+ZL9asDZVncK1DGwk+YBLbzOOqn2VP8r/zz+h4RCaHgLxIWoGRQNHVsrT/5Z/+MyshtIikCfUHYe+fu+L3+/2PjpEgIAEOC534UCTmIkhAQiPSeJkGouHAxKuGGT/LWRcFSoFSPgBkFLTIZeSEFsowiPry0tBnA9NeHDkge+4aOdCTAcqGqd214aUFeAlIUNDy/ZbP66qkrwEJGvd8kOS5y4YxOxmvbbDnNmX7OfP867O+K5CQs8NyWDP41D4o8/O1n+nS3/IawHUVEDMrULqYTc5YZ2OXg//ayUqFUbiGDqkcrGqt4dn0vhwgXlovlwCeS2uumXMACSG2GNlSAQmsvYRI23Fv4+JgN4PS3k28vOHNuLJJv7RB12yMbgnh4OQ1wRphoMVAfUPYSIeYDkocPqRnxhfuVUBCXUaFGu6kkeDdGtw5ZqcsAAmRZVVdn7pIwIk64jmiHpVjqh7sASRMJjMXrUu9n7UnGagii5oCSHfOPBiTs8RxDxVhHEx4ZjwIngF9mtm1ANl80F/xgGhfSREhBAqgJje1gbVauJhCB8/0SORVDoDWOUUy44AWcKF7xjMNh+Owvy5QpTWmPSNHT3sPhRN0uiKDrG4UOATpBEXGnZoMbEXgGQztgTaQgH9zDQaQgHpFOYXcM9EOSeu0rZGguag7J6RWTwIScgDaZiTUjmxkHXT9eg8ACEj7sV3aICABTk8bSGBOE9Ef2wBGx4fQOuBZ1zHOL0AErola/6MJzs7J3g14pHaNcFSwVshIQAaDkf3J2QkIII9bKr9DaJH7K9an5lf0cOwRgRlcu1Cb76Ibg9l859l2BG67YAlCPwGtud7ffWTaBBRNiN8RSFhtDd1WENSVvcoDQ84l7slZGAruBLTXgBVAkBCDI9jXG9RO/iX7JiARAaYUxnGvrMWGMOygZ/2Rgw0OgLljSVAOquihjdJnq1gITsK5K6xkIAWxzEXcq7eWnC/Q9vUcSEAwDiABn7vegq7bUNUBM/Cz6JAerawGDECdpILSL7SJ3FrnuLNeWdgI99DvURCTai6YThquksDO9tCx+XbvQML2aIvN0cDexjJjpwZKp8Ku+vv3BVphPg8kSGQ1M6ZkO1AjrkBO543OY70mJ2Ly+VwHhNHxp9FJgbCcylaxa1zEjWuC4Epqb0qNAs/gYa3hOzpZYJ2BHox7gNgcxh0ZUWVvGdhsw65HRrjtv+RzLwMJCsboY3TA7oDq+yFspLoxOJAAINoDwYZx5yBI04mC3RQuqMRncEP+7yVQBqDBebcJBxB0/26/AuiHLUilE+zSAo0fCBtK6CAFiyplclvXdILhPKYa+Hz/+lwF3vksbAfbXhromHf2gXB9+ertwC/79rwvnTcSizwTvPWOLTqbnSrv5Rq4vtflS0+C/QTIXnFzzhx9/R3AE+YN3/F3iIOCxYEBbKv2Z9+KZ1TdqrLJnEtDB0wh7qO4bz2f1qPKMGQTm4SC71m2Z0ysiew35z2YAS3NF9aOhCf9fV721tjRQ2jcIY5rmJDMoKc1I7+M2i51WUMDLuFcALBOdtDJgWTYSjhen3/2U4rtAoiGds1ysa6TaniuWmMpgIT6bMCxGcK2ABKyz6KzOQMJsj35O4VRwaeN8fNzxdeG+0L+N98zjY+nEggOWXRPyD5E/jmvBd1X/l0J/q4EBtHuF2ufOjkuEI55+9/+5E9tNLt2sUWCxs4M+21+/eiAhGHP64/gsGBABSRwgwTqImEobdfXBkSILJ2rqH1U4NUOftpBpBaFFpAMZkaBX/p8gQU6KLNhuxQ8X7qW7lEBpAwbniErn+q9+RBT4Hnpb/gds48/4KttqF9a+C8HlSmbkBzrbPj1/ksB6/d9hPbh2p5nBQLZycwAUF1LnjQ42sj2twUS8jzrPvLz18FbTWdvgIQ2CJABjZfWnhy39j2LSYCDQmu97Wi3gbBL86L1l5+jWffeM52OSojxQW2Yyr0BJPR2Wxt2jnZT9ggkgJGAdpAzqEF3DjYd9AkkyMmoxy2cbdCmmSFkmz8fLwIMYQcuAQlcS9+CkcA2SqV3nnDKKpyqJuOPA/MkIEHZHDESAhxg798Q4MG4tEGhLHbE20pBEOcuaukRYKNO+hTtLlEqglry7WrrQmzIlAKEwkEfxwgca7QvIlMiSryUsdC8qUsCsgC4P42zgn0AGLLRPDyjtlAlCXDM3VEvOaxaZ8rOefuoJhBBlwVeZ+sUffzd3xitDNkiE0WHkdFDeUUACaql9MBSwaS/vTCnLyP4FPOCQHAH1OXnxRYzkIDXiZGg9Yw6TXzpGV5iJHB+BSQpwxpARu2cPSO2mIEEOkNR2gAgAduH84H3htr6JSCB4BgyjKmeuQ9V/nB3+R2AADKGYPCczAAklAadhIJAAmtGIoDoFPjgXSMcGHvOA3RvPzcYjTyb3+vafLW0Fbqo4HNQ8tAxu9vt7AntHMkw2DFDpLWBjOPj4yPXMbQCEODhb9QEQAsv0pk90wl2DJ5d7UNlY7IzyDlSyU7ca6cTAEASpcxnpQA0PBPWsn9+MHfQpQJAwriiaBq1RHaezeW97TdkbVSDng3YHhbBo2tFVAjm+x077tceYKCMYLu3h6e1LeZbKm6DkdDtwnl2IGH+tGTZRwMkQLnAM1teK43MlOuwsEykYwQS9ocNGQkAEsZVZf0KoNCJKu4I8LekeIMhAs2Hrm2Pha12B1vtC7t7WpCVsGJbNLjO3mYUn8eyse4h9F5aJ3DQeLVPsn3WWq9bSkanFj0XriQ7koGE7JsxOMezR/a8bi3HVqPYk0C9YEc2VvSi/BCtB0tkRBulfthrgKMIuLC+AFgRqC0H/N3T08I+friz+dzbBMMeIPOpABIZ0rbjn886MRUV2OZxcC0dBKLexhkgE64lur9AYwRYfp2m45FGG+eXzuVsx3Rm417k/2aQxs/uYIOhlAllMgGIN2BHMH2idIwBYAAJnMM9/M++l5cF46M5o3wf+1fD6A05oPqeveVgFqNzYFX+S36m/LP7gi42pPdfCsDaPlXe2x5UNqlZjaMCQ7xX/oLWrHwIXIcdTOr2oq7V03RXEADjwbGXGHrm2jWTUNNeWK/yEgGVR+gsyfZLXX3yfam8CGK3CljxXvltGhMJQ8rPlX8hf1GtuTXeYupprHlGBpNT1873iHIzWoWzttDwQzAWABKa0j0+N5gI0QJbnyGgzddXJAhiosi2WqJ9qOvoQFjWu+ZAG2Bkb24/Yxtg7EkyxVYO7DS+iBgVTSko/x5AAr63gYQabGgxotrxCx6ZLTdPnuyR3cDrnJXmvidBdbSNDv/OO2MEWKcysWc0EnKiJY+7Dw/KDaOdOAWUnXlFDRXY/56DXn/6f/yZDadXvg2J4DmQ0PbfWxb8O/3zRwMk4Pmx0DKQgMWAhVcfIAEkUOk9nLfXxBY1wW3quTZSG4n6bQMJcsgzQpqDbzmqL82ajIqQu3zQor3KJQOq57h0yGWDDIfsr+rrOSBBG78JMM+FIdvvuxSwPvcMrwEdbXBCY5MdIB0iur+8AX8XQEK+hzrzIpGYlqgS1rUODa0xvD8DZo2hPhecwXO8BiRIZEwHTR6D9iF/aV50EF1+rXc2CPJyQ4GlThjq7PbW2a0M2uI3ZdfejQcEEt5OR3ZVgZFwstnQGQnZQePPkRmFMrOABPxemXzcF7OliZFAQ60gS1phMUYXxRZ7hR16qrON1nOREVU2BmI6Gn+obPt9IoPrhhx10DnL086stEEc2QBlfLdr1zSQSCN+VhAPwSZkTn1eGi0Yn0MwFkCF37GfOAIhRIqodNifdk6DgyOONor7DUWMcGDWIlCgBiJg30XP6gREZFCL2T04yZGxlTOkYBGMhbzv2a4x2kVhfqS6LCDhKBEkhBEdbwfpfa390M6MBD0n93iILQJIwJhIJwe16HltvsRIoJ0KRoLshoAEHfLfFUhQIFLPcwANyhjsQixSQEJt59jKjj0Svac15iKABFdjLigCCCANWX4xEi4BCSiNQPDFxEZ8J8PAjjbogIYKAcUOwT12R6CDCAAJZQ47ivrBEaajCd2APlqs9enIfPmzn9pwNCJ48eH+zj5+vPdsPmrS7WjrqrTH9ZKUVAAU0jTiuoOgIZz9o7MKUcbglGK08XQHF4Gexo6uVSqfkeOW7aKopM157Odn3mfZwZVDimcD5R2gCH6H9bOBUCmopMOSzw+nFwAYxwFr87Cjsj46OoyGyFSBSg2Q4ECxx8GwRyDGgTCz9Wpvdw9zmz9BgbNjg2piZTn4BEiQPWELPbWCFKUdhCMwpViDXth4MOD+Pe3WNZAA0UeEeFgbYDBstntbb3csYYCq96kobXcqbHMq7OsP97ben2y1PdmWjATIqDkjwYGEE+3IJ18tICHvMZ0TVFipO054O0MAGzgPXDNiywyfZ8QlxuYAiQsnug0SG4ECb1i/lKnB2QInvovGHGztWKE7waiycuD2iE76DkGAByloQQo76ACm/3v+tLavv/7a7u4ePMA9nAhuIZhh/bU5EJe/tAYVxLd9Sr0WfTHKHuqsnZGAe3IAykFbjIfspIAErtUIXBjgSTslGFr4DUsgYJ9DSwHdIMDcIWh/hK7Lru4CINuLazVnSzDuwGgiYOeBkv7uAAQaghyovq/6eNl93LfvY8/M1r5UiC6e7zcvycSezj6yficwou3H6t8A4fkMSTuAopQEvTAOyPhT5cLr7+N16ibk99cIUbZtgYJo2XcB+Q5i7gj4Zb+n7R/Vc52SBHUyoF9YNUZZTaPNoDNLoIaE+jQezmwIcT52aCpst09dj0I3SfZMfkIbYNA9k+UVIIAAUqx/PbfmtO0Xa07Z0peiod4G1cdv7/pJjoDUpTNs0xpA1PmecD/U2+TKR3JmGfYa7Cr2GXxR4NjYe1DSGgzHNp1cs8MPQAQwEsQUwmc769zPBGeANPMsIAH75DkgQWu+vfaaeMSBBOlEUZug9C4RjT/m5RkAEvCVS0z5i1eABPnnWn/6Lp+u2GPscN46A8a1wAAoO1iPMfuz/+v/tGo89aXI1o94rccNApg+NeDf7Tc/GiBB7Ax0baBjHRsGKsgK3FiTDNoI2vaIzh2D0UZ8NdlSQMewyFjjb9o0DWp6eeDoyLTag+RN8Npw50BWDoCul4Os567TDoQ/+XdQY557v8ZOhkiIKn7vQcd57a2u822fMRuaS/eQg4p879qcGt9Lm1V/e2mM8zWzQ6nshjaLkD0Zeq0XATk5mNGz583b3si6J3YaiOwWftdGfPO18qGSD3Ad4nmd6f5w7Qw2KVODdauWZPnwy8+Rx60xfucq9Xn+85zovvEZ2cmuD7HWpLTHLB+uWucC8/Q8cDTYHo7mT234/EDBgdOHK7Cc26A42nWvY+9GpX0+G9vn07G9GQ9t3O/wv27RqOvWcxECVXCWufaZ/WkyUfWYRQZRj1OLzgWQ0GSFom1PBJI8HMqOnfpQwz+xLpyv7TjrQYrbm9Wajgz3XQ2K4oD1D/DDrWlB2F4vslVqCan9jPeirGBNtN6dCx1SVICPumv8jWMSyv58H7NUEIksPBCIjAipzhQh2rPunkrd4XiqXRsCZ9R/w4lm/SO6J5x1hQjxpQBU1P7LGRuebZIdFLBz9sxRa6gSCrWxPO6ix3yUXGRGAgKOplwhxiJeL7ElAQkobfBsQTAbIiOvfdMGEnBvXP8hCiexzXqvJhV6vk5AQ5xV2gfQSNA6zHvIE/xNJwnqAXCdujaEShvQei/bNzgDABJOW69aF6eDHY2C1QAXB+tfwDt/hnPXdUANTg94sR0XYPDOCwwVwT6AJ36wDsoHUEeOTDeAie3GAOYwi4sApSxst12x1VQ1GlJLBNefTK/s6u2t3b55R9bLw+Pcfv3N1/b+/UfqG3DOq77NixMBBXbXCF0M34veDhYMAswZApbp9Ip7C3sB+yqveSUEzkCDxKCREylgEYEjsnFonykbKEBOZY+yCQAP8FpcQ34D57I4WjWGGKTrHHA9Y1+Ff4F9glKm8biy6WREKvt2u2QgJyBhWPUYMG+33tt8szPbrA+2WG5ts9kbxFgLQ2tDsTwc+Gh0S7yzANS68SUGFstIiqMNQQdGQG0nMiBG/T67R1TBTNkfC5svVjZfrrjWBsORdauRbQ4nW2wPdg+ABzR/K22+3tjDYm3b3dG6ZWXlaGDr7cpLp5KOVPaZ8Hv6c3BsUztknkednu1qtVK3NyyFSKr12OdwjyWuqr/r9yUycRTrRZx4suN2Q+AEvx8MoUnRt+vrK3vz9somszHZIwAUEN3g3ub3jzxHr6+vbTyaspTh48ePBDIw78vFhmwZ/J5Ci/sjtSpY7rDZEchSa1udPU1G3wGwDA43IBB2LQL0jVWl78eGceB+mQJOUpUj0Go7/rDBAOZg8/F+AK8AWvBv6A8AqPXuC86Y85bD0a0AXUOShpfuDSKPTmV3ynjjmwWzIGXQYf9VTiRAR/eN8x17Shlo3bsYZLguu58kH1vAgwJglRPoPs9soFkNvjiA7IEjM+HMuop7J7DAAXUHRkIboa6h9/Nbtrhh1jn9n3FHBPCyJTwzKCbY2Oa2/5X9WjFDGt2Ckw2GrhElW+a+kXRFpMOwJJCvdeVJkD0ZQggIxUgQ0IPfyk7ps7Q2ddbqvm5ubnhdzIOCdoFX8k+yL5f9YAAIAEnJBmJiJDoAUXsHX16iCADHz31nJOg56JPzvIwzL9a5SkTxHuwvzsneEwxgJOD33W5FEOf66o3dP80pgot9CRuqOeTra02ohpHAOYJfc4Kt3dkxadfJ5j8Xd2l+/bu3MFdpCv2bEN7UdbAPuT6iHXezPnyEusU5EJXHV75eXlP6nd9fxwZdMOq8zIy/Cs0EgLsYW9iwP/mz/z0YCUBVBHz2oj2mMzJ/6NePHkjAwqsnN2q0HMl2FJMOUHJQ2464jDiukbUS5DRkQ3ppMLORuxRofdsJyA403qPM3Hd5/6VFjmDipa+8GOXsZAEZLdxs8PA7jWN7Q7U/6zUgQUHkcwF1DvDztdsG76Vn1D3+vgIJWr91cBJrWge7G0Q3xsq8/lUBCaSTtTJ27bWS18ul9STgQHtNABZpbESxQY8NGUJScxF0g3J6smKzsupwsElxsOt+134yGdmX1zN7N5vY1bC0YQ9ouGf9NV78nAQk8GBJ6uBac3QMcNC1qOl+BDbiOQQIoiSCEgMhGEQgoXdgRx2BCKS39QAkuCO2WyNjGyKMOExju9aHQwAKWu9tQBTjj8AJziwznpGR5747nWyz2NQBpgMJWQPAg3oh4s0B7l0fUJJRDr33MGrq+NytWlE4uBCqxDhtDyFUy5YIbnePOCgjI97YNM9C4UvOE8sb0PYu9CUELGSAgetKokV1DWVoJlwAEph5Y1u/Bkiohbf0etUCBiOhrZGA2vC8Zr8NkKBx4hxIHFLU+CTWqTHg/qkFB1s9q1tAQiM8dxlIqNcNAnGKnYEdIAlPSGX4nDNbbCeyEZCipUAxKeweDMhZrPD8OEbBNDgg4HQRRf5HMT+AXnsCCxRmhF4TMuEhpNbpwpmsbHZzbZPZlOnwHejl2MfVgKyEx+XK7h+e7PHxyeasd3VHfofM5qCybSpNYTYM+h6wd6eCewmdRJB1mU2mdIzwmtV8Zevd2nabDcMFUGv1HbX8mfmCa9XAcXSwwHpEAInCDZ3xOSOngAbvQ9YO/+E62IcI3LQvPIUAACAASURBVLiOqx4HaROMGFwHiQ/ZaQAJECIfjfo2Hg2s0wUAsGL3hH6J2nzYCgBVYNKgasTFDTOQ0CkQYIJ2DptSEbDR9Z25s4y97HRVACW8Hu2dWYnyqtOhBhKGEJgc9qzCfaLO+9ix5dpbbIJl0EM7zm6P5Q0AE1brPXpK2qHo29N6a4/Lja126CrRt141YNcHlEjIxudzXucGx4oZM1+D+uK51wUDArGGxGphuxGI+HeW7VCUzL/jdfg9v6PbQQlALWqx9zvbrlcEb65mI7u+ntkf/tFPbYqWwTczG04GNhwPrDvocX8wybQ7MlsvNgACF6xTzAXGG7f79Liwp6d5MJn2botXYIJ5yzk8QPaXdJ7jd7SftMsNOFDbPAAgxc5gejNjFqeVX88ZOvIdEZC7TVE5lZdlkI4Oyjwyush8ouXqdk9mQw/t7ygvBpYM1eHYqUElcWKK8QwPwBsAgAJQPp/a09XdG/w+qM/BABcgV9ORR7YBz7TZrs8AfF1Ldkz+uYBg+Tnarx40evB5ZndjEeE+da02yHDJZ2wHxZhDjnViLGRGA8aP51bR5XhqnPF6+g9q9xvtGZs2jR5YOyDsQI4YN+zoxC5LJ2NTFmqVRCKgFvb0DDo7uaxWNZDgv8N68iD5eMCebxgdWkeXgIQ2yIrxgQ0U2IXPwfu0PjUXGscc0PLMNIBtlWuQhBiw/96BPWom+Kzx/zmXtGVYj17bT/Yc9nt0kcrzjtcvl2sH4gjigVHjbCSKN3dL65dDe1quCILg/tkWOrE/xEjohl8pWy8gAQANPMD2sz0HJJz7t5F0ifv3ddTEq7DHKgnVfvP1lxJHZ50cmu6B+pz6flPpg8YS1+kHEOEVOswEOGAI1n5hNpvN7F/86Z9YfzShbwU/GwCMA2p/gxgJrvoZiBbr/rz2V4yEBg1tjLkmIU+6DJKCaGWl2gjvJeNzvnjOg+xLQVW+RgYfMiooh/3bvF+Luv2dC+p7AAne0shRS22g3xWQIJpUG5jQ5/02gQQ5Lng2BU3aLPlzzhzLKBXIhqTtDGVDmtcWP+e3wEiQ46GDMh+mMOp0FIIiqHWD5xNSrucWYn5pTb20htprIM+VDup87eeunwOn/JqGgaAewF4X6cyD0MZw9SWqyir7glZyXdTw7zc2PGxt1i3ss3FlX91c21dvbu3NuG+lba1kL/DLQEK7/WPOJmQgQfN6SSyP9xPtu2B73FFClrCwU89rHvG7PpkIpaHcyNef0VGlgnhkW0HFVZCDMdrDUU/Ana6tjAwCJwQuOCTpUKBFY2TUKaC48aBeABP7K9edDU58L4GZEv283X6qk0JR9qyaDFjnjbUkdhYzHgFeIYCiYOVub6vN2lsxoVyDrYO6zmCIlmgZtJUjjO+4NhwWZC9UP6/no5OblMZ52CVtHNwrHcQEJHB/BIV3x3aVnwIJwDqU3eHcHr2WGA6YHHv+/VsACdxf0raI0hc9qx/K/sXXybEMRksNWgWQQFAmqZKjNl4OsD7Hxy5omKqtDEEtBWIAJhhS7FzTQF8UxAsgAd8RWOrM1OfwvXTqejbo9MlIQDYXaV9kriGs2AdrgWCe2XGzZZYX6wxMGzqffWcOlaPKPv/iM/v8yy9INV1DPXu9tKf5khnsx6eFPcwX9vD4RKeYmWxmaU9cRzuUB50abQ3OScSaCBaxl8A+gONzPZ2Fov7JFk9LW64Xtl4tvBNED/TOLgERsQ44ViGKhrGgkx0dK/Az1zzbr4amQWgfZOAW96qSBqwb1OJiD1J8cTyw7XFrm+O2DqSh8YKxVbkNMuPo0jCoANY57RdAArph0P4JWWS9f5fdEc4ZCQC6EAS6kBfaTTY27GCrxdw/D+sOonOxvlwUtrATs7TOSKDYYjAShqCkQzX/YLZFd4btlvPB7p4FShcAz5rtoE0CHYVT1xabnT0sN7ZGFheBUAn9BdgKD5TzWasOCmBfCDz0PdLUBxMgCYZp59ixY+do3VOX3/XvfqdvBzDOcB/xXX8HwwN15ie0gMS97/37ZDyyn331hX35k8/tF7/8I6uGpQ3GDiL0ASSUHVts197esRxYiTN2d2Aw8vg4p1aF16Aji9qzh/snljaAlbBeuS1WplFrJe/h9vnZ0JkdgGuE6+A/IGMv0epzkEVtg6X/0JyvEpNEaUsvOqS4KCOCS9hDlYaoJCR/Vy0/9gTWcfPl56j8VNyXl742fe792eQDdyjmS/A8dHB0FuqsAZCQzwIFRhkMwRmFc0V+Qgb6s6iw76tz9gtbBrY6B2X7mgOxT/2WDs81f33TDUFMBqxhlB5SvJRBIYB8p+rj32R41YPnvDC19dN3MP9QXlNiv4UII/Ylfg+GUK/LMDaxq5puRQi2sc48geDMHgAYfv57KRtshvwJzR2eWWtOoED+W/ZhMZ5Yj3iP1nL2kdLiSMwUnXUOJGR9DI9Hms5UAFbdwLpmic8VWG9dr+dnuaevJ3W3ykH8duu6EihZQBkHNYPJrgEQUZKBsNruCO4xaA8QWn6ya1JgTbtfqS8wnJCz4HUTkJDXiNZOjgfyWS+xxey/qYTUfQ7fPwIPmmtHS2swIcTISj5E/oxmv3zaIh6vg8ZR3ZSaLITC2V8EaTuG9sX//F/+ifUGIy5rTgNBxcZvyXP8fX/+0TMSvE94LDT0bYfKPEQuJNCSnPA8ATlQ1fszsqmN1kae2gN5KcBuG66XBl+OHz6ndp6DSpMd7+euoaAyL9azoLC1EC/dvxYjPo8BTwISngs+L22eS/d4KajMr2sDCW3DhPvJQbz+/m0/X85L+8BQYPljBxIUROXDU0AHnglGXjRsvUbzKIfkhwAJmr/n1jnWbD6Yn5vvNviSrysmjAJVAVgULS4gkgZkGo4ijN85kFBsN1bud1bttzYtTvZ2WNpPb2b20zfv7O20b1UHOgd+yOb/cDrR8YhDOjMStFa4N1P7HQZgUr+P71pH6G/vWXz/zsMWBrsXKrmd0gbs+z0grZaHHWvOvS4OAe9uvbEt/gswgIEtgACh9fEZYk5przKwDyq+mFS8BgKf1YaHEa7lAEICEo5HUvc8+9z0I3cwoQTP0IXiKs/O1nXD0p/qFE7/Dqr209KV9RE8EMAFF4T1mci0bpLQYlPzSSez6vE6cDrkcPoY4tBraiJ5+IYQkWe/YTM/BRI4YKz1kyjj86UNODS5fsPhEpBQ297vACTUAVstmoQgwJ2w2kEJIIGaBEFPxvfXShu0h6X9JSAhd23Itvo1IEGvxZrwzK/vh7yX4VX0DmrviLp5OHhmAPD6zK4XVpDOCyAMwTKU/zs2mkxsPBmRpXP9+a19/tWXdvP2Dft6f3x6tA8Pj/b+7t4+3D3Y3dPcVqu1rdbOKhiPpzaEU0NHfGcfF08gwNYBAlgIuE92k8D+ReYNdfDWtfFwZBAnxRfABbSLBJDQ6zuoSt8glfhg72O/rJF5VveVsmHFsNSxh/aA7shjT2mfuWPrlHNcW3YYTj1eC4BvMBnaer8mkCCbhky6B3RgoRysor3oWAXgpQcHm3dFgUppHNDRJQDRte3+RCBhuYKg44G/p4Abg48egQRlizEOy6dHL3VQ6QtacWK+mfXs2n6L+3VGSQMklDboOTix3HoLPNmPDRhP7OTQRdsA25967Now3+3tcbW1xxW0FFCV0LMO06koT3BWkMBuD0Q8mNij7WSqi4awpHwanWfcJwBSvI18/R0jVYEhgcd37po73tF1htoCfTA51tY5HvlMV+ORffnZO/vFH//cfvqzr+zduxuyIXr9HpkIYGChmuVpMbePD/dcVxhPtNxEnTXAAhdGK/g7AH0AFx4f5syOYv4htEjKfoBUTdDSPJvOQ2WQJWotm+4Bnlkf/jxES+PhFXTX5w6j1gjkQ9Cw9pewfwsP4qv+kAEEAit0C2HbX9Rvs9bKxRSp7h52U5nTzEio/ewANjCHCi7dvvmc6tl4Lmxcx0Z7JNPSARILHMhMBL+W20ccwV6aEZ0qgnEjMFylcQpu20CC9AVyMqa2pQGY5n/LL5HN3mNxx1fbFxLQomSKzm19Fm0N2x2edy/Ln8fEAgROg1mi8aDtgehpx6nxmCcHCByQ8xUPe4bxceFh9nwCC3HjXWGYVeZZ5OCx1gztZsRHGre8BzmTATjjOnpN9kMUdL8cHx2pN9IACRB1bgADfAYAXs59nCN1XEbA0vUDgITne8/zACCBehwkn7u4NEEfnOewe9sDxRZrRkt0uND5nhkJOWEhIAH7RECCzkytB41jXu/1YlHigOvYS2fqceU9+pwAlNTvpV3F64XGE0s/XvnK49G+F9g8lpCIiQiNGPh31Cnq0u/65//iX3r7xxNe6ywW/O23+fWjBxLUWYgLLZx4ZAUFJGCB5sD6zFGKzDQPKrVsawXxrwEJOhzPgvc0A88FVnrJDwUS9Pm1kU9iUnQMv8VCzECCqMYKDnRQXAokXxubZoM8vyR/KCPhtcWuIBXzm+9HjmD+e14bMlwy7PXh3AKm8ri0Dxp83g9lJLQNqO5D948DJx9gfvimfrwR6OeMyKU12V6/+nden20jyedLQE/7ENa60trUNfNYCi2XA4XXOLX5xKzc6bChgwJzKyABHhadP8AL6631Tzsbn1DecLI3/Z59MZvYl7e3djvu26xCL3Bv0agAn/es4A607tBIyEZYhz37HqcMMTLGHMsEJHAuIshHLbIAHAYCpQurweGHMjucKmRz2X4RrItoz7ZaLG01X9gqShTqGv2g8ss+CUTQs2hda4wV8DArttnacr7i4S1GAjIXGahAVsOdiEZoyNcW+LRdK/od61SenSVbIBT36eiWPQZMOJRw/cf5E7N4OMAhwIdbR+2ifyZaMqHVpDuEcojpMPUhlDe0wbBfAwkq/UC2h5RcZQuilhB2nwFl17sttBkJcoy9u8Pl0ga3ndEe7aBOHQ0jgWv/WwIJKjnA2ZOD1W8DJHCtPcNIAHMiO3aNiHjYs3BQctcGjofWLNkEzc7VWuazRy09xlGaE1pP/DsAqNWWNHc4fBAGREYX/0Gszt2OvU1GAwbDFIHrnGw6m9nN7RXbHo7fvrHxzRUBlfcPd/br9+8JHqC2HmwECIExyIXzglZ7UMOH0B2orUVhHx6+8WdJAmJ4GgRI+DsAA894AqBrADFEuxAK3W1WqWuKxiwcucJYN8tARW24sObhyEHRugfwb1zPp4AEjI0cb4Hushe4N6xdtlWrenYodrY+YP0FfT26QvgmOBFIQNa8j/2EXnkFbJ93FnDRVZWZIGPZAAkAXvYQ0ur4+se6IFDad60E7Zf1Ys69CWfa13MjeikgQaUNABJQ2gBgD2wTvPZpua/LJbB/oWcB3wpsA/x36lRsB/nhaWF385XNtwB+S+thDvtQUe/WugwYI9U714EiBFrpezXnM18XLQaxdnkGAjgEABuAAtu6ohwHoprRgpQ08gASsBa6vaP1y53tdyuu4Xdvbu3nX31lP//Zz+znf/gz+/yztyy7AfUaQUuBMohBz46dk90/Pdrdw709Pc4DJDq4bTvgXOoTxIEA6GKxIoCwWm49aGH23IEprs+NawjkIERnd/a7cqBcMxK6RoDJWyNG142oJddZRdsAeDtqsts+CNrlemvSIcceQDJssfe1h58AUMSvr4BHVPv8Gfnsb85JUa3je2SU66Ad5SgHLwGBmKUSBbzXAArwrK7J4PR7CTfqjJCeD/2BYDb4uG74nwDCnCXPfgjbV9bU+PM15uuxAU81R9k/QmkGOr1ov2suxbDB7wUk6MzWa5F0AHiqLjhtfxnXEpAg5of8bffDu9aL9o84z/wM9/OJ80XaO5gQe4pGEnxFWdfKkxH5XNGzyp/MY5RBqTweeo98ND9vxVpUQue8PfaZPw6RxT7+7nasXpssQaKnSrZPsz8O9FUkTognon0VkBAfpdcj2AeQoLFAhx0YBaxtgK0bMKoBwJyaLi8UUQww2X1ixX4OIOusFZAANiVC+bw22j7/pX2i18BWqmSovnYCEtimMkAHgXe+f/AfAJLzrnmX1lA7BmrsC84X39eeMPOSNq5ZAM4E+Ib2P/+v/9QGkxn1NFj7EC3AX4utvsvff/RAghgJPIxKDxZA2xOQgKycjJIePAcyMnraIArEFHi9FizrwNB12q9XIPbcoOcNrYwpriHD2iC2l6+QgYwcCOnn7wIkyEESOprr0trBZ339Vm3Od1lcGmt8z4hxnqds2C4fZk2279JnC1GVY5XHG9f+fQESlJ2RQdN4ebbEs706ELQm8iH3fYEEre8zxyUF1jlrpINH+01zl/8to6l5EGiAe1Uphg4uAAlofwbHGvEUVOYR2ImeBRtZbHc2LA42PpnNOke77fXss+nIvriaEUi4GXVqIEG0ed5zAAlwQgUkaB1qXeIedQBq/NpAQv1skZ1ERlCZewZo6H0cpQ3DvveaB7h0ANV3i1rUI5kIcFIXyM7OV7ZZo9VdUBhJn/WMJMGTbp9ZXwRaFNmCOE5klPCd7Yr2yMRCoG2LlB8P51obIMoe4JDUAVEEZf7cfuBzjLod23fdGSBtOtS98W8EbqAAox0aaME4BB/nD3SqWcPccdXfPQKJ/T7qh32diooryq7o8HDqKfIX/4EeD9o32pvJUcSj4rqy+6rle660QRoJEtWVOOM+SiEERDjg4bWl+K41+G2BBKdgelldBhJeK22QzXqJkaA9465X0EKFKAQF0SUVo81jaB1wj9VlAP5J9dnHNI5n5LHGmaUI1g73LTQRwP7Y7Ci8V0EkEdni3Zb/IfXD1oX9jr25vbbxeGTbPfQIDjZC15SrK+uNB7ZBG8du11abrb2/vycbASUNG9b7HwgwnCgX36X2AWNdtJqL9n37g2fMMY+eRQqxzqgdxe8QtA/7CJQ8k1PX8JoHTRL5AjigII01oqeT3T8+OG0/lMgFECIgx14d9kZNNj5lRrEeFbAru6Vgx8t0BtZBO8G+EUiAwws7rQyTV2qdKFKJzCPAE2TQ+bynXfRRt5qWDuYNsm2bnWcc0UkBeh7cZ5GwJoMHPlDp7BJ8bZeeHReQgPUo5hT8Zghj0qGHXkK/YwOAED0X0wQTYbFGuUnTEnezj7IzMJj6FSmxKGf45n5uH+dLW2BfdRxIsC560LugZ3NuOQAoATnYLPe9nGmi1xF8LdD+EnoLhZVgZMR3gFXoaoPgH2J++j1JyAgUiiPbDoKNUJYQtNyx7OVf+8M/sH/9j39uf/jlT+3zN29sNB4QHIN4LHQs9iiNKLt26BztabWwu4cHe5xLzE295CHEfbCnR9RdP7GsAYEc7AnWLvwNsLzw3JhfZP8/DdDxN88USgRQgX2jJwCnHkCIn09+NgWowpbIjWitykEUgOWzGiUgTp/3gE1MW51b+H32DRQsyh8GCKyvxrfNybmwKwy3ztkIDGhODu5B7+PMhwnDBIAh20vs9XwdlYj4WRr+PdZ1sIPyPsT16/UTGhJgXbT9j2xPs8+oMc3jAXqN/HIlTRpQ3q+dmZR4r+wC4jEACbLZl8ZHDDyVD+ge3JfD+X7g+nf2gUrv/Jz3WvoO9S58/WBcXKMDtf34Aqur7fPKT8z3k3+Xzwn5l2K5al3kcc9jeBb/gFHAlqXe8YfXjXUSD8Azx4GsYE3owBILE5Qc0fHDpjVsAnTu8ZaaFFntoEMIwJSjLRdbW202zoqMsj++D8AAASt1kGiABN077oVdTZidp0k52yNtIEHjmMetXktn8VECKsLPYnwXHbr8Oo3gNK/HiW72W/6sS+tYe9/jAzCSAKR5iQ2eCGuyX1Y2HI+sGowIJPwP//h/8tIGMBJAoY2z1bs75dn9/j//6IEEHDbcUgEkYOEDSJBjhgxfDrDz4GeULiOa2ZDkjN+lYcxAQjsYFnL2bYZfKJICXi3214CIdqCXAQ0ezC3V+Uv3kg28UF8aoQg6MvCi9/+2gATNQZ6j9kZ96fNfA3pw4MjoZVBC450DcH2OAimMy79qRoIMt+5d60H3j/Uukb022vxXASRoPbQPq/b6uAREaI3JAVcALlV0JKk6VK52iuDejrZjrYBnZ6g0fjIbdhxImJ72dtPt2rvJ0L64uba308puBlCU98NdrePocMSNg8XEAxpZwOgkgD/JBrAXuerKkRGAHkC0y9Pa5XqJkqD+MJUAsF1dj8e9gJJBv2IQDIE4ZDtWiwWZAwASlk9zdlnYgW5Mqp5n9rl+A0AgxTlRUAfViFn+TFVl3/hov1jWbR2bjiEeKEeXAJYhhHAfM2f+uRyLbseWh411qwAOEBjhtVRPhp1FxmBg06sJBckeF2jFtKU2BAIcUJoPR9fwoJL+dpVExXwO+WylZ80wVgrCwFDoo3Z8gMCoCQ7R/pH3F4wExsMvMBKe00gQkKDSiP1O9q6p5+Zee4WRUNvD6MLAsyfR59X+S+tJXRt8DTeB0yVGAvcHeOLpK4t38SwLRgJQpewIo7wk283aHwiGjfPTpX0AT8vBI3QXyUBC72hWdQHGIdBHLfqeYnUQA6zKns0mA7u9vaH6PcQNN4eddftw+DuG6un7/d4etxtboH58t7Ml6lV3O9vDaUEQQzoluP6eCWF2ib6TK3tDI+CEIC8E6ersWIiQYp2RLdN1XR9l+PAMYKKsAcqhDWO0jhyMR7QD0l1YrFzcEUACrr3duzAgAEGsQQAJ/D3aOQZgi89RUJPPFJ3F6vgAmnx/1COQ4JR3iD+6Y+8lO2BWdGw4Km0ICrDtfY8c0FXAM5JVDyUZJcXcsGfXaMW4hiYFsmlN21Z4fNhHAECQ3dd9obSJQEKog6u7QxRy1+3XwEDAfoP+BYHJ/c72KElC+0IAAwAdYl2zDAw1yCWeb2wPq7W9f1jaPbLzaA+LLLd1DYoatDOk62T7Chvq46x2bjUjIbLrPN/g/u5RetW1PsQb0S2ArczATAAYfLJhNeS/e52e7Qk4oZXpga8rKwTiW5uMS/uDL7+0v/WLX9of/eyndju9YpkDAROAFXaw1X7DEhQCgd2TLTZrw9rAuoX2CwJalDTAJNzfP9r7bz5SMf7p0UFfBtwQCGXG32uxGbzbrhY5BCCKecxtBhEEStxQoodYGxI9xBgICCOQfCam6T3o6+BMJb61rgxqGRh61Fnf7D8oOCeQngSbc5CItXbuPzdBDc5l+auir+dWhQBLyo6XFNWBcpQpKSAC+OWBubM4dPZwXVAo7rwrWvbNCSgncd62f8d7gf1IgWoOxPR6+VKKDQQU4HsJedkoY2rvdd2LQBr5LQ2Q0OEekg5T/WzSUOr4uUcQN3UtagJSnM0H64WIvAe43vqUwMGpw/UGQNE1O/zfABKwrmBA0TWl/cwaM8U2+fnyM+LzBCTgWcVKlK8nEKp9/frf6FoDwdlgqujc9ve7BxZEpLrkoQ6EAYyDFYXyubqUxgFInx+J6bvgJPydokCbXZy/3ioXJWsulhgdOAJI0LmIz5JGAthwGg/uhwASKLqY/EEBEG2/V//O65PzJSA/uijUcxvnl18vn/CNPgLHiH5pUtpIPqquld99Npdg4tqezCz4uRzbXpedWmZXVyxB7Jcj+6/+23/gTAS09MY5GkACjpcgaZz5IN/nH78XQEIdhJfeliYDCYu5iw2dG8NEs4ns23NAQm0onxm9NpCgxZidupcGPgfC2uACIGRYX3r/c0BCvSm+J5DgjpirsP8ugQQZnTw/GUjgpobj0hKNbM/nc2PUBhK0+fT+vy5AgpgXmSGAn1Xj2DZw7fHSOmx/f42RkOcqz2XeB/n3zSHpxrFmH0Sgj981dcgnG5Sgph3sAHo+mQkuHMY9fzrauOzboNjbEC3gTnu76nbts8nIvnpzY5/NxnZV7q2C6Fb04ZZ6tJ+uDjCIvVQHeaFY645K1DNDLgEHWGTXOJ5Awpn09SAM2RUACY3I5cGpedG+aNgHbbvie/aoJd5s7O7DR+ogsLRhsSY7AWwFIfiyCaCWg3FFcdmg8OJzJ6OxbXYAJbYunAcMHlnJKFVA4IIvzb9nwDyzqwPTAaig+AdSDyfOuid7XC+tix7rUdpAhX+h+TEP17c3VlYVHW8q1peh+I76deswG4qATm3InFLrNbnOEgmF+kFlw0HfhqORTcZDqxDMjVBO4VogBNVaQIIy1M+VNuBzBYg6HdXV7xtGRknQpulm4YwEjheTBam2MZUg0Cammm3NE84e/K3O/Kl0Bo7JhfaPsvGXSxvcyeZSDclEng0MLtw5Qos8fsV9NvMcbaXCS6llLeCAUjEPpQsOVFFnAOwAdGQQkAAmy2FvQwS64ciiFAKOHwCfq+mYTJTpdGKz66mVgw47Liy2K97farO0j4uFrTodu1usPDvUh/BTz5arje3QAaA/IA0XdeZU2kaZDdoZwjRgfbJLBOreM/XZM0nowgCHh+e2nKSisAHKKcZejrBaLWy5erTdbkubAWBgOp1a2a9qcItgFwLm0BmhWOh+z3Ib6DVg3yHrjXNktd3YAVTaTkHgDIwZ3kuMmTP4trQp+JzBdGj9yYDgRC2GuvYuKlwvYNrYiSDMeDi04ymAD7YndNFKF5NDMOPMHjCNwO5w9XG3SdTL6DqIIrFFCbttlitvGwmkjABIn/bBAwZfI5hTlHHgmSFuS3HW3YbgQ6ccco0BUFXAyf0PewGhyNHE7lcre5iv7AFgEcQgYd8O3tUBlAzaSVHya6BtS32EEpoU0dZNal/eng+BpFkFEBEgR9KiUDCNNXB1Na3p1mI+4f4wJ+h42e/v7e3tlf3yF39s/8Yvf2FfvP2MZRtsK3w82AjjDiABINhuS9Ybnmu931Fj4x5CoE8QWNxa1R9wrXzz9Z395jff2GKxtMUcNPIAH8G+iK44sJ9YHyrNkv0GMOBaDoDF0S515xlrgHp1iQZKAgAUObjlIEwDXmEeaV8O21rPSud5FjPEflIGFgDLRXqyGQAAIABJREFU7rBjpxO09e1yzfh3ADBHAFOwy+iHUXYDsOly3dbBXUQVylIqAcAzXZnmyJ76+d+xqhzUGX35Jmq/qHaWfh45sITPErhMe49niL2J8wPzgPnNAZOAj+b67lswQA+xZtnZGiSPmICgXqusWfoLGOMBWuBeUO3XeGut4Too+2G7SwB6ANphxkLgFIwq+gmA2EL8FYy+4WDAtG8XZ3C3PDvfWQYIgdsA0kXbZyJg7/Z/jfaERP99T6uLA8RBAUwt0Z4zQDz5YQIuMG6yRTkJKn9ftg1jjmvDrsLG+Hw5CKiSHI536Bbpc7Cfh6PBJ10bsjgnWKf+3kYzqJnbYNkHMObz4OKtEKmGLwY7vNkAMIgyBTBWBehRIBUaO7kFp8+c1rQDEJ74oE4QG0OhLaX7d+hUw+4X6rokIF4LINrP1m1o43XNue7+Q2772MRTcYa31te5Dx5rGfaazRagFeOMTK9GakAZrfl6/DpH6/egfXOyEmArBIR7pY2mE7u5ecMWzJ3+yP7z/+K/BATP0qyyHLlwF3Cqv26MBHZOdYFlG/e9XzPPOyiKdps+m0BdaHzCkcWA3n38+AmQIMOB18I41UBE1P/IEVRwpjVTr50EIbU3ohZBO/jOAVf7Z31+m9HABdiq0c734ohaQnET0pmBjGwY2u93h6Kp4YPzopZ+jaJoQ6XL1yLiFsY/b852MPptgYh8YOlnUild4vYTQAOvQUaHn32euKsfUyrc7TnMB0E+lHTv+ruo9zqANEeXnuniZxzVCq2pwcKaEX36ElDVni9R63B9GTSN91ndYWuMzg769Ld87/nz87PnOczrow0cyHi5kW/a02RQrP0eza3Wr9Pdz1tc4W9wwqgGrxovKo+7qBZrZ83FyqrTwYaFGQj2+D4pu/bZ7ZV9eTOzt+XRboY9G1QVnTEcWH1oqZD+e67xwO4DcPQQxIQGArJg/vxOdxMaTqeaQAIo2n7/1aC0KQKswYAHHp6rVzmYQwoj6LY41JBZfFrZKkoZ1vO1rR4XtkUrrb1nKaG2jecmrREZ4S66QMCpZm+k+iABMIEDFUACHOEzsTHQync7V5/v9vnzfO4BPZgN3nrMaX7KcPi8R1a9ONgaKvIdV++mI9Fxm8ns6vHggj34Pdr07XfM5OH3rF/GOg8aoauEJyYEjykXRgMAA6FFZIunYy+VmI6ckYAgC90cIKqmzBbF5E5eD4rSEAIFVG32YFj7BP9ebhY1KOB7J+olI6OBwAr3BjqyO6rumHlNcsHM7yW7zzWB9QTHI8oN5KDh9cpqeQWCfy7tpfZhgDCipNLFDDFPATW0ObWjgNXu+4v2kFX0HQbibrOHvG+oxu/D8SvQ/xtCbZhRdn4qrIe+2bBJoF5D6Rv3v9vzd1h3jYhlzwYI8FYLG0bJA9YBnODJ9dR+8uVP7OqzG3v7xTtSwp9WS/v1h6/tL379l/bx8R6cGGasv5mvrFNWDPaxd13s0/t9Y51BpA4yjnC8qx5ajQ25tzEPYO2wmwnWTQDiXZWQcE/uvdYTHQ+QQADLA1nm0uu+ETgtl3fM0IveTXvHjhehCUJaKcBLVz/HOsD6ZSAKVkDXAxmsEbc7sCBhIxDw8nqum8I+9YZSiz6BhOFkbOObGwpJPjzekXWEZwMQgy9oShy2GxuPhzaduF+z3W5Ih3dtALPbd1d8LWwPNQrWKMMIai5LQfzsFqhSA27RzYMtz1InGIKGTLg4y4cBMltNQmw1HOYI6qhwDllLtqLzc1bAFrrnFGgtaCdnmWwhsniyzeFoS9DOoYtiPXuAxkK34mcSlKVd2JM1wLa3UeLhWVdvj0kdR1J8T2ytB9sAwJRZ7ehFj/ehvhr2liBnL0qolr7fsSfQUvOLLz63t7c39sVPPrM3N9c2GgCschAanwPhWzAbwDSDHQWAAHuO/0AGAkBy9/jIEgaMPfbb48PCHu4XLDFBhhhAggJcidlSKDE6FWCsRwOMAQIVsNoQICJTeuD8oxsG4nCwSUbViMDNbg1QaeXlilhiqbWzzkpcl4mz8Auy/1ED+Sh1g8juBoEsmBoAksDgQIkgAiaAaNhnAEZxNlbWH5QEAGDbs8BokzkPICNYPDkwbfuwnM/UMYn3FaV4AB9guwUEwLapnNbBAved5H9k30c+hXyczORtfDVjydAhuobIl8v3e8kvP/NjakZf+MhCZCNrC5Bc/gzBYJYZAcjyPVP7j+zGAhMFwAjyQ9B0KygQC40hnG9g+aDT0ha1/VGqIMcWJ76PrY/Hbiuw2jsvQROA51/sewAJsC84f5tuCAL0zltxypeUnym/nh1XUBoee5Pnb8RISGhI70QAI/uYxPhozkajQQ2U8XOSXgWWAq7v4xcsyNRiiGdWgLT6O9mWLNnDfvVSTOxBEjSY5e+RjbHe7shGoH4E7bfrbql0QOCCShLJfsH5QU0FF9lGSYS3ZXT7qwQMj9+Yf5UoOdgAdlEkIeADHcFIQTvV9FAB6mh/0nbz63IAg/vFZ2HdNH4fpMdDF6fAXnRwDbbSwWcHlSimekIHoJON0ZGn6tv1ZGhvb2/t+vatjaa3dvX2K/t7/+nfNyvHBBNQioPEDvUZjg1jJNuW7/Pzj4KR8BKQoNIGLlI6DK6cDqoxBlOMhPzw7UAmb6R8YLYZAe0gUwa8HYheCjIvGSzdU74f/ay/5RrtfF3dS7MQPRAjkBKHvgxvOzBtf252EHD4eSDkBopLPICTfB39LHRYY3jp+6Xx0HPmccnjgGeAXWB2MAfIyrCpD/0zQILUnYlSv1Dnkxkl+fN1X20k+/cFSND9Pwc06O8/FEjQ2tc6kaMp50FA1Uv7T4rmyjQJ5YejhPpViUl5kO9X8t7gJ6ddA1AoOlZ1TjY4mU2q0t7dXNsXV2P7ctixq2HXRhVgBgSaUAruEKFVH/XcEq+mwVHMy7MVcPiQNfWDxJk6Eu2Bofc14qwHFwwMQ24HG6N9IvZUv0/njaUSuyOBhOXjwhb3c9uhZdrTynbrHQNHtuxCSEcqmjvbolJrf2v/w4lWxkaZdIwP132nYP93ZjU7nkmoFcXxGRBLYzsw1Ph6MOQHo3QjDraDk10AsHFBRAAZmC85znA2wcKAzV1u1jZfr5y1AdAHNZuom2fHCIkYeqZfwTd0FyDuNhiNPDM7HtlkOrLJBPV7pY1HOBwxft5+UqAMspG45xpI2DkAUCBALZyaeABVfLMh4yQDGXSsI4vY749qIMJFKKP9ZqwzCAHq6zkbrt/nzJaCNziVcqocSHBjJJvkImeUozoDEgBmUZAMYky4RtwE1qe/3pk5CHyhX4H/eH30h4fzR16i2QGCpRjt3ck6yG4dOq7Qf/Tvpy1a6WFfgIbsLR+7dOBLaouUyI4XBwbq1Whgs5tre/P5Z/b2q89sfHtt1Wxod0/39v998xv781//yn79/ht7XM5tB6cKGcHhzO+VAI4DNghaAIT0ir5tVluyLbg3kJE7lcEg2TNb27XSwYSDlwRAl4Fr2+DoObW7GntZDMRBqQDZgwO/s/V+adv1wkoyWpxiLfXsLtpaMrL1GnGIIWJveH07gARnwIAxwLkURTWozur2Qh+xBhI2nFcAYGgJWaE0YnZrm93e5vNHUo7hAHrwB/X8DZkgcLbBwMH9SJQUs4atOJuNyAySarsU2WsAioCMZ7w8IPPnUhYNn+nnbwBKdVDnmh74AqiqcwJZejyv+xVifXhQ5LY8mAnBxMJ6xi0g6N4c9rZcbwgqoQQDq2p5qKyAvgpbazqhGXaVaxqMsNJ1ZGiPw4FHoO8CgaVVAzAz+lQXJ0gSbeAorFl2CDzy/guApshMbmgvZ+MZAZovv/jCrmdX9vbtrV3PJlwiHIsjCm8AVHhWlu1sWVVTMJADgwbgyPuHeQAJDhyAEYJyhsdH1KGDaQLRP7eHGjcCXMGAu5qAAQOgBusJzj3EKvHaDcfAs9/4d5TflSOONQJFlLn4mpUuSoBGYd8zcJn9tDoJQBPgAIsCKfmIeo2CLJ3bKg0iWIv2n2BpBGDg4H7TClC/l91TIKp1xbUFanqwDBQUZnvqe83XLtZpvlcx16SnkQHW7MO2Ey0NkNCxMumN6f26X98nAc4Gy07/1viIqVe/TpY4gkOcD3wtWh3n1pNR6nYKrSPXanBwhG0doysRdTqg/RClWdQUkZhiME84fqFtAqCATOGNiyZvGCxvSeV3vynay4J5CLCK5Xlqq9gACfJ1NVfy4+QPOuMlAMtowUj7EvYDFtiDVZ8/ZsgB7kZQK/8PTMUz/7/WRGnAMY8ZfI2HO1/HHP0AfCW+SvArxpmASrRHPlC82u0Tz5mtlxghwaB1Kv+G9x33KyCBwGiw3Jp97B0gcBaTyUkwwZlgbO2SYiP/2ccLcw3wCj7jCecXy/fC7mQdkaCdwnfMXzW7B2sM2kFi1NetgNX5wjtCkPGK8xR2tO9dgPzzjvStoGN0PSjtelzZm+nYbm9v7eb6nVXTa+sMru3v/id/36w7tFOBZBMYNS77+DcKSFCtLBehKJisf/OgGgeLJjwv6Gww9LMMcw7SKVgWk6/vtaEO+n8bCMiBt177nBPaBifaoERmJLQNaQ7SZKxVayXnNb8n30P7WfQ6HST4+0uMhHwY5E1w6Xm+D5DAzR5AAvetst1Rv637R2DGn1uA3rcFEmBk2mOen+csO3ihVq79vGcWAf+I2uN82LUzRGdGJIE2WrdtcEjziM9WfV57jbeBgktrH+/5oUBCdg6ETOOzMpCQDW57r+A9dVCaOo540Oj1dcik1Gq70WecVDjU7WHPHw/WtxMzqAASRv2evbma2U+uJvYHs9Juhz0CCR2gwaej02VJqUPAFIFZUMaJQjPr6w4vDwaKGJ4DCayhi7n1NRLUPJZ+o6c7ankLZib7yLZD5RzmHjV3m4Ot5wtbPixs8fDkZQ4QRVt7SQPqffus2Svs1NnXqvMCE+TUa/50sF5ytAAkaC7I5pAGAsWJXB2Ydb2oJSQgIk0IwC4HBqIAcwDYei1645gCgOkPvHc9tt98ubDH1cKF60BhRqCLVmOR0d2hlRK1H2oNQAMDFIEXgi4ACZMJ6vcmzDQiEzkaoqavT0aJnHMKVgIWAv03Av8a9KUz4aUbKkPZsUTLA2x1rdggs7sFtdrb+3m5g4stcn9GKYIC90+dhk8BBo2zXsv5uAAkcC8GI8EFsxogoRbzDCDhiNKUBCTUpRZh97xvubcC43kAkCYyMPh8Mm8A7IDCidKXQ2EoMEDtLwT2jtujAwdFj0E6vruoWw/9RGxQoWriYP3ByGa3M3vz2Tu7RieGq6kVg77dz5/sLz/+xv6fv/hz++bjB1vtt0xjoHUgUqlFt8+xxPizbAC1uxQyh1OKHvUIdbysgU7g1ssIkFHDc1Rov4h5DvVqBPZ8TloFZOA6NpwOGYwXYCJ0TnYoQPld2WLzZKfDloKdEAXF+xSA97q+ntBVwG1QZPtjH+hMAILg9sAD707hAVbTNhaq3CrTgtjkicExQDes6XI0s93hyNIePD8yS15bvGfGEOsYgTJKevCZaJPKLF0ACdAIATlJYmuqwa9buqEumGUA6koDaq9T7LGeCV4ktfU6sxd1ytKlod5lMBM9qIzsHddVMD2Dro6/AxwBAwkaHWCFQHhxewQzZWUPi7ktWCICvYSRdaDzwHZjDm7CyMHu4r/B0LtEgBmwPzgLBUHKbDIhmIjSJpQ4KdOG0htqR0CfoeoZBGypCUF/Zc3SEzjTs+m1zaZje3v7xmYTF/8kKwCgDJgj1M3w9YOMPFgosFl4HpQ0PKCl43JJ7QcwEh4fwORyIcXFfM1uDdvNgToJYH3IV/KxxpwOuAaQ/WMHCe4JiGlCswJgwqau91bWH/dS9hxQAmCNteDB7qdChrL5Tcb2PFui8x4MA702+zmyUfJFlFDBnsiixBgLBVbyN+ibha4C1mobSMj3RN5UYiS0/WFcpz6fguHaJPD8TFWApvWZ/Vj5u/Jj8t8YJAdbMP8++yB5zetz8zhlIIHj2AISjiGOh1Au+z/sMAK7HKWEnh1G0O1aJF4q2CWLUfab51CUHIoRh/1LJkDP27o2JU4Oki+XXu4BRoKABI4/zhW2zc5lJw2lP/sQ8qXz+YVrUWcHIHQqDUeMyvGJ8wc2jPpGoTWFck2Mo3ygAmK67NLRrGH/HAeEJa5Zz08CzXBfFc4hfH50cSFnNOwU7fZe/lrH2aoCrANAEFOxYSRE2+AEJHBNJiBB8+j6S85KEJDgv4Nz6ExV7Rtf18FMg2YVmNQHdPNCUva8hEE2uPG/m64n7VjJGy77l39GdLShv+kdITjWAaySJRJdruB/AowdDXv2bjq0d9cze3c1tevra5vNbnk2rQ6l/Yf/8X9mVqB7DdiZ0FvEmfw3FEjgIAft0ZWLXal2FzVVjrA32fVsiPWzDKIyo3g96IiaxHYQhH8rEP0kgDyb/OZz2w6pEMEMbGiTc8NGYJM3T/4sgQmXgAQtdF37EpCgZ9P1meGp4OA57ag9bu2F3g6kL33GS0CCo4SNhkV+NgQijvA1lHlEIXo9N+IrQALH5xVGAq6Txzwfdnns8gGT5+u5uefvE5CguW4MVSNWdGmONLfZ6CtY1L20108bMGgfsJofff+hQELeK3UWNuYoOwjtNZvn3DPB3nVCY++AlgsL4rCBaBGenbR5ABUwoif0tAdVG5JgR6sgvlUUrOm+nV3ZZ9OB/fGbkd0O+zYaVgyU4KD3kaEEjS0BCU2fXaDsjjoDSEALOU4jexXLQT9SBK9xeHx/4/DAd5QjKKM2mnipA2pksZcR0KE3NUoZBCYgK3zY7MlUAGUfWX/QqnEdZNXRFq7t4GneVRai8dX8a52gnvBsDUdgQDtEKqDXOTLTidZtqTUR3Ig9/hc1xyMo0cPxJlV2S6dqDKAELdQ6hc0XDiQwgGfm8Whr0KTJCMB4OYjAL4w/hLBAqEMt8cDLG8BIuLoeu+M/rmw06DDYGFYjHphsn4me75FpYxu4lFXCB9TOMf/mGUb12haQgBIAr/10BoY7IQA6PEtYqzsrRfJJ9qHJEuaDXuta+0uOj+7Ray4bIKHNSMhAArI9CIy8mCfU7tWmE9eh7wKg50gAITukfIbdxgbQ1YBgEzJn+G9/RE6djJey6LB9IsAhp6qiDWGjh3HsHGz0Bt05zKrhyIbjsVWTEdl+ULkHDfzD4719uH+w33x4b4v1iqASSlQYXBZdsm4IbGwPkR3yTHfnBCDL5xFlB52TGDN76oS4kKCRas11GvX8oKT7gUySKx3S4XTM7HOn8rauuxMExxb2tHyybmdvQ6wf9MnmmeYOd9lz/QEWSBHoUGkL6o+TuJXWV1CLBSRIQO1Ix83n5ohMMynzXgqEbJwBqCJYJ4DAM8+waWAkAGDEeq5U7rCLDjye5LROB60WvVuL2xi1bw2tiGBWgHHkQZWXYihLjkAEv1dwCEdTfgFehz1HW9ICvABiMog6un6FfCMFMmAeYP90y76VEJgdjaktsD2ClbBlK9hHtEXc9azTH9JGoOyEz1Q60Nrrd1h+QN0aALrM4u3IfgIIgDmFDej1Cxv0hwy8yPoKYGEAOyAGJsq74K/sAQ6ixGzKcojpcGCjwdAm0zGpvZQSIf3YAzt2zwFQzbKigvXXT4uVPTw92uNizU4UHx/ndXcGZIKXy5Wtlg5Koj2kAwk4v0LsMxgU48HQbq9vfF/GObbbA0xb+tmBT0RnB4jCUYsKmWcPLPGzAzoenPBcidJVrGNl7hW057NTvhy+o0RBPl7+ns+ENlAgNgLWNBgJGYjQeOt3uO9LQEJ9PwHWyBdoAwm4j2wzs5/biCQ2KvttX1JAQjswrs/DmjrfMHDOfMwARBoWTmgrhPgh7FAeT+xvfomuHgEoPJLs/9SxSGgredtj7P04zyAmDPFQtkekFEKMs5Jm7hNj/3J8YSuDUeXtDZ0Fs1hgPYlJ5Uwysh0QgLN6LPnOOnrDz8p+NI/kAHzwez4LWxeqUWcc29LAgB4CcRpn37BEiIwEMSNc60JAQiPG6SKzWrdZCJMFpa0ucINgWFwCEvDa9dbnA+UDFEYMHw2MBJ47TF7k0oZzIAFnKO2f5jH8AF/fDiDk8gYBCWhXrH3Y+LLuo0K7BL4gfImynNgpujIIEGz2oWtEaWwa39x9XC4ztmSMIy8AFWeDAFDAOBY8O+gTEQBwZgLsejkEKNi12aSyz64m9vnNzK6nY5uNwZabWNGf2HLfs//g7/49syN8uMrA7GB7dXgdEFNN/k/eN9/15x99aQOQMRkRZXmAfvcjg7VZo2duI6ClSZch9EPdjTW+ctYP/0afaU38JSDBjX3YltYmyBs1b5D8sx8a5+n0dqDcDg7yJMowXwISMkLaNsB6JgZlqf4RG1y9sc8MY/rQfL85EM2HU178z322O1/nIit5LFUTnBkJEBvJ8yG2z3OMhN81kKCxe3ZjBZBw6aB3BPlc5C6PGw1JCsrzgSajn9dPHn/NUQYa8j3q779rIKHtOLT3EFlDQQvN615AgmjDntXee/1afAFM6AFI2G2sh7pYZIIAKPQ6djWe2LtJZb94N7M3o9ImwwFZCPBXAST0I6vZ0MDCYQB4hVp0ZLbBiIn2UXTsQjGZdbBbtxlw2CUa5RRVFyFS9wFvsQPEHu3zjnZAsI5+42jPuFjZ/O6J+i/kBqNmHYFV1Gfj3vbmVN0MJGQWSFNj6I6H1gzXAusJcZCqE0HYGR5s0aZw57RuZezVLYK2w062RoY56NhwyLGeqEC/XLNGcXYN0b2RdfolM3kQdwLYgzHcnY5GKTEEKQxImqAEBzeuBQeesg8MLjpsyTabTWogYTyE4wVwc+jZHIjclR78E3yK7g0UIQoQgSUeYBYQFPEWXCxxCMYFAgABCXhuggmofQ8gQU46WQkhbqlxbdt6AaFtm9w4x033BJ4zqrkNRoJKJJHxZqAYXUFU2uBdd7xHeN47rpHgfAZqdKACgtlQzwCRfbFZ2xVKQkKkCSACr3dwbQTQwdFylOUi0SIOOhigPo6nEzuWR7Prru066LKAmv7Igm1ceBBifPCn1putPa2QgUZ2El1VkG5yIdICjIroLoAxQjs6sGDU+xu12whYUeYgyi5KGvxcarQMZN/BrvC1DcE/vMZsMBk5I6HvbV13J/RSX9l8Nbeyd3T9DYiaRXs0rAMACdiXCozByME+cKHXBpzC/dLuBiOhCMcOYBnP/m50S4BWgqH2H1RTZORct+GAlmRdBw6YdIDuCUXOnJEwHY25rmGbOP9BDQa9nwL/BQQPPcDEl2rwsYY5RsGQANDgJRNNL3mvnXbxR9TPKkCksxsq+WBDnNkNBrceBOA/7HEyEsLPUikUg9/DnsKVXbS8HQwdUBgP7djp2t39vX398cG++bi0cjiiCCbKmDBeqNGnbksFMT4xYGCXuzYeVjYdT2w6cUYShMIAZKG2n8yFEjoCPnd4vQPqrgHiAKBnyMEGgL0aA3SAIO8QOiugkAM0cRABbjr0RDrofNAtWFcNAOTj/SPZVavd0T4+rez+YW73d48Btp5stUIHDrBmjmQmeNckCJX1WIKhUgysuelkUivUY8w3W3SAcN0K2GfMvQMJHoCxrW8wP9weNckcAQl4ZtkolaRoDtv2CeMm34O+UEsrST6Y/EDNu65H1kkqJ6197biOzp82mPASkHDJT2z7x+7r+Jgo2BSgkn0k+Tf6vHx/fF1inGZfTZ+nZFlO0OQyQgCM8rvcfkdgHsFhBz1Gg1Hm+ypq8aNzCs52T4ZFm9Wya8ORd4RB8AfGGEGMYJLVwHJkv1A+4+Mlvze6TEFskN2QHFCA/fKkggvQSqMBZ6/EDTWneT0o/pFPLd+Caw+gKNgx4UtwjdTnbTATgjEj+yzGQh2XQBsnsWylq+Cf02izsTVhAGZ1mQPEc7uw0ZcZCbgugASua7THpB6Ia/BsA0BodK2kkfApkMB7fYaRQDtLPyJaQTKhhRLbKEUMjTjfW6E3JUbCEUABgAQlkpuWrfzMoilzy/6FAAd8pjQvfH5CGJRsDvebYD+GVZ9JNz9HwOCsKEIL8HQwQnloZW+vRvZ2NrIpysUo4DuyY3do61Nlf/vv/Ed2OkBce8RzDmcoi/qCLfRsbPMd/vB7AyQwoIrMMxgJA1ALq8r2Uc8LY48NqwBMxiEDCfkA1UYAIqhNlgNY/XwpeMuvvxTIZaPZvmY+CPA6OHvPBej5Hi4BCe6YnGck2w4vXqNgVuOjOjgZxrYTna8hsZ/2OOjfCnSfe2ZRg9qBNoOCoJG5uJhvRgQMOeB8DUjg+15gJCgQyMY1P5+MGz7bnZamtZYO35f2k0pvLgEJen8+qPJ60CHfBCWN4VVm4JPgMbE3nru/PBc/FEh4rbTh0trJARFZQ3TefW/qeerSBiof7xjEEBBMbRpJycb87tYOJEB9HEBCt2tXwyFFFn8JIAHifZORIemHGttBH+3svL3YWWlDgAi4Z7YsYx123SiyARJIv/Z7Xi7Rp96z4Mg6+nM0KuPQR6j6Qxp4BHGgkpMujQB+s7Onj/fWZb26KwZDzA17noEdeoifACT4gXOptCGvlzaodeo0IEIjYhXlGmQHFN7Sjk5Jw0aQU4NnB4UZZ16/jwNqSEojgrTlEqCO2XBgDDoRRABAAJjg2T1oK5zs0A018mhh6es2hI2ixST7qTO7DNpnh5nImpEwdOq3q9dD7Ck688BHPIAaDqepIItD9s4DCtSHYh57Ibrk3WcQFGFPez28i6f5VyecuWAkYD4BiHAdNP2fs33mOkmMKtk8Xi2UwHPGxZ2zc42ENpDAz2T7qcjORB9p3UPtoOk6sfZ0HYEzbEe3W9st2DDB3EKAjvMQuguodaVwpxmDH2+/2bfZ9ZV9/vnnNpvNbNs72a927+1ujeDqzu7v7zleO6rxdylZfEk0AAAgAElEQVS2x3Z5BKVwWafmYq9SpwH1/5h3ZFqjfr8E0EDQxrM988c5afvS5QBjR89C+0fRQbRQ9f2ISQVTg85xdP1A5gVO+ZF4UFMSt9qurNc9eDcVsg9cp4EALmuOEXx7BwcHEhC0NW1RWV6MOtcAEmi30EeCtbnhuJOq7NodCPrJDgGLCLYMgTgCfXR+gPgjSxbcOacY62FnqKGngxhMAVF9KQgI4Ujsn1Zpg0p0/Dx0LQe2h+0RMuLneO0+OsA4cCHldwWTCtIcXGhOMA94PGOIoBZAGtdydG3Q+HGtQ1OjV7KkhFopo7HN3tzQ97p/erS//Oaj/cWvPlg1nlApHCJ+BEfI2HLnF5+H/TsaeFnTzfXMbq5mLG2o+shoog86MrnR3aUHWxBZV9ZsB1MnwDN0Y8AzYj1DV+VmNCJ4gM4PbJ9Yi+V5yRz3KkpiwD5FG8u7j3Z3/0BWBezb+8elfbh/sru7e1uRRg4QErXpAI1P8TPKFE7cR9TGgFhhtLMlgBx2AsDRZrPiOdFQvd1HE1MGe0FAgtsz2a0orUn+B4GHmLxse7J/BO2RfK4qaZaDyuyr1QyPuOc6A59ru1NzeSXS5BvJ7snPBpNIP2c/Jt9vBgh0X36f50BCfk8+97JvpvuXT9VNjIcMtsgHkj5TTmgJTMF3gIsaMwXXvI9o31dnsl8obeDzBXsKIDgZdih7AhBGpopr+vg96ayR8GlkucNu1ULIoWmEckGuHzC+INIYIsEOJKADge9njZfmQmtC8U8eQ/nsGUjw0oxPgQTYXWoQ0E8A0B86dUpqoDyz9kmbbhsqbSCIEmwzn4NzhnI/Sree00jYE5hGUN6jHwNAjmysGJ/ngASKMyZmYAE7BjCgZiZ6mSdL8dS5gawRnFsotfPEQ/YHskYCtGZwlhSdpp2iREYlOOkMFRfV9nlv2HYKWgQk+N45uS0D86AHYVq3fQOIUsOe0u7Ajo7s9ubGxtORXd3ObDzsUh9hNuyTrYuz/2R9O3QGtrGB/dv/3t+x4x7inxMmOlgmWScxm9KKl+Kc1/72owcS4GnUxgMMSATGfYieDV0crOstbFCi4FTWhuKE1z63kWT8pZGgjdgeMG06GZu8aduf1XZC9Rl5c+t3olpBJT0HftmAyinQdV3A5Vxs8TUgAfctVFuHwiUg4bmFojIIHQY58M6B8nPPkIGEDDoQxIigUYwEHvqtVp5qC/kcIwHveQlIyAY0B7i6X89iNkji9wUS8uGu63GtRgserR+NmdaOxofPEbVhtaOXAu98zbZT8dIm/6FAQnuNaw1pTbeNbR5j/aw1KlBCY8CDFjQ7ILxRa6g1QQFCILN4uN3WuoeDDRDwondxt7BpVdnVsGe/uJ3am0nfZpMxM1g46OCgVjDCNZDQUOrYWpEIvB/oCOz8C4GmU4tRj+hAwskW85WXXIDuv3cggd0WYh+CRM7sW5QEAEhAC8MugpS92fzpifXqoJABTEAvX7zWgQMEwhvr9hpaq0pJMuDSdhTqMUa9OGh2YAYEoMq+03UnArALtjWtEiPC4I3tEKP1WKw7lTwBiCEjAV0bDsY+0Sjf6A0r1lSC8g7kAeKL6Md+DBV9VzDvM+DhnNZdMUBp39mGdcPIJqJNX2XT2YSU9IqlDV5uhTH1NnV+DQAJAF6wTlAKwvliGYO30CTV8dhzBedoY+sZ+4IBgD8HggBlG1ydX88Ovw7r7iUgIQNg2UlX9vA1IEGZJg/G3eaRCRZAggfNnnHlV1D+FQ/VdjdUvmkjkK9nELyzWwBZMYekce8PHKsxxC2rgd3c3LC7AMYUABBKE6ZXM54JT8eV/d8f/9y+fnpv77/5YHN0YADYMxixxASMgeUKtaAOSkmcD3uGnRl2Wxsju8GsNoJiP5+YNacDfLQN2j+ybCjO7tB68J4sEAzztS+KJcQJISJGij7EVVFu03cF8R3egYARm5t7d2ddinu5loyflz7OrPKFEzZwsU2pe7tgl8pjUHIUuiFihASQgEwtz+ji5GKhA7S5i57xJ1cix2LeYW9T1DQc/aOr1BM8O+7JSKADWfe698ALXQi8xhVgjXdl8D2sDgE+XtB6wGe1gQR2d4C/k5gstMkhfheLqR4XlTyQzROUZjiUvQrP5WVZ+HzsGXwuSzcGvufhb5GBUpY2ub6yyWxqq83avv7wYP/vr7628WRm0+srG4yqui88ad2Vd2gYDgcsZYCNhp7BBN1bRmMKLfZKtLE7ENQgEICuA70G0FfXLhctdEYCxpeMhGpAQJksEFh0nxJZc28rTbDqxPaYT0t0aHiyx6d5iEUW9uFpZR8+PtrHj3cEjUEpl8Ci7CjWOj4Tui7UxKk8eMfvEGDp3AaA4OKvCPic+SE/T36GmEf5vG/7Dr6X3M/TtXUd2or4bM53MBz4nEHjl8+Tz/78Pn027ymYU/ke8hmez3ddI/uz7FKQEjDyWbO/0r533etzQILOPt2H7oFAc4hBag/3E9Cic1LPr/NCz5vP0eYZz8eYQGECEqSR8JLYIj8v2FMCEugTEAVzew/75+Pk55jaNNe0+ijtFMgvXQ3Q5jWvuo7PgzNb9sewRal0QWsn+2iXgAR2qYmOJjpnOgHMqE0wnofnXjBnYCfEJsV3tsRMyS1/xqaUGGBqEzs4GOHrO9iLbA38vEZCF11+AkgAmAK7R9v3LYEEte5+jpGQgYRGgwHns58T2X8Xe8hBQhcUVgkE5sS1EbBv4/mTeKJ3k5AOgkSvzzXM8D4KhaPEC2yW7olnOfyjyWhk48nQJiOUcY28/fCgtJt3V1ZVhV1BuLrfIRMXMdSxqAJIGNq/9bf/fTvtocUDIMH1NRxI8Dn4bXz96IEEOEaqkxLtCAcbepGzb/RkQhDh4eGh7kKQUVy891KgqMXdrkFuGx0sJBlzvScb2vxZ2ZDpZ1xfTqcMu2c33VEBkJC/dG0FtDKiOlw0Frqn7wok4H2ZAsnMUhKbbC8qdXjQ5+XvCgizIWkba9XGy6jptXSm00Gv9/22gQQ9m8ZTh1Sen0vrQ7/T/D632SRK03YG8H4dvBnxbhv0DCTkQEXOgg5mrct8QL80b/m585y0f9b1M0DUftZLWRHdn/aPnjfvDV1br5GzT0e2VogGrRg04BCyiTXhhyGa/ZzsuF1TcLEKIAF9wqdwIqvC/uh2bO/GA7ueTaleC1GgAYAEZPlCzwACjLo/gU6eiTbbIlgluo7WTKCMQ5gQJQ2ogzsyS+WBiDvudL7qntrGgImK8QYhOdTwHlmbDnE5BFjb9Y7CigQSkJml/kNhVQ+OBkCwdV1TKKAwr1GBgPX+kKoy6/5I3o1WlFJ5Rm0vKNbu6MIp5oERARwONAa0kekgqyv0K2AXACSonzfGrD8YkLaMmniotoPuDBCBgWm/MENPbYhLoU6arALPSHu2f09RXDgTyB5DLA0OdsXspAutodwBByXsDJ4VNGVS0gmSIEUAe9WzKtqgOZCwYp9pxNz7Y882a58ffIn6z1ZuSzj27uiwtjKCWwVTfD9Bl+cZCZeABHyO2COvAQk6qAUkYFzcIQzmSAISuEYp9BSZIbRuTKV1XreP8gj2ILOuHWzaY98D0isLZOKLLnUo3ty8sdnV1H7y+Rc2HKOOv7Cn5dy2CHw6Rvr2N8s7+9XyvX39+NHu770lIQK+KfpPd7rMom02IdS5xTqL0gq2edzbfrOxEXxl1L4zePfgB873EWONXueFdwHB2PsZ1tSIUy/i4C0nyTjBc1AM0+uNIeoI5wmAAgAXaDZgzZeoD0VZAWj6J69drzOkKi0JLZDRaFJnhDWWXA/R7muz8Np1BAoemJUOHKKXOVkre2aCmLQA8Efww20GyywCSGApAxgPBw90Ses9HQx19FwjrNnHmeAgZJ9Z/sJGoz6BBNdxQEY7AuYAjlCiwXELjQSVNkgjoRelLrL3dORDjAs/u82NgDruUesf7xlNASr1qa8BEAFJGXyhBAb/QRcDZaQocUFADg2NydXMdvsDdQZ+9Zs7G1/N7Ormmm1dWbPdAfji9bvY5xBXvb26suEIgKtnNVGWMEIGbYSsrdaGl1vI/mGswTrAXGzXEaQfDmSnTCYzmwwqG6HWnW07vd4b/hQlISJjiv0GHYD5ck0gYb5a24IlIWgDerKnzcHef7yz9998tMXCBRdhNwjAHgGketccrDewePCfl8v5PQMoxpd8OjHDNOaY03y2ZsddZ3kG2OUPqNRNcyWKvnwK+XAZSMB7M2gv3zWfHfJBFZwSIEpAQH6txvDTQNFZLL5fLgsvZz9FwK0+hzYiGAkC5p/zIfVat+0OJOh3eC/YiW2fNPtFec/XPkAq/xgMvK2u/kNJUwYSwFohoJPaRPL6IbZ4REYbJ0jQ0Al6V34+Yp2oXSCCVB+zBCSwRbED2bVfHHZAuhzuQzVJJuU9NP7YGzlmICgb/+n3bb9S/hzYDHiNdHsgKI3YF393IEFJXEadHrNsd3wuMHNgHx4X8xaQ0KwH2KFm/Te6AH5/kdTYqC1kiOy2ujZUw2mMP4T1UdK24X8AEjBmr2kkiHXxXYAEMBJw1GDc6OdESYvK0gAOOSiA7itN6bu0dOokU2jA1a0vtc9CWJJrOkra3Ha5vUYizAVqTwbdKuh/oRz0ejbm+YwyP/pLVWHj2chQfTNDG11oTPGswIFY2aE7tF0xtn/z3/l37bjrWqecQpWIXZbUjhKJsN/G148eSIAD3iz8oC2iH+8YAzqy66sre3p6ssdH1LhtaqOoyReqm40YfmYgG/Uv2cBkI5SDuOcGW+99aTIaJ8dfpc/GPYLm/NpXG7hQUIz36eDAzzmY03P8/+y9549kWZLdaa5VqFSlulR3VVdXd/VwhkMuQWLB5Vfuv7zAYj8tFsSQQw6HHElOa1kiM5SHq3Bf/I7d4+/GK4+I7O6ZJWbZASQi0uV7V9g1O3bsWI0oewyahZ61eN7se8CmEv/h/TZMvvbaEfG1+9CpA2q/vn1Q2fATkqWRzh+9tw1qlL5c9zESZIArVN3jcGgs6nH09x0Ckur5qO+rvTb4P0DXocfrz68PZM+H14TXmJ0NHUqFicBvDk6u0fO8d7JK9sGUXl9zey1777Tvvb1u2++rgZB6PNrvqxFbgyReLz7w7xNblKI4mUZqswvFkOBB4lxk7Mhqr1fRISu228QILQGydLRdHA7jdNSL908n8eaTaTw5OeGtMehsYzIeqHa2j8EW1bhpP7RHx0t2flEy2dttMhJS6AjkG5rrprSLs+J/I0zlz0ETQT8WMWS9wpbbUC+erApMNcZ9QDAAqKAMLA4+WgPLGA67JeOZ6H+dwfFhxjrgb2sB8H+c9QQjMhhOZ6QoCKvGsyjzkiHduY1lHuAclnwWjrrtJvsfRwFgltdgX2F44jSh0r9DlZ09WkTRdtREU98tlWrYYSkYR7DrsiVOXLfyE6K/I9DKNmMDRNam6XDRHg8nXdRhgAR1ZqAbQbYAlG0Cc9V1U7e8ynrJTT+W6tjQ1EhqnFRbim3LjIhZGHUNerICEDNstCdqO2r7Va/5DIabgEf6/oVJpAC1UE/toJsdadVv9bNXO84sceiU2nnqFdE4MIgACCX7LjorwWuhz/azTzwO7mY1j8HuNiaog48mYuQM+qN49uQ0Pnjvw3jn3bfj9PRJLDfL+OrlefzwJz+MH/7kp/Hy4mX0h6MYHU/iF+e/Sq0Lgv7tTqKFs+lx9DoDPXb+1ZXGtrtNHYthH62DbTpQCApenyuI89rT+JF9AdjQmmy6hMgmFpVqYAfGQhk5ToDCTuM89H5l7eFQcf2AUbeUuiLcKSABz53vyTID28y93SrAAPOVjnTTGSiDvhTqGnSGuZYQqdRmSk0Xrol5Bkhg3SXjJnVVWMO6F4A69rlo+aUkrgIMONph2OgOi4YCgAPXOhoOlLHnK/swLHZdBfEXF1exWHDm8p0DaT3kuVhE24q4m0sQsFkStSzAqwFe/Z+OLGrxlqCIg6oaeBmMJwme0kqN0gwBd4MY6/qGmiOLqyp4UncGICzYQNv44tWrGE3GAheOT4/1N8KqZO9Pzo7jrbdfZK046xw2Qbcbs8kkjia0ddzGZEZghQ1tAlrfA+yTm6vrZDdtmiAZ+zCbHatLwxDGCGUiKjnJpBPXzzoQw2K1iov5jdpWrra0XNzEq8tLdW24Xm7Esnj56kplPfNrujUs4upyrj2apTEDsXqwhQaBALf4WzodF9f7a2uYTpmZ5McJI//2Zwi0hdFQAKP6jK3/diDjYLBtixC7a/sodRDvM7n2KerPdyBa7yF/nn0Rf17t2+0fK6U8TpbZn/HzPF6PS+27ZvedZPi1f2o/x8/VAfP+c0pp733+z33j6scBvg3A6EwvVDAzAwhAZd9btFd3dxCMVRgJAhEQxhvl+cB9rSjLlDhizpPbzqafgT+RJXc+U1gn6LYRLHM9rDGuj+tsdGDSDxFIWNctFbDFc8EY8X6vNd7jvaW1WUAIKR4VcEVAgqRO0p4xd9wXwIJ0V1Zp+6QRNRli/Mr85uO+D2sipH/dtKdsz/VAhXnZYjd9+buCjJPZaQK7m53OnLq0QTatdGMy0GbhWM6XPIvy4+mGZDuqzxPDKcs9HyttaPzvZBmlrleu3clwvAeheMr2J+1vghG1CGOOf1PGRBLKnRiShUt5Zwp608oWFtezJyfx5hvPpYswQphXzFvsczeGs6E0waaDXkzxq7qURDCBk9j1ZrHuHsUf/pt/G9E/ic0G33omIKGpBm/EHh/bKw89/48WSDAj4eT4WMqnbD4cYhtObwwtopbKPI/ZYa/BgkPBZztwag/mY8+3A+y2kd+zX+6ZJV97bUTroPB3ARJY1KZE2zA5+ON7/bczpVxibXRrA9829v6/wZq7B0ipG7sHSJBdcZ3e7wgk+LPqMasPyjrjd2gKvnZwV/WD+hxTkSuRyPpzasaBAw6efx0ggc9XcFcyDfW42LHA0aiv0X/vHepy0Py2QEI9Vnfmpdyk10gNWNVAAi8zkFB/1p5KT49yKL1Q8nEGCyrLASm5OboS3K5iQO9unGsYNdSrDgdxPOzEB0+m8ebpLM5Oj2NIXVlnq0wXz/doQybKa1L4vO81D8WULkuglvTrVAXeAwliJmQg6sMknSILtqG6D9Je2pNyCJe/EX0kGBQTQZoIIMy04MsyB7UvDTL2ZO8yg+EMkoE62wo/x+PSPCgsJ6nBc5iX7Jgz6wYVslY9lZ7lWJeuDQkkEEyV+srSK5u5xFHgO7RGJZRGLTgnHIqJHSm3E0hAkQdQQLCPjHI6K1UdYgH3MsOD9kWOW9aXF3HJYU9AAo4KVHxQdwMJqSrM3Ofh7RZ8rIf9XNDbftlRT3bXuooyTwlGEakSBZ/M/t7hSDaYShwAPKTafD+QUAN8Xv/3AQk6U1pAQl3aoDnYFlHR/Xov59PtNrq6lvyNWCJrhPGHySHmGLT+ARRFxgNgJdf68WwSZyenmTE9OlamyJm7yWwa1zfz+PUXX8RPfvbT+PHPfxavLs4FEGne5Axix3IMELsc0Up12w+EEmmFB7ugs+vHeDiOXnekFn7sC+azs8XhzUBVwAh9wVkfhXnQBEolC0lZjdZEah1Q2pANmbJGNKs305m8lahhN7Ylg0O7brUZHCZwQOYbL/xQgKH2aJXGhf2ApBTn/mXPD2JcqLJJX99t80zEFgkk5Zpw6gRmJehRAwkr+oBLWLQA+aWEwc5hMg4TSHBQz7XTmQBxQsAJxBYNJNBuEBaI98h4lN0oLBaa7c/YA8nmSMGuZB/ZSa3XJ+UV6eskA9JnTzqz/RhOpvtyIe47VcH7YnYpCIRZJBkR1h5jjxCN8DytZTKSzMnx6VGcPXsq8GAKC4G9fDyN58+fxgDNGokgbuUAH08navcK0BsdqNncb2kDV9pCe75kf4sWlK9/OBwpsJ+hU9DhXMi64Gz3m9fNaxEMRSgUNsJ8iXjkNq6X63h1nkDCYr2J204nrmErXF7Lh7w4v1aJA2MAoIaWi8oZhkOVWmHLMrjHxszj5ioDvbQpRfRbw9yovtteOWh2oMd3VGXYBz1AgyIPAQmHzuXaz2R/2P9qgwGU8BgcPfQa7bMqg99+DWd0+/M9d15rDwEJ6Td8HUjwYLT963qv674PiKE/5pPXA10DCekXFD/BXRZKQA1j6U5MUc63XgFKOZ+y6xDCp7kfua/UCEmgkPdzRmZSgIpNgO4UKjZYzlixDlmDtqkZjDetwDmfneCje53n3/NQ+5b4Xj4LHEuYpQ2QQCnbXvTc3bIAPHTf6acnEFJG7bawSWW74MK5m0WuI323wXGBeZnczWvMsa1jIpV78q8CEur1AyNB/hdCiwVIkHB0YZQxdmYBpa/99faPOksKUAkgq/8LWM22xQYSXNpgjQT76836LTpf6pRRktrqbkFo3qvOiWSecL81UMa4qC3yoG63m+CLdBHwiwACKHkbDwQQvHj6NE5PpvH86VkczbIDzqAfYm72x4MYTHgvQEJXGmLqcobt6SOKO4tN9zj+4H/7txGD49hseG0DJPxPVdpgZEzOr3vMV2KLOKBsFmh5bLCaql8HxTZqNoQ2zPWiPQQk1AHSQUv/yIPeNIcCUoEYJaN938ekc9YIENZGm/ewUNvBY71Ra+NXGxo7HvvaQ/WGzcChdjhssHi9A5A6Y1pfdx0o+u/HgASNQWVc3LVhb3D+HoGEGszwdT8GJPj5Q/fGZ9TtU+pxrz+/XgNeT20goQYZ6jn2Gj50HTby7UO3vdbqg+bQejy0Bw4dxm0wwp/rYMsHVQ0kcP0OfuvrlLMK/a+b1GfVJLO/ySQSKCkLl0ACPcH7uxRbHBAYd24FFJwMO/H+k1k8P57G05NZtg3ro3JL/3HKGzqBCnwGoXZWmuwp10vtrA+Qu0DCWlQ6spUKRIuzmIdWtv7hMCFzzvkowKB0YxiSbafFI3RtFPQ7sBES1Xc7Ux7neOPQcNszO215yJU2mNAMy750DTO/ea36VCsQNIvFyv/puFi4qaGpA0KkPUlwJJF5nHseUwBVwAUftmKGACL0M0AE4CEAJXhARX/b3+r5tA9ZH681VoIbaqn52exWonpnRjZbQvb7vSDQJaCC6kwW02JmKRSoHgh7GqzWWZXxpRxlsQh1F9jXwKtcIZkk+ZjFJxvRMwMJCS6kXkbtLNfOjvdrDcw5cEtAKANo74H7GAnu2mAgQR1CSpCmfYNDzFohw8w/ra2kexog749KBqq7i9F0JrGlDz58N2Yns3h6eqaxoyUen/f555/Hz3/+8xTOXNzEy8sLUdHny+y+QMtPViAK+nkOMRaINNJ+bxrjwTQ6u05ck52ldekmy3GYY8p1pGq/WYhV4q4hSSNNB7M3oHQns1VypDuZmXT3EI2ngss8V8hUiwIqMcQS/HZS9R6HiSx0V10BugIYFBzT1o9+3lVHphqQ8z4yEK41DxOB0olSH9rbDhW4k6nmBxsgx9EMCdSyC5Dgrg2AYbKZ7KPeKFN4ViVHQ0SZuSwxSMZhAyQ4Iw0jgXUPGwnUiKxkaj251WCy0QwkuH1ctj8r6/rWme9kcdy1u+mwu0bZ9sR0ZduUHowkqcKn/ovsVCkXkH8BmFcALPY8pUqgpTjm1GffUCPdSSHC52++EW+89SKePH8SZ2cnMT2exBjWAJmzfk9dFbTPZ5SJ9GO3hQlC+7si/li6GeyBQoFT2I67LC30O8iIThjD3UplIi7hMMMTEEE06MUy5iuuk+zwbZxf34idc3E9V3kG9l929WYlNsirVxdaI5T30N3k+fPnKmth3G4Wc4F6GtdN+pwAyc3ZAJCQWVIzcVwL7y4ann+EdslSG2i8z/9z0FfbJ5+zek8FwNRne+0T1v5E7cfwdsRztf8KEGW/xDawThTwmbZ9znKrL22rdW7tb8j2Fz0ev7+5TtPC7wIJte9xCEioxwqxxUOvb/vy941vG0ioGQmyF5gpZZcTjN/vo14B7wrTCR9DXYfUqcE6bbSKLWKhal2IPUsgIXVkbmN+nSVjBhJ4DYxA1hbfz2vNZuH7zSD2WMIaas9vvQ74O/dG0Y4p/+f9MEEFugkcLV1FStcGEiH+HO7BTMpBlU2Xz1AA5P35yBv3el+lk00Biff+o6n9u6IbBchSykUtkOrP6A+nd4AEMcnwWyxeucsuNi47NYBnsUUlPyoggVIg2XmBq3RoWRbagltE81x2bXACKV+bCZEESnR1eZ+3WeqBTRJzo5SS5b4u3QL3OiJZesnrfSbRZhtfSOtGdhCQeSDw4Gg6ijdePNFvtBEQXRRoSvvH0TiGk0H0xvnYhDkC9FZ5CuWFYwEJq56BhJMiuAgwnWyptCP/k2gkGEjQ5JfJw6Ed0NJqOBSy7QlXO6QarSvZXBvhQ1ng2gj+QwEJh4JEG25The4zdA7E6yDOf3tDvC6QoHOnOPh1cOLShv01VUHMHpEUwtowOdoAS/uA8v0YCLmPkWAgYX/4tEobHhNb1Nw+UNpgg1sj6b62el7uG//HgCQDCW0Qwf/3/DXGtWmH6fXo6/B3tef6viDH81nfT/vv+rrqddM+oNtryP8/BGTV11eDCHZwamodfzfCQU3bNQXdBUjQQVABCaLSixsN3bsBEobUkXGw7zYxGfTjZNSPd08nElt8dnoixHZK9wFaMGGcARLImBQV+ByL0pe4tG2i5v8hIAGqq9d9zUrQuoId0Se73otpoeviKHNfI7c/hApI1hXmiv5ZrT9R7V53q0BlTwmsWxyWGj2DeDgUBkvlPABMFMFKvx/HKO8zkX4ccdYZGftUJUdLoGltRGBn+uz86lq2VEFbZI/xLB/vRUd9jPtZG4rjDpAw6EZ31MnMcMnMSARQYFA69ziqEp7rNL3dVQ8IGAEgTK0fmjejsbo5kE1XF4eiNs/hyjhlUAjo0yh9b3fU8XeDGJD7yPnJ7GYfIDUAACAASURBVKBqoKXSn6JC2dozM7l7WuMtrSOzvKENhnmN13vPj9VON/oA3r9yWFqMBGfkD5U2qHVnAUqCbAqshE0yEgASYCWkbc45mszGCuoAbp6/eBFvvvtWfPrZd/U4gTiB6HJ+o1K/n/zkJ/qHuv4CgJ3sE4Hc0UyZZdWdrzbRRW7hNrtcrG6WotA+PXsWT0+fx2w8i1//8vNYzpfqQKL63tvcz4ALyrYNRWIt41cy16W/uDPDzC9lL4y/umlQgFp0JgbDbNvIPpX9K+OJs5ZdG/oxnI737R8BQG7WrOOF9DpuS0tWxl5jJC2DBDDM7MmyhCwNqsusJGS46adS/zK1RRJMLOyo3S4mR1DwkwFxe7sU+EP7R364lt74SKUcbv/I+kznvavMU4opo4nhlpdJfwVIoEQFRsK2Q7tZyqlK20FplmS5woTPJ1Na2scZGFOgKlNWWm1WmeEEJBOI1Lqu+rdbmFKidf1eUUDPLihcN6UYXB9fqPkwZVJMJNgT2cFBpU70me/QyeVG1/r0+ZN457134+1vvBkvXryI2elEnWxgXNHBgVrf0yNKZ6ZioaxXi4jtal/qJGDpluC2CKqVVo+UUCggL/o5KfY2CeFK25Ucb91Pse9cNxndy6t5zPEJN7eyETfr23h1MY/Pv3oZl1fXAigMcmMbyQSzPilpePrkmUoaTk7OZN8BQedzKOfXKQ5c2GEixZglUjRYHIgwOwYSGkZIKRUtNj9r3u8vb2Uu7Tu0z2g9cQBIaPu0daDZ9nMAeu2H1HZt74+VlpK2j3xWjn/qlHjfOtjy++xvOfitgfEaSMj7u0tnPwQMyE+sunvZLpOBPfT6ti9/n39HtxCuzczePRW+qPuzdhT09ZP56ddJ14XHXUpYRF8VTFZAQgIMMJ3yjGFfm4kCIwEgwWeE7WW2G839yPnoZN9dZksG+jqHzQRorRWuN0UfrcuQdsv/B0jgvQYS5L+ZnVj22r7uv5MtXSdqQ9iUYMLo9I+rtNPu5LnojPz+GguworOUtIp0C+8yEu74pt2iUQCTrewvgalFvJf3GkjIuUkgAyBBa9Yc/iIEDJDgeZQG1j1Awm5b2nAWcVoDCdpykDOlLUJSqzl3AAM0niURhM2ofc4m9mqSQ5s1pa20rgVQJ1/TiZPjSbz54mk8fXIcT89S+4tSM/xZTOSYc3w2kRhulsd1Y0THhw7+A/5sL247g9jEJNa9s/isMBK26350B5Ro1Ummx0vr79s79eP/KEob9sFRWRQcgDi1LGh6ZjJZdhJcQ2yEz9kiB0R2yh0ctI2uDaF/PxZIPjbINoC1IXagxe/1wu3JDn9SHVzWxr0xxg0i2zae9Wv8OSxmj42+v6i9J1paaEEl2DEa7ev1mNUsiPvuvzb67YPMDo7rqA8xEvYBsEsHLKRQvlDUcCvwPwAkpPFuqJ/+3DpweGwO6+fbAbjFFtvrxu/xuvM6q+fB1+U16sOxDtTb313Psce1XsPtv/dGvtVW8x8CSPAYtIGEminkezWQABCjjM4tKucpsCYqfcqaRVfCdOsg80DHht7uVhoJGNPTQS/ePhrGk2lfLcWe0Ft3MorJoBuTYSeGg26KNeLcy6hnRoUfi96Z2q7ShoxjSmlDMhLOz6/yMCgaA7VDRKkFfexRIScjLMfzOBXyEVzUgXWzlAjjeomA10KBDz+IGsrZqvq6+9rslHlP+vH6wMy5zz3g8U4KIo4FQExpl7jGcU2dDcTEyLw1IFHEqrSPY47mVymcRDBPBgJwZ0XWojAQAC6oLxEDgUAfNsWspzZrcqah65eaX4ENUHdTBVAU8cw0Z805yDufO0SosgAK48lIGUu6OhB4gNQnJbrJVKtVKKwQWh0ScHcQY0s2hQECBBbd7i8zg4eAhAQZwFVy7ksg22qD1nbea6dbc1DEuWxP7gMS7mMk7GmlGwMJtwITlFmATUH5AM77aKjac2rUz56exseffDs++uTb8fStF1oD5y9fxQ//7gfx0x//OL766itpBhEYkTUHEJJwHe3rTo4VQMJSuL68jlgDWiSdf7O6lWjm86fP48XTFzGbHMWPf/zTmF9ex831QoBDd5dBeuo9Uop0q5Z/OS7ZZo+xYH/JngXZmgT9uVcxEkSpTZsMi0LrfZ1ihaqj51wfDwIGBhntnto70v5xp/V4vYR+Ppdi+IZ2pIWRoJaARbSTvZNdnNLRyyxgAjM8p3MQNsGajN9OQEJ2A8lMjUCe29uYnRxJp4E5WC6vBSR0e3nmko3rQ71V68SiY1M0EDKgyC4kWvcSkMSJT6YBQILbP663tCo1SGgmUvo3w0ERgytU6yaDje1IoDBbllmrJw9KA2+2yRZgbGwF6a9ufPnlS+Gb8ALFgBhkiRW6F4wrIKdKCwLgiFaVvRgwH8zLECbSLi6vKRNYxOx4Fm+983Z84/234913342nL840r3RnYE+TVTueTQW6whRbAkCUQEuZPET46PSxTiCBIIU1JeYO919KIUXVHgxjAJ28e6t2vw6OuOa0dTdxcTUXYLCC/lyAhJeX8/g1++OSkoS1wIz1YhHz+Y1AFTRGAA/Ozs7EsoBhg60CmFks57FYzGO9Tj0Jxnhbki7W18n+80h+uF1tEREuWhXYwlz7af9lL8Uee72fO8E0x1Jh9BzyGRQYViWXfk39GYy1bVr9u/Zn7PfZl2H8AeykZVMAwDbrwJ/l+bgPSGCt1UCCfSCPRn0P9m3sP/IbIKH2edqggs/O+0YX4NTXqPdS5kVsWwL/m1XaIxgJHgd+m4U3KOcs85raP3eBBM4rsTfEPkk9E+aBzPrNfBHg7KtVA2RQMsPaEkhQ9D5kT8v5Jl+m+HK6IImLJguwBp18HmFfzWrJEommUwAdWbhuadW4c1kpFdszwQuQCNGA+Ub8L4HaBNNg/tiWex5c6paf2ZSeuS1iXq9WWHRvS9lHi5GwX6MWv4Uxt05AUfaulOJhFxzDGEhI+512HNuh+cNeYDc6WSqcPmkyGRNtuMtIcNcG7fHiGyiRwRwW/wX/azYZCchMADvBB5daWA9HbSHLj/e+QTvOJzo00J2BvwENnj45i/fefiNePDtVckylDJwbvZ3OFEAFhGtHdDTCN+t3JKFIgg3fQeOzG8a6O41V9zS+B5DQP4ndBlYp4r/wYhOI/nsiJMCeLDDf69mxv9dXOTbkCESYTBMznGZ2riBKHJf7gNh0GzmXuXEMJBhlsoGvM3y1k+gJrA1W21msja8P6Ptu3K996Hkbvv2hXtOVHwES6umpDUj9vQ9dv0GW3wRIqI0+7zMNp/6sOkCuDfmhv18HSPDYtMUWnRD5bcUWayDBQEl9ED22/GvjXB9u+/kuCK7/X68dHzz3ATo2wL4eG//9WFSHgz/Lr2kf+vcdpvV11eunfd/tNXRoXF4H4GhQ11JfX6jZLjnyvRpI6KJCX2WcDCS4XRkZvtgsBSSgf9DfIbwIkDCI01E3no86cTzsSWDujaencTKbqLxhPOrEmIxgjxY9S9HG1ae3oPNkMzNjWRSRRWVrAwnbOD+/2AMJDvBld9THnEN8FcdH43jz+QvRYKlRB13GO+f1Kzmoy1hcZvCzLlRSDg7ZKPmQWVvuuuUUocoe45nhT2Vn/p/UvlSaFzBSygoQ7bHDkustD0cCFGdAoEziMLsVnyjDJRBZ3mRpGJfjLMYtpR84moACoqv3JbgIQ0FZScZ51heQwPXK9pYuCDrglJmWqVad9W5HvTOOUKF+0+pxMJJYXQab1OGPYjIdK/CQcJWQegIGHPSs9SYAQcVdAnm9WfCVdrQIBtR1YlnEGsv8EiAmBTkdNbMVABIENFQUTdsrA6ltG1xn7sR4KXOtc2Zf2pHnVnaFgAiZVEkDWAJd7jASttFZAyIkoNAHAN3uBJgJ+wJ4GfcDdfwPvvnN+PR7341vfPh+/OLzX0kD4Ze//GX84L//XfzkRz+Ki1fn+m4Fe72eAjK+i/8TaG8RsRONfh63KwQBJ/vSnMmIEpPTmI4obejGr375awFMBhKUzQBEQIW8ByC3VGadDDHgPmMF40BzAPNg15Wehlp6KiDLDKLHGNBKjnxp4UkkD4CEA0wXAAQHXcqwjo1aPgIgaE+tV7FaZJcB5kqZHdg0pTwvAYOmwwavc7ZI398ZRPcWVf5O3NDlA2EzxBN5fxHFhJEAqMHPzc2lQBAyjryfzHnNSJBtroAEHEQCc4mMGhCSMOZo37WBPbFY3wjgS/aJSxQy0wjYIbuzKeyCwnhR+7cOjmt2HrF9rds8Yt9Ue0sNbqnL9doV7bbTjV//6nPtZYAN7cHCpJIEMvZWrM51MlgAQ6jhJaA4mqisCi3Ji+tLAVPdQTdOn5zE2994K771rW/Gm++8qa4b7OXZZByT0VCsBLKagFKwSujikKUNA9mI7JyTZUkEAWwfzVnxxaXPgg3HfsZtjAboeuQp5z2Mbb++WsbV9TzOafVYGAmr212cXy3j85ev4vxiLiG8W2wJ5T/zXEeIk754/mbpXJIAm8Q/u1nvvVwuZH/Sfmxlh/Ls5ZzBOWdO0Dqx2GICQ3VGk3aX9kVkHx4AEmx72n6mzlFljXspgNv6137fneCz0JodaNX27tDr/N32PQwkYEsMJHhf1T4u77Nf/jpAQu2D1H/X99b2lSwV1/Zf7A89BiTASPC5rs84ACRogt3VpQTtmeygJr20b9deces+C8RDwV9mq+fSFtlUcoCy+fVNbNaU5yVTMOOUPLe4butj2J7lHs9yBx7LNXB37ts+KvoeZhDYRiR4Q+vjBBL2rDjsqMrTUteJNe+4ASBBDHAEstV1I8EPbLATk8wTtsJMMAXdBSOTjsCdNZpdDwwk3Ce2uOskY4RShhpI2JY94+5TZprtS4oKkGCtG4AEsbALkKD21iXxQUCdDK/UyLJGguNGx4o1kABowHyfzjgfskyXcclkT5alKBFWsURUqlmEgdMOhzpYiVHQB1zuS/Po+dMUV3x+diQR6kFvG2MAXErsBqESMfYeyQW66cB6G8Fs5UZUCsz5NYxN5ygWMYvvIrbYO4ndLSw0gIRMf+IHliYi+3Dmt/3jHwWQsL85HTpQ6rKungmejJMaaQNTZ8u9cH3A8LrmIM1PPQQo/EMACbVhrw03wlWv+9MOUm20XxdIyI2d6L2MW79/h5FgZLMNJDiLUQMJhwLNeiw9tu2D5c5cuc6oGgBrJPhef1cgwVldA0s+3Gpw6aHxrw+iQ8G2AY76oK//ttNc3zd/26BkkNe0H7pvnfAe7sXUuvr99VjX89IOgH4bIKHtwBz6fz3vXl8uneHeTB/19RicUseJdQrQyfBCFyNAJeDgb7KaUORul9G73QalDT36tNNCECBh2ImT/m0cD7rx/Ow03nrzWZwdTRNIGERMECMcQH9fSItEQUUpBSC4SqX/dHayJu7rQALBFhQ801d97RL7mqDZfBMnR2PV0/KPdrQDbFSpq1up5nkVy2tosbQtzKwA4ovKYKAKrYrjFOsRo6BbDk36kdP3now/yPtmKQo0vw0GcJh4P6sNZddORto2KL7DwVj3CZCBw6w1RJZOLRo7qpunxIq5hSLveWLP4GwIFKB3OmuVtk04U5qniME4qdsOxgEStM4KRZqsNTTA+4EEAtC8Byjkat9J4DEj44UDloGGxdTcZg9KIEBC7EYqJ+CeVOtMJpNsw8qZwMweEyDmayyMliDSeo32Tj5Xg3Q+J7zfbCPuOALMmliZ1nFIICH9Tqtel1Kass7aYotqq1c6NhhIIKvQx8lDVBTdjzFshJEE7d778IP4+LufxLPnzzUX//e/+3fSQ/jyyy9V1jCnvvaauvNudt1g/1EHzpwTBJKZV0DPvmOd8V+0SrJmm1LB0WCczttiHVfnV7GkZGKRivsSqypdMASU7NJRHk8mhV7e2wf61N4zfqwfnTfQ+aH5qvtUXgOJANmv2xIM32a7RYCEyRG16bFnIKx2a4FX0kmAcXC70T3L6UbkrCjh1+e6WwH6bKvbdZKZGXUQ8+oKSABoY53IJos9sYohge90pGu8vj5XQA1Vn3u/QZR0MNlrJGjfAHQW8SwzEgwkJNiRTiB1/eyf1WoeN/yjfKRk4PM+CmXZGblSi58AYmmjKSAhW5AhBGj/ht8JOq4VxHM9Hhvoxwmo0f7wNs5fXai964wWr3wvmSpE4XKYFViJbbFlvNcaF5giiF0bSFhsblQ+g6Aqug/P33geH3/7W/HBB+/Fu+++IxoubAT2Nwwj2j8KaFUXh+b0hfFgTQS1Rw3GODP/Yh9Jn6UwJhSkUja2lOios4wOaBc3m7im3SNMK2lg3MZ6142rm028PL+IL88vYnWziPXyMrblLGCcnj17EW+99ZaEFgUUiNWSgmqMA0DC9fxyHywAgLm8JFu6drWGkpmQgUn6psnG0tnfy4AiA6+HGQncTx2A1Wu7DST4M2t/pvYZ/fcdn7dicx7yDxzUGlRlTBgnMrAGEux7+3Pb19tmKzTXUQROK50Ff0bta9lfrgEN+0wkGPzT9s/sZz3k37m0YZ/EKe0wfb5S2qD4Qa1v3daxL6BRY3FAbBH7kH4jIoEZaJtSbyABoCwZCYjpJrBtH0/MrF2CeAkGApekfTRgqrMZhoGBjxb7xH4rQK3nzuCXkynsafn0AvlL2UPpkse5y3NZCpk6T7Ij5VzjWrU/AH7RhCqlRdidLMFI5uO+5EgtE7PtYLMmu9HbZrtoZ+2tkbD3XUtpAyWI2DkzEpDllZ3j8ZIYqEsbkiVGV6Sif1R1beCz8xpTJ4oDScwuyifUkhPg1t1+GjaBzw7s2EjgOFpc2PS8f553Ilu2uJ8JirprhWwY2jlF90qdZ4YIu47VKvf4aBJPinj48XQgABbW6wRNMexnH98xYzh8MAGqvc6+o5lKLSltiJE6NtzspvHpvwZIOFVZYiC2KB2M/x8BCTKK2aJUf7AnJuOpEBYxX4pC6D4bXQMJhYqDQWsbstoYsfhrICEnshGYuGNUi1H6hwASbMzaht0G5D5jd1+AKmcVh6Ic/D5g/Lh/t4N/B3oWpTItyAdGHm6Jovu9NeJYo3Ttaz40lr6O+pCr50vlDaXtY/vadRCUc6LNSPB373UzKrpXfR01kGAD6u832vrQQVMjiu2Div8/VtrgcfT8+DtrIECBTku0xvNug1MfMnyG32/K7qFDtL0mfhsgoQZS6s/zmAnYqwSP2kCC6fim6/m13JeUsNVJIIXftA6KuB/Xuu+/jrL0bkOnweirTGG710g4jlUcdXfx7OlpfOPN5/H09CiGXdrydAQkjId9AQl1dlIHJMGVWtgVIOFrXRuytIEMN9l9O9/8ZsxT2A4wbiMUGSrsk5NTUfNlX4pK+2J+oyB9tbwJhHV0HRZwsi0S/S8ZCUNlLsp6KOVGzphwqPuf18uQTHBxcAwk5NglkHB1NVcGEZnH68VSwRK1md7HlJRczef6PzXxzJ9KMAqA4E4BlDLgxJPNVp2+ontOS6hkBmSbDjnKwECLZq1KgIk5VkG+xNkonSC7iJicWBXdFLXDUUkgIbUS3HHDjplkmQpNmMOf6clMQlLZzUhQFwfVlTvIz9KLGkggOCkah3ELbZKenduOAjxEB/nN+lR7TdYJ9FXadpbnlUl1ZsilEThFxRnlN45O7pusRc3sCrX9yUjYFkFOHAABCbRaRCcBSqYE/3ZaW2fPz+KNd96O733/s/jw449ivl7Gj3/yk/g//q//U6KK6FucHZ+o/pwASUFwAXNY6xIjpt1VUbZXrXuPLPQ4HagiTJm2vugZXC/Uoox1S/cMgQHdLJMBENNe7mQHDgXHUJ3ZWwT4UtZexnyxyvGilR69sQeIEyY7g7Egr2ydGdlGBer9PSNhfbuOi6vzeHlxLnG/4WQYtBjEVvD66/mVvl96K4Vt1A6k7AoqIIFJ6wzxGgbkmaieMAKg6LNe5BR26Aiy1N4BSGDuKRXBQabEBEdMrWO7ybTQOVAorGZB9JRpyrZpUOCVgeLzcA5xvLs7UeXniywdEduhm2UD/Q7rj8/tKohmHTKP8vcRP1TGED+mn/OK4w4LRWKIlAikFsUJYpqogCOoiuO5zW4GlFSK0bFca69hzwBjAFw1L3yH9m8Gv7ewpLYwW3ZZkjQZC+jr9nex7WRHCtp0Mk4nT07j44+/FR9+64P4zicfxxG6CEcT3T/tUi3ktqPEpeNAG4X7FCkUa5kJ6HZUorAubXkBMFlHEn/VnlrH/PpcpU8W3NbaRPuAjC/2dtuNq8VSQMKGeV7dCkj46uVFzOfXsVpcKCTBXrJ+9kDCLEVL2TfyQwT4ZXkDGiTMm2ykVOCLoJtYTwla3i2Zc4vYjdZI+kKlKxZI4gM/3E87kPYZmr5PtuS1f1Wf8bUP6L9rP0H+C4DwgY5T/g6+30kY71n+r/Z/JPEeEFv0d74OkFD77G0/MoGz5jr3+5frL2VNh/wfHqt9/UPDrGCdhIWAqyZr7tIGxBZFVb9NNiPxBns3GXjL7L70tfaPgPnJJLT/mT5nXoHKddbQ61m/qetjP5GxyvLsnHe+27X3BhIE4EhIdaXuPQbyzWw0w4fvH48pz8n1yPVyDWTAs7vRutpLCSrIfyudT9inJD80/ns2QbkH4g667txmFxMxzooIqcrHSIIUjYZm3Os2kPlor1N3HXMLyKaVPX4EgLc6XNAVBezQLRvRptnsYlWAhIxbEgCRQDatwsv8iuHJeUrEtNf9CDEXGzYCibpM4uzb6xZf2/5oaiKU0p4xh0m2x8Tuwqx1QiJZYIBECcR4bAUiFFFG5gV2FmDCyemxynOfnhwrMUUL835vF0foRfW7YtfS+lHJJmlZp58B2497HAP8drKFs1hRnbFKG+bbWXz6b/73iO5RxGZwB0jATpWKnQdt0Os8+T+UkeAL3LdP60RMJzPR68pJkRuvVR/v96nPtDMa+5YezaY0pcevfygov2+wbKDue97t94xo1kbQhrQGMurMOM+LXvTAT/39h65fBOZ7xsffz+894gody47fcJgCXUWx2UbX1+tgNY1f0rWUUWq1Y6q/pz4QZChaoA2PtQNP5vGxNpiPzU87SK4PFl93DQp4PGoApR6n+t6bdVqUWl+jGsjfX4MXfqy+VhzCmpFQj7WvwcG6g3JnxY2C1uCODZbf+9j6tfBeDarUjksiqq/30/7uPFjaPczdWaAJ4L1+hCdSf2zBTZwuHHShrNsg2OJAo2+4DvW4jaexiSfjngCEF0+P49nJJI4ngxj1d9Er9bM4OzoMheKWDgWiA9/GQLVxqeaetDb3K84+wwTeXhccxHlwDtRqb3aU5Q3T6TjOTrP9HtR8OTolywD1dVtUhQ0kYOy1FgkUtK+gl0N3BvEfiomxhuq4BjQp6sm7DJShEHu/8j2wDXCuyfbWpQ3SMNqlgw3cRQaQg1gO901T43t1c7PPHCB8x/1JMTo6WeIwHOs7KWc4OUN4bBDzIgbVG/VjM9ymmn5R5+Y7nf3EXUkAKZ0qrXvcNf6vrbSVY5aUdBy0zJwOS80hDlQCwUkjVoutlEzOntZk+1TykYJVXLuU2rknWvsNRvq/gvdSh6psQylxwGHYllpYgAQCVQMGBAgYJej9AkAKkMDjBMYACgK+ilPS2LQ84LVn9TwaErVYXmbSd+rakCKR2D66kgAcwLxBMAkggXWgDNRkHG+89WZ875/8QXz/j/84jp6cxt/+4IfxZ//1P8ef/Pv/J1bUqVKSMhhm4LlcRWcTEqxk3DL7kiwUAod9drqIed1cz+PVxaVYB8PJJCbjmVgarAPGT04RwI+6LZY2gjgsau+1jQG0TMCqIsSn+y4tEakxXt+mBgBBJt0myGaLKaGWG9uYDGEelK4hcavAXS0sR2T+buPlxUsF8VwA2XAHktw04ne8N8+0aQluOhkkF8AMtoQFRXG+9/byNmLaPRZ4x7746vyV1glABWuU+4cJAo0f35WuF+w91iVzzHtYYzB16N3t2mDpMowYE2wN6ugZGFCyAUuExxVYbNhruRdptYlGTI/2YBLWGqVWzLYjRxkgQUKPmUDLjP6uI9o+Yo/sJwWWAFBQX4ej6CNyOMj2ngLgKNdYrSWAulou9t0J6HSAPcXJFROnAH8KhLa59wiixZwi2EB7prwe0GNFQKM5T+BhOB7ERx99Mz7+9Nvx/e9+qq4i6jkvECtbm/GD5gSgMPZPNGnZFUouAAezz730HkubRMqsyF7a5+L/jB1r4OoG7QLWWIJ2SpBsENFEa2ET88VGwQh/X17fxPnFdcyvr8R2u7o41z5D1+Gdd97RHJnlZco5bTQz6ZIlYEmNBsUEKErmQgMeMF5NKYrXm892+3HS7bQw7j1HrP2n9jkuu1M0olib9in82X69fQf7XT5ra/CgAaKTRq4zo9hx7tVBvAN4+3W6NmkDOAPf+Hb2BdiXfJ6DYDNhE5RIFpwztrXvWPtntT+SAXkTsKFF5OSFwRQDHjozqnbdDtabscoWuKxfutawwuUrSscgzxn2J+cJZwVnlOycQA2+l3WWGgEpyJrnHACiFfz5DMbUZZRuNSiAm04tgLT7lq6Ar87oJ1DrLh8Gn+THiPGUDD4B3YURmNT5LIUT4FZ+uzQy7ZN1C5Jar8KGMqZeG2YfACbun6vanGs+BC6mffD12L/2/fIb0MP+t7sY1L5mtsdt1o3WmK+JsF8taJMpKrbAJlk8Kh+KruymzlezekkeSIVWPb/25Qa8N7HJpoMFAAXqAoDe6kK0dmKpKXWkNE3+he6TklnAJFgEsPhECNAP9leJgbKn046Wzj4q58z2oNmOdyM21+nJUcxGA7ERSALQwpxSiWNpRY2y81gvpMEAA6LfBWjJLmR7AWGBMXRs2Ob1oM0FXNsdxyKmcTs4iw/+2b+J6B9FbAHxJwGRRQxPV8C+nnv/4Kv+xwMJhY2Qs5FA/0xSiwAAIABJREFUgrKwRvrK5d8XaILI+IeF6yDYxuexQPyxMXwsEPv7ABIcSB/6LdpsCbSVCcRXAH1KzkZWQv9/ACTYgP0uQEJtMPx3O+P92Hy0nz8UnNdABX+/DpDg6/AB1j6Y64O4/fdD11w7Ao8BCfXzNXDjw7AGEmy876hzV7XHvymQUI9Zfe+10X9sbmogwX+b6mVAojlUXI5UPtWiSYij8FMWNUCCHALxRVMll6CGA2hK9ut2KSDh2elxvDijDd44TiaIhtER4Tam434eKW5xNUCWppvijqtbiSLi0O/VtTfFCS1AAOUA/EgEiZICdVIgYzqNGWUUtCGbjMRGAEgwVVtigBxA5TcggjrKSFm40PtKK0XGilaRlDmIjcUhiUAeWd/CyqLEA4cMlW07t6Dr6TB0FXyYQinnxdTDItyUGQgU1vNzDEaoT7sc/NRBwHEnCOOzs8Y+gQOc+dnxcQbnlEKQjRv14nbcURtIfvK6koqZavWg4wlE9dxxxyrbJXsLda8WyUsnbCBnPp0Qg6BNxkT3V5TTrWZvwUTVnsKwKBmkxSKD6KRF8i+dUNVH0kJKInZJdawdfu+Bts2q17godFV/8dy/CZS5bpkgT85R0WFonKx0OliD2PDURLhNIAEAoQAJBCxHpyfx3rc+jO//0R/Gx9/7nlgMf/pf/kv86X/6D/F3P/pvqtmfDSeqx99Q3nF5ozXN/3MeXL5THLYiWszegrFDIHZxBWNhq/U7OTmKfm+sQI7SGDmthUJLppu1rZIjgTBd1erv7Y0OpGz/SSCsUo4iIEagTGAOlV7rZbGOzmoXY7VQzMAcejxBJ8E/NHnaF17dXCmYVss8g1ZaV4xrOmluq8b6xM2FkuxMosD7sj9MP2Wue9tuTLrTGHWHCq5fvXolkAdmBddD5l51wUczzalEBVfLUvqQ650SKwfV6XSTdbajl0BTBuO3un5sRbLIUjhscQ1IUIQmqz7z3teNKnnaE8+l1hRAFM7wHpBstYGsOnu5J3yCaICkBL7bOJ2eVOdjaSNbdFv2LS2j2Kxu1jxnMiTZY7bVmZUcSMOC+/zGe+/EBx+8H3/0R/8knjw9jaMTxjA7cfA8179c3mCVEmxRWdJC85Zj1rRrpZBXtmtZxM6KqBlA0fXiJlZFqFP7t2RJea3spYCaWwVsCgplHxZxeT2PJa0cb3l8LkDz/fffF5ggIKGAmrAPvGdz3LIzmGuss11o0qt1xpWSncaWOCgpQ1USMipZKwwMn6u1zZFv19JIqv0D2aW92HSjI1YHzrWf0vY9/F3aB4ibFnV/Azo6k2AMqoNI2jQH6DqeS1LJXQlq/6m+dvaG9mFhVrSBhLx3s7aqgLAIfvusrP1EB7e69sLuM5jh6/T4yxa3Ej/7cS5tk1mzjX9StH1Et6OcqQD3tL+l7GvUlFIbo+iRtBCYksAFZ5i1SbSWBSSUzjbbkjiijv12F8tVAnVeY9g7ryUeV+K50OF93c52y7csgK79tBposE32mvD32CfW2Vq1L/Zn8LmcGwJM9ozgJsio1xiA/iEgwbGYgRcDWvUa4nMYJ8+P9kMBEQApdJ1oWFDWqTK8TPSkXkweYslQgE1YOjuVtpAiLUjzIv0ei0DD4PAagW2yux0qwQKDSaUi2pdNWYPiLUQMEaNVWVqWGrrLghmT+05YhXViIIEEDPY/GUhs6ix1gKF1cnIcp0dDtTKnDfPp8VGcACSMxzGj5TFtHceUT9CdMFkuCeZmssYleJJQ4hrlG8Po6gtIWHYmsek/iff/+b+O6B7HbgdjcJRAAokQk6Hc2eIxB/+B5//RAwk4CLURs0PoTfcYkPAYUPDY2GZWuKHnHfq+hxgJouMUQODQbzg6ftwlAHJXixV7LJPvTb9HFgsjwe173DKT63iIkdAGEmwovna4lbHw4z6E6nH0eNmgPTbGDz1/KDivg2J/Rxs1N2CQxtriOI16u9eP11Zt7Hw9+4DwgQus33/oWnHmPTf18x43lzZwPQYSzKKQISltdnzP7WD+sfVtdf/6/tpB1OvOTz1mvv4aSPC11SwVG/gi4ytGgp1TOSwPAAmj2MXx+ibORv14ejKLp2eTeH4yjtPpMChr7nc3MZsMM+ulcrIU6QJIyD0JM7+zBxJ0ILWABFNbJS5E5kKZmp5q+BEFxOkkOABEUF23GQklC8xBrMC1CCoRhNXgjLKfUPAI3TtdARuSUV9Dt4SynM4z7dkYS9ed21lTq0WyECUrRKaE14PiK3NTstqeZ2jCBhKUqS4Om+ZG7KGuKIDQ3gFpCVYAFrq9fkxmU4lGKcNEoDvsRndCa0gHBmReS4aiXEeq2aSIU71vTAOndhonnn+Z4Uo6IhnpVEJ26UxTKyzXc5dMF8pPZENLsExwAZBAdoE1uFxmNsiiTAYSVB8pRkLSmm2ja4esvt723vT6FtvjDsuqON0lEIDZUc9HG0ggE8aSF/ugAhJU1lCU7U+fPokPPvo4vvPZ9+Kt99+Pi/lN/Mmf/sf4D//5T+Or86/i6HgcT4+fCDiAXTC/uNaahs4+HSGIhkNIlwHXhjZ6ENAhmbOb5VYt8mDFTE+PYzI+VoAKI6ENJCj7SmtQxJo6I6FWWmtkZKJhFMnXK/oYMO9YiwKZximIKMbNaicWjksJcOopbZAidb8TC0qCtmutTQAGsuGyg9oXW73GdjjtODuJNVyuqQTOMJHYq6yxbBG9iWFnEOPORE4V+5xOF5QDGEgAVBBtlJaZvex0AZCg4KCwfWAiZDmI1wEpqVzDWWXQ1VrFBZQGSGHZaE/Tx/yKPdOImrG/EpjIrD37Wfe7LKySysnFeZZqf+ktbudSwZMd8tL/XHtGe900+8zaAeLYLps1lNEDz6dz3ukWATbaPxYgQU5tycgCYmL7ptOJgCD2Np1F3nzzjfjss+/G2++8GW+89UKtPLdksMuckd1Hl5avw7YhGgpjgB8YMWIbFKATRsuigLKsK7EDlmuJKcq+CLhK2jLzC1CA7gTzBVBI+Qdr+eo6RUYpS+HeBt3M6J6ensYHH3wgRoKo4yWAA0hI4LF0iynsshR0TdaahWZlO4oIXONvOSgpx1oJyg0k8F6fm22fw/NS+zO2SfLrnDEuD9rXqwM9B8jNeZFsKduvZNVkaZL3hunsPFb7OA7O6/3GXLb9J8+HwQbbPAHepTY8179bBzZr0oGm/bMaQKjvy/dDH0B/T+1r1UCC7XM9Bjl+GWxiX2z33XYVpgk/Kq2B6bI12NKwvLSn1Rqy/O4VEVnVwDcl1IeABAJgrRuVNTQihWaPkbnOcW4SYbk+ErQwIyEZrY09z+C8tKYsZd3tGMA+scarlF/4ez13Fl0luZF+2OEflUdU82o74/jAjATZpIo17k/Dl6rPT9utfTkaXTUeABJS2yr9HI2zznSAhcIeLgCYu90AJPj7OCM2q56SSrQ3VuxYCLidAvTR1YX74zpVcknLRXWrIYlwK98SMK0BEPPODO5mGcw6oAjCYFH56qgfJydHcXJK4msqG4jWH2yE0+lRHE/Ge6HwY5JV7E90N1SWhx9kMBe2owx7dAErStnYjg4hvUmsSteG9wASOrQR/j2QcG/W3UBCe6Ha2NWBVG2I6s11zx55rYfZtHVgfOj7HgMStFEL06D9+zFGwmtdZHkRG8yAgIGEOjt5CEjwONlY+zV13dveqLcoSjZK9e87RqMSiPlN7qN+7e8KJNRAA59bz5UPcn/fITChvpZD66t+70NAQu0s1I5FOpXpIBlIMLqf7JC0fO11dwjAOTTGDjDbn/Hbzoe/twYS7BzUQILHyqr2jwEJBFlmJHB4QscFSJisV3E67MYZgoen03h+PI7To34co6Tb24g61kPRtvTtps6WHLAcFerhBSS4rRBZ4lTqtgCSaZ4ACRkQUE6V9DYUdzNzPkzNBJTmoRKzjkpJB+yJGkjYZ67IJHRCATOsAw4DHGqFQdAPy2PUoqsH+Zq2aEn9zTkvmW/VCeBgpHOow5owAtSeoE57rFBPVU+Z2T+r6vM+td2U/l2uM4ESiJr1+5nZFRjRUwDIQUywpc/FiRx3Fdzx/6T3fh1I0GvLCb3fAwUBrYEEXT+HYQ+gZqaxFY1cAVU6Brbzdjiur2jjluPBD459dsfIGtPVqjAQ7mEkGEiw41mDPPft3doRr4GE3EMJ79sRchsqGAl15glAQ+Oy6ebZRr14ARKUXaD8haAvbsVIePu99+PdDz+I42fP4quL8/ivf/XX8Vf//W+VTR1NJ3FCSSB1mgRbN+vs/NClVdREATtzLjooIBMB/5rAFAd5W+oku7HCIen0Y3w8i+nkRLRfsrhJ8+4J1JMqdwESVG+LOnQRvNIYqiVdE8RbPJXvBExgTtxNQi9eAySkeJlEWVVzijBjlpDMb66z9n+cLa+IZGEGASRoLZSgt7F/JUhSaUVf3ykRxehkuUShWuN8jwfjGMU4urcZfF5cX0m/QiUaKHALqOjFpLwPKr1aacpxLeJnpXyPwCHXJoG3RZ2zO4mztrQRTCZvIwS6uKGjA/58N8tOuG7Kr0p7Y7Q0BMKwfgHjsFfsaxhVuj5KFxoRZebKausuCXJQC4jgs0XAOk42OjEOxEXNTqq5fzPWOMCAIGZepG1PpiQZ+uF4GKjDT2dj0ZIZ29nxUZyeHsW7770T3/zmB/Hhtz6Mo+Mp1KSiZbGVHgPAFQEZ61MtGGFKIJ4KiCYmAV0SYB4sY3GT866uIKVd5qtXV/o8+zPcKyKL5+fncXmVOgbqCBGp/XJ+eRnYDD6DoqURbYKHaCM8ExuB34yNAzmfuW5hbEYHtg4ggf2RHXYymKtrsHNNet83nUq0Tkqggj2vAYTatuxtXSs549e3gQTbq9p/MJBQf0edvc9SHbKsSUEHROAff7sW376JbWT9PQRVPte9znje3yEgrdDO7Xv6nLL+Rs2qtI20H1YDCbb/tY+xXWUgW4MZ9fW2/fx6bLAdh4AEXd/W4HhhU0SWb3EOau7Fvkt9AJT0E8QrAV7FSHBAvdfquS0MhXWh6ssmp11tQGb0SFzaUDoc7ZNdeT4aSEBTSKwClfmx/iiz6EW/h+ZQV2sUe6SSCuwOBxLgBD5BEf2rgTL7w2YkYI8YsxQ7bkqkPY4wEtqxQX2Wel35vR4Pz6UC8sp//U2BhNiV9p2li8Q+YVCAhKrxYi7bUrKSa6QT8wVM05BmkYEEjQGdDRC9XtH1KnWb8Plg8OU1J3sC441N957e+w9qy5maOMlSKxo544GSUGdnp3FyPIlnZzP5p/iNdGg4OzKQ0Jcm2CntOxF3HKZIIzYcoHa/5+BKwFpFbBehX7G+0EKYxro3i2XnJL7xx//r74EEsy7uy7y7zZgp996MhxzCQ4FeHYDZQP4mv/29dSBYG1oFFUVIzwbWgaE20Kb0fy6Ogx0I/xZ1yTXFiHiV1ymT/RtSUnyvoi4VpVU2z0MaCd7wMiYlqPU9tYNuG4RDQXEbtfahU8/JbzLutZNfX2N9Df77PsTa15lUzURGfZB5rLjnO4bOSOcBulz7OtrvOwQkmDrWXocel5o2xrXZoWm+6+t1LfVh+diY4my3x/LQWr7vc9rzVzss/F1nGPgMz4U/7zEgweNjICHFulSpHoNdxPh2FUf9TpzNJvHkZCwg4enRME6mvZiA9A4jYOAiWEPgq2vai0NihFHZzsy0GQnpPGYGCoch5zGDutw7iE0NSx00dEcOhwx8JWpW6IzKeBXlZbe3MwAHQMiPxGIJKikVIDu16ypDLSABGr5ooU3bR12nRAt9sDvAzjZgjROVNdO63wI64AQpQEKBvThDUuEvgR8OvNqrjYbRARCRKCUd5DMLQlAoNkdpW6jWjv0QQm+A4lBpg4GEeo27HRSlDRbuktNZVO+T6ZGt4xy43FmnpTTi8uJ6T/nmdcry3tzIgcprKgKH92okJCPB9siZsHq9t+1Z7exTp373tfl/UzMPAQnpTCWQINVqHAEYHmiA3G5jsNukhqUo38ug5eM7738Qb7z3jehPp/GrL7+Iv/27H8SPf/GznF8yFAT1gGvoFfRHWksI/PV33WQpzOdynCSyO+hLLJGMMMtsPMXhmcaaNU6pwoi2nFNlVagz11lBFoYzp7RNRUxUwpSbXqwXGVQzFGJJdUKlCA723SVCHUDI7iAmaAB+Ax1zoBIFAVGRzjktJdFUgJEg0SzqRRE5LGrlt5FA0aa0W6ztPmt1OE5dBNa6xPFWCVAQVDq4SiChL2YF3w3jQM8VsUy+V60Rp0VjAbCs9E+vA576bBPgVbKGrotVtwK1bCvslNvMhgMgIPZFG0ZYESRFyARSDqO9v9vGCj0T9AkEDFIDm7W/mACed0ZP50FpseZzbB+gFfqyg4Tsd8/19GN5vWgy4iULbzo1FoQWiQAgBhKyDryIpxa19wGCYdOp1giMA4m8TSdxdDSJZ8+fxLe//VF88ukncfbkRKUpmZVO32dYVOAZj7lEEbnfFFBboG2wXMXV/EZlJbATYBgwT/NrSrw2cXl+HYM+NjhLRvgcBGYBEgAU5LdIkGyoNXoBkFCyzGQJJ+NenBxN4o033lC3BgCRxpalw55aISUzXbKqaT9hUSSjhABGdm6vm2JwvxEWlfNfarRtU2pGQu2n+HPsY9VBugNpK9Lb1tT+xx5sKMbJ/3eAbx+UMTEjgc/Fv8BW8Ddj2gYRahvO32RXm3tOZo2DHH9H7ff42vNzsz5fJ1Wp028Cbz/XJElq38KfA5Dg76uvo+1PtX0vreFSNgd42QAuRYyvlCAYAOh1sy6ey1UJjlhNxR8YZtnDcFg6og2TocQ6dxmiSyezFIZSO8An2i8XgdFS3mBAQedQARxzzgrrxoKIfD7gXslSJ4DdaCRg53gPwHoyjVLDJYFz7HCCpZyxbSCBJQOQoPVY9FNgXtVnZLM+7wI5CqjLXPLbYJRtkgE3+4Ke+/0Z2ilrwev2EUZCt0N73aZ8LltE8v/mc3J9pJ/Lee3YkDG7mieQmx0cUrso93GuA7FEYemN088jIaUWu9hkusZIPDXnxiURen8kgyDbQtKpJTUSJlOEuU/0bzoZxOnRKIb9jkS6ARJSI2EcEwkb8/gwBv3sZgUwxJnY7BuMfrbSrYGE6OH0NkDC23/0r34PJLwOkNDO2raz5V6kh4CEQ4BD7Rg+FugaXW07mzbqOvPvARLEPihAwn2B2h3nuxKO8XU9Bib4cLOj5Q1c16o9BiT4Pb8NkOD33nG+C0LdNvb3jcFDj7cPiNqh9N8PAQm85qH7MpBQj1/7MPVctAN4B5Tta7pzyJeA8r57lONd2poZSNjXyKvuv2hlHFBeboz1/SNYAwn1dR6iFh76FK//9p6pswY1Cr13gvY9pgtmfI9GQg0k8DdAAiCaOh/ADtisY9brxgmdE47G8eJkHM9OxnE27cVssItRHyHDTireFhGxLCYiV4Tj2bkDJMBIMJDgetG8t50OBokB0laS1oSo9Q6HedCUmn4DCXX2RmKOpdRBegzKLOY1KHAoQAKP9aFUKlOdGTvXl8JwIBATDV8ORqknLeI+2U88acKunRUwQHCeJ6gCQ7oj8DyaDQRFeopRLXWGALP98USsBNQTNlxbPzM+dGwQvgEan2XwpbfxYY0EjZoO3GQk2BbJFhQUn97yBjW1NiQQlR09+IcWRdqOMgsFBHLQRHYxs+2FRk4pBkJo8PTFUCi11vcACSk+dVfsqQ0m/KZAAq+/D0hoAlDAgwSOclA30dvcRq90a+gTxBY1+re/8U588r3P4r1vfhjrTif+9sc/jL/467+Jn/7i5+olrezsYiEg4XR2EqezI62d5fUycLTV9vNmrf0yVtsqHOJOLDc3olzOjoYxGh/pmunXTVtJHBQAAbUlLQrUzIOET1kTgGrbbnTWg1jeUGeeAanZBpQFEAyy9/dAFXWmpVWkQR8y7bIhnRTQBHTIbgCsZ0TsqJunI0EygQCzJBpWypUABXGwtD7LucL6gUUwmUz3ookXV/MUES3rRBm9Tj9G7Ac5klkucdcJzcAQ4INyB74D3Qg5nCVo1P3dyRiXUjm1T0umAPdDoMGaTXAyWz2y7jaMYRexxoHmEhaJxkIilRuNrUoYWM6lW4P2t7qDWkS2Ef1MW5v7WlVSdqj1O1+fDJNsxUmLT//YId7/7uG7JGBjCrvLH/gs7IAEGsmADgojAw0EMngqWRrGG28+j29/8q345DvfiafPziSWmQrvO61R9gA2kM+CeZCsj9u4Xi2kZ3B5c6PyhVdX12oxCbhweXUVF9fXsVluYj3fSBwPpXmyjQBkABKsefwaDEfa6JHmlvIJNEH4uxMbdd558vQk3n777Xj+/HmKdVY+G+MHiKBuN6VFH4+ZtYaIo9ZMoVS3gYS63lrncQESZHfFBEvDZv+o9pMElJW1VvuQ9mfMSLCtuWNfSwlF7WvU31EH+fYxWBM+8/gsAzO2WVpTPqfLmjcjwb6DgYQ6OVP7RXffnx2baiChTjzIjhax5xpEqP2tHeVR+44CbVD3bpKlBnoMJHDdBhIcQOp71Xkj2Sz8HyCB8eDctUC5SqtYX6MEXUajTNClvkbazaa0M89rtyFeLlI3QedrxVazYKv3rRl69wEJPYGHDYBV+1fe1x6vOklm8GUymRUNAQtCpj8GaKzX4CXh85SE2p55UwANMxLqdVufl7zX328/sF6nDSvFYgylXXK5eER7HyptuA9IaM5f61ckG1NHbbHZ7L35AiAhS11VpqTS07TbAlpG49RGwC+SjSuifrKlsBKSgamz8Y6ofb5WtmfYjRGdbkY9+TNPn50IsBwNImZoIIwHcXI0i+PZTPoIEwR+h6mRQBtOAb8ACTASOvh+1nNScY18Pkob8Bfk4lIq2JvsGQlv/eG/FJCw3QJqjIvYImLRHuT9EfBb//GPXiNBjm+pCXLgZufbRq29oWqD+LsCCUbg2gF/DUA8BiTc19rQxvm+65dD8Qgr4T4gwWPG8w8BCfWmrwGbGjk+dMB4PPjNJnNtHONih++xsX+dVf27AglykgpVzA5EHfjWQEI9H20QpH1Yev4xvH7foWt1QNkew/rea9CnLkXhNRxYtbNQr7v6M+8by6YWt6GY1fNjA3n/+xOprn/qseCAlaNVOd+1M/G6jARqxhkrwmL2Cwddl7W1XgddeI5HwzibjeLFyUSshGdHwzgadWLSjxj3d+quAIUMBJngI6+xF6tNV3S/DCjJ4t4FEnAachwjKWZyGBJMcBufZChkZl3U4gqVl8O6rdp7KtPQ2PDbRYpIKqgs3RSli4JjWuq7ZT+goitjTH12qi/n2soDjICPIIxxUQBYBP8U/MC4wGlXLTX16JRz4LSvUwm+29ADsaej8STF5qiDh8lRqN4JLGRgSH00gelkPNRhx49rz7WfikZCr2RhXdrg/ebAhAPWTk0GrE1XAa4dGmA6paVkwJoOhc6NiKIo8bRMLFkB2X80JgojITNAh8UWEVqyfIPm/07glevkISBhX3tZHOzM+KBRkfR1yKayK3Vtu4BlECHWcldlCKhGdQqQMJBmBms9r+ebH30z/um/+F/iw08+jqvlKv7sL/5L/Ol//vP4yS9+GT1lWjcChtDXOD0+U5nD+mYR5y8vYrNY6nvUFqsIk8kWq/XENjqDTUxoYzqYJF0f9XKJOvWVCacrSNZ7Zo88nBixaTrbGEQ/BrfjmJ9fx/nVpe6bANLBmNpA0hGoZNtYN2KZFPFC5oTssNhgWie3wfqDhQJrAuYNjIzrxVxBtfQFhqVfN4r+lIAUdh1ggh1lPg8gQSyho5nG+uX5Zfzyl79Unfx4VLo73O5ijJhXJewmQMFgQQkoxRSQ8CiU98x48ZOsCoupOatpPYEcM17L/XDf2e6xyW4L6EOjAGp+nw4pQ3V/0Dwsl9qfWzJsWAzmUHuutEcs3UcQvZT4V8kei7EGIFOC0zx7MmDbAw/lvBP4sm9P2pQO7YMWgQLJ1FMdcPksn2dmH3SxEd2yd6Qo3tc6GAy68dbbb8RHH38YH3/72/H8xdOYHKUeioTeaNG6zhITlaywXtabuAEsIHifL+KLV+fx1flFvIJVsknNhIury7i4AkigeJqOFV2tSZgMfB572j6XbYtrwWE8IH7GD+fBk7NhvHj+RGwE2qzCbqjPebEOrq/VNQS7YnuQejUbARuUkdHCr/Zn9qKYpTWtn5OGRxWM14Gfr7V+zGfxISDBjARnX30OG2jw59WBdw0m+JzmfQZvuXf7zwn22W4W0dxSZmlbuQeQKp0wPtf+JddfB5n12IrxUtrj1WBc7X+wH+trtp/h12M76/tr+z93vy/fvfeXSgmSgYTcI+mfprAfLW+TlQGQwD3BJDM7BSupILsCEnyGuQOKk5rqbMtYbnJ8ARIIXFdismS3k/q+rX1F+UE9nwYnBQSqMxWBcgbLDmjrsXRXO51B++4RZo1kq1+/3t8vn7+UwUnYGvBX4HP6HPJpCpDgzhv3zXE9HzUg5dcbSNj7j4Vp+LoaCSSDNF9VaYPGufik7I0cmwSEVqWEIfcKNifLEQE1YTgBymvNlriA9rkZH5SytL24L4wD5q60R20DCZy3Wl8ddfVCq4tzFm2Ep89OlXjqxCqm6CUcT+Lp6Wkc0fIaNh2JKVpMgjRw/bXArezsrWwlTNrbbQIJA7RnSMIgdNyjTfdYGgnr3lm88Qf/4vdAwusyEox8sYgwTjVy5kVaL2r//Vgwe8gw7Rd99cf/KCBBhvIBMKEGEmxUa0PvACDR13QafGilY54OhINtI9m/DZDgzxcyWLE0Do3n6z729wEk+NCrja1RS3flqA+whw6nNqDgLEY7GNk7E+UgbK+z+vXO2LJWa3FMrqOpIU8EuXZSeP5xIMCiXneBBN//4+9vgASvtfo6MJjtA8xjmQeLkejy/S2xRYNsEp8TaxiBm9QU0Ttc3wKJAAAgAElEQVRW6xh1dlK5PZuO443jcbw4ncXzGUACfeK7Me5T4tBRX17RwuAFF7rbct0RkODSBkSVakaCuzZASyb7koABWV1ElgqVkR6/Ahgya1EDCS6NqIMVOzPcw/xyLhq69lh0pJGg+mcC4cJIMC1SQUsJdsncyclSOE8yLlHxxnEuj/d7CqLtBPfQPigiTDyGgBmBAMHWGhsAcj6bCGyZ0ycboHY4EEgBiLBUvV/pWx67OCFgKEFcBvRZMwmQwD0PB0XjoGgk2CnKdllJ2bMNljM7yjaWXncKKstB7v0pcJI4GLrlNqnHSeGUul8RV8z/P6aRQOBSAwl2kD1fjwEJrJu7+64Elntq5deBhFz3yUhQeUCmqaJDZwIpkW9VH4lPwGsJwv75v/qX8c1vfxwvr6/jT/7sP8a//09/Fj/95a+iPyDw4YXZ+QP150l/KMHFV59/GbfLjVoAqlyAHGxhwAmcHNHN4DYGCGZ2Ua+G9RJiJAAkAFyNxtMyrkUVWy0yU4EaIGHWncarr87jqy9fxSZWMRmhFYKoYQb8VzfoeqwEZjFnsyNESaeaJ9bLy/NrdQyhdSA/0NBxvChlAHIDSLicX8Zqs8rszjgdx8UqmShqlSgqcV91xTzGtU2PjwQkvPnWO1pLX3z1Mv7u734YFxdXcXyEIzdT0EmXCjmO0svKuSPznYyBnWrplcEvzBkDCVnilOUB1hxJYK/UMKMpIar4jZxGOY6dzGZezy8T2CLbR+vLHvdQ5qiUbtjOq76/gFKpvMGZXFTIud/lQtosZLhwXPl89oOCn1IDXQvyyj6UvaO1vbZQdAIOsiWlRILtxHXrLJL2QUOr1T4p2THsBz9biT9GjNCnGcN46MbzF2fxrW99GB9/8rHYCUcnJ3F8kloVW2zY6latKrE7myKKOF+t4uJ6rjaNv/jii/jy1av46oI1sFXg/uryIi4vr+J2iUDpMDoK5N05oai9l4yi93GWhy3VTpT7Bsgc9LfxxotjAQlvvvmmxhHGQP2zXK4EJFAeYxvK+7E3AAn8xm4C5rWBBM1bESK9D0hwoqIO+msfQuNawKvmM1LIry5t8H36zHdQWZ/f/tw66DNYwG93bjCQYD/Nvp7GrZwztpNJ9b5LZz8EJNQMiMZXzqC83f6xPitrIKHtP+ocqNoS+lytfz/kq4HBi4WxS5ZR7rMScBcmGy0f9T2dFEHFfrr1J/tD7YsLkDAYFOHJkkUWULefuwZIUDJoUQJXtW/0+DVgQvp/6ZObcdWc7wliZvkE9qZR8b/7ndtid0pJVWFF1kAAqky1b7u3NaX0DiBBGhrD1H6qQSaujX3ltevrq/cP41rHWu01bCBh7//+hkBCrZEgP7MltlgDCXw3QEIyGAFTetKF4vyndCxt7lrAYK90JTmeIrSb9iJ77wJs5boZDDkvNnrObanTj8zkoZJdJLmOKPMax3RGWcNpPHtynNoJu3VMRp14enYcz58+i6PJOH3AbsRsNIwJr5GYpbU32GtpD1Rix71ssvxkCOgLc6HXlUaCuzYcAhJgacKA+5+KkSD+3wMtDlUfWg51ZwOTppI0xVwwDf27Xuw8LvrbAz91oNo2UIf+f99HtQNeGfNSCy068oHaexkwc3orWpm/l0NbAV8FJLQ3dY1O1oFeHXTUznN9INX34kOkzrjWmeYaSPH1+YDxNZnRUCOb7fe1x++x5x8LdA2QtOlHPhwNIviQMgXdgbRq2KtMZR3gy/FtaSjUhzXPO3vVHtcaSPBn1si7H+N9Rpv9efVnWYTuwUVcnqz3gV+PI9xeI36O19fO0UPfUTs/7e8xIMVY8HdSBNPxM1IswhjjDGug3vDFUSC4UklDxUhQ2EhNeezUb/doOIgXR5N4fjoWkACIcELv9lEnjnBuRwRMKQaWzjX1xsM7QELNSOD6rGDtOuF0+KHnJpCAeKMBBjtitWPl8avX0D5IZd+vqG/LujwFaDieZNBRaS8q5XJuu6XNGNRy1W7jSAx08AgYAN8uAKq+v3SmIKuMErydAIAIO3VcxxyxsF2pnWQ8YR9AKyeoip30EaCTp/gdQpWNKj/ZkhnBVEF70mnKAAwgQfNetX+sbZMdUOJH22/t0dLL3tRrB4kc5nbK+Bwp+49Gsbhx3+0MdPc0UQlocg5kFsWq9wAmCTYnS0FtQAGlCjgicEUU+Nx33r93rr0407KhpQ0V45v7qGS0CpDQ1kiwo8Z0i4UiNoIaiYuV0EPXgExXARL43O9+9mn8kz/+Z/HkxfP4xZdfxJ//5V/FX/zN38avvvgyeqOJwDicCUoaTibHAqYuXl7E1cvzuF2uRB0f9qGTZ2sr7ksiYcNubDrXMToaKjN+TR04TtR4mMCCsv4pfJf1/lnbDlOG/9M2cXeDcGN2z1B7VDI8MAkEztH1gEwWxTipZD6bHQsowOGCug6QIO2OwkbR+qMOXw1EAInmqquH21FrKPAcgSGZb7NVyMSnOOpt6g0M+/Huex/E8fGp6O4/+MGP4te//kJZ59nsSI7koOghqAtSpSzOPAGk8KM5K+wQrwOfJwBu9jfMPlMgVYCEPCMScJQDqNaraDGkWOGTpy/usFXqoDHBgFyDygRuEcdM5xSbgMO5vFkEgqUpJJmvbRzlhi5c22dA0Tz/i+J56WoilolKt0or2W43M8bFua/PCVGwKUeghWMJJnWdO4CEiJOz4zg+Ptq3OqMd5CeffDve+/A9aSUYdAXTZb9xfz1AMQReV5s4v17E/GYR/+1HP4ovzy/ETEDz4Hq5kl4CTBYEaEe7cekakuUp6spSggnZXLG30t6LVSFxNIQ3J3F8Mornz2bxhLbBT5+WLjHFVhamEx0exGgqmUz7DWk70PWgzKbp9uSg0Gcl+yJ9mAz+Gx817ZLKdSpqfg0o8Bl1UsysgQzgshRHPkHFCDRQu1+ftFytwG0H+fzmXmogoz7f7XfZXtUBoP0Uvb6sjX0g2HIS+ByDZLxmX+InvzxLfSTgWrdFptzAYsWF4Wd/tfaLtD+K7a59lvpv75/29csWFi0TgATvO2sioBVTHJGcH5VBsg+ToZG+dNbAj8bW2Er2BMJ8Zoo2LJa8d8RVBbivMxPe6Y5S02eVATk/BOcZ7Ddntea12BHPbaeDngzJou2+PNf+sO+3ZhHLphUwQS6WbEADVPq+NK6ltIGkBuuHNrd7W3iHZZLAXR1b+HvuW1/1WnFZxv6eCvPJpQmcG9IwoAystH/M/V38gY27ImWsBwiguM/+5L50Oe8T29LY6exSJZtJu9iqM44SVZ1OzGgFW8QzsRvu0qDHBsmiMxCmGKloI2gfIwY+HausljPv+GQaJydTAQsSkh504mjSjyenszg7ORXgP+r1JehIKQl+FWsFDCN9o5TGYqxV7obbcJstOikO4/UACW2NhDc/++cR/VP4o3CYVc7bU9vqLH/bAwqvE0Tc85p/9KUNWafnFkxFUKNsGG8M2Ttn0VpG29Tl+8bQBvVQEHaf8Xzos+pDI8WrMtPq7zkUkN9nJFVL6X4l5UXt+2wc3Lub3YbZwaKDm8eAhPqAssFoX3s9Vv6b77NRS2OZFKnHAtXfFUjg8+sAvTaGPOdrMpBQO2J8t1sgeVzaQMJdo9iwAjy+7fe174f5byO59Wt8fXUwbvQ81/XXxRbr9de+Pu+F5jXt2q7mGa+Nh+xLG8g5tCd87Q7OOJi4xzxki8ilVXZ/CyABkGHUJajtxrNZtoB8Dgo86sTZGMMMkIA4ImJl+J1kVTfSBsAE31fawPXZEVDrnn6K1eH8qQYST54aaoTgCiOhXdogZ7YcatZG8G+xxVdZsoGOguiEBBjQZRfpvKZDkW1+9E9BzV2VanQZQNZxyKWfsc9wbNVnnRpifqD88uNr5LNoh5ZBQWntNij0cajmtO5Td4YEEgAYFDcXW0rZAnV82UvZgf5dIKFu/3gnCCMYkpjTXbZTG0hwEJaKxekk8DkACcyFD38JV90DJGgeS2mDgYSklSa9lEyo9wV7y+CyHXY/1w4i9f8ietnY2d8MSFBGDT0M6q8NJHQQSYQEwgrZxne++2l89od/FEdnp/HzX/86/vxv/jL+9gc/jK9eXQlIwBlCXftkOouj0UytQ+evrmJ+cRnr+SKG/YEyEAleFyYIQMK4F7vRKvqoku76cYXY4LYjIAGNBKjkMFbs1Fo4Sk4oQlLdYfSWnVhRu359Ezerhfr2bVkPwH74NACVFClsOacBErJNoETLluv44vMLFoAAOQFc/QSTQNmzHnSrunr+Xi4XKrcQzRSwiyBFrSTTDtKDHU0FsQKGyWx5591vxNHsJG5W6/jRD38an3/+ZfS6qNTDikBkMh1kd0vSmVzABR53QkJU0lLS4GBNtm/fJ/7u8wYSfK4YZKu7rsDyOTo+yVatBKtq95otWWnXCWeBkgbtOf1OgI73WQwNIAqGlNunZrCTbWrdLaI5j+8KtjV7NgMkar7tS/lMWizne/Nfn/MCh0p2bH2bAI4IGbBOZn0BCXRpwG5iL0+fnsR7730jPvzom/Huu++oXa5BfDofwLBiUQGAAha8fHUZr66v4+e/+JWAhK9encclootzWjheS4SRtTbYDoJaHMRqBV5JbK0pUUrxOkTRABAQ6qVErSOK8dnpJN54cRInp1O1f0zthmRIYVewAzdi1BTmQUlOKRhbE5RljTs+aAMQpp3yj4EEPrcGEpz5tlim/cLa1vC3gQv7KmZryU8RQMJ5UJ3mFStNwXIpW/BcG8g3kND2PeqzXmeXO/qUe6r9S11rJfDZvnZ/Vg0kpLZEdj5xAAYgKJCw2HZfdx2c1tdZA1omMN7noxzyp71/3dMwO40UxpXXTgESXIoCUzF9Q7cbTiBBQfY4gVkCez6bbk5uW9wwUhNIWOpcJ+ud7LldDASGI2rq+07/LjP5ed9NC0jsSg0kDAY893UgwWPk9cLncI8124Q1CdBbg0X8neda0cOQ3aabTJbQ+pxr5vrrQILPacbL9s+vr3/nnN31z11CdQhISN2K0pGqdD2B2ZGf0mhGac+UtcsqSx/660BC+qUAartYLWCh5b7mB/0crgWNBLXyVFcezrUUVxTbS2XFheFaYkzex/MwFBBYRCyRjguceZQw0PIRdoKYLP1OPDs90uPHR0ey6bAKAW1geXIWAdQKoChtVrVviwinCI27gRJs6vT0eyChmAGodJNZZj5KcK1MwQOMBBwLZ2zrTJuD1NoYHQITXhdIuH8j3GfC8nEbh/pVPjQMJPi5Q2DCoUCwvhYhU9XB9ZsCCTY4zUGYhsE/vn5/bjtQMrpXB9j1oehAs0bK+ez6gHxoBH9XIOG+w83X276uGuCQo1pqw3yotsemBkI8RgYu6gPxPiBCAntF44NrrQ09n+Pe5w7G06kpImZirDy+/uq5bBvyfS3nvpNB83mvAyS0GRn1QeNP8rUzds4++15dY+4VZ0YCgYOutTxxHyPBPXRhJUx73TibjOLFMW0gp3E26ccptWnDTswIPEcd1cVm5Xr5fBzHBzQSfLCqdy8UNgkBJq1QlENRDw0wDPe9zL2+NIalDaPUEciIF70HAYjrBkDQe4gdSgu/zCxqFHQwIjykNYWoGC38SsvIbLFEq75FXM/JoGXGhO979eqVBBZx+q0QDh3cc4v6OVk7wAkdjmQjhynEJi0FIIYKSJA9QotBOgiMZ3YX8Fo3jVq0PoJD+Pmy3zne+/1WDkY59mX9a98URkIDoLlnckOf5XUACaKlyqFPzQgDCbItBVhYLjObazVnAwkZBFCzvhKQ4HPC+4v74fNrxlp7fzswr9e8S2Qa1WhnTNqdIZKRoA4d69voUmIhIGEjpwB4zZmIb3/6nfjuH3wWg9lR/PjnP4+/+Ju/ih/8/OcqG+j2x9FVFmMSx5NpTJjr1ToWF/NYXvFvEUOyzGqHSD15w0gYjHrRP+rEdojqfMTlzTy2u24MpuO47fTjZrGISzKygLG9bGXlNodSoB6MY7DuxOLmJi7Pr2K+uI7tBrYMtPFRtlxFzJCQeJOB7WQ8yzaOu24sVqv4/FeXscNpKzoMBPFseqlTd7bJnChAwmJxE4v1Km2IlPjRKRmU+n3ACoJZ9AEMJPTi+RsvxIJYrLbxs5/+Mr784lyZeNc+ix2BLcArK2KG0Oy9/pwtr9v/1UBCr2gs1KB4HYyzhqxrA9BRt2fT5wwHWd+7yi4XiAWq24pEU3Gas5QIMUGNq9pD9uSosh7FNimirw4OXbcsB1Tliu5vfzehwrqVbKb2S5YvOGDzfnaZRH2++wxhR3N/zDvUf8idkKeOjgESTpT1Z3zlBPdDJQ3f/Oij+Oz735UmASKNfB9gldo+QiuXkvpN/PqLl/HFy1fx1avLeHl5FS9fXUgX4fxyHlfza4EGctoFIgDEIBSKFoyD+hLgEJTtYFXQtYN538VkMhAr4tmTo3j77SdxNEsNCwVbKkVA7yWZSbScVPZfZQycu8kkUMtTIpsObUKrva2a68Z/SuAoVeDtp+o81JJLUKz9U/t8mqPCbjIIwG8DCcrkl+SYfa22r+kzeg/CKuhNwLP9Xe1rac6/r5dNyp4X0Vz7fPX68ToxkMA4sBe8p1h9uT8SADcrwf6T7Wr92e3rq4GEGmDwHPCZyaRqEia27aw/nR0FSEgfuID1t2m3h8MU36zbQteMBOYUynqewQnEIc4n5lZJaKbvmL4dXVrkM+84y3uxue2qLn8POEQjepg4ZRE9LPT2/bkoMVfWjwPbGmBoAn7fu4GEBBqbMhzsYA0k+Bw0I2Evdt3quNXYg1zf/KvBHgMzdSxQ+55ed9lBokmMcEYIiCifKUbftqM9RscLgYTaozk/8+tkcqTylAhHCQrt35/+dQ0keKx1vSQ1aa0NIwH2FZ2zZDfTB8Leyi9SdxnOsGSKAKxI33XA9ZYyRc5shHOLOCN2Dw0oSr2wMafHU4GWs1nqaVH1+eazpyoPFRBM+SxJAXxMHCt1r0mASdeaObdkhYptBaNl+DVGgts/opGw6p7G7xkJEjkpqrb3JF6hX9YHu42PjW/bENaGjgnCqD30Y4P0WED/4IdUfVLbm2nf1rK0eXS7R/92m0dt6APtHw8hxt68/l0b2LbBr4GE+nW+nzoIrMfZgbWNf+1Me6xqI2Knps7810H4feP3GJDw2EH4Os8b4dUmLeJCvjaM0KEDyvPoLFU7yKhBLY9VDSbs7xfV6lIfy+ucVbZhpm7TDgiPmZrWsG3qfMTXR7F2Lup58SstMlg7ivXrHht/HAHP/aFx8rj4NYyn32MHTd9XdW3Q57wWkKDaoOiCfCM61unE8bAfz49m8eJkGmfTYTw9msV4ADJMTTO0YB8GKRbYLR0L2hoJErArKt051wkkJBCS4juiGkr0qBGXQqvA48fhpgO8GH6PD5Rpt3+kRllCamr9mECCFNtxLtTjHWo551tp7dQHRKAtYzofUNSmI3QE+qJIXlxfZfa9AIw4+Hjx+d3Z3jGzJ0ltxYlR/XMBeVRLjzBlEcDT4UngUlTZzUaQLeD+C1OjsRMJYtgRaYst8jod7AVIgIpXO9i1uFTuIdM7mwNADvUwa9QJgNJhS2BlL35XqMjzeWa/THmE+px7PBWcEW/jMZ8TZiTx3YxF+3yo97n+/h0ZCWhiBJk4KPkACVC8yQwruZuMqE+++2l8+v3vRX88iv/2k5/EX/z1X8ePf/UrZdm3QSA5iiPaZY6mMdx1Vc6wvLwRG+Hm8irGPVpMWT27k5kP5nnci9FpP267KN0jcDdXJIhGBlAGbJZXF1daSzhTanE26mdNJs4SmgWbbizmc4nRsf6cObXDiyOmbFHpVsJ1ZG9tWjvexvnFRsogbrlI3X3uf/EYYjobq4yHzALZ8TnndWkvmAKGKfSnpqhb5jprWLul5SJiiyiTL9e7+PWvvoxXL6+iQ6tFAI7dLkZT2Dol0C6siBoI4DUucXIAVJ9lBhLqYM9r3OelAtLFYk8lFzhSKNusN5WQrDexpBc4AX0vW3nuyPZS/gJQiUOLkjdN6/v5vAKiXmqe5P7LzOo+qwijiGCxCJPuHdKKxUarSb9HgWHJaMspL5o89fnlc4/PIoCF2UFLRgsSYrJGo4ijk3HMjqbx5AmZ/hTOxPZ+4/334o//+I/io48+islsGhc3l9qHErhUcL4VePXLz7+Kz798GecX19JLePnqKi7o3nBxFdc3ONe5hnfLYjPVvo19njZA/pPKxQAS1tHtUUaAxk03prN+PHv2JJ4/PY5333kW40l2jlEAI72FjQBGMSUWaCsQZJT2pAWwFICpsc2OE/tETAlwfL5yTekH5Rz5H4AS6zjP5yYZVJ/Dng/7Il5PCpyKwJz8gBJo+Kz3fPF7D5CUbDSP1awGAcYtsWRfu+a4nAteF/v7NENhr6dR9AGqe/T1W+PJ/o01BlivsuGltMFgXNtPafuztV8pTaGqa0rtY/lx6cEUP4655HH5IaME+WxzDgEJrG/5XessM0F808kzlwjNjkZK+GCmdJYJHEqA22PIOkhthMJo2LIe+kg86Qy2Hwmob7/D51/u268z93Q2dhGcZR1lwJttHTXyd9pBJrPCWlBuA1knANJu+Mf2hfhD11ZK/QxMNEBBw1pp7EsjqF6vpUN/t4EEl8qwt/gRi3KXYB1Agvy0AiTw/M085xMwVnOP5pBae6Z9RPfnPkaCrld6J1nWwB7HGOFL7ZnK2FnGno8Ui7K0cpT93RUgAQFigvpdDNWKNoUS0X8CRBiPssXsKWUNJwAJk30XiKfo28DSm010LjPu/KaEwuMu1jHAQnFEk6uWQALaHdwHVshiiwAJdG34PZBQMRIeAxJgJNQL2IvVxrEO9A4FuH7+dQLZOih9LEBtG+M60PZhXP/GF2Jx1L/JIppyaTGomoJZB3D19bcNb21o/VztMPh5G+H62o1k8ho7UDW4YDG5diDq8akPKQcMPggZ+0Moen0vjwWyj83DY8/zXY0jVqnrl/ut77V9LT4kaueqBlv42wdX+4DzeyhtyB7ESTEj85V1vm4dlmrBteNp1kRez8NAwqE1Wz8GtfuhtfnY+FsVuHZe6vVWZwPslPg96aAv09Eqhn9XUgwijDIGpYDrMCMBsaV19KiJJkO128S034+nUzo3zOLJbBTPT45i3EdIiuwZwS9CfUXlGHAAI626+ZLBKhRGOww+XHU24eDvRY4yez4mk2WavoLvPMCklFcccwMJRpIRbLP2SwAkSMG/fH9hJKyUpcD5RuAJpzWdgyxn2sl5Z/z6XQIzgsSeAjnEIWsggUwf9dRykksrJ7WiK/WqOMpkxnJuMgsPI8HZEGjTcn4LGm47oFIPQBVE1QrAkuvoLpBA6k3vOSC2mIj/XSDBzrVtBes7bVbT4iqzPgl24DikU9OIxgkMKLWQV1cpPJe9oqmPdEYme0oveF3J+HH9zthwz6zTtoZObVtFKSxil94nBqQaamUpyai6NqQtSEbCgC2Ms7RZ74EEBBcHcnIAEoYqbfj0+38QvUkCCf/1r/4yfvKLX8TVYhnb7kDBHKJQ0+EkBmS+FstYXdyoY8P84iqGvaFYCWLAwUgQEACQ0I3pk0lsepu4Wd7Gxfw6Ot3BnpEAkPDVqws5aayH4WQsEI1sDMHhlFoh1uYCCniKH9qe2qYSAIsCj5r+7WavnZH1wog7TqITFPqWjNK+j3gyEgjyAOfUCnK9EJDA+I1n4xQS08LMLhLZ1zuvVWAYYJWAv5GAhFcvL+P6inIq6k+xt5vojzrRqVTPDQD7DJpNprov9pUDIO9r9WqnfWvF5vIZ6fu3CKCDj5p9xl6RHgcAgICWFE8184AMFPPm/6vNYgok7JlasCtqnyftVQOMcO22T3WGM99DL8yk8ntf1/aaVxBMJ1DXtL30/QNQjunwUpxxQMuXAE/biMks4uiIDh7DOD07UmkU9/vsjRfxR//0D+Ozzz6Ls+dP4vz6PGLQE8OA70IH4eLyOn71+cv4/Msv4/LiJmjd+er8SoyEi6tF3CwX6jqCEB4MDipAZCNV1pAZzNLjRUAzyuqD/m2MJ72YjHsxOxrEG8+fxZOns3jnzWcxGljDIs8B7vVmzppeipHAGJKxVKlZAS6lxQCtAPtcuunUgIyZdrUYq2xHVZbWTF2e4fW5aXvS9jFqsEDMNoltN0G8P8dzSicKfhIcyb1jX4K/a8Zl/Z21nWtscZNo8XpBt8P+dw2U1Ak7690IuKYMqmhimNZeiy0aTPD1m03R9mk9DnSqqf3XGujgcYMY3IP9K1Pu+8MUSgVIaMatYSTIzoynuf4J+OWbZdCf95rjDpCQGiWN2CK2hTG3X8f6TIZLJgAoleDMXq52sV6xblOgz+cP9iyDWTMSrLGRvzW+XboL3JbfRZQRwApAAeMBs0tbHGZYajrxOBCtWJjSiWpAsNoOcFbIlneS/SLmZ1WebCDBzAv+347DamDC/q5tVeOD3n2fGQk+kxFDvg9IkE+zKSUjRXyava9xK+ARrLeHGQkFgCR5s76Vn6BERWGxcMbnfbHVYSLg9yQgCMtpq9KGtRIKAtsHlC2MSklDP2bTUUyGPQEIZ6czsRLo3gDIwDyOu/04kVjukTQSYJ4BJmDXNqvFPummmIkzztoPnKlcG6d6C0jYdvp3ujb8npEgtdSHSxsqrat9JrAOlB4DCvan8D1/1IFUDUQ89j4//1ggqkAdRzvdIQUY9W8/rlHQQZSv87jsM5v3tOBrf/9DQELbIbJT2GS/m6DbhteB8qEg24CBn6sRdRuwx4CEtjFqj/vrAAW+5/q99aFdO481RdWGsX5tbRDb66F9oPJ/Ay2HQBqNYRGzMWJeO2x2Sp3FZ6x80LwuI6G+50Prtw0k+DWPzYs/9yFGgoEDZz38f7+nDSRorf6GQEJvtwqkBvvbkOL9eBdxMhnFsyNKG8bx5tPTGCHTNEwAACAASURBVPQ7MR7CHshguUtSj4CI+l31ZG8Q+roW0jT3svUOMhKms5mCGDl8xaFzdpWgX/ub7xAVrand9Zrq4PjCSEghBSHbyswhXrcmu9oXBV8OrrJQtOgjKEvnXih2EXJL0abGOaDmWhoUZCbxBYo4VLbny7XJezLQLz2xyZYCuIgSvZWSuWo0K0HFVCPuZKZ0TPu6PLzT1twFEraljld9rwqwovVcgIAaSNDaK4BBDSTk+DfBkYKx0vUBJ8OZpLQp6Yytlpk5AkjQPtuWzEPJKAnLoXOANBKaQKpd2uDzo30OeJ/0SR+Xn5zTxzUS8joz29yX4CJCi3TpWMZgQ78EgITUngAk+uTT78Qn36O0YRI//OnP4s//+i/jRz/7WVzMlyxkBVQACbPxJIbbbqxuFrG8uIrV9TLWN0sJOAEm2N6wphIw6sTk2TR2w12QjEEjAS4JpQ0AFPPlIr746pUo3GTHM5OeThSCUDg+FMZvUMNfpYhpUkKTGqq+1l2C7TL+tRjjzTpu5lDDjyN2AwEJ2kMGFMjSdhJkVf6l6CXcrG5y3Y8HWfaFPgiBHNFkZHaOpD2MhHS2AfZ6AkouL+axuGGj9RJIIEtegEUH+HWgxjydHB3L8TerwGDJ3mnu9dU2qQ7C6nOOALT9HPPggGe1nDfdEtyKuLAp8FWTMu0ApdQtlww2ay1reusWpY3eh1syZtCTZ3ftwGvfA/RU1Pn6rOE6sSeMtwFu7wftdVgBg8m+NSaslC9efhGLxW2gm0iAtVot48mTk5gecx8Rx2en8Z3vfFtAwpvvvh2b/i67xNxGvLq4UPePlxeX8fkXL+PLl+dx/grw4Pr/Ze9NfyTLkis/8909tszIrMpam+xpzsIZ6JOk0UDQAkEQpP//iyBIMxySzV5ryczYfRd+x+55bvHKIyLJ4mAGzYlCITJ8ect999o1O3bsmIAEyrDo++4OLZPpXMKfCu5V4sQczLmW/hF/YAN3MZ9FnJxO4mQxjrPzaXz+9nW8uTyLN29OY9pa52VwlIEF5+J+HPjR/UVBZytdUIkUTLMhu4/p1geat9vyigVmkBwfrSljKxhsui/9rgX2rTxP7HNUX0c2pDHenittuLy81LpPvYdkDNXEiYGE6p/UgLCj0pcae+aAfZPlKmu4nwIR/Dner/OI62c++Ld9hMq45Lp9fbaxff9VjC4HV42NU/011o/vl3u0FoPGtAn4ivnTtfnNDDwmmeNYQ2C9SuE79mT7xQSUHNtAAt0T0uawByVgwPkTiMsk0f1d6olYI2G9pryCeZsJnW7/afbWrATbFDEhOyCBGycRc9BQ8HuecwY9zLKyn5msPM3czhbZp5SfVoAEgQQlseZj535+6PLmeVpjjvrc/P7jZ3lIEGRwnmuoAgnPlTa4yxYJkwRoGjsUoHw0Ugvd5xkJrbSr01BiTCnJzP0DIEWAl5JIw5ipPXWyO7jW1fZeTAQxCdQmc6bSvbM5gpvjeHV6IgATNgLdGc7PKGvI1uEcm44zAAkwCuckFGGewRKDobZcxmyejF9+LKrKvrUDQMOvbAyM2v4RIGE7mMVysIjN+PK/ljZoo2uD2JUAdMOa/4B2641an++JKToQrcalfj4d5qd/jLQ9tyCe+/7BQD0WJfF3yJio7zs9kBsDwcyE/uvUj/YZCdI+M42vXEg1uPXe+4bY4/NUoMsirMG1N4xucjcFWxvzaizqvfv1uom9BBLUYz77kF54fnWT46N24nz+utHXcaivPxVI9IGMuqlWIOHY9zU+pf1jf7zSULvFYIqleaNxndtLGgn98/aNuWs46xD6Hj5lzJ0x8LPyXKvrxRsLY8u/q9gijraeT9scoe2mk/RpjITxfhWTwT6mZHroe7/dxdlsEpcLsrTT+PLNpTo6TAQkgPLT8g52wigm0PzZJESLaxmhIqqUpRdZg2dGQtIkuYfMABhIsJHXfGiOvwGFQ01b2gBlsHCkxLwloMxzZ6w+1GubBiSwqcEkAExwn3VqgXmNH2rq+K7rsHVctVQMta7LAg7mfDqeBGYWEPV30lFgo0y6sPQHVIO9V7Ao0bZSnpGtkRC8Q21qpKDNDqdbyFmsabvJVkt4Zuk05mdFkSezjbiehfbUbSJBmc5Z6mjY+boDPpdGVCAh7zOdMQMJ9/eZMcNPy8xiOhxK3CrAXHcbNNeRNOZkBB2b23Ve63p6QILnkR2hl7o2DDdbAQnq3rBdxXQr+U+JLhGIU2P+q3/+F/Grf/mvBCT8+ne/j//73/+/8dd/93fxEaFMMSfmcbY4EZAwj4kYCfcfruL+6lYO4VTdCehJnaKejJmyhLNRDM9GMT7ljOO4XZIdH8Z4MYv9KLs2EMypdh+wrnVt4L7VqYSyJt5DZVwBLevLYqQzZW84l0CfAYDYSs+BLOYDGd/bTTzcTcRIEN5FcGqnvukkMFdXfI8ZDzDbhP0Ar3hvOpt3QAI1w8T1ByABUc65QLjb+7WAhOUDa5A800TgBEACypado966jRhQoBTDdqAq6LvLw5CTCajKmdHfX8myH+Zy1vh6PxXotlvrOef5Pb9bsDBK7RWzcrqAs9lGxpYAV0BGWzcH+35gqhlEUFDSHCnZ2GYrHFR4fYmtYnHO1rlB2Xm1WXXrNOwcJSLTmC1Oulp3SqsQCIM9AQi23twrQzdDyR5R2pNFfPXVF/GrX/0qvvzFV3Hx1Zs4eX0hsOe7P34ff/jDd6mHcIUewr00LT5eXceHj7cN1EhRRRWlwbRqnatoI6nWpsRjCIoy86m3Vnu2XZyekBWcxhltgc9n8dmbi3jz5ixOFmQHAR4SUMFOAp5cXzXdhyaOZ60VHHfLnGPXmXDPAQncl+eEgIpW6iCgtLXNtc2s+633bQft9jOq78q9C0QuX7TP4t+0BeU7ZgJwvHy+6TdjB2oW3/PHPpPZBJzf66Du4/cPtz+Z8z63r9lryd/nd+4DuXeZKZMBd1XVz/VwzKfwmAK49n2P6vO7jM++VfX9pJXUwMvD+B6AhDxOEylc5R7LHLMPw37J9QEkZAlJ010qQILjCw4lfYhe14bdbtqV1nEfm1ayyDnYIw/Ps1faQMwNELPDP0n7YRtmEF77XisR8L7rpAPrGJFLhCE97ge7lL5JeiMtI9/mmPdw2zRsVgdKlPjLz8zPvvqd1Wc248I+p+C5ppGg69KeNYg1/ss2O1clK6iBp81fgzUnIKSUNmg/32b5DPZMCYbW/tG+tbSyVO7YNJY6jZOcV+qCIO2D9BkJ7Olqg83eDzbxsL5P4eFRdpE6WeRcoH0jDFiAhMXJtAEJpwISFnPWH2yP9B/m07lEHRlTStdgQ0CtWjc2hfwaMUpbDAmoDpCQuScBzRVI2JJaG8ziIeaxnbz5r0CCjOYL7R+pG3wuUD5mZOrnXwISaiD21GLggVbmQP0bh0MPnE2q3Y8ZBfrc+HFGy9frveFYINgZe0CxJkR5zNjyuZoNrkCLDVRFIY+dy0BCzUTUALter79vQ1E3v74BkiPT9ceuW+jjf/fH/+lPHn/HNDYbPi3KTqG39c1uiHq9Jhu2/gZencVjZ/QG59+mtPqzfUcTClMdt5o14nUjyY91BRwMZe3ycz8VrOk/l9y4DrS+em91A3ju+A626nPq/7tu4t7Q+AybWToVGVTmZtgEwFrdaV5H9nlXhpN6beh6BJv7bUx3+5ijktuAhOF+HSfjSbw6ncfFfB7v3r4m1o3ZVJ3FxE4Yz1DGpcXOIMZE8fT9hSIvMcQM2nkuau/1gJp4bqgE6KjpTgi0JXpGG7GTg4FXbXcGRAkm5MiZkaANsmX/cr0OYtfEuDLwzv4+Eg6TRkMTqVPXBsoZkmK7gWrY6vhUCrWGmv4gZ5FxtHNIz3XbBTZffmAQGEhQG6rSdkuI+ixr2FOcL4Nv9tKcO/kcdA7RB0ex2i+7evS0pU14qQVVULbVFaIBjiD3qvWWzkR2v5ADhFcEZZvv4yADZABWSBZzK6CDvwnsJIZH6UijeCuuaEAJg63ndr/Sb5gdilJ3Awm60S6PLAUAHq+jDQAIZJtmCnBHf8WRtdPSE6GVfW0P2XPeYk/pDGW9dv77UDeaYGVr/7gGSEgwQa0fVdZARwSyIiF1+T/75Z/HL//5v4jxyTx+/cc/xv/zV/8+/u43v433tyk6N5pM42y2iLPFWSwGCSTcvf8Y9x9uYzGZJpAwAEhAjC5tHs835qNYTTYxu1go+qaLAnHpGLr6eBLr/TY+Xt/EarNSr3U5/PIwyfoPYz6Zxg6gaJP2iDkyQzthnmJSCgK2SZ92m1eXmCwpw7ldx4/fLdX3ugOTmkOcpUE7BZ4Pq8aaGecYLtdZrjKdTWK+gHqcytlSL58AcsCWyXVIILVcbeP2ZimhPhgJ+x26CNkJgsz5jp6rDbRNhk8DWkYjOXOsnXS8U2zPNlWAF4pZhZHQ7c1tXhCUHkC2DFIPaw7GRgZS9ACXfSHLSecUslWiKLe+J4AOGpL8bdARWnTS6A8UYdc95NrPwKfSpL1nKyCcUjp1qMsWyNc0HLDLULYJgNBAgO6PzXByZS8AeCZhTT3r2MYS1gmK8wJFULAnUF0lvXqSJTVnZyfx9ddfx+dfv4svf/Xn8eqzyxhPp/H7P36vLg0frmEfLOPufhm//8MP8ZGyho93sokD7GMTRIRRhEeu4JOWcAjnAcy2Z4mrjW7GFKHHs1m8upzHKxTSL+ZxeXkel5enEjzD4Xe3BhgJ1Kx//HgdV1c3TSMh28VKkLK0G+T8PLPHazttvu1B1qwfhP7o/W6/jKxk+lVPlydyb/ZF6nPznsxckf1qRxlLlC3Lj5hY9KLn/c1qpbIgMsuMNcrwCpMb06D6Yg5KFcw20IHzGWTlms1ckYYMjDy3vWsAjijXADmtdpx9jfaw6mIBKDmaCljyvGW8PA+5FgfDvr5jPj7jMqW7UGmdXj/nce77XrLHLSOvNVZ0QTgUwWeu85ZtFwjtlvKZDHH7UrLOAGUqwdKiRDfDJQoAD03QEvaQyhtWrdNQsljojpNdWpgzyXrRnktQ2bLRB8YBawpbSqkCc5ZtL8VlK5Bge1OBBIOEHs9kGD3E+cXZo9Ilz4OauFUHgjJPGE+XjAAWmyVru2B/z/5rHf/+v7nWWrbI+534ZWNaqatNByLkOIoRJNct/QXml5+9/HvrZrTkg8UWpXNBgqV1L7KofyeyabHWVio5n2X7YoEFdF+YU4Y8TpbdfhOr9Z0YmeyF7HkACaeLeczpGjQexsXpSZwspnH5+iQuX5/FxdmpdBPkIkbEyWTRBB0pt2uABEw/sZUPbLbunoq7L79S3ZHo/cEekuAEQMImpmIkJJDwP0SMz1v7x1lr/8i6+VNr/6hRy2jcXRucZX+ptAFvq5v8Ldt5QAGTylQR4YOBT9SfBdUP/upGUNGzowGValceaxnUv3FMhCRRA0ntYmMekCnic77Wep5qGI8Fgp2z0oCEo9fVXsQ452I9qPT6nDJYLzQRNYDQHyP/XRHzimzbsD13/b4PX3+97+fu6e/zXh/A8DikM58BRH+8698vBdTHgvP+s7SB629oMrhYw5LJquPM61WYy0GOnXajy8+NB+fuz+G62dagv37O//ZcqWBHH2TxWPp3PeZL40ewxSaqQF0LLzUGVFc9iEBOThsp1DIyKDRMIom4C7EPTnbjWKj9K4r0BN7LGA22sZgTFI/i88tXKms4kQAOVNyBAASAgLGEF9mUABKyjVaDLbReYQ7ADNA6xVWaTrRhUH/NuoYhhHDOZnfI0jmDkyYtMyyioDXK/2NHB8Q8aY8SfUofM1sPKd0wFHCgXscABrASAF9wmpUp2ItKR+24QQG+3zlGLRvGe6xTi07ZvnmcbQMJGtxGjnmHg/Tx40ch9hlEbeVA8TnOsVrfx2S6Vxb4qXmSzkXJmLDeSutigAQFNNgyGBEAGARSzT6qdAvthuYYs1HiKKvPMmwpMqTq7pF0yB1tHZt4nfRzdmSxN7FbQUNMMSWyG3TGwKfPft6PwcUaMIo90+rn6hrQg2pg0aMsL0lRKWNnDbXti5kKFWggfh3iJZHlagDCCGX/7UZAgtT455Q2/GX887/8l7EZDeI//PrX8f/9zX+UEN3Nahkfrx6UGaZjw5vTV3EymsX6Zhm3769jd7uM+WgSE3QRWGMAcALLAGb2sRxuY3M2iu0cZwSHNsREGE4msSabs9vH3fJOOMyedbJfxWZLoLhqYpmkg1PjQ5mR5mzhUCE21e3DKt9hjkxiMT8TcKh6+h+v4/qGTPdKGf0FTtb0NMevteQk6LF9JPBXMMIap750To9uGAcIhq60lskS0ebv9GweJ+cn2bFkP4y720388P1VXH28j/0O3YFFag/Mt51II89abblmhzbSCpRUPtOCCQJKBX+HDCA+SAVLuV4Do9IxaftvlnIlvVzrazqJ6Wwk1gl+Dm0NSTigu0KgAICCRoM6tDSxSpVB4W90fd5p6Zl2w2Bf928L1jZG1QHEzs8yrVeAfEV13fu2gU5Kmxzk0QpRGizoLgjomsR4slAnDf7GFhL80DkDcIf5AGggXZohnWeyrR0BpGzNyUl8+xd/EV9+822cvr6IH68+xm/+8Md4f30dN/eruH1Yxu9+/52U2e+uH2SLR/uJ7GN2X9nHPchXE5XcN8ASoTJKXAhyaL22263jHF2Ed2/lzM8XE5VsvXq9iMkUiBbANT10GAOwL66vb+P2Bt2PFGGjRV8GhcmE4AcbvGq2mzFKEcPHpSJ1/z3mH/X9qhoMVb+hv0/7e8wjgdMtUcU8UivVVtYzm05VCrcBPFWwQUlFen1ipAiIqCUZj1k1rDEHit4DeNbeSxLoSIZIAiIubyNQoaMa+j3ZtSJFFXO/tThgArqPO4/1/cI6br5v+zzAVx0I2coT6uerb3TMv+Qa05/JZ6q53nQyrD2Y1Po2Rl3NfK752RSbMZMorERFd5tYw9Bqrc2ZT2LJ0d13s5MeQup5JEOQYZPQ6DK7Vni/TNZfMvOkXSRtJv5NECqYptXMsxbd2ahpJ5Q2jbZLdRzqnEtWTJ7X4Ir9OI+HhZMZG+3V7fkzBxAXFHOgXbvBhMfgzONOcNXfVenH3sm0PDbr2eeS7gmCj9KJSk2EbAGZPtD6AVYZ/t+hE1VlUPt6OS6vC6hB46IBCbtdJm4wqgmWpJ03ky4FKklGbGM2HwgUoN2nvLv9KnbrlewZjIL5HNHjuezg+RmlCmMxE07mEwEIKmvg+600E4AGPxJbKFHPpqvR2Xa18DLV7dBhJe18elHLbWNKsAcRYW62sSZpMZjHangWo9Mv482//u8jBmcNSMA+k6ixeGNxxp4LJF54b7CvFupnHOgf/FWLcT8BJLwktqhe5y2zfUDeM8tv5LE67/1AzUFZ30B9yv3oktuG/NTnD46kVcUPNYx2OA4b/GNU7VgA6vN0gZ7H74kLcGbN42FqMGMmkKU5bE9dfwUK+mPnoNzBYh3v54CEYwGrr6/+7m8ox67xpenbBxJ8/D6Q4OMY+PDYvxQIvwQk+Jr71+mxdIaw71D43s1I4H3XGJoaaLbJc3P1HwIk1OfTDxDrJlA/dwxE6AMYx64T5zKBhJFckdEOejNZuEFsARIIDkStz165UzIqdLrY7WK2iTiPWZyOM7shgaPtUqJrs+koprNhvH1NcDKMs/k0TnhtMoiZAlFEAg0kuK91o1e3WnuvkZzLKXjpjF0CBgO1octe5emQ+DPpXBEjpgDdMSABxXQCqOWGmv7HAUrCKgkk4DYQqAlIEIU3HV+VHshxt6J4XkP/+VncqlIeu8zjZBK3y1uBE4zhdEI7QUTectMjC2lKOlloXqesAOeKbN9kjFOYGSSvrXTMmiBRDyTrr2my7l4bdlCOsXIcmPnYHmeooHVNk1E00yWdo8w+SYDSzp0cimwRuVo+BhIYy/xcq5EdkZFI9kj90RiLhr8PWpbaYevaT5XMNd87dAU57FcK7teDGCJSiPAi81zshFX2k56O4vN37+LPf/Xn8eWffxu362X8h7/52/irv/vb+PHqOla7XVzdUVqwj9lwEm/PL+Niehr75TYefryN1c1dzGMU1BEDvEmwNOlxiuxXg23cnUbs5pQXjIORFDtgMo/NaCQH94H2U+OdMvwE69lKL51XZWXI4JAhbtx+qh2YkwBcbhWp7N4qlcVPFucqxUBoETDhh/dX8fCwjO1uoO4K0+msa/cld7lRSxlf1hlUUp4RtHkJnI2mGbjCjGFARzAjCMbHYjPMZ6iuD+L2disg4foKhgGChgsBJNMZAP9Sj5ZAgPrWZH/lvKEURuVFCi6YL8lKUCjPPLcWQ1djnevea80ZZeZQLZuREz4dx+vLcwkSAnhd3V5pPNF/IFgmu89v2CDSTtmnsCCiW/yttbQ9UI+l/tBEuRxoSGCzBR5UOfE+wBzWloYj96tlHq/1FrPt8Jq8uHiVlODWto9sfZd5HI3FRmCecL8EVNgInhNAAnaC11RGNm1K9tts0al9djCKz7/+Or795T+Ld199GcvtNr6/+hA/3tKp4SGuaAP5hx8ENN3fLGO3BgwbBjAjupqwce4UIKdjTUDCZGQewEKAbbBQ299hnJ+exqvXp63V4zwuLi7i7NUshqN17IdJic773ArsgcEiu7l2y8JGud9bZyId8fU2tVe4n9oNwX4Hn7EPcQxIqPup7UvdS4/5gNVXcJmgv1Ntr/1hAwEcq9pRaXNRBlfK1vr7e3ZVyD2nJpVso+1f9Pf6Crr6PQecHhv5xk0755h/5Gvp+xbd/WMvmUatHCrt7E9BEe8Px3wxdUUpQAJgtIFMHaux0TpaeQMSfA3TSTKwAAMBINnnKRlwYJ3ACQAVeibYEECFBMHwfQSOtgBS7FWVuma3OgMEErptLWm7Nr6tU42ZYpXB0fevn/I95a8IyE8goc7PCrpUm+C1byBpOkhG+DHwpn7vqVgGnRt9FxunJEHGVD4m60txBetzYzFUWjdb9wiw6sD6MRhS/fkKjrp0RvMWg7iD0SQEXWvDbT4J0infzC4SAJPbQFsYNgGEAcXhg43mXwIJqY1AeSFiimeLhRJXMF/PTmbx+vwszi8Weh8WC2wF2cxpMkTxZ5JZlYntLqYCxBDr/HFCUKUVMRRowHFkXhvwgGTvfriI9eg8Yv55vP03/zYiLiIGtF2exWa7+6cHJICg5kA+8uO6P5S5LNnlaiht5EyZ4gH5/Tr5q2GuZ3kxSP0EIKEuiv5i8iZjRLUyKWyIfuK8the8SGsf3WMj1DcIqiud4nxtUmitUV2Pj26ObX+z6wcrRh+rMfFiqN/3cXyupzafOu4vBfI+/lPXXzetGuxU8MkbTR2ruhE+dex6P33j7e8YSHpqo6xAQn8Tr8eoiCrG0nPmuWvzfR0bZ8/F/n3278NgxVMbQf/++o7FS2voJSBhCz1S1EkCoU3MmkDdpAEJr0eLOJ0k3Qz13CXCb9ulaF5QnC/PTxSQnczHcioXULLJfKsFYQMSWl1eNeAZhGYA6qDVG1Jm6zP7lhvXoSUU42WQgeP1gYQ61wASAAwEJFB/qTrz1vVBgSs1+4mOqw2k6kcT/TdzA2fdQIbH3ufgHmAQVLaCbSAbOIEYpQ739yjSA8CQESCrQfcGat1xEhDqetBmfXaGMjUtERF1TIV8BCypTa9Ogx3YrKl/zPjp2xJQeM+Rw9j9FJRwVtfPyI4T11zv10CCHYo+kODXMytE+8sUPjx8Pms0LZZmjQmXKNTrZ14KIILZUro3GIhI29RTFW99rmWXdvsYbYaPgIQhGb7tSgKJsGq+/uab+ObPvonPvvkyrpf3AhL+429+He+vb+IBAGk3Egg1HYwFJLyen8dguYu7H29ieX0bU8SnekCCxmy/FSPhdrqL3QIgYRIrmAWIJU5nAhJgdBDMoikynAxUaz4Y8tyzEwAO73bVWuahYyCnnOAccdMMyFUaRyaOEo4ge3eS2Zf1QPvPdz98UMkJjjbdFSjTyLHOAFm9shtow7y/u79R4LY4W8TlxSuVwKzWy1hvH5IZM05xPeimOHhnpxfKXN3f7uLHH67j6gbgBf2JmZwKgIT9sFGJVSqRrRm9/r3WsvuCRTzzucoeFCCh2lvPz86ONEaP9yOXGnzx5Tt1NEBj4urmY1Drz9+jwTjWjKmou3B4s8SH3wpAWi3vqAEKbhOdv5veCoFWFqCL8YCTniUT/M6WmncPd2ot9lOnP3eWV69edaKsYk01dXbNd9mJmfLQorqLqk7mFbp1lr+kYORUTjYZVdbGzc2VQCTKsRYnZ/HtP/tlfPvLP4/Z+Xk87GhD+hDfvb+KHz5+jB/R6IBNdL8JOtyMsIUEd8rwbuKe8i1KnNTjHcCZqpyhwGNKFnDmUUy/OE9VfUq3Li7O4+LVWcwW44gBpTWp1s793d0txbpYPmTwTNDHfHtoWgn7nceq1eYPWgvBImJY/dHqKykgEpslwQXbxuf2Z3++2h1/V4Fgrz11PbZtvW2b3/M1GUhIxtwha1yvmX8bSOD7tume1/b9qg9tn7euh36waTsOe+RTfo4Gw6xfyv72Bn8PzAaPad1/fD31N5lpXW8D4F3O4Jr7XbPf2DaNUfP53U4RnaXUHUptIT7D/DfwIvFjgVQJJogU18STGX/YjIABGUxnBlpzuQkMHxgJ6VdIjK9pnfC5NRorPUaCx5NrOZZsqs8KIMHP3vO2Pg/7FH5+da/Wfp080u6nfq5+16/3n7WBBPWUKkCC/fPtPq8PVlkfSJDezhaAOsE9A1V1zfDawVc47PMGiSqQoLW0G7VOa6k9wHUhommNrdxjAA3RONnHAk0g/MoGJJzM5mIs0JIbMBMNKICEN68uEshcnMivgm3I3Dw9PddzpauVW78roaIWouCimSjp4r061mJ35vyVUgrsGnwZGfgTAQm76dv4DCBh/hHZwwAAIABJREFU8KoDErb4HQJr/gmVNnwKkNAPPKtx499WHOYZ2LnxpHOg2g+O+4HTMWP3KYwEG61+4FYDuL4DfWxB1Mn0aGK9wEjw+b2gWLgSsGp1j1B8n/upY+vJ3N9oPN4ch0X8VBD+VLBdDV818t74nru+l4AE3nfQfQzwOBbo+Prt9H3KRvcpQMKxsXyKkeDjmX3gzdlZ1epMvPT8nnNU6neP3UMfSOhv6HWjqoFs56yYH/jERb4EJOzIekpBi3KGjZgI0+1ezAQYCa8np3HWBAJxtFEJV90a7ZNGKOLOD0ACAABAAorzU1BhssrkGuhlnzWd0HVBoXPTSipcZg+zXy//8zdBOHRGnM4ayDuIdu0/LZZyTj9us+lglfZxAAldsC/QgDR9ZhxToTy1E9y60K0Oc/NMJ8Rjb3vmeYKTU0FJz2movQAD1NiivG01a88rb778ZoPjOG/fvtWm/OHDB923GBlinj/W2bA9c4bumHPhucZG6Wvne3ZUddSydg0A2/Yd/j4YwHRuE2ipQEIGBAf6ZT7XZCRQM1+/Y3uSjmIyL/ysfmLXhunIKSPWgARftxkIzwIJKm2IGAEekEynzr8BCWgbQKP87PPP4xe//EW8+8XXcbdZqWsDjIQ//PBj3NDObTjTuc/npwISTkdztX68+f4qHq5uHjEShpQRSZzXQMJeQMJmiiMGkLCLPY5qAxI2sdH9jdAdmFNmAZgAiIkHkvN6s8y2eyo5UKCZWiTSIGmAm7oLoAWyQzxwIVYLn2Ne/fj+qu0Z1P1OYkAXBuLm3VCU7TweehwpNHtze6W1ApBAazvEqZYP9x2QQKkNtauwmAA7Tk7Pg+Dv/m4bHz/cxfUtjj1iWTMF6ONZdnpgvSbIDsB4EBDT82ztBQkK3Ac+9lknS3kNz7/LIJU2ybaNfQHPWmL05rNLMQQ2y3V8vLmKNZos6AtABZcQGJ0BiPmhq6YwKxnMvbVVoG2ptCdLbfJ3y9GT2Wzq3gYQqvYIn7tHLEwlOsyBNNI5z/MPAFOeE6BPZcJJnJAyM5xgUYvToc11x5jmcyOocpmUusUMsg3e1dVHtXqkrOLNu3fxxTffxpsvPk8wYbON3333Xfz2D3+Mj9e3GXyteAiUcQwlTLql2wotIykFUteYpIBPx9T107s9mQhosZyfU6ecbWpPF4t4+9ml6Mc7ShoigQTsPaUblDSIhaXxjcYAQ3GfXvPJRsl9oIkojhKo5b6dpe8ntjpbV7oK2M7WbbH6HX4OfSDB37Mvc2z/PRbUVz/J78tyjlL9vfpdfX/B9lSZz7YPmgXn66j+SPUP7Q/2/d/OjqP30Saef9dx8N7Qf4+/OSfPF7FX71/e3/r+fL2/R35YEefLzwzU7raj6hcgQRpnj4AESg4ArFJoDxvCeWHwOfMNg0daSFvWBr/xK1oXJWbf+i670ri8KJ+ElIHyHmE3DdQGlvO8BCR0z7Ydz0BTnWd1flDa0J93vkf7nL62CjR0vlBtZ1qYBPY/PO7Hnj/vuatFBRL8HYEJqG+rDCe1UTKRkoyE1CxhLRYNkrb3V1+0zk1e71iHkicxIyH1J1jXJI8MigNSoY0AE4G9L0H07KYEYHC+yMTsCeV8avU4k91BiHhCB6HhIM5P5x2QQHel2Yx2zAkkXFy8Tru5WkqHxvoYzCv5d9xoKVGrzISdyphyfIb4mWg5UKUxmnRAwnr0Ot6hkTB8/U8bSPgUjYS6SDSoTTzFEwhDz/9MogokVONfjeengAi53F8ubfC11cXaX5B2vFn0WjSt5qgG5V7cPp6v9+/DSOD4AAkYPQMJ1GY993MMFKhjVTc2jlMNyLHAtH8f9dzHDNqzF/cJb/aBhEdGqgUqdZPpP6/+pvrUKZ+712pEfzKerbSkbnz1365H7Rv1uhm8NAz9e3hqU+/PLf7+uUBCdYSOXaeF9J4qbSCm3qLGTinsbh1zyhr2EfPtPmb7QbyeoJA7l2EH2Sd7DpAAOADlnpq16QSRnHEsoC7PJnGC1sGU+l7aGBIES/Wo9QfO+jeCdq6ddaJOBtNpCxbShmSN70wtwgAJajCf67lR5ToAoQkgtEFwcEr7Op6xRBQpWbBjIwcmN0vTjt3jnABYc3aYLAUykLZ7DmiM6GszKj2e7VBKYfiEurzsUODn5GDe842/GQM2/Ddv3mhze//+vQILggdqvL3ReW4LUW/Z6OpEH7Orqj9sdrQCCb5+g4B9dsPBxh9KDvI+fgokmFli29QxO9bbeFjmd5x16+5BOhVZj5n24UhpQ6C7cNDgyTFz6cKhZEP3TUa5qcJ3gQbZlAYkkEkmdBwgWrhdaU7Tg/qrr7+Or779Kt589U5Awt/85rdiJPz++x/i6u4udvuJsu7v3nwWl+eXYiN8/MOP8fEP72N9ex+no6kYCWL9Mw9+AiREbFEipdUf14fYIJ0OxsPY6P4eYowjdUq2nnKhXDPUnWufYvyaGOHDkvr5JuaojHDWolMnnWJYxLqMK3MqGXG3Nw+ZmVVgxtrLcp9VywTzN+VDZPw4H/R/vgcbiMwyVNE87zLX8wSucwrYcdzpnNaCdG3YSh9hiTZcTGIwnGWV+3it7xF81mCAzhLMCUThOC/3lcFk2gWOIVaGas4PwZDnT82CsX5sxyVkatX8QcTi9FRMA0RBb+6uY3m/EsBhxgCiYHiH2EczEshiYla0ltetlIJ1Xkob5FC2Lk8uDQuJyxKZqKeBwBYCfQEhg2ypWjPO3jut+O9kRLcWOR8UXZV5pdaJfBYJX2bGnXu3PbQN5XMWPbt/eJD2zOmr1/Huq6/jsy+/pMZE8xsg4cPHqywz4pHqsaLLkUCCjrNficGR45oAMTYJ/QmyiKm0PpKYJQyFN29fx7t3n6m07X51qzI47CdaCMwrgAT0EHLdD5owHte7ibWEMgsbhXsczzsQ2Huy17fBzhoE26ezXau+xzH/x3b5UfDn9n+9Mra6f9eAsu/TdD6YOhaQjc9P9IN1f8/X7HI42YrVSvfd97X9t4+l/am0Pe77IoiL9n2Z6p/w/Qoi90Gak/lU11FZd/Xzx8CZOuYS8S3AEHoRAsOwaamG2Kj1ZjtYSLlpJLSSA4kPTr1npGCixBXviTsApGHjJDDaiYXuYQTdptaBQArWfXaIMpCQ7XYpbYDdBZMyKfE5jqj3t1KITqz6cReLl4CEFoM/Sv5V/7OCCH0/mfdghNREnZ+199q+7/sIxGmMGu2LT5Q27BEJLkBCV2KGTlSPkVBBAgMJHqs6t7v4Cm0EtYVOjQRK7tRuuyUedO2xVbtG9j4YCJT3ASTka9N4fUY53lQAJX9XIAFGAlrotbQBRgJAAnaKazs/f6WxdzyG5oLjQfwqJxrdfruL+2QKE0jg+wAJzBmpn4ynKm1AI2E1fBVfwEgYv/kJkMBcZO96QSbvpfAibcd/6RoJdt+eKm1gU7Txqo6qjQnvpaOeQELfgNdFUw2uj2XH/NhofiqQUCdxXZj1epLq+FNtB1Er28+xYPUlIIEFXbOMLm1IGt+dRMd+zg/XZKeJ41QD4us9dt3HNq3/FECC779u6g5SbGyeu//+xtf/7E+AgbIhe3PuP/NHz7PV6Pmz/U31pUD8peurDsKx+d1/v//M5ORbAfeIan193xtNXVM1E3JsnPtAAo6zArKmkaDkPI4pmckGJJzsh0EYsNgN42KaCrk4kSD7Dw93qusGSICSRsYCIAGKK213TiZT/QZQgP7q7CpBjOq+ZZgbrbW1our0BETVTzqpA4Jsf/WYFpQ2ptFOO0XuA4Wzbqaj8awDEvSs2/07k42VP7RwTDqvg1uNk2qiD3RZz3PPcWdWvE69RhVkUeK0on0R54ACvY/JGDGhqf6mLEMZlN0mZtN5nJ6d6PXbuxtl5/ge6Ht1WusGbiemP0ftDNp54poqYMDnHZTw74PuRGv5VNpMqY6x/ThQ7zIOLaNtx+DAUjgwEsBRXdrwyC40hoHZH4fn8TiDlkDCoX4RpzFtYAZ6HRD3BJAwWO9jjI1uQEKgW7NdxdkcwaZF/Ku//Mt48/mbWLw+j4/3twIS/uZ3v4nv3n8QI2G9Gcari8v46vMv4vXiIta3y/j+N3+M6+8+xvZ+GRfTxVEggTW1GuzjbjqKzWyUwTvrfDQsQMImlpuHGM8GMTuZxukZWRiEGVkfrZxnS11pzksyzQ/Le9F4wcR5bgAJMBAoiUl2Rz5DgnICNzJ2CGVBIbZSOk4dIqSUbAxGMBuyDhnH6ubuTuUNZOcAwnDMYNTACoJ2OlDWKNu8jgELyYqv93F9u46PH5i3gxiP0AFJ8CRGCEemqK3YCNqDW70w2ajGnhCQgOL6CgaQYMd8to35oLXYAiYdtjn2dm4dlHMeC7KS0ScI53cCFTCDUpDQ9qgvYpfzKjVStH4akGDAoWMkANwQZGCa6G+Pt9gACbXa5G+JoObx+MGmSWx1fGj15zXjgLDu96o4oXVi63rgz9gfq2tYNgI3t9ee+2G1VGkL8+7y88/j3dffxOz0LD7e3sYP7z/EDz9+SBCvrR/ABAlOEpTxx2gb48VYopQAuwDKAg8mQ92H9gVa5O0R4FzE55+/jTdvLlXqgZglJTHoOQAkJPNiqTmpdb9LjRrhNQAJsCAaiCvQkzk0GndtMW3nngISqn2pCZhj+6v35f7+WQP3vu96zN+yj9mfn/ou4nKUNTRWQN9PtV32NVQ/z90F/JmnGAldZv9IiSzXRsa2Dz5Ufwk/1fbfexfv+1oAEmR3Hh5kdzmWy+D8+er32Ec5bBoHjQSXeCiBIG0DyfhKlLLbsygNamwIfic4RpvAaStJQhh5F+tldgdYPWxVnrXXPppdBtQSWLoyKWbrlocCElgl44EAhWT1pC9hsUUERD1eYgK2EjPvn37Ovs/KWKl+56O50/Nf6hq1TfMc6CcqZq0riZ8/5+gAxZagqHFZ9XPrvv0UI8FAghpQq0QkbeUKEUYB2KmR4Gfu+MPXy/Op665enxgNrSMHGgkpbD7P7iGwEgRuoEPF/gPQSvkU5Zy0Hh4LzKa9Y5+RgD7PQp1REInG9xzH+ckiTk4TaDCQwDVT5sdPlk89qE12ZXImgnoAljx+MBP6QAJgA+KNAAnboP3jiYCEr9S14U3EcC6NBJc2/JMCEl5iJAh1b+i3J4w3cme4NDFajaIfhDf6GqhXg+PJ7+C+MzzlH58CJPSNfTWSdjS9OR8MxKFmDUNaDUD/3y8BCaZmO4tgo8x9i5L3M4EEj7XZFBVI8Fj3r7kGFjWoOgYkvBQo1+8fe0Z9IMEG1nPlOaCof/1H50Chux17Tjbk3oh+Elj3GAl1vvQ3hXo9nwq69Oef79/zsI7vMUekOhdPbkRHRI58rS8BCXZ2zUg4BiRgTJnnk+0mTvcRAAmEtLP9MM4mAAK0EUR1fhP3q3u1h0PBnQ2YGny0ElDOBXBARXcxT4cZQ8/mEJQ2NCAh24ClvbATxDOkDs5ZdoN+ONLQKg0aeGxzTbQNv4tzj9eC0oc9qc9Jxz9s4lnOkBukqXsZsLm7gyjMaj+Wx7YT5TntZ+zaZtsyZ5hyfLYxkUpylklQ8ywVeSHzKznWSa9Mccnsq+1AZhujWQIwfSe6OhbVvnGdDk4cXPnaba/rZl/ti0Erz6l06B4zEgwK+Nk5sH9KbJFA3F0bbBO0Vi2y1dpAHWMkcH6o//WnaxnWaMwKNrQ+Ds6ozkMMRDZsvRWQAPV8CCWfLkLbVVycnMbF+Un85b/+13H52WXMX53F1cNd/O1vfycgQaUNt3exC7L1J3F59irOZqexvV/H1Xcf4v79bcRqcxRIQCNBomBQ2yejWKtOdhBLnquAhGnsqNuPbdytbmM8HcT8bJZAAh0NBmt1CpE2w2gRw/1YdHYcoTvKDFSOgxMMuwE9EXRKFh2zhjlkajTZXxzBpJYvpcw9El0zPzMcZWtI1OVx6jgHwAGtR0/mC5UpqSaZ9pRoVahWfhuz1s8bYOxhtYurq7v48P46lgAJ43mMR0CRlA0kkJBr2/XvDiIIrhcdIwHwTDXPKHwPEnRQRrBlOVhvBn7r/K9JiUevE8SNxi1QYV2QyUzNFexQf71lGZNmU1J6lcTM+U/pg8gLYirRB54gcScGAr8P4ot5zRJdjJ10OEzNxybSLpNAHJCHREMHlKNV0wBlB1KAeIPRrhNfNesixSqTjaCxsh5AA9f4vtrYTbHZ67i7v48VbUJPTuP89WVMFnTCiViuN/Hj+/cdywfwIMHW7HPPfZ6cj2N6OolX5+dqxQuQALMCU6X2g/tdPCxvNC9gsFxeXqokLe3VLu6Xdxk4EJw0nZoMkrdNaDGft3U+DCS45SX93F3b3A/WbW9t0x1g2d45+Ks+YX+PrXuK99Qa6NXXjvkr9jG9J9j2VyBBJTGF3VCBjRrk+/48zzm2v1eBhGoPq623La92nCpvz6d+kJqA41KBWs6pQ6LKQALr30AC19MHnb1XPOUvWYule0YElruDMC/uWY5Haw/dEkXJoMoyR+bWZIi2zESBXHZ7WsUSsBUGE2tzgx5CitOu2V9aF7fNJhOc2nNoi4ndnAzVpchAWLaHpXxoFJTO57W2NstNo6U//tXm9H3kw/z5adey/tyqQIL38bo/013Iz6/6ij4/a8lz2O/XOdUF+a18tS+2SGmD5t0RIIGSOoRYAakBQZ24qDGI/MIW/9kH73yQHpCQjLTFI/FqlZUgmjhDMFZdkcXKg+UESEm3JJVuHRFbpFsYGgmAmnPKUlTykNpTaLVoTsvvBCTJ5FXaRsnJJjDWT1K1vzu/Xf7qTq3QYV1R+kJpw2Y/jfv9IpaDi/jmv/l3EZO3/7SBhJc0EiDSmb5SN3IbGh6WDbjVdf2weGBsmNUAVyMqxLSVGzzyFtsfnwIkVHCgbjQHZ/6A0veRWU4jlKr9dJOnim+8oJHA5uietwcHIEWPFGCsD4yHY/f41GvVOB0LADoHpFf/1t/sXgISXgr0XwpU/3MDCTZu3WbREzU6ppFQx8ibbn886zx97rlVB8Gfq9/1nDo2t/rrojotdV5XkMTH/tS5dAxIyGLdbE+WXaW2AWN5stvE2X4Qp/thnA6GsQBMoPd6BySs5RgiEKe63/Eg1qsHOcYCEtQCEhpaKuUiwjieSE7p0WaYDj3/HxR0sSMg0LWvNpks3AuOXynBjEGyG+iz7kD3p0CCnk0kla4CCTm2yU5Cdf7gBB5aNOlZqL6Vpj+ojkNTI9uKI03YwF3tYjqZxf3DXccg4HVEnWAaEIMDIgBikykBgCGzcnp+ot+IvV1/vInJbCxqNW33AHr4G+o1QQAbLWBGdQ5roG/nozKuWJNmDfje7FRXQLJSavuUa88vnnN1YAjYKyNBrTN7XRtqacN2R9B6yCZ7ryCwTSfn4EjWOe111QcSLO5oZ4aMdq6JzNR0awV9BNhIa+Y2gV0CCbuHB5XwACS8ujiNb3/xi3j31bt49e6thOhoj0dpw69/9/t4/+FjTGbnChpno2ksxvOA4bC6vo/1zUqtJU/Hs46RoLZ4rWsDQMIKsb3JKDaqk00gYYeA3mISO2qPYQDcX6m0YX4GI4F+6YAO21iuEKRbx9nsQnOYgA2n/+buNpYwCQjkmpp26vKciIbptnSMJc/h7u5B9053hKvrW2V8oZgyj8ncAcSoW4EmfFLi19vULaHcgZp/yhDUxg3aEuUKo1AN/Mn5mc4LWPH+/XX88ANAwkaMhMl4kQ4uQEJjD4mZ0xx0a5rQSUJ02lbaQIAJyASwBvCgjgoNSKiZuD6QdszJhidAKYmBQI+JAUX7NT5uTZTk8Yb6z77mwZYfZipByeGn2qD8N/W7D/fU5m7VYQFxRcaWet2rqw8dU4ighp/qtxDYoDGD/fCa5nnhbzCfMku8lw3Cbhoc4ndHkx9FUN7wsKKNKxHTWDoZw8lUINL7q49doKVzty4tKR65i7dfXcTibBqvL17JbmHj06YkVRzG2P39rfaD15cXYsikrSGrOJfAZQVyTZdmPmaHnARt0GkwXZ1xTpYNDnv6aAmapDNmMOkYkOD17/lh/8Cvc4wazNln1Fwtyu11X+8Hf9VO8R37whUA0B5DSzz2vlJe4PPYX6lMTr/mOcBnfY/HAAfe7+xpA8n7jDm6Nngs+kAC32XMDSRwnxXcZ+zI0Atc7JUu+9zV5/G9PX7tcWkFwX7HwmEyNOaPWAQ1adQ0dLxfce0Si5Xyf1LVWVO2F3nMVnoHLd/dJSgga21LFW/AboBRI3YUtfnMZ+xgll4aSLB9Gs8y0K5AQvXB6vzxfdf5YgaWv1P9QX/Xz9t7tMeWZzEpAFT1IT3W/USo54l/+9j90oYO1G9AAm2DzEjAV4KRAJDA/kGnH7Xtba2C/fy4J9aoy3Bq0ljzsgEJHA+bNJ/RUQFNqdxn8AOx8fhTtH6cUkI1B0RIUID3YA5yDgMJMOTYJ89PTlROC5AwoTsQzw4QQgw7AwmNHUCpCvOrleOl+GKWncnOFTAhmWStS5R8PCi7JNq20utAM2g3HMd6N4nb7SzQSHgKSACTBUT/kyhtaMyN9BOGEacnZw2RadS9tnifKm2AkfDcD7XMnpR27uqCwghVQ1aD/YpgVSPSLagmLiR6WLvOfmBcN5NKd/Rk1323xViNgRdlnxpWAzjOhbp3dTR8PB/Lm08NyCtKzMT2+Wuw69deCtQ9Xt6waiBghM333XdEeN2I5bMP8RPePAZI1LH1v+tm0je4fWfPp61OYZ0TNuB18+2fs467x7cGFDjC9TvHNoXOqBZ6oK+pGsdjc/ApJ8P3XrMKfQembrh1fOtm0Hc8+oDJc4wefbfRbwlQ1ZsASm6OiIAEZZx3G7WvO4l9vB6M43wwFqAw2e8lSMcmtAEY29ITncrurYTJsj/1Ntu6kanCqFOW0Fo2gRjPZ1BgD2Bk2oisv3V/a23krfTITAOukCulTMIZea8FO6pyKlD1VyCZv+ta13xrqsS8V8sWbGMQ4+nWt+uiu4mpzsFNcDEFHbNNJZvcNCmR2hjTqWFjzK4Q2YpPrQtXSwVk2GGcan7jkC9mJwIKXLMNkCAGREeZHmqcVV9bUPL+fOM+uH5+2zbYpgl8aGwLvleps57zz83JHIbHjncFEvJZNme2iWce7Gl2QaS0YdMyQt4ftMZbphdqc/4cRKmqDbHQpLs8dOuqqeqzLfg1rY32emYRYGZnaQPtH2O7ijFiomRaEW0ik7FYxNe/+Dp+8c//WczOT+P7Dx/j//3rv4q/+ttfx4/vP6gDAc96Pp7FbDiNMaryq13sH6hV2MRgtY3JIGviEVuEX5sOS8RuPIz3gAfTpIZuBvtYkRlh/SAGNR2qjhyBktF0EKdn2eYMh4jSBujgoy0ZlswGMbYACddXt3G/ShDm8vJMAILWD9kY+n0rcMlVfn9L1ps61Y0Cfjl1yvbleKsPfasJBshSwCbwrlHYVZecmWeAMEAFZYrIUF+ca979+P463v94pZaTe9kXAI0UR8N2oKWi+SkBrDarGuDr7LpahTZ6u9gkAhLGsUN0solhVZtqB1l79Aw6K8F1ZljtXDMu28FQLAzvn6a1Mj8YT9ZEdYxrAKnzKcLJizagkfvYQRjOpTeaf7rf1K/Ayd0CluKODhKQzTV60AyRMytA9KA9lffZbOss2zomoyuFYmXLFCwhppaADdcok6osbgK5E7Qixvu4vrsViLSkrAM7g+AmTApYF+P0ESj7QNCTe8ma5FmMZ6P44heXMTsZxfnpWZyc0e5zJoYHgncAwQkSLGWDqGFmXsBacJBKeYPtrmxOE3QDSIBxw9pSQKj53O6z6XxwW+4a5mdkEKHundU/4/4VABddif6+3beh1X70fUWfR9dSRHd9/Of8K2GKTSPhmJ3lNeatyxi4jupXcj7PVz7rOevPee5Wn8m+Q+fTbOg6cAjm+766mQj9ALc/vt5ba1LR4+7PHvOzWyJc+2j6Lgkg40/kuKeGhPcDAS8NxNN+33x/0dsXp9pX72hdekVbW9jEKZycvkHTW2itgQEQVksSmblW+XusksOx2pTO5zOxEgwkqNuOyp6YQ6mVAPuhln54rKt/2H+2BxtyaNtcx7POKdZGna9816AhtmFfgB7Gy8xv7+dilRXWgo9d5yrfSzAYEZ0D8MX93T004WQFWZlgAZABSEhRRHyztMXJ3nzcvYH4T1o8TcjQ59d63SBGO266PnRKwGfKTlxpqzKYBzigpSNAAoknWKzYEp4TWkYA5a9pJ4vf1MQWKW2wRgJg7Qk6RLSLJPklVmyeawAbgWRIYSwyvfBT8d9gjHfxh7r3HPSwtL5IIMGIUctQKl1omw6bcBbLwWnc7U7jm//2f1H7xzWdkcbnCRwoQfKn1LWh3VBuhKHFqOxTc8A+pbShTvz+v0GqNFFbD/F+8GjBmD6i54l+zMgfHmyrh30CSNA9lYx8dZSPOQf1Gvzdl4AEhLT6wVs1HNVIO9CpGxtULH++Hqe+9tz4+phytYX05/Hq/fWBhPrZY6Ulz53vqfdqoFv/XR0vP4v6TP3vnzhoRQ/gJSDh2Bzx83sKSPBY/32ABM/dOk9+LpDQv/+nxquOaZ1Txzb0vuPw3PNUazOpzqYzTHY1HbSmRg6YsNvGdBtxFhGvh+N4PZjE6V55UBl5wANAhK6VkurHdsrWZ/uegbQSCBwIZNAAyPZ0ZJb2qmOTzaGaoAX9+fzyb17Ptev6xOZMQJc9gbKdf/uZ8m+3ZHKQ/RyQwLkONipHy7biwIjK4Mtq4Z5XcnjESEikGsq1rhcF/CGaBzjW2bWA3xJzbF0GFHhsN3IWeWa0ZGPdyslvlEBfWwUU6/xT+7gG5lZHrf77OSChaRk+umc7A1yL77PvXHtOVY2EdMYet3jKPt6ZfUgmgluF5Z68XON4pPN4DEjIbIVm5lGw+BiQYCAi59JxIEHzChr/C0DCbD7SVudnAAAgAElEQVQXI4GuDcP5NH74eBW//sPvpJFw/7CM9z/eij2ymMxiUoCE3T397DYxXCeNXW26ALNoL0b3BkCk8TBux4PYN6YNbARU8NF9gK3AGlrtlgL7aGZCDfrJyUxt/kSzX8NwoOSl0fx3IZo6WaLbh6WCr7OLM3UGcVYxwaOcg5pbm7wmxpkWpAomMQl7KPipRSAHEdYMGUqcVzIw0IhhAuE8qVifbOVKASRrb3ay0DwmY4OA3vXVndqviSK7p/1j00OA5q9s36EUqWpeOABIICGd18yoJzAJwMK6chDlQKjuCXZyFWBTmmRKOJmjfTwCEipF13PSjrsDtEf7mMaqlWS0TFXO19p3vLTFax0mtFdj3xCUlO5LAo/5TTOf0rnv2sspqDHDoYGjkUDbYU841DLzXeZGaiNkG7cEOhFFBEhI/Yvb+5v4cIX2xYPGYkAZFewaGA8wV3awJx+SITbcxuJ0Ea8uAA6m8erzhdgy9GmfnyZ7izEWS2CTgoD8jY1MgdlD+2sAHRhsOc4GZGAwpT6HhRVhowAmWBsjbVHTsxoe9Fyqj+ln5Nf8O4PAHAOzEWxjHQzn3vOYafXc/lt9NX/OPlcf2LDdzOd8HEio5/c+oDHsAQn87eDN+1/9nALdNt99b54/na+5zcDY//eBBB/f113Hpe5N9dp8Ld5TfT/1vrrjNA1kJwO1f1TmWEvXKhveAv5uP2j+AXOWhNz89CzGMZbtu7u+i3tQ6i2A+0HpZKCWjwC67D+b2KyWHRBJAoNSJLLdpyfzZFxhY0h0EBzRZlmZ1wQAGBszsp2w8T5dfXGPk++/+m/9blL1s/y76yLQxJN5zfaIxMR+TTlkAmO2b7xfWTDpDzXtq6K35WvVftk6VxhIMAMRIEHrswEJyTBMIMFgJaUBTvTYd7AP6q4zBhK8PnwPQOwWtKaMDUCVdZ86VAZLR4HuASUNgAiUOViPhdIGgITLV6/UUlbtHWErsM5hyO22EluktAEggedrIAHGFfYRJhazpAJfYwRxecbS5Ehbnn7FYR1qDqNR0YAEfhtIoLQBjYT7/Vl8+9/9rwISNtthjEdnf6JAAva7Me5YK4v5SRqnhtK/VNrwEiMBB8YBmI1UNabOmveBBH+nGvBqiOQQuWar1z6n/x1/z4urOsr9QK4fpFXntm7YXvC0QqqLv3/urOHq03+bmBRZMTJVZZE7k+LFX8fq2L/7QMJPEOeWjewH8T5+DVBeOtdz79f7rv9+KjCum/enbNzeAGuQ7HvwXKnXVwMpv96fh3K0Ska2GlyPV73OOlc8zjXjUJ3X/sZbj/fUMY+NVb32eswa4NW10v93BVKOPb8XgQRlbncx3w3ifDCIt6PpIyABlXboxWrZtFsro6rsAllKgdi5IXBvWeLABj2P2WQa+Knj4UZtIDOD0xya5mxn1jSBhLQP1cEDst7H5flZl12tQYRLG1A1z/Fuojk9sbHB3grMGXA6yPDGaEQfyrBEmAAI3KdNjI5EzhNg4HozQ+jfBAgJYqQGQtb6N+XxtkFRt8e692brLJAzot7gqpMqgGM0jOvb625865yv9vQpIAHqu7Oxtm0GIj2WvtfqbNa5J3p1y8bld5xZyuCJrJAcygIkdBnIPbE2mc9D7e0hk5zAkGuinZHq25k+H87aCl3fcTtOTXPBWSk5vgISUiPhKUbCdDaLz7/8PD775svYT0YCEH77/R/jw81tbLa7+OG7K9H/ARLESNgOYw9o1ICEwWYnRsJYyuEbqUATKDJXtmhknM5ieDoXNXQ/jrhfr+Lm4SZuYbG0NopintCznX7ZopBSrwwgQa16A/0bs2qNUvnDKq5v71WuQMcF7oHvoXOQYapZJMmo26zWqodHzNCCdhvX/hPwNjaQngdzmVpiBWLQ+nFaU3BZug9Ns4K/+QyijWQI79GeiEmgSUJrSZw32QSVNSTVXXtZE0ftMn5yKqmXJ5hNQIq1Rl0uDvT8dCrwQl0IRIc9rPO8Jnf9yHlpG69AbzSRNsC6BVu8ZhFXz/FsL5ulQDUQSJuSJWDVHuS/H4MI3rOwH/YH1LJ2vZG1wBZKw2KYIByADEwqO7AVSMj1mZZcNq0JNR7W4IEBlMFdgjYACLlnpdMvkTq1zUOj4T6ubx7i5uY27mEADaEQn8W4dcpRW1/GeH2nYArmwWdvL+Pi9Umcv53Fyfk8Xp1faK6JFXN/pyxkgg/ZXQSgiXNyPq4DgUcBCff3+YwaGJOARyhIsUJ8H0jgXjo+8MjdWA5ApJ8zY+JAuvpVDgJtI5/bt6tvd2z/5d5qgqruIce+W/fgl4AEPst8sQ96zE96HJQedGBsr/vgSh9IINB6yj/N+XMozfnpPJcVesTE6DMS+n5P3wcBxMyfVrrTWB1isuFHNDtkEKFqJfAt7As2j8z2bHES4+FEAO/DHW2o6caC+CsljI13wB6PjVECtTEMxO7JDgEEoJQzUIJJHT42hi45SjgNEOVN222gQBpxrcOQnzf3bCDJYFWNfTqQAbC4rN/+POTvQ9eV7MzCsW2P9N0NtrgJzxZRSs/x/v7t+enrsf9vscXKSOA6DSTQ/jE7/zTBRfbzddOK6QlgVp8VX8/ta60Vlft606RqbSXF6pufSJ8nbXkG7NnimhKT/A2YMF8M4+zsJBaLeZwvTrW3odFy+eZVvDo7F5CAGGLsUHLeqqyWEtx9rAUM8D0xWaX/QzeeQ/tK7KnnPWzcBSLDSrA97iwFaKDnPJ4+AhJwd7HqBhJgJPzZv/3f/mkACUTkpllQp2IggUlG25McyGNhSCKqz/14IR0LdurCs0Gsk/ApI27DpxAF5/UII6G/KL24vcC9oKrjUR2FviGuSOOjoHyThvjRBlHUo933t96XHQs5+LCJngESXjLEfePeD4C5v7pR1M3w2Qf393yz7+DX81RjVp+p58SxDbIezxs+n+sDCfVZ+Dv1fvuBdDWkMhjNEbSD2b9WObdFV6FeK+/9XCChDnO97kdzrHzo2PV5TPtrzNf63KN8CUhAAn6838XJfhSvh8P4bDSL18NJXFAKsadd3TrWsZJA0nq7iTWvEQ6QcW09mHmPawNIOFucqRZ4QqZsuI3paPcTIMGOcwIIyUxQFv9RvRoiaxEXZMEKYnxYp42h04CEQ+b6cbaJi6zzy2NmIMHofgZOKcyjYExZ9G0s1LIo+8DzO2vxKWMgqCajn45/UsUdaKcatZ+3KNq73aNe8fxdhZL8bGsgxL/vVw/KWFfb1TkqzS4ZHDFAwXHlbI/oDZ2ZnsPmechc9MEE26kKUjAmfNcMqBrAc00I+GnNtc4CZiUo60Ad4g6xu8cCkLnG06YaSEgn5rAJdf8ur2kdNMCgDyT4+9Zc0J72CUACjIQvv/kyvvrlLwKu5O+++14aCYgtPlDHvUzF8PloGlPAps2APo4CEsgWDbfQHlsdvYEEgkTcVpykN6cxPp+rnSlCi7er+/h4cx0fHm6lNTKZI4gHOJdZJtP0BWpJiQMhMd5Nh5YgkGzux5ubuL3LssEZjtPZaYzJWsVWYAA/lN0DJEDvXSpIz+BNYIKmFI5SMgeUcYNq2vQSEqjjpSxL6ICAtk5ld4eDuL29F5CwXGXZD0CCBENb/3OoxG7Vakq/upe00gnmj8saVC/f9BEAEph7i7OZhCddsmAWjanldlqdqeU+OnbGeBRLKZADVKxVsw41H+CFBAqz7e4WwAhNkwxlVDPLft0Ckyw1asKL2XhF962aW9Yla2O/EWCt5zCbqySJkhKAw/GgdTxYwKwaZG23NGaytaPbaObfZiQcwBHE7rz+XIuclGPWEJfi55eBiJ5By6YC1hDYY58Bn26u7+Pm7l7Pfj470/XSeYNqB9o00oqU3wh/fvb563h1eRaffXER05ORtGRkj+45xm0yEhA2aD/YGj8TQJQHhDPXCTS0mdZYBo1+viFADYFbBhSwIWaEWVdlSHlMy2DXgNv28BHLqdkKz+cKJBzb45/aP+s+bep5ba1pW/iSC2WtTndt6PsWWqNNI0z2ugLYvQ5OfX/B9vEYkPDIpzkCJNhH6p/z2P1QAtPfm+rxj/mv1U8xVVzPszED9Twb01dte4t/b60EzXmCtmavsCnoZpBhJghdPiT4mKVxBxHXvIcGXsDoEO0x/RNeB9hU+9LZVCLRAAn4HrCG0IBJjYQmKiudEERjDz/enz23RH9vQGSNIRyHJAsz7fGjcWl/O5lwLAkqW7c7ALm6s8a2quBWfQb9tdL5zPavuqRNjhlCuToudk6dW9ir97FGw0hlggmm1rni9cFv1oUBQwO9XEPHlGmMlOkkmQXDQYrPYo+wE6m/ld2pEFsESJAGwvmpxF0BErArZ5Q3XF7E5cUrsRfkpW2XYn3NpyNpJAAkwAA3kACbgLLKBFqbf1HaYfPavLVmHjQBUAOSlDHIH+oxEkjArykV3E0ktggj4Zf/7n8XkLDdjWI0PNU872QXcvh+9s9/ce0fYSQI+WqZJWpF5HT9A4GEvvGrBtuTr068/oh68fUDKC08G55nGAn+Pp+vG4ivo0PkipBLRXn7yF0FPHT9UFWPAAk+vgVIvGD752Wcff99A26j9NwsOzYudUNyJqU/1jZcxwz9P2RWH3XyexTBY5tdZ8heoBIaEDgGJPSdgP6G3J+DPobGpOtjXNv6PBb2qdfYP/Y/BpDQfwbHHIannvOxrFuday893+eABJU3IbSIFsJ+FG/G4/h8OI3L4VQaCWNqjgcPsdov5WyTQZXiMuEK0goSLprEutU7QslezE+zvg0gAabDBNXxpGiaJp+lDFmewHe00jvasJWqaVC5V79yjHpdQ/zbGU1nOCtd+tH83g21uSQY0Mo7WjbVToCDD4TTFKwNmlAQdN0JQELWbGcrN4LfgyYCG20GWSmSl+0MAfdaTbPqN9MZrrRrOx9WYrdj4uetOU+fYwAb0xJLeZMdlUrpPQYkSGxSAEeOa3WufU0er76TlJ/tU4sPWTG+58xCCjVlZteiaQAJ2/1EgALneuz0PwYSnJmy3fI1WePn4LwemCUaowYsuDTiYCuG6YS9wEg4OT0VkPDln38bg9lEQMK//9u/luji7d19jAZzZcEW41lMB5MYbQexb0DCbrVG3uAnQIKzzdvRPhafXcTojNaeCwEJNw/38eHmKj7c38bDZqlgDiCBdcU9SnRU6tYolAMeDILe1wAJWU5DTfkmPl7fKihkXDnG/OREIp3KeitrkI4zOhGr+zv18oZWigq+a195vuPJNJkCJKRa1s4OgdQOBJ7BmMgsHFR5BYyI9Q2H8f7Hj3F9exP3dzj0ON68DqCQdbWURWRpQ64P7ccl43d/l23lUmMknT6yV5Q2aI5PcGpT98B7nTPupmW7xpxj8x3pE6APgEYQDI71Sirv2C3YQVZ/J4BZUyICELpB9wXwhcUOiEr51zAGONeNfwSgcOjawPupicH3sHeLs4UcXsCYm49XcXV1E4PdWCASTjQ2SvexRQmdTjVko+kgkbbQ5SgJZGYWFSqvgqotYEC24eP58xrjj7NvYDHXawUSGqtEWc69QJ/r2wc9fzprwDCYn85jRBeGEeDwSq1OTi/mCSS8uRCQgOAj64txVLeJh9Q9SBuVdm7YBGHRT0jAI8V0fZ0uvehawcLsQYD0geeaAJfKwppav0uW+kBCf6+2vah+Q7WlNeitfkTdN+ve299Puc86n2zjbMv6iYy697ACsb21/aP3MfsZtuPHfMSngrcakPZLGypjQGNfygU8FseC2qd8wk8FEqrvZ59a19+ywYdzDiR+6udFx4X8LuCjBXh3YiLIX2aOMN932Ma57APMpaUo+QBRh64+NRmh8dyjh0MknxR6tRpE2I95P6O8JzPiCSAgikwZpsX3GhgxTMa1YqTWHaXGD/zbwJKTll6PeratnPPYPPVzlB1W6+sM7g8xyUZsUfsufn6eK1r/RdfL8UXdZz3PRLgQMPI40SLJnF7XBtbjBhChqXHX8sHqK3i/So2Vg42u50dkms/NpmkDARLMYNDaOgIknMGAenUmu3l5/irB8skkzi9O4/X5hYCGKWMrbgDPdNgBCbLDC4S+8eNG8bDaaq+ivNZrlXGyqOaoJMr1/FopkGNJPov/qQIJAKbdPpaUfmzHcbebC0j4i//x/4gYvOqABBInHc/nTxVIsEaCgQRUnn8OkFAnVt9A6SGob/Thpx8wufShb8DTqcnFW2unahDlox5DAuumUQ1vdZYfL9pDi7dqFMlqdU7tEcFH1y4du3ct4l1u+DYClYJXQYunDHndePhMDQgY2+c2En/2qWP/fV73uPcd/f7GWN/vb9x1XOvxbKB9f085C/V1H6tu5MecBtUsNypa3azrtdnY+v06F7059O+rb1CPzt9elqE/3p5/3qTqMermdezcdfyee44vAQlssrPdPk4H43gzGsfno1lcDiZxTmZwv4nb/V1sAgBhI9V56hsRjQNIwEHCgZSj3TZDU4dpr8TKReh3MrLYIpuKmQQZYOBQp5iawYQDMwEbT94QReW6eWfGLTffbRNHMpBQ5xjjMtrhJCeI4WPUjV4ZAfVDzxZYB80EwfTd+pWdZJNHdJKOE8osbgQ2k8HkfcZmC40adgZB1Biad7alsuPk67OzUFu62anssgpkh6H2Is5XhL4qYFodWl+7bYLWlVT5M4i37avX4ICgzmePT66HQ+CeDtOhbCsDnJY9bX3oMyikteenMxI0l5t2R9++AyQ8thvPAwmHtTJMJ2yzizEimE+ILb56/Trevnsbb756J0bCH398H3/7+9/G77//QTXl2yUtnxB2mj4CErZ3GzESDCQoh90xErJlIUDCybuzGJwkOLAd7uKW7gm3V3ENvZN2oLNZByQkKDVS5k3riDk+2ktJnzZdEvAUNXQbVzd3cXv/oDkIhX06n8V0wRxO0U61XmzU2Pubaz0PalQpdwH82W0z+EPxnzFXSUMDEuxwMuWnk7GADIuOUVcMnXU8nem5/PDjh7i+vomba7LZ+G65hhD8Qz9EAq+NaZTP0QFCzmmyihmc5QxMkcYskWAMH9a3qnWu+2ayGRJo4LcBMX/GtkhBVeBMLtV3ngAGphRZeJ6XKofXWbbFPoE9g1lAdt3vZ0auiS12oqcHnyCBkRRko5MFNFx+bmCM3N7HZrkXpZdx40cCarKL05gvJlorSaXOrhk5fw9rDOBDwri7VDo3fdisg/s72A1VGT/ZJWnLAEbT/4Bh/vCwibtbHP5NZukm41jQqnFMbfIgxrN9zE+m8fqzs/jiq8/j1dvzOD2fqZsMAEKq968TeBGFPG2bgqBWAgX7owYVB92bBFMBQVzWoBaWy3Wq7cP00Vxp2gitC0sFEo4lGbg3B1B1z/Re7verD3hsH+7v/T4Wc8pAggM3C9695F/1GQn9c9ge1+zygfmV66T6y9VPst2v/l+12/aluqZGTzgJx/zpR74F1PDe3mM/q75efasKJABe+kdgcumuo881NoEBC69lgATmLPPBui6Ai5RPASIsafuocrqW8m6aS7nnJZuKNTwFCG0CuMxFRKHnUOHp2jD2uqM9MBqkA9ncTBgkULZtYs32IR3we86xjg+B/yGG6PbyxvCqc7TORT/TCigdxm8rnSoDCTWOqPOz+o2d79A06/xcOrZTaTObazgBDLo2WAg1925K9bJ7Tr8jUp0f8sFahzq39Pac5Llv1zkmMJpOTujoMo6H+7QnG3VtMCMhWQmz+VBAwcXFqcD3d5fvEoigc8PJLC4QfT2dBmKL+JW7zbpjJKgt8ZjnC+MMbR1AqJ2ABATAq283MssVxrlBdNabWKbJruLz8g9JePF5PN3tTkDCw3ooIIHShn/5P/2fEcPXsaMMcXCixIl0hcxE+JNiJLTVfHZ6/khsUbPkZzASbOz6QZCNzHNAAt9hYzxmxLUgWnuRSn2qQVU1UL4OI7L+nI2/F7KNtxfwMSNQHVcyOv6uAYvc8BJJNZBQjcOjILlkxKsx6d/zc8FgH6msRu0lIOG54/593qv3VP/t+/CY1OdTg/X6ufq65l5Der35+fj9oLD/+lNj+OhZFCChIpKen8ecj75h9jgd23RfuoZ6rGPjbWfE87Kei/NVoOTY3H+06R85wUtAAln/+R6hxQQS3hlIINMVm7jZ3VLY0MQWYSXsgrBGThKqtwBliAHNyCKOVWtoJ3eMGOGQ/rtJ23YZg95XFiyBBBzrCiR0m6vijnWq5bb6wcPcTyAh69FbRq+tyTq/lEVuVN9HQEKjEXuMXRNeN2viht0qA3ACDGVMNlvV/1J3TqmHSmda4CGKOtkTMpTjSUymiNGhip7Bkp9xvT5rNNiReDRHCSyGqVFhx9HrpSLmzCEHT7zfMR+4rgIk+Lt1XVWnzzbU45/XcqBZyxFsveYPdsd0sQy2nLEzkLDaoXz8NCMBmn7+/FRsUfTxg5+oT9mpOZQ4OPjybn04zqcACe+++CIuLi/U/hFGwvvrm/i7P/5ezISr65tY32cP8wok7JZblTbASEAbQXJ3ogCr7YcCQQK43XgnIGGnVlbjWO3XAhLu1/dx30r22NtwmDM4o9aXrH+285shmjfL+s3BAKV9uiAMFQhe3y6zVhjFfESgABMW0+z6MCX7jzO4jv1yHXfXV4GG4Qk1xmPaddGFpfXTFv0TtsxB1VtrQf3T98rckVk2BZc6ZUAOl5J8uLpS0Hx9m5nBVOYeCWiQTgoOqrJmhxIJ5shyleUKBBoJAGRmm7aRYhrIhd7Gx5sfuwC773TzN1krBzZco+m1DqpMvTUjQUwpsueU27Ce18myMrNA4lvt/aytrTXkuRY6mw5jSLT7FLRTv/PFQiULAtRWm7i5XjWGBSUK2dkFgEQlLPMcGwMJzqgmkJB6K8M2J1ib2SEBpfrQufgfjQffv/cCMzbE9mrMU4J1umqgq0GHR2kqjCgdWVAME7vBOsaziIvLRXzx9bv45s++jMvPXsdwso27u9vUV3h4yKBSLKUQMENGWbZonDowD6uVAIe0Dzjltt1uiQ0Im8KK2mEaEwVgK8eWwPOQlR2odepBzNtbXBcgiemSpVuP/K6WIKultxWIqFul7bKP2fflDFwJkCmtdas/eGxvVyIM3ZKeWG7fF8q9J5nBZtfU7LaP7X3MNt5lZL5ez/kKnpBpP+Y39H0rf6bv5wE8Yr+9T/aDWQPh/b3NoB77YF5fU/tvFPK1mHupOaT5W4QVu/I4GEoEnkt0OAAZAdXGAhJgQAlEaAC05o46EqD50sSY0a4BUBUikaWXJ3PW6EytqdFGSAAvgQTV6rfOMm4ZuVwfdFccXHK9ngeyheWn+oP6XOuWUH3/Og/rvl/3/hwzOgJlZy3v9xyzAqd9/7MCCY/mhf2dzmY1luIoW2oaSLCGDkBCCvHCyDi0Vk4f4JDYcNmmn5lBNs8j/CSeMRoxBhKw+2Ki0UWjAQkACAYSAArOz0/i5HQen7/+vGv/CNP1ZDaXtsUJ9nMyiO16JSABjQSAIYAEGCcE/ZTFbPfD3ItmeZ8wGDwuKYbdykYLC4znwPF8bxVIgLn2sNnF/WrQAQl/+T//XxGjy9gHQNfiTxRI8CRvIPr52YUG214Zk+KpsgapOvdo/X2DaeezGscapBlIqEFg/SyTqr8Y6qKjhZHa1LWNv/7mdXIOOEJqu4U6cqMmwgTAUYDWrBph1ZkiXqW0h15XhLLFUT9QFPm+BFbc17bpIXgB2ZGwU1OBhGMb1UsaCcc2oP5rfSCB9735VBpR3Ujq9X7KOV76TH+D6W/o1cGqAXf/uR/bsD4FSOgHzP05U+dpdSoI/Bx89oEEG92+I9E/VreEjjBS+tdRP9sHAo4F/Vp/R9r31E2gPpv+MY4d8/GzbIaytH/UMyAAVpg7iNk+4jyGElr8fDSNyxjF+QaYdh03cRfLgI67jdV+m+3rCiPhYbNRNtSdCKxJwfrCoR7uV+rzm0i+SrwbgJDBCmCCArDGSnA2IYEDSovW+Z3BgZomAKKVSuTYHVg/2mhVCkCGeB9zKM6mWTd2lOabhCAzc5fP8NAZotto2MztSDT7Y+q+0Xc7AnbuMsOYbb2mqBQPJ7FsPa/dFjKzsnnO1AjItmcWdcz69NZ2b5ytm5yp4jzdemlU5ueBhMwYyE406rZ1b+o6rWuhrhd9ptWEJ5AC1Zys4lpzIo1zq+XPclQBLKw7xAqXqGo/I7ZoIMGaCdXpFZBDI/kWvOVzacBuafOY892imwf4H7bAcLtpYosScYhRbGI6GKhkBkrkN998ExdvX8WbLz6PyWIe72+v429/+7v469/8On748WPsVxGT4Txm46n2DLoRBvW5y03saF9HIAUjpVMfz2wtz3APkPDFeewm7E0jZXbvVut42C7VlpD9Ry1VG2OFW3UXhdlsLo2A8wWiUfk6/6AsnWPQuQEH+xaaefLblbGhtnRGy1Zl+1fa926uYCRsYnF6GtPxTN9j3il4GSarzUACmeWk3Wd7LJwySgusLs6cZs4DKPEa+gi0F3x4wI6xLg9AghxvABA5noc2ZwTTgA8EwZnRy+cnp3JMq0tn4bfx/fvvu2D0McCVGfxXr151yva6nrs7iQCynrj+0/lpMmRWawUr6F0AujApCYTNVJBIJuuDud6AwaSkp1iX22lWEOHg1GedP8+cdS/GhlqljeKHH6+0lvlRJw6BftQCZ0eFtF8ZbCf92MCdbVgmLPieNRI4lhgNkxQ/zGMf6OKcO8tjclbCAIBJ4JaLrDXKdXjWp2dn8bC5i+X6PmK8iddvz+LbP/sqvv3lN/H289exG+3i+vZD3FzdCkBV4DVKZXfWOeCWbPtoomtBdFNAAplIlasd7JW6NWALBSSwU9ABIttYuh4brRlNB+ZvK1XZwpaRsjyV9QltqtsYJW5qAZwiYPzuvz9jfqkEKr/P51TDbA2MNC5aw9bGqBtdY6MAACAASURBVMfjbQAZBFcJPJS13a6UDa/dfBTQSjOj/Oa789nR0gbPI+xyBRKqqCh2xECIbXJlnXkvOgYkeE5A6a42tfppBqD6Pkvno7U9FyBBRhz/Wht07q1eP6wXM3mYvrxO8M6cTNCxAckq7+O5NjaBANLGWGhaDGsYfK37D4EgCrVLBD3VEpZjodOB3VlqjnltCaiUnwC7JhX5AQcob+M6BBQAJEj4FvFTnncKGaptoMo06RzQ9Ba2dKrK7iL8dOBc05Tz2Lu02X6gfTmPc12fXVzTukBlx6tWGlSSaQcgK4EEwBHO72SKGQAuu/G5/Dzt+/t8PJ98bmlb7E9oTCkdbW0SWR6rZT4jQiJYImgb+HoqgAGIw9+enwZWDCR4ThlIyPadyUjAFmEj2Ac0rrNhLOYIwAKi07GBMgbEFmfx6ux1nMwBIRbZyWE8iemEUgn2b+bhNoEESiRGCQQhVsw1C+RiP2nAvNZOmw/2fWAmaL6X1yuQwL6UXRtS/Ji97GG9i7v1IO62s7jdn8a/gZEwuYz9bhaD4UxArQha/0hlDXq++5c9fY/5f5LfqTNwuCcYCTwM3WNr5WVhiKZ/Jd/QPy8BCS9ddDVWDnRtqDwx60LoI6VCfck49kWQykZgw+8Nwp/XvbP5sEjZjNuGk1gCwQSKxwM5+lCS+ZvXcZAZAhauN2iDBL4HL2werxdRZhfc0zaRLwEbP/OnjomDU28+/G3Dy2kq6OAsqL9fA2aPeSeG9ARgVIGg5wCCasQ4dkftwkFr2YI+2MT19RHdbhPrZRieGsKK3D9FEfQz8730UdU6LgYbfL4KitVreApA6F+nx6WCG3Vt8Xo9Vn9zr8+uPzaee36WdR0dzpHOFRR/zY+K4O8pid0FmDpAwpvRNN4NJ3EZ4zjbALrt4268jo/r27jb3MdSzIERaUeVNsBMwJlE/VuIL5mFbXYqgUIsIVJR83I+sMGrGUGjD0qMcUYgs9JmTtACHTcZCjj1OFJpyOEtGExgzXIOpiyOpGqwUV9uFDXVLrdMxyhSwI52lIwla4U5w/UQGFK357WkjGbpQ8/mu2090u2A+hk4OAeE1JwZpjCnS7XUuQIqedBHmUwi56VncV5nZuCz9rj+LQF0Ao1p1i6vUT9Xz/YEE/h+V7MrWmFSYAWSys45aElHTiBAW9t28FSS4npPqOstyyCwoSjf57pw+yTaxCniffSbW+H1HdoIZJahRQJTwUIYDCXyJ/HsFugcnJwUcMp2UwhnPabydoGRShse21CtpU500eywVLy286SAjeBOpQ3bRk8k+bQW5f9kOoqTxTTevn0b3/7ZN/HNL7+N4XQSf3z/Q/zN3/0m/ubvABKuIlYIKUJ1z1ZRI7ozrDaxvl+LkTATfb9tmI15Yad/j5jXm3lsZ9RZIqq4juVmK0BB5S5QaIMWmdmNQAFjc6gRQSQIOlf703xdpTPbfdy3zDRrj+4NyQCYyOFi3hFgHuxIji8Byh0CV8yj1jawZmvrHqZuCczfxVQ6HdtBrkfN8322/0MkMUWzHtQCMueKafWAAen4wuy1DbV9plTB9f6c16Uc3m9TZyQdPNZNtc+myhtAVMDeHOTULlkr00XAoUCiARQ8QwUmO2qhJ3KKVpSmMN6irUoKUnXVONyisUqALUsSqs2uf+e9taC/Y1008Up63lMG1XRDuI8uu91qp53l5pgEOtm1I+uyFWRCLd/AJMgaZGd6NccGw2zByVg1O+Dn5PXNZwRA3KduQdoXaoqTmUEctyYwjm1MEKG7mMfbd5fx1bdfxedfvInN8CG2w21sVg9xKzrySgAE59e1SK+GIDvV2O/u6CayFq2Yz+D0HzQscuQIYFYAjettDMhYS1+FYJP3smSC9cbc03laAuhgV9J3rZoWrM3s0Ftfz4QQ98bBmfcEA7VdoPYsjaWMYq8nTzKsABJUpqNy+8wyAyQAHCiYbUCfhE4bgJJaH7ROznvu7/HVT/Ra4XNm1TwqTyu1+d5/qj31sWpCoh7/0QTu/eFA96nP2C5h49hjmY/C6Hl+uxQVFfg4yvIWPmdmntY286z5xNJWal0Ysg6fSBY6eIKkjC3BO3OdcgbKYBBVnE3Rf2GeD2TDaGOrcW4stoTLkgXmckjFN62mnefCDoK4Ioytk1PYQAjNAvyhlZDJDY6h9azP595XdTuq/+rxqja0P4bVl6v/Tq0YrYTDvOjEph18ZYJhwhqa5Z6f9jC1YrzH9BnJZqNon0WfgBimweww1x6ds2kmqdNRA3NhBsFKkL3BPgIylPIU768C0myjlCSCeZlaCcmyTPvPM9Y1ag9O7RrZPNnEZe4zcwRpYRKM9YwQU0Rokc4Lry7eqJzh9AxtvwSyJMyoubYReACQwGcBZhM3c+nZQKKyeS0HfSitRwtgNsFYrX/9HBgLit+mC/mJWTG40XVTvvWwHan948PoVfwLxBaHZ7HdMJcWGsssCYUl89zq+/T3/rMCCR5Ouf+i2Eec0/aHTd4Z96oBYH+IQWj3KOT3Z/506E9Th64OXw1k60L1d2owfOx9L5yK19TP9YN7G3UHD3zWVDx/Tw74ESCh/12f28FJPZcNvjNVP2cIHQhU5LkPJNjBOMZeqOPhQNmv1Y3E56nXWs9dX/d4VwS2Q1wbJV+OZEOmPXZ9oMMIu499DKx4buz8rPpgQZeFbbTvp67T11U3+no+AxX9san3/9z1ea7/fYAEzx1fW/3t4/i37//YZ3lNm6u011JAjN/+wVkma4vOOKUNl6NxfDFEI2EYFzASBtu4H27ian0XN5v7wN0U3fcIkCBxswYkcB7VIjcBIT0baRqwAaSw11CiRlttIpst6vOZpQN9J3NHXsobPA4Byvh8Jvv+Ep6nc4YyvUCriSmSTRy1aSJMho0mrlrjA+1fQeEINfIMeuzQL6k7b10PBAI2gbjOvrRgtWb59YwBVhqQIERbgj8LjTcOEe8dsw/99VWBSjK8UNfVSq6reWw9nRGNk5PQBKq6YC6BBH/elHLTaztQzy39+mKKRVgKByLFsA5zpq5xOxKPgIhWT2uQYE1MV4AEX5e7K2S7qcxQGVTj+g9AwuP2e14bBhLMZDjUVh/KKAASxtRwy4kZKqtA5mGwXcVilkDC5eVlfPXNl/HF11/EYDKOHz+8j1//7rfxm9/9Pr7/8UMMyTI0IIE5yHqBDr8hq79cqS2ZQK22n4pp0npU76fDGF1OY0/9eetJvtogQrdO8KW1aoQOjvPNs3cZn0oVABLmZ51GEEwSjv+wyYzO/YryBrLEBKiZCT+bLVI/gJIC6SQMRd3HAZXS/irbdVbQ1ePtPaTLaM8msRkQLNrhzeyhVLrvEkQgaDT1Nvek1BrpmDp0DWlirB24vKOFZZY2sP90nSoacH+oQUejYfGIto7d8N7X2OuyF8oSb3ONIXYpZ65pIqiDzGDcBR8ZICQgkvthsxncq9hRFhIk8XoQAPQeUvcC2wW/Vn/jRdwCJMA6IagiK3eS6uUGta+urrq16qwnv3UfZP0amyMpxzy7ZDJRMiIGxGSejCzaKwoASc0ZBUDWmCIgQ4sAVgbgcaehMJb2DcAWnSeGs0Eszk7UreGLr76Myy9exfR8FLthAjTL5YPAFqjj3LfspPSHEAEFMAUgWkkAD+6A8FXpswBeNUCpgQZrGKIEkmoXSgCXwnHKfusnbY67iPT9A/9t2+1x937I3wmmJOPNYFbdLzmGs7x1/6++JOPCOcxcOwChhza4fZ9GV69OJ6yXtMfen48FowICW2lDH0jw97x2qu9cfQrfb/3dnfiZf7wEJLh941PJGGrd/V59Brbzs8aIYP9hTq4baM2+ALCHfhGsFqAjiSdSOghAScecNdolqbcyGs81X+4MqMFoITbRfKHSP8UVSUPY5xHzr5VV4VeQ8T5F+FZAAkKzCd4hspi+PEB6sob0nIJgFdAsgbP+Gvdz9p5Uh/lgIx7HT5QtVR83yz0BLA+syjxOApRT9i2ALDrytDVnIME+S53zj56BAtqh9nBB1j2Nl0dxhRJN+QxgDAHgaq/Q/R86UPVFjdm3c24ms60PJACiai405q0AOQEJACIrtQsHQICFgC84HY86IIFShtfnr+Ps7KwlfNAMGkhvZi4W1E6fpyTlZDLT81SXIzFSs3PWyeLiZwAJaP7MEkjg+QBJrjexInm7m8RycBJ3g7MGJFzEZgtzaZHkHSfw/1SBhLPZaToRzfHpsimtZ7qm8D8ikFANtw1mRc1c89cP5J4CEvobyrGMeTXaNgp1sXeOUlucdmp8bH9Hzl+pB6pG3RuYNxYWkR3hukD/sYCEuoHUYKNDCJuz9sg4PNFCqBrF/sZ6zCj6vo8Zyhqgeyz8eTlprb6ubq79zbCes27i9d8vbYreQCv9y87Dp3y3jkk19DX4648tnzMw89Q5fK9PAQn+Xh3HOh79zesYkFAd2/pvjflLQALsgd0mztFIGKZGwpvhKC4Qjold3O2XcbO+j9vNAwUOwup3UFupCoq9yh3Y5Iai8rKxE2nl5iID3EoHOiCh1TACEgyHtIZk699IoT5phUm9wykgIz+GnjuA4peOGVeldk1t4AASNHbjttG3DTkpe9TOLQRqGNEnCPQz1TpyBwc23Ja5lW5L67Yi0Z4iNsUF1jXXIPCkeTbWgM7bgASo+WRhnDmoc8hrwkCkAIim2J82che393ddxtP2RXNOnSgQhsv2cASmOYcz2DPQ0QWNYmyUFovNOZCqeGnvyH3U9U7mHGekP688Dw261AzZYd0Ow0BCBR3ys9aeadfagIRq3zXuUF9KXXo3/0u3hvxO7ti2QXrGm11MyUj3gIThDoGmYZyezOKzzz6Ld19+LsHFTezj+x9/iN/+8Q/xx+9/UGeE/W6qIG24GzZGAgJSm9g+rLOlYFO9Ptj5LFnQfBsPYneGYEb+DRDgeQJ7g38DIPwESGjgGIHn6fSkAxLIIBO0LbcbtRa8oRtDK90igGfunE7n2bFggINOhjdL/wwk4OgxNhVIqDaKMXSgOaTWf5gihJpz9ARvIEBmngG5knprlkyWJhwUyDPTnHMsA7ucg5XC3a9BP2Swd/Hq7LK1JEsNB76PTciuDO4o0oC2FgRkfTOp6I0osArS9pRjZK02mbG9AD5AkEPZAsBpOtyHtobJtkhnum+jPd+q72LbwD2zJnE6YTzyt/qhv3olXQezL7777rturXIc71/6fsvkab1QykMQz3/KzGUXmewOQ/lN+5s2bgC+rfQH+0Z5i4BMzZVWQiKbTRZxFQ+0adyvY0CN8WIW8/NZvPnsbZy/PY3PvrmEzpY2BrBmn7oHXJOO2eYq1AbozgAJBCLQogE4YHTJdjTAkkyy9VM0Vuiha34k+7MPJMDG6v9UW+T2255XlbGhudLa19o+1f2T45qa7n38sX2GxZBAQn0u1a+oPp+fve16zpdWRtxu4pgdNTDGRzz3DTxzP143voa+v1TnX//fL/lQTpQ86b+0OMFz0/627Wz1331dHgd+I3ao1xt7gHZ8nJN9gZIuNFsI/wHsWJ8ACWIrNSBhMjpJZkBj9gEkCPxo2kcZG2d3Gia9ulQwR9vrsM+4drWSPZnE2fkizs7mMV9kTX1upQcg4QDAt0QFnXJKRr7uRf1/HxtDAuzHz6Cv5ZHn6boqdIBFAgmzjsmZ66TPPq5zsdoo7f+txa/gFQGkBulaR4q2X+p5aZ/NTiqsUYAEMSnXj7s99cfCXWMEWKB9oz3h0LXKjAQxw1VChJ2i2wzszVWcLhbPAgmvztJeJnOUUgtYW7M4hQE73gtIQCRzQUndOEtwAIMMJJye0PXheUaCxq17eAeAECBi07p+jQeUx2TJzkbls7NYj87ierf4pwUkDBtlFsdECJLbP+LRt59a2nAghzxlYj7t9ZrRrUCCN2EmnhfkU8Fcfb+71kZ9r9SiumD7DruNHK+rvnCeDhffoa5SFM12TBYnkx0Hx4wJH7saVC2IhrBWIMGbkpz4n9lEtAarvj5fgx2buknW8an3XI1eDU7rRlLHr95vf/zrc6qbWw1ebNQOfYQbvb0FnN5sjIj3N/hPMdL9GWiAhXN7TPzvuskf23h9Pt+3r8cbeX8T94bjjfXJjbgFnj5e/Vx9DnVM6zOsn6kbdX+8+g6KjwGQwA+lDX1GgtTG1eZxE6e7UbwejgQkvB2N41VMpFR7t32I+/VD3NGCTbJcEVtEFgn4ByEggewpFDqvac375nizzrSRi5WQ2URq2/j4aEjeKtsbEdhJcX6P07sSWMDf41kyEabUPPN9lyxkylHrS7TEUTqu7PlyzOgTTRu4QYrsdIBjq+3jWuV8WqiwbfgGAwwkSDSvtFgS0lECVoI77ldBoQTGMkhDN4KgCiCBzg2ej/1nyLViAzkv/2bDdLkPx7u+vS4aCoegOquFQ4rEcvLbRu2MQV2LGo8GrHRzqwXnbg1pO6byhw6AJJtx0MmpNtWfMZBQbafvUWJqtEt8hpGQfaufK214mZGQ13VQb9fxyDZv9zEfjp9lJKCR8OXXX8TlZ5dxu3yI3/zutwISrm+pG9/G/V3qWWj9MNfwU5lDy43q7oMSIFGinbUhw9UAtOkwHobLDkhgnQC+AR6syNQ4wN9kILynJ1XmorqaXDLO6Zihqg99cy6dkuvr6/h4c92ZV5ylBB4OQIJYKPuRGAk8JzMSanBSAyGvCQcuMCt2JLhL1yGCRbUAlBYB19Xqhyd5XoMIfh4CyURNR3sohSspPdpvaKG16l4nQJaKUXud38xJHMkEnbJEru6/gJO85g4ufCad30ONPoGMbDfHb0ACtHOmOAFtBqBkrFOnRdl+2FOtznrbSsK8bipQxb/tQ3h/sWOv9S5B2lE8FObF+fl519mBsUErwmu17nm5v2TnmPzJqv6x7CB5UuYZTn+qjvO61N0zF5Ya2rS/G40FIBwCpLTBLm1AG2O5fojlbhUDxOdm2M5xnJ6fxOJiEV//6l3Mz7OLCI7/w+pepSO53mkLmoAml8l4wkYQUKD694E6jqjFHnNpG2JGqERDQG3qT+Sx0o5ynLQtuRaWmwZEPNFq+qBxkwBvBRLS18tMrp9b9QM4PvdV915dcymrFAOjdA2qdvzYnus5mr4ZY1P865LYqXv8c6UNzOfq7/UTF8d8iHo/3rue8k+qz3fsM8rwFpZaBRL6Y3rMhwMCkE2DPq/uMHToYL9MIAFGQgIJKcZZGQnMo+n4VPYX4EFgaGP2DZtIYCZCd4pnmGAqTaLVY2Mq6N9guTP21rmABBgJ0xmlDczBfVdq2ZU2dOWm6CwkUH/Y09pqbH5A33724w6AhMff9Xo+6KHIV1aniUP3lSx628UCdlcTSjSQUGOq6k90drv5v6m9A1iXrCsDCbal9mNks3YJIqjUEBuMIC8MgyY2ffCZE1Tt5i+lYqlYmQBRS6a4tBQgwYwE3ecgE04APAC+LzESLk4vshylAQloIZydncY5wsFiIOwFLC/EUEgWGkCCfxbz82eBBBkl/Ki27mvrXR477TFhphpIEFCB8zpcxGZ8Hh83s/8KJLAIyNZ1k+JIacPPLWz4uUBCDfqq8fXixrB5c3jJKHrRVyCBYxpIqE5AotnZ/qP+HAviq9NesxYKqP6RgIT+BleNho2Jr9/3WQ1Yf9Pz330goW80vXH0N1t//x8CJDh74KxG3YDqtT8VHPefR3+j81hxfP7tzd/jI4P2qGXWIUCr92/HpAIUHtN/LCDhmCPQ37T4ux/Eecz6G1ffGVBwfQRIkJAYSD5GcruO+W4QFzEUkPDZeBKvhrS724v2isN/v17Fkhqx2MeaTOcwYj3MPtkK4nEU/3/23vRHsizJ7ru+u8eWWVXdVV0zPYvAAUcLQEICRAqCJEgCBC0fBFLf9FcLFESBokhKoxnMdE9XV2VmZET47sLvmJ33zF95RGRP9Qxn2B3dhcjw5S333WvX7NixYxkEyXnJTMT1iv7pINE4sFGbS91stLYju7sVooyaMi16jvu1FN3DCZy22XIitsGCgJDvZKZLGQhdf2gKSGmd7EKCFQYSJsfIjnoddnMgx5Ts8ll2NoN+jyPIuedEbPg9YKL7VClGOM4+tmwHmdDJPNsfZVamCLf6+WFjHOAZSAB8sdMAkHA+X1PFPB0zzqPPijnQB9SenzgNQyBB5y5Agq/F99HbUZ5pz3Lw69XO+N/VoeleI+tL7XayD3xNsR4jYFDrt1LaUG28jvMCIyHO6R3qHEhQ8L0/CkiYARZRn56lDZWR8NOf/lQaCTASvrv/0P7Vv/nX7c9+9heq4Z7MFu3d+3XQxE/oIyg5K/AJIEHsFqidrCELpuIo0VaRWtD5uH3cP3alDRL5g81DNhfR0iw5YG1pbLJXGzoVZIvpejDP9oawAWaojS8WCSR8bB8+ftTz8XMhqLqaRY299nUCy9FMa9T1q66z9z5W92e/Zpuudoh0RkmdDZ4HgaBbAZJ5DmYAwEm0bexte4iuwbwAGBmp5INadOryMSBy29uUrhEwCHaHtmOtqUYeYat4rrTe7EEag0rZqSNk+RrBOf9h69jLHx6i3aUASLeeLUACWTG1Zc3ShnCAt3JAsTFQZxFlE0gA9ymZGKadVzYF2TJnCWv5ksaBcZvNpYHBe4wTrAS3rLTTXYNb2/POTgFiRZFClDAAIEB6yRIG1+qHsBUhQ9rB1GKBGs1ik/aAkIksDUM4VKXpo/a0fWobQJ3ZqZ0IWrCh1Cuvpu3Hv/9V++zLt+2zz98KSHh//6FtNk8BuMAWS0ZUMG3oVMFYkg2NgAmdG/kQ0qeJ+vftFh2LsFfQ2uMnArYeSAj7oP2l7H9DP6Tu496va3CH3ofHt9ot2xmDtj7ucP+nrMe+lu2kr8dzfehnVXbDa0AC1/QSI6HS2H2v9fiXxqb6FNW/G/oGl/yM4WeiG833uzbYp6p7RwVZfF2jrEGvQIKapCh5HLoqBhJkX2DPQKuXhgbWDVYwAr8BJGzSH38OSAgqTg8kOFERQMJcpQ0wE2aUQo4DJBIwl2AR+2Xst2ZY9sDSEJSxn1ljlKE/ZkZCLWmI48dIa64mizKeb9/yk/VM5r3v5nLevWToE3qeyjPCJ9CaDyAhYn0DIr1uWRc7FSChbwO5b7sUO+7XxXlEKOukILzv2BTrLD5HaUMAFe6OkKUS6S0ihv1SacPt1XXHSCCxNAQSTmh0JZAgwCXbiGsss+vES4wEAU+lNw+AcjcmBUhwaYMEoH+TgQRrJAxLGzAUnfP21wAk1MX3VyltqIFsdTJtwAwk1M24BqPV0Hox1NIGFgGOERtcNYp2qur122DUIN4ggg12Xcwc77mOGJeM+nOGvm5kNVip1zHcLB18DI3f8Bzf2zgH6Ktr94ZBvf+uwIkCEbiuufFrw0vmi6/HGStfbw0uanBcjfNrY+V79DPzBu95UB0M3+/QIal/1zHh2MNr8XXq+XpHeOYivdlUJ8QfHW5AwzH2dQzn8PD89XP13/G9ABJUQ6tAKFWctdaPoTh/2LX57tRuR6P2o+mifTGetjeTRVtKSY++4WT5dm1z3EtgEQo4EgpHBAZx+4kLoBlDX1Xdd2RV+VktgpEA4jsj4MBRnweYMBvTR/xBLeZur65EW9tvH9vT04MCvzkCOitEnEZtIc2FKJdQFkGZK8TIglqNRoLWg4CEsdSIIxuXmfsBoMerGm/aVyblWteZgVlnCwqQoLlesrOa7ynOo3r0KpwJuNIQSuP4kbXzPOyzg9Rozrp6cWyZmVIGEp7ktFdadWZ2MhAn4AwAoM+I17UVIBjBQS9GqHszkFLaO8aMqK3UEKKL2slqe6tDPpx7dibDeYAaSJ3+82KLrzEShFjlz9laytKGqBmPQMsOlG0yQMICVflnNBJc2vD7f/h77Udf/UhAwr/8V/+3gAQc3ely1T7cAySN2khgQpPmgloFbqMzBZlzi4DGPA/RMVGuZ+P2dHhqB2iRsAABu2CwjEcSoTKYAJCgzH2KhQI06BhSqI6MKnNpssABnglIoLQA8TuAGj8PzmEgge8S5Km9Ius1WyN2jJucU3UuGjzHRmusOyAhgj2DEQBfBIx8F0FRf8/Od7cnSrgwdDzqT90zuOZaF25bJ9vI1yidyLIm29qYY+mgtmO7u7tTyQDH4toAEghmsRNiOilZEtRbsUtIPlCvrWwvWgnBYmCcsR1kv66vV2IV3d6+STHAntVhoUgHecO6do8HgBJpM3UxyX3E+hG2BZcSFd185wFk+1PmVXR0SE2HBA70N4wKCBXZ/UWlD1Nab9L/HBPH+0H7tYOvTC7lZPOp5ihCoG0GgKVKYIEMlOTcfvW2ffXTL9uXX34p6/D+/n1bb2g5GawZ7tFBS2jERItYB46LZNmYsYWOguZ6sqsBEoIunftStn7s7G/6pHVvHO6Tnk91n/dr4R/2a2S4P1bV/Uv+pYQfs4692iGDzz1g27cJrD7BS7R42ysDCVzbcC4N/ZUKnFS/wGMy/P2aBsJwLIdujNoel9I+n9923jb5EkjDe8dt+NUxHxDmDfCXv6OKfSIhWZc2CEDAVkkfhHr9AJ1VCgHTzKyOUXRbeo2RIKHmSbQWJLMNkIBWgvIBowAOXXYZsUZS8CcJikqnM+aP2S7VRnnPrz4E7/e+bJQonvu2qYcwDmDA+7sSIQNWAoyE6Ghlpk7/ezhfqw8rGyy2H6VpCS5Klyo0Q6oPGXt1MBLEEgLoSYBfHTZLAiTxgJ6l0ok7D1s8x9XhN+pcBUjQWKnTFlpaiGE/r5GA0OLNTejKoBXBvoYQ4zXC3LOx9mA0Eiht0LPUWrVuQ88Kek5s8RKQ0M9lhGjxU0MjgdIGbCilDTAStuPr37zShufEFl/TSAiO3A/7sTG08a3Gx6UDl4I1zjoEEuoC4N8WIfHDv4Qa+tjVKNt414ygr6uCAnXz8HHqYn8NSPih31xqwAAAIABJREFUjATuZ4g02imJIKEXQ/G1+Du89xoiXYNub2zVELq2fLgB++/qFNrg8NvXJmc759Cl5+9z2lhXw1wN43MzsHM4cpzksGfQ5mP5HHXu1OMNA/r6XgVG6uv1/l9aHb8qkOCN3cevc7Y+F99LdVqG34kN7xUggfE6bNtkd2w3p9Y+p2vDLBgJKxxNOYUg07RD2nesBFUTT0Zti/zWqLU9LcsBEhBVkv8b6tvU8oaUUiD/9OcFVV6hAA01d/3YrlfLdncDkDBt26fH9vT4UZ9fXE3bZEnwNWrLSQRRaCkQ29LWSX2W5TRP2oQWXTi2SREEWFDr110oeftHbb6KcBIbk+xMR01PTQSLhOYmzme0DnN+eb4yJvrJrK2fXwjd0cUi6kBtx5y9tJ3inqzIzmGGgQZByNk6SLFMZ+rssNNnxg6J5juOwHHfZYnJCNYgX9lqOtQMMn7u5+3xAghwFnM4/73e/bod+Q4cxAkho/UriC3WY8mmH14ubYimPuesCTt9VWxRwNSYZ3Iutkgm+3d/73fESPjw+ND+vz/70/YXv/hLObKnybStdyFAJbX/BBKokzxRB46mxtNObIQucAFIyNIG5iQaA9SVay0yT2ElkJ2l9adomKf2uIvSFtaRgjKuEeeXntgpEgoYJZX90SjasG72bb3bSmzRz5VrWM2Chh5AAg5bAAmRdQ+hx7qnDPeMqlcQQMI8MoZiI4TAIplBO5SUWnRAVwFzAtw6tvkKKddzJzPsUukmkvTX+no8+6NKIYif6+fD9vXOMPfrTD/H2O42bYsY5mEnUU2D4QoEjgkkZNAWGg4hCMZxcU7dwpGxePvm8w4stJhYFYo0MOOyprr3aR8SiNFn8ep98G9T1y/tIbIluxgnxBXdHlb3Lgc/gBEBCABNcs7jc91vAAIDCMUOqgACcHcxVfkAooaILWJrd4KHYcic2vztbfvyd79sP/nJT0QPF0Ntu1YpiGqRrX2gwCMDpmMAyrJngGYKDKN8R+0RI1zTeO8O7lqUFPB8vXPmk7HwnP9hu9zZ3VKGpi4LJTFSj+HnYLt8ybYJgIBNk6Bbt4cUsUrXhNvX6Et7Yi3XQH3o42ocshTOc7QCfrzn133u4fypx/f6qffy6wISvF9V0Gb4TIZzmPf3awMJqV8jQCGABOYfVHf2LoJeQCjsLiAgyvgSX1yjkRGlD9pvrFGUf1cggaDQpQ1q3952SmCQqaY7AyACrIQAEshdU07YAwn2peJ5hy6GqOy1q1GZX/bt7Ot2TK5kcNS5F/O5ggbRgjqAhN5fjvHtWQl0bXAXq6Hd9Hjb/vt978NmJLTUCMD/ivnSAxudT5AaCQAJfReVozQSvM8biK0+KXYnzteDdTFekZAwkKDCrATEuUcSSmJWqVX280DCm5triS3yH7aZfW25XLSr+SzKQeCsWCMBdonAmIgb43lEedFzQIIYDAljxn2GMGs8L2wkPuekzdVaNPYkdG8Op7mAhId2/ZtV2mAg4W51G87qJ3Zt+KFAghebDb4NtyenDd1zQEINlOrCcSDFpu9jDR1bL6xLxs+L3468hZf4jh3hGiRfAhF47SUgQff8A3GYl4AEORiZParX8qsACd6oapBd/z18n3vy+9Ww+Tl7w3FAD3XchqcCCdX5taH2dzvHtDiblxwtX0s9ls/r9+r883XbSamf8bMezrfOoRkAapecguecwTqe9TPVQXlu/lejXcfex6zrafhs4vmkRkIyEmr7R6kdoxB+2LTJ9tCuTqf22XjW3k6n7W66aFettSvUt6mxTiABle+9yMet7XESaQFJiQPii5NRO6UQo0X8oIRH9p/6aECEWVvSXm5G318yFut2fbVsb25v1AN48/DQHh/uFZhBMR7NKVcgQELzAGTYNZHRpmlOj2REGZWtDbquxhJmAtnGbbQi9FxV29cEE3iN0gu9V5xsrf+sKwYFt5MomzHQ+EA5X+fLLggGsQgGVX53ZI2m4Ft2jXAwx3mtw2I1/aGtGmZz7YgTHPKDsxAOllvwxW8BCWSMGcNsfauMTorCGkggK17nXlcpECXWopoO16OdVzmKpfTL61AZRyk1o3qMQv55Vic+19dCy4Z+otgi96w1mT2Kh0CC35cTD719f3yxtIFMx1dff9nefvFW5Tt/+c0v2l9++8v2uN60LdmH01xOLoFbLW0ASGCOrB/WZ6UNCuhwYuYxH2fLUMbX9TD30BMhi5vtU3mKdObY7Hdi+vA5gUcIGE6mXdtS1dri/CLexxrcRXnEwyP9uIMdMAQSYDWA6gnUS6Eua1r4mdrpdGZMZRHZdUHlT6jq57w1kBDHCCBKrf8UEJii3u8PzN3ru9tOP4R5Uen/3rOG+wN/K0Df7RvUVgE3BB+0dUyKf92PvT7d/YE5EIJtTwIusQ/e14dAwlADyTou2vekkxQ19NVfMfBnRkK1u2d2HCYS45K2oe5zTg742qtv439TvoDuo4Oazm65/OoYopVyzNNx7vYvgQcADgAJ1I6nfciDyyZkomZzXIuFMFmOJXC7lWjlvu3HxzZ9c90++/JzAQk3NysxZY6nrcAEKbRntl/aKrkmFYyYSQDYhgYDDJ4i8imA8XRqT5vQALCgpRpvls4vUd/9PCDAMTyW9XN+TfapZHTr8/G/h/v2+fkjkWObZ5/LeiCwWau/aL2D4Z5/6by8xvW9VNpgxoTXyNDnGl67r9Ov/zqABN8fx7zkS1/yhXz/28enZCSEDjPMOb2X6QXEY2EpAFij97FGFX+77YAEAEGt+XG2tE1dMrR35OemRsJFscXRXu0+yRXgS9zcQpOnY0PoibC4vl/akIGlSoPGsu22r93eWUptPCYGkDz+1cc0iFDtnDURWGd8x36rWQl6zmqc1fvPPledj7ZLQ59WCQv5BgxflIVG2+1gNPn59KC/y6fYM7jn2DPQSOjAhlKy0K0HGCUCDs6BBGlu6/shltpBqZQIoiE1C9FYns/LXRtu2u1dlDcI5BaDYdGWgOrjFFucTtXFQWBBlo14PJlfEetdbv/4GpBA1waV4yaQwJ6/Edg/a+u2ak/j298cIEEbRloWgARN+qScv8ZIoE97DcCeM1yXAlE+WxkFlxzSS4h8PVZdIBzL4jpe3LxWP2ND6+v0RlMXuD/DBGOCiqq5w2DFj7MTRhgd4Bp8cLBgJ6xuYMN//yqMhLpZ1esfjnn9uzISfD12TuQsOHX0zEH4bA2+bTR8jNe+XzcuGzVO5Q3VjIR6Tbxfg//hmNVnyHE8Hzx//P1LbIsKCPjaPFeqIfb5a0bChn64ab80/q+9Zye03uPwOfu+PK+qw6nNsgS/NYjzmNbN3XPXm3v0RicIitKGCiQgeqbvnnYKuJbHY7s7jdvddCIg4XY0bm9gAiRCK8E22vZIdBHGQTAQdmgpjE89oIBafWokyBkWjz42fWp2Cf7ZSNTKZzppN6tVu14uaE7d1o8Pbb/dZN31pM1hJZAlZGMHcVaGKNSgLdKoGkPq5wATFuEAoOugNn1P0frPzhqOgZ8J43e9XIUjm4Cf55pTrm4r6fGsuCCfhZGgIC7p7HqNzXM8UvvHykiIPuuPXb10dRIrIOnNnWOhgeCgnLlqYI8An+Pt9n27S13jwPF2n3kp+KfivoIPVKxXK/VWt+0T+ygziF5bElNTq7m+dMDrw/PS87UDEHK+MOdd2lD3kPh3uBZBhe5V5mvQpuD71AeoZ2stM5vqga1MQgIMRShNrU3H03bE2acenm4gjVaix3ZzNW8310tlOn781Y86IOEXv/ymffPuu/aEaviptY+bU6jQH2hFOGszqjDRRtjgpLa2W9NhpBeSRaSK4IJnhbr0j7/8om33BF7b6HM/Yz5PBSrA6CEQA0SAXUA3Bt1Lsnm4/9tVtL4S4A3YwHhlq9HHDcEyr0WXAsaOEqDQSKAl3zjmYgay3g9qYOBgeBjoyBYhpDhbdSUNFQDD2eQ7y2UAccreJAW2c1JPp3Z1eyUh0M5hLYCGg6jqSFf7xnFxHAXqAQrBPsIxBLBMYb2ZgYwS7HX+g4DS0qlEV9rTlH1N6tKSIswELfZJGEc51G6xOshG+rrrXtLte7kGVFJQGBh1HTiwrvth9TUIrpeTlQQUz4KHQ5YQ5m/tH2q32H8Oloz6POwBGqI8WueubVYzY3+anIRPHifR6vMwie4VgMOzN3dtskTg7KZ9/sVde/P2bZsvKEch2FtLA0MieFu6gTgTGHOP8wH8Ajqs0UUoNG4QXz3DvtF4PJ2zORSqDxburHto3aOHe6vncgjWnc9LP7Mhc9HP0DZGxxijEbQt2c1eS8lJEcCU6td2QE4eyNd5ac/3uXwsvisgUa02ozuBGbfD+/Wcqr5onWeeC5d8pGpHPd+G69/HcvtHf2foI/H30P+ox6S7jfaHbP8ZrQhFz+paPo4mM73/9LgWkCA/Y4M47LaxvsW6GYeQK+0jZUtPsRcy79HswCYjvTKVwOwhOuxM6UbA2j6pVOnzL+gAsBITgQ4tIdIaXWCGCTMAQPmGydiTiGuxE4yXgXm+W/Vh6rMCKOh8Ct13D0w5qI85GWCC56VABObgwS1q+3nMYereW+e4r8nlQ5RuRfmQRSUjqPbzdtcNlzZoP1XZYO7Ph9Sm6Lr99OxKxV0JHlb7H2sprvfjw0M87yz7xJfQeKUuhYGEq2uYIghxTwX0XF2t2mI5a5/d3QpIePv2rZgI1suB0QpDapbtRVW8huhsGUPGyBo+vmc/i2Bv4fuGjYAZEXY4gJPwowG+Jm01B0xAz2stcNsaCQYS/t4/+m9aG9127R8lIgorl+RDL0FYl92v/O/R6ZIF+JUP81f7gp3eHwIkqH3QgKpjI9MZmwF9rC6calgvGSs5i0UF1Iti6HjaWDsD74ddA82h0fYx6iZcN2pex9E2kODrON/M+2B8CCTUzac+5vrvvwkgwWNs56o6+q8BAXz2hwAJdS54vL1Z82y08EqNXR1jB8nVEagbOf9+CUgYAkg2sHVj57UhkFCDlb8NQEJ1AO2MGxDgb6+b+pzrmqwbeR3rCAYIxnAkQ8/bGglq8ZqZGngFdG9YnU7tpo3b9ai169G0XR9P7cvlVZtntt4ZRUTRIL9iX8gR7hJEEJhAR4cBkBAbCa2Z0ElAmA6qWNSzASTASEBU6IiC+NODHKjlHLryQup2JAeXKg9Ql3RR2gJIaG05T/Ex6ucSSGDTJMAPIGHXt3hkkylAApe1TOq4X/f8jD7AONj9+GveFFOsZ5UBOgG456oC8wQSED8Dj+ezOId2EA0KVMfMz77fyEB+kvWU/ZoNpO6OAQBAbdcGSJCKHe00A+JvNlLNCd7KazCQIJAhs2IcQ8BGAgmRyQonxPMzNtq+q4Pn3SUgIeYnFNY+Q+3783thr1JAKmsx69r8dQAJaCSc1msBCZPTXkACJQ7Xq5mAhM8//1yMBEobdqej2j9S2vDtu/ft43rTNsfp94CEI0HR7iDhRQFz2e5UANY2emnH3jJvb97eSshPzi8gGEACtEyERSkNolyIec9/zNkEEQB48Mburm47IEGaCtB/U6QRIMGlDQYSWCfMEUQMKaFQ8CYh0j4rPwR8aiDvZ9rZaRTToXNuQ8fBgQOChcxhO5wxj3sHNWxWk+4DGisEsKq9P8KQCG0J6PRQ9lkiEg/M3wCcfE5U4AxAbAe9B8cy7Fk4OP5nwbaynm5z1gv2maGlOdjoyhFlJfxEGR+aCZElhI0gZlHO+bqX2iZbONHj4sxkt5ZfABL8He9/w7WF7ZiOaOWZa7DQ/qXTYWAjjZKe4xmLL1rhdVTpY6w37fnkCGG4sAeMsWOokSeQMIZxdowWv4uZ5ixg1mef37XPvnirYIxAhyAJwFZB1p6AMTPWwL1pb2jBeaDVW6rod+1pTRfP0oFeI6HaiwASekHVczZk9Yqr79cDCbJYHehU/aI+A9yLtFb/pQv8xW6P0iQHjPYZGH9Aw+pv1HN7zg795fq3fZbq1zpoZR4OGYdD/+gSkFD9iU/x/4bHrP64ASh/pu5XnrdDIMEAnY6T1HiWgex9dgaIdHt0UmljWF+xPwIkqIRIdhTgN5//KDLLAAliRLUM3hNIwCZXIIH5DRMBa0Ob6eubq/bZZ2/Cp1DP3gASLBrqhFw3R3LNUQrHay454Rpc7ms78RyQEGBDagRgH+1v5Rp1SYNZCB2QkIG+5skrQEJ9LsN9uLZ/FJiYGgyV9dCxLFQqEgDCJSAhytnQ+rHdT/HWDtD/vpYCn398CkaKme0ACUoIZ2kDu1JlJCzns2jTeXOt329uKW24lgaOOqwwjONTW2TLYZ65bHWyOmDxueOO/Z8YV+tDWATWGll914bwb3ogAaFKGAkACWgkHCkB2+7OgARKG54DEmQPn8mDVNv1Kf/+Ow8kmJLiBWYjeG6sz53Famw6gzwAC6rxeglIsHG3wa0sAd6rNWQ1uKoLzNdaj+WNxGJnLm3gsza+QyNuJ8afqRt/HZ/6779uIKGWNtiQGJyxU/7SRJVTkXXfDhRqMPraRlTng8eXcXJmRgsvszN1zvi1GhzX6/ScCGe1z+p406pZNW9oXRA4qIP3uarj5nv92wYk+LrqZlzXUF1b3uDsONh59TPR2GZtzVjt674PJBCwjCfHNhuN24pShlNry+OhLY6jdr0/tq9v7lTeAMJPwNQ5OSpxOKm0YQvGP25tO2ltN0EvYdSOWY9nkcfYSKLLAkACmSoEd2AmXC3mbblYCMLdgfqfju1qgboyLcc22hjQSFAJg4TrxtpIVPuoNm2ojCOoNGtTlSIcOiDhtA3Ffgvief645IhrqYEUGdA6TwmC/LfWU5mkmk+09AN6To0EOUvJUICRgEYEAmMGERy0VOerOqJ+hn7+0BMd+MW6CpV86KDM6/uHj7oiZf4FOp33vGdsKpDgOnl1BWDMx0Hd9KYLpV5MBwVXaoPRUat9bXaQbV98zwbsql10xUj9btgJZ5VfBhKq2OKZHUsHpm/72LOc/DkCfTT/ARKOhwP63x2QYEbCZ5991n705Rdq/0imH1X6X3z3bXv34b7dP63b/WPU64LUkO1XOzSUv3bBsFnNVwEkJP0d9oJZADBkEBZVho2uAARNOFGLeZss5qTb2+OWEop92xCMIYqHtgbPk0zJAUZCAAk8K3VKgf67j84JZiTEeIdjpHUCzZOMn5ysU2gzJHOvBim27bbXDoJtT3lOlFlQdsIc9OfDcY62qlyPnzcOqG2R9qXJuH18+ighvwMBhVhJFLbSxYGOIAddJ38PX+f92vLR12TbFs5hClHKiYxAo/oSto+xfk2Br33bT+3+PoBLX7tFGfkN+yEKqKoAaT8LbTe87/nvui4ARHzN1Sep36n+Qt1PxTI4THq2QR5A4516BLIdxSh1reLzsxpzyr0Yd/WLz7r83Bv4hY7HaXTK3zyVnf6mdG2D+NokAMnb21W7e3unDCFlO/ouT5HnW0obIpOXQAelUeo7TLvKFNcjqyx2TWgs1PHhVno/TsV3Z4yEOg+qPag+Qm+/Q/a3+kV1b2S+1PadQx+Xz8KGMxMHX9FaHA4snaWue0T1u6CTX/Jr/Jptf/VrbaNr6cxzPpyBhDpvhvvJc989G/cLLQ71fplb1ffwMSO47HWpnGwwE2IqO00b4QDzQhRYvELNCYBRgAT2CYADWu5yTLQSGFuYSGIFnWJfA0jQuNBVio4xo3Fbrx8bQIJaAaLRdASghGnQ2myaAqrXq3Z3d6Us9wigUp0SuKK4fo+/78saI8fUQPJ9cQ2OOXhOAm0LI2Fop8RIwIIUppwFHTlWJAZSIyFLD+wTC/TcR8maj1tttuMRH9t+bsduFCsgwDjtA51oaC8g7uMNGQldG+kjjKIAwiNWqJ15OIEZX+caTLW0QefI+8cOab9RqQG+IGtw0pYrmAiU8s3aze2y3d3dNlgKAAmIK6JlhDCs41ESScFIiUTPfAyrJMQYHXtofOfxbAM06rVqWJaK4/bZXrVr+1rZcwFy4YsCJMBIuAQk/NE//m8vMhJ+CySAJve73vfs0DBrURfPMJivhs6fqwZ7uPnXz5wvvr4+q16QM3R1oQ0DYRv54YZv4wEjAUPha3EgPgQSOtpRZnpqkF3vqf77bwJIsKEZbpjDsb+0oYRx6DNWNejWQnulNKJuYL7v6piy8GrQ78XswKL+fWnDNZCgoK1QN+t1Du+rbqTaKkrN5fCzHrvhHK4b/Usb8WvvVaeiOjuXNn4/r/ocK9AxXBv87Xnr73qOay6L9pXtbRJIwEHXcZTFjjaNtEGCkYDbvDyeOiBhtT+037t+065HY4m+YcZhmOzWkcXbtUPbqsyhta3KGwJMOMzG0kvAh55CTa90cwiNJMOUvTypYwObCnVooNToKFCyAEWNjea0WzdaeKGRoPaRJDAnBHXUPresgY52ZVBuEbpj444sKLLPnC9KF+q8sLhiBRiElOda8Lwk4/YSkECQpjHPDJyDbEoSZtNFm03m7ekJJfmHrjNM7+j211QzIqYn6ncCCa51xcHh2br/+tMm1Oat3h/iQtnBousUQWAQ51LtJLYugQQYCQI+xiEyx8MxkCBKqRyH50sbqhNT6eudPR4wEnpAITb11xgJrwEJr5U2zLhxOvIgXEbgioBoYSSodeCbm7a8XirTz3iilaAs/PHU/vzn78LZPYZ6M+AE7IbRHmYDINi16jy9ZtEu8HgqmIYivt+qBSDgAGtyulzovxGK+bAVyOyiH0DYKpX9EGJEt+NqfiXWHGACLUq4lo/rJ5XIoM8ByBFjGvYx2qTiYEVWmDUD2MV7XJd1Dsx4cvBr58v2srNBXcY4LZ1r7VV3Gq1H47MBCPEjxxzGwnTUnjaPWWYk+b42BeiaSklC9gdGgkqsABbyN4wF/+3a1pgrvcYH547x7ee7QTSJs6XNp+5a60EZqSiLIqBVzfBkIkAm5q2kBJKSG8we2cZc38/tD/V124y6p51r0vS7xSV/wfapCySw1TsAsEhrVYDC3ZAqiFDLVHUNoxDzVNAEsJQlQNpLsb+AsTDIRtjwQzuN/Xsv263uItNlg8ejVpqLaVte0YI0sn4K8xeIOwav2PfN2GO3GFcBxvyXYJbnF0wPs2XqHkrHkt5GhNjZsGvMc37McE+NzzE3ex/Evp19PYCB+gyHx46SsGDiMN/U1hWR2rSj9ZzVl/BxmHf1pwYzw+/a36rBuK/30tzy9338ur/VPebSeHXXV4LU6rt3vlyGbpdABO91FUgwUOm9YI7IkYQ9qRLAJxA8FiK8Yv/gg0w7IAHxTe9n6CPA8AqafgSsAAkcezINUVkDCYfNVkGlhjtLG/APVkuYilFmRtcGAkuABIFaQkn60lHvmzGuAVxQGiRmVdoe3mMe8FyGQMIwXujYT9l6JcbQLKmYm8qyq630eWmSv/spQILXFMeve7A7ZUR5EKrElaMeM6CzVeqOFOyPykg4JJAQujjnQILOlV1lgkBXQbsABOlOJFvsckeYsQkkcI8LATEjddXQc1qgZbFsb9++adc3i/b27qatVst2e3utscKX4wcgQfNOXVXGCSRQ6pAlL2mPrHnTt/cM4AEgQX5UAgmG+y6VNhhI2G+f5P8eBMKupJGwmb5pzwEJAvfPccSXluKL7/2dZyRcElusQELdNKshsnEe1h4NDdIlgzc8ztmEL1RvXrcwlCZFLm47NDWIq5uwJtI0HC7O9SlAgo20A1ujfhUt9Ez4mwQSKpByCXl/beb+dQMJFq0bZtg/FUioYIgRWM8tP+ehI1ADv/pMfM66gdeN/dJmOdz4XxvP4fufAiRUgMSbgsfrUulOnV888wrG2YHWvASdt2I8IjdZ4qDxSiBhPGcN7BTsTw77tjgcGzrri9O4XR+O7ev5VbsdT9u1UFlQgmM7rCNjrcCkwUxobTM+6T8YCS5vkM4PG4eFXZXhiA1NSarRqa2WSxlzDn2zCuSZbNeWfuNPT0KC5xJbnAmRxjHFGVioWwMAB4BCMBJoA0RtLg60VMgBlLm4TItrrmctsdez1O21sZx3QFHmmW4U0OE7KuL3GQlkKzVHs8TBDidAwnRCPpxgJYAEZ68qYOnaSp/DDgvjq4yd2tb1rISuzaEzdwn24YCdZysIHkvwlUCCnQ3GSdm4LJ3QZpylDc6IaZ5J8TiyEJ6b1bn1/LYT4fnndbADzBnUKYd977UN7JDYMfU61bGkJn3h5xlGgvcOvkHQT7vGEdmUI6wb2Cm0xDt2pQ1ffPFFW10v1fUDdsDD02OWGIykkfDNLx8EKgDAoY8wYv5Tj3sctfl02lbTpeYX9xD0f7cPS0c0gxg5w2RpcYCYG8uF2jlSzqAuDJQtkPnOGNaMhPl4Kgfq6uqmTZdzzYn7p8f28PAkFoO6UWbHAZ7FfGRGQsxJZY4TSOC7BM7sdxUsHwK0DpI47nSeNa3KnAE6lTZo6RR2gXiWKQqQmy26jN/usBUj4XCijjk7qwAkNNq3zoJeTylD+R1AyLFNFKjKkgTlOWvHCUbkkFaNhAy4XZ+r3y63UGvNqP3H1kgIE60KrR/W11GdMIL6jzPN54V4nv1c2iPqB6pt1hyURsy5TsNwT6nrtpZGYGsBQ5nHw3MAMmmdJJtI9qzYNp0DRkFSo11S4PUphpm0MxRqt/0ImAcn+dhOaCQwLuNJO81WwG9Z2017yNAOONGxoR0EwIVgXTCluv0r2/NSwibblr+7+0gmAiK5HjP5L0VPI4TiCERf98Z9jOHezzMXsJECsF2AnIGGgYTL+3x0ULHfUX1Ij6PavJb94dwHDF2Pl+bHMPj3tZoFIbClHL/627arfr+u40/1W6r/WhMutqNn7eEvsBZqNp/vG4S2TUJVJvyNLK0CmFDrR/bS2NsAq/cqnwJQDWFV/g6tiOg0YyCB9o+cB+0WAwm0i65AAkfHVwFIuFpN23IFk2RAekOYAAAgAElEQVShNU9gOQZY01TFd+o7wpjlFOMZzEbYDeoSXVqbG5TlXiPbHWUWw6SPmQZR0jBYxFlyA0jskoM4b9+xQX7qIfy7uofy72Gy4GzPdCm6gAHrjLgxt+1gzMru2Nn+0UBCx/Q7BSPHTEp8gbCZsQ9YJHkIJLiEqusWlYCCtXXcpnG1WAhImM2j+4IZCQYSPn97q2eHRovYQMnagEGr5zWKfcAMhdqKmefG847net79yRoJEqLNkrCY8+eMBNIPLm0wIwEg4TRaCkjYzt7+VmyRgXtNbPG10oYa6FUAwAa7AgleDMPNdmj0hkCCDWUNBL2QDAgwWXpnrq/l1GLshDQyO5t1ThVIeK60oW48Pqed8edq2P4mgQRvZNynwY0KpLy2ofy6gQTNqVLawPyyY1oDkOrwe17UDdfXfQlIsCGzAzY8lueLj1effw20hxmEfxtAgoPKOrcqIHQJSKhz2uNtJ6cGFThvDqhxZodAAk4jAe/+tE2HdS9hxeWJ/8bSSPjRaNbuprN2s1i1FQElDuwWunNQnQmAEFvkv6fxsQcTcNwx5EK6K0Uy65WT6rhazlPc7CTU+bO3b7Uxk3F9/PCuXc9ogTdRu0gc/+jSENoKQrIllkRwFsCC2Pg4CWQd2WwOtGAMpFygC7Fxggb8Xi2ifR3U9DOAVBtwZBAItjsbVCYpY0/AJxuH6GSi9gIHpJg/lkjfdhviWZ7/ntP87YxE54CXNn1ax6PI+nptmzJISYrW7izfl6p9rQVPKuguRLu4l0qfBUhQrSdzJDsvmI7u9aqe0kAhFxhL1bn1+quOqIcJIGG4L8TnLG6UXXKe0Uh4DUiogIT3B6/jCiTgUcFIMJBwtZy266tF+4M/+IN2c3fd5qu5Mv3fvvuuffvhvbo2PFGve0DsEuCL0iDEr47tuNm12SholLMWYLTKFxSgD1p47oISCoigensGhuB+PhOQAE4CkIA+Q3TgitZ5BhLgFvCcABIW1yvNg/cPH9vT00Yihta4sM0HSAiNBEoIYk2oUwRtI4vYJ397b67BSQWyAA2WVwB4QSO2EGHUy/acZwtuxbrKNq1yrAP021M/v4+6exVYZYKMv6n/h0bPwPB7JCYA/8dZY36H/gc/CvaTZsu/tZ67Up64R1NtYy6EqJvX9eHIde9VyhUdHuZyTvnsZrNvjw+ILkdLxeMhtUkoh3lBw8lAft2T+n1u0s2P4d7m9WO75H3YwKLsOCCCVOrKWLvML18TO2YgttgBy+ORGC/RUWba6U14/4jXKU8AxIKFEBoJJ+Q11M530nZtLlZA1FgDdAGdUq6I/T+02TJKzmbQzBNI0NhnJnsMs0Yqv31ArXmCVghB2CIDzbRnzmDGPsZ1LM6AhPosvOdV/2EY1Md1BpDgsa7Bu1hYRQxzGKgDfjlQrD6Wn6cFc4c+R9i8pKWX+oBLvm/9rm29gQ8DCRUkqH40x/P9XAIShuer83DoRwztNH/Ljgy6ZvgYeh/2U8d8ixazXd29wFy39UwgAeaRACNYdcB8sQft9pHQ2+4jk82+EeyGYCRQ2qDxT4YpQIKC8BMdWh7VZtKlDSqZhOE4B0ig7eNcn2XdRylDtF7k+WCjPA4RSwTjJFhNlDzBVO7FXf1Zg5r2dV3icL7OU9BPOku91lKMZwDslGPWOdsxEXLM8dleAhK8Brz32gfQOV4BEuw7ao48o5FwPJ2zbwwk2B+BgRe+SwA8/VrL9qeZ4AXw1DUew5dym8blHKZpMBIqkPDmzZ0YCRVIUImfge0EEAwcqNQVe5KlqvEcwucJMKHXSJCtLWKLYT/zGwkk2P64tIGSWoCE3WYrjQQDCXRt+PuUNkzedGKLmOYO+nwmDzJch6/9/XeekfCa2GLdPIaGiMGpKN1zRu2ljboaWTlklT6ZtU0GE5QhJZPpliMlOKjBphAsTeCQ1HxJbLFuMnaovVgwJkOgpBpd3X/pIf3qZEmHpY7HaxvB3xYgoW5uMhRGaidTbQRG2LuA7KxmrG/v5DHyGFRnYYh+nxnNwfHqeexYeZO2ATW7pG6Mw+c3nJuvPcPh+885O55XFVmum0IX+Bax0zo2vic7EmHMezRV101QkgI/BPSXgATqX0MykTKEQ5sfjm1+3LfZobXV4dA+a5P2djxrN8urdj2dN6jitNUjw6v1CJiAunU7tqfRsW1Gx7YeHVXiwM84M8rdOsjrwciHIxKOBRs7G8XN1bWMvjIbT49tpdY+o3MgASaCAAXEG2nvNGp0V0BUaaTsWJY6TKY9kJCin7omgC6VUIzbFc5I2gk9i8xgah6oXAHK7/NAAjuiMvti0G86Wjt/q7Ycxf9kZAxtGfftGt26CduJ1Gula0E837CB1kSwg2417HPxO4KvYI/gtFWnDyBBdPb5LIQAs9aV4KIHo0KLYYI2wIWuDdXprra/rgECg/peDzZkGzDaE77QtUEd/y79/BUZCeTBABRWi0m7Ws3bH/7hH0pA7ubNjYCEn//iL9vPf/lNu394bI/bXRuNr0JEDiCOYJcOAttdE1NgNhdQhjPLGJLtZ/wJTkx/Pew2CvbFboF1wDMkKIMlABsIJ1q54FMHJPBZhBU1P7JdFkDC8oZrObYPjw9SNOe4uHHOGOnzowz8YdpkoAiQwA/zE4CO8cbx5Trt9BuEqWA0gSI1xaFujhZIdCQR8JTXFXYsskJh8/v2kbw2m9EDfq8IAOFSMvT85m9ATv62CCO2qoouKhE+65X9cULtwHP/sddHSeIk+753bQS16KBMu+UZZKoAElBzB0BABZyuTdz7er1rH95/VAbUQILWRTJ5hvuW57EClMxu14DVNsVAU93Ha8BX96RgcgT7RzZgu2sz9V7vdQNcyuDY1Hug7ZbFFjk/pnfDODAPYIKwR2ZiVNdAWUOoHOi/wxhbF6wD/jtN5m19AEw0K+TYjgjVsV/IjsfnFUQhIJp7lcZGorandtxF1lZMMU2WyLACJMhvSyDBS5xSDM1FGA8M/rgHEobB+qcACZQ1eIxrgsXPzOBqBZGrLyONiZzblcIfLJxjJ7x32YdF0A9UJu6p+hb+uwN9cgAqkOD5VM/ve7ZN5TP2t3x99Vqqj/SS71L94/rvS4yEeh+VhXLJzxtj7Lqg9tT2lDeo9CUA0+lkGa1w9yfZps0uW+AmkNBpsFDgQ7LQAfZ0KXCAJIGBBIstEqQuprM2X4zazfWi3dwu9FnalrL+qaXHR5AtyA4wjFkARqH94nazlDYAPNg+egwNHHvNujtA9dGY//I1wXQ7ocOORB/+Dy2rzxgtfacR+WTJMvKYd+u9lPn62upz0zwR4yPgW5c2xLzr2RHdvBwwEjo/ogEEB5jDTwUStHdIFDfaTNZ15vaROht+zAVGAmNCKQIaCXRqqKUNaCQEkHCtPQhGArYaEW6NudtdU9xGS0j8QZ7fJAHlnHUqRcrx5yXbbYAEjfsLXRuGYouUNqhUW6Wli6604d95ICEWcNrv/OPm+lZondpxoEpZW58leuIMQEycl9s/XgISqiHW5pJ9RC/9Vs2L2pbFtapLfKp8OkjyQrNh1QJT39AIBowGGkjAweDHBrhej+9JPUmTrvlS+8dwlBJFy/P9bQUSuC4H7PW6X9tALmUcPfavbURD0MOf9/Nh4deav+dAkiFg8hqQUI3n8PnWezdowPH83HjNoEQ973Cz93FeGr/X3vtVgQSOZyfFTkK9vxr0+tgeK2cTu2eWnQ10Hx0jIa5Ym8yYnvXRHo6SATbgGWgqdNjdrs33h/ZFm7a70azdLlbtBrEpXH0ytFA+M0BGH2FzOrRHWAnQtClxoB6fs/A5r3GegW1MZvu1TilTQIBRdONZCDviqB72bTVqbUHtN2UNs4naR0p8MVFmEv8EBs4yjEaHNpsj3LPUdwAyjjiT1LYlCFnbBNG1wY6YAYYuGMHBgVpKRgFIkIxcYs2qIaa92WKugAzbRSApUSIAHNE80ZMIR1obHA69quZPwZKQOBSOOorAh6C+7wk2aTcIiIAmRUj/4tDpc+5yQECabJ+w8eMAPKDZJzuBEKxz7jJ7ZHuuWn023uWiCw5ly/PabSe32S3iOSDhDCS4AOZ5zHvHt4qpZaZnH86jbU6s7UonvQDrfzKQcJQ4IuAXmaoJGdJ2aFfzSbtezdtXP/miff7jzyUi97BZt59/80379v0H9bentGG7Cx0H1g86ItH6MYCEqxktS4NSLu2Bx0fNE4LUCLxDPFQxFMJip32j2wY08hPiT7MAEraU4vBsydpSakKWOJ2vOW3IEEK9vmmr6yu16/wIkLDdaz7h7DDnzHihVIA5jd2FFaPgPPdwPsMcZayZs1wnr9mW2hHswZ5jUIGhs9PqkjKMNTRjHMCpgkd+c83KDEnkkd8hEMiyn8lRj+zbcwG07Zvtrfdt5vNkMc4WgZlRyprdjx8fdS8fPqxlt5xN1F6GgGOuCZgLY9aeynx2CiYARmgvxv2b2k750bt3H9rTY4iMIvKm7hudo181AHqHVHW7AAmUavB8Ae0yuFPCYhTU/eeABNarwZwKJAgc2mwbXUe08mVwgi2B8xulCgQE1sHpfyuAUQ16ky2mBxnPxQ5//yywRUAJCSbgXGMCeOZqUTptawK/1Jxg7KD+RnAdzC+0aAjMZqR/GeNkioiNNiLTHOMttlOXKAGsyFpmsWUGnXHkDEa+OkCMXiOi7smfAiRESdFezDBEP6NKJuar7XH9W10KssSGseHH+6n61ydwZGZMZSTYF6jPm3K7Or+HPobtak0i9OyzYFJoX8rMv8fQa5TfQ6Cj+li2v8/5KcPrGXZp8PWN2YtKO00fz9ddmUz2ubSfqGsJMzhKhVSmp/IokhCtTedLTST0EB4f1+1pEwANjIQAuEO3hIk5hYqYgo0Altp39wcBCbvtWpi6u0EZSLi7o74+WgkGqHSQ/6CSHoHnsQfxwxjP55TqZGtSAPtdtKK2X2bvCZbhev0UrXYzlvAc7+MW7nGnc1FqgTZMpwmTq1fikPhpzDv9BqzD/clES2EDVjDDtrSCd9VXV8zSJtLe6WCDCxoJMT/SNrici78TIIDRFUBCD1hZkJbX9fzzs+xFngfhw/Zld/ZpAaAD+A1wBfAHEIEOR6ulOzas1O0IQeQ3b24CSLi67kSH2XPcrtEdkxZoPmVy2AkhvFy+q/VDeQomNBmSsiP4c5QtkvjMjjj4TB2Yp9K4qXS80FXabTdtv1lL5+NAacNo1Q6Lz9sfw0gYByNhMgnNlW6o/11gJPSGLW9s1FoHJIR1i2xclSIvFsfOcqjp9D/Veayb/9AYdoEQTisbGQZcblyAGBJj46HgnitJEb+9sGIxnJ+3GmX+7YDQi9/omY2DqWHV8LHgMULu0SuHLylZzsYNDS/XYoNho9ItpAvtMT0uspalvMKghF/zMfi7ouLDDaPedw2yZUyL2Fc1NjrmK4yIMKbnYouvbT6XxsbX1wdrkaHCURsCCRWFd+1Vvac6Xm47fCljwOeq8awbuJ+/RfaG89R/c34H576GClK4tGA4/n6OnzJW9Zn3azIzLzn+Q0DO12QkuJ5/CLoMn0f9u0sE5Yte60KpobGWD8tlhE4qbYOjWAnXu1O7aicBCG/ni/bZbNluaN+IAeY/uaKntiardzq1x9OxPZwOyoQRMM2w4AqBx1Fzmy3hbFOwARZaxNsjg8Uzo1ZuMR21JeUXUKSzS4OABGkmkNEi04aGwqjrS8zGJDHG2TyElVKTIZwzdB3IMkN9DOfs7d2bWJ9ew0I6LFZI8G8gNe+DgN5itNizWdCjR5OpdBAe12vdo23EcU0gScV32D21bUuxyQBwyLLE62Sh629lBaJPZyiuu6Wie9S3kdhUIZgYCvuM3WQa5Q4q15pN22azFjhhW6mNdR6Za4K/M40YBad2GoK277pGrbczIOi8W4+U29Mp87QiGDr/KerJp+gQYdCgrvugSh7inur+k9oKFZiItRLBY2cL92Rfafl4lGAdjAKVuiA6etq3q8W4LVfj9vkXt+1HP/6svfnsTmU633742N5/eGwfHzdtsz+ovEFAQmptoLlAec9oG/Of4wEG4dgAAh13MXaMLXOQ+4/SktAA2ByObXPcSoyUzg3HWXQ5OU0CSFC7ROiVqYJ/s1y1zdNWe8/bzz9r4/mivb+/bx8+fgywIZ8zoBXPfjGLTB2UUa19WqVmC9D7+3s9awcmdniHtqW3o6f2uH4I3UGL8yVQ4EBMGUtKKHCU3dUisgEhxsfcVgAcYJFtoe2b91vPm7OgaIrDhl+wl6gX7y2XKwEFBB3v379vHz58lHhbgH8BInT7WXYgiWOG+GCILUb2kdfQZCHrKabFDhtxklaCGA+7tZhO/fyyg+2dNYDPHviKksr6g9isgz4+y3PheBalY47UPcEOqIIxRvBpGwAYFkSlH4CRASCILaXSkPgbYJiAK0R0Jxo7MYxKC02la5JhpSBRonNoGKSYo8Y7nGntDtOJ5qICgaQDyw6kEr32Lf5PDQrFK7k+dUxapkENT8FK2FFeG9pXWRXJBpPOQvoh4R+qSWgbTxZnjLC6R3vc6v5aQTH+zRoRaDGmi0kEDuogALKATyfGQHQQ0rgkkGBRYvlHpTzGtfAuE+LcMOlYYwYAfE8qbZhEiYPnwNAPqUDrS3t8tYE1+PfrXtMWg5RPSztZ0al6IT/WZQUMq3+kz2Z5nPaKMUFYds0SoDTsPgCQFJlqgdxpj8J+JOiVLYnjWbG3YBpCl0QdHNoshG03u/ZECeA6wG9l0k+ApACmJD4DNIXlh63HxhH0A5etn2BoPbICBHyS4b65vm6317P22WeLNskWzm4FqrWlLHVpH1tYJ52Nkr7RU6ev4TFmXqs7j4SgM1BNMVEDL7p/qYuE2GkArOwV+BQBZAn5EA/eQCz+Smz3FlMVg6d2Zcmk5hCAuhSTBdMDvaieqcpTqH6Anp2FEDUBgyEYQNm+TTpGkDWNYBf0+z52rNdQCjZjx6hMvRkDCrb1EbjHM+DZzOfjtrpaCji4vl6065ulWszSxQH/7Op62a5Xscb4D3+LklZ+tusnPQPpGJCEUjeZsQBufsNUkP0nzmQckpmq12BdZSm275lrwzZxXw+P63aQFsOoLfQMw24g+7Q5zttutGyPo5v2n/53/3Nr7bY1xBd3dCKbi/ll33vgAP2V/vy3WtoQntU5LQEgQehmZhOtgnkJTPihQIImd9m0vEBrwGdErRrRGlTitNWN9tJTcGkD3zOQ4ABzCCTwfde8qUa4qEF7I6gblI9jI2LU0QuGcw4X8dkGl9d/5gwXYMEbSXWwhhtj3Ti8Efn3kBpdx1afeQYk8jX+UCDBC9HPzxumnQIWfaXe1qCd7zpQrs+83uMQSKjPf3ivl/72Rlk3XB/f86WOve/Dx/L8rA7i8Pm8Zhnq5+tcrue4BCTwvQpU1Gv4VDBBjRv+ij/oJax2x3ZFmcN4LK2EL6aLdjuZqLvDTFRvsnwnKdw/CVBo+r2lc9Ho0MYzAuceSDhIxIv9KnuNo6JPeQAOy3GnoK+ddm0JNZH2TeMjJeUBJECdVocH0OepNhPiAwR46OIQ7YTis4FOo4Yc5QmyCwd0CqA2j9oSvYXFrNNICHsYytL8RKcCsq1WM05qqmN74BayCaNJW16t5HSpHd92kwE/geyxNYQks1yiOrleB8OMgpF7BV3UE1Jjmoi/bE6i/t78UUdXYJJ1wLZv4Jcq8ZrEbzbRyuKaSrxyLlV6C9gxvgQeDjBFz09V5s5eFCCh2iWDCGTM6w9tueLnfCJ6nF3rbjsLTZ4f/qYs4kCd6hmQPbS3KeamQKt3dtSfHCcXSiYttAASoMcecWIObTGnrGXUfuenX7Sf/sHX7auf/FjP7//9s5+1n//iu7bZEETN2ruHhwgCaCMqJs6pjcnObHm2BzFemLvKkvCcU1hPzhKtyR7WMQ+4tuk4OkPsocwf2wn1+6t5dDiZ0G6PNRPBD+UOnHcxXsr5gY3woy+/bPPlqv3y/bv2zTe/7Hp0h+MW82CVtcMErMq2jaOkhbkDdZi5YAe67o31WXb/HkH5f4xOE8kA1BxJZ5bPeT90huxsn0M9XSVM0a6QOWJH2Y60mTZynDOLHYHfROMl23KCUXTUXL1ZXSuLuXnctHf3H9v7X75ThojnyzyJ0gmF3br3yNhG9sn1x0wxd20gCAw7HBObNmgqn1jv2ma/bpvNkwJoaoitaj7KLLnKBSTK1oPCZl94DVDa4LmtBIZLF7YhYGa770wws9/jz2uHp43uxbXA0nIpyQGxl9gnxHpJNgs2KktlAEL7n0je6BmlX0YmsHacofRGtuVEXfqpjeY44BEIa3zye17vBn7ctcGv277BAog6dMY1gYRFgD3e/2v7O/tmKgkYj9UmspaWDf2oYUBlu9hlQM2Q6cpP4l7MgujGvwSb9gEk3bE/b2lKAMt3WEsfP0brXeYQr1cgIdYJaxkWx3kAXv2N6rMM/TyOfck/rPbV42j/1Czb2CuyM0YGUzpvUdcP4CCTiYOAUuAo4JDWRU/tN0vD1wCQoH0tgQTfDywQWf2OHZTHUWlDtCvWnIAxeGxts9srcAVICCHnEN7c7WDJ4DAEkHAESBgBJBBYTsV2fHi4b1uABIJSAcSzdr1atuuraXvzZtYm42BtVD/d9moIJgwTVttNr68RYxz7jROPrBP5JcmwsX2UHYANJrHmnh1dg/jq8w79/85PPHj/7JnR9RrrPfnfPi5rHT8ASMPrwufx/Vfwh3Pa55TPLsGKXuw0jp8gQsdCcCmGBRh7diHBdOzvvX5b+BYngfqjTBIBJFwtZ2r3eEUpys2y3dyyphbternS+qLjBv4K64wSh6tlALJPDx8FIMDCU1xbul9gM1XykLoJnPsMzEgbxFg4mcwY8IzYAx7XT20Da2Y2acsJjMajmI3M7NP4qu2mV+1+t+iAhFNbtO0O0ci5CLW/UUCCuzI8ByRoUn4CI6EGS2fIZKkvrpuAjeZrQILgnws/PhYTwJsPE0AOaBHWcRbEm4MD3yqO4gk2ZCN4UXlTtDNlA8/nhwaqcwJyzKpGwqXgr3ege9GXYeA53GCqAfJGWBHvc0/+ZSThrwNI0AaSCC+Lv4I7Hktf468CJNjQ+Vle+l1f0+fz9uuYDufqS4F+Z9ALPbWO/8XJOXjxpePzbCsjpG4GfK9z4C4oJn8KmPBDgQS6OCz2mMjWbifj9vlk0d5MZmoJOWdMdns5IwAJsBDWEo/L0obRoR2mLwMJce8o6cOL3Sk4G512CswWU5yGQwIJkUEESFhAQaTMQe0gE1zIrCNU6mgTSfu5QJOh5MYcpDsFpQ+jtoLxQOslknJcQ1Ll3fe9AxLyWZoeKMowAEJqKODczHEuZ/No4QezSfXtnCoysm41WW3TJWeyggjx3Km/R7AxNkBtdmxkGTjKtqUaOl0bYi1FZk/aFWRZAXQkVhVBnx0dl2TAirC2g4LC3P3smFa7IocxSzoql0X2M9kIQyBh1LWHSiCmq6mMv81GYBwNYOh1yBkn2n4ZSOi5aQ78ZMsVzPWKzFHbmj3s+S4CmDs6ePRAAowEgITr1bh9/buft//oH/z77e//8R+1h/VT+9//j/+r/ct/8ydtvaZjwLI9PK3D+QA4gIEDVR6NkO2hjRHm21GeEu1RcWZo98mPnOHdvj3dP2adLNTWCbn19rCnaepBQMLV2xsBCGSTySADIMBMsUYCESI27PbNXfvq669V4vDNu+/an//5X7Tv3r0r2aQI9mkXKSHBFDuMrgMhBqmym2QhMkYCmsrP0J5I12G/VUbXFN4h4On5NHTAZXvJnBPoRgGt9CFMwCcgJgDmOpkz9XUMArWzATiS/dm3w45s47TdXt+1+XLR1o+b9v7Dx/btN99GPT41vsrkhR5FZJTd2i2ABGckY81HgGiNIajSckSzFIGM4+64be/ff9f2AJGq3dbOps8oC0frStGBY+7Gf+f+CqUNtuGMFfcrvwIhT1ODeSbep4qdF5BAaZSouZFVY65VP0qlFNgjcYV7RosEOzMbL4Znyb6qJCLFD69urrsMNWVcULHtB6nEdDaKTF5y17zWzIZhTndgQmamPcfUNu8UQI6BhBjzsEOMi86VmW4CDGt3SJF/PlPbVDHbB50LLgVe1Y+zLY0Wl3GNfEegVhEoDIAp2GYeVz9H/Wb9peYT10QQw/Fg93z33Xe6flgtqsFP35P3g7kwausN6//7TC1f//fWXAFieY81Wu91uM6cDPM1Vn9QAq+AN7lH6LulHa9se1K7DWB1c1WZ2FnfvSS7DKgsr/hC2Cn9jR5GabNtrQsYDeG3JeAm+z9KjZ9R22xDeBdWAsyg3TbueQcTTOMZrJozIAFm0iIy1AAJ9/ffKTNN5cM12eubVbtaLtpqSQkTWe++80H1tyv4ecl+yc/fRzLHcYOBBCcSYSXEXhmlOgZWBVrCJqCcZgAkVBDDQFCNG+r7++364vM3gOZrq8+k81kpU1RJyvMxwDDmiT05fQxpYUX71f74PZCv86R4JoCB4y7vzxhiwCEDCZ4fjI26Z01O0fJ7NmqrxbStrgATFu3u7qrd3l2r7SNAQpSgBePAa3CVIpW7TbBC2Hu1F1mKJQFXRLndzaaOkeOQAJr7jn+OMQQm77YdkLAY0+pyq7LGHfvV7LYdF7ft4bBq//i//ydiJFQgARqYhTw/JUZ47TN/6xkJLwEJMU9eBxK0TRT45WxjzQ2rbn510F4DEsho1e8Oj8NGGrVNvXjiEEyIDaTPGvC3F70Dz2Eg7vO4Rs2b5XAB12MPNwWdJ2sTfR5/Zvh7GJzWv1/67Pnm17eO8eYD3faln9eAhOeem4/phTi8P48X41zLTWyw/f1PARIuBe7DMRneY2eY1WawB2lsKOrv1xZxnc/+7GvjUo9ZA53OyJfN2BtHnYuXHI3X7iu101kAACAASURBVPnSfYiy+Vf8gRZOCcMM0bXjSeABwot300m7G83bivntWvY9mcMoaRAbgWBqjOjise2lUjduCDtCFTsqiHCfe3TpyfGRwSc4i2BfTANRZvcFSCBTme0fqe+fjtv1AmfipM/wHi35DCSoDpLWlinwiJPPtoqBX0r9N3YdAZHQJ9kwVUMXVHk7uzwLO7P6TMdKAGk/SidhMltE2Qa0wC7Q37eFaNdRoqXWZmJGcB2RQbQ2DFlr9VDP39hlObxHgpW+9hAgIUCFyAJ57iCKGGU6QeXjHKrbtzZE2jx/nmuWWBUt4rKjhLIlKUAbWZbIZNe1jVMSjmM/qeTAFyDBjjqfmCRA062hFNvqj+nAP+ap11UACdEDPg7xPJBQv1eBhBGZQAKtPe0aA0gYHyBpHNp8NhKQ8PbzVftH//g/bv/wP/mHbb3btv/tn/2f7Z/983/R3r9/EqUW+q3GgMyYShn0INsY7Yrdoe3XlE9EDSzjuVpc6R5EDV1v2uZhHfWu7IMJJMBKkDI+jJgCJBAycc8EzjuD4fvYu65vb9qPv/qqXd3ctncf79vPfvbz9u13352JYPG8ltPI3LAOVMc+o30XNNUQ1LT9NbBwyTR0e4pKAaJ1n/fL3lE+L3esNq63jYqyIyObmiDyrwnuktrrNqtmJCjbnlTfE8E+pTnMAVgg00m7vbpt4+m8Pd4/tl+++659fP+gtQkHQdp82Jn8zXmjvWvQi00xj3ZrvRB0BAIpEjlO1XYd59Du79+39W7TNmtAwrQNnwAkeAyq2KICzGR0uC1yN/5mLlZGD9liaXsEEIAvMSxVhL6ugmOYROPQpWEOUR4jsC8FNwkKuxZoqULP+yo9zMBB4NcxNB60PvlvmusQiraZKCV7zTPpgPDUV6mBOnbIPt5RKvmAUgH+sa7CxiYFP4UNnRiSSCiskgGQUAPAuh/bxhh0tZ2yL2JfTQpBKVYX5S6ey73QXUfNT/vFdZIZvbu70zW/ewcr6ButK7emMzDS+6Pj9vgEa+FcI+MlH2ToQ7oT0PA7fhbu+uO/O/uZpSnYT5c26DPpDnRjBcgq6nfP5uJcEXxRUhBMAoNwFUjgGCrHi6KWM0CN6dzvAwEEOMB0WQO2+uFxq3MAeFO2IDBB7QaxgZHN7oEENISwYS5toL3yqN1/fNe2T49tuZq2N28R5Vs1ukEtZoBW0POHIFH//O3PV/t15mch2JrrIeZRgNZ+1rv9JoG0bEfYMbYCSGj7zYuMhFpe7fHy3sv5EOv1tVXQ1vPB+ipDH1XXmIyEyujRsyqATy2d9VoyEC8dwtM8hScDnO8YCWmnAkwFRKhtE+O5oecUYpm97lfcYzASABJICOFyACTw/ChrAEhAIwEg4c3NbTJ+Aijo1pba+eL3hUYepQ2RCOnnHXNj5rK8kmzw2NkG2Rcx+Ch/xowemKkkp07btlk/tM1H2kMf2mh6007Luza++rL9Z/8DQMKdgITdnpKJmbRBfgskFO/Ck7A6HJ8aWAmVLG1/qpG0wXsNSFDGc/BTgzjTA7vNJylMlZXgidNlqpK+MgQ/6qbkfxtIULai9HP1GAwD+S6Azc1JwnGD9jnPBYT1vmrw+xroUI9fF4mMyd8AkFCNsLKkXd2je6lHNpX7qECCF+yljbV3Zr8PBHzq/NNxCyOhTqM6/y45037N8/O5c3qTeekYdXz8OR+PvysjoSLEl+bnrwom/BAgAZ0EsrdT1OCPp7YiM9om7W4CoLAQsHA9m4vurU0D4bAjgTSO7KFt26k9zg4CE1QfqbrdHkjg3rWueDd2njaWInxQotloJvw3DR0FdWMASJiO2xKBo+m43SwXAhKQYoCBAENBWibJdFhvHqINXfaQRgtBlEM2mKwLFmUOOhohJiDAPpxmZQvUxzsBusyMRBAd2i6uwUVsDBoxtwEd189RXS5U2xyq/cpE0rs4Rb8cQDnQ6mp4laFHKDLQ8hCoytrlVEWPda90R5dFCLX0KPGi7vTj0zrqyzNj4rkIkEAQwZNR6UMyu1BT9/pVaUPNMuGc2udOu+55jK2XczXIfqA6ressTAQ7lDGXC4NAH+xLGyQ+Caug7CE1O6LvD0QX+3XKYyaQTUbCAXp4lDaMj/u2mI1U2vDms2X7B//wP2h//B/+sWqK//m/+NftX/yr/0dAAmPpjAu6a5Q2cD9M5xFUe+b501Y2loQ3rISrZWQsBZ7CANiGVgV1qsock+WHWr+atdn1qs2vF1nSwHo5CoQSkOD65lOAOTyXm7s7AQm09Hv//kP7cH/flSpEoIiaNV0WKPsxkBBZUcAinqso46XTQ91n6t6hD+Xnowa/Z5kZVMA+WeOmDxrCwtV9MTdAzQyCYnUMSSV/dX+JidyJLRtgo9xjDLtGcUwkNObThQLlD+/u2y+/+7bt1ocEJixmqkUdTB5KWKYz1VG7Xl/2moxYocDG9WZmfRwJidl00cYzNEge2wP/faTMgSCbewCcUMHBWbYu5vO5JhIAVvUJYBToJxk43b5xAUjARmDXuvLTXEsWYhOox/JSw/RkJGRZg+ZbdmxgckYdczxDB4N+TrJjOM5WVs/nx5Afx1Fj3T3T9GvEjkK4ziynzHrLxyoZ/6jq6YPUCARyDkqI0cKYfM5gRbKXAIaXs67zkG1yTepwHReD6LRbUOh7oL5Xq5c4bz6LYKt4zvYBcVj5yKiztrCXsA+4ZvQ5DCTwOgG9fQFraXH4zfap1BZ3T7v7R/X56rrxB2rGeehr8F21QDxjZJVSYJ4f5V2p/VDXpP0iQFaPj2znIe4//DTljc8u2nPH+0IHJAx0wtz+06Vx0aY3BXTpZpRlhB8fn6Iun30AQUxsKiDCNsWHE0iAcRTBe4ChtG2mNBH/mtIGAvqrq0V7++ZajAQxqKCjj2H0nJc2eJwvAVJhimIv0+daaKD0wXzuZ/6MwdZkHfTP4hg2Z/v0KpBgUGIIJIhdcsz2rgl8XfKfL/mmug9aUsMqKKxwmR4zgbK02NdcjxN7K/vFMtiBqX1gBqHxTidb6nPms+w3Al713HogIcb+ZSDhzZvrMyBBpQxXUVLktc+4sMeuFqGbcMV8UIeGvsOWSkpT98vPfOiLm5Xne+/vM7WsZkuBE6P9U1s/fRSQsMZHnVyLkTC7/br95//jP21tBJCw/C2Q8Jzg4qcCCUMj2BlIkOcBHcqWyQ7rc4GyygIutAmsgEQNXGvpgReL31dQXURFqvH8vnnvXzFqbiDBRsbXcCnQrJvDpfaP9fpfOrfH9FOBhOrMdcYhxR6fO8+vg5FQn6OvwQveY+7M5tmmVdp5XnJoZQxd01luoBq8OtaX/v1aQt6I8PCZXHJOavDvy/mhQILHzk5NBRKGRu9XBRFiI+ydp9fm2vffF0FW7fJgJCwOrV0dR+22jdvtaCLRxc+W1+r0QP93dQwgIw9Ncb9r63Zo99ND26BTAIAA9RaGjizzVFdGwI9TTXeH+E1dYfxHDR1RG10Z5NynQE5oIEyllXC7WsZmod7RYzkXZCHJEAMYPD3d67UFTgf1jRg6BS+cL9rgKZM8jzZjkQ05dHS4o+p6+/ITMSmyT7p+p/AiLRIRMCRgJrNtB1ddK1IROJD7vntEdeyqXbGTJjrwjlzPSGronVOpNREZ2BCfSiBBNNPYSLmPzXrbHtYbBcMGEjyHDCRAL69AAp+7BCT4mrp2eBk4dBuw24Gmrfe9WePGmgj9GupV5KtdjuAsnZ1PABLOHdUMQLKWc6zWeXsF+pRYkB2GkVCBhJ/8zmft937/J+1HX/2oPW3W7U/+7Oft53/5bVtvCT4RooxMPmKLCuxwLdUCNbLFe7oYAHZDvUc7ZN53bMBJR2xPcwoQScm9oKHPb5dtCa2c5AXgwiiBBAFxu7Y9oDbPvJ4HmAOhAed4sYy2fpttW2er47CpAQBNTpEhBkhQ9mzalBUdiizaHg8drDO7x/Fok1Yca87lQInzuOtDtZ/DwMYq5EORUYJfiy77t5ZnqpbzG80IgIfYv7PH/G4nkUXaNWLhYq8JAKUvdcHoHNSNRg5lYSTwIM1IMDU8Ah3mC91hZm3Bc1wACG3bx6eHdv/hMVpuSiAu2UvqiZ5idF2yoA+6NQ6DPIjDsu8B3M8wElAj13HSOJ/ZiSyLUzvRbPcYLX8DXAjd2ABOeb9y06Sgn2tVgENNdmTgwbHQOOjAwUwQcA2an8k2UJeOfEZiVXVAQpR+dNno5rajUe5hu6OSNeYr4rklWUP5z3TetzC271CBLJeH9GDBeakJgan1IOIeI4Mu9lXW/Wl8s8Qh7FZfigD46DVCoEJQw/kR1oWV0AGwWW8djItgtYhpkTXy1TfxWDtgr/vu0Ifx867BX/W1LfY33Ev8PAABLd5Xn3GIoUZtmX012eYEEjo7oLnel5ZYC8F7UQUSDPLqsBJZpfY8wWK222xfzDOjFI+58fi0jrKX1Hnc070Ixl128mHvU2lGByQEw2UlscWpNJHQMYH1AYDw5o7SrgADwatOp6czRoL9tQoiDJ9NBc8BEqo9s86K9zEEnePnnA2sUplngIR6bq6TY3k8ZcMz867nkuDaEPSovuj3AIACBG5hBJQWtnU++T67WKFcB3c0VqeMcyCB5xm2vmek6dplC8Me8jf7DcAr2jIGEnyd0rJKRgLJILBENBIobbi5XYmRcPfmRowE/DLWHCwTt9jUnKdlMqVhp+hARAmE2i6Xdppi1TB+pWyyWxe5p9UuO9yzEjBm782mbTJbShS27R7bYb/pShuskbCfvm3/xf/0v6hrwxBIGMuO/upe96Vv/K0vbXhJbJEbkoLuKxoJwxsfOiN18vqz/owD8WrkalBJfeBwofSOdiDsfr8uwBrADiePDaMd8HpNw2CNRWE9hXBmTPFJkZrB9Q03BSZxNfz1XM9NsWFQO7ymOj5yEAZocH2/2zCeOdlrQII39ueutQuYyjjYGDoz5zFzgOJrPgsgnik/eA5IqAH8cPM9+/sVZr/FKqthPpu/6WBVB66OxfBZXTQCA1qV57odLlPWtN4yKzS8Bh93OBdeM1M/BEjACTm0jbL3y9baYt/afH9sq8NJIMJNG7e3iyt1dFgiOAdAcITOFj3QH9u+fTfZtw30WGmtmJEADTccFImt4cwQcEMHC+5CUMhH+7YfRd93OY8wC+gYgVAiddswEq6XahOp8ga6OcwXUYMrh/TUdntUfSfhXMyCoinKu4I0FIOD4k+GgzOrN/1mp81H83e3lrNiNBwgQc/JtaZC/ckaRCcEnKdKI6d/sntxy0HK/7RRX2A4DeeZ6Z0CEhRYOzs8lYMA0GCBxHBGovacayDYRCyKzZ2Mdpc9oP85KD5Cc1naYIeYoMDXFoyEFNMyMwHaeYoy2n7KEXoGSFAPxbOfPkPLy9GdIZSgq50MQa5d0OLFSOgzY1qrndhTfK8ft/5kQyCB1lsTAIHDLjQSUmzxRz9+067vrgUk/OIX79t3949tR210m7SHh6cobaAkAlyLMFJdHLIDB0CPRBdjP4Air6COdbw/tMVkrrVAVhcAQc8KOubNQkACAMIOUTZasYqSfmib1NnASR8l1V7fU5nBNIAH2qMJ9KK9WAAJWk8JJFCLz7w/jnfK2BlI8DPjGtnXKtBe7bNsaFLgRXE3lTUzY14PQ2qtR997LsNU252aiePSBosvVrVyBSHMC8Rb9zutK65HugXZXYm5vdmQjWYdoZ2SGgcJqOg6jjBI0F/oRVd1H4WRYHG6vgVaUJTns2WbLRnTYwckUO+rsqdR1A0L+0yc1vtHJ+hodXWhR/0chREl215K7jTvLX5dxprXYWDpueTn/RwkoIb+Cjaqlhsxx1KfiBgQG67/WUSRYM6iacMsamahXbbEbxgyVfCY52oVeIGipetTFW1UAorVEqhG2q2wt+4iAlMmGKV9qamysAl+HwBAtBH04EwtsRFjrGSLazCtoFUicz3ToPcbo1OV7FiCMDH3z0t0qz1y0M9ewZxhnwBMiOvtRRG9n3AuAlz2nOf8CT/LM3+tsHmqXTOQMFxfXrP2g70/dECJALRcT4VdZk0E5p2BhLiRHkSRHTudX38PJITdRldD16mcXz/XA5zC1gcbTfY82wiq44EYV6e2yRp6gAV1asi9wMAeNf6yJTmHDV4hticgga4kh51sHQJ9N6uVwM+4f66R9rDPiy362dQt6syfPg01eFLzJdfpEEjobWiWU+3QOOjH2GNt+1j30OoP2idE86k+4+Gc8Bqo/mtnb9jbEUwsP9W/8PnshzjRIX9Mdh7xZfaISFicJ7kC4MTXc+myrnMUwIhK+7awO3tGQr+H9EBC+GDjdnO1kNgiQALtOtFIQGwRJip+ChoJLmtQx44sS10/PghAuFmFNpCBBG6ZWUPCiXJV73Med68n//YYY4/UCQuQdj5rYxhwsEL2MGf2TRAGJSdt2Z7avD0er9p/aSBhtFILSNoN4yD+FkgoE+9TgQRPShtfT04F34n+DIM/P7yXAmXa83iR1M3Qr9W2O5zTrAS/79IEG+shIjms0a/X4kXnDIwdRGdzfP11cXvoumA2xWw8LsNN42yVD5wIH/el8an3NQxq7bAMz1H//nUDCT62N2ojftVocV0eWz+P5zbTIZBQjfxwzg3H2A7aS/df22fWjb0anDr/hga7e84vnOSlzcpIsx0BAwm+F28U3eZwQXTxpfv7oUDCrm1UArBokzbfH9psF+KLVy2YCXfTRbsCVJjM24pgn0AWauJm2x5Pu/bteN+e5NDSrYGsGIFQGOMuOARso5tCBmoAFzpO27XNcdNGU1o8ptjiGMGyABNgJtxeL0JbAT0H1HXnC+kfxHMJpd0JtZJqCxQt4HgdpJ+/Wdu0FmJzwl81kq6NBFr15qmNJ8c2G89UuqC5K8poD7ICPOBg0Y4K98lAgp4d2fDs6Ux2SgwDslQ42dHrNtpwEhjTdo2mFbjAWUOgLg1kvlOBO9ZL1ENrI1fNaATn6s2d8yM2xE07HjJTPZ3LwZJDcNy12XwpuiB1Izi8fFd0b5S6ceDbRE5wON/nqu1a27Mo9bJzUYGEM8cFkcKzn3OxuOo8es6HbYja7AASwimta6AvlTjXvzlvGkEQmYyEPWyCiYAEGAloJKxWo/Y7X71tAAl3b2/b+rBr3377sb378Ng2W9pp0rVgGy07Ezhw+8eGRkJIYisI5BIDMPKzCNBoMaJ/eeR0VfNNJwLm3dW8za9Wbdf2CgTREQFI4DlvMtuL5ghF6ogLiu0irY5RAA6onEvdPDJ0gEX8GEi4yozd7rRuHz9+6Eob+AzPlH2SOe+MbnVWO3tFRppAMkGvYUBU96cK7vtzdE/oAg8yjHQCIO5QG61gB2me5991HfA6GWnU3AG9OCbBGwCCn3HU6/ZAQuw50YnJwRPMpiGQYLFFB4EBimT70GPMT4CJyTxU2ilt+Hj/FEwlamYlyNhTsc/35/MWl5Q21Hmr0qquBr1PglwSW4zP9bTqmllX2QEU9GkKTLNWMgjFARY7AzbJCMHVfTsyXzJQY616PWn/k7BedGzxPNIaxAIzdzM+lE+X7WEVPGSbOH+3zoceSIg1EXbrGG1RF4vMWgZIp/Z4SVsOv9E249jAbE5J6+C58Lm+dCCu23bD569+oplbquIvjNRa2tIJ7ip4Oi+ldADi+e1zc93MR9+LKdIuc2B8aB0oPYgztsM5Y8Jz4zn/x/a1Xnv1GTpWSILS9qfsB9NyUGCwg3QzRso89NjrGvJzHlPKFeH0dP5QlsFIoycFVOUTWeXOiRfZa9AF/PfYd8REUHeGrcofuXZEFrEJ7jrk1oKen98HEgI4DSBhpuTCaHyIYPIm1Pwtsoq5PezZv88Tjr4339Nw7M98zGPfpSZsZ+p55INjT43jxbzpgYIUeB1oJAyBhLpm6nX5GRMv+9/V17efWBm1l/x/xrnqWnh+9EF9zwLimC4JN5BA4iSrTs9AZ+ws1/P0BPOAMgZA/5O6VzlOgg20forkRgUhJK4NSAHAk0DCrUQyFwIS3LWB5A8lCzxbgCKOqzIGujgsg/XzcP8hOjkkIwFWU/c8T61dXy3lg9WE5zCOqzp43AfrlnuZLRds2m2PzsjuUb7kEgHSyaRtD7P2cJy2p9N1+68AEiZv2+k3DUgQNcRiKLnw/Xc1ygx4Df4HHuGZAb/0XldPe+nNfG04+YcfrRtMnejeVOqir4vUrzvof+4SXnsfg+xJaBqZF5sD4hdurxvnGqTa4HQOVynfGAbH9f46B6mc0Pfsa7GB8fmcDX3uGi8F4y8BF/Ua+JwBo+H9eTFfEnOp11LPVYP0zmgWR2oYkD93zuq4mVZej13RYAWLmSWuG4GP4Rrg4X37fd//S3Pg0nOuGT1vFBEM9kEb3+upt+eqyL6f187/GpAwBEa8/jX+UPOoW6C8gTY4x2Ql0JbucGrL/VHdHO7arL2dL9rtYtmuUNE/oJa/b0+nQ/t2vGuP1NkSEBOEj+eplRABoAMv7A+sBLZlXPrQZzy1/WjXjjiSZBfZgNSLfRaOxAz5vEOKLAIupHKyawLd+3eSGgv0b86OjjEuEVCtULmng0OyCegjr8yjsplKYau+ng1ZjIUDqv9LiWypM0KWdPT0Po6eree6ODr6vsf9xm/OL+pt7QuvrgOhdCxnnsR3adklOnJm43lWrgHGAyYoj9ZZB51fzfBGqSauTBNBDo7DqE2kKg73QxL3UufWb7WqxHnBQQ/QoQaQVoA3Z4/3pLINKwTa+3Ih595iflD77QSHzQ5mhNdTR2HNcertCdkw6NOZzU/qpNeuRRUrcKDxSgqtHH/NjYNALdo0TseztqAn/HHfZqNjm80O7fM3y/b3/uj32+/9wU+Vaf3TP/15+7Of/aJ9fKA85dQ2BI9KYo/FuIF5wNzeP23bfrNtsBxgHjhzQuCCI+LAYjlCrErQUDBKmJtk0hbTNl7Q33TUxoAE0yYAgXEMoGCnNpEnHFkYDDBqCKgBfg779vj41J7WoRgeQFI4tIgtSvFe2aKNBAN5hrWkhvF3ZrcClTWg4Jq7mvlSY2sbNWRO+Xk64NJzmk7aehNlGgQVKJsz/7ZbHE810dLrKvGfAHjJ+mieBlNFaYwukK32orN/PM9uDMKe2DdQC8ndNrL/2f5RNl5ZvgjQ7UT2pRHRF14lNmg0QJ3eI7QV7em0Xk8BPJB9E323sNas/u/9i3lXf4alDV1GMQM4tXdMRoGDarOCFJwnHV+K9mpWHoCi3svyAp9b2hZTbEGUjWFHzOjg2gEc3r79XOCVgjwJfCbQofa3sGAmAWIW3YOwO9lSl++U0lVBFPk8BErQ3i/ZRgRdtT0h8zOArPPe9n3gTTnQXkEE87X6o05UeP/mnAQZ/Pge1U40mQe8H9nHsI+aI9MITGLPOw/YPD9qWW71N7xP2tYZkDP92j6FWQ5eW53dS80oH8d2rc4lrUGAvGLkqi3uAqbnOloIoAkgobuenIw+H8C71nJqkdkHsmZJygJrf9A8E4geHRZ0bQlgslNWX0IVLUfG96qxnwJqRylL+DgubaA8S/sWaz1LhcKXjdjDz4d7YL6cDoirT9pyBZNw3pYL9rHWaHcLaCMtJEApGZODuj5ZbLn6bNUnq+P4PX/7mKWMCcAYpOjikkkwLbBZzpiHXdlKt2GpOR/lUt73hglVz1H78HWekfAwI5rXvb/z/KwvMrxm3yfHY5yrP3zJT63Z+ZrYE7Nxz32F0KFsf+pHmVn03Xfvk30QIq2ePwKCAeKfmCd9R4d4P5h9lM3CGKC04Xo1b3dvEFm8UWnD6grwIFoqAxTwrA0iVkaCNLNSbLEyEjSGx5Pmh30Kr1GXkxjsc9k687Ivtwrh6dF4Ju7X+EAb513X/hFGwma8VNeG//qf/K9d14bjiUTMuB13MNlr692XIoTX3/s7UdqgYNI1U3lPXmg/BEjw8LwEKFQjeWk4q3MjBDTVrLsJW2j9l4CE167/tfe9AXEddaPyZvTaFKgAjYN2X7sN2Lkj0tejVQNgB60eg/cNbvBvj88ZY6LUMl261uHx6jkvbZy+Vv8OJ7Y3VnWjk8OhlnQv/9QNaDgfFBANNsqhYRyes77/HJBQwYSXgIQhglvv/7X7qgZ9uEl4Xtfxrwbd91SDruc2jJeu49cDJKBZQKDf2vzQ2hwgARDh0KSdcDeaCkh4M1+0FaUHZGr3u7YBSDjt2yP0bQJiAtXxrBddjNxBiDsFf1oAAii1GK10fBjhqAc9Ex8aow8jYSFGAqUO6CwgwpavzSJLobpoRRAEuFl3OKOtnClntA4MIEztheYLOS8wErbrnbIwQrfJaCNYlcGC6t0PdJKYt+XVSs6P54+DGFN8eZ5dW0kxrQmL+t+SZststV+v3RtEDyUYSqfKPd67nvckfJIZUbsVmB0QYMhMQpgui3CQZUZB5Qto7Q3a9RLMucZaa93106VcJ2peU/0bOmDHkDioRvw8E2i2SAAlBhJ8T970xUhQBwtqtMPJdIASts504kE3h+wKYSChjXYqLRgdRm0xnrc54Apq/vQcnx87IOGnv/+7bbPftT/5k79of/Hzb9rTGlr1tN0/UH/LVKTrQwgtIsh5fNy2/RZ9BEplThJaBFjC6YrM+Ub3zffUxg9w4BDsg9Fs2pZXiza+IuNx6oAEujkQoAlIOOyltUF7NM351VJtRrmmx+2mffz40B6V8cwuA8nYAEhQr/sEEjb7tZgAjDNwhpkmyrgjXjqZd0wYZYbJKCVTILpmICrRC4wZzDcwMQyQvE/Jbk3GbUcJBsAiGZ5sfWhnuNrHCgZ4vvAdr4HhvtQBFqNouaasuIKHtCcEs9iAA3W0ffvHIZBg+xvtXqO1Y/yethN9zqfj9rRdt8cHAqG+tEFB8glNlXOqc20jqHO9AiR0+6cD+LNAPICMrhVodtASGwE3HC2ZDLCtU1DHQ17jCQAAIABJREFU6QDb5UR2LQJn62gQ/Gn/Q2tmAR237wojRX21rIVNwsVEAKFWkgZsMpiU472PTKSeWZ78EpDAZ6RzM4/nZDq02hMKYAxArFvj0nU4qTSHZ1DnGaex73TJPxO4m601AeB8TM8r7LlfYw30/kNtMxl+h1r9XmAB+jscx/fCvx0wGgTgHs7u66wM63nfxvO7ZnL9bO27VP/RY+Lr0t8JJPD8DfyJJ5BgFb/RE3oOSJCddfvA1N4xkNAFhwLuJtHho5NdgHUXYMBkvNQaWT/R0hEQJ4EEWiQLqEWDBmAqWDJ93NEzp+I+AwRqx52YcrDplgjW0gFmSkvoSZsvbAty7fM9xHYB0sqP77/Oo0u+uPytF4AEfYfyT4FCPZAQ4Nau7Q9b7TMVSKi+rs9/CUjwOODb+P0AcAIIMxhsv2R4XB8bIGB47/Xvbu0WAcbeLtP9CapdLzRvcWNf0/39g67H2ha+Dpd9bTeAYd8HEuTvjeieBMOIDkrzdnu3EpBAacPVNSVEASQEyyfFhLMFJD4gPwAJYtfNomRq1rFR4y7wE6PMNWIR+z9en/h7QyChA5dhdWl/ZB9Ha4oSB9o002Vk8ZsNJFxf3cSGngIU1kjw39UgafQHAMPZrBzUcw3fqy3Chu/VDe+593QtKTbkBWPD6oXmhVAXpY3CayCBj/nS+f0eY2YggcnnANmO73PHsIjlc8H2MMAcjj/v1wDT73tzYpH5J6hjvWK8DOYrQEJvNGov9u+3K3ptjKoh9r/tMLz23eFcqGM1BBIuzZveETjP/ihATaE7GzhvIjUD0AeC5x0UPNYvXd8Q+Lh0rz6X56qvwcZYyywNuTMQ1bF+afxem+M/GEgAQSAzH6XFPTPhQGvI1haHo4QX387n7c1s3m7plY6+AEHRad/eHXbtqYUAI4T+4zSAhF3StHlChDcBJET2VwI5qgkGfIj2jZ7LEzYOddJDhZ8ADoX1SVvOpkK32WDklKbA2vG4FbUxMrCTNlUniMhKUg7BcUWVW60UbJHp3T5tE/0ms0HHhL51npxnWlQeyeqTaciMjlo3nqvVS+E9KdPcj+Zy+W0RLP8WlZ/uDOU3gV7U+vbaLNUk48QRAIcoY1CEbTMUbG+j+4PbM3ZObWbqDPJ2znKpmw6mxLmz2zESSnAZQUTajMym2vE/bEJ4kgBF69H93IvGQQUaPF5aD+pW0feRj2uPUjcHsmS49VO6PYQTHqUxx1NkPQno56NZBySsJqO2WJzajz67an/47/1u+/rrr0Js8U9/1n72i2/bYTduk/miffvhXofn+zg12iehSj5tBVAAOjHXCN7f3N6qtp7nISCB1mrJpMBRxmlWdn4ybkscpeuV1shkEYwEAAQBPmRVD/v2tN209eagfWd1fSUggcn8sFm3+/uP7eHxsej3hGNVGQk4s/ePXP955p/1MaWbgbI583YA4FB3H551MFZCpjXG2T3hDSI448vfBge8j9keaV+UrkMImBpI4PUK3FYgte6F+ky2GZV6vFsPljbOAhdzHtsZ9J7e2Qv2P54Zq8gBtTo29Gs1JlAEMQYSVHpEt5j5tN0/fpTYoksbJmNKLSapZp7tUDsw/VxssZY2xFniZygCbM0EB3rxKVpempkTJQYqD0NQEZtAcE7rWTKwKXio++86vGB37xtaA/yEiOSyTQWawjiJ4N5lGgFYpN6Jui+keFqOucGHbr9K5owAwcKqBKDQWoXVURkJlCUkkKCstHwVa3xkLbyTBtoQjm08ia45DpwMrHsues5U/8xAAuO0vLourMke9DFTQPPqrGtDKSVROVKfKLGNrMF6nc9DICHskEGcnkLu8av+RZ3fnsP2FyqQUX0d3/sl/8BBLoLEKplzF4LU2vA+gOid1vigq5b3qdifsxVxtj5mvrDf6HvZJUhiE1nCErY7wN7Tcdp226iZD5sd+xglM7wvIEplTIx7AFwanwQc6HKCPdLLIzwI7OG0XV0v1C6Qu2N/p/SRuWU70OsShf/wnP99yX+3r6jxP5xrtJmR4H3MvgG2U4AvdfpaUwcBuGJMZicpg4bDeTQEEjwveIaUafoa7d/b7l1iJNRjc5xgPJ6X61T/3HuvgaZunhT/zD5C7OlRAmbmH881/I1sfb0N3R7N/SNdsJhf50CCwLULQMLN7bLdvbkWkBCdN6IrBzEOz5xxcEleBRJ4ne48KjtCH6sDlZkXwVDhx+ziOp7yDfLz/NuMBPvo0xRbpP0jQAKMxN8CCSNqRsiaTDsgwWKGz5U2/BAgQQbxFdXKVwOxVAevxnX4HaO3RpuqQ1ID3EsG97XXlFVkoib9mb8fH0MkiB9P0ueO81w3jGosntso+EzdqLosTEHuyYL5fr0QKh3uU4CEalg8zv5dN6uhkXLA8lwgzzHMjnhufC49n2rIrZFQr9Hv+5ifCiT484xpDbgqkOAN1vddn299Tj7Wa/O3Xlu9bgdaFns02lyBhEC2A00fPiP//SrjI1WqX5rnw3voHKWkA+sZuJ82Ogan1mYACceTdBNuRpP2Zjptb2bT9oYez6PW5tkK7R204NOhrfcAC63tEUcaz6STwJ0d+XfqiROk4SIrYCOckhI5KDIZsjAkAhlwOlQGcWzXq4WyEos5vYRxlIOpEI4EAQTU/HREZ2xEZGEzkKD+8NSy5m4lJ+cjfYI3G2VqyXCcyOZCaUMjIrO/vA9Vk2ezXF51IJA2eFybBP8icOYY/egP51BdX5c2dWWMM+On311PcsoSAqgA2IRCzty1GJjqm6HH36OKnYJ3GchrjmdNcmWL6doGjISg+PaZuiGQwDXrHpylzHNgLxmv7WPUQTO2DhplW5I5UJkUYe+yVj0FHKGHSmQw66N5v66VKME4BxJivCS12Q6nXTvstwICYCTMTmMxEq4Q5lyN2tdfvmk/+fqL9vnnb9vD02P785/9sn337mPb06NxMm3vHx4DoElmAXOfLg3Hzb4dcZrWCH2FzgaAFMCSxh2webdTp4jZZKrxAWDgdRQ1Jstpmy4X7TA6tDGO5zSeEYEizwDAQeyYXQqCXq3ajBZzbSRGwsPDo47VB+jB9JiPowYdB5xxB0jogobM3FeWH9+xg+pn6fVPoKo+4DnnKhvBzMBLQIKdMM5DeRIASn+drpePvY2xqnuAbWQ4ou48EOtZAapLHVKMkbGtrysgpxQkS2hEoSWwPuLcBrPIGgnn581aZ3gnKRqGoYNS+/7jh/b+3UeNBc93Nl12dd9DscVhaQOlPfVnCCR4TQSDivss7eUAAMYE6VGXzTo4SfmVFroxX5g7DrLtINOyNoL0bduPgpHADzob11e3AqQ0Rx83uh91niGYA+Q89CAd9toAncbKbKRiT3SeKvZscUgLN+5Bg2MEuM5zIGGTNuE8S65zWcuGejrWS9FGYMxCzC2CGP4TSILeQ77nrO3i6jqFAJ0c6bsUuBNnzIkqCtsLZAMkVJ/Ie3Hd1223HejYZxgCCd2+mhPiOd+hvu7A7lIg7Ou6dBy9Njqqs1Gl9ksvpCs96TstGUjw2q1AgoRis7QFdI1/AyTIrmuvZiPNbjvZKhAg9LAHcKDzyUFCqfZtuCdJzjBPVRYQ69zXpf0qgQTYXkoA0NGDDk4wyRbjdn0NI4HW0eiWkFiIzzgot99LMP+cv+g56WfqcbSfrX0kgQSPdd+iNObddrfuhERd2hB+QmgdTQCKBdxmqVAF3Lo9rdf6sK3wWKwofytsY4+h1/yZr3wuEKTrw2bVuTr0lV8GErQhq6OG7AdgzYxi1qZyFbcUDl86yhmtmSC/FJ/xNGv80+BCnD+ABEobKiMBIMFiiwhnopEAQBC+RNhlgzUACWEvY95QWqhkUZZBefx43+XBtSyEe2D+eb7zt/dB+9TsI4DGoL4z/Ejm2m+BhNA+uVpF+xozEEz7uFTaoAX2iup93YzPdkwby18DkPCcobRxs6M9DAINAly6rk99TcEBbb0kXjXXZANIcA2sUcHnjvcSkFAd6/r9zpinU+HFXgET3yutUexAGOV3tu5XeX7D5zgcc29o1dDZwA0NVQ2Wht8bjpOvfehMdsa8BDH+7nMbw6V7qIwEbxgVSDCI4IDdSLMDvNeAhNfmUX2WnqfV0TaQULN9nnOcuzNqhUpeHZKq4XDxWn4AkBDj2RFWdfjKTJhJK+HYrtBJmCC8OG1342m7AXjD+RuP29N+LRBhsz+0NcEhAc5k1vZsUBx9NFOLN2/UchrlnES/YTU/ZOORcnl2pxYcTmuhQ7u9XoVGAnTxZCVow5OYD8cNMa9o90ZdLEFG0CFV+nA8CfFGnC4YCZF5pGaazWt33IjatpgGdZ1nQoB3/+EhxbYAICLjw3MjC9eVNki5tw+M+3uMJ3UWWJdMqzI6zhBxvAQQfA5917Wpp5ECyu0WCvC0Xd1cdw41ztv7b79LybY4p+2G2zx+D0ioZUQ5bhVIUMu+DCq8/pVpce1s0i4NvG4f110GWnYhASmvhR5IOC/pUsnGid722wQSUmU9QRr1GqdjQWnPFnbHApEBIu2PMCJ2bXJiTs7a9EjzvmO7nk3a1dW4/fTrz9tnn9+ovdR6u2nffHvfPtw/tQ2UzFNrjy6lo4UmOAsiYzzvzV6Awml/Eohwe30thwWnKzpmbMRYQJdhTn0sWjunY3vcrHWePfAZju+CFlPTdpwgWEb5fWgLcG+P6yc545rPULR1jNaeYDbAhtjtdK7IgkWt92wUmRmABObLehvsmnACgx5q28Z4mV1w7uhlMDvCASSz1mfdh3uRj2fbazDCNhYgweKjLkHwvPdaqnbrbO8QgBEZeDJTzD3/xkYwd3E0pRWAtoREV5tq/y3SBQAhB3GPLkOUmxhIcIYwV0YuSrdbDI0EbMCHh/v24f2DMmsVSCCYsrp8v1+eMxIAkurPJSCB9wWUiEHY/xCmCURgrqhjx1j6GswR5gplMgITMlOHJoTWJIyZBBIO43UbT+3DXLU3b96065s7aVR8+PixvX9/HwKLJ4DJAODo1EDwFxllPPVzRojbRXIu1bbbdlVhSGwsIA5AQqItBgO4T9ak967OvqQoYT8CxzadpWhuaTvK+QwkeL8WrXmGCGbMaX4rQ7m0fQ4wJuZl0MX13TMHLUDRzs9g3ymMBPsPQ39nmMiyT3P23It+xdDX8V5Q5/7/z96b9ti2JttZ7+pXrmz23qepqisjC3/z3+AXwCcQErKEMGAaYV3JMhgJgfiZxhhk2bc5dersLpvVL/SMiDFnrLlXZu5Tp25x5VspbeXO1c75NvFGjBgxwu+te9XP+/38HvpX537bsYkBPgrBUdt/BWRmEqQuUxeg+nGDRclI8PeoZjy1aORv0rKZ9cPaO0X2mfGXjdud2m47TsX/c40n7KTer7KnVAkqAEengZOaCK6ln0yPbb6YtOurWVssJwIWgl2SehgVJElR7+H41nkcJgI9l53/maUN/XycM1YAEmLMYx+aGRPAB+WgdCXpE1feK15DXof1Oqp/CJDAe+wfVj+1Aw6LfR6ukWi/WUt2ailP34XuMiMBUHYSgqunHqzj8xAhVicgtFZyL0VstNbjWk+A742YqQcS4lp6IIFOW3RtoLSBrg3XN8uua4PbP1psUXYyYzEDCbR/NJCgcy81MnwuWUOBMZWWUwLX3jsGGfjsOsaaJ2IPgGXKZxNIoLQRv5XShvVoIbHFv1MaCQIox61dLVdnQAJInhzgFF/0ousW398CIKEaam9AP8aCqQ62N2QFF85O8sEfw4B5+Fo7RM70sRBp++MF+bWMhOHhUQ1K/U7fnw/Iio4Or5XXEgQZheVzKqqm139FaUo9mGx0/dsHWR3jGhzzff67HqD1ul8af9/n8L1DIMHr0eNWx6Ie7PW7IrDrVd19kD4HJOj1eeD7c34pkDAEJnzdwwOExxnLYWlDdRQqgOA5ew1IOGUW7rk58PxeWoM8J62CcEE6dlGo1I/blDaCx327Op3UweF23Nqb8VjlDcsJVPKRMoHKxO72bX1obU+7RAMJ6nkeQIKD71BNCKcnBHmCcq3HcIgIGqRmfxQrAVVeCRLhHKGdQK2kfs90kHOIK4swABPUVg2jB6tiDghBlhEH1f3RUT2ftv1po/UdqtA3DWf98WnTHu7vhcoTHBmMGmcdaewd6uhCnd6E5kuO4nC92m5165+uD+rKZXpmUj95kO84IhAUQbVEh1bRBknfv98nkBDkdq9FHbIJCPwSICECguga4PmDws/jduz36yhtMDAiyvhZG107M5eAhBCIVN5rQG9Xi1HYOglM9OMYVFSNH/WrRzJGewEJSHNOdqc2PR3azXzabm6m7e/95t0ZkPD+p/v2ESBhe2qbw7GtRfGmv3p0zgZIgLd7oG0ZHQUm8/bu7o16XfOdOFKABTynjMc+MiICDFn7lCxsNgLYCMKu7lZRAkCrMpwsMi9oCwAkAGpts/UprUWVHToJSCDQQwyR7whHKzJFdG1QZsbicqcEItQOMhS1uU5nZ3rKcd8iq7P5VttOEUSXPrhUwr+jzRXjznxZuC5KjKDm0xXEFFLbUwUzU8QKN1+Ypv6sjD70UfoT1H4CbkAwMxRgHkj4b7sRTVqu63LRblbX3dnIvW62gENxHap5FSsp9lLYVQMIGfif0AOJ19G14eEeQIyAfKYslZXoX2MkUE5Tf54rbehsXmmDfBxBAd+2I7aL0gU6pQh0is4d0tMAPEmGHeCpbI+6jAAAbdru9NCurmZiTrFG333zncAEQLJPHz+3f/kv/1WML5QYiSiGQx0U9GhMYm0FPT8QCTTt3ayV7oxK0Ae8dwgkMOzhp/SMAgsseqzinD+02Tzsd5dpTv0VJ0u6gEGla8FW6tgICOhOZ1rrBpEMujCvOt9Sdb9fB33gdUp9A+bBP0P/rF7v8DXV5xu+z39Xf6b+3+812OXn6nfw/y7AH7Roj9cd21TIf5yp1U8SWK9uQp7vAITMWIh3A8ZGu8/OD0FMGRuSorbrbaw/2msEiHNQIPm0BuwE0GJOsswhWQ3ydbJUL0ocoiWp5iNLlfqOTntR3A0kUOoynZ3aajkVoED3nSiBMaMnAaICiD/nM8peJu09zuwATA2W6rzOfeH1UTVQNEbJeEBLyNcvAIvM+Gx8BiTU7/BcWONs6NsZdKXNYQVv63zbTl+6P19v3/70/Hz1+vJ7nwMSADCtX3FePhSMBHXfybXHZ+CLuIvDEX2YwkgwA0DzlYwE2KELAUPzdrXCf5kLSLh7c9NWq6t2d32jsxNghmtlvjjvKPmIJR56EbW0wckSniZpxPu5Rl+Xx4bPq+3fbTs6MIn1D1ACq6EACTvW+XGu9o/b8d2fgAQGzO0VnxNbFFXwBTChGsuzEzPLGv4QpQ2dE1pEYlgEPM7ivgQ02CC8dH3VEA+v3X9bMVVK2LT92G4FJNTamufey+Oy48U5qMbKgasDjGro7fQPM9LD93tzV7XgODhDK+FrgYThOPl7uI5qyHRPpbSiAioVIf1aIMGOgO+3GnIZzUKnrIbY11fH7NI9eO3yer/WQbzvzU6JX1PvozJOPE++jvr7uTVQjVpdb76Gel3VkNWDZeg81O96rbThlwAJOBuIhcnPJNPLuZBfPiJAIQino+7x0FbHUbsdI7wIkDBu1+gWiCIcGaIHaG9kIFABTyBhNx6pzMFAgjNdoduSgIKAkNAWwCGiJpKSBjHAs+XjCG0Fsk0cSgAJ81Bz5vCZixoY9FicVfxGWAmixJFEycOJzLHGPCNr9WyAmSeNiKwvVmeH1p4227altSJaEFl+orWa9fBaFx11P4SonlszdU15XjvbheO+CdX5Xhk97Em4tmMFT9JHyJZ+UveXQx3O+ibFAhmwum87IGFwbeelDVF/ekbXLowEXYcjKbd0LW2wtI+y9RJsDx/g4QD1AMIZSJm16uFckm0IQKa3kX17Rb0mVaQ7ocsuO8MYIbQFrZ71MWpjdA52lCns2+1iJiDhN9/ftV//5pv27t0bMQB++Ov37acP922LDAZ6BNhRQAnhWSkCmkACWgnL+VX77rvvBDLRrQEVa0QQea3GZxOOtoL7Dgw4tMfdkwAB2kAy5qpjZ44IFqeT6FMP820dGgmILQIk0C6N0gYYCQR1fEew5QIIQ1RSzrjnZkyAFUJUUbsb2Vx1H8m6Zdt3z4/tFPdN6UhkZoIizW/WhNuXElD4b7dv1D4dw8IALOgdOAe8PkMc+NXvHdpzZTjpGkAZSTIOAF7mydxQjTdg0w4gYa/7pgQEhggUfpXXbLft8em+PT096P9S4S5t1SJ4iZaJZKC0/6BoB2dKXRu2G4LrYLzEa0YptNrrCcUa7bPa3AvlNPVnCCR0Dj0Re0KO3qewOQ6nbTtNQ4+F7h4NtoquKQBazXlqEgCuqAQsEwgnynpGT+36dtGurlYai9vbN+325o0YYh8/fGr/6l//P2mcplEuATanPRRgaLSXDVo268Tglbp2pj+m8XLnhmJnKiOBPWhWDO8L0DzKsayBExcSe91jGTXPsaYdOFVw3We1z1OvZbeJA4btGEJiSwWAZSChA5OSDWHtDH3XM0BCTQ4MA7KhL/ecb1cTKNXnqeeBA1OPRz8uMVIej+ofnPsNnKHJyCtAgtZZHkokEp2JjfVXtLLyvA/tjPzOcbZXTY2bRzRiEkhg7AkkHx6eZLs2G4RO6Ro0jq5ApUTT4IR662QXB56XncwyAO6FQBrRPYCEyYSEwL7BSljOx202b20xZ/34bAlG4Pn8JPDeAfH9bvT69dlcfesupmhxv/24nosXYuNizfVAbPjk0OwBr7H/PWhZ/VauswIJ/p4e7Jrgden7h3Nf/x6uj+oHu51rXSPVHvkMt+955uOSKEj9E14XcxNBObbQiS/dfwJLFtOU1gBCywdYtcFIMJuiAgkIaAMk3KxC8wIBTYCEN29v2/X1qr29vZPdYr9ybYwN550ZCadDJHMstkgyyXua+wTQUUeurn2wy6kiWWUWU41X6v8rkIBeFmKLAAm0fwRI2E/f/t0FEmSUU/zqa4AELXAOlugUdvbbNYvPPf+HAhIkHp6q0jguOuiPO4lbCRXMftRQbXidFnb2a699qt233b/l4JY+1sPnF/MrGQS+B6OxWe/aw+NnObA8Pnz98G8DCcMDp4IfZ45GZsRtDNmQdiz8GTXg5Dk2CswEO2ZsWouGkJ146ac6bvV1Nk6vAQm+Ph/kNno/B0i4dKgaPLJieL22+tlDx3N4D88BCb7eWtpQg3rfhwU2/Xf9zf9743h5lOvcdQFiafElenZpX1adeh3stZDzwlf88YGErGeEQgx9FMX6w7FdnY7t+tTam0kwEq6n47YYjduKWHKzbY/bXVtDVW+jthvP2nYybnscyulEFN3DOIJl9k8vtuhANZTxBWeMAAOoXYse68Kl1SebT8YRiR7TqqubcehQ49YLrcFeiGwkAVBPY1Wmk4BvHBkXBQq0CFzMRO0jwyvQYI+zFG2sfLgKze8C5b61oWzUgM5/af2cO38xyd5/+01QJ7Oooy+HAOWgln4bQpA4esE0CIe7cw4JBhmZAZDAAJjWKzcM5/0SBbL0QJf9MWOniC12Ylal/Mb34IxXl0lJRkLcX0+tlKMq4AkWSsZCmW1QoJhaIbIHmSkXwLA/KQAKDY2+njk+/6D2h6wPaRwQ9HZAwqS9uVm0d++u2n/49/+sff+bb8Um+H//7V+03/74QSJhk8VSGgkSQEwgQZkUMxL2h3a1WLVf//rX7e7urn3+/Ln98MOPAhRYS9RtIsbofUymXGyR8ahtdmsBCfAtyDCrCIcM+Iwsaotz5okSun1bLlZteb3S/NIF4WFN68douQlDhu4h82nUh3NtCthR3deiAMQIIMHsPWUMn8jQh1PVObcJ4tiuCZyiNWVuE6/T6qjzGv/dzXmXWSQbNG3rzaPYO6L6cnNkSBmfad8SzWdbtZc8RoaTEh0DH2bAcPZ2Nlyskb6/u8QppfS9aIurqwRlPovhAStB15yMBAcuM1qcEayrW8GpHXfR6WRH1xDmX4CYa6Y1o0nljhrv3gE/L22YT+ZdIuYcRAh41nPSg2nZHUHiiU0lL6CezAP/0NBAP0MlMrsoW3FAFPPusjCctW1rk227kXBZrA+YK9P5sj09bdpP7z9IE+YgUCS0XXQfHctn3LYq8+pZRIAXdS/CCKntH93VRdcCq0O0BhnpTucg7FOwqJQRToDKtfz9mowWaqYr13VZQSnvL9s93s/8myUUmjZBtx4CCfJtU3Ax1t5QD6ZvP3pp/XO/SczPtr29noCvx2u7zpPO9VSct1/Q+TzFDjM+mpPUBJFwKGa4aIUI/BXGldpA2ProD9RGJ9oXnzMS4vEIvs2oY32ry09hZGoeROO2/U3BSLGPIsh8etq1kUpfJm1/CP+YjjJ0u9lsDm3a6GwU4G8VUyTLjf/O96GTEEyhAJsksqduJKd2RZtndI8MJODTj2GqQLVHGwkPAD2luB8DIQCgnq8KEAxdKPtX1Q7aB5OdGEXgLFBM4xpiuNG8mbaTsBaP7biLNsXEVYDBPK5WlOMAw/093TmYPuBLQIKSWPg2OVfVT6h+4iWgqben56VVQ//D9uc5RgKsJ85XlcJM0PvBTkT8CEi3o60nehiwT1IjSutlu2sbdDRSbNHxCN9vpikMNsaHjgwGEhbLaQckAAa/ffu2LRJI8FlTgYTjPko6eYzOW9iK8N/iXBPbdLnUukBMefO0Ds0j1nAy3GS/0HDK+Db+Dn+Ue1Zpw2nXJhgyWpXCVDxM2/o0b4fFN+0/+o//DrZ/tEaCSxnsSj9Xy9+hW2nAbMj8W72aLwAMBhYuh1f9o3JW2DClVaA3F8/RxzsWBT5s9CHndyDm8j47Veoh5XJIxfTrL70v1L+NxAdFk78XC/rFX+sgpv81IldQ8i59v/tg1+8lcBn+1EBtN7fJAAAgAElEQVS4UqsujZWDWx941RDwHO830l/H0bWvFWG89PlcyxBMsJHS5+vQOO/iMAyOKwJag6AIgPr7r6+rh+tLa8QHqe9jGOy/FkjX0oZ63QZjXrsmZ/GG4+gxs1M1HEO/3gfH8DCoTsnwIKjjzf/t7PJ/Ax/1/V5PFZzqxjczPHXd1LH3/F9aXxwW5OjCDQzDi0iifmjtpC4Op7Y4ndrycGpX1J6fWrudztodpQCTWVvRFinpizi+28OhPbZ927Zx282m7Qn6+WzS1f3ioIzItKZDe5hG9optpCwSPpX+PilbIVBBLIXIsgAuAI4qiJi1RhJvuUB9PRwCUSlPbp9kJe3z2ti6Jqitdh9zxp/ARsGM2s7No+Z6RNjWdw/w/oH2u9mmwNtA48LjXZ3I6mR4T/B9nrsabOmwhCqf7CPEqVjffF5X70r7ShzQLG+pdfK6RpzM3g2Ww3DmLDdsCxlVO4KhK2H6qR1l6p117dlmk8fVcjABGN+LrrlScKmpdZN5cmei1ib4kq4ac63eEWlL1MECAILfXK8yx9G+WAFdijpioFWSQEaojSR6OD2OW3vatvF+326X0/bmZiaxxb/3H3zfvv3+XXvcbNu/+Xd/1X747fv2uI36d4IQsrBkZb2GotYyHLy76zcpsjhr68fHdv/5MdZrBgNmbClwVq/zaEfHeOFAa40c98EuINCmi8Jp39Zb/m3a9tjaImnpvJfsICDAw/2TRAyvFjAV2BfxmZydcpzGlNyEkxW2rs8giYG1j4DHzlnY2XDA6pmAWGW1bd3/Sz172ORYf7ZB7D/EJ2HMqKRgG+r7QZOP+nUcxB4ojQAcJ9PCebAsPnz4JFHAe0qJtgTGwe7wual1nF1N9P48D6fUy0p8K8pEDESoFz3rwqKiWb8sUILXjyIzH47ySWVMBhJ68k3YDbE01NL1PFtumyCQfxqvUSJEQE+yq3J989mjBDVYDYhvYsjQ1BjPgl0F2KR9ms4aAJKSBftdznXYngA0w7appe1q1sazvajgI1hg+0OM5eNTWz/RxhbG0UKdNdop28xqrxfmWYKSQ39CtgZtGoCEHo89O8rlY2YmmDF38D8Mqs79tvoRR9n4XqfnS0+hglo+N7l/7zW6/CjjvYvuLZ2NValb6CXYFsdn9eWNrHWAl8jqZmY4baQIOmKGsV9o20q2HLZbUv+Tug/grZ8EXmswiGfEXu3OC4kXnvtLcf/i0IcvxbpkzSRLTYxTAwcJJFh8lLcpYZ916XF+BDOvnnGaGz4vNTFiHOO1OuuwSypfS+A3tUvwCT7fP7UJ4qOjadtuju3T53V7uN+0NQmSI1psizZpLqkK/6W3L6zZHZte4IDWwQjGQWSSSQrcrGAVzSR8zDmGcC7XFRo882QVFo2inFPmDayGVr3Vd6z/H57B1e/qzsFjxCYGuElkON5h3JfzmebjAMCmAWQdjDtBZ667MvqGfqJjHZ/dHps4q6HVv9xBbeg7nq/l841Z157n33oi9jHq5+m+KaWKYEdlTiFmi7fDRpi0Dd2LxAhzt6kof9pTbkl5FOWsSr6kjyA9GCPTUaoKeECJ6mo1FyMB0cXb22udH7ASNBbZkaOLd/IcgI3KYzozaAGZbSJ1r8doL6kxKfuF68VoqR03LXwBQnb7APYC7Zad5qwNkZEQW1T7xyOPAybMBCR8WE/bf/KP/klrx1U7jVftwHoZT5Tgiq5dX9qs3+eR0em1SO73+dSf855I5MVPEVv82UDCM/Sa1wLhr7lUB8AOyiqQQA2WDS2Lw05sXfgvfYc3TJ2GS1NSX1cNihS5r0PATBTJx3AU62v8/V8Gpdk2b4DS2FnTRn1lpTlwtoHwffv3/19AAvdq41fve2iQfimQ4O94LpB/DUgQoJWI7hBIsFMxnL96P0Mgo75WjoTbKpWavOEc1b895/6O+vnPAQp1zb8GJAyvT65O3r9//xwgoe/6MaaTl5zOJBJGcI/gIoKFp7FKHK4bZQ2z9ma+aHfTWbs+7Ns8GkXLYG8O27Zuh0Y183o2amv6tJ8oeaAcMbK4EymJhRDTcRLBE5kAOfto59JWD2eCoCTLHtQdSiyJACY5VBYzavX3bT6NWjgOxX58wpmCRt4ZyNImys4xh5EYEj78OrHAzICnLoJrrGswxkFF28vh/hg6cbZvw/XItR6SOebrZg1X+mfNttlRcDCnwE5iVuf1m73Tkk5WVwPcl/+EU41DtBJoZDsUQnVBH5Sjlo4hTp5tggADgqJD9GvvGF9a/HZu4rcJUyqbSfBI+yBftnfgZ9GvDlCILD7lJWc2h4CNx3Lc7PQtRos2xVddAyRs2+1y3t5dz9o/+Ae/bt99f9fevLlr95un9pc//K799qeP7dM94nwHsWlU2zmJAN36BdJogI2ziMw3gJZKBfK8ko5CCQwiqAydAp2Zar93UDCmYHu/i9IhdENOJ/29Bqzge1eIQV53pXWRWQ/HzHNhsMfZGeYA27jdJqNFdcpxTVpvaA8UuxjneA8ExFoiALWC/rBzTAb+qVEkqLEACYwV18y9kQ3eUaKTZwbzhciWaolJRAjwiX1ChttBIC0qP396avQq//Tpk+4HgMB1rQJspvn+XC8OVhWIG1g7bMVqABTsGIii68vFjyy02BGhlRD0+ljzZORNv5aTn/vdAay0M1RrnqKoGTjbHugztR4Be9DXSF2GbkML/RTTYD+iaOHUjqjTi4EQDrL3s99ithH3XzOatiMGEqAKz5bs6YAiyBY/rjcCE7YweVQGMc1isSzXkKYQrDMH8LFmXP5XQSbbohf9rwT2KpBg+1dB7MufEWDxS0BCDcxsPw0kKBhlfZLxpoNFBRLSphs86ALHBAg8p5S8RNlU2hmDrfm6KD/J1rzSXBClofNZWef6KUCC/s7zhPmr7X0V5JiRcGqicL8UCMs2pe9RQRX9/wSQwNoMoK8LaLMbk8c8Pj8TRikuGEBCo4gn3pvXT7vaaO0Y7ZwfHzZtNFuqFn6zbe3T5017etpq34yOs3ZYk83m3M025vtsJYktoG3jHC0j7BgRKuwG2EKc4aFfQY27SgRyHL1mCLLFssrSAvtOBoJcHlFLO4d+EH/b//LeqT6S7NUhA9GuPPk8MUg2XTYV9lv6ggao1E1CXT/Ok3X2Q2UHU7dGZ2YBcQMsRRja9ujLhCTvH9qGuhZs/4b+bf3bsczZGVo7S0yd3e/ZSvEdoY3AOYRNFVsrmZHSP9kGywQbI9vrBIxLbNzelTW+nLbVFazqWQckvLm9a6ubq7ZcLsQUAxAwgCxgoQAJ3KdLvJdZ2qk9dDzonEGQsbIVY8zyvrJEp5/3ntXIvtzpqD62GSVmdO+ilSXn83HWtm3R7reLPwEJcg5zVb3KSEgg4dz4vB4Iv3TI2GAajLBR9OHI3xx4Dp688YP2lJlSpwme+SJv0OF1XwqqhpuJv7k2kDFlg1CjXYcK+c8BEs5rAHvasg/X18bopeftOFnLgdeGkFFQEF/DsapjUMfUBsqMBI9NPbhrQFqvsQbEvxRIGM5bNYJ8/2ulBb8USPA91vn2GNR7ruPisRqOSecglOy0174PkfrbB4UPHj83BC+G67bOixD0XwAkuB8zhvgSkNB2u7Y8NQEJlDesTiMBCTASbifTdgfQoNrtk4ABAounE4yEUdsCJMwm7TPgQqK/qK2L5YQ4I/XM41kHJMg5wCEh6zY6CUggUJafo8E6tXHS4aFNw3oESIgMRwSCUN1wiiKoSmptQiOMkzNCIfLY2kzsp975CceSTIezuZGN7MShoPMWunhIJfY/w/3oufR+q2CC1tQ4KOrVSfGhydphr6PZIgXlBBmqQ8JYMUB8lgEptaYy9b/aTyjG1SkVI2Gp+lYTUeysmgIca7TP+qhevnOKsu+bS8dSNydGI+13OqzPAQkEoPoOQRPBRhAzRkJg0G4T1kpNCmXo5Ok6sowM8LzNBSSMtvs22W/bzWImIOEf/sO/3+7eLBsK0Q/bdfvp/af24/vP7eOnp/YAbRMqJAH7LMrHGMPICCeYfIwMugAulV+Eg4V+gjPoBkUIku0MuesA71kfEAOkzCHaPwImEFDsCfbpHrKM1pLhuJmm3ZesVTA6qMHBImFtUG4xDESGtqwDKu1cWU8G9rXE6L4EI/2ZBMo+Z7g+r1NTy7kPGBQdkJDdENnjcgjHsYZ5n0AQWn6lHhFrhOzmp090F/io1yyWS423fIPtts2vljHehU2j/Zj+gbtRRC9zmIQ9cEDQgexBACazyNSK33RQqaTGKQEu70EDCd4nFjMzkMDak181ovVllEdptSNKRtb6NOnq03lcXQG4Dr4VIIHhRgphHoJtzM0wyJGdSkBoCI7bRxL9d0nZy7wdT1sxXChneFonQCYyJ/Xx7CPKOYKurua6BDS54VUeRNCYczQEEpiLl35GEm3sg2Pup/oZLydSTmrl+xqQUH0EBX8ZWBB8wk4TYwAWjsYsWFiyY8XpdVu/PhiPOYy2xynYW1tg5nuZP9a4xoxXpuif7bnOm/zxOrUfoPA9wS6LVnZ7NVm+qgUvMeTw/KgaWhVI0Dig5iFGQoABXevCAZAQ/oMDK5fmhf1cpCYO65jvVkkCtkm14oBTgJ1zlYKtN4d2/4CPjH4L7LJZ297vVWbFWMY6zhLFBKJX18soN5kBLDA3aDqEroA6K8G+yOv1Wg97FawgMtXnPlOcYR6LjhGSczAcv5rIGQblWicJJHjOqgYKj1kEECAh9n18t8snw/f/Up/L+8CxTAUSvD4rkPDcHqvz7+/2OA2BhOG9D/3C6rd0z4370re4hijpMpAgcepLQALxBzb3GK1C1f1HQGzGjFpPB9l/BFUpYUErQWKLd1ft7d0bAQkATQYSfE4JKFRL0Cj94L6VPKLEe4nwcDBgEGmI+Q/WqO9J85z2nfvxWglfJvy6MNoj+arYj8lh3QEJnPK7tmi70bI97q/+BCQwsCFs1ouvvHgqDMCEfnO99q7nn2fSfJjIYUtVTgeJ+2Pf59qHpNHG6rg8t0l8aIWx7LNX1bjX+6ibyY/jFLE4OxpxLrTq9A/HIr43KLeXFYktEPMML7AePi8EgmHMegeVv2vGYjguw5mw8avBcXVc+oy091ZPBfQ91zH2OHscXwMSvnbl1PuoQftrQIIzk3yPs3fVaA8/97k1PXS+a7Bex8GP+3P9XfU+6/VXIKEeiP4+g2vDcfXnV0fs0r1gSIfrvl67HcPhHtDfiAk6gnwGSDjhzLfWro4JJLRRu5nO2s183m7Gk/bNeNxWSoaE84vz/3TctTXJ4Wlr6/GoPY4ObU1gWLKU48x6rDmEMORJh65Agupz97T2i7Zp0NqDQRBBMwSExQxHBFbCol1dQ59byUGREOEmOjI428R+PaPpjmj7yKHUZ2y0NzpBMjIadhQDQOCQrePdO+TnmXOvB++/OMQys1UzxdMImuzIM9/O2NqJJ1sLmODnbBd1HZmxl3MBhRrnuKPbufa1r/rUeED7TXXuyWQhRgLvqeu2d44G1MsEI2IMorTA46I1bOaB3NtO0D2y8RcYCaIcDoAEiXNm/W5IF2Bn0xF2IJd/i7p8RMtj1mbHUZvsjx2Q8HY1FSPh7d2yLVbL9rTftg8f79uHz0/t8/1GpQ73Hz/p86krN5DAGoaqqQBiH2UzLiHocJlDCOLBYPCaUhlOUu+1r8YjAUAbgInDXlohZNhhyaidJuU/exT7o7Udc+igDkfets9Oqa4z2zzyf5w31sULp28HMNmO2O54X3D9dT3X8zHWbuxrv8ZnYtBSr3UfBhIEdM3c5jD2KGNi0JtrxxE044DOAQAJBMCwMPgemAYuN+O7DCRYPNR2MrqcBMgR/0IQjbBKOEPWvmp7yLs1M4l1FKWNquElkE9Kedz7OTMj6KtR5qB7HwAJKlWQ+x0B2vg0PeuQNZlPGl0BNK+jnUq8JtR/s6ZQfU+AqoI1vsca1NfHaiB9dTPX/QPKkj2k1EoBtZhlgE2EsPC7hkBCrBrbpGqbqh2oGkKX1hlAQl1TQ1Dc59/lNfo6kDD0bxxM2Uckk8m8G3gheKnntXS0zL6prW/T5htIMOPGbXMJrAV+LejgkeVnco2ibMbXBRg09CmqbpiCPZdudbYxRoPrUhvjIuDpcfIZ7q5N57Y5OzJQephahDI3suHVH42gO64VPYsAxMVGSGCBgM33F90rAjjZEiRi4zasn0mjgg8g4emRrjQRXMJnaDsEkgNI0DpIQWLOYGyzNTBmAhKitMEtm1VGB1tHeznV+dXqlkRi2P3lFePfd1uooCdj1TFCcuCG68Vs6Op7eS9pDvZ9Z5eYk3O/vQPlLX+celcADGpfrfLBHqC3/ff6rECc76NfLydpMw3Bi+pv13aGTipWcNHrpX52/f/Q7g9fx5yfj1lfwgmYYIAgBJ/jPGevqRQKRl8CCZxXBhJ0/QkkwEAFSEDrAiBBYot3V+2bt+8EJKi8IxkJ9t+HjASuz3Hj9SpitfCB6NYUQE6X6DGLI/0D1qXjJ66PBEHHch6N2gNdcwqQQBezI589WbX9+OpPjASXNvxcIOEFr+T3eopFV4MhFgEOGwuBCaW0gd+m4Hiz1AOoOjrVCPB43SjD53SwlxZQfn64oUH3nf2rVKAa5A0PiwokmJEwBDXCEXsdSPCBXge4jpmNUwVkjMAPDedwknwNzwEJqokqXScu3effJJBw6frtLHAtPwdIkCM7qGGsnz+8z0tGuB7kdczqQX52EJVexpfea6d4uPZ8XV5vFS2vzrz3wXPr6JcCCe5NPmQkKDPH+G82AhKWyUhYttZW42lbTacCEn6D8NkRlyKcegEJ+217bMf2NDq1x3Zq+8Wk7RBfzC4KzNNVCsR9+PjQAQlmJAAYCFgYAAmqIz3uo5c8WYsxNeOkoQ9tMZ23q5sIbjjkzS4KZzwzCZlN7zM78TnUOU4psciWfASRdtZ74OBLLZGY09jfzx3kXss1SHSAoOsYh6q2AwmuB3sU7Iq5wJCXgARlQjNLEo5kUCXjMI8g0GJhvcPjWnacvXPV6kuOlGxCZi56+5JdC6zDMBgHc+HkYKQJ1Bglxbbbe1n7AEWSUgJVvQAkUI7K/508SFootJlwWMLhw1nl79lx1uZt3Ka7aFl6PZ+2u+W4ffPNsn33zU27eXOrYP49NPqHTVtvjipLef/j7/Q5M4CoPJdCrDDaN0LbZU0xH6rFXwcTjPEVNVJCYOHYc9bayVOrvslYTIQQ9aM+PijQsBJk82HtwHxJ+rztPM+55t82zbbfr+EaCBwZX9eJeM5jbKOTic9AHPtwpoNp0dk2rZeX169tUzhv8ZlmJNC+UEDCdhulDAmIODPFXnX9vdZ2shHkjG4BQjbZHSGzynIMrSA+DeAlFvZZphvtjbiPAF/EICqizC21GgJAYA2aQs8+DuG5CB4TOFf5cwXNknlCN5AUqItgO4Eta5gg9CpRr2BRjqVF0IOKrM99ZjOPk4Oc5ukcMCFLLWAE0MqxK5mI+6zBuedH95mipJ4/BD65pr7NXtLSs+aecRHDx8wgM4UI1BLMrefN0F94DUgYZ4mRE0YeKwdurwEJwWh/WTB6GBg54OCdBCgxdj1IG2dlrCPrxPRnf1n7CQBpLSQ4LXBnPFY9PGKBOr+lt9GXY4WPFH5TTRQMtSRYBcqIW3chjV4PRBwTSIgnLp3xKu8p/ln1SYAoOCcDJ4tr1FYpArqdve4A8GBguMuC2q56vUpXgmKHJq0jOnqsnyh1wE619rSGjRBAAoElpD7a46ogsfNzk0nQiWjCPAAApRsM8xTikDE/AAm0gA2xZJdtRaAY63ix7Bkxtl/eKwowS436pfGrfnR35lRqfwIJ/fgP9ZSSLlJKZSJGifFmjZzZWWu4pM5LtGr+smwh1jTwXr/+h/4mz3j+fa5UEOFSvGFb4d8VSKn73M9TynIeiPdAgvIUbhebzPEeSDicAQkufXBikgQDZ43K/RJImM/HHZDw7s3bdn1LK+u5gHUAQe9rJYmytEHil6nzxlgCJPCbHzFOC5Bgu6kRTbIke9tsbu4f384C1swKQALzMD1u8EDaVMZ80k7T63aYrNrHpz9pJGgBvwYkDIPdS0FjZ4x+j//Ug4lNgENGNoP/s0nef7zvaGkGBnwY2Ql6zdGpBqJupPp+39dwMymQSFEoAxpekF8DJJChuGS4Xwvwfc1CrN0Xvai31gN5CK448HAW4bVpGQbBZ9kH28lS31rHsM7F0BDrul8RW3xtHOrmtzHvA70Qm3vpx+JrDqYMJHhM7fjWg/q5Ne5rHR7cfm819MP7qu+tr7Mhf+4erHZbs34ef67d2cg6h2eO6i9kJBhIQBtBonepkWAg4ZiMBICExenQ5ogv0q1hOpFewm8QXcRY46iDTu/3Uqt/PB3bZnRsnxF0WkzbYTFrVNShAMw93VytFIz89W/fRyaSbg1Z2qC/qVubTNWtQT3l1aY2hQWzLeMUFXxEnEa0CELJPQTgUPbd004uy39cV4mT5cMqgvhwKqG9z2bRRo6gnSAOYMFOQNiM3rmvaylaxvU/l9aF6e6BiEftu9crGgk1iLAivcut3r9/LyG6Wtqgg1IBHWNuqiVZoT4Qis9PIK5wZ2Md9YJj7iHfr6/K6kqF+Rwr76m4/wBpFbxV6qzp4ll9YDFJXXOp1fWIWbSXQEfU/yxxAIgQHdiZBZeT7DOQy7ZV6hN/QPBzKiBhjnObQMLtgh7Wh/ar7+7a3bs3+uxPj+t2/wgVnLV6bIwvPwAJnE38PD0+tod7RHcRu1upYwNrlbKdx4dQh5fdgm2z34qVoHWVQZrstcZsrMCRAEOa5WT6jqENIvabBDRnndMjcCyp7qxB/tkJcsDi9WvGDa3XxChJ4MjzK+cw2SMZh+ucwfE1/VtZxBQS7JX8Y2ZsA30+eb16rVpscb19EpvAQIIFK7EFCuTQmig0fajo/IiFs6MsYqe9puBNpY5h70NsbSF7EffWB9gKqJNVwHt1X6rhhaaqldZOCSCMxtFFQi576d7UdYFSXU+0qqp21RkuCy36nKpAAt04tlg1ieGZ0h+K532wg8BeCJVOZ62pfetionWhOaLFY5YHeIyr/ff4xz0G4ODfou1OZmJRdCJ+mRkGuEKjI0cj7j+ZPxr/XKuybRnHD0EE7YsXShskfpvgkt9bQRf7c8+dfWT3vwZIqPaxggixb13zfJ5ZNSAqO+nyk8JOi/VNm+BoB6r8epYNsXQkKEdfO5UzZIlCljtYDX6s+uwOx+tZO4V5oPPfTIiMeqvPQ2ni8KeeIdU/r36J9qgafgiajfMkuxXJvmeJUffZWcLRl+ilho26ESQol+VIvAdGwnZ/kEYC5WYACVu6q6wPbb3hbGVfo3ER+jH9tYWIYrC4xgICxgAU2Wb4xH4RXT0Bne4sy9KnLG0KwXVESc8ZsrHH+z3gRsnVZg0D7KH/6zEReyJB3O48GjASOmDdUhhda/RgL+j8KywYBcEpBOvYwvvZIID2odmJsm89C6L6jl4nfqz6xc/tqaH/cQlI8PVw3epEobnwgsn91GkLYKtPXamn5LCU+D0KSGCNuPRB+70raYx5NiMhunMEkIDYoksb0EgwkOA4h98wZQJQiIQzn12BhLCHdFqIduG9hlX6L3n9XKcZCYwjzDUzzwELKW2Q2OJp22j/aCDBjITPm/mfShu0ETMj/5xGgp3afiP1yL8X/PMHwevPGKnmlUwo2R16crNYmNC/+uF33aaS0U703wE/m9L/r9fjx4w4njsB/XX5eRsXv8+vdxaF5/vAI4wYC7gimtVAxf+zXjfbXdXnvVlfGyE7jhUUqOijx68eoNWQ1kD5ue8aGtIKJNjhq0aqjpED2frZ9fk/BJBQP9vOlK9Zdcgv/HQq7kXRu3f6+vrN5w4av3ZogKtB93vrY8P1Vt9fwZc6fnUevFakGp+MHO9FOeB50NQau7oWu/X/CzUSLgEJGu5kJND2aD4KRsL0uG8z6MbUpNMGso3bd+NJux0Fw0DSiNAhEV1EsGZ8ap+O+7abj9sWlgAHL62GZrO2ukJoZ9l++Ouf5BhXsUXGowIJbvkUelJxqESwRvYFYUZq5WZyWrqexCmGp7lL2r7Ekca1D3WITMFIIJA0IyFadqKqHBQ6B9Ax5r191DyhUZA/X9qHOHTtWBhIcCDK2hgCCdZ6YGz4v4ENtxGNwzAcP64R8T+CKQWaSVOs4othH7q0fpeJ9hrt9/05u+vMOaKWtegiePwFJKTWhATc3Gs+gxMF0HQPyPGJPULn8955HmemLK4SxyyCIndtUJmJEozJRLA4pRwFqPDhaEz2k7YcTdriNG5zgITppAEkXF2d2rs3V+367kYBPwy4+/Wuff68aQ9PawE0/CxmUdrAz+P9g1qcMearqxBCZD7IglMzKvsLKNSO7X67lsin5jg74Ogcg2I/GautI4AC6tDcEyBbtHdcR+vH2Y1AMGUulTFZC0Aw4ESGlM+2HfF8iXGDovYB5lCUtcQZESyN0LKAEmrALIJbdAQOZiU0GBN2wvpa0rOzINOsFeRg/dFxAeCONpcPj/dtu950gZjO6aS60j4s7F62MXSNvoW7dvgFcX9yDpOR4PKe+8dHm6Nun2k/5hqajCPjF7RbnMJgHqghHiwaMWCC6m9mjjNwAt4Om6xR71Ob+rzM4MPY0drPwMYilnps0trjaav2nuzFuNCJ9DNsv9XxhC4NKumctAWg5TKEIlEkP243AmB97tnGO1ngvx1M++wPMAHjNpcjT0AgW5fBKrXurFcBEWIkxJ7TuCWwon3ctYI8Zybalr0GhGNPfW1a94W9wecPfaLhUW7A67kj3gCTP8uUcdtkziENu5MwZxnqUg+dNtDXI/2EUwAJLldyT3q+E5uCeKd8QNH0+/71CDDCOGLfCzQqwIHOCOtupM/b+TSpR+B7VQb53w4AACAASURBVHcxwL4iGD30T4eMju76XbIcRStnQMJFVkIFErS2Yz/02hJ0F4myIj4R27Td7dUyV110DmOp2YPzUT5DZhcbhN2kOMPrFLuDvSLoC8FEgJQI1qLTz64TB5aNyvXHOjCQE/Yu7BFzUH1CdXboypnUAz7W/TOsWpcGeP6GPtw47Vu/Ts8ZCe76YR2i/lpSpLI7c82Q67us8Z2Vkcr92J+LewBELKDKQNCb76qJpH7dlJa+hfF8aa8ZCKzrqo+nEBY813hw6UuvMYC/cQlICDBhqxaQYX+1R/Noj3a9e52J88VEYosubbi+WbS7m1uVopLEAUgAEKxJHjMS0BDxWciZYEaCzzJwJmvfVBtipijrl3G3D0bpJ+8lrqA0kY5KDOEcefAEEihtsEbC5nTzJyCBif05QMKlzfgqtfy5EyAfrzU+TCYgwu3tbYha7XbtL//6x+7Q9Sb1wcCEu56yPlaDuJeABN2/VFF7QzM01FLkziyJF6y/i7+rIf8yUDjJaXBmswZ6ddO/NERfCyRcQjMr+PDSd9QAVs5ErdUuToxf98cEEoZjVg8N/o9T/dJPDeRsuB30yDF1f/oLh82ldeHHhkZ5OIZegwZyOkfmrA6zp8X6/TWA47vc/9prr65nrt0HT51/r08Z7l/QtYH3z01tTkaCDhJhZFHacNrvBSRQfz497dXqcZZq0as2at8cT+1uPG3Xs4XEEXFPcGIRatqOT+3+dGj3o0PbtFPbktlZWBQx6s5//O2HMyBBSTq1f4SRMGmH3U51hB1lLsW0wnlhUlO8adQr/6qFNwFqyx7pGZwoY3OKoCvmNzKFHGSwHqLN0T4ccGqex2TMIgAEIIm2XFHzarvK40NHptpR1m+tsZfyfwKUCp5S7drOuJ0NB4/MUV0b/G2EniBnu94JRLENiwxJODkOzmL/5HV2oEpkkWK/hX3s116KzZK3TGdGAUn2GzeQINvl1nUZINp2QNTQ/iusZTn/JdjWZamfcwQ4EfDE/y222GkSFCBBe84O4ATNpa1Es65aAAkwZwASbuatvXlDD+tpW15faZ7R5Hl82rUff/rcfnr/MVorjmjzddVWyyi5e6JP+ud7sVpubu4a9PFwsPmJ/UFrx8fdRkDCBAHBZLU5G601AJCAgCPCeou5Mtdk3D8/PUrbYLPbt+WENlg3Xdegjx+DgaKzKwMYrwVGJgJbAAdKCuhSEEFs2L5QPwd8COptE0gWGSfmAueP9QedM0Ad2rmRdeczBM4pYOrBtu0msrK+BgeygB/L5bydxgddL/27nY2Tk5eAy/qBxylVyFaQ7raR30/jTnQNOruYIlt2Kj+mmGStO5f9k3EKmnanSF8YfYqxKZ9Mjmulnfe2PBgBfemPd0rPhKHNnFtJCtxK9XI+4zgdt/vjRkCBgYTTManayR7YHuhmEUkU2jUG0yhakNHM/Pj01AmU+Z59bgkgS4Cl+jzhRAf74nQCAD3IKda+z0Be4o6nfL+BBAEIBhRif1LfbgHRevbZhg0D2eFZrPKzLMvQ7jgrA/myo835+4PN+dKPwMr0V/r12bM4Ecsd/vQaMQYYbIS+vJ4JQEyWKkUAHFolAhIA6zaPmdEcC6QR0Udq+8E2OpuXBBC6x8SSprShByLkm5RSr6CD9DoTBkh8xldGyNAnMSMkSnSivCH8hIFWQrdPAuiKee5LmtQejzEAEpBmwqht0dsASHhYd+1DJfBKGY3are6k3H+1oH1mr6/Dd3PeBahvfaEAEQRiZithVX6JxRW2Bhth+6EaeWrnJ5P28Pi5KxcLvy7KAGP9H0M36QKI4MfM5DMQ6vXpNWMgoT/DLwMJVUMoXusSmaITlOs/rj/AUa9fn6O19JbxiI4D510fbJ/4HpcW+X68Puqe8L0MfVTb7bpGz+MfgARriPj8d2efUepdhD3rwYSikZBAAiZWoq6FkWDmG36a2z8ul9Po4HA9F5CwXMECDEbCc0DCcj7tEryMaQUSaPnK/jeQUMfIZwIdgXjc4NZ8FmURnJ+0K0cIuQIJY0ATSguza8Np9s3fISAB+5DK2zfXt5FJS/Gz10oblA1M41+DGB8O1Xhd+j8T4vfXifSC90FoVCiQyj7T99OHXnXaxrP+rtc2/HxvkNcOIj9fN5Hvj+sxHdOZIAdtfN/LQIqIob3gWLmQagxeur4wjpVOPBR7CiPjINnAg+tOzzdPfFMdlwgqzhH1Oh41EL90nX7/c4FsL65WsgIDw35uvPpv4bqM2Nb1Vh2G14CESgtlXXku47DbnDFKLt3f8HAevqYiwsPXOqB66f48X3yuD0o7KtIIWa+7gM5z571T57EelvU6fknXBj4fJoF+FDBHzb/aXXEwQMFHcKqdgjY+OoopMAF8Oh7a8nRo37VJu2sTAQlXk1lD317BBorP7dh2s2l7mpza/WHXHmmvM5u2m7vbTtju/U+fA0yRwx1K1LyfcB0g4ZROXmprd06X4ggc8RPsAcaWVnOJ4OPYy0HOGtTsKS5nSxTkQM7JLEFhJbMEBU+ZcIAEaubIoE7H+psgRPucz+f68u/cbOFc5pqva8HrQ/dVhPSq441Ggt+jacishR0fBxW2Q3bsI5jAkSImCaeLnzjAexaCbW1X3tGBKLYVAVaFg+MWT2YwoEFBoHfu7FfnXy0O5RhHKlA6B8oQx28DCVYt9wEfZQ7BNFDrMGWsOMSza0Nm9oQZqFgz1gVr0l0bADFQVVdZzGHaRrtDm24O7Wp0atezabtetHZ3PZZGwluVNjT1RX//+bF9+PTUHp82CujESoNeT0ALI4K2iijgPz21d2+/jWAgOy2cWBcTMmUBJLxfP7RGjWdm82hHZ1vNXMI8YH0tV1dtulxorD49Pqik4tP9Q7tZvGnffvu99gMdGH73u9/KbhlEgA3x+HivoVqtADrGbb1+0t/L5VXbbUubRznn7IGehXBzswp+h+jL7Jeg4saaA6hlXFsDMDDrhZaXrNkAvOJ+AKs0v3YYXSc85XOizp/PNGDw9PAoMGa3hpETIAU/0wS9eC0BcGS+Yv9oHdIuruyVTZa21TrzLhg7kTk9SmC0+iBad2bHZNDmUPLMhkMBPwKW0dUhg9MUWpUtZs4xZGqxF+KZ/c+4bUeHdr9f02GxUUIRZ3k43s70BkhxUncB2p+p1fQyXwuw8/AgZlUPFoWj7n9DRkDPdDgoS/z0hJ0Olo+ei0Kj2FZZ2y9dDouk6hbYOZGRB1itGXGerQHJMEgbno/DRMClM/al8/E0Pg+ifAb6Pofn7xf+Dp18OhZrr6yvNYv9roys7uISEgRH2vL+vkuAbbDL4Dbb2Gt+XN1SARGg84th0NvGIdgl9h0aC4OOIwALHmfOOY+P79nnA4+73OrSuOp8UxIs7X1Xx18DXa9Z175bw8P2mjVjUVzaAeObT9rTetvu7x/FTGB/sYawF+iaxNqO6w5QOwB7OjTc3l7LB1MnjcNWACngQfirAWB2IAI2xNoiWXbYB/wB8ALkuPSYWIPg0T+ME++/tCa9TpzI7MY714r/pg1193/970uNBPlt8x4ciDVqG5rlQwVMY84d59Rrsz/X+eNyUcJ/CaC+Z9C4HHII5BnINSvRz9fPHgIK9kN8LoXtjfmg8OpMaFl6FwEu6npkD2N9iDmrDg28N4BMgGj8D2lr8HpKHfAJlISI+MiMBOzf6nrRYCTcrK7bfElSaSGbBZBg353PobSBMYyC2z62oOuPxfGZK9aDdFBOfYtIXi9GjZI2vcA/n0+nCZXi7UIoOdiRp65rg4GE/Wiprg378Zv2n/7j/6m1dtNObdkOx6l0rTR1EuK9vDN/7qOjU/X2f+67/xCvTzv2+wIJLEw7utVIfy2QUBkHl5xpbxCec6BXneGHJ2dHYjA8nMONUZHEGmi9FgjWgL4eaL4/oacs2PG4o5R6PKqDf3mq/vhAgsfz5wIJFRyp4/xzgASPZR2XPzSQ4APb1/taaYMd2Lq+7ATz3q9ZHy9tQ69Vrwm/1uvT83FprXi8zFpwGQ3vsbNJsFKdtepU8P96/ZecOgMJQzNUv3v4vrrHlim2x+mucSNOGwAJMxyi0bgRagMqTHAGjoe2OBzbu9YEJNxMF201nTdMP76VghMDCeNj+4QAI47EPICEEEWctp/e90CC5jyBBJB6BXAHSheia0PcR7ZfU+aaQCSoaXRXmCYdsq/ZVCf1Bv1Nny2SAaJPXVl0sA+sFN+ibpuDyWBWzF0v0FXHkqBTYfAgqVYdghrgVG0TOy8GEqqj48DeNsk10dVOh0MBU6IHEkLgiHKeXlAvvj+cbWesescpDulwMIJK2oEcWVdMEHjmDCUDQTZEwIFDtNTYKEBCZHADK+j3B7oKRdSOGv+urCGABPQEOnqwa9cLkKAzK0sbRiq7OLXZYdrGBUi4mc8EJHzzZt6+fXfdbu9uJEj3SSDCY7t/2LbH9VbZEFFqs9YXr+mAINN626Dlk5Ge0s98FkATEBWRH+vm6bBrn/cbKfG7YwNMlZr9AkigXl018jAb5jOV/gAaACQsxmgwvFXAAEvh06cPctIs+kbWH+CAuceB0prYxt9qozgOjYCY09YBEG5Ppr73BhLUYcPiaswBzyHWF90l1DlhHxRjAAE+l31VgQR3k4jvpKtCts4jKFXHkWjXCJBAWc76IUoeNMcCCE33HWmvAYzYzsl5lnZA341hm3XqzwEJPC34caDx0wFXnbDluX8RA8b5HVT/zq4fQ5tD61uCbzGwp6yNDj2QAGH2AAmHTTtMspWgxP2cwYtxJojiEri3m9VcDjRAgj7/uBWQAPhUy1fMOKhJnnruOJg4HScCgsgyx9rEdkU3iigPcrcBNCNSFDbvlT1JskmAa+lEY/tmgODS+XnpTHrpDK1+V30dnwOQ0NnCQtOu/l99vvqYOYVdxjrWWDBouvXQGedCjUqLIybGoe9bRV3++TrKrgdYpVJ+oABJzILwad0CtJujgjeJyWSxRdhvGcie38c5mFB9icpIuDTGfdeCpKibjXBBD6IXWXQHD1HrEgAbKciKEqSJdBBgPLEJOGdgUhlEiDMmgmmNNaUelCuu0D+7EgvKc/EFgwDw18wnAPAuiZlndD5nlgOlDc7KO/itvo27pVyKG2xzhuvnzB96BUgwoASQ4LIa3t+fsX0S0PPG/dnXq/NcfcYAukZtorLoWK/Vb3DQ73uVvchz0/6AgJRMIAzjpeG+9Zj79R5LAYz5/RqnTAiY6eUOVmgLsA6w2X0pLp08osuVuza41MSCmgAJiC1S2mAgAUYCdnC2mApIwM4aSLAPAuNHTE7jX+7cMA9GawCMUQqoziwtbKgTJwYSWMueD+YPFg3nLPcvcEx28SSxRVo0uWsDQAJdGyht+M/+63/aAQn7A/7j9N9/IOH25i6yS1/JSPAhPlywXwskWJDm0oL3BuZ3XcixEaN+/VBq9IbGwJunOtB+rGb1XjrEhoh5PdT4v9FDfgfiGRTB+t3Pf/4fD0jgPmzIuD5v5uHB6uuujkcdv6GB+VogwfM7/L4/JJDggLt+12ulNVDRvYYxPBgSxsrj89LaqOvzudfVg3+4xr2uh2tq+LkVSIga/lDq5xoBEoavHzpeLzluFhuqzsfwOs8OzgFYR2mDnk91JkTvwgGOgH0swdaT9A9m1JARVGPUKT04Htub47HdtHG7nS7a9WTerkdTCdZISRxxudkkRBcPu3a/27TTbNKub2/a6oba8Gn78OlBWVvo6ecOQlDzaf+ox531z5pEZY6lUbLvqG1xMEe2KECJKG0h40egFxoJQQ3XwT1CnXqv4E6gBeJDqu3ugYSYmyKGVNskkqxU7/hzxe06fw6iYkz77gwGytzdoDq/zkbwGmjj1RZ7PTqYEZDgICd7wvf7KK87Mx79Wu6RD8YhKPGZJc12jp4LgATZw0EtqAJSYhhyBh3NPMsZuvZ6WVvZ1Qz37TNtY9sxu2Eo9xCZZIAEIKAI2nqRS+mhAExk1wZlUwCHyGiYkbA9tOXo1O6gQS5a+/7Nor19e9Wur1dyhj9+fmz3T7TJwzk+ts1uq7kHSFDd8/HUdpttO9ArXRl5nJ1lG89noZFApMaCokyhHQWO0Y3BHRs6QCFZDOsNbSbXbb3d6DOurldiMBC43z8+tdGez78Rk0B1m5unyOxnG0XW3m4XrD8yfvwmC8P8RHePVaGWh1Mqh2oOABCsAheL9BRqZ3lY3Au60XfdQdaAKwAC1D4LZAyWD4wEvlMUV9fnt30bz44SETTTYDEPsOPpYS2wBEYCfysY2W41f3ICW9hAgART67U+M8XjYNm1/18ACWmw0YiwHa52MthVwTTgpwMHBuw/xqjaTpeuBDsmmDW6pkmwKgSfJIi3a/u2Rm5RLSBjHePPVP+BuZom6+XmetFuARIobYCxc9i07eODnGjX8No3crDgc2kYkOiaj5O228tVz0oftDuClUR5GaUNeh2ASDIROoCONSuxvvN2lfXsHfoK3Z6th2WVzX/mEH3xfBTT59we2V9xIDj0Pbox0fmUjJkU5evHLUFSRyLdtZ0DCrMsbYDpZB+L41ClbNm1QbZZDKvSWlKLLvzHIUTRlS5kaUN3HmfQbjvM++vau+T/Dv3X8yGOrgUxT18CCd4X8R5HZHE2S9OG8QO4y2wyAoqwXKRjs6eEIUrbsAmAjE7q1DMIrRhsFaAmoCcgWYDScV2Anvb1dX8JOGIDFBN0wEqvExLjlcE1yQtYHdKPoVUfwsq5F5UBjxKt4TjWtVr9n+ob6fEUd+3X+jkjAd0MrYvSVSC+q2e/1DmqiVmDAZVp4jgo7qG1+SzKzuSPFIC9A1tKytvP1/GUTRp0hbi0X+rn9b4I7WjNXoz1MQQS1PUlGYYBcKauRuoiHE9TdTJijei8tF5Gtn/kPARIQGwRIOFqNVeJ1/XVSoyE+XwWOlWzZCBkkg3mj3RypudA84IywU4ziDhoK6+BdeWSEu6ftUssB7DN9ZvZRMkOQILWMsDhNNoCW2zRQMJhfCVGwtNh1f7z//bP/24CCUJJk2LymkaCHdi6wepCfS6I8eOXatDrwvYE2tmtB6UQ92nUrPBzyZDKGRiIkDx3fZfOsXpf/o56sHF9FjZj4cnZSYpRRfwun5F/80CCx2RoWH4ukPCcg/AakDB0ZL5wLgZCQ15P9Xcd7zqOfFYEcFXl+lw856LzUj6EOmYfmJ2gSmZWTf96xr8Jw1myIJdeNwQS6mu4Nhvyc2c0XhWOd3/gVEaOs04GEi5996XDcPi61zQSvH+G8+G9oACbvHoCCeQMY39lzVvqMChAQnNAoAI2GBT32K4P+3Z9GrWb0ay9mS31G9E7fC6AhDV6CdOR2kESdB1n43a1WkmEjmzwh/sQnnsOSAgxoi+BBF9/HNzhTEiwCeaEnRRqg6GwkRFEkTrFFr0XVOtOD+HKSMjay9hvVTE6KbgDIIE+6s5pXXL2nVGqWUau3U4GYovDPVFtJYde3YNDe1bbP0b2J5wcvS59R6sym0Lp8Yra2j6Drus3UCMHLzKpGusEGPq9jBa9CobPgAQLLrJ+CBDc1cKPO/sZFOxxO2XXCwS9lFXNeu5LQIIAFXwG6mIV6AFmRPBMacNke2iz3fEMSHi7GgtIIFMmfYKHddvuKKOYteN40n748bcRONO1YTpro/1RTIQDMuWttTc3b8RIgDjx8PTUHjgfYCDMZwLFHnYbAQmsFAESmcG33aAOk/VNS1SVUSAuNZuqNAJnZ7/B6cZRNsgUcxdK8dEGkgzzbM455e4G0Z7UbDplorv2gZEdpNab33KY0qmL1/Svxf/c7ccSGmW+CPwfHgLYBEjg/VyjNBM6CnKsh9AEoAxorfZuBKS6fwEQE2l3EHxMgCBVJhGUUsRBNTZwAbT004F1V4b0A7qsm+vJSws9Od1xFUld7/U+vFc6noxqvntBvGHAQdBTBYP1mQD1jJO6hmTWltKFLH9QK8/Dqe2o+267BqAghgLvyXas3qcACZPxqC1nCIXN2931TZvPosPNcb9um4f7Np1keU0p+awspKHN7/0kxjVpxXmOSeeF7hcHtF52crBhJnSsIJd6XAASbL/qmfecT+ZrMtPhpTP2ufPfpSIuh/IZ5SAzQLMEkgc+oK+L9qzYdqv796yvAFFkf88oYzXsH7fFZK61yfnD94rlk9o81qJh/4h9phavye5K8FaZ6UH5TDc2hYmg9+Z7zAIIX7h/fz2jXxrP+pyYel27xwxKtaWyfKOj8kd3FwEIyShQi0t2Ikhg0sGtuQLLRckAWiI/JFsJfaR5dDlz4Ev7V9sbgkLmYTzObj+TsF9n5xuqHJNI9uhfBtFDnQCzAF0GwbxGkg+h116cdvPUM1C6cT9r4/q8EOPXAAnYUfmpydjrA/6+baYZaH4u7GPYJMamJrV43IGwQN9p+C9DX+9svZQBHO6l4f4c+vn2/6pPodWRzMU2DWaZAfu+lXCUSkZ7YYL5HkDVHksgAbHXp8eNRDnFpEtmKyAcbCzsnoEExBYNJKBHBCPBQAJtXNl79plxveQvZ3kS10+cBpDge7QWSPAY+5JCrtuAN4xCx6i8D0aCSxvYt5zFrDXEFvFADCRYbBEg4b/47/9Za+22ndqiVUZClOR97U59+XV/O0ob7IuOWru7fRMI3j4ynjjVWtjPaNpcWng/B0hw9ovv8KKuwZmza0YR7VBbLMVAwksH1tB5rgjf1wSCQwN9CUgQ7SWBBDtlLMBhjeL5cvjjAQkOuo1+OqNdg5dqSC8t2+Fca9PuwhB/7Y+/r/veXwgkDAPx14CD4XX6+oUaZ+9eX5vXyUv39tr6uTRmda0/d/3+3OoQxoGbjkoyEl7SgKjX9uy4ZJZk+Hx97xdzVvucoy5fVNWlTlAQaBgJgBUSNxxFdh+Lorpeajj327Y8ntrtaNbuJov2brxoS5zufdDePxPILGZtOxm1NYrLOM3LhQTsyPS9f1y3pw2H0GVGgnLT6s9+XtpQ5yD2M3XM4cCglUDtqBzRzTbADwnIjSTcqM/LWnyy3xwmkfWwiFMpbUgxoi8FkZL8Bx00r+3SfAnUTcfGNo9rHwIJtjlDQCqytuedImzPfB+2CSIzq0uC2zbGyo8DNxT99VrojJrFQictnRni83sW2TmI4NrQLD9gvUARLFkh7sFii9JxKKUN9XUdkKBgJzPACSgoiJOEQmYkXNqQrfLwkwn16J0gxgmlDftjm22P0kh4g7DvctTeXI06IAH2gYEEMvHj6az927/6S40v6uOr+aI1Wlo9PoEwaU385ld/JgDgYbNuv/v4oX18fJRoIur7o8WsbdQRIDQ0tL9xnLJlHvdAh4YamCqBThY2a9T3OzLzQYGPHwNW0RMeIADNA+jCiJdxrWbMBOuAjPm5toXBcRxuO9/O8FdabGQlKZm41nqI0orP0QUDZ7+rfYWGHx4Tj4edJRggEHlqI+jpqdpNSQTABGaJa5+OwvEDkLj//Ng2T6mFktogaj/atU5M7kQKFWovmJI/EMvtgrdOjTNGz3ulo5M7wHa5woCRoKwUNe+04QTEwi5T302gn3OkgBcQgXVM6QNBDWACQMKIprb8nZk7GJYlaMShJq6bz2btbhWMhOVsEq1sD5v28Oljx0gwLVf7p7TMrLbu/Cwbt726doSGh87zZKICJBwEKKoTe6ehYAYUr5dYH2J3xTd0AOTfdsKrf1bPmteAhOH7qo9olskQSKhJk0uls9XPAUhwIMfjYmMkGCwNga595cABVreEABJYm+wP1vVyEesbsBImEBo9Wlcp2EtJQ4xNrE3Z7YGDYWFPr9HOfnfvzS44k3OWgz/m0tn9nA8DMBgdWiyaqz7JXQmgE3mqe0+moIXzOJ+fEDNGl2Q0jaDxCPuIs3Muyjrg4nodrWj5LgK+KDUI8eEppV/qLBM6E0Fpz+AeDSIzCklYCIzshV3l06o2sBcc9B62Lk8AE1EuFGvh1AEJPPb0YHvSd52pY/WSX6TvgnpxllA6ZyQYSLBAM9ccZ3SsC8cIZsJ6rmvgXpN+UTZmTSP0XULs1QF/zGMPjLoU4TkbYL+h3nP1WX1vHYhVSiSUSJiHgGXvf2DkdEh1DDQDCeEXxj3r9cdJ2x/G6h4EI0GJ4RRd3u7WYs7R5ns6G4mRYLFFic4ur8RIUOlkMhIMUIlFWoAEjzFCtQAJ9utJ9PAZcWZatNMiorE3uXbbA9nHQ3Rs4DHtM7GE8GW3AhLQSNjDfjnN27Yt2rbdtn/0P/7zMyBB3U00jv8eAwlv7t5GlvcrgYS6aL1Yfw6QcOmAqY6v6SYWTLFB8OQSotSD4dL/6+fJ1co+st58zxnZ6lhUY1GddZc2KIuy3SZ9KtDcv02MBK7HSL0N2CUQ53mnI0apGjptrK8EEqoDUA1Vl2m8ACT5QByiqJcOzJeM/0vzC6PCxne4lj1Or62P154fGua6RodAwtCgV4pqZSQYCFKt1kAgc/h9Z47bgMaGx34Jla7r/WuABDn0BCkFSNDn4khli6qJgQQh9KM2RxQHIGF/bKs2EYjwdrJUeYOAhMOhPaJxsJi3/XTSHmn/RH0pKveLRTtNx+39PVne54EEt126BCQQjFnkB3vHDwcZjo3E76CLZ/s5whVlrlUQmGKLKi+eSCNBB/YoSob60oYUW02hsl6pOerqcConh+idPLRRnlPXd9Y9y7ja+cWxjwM6S73ykPbB7pKDus6qc6AMQDIPersdWV8DB11wkP3Q69qIYDHE+WzzNI5Zz+v68X6N9estgv0obZB2QK5j2eesKd6l2mJnA85oqGO1CTS4AKuWQG2fGZqvARJOoyhtmR9mEluc704CEt7SKgqNhJtp++YbOiNcqZzgw8f79kAnghN8/Fn78cN7XTddG64XyzbeHtS1YXxoWqO//vWfKbCke8APP/3YPj6u24EWZ4u5ShRgJXDdrDdeHsrkewAAIABJREFUf7WIjLzPqPvHh3BWALVot3Y8SKtBQelo0g57AGwcswCvLHjJPZEtx3k3iNDR8DsmCWsdJyqsTg9aBtWYtVcZdn221qyEUVte0dpyJSefMpqPHz8paHA7r5vrt1GSk3gzAEIEJ/w7tOkClWfEFiMTzvNyCI8EJhiBcIxhEPP560cCkhC444f2jT7XeJzxqQDwa0DCMND1Puw6LbjtYY7RGdg3aiptWagV7Upzwr0/bTZBt9fAxvoW0GVHOlkdkekPQIGcWGh/BJDQZZ0J5smMo5GwnAlIWC1mbaLFvW1Pj/diPtXSBo1DBsOmddtGDM8qAQnZnjLYB9nmU+yIFHltJwEfGtcEPS0cy80ZSHguCHoODKhAz0tnaD3/q89mIKErQ8mFXM/xCqRWG+trQvasrp/IhPY2igA3fr4EEiTQ1iLzzufJFxQ4B9AT+8liiETVjB9zGfYzf4sa/cWnu6lMPFfEFnlXvY+jxCafyfJlt5SXxhZRQwXkCrhdax8KGazabq+mfT4es+yTWvfjoW3Ys+qoApCuSnPpwhAkcv/YAyfYVEsuMdkMPtupvXv3rbKUcd4EqHk67TrR30MyCtFaibNmrt/+mQBCFiChH5vUh8qz17bLpVu2d+vHYGf5PDWo7s8fAgnDsXwNSGD96JoKEzE+4zxGqBonFQirAK6SHLQJzjJC6XmcsIdu5/xlMqxLElwo/+G6hv5j9R0Nevh6fD73oAW+GKyu6IBhporWd4oudjhtshLMaJE9AizejSXUSxcPMXiy7baBhGuYB1naAJCwVHlDAAlmJGCzzMqSDwqoB7iQpQ1RojBXtz+ABM60OGtG6vzQMy4D/IifLGnbR0lMlCmKv9Odk9ho7els/4hGAkACbU4BEjYCE27bf/lP/xcpgZmR8HcKSJD6OD3Mk5r6HCPBiJcXYM328/+6MeshfHYgZ8btUrDJ+3Fqaia2V/08kgAKYzvIFPhvf38NSn9fRkL9DH+n+1XzHE6EHa+6CZ835H88RoK2hqlxHTWpiEQVQ3PJeNa5qWjpzwESLqGmvxRIqI5FXVNfexC4B/cwkPNn2dF8bg4vfWd9bQ3CLzkyQyBhCG5Vp5gDZAioVUT50vheAhHO5rdTD/6SIj8EEC6tfwsTPgck0P6xAgkqF1Z3hFEjLzE7btt8d2g3h3F7M1m0bybLdkM99TadYQJdMrdQw3cblTvMV8u2XK3aZDlvf/X+o9TvQa/tQAZAlk5QCh2G89aLLXr/4vTsyVLTu/10EFBAzfFiOhML4enxMUoeEkjonOZsM3iSkF4c4ARtcuA7scU4dM41Elxq1RQMwL6oQMJwjGumgnmzk8vrIoDv23DZ6ahAaaX5Dt/Pc7NpiA7JtUmA1bYiBPcCJIg9/yXgQUB3bvt7p4b3SBG5OE792oNpMHYDBZU41ICBjC5/fz2QkCKLBFHRUiNbQsbnKoOr0oZUtlbGmGvYKyM3g+K9PwpIWI1bx0h4dz1p3357026vr6VT8LufPrbPT9t2PExU2vDxIVotrmZX7fZq1RpiTJ/v2+Q4ajerVfv+u1+rtd7Hz5/abz++bw+brRgJbTaRlgNrm0BhPg0RqCv0FMZ0E9i2DcD0fte3ssyANDQgIruz3U0iE6igIeZS2RLAEbVPO7XlFcBbZF60frp2YYc2nUWbSObQ4CRgjEFLM55UnnxWQhYO19XqJlXWI9CHNUCPeLKWjPf16k04Wy0AJxgH4eyx3rZtNN21MRtBf0d7SmXWj9OglB6iGwOUaRgPaCeEnUun79RnlA0k1D3SZXefYSREX/rzvurag1mPTrCk6x0o5+vmR6P2+eGx3b55I8FL5pEx+PzwINCAkicAAjKvgD98FriY9wBCZVL0GAVFPHah5Bs7JoUkSBkXNC7mk/ZmddOuqA1m3xFw7WmPGfbH7McafKgGv3Py+zaBYWfi2rRXNJ2h4SBbkOCe1gXXz35JICEuU/1rQqw132Q7YP/A69i2dggI6PEL7Rfr+XnpPd3znQBkLSGLZ6u/YttffdEKJMTZFffXrZ2k+7s8rb+m83OSfV41OiR/UtoNa0SlgxNAQicmJ9tjavTlT+eju2sejJOv4iRE6csf3x8Cq8//cL+RWY0uLw6iAIzCjpvl4tp3NEWwLxJOlOYLjIbo1MC/2XSpPX7Y0pp6o1InjSvsDLMDAeSn0bWCfWNRT7B4rgMgAZFEMTqy/FOirWNYTPNs28rryMi7ffp5CXMHjtLpKYNLB4/eEyrbOvaZaLMv6np91b97hZFgcMZAQh+PZHHVoDTQ57qBDcbaAG9NWjKmsDBhJFggVOd5ARo8795D/rv679atqD6h/aj6esd59jfjM1qbLoPhdq590wMJYnpKNMSJgl5slnNmvWlaSzAS1PUOfSGSIfIb6H4Fm27SMRIAEhBbrEAC9okSF88f90LXBs5TShsMJLx9+7bNZ9OuZboZCQYSqn8e63kksIMEgjsS4e+Efxk2MATZW1vgR1DClIwE2j8CJKyP1+2/+vN/QZGjgARKAUeccX+gkgbP0d+60gYzEn4OkDAMkLzwvwZI8Cavi70eSAyUMjX0085MjRElPn+9TSThGY2Euin8XT8HSPC1XAoCuWZnbrhOFhyb4XxBvrRi/jhAgo1ERRZrgFoP3uH/L/3tz5GT8RWMhJcM2S8FEgIRHKoll4N5mIEfnKpDWnk1qHauXziJC4L5/KteWkOXgAQ7Ph57G2+zc3iP6W7V0fL7uiDzgor1cC7MSDgDFwZZjyGg4NfyO0QIo+WPAseOkRBOK3YkOuuGm2qHRX20qS077tqMftKHUXs3mbVvp1ftukW9+mF3VAkDmdvH07F9Wj9KoG5+c91u7u7a9HrZ/uK3P0qMTtnLDHRjTaTYYtb7x/en8rhohUF5d0ufY6dtMGr0Nqf/MPaGoBAhPJxmUeBymj2OEzLIUouPz6NlFUJlUBk5qAxqyFlze60M3AnzVrNFCO1JZyJ/l++ITEUE9A7kvOal5I86fiyUs+crwGTHIZyPaLfFfAVqT++5DCbIjCI+Jd2AyNJYtCpq7r+sJa/29cwRT6Cjp9wP9UTCkd6jyWBl/CKMqMCKQFliVnnv2svRckkOJgFQBtHWSIjMb7SDFFOBsokjGhmXgARxs0Ns8TRqU9bb/tCuBCRM2u1i0q7nrX3/3dv25u2NAuTffQggQQD2aNJ+9/FTBMzzVQckPH783FAOubu5ad9//32jBSHCiB/uP0fnkelYIMKWwBLvmXmYznTGcZ74LKFkBzGnrdplHduRNUU2ajoJZgItqnDEjicJPU4X0wbrZ7MPgb751VT7b7GC6TA/a09KB3ay4eMJlOzYw2b74Sc5MA2xxQtaMGSYJAY3k4MP5VOB/tMmAADmRu2twiGjXCFqVOcKwPeUAe43bb1+kNginyN7Mg4gQSUAW4TR5hK8wqED1KPeOtZ/rEXUtU31ZXXY8dbEpiZBF2rlOrM9E1MggxW+24KKHeCOICaBFqzHAqJ15/t41H768Kl98+137c0373Q97z98ap/uP+uzoHxz3TBJlJVNbYQuq6ySkmgPKwXwIjzaKfkrAN0H6LiYCki4WS6ib7qATzJr1EpP2xh2VAGEInAKIM0Z2aGf5TaqnU13GZToSNHSF1APu4DDLm26zuYjEpOZdW3Nvo7fdqEGKkNQgDG6nE3ve6LVs6Zz4Mt6dLbe3+fvsP3rqfl9eVcNsLqymJEzqikSXARmgy8QLLL6IygmxWqj5Z1Qoogxcoyi7YxmtttHOp9l77PNZvnQISzAXrA+hWvR9dsMmXF2dQDoyU4aYink32hqCJCIDrj5OzQb+JvSAdn66Ujdibi2KEWLcXBJcdjR7KaUQnTYpJ0mAFCLlPukLechssq+fLh/aptNgAEnMzLokDObCNxUUmQStgxmhJiAKr86SWRxu8WXDts0naBrEICFdXJ0BghI6Mv3+jMq7oXMtunyjkewd1w7vjqJBJ91DvLrORulLcydu9cM1kAy5irgMFzTZiK6vKGCCU4UVJCLz7JNw244meXS1t5WY+cBfQIMNdAwLHGqe8i+Yd2fz/l+WguV/ViA5BgzNHuCkeBuPI6x3QknQLaYs/hxaUecy7strK69mGacH8RQBnxkuw6wCWbtCjYCgouruYCEOCtDbHEnG913oOBbFjPa5V6FTs9+067mV+3duzf62xoH0ynaKGGD7MN6KxpIwD5wTdixeE0Rp5zQPvdJCZY5DED2nTDxUdsdZ217XLSH/bL94z//X1sb3QK7k2dIQMyj8VJ08fXP/a0DEm6ub8N4ZAZC5lNOW39TNTCqBtyOpDesF3w/OX1Q7Y03XMTDoXPwFArTfbaGxcAkUtrgoNiHyPD6nMW1k2FAwbS3l6brEihQNyaL3fTjilz5AKuH35ffk+Na2ke9di1Dp+7lzw9j6tc4o21AxsFoT2nt66siNvlSxGU4ly+w6vRSPqPOtYMgrsHIsB0dH/51zKuBrdfjOVDwmtZLB05H+4rsgqmdvpYaYGldd+2Denobj5v1cgmlrg5RrUG7NHfPgQh1rQ7Hut5/HW8feB4vZb+zNMProgZ2BkIufV51uC7tTz/m+aqf64PWvz3unUNfanSjXjqCCR3F2V5L+4asKfTm7a4tDqf2djRt30wX7W40a4vdqY2TkoYT83g8ts+7bdtOWpteX7fZzaqNZ7P24/ufAsnmMOF7MnjAqeU7HAhpfFz+ycEhTyz6FrN/uRdnX69LQMfhZqewZq1iHXHgo3A/b5P5NFr6bZ8aVc84SwR2yprIwYSifGwzxBwRISR70Mb6WyADTjh7IoUencmQU5pAAv8Hqe9YMqdxW66ug0adWcd+LlPJOcfbrIdYa1y7/pcZIBw597YOwMQ/HKC1pMZrNYKtEOqqjle3R7sMxNA1Lqr0ZGRl+5IRoRrtoATvlNEOoEFOvEQZ+7Zjsiu80+K2qlA8RY0385r1+xGgpkBYtrvk5uVotxA9BOwYAQBvN215PLS76bi9W87azWzUvr27ad99S8b5rj3CSPj4sb3//KltdqFwv96GEjVCizeLq3bCKfr8oIDu5uam/epXv9I59fD41NawC8ZKsrftKQXtJpOolz+cRL189+5du396bO9/+qi1jABfZI0DaAo9iRgjsoMo7u9h05ACHB8kxDedo0dCy769NBem84k0HMgcshw2271AOtbrZD5J6nQ/j3ZK2c+0juTHZ4Wd1XiMvbPU55FRwmYeNV8pwCoxzKgdDwBx0pazaZst56odX2cpoG2XHOgEJLW+siWXwCMyPRtqaSM7FAgQ2SZEAZOKXjoTqRbXwpC6g8i6R6AUf6vGN8tg5LtkK1KVNSR4gKCrep8nM4G/bfOlg3AiC0iddwjObfZ7lTsAJjrIhUXF+G2UuQuRUdlkoFRpEGS2jmBWTIC+7psAK3RleGInZtTVctHe3t61N1eLdjPDlu3DX8PmFT0R7sldpPqzM0X0DKq6xWOnJJ+lUgmsQMMlDM78YOxBqOWMEXscwU/ASVgTUPuzFbbZLYyF7NaF0hCplGStuO2Kfhc9Q/sPOPayM+pLHyCxfIPSDcbnHM/b16uMrHqG+fsEdL7gxIT/ETXUtot90BhtWwOgjgx5B2B0QEICCKcA57ogb48uRt/hy5/pErHub9ZnJxQaAW1XXw/wSh8kXUO+TtsvbSMlV8l44uyJOWOd9KV5PdDCGZJsMoCpbC8IkKtrEUtnKkLFZkcGmeAKpsyyHY7Rspm2dtZUI8vM2cHrqn+hTDughTSIokadc7XLugtMQMASm/Ko+60JlGGr0eOJAC9sSwUCWI+OCxy79H57JBJ0tqL6f/YTILrHn/9H6cD5uWibNdaG7cvy9FGdP9+DUrV0ovMf27FRt+/nvCarb6vyGAtL5u/en9u33R77HPbEsYh9YD6vAogGKOwza3yKttRzfqL9znp9AUi0tryayCfxvrToosW2AYDic8MH5Hldk7pb0TRrJMbe9ik6e8BicVzmeRWQOh211Wrerm9W6t7A2Xq9olVwjLcBEscVBsDi77FKD2kvakFGAbu7dWsjxDwN8qWfqnGOUl06SsTZF+tJwsGd2G929WI9i8EUyYrdgXuctf1p0Z52y/bf/LP/jZRRa6d5qIUp4RY/USzxy3/+vQES6qKtwcclFNmbsB4ezw2l6TpsuAokRPYjgITqyPpzbFQqHbyiewY9+kPh8hX8HCDBpQ3eeDWIv/zpf3wgwSUivn+Pieep0oP+mECCr6ceOkPDNrweOxQ1+1ABHGdkqgEcghGvAQk9etxv9wokVKDj0hx/DZDQH3CZ3UkmQRje/rF6WPqAgBFyCXjxYxUs81offl+9bj/nx+r31/fX13m9+wAz0GGa6KVxkYEnE9z2bbrftsXh2G5H0/b9ZNFux5O22B3aZHdoS2ojJ9O2HQEm7NoGyvFq0dpySSuFdv85UGwyhwq0yHbiEOH7iLYf82ZnItuOd92OOc1ECT4eVduMYafmebVc6rOe6HoA+i79B3xO6PbqIag6ftd0w0gg4/i4W0vtHAFGavgCn852lwAI1JEiNEmYxEE8pcqWQzlAPDtagBfObDgI41YqECbHYLbshdAAK6DRev2EnEMGTH1GToyE7PYwnrnLxnlGznNmMM6Zk7oeQhH7yxrJeM3geOza2vVOFyAC1G5PjvQNxOqIbg0wCyqQcJLAHmCDu4IcQ+yKrK1FFvWbdn3h4OHAiFGcVHvFLQAJh6Crzxerdtjv2vHpoY03j1qHbxetfXu1aLfLSXu7um7fffO23by5UWnDDx8+CEhYE4wTbB3pcHSSGB5AQtsf2uP9gwKM69UqgIT1un1+fIgyBeZwEveA0OJpPmvrXXRgAKx4++037fHpqb1//zFq609khCNYUwY3HRy7IftNKmifdm0yPbTZjOwivb1xfg/SR2DuYARAC97vTm23BSiFZh+tKAmOI/iKoEH9t0WJ34uqDzRjIIE1GiUT0d6tjWAPRKYyHPdMPKQAotqpTixSGqDdfIHgFfccTAs2q+0VDlyACPGY6q3FbDpqn/MvwMFkUUiYM9au6Pb5fj/GutAOSCEQw1r8PU4BPO6P97tVJN6pAkfE8AjRhFgFUKXvyb3KXFDi0jp9mNASMLAhzQO1JyylDZnplW0nOG4EMoAcKbqnwNEt1QIMp/RDASvX245iS91e37Tbxbz96nrapsc4AyKwjjtUq9NseVfPKzvN2LP4f4irKsAsJR4ac4JTOhAAxCGmJ0h02rQP3XYTBzvb0vL9yuAmK0LAUgIqMQfnJ4HuU+NRWaXJGitgQtizZCXlS20rVcCU1+01NAQSPDZfAgkHdc6oGWcDTB3QpO4iEcDX7j4ORHsg4Tzxok4Q0krIZAyshI7l1bcvD1vZsxU0QiWxFL50t2q7AdQ9C9SZcbp0OifdazO4IosbPzFOTHR/dh8lGKvxCWla2UaWERldtZQ9RFcI+bLMe4vAb73Zte3m2BbT23Y8hp/iYJZrtl6Y/Y/LgR7gaNDYHeSaQWNf2kG2z58aM8S9nrd97Hy9BBJ8znl91/dzX2Z89CuzZ7jGesr9ZGZrmRuxWXSe9Aya7nPydbVcRH5IAQVkaxd9BwrNUkmK8dqXgQSAODL4oVHghE7VWwgGYkKnZ0Br2JZLQELnP+Q+fg5IYGwWSzXJFrsg9qFZn6kb8gKQEH5inEXRueGx00rQNkiwgvXBeQSQsLpGj2berq+v2tVqIcDLXUfq/Tup5fXDuaNSh+wYEucZ7LZH0YrMoOhFF2NfDIEEM2R68CjWCDZaYtvYfyry0C46LNqx3fVAArbzhNP0JyAh7FxppVMzsg5u/pBAAt9F8AuQ4PIGjAwODgsPdHwIJNTrY+HYCHGwWVxEjkMnoHEp1InHapB2KRAzCqhFlxoJNhbVaF3+hr95IKFeg6lRztIzXyGMlY5Yt3n7vrqvAUG/lJFQ524YJNWxr4HrMIithtKBve/JB1N3wBSWBe97DUjwAVnXVA3EvSaeW0GvrR85lAPmR1139V4NJPCebq+lSODwe4Zr9aXr83PnDme//l+6PjsIRoB5V7UDPgy9jvx6OR2UHxy3AhJmh2O7G03bt5N5uzuN29Uh2kMScE9n83aahcL9lgzBctaOcyAIKJD0IF7LuXHrP9gJOME6RDLj8ByQ4OuBmUCgyHpGUZ8aPAKspwdsTPjnkZRIBxtdBblV8R3jaQAYAAmbw1bvpdWVSizoAkENO44LFHTySOoS0dr1IhD7aWYUDBrEuoxuEc7ghO9PFjQVg9UaIdS0NUeqpy5AAgdcOkO92GQwD+KjTm08j3Z1zghVW+C1VzMm3kcaNwJEtVfCkSlqzMWh6PtKu265MBIIpOXgSvYygtkEEiKjHECCaOyi8AYjAU2LqMHft3HqYYh1AFU37ytCrni92MUEzQRXymhmhI4afgIJh8f7Nto8tWVr7e20te+v5+3uatreXK3a99++a9d31+q88Nv379tPnz62J2XCubaZSizI/K8WSwEJm4cndfdgDX333XfqKnKPk3QIIMEK/moYxRrb0jZ436jh/PZX3wtI+OGHH+XEs/YBIHR2cSOUpGRHEZyex89RSscyQDhximjahPHMVmeLqJ0nM4QTA5BAACAqKuwNNEEQM93v29PTg87at+/eRFnPw0P78OFDp7sQquc43wYScMag1c/aLB1GayPQzlGgA7XNUHCE3+yUsVTLLoQj5eRGNtcU897OZkmEyiYiu8lZZVGuzo5Q7pilLvFY0PH9mEU8Y8VXcrozzYgchiOukhnxv4MBIxCA8oAZQm/BHNkROKdtAeTYKqsW+wcgIm4n9qPbkcJOUFvFBBH6jhDsXcYy1m4wEc6BBMZ8Mg27YSCBMUXFfDWdtD+7W7QFdiI1EojvI9PYtwPVGfaFDlUGFxmMhY3X5pA90FiJLRGdOfY07xWbY6o1Y7sDCOoyWHUfyS5fwSoKO1U5STrvC6Dg/V/PoFgr+aIOZOqZpw7IZJeY19Rv8NqJACXu3+e714vP1gjEKQvi3KilC8FUcylDlNDoXRm0sm7SJp1iXuq1C/JQO9js3pDXItsjKn6KW2q8Yy0Nf3pgJf2yFxirAAkOanTm52sdAIc2SrTf7X3B1ARhL8/pfhTlXT4XABKoMScI7tY0pUqcvbCpKAsA/Nwe2nJ21+mhePxZf7FX+zJfnyFmF4QNA/CFyUSJwUyMLNsdbI8TQd3aToC8+mTOCHQJnVwLZiTYD+oY1gmYxfoOXZm6Hof+nAgpL/xURsLZyxLI0edLeyPYJzrrk5miMZhUgD+ASvlGEqWM93rtVv8v1jHAMmBsnA98vhOvfq30chJk9DjyXifuKB3wPVcf1495D3lf20ePz+TMCUCy91Pdjje7W2Xb32D0xL62j2EA2kACiWHsewdAJsjG2mV9XF8v2tUKMMBlDou2BBhIPROPq4BzlYT2Z6XH5bzsY9P2e1gvjFHPRoixC0YCQpCVkSD1B248wSO3XpZgMIwzQOP9qdFNabuft/H0m/ZP/vn/HowE7dU4V/7ESLgAJDgYMp2tBnY1EKqb9GsDHd6Pc3N9jXJ20IAwULSVYeE12i5lIOyAp24IUCgvHgMJDl5Nu37ZVPT1ocNr9sY1ymUUth5aL392UGwrAv3S6+uG9+tqoP/cez0H7htegYSqN+FD1vPpcfLnXpq/PwSQ4IO/GqmhQf/ysM1axHRcfO11XAwU1MC/P0wzc/ZKaUNPs0rDODhZ6vq+NP6X5qxeQ3VC/Flev/U5/l8PEq95MxLq/dfvHN77cC59QFQQof7fQMwQ5KkAjNFfvtcAndkIvN9OHd9dQTYEqCa03zsclAm+aeP2djTT75sDLXUOAhIWZCWnU+kj7MmKkOmH/jg6qf0UGV/WsdXRYQwoyJ9Ehsy1ofr+tOD2D3R9mfGktpygkJKE6+W1fkO525O1IhhVP/DIHvK3AwVAA5jQO4KxPfXzO/0NuIDewlSq/JO24HoARsRQiJZg1DtLIwGwIUGDcCIC6V6q3WfQO50xsqMZTnq2lTNzpZQliG6aN2p9Bs2/hAyTej2NQEwZewJ6klLKTPXoiZKP+bdoxzgweHCqdy19xUvHCGcQCcDO91zPsuE+Dll6IRsgJ5AMfDocBDDYR4IoAGOABHQTDhGEam+OeyeGqwohwgQRkhIfdowyFuxtXG/YLbL3ZNQPbbxZt7aFkXBqd9PWvruetbfLaXt3fdO++fZtu7m7bo/rdfvhp58EJDxudxKCFJAwmrYrwO7ZQkDCfk3LUFpCztu3334rgIr3GkhAIwG2C5ndDWCYgr5Te/fdt+3Xv/51+/T5c/s3/+4vBJSvrm9C1CyzTgAqPQtqLCBBThL92RfYCOZn16D84ti4rA/mjPq6b49nQALVpQBnABn39590zv7619/rO95/+Km9/+mDnF3GEPEzfHkJpY2ibGi3O7XlnLa0y2yVBVgTookCEdIhVtYfxsOYNTNVAEhgHs0NzoGEsFG5cNlnCSSEenbf6swZKKv2R+yZwpGZURclPhkJsmtpALvMGaU5yUiAJSJqbnbEEMNJASefGfuMoLrrWDCZth2CYdtdB8hTngQTSp8BI4DysxTHtAZDMB6S9VCBBLfd030EHEJ9r+aXTKYYCSHHiCbCcnxq368m7WZOtm4VtN1xlqFsg5JLIKMAptQ39xlwAlt/VwJ96bybySFBVFgxlJDCyqBTCGOh8hWUNhI4dttYlSDFfgshP8YtAnPC5mpXDipLqAFuTE6cWclcQpS/C76zXWIGTLABAFqHiRA+w8Do8FysfoU0WmQHC/3h0iE+0Aipn7EQY6G/boZTLFjAtVmAYLq+XYBVBLj1x+DRuY0cMhDyPR1IECAL4JuYQMxEMuaw83HeUdrE+RNBi5p4ZpvZeD5et0RdqGQ3AAAgAElEQVQgVqU8AcyexG4JzZWJtVO0l6KzDu+hpEt09N2xzcarMyCBPWlGgoGEylh0kGcg4Thi7zxp7QK6stZ/+umn9vHjR91jBSCqX2ofe9QJROa6yfaljLP9P1kTl2oXIEGfDyMvx8UtTQVrp4YE48n+jyMwyzO9Oq0DM2DfaX3kXA2BBNss+0zYVs999X8dCJtpMGQyxBpEi4lzMIJd3y9j5jXK+x1Q+zPr/tD9DZJrXp8e78pIqH5gyKgMdU6CKSZxTICQZBAZSNBKzLmRXWpTnT0wEkJjLoAEn++RZAgmG0DC8mohmwZAtljOdO4y1vUeLYDvx2w/OhZT58Nzfj1k6VKv72IggddLVFTnXHZd6UR+I/ERpZOwagK4l0YTzMoEEkaTd+2/+5//jz8BCcJhX9BICAc3fkx/NIo2DAZ/HyCBzzIjwUACDgWMBAMJDnhr1tOLh/f+TQIJLDbXBXJdZjzw+GtBppDtvwVAgtFJH7o2INVo1AP57HD+ElA/Pyhf0UjgxXYEhsGqA9Phd9cvqEZzaJAv+QTDORkaGQfONmYV0a3Zjeo8XPqeaoxfet7X/Nx1VSNfDaHXvMUuX9prFRioc8x7fimQYKTX4FTV3dABnvuggiTd2LUD+a02Pu4FJKzaqN2dJu12NGk3x9YWx1FbdroXk7bhwOTv5aJNrq6kfv/x6VHtHxGkk2jfeNS1x1OAP/gZAgko6ErsSWJie/FvcS6oqVtczVVLvjts9ZucJZlWexm8nvpn6TLwvcddW6s+GgE1aoZH6v5ACQMO5yLBBLWYxA08HVUzTsIWhwLQAQBBzpOU9E9q94ZDh3ie6oFhQmTwrTkfCMj1WLedp6RqpmK25l9lDdkbXjRlZwB7Cm8g9BHYm3EQTv85xVfgPIFYBny9kxAOUtde0xnRpL57PUCLjrZ3jL/KdCXoJqqkFOMDLNHnEIwQDFMvn90xtH/SaeO1tAcVFVsMhXRaknpPi88gMASgoPdCxybopxb9sGnz/a5djw7SSLhdjNs3N7ft22/etuvbVQck/O7jh/a4hZGQWa1JsBEoU6Fm/LDdKVBmT7x580Znghzvw14aCScVvbNmJu1JKs9RhgOI8Ktf/ab99P59+7/+9f/dPn361FY3txkIu4NG3JNU9NE52Ea2BsdqhjaCAmPapwWQ4HIj5pPM+Zba5U2obB9P47ajfGCxkDP3+Hiv2tPf/NmvNDa/+91vVWLhFniAPqy56A4xUURB5ls6DFMDFdGuEAbEfLro9BHkZCE0KVEwesLz9ihRMZ1U6zlLYLw+cCwjQVEU9XHoM4PE3oiJjNID2UUF7hH4A/Lob2sHJPNF504QD7rzR4wBgCaxCiLAkDPJvFHRMEMD4EpaJgQqa0Cj00llLmb2YXPQalFZBJnZXQCcusS0RW4tqfsms5VdEwIIsZBeDyRwDQAJQSyPIBHwcXbatzeLk7QSYLPgH2En3G6PPQJFXWNJkKjfhdouUdUISEI0xUFuD6hE9xMAumAIAf2qWAuHmisS2ydKWjotAdG/EEUNyrPslvZzfq7FbiVw6K4ufaeFOBMdYGUGMLUT7ONFYAVIm8F0Bic1gPIaqmfrGcg+inIWkx9eO6cv+a/zXIfdeS/wtm/Th6iozt9kiBhgV+kOYouXxKC/KGWoGd+h6G2sfwkKsl7zt84Bae+kCGYn5ssF9uK+nKWxOKMLABlq9ipdQqjlll5BMicCRJtoL2wT/KTG3TbfgZsAtPSFHfDXjHCXeBhTJgjT6Em08wokYPv46YHQc0Dan2u8sfNxdD72WhXWbDCQEGsrNCL4EVuKrkQ5PiGWF/skGgvT1plxjLas7DvmzIy+jjnzBXs5v6AwRDrwozC66SLga/J1V7BB15qMgkuMhDbCzke03o1JYRzwWM3UD/fHIhkTjgGGPr8BjMsJJSj90erZnxvBNboxUR5HIB4/5wKqBgsn42gxjEivtK5SW6NrB4mtGKE5FYwEAwmwEgAS5miiZVcp36dZ6F5zHps6RnFfre13j13r6grWuK015855XNsLTmPTsEHyj07o9qQvCHtrPxUjYXe4bv/Dv/g//wQkvAYkhKppbM464Fo6g+zt7wMkYHhZGJQ1uLSBgzKEOdZtNJm/yEgwAiqH4EJpgwOplw6Revj4Xv3bQAKfU4EEB+PDAO/8e4Ju+8diJFwqbagaCTZaDuAvBbfdgek67D8AkKAgIpF7X4M3fWVcXFo/BhKMhNdMRJ2r5+b35wAJ1VC/tF7qc8NAuo5fBUoqYOBr8mv93BBR1bi90jXjEig0PNCG3zN0vOq1Da+f8XdNNc/Zia2f4awCz5/NsxzOfZvRZupwbFen1m5Oo/b/sffmPZJlSXbf9X2JJTMra83qqu6pHoxELR9NJAQIECSSEMSRBEKUAAnQP9K3EiSRw5nWzPRSlbVkVS6x+O4u/I7Zee/6S4+IrO7pETndUShEhq/v3cWu2bFjx87LQKwE/p4rGxfIthT8e4MyPpuV0WxeDqNBefHmdbmm/SO18tm2TfXR2J8hbIPjDJAFF4PYzMfRZq6lFPq6XVPXvSfPgcaeYKKQZU3K5yEU85XZFO0wSxMaIKFfxjhnKm8gi3QoM4QUs8MEzAMOxgATwgmczaKFkZwIBfaAHbHpJMzV6VFtTQT3K4/9Q1iVtXxpqyPgKmWbrAbvt+7asIOhwL2iWbaOQ2QMonygrVduHYcWUI2MXKcWW49FHbl0EcxGSEp15NIig09QA9gQWgqRzayDRAkTUi4gmjoARFDTGzrlNufZkZ2CWFp9DtWpYbSjFem6zMu2PBrTtaEvjYT30EiogIRgJFAPGUACjBmABOYVIIHgmsCMjCnBXYhAJr0d6nmKJtKxYYkA5CBE6j78+KPy/tMPyzcvviu/+MUv1DJyjO6CGCkjidmx/gAkEDfkvBmWsTohTCbBSoAnAxuBLJXpzLIBjNkWEAEBPgCV6GqxpQRhNMysy0bXi7o16+PN1SuVNjiTJVFK6XKk4CCMjN1BdaoE9uEDRH1+vzfW43bq1JZyHWV0cj7VXSMDUIkEkt6K69TazLXEfcYabOt8dWZn9Cd8TYwG1kaIImrNZ2kCDA4HihbhtD1TJpISKQmYtt8p5kEGFnwXYpKM+Wg81fgwXhKSW23KUpoIYddkO9KpVpkVbJMVnJOsMbfYo8XzDpnVb4CEsFWtRgIEF1ggkn7UehLXJkVjKQs7H+zKo/NRefz4vXI+n2l9wCwCLJRTnwAKQILGxUBCipzGPg4OT9i+jr2EYXDoqTkDz+yg5tb7kfWr+QrGFsUGoVMZgKtEyqB5s8dFr2c/i96VwELo2ei7Gx2VCDxsi5tWbASInXUAsOvWc3XA4DXk8697pulxMRJCA+Cun/YakgVQdUISICxRReaX9R/3pQxpn/3aE9An+4vtorTJJVmwOYTFBdB7dK42MVdrT2sdicYPyERAHAMhBnnsq0YAdmTbFRdH4CeWQQJxBKMAfdIfgaGVXXqwS9hksYfYYyp3aQFfre+0pw7k+Gz72g5+Tau3L6CkTP9QbhbXTWkDGjG8jrIG/Hv2lPZbp225YwsCWM9dc/ZkCYn3uACAipFgnzBIMmSyYyzUyhSABfYNhxTlc1KfiJp25tktT2OKo3QpmzYclXvHeIe92qGXlB0ODOryuK93Mo5afF+Xz9jaZzoKcI86J4VGgrgiqb/hmMsZ/RqUqJNGXhPorXTPeI+dfYEuw6FN2AaQgN9S77PwCSc605aLEFutgYR6r5mRYLFehG1DpDPON53xlLiOBxJLRB8BXQl+8/9IrUZCH8L32i1tqP127q0dK3wJfEoOrViPrAR/VvjnbYI8YhN3KTM6jP2BAcjZGJ16CuD1biQg4XY5Lv/Zf/3npfTOorRB4qitlf2j2GIaoxpIUF1cCuzUxqs2kt1/d4PVrkHnM9mAah01iQxHKLoGnZnSBh8addBZZ4+Nap4SW3wISOgGtt7w/l0DCXXpxL8rQEIdrDJ2XbFFGxE7Ql2jVoNBpwL537W0oTagpxgJZgQcHbTVwWuD6/u0AfX6e2h9PQQkuLTBr6vHwN9xpxfSycjXTklzmKfDXK+rY2egPXRsKD0n7wIkGGAx2t0ewmEQ6z1TX4PvqXvNfo0fr1FgHjOYZoPNnnDHFd7r8h9dh7KBWwXUo92hTPeHckYrPRgJpV/Oen0xEqZKG0b/ahymCaI5s6mAhG+u3pTrzVIUYmUBU9xMTgG0/U7Gxy5blAaHxgB1z/wYda9tDvbN9Z6MlbMpvB6HA90GZZnJbqG7st+o3VtDWSXTTfBFicaA+4H22hdDAV2ECQcxnStUzzcIVkL29MbHgwY+HASzwV0SKInw4ShavhzZpObpTuyA7hTU6d5kr2NWNXc4QiDyoqu22YJ6P3gd1uCQD+H2uVVDjbQDYsdBezJV1hUnVAGir0EBhUoYUHIOVoJqJ9V4OzLfoY4fh3rUvGdbR2qcASBpgZViecqWEXAoOx1rRkCFgMoIciMBG/RVAUacLzgB21UZrVcNI+HRbFguz87K+08el4vUSPj2h5flh6sobaAUg0BpNpkKSCBbpb6QAAliPUR7USFCXpsACUkrhl2zgI6Qdvn9Dz8oT548Ld989135m7/5m3J9e1OG1DArwzORk8KYstYXC86/bZmOpmIEkKGhlj7KRQjYIxPEfWtF5LVGzWd27SBIBIhvWlrtm3NW2fTVQk49mR/2RluulOwI6U7s1HkEKqvOvP0gs689jfV4NCmTKa3bBuolj2MtcapDBic4Zwg+ZubP12zxRspHfC5o7WXtqp19MtKxZgM0hPlRAwmDIUrZ6dQneEYpk9YqQMJ0XHY4q4h+pWq9tU9UzTMM+6Ba4VHoLQEcsicoY7qlfd4gBNNsE2RrU2gRe+c9pc+rNAPU9UWWIRzLVhYgwD/NG4Gu1mq0ihYPQGlT/t6U6WFXzqelnJ1dSKE/AjYYVZMyopVe3hOUdY0LAFNmVNlNZkGYySR1/wz3g30UrCCVNTDdBPtpM1RKlKUmYnIkQIC5hvLLlBI4CxjJ57UXgfnE/LBGgEGMmsVZAQkp3BlnWFqXpE+zblw6V/tqseYjwKjtDo97PjCIBiJ93nV/n0pk1D4AcYw67kgrgYQI18j+D1z7sIWZBmgM0MA64l4FYR+dv02b3U6gKHudpTdx7cdBI3tPj2v/dEGJ0M44/RNzj+5FnAmANMH+EXRL3AyDbjKTjVULULG8gukl3yODrNoXcAezoINvmnLMIwAhYwfWwXK90Hczpg4AuR77EfgOzXzlnGp9ZuAce721Ec0ZlGB7tG1OhQtrf1Q+wQjgrw/gFjYaERsBnLDXkpGAfZKdSTsl4Cs1kmRLDGZWTAODOgCB9wEJo2EbuNbnZ3Oe53owIFPHNWIV7qNrAz/1GHvN83hdeurvcLCML6KzMxMFLUjQannUQIITQTEnBhKy9XcyQWLdRLtfzptTPnjsoX7Z72jhCyuFkoZISMi2LqLUIb4vujbMZhP9z3kSmnkjtcRlf3iNeAyidCZKQmtQxjYiHtMGzfIqW+G2hNkxXFtmwd5LEVWXW+0p8VuX7W4VmhHoZXGm7kZltRkJSPjHBhL6CJ+2QAJQPuvzHhzzLrP01uP/3ndtcNmAA1IH66cCr1OB6EOBngVX6vr+cHJW7wQk8Pn3tX/8uwAS2DBdRkJ9kN29Gn7/jIQukMBYcK02HjoQUpioPohtiOrx+X0ACb4+B7rdwFUIeVWjWB8qNpI2inxGDRbV9+45OAUE2Gjb4HANdZ1WvZb9fl9nDbScmue7HBkfCA2S3g14j0SZwvH14VnPyXYNperun4eABI9vPcb1pxkh9/WG09Fm73xoGFDsAgnsU+quoUzzE8q8EXyK+sZB2zuUMSVM+6L2ewAIdHCYAyT0sryBTNhmKyoZh5QyJYNe+eb2ulxT2iCxxV45oDRNdgWMIA/pmjRTAwlJFFagYEfGc899GbzkejnUDCS4jAPAgO/aClamp3ZknVECd9J7u9uIijwiZOiVMuP6oeUBKPSpo8fJ3MlRIQAIcbooZcA3xbFH+Ir3iBLOYZU9znFgpfOSmovcgx2naFkV/bvlZGTteCOMxL7vkZEOBfauE+N1brsW2YEUsKxabdGiy+9t927WaCoL5xrolkIer0+lb7KxWRYhwICMHU4dAUuKukVLSGd/4nHZsFQVt5q+2uwRMCtLTJASmbGGLaH0QlK7k956Ppur5GRMdmq1KMP1qpwPDuX9s0l5MhuVJ5eX5YP3QmwR0UQDCYgtAiTg8MCUI3BD9wIgARozXjZAgrJQrEPq5gd9gTdcp2ope/1ytdwISEDwED2F88vH5cWLF+WXv/6VtBVGUOlxiMaT0s/WtowpHUY2q3WZT+aqx6Y7Axk6CT6prVyMu8D2pIpDG8VZg5kgsahQaFS2mcCe7PyE6yTTp/Z0AFEblT5Qa63OKEyGMnT60LJfrwv0brVBHSE8STtKOiysC7YJgEFq2WL+xLUpytI8BcOB7xuSxcnNudV5ZBsTwV6z9rImXZoRm63uPWxT9KMHSNCaUzSLBsY4AqYseVD5TH4ej0PtVmZRwVJkv5RxF+U/tex1XfFvZ88BOHj99XpdBpNghRA5sh+tZ0FgUgPRtR1yHTb3Ld2VqkTHwb3mLYNIgATNEWufs4E5269Il5XZqJTpeFCGtP4cou8yKY8uL5XBA5UDTNB9JZjA3/4JXlJE5wEmhH6IwIqqNGm7h+kA2yf2pwG9LaU8qq8PUFhUbwIzwJVhAIkubdArBQhG1w2AB5Wj5MXYfrR08bBLOmOTreBAp+3uETYmAA0CiijJCvsCyEppx/H3SqQuX6drj0s++VvlO/m8M9auqdf4SGAyqe+d8l7T6aWT44C+ErbmvgBPo21nCNog0so5ho3newh0pa2R1yGtG4BF2+BtMFSa81v31oYm9j9so2t/Q11gANt9f9LIiS4WaHBgY2HhqLRne5CdcOvPAHazXWn6LmYd8P1OqtUBsf00+xAATNIdQschEypmzfI3Z25bmtUylXSe6f7zTGENVUwEr+1mXKr1VZc4cJ/CeNWVKYEEgC4xXwBkpT4RWksApSeABGy5WUjHfuIxI0F6AkcgUfhRnOEGCeyv2g/Xee7W2RXjwPOrtpn7hYAr75N6DjzOtV/b7p/sEJUtC+tEUz1n2LPa9+tqj2jtI/CbSSmDd04ewTBo93UtBB1ABS1E1yt0MsJus28BHwwk2J9n/OjSAJAQXRvOyvxsUs7mdC1p7VntI9dAgteRr6UFEvjO49Ih7yWPc52ctPZDk8zbx1rvAgmUNgAkLFaT8k/+6X8XjIQ/JCBhPjsLVejMINU1RqfCFRsHb4I6KPWGr51Uf0Y3IDz12d4IdvItaugMmdDTYbSHaozTHQFZN4DsOr93fX/3fd3X8bw3L8+5vKMOiJtD+y1ENOiv95U2dA+C7vjx3TYCNsb1RnCg6E1lIMHjRWB39/VFRstzXM9jcygk8uvPq393x8rXWW/wGrwwGGWjaOPksezeuw2tDbGBBAvPPDR3zYGTRtoopj/nWD22PaxPAQv3rV9nuq2s6zlwQH7f+MvRznWjgz3VaL0uCCbqcgEb/VN77r5rvGuMa8fDRprXhvO2fUvIpwYZvB+4ZoN5XdaS+lRzoB8AEg5l2kPftofGrUobLgiSdhEITwr17APR/2lntx/2y/ObV2VJN4fs1AAjgQBTRRNZMqA1mb6VGTTRhSHUCtwxoDsP/M1117aiHie+BwL5xv2DS2gmKEhUoigyJary3/dUi89+h5lA8IUTQwU3QZqyyhPYCoMACrIFHDWMYjRkhwReC+gQYuGHckGJhxzlpFa7FVoGC2Ql5TykmjWghu0D9a57NCKkPdAepl7f3uPMM3o0rF+zmvgM7w+vP+/raLkY2Td/Lo5ovb9xGOKMyYBNoEcwEVSLi6OamgjKfKWWgICGBEWY6+EM5fwIJBC7xOkF4AFIIFjBGeXw59pkm8mQkCkfhCDa+dms9GmhChthsyrD9brMe6V8eDEq7z+alw8fPynvPboss/NZuVktyncvXzVii3wH1E20AAgkpayPPYSVkI4t9zziuclYa4JrFWUWUGA6Ki+vF2LRcI1Pnjwp548uy8uXL8uXX30tcAwND9YcmY6RhDlxUFKLZ1+koSEmRJyAKfwU2WePN85czJWFgyPAA3QZTKYab+0LxhNUSswCsl17AVhRe932qVeGn6BNwSwNAXkfOg2TMh7OFHRcX9+W5Q3ZsgC/5KjnPlENtqjEcW7XmT8FVyqRiECdkgndi8PNZD5oDdNSL9eu1pmWEpT6CL64/sEIxoGajLafoQwy99UTtRvARHbJ2fsOkBC2A9ZMXFOc8QEcSjiTQEMc38gOa/9nqYP2XoLCti/WaxDQJCAhWyM6O1xllu0ko+0ivJIxJwAUqrEp0z5lJGSRIzAhwEQvg3WN003GEXtJe1KKEnTtG9TKWSPbglidaoxF02fo4rMRwo2fuKempEFkiMwmuiWjul2ESKv2sCjCOd9q4xqimjzkzD1/bw+7sqRcze008/6bVq3ZsaG+DtuupuXenrV7/P2+Dm6EfvUEqqwjCduJXRF97Pl+gsNaM4B7l1ZGZpxr7QEFjNm9xyVko2GULLC5bP8MNDu4ZW34HN+lKB5nuWvIY/0Hg2484jqzjC3nWcOdpVEBq3HJsefVPDTFSmUBOi087Xt0/QFdT7aijVmOEhcB0ay/qJor4+lUpTta7wL/sgwtgWABpLlea6DAcYAA/ypRVWfNdT72DmW1gZ5PGd9MNoRrtQ9n/9PBrfZXnlVOcmBHop1pMn4cA7jFcQ20ZGmPzvEs5YGaz76RqKqwZpfixP5k32ufjmD4lLKgRGuzDbBRm6aluzf+Uga3ZpCYNWh/15lyzufav+4G6owDr627z9mOhMgf51uAAh6b2i+2Zlsdj3gs+X02mxwxEux726d2IsDf2f1NcsPrzn5DPceUJHhMfF2yJ6wJ+QQJBAJISvsIYCFK94KZAFASIKHLGy4uzgQkjMb9cnkxTV+oTVQwnma38F6LL9bxRIw5JTqhYVL/1KBbs5cb7YcA2CK2iFI8fIzF8jqYEzBIR9PSK+ybaVltZuUfG0ioujYIxAsr+Q+TkfBjgYQaNbMB8CHqBfu7AAlenKZQ2yFsMsbZhqMOGmtgwchRDVzU19NdRN2N8lAwWgfFvPc+nYj6uuJ7gtryrkCCr62+lx8LJNTKrVyPBCvz5+3r+/0BCT5I7wIS3mXt+DX3AQkPzZ8O0QpIMFvDmXUjuF1DXIMJdxlZG9gaSOCxHwMk+DP47T1gdJXHVgvTv1qVYjstPmgfur7u/Hf3kveLx6k5CGiNlg6RspFJI60PQ/Ypz/mau+wXHHNlwMjaHw5lCvKMCGGvV2b7XjAV0EroD8vZcFJm0IvJiG1LWff25c1+XRaFtmwRQKr+XG0Ao4bRgot3AQn93ihcM1F2j8XB2JeT8ax5XDTjrIHV6wEtCEREMYz67K3+OwjEUMWxgAQcs1Bd59pxLPW/GASwEVCyH8mJRMhOmghy6gNkwNel6wMZRzQWnAEgMCCbrto+q99LECo1FDI7RcCidVz1sG8dSXodR0BvMUX/lmM5QHk82hNC4ZMaP8HlIdrd8jnHIETrWDBWBs9MVY/XthmzqK81WJZZT11LlDGEKCCaCMTmkfmUAKPKA/oVkLCT4OZqvw1xsKScthmVgeiqZvBMECgcjVU6c4CCC4iARsJ2Wy6GpTx7fF4+fnJenr3/gQIzor2bxW15eXVd3tzelKvFUqwA2vcJXBmhkdArffo7wo5Rf/Ggag7HgzKaTMuuD4OFoJaWguNShgOxWXgM0AUQAXHGV29el+dffxsMADEzUuhPNN/Q4lGZz6FItVpBSGa7VNqQjjtjzRyFg0a2uM2KhS4FiftRBIYqMSjKvEkwUAETYo6AGcTIIb4W4UaWzFC2ozUNY2YenQOGM62Vqzc35ebqRnMddeQBmMf8h2aHU6mqoSfQS4ec/SjwQ+0uk5qeQAJzbp9D95wq7bpnVoxq8929gxseai8SU5jGLtsNkKB0MqKAwXgArOL6pL+hqDfWafRKiPdL6DOBB+mvZEZXNjNfXwdzroG3TW2EFxlvlScguFgBCUQqVUb5FJDA+2LXACBsGvZSsI4Quox2pIhvnk3oWjUo8zHlKWT2U2dFJU/7clD/89RdUCApSdNYU83BwBjlGKS/pRKW1DYAqKk1EBRYivGSXVhEH06mQmonyDaUrdZ+aEJUdsPAQOPg+0raEiwuTWYu8Y6u7+K/fX77vO4G2gaz7vIf9T1VkHoccOzKSBUNbUbYnUqa73M7v1y39lnUFWEwkjhv93wNRkXOU+2bNcJ9XJOKgQTiWTPHw1X7tLWvq2vKMhGd1bieKfbHujDAx8CGpk52MFEnnX5ZccYhspg6NtHGTii/9p0YdFliIaCHdaAVlRo6eX4G5gYFnCTtQBoJXI87rInVs44EiZkcXT8u7H/synqOnABt/LWMEQ28eDxCQwSg8riTlKr+xEhwVy+YVMF0kR9HxwrZ1F3s91Ff9tIBp21vsF7CWmrOU/fZtss+UR/gqNKAcOzkezJ4XwsItmtZKiwyFz6HuXbHJC7LrH1If64/YzZpu955r/h67M/d5z8aSPDn2ke0T47PUgMJPqc8TuCI1iEAQBRgtQlBYLWFXCwSlI21MD+blrOzWQjLjnrl/Ix1FGNd7yOPL4850VszeRt7QWcZgFTsEvsr1209TvW41KCN1graXZRmrGFmZqvgwbiUw6RsdpOy3Z+Xf/LP/vtWIyHbP/4RSOisKhvGOojobgYv5G4wdt8C9XMOQOqA3YAFBud2GfRIL9D6uxyk1oF3HTTVQexd1/JQIGr0zcGiM7XePCTzpa0AACAASURBVCcXb3NABl3xPiDBG8TX53vx/RplcwaqO8aeixotr9FLjGI3kKwPopqRILOdRYrNmFdg3ikgogsU+G+PW30I1BlLf359EHbHoJ53G9IuI8ZA0n1rrTs2XEcNJNTj0TXED60P3uu14aCmbu1TI753jZ+/08h0TdNa3Nw2mcf62poDs3JKT41B9966r6nHvwYSwtE5rm3kea9/rzuzFjwPx0FnZLb4gRfA/1Q0TwmQSymTw74M1ptgJoym5enFo/L+2aWcp8Wb2/L65rrcTg4CEsjeKgsZSacmmCf4kU3oMBLiPqm5NuMgAmkH1BHsUjMeGX/F4dXzygvihIwn8V206OP/w06ZSgUvVorP9wEk4Oyrppz/k5EAXVVsEzIjlDGM6OBAliRq+MgSj/mbkggJ72XpA+9TcBjBmvcUr7d9CAAhHF3XSx8FNf1p0rjFVVewCQVd7RIJFCm8r2p/ySii5QA9vqaeej2YeRBrMYLeWEMt4GBxLgEIVQAhgUTVUkfWk3AmaqxDZNE6Caa9k2UeTmchPrhZaw243Z6CHOq7k1ElFXmcP1oT0mkHEAFdATLHq7WAhMF2pbX2dD4on7//Xvn0g8fl848/Ed33dnlT3lxfldfLZbleLsrV9W25vl2V/pBygImABFpqo9sEkEAXEK8XgJfhaFL2g0MACT3aVg7Lftwrw/lUXUdWy436qFPewPd89fxr3ZPbF1J2MJ5O5JhrrauWuVpLSXW2LoTpmNFNwEBSLRQVAbqC54zp1ZWAUgGcY+agty+r24WCbQKkHtodZOZDql9Z295mo/fM5xfKKI76U9FUX7++KrdXN8o6DQkajoCEAA8Vq6ObaKMDdVjdOQLAFlNAgpjRJcBBPp8F5Zo5pATD9djSTVAXErRSIsSgBlyZV7cGbWqborNCZBUjwyRROQSZAXAEdEC/jw4QtiEBZCXbg81C+1N3i8izUaruzq5XYnp+rLG5qVWi4CcBUN1rjoeuKUuDpI8A8JPCcSEWF3oYsgdQ0SUWF/tdYEOf9rJzMZ3OJqGjgU0JIX9PuuDOmEtlwFlXaVeqXFkD/h2iXSwAmn0tayPot/QTQlyQIF32IEsa+HuEphWdRdRhBVsJFnCfWGsmjvVlx0CCHsrxeehs8zlWn3fypRivDNy7/gV/e/xrH7I98/cqS8P+YlNqnyw68IReiH0end9ZAmQfDDvaPRNDS4Fsc7S4ba8ryjyCJj9stDLMfKg7S1qgsrn+BBAc4GHH5TsKhwhgUAyVLINz1hVQUKVvpa9ODUtU9QVkBeV/s6f8IEqbfH7wm795fLWKlrFi9Gypg2dvxfMDzrOzKJ3gWqzfxZnhAJKA8T4fUGUyBJK5aZp5TkaYGL8VGBSASfu/uuUCxJsNJD2d0OKIszOYbPIVBkOdT1yfngM4oaQIthhtptNvjDMnEj9iq1gYOa/D5RvyA0GiOowCzzdjEoy6VrTWCZt4DWuX8zWSSF5Hso+juCbeX49f7Y9zzzAe6/GwT+35rwP0eo95PzQlO3lvTixR8iB/kfImLUwnN8IAR7LpoC4NcZ4j3xLj3gIJGzETwpeMpBXlDSG6OBUjYToBFM7OVDmHvgZfm/1Ws0C4X/upgHBhP8dNSZTA2CztYQ8eAyGtdoRa3G6T5bUjjtoHCN8fNWKLh96j8p//8/+hlP65xBYPHEwJXv9BMRJq1dNTxtoIWx1I1xnJhxbiqc+sH3PQ5AVupInvYEO/vrptED0HK91NZUNSH+R1wH3fNTwUKJoOXwdKtTjHQ0DCj23/2A2e3wVI8P17g9XXauqTnYL6t0xVIpy1Y8TYGbWsxRZPBcJ+vz/Xr3HQY4PUBCLZvaELDJ0yYn5vvcYcwNo41uN/1zzXhpfXe211SxvqNVN/933rpwYS+Fw+X/2+00l0xtaf0R1Dj7vBDndI8D3fXt80pQ31Ou8evt117L9rR6m+j1PX4Tmp56wGYXjcjByL95z6zHbsyMZlT3UBCdEOcoz44uEgIGGy3Zfhblcej2blpx99Un720bMyLv3yw/MX5dffPC83o11ZELx3ShsAFBpF/7wIZWCOWGw4B6FqLfFB8XKj7ZN/I6Tnv/28Pwd3ajydyRlGkGpz2JVFZsTX2dpLZRbu04yzDvuCA/YQ9FXuFwc+wIRoAUm9s9gJiOdtN2XQP5QpQozjQZmJ3dGPUgeyXPudfofGAgFrJTAk2nd0EGi0EVyKRCu2CBnKIbPB3u+ewxpEZM5qW8C6xUkZj6eNAx37Jnpa206RWYjPPe5X7QCZu3f7xwBxogxfrANlo6PEIZTio6Z4o7KJnYJggARYCCjrLzdL6V1EliwyyjqLXAOdJR4ExdLZwJklU79eQu0p4/22oOTxwfm4fPHxh+Wzj94rP/nwIzn0tEZ8+fpV+eHmpgESbhYACdMyGdBZYySAqIfaN7TXFFzk3qE7AgTgeAt0Yn2RNWd+Rz2J9nFfT56+Vz788EMxEv72V7+W0CEAhPrBKxAcaxxslyQAtts3cx9sqmDFBWsh2Am1Gn4bEIWDbVYJjpQAD4lUJfV0H/oSocxN4OE2X8EqIeg8LDeqp4a5g1K3wKPbbbm6uimLm5XeL1ufDr0A78O2KW1ADyQCUBz6ABIU3GRpxYoaXbVTTLucQcd0dibgAsaE67GlccA6Yc9hi0TTCV0K1fdnPb6ABQVH0VmBMZbdPwSAjM4C6APzFeswTIS1RILBE6UexNMGwCP4s7ZAMCdq4F33aJfaZY50uDAjIRkNNSOhyYaljgUAgLs28I/NnvGJoEUBpsRKmTfAmn2Zw2IaDctsOi4zAh45zUHlFkNBDTCCgaD6e4APwASpnpKxVc476L8K5LMUqQEAoz2bum0koyuo7tFFQCUq0MeEGlETjlhlfJZKkNSstC3DaeUbYvzan2QtVWAC3xeaMMe2pT77Yk8ctwRsgiXWG0UvKmnh87nuNlBnPLFnkVUO7YXQZohAngBm0EeAFyZPSy2XPzEYRnCJlkqWuXAtEsFsOp2FSGh7vdm1I6n9wQRbs4Q7YnJtz3sOn8igR01/T+g2cxk1/erSodKkto0h+yzaGAerTAwu2pQSAIdUQ+73oYI6WEvMO+1OlyvYfxiFYC7BUhtOg3HIfdifdDkjNqwFJRDVi84tyrADcD26jBKuFFvkt0uX+TwDCV2wJXwRWufG+WI9hMb3z/IHnZF1V4ws2daYa17btROvSyFJloVECEOIkAAw/OZW90dddEb9MkqRU/uN8vOGPd0jbIs4/1rRQcZKumrjkcYOnQoDPPa77GupM11qJRgc4LlYMy0jofb97FvzOutR1WBB7ZPBfvT4eF/Ufl7tt5/yf72WNQcVszf0nPoBFMvWtY5XHZ+tES1GZJkSKP5PRsJqGcL97trDvTJu2HxYCYzfcIQ9gVHQdm2or8G+qeMVM3q5Vp8ZAGge19rXDgZInDkWvI0xjtGrgRCtTWSrpQ8NqxI/Jdo/AiT8F//NvyxlcHEEJLDn+tiaP5TShoeABDlKSW+uHVEfgHVA0l2IXvz1wu7+20aI9zLRLCAWEz9ssu9fvrmXkeCguXWg2jqyd/n+dwESvInq4IyF5sDR9/R2oP2w2OKpALAJ4pOJ0T0oa6NSI9o1kFAH7ndfX/bcze+pDUBjdI6yFq1WhT/TWWsbP68LG8460DdK6LmugaF6XdRBfP25tbF8VyDBgb4PPjse6mmbHUjenreW7uhrvG8New75HNGgE0hwMHbf+PvzDXa8pXFxfXPESKjHrN5v9VqvDw6uoQuKdA+deu/43z5sbLjbDEuoNdt5ag+9FpFu1g5Zq13s66Dyk1nYlmFvX4Z72kLuyjmZk8WmPBqNy88//bz8o8+/KOfDcfn6l78pf/3rX5aX+1VZFovrkSEMUTuCEXUlEE357h85VFlvLbpZtnVSOUCvlOkIVXv1cQrqdDr9OLAEI6MhQEMIPK5227KicwUijIRHMIm5FomRRdbPOTVUvOWWyHPmcQ6WoJbDSKA2nWQF9c8IL06pdZ4MA1CgDg/gAIeWGmAy06kmDJDQOBJVy0cDCaKsc7An3Zv6V1pgdsFFl47VgJ/3sgEj9sh41AIJEcCG4+w5JpiV3UiqqB0T6SgwR2qiEM6cWAfCcqKUQQTbzIbFCFHbH/RHOW1kxkbjYIHQom+7VscGWm8SfHMNDvjc9o55Q/dH4r1kgtYbAQm99VJAwoX0Eabl5598JCDh6aNHCr5wCL979UP55vsfyqvrq3K7ggEBJRIhQWrRRxEsk2FcUdoQnRtkXwASUPsfDxvGjGjy/X253a3EVEBH4dmzZ+Wjjz4pL374vvzFX/5lefXqTZnMJiHCNp7omlVCw/5CMwT2ADW0nL8DMirR2YLnyQRSHhD7vq3Rtk1o7PNmK/AJIKDtzsD7ETNeJTgQr3bmzgGVuodsCOaiuwa5bn3/al8Wt+uyQY9CvbYRZwzqaAQEwUhQrEnGCiBBVPgQFxNlWrX1+7LaoIMU7AHNOesdGvQ82kG7zIPXqbY9mSjBRoi1TbAqcEItGSPj73IG1h8ilgEkpMiuA0up+rdAAqCCflzyQMA8YMqp920DRq99Awm1vVXDBde+i5EQoJu7NmjNct0irrcMQAktpsK3fqemxZq1nhoW6lCn12xlx2AzUXoCKDkdoZOAtgylVT2BP4ghin0iHYWRSnN4PQycAyK++63YJLrlLKawyKLXj4pIlBEN5X9rIYht1DtISM2aBUxxdPcIbFMlYYNs19qU4+Ra0+JoW4ibxRTf01r08agViq39kwaASRG4Orll3wP7CUgr5fZopBB1yxX1nj3UtIXLx9VVpz8qwz5BSADA9hvcD5C/8SkAFQWqp0104sklOYipmpVX19EHUBot8Bp6fLIeTK9GF2CvLO6+HMiMShwwmFjab7TlU5cMzq1YY8EUCRCaH9P01aWAoJxym2y5zD5DF0GL/DAsS8639V7lPbS442HmckBWPrW66pIE7h9mgX34sEsBJMjfmk7K/NGFNBJqkLr2EQ1QnAYS3FK0Pd9dxufXG8A8XdoQYo8GwMKXic44dBPgM9yGkL/D5wlgivkfTbHr/UJ5guffiSGzhABatC4PuQ54b66NIUmBs4m0F7wu7Kd5jZpRYDDBrwvwkraDSwG8Dob9vH04Azsej65PaCDBMUUXRPD77hp/ugn5mmP8rBnXAglh/wzYtAycYM+FVkKIAO8L4q0w2gASBOquogsPn0Fgj80/O58FkMCR0luJmVWPT7PHYFyk5gbXaCCB17K/5N9v3xaQ5h4MJHgcmb/wfcP+uJXrapli8AIz4mzY0WFsA3MQfu1l+S//2/+xlOFlAyQcYO7K3/sDAhK8AY34nXLJXYPig9PZyG5gV7+3Dk7u8fMbpM7GBZEN6kh5P5vs2xcvm4PlroDv1Hf52rqBevdaHnq+Biq8+Z2hMJXdn3kKSPgxjARv2DrwswE3mNAFa2oDUAcF9aF79/W5TqztE+vvscGxoXaAUP/m33VWs3aM7GzVNP0aSLAT4WDg1Nqx8bCTUN+77/uhQN9AgruC1ECCKWzdwNrzUDs6961h3wO/1W5uOtWaNYXvvvGvA3Ybwho8WS+jXs/7w2vD19w4fJXgV70fDCT4ezx/3YPD+8Bj7LVUH4CB4B/TMflcf5bnvAFHcGoQpsseviEwiPNLZmRTRrt9OSPIXa3KowFZ4k/Ln33603I2GJcfnn9TfvP8q/LDbqkWjKpbVoYQTmEGqVZ15vETE2Qap57KzM2Row/rWVTp9vmo7Y42bBE8EdwVBbNcx/pQyooODr0QYZRSf1KhY07CKdfa5bfQ7KAikyNVy0eJbiGqeBAleTg4FBxmFPUBGChzEPWOc2vjbCLofzi0DUgH3yCFu3z78ptFNSZQQ5CubXfk/WmquPeunbkuOMTh7/0rzfdkCmi+EUHLA/uorCH1DfRdCvYyQy8WAtnUABFUxqDsGHKUASKoBRlAAusdx5nXQa9NKjDjjDMd7TjDye2CkW3vdwQvS9lDHd2sy2C3KfPevlwM+gISxEj44El5dHambC7dRb558V359fOvJbaIg42Ceb83K0MYCVCZWRsGEgBQcj+QUR9OxqU/GWk94Mjj3FPicLW+LsPZqJxfXJTPP/+8fPDRx+Wbb74p//ov/qJ8//IHBfIEBmgsMNbcu7JM/YGAhAnriAAjATGJVa3XZb0Kyn+tPeD5bcBdOk+m40emdEybxx7Bw6YsbxfqUkGA6Yy1f1t0TvaMqAuQjbZpADwbbEApu3XMlYEEUdoVBYatkg3qk+1kvjNjbZVy7ZkoIeB+0D3RWaL5jTk1Q0OZJbRJJMLJnFgjJUXzBsFw8JjTKUOAg5x7rtFV1m35k0AGldi4rCa7ACSOoJiz0USgU0sEil07Z39I50TTNaWTyEhRQ0E+ZiTw21oEFtoNMrlKEpQ1RiGBco/UaFGXkGzbJ+mH7NYAO0HtY7PThlTik3atYIdgCMcZIIHSFh0Au9KD4bWlK8YwBR4jGxvgnkvSEMkVTNPYkyMz2w8auMfb56VKT1JAc5f7t/VHWr2U+pztAglxDh3KbBrt344YEdXfjKO1bWRn0aRIQAD7OuxH+2EDM6x/sopW8bf9b8RIAbYliDtQu9XRILLaBmi5Lo1OBv1K5Gh/RPmAfQGfzyqd46qUvQUQTOCZkh3ONDQUBHCEdoa1SphDdSrJ9nptm93odR9nPPoDsGt8Bh8zPFS+hB3TNUaG3norFg9VoAc4uOuF4C0irbLPoS0yGPUElAKA6yQDOEndI7W8FXshgK+4H0olSnRbISM/HpQlbScRvAX4SKBNjI7JuDmX6/M5gLME3BJIq0sb6vIFrTnrB9VsBJ3FAAmUUMUYRcnBLHUZQpD25mYhcBygOuYu1ifALcAr1y+yjQFHHVohWgvzQ51SGFmV3cV9cv3cH5mCwWwsgNnlrvaRfI7XSZk6ERi+8roRW7RfaYaAfWn7c6f8QZ5TqVMyCQz41D53LXpZg3N+LYzExrdIICGuM4AEQOrwLesAvC3XYekB1lkbgXEGPFguglXHv7Wn0nemrEFaPGLBHAMJjkPrmAJfu76+GmSQThD+ZzKuBMSm/8T1x1zEu7Edb9/HQYC5XjeArZRltWynLR3JJmV3uCj/1b/4V6WMHjVAAgkoyrkG2JI/FEbCuwIJLOAaSHAm3L/rhVwHMg8F6q5VsRNLHen777+vCQftfP7NiyMHthtQ1YF+HQydAh1OBYMPXV8dqPlaeY/pwfVn/jZAQjeA8+HqxzEgDu5PBX/1YzYYnic7dL7Gu8akDk49D43Bq3rQn3p/t0a+BnCcZfdGtvFrHN1GQOw4DPT18JsxrwEIB8R2TB6aPwMJbiloIAGQqq3vPq6rqx2ch4AKv5bv4bXur8vfbivYHX+PR/d7uoCdArekTtbAiQ+C7l6wI1evIa7BTk+91rymPM9eM8422+DaUNcgAv/2Z/Jd9bXViLoSkesUdqJOsR/ZStTI+zASdpsyLf3CUfDeeFo+uXyvfHL+uEypE7+6Ka9ursr1flNuQfv3oU1AKYE6NxDTpXehQCIHudZKkMOXNajO5Mi5gmWVWUL/3WR6mvZc4gGU3bav4EblDaiQJ4iwoj64V8pGreciwI39gehiOpo4JupaoUGKftY4Z4AJyUY4B3kfIKpYykTt+cgmButAavk7NajKGl1TUjMbABAiwKFqu1TRLOUUVRlrz1W9Dw1KKBuctaF11sNCiXb02zVUAwtV60fXnqoGvygQYp7InKllI4CCWAopBkgG6NBLkbt91CRKOQ8AAiYIWehUlk99DNVcJ43dTBmteVMTAW3UcQBqPkyEXZn0DuVi2CuPRkMBCT/94Gl59sHj8uzp+8roLla35cuvn5dffvlVeXV9rX7qPfpF76dlNJgGO4DBJDO+Wqu0gXWv8gRKTiZjtQnEaWSCYcoAJCwPizKaj8vF5WX59NNPy5On7wtI+Ld/9VfSSpDKfTISuBcJSiaQAFvmEgFGBXLh+Kq+dL0um3WAegAxlC3YuWqD3egYRHYaBwjxSWqWeUyB+WqtUhF+o42ggFIlCj053qZsz4a0GISSmtmlNeBxjyRR6mLgV1O/nx6ZapfTkRQSFuKT2hsCEoKSnVKAARwpmxVrVVqnOG7Z9nG9w5mO56V5kPWnlL9wH3spwPUELkW5U7Z3w3YKMOhHe7vMGCvDJm0E1mOyaQRiRAvJiBqyHEu0aCmzNDbOtlwBaQJp/HZb1trWy0FuOle0QELNSGg+z0AC/A/uX0BCKbvRUGwoQCvuDhF5rQce227KsLfT69HvCBFWSmGi8wvO8mAaInkSfx30y1TlVdHBQeydNJgh7RfBa/xDnCwBCUx27WdYUNLtMJskR86d7Yz0EZiv6vEWtHdJWFvSUAP6sV4Qw40gpS0acfFI/HaXCD8ffeCj3n3A+/s49Nk9K7tvqB2jGGdF+zpU/FO8lyHM1/WUCSUrDHujLWlxtr8JUHz4JNDanL+qu0fsN0pNYMYw9rKLm63WL5oXWvPqBhTcBYAYgR+9QVncLiVsaQ0LnzER/UTpgnQrOiK3jRiiEqohjgkgorWV7RAFVJAh3mzLck1JEmfrMBhjAJa7bRnQdlZnEqUeIeYpoDdLLdj3KvdJ4E5nLhl5okBpLGTnjmwryzgz3mLYUQ4G0FHNhxmBzXxI5CAANv+EkGJVspDjr04xtUYCzMEDiRhYmZSczsrZ/EKJHtaJgQRYCaus1Q/thBCLHE1HZTKFyZTlg+wzzlvYPglwACCIJbXfShBazCUxGrJWnvWbQILPVQXgyZLinpyYxf7X3a8AEtBI4NZ5vQUZ/R773rU/Wft+/Nv6THWSsfbZ/N11sspxRPizs0Ttw8dwWYw1EsxyM5AAs08xIeVUdMSgrEE6AwkmwCykTHERzNYaSCDGpBMNrATYmQOYfCNB8g0joRYyZ67d6c9+iWMGMTjo/KVSiiiP03MjC2eGTbOYpHyzLO9jfMxIuLmGEQIIyP0HmA0jYb8bqWsDYov/9M//p1LGjxsgQeWctJv+BwUkCI3J2mFar83OlF0JQ5SL4x5uMJNV1+6wSPy/sl5NH/Hs351ofj2xjQU48Y9amI6JhY1AHSkbByDhy+ffNjQVL/o6+KmDzvrja4Ny3/e/SyDKgQUKjLjMaATFlM3POIRoWYQxUYNX/w7ybtBP7/o5BX7YGPCbwPTHAAkOtP2eOhC+C0ios3q/DyDBga/BlyZjVZVU1ONTzynrw+8zKNANpO8b3zAWUW6gurXUSAhqb4rqVMGwx8jz8mOBBPWcn06TNrdsVO19jd058N/14WIH1VkOZ4L5jPp6aiDBa6ZmHvA5NZDg99brya+vv1MHUJYzcT/e5zV4VgOAvo4uog4dE0ZCZOuCOg0jQTSyHWDCrkzKoTwaT8oHs4vy3mhSzsuwTDelDDfREu6mbAUk0EZMmWmYAFnSICCBDHBnAcjloIsCtbnboMXVB6z7jCs3VNFoDY40gFwZlNUSkCDrfQ90kggmAv+jyL9SJ4egaROIQC2t16/rUiPEgSofYAK/wa0nZHv6B7WFRBhJ1GQcYbKJh16ZDcYBJFhs0SBDOuc60JWdSjABJytrkg1u+d5tE+v5d+aBuQVc4znr1ASVnWxbK7xJ0Mr46HFRFiEwk+TcN6r48T2pCD4mkMgMcAIJOJI6jDMDGi339hL7AkRorhMBMOj70VYgAkkBQIx31KRKTK/OSrnnuFJrmzLab5WFPe/1yuVkWN4bD8oHZ7Py2UdPyrOnT8rPv/ipasZfX1+VX//mN+VXXz0vVwgQQkscTMp6QwcOsrmjMkCbi+zKOgJtxuDV7VWUnlBzOZsqCwdrhvWwIZM92pfRDDXqC51rl48fle+++6789d/+bVkslpGl7kfGigBbrbHW0S0DscEnF5cRzAIi7LZlixgaugESsdpJwyKYTJPImKSIqEBcsmbZN751ACNQNJj05s2bKAPBPmYrVDl4iwBaxyhU88N8EQSkCnfQACLgCBp4ChamCJrp2rAcdlnyoNrtDpCg1nNQ4HO9cN2aU7Ks1b5ScJ8lEBy5lBmp60VvEBoJWhsR1Gh9qfYVscV+Wa7CkeSzdQaMxtHqkdrozKRxHQKnk1kQeziV9aFHp51ozgV3OUj2hbOi4Va1JYB6Pe9PTQGJRTpLJZX9BE4qIEHABCAFQMJgIBCTQCUAC/YS62ClbDYMpgAn1etMjp4AAuyIyqVCy4DrA1SC6jwfo9My0fM9lU5ljX7TGSbBBEAJocGRdW18KnevyHuVaGACqTpHstSLvbzvDcshW3p67ELYNgXYjvzHAHbc6pbQXgCewaXUElCJQAroofsR52IriGhwFLBkLN0G2maOFRCHdgAMAzRZEFMcBuNEACaLm3XEmMBsAMhflu1u2WiJILqKzW065eRZqXVbAQkCFwdj7Q91YOB/layFiK8z+2S2m0AcRkVel7v0XF8tG52h2IgJGnCdKtVxxrXWuWg1F5aLRXT6gF0lE5r6CynOiOYM+2O5XMEVLP3hWHtqRWu+9Up2TcBKdmay/+TgTOVYYuvwnZR2AmqmNhGdcG5voztL+i5OSPC3wc/an/f+sfhxnUXX6/Kwb86IBAjtAgRzJEpw8CCWu4VsMeNPudTl+SP9BmjDPqDzcnO7FEOL8wem1SZ1aSjNmM1GZbULQUCYgtjJYAWk7sc+AlTBjdDpxdgM1gLYHCWQdM7AtrrEykG9fzuI58yXICVlJMlIYA0amK0TTcEM3epaah+m9j30b9ifFXBh39l+vr/7NJAwLNNJ+H8Wn2r1NcIXRc8g5siaE9FxyEBC6CJEe1GBxgLCg5XAGeZkntfDdBaMXvwhgvfpjPUe60ddrSi1TF0G+yq+Z48D42Q/nHNzuViVFTpJTUe1KH3gOg0kwJMnWwAAIABJREFUWIcmEhNuZb0v2n8CEkJQUuxT2WPaDs8EJPyzP/+fS5lUQIIAB7bNPyBGgp3scK5LOT+7CCAh2xMx+A1tyNS+iiHl1k42zvIpKoqrhbceCuhrX79+LRPKwvFjNSPh9vZWGgkACmR+jMAZhbJD1IkjTv55VxDdva7GIDn4sHhUf1RY5DhNu/0m6lNpn5W/m7Yibi+Sv+tN/i7X2X1NHejVAYDHi3mJQzmcnVMOTx1InXJ0umBKDcLYkPt99XN1oHLXvVkvwOvGugT87QOkviYfON1r8t/d73+XMZUDlnVrzmCaom+DWo9dvQa633vqufog7AIPrqnTPjO1t6P47f3E8+wFxozrY/0ToN330x2n7mvNHuju37o8yQdavY78mOep3veed69Nj2UXaed1UecZmgruXS4BJNENd+ViOi+zXq+cl0E535VyuR+Uy92gPOqPFVCvhvtyCythvSrLw7as6B0+JAMZAQROttePnK9snTbYp8jbCaDBbYCUcUsRrcgA1d1hgtq+3agiOZHoqPsF0BBDoXcI2ibZUQ4fBbao+gajgPGQmFUDJroNW7ZgIzOD80BWWXTbcKK5Dx2aZFH4H4q7xIGixRuHOe/j80HOVQss8CEymTFXKf6ULcW8LmowwWuyBoY97zo8uccNegCAKSmYl/XyUYNOF4aESHAWyBBnkBCq7UXZeAEtOxy0yAxvU49Cjtxq05SGROCn0EpjynuGfaCmyOJpniv2SSPal/RinGQ57JmZGuAQbjYCEaZlV57OJ+WTy3m5HPbK+49n5aefPSt/9mdflMl8Vr76+nn5P/+v/6d8//1LqC66N7L9+OkEBBJbI2u53CqLLwD9cCivrq4EOlBuA82kj2MnkTtEAUGCufZtmU5n6thwdn4uwObFixfl5ZurKFnqRb21MnjraInF3PDYxcVl3PhuL8d+s0TbpdWoAGzQvsv2bG7Tlm9SjSmC6xIjRGxNwnxneg9O3NWrN7qG8XBSzmZzBTqLm2VZL1ADj/mVDgnATCPA1xOwEWMQQQawnW277YL2f1JI1UsgOxeo5IagX3ump7Iha52gecACZy/yPM8x/waMVK5g1gE6FMxJMlUsuOigliu+WSf12gGUAjn3CW81Cqy00vUToqNinKsGTLtn8sNnkHPN8dtAQgMoVKrzZjbo/rUV4lprOy86dQoMAg40Z1Ls/OZvSsjmlFAhcku2Ezq5gMoo6UK3Rq1osSdS+W+BDYHClOhsFgIm/bkNYyTrhRkXAnHEaHWWJlsI539HULwfl/HoPLQxkq0k25Bgj4IOZhqKi2yVf4dw7aiMoyyDzDgAwmEjZhtCtcMhGUbalmLHg4XhQMdgjEoXEuClm4T0PnifNAZKWS/W6jLB14r9AoDd2wtAI8jQvGPjpfVD1hIbHOeEz0Rew2unk6gnt64HsM/F9FxgH/uWLi2z8SSAFkQMx+OyBrxlmgEF9pvQQjhsM2Dul/USMd629XKbTDOlPATj8ENrX1Prg5WGHcp2ncFKsV5OABIkGq5vbstqhaFDUyNK+WSrD6VMZ4+adrz1vnbg6TNE6hMqNQtGSHSN6JXl6ro5n71meSBELVkfdTlGvZMS/Feiru6Y0ba41R5RB5ZW00rrMecLThJsHliMYu1RUsj6n0zKXIAiYpkwL/Zlfbspr66uy+2bpcR+J4OZGAmjKZoJcZbqrM5WkJIeNWCZuyMSCuGTqARPpVtrlcow7tH9IYCIwWgSApZYs+ywEiKfAZgKBO4dBOhik2sguLUHAWZ4XjS+yQZzUqeOB2of0D7bXaWvtnkACbq+pvNJlO9YN0S6TvJZQ8MHRoJ8BkoFekN13YtykWDUAUYDJLDvlMhLjSXbF/k9Y/Z86FPg0wgUVZcK1kyAFr4+GBFeV+GXliM9CTEg0zZxfZEAy9Ir5nkyafS+Yl3GWMfn96QHFGMYDcc5f5QS2o3LrszKZjcv//xf/W+llBloNo5bCCbTEUslsvbIHj4l7ntF71Dv7t/ts370uxvGlVq+xM/l7CKEPzLzY8qWnTQZx8pZg17rDF1tPG1I6qxo98DTZ1bBbXPg5cHI6/mcOtg8Pz8vT5480cGDw/XqzY1+u11MTdGpD/eHBqfrIPja6gP67X+HOJtUqFHklQAIdJ0QVuHHv+/6/t91+p0l9fV63LvATXecG/Cg6j9fX6Nf3wUZ6sPRG6s21PWctofI3aNfz23NZvFn6jCpssJ+/C3nqcry+BoemvN6jruorK+lBmDuuo5T69jX5zHwPHUD+1NAgu+5XpMKtH8PQIKChyqw9fzWCLQPGO+nMMgRDNf3acDDz/ue7dzw2d39iXPIwU4gEpoF2e5NLcm2ZQ6VrQzK2aFXzne98hgQ4dAvT+RA9stmeCiL3brcbNZR4gB4MOyVDUE0zIQM8gUikAhANAnHQm0Fyei1QWisl3C0ndkgI6TrTiCh3VfZUm5HxspZ8KjhFjMCajRAwnaj37SxA2SQWBm1oBkMKTtRfa+on1Bp03kUxdOOvDKgUAJj/McEiDsy00Fr1CGIsxZs+BBhklMbtfCNg6tC1AAlQkQoKdtJnu22ubTjxR3jKEf941DXuU1BUtgHoUuQwn4S+Qrmh0QUo2NgHOpZq6puCuORMs7SZSC4gOqo8YM5EbRzghC9l8dcL6+Whvi2OOeVsn6eT977jWNNOUMCCVLyZj2QRVpvy+VwIH2ER6NB+WA+KuejUp69/6j8/E8/L1988bMyPpuUL59/U/7vf/1vyg/fvSqHLeBXKLiv1hsF35P+WGfBBpFDOUAxr7eLVYj8wVITvb4nRoLo+/1Sxmcj1elS90nJ3vzsTOfZd999X354/aoR3SNLzt7hfiSQlkDCfH4mh8aPW+xM9fTZ5lIOUtZs26nUxfVw6JZlOIqMuAKecVBHybkCSNy8uZYzR2A1p0PHoV/IYuLoMZeEoSohaEp3YuQJeOL5AEHI7NYUXa5DzzdBcJQmKFTMLgvsG60BlQZF9w3aZmpDpGAipS2ONbQ+UttASvRy3JP5oraELPtUuc/SmCUOfdUirrbT9j/q86TrJ9RAQu2U+77s/7zLWXTfa7rncHOOdBhOPrftPBsIPfXZg7ItZ71dgVwvIJ1yB7q+2G5IG2YnOysbYyX21B6RaeyF2CKBLgF2rCvqw5MBRfcalZlsolQEp12aMYAdiDuelX4PsMsaGgEgha4Kr4GhBpC0VgYS0AtKMxuY/XY5fazgv0/3BK59BLsAG4jlxwK5q0WwLeyjWtOg1xsl+hhAb1RJBHtBJTEIJSY1n2wymWB2NgwkAWQwKqpOHU0NtlpcRvkivwme1XUlH1PZ0aEnf5vOQKoLX94KVOCe2cfcD+t5sw12pH2ACIbDVo77ABetmGrj/2lMIvMfj7W8PN4vH5X9N8H+REaezxkDhKjVathqEnSL5bIsN5ThoLEYWggaE5hGo7n0EwQaVgF7G7y1IJeB+HaPBSM32isHMOzEjdZ3rm0DlO0abtuA9sGVqngh7Fv7mGxMdgkR86dKqmFDF/geUVuo13G2EfSaWQBbhLKtxWJVrt7cluvrpTLoBPxiB4wB/rLrhERMQ6OoAfOYK+w+80hXGJXwhVBw3DNMKNZ0dL6wqC72vmVkhEPCuU6gxrmu9+BXbChVajsmhK/m+4959nh3mYg18BPBf6wZ2dYMrmsgwc9ptLLX6NBdrxJIMPPR1yHdiekoy0Vc8o2AaJQIoeWDTlN0FMYuBJCA9odK9CgTTBYS88c5JtBAAp/J4hHjLso+2ntIhpQ7AuUaMcDh14l1ljGox6BOjvJvr+V6/RpIUL5LHUD4HEoq8amY/2HZHihtODsNJBw2JQS3/wgkxFpwvW86Kl5kNbpoA3AqKH8XIMH6C7wWh+vy8lILHiN9k8iVaeh10HNklDqoZO0c+PpOgQnvCiSw6Q0kWPHcBv9dHIS7XvOQI1IHcw7k7KDVQXgdBNdBuNkm9WN3zYnHzM+fcpz4nFPjeNf9PQQk1OPvoPwUSFKvt/r5bvDfvY67jEh94HTvt17Pvt+7xrd2MrrgB59TZ/7rgL6+Ll8L72e8MJgN1VyZwLt/usBF95Wm9Hrf+H66xrN+3PNQO92+Ru85P+eAwY5GDXxpPUFrVsY4elirxle91PFkdmU6GZVpb1Dm+1Iud/1yseuXx/thedyj5/2g7EdFQMJiE1oJKikY9so6a28JEkxPDkZCCD+p1lSZzwBG25+7gQQ7SjGPrrcevQUkNKUMtA/L2toN4poK3DMYzlrjgE/iRz3gFRa3zASJA6aYk/whObuRZSBfMTxkuYPZCJIeDwVh/ge5x/EwkBCBhbtHUEtNn+u2vZnbtpkCr+xglXEzNVXtzyjhQFVcYmKRl9T7s22j63aleUDmOp0nP66xMM1/gxgVgUMABiE+B72UTBzZzMgJN5nnFHccFKj1p4EE5p0yA40ZauTZlk01zAALlGms6AgyFJBw2S/l8aQvIOHzj5+WP/sP/qR8/vlPJIb41dffln/zb/+yvHzxWvRWSgjU6nCzVS3vjD7UXOtyWzYED8kUUvau7Mtqx//bAJUAdxAnG5QyO58ISJjOZgISEBOWiDDdIV69EttB8FOWN+D8t8rgAEiRMbEiup9runikc2hg4cgGUdt+WJTB8CD9A9YUoo7S3UkgYXmzEM0aAGHcH+s3Aq/co8CDfbRDM5DgGnqCHB5TgJpAggOaWiclOi1khw3tqWQiAAIIWQygAoAOh1wlDAKXo/MCY+r9G5T5VpNE3REASLRuYi3J5ia1mb2n7t+VAKjtk89VJwK6Z1pj1/MArc/M7ll6r4F+4Mmu/X7LnmewVQcF9dl1n/0HSJgcojuOAN7smgH4CEiA3WGfSIRxMgp2gmj4AWT2evsynTC+W633AACC4eFgRp0AkgEVzJVtskvQdcCGobEBiJWgdBk0pQ/hP6FBQAvEaLM4mY/UppRMJNd2Mb0sRdn2fRmNe2U6o8yI82NdDrtVgKeDqG8GIImzJYQPo3d9m9mWeGCym8RaArTE7lQ1+hLIpcxsSOAHhT0Cr2AjRBDJj1gAgKMJtKq7QQYlarlIgEc51fyizKbTsrhdldvFtfY714c/G+1W8XOXqXUQ2VTuwaUDZ+NZzkXLPA3/L4GEBGh8Zrt9Ie+HYdGfjkMcEDYCnRQo8WB/ZVB/dXOt76Yritqm5v4ki07WvD+YqnuNgQ6fkRYLbRNpMU5ep/H7UGYAGSpdg42WJUcNezaZHVXLzzwp2zMTPZYKSNC/DWI1Pn9oyLgEwK/Hbgjo38Mo2UTZj9pzI7oIIwC2DOzPvWr2r68X5eaalrZkrqN9JQSp6GITpUKUN4cUSQDjoUpCWUwwq+gmSrtiOl8EY8Fds9y+Odr8AlRo7Y6iy4mBhMS3xJKBzYl2BsG11neWNXqMdT5TsiX2gpmI2TWnCawDwHOQXK9f1hHzWgfQHvgmQZztMtvShpjXAB2ybDiBBMYm/MqwCdhklTXgO6gFZABeKnNYB4tmcXvbAIr4NdyzAJfsTkU5UuhDtBoRYbvjSgHhapseflHb8jKYRMeMLgMKDQDTARoaXxhTl/ePDRToiYwiwEgCCbvD+R+BBC2wqsDYQmU1I4E+1t2F1qKRXlDHLXu8qE8FYcfOeiCdLBQtPHrLQzuazxtjihEzetYay7a8ot4k/t5TB20dCHaDQm+e+lCOf7eMBNfd8NtGPg7C3y3Q+7FAQh0Aco1+fzfobxyPnL/mAOjUcNZj6nGoA+satPA6qH2jh66/LkOpgZD6ejz33bVRX0+dQa8NwUPf77Xgz65R2dp5rB3FU+vhFJDAdTiLUB929f3UiKiCQwV+bUur+h75t2hdWXeoVkoPAAn1XJz6tzUSfN/1d3NPtdGt9009Xt4X9T6sjXdtD7pzKAQXxyeBBAIgZcgT4SYThtji/NAr8y2MhH55XEYCEmiFSB/3ZQIJ6ppAb3WU4CkbIIPfHzSii7p/2tHpdM8+8MqkHa1Y/WFGQqhjSw3gSEtB7YxUcw2QkL2nATGSkaBsaDIicCfInKo2WzV0fGdQmPld/8T3BiMBYEE1q9X1RH81Aw2lTMkgIXYlSmoCDeqHns6BRKWDQu7X2ImTRgR96DPDWM/1qb3FOLgOswm0VtF/nHZ9shXUOysYCEBRTAQCvGynpbaOyvAFpZYzRYEiokcCEjLDzLiIfQArIRXMM6CWXcvDnUIFAlHtqYqN4LOKjAY/AN44y9C3dZ+wemF3LFYSWZwd9uXRoFeeJiPh0w8elz/9+efl08+elf5kICDhr/7fvy6vf7hSS7DtKrLtiC5yJkFJlgDkYhNBdqqV43iTgQJIgEa7YYJxwglCyKBOoDmSfRyVx48fFxh3nB8/vH5Trq6ulIF3YMC+Z5JtMwJ4jEw/Dl+dtVR2WaJf4SS5n/pRkCs65lL1nQAJYrRQCgF7APotQZ9aWQYAJ2o4402t8IbWDAdl6o5B3AxoMsNkATDeF6Bp2BT+t24I+yQCPIDFUIOXlgEO6WAUjIRsu0pQF+JlAQjotQpwArhg/8XvENxEXyI+OxgJWpMKeIOtpBKKBBJs72pA1+3T7gMSattf72X7Nw/Z4Pue7wIB3b/dHeUuO919ff1ddHbo71YqbcBBV7YOoECBZcyJNFoQYKQmmXkrh4a5wOvnM7o6RGmaadMOJPit8y+NKQyz3d5tMqMUZtibRlkAvILBUHNrWrVqjvH/Rpx7oecwmvTLCFHQBDWmg6m0B9QeEyF8uggQ3Glt074yNSiS0m3tAp/n23WATfYZDAZ4PA2GeR3X5yTvub1ZxHmRa9pnvrKpqbsh5f3UsDDAwPfzWU8uH0mPgr3++vXrBozge7HnBgYt9uYstcZos5U+S/wc+wwqYsvuGse+RwB/Age2q3IYDcSOUnnIeFxm41mAIcn4ur65UcmF6ObYL8BQ2hhzLk/nZTQ6K8sNVPRlWSEcLJoZYBP7dFB26MXEFOh3kAOyYxGlM4CWbo2YLYJbP9Dxw/EZaZAi42vdfW3X4t8RuIgdUJUd1XOljPhhUzY7NFLCjlm00NltGCLbzUFAws3NsixuaUeICQ8GAUKjALECYVIgMbphxFkmENxAAow1AcroBaUYrOxUgNJihFDSQDcLgGnEG6eTDMwR9wVb52yPMeT8DuHUuttAal1EnU/D8HAAbxvndQwTogskOG7wOqnXj/eNbT7joMfSP2qz+ZmQQcg39cdgEYRNjOfUSQexakAViYYHuCefYROg0g3Cxgk+hK8S7B6dVYCJKYIIkOAkW/jQbfvnKIlqWRrH99MyMbzuuJ/az6ljJ9+ffRtYBXH/ASRQxlUDCfty8UcgQQvsHYGEIwelUkY1wuWMRb3pfdB2D+J6osOgplBTTrCDz3AYjpVYtUAzgG9Qs6PaZgv5HNeM+X21A22j48fqQzn+3QIJGBIADu5XaO86KDl/H0BCfeg11La8Z3//XUCCS1feclAye1OPocfoLiChRULbyOyhQF70wKqesAYETgXUp9aPjZq/q3YEH/r++l7sTPh7vfbq17yLo6jAM1FPDvzjgzw+wfPhoMBrzUACf3vP+Hp4zMKmPPd3ASQYca4ZCfUeqL/7lDNtx4b3nAIS6jms58KOlxBcnE2cE4k+RQ0axysZ3il1g4dDmR1KOUsg4bKMypP+pJxJKXonIGEJ5ftAoFbKZoA+QU/Ch4iRSfXdNfSHYCR076Wd12NGQrKolYU7tgNRC1d6tPhpAxQeU2mDFK6T0k5mACFG1QVT5pABkF4j6fr2s8WWaJkJOriit1cEv41oa4jhqu2gsm1oL6QWikTmDHxES0mVNxAIokuYiH20PWvp5Z6Teo17HRoQq0W1uJ4dTrKAhBiDYCpEx4Wwz1k/vsu2e6mR0KwxnAmoyxKnbWvh+RwBCYeoJ1RNrkQoQ9Xfe4iMXfNZJ4AEsufaN4jhJpCgsVJKe1fG202ZMY7bTflgNirPHp2Vy/GgPL2clU9/8mF59tlHCvwpbfjrv/1lefP6uixvA0jQ2dYPJtrZdC7ne327EKMAaj/jSSZPoBLJTYAe7J3ano1Kb4RI51YdIRgrQIT5xbnG8RaBr+VS9cjK6uX3sN/EQNgFJXOITkOeNw46xAJQLXJU1BtIeMs+ozrf53M24dzz+gQuqAsWOMR9SMSPmnm6OoQgnPQgdrvy5iUaCi3VlVfGmonHzNJjnlQbvmkBOWWos8RDzquSzBECKovHfCN8KCABZy3LKhlLhDzZgcQ8+T7GI3Q4AlAItkM6r6mTgCEI/Y7QXyDqrBkJttXeCw8xElp9k+M67O4e+m3/9tnY9Uuav7PNaj23DpzuAjj8XoGj21UZSvstgi8BTtCos8RsjkCobHH2cqeVpJI5M7ERwLb2++xSkuyDACWwSWF3bEN3WwLSrJFOkVvAA6ngS8k/2DUqB0C3IcXlYBnM52MxC1QGB0CAUORwElT8DOIPCKwSsPd5L4BCr+w3awXxAHv1WStmASDSLkAtn6sGDJoSBd9LpaLf7redAAD7JA4yFEBuNo1mF/dTA1IOVBjHjz/8SNnUly9flm+//VbXMpsTPAZoS7mDgMpZlM36s9HhEhgevRib0oXW14h96P1mn0idGLI8arFZC9hkDwEksFfnE8ABNE3wq4u6xNyKEbEpvH4FqIAwjIQFZ2UyPi8rQIblSu0NAy0ILR7gIVXHSNkwyv909kZJ/VGWPPzUts14+BIJJPjwbjZRVdpwQqy89mUNJNiHs2+mxyXCeihrSkc2IbYnIGEUYx06Degg0eZvUxYLujcAJNBuN0sYyjpES2nrPXaZSSumerNcROKAcwx9BMBmRAVlo+gakVpFQGnKrMd3a1LQ4pCYZaVxhE5FVN3oeTo6SUzVQDDMsmQgeBwASQJkzhIMQI8sheT+zBBs10gmAfZ7nUFe37Yr9vNk3yezIz+VrgcR14Ud1r4eRdm3hfPZ2zoj8Bm3g9CLyFKdEO21L3koy5tkJIitEGWY6jKjhADde2KfC8hRki2EicN+t13d2C+OhcLPDx+dBIZAiWQScc3ee3xO7bMaZDTQIlmorOY6xUhAI+GPQEI6gO8KJHix2cHzb09GDSTwnA8+b/D6oD0VePl5B3t+DUBCfch6sfv7jMDVTnIdeNZG51RwUR/kp4AEeXq9UDLvAglGuO5zIroBfPe1DwXCbR1V227NCKMXfD0nnid/b93f2o/V4+AAor6uu4AEG+nua++7f1P1fK01EHLq+uu14ec9542DlEE8c/fQ+NVjU2cVvEbqQPgU4FWPVTOm+f0KqFLboDvPfl8NnPgwqIEzDn0bOTsgVuK1GM194/uQM2njegoE8t6p9259bTxelx15vdd7rrsWbKjldKnNW9Kit7S6Cqcz6KWg07sy5WA49Mp0fyiz3aE82vTL4/6oPOpPyjm1cbRb3NO1YSvqoIAEnANoy3wGjAQBE2YgROZTPx2gNB48DSS83V0lpdB60+hdL1ExAkYC42hNWAMJ/E1bLAIiZWJxJDIj6vaFTZmRPjqybOxvOceyc1HL6jWrx6lBl/5BqAkznzwuG5t95bUvG9ZB1lOaaYFidaL3XgP1nPG59Ro1Uu/X0upQ807k5tIGssbSSAgRRY2NzpMQVGp+EuxgvGIPpw6CpiYCS75ns91JgV92LUW4mv0EqyE/sGaW2PektCHWVQAJCFdqDQNQb3eFLu5T1vF2qW4NP33/cXk07ZfHZ+Py0Ufvlw8/eSoNh988f15++avfSKUZBXNElgh88Gqw++eTuejSy9vbsri5bYCEm8VKYlooc1OPPKC1GA7nCLV62DSrcnXzRo4e2gQACbpn1KsFEAQ9ujeI88XiT4tVdHwhI2JGQr23gtkTjjyfZ1HkI7BI2TSCnkX0hCe7JDG4rRTKmQN1BFHdNOr/MF/IvKHOSHeKXXn9w+vIGOW82j7UQAIsB4AbhDPrwFzsnMmwaf+n9nJBPE8woadxa/VFEjRgL0EbR99FqvzQ6pMVpPr7YDA0YIG7CIT33XQYUIGPSoxaqqvXlX/7/DgFosZGDO2aU/bd5/B99vmh5x4CEtSIoRKKbGzDCe2p7nfJpqn9LCORYngEeAISwt5QzhD3GeKG2GPKby4vz8v8bEIDVtKHEhzU+svWfaG10C8XZ7NoqALAulmV5S1U+aXarplKjg+FXeEsiSB3oXV+cXlW3nvvcRmNYd5gQ7ZlsbgSXZlAgGCCLgai4w+iJdt+BwOJMgeCu2HZiwWTpRcJYrodKeEumd84dx2EQGkPbQF3GYigKLLM7I3b2+tycxOAoc7gBKc5zwRScsMAbdh5svW0AAQoh4kEUEMQPhoXVP9//vM/UQ05nVq++uo3mkv7kQRCBLj8fXYWonZ8JyLLiPTJ8wXAzZIAiw42dpzgVW3tAiyxr8i9cN3L7aqsGDPV9gc1/Gw6UyDtdq24t+iPCUyAVbXdlBXlbOwaSpb6gD8HUdG1H9UqVb1StQfnk6lAddkLucrBIHIbxzYoPRabBgCJJIzV27x6j9kJUbh0zHiu/679lTif2lIIwNP9gHKD6CTAayMYnQiwjg4YRXX8MBJgotFWl8f6Pe6dMgo0RAJcQ/y5GXuV9/TLm5trsaGwYYwH2Wp1f9C/EWGm1AedqgDSRrQJTl0L/AUFrwTLYwLyobQBCJ5F0RfVH/vTalY14rWydRHIB1ttqXOcv5W5pyyjzxqn3CDG1kBCa8NbIMFjah/PPgEMCvkcybCBLcT7g3mzbrp5hOYE4AsMhnh9YGCAeQEccN6wn9W9QaUutCEGAMj9K6CyFU4VgDCJ5IjtRyQ6WjHrAN7jDN3uIrnr+8SGMKcGCPzboCJ/10DKKSABO6azocf1txoJ5UDbWHzDyz8yEjToVQ3vXaUN3qD1QeWDtwYSHJD44OP3Q0CCX9P9Di+G7G64XiuyAAAgAElEQVSjr64BgvpAdbbVAZk3Ab8dKPrauw6D39P9/nAcZA0a5NAHgGmm7wIkPBToPeRo1BlsOexZr2qDWd9P/V12fNzv+i5HqEbxTjkpNWhxyqH6ba7f12mDdCqA93d1r6/rCL7r+PI+GwqPo4N4r9FT19EFKnyQNIHWCSChXvM2wozTKSBBwUIlpuTX8HpRJqEY3/Pzrvd/ag/7Y2tQxYGIH3sISHBw431cI74EU1Y2lkaCBPFSbFHO2y5oe6VXprtDme8O5XzXL4964/JkOCkXg2GZDXuquwVIIEMJaAATAVcHIAHqMiUOzggrWEmKM86MMnEV6+o+IOF4LANIwJGKutFwoKKONIAECey5TRuPZTeHJmvKHJZRI/YmBrAUtGPk1Z0BIIEsHF0CoBXnWojxZ+5bxWbeYyAhbHcIL8pJgMacdamynSlKRYtNg4mn9i/za2fv1BrdrwPpd/OQ1u4EeOPShqhRjSxwYzN8n1nTqjxotuezgjtrZK0e00EVpXTCIFTYozYtUHdu8NplfygYroAE0W4j1a+SBhgJk/26vD8blc8ePyqPZoPy9PG8/OSzj8rFo3M5279+/rz86jdfltubdVnTU3xTymQ8ExUfu093ESjWiBPeXt+I/s84X98uS5/68vlZGc+mZTAdi07Mmtn1Ya5sy5vr16IPk7WBlSDnbxMZVDKB6tfep0PDRZnMptr3iKDh5DB3KkFI0ajGKcpyD57nOsxQ8P6Vs6iM1l6MiFCRRnYPgbi1ggKNtbRIaB0ZddPBSBgow7u6XamDg+rI7Rxk+hk2A/OlzFeWfZC5bGumQzsCIEGMgmQVaM2oFzdAW1GPdU2V2AWZxSKzB3C4WwuQiXlPlfykMbcsoSiFkP1Jqrf3sSAo2sAmuFQHHVqrmZ3yuXfqdw0k+Oypz4vuufrQedh9vgaRT30/+8tzWp/5d51Z9edrxLT/204OyhSr/aG+rWViJVKk9pCs94uLMp9Bv16VskdcNLRI0FYgwB/TqraPBgCBKV1nQmtls1qoNSXAKLZpTycCZS7j/DXF/L2nT8onn3xULi9mZbNZl8XySsHQfrsKoCNtGWJztm/BwoJkAshAMCFD3wQO7q4iVlNTzhAMKkFm3Lfyu4CxoaXA+iAAoe0qv9XzPv/22Sz2DtRsNGsACgAMUmuBPcK5MEF0jtbPo4nQcjHJxsPyj/6TPyuz2URdWn79619F+e406OIBXCyjZn4cFGoYHex77SM6EPG6ZFvoPEqdBq33ZOv6XtuyyRRn3W3Lakdbx2AdqTx3PBHTwz4HXWJulwt1hHF3FIurKsg/kNFuSwUJBNWuF2Bhuy3z6Vkw9gA7QmW3Ea/E3qs8KfVUAuywun+0ZG0YZyd1EgikVRClNRBrPlZ46/ceayh4/Wt86aq2X5e1QDDO2sicA6QIcNxFxhrwgIBztcQmh6BrgI+HcjalzCbLyIxxEOAnuysYCXQZisAZd01tjNEBULvq7J7RD2o+LA/ATcUQm6XGClAO3YbRdKy1EQE5IAZXgYYBWfqWBRt2IAaCMSWgd0KLdWRWoUoQBfTHmdwG2OE08BhrrfYLbBft/8E4rIEEs8V5jH0rQcrUyREIgjhpslBlUmivmmWQXA8aPJQ4iL2m8p30c+TvxFlfl3JS7tR0rEi9hHYPBFODUoraz7b9UHzBfFb3XpcwGbjzOJq5wOMNoOIANIEElWsWuh6O1LXhj0BCMhIeAhLo7nDfj+lYdVDthekg/r5AkdfUwYjOvix34LPRSPBPnRHlMU+40dgaaWscU6ty5Ie0BqitsfLn107BuwAJdSbvrjH6MYHeqc+oKXi+f49X7RgZxPH3+V6EoN+TUbkPSKg/q0Z6a0P+kCNVMyocwDeBRmb071sfLh1w4F47c/V13DX+fn29Rvi+mpp4l1Pm9XXknFVsCD9fgxv1+rJR9mOngARokR4jGzwOAn7+LoAEr5H6gK3vpz446jHyQVKXNpxiJBjp9z723CqzPUZfIAWWqCk/7MpQXr/VlbcKngmCx/temW4hig3K4zIsjwfTcjkalgva6imo2EXbRcoIDCRE9WGWOiSYkA6e4p79QZT3h4AEjftbFMoWSJCAVVI2g5UQ7euCom1AIRwoxBelKE82olfKmoNT2Y/4acoa0qyxP7UHK5snJxHHjDZgJztukGWUpQytB5Uw5Oc3vdahZ1IovpHTW+/fer85A+4AsHZUeQ81sAYSvD617qW6jlBZ1hC6N3zDH2Dc3aMeEI36aDM79iG+BFtCWcoEEqoOQQjuxTpBzb8NhLosWJxsMTt64byPVeefTCFqjDfrctaHlbAtjyeD8sn5WXk8H5ZPPnxcvvj5ZxLUWm7X5Zdffll+89VzaQLgUIJfROurQTk/vyzz6UzgwbWAhOh0wNzc3K7CATw7L+PzuUAFMmGIbZGNwhd/fftGexlGAkACGUsCF2qOYSYw9gRB55cXeg2vffPmjTKTmsLM3jDudnaiTjcYLAYSmudcz019aX9fFotblUqgk8BIwhzQGUsdcB/K6ERjqJ73GsuhqMwCEdydwZlGAAfrYyRlnTmUMCV147tYsypZKduyGw3FInLbTtneBJNEhR6Ns1QoOp7gw0v1nFptsog4ipr/tpOD7HVSqUOIM1mLqbnRnAvSNmmDLwft9Tlan6H1edLYcep2KwaaX2O72bWv9zpLJ558FyCBea/BhPq8esi/qO2NX9vaOoCmYDphb3geYJfzh3U4Ies/JOgOMIC9iEIKIrgCEhAlhKo/GUhQkAyqQKd9sOzGtO9dXQlgIObnPja0w+uX8pPPnpUvvvipWgK/fvN9efny+7JeEVT31WYbYCwYWGT9wwYRYEAvJ9hScMXz2706LKhv/GQu6rjGSt1kWg0pz7n1rXS27nYKpGrNqzpbSZBL4AFARtY+ylmPAzrsBfcaLI7LMqMEyuVGo0H5D//jPy2zs1n54Ycfyq9+/bf6TgJFZ5EXy5sYf2U9Yw5C/HYXOizcf9UlDDtxnHgIX4FrrZMQAkT2m7JEI2C/Uxk54w/bCLZEMDJ6EoG8WdyKiYCobH9Mu91s7Srg1xpCBLbMPsHyPksdyNZHu0i1gwUM1CWHBpCOpF6IqTqpB5Bg34YxANz0yXi8PeIT3BK53XeV2Ldo8tZwa1u6xt4E6N6V5foGrU7dx3jcK7PZmYCEA+tD+mswEoKNgN2X6K+MVYiOPj4/K8NR2+6T1px8vpKXg0FZbZKpKNx6X1a0k5RND82c/SCSD/0hQMIsgARsMJ0yKG1jXY9izQM4jfkfNkGKiBpIEKhQiQg2CRHFT5FsUtnGBOAjNefoIKGMegvu1zR/7gP/0/blFFB5dXPbBOn6/HEAQWKMbTYCZkLTIDQlHPMJ/GbdDSZNdw4JhKoDUQAJgFjYFTGKYMipJCI6a2CXYClR7nTMyDi2hQJcUhz7yE6nz8BcO07TOSlGQ3RiqZOE9n09dmEvgpWnsU5miM4idYL5AwMSQv3Y3ReK+tpqMVkh/AGNhDAdx9Si+vDy5NUBiRzmdIC7h14dnHrx15//VsCa7Xf8OXXArIOPOuoqUO6+rgtS2Fj5dV5UtRFrr4E2V7uGWuO6I14b1J5o1VXfUw1mdLPZp5yM+tpPBcmBuGVtdMKx9cZ/6DvqbGT9/b5/Awl3OUCNQ1V9dz1H3qQOIB2IeE7r1ypAatpzxaHpx7pryuuqvr46YO/eSw2uOMD355uu7ccdJHseu2BIvWZtGE+vjyMVv2Yd3LWe6/n1d3S/u2vUcSbq6z1l7H1td43PXXPL414/3c+tgYTTwWxcV9cRPwpY1RYP2t+GxtSi2KrjfGbR5ZgKKNgA46u84bIMy6P+qFz2RmW275WnIPTqjBCdfMly4pgsCUgQPwRISHBBzAQOVqj3ZKwIvIJhW+3RpFimXaOuV3aoaalke6ceBWUPGpAXTMBCaUMrtBj1kGr/RD0uQVAKLqqGG9aEsjIxzvXchqp4ZHS19t2ON2nYoSoe2Vu9DzAgW47p9XJ4dqKsRleGuG73oTe4oFaS92DBNQDkPWiGF88hLqh1kiyPxqHL8SM7FwdEioEdaVWE4jSAQkAo2SpOXTyC0aD95fZ8XL0yy66vJaMTXSd0DW3RSpuRgjadIIIECLkugt7trgy2uzIum3KBo4+C+C5AhY+fzMsXP31Wnn36fpnMJuW7Vy/K8++/L6/eXImRQGcGMm847WSzCRIQTKPtI8G1BMZS82FFVg1K6mxepudnZTSfijWzXG3K7YayhyjjkRMzQa07HGecV7KAcj7XsBXm5cMPP5Rj9vrqjWqqCeZNKe/aV88pQYH2cPJX7RC5XnW/WykIEo0W3Yb+MMtIqD2NFmQSwRIvNzOL66hjl/7EBqcZQb4QypPdyvphShoM2Iv+rXRxrAMYC9QHr4f9ciCKDFXTyLoCtqGLwV6G2ZCMBVGEsz97CCYqtxVz37T/bQMJibwR7FSMBS1FvSOAB4ASr2vbMdv9h85OfVY66bVN755Vp85IXt+17ffZ4buesybFqTOqvqaHPjv5HHpZA6yS4c82sX6/xF/lu8Fq4rVr1WmHVguintFyVnXjg36ZSqyxlMkAVgKBn9tLIv5K1ncperhkknqHMh4OVNLwwdPHKp+A6fDq9Yvy5up16R+2Agk4EwSQqQEN9dFRh03GczYelemM8gTKHugDT/Pg0ENQPfi+F92+rm6VabeuiM9bZ0+9BpzJ5HnuO/QKZvqf/UKg/erVawEBQYNuadW8/vrqNmvDo37+/PxC3VlgdAxGg/L5nzwrq+1CwCD/w8gwNZvV/ebNa5Vy8DiZZSc4yEAT9G8Wt7L1BludeR4kywYgg7XhII9uAL43tdUdkQCPJnRRIpEdbpLZcHV1E0Acdpq2xQLuAAXsq8U6xraiZ8JYCyRdriXCSNkJNfBs0w1nHCwJteGN39eLoJt7P0gbJ/0O3Uuy1PgIz1GsxWAEiHWSrw9ANT4rqO4T2bbYp91uYpTeEdjfKriONp7ZjWE4LpvNodzewPyIshZpsmzoUpRlg3TRGVICdx5tRyVUWwm6yjaFSKP0EMTQAgTtSbcCgJiOEfsR/k+cz4BcElcsASQt1yutVWmFzMZlfjYtszmtKUdiveDxDPoAmWYbBkuh9U+jhCD8ihC2tN0HOSLBz3WYsXIMRMQovxVvJevZdn21ofCvdSBsj+r4CYDPANexf4/GAR2C4kxmj8b7VYuqGAp2n/agBCmxD9EZQ35lD4A9GCk1mCB/fuRynvjdxh0uo4z44uzsvGEX2N7X/qxYf01XjBRqrpLP62V2veqHwLW6kGX7RxgJdG34F//L/17KHibSRB2tENzscw6qS0zjkT1kou99vneoT53f6aN+/Js1BX9PQEJtHGQG3hFI6CLy3cATxXQfmPWBXTsHdQDlBX5Xht6jWDvN3SlqryGAhOg/2/Zy5zNMN/VB1RrKPLKFtLWZtLtm777gmPf8uwIkeA7emp+sn3JQ6SDEr+8aq3p+HFzV8+rPt9Grx/C3ARL4fmcZHDTZSNro/f8JJBio8IHAtdRZ4VC7DUS/fk13T3ic69/1HNy1/upDXkFcU88ehtjzWc/rfRm9k0ACgSO1ulLWJ8APin84b/iX1LNvy2RL94ZSEFukrOG8DMoHk1EZEhhmOziyHlKXhkaoUocobVgTlAAoQGcbvA0ktPcfh7rNO0CC/s6SC49BhCMBJDR1nAgHpkYC+ggCNriu7N7QULalkUDZA5r5vaaeuwYSQnQoaoc1Z81ZXYkLyodSwWZTnuD6w8gQorAejpbXMIGAfyDxJixSejiGYi4c/6YGHzFEdeOU6Brq0ShFx6G6za4IoWkAA4JMX1JNU+MgxLUCKOCH530XLRejdYCcuXL7Pl1/ivhFJ4djICEy0qfB7N4WDYhUJSfABVQOJUhpJIz363Ix6JVz6pZ363LR35ePn14ISPjk2dMyHA/LNz98W7568aK8vrqWYyjnSyJt4awCJBCwE1ivEkjQvjzgqG7FvFFpw3xWetOR1gVZTPQRcBCt32FAk3tZpjbCYrmWMwyQ8OzZs/LoyeNyfX0tYTaE3uSO5DliuxAZ1xgPAnwDCQ6GnJnk907iaUsBCQQCzBBUbagSo1FkB1WeoqxiBATbzUYO7ma5KSgnNE5aNcewGXgcVoXWhjRKcGgtxhiA32qI4FkEp3QwUbtP9m3uYQmTJggnoElAQpYxRp+HBkyINdAGDLFQvNLST2hWf7ajy3Vlu2rg04kA/32XfVSKNX+6gIHX6b8PQILv4W3mVdYAd5IU8t+w0btw5gUk4OSTMVTNPe1CEfGjrIZAk/KiUJin7EDPDwdlPob2jc7KVt0ZLs7PyqNLSifmYjJcXb8W40GBEIGsOs0E24fASJR81P8nAHozgQ+z+VT2ksz95dlltEZdAJitJGLKvkE0FUbPZrcWAEF9OgEPGUqyv5QtOQCiqwCZcQK587NLfReBKZ/74uWr8uplAnvrTaP2rraj6ILQ1hHdFLRS+v3y6NFjAYKACfPzefn40/fLvhcJJ7QX8D0MimCqV+uFHn/9+mW5ug7mUtPCLoH3PTX+aoHZUvzNZELTwX6B9mnabR4D1BaIMIpuNjrbUtPG7S8ZrxAHzj0sTBiDHqAumWF9fgLc3Ldo7bTI3W7LeBwZdtsQa6coEXEo0l1owHDsViYGW5/GPsdxGXQK/0s3I4DkBCjVkjZWM9fCONTnXwu8YW+ifAQwN9ocU+IRdfzkLhZ0oqBrDXo/Td1+BOay1f1Bee/yQusZG48GhjoRuFvDgfaF1OYHQLPdww446LO5Lko/dkPEZSOYD32Gqe5mvQ7BdpggBM6AB9P5pMzmI3UtAdABgBv08U/QPkBgMHcxAS32umFRRqkFgITbSmpOlFVvu5Z0QQNe0wUXeE+jX5CCkT575b9UiV37LxHrhQBi6z8m/A9jkWsVS4U1xXqiXDWYqstbumkwx3SeCrYTIEH4M7sAEsQGiHIOn21iP6R2gksffC+UOti3n83mTSKuBV1aMNBdzWpwwb6U9lAyEmhPq1RGB0iAQysgYTcuZTj9hwskyLFLRgJzAyNBqJWzdFXpwimNhHdlJHixOeB5VyDBi68+yOsFbyDhzoPee6tyoL2Y/fu+997//egMoRIcC9i0GD7Pm+2oNifRfG/idwESHrovAwke3yOjmYHfvfeXtOb6ffWB9BAjof5ef089P91suQNOb+R6854KVLtOmq/T39FdF/V91O+9i5HA97uloufatEaDTX8fQMJd4894+Tps2ANtD0cdMTlTL52NaA1mUiI7e6C+n3ddg/V76v2joKX6v17b78JIINDXGttAQc+eyFJYT0YKIF3W+A/WuzLZ7coZrITBtDweDMt7OKSKJyLAJHgTVTLbMPL5BhGW1EQaSBjGYWRGQjv+4YXcBSS0641oJiib7lVPkOs+2wAKAAWUW4iJkACDVJtd2oAqdoIMtbOnfZAZFAcytM+rDzDNQVP7HWJm/tGcZoBT493aM5VatgUdxVjIdozd39TIq8cE2WjpN5CVUt4tgj+J8jEB0c6Rm20z0+GIGDhgZH3d7hYjpscRIyIBB8ChrGGP+2oF8WKu8JooIVkltT1FvrzWHfigyoxtHgwltEgpi77bQMI22j+eDwdldliXR8NSPn3/svxMQML7ot8/f/F1+eqbb8vVzaJsoLuShMj+82Q8qRmnrhggYXl9ExRntyWGMjudlBHq95ORuoioBAdqPkHXLHQJ+ImsVjASVJu7IRt7JSBhPJ2Vzz77rHzwwQcKOn7z/Kvy8sX3cmIbQUWc26SPsgFk85pzPP9uMsoxfwSCOquyw4HKBihhwDkejZsa2gAjCDTizIuyql2ZDEOIUQJz1EenF4++Ap8PI0PdPgUOAhgM5WzzeQL8YA0l2wfPT7mnpm1aL/ZyslDQHAkgwUGFFRVi0mMdHjMkDfK10JV3SXrdyoQ5y55K7DiISRd3IqM+Z+p/w+jxedlew2lQqwZlT51Td33HfY8/xEj4bT5T76nLhQD+jlhbFpckq7kJYCDbzwIksBQQoAM8IMgfZReIENI9SDMBIUTa9z6+mJb1iqzjptCd4emTi3L5CHo5hwBrc10eX87LB+8/LdPpsGyWq3Jze6Wzj3IihE0B06aTkYQZ+R/WAq+jZOf2miA+Mv7X17dltYjaay1n1stgJ8r4fH6uYI2Ah98XF48ETLBeQy2e+vkI9BCD/P77l2IF3ZJ5R8dkTUlGdHCBtaAGlNDY19vy5Zdflq+//l40eTQf2MM/+cnn5eNPPijPPvuwjCbQAvYCDCJwCWBEmddB0ePffvt1+e7FtxoProOf1fK2nMP6WSNiGsGUwN0tgpAhyijdk1TFlxW12KyOTErPslvAaBSsAmaoAo0IaNmPq20EvtYqASjkvfNpMJ5aICMTZdnudzI5i3NLjLToIiEhWajrMAmzmwpAhP0IBWgZSNYdjbS/EmC3DwKrJHRy2vOBQHRLtxx1z3CQGfaO8Qj/qK/rZ4zFsJC9jU4RKrti7laM4+0xSMGSYb2r3eOonE8nAhQkkggjYQAjYxfjhS1dJQWe8jzGZBegBLX/El9GJyTnRW0fs52iWmqiCUIyQa0NYdqMVWonxor8lxDLpSVkzGuctx4PfmvsMwliIMGAQ/iVbVmjbVLtW3eBVK8lAa2sK4lHh831/PFv3aPKdLI0Bb/hqIQ6S9EkSpruSiaFAVtU2sg43tJ1KXURRsMouxkGaNA7bMtIDlyARf5+lT4kkNA+FuNjH8o+ta+vXvM14zJ0OtpypbfGYxtsiLgGQDHa4AKO0EI5xBb//H/9P04CCeHV1J7bb22t0UqxPMhv/yG/7Tvtv9VAwuXs4keVNohZ8g6lDQ4SayDhLce4UhruBm/+jjpI5d81kOD3dIOeu8anBhK601B/1qnn4jpaIIEFVtcXGUiox8YLksfqAPtd5u+u63swY/LAh3sZnwqWfZ33fUQNOnQNEZ9ZMz+8qb0WPAb1RvV3Gmi467t9vfX9n5p/j/99QALGxKIwcfhkDWJmdX/fQILHrb5Xj6uBBAf8Bqy4XtYbwYsyLiuoj6bdterBDzE23hVI6M5DbXgNXHguPOc/HkiIEgJoqwEkBKWNgxowYUDGZwthrJQng3l5MhqXx2SmqKVPR8JrCnolwZGBhFXZl3WfoKVf1mhEEYBxQCDwWGkEdMUWcZT1uqo8INZUZOfxYaCnSX9JAU9oI3SBBGk1qKyhyIHgOhGD3PL6DEZ6tOxLVW/R7yPPk4KKpv217Wu1btxbrbbBBMoNLTkCJb22AhHIzLc/dzOjvFdr+1Pb4FS6OzoDHBjXn2oAoRt0Ne01G0AzshaN3WxEto7VutW6jYxSWTUaCUfX6GN1f5AuQg0kCCSHXkjd72pZzkc9sRIuhqU8mQzKZx8+Ln/ys0/LRx+/V27Wt+Wr756XL7/+plwtluWgrBJtL5nIUoaTaXRT6I/LarEsi5ubslkFkCCbA+2fkoXZVDRW3rZChVplPaWpkWVfa0/T7is7J9Bqjcwpexsg4aOPPirvvfee9vu3378ob16+Cg2RZCmZWaX5TiDBpU9ctPe650+OdZYjsC5xgBEC4/pUFDAgCMnMle8Hh1DAXgQHgDQNnTU/S2UuyTkhG9cEH2iB5L6TnT3smL1GLDEEF4MSbMaOsnmivfeiRMjshsZXEDxVBfPH5WQORE4BCZG1Dme7ZmmwjkwhNyPornPI67d7Dnr9nvIx7jqn3sUP6L7m9w0kdH20rq+njgvZalSsLXWWobyBfQcLIR8T+ynEc9FPUG/5Yb9cAK5tV2V/WJfpbFgeX56V87NJGfS2ZX/YlPP5rHz4wZPyk2cfl4uL87JeLSQ0yto9n821Bw7bjYCEJ08el8tH5wq2r8jgX12Vr7963nQ6UM19b6g6eDELpqNydj5RphdtEgvLco/WNOA99VwCSiCM+NVXX5UXL38os/m5QAg+DzvAZ0dwEnXib17fll/84hflb/7mywLLHkb65eW4/OxnX5SffvHT8h/9p4gtRl356zcvy6tXP4Ta/ZgMdbAgaK8JEPLy1QutV0AYyh2u37wpF+Nx2ed54vIxvpfOMgFuhAp+w1h0eZjaqRL0pMie6d+UnkiMMllCWXIGUAEVXwBotC3QawBO0LWA8h/Z7QALY11Ghjqy0fEYn0OWf7mIbPtuGMBxbZNUApBAHl0B7B81gr1py3jdm6urTmmn215mmVwCCXx/MDICSKAcS9dK9xxKpijHWANw/H/svemTZFly3eex77nW2lVd1d2DaQAcAYJ2M5n+POmDTDKZRJkgmpEyGWHUF1Hf9E+IopGEMEQPODPovbv23DP2RfY7fv3FzVcRGdVTM8BwgBjryayMiLfcd69f9+PHj3unHNo8Fh1zsr3S/XwvcWEer6Yp29+sqdSFBwwYO6bTEKULi6rrN00BKWDDecvR0AACSKVEkTFSOQ5CtoCsMNZmzoaEodJEZwf2JZT96NpQQ5gzSjy8u0PuDweQED/DxlEW89Y6ToYl98XDf8/90/DLBShQhjbzVta88vhHjIvZTCUN8R3AuDVrzvttCDBij5HoYfg2pky/AwmjxACpCiCkhBDwx8s4Z9asMXvw0dbda/w61loJa2aCC1OXE2Fxf+Wk2Kb7L8cCJFZCIyEHEpYLQPGOWXV/DSRQ2lCtFaUNnPd3CkgQIiYn0wwgQX04g4mwg5HwrkBCZHtvo2Dnm+62wDZ/6PweQEIYong/vn9boFQOdPPgKD/ebUACpQ3Rsz2ndwc1K+67fN3vCiTkjvym6yuP0w91RvLgInca8s1z1zG3j89NOlqOWMb9M07lQDQMz6b5UA5EckfvVwESuI6ckSB0PYmX5Y53PgZlQ3Tb/Ze/F//On+Vt46usbwI0+BxzLOHFe2cAACAASURBVK6XdUrw8j5Awq5nG2NQDiTz7+WbT8ybuObY2DbNXWIRlR4kBX1sCYmoHEigBppOBQ2AOzpYTObWtZodNtp22GzaYLWyttTCcRKq3l4KVWTVWROkVBWsELRPqugmVFTaoPIGKNUJSIg5GEACx9G9pBpoV4f2l9+LMxKqOAcAZmS6I3MqIMHruRGOIwDCYQMwQBuBAErzjPdhLqRACGFCskJcF+cnuMMpV3O2pDhfnj/l8eXaoj6eS17bP3Ea9HXZtpSR4t+3FViVbUL+3NlCccwLW5GBGVrDqfQiGArF3Eixnl/nsmg3t+kei5KGFJjGvUUpxYqAI2VP81pNgJhUdi0gATYCddqqrQ6NBALmybX1qxXbb9Rsv1mxO92WPbl/KEYCQMLF6FJAwjcvXtj1cOzOzpKSAO9IgTiYhOeqdZuMxza6GglIiEBedcNkq3D4yVZR7gBABq2jXrXZktaOVTERvEWWd8m4HrnYFg4o90UmlLpqamhVOwotG42E+UyimQEwRhcVibCpN3fqU56AhbLdaTe9rRxLkDKEyXRmk+Xc1emXfp3e19t1NwDPVMZXdyBTgEmiFQdj0WuofZ14NURoebgAmQAD0WIXYiXoe5RFJMaBWDzs7RXAjZXaqLImmC5R/qD5BZdSz37NRIj5yWz39bsZWIjP5WK9mxIBuxgJGY53EwBLJ8htd3ns33fv1lrOSjM27TU7z5ExD27bC6KjSr73uUl0m6W9XTq5C5+P1aU1lAEGWHCGFJaOGCYCMRgJrQrlV8zflVo2IuDYqK+UaSTj2uu27HB/YPfv3bGjg32VvkWmsw/wBqDIGqiaAi1K0U5PT+zs5LWNRtdr7ZkEFjFvtX/S4rBRtf2DjhgBAAesHdWmj8f6HXCBvTUE5FhzgAi0ajw/p9PKzPb2D+3ewwf24P4HsgPOgCFYdFbLy5cn9vnnn9vnf/2lnZ2NbDKhlNLs8eN79tFHT+w//s/+2NptZw28ev1CzAMYDyqvaDWlF4HAJM9xvgjhO8T4ru3i7Mz2WrQq9L0pWEyuLeDPBOBDEjupDj9KLsI/pQTL22M6s0ygfb0pppEC7kYrgdVVAYxq/wjLKLRuAOcRO556V50oDVgDB8wFZ3rwNzL/jDFggsqeaP+a+TfaEWRvXGMMu1fseQnUDN+RPQC9GH2WgDZaCIoB4es/RCMl5FchK+3MPl0f4p7SVHC1V2wcoorXVyOVogB6uF8QFH/E/dAagHkCO6Vpw/Nr30+bLh4NkIC9Hs1cLJfsNCDLdAprAxvq1H20IgJgRThYrTQTKAtYw/igi6EOH2Ik0P3GGSpO1QforVinzz1Fues6c+4bfZT8rdszRpBdxBVp989tU57w41nlfnXuD3D0K0r5EhDkQLYDPw7EOEuH5+JJpTVrWyUQ7BOskwLoSqKc7D0CkpbOOEJjBRHQYGU06q7pYTOrV6bSSgi/hrEIOx4MBIEXtNBEADPRMTTnE5My7jdnIuyym8WYKG7ezkgASPiv/+E/NpszN9oCEvBNK6lE83cOSIhurQEkvKvYYgAO5QAvFj8DntPZy1T/wglNGYZtAda2IBrxknIAmf97WyAUQEGePS0vpjyIzzfZ+K6X6Xjn6wimYqKGoc5LD+IzbizfTSMhgIjcIckDN665fP9xH/l725yEotXcBkHKeDa3ORiFkd8itpiDATmQsK6BW1NLY1xvAxLK8+V9gQRtnhklWEhrIPwpMCoblV8nkBDPdxsYkd+vb4xujNnE+D0YCcGiKM+NTQDALiOZP+983uVrOn9WYcTzTaa8jjetXwKEWaqppPOCgATIldrXUx2bWnql8ob50lqLpZc2tFq2X2vYAO0E2iJWvWYRe0S2ed1eiSywAwmUNkwCSKAuMhGho0Wer90UVieV8mjvltcO+/MXN9ZqSxwUjuVUSaHsqWsDG+yU+cT9YCooY8BJUqDkas4zwI1U6kDNgPp3i8mTVPdra4VlR/5vUgRxKLTOUylErPkACJnLYh+kTPJbtkLtp97ttcnGNwJI2Agi+HPM7UhkL/xvXNs6G6U5lUQZ4zu5ancOkpSBhBys0AkTkMCzDSAhOjZUeLaJkVCdDW0AgE5Q0ajZ3X7bPrx/aB8/eWjH9w7sanKt0obvXr2yK0obFKDjAcHwoBYc8bWegilAveHVSCryYpSkzgfKwtfrAhKg8fN1g+KP2BzjA3CU1jVzkLV8NcSZHXnnBOnvuNp8lMUwFuR0AC0ENSVGXJQ2CFBj7iUgIf5dtjPdZleBAuNJxpE2ZdMVfdOnAjO4Tn8WqUUYQEK1JiABO0QtdIhkRpZSoqOivDqrRvoIUJJVWp1apSZdF6S6xGBIXRYEOqhsxwE21ouPk2speP8UZyCIwpuAhKJNXABloZ20BUiIfQ+nPexXZOyYh7EP5Bm+TavkNkZC7PP5fhznyn++2+rb/Kn3AhI0drH6bzJ+yvu66pmiNKlQNAeuoTVoXSUMehZqJ+naNoAIRa97lU8hUgoV23WJWrBwEDmVKn1Ln0e8sVqZWbOFXgHCjHRdqNrBXt8O9w8U3LeT4OGg3bb7h8dqj0tgMJ6M7NWL5/bi5XdqMUngsb+/b91u2wb9vgsk0m4uZYjpWtDqkqWsiE0AmMALwCASDOtSBUstGr/RT/kNrabdvXff7j54aHeO7+m7EVCr5n6+tPPzS/v22+/tyy++1veurymTMDs62re7d4/tkx8/UaDINb1589pOz94oSDw42FOJh1pSVpwi3uu3dY2MLUAC7KcGnVkSZRvmEgEo147GA9fuQILvdB4Ue+mCfBwEYWcT2RC+S8kSn4G9RUDI75RuAf5V6t5hKVgJOmYNDeSJd1BJGg0esK9r3QmeRbvXPgHA4h1zpOFAe+duU8BlJG/k+0mTxf2wXPuAoPOGP7KqyE7qfiSGSIlHKk2sulAsHXWiy4LbDJ/Z8berIWLornOEDQJIuLq6ViDM56XDUfMkq+Y0OhrqHOKA1Ph6VNg2QIRqs64ExghwZTZTu8cZoEJqHQmQwB5XXaE95GPI+AaQwDW40KKXrGIHlYlvI5RI8O3Au4RNGxVrth1ccNtFxh+AJFav6z2h8cFrrR/g80CFYmJ9rvU18jiG58+8KNusws+rVOziclgACWJpJOAHbRAXKqynZ5sEhRMALdsIGID+hDp3ufijunoIRPKEnvY3dRNJ5R0AOHStUOJmZtXVWIBCXOMaVEngpkAXBxLE+EiDU2hJpS4ra/DB/auw2eXS8fh+sS8o4cQzuSm2SNcGShvQSPhv/ud/8ncPSNjv7v2g0oYfAiTwsPMgrRx45EHntuB4HcRHTbRvgOXgaFNQUzjZWc1LGKYywCF0MKPm59t4DiRI1TgpR+dAQdzn+wIJTPA1AutWMF/seUYlv+dyRnirs5JqRLcFy+8SdG4LgvMFmV8zn883jhwBje/EXAgkPe47/3uAAHFv5TmTO0NxnMg8x/jIIU8KxTJuJQpwzJl8/H5TQMLGYDsT5OT+4lojYABIKIMym+Z+eTN4y1HcMkHye42P5M9rnfFer8F8PuTXEtcQ6yeABLUBmi2shjhcCUhgo8XoV6kVXJp1KhUbVJu212hbv2LWnU6tg9hW6m8ftHU2IjkjlA7gACUgYVqtSJeAoM5FAP2612h10mZIgRhhEK8obViPRxlIiKxpKlWgGwMij6rx5r3qDWp2AAnTitena96pQjUFTQlIIFD191M7IvW9d6E/ZYwIsnAUUu1oPKNo6cj0iXv04CmrJXWO+q1AQj4n84AoxqFJey6J7HmdYnwm4rcAEuI9Aueb8wN03q9a8yLFNaERQes2fTcdUA6gYhbvA76ousBRfm79IwEJql+lawNiVgKaPOVFJo7Sho4trFdZWh/Kcb1qx92GPbp7YE8f37fjO3s2Xk3sxYl3bbik3npCjTXDRga2JhCBWu1G1dlBI4IQvMcE7CjbgqvGZSNfn7JW0glgXtTX4pSag3UXK1PGjnKlRXJmU/cF7KbGjzkr4WrP9uZ2THtX6vIRopswOTaB6u16W+UXvNRPvlbXPL28uLbT8wufk3JSmyq04THLlsY+VEGV3c8vNXaOVa0UgJn/LpnObCV5IEOJDy+JTQp0cBYO7VPFSAB44w8ACDAjWLOpO0ch7kl9SYIEtccUWiHJIVxrIfokSwBDQIbFtSeKd6ExUSrX3GIei2xwPv/y+Z37NPlayu3xtmO/y993AQm3AiESR8VAMIduAgmxftXy03nDBSuq2DuXBPodq1bW7RYljLaaKVsKCKDfExgMWwHdA2mzUJJWrVivWlenhVab8iMmFUDC3DotgliWC3OOWuiq7fV7CqR7HQ/697o9u7d/ZDXs42puZ2ev7etvvlJ5AOUQH3/8kR0dHAhQ6LRoQ8faioCTLCmtD4c2W051PLQLABsIgLwDA2UIewriWYuUM8AuQBuBILK/t2+Hx3fUlhUKtwftFev1BgrksdkEps++f2FfffWNmAxkuWFDRIBarUJPd5BmPB5pbAAYPv74qd1/cMe+f/atvX79XMHl3XtH9vDhQ90PpQ1LsrbX1wIUeSauleQTfi0gnfzHouzA948iQKczzNQ7t2AT2RQBxmNeSYuJDDAChAgZAz6wVghaG1Ubzanj97IGt9EuKOitE2EjQG13MUMHCFK5Kxl5AJJ+28aJBcI9+txal+8FMCOQYLbWedGcVIRPqQG2CWHFmcYb21KveaCPfRYoj0gsTMUUoHJ9XNNoAgiSgAWrCEBAX4K1GjpUwvYF6FCrjz2uS89Dz3BFi8eFRDu9VM3ZXTAS6LqAwCLlEmodOSWL4CBLdZVElMVGWwM3MCQYB0R25wvvaCH2QwdgxFvduri7l1gg1Mn1KRnWSBoQKSusJjnS2FoDCdJxozyC8hXR+7xJddip3BcScB37TQYihl3C3g/RHAEcrFaTPoiLa9LxQhodtYaAFJ4dx9azSm3dAXFJFAh0TqVzbIoubOlAgttz184KJgjACmAXwftqfnkDSIh7Dn+OMRLIzthkfv5tQELYcuYi45X7PeG7RhzBmpFegzpnuD+ltFcCEuja8DsPJGjA0qyQe7ZCNXdPNBJWc9B7A73PxRZjMhUU4EzqoRxI3KSUuDHIA7Q8WClvtpGxzTfVHEx4F7HFfDMvT4SckRCOVjlQyu8nHIDiOKnWDCMqu0bkg4PLwkhqvwIayAgiOgQym1qvBFJ4m8PARI7gtnx9kb2KIP19gITcsSkvnF0OzW3jE4tyG5AQ583HPJ8PAQCUg+MYk/dlJOTnlzOb5mZcTw5kFAY0Y8/smp/52JUdTN7bxThxVP4meBTriTEBsS2DH2UwplirUSuf1fzlQMC255yvn7jmHJC5bX7cBiREaQNotIst0qOeAMndfIJTd/5mVkEdvIIoXt16jZZ1yTasKtYeT62L2BbUdTJjiqvmqf0eGgkmscVxxWzMT7LC0GEzIIFsmtpOKfOQ0OgQq0vhT5Q26BkGyECMo4DybUYCmVOABOigyqRKld5F57wW3B0pAQ0JSFCQnM6vbnuLhXqfK4OTMrjqX50Cu3qqA4x5mz/LABKUbUlG3p/FTdFCqQzvWuDZ+2VbTQAdazz/Ge0gSXzcnPcLz0wLCHBNDNfcXo99gAh8r5U0A4r2kRuBBL/AEJnyFhNe2pADCQAKim1SNq4ym9pBvWpdApeqWb9qdtSp28Pjvn34wX07OB7Ysrawl+cn9uLNiV1cXts1tb3TldVgIzSord5T8EEbQUoNxlfeV1tSkMuKDSdjBdq4a0RKjXbbqs2G5h+Z96nKXdZAgJxTlTP58z85PZfDigO2ztL5HCIwE3uHOSbqqNcBQ/fWs052ijma2/T8OUV9u3jp1bqEIdnIEHl89eZEwotkJdu00SOYUEvjmVpc4kASMIl5gN1MauYAExI9ZRyoGU5dSqKEQf/WnJ47i4fvZ50YAkTg87CBVUiU0oKxfuJ+UCTJ7dta8ydl0MtAQmHEk9hXgHiJ+p1npvjoLvv42y62+E5Awob1H0BCIVZX9KhfK69jW2AkVIxAk+dIpAjQBUPTO3rCFlB7Ok1HavL9fZ4T3R169apEF9tNwCrXEKg3ltZpknE12+91bDYbWQUgGeZCw2vFYRjsd/t20G5bU8DZws7OT+zbr7+y2Xxmf/STT+0//0//E/vg0QMFyATpaCsQ3IilRVDRqNrV6NQm87EYCR88fmgHBwfeHvJ6pM+hfwBgSKANkABQcXV1oc/zWdrwsdbE4Lm+NlTg6a5ysH9HASOMhBfPX9oXX3xjr1+dqBMKQAOB7fXoyr5//to6XQJBMqhm+wcD+/TTH9sf/fFP7MmTD+zf/Ot/af/u5z8TmPDwgwf2ox89VbkDL8r95sMr7XWACqy3igA535d4hr12R4yBZaplhzlFLT8MPkmp0PFh4uUcjFOhQ5CAeGj3AiZrdYkHEhDyMJudtjVbLQEJRZcd2QEP2BEqJBjstPuu0TBHM8IBca1duvtUl1bv1BVw81ywK0Xgmuw8wICXTnjrSwHjCfjHXvUHe9biWpptfY6yBMAHbJXrK7j+gQtfOt0+6veFa1Waft7EqOC7fI575hl7a0HaKnr7QRfCTF0Umk1rt/oCl9WqcTH3xMVyZcPpTCKcq0pdnXvGo5nNp84cBHiTnUraItXUqpK1ypzjWMwngAT5AO2mtXttzRH1z0hd4hqNio2m185OSKzawjdMNYAeCEeHLdgUN1tAumYAA8G8URGlC+2KJefCxGKAwcTjOGrglNpRA7zIT3I/ttV1Foz2veFQ64F9i3K5ALh4LtHxBA0g1oPKSxJAHYATnYG4d5UVpfIBdEO6rabKfmSnqwubT68FPkY8Kb9dIKYzEqKUQz+ThkTZPw6mRs6cD5862m/ncWnEBsHY8HlB/BegK8+pZatVy+bL3ltAAuMY2ZPfidKGdWCUlLMrZv3eQK1gkmfmmY6stnaT07grkIiguxxUlQPQH+DPFh9loebXlIMM8fdyIJ4HtbschV3XhNO2kCPnk4mMDD+9Lg0KF0YNVIwNx9ttihbtVcraWGNi5o5L/rfymG8K9MvBXgRw5UVTBmqKwClTPeVvMWZxnG3jsEtzNGp+MQrFBpD1CQ5HJz9P/vum4Dv/Wx7Ib7u38thwL/mcLN9jHixtuq5t17dpjPLx3XR9MS5xTeWfETzw3RCFDJaK15HdFIMq39uu8SNoLwcZ+dzZtT5kHxJ7J+ZvDv5smj/F39QBIK1f6OZyiDysRQmc47Jt4eyQ2aLmtteiNRebiFlztrT+CPJY1XoADNWada1qdbJelDfYyobzqY1rKxtVzNBfBlCYIY4IrU7aCktlu0TlVBuoVPOJU0Bmg6BMgEEKiAFYpWXo0XnRTQFtg6SR4DXiro0g1fnUClIZV7ETvK+55wOc2idnic1a2VuyuymtEC2TkmcffdwDyHHjt5mWHM9j+7ta9LtMXAkIyIQQMyBsvZfcfH/T8w8miAeWXuxwo5I9u5+bdMSbPaA1b4lQZF9drdr7jTso5cH0QowEMhiwEmC9RGlDZT6x3nJug2rFBo2aDeor22vV7e5+2+7dP7aDw57V2nU7ubqwF29e28nZpY3HcznpjWrLarWWtdoIrAEk1CQMhQMFC0BOSaVmF1eXrpHBrapA3B15slD8PiLrpFpRF5eq1xtOwU7dWl48e5mO5bTMNQjvgQfOi5xdzQPvzw7tMwTTIhsXjLtlCAvWXP16vhjJhvC5OtnHZkuO3vVoZENa5k1wqmmN53XOvEdAgBAY1G3Wb5FgSPMBB9l7z3tZA8ABiu8KaNL81rOpeL2or5cEKESLx1TiwLNV2Yr0EdZAnNYewKPXtLzlA5TtYL6H6vdYT0WAfJMtGdkrgpfbjhVaDNsW0a69LL5X9pG22eR8f8j9hdxm59cS8yj2mbAbscd5VnL761b7L3YU9jtWb34sgpLYZz0Y88x1qpfWPF1abTGxbquu8oNet22tJn7SwirLiS2WExt06L0+d+0caqVTfXqHgKJaty6lNur2A6g+ttNXLxVM/0d/8kf2X/2X/4V9+PFTW42GdnV9YdfXVwpGleGE5tys2nAxtHmFWvy6dfc6+jsBEJRtFPebra4dHt61b7/53j772b+11QJRyIaxfPf3B0p1KyMpdlLH7ty5K4DBVnVltq8uR3Z1Obbvvntuz75/BbnC6GRA5vvN2am9vjgHQxf74uBwT6yLO3eP7dNPf89+/OnH9uLZt/bV17+wr7/+wirVuT198oF9/MlTtceEibEaTVWeQMBHjT57EwEa4nWyjTBOKa2SpA/7HWJ9tApwVhCdAZgLYhQoY++MpwAlCeTlbxgUfQJ53++DdUR3Ap60gAmOS+Cu7LJmqs0AEzo9tbN9/frEppOZd7lptlUWYbWlvTp5ZScnJwrmfc9PInzJHnI9AOqMLwEpz4fv7x8c2N7xodXbLYEXHOPi1DUTHHiuSMuG63GAIHWbmQcrrirmAKA+81z3vnT9gShpYf9nP5F9Xnq5A1luCWu22nrusKbosjBUSQKsDTPIB/MVXWu8W4My7DMAY9dnCPsCFBf+kzPRJm5b1RrIA3QCaAktany94a2be4BY2vZ6wOw2IDL/3t2Bv9Mi04FmF4l0pkXF90iVxTngXmsCILCpuEAqplVaBNpGU6chNHvUVpguFQDL+FKIHxIbO4DNOKGj4d2AzGZ0sKAjBiwVlTOk8s6lCXDSTEnPS+0xeQ6pGxTX30ggm8a9A3jftWaLuQ5YcyntldzPVRtIbFJlVdwv+z/3HHZSySqxTLxdp8/5tWB+nqiMeLGwmTcYrCG2KPjb7ZzmTMOWq47Nl237b/+X/90M4cUK3VkAmgCD4BFxnXlfrZ2u2NYP/K12bUiz8gYtASBB9L7ccYYymCl+lze5224/3+Di902B3a86hAAJNyfRzXYmOYgQn8sRpcj4/qrnl9hPxrAIVCvOK3pOWmBvB5XuGLuASmqbk6js+TXm4x3nCseofMzyeOdBcb4QcgemPC6/TiAhL80IwxjHV+Yu3fcPARLi3uN4twXC+f3nz/i3BUjIHbVtzmB8Ju8uIWowWQiciBLtLL+3HwIklNdAPKddayPmqjsknl2Na9gUSObHa9aaTo0PbYoCSKhpcyN7zMZky6nAhU6rro1VLYFmSzuc12xvVbNBra6AsAs4AGi1mKt1HxV842rFrqtVG6JZUEEzASq+H6MOkEBgnzbpYAcE3Zr1rXkmUaYMQEhAQt1cZV+ZVYnFOTU7gASCKGkmgPgTUDon3JkPZJ5hJkBnlBq2t4xy8SI2aJLEa40EnT85F5F1TsO19RHlz3/Th3Y9n/w7m+ZSvL/tvV3H33V9OeMo5nnYQAcSkoBSwl1i/kHZ5tw42zgNqvsF9iFLj42FAbOY2v5y6e0fGxXr1cz6jaod7bfs7vGBDQ671hn07ezqTIyEk7NzAQkcqVEjQ9S0Ll2OkgNPVm9KZ4cU2PIc+ZvENFONv/dtp80jGglVu5qOXDcg7SGt1AVC971c2TfffJeE7NI+F1o0iKlRG9uAVgn7wl0SMhxio6R2WwoQcKhTJhCnX/uRamkXNp1dE+q7EFar45m9xUp1wmhCDMfUcfiRYQVULLWrTN0TFisXF+MleDwBCN7UwVkXAhKY3ymIDHEuAQli9KWWn6nMQW35ktaIHL0QdktsHs2DtBaaaCTdYv92BfLeu9xPkO+tm4CETWvh1wEklEGEsj3Xus9YZPnvsTds2jvCAQ7bGv8On0F2+n2ABGxRSuRsM0D5PlDY+MT+qFUWVreJujcQJIrC3QBgAOhx8BimgoQbpatQkxgj3QwAf8k3N6eUKC1UQ40dn1xfIfluTz98bD/5/U/tk48eK0PJ3gHDQXXkah9XsSU05LbZeDG1q9GFXV2f2/X1pY0mYwX8i2XdUF/vDQ7t1TPKJr6UdkN/0FaF0t6ga61GxVqNulgGlEG4hkFdARKZ7eH13EbDqb148cZevjiVpgh0/+Fwaq/PTm28dN0Brkk6De2WWAmffPTUPvnRU+t0G/bFlz+3L/76r2w8ubB7d4/s0eP7trfXE7gCkNBuNtUWT8CdhIZp1+uANHuotEsSkOCZcP/3gvaa01mRYfbveZCnTPQKnYqGVdBzWSyVKef4EodF2wjtoXnVphJsXAqExLZE20sCSJWSJKp6aBxgi5QEQWx1BlPkUqwArfUknEggPxjsaUzJznNcxpifADQq6W0A/uyJ6QXT4PTkXJ0sJFArZsTSZrCnpJ8AaALF3oEs7k+MSOJNxiNNYNYEa78IuFPCYT73wJjvYps7tPmUHkC1ABJG04VNpjxPWtsyPghJV9TZAKBBbA5Al0xYF+CYl4M6MENgVADsQpl3lrN/fg0kaI+j4waeQoVxAJNuFmtZmlJ1NLS8ZBNQwuMMnmfLGs1UFqlWrd65x0sjvLWlk7+8iCy3PVFyIFAC4UrOSeY9aeLgKik5QteQ2di7ViDiCztj6mwXvsP6CHbLbOyAiUptVHbocyDip1YjaT8oyDfrqMNKR/OSbibz2XW6zsRyL2yl7/+sTcbA29N6hwv5BWIuuC1Q8iZsUibI6KBRfM9nSPi2HEsMPW16/N88kQwE15mtmrYQK6GbAQmw0b2rR61KDxuKIFJ7zK0e3Lu98TsPJORBRXkjDhTo3YZq86c8INi80TJhAmHNg+g8SOf92163UgNTYHFbIH4baOLMBC/12gYkhCPNcWJxxe9x35uAlDheONabriM2+XjPF4eP56+LkZADCeUANxbvbY5SPJsyWBCL+t93RsK7AAmaI6oRc1oav0d7sl8HkHDb/N/FSMid0xy0i7/nz2fTedgA41kqm4xlJruS5qJo6JQ2IMzUQNXbM7FstPXpzO5V2gIS+lX+q1gf6j9K+AlIAEQYVZY2qlRtn8G5bAAAIABJREFUBAXVqt65IWW9G1VYBynoSUryWg9Q1di8EpBA4lf2KiXdQhsmgITIlgpASMCBAwjOjFDWVSgADuwaSJCqPch8CUjQxgpVPFH7I4MatelRuuCq07+5VxkIKK/DfH5sWqO77OeuK8+BxhwULOx5chBcS2NtIwNI8L72ZFpqYiSgtRFAAoyEg9VKQot7rZr16xUbNOlt37A7R/vWP+hYu9+7ASRMJgQ/DWs1unLW+r19PVOnT49dHyHZT1S75RinLLsy9zAnqNuEpgrABZAgMNXnBA6st6JraR18/fW3RRCp+0NfMLRSEJBqev2u1NbFnkHIyyNuB/ZcoJMck76ful/4R5Y2mV7JueJ8UITR5EBQ8vLiyi6uhzYczRJbwFs6VqDlqrQGr7NqY2oPIpBPXRcKfYzEItAaoJRh6Q5iofiewDJlD2+0jvRZobaPqXuDzrEFSIgSjnwubQvOy/uJSg4TsJcnBKLEIdr/bZun3v5r+2snkLGh3KwYz6xcdBuQUN77y3sp6+d9gIRdQN+6q8r2MYg17PPRgWZeaCjUDKbZShnGVgryCWzoeQOQINo2TARa4GH/FVgQ/AAKLq1F9nIysXajboNOWyUQ8/FIzLWjwz17eP/Y9ve69uDeXbt//65YBNRYM5sBmpv9tl1NLu2777+2v/rFZ/by1QutZyj5tSplG02rNzp2dnJhFxdn1h90bLBH6z+zVhuwb6oWlegrHB4eyt88OTlTsEv9d73Wsel0YWenV3Z6ciUggbu7vhrbycWlnY9Gooez33U6LTEzjo4P7Ecff2QfffyhHR8O7Lvvv7Qvv/qlXVy+0f43GHR0bmzbXrsrEUpKGJTJns60LrEFrLdOs1X8W+A4QAMMDmwFNfcE+2RSkzhq0U1AnzMbdHtqaUzpxGgy8e4OSiz68UdThGHHCn6xCcxTmEyUhsBmgpFLeQfASrc/kH2bTOdiboW+13QxFWsB0IC/jUZjiWQ+fvRE7A6+T6aeMhN8oOuroZ2dnXlnGxgRCMWOx35OtB5CqA/QILEj4m/OWPP/ohESWBjzyllkHjhGAEl721g/AhKS1kSUEmBesckwD0YzgBXYCQAJVVssyT470BJAAucAJFHL4FZH1H4vF3NNAa7fY5IEhNcpoXMgwdlFnkASQ4IyoercUKkOkcUAH9R2M1H5Qw/AtRQoC3A/n11B7M6kpSAGA1oCxLsp4OY6PAD3uMCBaS9NMXSp6m1PhqTyCUBg9DvQvQBIUOeFMcw2koZ1MXzw+WBfMmemI2fUYtx13LRvhS1uc33MZ+05DiT0egB5DiQs5vBM16Kxa2bjTWar2monxoZYHgAEAEbthvamIgEh/anQEXEQJ/93HusVQIKMrqSBk4JPAAnoRXTsv/tf/2liJNwEEhAabqRE1C4/aNf7fyeAhNjcYjPMg9r3dTQJCHLUuzzgQU3MAY2YGAE03PaQdl1foSORnJF80wyHIAcAYix8QiZ69C1AQl6jkwdqudMT1x/j4AvfHdMykBILIc9g3AaE7JrAu0obMFibQIyyg7LNUcrPvylQiexKjHXuSOWZl03ny8egfJ4iUNmQCdrmHG4aq3e5vl1jzDFE8VJ7HRd/CSAhKHD5GJcBm7LznI+FhJVKzuymcd7qSKfvc4zYcGOt5QY4fz759YjWl8BAGfPUT1j07NR6iWwIVDsyTo0m2QMyGlOrIkBlDQEJe/WG7VWrNqAdGVgvdD5biIXgYEIqbSCDgJsqJtNCjmxTqvo+Tx1FdyV5gTep9KIMJETb29rKEeUAEhCWA0jgZwAJKmdIbAXo7V7aoFRIEqVDVG4htXyp8hdq92ZNag7Txq1xTYMXgAaU8NteZSBg11wrv79prufzJxhdm+YMfwtg8oeeN7dp+ZqOeR4/q6lNWQAJBXU6MRJEiU5AQjAS6LsOIwEgYW+1sP16zQ46Ddtr1lTaACMhgASyXsFIQHyQNl6NChnArrVoJdfuOX0fQa3JRCUvjFnQVKOlYQBMcnmStgXvTaDLinrsjBYyiziZoYnw6tUbZ68ESLLweVmIa9EmT50kvQ2fmAgAYSicq+40gexyBL2VqAJ7OX5kL6euAk7QQ8lFrSFBtaurodpd4gCqeEJdFbwvvAKVesNWtbpNoesmECA6LsgOJAFFgSysBXQRwtkMhoGT3wVQxBrSL6KH+prRc87W143PkZF2MQ59bdPetmn/uGGLkv+Q26Swt4yxlNOT1sSmc6Qep1un97sACeU1ms/xTXvUpmNu2z9/G4CE2I+4r5yxhu4MwoowEyhVI2DgJ7opKvwis0r5Q9XEQIBN0FQQFOU7S9uj3IYODdj+PnT/lU2uL2w1m1qnUbNupyFA4cnjB/bh4w/szp1j6/Zow0ZOd2HVdsOGk0v78qtf2M9+9lM7OSeIbaicgexpo9pVYHx1MZTQHSwEWAKUGdSp0Z6NrNfr2P379xX8EuB+++23CqD29w9tf+9IJRKXF2O7vBzZbIo6vWfVz66G9vr8SkACC5XyChgN9+7dsd/70cf25Okjoxv9eHppw+GFQD/ON5sjBjm0xWRsH3/4xPb6AzEMTs/PpJnU6XWtWW+oxIGfjVZTNHzs1Hg40t9lZ/o9z4wmcJWfWprqnuNlSTBuBILPvDxJQLZYBzMbjkbe4QUtAPboGir/Uzs5u5D94LZgLpycndr52VKg5/HxoXX7fWk2XI2GLsQ3n9vR4R178uSJ/Btaa8KMevDggcbwDUK3F1eFNhClDXTAOL+4suevz5zRN3U9Ae/AUFH230sVAI65KS/hJCBexwuu2VFrmLVpr4gQIZo/ibGhwkUl1tZs4QAkinMpu07wjO8AawNdJC9tgPkIrsx3YCbwwqYApsDA8c5btBydqeyG+2IP4Tq9xaOzztzvc+YdzIjC96OEE1ZNzWn50e5wHd/4+aIUIhKFKmsQE2FlLcoc0rkcSEh6HanNpEYuJXW8jMmBE5eK4jjNgnWmPUq+GUKTUwHSlLIA+MBskzixxPybRknMeDSRrlBue8Oehg0ESGDdE/jTIjYYCfx7sZjYaokoqndMSJtA+pFER9kTZU/CT/LyGYAIgASOh+8V4AxzY32/zh4pdCeybg7+OUp+UmmwWlC6srXIqmIkOJDw3/+jP3urtKFGG0gBCUlG4Fd1kNL3/h5IeIca3dvGuAwklAO3co1jHmxz3F2lDbuABPXWzoKpmIgRzOdBX2TgI0v7LoyEXzeQkI9lXHdkFXOAJUCLXfN7F5BQHr9NoEIeKGz7vRyo5E5j+b0ySLLpnHmw/S6OXH5df5NAgmhkKXAIo8bfXB8hGa/3KG0IIKEMPmx7TuX5kAeKUeftG6GjuvF+/ozyQHStBu5BDxkED8Y86wRtU1kQW6gOVpugJUXf8dj2Vkvbt7od1Vq236jbXrVmEA5xgxaVpV3PZgIRckYCW8w8lTasVp7NaiAyR//jmYs6EfgwJgAJ/FQpeqrL5ucmICE6MUR7R9o6+pW7sGAwEtZt8iiz8DZIOHEqa4AGrvaQ3kKvQfGsIpi0YWVBk8b5HajFu9bwbe+/K5CgSywFdOGEvOvxN32uHBzGeWJ+1houTrjCoYq2ZqyZxPZCGb4MJOSMhP5yZgf1uu236wWQACOB0obevgsjnl+f26vTM3UxmM2cjtisd4yynGrd6bzsA6Kkzt2BUZkKglHBRsmYKpFpj64NZPgI/gGfEK/E0ZQznIQNfU9b69bIHtCXHVCtSlmCf09rjnmN85yAhKJdaOqbztX5XMPpQwyRriZQdgulBTnEUI0JEHAGyUh6aOc/PdygLGdlcwmNrjsvRGkQzpmeUdJJCJAhnyfykp2moTErOjVmQII+vwVIAExjXUZpQ3lvK8+n3O4Uv2eJiAKcymplC22JVHriwYg7pXou28Qc08l3AQmxP8bnykDZLiBh2z3n33sfRsJO27GDkRF7QfhlOZAgJqarxKTSWexZEi5TRnSlkgW1jFS518oQmCXgkeZJtWIH7Y5VFlOxGXqtllgKs9GVVRaURVQNV7/fbdrx0b4dHR2InUAJRa0OC2aJYqFN52N79fo7e/Hye2U9Hz16ZMfHdyWUd/b6yp6/em3T4cw6/Y4NEL1DixwJX/aOVs26vZYdHx8r00xHh9ev3ggQePToQ+v3Duz6emynJ5d2fnal0qjJeG6Xl9d2BrBgTbX6G42utd65r8PDfXvy+AN78OCeLZZTOzzqqwtFr9+06eTazs7f2MnJaxtdXduPP/5EwfHF2bl9//yZ2kH3Bn0dhxIN7FG7y3X3FegPrxCMHQpYGOz3VXNOZhtGFSA6i1CZ2kZbwOL56ZlsmfblGvtxW+9fX13Z2fm5VaDJ1+s2oKSjXrezswt7/vKFSgnanZ4dHx7b1fBa+hAX11f28MEj+/QPfl/np1Ts3/3VL8Uk2N87tE8//VRgDMDBxcWlt7zsDeziAmDiqtA+INi+vHS9mtMLB2cYuxDNY64FoDwaTbxEIPkiubAeSvtWmXgnhjrdDFoCElwTwHUeJKKeOiTxBhl52A8Sh5zNrSGxWS9PBBCiEgwgAWBhtkQjYS77Wa14u+5ICDGvuSYYhdwPx5PgpcRJ17X669aObiO9MweZfi9JcaKA+yrhc3lpgtsoiRVGi+XUJrT4nAA6wB4voYhOEN7hIEoc1mMHk8DtVUoaOf7l7Rtj7ydhslyqkwX6N4AF10NaCdPGEQZAXx01YGjofqdroFa2NRMG5r5gitD2EuAAcUlAQBgJOZAQIILuOXUw8kTrQo0DNDZZvoV7AJisqa1yswA/Ijmbz5Vosx46FmGfC385gStiJKgdsQMJqyXprI6tll37H/7xPzPVUPHZpJEAkDBbLaxJXcqv4fV3AkjIg5QYs3zTfp9xnFMjmS2iOFZMigAK8o21vMnedv53BRLiGBwbY+FK294f2GufaJPjQWEOJGij/Q2WNpQdk7JjHht8OEaxYML52PVsdgEJ8WzCgcyZFOVz52O46fdNgUrumG67t99mICEf3033F45YUG0Zs3g2Dkxl1OKon85YBpuc5/xvASQE8LXpOd02B3KgIHQb+PwuIEHPRJNOKVN1Pog+wmxOTt2vWr/bs+V8JoZBiAJxz0sEGCdT6y8ndmA1O6y27LDVtsNq3eimBdpO7A911BkJVRshRKV2kO6+et/zmbXbdalQ86IOlPUaQAJZXl4BJIQ0TgAJ1WVC6bM6bgcCXBdB2z21mIne7smR9GGEWqEepywxAV6wEpSkooYO8TtFSmsgIdYQP6Giv89rl327AfpsAQtum2NlkK58rbveD5Az9pAyIMX4lIEEaa8kICEYCbnYIkACbRPFSFgsVNoQGgm9esX2+3U7PtwrShsuR5f2+uzczi8Ra1tZdYl+R0uChgAJZJdwWLDxo2un7EowMwEbAAd5yYvmRgIYaq2btc2wc3LW0brLhj//AKMBEly7iVpamDWescoZCTjBoqSqBrjmOh5IU4n14iKf9VZd+gXUsIY4FuOHSBpOLuJX8lYB1CRSmvp8U/eMA6l0j4MJXF90ZFDwoYWcQAK1h/SnXwAGlCEBSKTyodBGiM9IlDMBFcV3UolDzKNdYosbwYNsHqsNWtFb3J+ZgMPk9MfeEYFJvB/zUaJ2t7zeBUgofybWd9j+2Js37Yn5qbeBDn+bQEL4PHFtuT8mHIn2kMFekWlM4w9sRclNrW5LukBEZ5PU6g4WWb1WVfeeVnVl3Vbbegiw8bn52Fp0LEBPh7KfGpnXqvQXGgjTkXVFEK26soZaL86TVsjMjo737cmTx3Z0dEcZ1J/95S/tiy+/phmF3b1/x9rthooiqrWVLZYj67QdSBgMvH6frDL3/PDBB/bxxx9bg7KI0wt7+fKNXZwPpZcAM+HN61M7Ob2yZa0jwT8o7VD6iUV6vabdOTqwg4M9W65m9vSjR/b7n/7I7t7bV4nB5dWpjcZXAi/v3bmnlocnr17bs5cvpNECKM79UVoF2ADbrt/pao+j9IqAHhCOloLHhwcqceLvdJihZr1Sq9mg27d2r2sXp2d2PR7p73XKRfaPVG53fnpqz1++tMlyrvID2AMAFq9evrFvv/9OezfgyoP7H6j8AbHKZy+e2/37D+1P/uRPVMbw5vWJ/b//4s/t9PRMpVVPnz7VsRBNfPbsmTowKNieebeFaOkcSS58/+Wirhp8GBHozsDMCjCTtUGQHoGhWh8SkEqsGWo74rbUtruoclW6AgSeNfkidJOibaPaNSpi93aIgBNXl7QCnlij03Vqv8oYKG0ASICh4B1nJtOFVep0kPCWn+EviTW2Wtlw7IkLBxFcuDPKJgQo0Kox1fbLLicRQ98XHdwJjZqCxZCSswS2gFt5fJEssI9JlbIhB+jUZYVSudRW0ssi3A6GPaQMQ6KO7AOwztR9Bz9nrv1Mr1QCIV2M5cquLq9VHjeUFgLsgq6AGYAGng1IBGWqvrexOdy0pw10HZp1azaIqarW63cSkEDJFqUmo6wMw5sGwDIJwJJ9WeOiMUk6V8RoaCvpfl0sOPbWYn8VA8L34hygugkkeDcTjotNWAMJ6D3UbWFtWy469j/+k/8jMRJUhyh1C1zAvwcSNmSetu2lmwL4TYHdr+oMB5AQ9JNyIJQ7or/qOW77Xq5VFE4GBsNroFoFiCDRrYSaBt2feidttL9BscUI1rcF0zFeefAXwWo4NLfe/0299bc+GkBCXEdBPU6AyqbnkztW5UBjW7Cd30c+53Igpex0bXK84ji5wSg7cNucw03jlIMlm4CO/Dub7i0HycoOr3/eU+X58w0nNx+T/PdtQEIElbFRx3y+7fmHhkewJPJas9wZL4+rrlciNU6J1DjhGFDaAH07ZQr7vZ6cHHVugAomhoB3O6lPp9ZbTG3PKnZcb9tBs21HNRzLioSoCN5yIGFsFZuikQCNXBoEgBgLa7Voy9fSWiSLo8xyEiAKxlEOJGhjjX1zkZSUEzjgCvRO8YOBoM02BY5B946AasHuXUfd14V3+Gy0g8QJUaDX9Oy0rjc5HxrjJBCEg3LbqwwElD+7q/Qg1ue2uZQDEbetzV37w7b33blal9/E52IsGq12ASREwJQDCWQoqa9k3qg9qN+IgIQQW+zXzHrUX1aW1q2ZgIQobWh2O3Y1vrLTyyu7uLpWaUNlQcCOIHFVtdTURpOBJKv05tVr/dS6rXtv86LsJYFJgErK0AMUUapEoL+siJES2ahokYUzloN81OjqpYwRIDSlBcukjYAj5dE61+a3SskEzqB3CSHw94/ggEpcXkACdcvKdsFUSIJrnFsaC3wfhynNUwmZBZAA9TfEQwFOErW1ABJSGU8hxJiAgJgrUJ+DdhxgRDilkq2iNC499EJ7IXA4GAkAjj/Q/uVzOTRa+Fu+33He+C8HbnMbrn3yPYGE8voLhzbmd5mxwHWW98RN+2X+t/cBEsrnKq/T0G7Ztn5zICHfi7U+RJ5Zs+o0rROoE8oT/m/XzUnTvghsmBlIf3abNWOfAEiok4mcjfX3Vs3URrIK0KYSCWjNHjBRF16poYVAP/qFoVU46DXt6Lhvd+8c2+HhkXU7ffvpn/+lffZXP7ea1e3x08fK1NJNAjo8jIRKZSLdBAI2TxqNpXHy9OnH9vjRhwqO0Ew4PUEEcK2P8OLFK3v1GqbTEMnfxD5CzHCu4EbCk02CtpU9/vCBffT0sfUHTW+FXF3a4d5AQTfrm+z/ZEQZ0lilDaxvicvVnakAIwB23/7hgZgA/Pvy/MIms7E9uH9s9SZaD1b8nX2n3x3YYG9PzIQ3pyc6DiUSD+9/oJKIk9dv7Nvvvrfvnj+z4zv3BAL09wb2/PlL+/LLL7Wm79y7J2YH1/X82QsxDQaDfXv89InA14vzK/vrX35tFxdXWnuwEfCbsZ+ACZR/sBeHD4Vdyl+AnPVaWyKK+OESsaUlocoTnaEQcUEEjVESJi0E7KaNBNYIgKU8rNFSmddqVVNJBJR82buZB7oArJQijIboAMysppIR5gTALCDCcg0kAMTquhARRZwX8CLZGQlRLqQvEbR67i0YCyl/oRgi7JWLa7vujiy4ugE5IBGgo2s7RCncXN+PcSBx4p/1fcYDbLWgSq0tKzfABGcpeKLEs/itohyD43ipmos+AiDrFYALY7Zc2cmbcxegnOKzUGaAP1NTpxLdx9JLSRUXUDKRxOb9YEsvv0A/pQlTryah036/J0bBcoUmiJfmuZ1MIqFxvNVcjFLXWVmL6ia1H/md2luLrk9roD7GLBJ4AAp5LBV2WF2LlBQDDJlpV1+y964QYsQ369r/FEBClQ40ayBhupxbq+oaYe/7+p1nJIQTuCkg3OXkvsvgMiEDcYxNt7wZx3HKQV0svnc5z7bPBJAQ5+Qa2FTYTDCWylLRSiv1L45r1TKBykz27BYgIc6bO+n57+XgMr9XbbyZRkF5vPPvhrEIpzUPJm8bn12MhLgGjps7ZJGx3gUkBHtj0zhs+9u/T0DCJqAhf75CgBPjJjaU3Jl1R+z9gYRAnuNYOQX1tudfBhJCvDTmeS4WmjuSWi9QWqHbqS1PyriWgIRuu2eL6UQ1mQ4kOOWOsqD6fGr9+dz2KxU7bLTtqNGwfdrnqbO5Zz4vYCSotAF98IpNxUYgSKf2c2mVOr2K63JCuOfh2MWOyOKodenU1aRFoc661+Di6TXPxNqSmCJAgmsipG4Nwqu9taM24BQaASTU6k3Rw0Pdng1ZrITESGjiqKj9XVanqU3XQchdQEIOBGx6jvF8tj3jMphYBgvy51tej27jkoOx5QS7ApU8g7kJwMsZCTmQQGZSzwuRzgxIoPe66nwTkIDYIkBCt7aybnVlMBIobbh/90hdGwj6r6ETX13b5fVQQMJKU5He9RUb9A+K+mjots+++141vsx/nDgpnad6f4ClfE6oewEgmlpXuvPHvFM5G8DCYi7abxHQMoZkgKK3ObXidZzK5ABRHwzDLToRqBuKlyw4GyGxBype90wXBsALGDTqrc5+NPdMU1BWKXPwuZd0C6SV4J0gCIumqUtDDkICIih7lrryBLMgnt+akVARqyO3XwXYlsA4r/Fdv3JmgvaW9wQSckZP7HmxZwUQGiBpvhZin6R2/LbXNtC5AFKSuHG+dvK9t8hgbunasA1U+G0CEmL/yu1/jN8cYVy1CGMd+NwNcJw/yz/KadspYNFaker5wjrtpu33etZtt4zK5Nl4aKvx2Gw5sX6buveV0ein2UKskbrnmjK9lcpSXSB4v9Op2P5e2/q9hsQTnRFwZJ/95c/t3/70FwpGnj790JaVlU1nQ2u0CGQmymgP9mhn2PQOLfO5lyY8+cju3bun2n7EAofXU2u3O9bt7GmtvXjx0l69urAvvn0tVhPPnAwtjILoDkCegNKJo+M9OzwYKFDh3INB3378o48VvD9/9kr2AZ9TNO0URPE74CZlAS9hDkwmup6joyP5ot9//72dnp3Yo0cPBVrwPCi3IIB3YcOu7e0d2IcffigQgGOwHz5+/Fh/BxT46pvv7Oe//Gs7PrprTz/+WKwMjvvLX3wuW3Lnzh2BF+glCBi4Hqv1LX4xzw89hfOzazEqXKyRjLUHZt5q0gPMnFbuIn+0hF6pHKPZaGo8gUkBOnhJIJUWgI2GxkS+JuBRUumPucd3xsNLJSmwd7AO2E+wCar9R0FpurLphOz5TGAr3Tw8oPdSBsAHwFkgCfZsZyMAJkAYwZ6njDbtEglm0eaQFtQaSMiTL8Fk5nOMA89BPkNiI8S4yCep0XoyCdjm7QvrUQaHb+MsArcjPp7sIC7GiDaONpUCTJCwoUobYCR4aYTWWgU2T0t7GhoHvhUBzDkjIcQWA0iAkQCw8uL5a7EzpnPYIy7QSOcfStJlAzMgQWCC9pt1twiYha12TRoWMEcBElhvzlSa2hxdogJIcAGH3F7DaBA4g8BxtNLWHunMUJ8bDjjl/koOJOcMkRtgKEcRkMD4UcrHuWEjUvLmXRsqlYH9w//tnzkjIYAEwKUqOhrT310godvp3Wj/qDYZSb08guU8+NvlKOYZq00bbgQeefAXn9vlZMqPT6UNebCVnyc2/3wC5MfPA6j8e3HucmlEORgK6nOMA5MOQ4lR5Sf3B92NGi+JcaVN0ccytT9UZnbzaxsAE9eRZyw2gQq7xjCMRAT2OeoWz/s2R2kXkBDjy3FzIEHrOIELATblmbf8nHnwkjtz/H1XRvVWLy+9GecvnzMMOH8vA2JxTTnQkQf48Z0yeFO+nhj/3JHM51gILHKfsZkwBuHkRteGbfe56/w4ae/zChp2bhvyeXNboOqMhIWtqkur0Bsxta2TYFJqV0fNYgVDTXCiNpBs3ivVxLZrFbvXblp/sbJBpSYQYb9atxYBe9qo6dAwWi1ttKzacLmyibKqBFJ1UVuXcBTqHmipJn02dXSfujyyxanmXRTqFLjwM4CEZrVddDghyCEwdLvkARmtvXJKt4KwBPyIkcBGRJvLRA8HcICVIGo5W1Lx3pqRoPkRvY+TynS+dpgnwfzZZVff1T5vmyM4FjFfY23mNvddMqqxVjat+WAkRGYp7EhhBxgfbGnKtnAMPb8k7NenxziCeYulGAnUUVNfuZrObTkZ2l2cDLo3JLHF+mJqxwdt++jJI5U2EGS/On1lz1+/sdFkarVaS2KLSxyjGYFIV8728eGRhNa++PxzCYFxvZ1uV/XFZMgABfAecHYRcBT7ZAFMUVUtMrRd9gdow9B+Qctw+IfXo6LbAXOrWW+JxaBxqMxVN4pjrfEgo4NzS7APYwXWAa3WyIyplKIm+i9zTjoJK1rf+fxUxzdcTLVr8/Zp6igi0bsEYqkHeCqNIOMULl/RznTdIkvPJAEe5d0t1gM01FADz208zzDousWcKAnCFqBEys696/751n5YMDfcWWfc+Ew432v2YBrjTHhRe1gN63MiAAAgAElEQVQSio01kO8V/B7zN5/j+b3G8WPeln+W188m4KC8xvN/l322sBPFmkWwbcNr0zE3+RcK7G55hc8T+1Xcb2j8MPcF6Io1EzXSqYVwOm50qMltnHfLYNJOVeIAmNAjaFzMbEpwOBlbvbIwGivQ9aHpPr8YCbQPdrp01XoNaP+08yNoNzva79oHD+/aw/t3rd/bs5/+f5/ZZ5/9lZ2fmT1+sm9Hd49sOLq0+XJigz2EcEfW6Thlfjqb6Hnj9wVLieCU/YxafwJu2qwioPr9d8/t/GJkZ1cAblWVEBAkEjgyZtD+RyMzyALtjlmr5QE0/6b147373iXizemZqOIkrhhbklacnyAecOG7776THWEv428EhgCefI5g5vj4yEbja9chuET80Nvxub2tCSQFCMF/5R7VUabe0vevrsb26tW5ug9IuLFW03FOT85k2zjXYH9PQAGfV8eZFLRFsHd+cn6DTak1lSnnh5h0rAvXimF+pMmxJGtekZYGwAFsE6eq+xwCuODemwksAbCXTy8Wl2sdYTc1H2f4GAnUTQHv8HqioBdGAkACslRiEPATe6gWtqY2tmJpQfvnGhOLUPdLp4RqKgeYeelk3Beig+Fb5j5lJGKUzEgtMQNEiDHS92DIJLulOE2ggdthWJvedeCmgKCXMsAkm0t/BEaG+5QVgW2IGzqQ4fHJ2q91jQcv02hZTYAcRDUX09UzVTnc0hMhq6qdnl6qvAPRXiQ44BBJ1wm/ji5aw6sb1kN7mAJyBxRW85mAhF63Y/1+27q9pnW6Lh6qzpnRUnjpTA00Qdw38OePOKvGMnVtCIBG7U25mkbd25kmIGHTM1iPa2o1Hew19kDtYYw3c8p1EgJImK/QpxjYn/7ZPxczQSALjIQEJAC2NYN6cqsV3f3mbx0j4W8aSCgH6pucytuGMdq4bQpCy0F/ebPnuHmgsynoKgeH+TH1/XCyUuYtgAQMLoacF0ACxls1QRk1EYOoSaiN9GZAl2/am+4/riPf8H8dQEKcKw8Obhv/XUBCbAqxEYTRC2MYjlseqG8CT9YbyZrKFcfYvcxu/0TZacodvXJGtPxctj2nXQBOPs6b7jcHpsKp5W+xmfy2AAm5Ad4E2t2e8SbYoUbRM1ICNVACTs6pSK0z1H69w4nXz5JdqqpdWLdetcFqad3KyvatZgf1lgCFNj20Z/QYXqrV42S1suvVykZzfncgQW1jqyubrm4CCQhO5Q7ITiDBPJuk3tvywJw67pspwRoCiknHglKHVBuv9YUjArKeen2TsWZDZoOZogTtoZjXlKfaw8L+JHtDvWK+dspBfcyzfI5t+33TKon5v20F4SzKacnE6DYBCbnd27Q2tq35MpAQdmATkJDbiNBIaNONg+CQ7F6tYW0cLZyjKUWsY2kkdGxhx/22HbQb1ljO7OG9Pfvxjz6ygzsDO79GGfy5ff/ylQ3HAMENq63qAhLoMHKwf+zq4oM9ZekAEsi+Me8JCqaUC9CKFC8alksCEnhOME9wOgnuBSTMZsr44HxTq3s9Gtklugx8HzDEUPAOeikcbYIiD6jEEMCJIlMnIMkdO8AAZ7eofYV6wnvJjQMGUwEO6X0BYA7EiJVAwigBElEOEYwBOcti3LheIvtA3kAkbOg2ECHmUx6Ix/PTfLrBQ3Al+U1zSB04bnlt21cL+5sSEeWAO2xunsXKQexiXd0QB7t5IZw75u+m+S07kxiD5X23vG7Le9S29RS2IL+SAPB5rwwkhKL7tiHc5V/sAhJysevI8sW4qJ8695+0MHRPhfh6qmdOjnpc+/q+KS9insMYWxnrvEHQtpip/WNlOVP9N6VNxFXqBOGNcqR5RkDOf4eUMwxatr/XtHZ9Yf1uwx7eP7InHz6yO4dH9uXn39jXX39jb16fWxP70G7YDLX42sK6XWjwU5VHMK6A+jzTTtcZqaxlglPswL17D6S7wJ4EGwFRwsWiZu3BXbsezezbr762Fy9eaN1zjOvLKwWcw+ul4UZSeqEOLCtABbN+v2GtNuKLXo4E+wBbTJAbjFiOAztK19TpCKAMsIFjAyQARozH2JlL+al0UWCs17XhfswZ1PSspBl7JWy00laWmXke+kI8I7U2bLVc30CdBtYgnexQYvd5G8ipLWbO4iODHFoH6vhCSWPqoqA9VrUCAAeANwSI3qrQBREdhACUlwVJbQ0VzIuBgihilsFXhydAYRcxpAMNTAMEZtFe4FT8m1wCQfB4iv/lYwHgCpBQqdfXnZewnXQJUAkD3R94z+c4gax8ginlGq6HoD1gQSlLYiukZBt/D78ZOxRAQg50xjouAwkBuHP/8iFTbKGOKEn3Zb0OV7aYj8VQYGzUHaHpgtYwPgEi8vUvFoN0A2hD3lICpt1xIBBfx30eHxsxEpYru7gY3gASlpQEZkDCZITGwRqAZtDDFqudIoBUq/oWkNBuIo5Jq2Nnp2qMFi52HONEUE/nL5VwBJCQ4i2dJ+YHcy6VPnDusDUxlgHqrMc2MYDfAhJSqQd78bJu8xVll/0MSEDUSKRCXdPfKSAB514TMFGPYwGEQY+AZ9tGtCvjFd/ftFHmjsW2429r/5gbvXLwn2/SZSQqBxtiQW9zAng/gIQ4H8eLPrH8xCBjLAMFjsDZ7y0BCImRkDsBcc7ckd/kgOdAR74gywDItvHLjVZ+/DwYuM1R2wUk5M5LODSxWHmvfP3lMSg/j03P51ZP8h3fzM+bn2MXkLDr8JueWf6dGIvy3+Ia8vYzgeI7eux0LDbh214xvlvX53syEsrXXV6zt69/NQsqBCMRjNN8STR+nARqP709UUXtH+uNinofQ8fs0hJpPALrtcNqww7rTRtY1RrzpS3HYzkv82rFJsuKXS+WLrY4r3jHBpwftd+bKEbH+RDjA++IrAjCTdQHEokBGG5hJNSX9DN2cUXdO04MSvUJSFAdYcIIA1CIz8JIAEQogARqHlOASbZYlHMcn0RLz9dLzI+a2liuyd+53cufTT4P8993zY9d7zM/45kXDkApa7vp3OV1scnGclyeSc6WijEobHqUxCQbGtcbQIICCZgASSOB0gals6DD0r+cmuaK2b39nro2NFdz+/CDI/vJH35qdx4c2uuzU/vuxXf27fMXdjUcqXYWjQSABDL/D++h8H5s7VZL9N+vPv/Czs8vrAmFt98TkIBzpRrSEpAAUERATp3lNNW/tttdAQnMPVponZ6f6xjUARPEy5Frec0t2TfqRyX2FMKOM+q05+rbLudKmRfALUAr77wgsGoxF1hFBklsmBALBRBI5TfS7sDhhfWhWD6VRAhoiNaMiCXir65Ldsq29FYDFdoiJd2lbftXeZ78UP/jrfmcZdS1jhMjIQ96c//hre+Xay1KN7trf84zfpv8nR+6djatqzJ4n4MjEpx9h9e2/XEXkBBjyik4RjjjshWaVa7dUX4BU8V45D7EpucPnZgCGPaJCsDSfGYNsvfUzKOLIDg2KdX4KQuWwt1+3R4e9u3goG2N6swa1Yndu7NvP3r6xD64/0BtD1nP333/0p49+86uJtfWaDet3SX7vbQ22fAiSKWef5X0DZxS76UOh/bBB4/FSiDrH+KCB4d37cGjT+zqemQ/+9lf2S9+8Qtlx9HtGFOSNx4KCGCN07GIvR6NFMAQlgugH2wL8lOAC+22L+Koi4cFMJnQVrIinzRsdQ6I8VnZidQFKtZTdCrAlqjuvlIXsMExIS2oookyrMZAte9KllG6UDM7PD4UkML9v3r1ytl57GNYn6KVoGeKKU8gAFwAVEClJ9agFSNgPP+RSJCIojOhBOzXqtZrt/yekG4R+wxAc70Ha56kfZioTaKEAPsLt4ta54jmVrq2mtcE+OAvYDdhCczmdFIy7wixBCRaCmiQbQVEAWzAaCaNIzLTzDLaEdfo/tBsWKXmLTi1dmi5C5NhNnHACeC94mBuq9XWvfC56MrAJBVYEMKG6ZpDfDffE32NedAfayX0EMI/jHEXWJDaiJO/YI5JxBqmQQufxxObAncWN49Zk94A7SK9QxBRPGUGAAkBMGuvI4HDz4VJ5yIYCZSJrFSM1hBjgwe+YDLlrKak4eBzNJWsNCvW7VCq01JpA4yEppgelMbBmEggBiLHAtGdneDfTyWpPJvUtUK2SLmr1O0i+dJhW3LgQL5gNmfLvlMIBVMm5bbU58UaSNizP/2n/9ys0pHPeRNIWKnzzK/j9VvPSIj6tAAS8o2hvAluGpB3CaTie/HZckB720Ars5hRz+OztwWg+Xki0Ck7C3kgF8fPHeZ4P4CEeI+NEmRYSt4tN3ZOA6P1jyOR62sMgZK3W0iGUYg+1vk15OyLcqCbX2P+ndvGMN+oN93jbd/dBSTEQowAIICouL+yw3jDGJZq/8tB0qYg/IcuyhzUyL8bzzcHujY5yNsc3iKg2dHeNL+HmJf5XNQmnglT5uPH30MjYdt97woE37e0oQwEvuUQ3gpUkC1y46u5qslHloENEZorFQ0za0RrIqh3OG4JSGhB6x4OrVerqGvDQb1he6u6NRBnlBM1s0WtZpOl2fUCRgJ1adSFp+raKhIHFEd6EJQDCTgrcnqTl7sNSKiRuUiMhJgf3tres7qhl8CtBYAgkTu1A5SiYxLAA1RwuvgcBwNH0VZShgZIUBCXBjdfBwEklLOltwXqP8S+7lpPt2lg5N/dFBDl9mkbkBCBXeEgZWPgwUiicZYCogASllNatLWs3WxZE/p00pdAI6G+mgtI2K/XBCSgkVCbT+zp4zv2x//BH9rdh0d2cnFuX3//tX3z7Ln6YVPUgkbCakEuvWYf3H/sTnOloozi9998K12DTqelLKHEB3EicXaZU4lKyRzgOcOOETsgMRecJtx3qvR8Zme0nMQpAxxLjjht1sgIqR1bG/pkCv4BwnCEJxPRiXHotLJSCQ2AFc4xSutiSohrnFK1SXyRj7uIljNhyOBRZsE5QjDR57G3Jy2EEjPwKNZBXNetc+hvGUjwzhbrjNg6kFrTXct76g1/IG3n2+bvNvsex9zlH8XY7Vo/28ZYzy0BJPleLHsEIE3gkHWxKP+en7+8P/kXby9tiPPkzKJI3vhccy31G/tUBehrfV3Rvq7MOi1EQwmiJMxWtYoXsQtUUFtfCSs6TZu9EjhOIm60OKys7PF+x+4foAeAUN/E6quR3Tns2tNHD+3e3bv29PFTm03n9sUX39i/+vN/Za9OL+zoTt/6+x2bz0Y26LTEfPD7XBTgHmNFMMZ5KHNFb4Eg7PzsUmv9/v0H9vSj37PDOw+VAf/88y/t66+/tnpqE4hoKyVSPKM6GyCdVSZDWy3m0giazQjqoa6bXY+8ZANyGEsSDQjGajiklWAS5SN76tVV1m57EkIsgtFC5VHR0SCef0jbYHfkI0Pvn88TLR9Akwx2y0bDhYBQujpcjebW6zXs/sN78n+Ho5G9BkiIILiGPkVDAISo5QrmHVxAx0airYmxp04eienU6gCcIkq8shlCyOjhN/GtW9ZkbNKr6JSTytpoy6iWlup64AwqCctOCOZnNp9VrLHas8qCrD/YcgITYCXMsdtm49FcmfXFgmMt9XcBEUnTRvoIErLlYmE5JjZCEvDzcrGFzdF5WkxTqaSr9mO/mfftbtc6HdIhBPauqUZWX+stMZ7WfpY/2/jPn1dqtRutaYu90OOKdSyUxjppUbD2OR/zhVgFv4ryH9bJbD4pklTrwNpBBLcDLlbd73e9PiSNcXTMgGnBXsM+lAMJiFK60K+Xsi4mCdlLz1ABPn0NBCTMnE3UMOu0GyptyIEEtcZMwHeACQA0DhSlThAwbKS94na+aIWZmHTSi0hMjbAvOZAQ9jt/b20jAahgGTDOXnKrZ4GPIEZCKm34eyABOrHT4TYBCe+yCe76TL6B5AF+YRx2iHUBJOQBXnnTLwefuRNQDgw3gQmh1plv1PnnJHqaBUuMFd/xhYnybrPo3IABwxiv7zkZ06objXCWY9Ly7yiHKGc24jO5xsSmjX7X+OdOX9mh2hWEyjHZ0bWBY8S1yvFPFOhNzyyeTY62lqnV5Wt6l2vc5mTlTtOmuRBOUFxX+TPv8v0AqrZdwyZHMz/uzQ3j7fGT0Mstr13j85sAEnbNubhcgj18CoXxbIJJmZs5RRkDoTMlDDhqCGK5yjCOFY5PTarc9aVZl37itH+s1+3AGlafzmwx9FpEL22o2HC2EpgAI2HG5rx0B6DSQa4rBXtkZZJYD1labShpfu8CEjSv8SUAd1Jpg7MRomZz3f4unkkwEuSMpKywgktaA0GLBicBfBR904GE+G4R8DBKKYiLn5vs6LZAZFdG99bJlWppN9ncTfNu0zVsutZ8/pftXvl6ookBGgm5bQ8ggVppgARqKhs4P4h4wXJYUK25sO50YoethoCEFp1AFlP75Ol9+w//6B/Y8f0De/HmtX357ZdiJNATnNKGJerry5o1a0073Du2bqcj54Xs2+sXLzXvABGgNFOjix6BQCX8cbFQHDrjWa+qDZvADqBrwoJ2ZHVrtlvSxiDQJ6Pjwp1eQqB0akZRJ3snu5R0EQogYUJbMUCAuq3qqaQBoApV8bnTeJnraDJ4TbEDBwLFZKPd8SabGE4i165nkz6/aU903YO3u2zk3Y2KvT2Jk94IJEvMhLfsZ6k92FslEKUJsolxeGN+qU986hqT7U9lu1v2U+IeyVjne2i+FrbZ9vz85fl8m+3ctobLzyH/N/dxGyMhgITymsvXXb7/ldf6LiCBa87PnzM9fH+9qTyvIps0f3D6BUDgH6VnpN+DyYiYaGIkgYdI+2QxtyW0faN0geA0WiR7px+1GAWoQMuqYvbJ8Z7d6VGGBK1+Yt3Gwu4ddCW2ejjo20/+4CfsRvbLz7+2f/Ev/x97/ubc7tzrW6ffsfHwwu4e7Clb7sZnqYwuGgzsywSrTgXHH+zoulH7Z2wBEj588pH197ydIkwFgrr9wZF8xL/+6y/sq6++skG3p30PhsL5+amyra02bS6XdjXy+vKrq5F+8jnAAhgI+J/4joCcHPfqaibmAmBDv+/JCe2PM9cYgK7uiQkXBJb4pcY5z5J7aVUIIgLCXVxcWxNWw8xLs1DUP753rHu+vL7yEo25Z4jRdlG5b61qswntLkdWMxeF3N/bU0A3n00keEzLZ9Z2v9eV1kwP0cHKUgxFSiikb5CE9KCve4kMNsvBA8oPpouFTRBeVFKAtp2ABUtP7A2HNhuZNWxPQd9ygViiZ9On84VR+QaAQG2/at7Ri1EnJd9vFeADtM7pmuMtdqE2Mh/5nrfYpeNAy2bzqU1GQ5vOxkpM4LsgHujlFjDMXMSQ49ICFAYztjvO45NrLersrB7+owzU/Sdfl+vyE19DsGPaap8anSHcJq3p+6LXN5tivahLiMQg0YKYuiZVlpEvmAjqIKXcu74nIUtKDWBwpo4R7GWMJ/uaAwk8Ey8TYU4B8izpdDHhWlxw1xu0wFqI+1A/DIlCBpCwt99Vu1VEt1USmxijhc1LIFIwGhDL1rEzAUcfTffHFJ/UXfshBwuitG0TIzm3w7BPdPwqdsqTYmsgwbs2/D0jQcq47hxH5j2v03mXgGHXZ8oZzfLndwVCiKbFRheTKXes87/F7+WNf9smynEi41YO0uMcASTkDnGwEgKEEM05UcfW9TugV46ehepojjTGNWLsy/fDezHp35eREOfJHbYI+CMbWCzSDb/sAhI4xg9x1OLeYiwCKNl2De8bCOUZz/wcm8Z8G5CQP4+YS7EhvwuQEMY6n8cx78vP5e31cDs1ddf6eV8gofxcfsj6JdgjY0Stq57DurOdqI3szb1+SyACAEKlshBFVX2foVVWK9Zp1K1bqdt+rWFH9abtrWrWpFZ8PFV2dkQmB4rdbGnX85WNcRgWOAZVm+OAdNuFLoFTwX0TE10bKu4PABJ078mpVHu/BC7EE1ozElIGi7shM5Ra8gEmEGxKKwGnrlopgASh+BlgUMyvxMgq27Dc1pXtY/6M3nf9xPyMebbt5ybAIF9P2+bNpoAmvx+o+7wAEm5s8Im/ASOBbFaLuk7Ci0R/pAtHAAlH7aaAhDaZrsrSPv3RIzES9o/79vnXXwlIQCPBaxubtoDisqxZu9G2dt2ZZ8wdtBHOT041fwARpKRO7/bEThFIJCaKX/Os4nMQwUOVIkgFm/7WNZUkyLGFv5youS6K6CRt3/SipVUoYLsQmEAJMm66YNrA1cWG8PZksBG8Q4PEplCMxwEiKEtzNrJKzqYBCEuBUprbyvzB6sEJy7QL9Dyj5CEBAjE//raAhAh6Yn2EXS/WC9osJSAh5lcEVvnayvdLfsfG7LL/5blfXiPltbppH8j/ts2nym19vn/cxkigzjgfm/Lv8fzKe19xrh2MBL4ncCq1cQ0gIe5ZXUUSgOP2MVrReaDg3/O6eAIn3XsCDRVmzB3YonSJVm8rWAcED8uFtwoW8LAOGhbaP1yUrlNd2of9th22zQbdqnXbCzvo1+zeYc+O9/vWbTbt9z75PQVaL1+d2k8/+6k9e/Hcqi2YRVUbj67twdGBtYrWcoDcBIpQmJ0eHv5Fs+ldFeg24KKKPTs4PLbBwaH1+nsKvHu9vh3uH9n11UhlDrSIfPTgoQIr2i++ePFMmeJer2utRs1LDaYBMPh9sk/0eh3rdHqi0BNAX16eF2BDp0MbQtgFSwEMnTZABT60AwYuBOiq/h5MIQTr5QBicbQ6BZtBbZJhTNSdlQdwwWe6vZ7q1ynXyueetA+kKbCwq6sLG15NrV6t2+HBkd09PrYWgOxsZudXFza+HtpkPrH9/sC6g67twfpqVG02ntjVaGizsWftCUopBSkCP9o/TqcCNSapFAEmluZxpSpGAlnyy+trmw4pTd6z5dzFbqVFM0Ucl3IL7K+DAiv2Z4Ba2Fsq73LWJPNP/mkq+ZJ3graRaP2+//MsJtOxAJD5YmyIszdbNTEqvJMEWgoOhPB5WkuqewelbOk5+NpPZZ+JjUCZgZbCKsQa19oCrCElQfQsHOT2+MOfbQEWyfF0UWnKGlyk0bURvFzEAQrWUDAR1uK4XoZZq7tYMGAIx2BtMfcdSIBBstCzAEjgnvC9KM+B7bFAsHjKmvbOZDpX+DiJOVRZzQUktFt1Gww6dnDYt16/LSBBIsNJ06OwT6nMoZh3qVQVu5DbxwASfAjWbULDludAQm5vczvId2sNAEKATp6Dg4lq1b1UP5m/BxJcxOImkJAHmPlmWw4mfsi/80B404a661gACZuc0LKDnDukOZCwafPNz7nJAc4XIlnUmHzxvWAlsJAxznG+GL/1Yl4DCQpahDQmSnVybsJY5wY5D7bfF0jI2Q/rzX2tUL3NaSnudQcjQcYwGb+4fzmg6W9lBy8fBz7zNwUkbHLecqcznzO5YylDlO4lxuqHADG5w7dpHnPs3PHkMzf/vanCdD2Df9NAwjagZJuznK8tgATViEmo0EnqroUAQlxVj+N203/S5o6+z7UqjjvZDdp2VazX6lqrUrGDSsMOaw2JLraQOZDC8twuLkc2Wq7ser60a5SXZ5Q3ACTU1AZy2WoWQIKeW1Kad8Emr/3mtVMjIcQPo2tD2tBUpxklOgkBjzFQG8oMSCBgm8P6BNWXdkLFrqcTAQvKEIfDnajKss8pc5TbmPI6y+d2+fdd82PX+/mc3WRL879tsqV5oJLPjdvOm2/mZSAhzsHc0u9zRNdc7AogoeqRixgJlDZ0ZxM7brfs7l7XOpWldWtmf/jpE2kk9Pbb9osvPheQ8OzVa1F46dowHdIFomqdZsfq5qrgZEaoZ766uNRttDoeODTarRQepRagCUjg2ubVmoCEEQJepAYVLKH6nZxRHFJKL+U0oQ7udlmuCvtevSanmEhKcyG6NYBzJOXsilqO1W1Zo52ki3vRtixaSBJAUKur9qtRcpM0F1w3e82EKL8vO05mkMAsnPVEmY89riVp7fUrrwhV2IiwV8a0WQeovu4KGnxah2W7kgs8bvIVdpXeECDke1Hs7THHbuz1GWsw3s+BhJjLsVfHPld2PvM9r+xrlJ3WMphfXkPlNVf+dwQoEciH7xB7G3Y0fs9/xjXmiZR8f1s/p3crbdD8zHycOD5zNsrK/JhOEea6cdDVHjKBuspAJkYC3yerCbmZ9cIaF5CwQNDOs5BiJKj6Ys0GEwjGdTTqAg3v15d2t1Oz/UHFep2KHfZrduegZYe9joRZnzx+Yvv7+2aVhn397Bv74ssv7eXJCxvORnSus+N+U2A2YnYK4FRi4P8OEbsIwtX2cOksU9Zbp9e1bn/Pun3v8EWXiE6rIyHG09dvFDx+8sknGrfTNyf23XffKJN/eHhgvT4B4kwgwZuT1xJdRHwRsfTDowNrtzo2Gg/VunE8Gam14d7+wJqNll0Pr+z87EKgQbe7Z+2Wg568xuOJMuIBKACAqES31U2aTF4aoFKr5VzXwV7NNcJ0Gg6v9b6ed61q3W5bmgfYQj7DcWEqoBk2Hs2ssWrbYLBvd46Obe9gX3bkanhpZ6dv7PL6QozXbr9je4OBtciuL+ZiLIyHIwXdlB7UqnQQ8IwyXgSsA7oeTZkLgKYSjSXwJRNOsM4xxjYfV2w145gOljjA6iWJAmwFrrLvOmjgoKqzD5RAKwSQnc0gkUbZTC8X03xv0PEBMUkKFdHgoNOBfx+GBetLoK4y9QEGADal1vApvlkDCevShgASovbfv+/BvwC7urOj3R9wYCJo/27XJHThGnhiRwQ1H5/dNQXCXwgAIRWgFowMvgOQAGDeajUVlKs0QnvXwpkh83kBJPBcXIwRsc6KVRaINWeC0Uk80VkWPLSZVWtLAQl7e107POrbYK8nIEGfoUtRxoBbCXxf62Cgq6V7pS1jVuKFZkWIvAYjIY4TMZjboJulX7n91e9V5vXbQIKtSFN0rFrZsz/9s+C9ub4AACAASURBVP/TrELXBvbxXGzx75BGQs5IyAOkmGC7Mq6bNvf8b+/b/lESvD7dJTolEktqD+NihqwGFoi2FP1bzz+13diWdc8n0KYALxY9Ezl3RDhLTESMBEY5UPjIcORAgoCG1Ac1/1wE+KHSH6j+emG7AxSAyY3FVKpXve0Z5EBCBKm5I1S+9/KxdjESAkiI4+SZ+jh3/C2cjRxMKQMJ5esplz7smm/l93eNXzhMMb6bDEs4SPl7XNeuICycqZgz5WcYz7qYazc6fjgFcYcEw85rCNV0X0JldsNtbAffZTZ1PcE5jHsL51CH1/JcH5NgD5BA23RSskV5W2ULtBai7GE5lbp2vUY9L+q7TnVrsPnVKtZttgQk9Ct0bWh61wbYq1AD5yt79eYsMRJWdiUgoWqzOdl9griKTekLHl0HQj0c2lza3KJrg0otuEaIrkqQ+U8+J+EkV5zTv3lDjgubl+wPDgYZDf+ct72sunp+rZraSLlQI/8puCLLASNhOhM7gm21aLGUyi9wPkKUSfXBOLPJEZJ6MaUjCOVlqvqetPLMcT7/tq2bXXO4vB7iOOWAL+ZyvB/fE1BWuj7FB0lVWRnu7N+yN8mRUzBORkjDkICfIkOeQHD2gDT3AINo20noyiNoLBbWm4/tqNmw40HP2pWZ9RtV+4Mff2i//wefWLvbtK++/9q++PZrtX+sIaRVbdl4SK1rxbpkI5bM1batFgs5x9h7nDn1L08tRNlwVCaQGAlLTaCanvO8UheQgNOl2mHABVpG4kiKHuugkto1wlKYewa8npSzzy7Oizra0CvQc2X+qQmKy9SLhktNNEJiTJwEfs7S+HEOtyVe+yohLFFMcyHGdXeO6BvOmhB9WyCLB26RAeMnQYiOugHv9HLZ324gId9fckfT966aMo0hTBe2OPZPfoYzenPfiuB9XZZWBgi2ravy594CVkqlIVELH/tcDurz3VwjYROgEAJ92/yLXaUN+d4V+3ruZ8g6JtDL+7EnAbSkwD9buFhdsBECTGByS3W9Qdec1Oe+aLHna4Q1SNY9gAg9F1htHE+lDUu711zZ3UHNDgct63VW1m+ZHfTrdthtqcXwJx89tXv37kkw8ezywj77+Wf2s5//zE7Pxyqf6NTMOk3fs+S/VBE7BFz0FnrQ9ieTse4xgjqU/5Ut7vStIlo5OgsebPP4AA143b//UEACnz0/eaNWjrPpxO7cOUrgxtLO3ry2l69eKHhHi+Ho6EjXy7loxfjZZ5/pugBDHj58qGM9f/5cZVhoP7DeEYvlXH6tE3Wf4T8EFHm+tI28c+eurun09FT/YYc41t17R7pftTpfLe3Nm1fSisEOYs/4bm8wUIkFY0CL3DenJzo2ugPLad26rb6uj+vgGuhqwPW9OXklm+rt1L1UjDnENbqQ5MyuLin9SrR0xQLs7d6WD9vJLU5VdkHpWBKlJVOOfZ1XbTIkQ546IxBoh96aukDUbTzx/dfBBOac+z2xHhC9le6CBBoZz4rb/SbMj7oxfyVaKC0I7x6ikh2Ve8ys1mhKVHdBO2KYNSr8r8t3IQCnbEPAF35GlRJPF70IHSnWDEDuGsT0+S1woE5ZUzBVQhzXGQn6T7bC7bZkMNRFKO0vtE2EWVMoMyUIuGAgJZShSgtFL1mhqwnHkpgvXbMobVCZyELjOJ5NBfBwTfwNIKG6bN1gJAhg0XWlEofFxKoklNpV29/v2dHxwAZ7HWvUXWQxGKPhy1C2GIKV2O4O7WVDiBifPEp3otQBXy8TW4znGrFYDkTnvkt8Tq3KATLESEiaFOz3q6YtVk2rNw7tHwlIAKhzsUXmJ9NoQWnh71T7x8yL7PcGWgDRxx2HWQayVJuYbyzbnNB3/Xu+2ZQfVn6MfBPNA1P3iBNClf0sHPvkGMl7ZCHET1Fit6tmco4ys2HTPeUbcA4ihNErO+xr53zl4ivF5pl6niZmAt/PgYSyM5Bn7Ldt9LuAABD8WDRxv3nwnLdvyg1oOSAoP8NN82NTcCEnM8RwMtXsEP8Jo1dmXqzR2819sMvXt20uylFOmd64lhiPcAJzRePyfbmTs6bHFgYtjHVSAb9tLcQx1sZprYUQG0Q+dnlwJ7Xe5KVvckZvBVokbNhcO/mZ8KHXnCehpSIrmd8F7beccuenX2emyJIHo4nsEGg3TANQYOrueKZVQBDtmQAEAAN178pAa0dqCJtVZZRmk6HrItTMEFdkA2mwkQr0X9h+h2zwzAhX+o2G9ZtNaxOEQ6Ubz+x6OLXReGnX+m9lo1nVpgs2+JpNyRFUVrZkd1cn4IRe0x2+5srErA8HDJZqJSaWLS6FJ8fkbGjcYQZEGz7VKjKvcEtSez6+VV2qjMHr6KoqY5hiY9RuKdF4GYdWU9s3GR7VZaKZgPDTYqa/uUie10kqk0EQiONEjM3nFSi7gCQbbfxdug8q7/SfWs+3E1puAFHl+RWz4bZgZifQDHCSrnvTT2nzVL3EJK67uB/W7XSmeRUZID6Tr1H1oFei04Eg/s3cqVcb1oaWe31m+3RtOBjYoA3deWGPPji0px99YM1e016cvLSXZ6/t5OJSzs9svLD5ZCkmQr81sGa1ozpfantDUBenLMraVGeKs1Kv6jmLVcKTSYwTlTcI2qiq3aecYLJqqn2FBuzZG7UcC/Cnwvoi0F/ZlHZbiakQWSvN5bA/ZTaLd1j1LdMLhYqODEGNDgDBlRmcFeZBkgfAYVOKWunUxjCCztizwqHVPNtgAHdMPb/GDR1J8r+XGVv5e3yXICTmrdrYzbxeO67Nad1pPLJzxd/4Dvfp/dj9/vPMFq3jYr55wOp3ta5b9n8LYNTLRcYKZzkLnvW5rFSkfC/5EMbnyiXC5WHetP5ujGk5o1dkRT3YIMjN96e4ppypseHRFn8qA/XrsfJ1qvcTwBogc3l/i/04kimwFKReQxDfaWdtR5OwXCq7KWyqh4Aql9O+wX/kQZdjO2gurbVa2uFB0x49OLSDfsPqq4l1W1U76Lfs9z/9kX346L49eHDPrsdD+4u/+Av7N3/xr+31Gxc6pBUx1+IZ35Xa5yG0qoBqPlNwH2rueYJE46j2C7Tca0v3gPtTC8YJTIGuHRzs25MnTzTvroeXEl9kTwEQePTokQ16XfuKEohnDgwQzD19+tQ++OADzVcCbq6XoJtA/tNPPxXIwHEAGBB3JNj/6KMn9gd/8A/s7t27+iyAxbfffqugn2sCnPjwww/1k799+eWXYl9xjicffSRNCIAQ1gqBP0ABn0Ocls8AEHBs9rWrq6G9ePVSYMRoiOAh3205IyO1TI9xcK2AVG4x9zJj7tHH1ku4Li6uNI7YPvZC7KW6KsAoWFZtPCU4Jrj1DjUEr+pkk8oilgsogA4CeWDt+2esVdnrZLw0i9Jn4rOUGOha5nR3cCo/e1B/sGf7hwd6BiQ2i0QJ5QO0LZ1OxQ5DEwHbz0ncKwCAqrk4oOYWfyduQYsBkcalWA5igKERlUq7N69BfHsYYZ50CtsVicxIooY4dK6dIFCYfTeJK0pPKsvOF/7+gnXgQEJ0C+E9fBTpAiHuC1NlOrPhZGyj6cRmgAiM8apuddH/3SbK/hVABdeMgCplIhOUL6zba9jxnT07Ot6zfo95UFEpTOjy5PcYJVNhs8P2zxHgTixpDAFsvDz+CRucg57h3+e2NM5FaY4eqTQSeEYuAL2sNG25ouSxZX/2f/3fcBQFDlUaTbd5SqDxP+59N6vrNhvr45ZbzV2f/k28X9rNf9uABDkweVuTbAzKweumQHVXIA196X1f+XWEgxJlClC54vX29SWxkAQkxIYd3+Xf0bUhd17ywPV9SxvIZMb5ZESzGirOX87I5M5O/vs2IIFjbAuCY1zKATT3x6YRtXdxTXG+OKYbxvcDEkLLM64xDEgYF865DUjgOwGCxDPh8zmj412Wd5kVUmZo5PPnpmMdkuFrobl8vpef31vzfAuQ4BtnBiRAedsYCrgTFUCC1mpaT+qGI0UeBwzUVQjN7OXcRDsXfbVirXZVVD/6QvNvMv/16tIaGHgxwUBtl9ZC8Zl2P4ANqY1P3ZbWb1estprq+FBRe7Q2wkEj4zBb2mg4t9GYmsylXQ4XNprVbYo+wqJuUwK22koBHt6odA0WKUNecXRdQAJ3ryB0ngEJ2v7pE6lhDWS8krIe+Xoo2j/iNwq89GAOgGBKIJ0EipwCi+hRU6NPpgNxPAEO0E7nM4EJChLZ2NWn2js65K84d9jOfJ2V1y9aAbe9dh0jB1p/qP0NauFtHfTKgUfuzAgUgSYcLIukUSH7kBgKAoEyIAFgQi2NoRajmD28sr3ayu7t9a1NYLCa2oePj+2THz+1wUHPvn/93L57/cxeniB0xglr9v+z9+Y/kmXZfd+J7cWWe1XW0tXr9PQslEjRJikYpm2YkGH+o/5NNgxDECBAAgzZAgkJskjOjDgznJnu6qW6lqzMyjX2xfh8zz0vbryOzKye6h4OwYlGI7MiY3nLvWf5nu/5ntl4aY25WVHv2W7nQDcUO08SsJhOJDylimStZpeDK2eocM+bflw6NtgUGnHWkrAm+yumdQAiEARj2egphaJL9ZCvd6ZMCnxZQzAVUqCo5UhwlGwQwVwZ+OYjStVbq+ZXgRYRJFYDxVgrASREIBUsENnnFKCyV1i3PMo+66xS9uv62HV7twpWcntdfU3+7xirFr4tQI64VtW9Uz3OTUDCim0G0JiE6US5DyBAWu36qDiWFZCQ6PaJwbRcgkSs9D2+aSDhuvgnnoe5lO+x3Hbwe86o2JRI3BZfRbKS++74Pl2fynXKr1n40vDJHE8eCwAItLstV0uPZCQBbA5Wp9YY+siR5V9O05hIxsahkTKxrdbc2o2F3dnt2cMHd2yn27DF9NIai7F1OyYg4d7hrt27uy+GztOnT+2zzx7b86OXNhwKw/bRgwLVHaRQe17L+66dMo6NBjRn0oH3oguAVtIIQJVo+Qv69+mldyBhZ8cr+XwWCen5xan291tvPbBHj94RkPDZLz+2ly+e2+nJqXX7XbViHN4/tNqyZlfDK/v0k09tMBpYv9u3Dz78wB7ce2Cn56f2q1/8yp48fSLg6/DBffvOe+/rJ9fsxfFLTZ/h52w8se29XXvnrUe2d+fABheX9vjzz9R6gb98//33bXtnx7Z62/JXABpPnj2101dnqYWjYf3tLTE6elt9JfuADejJMC5yhE5krenjebsd6xRd+cbxcGIjpitMJmJSsc9IrFsNF4elVYDvQ6SSCj4JNQkcYAGA73i6cNs5AyCA0YU+glfDSW4RVyT2Y+pRbgPCwsS+1djeBP2v7Y3UpujAgU+1iLYGWAbtTjdrKwAIICnm+zwmYgwktoXk2vVmfJoBJxfFCbe3CqRS2wzAgAmsinXUMre5sW/yY7wuJgifrXPUpIEEfqZcS98rDYaa1QVEcFjrNH99D7EZLL9W3TpiyPlalg5QmlTEGh/PARImdgWQgPAkgqhcEkZ1UwJaukaHbESaUuHH7lO90Jao2VRAwv4B2iJ9jYPUPnJaZtY+HlMqUgE85R+0uOCXQntCdksxAovAc6Dc9oZGQh7f53ZL30lxogaQgH+nYOC2VK2oVtgcFaZFz/43AQkt6bnAalywphQP8x/+4M1z0H/wQMJtidJtjibfAPnCz5PLSM6rlevqd3/dQJbvIxC/6fF1jz8SyryavSkY8ucS0yNTHM/RL747gri8AhCAQ54orjnnr9HaQAKXJ8G5ums48mpyWr1PedKUb+r4/TrjFoBAfq8jcYmNHMFDABqxBnjer8nNUwtuu3/VoSA5kMDvZRUkqnJ5P1YGJMQ9iWu26Zw37ZUcRAj0dHVuaQRQ5ijWA60UgGbtAtV7dTsjYVWRc4ucSQOmKQRRmVxzTMno694l4y9zmPaTtEPUP+1VOpBl1V3VzuAjrXAE3R5qvzVrFwQTZFZz/385FRbfK5ghvVBPHEACr/HKPxXmufXaEMbmYjMU9bp1mJqCw1Ylum7jIcr3czs9HdvZ5dyGExKzps0ZzwNNEpohgo9UXqnskrWLce37QmDINUCCr+/kcFMEIt26TBTRnbBfOan2V4AEJZFpxjVrDSCBnsMAEkDv1d+ehPIAEnScSfjp2wYSqns99nQ8/5sAEnQ/EmspvpdrLCBhikJ71taQGAkhlhnrUGsxMRLUlmI1MRK2JgPbbdbtcLtvRWNmrcXU3nv30H74T79nB4d79svPPrbPn32h1gaqXDAZaGuwsYdBh9v3bAFgNXQVco6EXl6BQTWzV2en6vOe0pOJqHXBnPGYFIKops/U5n6S1HNvJ2IhwExAHBHhqqXNpt4uk5prvLqkfu+lxoSG3WQ/xvSFEA6N9Rjj0aDKquGPaSGpdaJqJ+M9XPdInIOBEEACPi4qc/wtgISYTpTbxBud7A1/3OQ7cxsYNjNfF/nHRUVd+6/sEc4nfFwfxIX/DVA7/MHKFzuQ4AmhAwn+SFX2UkXdW6X8sQ4kqGnpGvu9Zm8rbIkSCLhFJCJnBMTezQNmgIT8+fDJcY3zdVU9Hu3B1xhvnNuMHLTQd7wmkFCeb97njCo9DiC1rOpSJF8U6xf/Q9+0xkLOZ0pM5CtaDStqU2vMptYtzA73C3t4/8B2eoXZfGDw1brF0nZ3mCjQ0TSCou095+wjqP8vXry06dhsOCQp9L5y9X+TUzTMej0XXYx9wN9VoABQaDAlAaABrYNgubiuD8URALBen+9lFKwLK56fO0Ngb3/H7hwcWq/btuH5pZ0cH9nV+ZUmSbz98G3bPdi1+WRuZ5dndvTsyK5GV9Jzefj2Q7t/974NxgN79uSZvXzl4yV7Wz1pFNy9d2j9bs+uhgNnORy/NNbH1s62Pbh3XxX24dXAvvjyiTGekkT+0aO37eDuXbuzvy9RvadPn9vnT74QY8HtRN0aTaZiMDJzR+fF82g0oF90dUlblzMY0XwpmK4AuJ6mQNAyJl5UAoio6kpTgHYwKPQTxk+igdN0lh+TmdBOmLhOAkA/AEMACdhQCSEiuLykgNFeS9zl7TP/TTXdd7Tb2NyW8vxowr3q6n5Kr7/oWLe/JWD4aggbAdRi5mtwSVHCY5d5Ej6UnkSZg3h1Wt4pizOZBqAYqukTHwASWIcqxNRd2yLfr3n8GLY7L0Su2YEKkBB/gzHH4zogIfZuW+MuHbBTHpEYEg6lukjjZDETkDCYjG0wHYtFF5oVzSUzS9eBhJWd8akN88XY6rWZdbrofHRsh1HNXc7fFOvlhdUA2YNpHNclgATaYfJ2SOUPaVRnnLu3hXghM+5DDijE8YllQiENzkgCEvgbQILV2gISlrblQILYCdxDmAqAx2qC+R0jIU/+cgdT/f22RC7fAPl74/M9uHZ0V3Sb6KlLirBVukl8XnzWbd9fBRKqyd5tjnLT9+ULOxK5zQHROpCgjZsC5vgZQEKerOfOuEodrF7P284filSVkZD398dx3/Y5+fnlxxeBSbXKvunz4jMimY8gMZL53ACujPo3BySEwy+NYgqiIwCNwCnOKQ+yNgE51wXB+ZoJwCkHSHJHsGlvrT43tR58Rdtg9a5N4MXaPkuBrcAA9fivuuI0JgvHkLUClU5LQbO3N+i+JHFWHL7E7FJvuqPwCCWirA3bgCCu7nRIAAS0EFC6BhXWlzuQ4DJHAAWFxj+2pXDsjAXaIqTCu5hYr9OwloJDBxDA5+kjLGoNJX3zac0uLib26tXITs5GdjWiagHVsSiBhJKRkIAEUecrQAJJKIyKVWtD1C6SmnIae/d1gYSYzoBnZdReq96SOJWqMtA6SX7op1syxhJBp5lNNKuY+9XwcUqVPrs84NkEAubPITr4uvZ702e9iUbJ6zAS8j1ftRkCCeg/Tdc+Pk/7KxgJJHpy+L5GqQOGzkWxXNjWdGD7rabd2+tbG4BrPhGQ8Hu//0M7fLBvf/uLn9oXL57Z8+MTm88WmvM+m8ytPq1ZUWvb4d6hlPuh7AIksI+h6TLqjED3/PJCTBIl9QSB3Y6PhEyAAaRNVMXV6kALC4HwfG4TFLwFKEDJ9eqaWOCiQ/se01jJOkGMB7jhd2L6QjnKNGitUSFPGhM+Li0FrxWANOwG9ilvZeDahk/S3xISGyOP+TtV1WiJex3/edP6uw1IuM0v5eObw67moHz0uFZjj/h3Hn8IpMkSWelJpHnvbv9TawNU/QRwr/wzgi9BY0XsNaYPfLtAQpWxmAPXCnqrqudZe0XEWjcaiFv+WI0fcj/pjsNBnevuczAa8vu8ioUW1gYFyCqSAGPl58mXyFJag95vKqgke42aWhI6zbkYTbtbZg/ubtvB/ra1oCdPh9ZuLqzfAzQcWrdDUlGzTrewh4/eEiOA63p0dGzPn720l0f0/A9LnYTBgMTPrN+HseM95/n/3AMVSuotKzpoAkw0zSFaFAES2FskjXt7e0oamdZAJX84HAiwg7FAEQhA5PzVqdhQJOm0ENBOEQwpWgzYj3wnLQZ8HseOfoLrFJBIoesQOgRbWrsXF1cScmR7b2317ODgrlo2GEf74sUztRRwb2AaADDs7OxodCJtEy9eHiWtmDQOGci11ZK4ZAhO0rZwOZjY4Ar6u7cQhvYNd0y97jMq0q79w3/yfaOxjacThQnq8Fdixr6MwhIshIULJ87NWm2m5tDOAJgAmOgTA2QDFnVrN9uJlZA0x5KtjBgYKr7WU7XeKJHouiY8MJ5S0y0YRb1FD/+uAAZYF2ErA0wgtokpVWpx4PqXQdWK5r6ajpA0PdCIopgiNgLrB3ZGQ0BI6DmVH5ONsQ0GTw6iRpyrNYlZyhgJ8btrO7GxPL7JGQnl99hcAqdSjwjWeIhDIoaIn6k1bbqcC0gYTidiJKAlgd4PNrC2aJZ2Ufp1wWj1WZC2nE/MaghqzsVeZYrX9k7H+j00RRgBTrKfi7dH+5nf44jV8d3sCYCEYHn7qEoHEnK7FK1suf5XbjfLcxXbkZXp2ivLmrPLYJgGkFCr71wDJDgf4XetDWnh3Jqo3KBBkC/86ufkQEWeWIZzc+TWQYb8c6pO6bZAI1ob8s2Uf0b++df5zEgoc4eWAyHV41t9vlfVqiJ3+aIN9GzT9cmPc1MiG8dzo6+HnpOJjVSRy03Hnn/epvu/Zqiy4CsCuPzvcQ55wJEDMfw9b7eoMhK8Wn7947b7H4yEqqPP7986nXJ95ni1UnrdtblufUWgm6/3vDXipuOPnrZ8/VTvx+vsTy3BNBe5FLdLJ+I9xN4rrfVUyTvDwSqZyxI21xFYiHrWADxomrUL5ic3JIBDO4NGOkosCMaCqwbzPv7tegmMpwMQgEbOOgXxTsrCaEMsF9bt4FARKQq66lLq/DgYKdsvW3Z5MbHj46EdvxrZ5RUVDRIgBxKGIN6ptUEo+iy14ohyumIkfB0gId+XCnqvYSRwKadJgYlASuP/oHmmajaB03A69daHWl1AAgJMAAnid/wGgIR8PcdazNdkzki4cSNu+OPrAAlVsG7teKR74HoV5TpMFfl4HUDJCvenDSatU+Z5L+a2PR/anaKw+/tbAhJqk6E0En7wg49s796Offz5J/bi5NiOT89sOlmIyjxFIX2JWnvX7uzcsSm047NLBeZcm1anqyocwZJPSWCmOQPem9bq9qxeOP0TtsHlbCpGChMhFmjioIWBQBVUTIACNBNSAOws2xRsAi7Qg1qflZNGwm6yrtQTmlobSmAptBHU2hHTRLw1pmpn4j1iHaSALAKrHEiAdsx7fRa5CysCqOSj4b7uurjNhlb93qY1Wt7/VDGvJqIrP5dpu+RVwBS3RIwRgEjuHxXsC9yJRJFvdTZC9CVvBhKcCu+VdBbkyofd5ufjvOJ8UoPVtZf4NiAhGAn551Zjifx6V7//6+z/6hrTv28BEvK4YBOYQLKtR4yGTAeoBGHhwDXAAWAzDDbsBX3mPNdtwHibSBvhnUdv2XavbRfnL+3s+Mhmsyvrtmq23e9Y0YJLN9VYR7QCvv+Dj6QXQELyN3/9E7U7nJ1elG0MgArTCUmups26JkNGfMGPMQ2h1WqrPc0TGx8bGcCd7lvNNSoQM+R5T4SGWm9RMeU8ri4uS1FvQARABq6bRsDOfMoC/yaJD80QfRYHGUydmbcgIh4oAU6o+suZRlHCjNje2tXf+ffZ+SuBBqF2H3pW+CRAi2AkkcCrGFSrFKvSseFrJ6NGUvIJqXRnDKCthOYALQ98D5XfCSMdRyP9pHVDUyG6O+rBV4I4S6Obk40UNtEEtPWpRw4kzAUkyL7Bale0sLJ/GtWbtfdiQ7Xu0voq470EJAD0o3EB0I+/7vW3bWd/30bDiRgdWr+AHFShJfanZjIxJiXgTEyTgPCg93ubgz/c9jrbiesfrTP8znEh9MvPap//Cmxbid9GW1fuU+spf6qCCYov1K8T+2tVnS/tAYUm2bEkaMxx1H2tSjg4iVYDJCB2CYiA4CKtDQEkLKZwN2ifIP5zIGEVZ9ACMrF6w4GEou0MVoCEnW3WcmGdZqsEEhw08HbsYPnEZ20CEjz+cNpsNf7PNdo4wxI8yAq9amdl6o9Uj2ZrQEKt3pFOwu+ABBCjNCdaC+8ascXbHMnrVCTyRV91aDqGiphdVKj5uUk1PnfGtyaSQTWsoHLxGbcBCVUQIRbdVxx+RU3ZN2NSHVUFY5Wh5Yv6torfJkebX8/bzv82scVqEHFdoppfhyp6l9+vuD5xT8NYxjrK9SFyY1oNiFbn+GZAQm60NyVKcXxx3nFuAYq8zvqOa1g11jwf1NsyMKyM+KsCFev3c9XakN+X28CDPOr8aj06Ip5E8a9QV1diOO5APFGmrgm66i0F0jnA0UNbnU0FIjC+BxS53y0UmKlXcDmzxXysHQgzRroJqWIE6FCAvCvYBlzAl/vfyRwlsEfrQ9fHhBH78HraGwAVGtAlF7AeOnZ5PrWXiCvsPwAAIABJREFUJ1f26tVYQMJkQpCERkLDhsuZAwnwDTTv3AXx1LJA31xqbSABhWwejrNR7md3QmqlgDKeluPavb4BSEB8cYkCcQISYFHkYosg+d5XD9nWZ11DDSQcIbIYz5a/NiNBrQG3qLVtsqXVgL5q6677e77utCdST/lN3WV5RfIriQiJQimM5V011degAaFYgeBba9I0+pFHMZvZrk1tv2ja4W7PCtpvJkN7cH/HvvOd92xrr2dHZyd2dHpiZ+cXNp7MbDpe2Gw4Exuh3+7bna0dm01gJFyKfaAAu1WIEjplL9fp7nQhz1qrabV2W8ABwSxB6snwSkyFetNHZ62ABB/T6OPMqLalCo70ESSOINVvGAliEpHMMvGECQ9MiGBueAISWJKs49JSZlMvFot1FfKqrcL+cA/4GWKKuWZCAAkaEdfpyB4AJJBQ8L54T/Xev+6/r7Nrud+rrr/cB+fvz0HoFTi8fv5VH8D78/7ZdSCBQHLVA+9jwLyfOb535bdSQJ5YCb8pICG/znlcEdcogIRN8Uf1Om6KNW6LT6rxUPW+RxX+uvvsyYHv100xQwmmZ0CCRrsRN4pa7SB0Qdv3EhbbVCOHGdnYbi3s8E7bvvfh2/aD733Ptvtte3n0zL749Fd2cvxcyez9e9vyK8yz51ip6n/44XcEKNB2AIjw8uWxxAXZF6x9qvLHL69sNHLdBHK1rN6VWvm68v3T1G6DB4HxQCKGRoKDC77v2FcxnnE8cZAu4mJGTXrv90T7LVqMcnHQqEZHwrliejolHeYbY2RnM4AF9jl6JwAdDTGt+A5AD9a1V3QBJjx5BTQIsVdGTCpephqtOCYlwkmQWOMAATemyRLBGByr38uaiCUKV3LwdT6Zyu5RdVc1vHzehfqkddNqWrezZcOR69OgJSMfLJq9T6pBL0HtW2ItAL76McGkAoyoQ6vPpkyF5kvYQZ9c4EDVWh4icJ9svq62NIBfrgPH093qa0oB7R2lRhoTEWBapukNLhpds04au+iJtDOVIrZdi+OTXVkBj8mH4TfqTsPn/yqzNYDg0PmKAmzswwAS8n2p65OABK6djkvizqskX9cnjV/cBCTQvhdAAlA3QAJtmQAJ3F+BRQA7Ey9ShfYP9f24Fpp2NZtavU7BmGldCyvaJiAB9tD29pb2sdo+ksYBa471HuMzyxxCLUcJcKI4AyMlAQn4zdzG856cpV1eq3T+8Tdvn2UwwdzmNUVnrtcCMCEgoWO1+obWht+JLa6WWzilbxtIqAYJ1U32pkBCiKVVPzd3XjcFPZFAb0pCw9jH+/Pkwp9zVXWpFme6BuF8+Uw2xXVgwHXOf80A3cIIUbUOFfysbSRnDmxKCvLvrd7/MDY5mJDTquKa5Ea56uhiU+fBWJ64R3Dhf//mgIT8PsV3hyHOj5vXRUDJ3/PrUQ3cqp+ZrzP+FmJgVSAhqHW5gfvqGku00NRnGs7vuuPZtI5JQspETtMWMiABMcavAAmlaZYhXiy9quGMAio/gAJUfgELABImAg52VNXoWB9xLAR0EBuajqxYzn0SA+Pj6B1VIOCtDsE0wGF5q4QDCYHM40BaMFupMNVwyk2f6Y3BpwAwXVi3taU+zOOTUQISEN2p23wGkGB2yczhBCQQCEwzICECLu3T1wQSOO+4D+X9uAFIcFo7FD/v/cxbG6AAXo5GAhqoXI1zIEECfXUbS4Hv1xdbvA1IyAG8sEtVm1z99zcJJIT9qyZB2o9JgyNf19pf2ZQAwAOFKQlIUPUHUJxq13xme7WZNBLu7nStAwNmMbW3Hu4JSOjtdOz5q5f27PjIjkkUEFab12w+Wlhj3pTA1J3dPSX1qG9DFx6MoGI2rEYlDMYJtN1m05bev2OLpiQ7Xc3aFvby8kxMhWa7owA4dBEIvHwEJP28tLakgAvmEArfUr6m3DnXWFHZcNY+gS0hHiyINCqSf68xjdifiboKwyKu7VeuYwLxoyof7KmobGGbWKN8N0mRaMvLpYJ6EireFyyFm3zobf616j/z/ZWvtep58O+SWhyz1ZO9VmVSx+6JQr6+cjsbdj98Ttj98vVL33shtJezEfBN60BCakshxU2MBJnXrJBQjRECqK7a9PK8K3u/ei03Ad1r+3O+ij3CN+XXYpV0rsARJWspqL4NSLgudiltRhofcx2QEP6X10ecwmdGcYLkN47Xz9WbdVTfXtLKMBeIACOhKUBhaVu9tu1t92x3q23vvLVvH374yL773e/Ydr9rxy+f22cf/8q++PwTOz89Vi82TAGBCbWltVtNO7izp6kJh4d3BSZw7BLOGwzs+PhEUw+efPFU7XTBRmB9aB9DNKhRQIDB07UxbQ1SkW8m5kFLAKHiqsTWYF/F6EP2FS0OwTJAdyDWZuhbBfjA3uN1Ea/kTCLd19QaQLKLzgMAgSelUOdJUL2ST6sFP30aDZoCpkSNsYXs9RCa5G8wk2AKKJmb+R5Twp21JPtn4dPaNpHYYitpHKBn4Uk+rQ2YaVpvxCiAgaW2gLrsZNGC1djW6EdAS66LWiFg1yq5dPHkyZjvJ17zaQyxf6XtskAEuvCJCYmayjWJdaZjpLKegd5hK/SZhlB0YaPpTEACQHCn3dd7AJ0RUgRgVsIpcBFWjItxdtotxSu00lAgKeO/BCREvFvu54zl5OPs/X+mRnDOOZAQf+MzfKSon3ceh5cxfgJ5qj47WBv4qeuABNH4dd3SZCsxs5JWgqgT6Fq1DSABQAdGglgli5nuFetgPAJm1ywlf29FH0JtrqrO4Fen1mjObXu7Z3fv7Nru3rZtdXydrhJ/nzI005hJF1jU/UMbI036KJkZEsycC5AKEKaah4UuUG5jYn0IzLKWgISZJI85F7SQmOLWtUUdRgJAwr9eaSSgpQE75XdTG3xp/6aAhDCSZVBeqey/KZBQa3iPXb75cmd+W8U5BxI2BdD5+7/qLB1ZlSzJBiAhjG9+vavXoXTI1/S43ubIc7FFjiGMTZ5I54Fb9ThfB0gQEkzClvrBckPNZ8ffONYQWYxgQQ4ho5rliKtXK1+/x7saZPl5rTe/hdGN84zZz7cBCZsCvep6yEGEeP1tQEKs7zy4XX1uCu5uCEQ3nXM8p3nxONfyElBRT9RpCeAAEIC6+zX2Hw5eeF8YTp9AztcxCTwVUdgB/j8BwVhshN1+x3a3O+o3pSo0Hl7ZeHRpfRSONe6RgI2AItH4aHNQ4MZoJND8mb4z6IAADxxavcXIvBkTeq1LMtMuVMWYUzkZobGwIyDh9GRsZ68mdjVgpnFNY6cmy7pdQbNz5TlXGp674B0aCQRE2t+qbmmlloyEmOSwTMAL5899+bpAgvQNND7Se97V2tB2oT6pUgMkCOFu2qQG0AHlfeZq+1a3kYYSf3tAQrRW5esvX1N58lZ9Tezh69bg6zASqkBC/lncG6o6+Q4O8b94DuJqFUgQI4HqXQIStupmd7c6tkXbTdPs/Xcf2Hc/es/6ez37+PNP7bNnX9qLo2NVs1qMdSI2mRJC1O1w/0C3bzKa2NnFpV0OfJwXbBZAoqvxzGpF2+oEdOgmpNGOtC1M60s7Oj81xkVAKablgd01XiwUiE4QFGOsmLQ7fNepDQHVb1Uyp1ZrufJ22FRRo1Niw/rJE9G43mWiyBwS9B4y31HahuSP4h7yuSGmGFUtPjuABOxYFUjgdTz3Jo/rEsx4ftOaC3/Jz6jeam9mOktRoQuF9Dx5ztd0fBbnWiYhqdVDr0tU3BUbIWxkElVLPq9Uhk92NfzOtw0k5PFR7sfLe5KYp3FueTyjFZdGXuZ+P79WVb9Xvdeb4o/8PSHvct19jslNnjStKoeRGE0mowwEokWOe+LtIvXF1NroIdAq12Dyj9lWt2mH+7v26P49O9jv2/e//649uL9n9+4dir1wcvTCPnn8K/v0k4/t5dELY7OjQ0DiD5hAhZRE8O7du3b/waHduXMgYGF3Z18VT4CEZ8+e2ZdPntnJCfoEE11D9i9rcTQCJHDRPPYTCVXYOBfQy1uJ6mIE9Hod29nZEzOAz0N0kZ8kxp1eV5/DdQpGBNcqwIfQbeG5YC1wPFoXKiAVNqQdYTSS/yFBpy0r/FGr2SynJ9Byt7uzY0W7bcPBwE7PzuzycqIWjmhtAoDgcwAwxoCdAgSUnnsMkTj66BjVa4VdnlMo81hDaywl0vFaNBmiwhxrQO0eRUcJ4GS6FEtCDKilj4iUDUxgKj5dca3G6WJHaTOgxcC/r93srgEJjLiNHvn4HN/R69MNYkKDRBVHY02WaHd7suNT2e+J/AXgkoofKuh5Kx73vou9bDetLiHB1dQWnwCyGv8d+8lDBI/D4u++P1f6cSEOmNupsNn5+2Lv6HqnxD1nG/B8AAkwB/yerVobyj1dxp0L+SR/PhsTCfOn05dGAhMzYCQAJEwYYc30DNr4hsSPITLpoplqcUjXSzgr+gNLBE1HVm/MbWu7bfcO79je/pZta9Rqnje4po+mc8yZ1nXpn4VOhsb/OismGAn4UNZRlcET1zq/fnxO7meZFKK2mGuAhGWja1brr2skCEiojn98Ew/p7/3tmNoQuVjNLMY/lnPg6UciwUs3t+pkb0Ok88p0vkHic7ihebATiWlUrKPiG44skLQ80a0mt2GE+I5Nji4/JgRZqudUGrUNc6W/7i2v0iKj0uznhzqtU+bifKuBXG48VkZlJd5z2/XPj3dTMiBKecZaqCa71cCienz5v/MAI65xOLjYvHGe8Z1xvzcdG8+VCqvXXvibGQk5kyHWUjhujARIfPWY4pxjHeUMjbz1IpzzbWsiDHzOMpCxnvkM3vj+MPCxJ1Txm0LtSjUWEqdWq2yHwAgqUFDv3GrGe35N+Yy8UhHIqypyzONu0JoAHsw6SPOMaS9deODcbjmizcOT/NTXK0VykvhRGmvEeAaqPg3rNBsSSexQNWB0Y1G3fqdlraZPb4AuwBmpSrSkYuSOQBoJQisI/Kiael8ghhrPH6I+chwAcA16yGdWI0hsor1AgNESmCGMZEaw0rbxYGmvjkd2cjy0qwtEd+o2Gi7tcjS1ebuweofRRYUonoOhOzoARq6176/NQIIcuSCMNCWCIDbR5nObFAmcBkJED38SA9QoqkTp5Cf3gfshIaB6zYYEJIIaazZlwgSsCV13xgzVNcKS/syqDYy9eFugf9vfq0DhTYlCbkc2JRDV9waGd8vgnBu3l1pdNjwCSEBVOiY2QCvVuEsJsLlGQmdxaXeaLbu/uy1Gwk63ZT/43vv2wUfvGpOv/upvfyyxRRS4a/XCJqOZ1RdN67d31Cqxv+vCZoPLoV1cXep1ThIp1OIwGM9twv2rNW1ONTwBDJrCsZzb+fhSLSv0JNfbLSu6MBOgNy+kleCCaB6IqzqyAASD9ozPoDI4tjrTTLAjqRJXVp/YM2KurD/ievtozJh5sfkyhy2sBpphEwnew37lNihsjiqUmdhc+Nbqz7wCl9vjN12ftxUC8qk9AaJrPycV8mBU5H4xT7ppRfLgsua01jSSWGOJU6VxpW2BGUsVzpK5BGXXQQ4eOWgegWt+DXIQ3oEcT5Ty6xfvU9zGmslmyOd2Qns0tazm37Hpmlefq8YM4StXFGOvVjrYv5qqUl0Lqs7d8Ljt/sX+j57x2QQxt7FAg26nZYvpwHpFww73tuxgp2tAeb1O0/7pD39o/80/+6F99NE7Sk6o8j/94om9PH4hZhEjFY9ePBeAjY4Pve08ukVhW9s967bpTZ+rKtrv92x//0Aih3hSkpfj41f6nK2tHb2PMYUvXhzZq1dMM5iL5cC9Ob8YqaLPXgYoiPsV+6fb7a+1HChRJyGbzKQNgKgr4rxcp1g7sQ/5jLjecV+iDYLv6XZ71ulu2+UVfvFSFX8AeqYGsS74N4UmAEkYUCxZB/BdZFlMJ3R6VAH272o2mEKDXZoKDF2tN69Q69goCdByIGYV/fHrk6P0nmSkaOnKE0O3e86gpQ1kOHJ/HeCm9m3SmuB1JK5uuwBoKGbhS33Msj4Df6t4x9cp1zMAHa3baNNIbIawEVwbH3PI5AYSZKZHpMk16F6gc5NaULQABGjMNZoazYt+r6OJVPPZpeKarz78OQCjnHHAcyrMTQOA8muas3jzmF0glqab+XXLY1FV7Dnuihgo/6ZdQ3te1404y/fwWq62nIkdwh6GMaK4NQGreh2Cpu0e3V/Su5DAMJpBM+6Zj+LEfvk99jG6DiR4qynxZSGADLBw6oBVG9HTpu3u0NrQte1ey/r9rpi9nA+gkp+vs0y4BwIQJr5GY5qDnxOMjWY55Si3V3HNY13ENcpzx1g7ijcpaMFKSEWeeqNj1uzadFbY//5//huzZl+jo12R10Et2cxvYPSjPmd5m6e80cx+A3/0uN0fG4CEeRiIDEiIbw0HdpsjyIPaPCnTgv2GgIQ8MKkmpZucYGwIH5/m/+ePamD+617p64AEd/Y1WzLHOQEJ+XWqOvavBAAJ3f06y2dToB+U9Pz8qmDNbdcnjmGTQcJwOaLswW8e5IRR1NLLgo38WG4HSm4GEuI7wtjKCCc6Lg4Dh7wp6ckD501AQqy324GONMs6MS94X1SJOLcqMBFgQ1wnvjsH0zjmCM6hdVaBhNwY8hk5kBCBZew70UKb0R5St5rYCAiIudiSkpfEmJEmgcR1VnONGdHYajGa0ZkLmp9dh3bYsF7RsoLkvt1UawOsBKY2oItQW8Knngupb83pWc2paQ4YCCzQuCyOxSc5gHOEFgHPL+uYY1R3vRLFCEmBCcw0xiEtGjYaLmwyWNrp8cheHQ9tNHA2wnRodk4Q0myob72ZAqbBCNodDrKQur7f3+uBhOiRVosSVyxVOmJ9cK3LhJlzSUBCWY0HI+Fp5Ype4eSnuCI1D1LmGvHnQALVaYAFzcy2mk0SoJAnOvl++jr24dexcXmgn9uo+N6bEoHfBJDAeuSeiFLK1AZabpLgYrGY2q7N7aDbtDtbPWssp9Zr1ez7H73nQEK7YT/6+X+1z549s4shDc/0I6NrU9hOd0+TQRAioxp2dTGwq8HAe3IJDxptVXEu6fVdmtgvc+49wS33kp7f5VxK1lPd0brWG7PUocvyHlpdqEhqDRJk0QcKkIBPVrKLrgeBMv/wgFLrLaisG4CEHLT5JoAE9RpnVPdYA2HHQiMh9yGxNjatl3ztVn/ftD5vW9+bbPu6r0vU3Uybhr9H9Ttsdb6/cv+o8V8S03Mg1RlbC9mqsLM6Ri12gnO3rc5I8CFp4Zv43kgG4xgjKYx/x7WOuIKK4ab4Js479x052FB+Xor9vkkgIWxfFYTcFH/E+MfrbM9tQALTF2IyAkw0YqkFlcvlXGACUxe2Ok27f7BtDw537O7utt2/s2MfffCBvfveA7tzd0dz6o+Ojuzx48f2/Plz1/gYDAUITMYk+j5FCMaCSNiNunxMgU/Dt3UL6/f71u9tyze7UBtz7hsCEkj6ABVOTl7Z2Zm3JcT/gyG/k+ykEDzR8KNdoNcDOHDGasQK/K7kfbGUvYhkN2KsamU6kkiupVdlYSrVJBLYavbLpDdimTz2yeOH2Bd5MhlAAseodSwtBdh0C8V8YY8EriqJcsDMgRLiX25SJI85Mzjo+2lSitpC/Dqs4kxEkwE8/HpovW3QU5MoJC2ECiW8N96vJS0r7bX9U21twN/ynSSdKr4kZi3gij+/lM3nfDk3aQPUiXkdiFkRZn30I/E2bQ1bva6Ep2sLejtWYFppG1OiSQIccVywmgSGzBw8VCqazjmPp+O5sB/5GuDzws6QyOe2OfZoPrVBMfOaqGy6JxUgQfcG8cF0PBRCYGjouuPzSLWp3pMPqFXFtRO85ceTfwEJUs1aBxJobWCvtYq6tTu1NSCBqSIBJBDP+xrxlmN8cw4kcMl032AtJHaIwt1MZDNi9AB3ww/lIILuCdZg6TEycfSi5qNb8ea07Sxpb1h27V/+X//GrN7VlBAYLw4k6G794wES6FmSAUliYmHw82DgpgA0v/gR4OTG4DYgIRDavAqQO73cqMXz1yW+uTOO1/y2AAl5Eh6OOL/WeSCTX+/bHG1+TTYFaTE6Lf6Wf8+60d4MtGwKYtZQuzQ+LKdIb7pn+bHlAcebAgmByOaJeaDn3rawGukV51JFeHMgIYxk6SDz8T0bNkL+vTESLadR8ZY1lDehx7Eeqk4ixJQ8mIAqCd1rBcTE/csdSVQM8kDAkXXEYdyJaQyaxso5Sh9K7jhetRRI5JCs1/vAmG3Mc/3CDN9Jv1+TsY6g8vwv4ABV5Y4ABBdYxFlM1dpA0I2KdlNAQhLLUU+m6yCQJClwIzgUrRDk3BN62WISJvrMGiTd3mfowEXbOkXbikZHQkqjwdzGlws7PZ4ISJhc1aSPAEvhYjS1IZ/VbluDKsKCMUXu6AASuE8+R/p6IIGeeXcqKyAh379VIEGwjXIKfz1OVO/3kxJVLmiUOCT63JlLHECC2i/ETKAHtGYj52l8hZEQS7EazFeXqNgPNzxyZ7rpZZvWbm5Dbnr/NwEkXNfapCQZ0I4+xoVZQZBiLrgYRMr2Ymo7i5ntdxq21y80Ux4K9Effe88++sEH1uoV9qOf/9QeP3tip1e0LDSkk1A0O3awfahkgvO/Gl7axdmlDYYkHYAILWPoN60NA8CqBRMaltLkEEAAG4GAA9ovYAB7ER8LxRIgoWipr5h7PbjyUYrhJ9mjAiDRI5H9Wo0PC/sFrVdrKwXdWo/X3GbZ/xvuf/iAPLnI/XiILea+teqfwp7Hz1gfOsa8TSCtxfzzb1t/Ny7e1/ijj9Rc6ZrE8QSQkAficdx5Qq5JNRHIp7GPPvPdgZ+w+dwABw9SpS+1RM0XUOW9rziuR+7z8ufDR4ZP4W8kAuFDNoE1m45/7f6ku5/78apPz+1Z9T7nYEnVN1Zju3hv/vmaEPBrP9w3zWYMUUV3APAaDZGp2hqaNpPvubPdtrcOd+39R4f23ffesbffuiudhPl8bO0OE1RmYgp8/vnn9uLoyCYT32/cu9OTM2PgCh12CPtyuFDjqZT2elQchz6KT20JLbUUMNHh4cNH+tnrbqkqCighQUCAxelUDAjAhYvLgX6/vIR55NM8+Jly4nLag7NaQovDfY6SvTqMNITkZpbawa0o8JteieYRugwcJ9d+OsWfYm8QRm5LoyASKa/artpIWJtRhef5ajwPKLbGsm254J9G1god8eOIiraSykjkZmaLWcOr2KFsUQJ6YRs8ISz/z8QIxeRDXDbGOeb2LukeCFRpNqyNRk2akBCivBwnug6x/7xCv7K1/J0KuifSDiKU/5cTcdCoYU04M5AbFu0CmlYh25L2KHYBLaeiab0ucUrdIH/Ik5c2KLU5p3Znb2nz+ExrYxZTJfz6xHjG2KNV+5UDibkN93yKdsr1zXcTkBB2JuyUADwYDxxrxK0w6/IR9oACGoeIKKVDpzAqnaGwtOHYR58GkKBWgU1AAu2rFK24Zu26bfd7El3c2+6UjIRoXXD76ODUJiAhioli4LS8DaZckymez1usw+5uBBIWTU0VA0hYolcE60XFt5YtAROsZ//yX/07+I//uIEERE94RKAcCzZPum7yA28KJESPek75i+AmFnYemOSOblPgkjtjGdmyx/HbYSQEOhzBUU4/E0CrHud1+l/1elYDmNwRV3sgN713k/Mvn0sViTx5z69nFeDIg4H8dVXQIb/vAQLF/YokfC0gqzAS4njeFEjAkIZx5ZiCHcHns7ZwJG6AVg4kDyID6c4N9HVAyKZ9ENdPTip5euiyOeW0ek3zzwlQI/YdxxZ7gv5Qof6J0RKviUAzHCSviYA2KlluTF3ARmI/1irbGxxQcP1cxI7qzDDWyDgSdpwHiTbCinPrtsw6AAmF0/oIsDg3CTbVGz73mPc2aVvA8ZEeE0H4bG+U8tXioBJeonuhrwCQQIAddKlU7ROgmfQgSYLrrQQkYLoLlLgLBQ0NBJyWLY1/HF8t7fzlxE5fDm1wPrfppGGjAa0NMxvw+UVhKE5TIabnUhoJMBIY4ce6SACGp/OwBxKwIo/qB1MyJVKbQdwL/czEFnNGgv4290SEyrkHOnUX2OP+SFzRGQhUsyc1+juXAhI0G7uORoLpb3mwla+f3ySQsBbwvUZb2OtoJNzkW9yWb25tCCBBU0QSkMAaA0iAXkroWiyn1h5f2N2iEJBQX06s02rYD374HfveP/nQmv22/eVf/Wf7+Msv7XTASmnYYt60XmfL7u7ft06nq/XBtAbGvxG0AMA1moUmaVAtA5gCSBgRhApEYMRjaF3MrYD1QrWLIJiKXtHSdIdSdXxMguCK7LIljGVjGkKyA+SfCtST+nv4BgfaUoKcLmIVTLgNRKjak2rCLZ+WBfl5wBVJZay/Tf4lfGLYuLCrcS689zb/ln/uprWyKSnOXycANQMSwo8FtTWPd/JiRu4/Ze/INOnBXsyUaMb5l/6rtAsrVgKfgUJ/+BvFI5keUNjxHFjJAWZ+hz6eg8ZlIpCSyByI2HQtQnTz1wUS+Py4LjnAEbag6iurdqpVrOu73Lbf1/+O8j6A3EiV34IWERX8ZtJG6BU129su7N5B3x7d2bP33rprv/fRB/bowYG9OjmyX/7yZ0oQ2z2q6HU7v7iys4tz9W2TmLO3YRBcXThrd2+bdommLcUQwm0gtrfqz44EfG9vzx4+fCgdBcTmInHh3gajkOdgInzy6WM7OT4VmOC9+S6QSG893z8a0fq7Emrk/F3eoO7TWdC4UCsBGgx+dQAS1LWyAFzxEZQ8qOhyj6S7QucNfrbZV+LrAAYsAddNchE/f55pAySd/OTq+nZZ7ZuI43SvUwKn6r3e4/ou2LhYuxIqRKuAiUOz1FefgIRYSzHxoaphorGUKWl1P42ujLd+Rcyp/TKDNj+zXrcr+j1aDxH7aA0CSIgc5HFggH4DRBsC/BKpAAAgAElEQVS5mIk5ypQBXq9WhmRjdYypuOHXiopHU0k5vf+OJ6xGXmpfpAo77aEwNim8FK267e2hIZPaC1JrFOCwnyOgAoUuBxD8vs3FcInKejA8IhEO8C4S4dx+Vu2cvkP6AQ4wrdmAEC8B0Na99DWU2xPYcK4jlRCwNEY87IDALpaMJl7Q1scoUC+kqKXTlhIn1jSPia8xiRdeCySY9lurQDC1a1vbXbu7v2WwdoipidWDYRzrJlgkMDvctmbjMOczxakhwhn3V/FcpseS50B5XqPWhhlxLvefFltvb6Pww1Qwxj8uln37P/61AwmLuU8U+UfJSKAfUxc2q1vki+42R/+mQEKojuabOAKWuMG5s8//th4wrG+UMsH7loGEfPxVLOoIVqCXBZBQBiYbKP5vAiRUA7kwJqVRSSNzqtcyDyLzv8Vx5seUX+fciGwK0GI9bAzKNpz7bYnQbVMbWJ83AQmdTi+NhRmXVb8cjQwqW/4ZeZUnDOtNAZA7b08IeEDDCjAgnGI1yMsTgtwBRoDL3wESWFMYr/xaR2AexpDvDdpjHuBLjXkxFqLaqLeNfl/pJOAX9P/CZpOBNZsIQ6FbgE+YCRQgKGk359arL63XTNWgAjpn6j2UIXY03oGOpTVpQeDLEpWPxK29nEqUMTq1Oa+YlaxqpJgILlSkzynzRp820WjhnPhslIvr6ukUhwFrPq9b0diy+bhhw7O5gISLVzObDFELNhuOZ3YJMk5kVqvLoU1mpkQ9BxJW/EQHEpyS5sdSW7rGSA4kxN7hp6o1GZAQjISynSEBCdIqAUhIjAREFXG0quzAQKjVXSMhiWNK+b9WtyEBYGoRy4G5m9Zj/jcS2Jser7O+q7Zr7fNvYOx8E0CCC4auHoErlEACytyJiQCQgEBiAAmd5cw64ws7KBq2t9WVgna/U9gP/smH9uEPPrR6p2n/7i//vX389Es7vZrZknaaBdWkHTs8uGf0L18MB9JGOD+9SArUqIp7XzrAAToH0M/H0Dm5V9ZwhonAA59q4LbQk3JlQrTbpJYYQiv12qYWQIF8c9ciiQA4/EqAnh7Ieo/qmg/ccKNvqwevfFUmopX35FdArLAvOYh5HYgQNq5a/c8pxLeNj3xTIGFNHCwTmKwCCasEp1LCWyx9PF8XLQiqvWObTMdJW8Xb0tweuOBXsBIieH8dRsJNQAJj5vIEXusmA3c2tWbkMUBud3PfXl0qVf8Un5EDCbwnZ1e4LV/p++S+Lo4R5tqv/6CHmraRqQBngTjzqbXqS+kh3Nnv2cM723aw3baDfsfu7ffs+995ZG8/uGtPv/zcfvTjv7ajVye2tbOtFgSsOho5tBsMxmMlN4CDr47HaoU72DMJNMKYQ2yQgQi9nmsbsI8jtmHNMs2BSQuxjoI1yHMwFXZ3d/Wev/6bH0ugEf+8v79v21u7aq04OjoWi4Gebz53Np3refl7UdOXNqTtLZgFsFOmnii5MJ8zEQAS+OkTF5wt4H3j/pp2m9YL1q0zFEnAnBzHuvU+dk9sARSozif/h+hramnS+gzAHyC81BNwAWFPer1bkqRb8VMwC2aAo3zmKpn1teHMBTxrblNCtFH7ERCw6S0LMArDjsj2TqDPz6xTdJXIQpnP16IS8wWifzNpKvA37oHa01KcJnChHKEbrQRptWrcKONFfcSt4sxlTSMovV0Af57EQVPcIu7gYu4mHtCoWbPDe3teoOGalxNMXG/AwYHUUjH1SRnTiesjxBSKiC1yIIH7kgMJeSKc527SoUj3ohqHwnaRLUmMkgASYq8KvNb0AfgUTNVKWnOhkZDaxTlWxTVsACZg0LYpar9PFxqyz7hmE9YfwOCqtYFXkaTDHFK7a3ORgDu0/LrW3yrs8ACNEp8Wgv9jv7jPcrvLPVQMn0RNV+Mhp4r3BNIJdHMGTZWRE2smz2tin6voM2FKGQt74QyfBvGYAwmzJVoZHftX//b/0dQGNEEowK2AhJvZgF/HLv7WayRMxuO1QDl3NtywbxtIiN6XHEjIN0buONcCyg1TDHJnGI6QjtebEuWvczM3vTZGZsVGj4Uq0wlSp1ll66OVNm38PDjIv+e2QD9PxKsggj4nqa1Wr0H1WlUDtpuAhHzT5d8fCS5fm1fQ8s+uHuObAgk5IyF+j9497g1AAo6DKkBUwK5jkeTnpUuX6XvctE7c8Tsjgd8JICJADlpgDvjwmrzKkwdnwUjg71UgIe5JOBLOIwKHEP6J5/Taubrsfd52o22o0AZkLMY0Y3rGI2sXBBxUS+gThda5FL2s11radmtq3UY9KUc71TvQeCG0ihISmNAi2Qe8TwDDfGqN2UAjuiIBlBMAdFAFwUWdgrGj1gapLztLilTbexKhDPr8awAFndu0ZvPp0grrWavet9mwIVbCyYuBDS4WNhstbbKo2xmVJ73He9IBEpyB3NI4J6jb1wEJclQLtx/VqQ2xHpTcpSALsUWSRTnSpItAT2HolPheThRn8TYcSOB9Dhw4yCFEn7pbAhKk4pAld9Wg/6a1eRuQcFuiVrW58e94300aIpHwvonY4usACWgiACAA9vCTUIUECiBhazqwnabZXq9jRWtpu1s9++gH79vbH7xt08bC/sNf/Uf75PkzOwWxkWhU3dpF3+7s3bVm0bPzwZVdjcc2vCKxmKrSFkGxC2lCP3dWAveTSEMjPxPFl1Yg3TuBDIliKSkNr5gxrUM+g+o8eg+JxqvpHuilZBo0tMGEHVGwk4CE6vXNoaM3BRJgUeTBadjIAD+r9z/3Y5Fohl+INZMDCbfFF2/qn6OFK+x5Dm7ktrLK+OD1stOzuXQyUNZn++JHRmOqmj52b3X80dKQAwt1CyAhAIcqIyEP3OM74xpz3QJIyPdpnAM/A7DmvZt8em5389iuel2vAxI47jhmj2nWK8M56F6997z+zRgJM4F/tNmR3HMtEa9ut8we3tu1R/f27K3DHdtqwz4aW6cxV3vDe2/ft+HFqf3i41/Y85fH1up0pRfAp3A9hyME4Ug+lnZ6em7DSx8fd/+wbd959x3b3d6yi7NTCTOenQ0MrAjfQ2vFmlCfxAhdQyH8PQnPnTv7dv/+fdvZ2bFffvyJhBgR+3377bdtb/dAAMLLlydqhSA+4TPGo4lYC8FOuri4spOzU7scXFm33xeY5YmUg1jhD8ZjpyM0m7VyFCBMCOqD0vS1nk1V7faWhmqhJ45biaM0AvhsBybiXnsYmSD2lACTsPn0I2/R8uSuZrVUaNBaEfPR2QEe7/iq81jUE1kVcOBK0uKYxgvGWsav1kXPgL3oybwzbNBBWrVW6LuTFlq0WoiFOp/baDYqNSZ4bkRim4qnAsmSnY6EPc6Z2ICcEJ2DIt13ihGIFzIOUvdAZ8N+4BCJ9UFU8NzeOiLA6+62NVRgcc00z2dW988LWUuBPTASphN+zhPLI2lKJCMe90hxSQIxInZcAZruY3Qtk7AzrIEqUAqjTseSgASYFvlDifdimlgdqaiSWjP9s/0+socCSICRIHtA/CJtp6VPoUJ8cexsC5+CQwEpAQG8ds5ki6WDCC1iQwcSev2W3dnr29ZWJ1v/0wTiJuZeEswGSPA94ecqlu58pmJXAF88l++DPO6O/Cj2B/+GkbCYpqacxgIyju6jx220xbAe2vZv/++/MGv0vwIkML0hGGFv7Md+28UWpyn5iYrb1wksw7HETciD3XguT8bi77lDwkBW0aJqQpc7zjBE+c9qkJAHu982kBDjQ3IgYVXdXgcSyg2+QbyqGqzF+d2WNFQT8WqiXgUSqgFJfkz5Ys+BhDiGeG++2QJB18ZLxi2/Fvm92PT7bed3GyMhKiYRrMZa4t8hihRAAt/ltPwU3CegoBooxXmG473JCMT6DuPFe6utDfnnh8EPp6AkNQEC8TvHHUBCtDbka5xzC0Q6gIRciKl0KvMUiFFxmCfKrSbTeG+fAAZmXhd163Q5DpKZmaYvtDt16xVLu1MsrC2KJKCFBh15MNIIJWHSfhdqhD1AwCXjncZzNSZXAhL8+N2BxvFDF/YpEZ74BY1d9Q9VLXx2sxJSiWChGp36jWd1sRK6jW3rtfesPu/aq+dD+/KzEwkvAiRMlw0BCWMBPS4ENJ1r4rOABM5BVeKSPr/OSJCdmnvAkwMJ+frQva0ACUoYE5DQXHpyGPu5rASon5DEdSEAAfaB1I/V5uCciCn9+TAqKoyEfM/ctn9ukyr9uvY+grzYEzd9/zcBJEhss/JQ33rq/WdKQzAS8GFoJXhHrgMJe4uJbdcXGk9KD/TB7rZ99/vv2d1Hh3Y+Hdh//tlP7PHzZ3Y2muv6j6cEhW3b7u5YvVnY2XgiHQupxWf0SYEJBK9NqlrM0XZACGCAOdPqo9XS0m8rgU16mDXFIQEJCYTktR4oe/JKEC5bVW+JJppXU6IHWOKdmQbGxntdYXRUr2XY/7DpZRCfEgaykdz+h1/P90D+e9VvVKc6hG+IZOg2oPy29X3b+g0KbMQe4S/DV4WtrQIJcZ7TyUiVZ4AE7JNE9MQU80ryqgqa2kxSK1SMfwx7V7X7VV+b+8YceAmxxbiu8TPOe1MCEbZGr3nDqQ2swWDtRdwWSV/VBuQxTNy3YFBf50Nvvv+M40UEFc0QZ7I1a9CeC2kiPDgESNiVn6pPLmw5vbR7O117cG/PavOpHR2/tLOrK2cKLeqipY9hIYznDiQszK4uRpoItNXv26OHD+yHH33XHtw7tLNXJ/bZp5/aL3/1KzEFxmMqppaqox4/TKfOQOz2vHDAmuCBOByMBBhNjIxlbQEgvPPOO7a1tS0gAW0Uzv3+/YcOJIynAhZgJvD6ly9f2pNnTyVWRysFYo+hvRCTnnj/kydPFHdF8ULJMqMeYTY02hq/2Kh31qaG8P6ISfKiyqYW0LAxSjoDFBAgSrLo8ZT2TqpY12vOHIgHCTaC486m8meVZDddu4D9lNdtY5qD7ISAhIZPPUpgA8UQ/kZSSgLuQn5ztTr4um8IFBIospwZM5E0XjdGlFcmjdD6oPNK4G7EJi7gSOsM7NKGJmcI9F0sRNfnGvt1dL0nxQcwR7H3NcYWN9Qy2u3B4iRJxp67cCuxUjAE1FqpRD/AEROoIEaFWCfcxxXokhegwk4EK4Z7lAPN3AtJw6ZrlMehOZCga5VECuM+B5CATwPMJyFWG2EUZtMNlg9MjIRF8keSmKVlA+ZKvSYgYTxykIqbKXDX/D4Sf8qW0gKrViJnwzL1AkbC7lZb0xuwwR4Tr1oY4lx1LdPxhyaaQAPYIQlI4BwDSIiYPbdj1wEJ9WUhVvmiTpuHF8Emi7mNJ0sbTWld69q//3//k9Xbu18BEqazqRi038Tj75+RIKQ6xcppagNiaXrIGE5L2m6eIMbJcwNueuTvCWedJ6e3AQmI1+TUzTywCbQ7gptqQBMOMw9evhIoJYqWzzJV+VM/nVrlqqj581/9983LIAIlN25OnQkgQcl1bSUkUxrXDNWPzZAHTHmwdtv1j0Q+D0TiuuhnUJKuGdGVH2t+pnFNFfCF6nxCIatAQgQYkRDzb3rvQQSjArt2TFnfs5/3egicf5+q1UGNK+/WitIbhi+ScJJP7gHH6CCPU/3cYaVgPekqYMCKgrEyrp8Q51E6TZISYMivPPy16gdLUxek5pomoODUS6ZEEisiOXBk3Z1sFUgIo+a6DgAJ9ESObDIdpK2aRoAl5N2pc+uMBD+/NENa9x5la5wSFQrvU2NEHu9lbF6riVhiYd12Q8BBs0HQMbNmYyEkntbS/WJhBeMc09ge8PYVaOTJkEahIdjId7ccYIAORzBXLCaqJrHXBDnw/QImGqVzzdf7InOyvN6v40zGXE5erAQR2K2+aNje9j3b7t215qJvL56c2eNfPLejp6cSW4R6BpBAuIfxV+VY1eGaLdOYq1h5EPE8fQ+NhGQzk1iiklP2bdY7WiYnCTgQgCAmRQpq0InQdIkkjqdcwwW05PTrCPF5Aqpvh9VeS9TRBC6MVOn2AIEgRoFE+vwl4EM+327DSr1NbPG2RK6aJJbfn85J79e0D+8hj61d/qQiv6Esfh3AUX1tLjb4lYkEYow4kMDPABIaSXCxWM7sQadm/TpMhK7tbHXt7uGuffi9D+zg3oGdDM/tL3/0X+zT588FGNCWcDWm55cpJFua4nAx9pkLGpcm++6VO6l71BoSThRAxZgrAVQ+Po0Alfu+ZM9JWLQp6q96khVorVrx+DyuY7uF5kcKHlk7qu7Re+lsmjwQ1H2pAAmyK/kauAVECL8qIC8JaMVzEej6jPjNI5R5Pk8a8mQ33o8tjP2d++n4+21AwG3r+7b1mx9fzB6P4+a9VIRl/5WYONCZny8JA4kicYoDCUObziaqPjrdGUaSP1bgQYzk9IbhvPIV1Ft/w6otwL/UR2XH6xX/hJhd0laI65EHvnkCnx+7/FhSW8vji03gTPW5uC+RKAbzJAc5Yq3kP6u/a2TmWqqYL1DO9/rWh7rNrKhj80aimHdhyXVbSRdhRyMfH93bt61u3RqLic2GZ9ZtLG2737LFbGyn5+c2ATxAdR9qNSKo05laG0aMBp6b7Wz11XJweHBHs+u/+8F37PDugR09f2Z/93e/tCdfPlNS/+LFudoF+n3+7+kklATSPqXxwkwA8n8Hq5D9OR7RW92yw8NDMRJ4HUAC13d3d9/effddXQM+C1aCJ4Om6RJffPGFHdy9o1aJrf6OjcYDabVMpiMl4rSN/PRvfy7WR7fT18/JmPO7lM2oNzv27Okr6/V3bKvXV0LItIqr4UDxGbaWf4uvvaB6DENxJoYBiSPJtNYTa1Jr0f2X/F74QajvUulPf00aCnGXSbCZDKekm+q1tKugqruOFFoR0QahtR16CwDoml60qpT7GGvKElTwYzpX0xbpdwnhJsq7/BS0S4De+UTnS2Ip/8tpsfdgCgfbTz7KW5UEIqjgtLC7e31VytXawtheBAQHY7scDAUmjEeMLfRYSvGJzLIXPaStULaKus5KtIPqGi5Zl0mwco4vJ1YDUAA4ngvoopVCRRuBAl/1AQF85Mxozon7xfGqpY5rmqZR6LoINEmjCq0u36IJ3Mn2RVwj3Yj6SvtCwsYBJGQEBlo8ZC+Sbo/HCC4SWmu6oDVjLgHJlrSKplHkpc1Bi6E+t3bhjNZWYQIStvuF9XpN29npqZUo9lyAvvHTfYlrcfCAnRDny71UXDYDPJzafDIVsOSTGLzIg69Wu2z6CbqBf+fzioYDGOIb1nQH5OuvxrCD8OOF/Ye/+P+s1TvwngcWQIp3yDui0JxbvV/n9793IME3ip8b//e6famu69+J9h5BciRGEQjLbKQFky+y3FnkSWU1KAhQIJJVXhvIYCR6XGiey1HSamAT37cJSMhvyo3OMhmOMCCv/fOWu36zRsJ6X1j+UXnydNNXRCBw3WsiaV5VRsKgr2hG1XsX9ykQzKjOyJSmSlTcOwWvGMcY7xNBZWVdVDXRPK0ASU39cqm9ww0ODsWdilccs/CXRFLflwI6HKLWLsg0ZgzVe39GisIa8QLqt1DvKp8HBRGmC0n11ZX3HUYQHkmwgx4k64zfifngaYJJos8TeLYY65LQVQ/SUlIMYl6bJ2qrC+eEY4rRYJIznODcnCaFIyyTz3Sd6R8jSA2WBA5L1YfZ3M7OT7w/NNGLNRIoOWMAkE7L+8a8R8yDEFStfZ+B3E7NoKfxGWJd16zTaEkgkbFaTFnY6rc1wrHfaVmnaAgZlvPDGdUmttNxAcbSYcFKADSb+/xe3eU0faEFHTCJKAaIpjngjFKSE4fxQPtEjGSlhaJpddH+PJUPhWbpI9jSuqjuzuK7oJi2FTT1GMXV6NrdvYfWae3ZYlzYF5++tL/78Wf22SfP1PNaLzr28nJgc8CIek2VqdECYME1Cbz/D4m9VMVOlW6o8nUdyKoHuLpfI8CJ/cI6LJ10JAOAdzAgFB8F9VOc0ZRMuiifo/5aXM4+COo7Tl5jlJy5wGtJWzQeUjlKCuqS43JbndpFksGQTb/BwOSJWNVOuP13+qfS36BYan+mT6UqJcZIwxpQXfEp6hIARK2VAWZMsYj4o/QxqSLE+SkhSv3/eaIUh69zyUAJna9EPX3sI/+GkdCkvYHE3Oa205hYazFWsP/e+2/bn/zJH9l3v/+hXY4G9qvPP7Wf/uqX9vEXX9jnR6/MmoW1Ols2XTCWE5ZN3c6G2BQPUPJj4twAcqLfthrw+vr33l1dO/XPu7iWB5Fuc2Jvy96m78hpqyQ9ATrmSaTuW6KS5v4x95G6fyqB3cxLyZP6POn3YHzFNFOQlo1oC/ATkJbvjWA2by0rEvU07C6vC3o2xxZAeHV/xXnQg33T40YgARBa4CPsJZPIHkAQx81YOL6z39+SCB2UeX1n8lPRLz6ez1QNIxGBWg/oSuEBpgKVSt1T2pHYn7K1Hs9GJbDFvPElTK1CNp7vJ/nQKDSmf8Q+TYD66jqELk61t3wFdMR9F8CZTYWItRrAZw7gXAcY3BbcVmOviPtuK3QEPTq0GqjW8pAmF5XOurPvIt6g7K+4gP74+cTqs5EVdUT1ara307ZHD7ft3p0tCQAvxpf28PDQPvrgXXv01gObDC7tyZOP7fjkmc2nQ2d8zVs2uBraaDhUoq/1S35ZdzHFd99+x957/x177+13SkG3aCGg8vzJ4yf25VOS+qd2dQXVHSCBpMb3flSDfY87aEjcwfpRbNFinTl1n1jXQQcvAHCeJEg+CeKO9fvbWhsnJyc2HI71nnfef8/u3bsrdsPx8ZGdnJxKs2F/n9d37Sc/+Vt91717D/Tz88+f2PZ23+7cObQXz1/az37+S2t3e/bD7//AmkXDfvKjH9tgNLS7d/ZF80f75YK2reHEGk1igK4nsLQACDSdSiAWP8CEA7EfOj6SkvOfaJrExMbTiccIRaccX43jQ8tAQAPTkkQ/x+0y8cn1lnzfZYKys6lPu8nsjHIGmBqaBuDU+ZhmwD4q9aFEmfepB7L/CEgEEyEBJxQhmm3aGrkHNYEqiFJTwOD6cG2bHZ/OsdVjisdI+lEcs4oxAMYClb3vn3XgsaXvIB9pHYm1VqBjF03ACOLSQsUQ16egHTaNmZwRJqG1xbXiHAAAakpYYQ/UaQ8pxRpdm0L7KK2rVtuZIPIVSd+J93HdgpUV8T2AEUCMrlOz8ERbQXdiVZXjR7kPq3GcgBPVHE9AbQJE9TcJL0bugcC1t29y3bh+Yu5RPEnXi7axyWRsy8VELUtM/4KZ0O0U1us0bGfHx4q7iKmzidljYdPC93jLIf4Of5vyTBXjsNtoanirA4AxvlqTwrhfjYYmeXDmTbQwuIZoQhDPwCaYt6xW97YagAfpPowmdjmY2JCpYOO5/egXnyRgyq83n+MBw21W9fX//vcKJKyCNp+xzX3eavedQpnETqLCJvQ6RMMIVFMix+vCYW36+U0ACcFIyJO9vEKSB0p5QFe9Dbeh7q9/2/JX3hzIBDWMd8R5hFP0IHHz6LY8YLvpuK4RLS/fEtWs2OC5w1dwkQL1/N59HSAB5xEPATyl6EraKyk5LkXQspNR8q+UNB9Plqr5qQLsSFU0zzmIEFNY9V0kcwQV+hxWK5sUAMJ7raIPStd/gTND7LBI4lg19R3mdLny3JOAYQRC0bfmxihGdXEohca6+LqD2uRHR+UBZFNVWD3vPdYCGhKyqX6wmdPBHADxR1ntU3Lp6Hfct35vy/rbPlLq9PSVLTSHmB7ORDHWHN+mqHMYvbgnOn6JJSHX7OKG9JbWGD9WZ3QiTAXGEdEDTvWT9y+sYBYwCHBRWLtVF5BAsKc51PWZdQvEn5IgK4KHYvZQtSVASEACPaRSMa6pzzscqaZFULlG0dlFGXQsEiNSf/jSGgWOwd9DQi3RHITqSO6pjMBGSEkr96Xd7trOzp7dObhnO9t3rNvasdmgbq+Ohvbpx8/t8c+f2ctnZzaf4AjaAhKYfoD2wHg5twH0OI6fvQkFPbFtCJSoasfPpn53vYY8yYkKf8kKSAkh6L0SxIwiqXuzcDFQOT4AFE4+AxJgSoSmQkx8CIfOwamKygSHRaLUwbiROKPba+/TX206jdpKDDT16X9DQEJoFay+CxaCj6UQEJOS+SbAAsk81QslBEnUKZTzcx+jXkO/btHH6MccQFMMDUv7JtmRnLXAxAaCxgASAICkmSDhRUY/Lq1NItLv2KNHb9nv/7M/sPc+fF90yy+Pntt/+i9/ZZ89fW7PX53ZkkpZd8vGM5/GQGwyUXVlxYAKvxQ/A0iIwCa3lQL2EvCW+7B4bRVICN8WQAJJMIFQUHPzpC2+Pyru1e9fHUdWOrrG0XwdIEHgQmoJywsDfHTYsZwRBmsqwAKO9TcNJLAwSdwQTZUI3TRRqxso+Zt1C8YEui3TeSXNF61JEherWbvbEZCA0B9AAi1a8/FAFeCZJji43UfPpegWYqnwXlWHL7wHWrVU0VzrSkCozOn6RW9yArMDYI+fXxWpWwcS8nsRviV82DcBJCguzCqV1wE+m5aW7NPc+6z1PiWRCUhIP8s4LyUj5Xx7gQ1Lq3OdbSTWwb37Pfvu+3ftrft71qpPbTK4sHsHd+zttx7q5+XVmT158qmABMY2ajKKdbwaOhraQlXxsRw4SQsA+h/+wR/YW289kKYB63OYWgxOTs/s+NWpPX9xakcvX9nLo1MHBswTFa+qNgT6+7pmItDIFsQgSnTmNoWRxFSh6VJ/w/+R3Pb6hRJV1iUVeYoee7t3BCrMSR6vrlS9Zz+98+4jaS3wu4szAoqi2eFCj8+ePdP9gfHAWnj69Kk+BxbD0Ytj+/SzJ1qPH374oYCvn/3sZ9L4oF2CivrF+aUNBiOdW7MB2NV2BpSEHRdq60CsUMUDGJdi8XS8pQsGw2Rmo8lYewsbzmeoHVGTFebSLvBpBAv5dtcUoDCL03MAACAASURBVIXLlWxKwIBqfNqHygMQ+gOUJoFGQ0DitQDqaVgzcS1tDI5MWE1OwccvCtxRfFSzJRX/+UqfgXNRyyvTc0giZ1MbDC5tPBuIqdABROh3dA23t1u23V9Yt+PHzDWiJQUNCqj6tKMw/YKk3LUtPHaMtlP2sCYfUDwRAOMtKLAxFUPRegFQoMkNAAf1BFD49ZrNazaZSnGh3IO0jOZAdLBfAEHYY9yD8BPeQuBxcuxb2TQYIgngqbe8kCvgLvldPp97q/sxWQEJeU4WcXQO5CreyUZDwnTRWOv5Qkwg9CWwhdOkzEksAThAARDQEAChg9B3BiTs77etaPrr0KrwfCsJrwZIlIAcB+MdiIxpGLSysu5islmu6UMoy+cFEBVxqxiwxOUwXxtd/8wmgAIARd0Gk4ldXQ4F8jD95Ue/+FhMGsRUFtOl1QNIkEO/xul+zaf/QQAJEcCUs8/VWucVk28bSIgexaCihNP6hwQkxJqIyvcmICECyfJap+rTrdTNW1ZiAAl5ZSsCVD13y0LWPU6JXJ7kxjlAB8qPOaZ7lBWGVC2PXswIuWWUMIBsvnQQebIOaU1JuATDyhTbL2VGySVRcE6CO2/9VDa/msstw0GdlvnPVNf7bY0K5BxOX12sJYJxH/Lg2dfcOmDkRhVFWPqvPJhSYAYAG0CChPqcjkri7ePYUuVWQUTNGiCaGHJVqtYVt7ksIZaFYY8KBU4Mx3R2/kqCiSRrMcaMHkEZcX0+1WBaEpxKR6BL3yZpWQsgoGDs4NTanZp12x1rY4ybNUO/sAtwwOio0VCaCDAUUBmGQhqoOm0ORYPznzh7KTEPpGUgFXp6WFfCTKDuEoxLzoR+QQQdxVpIYkQACZqECHit6o0zEgQkiAaZZjoLRJqLto7gXIhcQYkESDi8+9D2tu9afdG246cX9vEvvrTPfvHMXn55ZsPLhdXmiDS17XQ8MvBmRj8O51MbLhdGjXlB8Ad7A6fuSnhe3V64WF9BwANglZge4WRLGnMSaYpkKhgJJfMgOWVGVOZAgq5Nw0dAeoVFChPeQy92XtCiWeKItXnwpMSEYDVRPiX4A6BQtk34fij1GII2/YZAQtAFq0DCipEwl48ggZdWAclzDaGpRqJXonZP0JeqHRUggapYAAkKkBKVlWui92WtdTwX9ix+0sYAkCBBS10sICizwhrWRhuhmFuX9d7t2v7Brr3z3tt2/+F9XevTy0v76x//xJ6dvLLTwcganZ61ulsa5Xg1mtqY6kJRlDPSww7m4HmIN+nYU5UobCevb6c2whw8CB8XfiP/N+dc2uNEcw4gIdbRmj3O+pHzhG8Vp9wMhOc2fw0wi3nvau9yun3Yzty/BZASVajwgWqfoq0hAad8dgANwUjguWArXpegRkHjurgrAtqNf8ePSNgVoqoDevWa09ABFqKtMxIY34bOlou1OFp48jenH345t14HCvvEFpOxtTstWy5n1tv2nvjt3S0lICQrJGDnl1f2xWdHSmSx7wAJ0aoCkKBrn4AE94d6Jvmr12Mk5P4/7qXOI1UF2Rex9vL1E9frxuuXPidfu9X33fT+HEioMhJCD0d7Fzp52fs+84oqrYn40+G5NWtT2+6Zvf3Wrn3/o7fsnUf71rSZjS7P7GBn13Z3tq1fdOzyiqT/mV1cvLL5wkXEa/W+TZh+QGsjvmgxFQ0dQUX+/70ffK/UIODcRpOZEvZnL57bl8+O7Gows7NTNA28PfDiYmSXFyScJlHF9957T99DG+L5+aldDS7EfCAWkW5AvWMjTYcYKtGEut3pOjuBdXl+fimAv93u6TmSyUhK2S8k/GWMMHUaPSAC38k+CnCO13F/j46OZOu2t7ft+NUrOzu/0msePXok4OvTTz/V+wBAABK4tySz3uvPaD5nzcRYP7cpJIMkzm6rAczkr22phIpkXAlaPfz5SoNKrQr4dIFnEBk8HsIAa++nOEa2hU9MCSy0f+oHAAnEPrKB0mVwJpgwbEbwzmGgupC0WlWbLZ2bAMzJ2ObjkcpOtAh5WyGJfmFFp211TYQyu7g4s/PLM4GCsAZ2drfs7r07drDfswf3+gISOObLy4G9Ojmzy8srMUa4bjAkWV/STEgxXAAJrGHaKqTxgS4ETFBNvnJtKB6sKX8Qv62ABJ4HSJiiBZXt4RDsDbsYtpkYikcJyKfJBq0m/jcxJMT4jCkRSachAd0Ro8d+jnGY05EfX9U+x+vCL+TAQukfGZkJa4+2ArSqpG/gRRD2OxUlAW7EWBmQQCsJjIR+t2l37/asrdaSlrU7XDsH7Zwx5qBKtBxqPSUgIXKG+SKxwMYJ7ErxhIMeKyAhAFnFIgAJNM+22tZs9VIeI26tA33jsdY9xQYYJD/51eMSSAD/qrHJS0N5nef6es//gwESdFqJliLabAokvm0gQX2GSTG2GijlTiqcWb6oq7ciD8iqwdrXu235q28OxGIjhRPPqZ/BSJCRrIxhi3O77TjDAV93/DkjIXf4gQ5GNSCuW34s8d03AQn0T+XBQ5WRUAIYc9/UajqIsUE1kkrmrbvRimujY1EVhwrtpmvt19zJCX4FAkTI5xtryRIwafMDeMzcAG0hLuS9e69OGBK9jrbm1ynWn3DuTKE8kF4QxzWmTNMrrFwXDBgov1DZXGhG6sdUsLCViHStz9LO73kEAnFt2kVXPbkkj+PhlSr3SwUmHtCTqMthJAVavgQgoUWCisK1+vygaTEqcWnd7tK6nYZt9XpWSImYRH5hnVZD1bXR8FLjiUjwGd8o/QKmNDRgCixsSdCMdZxH/27q+U2O0AEGB6MAU9RbGUBCmruu8ZMK6oSti5FAewP3SGtFLRE+Ng/cBCeG0BBrjcpFr+0Vgu5W33rtnnXaXet0tqzT6NvFq5F9+fiF/fKnn9vTz09segGIUNhy1iSnlGAhGglQlC9nYxsQEIHqg6aQYLSarjqtjg4YEN4PGmMEmWoRazpPiCPhjTWTAwmxolWlr/n4P93zZF+5AOq604glB57KxDnR9x0c8xGQBKTTBCSQK8OsUJ9o9NqTfogpsgISyn7Bit2p2pG8orA5EU193AncC0YCQIJwD46fBI02oBrrpuHtMwBKgAptD3pzrQYlGGmCAUEovqYMkEK4MtkSaYukR1ynHBxVAIDbV5TpxwKQ0W4VAhB69Yl1W7TyNK1RNFw4b7vrIlDTuX325VM7Q0xtPrdia8danb6RPF5cjW2MflDLK9f5IwcSYt+WLKMKFT8HEsL23uSnIgHUfUlgZlSZNiWCuf+p2nb/nm8GSAibXr0WBNC5/4jr4VRUEqN1gVUlLhpPR9XnzYGEfP1+5UYB8jaTANnCg/jtrX0lWpPRVAnBbEwl0auvotonppT8+XKptYDQ2mI6kY3Ev8ynY1tOJ6pekpx95zvv2/e+9z07OLyra8GIORK6o+Mz+/nffaJk0cX1GOnZlk+jsqX7EyB7EpiNBON1GQlVRmKAWbGO8BdvAiSEfyrB0ExDIvzvdbEJz1/X2uDxD6C1iyLzPXyHktqFJ8ydZl1tSd3WzHb6dXtwf9s+eP/Q3n64Z712TeAA7VTStxhPbDIZKCmZL2hjSNMNaoXNxgtNJ8L3wcbb3921dx4+sHv370poUQnfdG6D8cgnDBjTHE7t6BhgYGbDwUQJEMd2dDQQkPDuuzv2+7//+/b+++/r+l5entvTZ0/s2bOnSkyns7HGwlqtm5R3nLXiQnupHTGNbSS3CbMRHWMUS/Jimph6i7kVrUKVWf49GA5tf29PSgLdTk8996evzlREKVptZ2PWfDrRnf0DUfdPjo9tMhvLPsIkaLc6YoXh8Wqslbkp8astHGTv9fo+NnkCndtHJyrOSzGPGDZJv6NsS8O/EfNJX6ghEEFCexKQBaJ3ph1tDTGxSQCa9oDHitKj9culh7RC0AQqwQSfJIEd6W1vyb4DDHbaLbExWPfDqwubDq8EDvJ+sYPZ5mggFK5Fxe9Xwys7v7iw8WSo+tTe3ra9+/679ujRgT16sKdpP6yP4+Njn7YBeEKv/Qxg0pkKgCzEih63rlob4LPl7Z+ukxD31otNq8KYAwnQ4yeMgZQ4qAMJZdKcJmTkPDPtpcSwXZ/gAwPVW2vkgxNQL+CUNlnpJaR7lexQ5CURz4wHXkiMRxVQyFu7429he1QcqbfUEjNCUyABCbBBBSg1YYmNbEb7zHImocWCOLRVs163bVs9tEX61oGp0PF17z7DmbccP9/PfQ8RRqZB+L7xouNiyd8dBMv9Tu5nc107AQmhWdTuWrPVkU0gsiaPAS8DSMCeq+1kafZfP/6UESZCCdeAhNTmdpN9fN2//YMAEsLRUClT1UAiYO5cv20gIQJxLeq8Vy4lpGUQmYlTxYKt3oS/DyAhP5Y8WS43UxKnyYO82Kw3ofnluaWK43ULrhpIrGhNnnhG0F0NuCLg4HNvAhKiwhrfX2UkKOCS4XfDJNw3eqlUbWh5YpjNcOW8PfFcn4P+FWaC1oAbBDfQK1jFj8M9jajvC9VorY1IYL+jxJXvvDi7KgOpfH3EfXO1ZU9WclCL5wk4IdmrFzAcaJoBz7mKwotjTFXmMNZ8nvrZJZjWlRGqGuP4N68NSpUH4d5jKaE1J7Wp0hqIKQwEzoMeXZTkOW8q/7TdIZjY77VTHx7U8ontbEHhpOeM8WUkWtzRqXWaJFswAEYgFU4jrTH6kaQeUIEqHpUWvsMDHW4XNDMomS1VKP2e+7xld44x6tDPjx5lgI2k3eDu3Ef9pFYIrV99Z8unFUBFw1kynshISJvSRKDiR1/oVm9bK2E8GNvoam5ffPzMjp68siePX9jVq6m15m1rWNeWE2YYz61WtG2CyNRsalfTsV2huFtb2AwmAveyWAEJJKICEqDFixpft+lo6CBI+r/KSCgD7ZitHUKIBFsJSCC51doL6h+MBIEAIZ7oIK5sRKL2++84YuiB0AEBE6DLzh1IWDi4MNPM5ry9YX1PRVvPdfbj6wIJZUCRElTIw+i4ACRA428XLQEJ3gLDWFEHEhQApDfnQAJBe3781ZaR24AE7Rn2Bx5eQp5167Tb1ina1m82rLUcGqPsieGnIaoqWmxNrTSvzs9tDADRaFrR37ZWr2eTeU19xMMxrVKrtiPuYTWQqiZpuV3ldPPWhtyXxe/56yNZL+1nBiTk31O1JVV/uJ70vTmQ8JUAMe4jifZoVE6diWMU4KnxruibeMAXwCxvJagLimn1moZPLEGt6xZuev5GH5r6nsWAmC4ERt6/90jV2quLgUT0JkPo6L4PBXSKKUUS4720C4BjemMBlWibQ1xzPFClEz/z8P49+9P/4b+3P/3TP1UCc/zyxB5/9qk9fvyZPT16aT//u8f26uzczs8uFXRWgQREOLXXE5AQPvC3BUjIwfW8mFPGAxkjZtOtcoG7lERHTJda7+Rz687Kc1FHxP7QMZi5IHBzYXvduh1skxx27M5+2+7d6Wj048Fe37qtpp2/OrXjo5d2dnxii+XUul2qiAsbTwZihSwXTQkechidwmxvZ0t6Ch998L5aGnj/5dWFPX3+QuAPfg4NAPzwxdXIhiN64Z0aj37B0dGlzueP/uj37X/6H/9nu3fvnoCPV69O7NNPP7HHjx/b0cvnAhYYNTmdN61Rb6ciBVVmQDTAU0+U2+26jUYLGw6oTssliSlIgUJxT2qNFSU86Qngh3kvYQvsS9Yq66rUZXD6o9gVan9sNmynv2W1Vk3rHR9CwYCftMJJJ2jZ0sJfzlCjR9wYgL9pnV6vpO4PxyPtd5EPqJ206mJMRJU7AIWI9Si2UxhZJPE7tTUw1SGmEM1cVZ99p1HpKemW/UoxhwirsHfUDsj/xAckdfhPL9Cxnxmzy/n3e+hNACQwkePcRoMLMYkkOCjAkJ3mrEC1WCCSuZgKVBkOr2w4mdv2TmEffviBffjB23b//i7DJtWCgr1Ao8I1Tpyp4cmp6yUIHJEtiTaNuTVaJPEO6MquJ4ZUxNy0RsiGLR3o8FGQxMvetjgY+nmGjfJ22mj+zTTNUvsQRiriSV7n9mWlbVDGHGkkpEpPFDQAWNbiHD8XgIRqgSEH0nMxwU1Awhyg5QYgYTQaaN86kFCzFmBucyGxxZ2ttt2501fBa6Utkdql1CoLM6hTAgnyKYg5CqR0BspsDqsYrQQYRTE6cpWjBHDAZ3FecZ0V/3f6vu4kAGo2lWjo0sdBD8ZiJLAMfvr4898BCQTNUUUItVIWI0ACN8ZlGdcVPfN/54uq6tQjSPBkIwmqRQKWVPUj+cqrxO541pOv3In9NgEJ+bHGogzE1oP0lTJzbMjrjn9jzHQLkBAJZp7ExnUPICGufR6k5aDNTUCC0/X9oc+paCTwvD4rkt2MVskmBAiIOcPxnfFZccz5eQMKRN+6symcUhRCZNjkEGritVSH6g2SNpK1qfdZIWgE1X8GpdARdI1wSaKRrG8l5FDxoF4RuCDkWCCuYjaeja3T6lh/py8UHyfC/5o/jANCQVfr2JXaxZZQtXlF/5VAHk4PByc0x2lcjg6nkXBME5hMskDKQQuOV4YM+dop1PE0TSCNSRRqD1NgMbOW0HZaGcx6/abt7fTEyCAQqdXG1mvDmqB1oamkfjGbWm05FYuBoAU2AvRxVilOm0I9sSEBNQ9O2UfrJCChlYCEdK6wFQQMaS60n1e5dwEY6HlrNdL3U/X3KkQrCVB5/3TDle5ToFBrNNVrWWsUtr/3QA4fhwUbgWs9uBzay+dHdnpyZSfPTm1wOrGrk5HNhzUrFl1r1DoCElTdangiPlrO1NpwyXgsAQl1/U97g5JZdakgFOhjjtQyQhA3Hq+BYysCcoj7pBabVGEv51InIKFhaGxkc7YT4CJGQgIStA/S9S4r90p2zabsH/VaOnAAmAC7ghYHjRHEfoduhz5jHUjICEUbzcuvAyQoLtKkBrQxXKhBugQNQJ+2V//TPOdaasXZBCSIcJrUwKUfka7DWuAijRQHSuIa5S0O7EMFCFMXBO11OgIRpKTNnR1eQGp3qnHyaQrGOO56zQbQnlm7JDOdrtXbPYWzV2N6Ybn365T+3HZVfVeAAmF/lShV/Gf1JlSB3zWgIrU25FWmKlieB2/x2eug/JtpJHglL41ozSYKqLqlcVwuOBcxAfeAvRpB2WzqgSj3g+f5/TcJJDSaTVUaEamF8hxAgmzIy5diJJAIrgDRSHq9zWZKPy5VZNhnDbNeUdgQ+vrEbHurbv/dP/8T+/M//3P7sz/7M4GhP/3pz+xvfvQjAQlHr07tl598UQIJJBgSWFTS4NeMPlxdu2zkra+x0EJYMQqqMRCv+7ZbG6prPI8FZG2+UgxYX+EbgQThps5IcOYbn+MTJki0nf1mVtTmtt+v2cP72/bWw13b3kYUeG6HB9sa8bi/tW2D8wt78vkX9vzLZ6rIM3MeKYrR+Eq9/3SkoDlMYrm307H79+7aowf37Z2337K7d+/YZDQS++BXnzwWCIC4abuHfkFb7Lhmqy8ggjgC7YLz87FYDX/4h/+t/fEf/7F98MEHotSfX5xqysJnnz22Fy9eCFi4uiJmwApRaaYqO5Q/bXfMDg72bG9vR3sHxgogxtlpAhcYNpV8L0r2IehHlRpcnwdt2EXhvfURKssPl0LRLgAI2NAqWlYQD2BrYUPA3uR9+FyE7yTvxLjCls2njMecyh/WacVB0Bk6ehKspvILQKDCRTcVUeqenDvlPFHnVVgipkBzIRJszyNikhgMkQ4tBo4TuNCz9NkQxXPwxuM+kGBe1LAZmguwQ6Sl5EUwgB/AY+KMnW2KDtvy4ePRlQ0vTwTcqL2FKrwS5zR2mVg2FbQkojcmzhtbs12zd955ZB+897bdu7cjIEF6EhcXigNVN0vg48X5lYsHco1SlV/AQmKMco38EcWEFagaNjFABAEJ6bw9ua/b1RCGjie48l+JkRA3PdiyikOJD1PbifalQKhVPCabHXFKmtIQQILYM1kRUAUN2GNDF4Os2p7I+ziH8Inx/jInpGCi+Bpgb5oYCS4o7a0NJOcexzKLgy7AJkLfjaVt9Zmy5EACjARaG2iF9evuAumcL8W+nJEQemauTQfrEKbT+tSK/Hhdr2ZVIGA/sQbbbdchIXbnGnMOiDICJKCRAJAwnDpo9PNPv3AggU1JNSz8Iet3nYy8MQZ7nSd/6xkJASQoIW1671YACdygbxtIiIu4Ce3OL/BvK5AQoIFMRcaqCEaCEuGMTZE7YgXXt6lSv6ZGwnVAQgTrK4bE6jgDhLgJSChnlqcDrzIS4hykhpoxEhRcInKnqr0LCnrA6c9JBXvDaNFIGuJnOcdYdg7qaUJ3lbQubTy6VBW9UDJFsFezTgdqXxpdlHpOddygtWnMi9ToU9o1mkxcsI21j7r3dKSkdXtv23pbzII+tbOzC+8pVLtGtOO4Iq0cgAJrr9xrHSAMBGLdRPLNe/282gQSvkJ/qdj59fcEkPE0ERzS71dD0Ieklgo+SXpC7QmMAAY6CCQ25tZp1tR7udVra0QWwj6IKdZtQF3duRyqBNHa4C0MEj4ESFg4Z4LbA+NAsWGqmAgsT78ruMsQ7zIoIAjI2kfkUJT8LRTUFYyXlNCY97ALAJEYUiEQg2vqgBHViUJ08k4HWlnfdvceaGYvDnx4NbDh5VBK02cnpzY8n9p8tLTluGbLUc0W47rVJw2rUwVaePCBxseM4Rm2sOFiZpfLuY3QGmjUbNYkRHCASfdFIoXxMwnUJhsYCVtVbLG0UQlwCyBBzkoTBXAurqQcgJ6SrJSIyTYkEEF7KSoLrAUBCThjhSEaYQmAMFnMBCYAJFBJV+9e0lYoE+7QSLh5eu9aIlCtPHAO0Cp1LsG5LaEKH/XYZt1qzGXN2wk6bd1bok1XP08U9gwcVqU3nZNXgn0CgQAo6JAJuBa4lb7fjyVCstXvXEuNYUu97Nv9rZLuOGXM2eBcY0jz5F73ArVt9aw0bElATUCkSIbu65oUzUl420Wh86za8HI9ZEJ0eZJfAgIhT31NtBAU/xzsLT879dAGmFsF13NfUrIYkh8qiwNV0teG48hB5fy89HzGqMNOSdMkq9yEsGJ8hgC/Xq8EDKYp8wnNhAASYrJDHsTlAHt5LSsFherhX3dNfNESjPvYWSw/x7azfeBVrPFMiQGMLg/GXctFE9tSEM2uHS7GsmPsZUbl7vTaSlAoc+3vbQtA+F//xf9if/zH/1w+4i//4j/aX//4x/b82ZFdDif2i08/l1bC5QUJCMBZ09v1oJwDKkZ8UGEk/P/svedzpOlx7ZnlPbxptO+eHvbMkBTNlRTLqzUR+5/vftjYD7uxGyuFSI2f9gYNoLyv2vidfLLqRQ0aIDWULq/EiugoNFDmNY/JPHnynDUz4XogIfbwSOgjnoj9nnU5xm4WyM+OnesC2ey4z86hS4DXNR+wBhJ88vr98sIS94c9zndiJhmG964JJIm55cQOtvJ2/86O3bt3aPU6wOXYthpFO9zblnVjcVmw169e2fs3771Hng0sN7MRrg1onfQdFN9qFOz2ybHdOjq0na2W1as1taXgfES/+4tXrwUknF90DAG6cqmqo6qWWgIkcH5grDMH0Oi5ffu2BBppa+Exnozs/Pxczgo886/TpZfeYwJpZnRoEzQ7Pq7aF198Zo8fP9Z8AkQAeHr58rWNhmg7uDCojp3lVYkQRQd/Zp/GDa/ZrCsm8TWQdRY2Q8VBi5Hv6QIuSPhx+0G8mJhJ7k9mpSrnRw874xvKvxdSEJwEz+H8Ua4nR4r7PZ2ODf1Cwqtao5aq38QMzlAM9qnPKeIjKu4+hjlG5r0A6FJRmk0k/bRQiu5PLAIYsQTI8DhI0iTMFTQ0aCld5o0OAnrucQIQq6BAT31Vn7W3sy03C1iPCF8Ouqc2Hg1tIOZRWu+XORuR2CKgqnjMGQroGXCfeBD7He7v2O2TAzkJuG2jP4j3eB0xCSAQ19t1JtaAQgAvaDFkXcGYg4wh1iKKRdyviBkBI7xok4q3VrShWn1SzJyAhNgLFS8wZcSA9bYKwJ+sAPyqZSbtUwEkrCw3UyE5CyREAZJ7hthigMaxtmTjmOz6mwW1tR4Rk9BysqBFY5rEFrmHuhHOUJQezTwxEcAWELAESKjY9lbV9nab0kjwee2AFmu1hL2TdlZoJGjPSy1jzg5hXnoxN+wtN2MchDOzexDvY+RjCwzwzP7B52IhmwUScAAKIOFLgATirP/sQEL0iEh1+N8ZSMgGX9mfN/emv2QgISbQdUCCL0CXFZd531XJdPbcs4H0Vfu1V1JSNS/192QnRvSt/WuBhLBpiwXjKrFFnfdHgATocCyWIIey40m2SfgX48ntdi3Jh57dLNl0KnhXIT986jl7V9WGjCdRLDxdxxOrVc1qtOTYzOmn1aLVKiX9jLggrQISTklBsBbGoHbJggcKsyvqci6hjLy9t2utrR07a1/Y2YcL6w36nnBqY3RkXD2CbJjqa3M1XPq+tbjn8jYrV5SYxPgNq9UAE5Szi6ngjB0iDfmaI8xEKDCZWbVQsVLqqyMgQF+AzY3WBKoj1TK+9+6+UMKJAb/tKjaJeRsOzmUhKfcLtBTUmoCqMaiwixtx3TgOGAqlEmwN1Pap4JqVKutAlmOkpSFAK22KKdG73NKwdjwolPMSwKzyxVQpZhNVQWiFKAMkLFzUEkqa7D2LFdEhaySE5aYNxkUb9KeqGtGj2L3oyqoqJ2JDwaZdaHEVy4E8DxY260Ozz1ulUNNaRt/rAtAgbzZYzqw/n9sgN8eV06bFnJJz/h46FrQ2aEOeL9V3X8AiKauxkXoNVwyChGaHFkm2eqxrDqBxBZAQm7PGRarQRe045hqJ7jTngBTAA8ABQAJtGgQOgCMgNc5IcKo+oINrCSQAYG26cmW4fxMjYRNIUO6dQD2eaZGhtYb7DxOAcUegRhaYTAAAIABJREFUhN0S1d52b+AJBGM5gS3hD87HTBaU2JhT3pMri9TkpMG1qWQVkDMd/3H9ucdSXc5B821I4ZxzIknstS+sKKsrFwmTkjeAAWCF1L+h55all7BEUyWBfxzfaDqx6WhszUbjo0BC9oJeCSJwLtE3+5GEOBLqNfCc0XNB/A1GVWJrZMGCdVCbRGBTO1k26POg9TKz72N7yGZCvxqfyUqL90V7QhZIiPMO0UnZpjWbWkfF4roGSIhjySalMfb/LEACCd50pIQRuznRqmm7YQwsXCDPadbJKldAq7vJ6PzZX2BcFV3XZXd7y/a3W7aYjZSQHe7vqSr9D7/7B3v69HN79sML+9/+9/9DrISLzkD7wtffP7POYKieWu9uch/1fN7tIIO6zrd5oH5ZeDhbiNiMgSKm2NzbI2HX738ikLAZn1x1r65cWNIvrwYS1oACyaTaEhckmCKue4pB1XG+tPsnJXtwb9fu3zuyRp21py9xYACdZrUm8PL03Qe7+HCxsiNGaBGjXMD29vlCLQ1HBy17cO+ugATmxHiEU8FE+jvc9Xa7Yy9fvbGzdkfgoir7i7yNh85GYHyzvpycnAhAYIyrpS8JVbOHEzcMR30xF9rttnXa0OF7cq4hme30vBr/4NGO/e5/+Hv7+S9/rjXp7fv39s1X39oPz57ZiJ509FtGiC33bIjIo8QKUdL34VGu+ljc2tlW/MPrAdlJElmDibl6nZ6vp3OYii0xEdBGYDxQOEFDu1oza9DKxfopBoLPCxgJaIgAeiysrOcYY1SQRyMSOdbbuloAeKhqOxlZbzjQ+Ut8cDq3XIGWSq/Kc73HQ9wr3FmLPviDg10BCRSAcmgX2VTuW4ibsh4PuhMVF4jPFkZSypwmMeV83EoQhibg5fHhru0f7Kr9qIBLVX5mvQ6CmR3NP+4DGg00jIphgrUuRaA0VtkPVN1O2lfVWtEe3D9RdRzQhvsv4dXFTPEI/9oXHb2Ha+LtDWH16yyMEkFZiv2DPcAaxL7l/6qJ3YqFt7835i/jcIoAoxghSVQwWhui4ACwomNOYDlsTjkbhNX4ZTZ5MA2i5ZGYS0yHDCMhgARF3JBXUoE0CyRE+0S2EHoVkJArldVCwxjmujLuiGHUYpLmzxpIAOjCBWdhrSZOJrUVkEAMzxrpLXGLFNM7GOtMw9Qav1j/X7omU8aVs8Cye6YXx5wd5zlU0h5Lmj6AzdrHkpjjJpBAewtAAvf7K4AEAr//6ECCkMV0FbfrWy5uk6JWFrboHwlGAhTvuICLyfRS78xVFYBNACC72VxZdQ4xNhITepQy/fPROx+BzHWb1GYgEv/fTOiv+4yYcDF5NytDBBmxgX9sI9+8JtnXR39SttpyeUBfTz29CUjIVgmy1ywW/qA8ZY8xe33ifLP01Khc8HkaC2Ffl1oEeE8kjlp0ktWPJmQS4tH35enTG0shN4CE6LtnQ8ESCWaAKhTxrAntAd0y70k1aLVvNKlqgVuAwAQTxRQgYasOzalk1Qr+s2WrVcpSyc1DlVLy7IFbgDcgyGpVSAwJKfmWyzZJ9k+qXu3sWnNn187O29bt9oUW83rU3Fm4EMmpigqdEyLdG+BXjaiLU+E646nNKpW0cDrgw3n4IpxApdRT7y4Mc10/p20VnB4+mllFOgFQrapiWriewcJKRYQW6UPMWaMCqAD7b26l4sLKsjkio5zoOonNQC8iKaeeiZjpKwd8IRkBhEhJiTYpR2bVs55aQS4lMuEakaiUsQaoRSQFVyo0E5uEwu6cUMCdHapsokWExxyUQQ+hWKC/taYAbjDGp3duvUHezs679v79qQ16fV2XUq7ktlCTpZUWJRQVzcZkDUvLzbhuWDl6JWS2dBVwWAiDxdR6i7mNCktpJMyoxiSXDTQZlCxlgAS5EaT2rhVYlxLC6OVfJT5RLc/kbbKPnF2WS12BiallSVWFaLnZWKjERMBmS1ZRLkiIVgKMBILBIUyTYiUxFxK7AjBBLAe3SKVitwpM0ud/bA3PAp3xGqybfNQnRoWiCyJMb4dBWZ2hwjrerDesWa9pPeh1ulI/D/vHOE8FVUnMN0DK0IVYiSimz9RXaU358Qoer5VglkRb1/o+vIc9DdXuAj2XCQhy1kzaCaX+nfqEEVzDDixflBMGbX0ACexdiCVeZ8GbXdc3k2Cug0Qgr3nouqT1NQsm8F4XqfUYZTOBW43HK8Q0s+v1DczzFbj9sUMk0FYVMZ9freGeNHhypTmDFkKiPgPkoGcCiIA1XTn1vwcjjfOK/Z73ZMW6rjqGuHqx9nBu3g61doGIdT16YOPaaBzMXNm+BsOs1bJaraHr3W13BDYxhqHNklyqf3060tqnzyzA9EGPZCymzWefPrZffP6p1lz6r1nLf/Or39oXX/xCIMU//dPv7Ztvn9mH0wt7+fq9vT+7kJingEAB114l86DW9yKYMQ4mJurzhnuD6OGJfq0xkQLdmNNBLda8yoyF+Jl2o6vil3h/xGfxmhjDcQ3j8zdjn+waEscV4y77GXGvoKXr9+HeIqu2hcTxZpOB9rOaNHvGNhlMrFYx29+t2qefHNidky073GvYYt638fDMioW5tWoVgQDVcl2tbgDMrDdT7I6x/TPo8TMbds2aDROj4cnjR3awu2eTMa9vi4nQHThbZDAYKpmaLVw8kJ8F4kyXdvZ+IBDo+LhpT548sc8+/5nt7u5KB+Hs7Mx764e0LUz1TCKtBMWKdnHet7Pzno1HZsWy6zTs7u/Yr3/1S/v1b3+jvfD9h1N79+a9BP9mk4WAgPZ5xy7a6f+jiXUuOtbtm9WrABF37cnjT+zg6FDrLA4Tb169tv5wsHKH4nNpESxYSaAzV4SK+wWuAwOznW2zWyfHdrC/K9bRoN+30w/n0g4RkCLWXN6GE1ogqwIJlCfMqNoDIkD/vydmBToJJPPPnz+3F8+eyU5RcdYyb93BTDoLjA2uDYBHr7cUo+KTRw+stVWzRqOqVsvxpGez+UiMSQSm+6Oxnb1r29IU2IiZwDGBzVKpB0wAEBBTsly2nd2m3b1zy27fOpIQ6nw+UCEFW9BOp2sjNJOsZPMFjhdTfcZwNLEcbhXJSpy4bTQmFvN+2s8/u6V2mONjGDFCsqzf79q7d2/EJOFzHBB0cII4cTzydhMVrlaxUGqBTDHkigWcsV0M0DDic1k7s04QL2IfTpErOWSEa6yLPU4kDKyCMNyr9J3Z3GaVc0QLZap4QNnXmiomhMd/2pNSCwTFmlhzo2i51ndYt7Rl5/7q+2mRzzHulisgYT4LRoK3Fvue5wACrck84zIG26jVLNvOdt2KSWcLcMjXJY+VIz7wz/B1DmKGa5ohaArNxsUmXX9iLfwb1xMRUAdDQnvMXwNgJEYCFp2TiXRD3Kq6IGFmWhsQW6Rl5vuXb6DzOFWI+DFtuhL2/I/U2pAFErZqLaeZJ0SGjUZUc8qPYd+Cb2wK4mYjt9HJJtqbG/51QEIMsHjPZkDkIjtOg1XAGkJ9IeJ3bRjmf8wGczG4ssHZTYHcZgAdybUnnY70ZTfS7LlkE/nVZL30+hj8md7x9MKrPnPzWP8cQEL2GsV3Zid+tqIR1291TZIncLwv7OWyQII+Ky1IngiH0KML56GQy8QkaCSYxz6LShU0Oaq2Or504s54SCwL6gpJAwEqPlR+kmL0AEiaZVdIn10lb61GRW4HSlBLJVXAYeqhE+C8ozVlzAM6t3XkWeq7ebcYBEggCGZcNre2rdrYse5wYlCZeC0o+0h0KALZspWKXtHg9/3kxyw2wnRm/enUBtDoEJucTBUs+rV2yra68xkrSrRdoVgbEDqACC7milZeYOHorQGiw+mcnZFRyklL1ipl1MRp6cjLHxuWAueOk4M2h/DsTtZmnhR6IAf9T366EhlzhoEcNaRVgT2nx71FtXSsRXt8p3WVv5h//F3OxWkhVUBeUqishVq6A1L2R6yxLCHFxSxnsykMEd+MF/J7n1u3Dx1xZh/Ox9brTxX00yMqca4C5n4ly8G5JFGf5a0A8jxZio1AOwEJdGyI9DmTjA9Sa8OASqM0EnICEkjYI8GM1gbR9f8MQILN1x7QjOyrgITVepLJOQk75GKBaKinGd4OkDQ9YCUMl1SvSjajk4B5BfWP1+RhMaSqn3odMvftCv2ZSEI210ESbdmfAhxCi01e8Fwb0ZF1jbgniCFV3Rmk7OKlgD4weAgRoj1J35NONlgJKynApAmh12R0WRThZB6bSf2qR5PWiKTAHiA4iWEiNoraLiV0QuoUROmaIpdQzFlO4iAuTqsWEgTRZnOJJf6lAglx3zaBIQG7idMaAdfH9sCrQKXsa9UvnQIrEnHWcQKr0Izh/WKgpBiC4Asggf9D70YfhHsUbLAAHILBEAD2x45P8Xz6jtibIvmNfSvGQPQlZ0EHrWECcMsao1QAeUxG3roChVrsMG1svibmch5cQrEmqTw63rJPnzy2X/78qR0e7Nr52Tvrdzq2vdW0v/vt39nJyW0xEP7pH39vb96eW7s7sJcv3trLN+/s2Zu3rtovXYS0ByUgwTelxFb7CJAQbj2xpkZVM9bc7PWL+ZuNx7KuDZtgQFzP7PzfjPWyBYbN9SHiimxhIvvdHj856KP1NWNt62vBXMw4m4/VhleHnTAf2mIys2ajZEf7dbtz0rTbJy072m9abjmy0fCD2WIsJhSxa6lQscl4YSOEEQHx5xNPNIxSKm4OVN2xjjyyTx4+UuLM+O21O3r9qzfvpGXA3q1mgBxuP0uxSVTkmJm1zwbal4+Om3JpePr0Uzs42LPJdGxv3762TqcjBoLa73CASVXOQr5s/eFctoHEBwD7iEHu7G7JNpJ/3FfmCYxHb1MgIcqplaLfH1r7whkOnY735h8d7dpnnz21Tz55Ynt7u3Z+fiGniJcvX1mn01bcgVil93oTV7nrTG45t/6obxcf+qrqP7i3Y48/fWwP7t4T+NJr93QtLj6ci8U3n8xV+Z8tHOB3tsVAyTJAQqth9vDhA/vbv/utKrfEcgAJL188F6DD/J7O5jZFMJliy2Kh8xsPhtbrTa3RzNujh/fsEWAC4thFEvS2DYZdm86GNhoMrNvvW7czVmFhviyJSTDHtnUGI2Gh1oQuwEcee9+ydC+++OyJ3bt/Ww5U/d65vX71tT4T4czxyKnv2CqOJ8RoS81VghxiOG8R8Ko3YDzr/tFhy45v7QtIwH6QfAAm7WDYE4Ak1gXHNUd4dmL9HoKUk+RY4fR+HAq84OZ9+ySYnmwnEDwjchhrt68/gN2IYLr1uVoFpfcwkZA3r+Wz/bg5n6m0lBSHZcCE7NoajARfj9BpcjZJbLMrEDYBCdAcs/Obz8q2uG2ClLFWaw1Wy6ADc5MpuhawLrwYwnVQASXl3UWxUcbSM4IJEkDC9lbtEpDga7sXuXjEXhAgDEAC14H7IhYH7iMUnoJJqtwsCUxK08LBWW85RkPE/0YuwH5BHw5jn8IWzB3cdgASyAcQW+T93714fSWQkMLej21tf9Lv/yI0EoS3uGi4NSsN39TTQKRHbVXByCh/0rfKxQdIiA0j+3xpcF5hbRgDMrt5RdKdTfw5lkC84vOzN/2PudpXBVKbCPtNgVQWEIhA5I8BEq66JpeBh78cICEbMKyAgVXSdxnoWN03eb36pqSkNPXLZXviA0jQNcwIl5CAFMsV9UBT8FUlPonFLFBAWqDSTFKeGAiqyEdQR81mYXnoud5CreSYRLley1kdLYAqYAG0/oJUXhHukdBb0f0dPDGmx8ytX7yPbb1osGmzQDu92BdfAQWp77Ba37JiZUuUQqeWOaoOJU6eyEVYDuW0yM9tMHKbKC1qoN7LhZ0N+jbEQ3fsPZYSi6TdQuKECBlC60yuCBIPMkPzkZ4wzqVRaemaI04FEyFEEmXTmINO15OYIs4MrXrJGnV6DwvamB2QWUOiUEd5KE/LzUQlRWiM4+D6ggy7loK/lyC8WPGFm88JqqwHJj6joHbx+1LaLAP4cooeCrwuyAf7AIAHdgWgBAl7blm0+Zjq8cJGw7k2+uF4YYP+2Lq9gQ2GBD+0jbgDB5/J56N0XLSy5Rd5aSYUZnnLL3JWmOWsgNo0MAMif1wx4lSqjbnlCkjoodIMuFAgTvTkO64TwaPOjU2aTZm+2OxG/ycwEnSd5hlIOgV3midpTc5ey2w7e7T20E/I8QlqS24DanGYu+YDYcyEc8m7MByAAi0OouuzeUq/6qcDCUDL0dbAseXR1QCQW06sXqwKvafvmMvDxkt1bDgZ+wbLcWRcKTRuQvgpKiSZJEMAUPw+rTnpCmguXLpmYdkqkQ+fw3yfC1ly7xLQHJUffXCqAquCIfVWeaNbibodY8KrD1gXCpC6hlSQ3ctiH7q0Xv4bMBKu2nOye+Dl4O56kYybgIRen/azvO4vAAFgJvcXYC987LOMBIAGp327z/0ked2zz3NcUTQIoOOm72fviIp8xAnZqnz0GvPZwZLIAgkFUGetV2G55utYrFOI9QJssw4ydEoglcyvKXZuznr71a8e2v/0P/5X++zpExsPO/b7f/4nredUVH/3u3+wUrFi337/3H7/z99Ytze2wWhuP3z/0r5//tJenX5QNdUt4RzWCkaCg8hJf+MjQEIEuFkgIZvQx++vAhGUaGQ86DeT/IiJPhaj8XdR/K/ReMrGaptFI7/ugKCppUOCuj6xARKxbVbbHbbNhaXsipezoeUXZvvbFTs+aNrRYcVu396yW8fbVikvbDy8sNGgbYsJIBCfX9AaS4AvijlJ1nxiyxwCbog5oo9Qtju3TuzOnTu21WrpdX0q1KOR/fD8pZJRRBYBZQsqDOTEOtQYncxEr6cr8/Boz46P9+3e/bsCEkJkESAA4U7mBAlG6IYAWvW6jC+v+sJ8QWBx/2BPLVjs8SHip1776VxAF3OFsSeWY88ZDr3u1MoVs4cPHtnPf/G5Pbj/yJqturUvuvbm7St7+eK1tTvneg/iotDsdfzLlEQtAOc7dn42FjPi558/sF/+6hf25JNPlCDBVHj5+pW9ff3Wzi7Ordfp22DITlO3YjHAw56NBMCZ7e1W7cmTx/bw4X1nco4GEpk8PX3nYqrTiZL1Wa5shUottT54a0O/P7F6vWAP79+z3/7216KxE8d1umd2cfHBBsOO9bpt15gYsBbnRPGXVgDtjEkvArAHAIfTbDRK9rMnj+w3v/2lAArcqM7O39pXX/6/AiaGA8YGhSkE/pzyTtIJAAhDgW1AugFpvvhaM1ZcdHS8a4eH+7LVxGJUAJh0E1K1Hto+7AgKTghzipW68L0lgQDa00L/QFbeaM24blgU3nwueUVcLE5Ab5JggUsuGIh+hawmk906QELsp9xzKPg8Qj8gLLZjrn9MIyHLSOC1q9fN1oy5yJHWjNP1PprNtwLIUAGhXHSQg3um1gZvz7wEJBTgXVBFm0nrrFrL21arac06dr0VAQkU1orJat1TFo9lA5AOcECuX2LHeZFgNOEqrp0sfA/yWF4gp1G4Sq3EFNjzpZVmgvJkik0A5wlImM9zNkKDJGkksKZ/C5CgIOIyI+E/NJDQKNd9Y05V2fClj+qdBgQoWhLHix7PqzahjyX8EVxlA6vN98ffshtV9jWRuMYEuOl5M5DKbpLXvXcz+Mseu0/+H7c2ZL8rG0hubsx+PtcDCTed12Vi9I9fnQVAfAFKyWJGHT77rs2AI1oTeE2WmbBCIbPVwRUg5XTmCGj1mQmYInBY/R4f+WpN84nF1wOLZLPFM9TiCb2jAAjuHqDXJGkEUrA67IOiAwj09NXqRWs1a9Zq1axeBaWequeflgY2NOLA1bHPZxIdRLWXxZdNkEUhqjwsGmgniAJFkqqNwRFN7mupXDcrN22OhQx9XuqFc3bCKKmRo3QMsgx1VcrAYip4Ly7V43fttg2hoQ/pF6a654wD1hyxAPinQMtFodAgoKcXBgLH06htuXChGBT0feasWi7KrcGWY5sMO6rmoGy71SwJ3a9WJSXnC2WhtBKp8xYSFyHLyeQ5Kdbm52vXBcV5iSmRX1iZSCx5FGvDS01S63HpABQNFxGg+8ZYdABE/Y9FiWrVKhUrg7CzcY8X6r+bAx4M5tbtDFR9QKVYm/4Y1gq96wBRMFmSNgMMCBJjAQZ5G3QHlp/n/P9zb01Q+wQtE0pO87Jwm0GdXM6tu5hZdzY2OkphI5BwU8GX80ZKOISzUG1nKs1/GpCwXKyBhBX7JrHBAkxQYp4m6WbSCi1VQHC+oJ5X2RHRyYES8nLuIFV+qXORGwU9g4mV4P7TPw1IgJbIA+aPtCI4VulHuJjXfDGyZqVpW82W5h9zTZW58UhuKAtU6ROosVofk9Ci1qtkX5kFGrSvpBevkqYEXgnIjHUogZordlViJUi8UckK/Zai1yiYACQSwCUzcv8C+jfdCgyxJAI3OuN9/PO5AFPedvXxR+wHVwEJ0UJ43fuz7LlIghXwbLQ2xLq6mXxv7kGXE8OfBiSI+puD7eQ9o6xtqk4OHRjlkdWe4fgva9G4vS2/d6aWU3Bjv4n96mPXhzgk2ldU5UzrboAKHFPEEOEGEddDiXQp7b/Y3Emoy/c5eutZZ1kHSbwYt4wBKpnowwAusJe1mgX73e/+i/2v/8v/bLdPDu3Z99/Y//V//58KbH/z21/b3/6Xv7PxeG7/8tV39uWXzwSE9noT++abH+y7Zy/tvNsTxRwKMnPY9WDWrg03AQkrADfGdLLl/ljcsZpjsQ9fIRQa4yj7nAWfsuM5YjxemwUw4r2b8dsm6BAgLIK6zkjIgoTsR4gJz6xC4r+cio3APni8U5Ri/u1bNTu53bL7d4+t1SrYbNy19sV7612c22gwtuUUT3p0WdwdgGr6ACYUn1kw22uV7WB/R0CCKPiLhbceDIZKKN68o6WARHNi9HMXyzVVdRGHQwh5Tk//fGF7+1t2dHRg9QZAWV09/mI85XN2fv5BrAJvb0j7LkWUQsX6/bGzTmwhNgKWkwg1MvZ4/du3b3U8qP+7mKPHE/TL81msV6rkj3E4yNvdu3ftk08+ke0k6y3vhWLPP9bdAOo0T5J2pQobs6l1+l3rd+eGq90Xnz22p188tUf3H9hoOrbuRcfenr6307en9g5Q5KKrvXi2rCoOUh/+yNs3cFW4deuWffH0Z9baakrPABDl7PSd2j1U0YcxN53bmIpwqeYMBVWKpzbszxSj3L19Yr/45ecSSUTzqdu7sLNzGCIdGwKecD4zWhlQ36eije0jiSkxWk5VebEfFgvFgvfun9gvfv4zu3vvlpis5xdv7OWLL8XQIDajUDFCa2JCGxO3tWj9Ace1cB0KrQ2IOqYqPWzkxcy2d6oCgHAEI95kKtbqMJzKa5bq0Kvg0wkV7KmNhjAHEHICiAOk8Ngy2mNjXsudKmyhhZKn2Ev2s4mRoGKQt5hh6al1LsXbgB8UVohzdG2VFDsLjPERQEKsF5uuDbR0asykfT7m/up1uHZlgMQ41gBANtfv+B7tu+SR1bIDCXO/xjBmpJHA9Ydjkuw/iWeJFSuFpdUbAAgNa9QKVqvCPHKdM4AE30s8RuURQALXVuv7PIAPLxh40c9Z0hT99J40r+IeoJ+B6CLzTq12ia2hc6G9Lbk2sB+zdQ25zsn+kTX96+evHEiQxtm6teE/NJBQL7nSahZIWAVAK345omeOlgEkZDeZ2KiySPgmALCZjF+HeGc3rau+59oI7o8I7m4KVDaDv2yw5pvouhfnY4j+ZmB3+Tz+MoCETQAhex83kUYF4andJNTm4xxDbDESnhUQkRa2bMjNVC9WqlowJKgkxoIDCSCQEitSnE9Vnr+7WrMSbMT4cgvbKps1SmaNZsmaLfrpKnImqNVLqryDNoeCK1oKgdyqOjWZqpLG97qS8cTR3IlbDspWUEBCqnZrkUq+8SQPJEHlpm9iyYdW1kOTiXWTJSTVKC1Q+Zw+l0pouVxRlYrfEUi6R/FQKDXAAbm5RA3p6867bgKVMGjhKzusVLkpl2qrIJwKabVQFBOD9ob5dGRT7O2Kc6tWilKzbtZQA8bOEJumiRghawFAt+xzUIcsDK0JtBOSx3FiIoTYGOOA4xTwsAIQPKEHieW5UsTH2u0TebBmSI24SHDnegi0VgAg6NwI6McLiUhNBlOb9KcSU2xfOJBANW8hOX3xLxQ0wPyA0cD3qWecTY9OLCiFE5gtOa1ntDrkABWoYichzJm8LBOQkFtYb+5AwhCtBOh0ic4uETSS5MRIkBWkGAXuOrBKTv5ERgLnEEH4CnyTzWSytko/Z4GELJgA7dQ7qfOqmqOijTgkTAUBI7gLACJgX2VzAQoISy4Qp0p0yp/CSABIEFDEXBUTwd0sABIknrmcGO1yOy23MhuMvYLGmOcYl0nMUGtpRkeC9oMVkKAL7X/MulasNBMSiMD3+j1KjhrRXZPEoFQBob0hVXkAEgAJRFlnvCYASvTSNF61PwgoW9pS2ncLiUA56MY48/dd9/i3BhIutXpstKZsJn3ZRNLX9es1Gjb37s3zlG4ETKqkZ8S6HOLM/I6fCVqjdY3rKX0KLGVJ2BXMOphGoBvJfgAOASp87PqWU0scf3cBNwd5Y02nshuVwfh7FoxR/irRQa8eurYNYrWunF4pFhKQMPb2hiW9tQSVALYFu3trx/7r3/+tbB6bWxX75qs/2P/3j/+P2uh+9Zu/sYcPHqvy+u33b+zbb19Yuze1D2dd+/rbF/bm7TsF/sFIcGV7pynDt9P9uUEj4Y8FErL38dI9TfvyJhBwaU3LtGJeBRZsxg7ZMZdtfYjvyMY/COrqfrm6sK6FezT4HhRAQmk5sfx8qDW8XjY7OWja4WHDjg+rdnRYs3v3jm1/v2bL+cjOPry2c2nm0AbB6sh+S8tKXmJ/nc6FWipx3rtztG0P7pzY3TsnGifnpx+ka0CsgRrJAAAgAElEQVSyh2hybzCxbn8gi8clLXPFitgIqPrjLGXToTUqZVXeSVQRBETbaQYYPeyp0MR6x/7u5+1zQvpLYsF4kYHkm8TzwYP7ammAldhun9urV6/UYtHvER9Q5HDaN5Vbn2eRyCFQWLHDw0Ml8cH64bs5H4T/oo0kQDa1cOJ6IFvBidZkqvD1ptm9O7ft9t0TOzw4kEMNGgndXk+OSBedrq7thAR7XrNCCY0E4ilPyriVJyfH9sXnT+34+MgGvY6AjNP3bwUkKFZC42gytZGAhOoKQJSDRR/mhckR4f79u7a3v2u1SsG63XP7cHZqg0FHYpjD0Uhijapmj51FMIWRMAdcgKGwXLks0PK5vVO32yf7dnS8L6V/NBcGg1PNZ7k0jKjoB8OxKIYD4IRaY+h319rgSTuMNEQf0Z9CawsQCBAJIWvYCMgiAAZxrQWyjGEgEJuwPsKwZK3DgcItOtEGCFcG/w5fB7y9wUU7WX9ivZZ7BbMExg20zgSEjhlbxJmJ6cbPAAms0xwHlXOYEIrDyp50R4Ew9mDtu8n+MQskRB7A65g/2hvna9ZBrNEr4COtw9nfZ9cVWaJXaEeBUZLAGtwPEpBArBxtZQAJMI7r5XwCEigUEp+7desmkBDXKYAEZyAsBCT4w/dsgATXQuMz3K6U1xby7FkeW8MGQieF++5tcmvLY8aB1jvugfY7k/0j4AMaCcQVXwIkRJ9Gxv5RX3qz1vG1scXq2i5v2qn/qI/5170oQohsa0MwEnKJGkOlcHWIIEgkUyUXCdGAGntv+Kr9IdMD74F9iAStjzE7mCLR3ESqswl8thK+KSb0x16+zSQ/jiF6aD52Ba8CEnT/U/LAQM9ujJsbbUy+7Of/KUDCJgjxo0Du+jhwhbbFJr7JSFiptF7hBavpliodoqeXHJHj+F2wZKLEeH0tvAde1ydVOqIisUqSMm0QojQWy259l2y4ZCOHACLjKI8ivnu805tKzI+tEAwDsQxyC7u9VbBWNW/NZsOarapVaxwjjgW0LjCxR7Ys0D3n9GkQWvWSARjQl1isrry7OR/1UU5mnoyK8gT674sQgZ50HOQkAWKdtwX9gVR/9Xmg8T7mO+pb7FmRajsWcdjcgLjPl/oMiXXlCzae+nX0vklvTaiUitJykJuERHmwoSrK3YCWB6HS8ncmqck7KEHYNZ9arYjaMWKDoKIdm4+HWmybNdgLgAwFgQxoH1BtzZeLKTFyAUWB3ogxpHDO7c6SAKPamdaK2lp8S6m1JdHjgxng1TUHErQGpMQskopauSYWghhPonl4Tz0NcoAIg/bARr2JddsIVM5t0J3aYOhiOfS06b4Vq7LeYj0CuWfD1HWAggg9UPiUe1PCRshRUpgBarAB+roEkLBAhyUxEvqLufWweYJhgrAewlxihRQu2z+qR9YDwH8tkODpqB+zz5nIfFOLUGqhiMRY8zEjCcDvZ6L+OuOjiEguERg2WPTuASQwtmAmUGlTy8ZC54V/M8E74+enAAlcUh7BSOD4AG0AEtT6kVu6W0LD6ey9off0Mu7VNlIq2xwNgoxrAacdGgm6n0kXYeWEkWFBxfIXIALPfG+wEjge7U9JDFLAQbJSpfEDVNK/O7FpAJ0ABjSGUstWmg/Y/AEk8AX8rNf9NwYSggJ63f51KXhLL1zvU9dvIDcB7eWK+3QHMMDnRsIiTRk53uQlRCZxqvn8UtsDVPKIAbJMhqiYRZD3sfOrSXeD3uS5xhWvz4or0m4RbIcQvItAV/sw91GtDJ64hx2aWsQoltCZOxnaYjFVwgCQDaWZv0GJ/+TOsf393/7KfvHFU7V+vXz1gz1/8b2cgR5/+sR29vZFvX72/L19+8MbOz3r2+u3Z/by5an2CPYQHYfGm2b4yv5R9+0GIOGm1oYAVeL6/SjpT/t0xAebYyXuTTa+y96LbPyW/X02JtDadqkHOWkQLZdWw2MwAc+wvwASXAyWGUmGPREjocQ1X46tVlzY/k7D7hwf2NFB3erVqZgIhwctO9hvWD4/sc75qV2cByOhqOSNPYN9G20dKP7snY1Kzj55cGSfPLgnIIGx8+r5C3v79r2NJdJXFPV5CF2fxu0k5jckfgBYWMyttJza7lbNfv7zz+3Jp49tuZxZu/NBAn4huod2ADEElobEQ0okR8wZsyoq/6Jaz6xaK4uNQBLOntvtdcRkmKrK7BVsvXZG4QNWjDsniSlTJAYCXDnUP7kHzOdqJ4DeDyPAk3zvaRcjQQ3waw0ytl8KrlvbNTs4OFCVnZgjrAwVp4xglCGsCHuybJM5RZKKjQcuIBlCzTAinn76SO0i3Q6OSu+tfQEro2+zFO+MZuxPrKdlrRMcV07WiQhFI165L4CGNhE0rrgep+9fW7eLEOZAVeJVsj/FPpKEFA0LwAScpJ2tAevIba3n1myW7OBw2/Z3tyTaZ+hqjPvWH4xtNCQJx5mY6n3B5jMKUbSxLG04SoyC5OblLNqFbbUqNpsP/fq3atZswWQiaHK7zVgP5VqKsPGSzwWccBcvilDcR3d0cH2EcBHw3CG1jEqYOvaqVLxFo2iB1oC3aQqkjQJfEoUGsPB2vjTu0hhaJftJSDtYYmIFpfVIcz7DSMjmMgEk5JdXi7VmwcSY/9m1JUALAlz2erWlqKVgDSS42LIXFrmk5UrOmtWSNZoVa8KsLRP74ra0BhI8V+Qb1xoJsa47azdAf39GNJkxwt+wdPWc1UGFeq2h1yCQiR6JSLqr1hZf08YTQGVyYo+7uId9GHmJkcDr/4Brg9zmJGrldONV0Pexne1P+/1fnEYCQEJoJOjiYh8WapZFt8BDqR96qALxkdtjZMGELCJ1E5BwFfVtdY0TEBE9N/zeF13PSrK0+5sueyTv2Q2On2+qeGSBhE2QgL/JduQascUIqrLH95cIJGwCQdmFwM/Tq0oEbbyWzYUJGEBCgD2bQMJK7GzVu5yCcwJOUZex9XPXEFV8FtKed293mzozQZRS1waoV8qq9tSrVWsUF/Zgp2KtMmI6FatUAbgANqCkQ49l5pNwu/aAENB80QVdSOon5mrJsiByLQQWAE/qvW+TqgQbvypVyWu8mHRD2AiRa6O6O8UrWJuhn59TKEdaPKD9MoYFvqSKl1O/nI4uqp98ntEyqMhRAntKAARR54s5qxDsIqQIpMI1kpLuwrhK5WpdAAOsDVoeaigSY/HUPrXFdCTwYLuBq0NR1DCX54MSPxetn6QIiulKxNK5+wn9BkQI0RuEgRxYiM1Bdkkqk/jCHEDCWnzRe2ijBxlggXFUKVetBLoL3W88sQm9o2hUUBXoDax33hd40L1w63AqJ7K3WkJV5b01LfZcUz+Y8Hv2TVUPgnMq5omBIABhRosMwIa3bcyoCBWLqtJTrce1gYR7whXid0L+GZ9r1wYlqYnq95OBhNTD6NfIwYSoqgtYSRoAQYEPICEo/FT8qV2gCYFoKWszLIoZ1kW2sCHCP+bgCOcFoACYIEtIBe0/HUjQeu/60VYksBXIQnsMIp9lV09HmMhMQAIUW4AEARoACXJcyVCaUwAGK0GtDQm8WjFnQtld4pJ+qwEPAkQI4MWfM2A287/o6w3XG+s+gARff7wqzT+SOm9zoDLBmbl/OdJgS5gJeQIsB3vyy/K1jIRs8LUJSvM3Wbhe8/AgyEGvS5Wj1NqwCSTEHhUfmQWCN0Fpf+1lscqb9tHNv1PpChAhdA6ivcCTJg96ARJI6vmZ5Ii9A6BhO9lxxp4CGMDnhYf6TUBCo9nUnsTrELXjOdZbvhsByNjnnfXlwMYqdkig1LoVy5lUAAliLizmNhz1FJxubdetXsOOzds56pW8ffHorv3NF5/areMD6/Uv7Pzi1IbDrjW2anZ8+8QazW0Jv3337K19/d0Le3vat3fvLuzsAhE3qpOJ3ZeswrTvqE3LBdh+qtjiJYAuA+KvYqwMkBBr+iaYEPHKVbHcVczTeH/EaPG5PMd4js+qwlgT0JBP7C/JtDrw5zLFlltOrDAdWDk/s91m0e4d79vdk2Pb28X2eGi5XN9qNZTcof3PbTxAi2Do4PWslET0vJ0QnSISUWKCZq1on3961x7dO7Hbt040Nt6+fq3ku58EEAfY9s288ks5gup3b4QQNK40MOmmttOq2i9+8YU9/eyJYpbz81ONBZLm5y+e2XDI6z1Jxy3JE3l6sF0faDbzKn6zWZM9IUURquQhzugMggQeiImwfr8Xskh8TOKK9+/fV/IeWiVff/21gAQo/nE/gvnDMeVIrCQo5xS4RqNoh0e7srDc2mraCAeLblf/vLJO++bItZ4AEKYk0nnr9RA7nqb4wGx/Z9seP7on94rhgDW/Z9MxrQ/ooiA4OLLRbGGd0UzxE9V56UrlYBZ5lfnwcEtAAu0ee7s7Ambev31pZ+cfdA+pJtOC4AwEtnaS0ZKAhDHXCdHEMaAfs5v/j9UCe3jUstsnR7azW7d8cWq9XtvabdgJgDRJZ2FasNk0bxAapwASaEtw7klbQlaxRVoYYCxxbRfW2qpbawtnKUALv6e+JrLhOMtAwpA4E0y9KNLtwaICmKKly8VVmftRDCGepD0GBlQACYi9Ogjqx5Yvus6F2mc3gAQAC4VC2gd5vQO9zmSZJ20yj+8FwCaQPRgJWftHAT1p7w0goZjz+C/mc3aN0P6ZCs6bIILWAvbvgrtNIaKt+g7MBPAt5twKSFhYOb9UfN+qla3ZAkjA2hXm2JqRgGuDs83Wrg3r/SMA28jXQotlrnnGscJAEDgwoj2laPV6UwVFiovMdx3zwltIADx4TBDTFKMKIXDyiqVaG9AimRBH5Av2+++f/+cDEjbFFhHjiYoDgSo2faVqJaEvc7U2+ELn4i0ROAV98M8FJGTFmP5cQALHeFOgchWQkN1wqYxfByQE7TMbgP0lAQlaZJiy9CQlsb3NgIJKPhuTq1o7kEDA5xMwWW2lRC4Ci9BE2LTvYvquEM+kii7BrGgdWrpPMBRFVhYUlfkbG0CNhaRRta1WwxqNmrVKeTuu5qxWQkUVyjILmgtjLUiW0VWQJ7wHy9GLupB/u1PYPpz21atIkCEgQYyEiZBhF7spuQAMOwp2diTAWJJOFzaY0Oc3syL+kjlHv4NaK3QYYMEcSGAzcxaH9//GuIo+OpJberx4baNWlUUl70EjAtEpKrtub+nBv+YVG8nSbddwbuAz6O2tlYoKps4/nJrNp9aqFQx122YD7QSV5kXRZRGfkRTps7HCDHufcHJggV8r57KZOQN1XUGuJIZKgAkOIrpQECCMAi7dX4CRslVKgFEAAYjk5EWRnFIN6PZt2h/brD+zUXdkvfOR9Xv4RCveVrq1lEAifu9ly+P7nukLFtgpZd1iYp7I1kVAqIv/gQbPNM4BXGAnYHo1R6uCTSBnov6PFjMbLJ2NQII7nHEPE6ikRJ9eehdb5HOhrl6FtG+CjlnafqwFupPJVtItLkm+ab3wardMlkjMScr53qwNavo/oJKk2nJOxUbTg+sCwEfrwJTzWs4EJHSnYxsuXfsBR0z0EqCC0uIQ49HPNQkOAiaRUFOFz1To43zl2pCCCxgJEgolqBUrYS6wZbtR15hcAZAEpqOBq0sTgGAfSxVkQ2xRwUkCEjwCXifcq9dmFtVgIIgFkY4jhF81iNNnqCKXelwntIUQuQIwSKvGgQS3nPVHiNGReMyWE1GtQulfY51+h5WCRXaV959vAhJWwGtiXmicJ8ajjjoBBhpvmkepspF+70oU6+/aPILs2FytzZkXMX7DTpe0TVhuBtvYBB82P1+q5LQoVCpauzjfzRYD1kSAhN29bSXJZxcf5EPPmKCKqnsCo4B2MFgFs5laHirVqs2onGbGYYiM6tnyAgok5jbBu/1M6w02uGEbDQtC82E2034VQIKCP2kkkNhRXfY9gnWK4BcggfWWtZgEBlotNO293ZZo92gmlPIz+5snj+3pkwdikcFG6HQ/WLlasv2DHds/OrRypW69/ti++valffnNC3v/vmunZ11VXSv1uoJWaL1hN0xyyTWKNTQbK6wdNtJ+tiq0hOr7j+0fs4n+VeMkmIKb4zTit+z3b7ISuIbZQlB2bGT3iOzPm0ACIrweiPu4VnKRxh8iyyQQCCzatK+fj7eLdv/Ogd29fWC7W+jqUFE8kx6QnJrA3qfs3zAYS5ZfFmzQR8QNy06n0Le7bCoLMfR++fSeWhuooLOHnJ2e2odTWgE61huMJGYodfxCWUACDAXEfqGOg/PnpkM5SHzx2VP79GeP1crFOMQJYDzuW/v8zNo9FPw92afXn/MNez4YcySL9UrFdne3bWub8Wo2GlNxH9toMNQ1IYEheZ9OXLhvDCthSjxCMuPFzqOjbfvi6WdyOmBOMN7/8R//UQDbJpAwHBKrrAyrlMTxGVtbFbtz98RbCvb27Ozsg9gdgH+uIzWyIQ4Wc4SSazYYuz5BtwtI4NefLW13q2L3792zo4N9F3ccYZ/pOgoci6q8Y3dlJiVDd9fnnwMJLMsHB86M4FhuHR9JwBThyNPTt9YGTOgvrFyFhQAYQysD7BNvbXDNBJiztFaRPC5sjNV4EXHElt29e9v29xtWKE2s3T6zs7O2DfqMG/QEyjamyIReAp+LpeTEWQkAS9wvZ+cWLVekJbYvphKM2Hq97OOQJLfixTfNJRkXkuxzrA5y8PP5GQCMq/xTzfb+vmJyB/DEmj3Ki6kefwVjlJYASQUiCk5RVPpd3jbjLgt5xali+CSWpqr/YrTQojXz4gOts4klqzYwgPsFjg3kcy5OCFtgDVKjRUF1fyEmKHuTcsD0O+3baT0NdtjHgATst9Fq0rnwXQL4iSs8tvJzRWiVImJewptooCG0SOsyrATZQ3J9ZP/osWyslYxZHmtRcfaatcsesSWAH9eqUqvp63rDka5XtVr3e5U0E7xFzlvoWK8l/SYirV8jWp4mFBe5B9xfdNVKVfvn779PMYILeCIL4Af143jhX/ubvzhGwlVAQqD3CHspMS4WDEohgcOg012xEWJjiU2awXRV8JK9WDcxAlaV7iTIJOQt00qRpdbF4I1NUJMrCTf5YLpsRRf/j8+L1/Acv2NBziJucezxHcE4yH7n5c1/PWg3q0Vxnf61g0fHm2Lk+OzsdwQiGKgg/w8QJlgeq8mKrUlWfTkF7vRUQZkOEEH95KnHbzGbqFKufsZN9XF6yhOTIXt+6+qGB9m1MhoE9P650m3eoJf1NdlZM/FVbtXxNc7ZThMQoW7brYZtt5rWqpZtm3UM4bYpm5vM+iRyRF+fenFVsa8ZVku+OLky9AIaHKjwGBHEpM8AGDAcy0qJB8FvrdqQxzDjAVCBijiJu4SMEGeckYgArgQjAVue5C07mlij6m0MgAQKIJJdqCfcsCHYcLxlgkVQgE3yLSdJFCgCdSIHWOKoMdcqdBvm5uJLJdwKcpge5i2HeM0QK6Wu2WyiRXd7u2b1GostFwEkfyTLw2XVLe24KkoGk8CjM0SEQyRkHUaWJ+rer+70PVfV9teWECgTxcsBBCiB5UpVQkLA95Vy3SpVxM+KovJNxzOxEMaIWX3o2bQ7stxgbrlx3qbDmYKL8/OxQ86FmjQp8HkG/S3zMz33o+E68LwiocPNQrvq1G00eTEaG1yvJSJExYpNadVZzm08n6kNAI4DLg7wNnq4aSSrIwEiyTZJCSDvG47cqjOjHh+ovt/vVD24QtlcrTapAuCtGO5XrEoclaIlIpdFAQhUCPh/vE6ilurHnVqxUJDbRQW7MyqZSStA6xbtPcuFQJLBcmYD2hsWMzk6DEHfi3Ub8Q3SAnAfd4Fv9OEuce5wxkok16sOw5RwSjMg2ESJGQAjoYCjAWrZ+YLtb+9ozkiBfNTXNR7MJtblBgNMJjAlktZV8rrRY7laRzKgQrbHP45txejILDxXrb1qW4yKfMa5QloJmVYL3/SpkUYQt/5g95P56Y9I4P/U56Dif+wIrt9/ETpljM5kZclER/hU45f7nvZZXQuEKhNrKctABBykUsf9JejnNR8+fLDeAG0Wt4mOucE+oSAWCA+tklzOdnb2FGwzNzvdrvV7PQWksJXkDCUA2C1deVZv9Xikfa9UrtreHp7wVa0nH87eqzeV3t8AEoIJk62qr49/tlpruX5aU+du7YUCOwE27WIw3Br1sn3y5JH97GefKFl8+/qljYY9+/zRA/v08UMljwAJvUHPWls1+/zzz21vf1+V1mcvXturVx/s5esz++G7N9YfTK1aafr6NZlap0c1FFFhwMSoYPqaslnpiz7pdaEmxaQZcDfOlb9EK2L2nmVjobA63Uz2N4HQj42vm4Cm62cGjA9/BbojrCVZ3RN+36xVbYpA36RnjbLZXtPsaL9mt29t6blaxDVkZMQi4/FIYLj0ONTm5p8vz3iEe6laJ70jxgUuRr/5+SM7OtjWdTo/b9t52y0Se92RnZ6dWx9bZ1ny4fBDopOcm6SlBGPSbHenZPfv3lblvFzKSxthNOhqrz8/OxWy6fZ7c50f80JA72Rhs7FZpVKwvd0tu3f7RP37nAOtADgc4GpC1VPnAPqwLMhBQPoEk7k+y0H0pRgEjx8+tEePH0jwkfjn6y//II0EmJbEFuwbsAtUBMIqmMpvQjVIfne2WtJYePDgnp4nk5Gdvn9vL1++lPNE0MDVWrkwu+g7Y2+KZuTSCz7ENfu7LWk93L19R0DCuzdv7fz8TFpYMIN6nZF050Yk/VD6xTQWIVWPwEtp09jeaencEH9GYwE2Aq5eJNjdoYtiRmK+XJScocC1jaSd6rtYZV6MoQh1cvvYTo53rFJy94Zer4/Pr+LDbm9o4wkMgJrYKLNFUUDUaLy0ITHLlD3PdxvaJhS/ygEop1iLGJVWDNzClNzS0ZCD/bcQgA4d3pP7gk0GeRuPYPh6Sy26DojxrMQBCdfSGsq65i0IztjxYlJoUnlBU60BVMQZL1gzqzXKr2m8VswEAQkISK7ZCMSXyqeYNAHkpw0mXA9cGDK1PyRG3SqP4pIAiqY8UflfipdW61WSSVauKLFnZzkQA8xV2FgYTF+0Y2ZyyiHOQkR8YdswdnYatrfdtEaF/cGBJFqYg4kQOVWsgVHIjXXKc7nI72bu+AZrArYRx02LCVbWqYgIwMH+xvmXaMNemuYOwI/Yi2hT0P6CFhXOHLAVGI9EcaznhbJ9+YLWBvnTO5BA386f+fHfBZCghR46lvxnF+pJrjcaCh4mA1dnDoGlzYT6JiAhkv/rrmuACVl0PTbGzdaI7CaZDeQ3f589ziybYhOJ39yI4zhjYMZE+BiQoAl8TevDZoD7p46v64AEX5CD7uOTfxNIcP5fKMFSBUzheArWR1Oo9UnhlZaWJLSiazabWkXVSt6vM13DbAibSbSqqkWcCRnfvwpQQXblw44gjFmlnLdcHkXfoQJFRAebdbN61WyrDqBQtO2thh0f7NvdW8d2uL9j486F0O7RCPGfkQQE2fywa5JuAZWDUkWVbH5ezAgIfEKzaBAw+LrpC7P61iZQsjiemtVqdW2eUXUEgYWuR7CCNRB2Xjgz8CDp93s9l43RcNRXmlGplgSYKDBNG5o2IUQlqVJUSIzxqTcro0IO+ADbYDGXgBEJHRTbfIlAH2R7bkt6JLVBUqEvJcX8vBVVJp7bbDCyGd+PpWujZLvbdTla5HIwNghapzYnwJFIuPeZcax6DodHEq0VI8FRcTZb7YzC4GdWzI0cfIB+V644Qp1TQ4r37+FjvCgm66yKFLRBa6mITAYTZyT0x7a4GJkhsjTGHxC7cMSTltYZTLwaVKzaHEQ43B9S5ZBE3/fJtAGSGq4SX6+oM8bduQH3DwAXtldEivK2LAEkQPmbOZCA5Sj6CEBSOW9tILGRjkeyD9RcT5RgWru0DSWgM+ZbrDdXgYrxt3AkUEIbrT8J8Iz/Q81XABRABOKLqoT7SkFgwndXcgWrASbkChoDhWi9IOCAPlvI2SS/FJjQp81hNrH+0qybL9vQito8ARA4RzE05CH9Y32bPJtjcpGI4F81g5QRuNDi0opUK2ZL2y5XbG9r2+rlilS2O+O+O0jIHWMiz1b0GuKaZJ83f95cG7kuiZRy47J5FZCgOZiRCMgmRX9MghRvzVbwbzyQP/MLfiqQQO9p7H++XyTAMwVbseeuaKYJYHGWEG9269t6q6mqLo93799bt9fWOK3Wavod657Ws9TqoDGcK1qr7owC9qA1y4110fvJPRj1hJhjcR0bmHBYMVZsZ+dA6zSfS9WUIE/MnLKrjWcZcdlquCfoc+05rF08tJdLENbnM0kHdGx6n4+P9uzp0yf2+JP76ql+8/KFjUcDe/rgvj18cEdicgAJ4+lYleUvvvjMdg8O7cPphT374ZU9f/HWXr/6YC+ev5cwHNbB+UJRYqhdsfsCSEjOIUsP6i8BCeFslNhpHjT7/crOlWxRYTN+yc4DvT8N3v+WQIIfAkAC1cl1qw2/Rvx7OR0lRsLMdltmd47rdufOth3slKxaHEhDgUTOWxK9Oimh3flcgDNJGv3vYntoP8tbtVIXkPDpowM72G1qD2f8dPu+15MUtLsD9UbLXlBiMEC83powGtMaObVGLWdHh7v24M5d29lpSnYfm0JcI4bDnldx8yS6tDU6HT1fSv3s4nADJFTscHfX7tw9tpPDfbVnXpwhLPhe1Xv51KP6T2IINT4HeEA8jigelfipYhgo37Q1nJwcCYij0vrm1QsBByS/qo5bQXNETEGERNUCgOifFxHq1YqYCCcnt2x/f18tljAaPrw/lWAjIIm0oNBnoHoLdb5Q9LZEWjVSjrS/07SHDx/a7ZMTzetXL16oxaJS8hbPbrtnyCNMRGknHltT7tdj2Y/54HBPjhiwNwfDvrXbWED2BM4QG80ANWRDSJUfVgK6BlR/HUxQTCdRPAdxyFuYo3u7NSvkOrJkv5UAACAASURBVDYZd7XvNRotAUVtxCT7tFwUbTxa2oT2iQnMi4UKR84oSHoq+VR9Jz7LLa1aLtlWvaKqOQUhtFK4/6T0Y0B8NLFmFHKgRpZsMalqPSBZ5Z7oXEhEaalQf0ES9kN4m9gwgQnS60miiD7/U6v53EU4+SyBESm2VeeKwMYkAIklJS2eCxdihNGL3pXnMd72EOulZme0CIamS3I38lgqVZ/SGsr3y5EpAQkBJAswyAAJAhNQeBITqaTizQQXkvlU1X2ABLXuoE+TX1izXrLDnZbtbdWtUa2oKFas8N1esM7mmrFubraWZwFVzpH8Q2BFaEEAEum4YQQj5u32jqGbEAKeAhdgj85ogUFrAVtVWpiS6wQsBSn5FtdAAkKOUwcSInb4c5ES/uKBhGyiGkACfbjBSCBpUb95ElzyYGRd0fljArKbYisFHekzs5UFDyQ9CM2i8NlNcROoiL9ln0XdyVhORQVfgWbySc6yILKbsaOca6ZDFvmK8/r3ABLiGmSfY0GO48teo0h8mNrZ67cJJMj+LFl2wUQJipCCLmjV9BmnSmnCTv200zWBau2L0ppJwnulyAryxwJMy0Alb9Uy02oitBlLRzoG6hV8ns12YSI0WaDrdrC3ZSdHR+rDm0KFnYxcfGcCmIA14MD6AyxbCNKGqvywwUhpeea9aiDMbDCDPsGmC9rInpG2aUQOE0WcCrsWpdQbRR8VfYhUNBBlOj3tWKEE0u90Kuk82NImI1dtxlap3nBrNHyhXazLAQcC1VIRFwdEY9hwSOQLopvJSAiEdEqnOwmwJ2uiWlO94RqCAcGGoE8uHAXwvx1PbDYc22I6VR/Z9lbV9nYbEqtZLEcSB5ITQymvPnpgWSqTrKe4RIgwJzq911uVNOCuIOsjgBjXKpCrA//w+UXxltYDqKpSCa5avlARLTAohy6MtFRQBMsDEGHcG9lyPLdCf2alSc4q06IVCALYXKcL60H5kxNB1WYkxElakO9jDPdGTv1UbVlBqAMKrqS/bhVANk2sC4AE4fR+HstyySs8bL4JSJgAJCwBEpZiXxFkhTvJqucvqZ1PEdsRvXDtRZxdf7JzazOZJXEnoOA5aPhiUEiTIT1vAAkrN5QUGIymI4FLFfQ78gWrLJO9ZVT62AHhBZaLNuN+40yBnRctBoucXSwLNqR9zZWEbAmSRPVEUlJUYyKwTxoYGcBDB6ogyduj9F/YCLQWkMTNzQ4aTdvB+jFfUMLUHvXUNgKY0McLmw38GiAhNFaya1f2578CCdfvnjcxEgoZsCgCTT7RrSW9Oq+9j1aoNBaUeMNOytHb7P2k6B9QPWR4kFQjaMe8ISkRQCuLNQIt8aA0X1jr0Eypll0sNnR3+JuAA+mwepDI/0Nnhn5rgm3GRqu5q1Yp9m8SHujPIQrsSeXl1o8IjvW8nMm+lmcYdQpsU0+v5h+Caba0g4Mdu3P3lkAEQOxO99zev38rNtbnjx7bya0De/n6lb1+/VxrJUnP0y8+l53gi+ev7etvfrAfvn9lr1+d2dt3bQXvrdaugIT2cHgtkBBjXWAPx6mH69d4rOG05s04K94XLaHZ844RE0DCdUDETfHbTX+/YXQqAQ4XFGckwLF3G2KxTvKA8AUrLAATerbTMnt0b9fu39mx7VbOqsWRFQtYGbrgsaqw3Fsqs5OJNWsN6/UG1u+x7zpQzj1v1FsCEo73yxLNJDGUReOYMUGrYkE/A/CgcQFwoGos/esw0Uh0pjM73G/Yg/u37eHde2IWjEdDAQnn799JK4GkdQ0kOOOCQpz62QH8xzAoira/vW23Tg7s1sGeFYpL63W6mkNqJRgOrT+YyP1DonrS1XEqe7831krNnNzaqtvJ8bHt7m4JRCH+oLWCRH4x9blM/Ca6N7aAtEBCfVcsQTHQr8/2dtMODvYNxxNaLDmGfpf2jFSsoeo68crrEPFjYqSpC0GSTEP939/ZskePHtmd27c1L188e6ZnBCWZq712R7HAeAGQ4G0bGuPJLSDGDfPx+NahWhHQIGB+n52d2vnFB+ntEJfQZiKWAJVyPg8xQ1wQ0B9Z5HXcw4kDJUX0pioVb41tImo9kvPC1s62bW/tqth0+uHC2hdd9bgj9DxWS0lYQpakaQHQpMRfyS6FBUDIheInquXEqXW0vBpoA7lO1wgR5wkME2zAiZsRxa7ZbAKgk9wWJKIJYOEALzFVtByLDZnYVqGXACslQAQV6iiWhS2wmAe+jruLg7fv8ToYCSqszXGDgOnqGlwBJIR2Tqz51wEJ2fWHuD5bWFY7HsCecoc1k4GYB10viYdLwbsk3aYpDAAcxdABASDLMy6IsWbWrBZtb7th+9sNXV/0EayA81IqrmzkiLoeSU8v4rBNIMFt1CmgOEDIOFJemYAEWLWu+ePXBmBGrQ3YaM7zkHv1HgcSmENJLPKvQEJjJbaowDdR1hkEqlpJEQWLE1fwhyIciXg2qY6N7CZGwmZwvbnxZJP0bGIeiBOf/7HPyA7c7Oa5+ZnZ41d/ZKqGZEGB2Ijjeze/c3MzvrRZ/xsyEkIkKo5n8zl7HNmfA5jR+9nAE10pEMPoSY5qm+5jQjSjRxkgIGzefnQPEiPBFy5f7DwAIpH35zzuAZMR9VD1G2JTaAmFbNXMWq2cbdeg/TXtztGeHe5vW6NWViIomjqaAOWihAqnqMDDjMG2bzSy3sAtl7rJp5nFf8T+yVeIxup9eawzrVZNY1kVjVQhkDaCwCVfQFiwqQ6AWkNbpff2+fOX9vLVW/ViuiXi2rKSMUU1i4AP8SToeVDdGD8cqzcleiJO36Sq/akaHeAVVQwlZxrjyW5Hr0k2UnOQU9SZnWeuJJNWgSFshDFMQIEx21t1299tGF0H09nAZvOBhIIK1aKq7qDxpfRPOgmy3XKBuVUYnkQx5Xuse+lAQiEPiACq6xZEiOZYHmpw0wqlui0WxQQeeI/hcECPKsrZfQliFUBopwsrT3NWneetNi1aHtR/jLew2XlvYPN8yabFok3onZP7hvsFSzxrPPLWBlHHIHhe7jJHbFEACa4GWGkCKOilqQpJEs3mB9WUZId2Ev6vChn2pOUVI4FNT8h3pr2KACqAziyAurmOxfqRnYMcdwAJgczz2YHUe2LuIKlMCpMuQxZomM7GApfKaCRY3qrLvJWWEKR9PCgIYROvlGxeLkhokbaC/nRsSES9w66I+UAQl3jkgAmMC4VGcjzQkQRucOnUHDijsOYVjNAngJEAkHCys2utWl3Hc9ZpW2fYs0kBfQazMdcZemMCEq5KOkR7T9zM7Nobv/vPDiRIyOuax42J3gzqvquDZ4Wxos1NeyiirKrgrzWQ9Pu8q48zD0k6dnZ3da+8stvRUQEkAEqpSoVa+9StHzWGc3kBCeiY8PAAzcUQPelJAD2MKQK7kq/DJEgEb7yO9RhQkc90V4bxqt93rSlw+QKRkGu/s6nWQVGT0aih4pe+F/0WAsyjwz2pxh8c7tre/pbsIE8/vBW9ulEr2WdPntjR3rY9e/GDqOj1Rs1u3TqyR08+UdX7h2cv7csvv7Vvv3lup+/bdtEeWalYF5AA6nCOu4966LHOc5cGF1xc6x5EQKzjTho50dKTz7v3eTaYvwy0XbZn+9E+nfRArgIi4nN/yvi6Mb6jiqzWcO+HdkYC+487ZNCrvdusifm4mLRtt2n25JNDu393zxqVuVVLAAmwI33fJwnTmiUgYWq4A9HuMhi4mJ3aJasl293Zt73tum03FlYuLMRg/PDhXGKM1WrNiqWatCuoNg7HExUmKD6wVnki5nZ+9+/u2s8+fWSP799TMoawYH/QtrN3b+3t21eqIEvNfUGVFb0P7A7XQMJkSHtCzrYbDY2v/e2W9DjQRmCcq/caFXiJPmIPjabMGkigxx7AjcLG4eGu3Tk5sa0td0eBEdnrICTYtn6nn2jkztQgJGPfh9rOXJ9MaQ1xjYPdXdhFh5rTowFtNwMb9gee2CYdY1qMROWeOxOReEbVX5Lm+VxFHoCEhw8eiBHx8vlzMRo0h6cIHNLClLPRlO+PHCLduwAT1M5Z0vzDyaK11RTb9Pzivdo1ABKKJVpWSfRZo2Ak0AOfV+yA5oC+Y0gC7xV6HtRsaP3Yalbs6KBs9UbJ9vYOrNqoS//h7ftTO7voSMBRgtwTb9NcLNnFaJ0wxTG0WLGeyXqQCwPz0ZbSS9lqVq0BmFCtaEzDnIAtC4NwSiFJriRFW0zL0uriWnoLjreaOIMX621vXVm1UJcSe4DWL7VOrsXLFWMke1BZGGtNdQFw2Cs+F338SqhbtpOwRr1dIoAEQKkAKmOtvgpI4HOorX8MSOA7osACkMBjlZ8kIEH24htAguIxWBkwcYmr5xPLzSdWreRtp1UTkLC91VRhTGCvhC29eH0JrMhoNWTzt3UcwfpBQcoFK/k9zBheS3GQVgYsSt21LTlwSIeC1hFcV5Y27dOuxzjGHhSWEkWoJB6ZnLFk/ygE8T8xI4EFOarXROC62OrI8gd9ubHhxOu4EYFKRYL0sc1okzGw+bpsgpX921UJczbx3/yc7Ia2CSRINT/1Mod6aVZXICbAVWDC5ga8CShsDuzsccXfro0Eb/jjWm06M0mjKSo7cTdsOQPgifeTNGQDkPBt5xhX4kdJPT0SJ68auD7CVcAKr5MYl0T8vOeUoE8LLxXl/MxGnVNXZc7NnepfQDfB7GC3Ijunw5267e3V7cHJsd062rd6uWDdTtvevHlj5x/ODAcFLbQpyI2AUv22fQcMxMKSHZA7r+DSAEXQRYumQqLVZ0u1TNYvPqbd0nGmRQpRLASCoMT9+te/1ib77NkL++ab70SxZcEjiEUroSz1WKKjuZgWrVZTPX6wA6SYPKGn09HWYm4iYZ6g8WrzSL31YWXm9FSnWGnxpmyQhHRyJTQmvAJPorsY0t/ZttloJp8BBxJqtrtTt2KJ/jNU0SeyMitVHEhQ4A44mFgJ0NV81U8euVLVBauQiZL3PqQAlPPzRZweMxc9ov2gWGpYsdSUt/NwNLduj39D63XH1h+OrD+c2mI8sxraCYu8VecACQWrsLEhhCnf5qUC7Um+YKN8zsYEPEkaTmtNoah7tMlIWDNjnJEgdW1aIaSNgOYACa8nxtx/9RsmKn8ACCH6BWAaY5v7gh6B+tgzArPZ9SS7HmTnU2xeMZ1jXilhoy0kbaibQEIuBQphDak5l1obeAZsov0BQPcSkBD2l8wL2hWK+VV7A2ACrQX9fN7eTecCEghyYWDAOKEVgp/howSw+GMtABfmU/wkxsYaSFC4tVxaeZGzO3v71qhUDTvhD+0Law+6AhI4nr8CCT9l5U9T9KcCCVCcyXWS5sY62PPeVe8xTS1yyokcuNDYNmcYkZBQeUVTht/jN8/7mKO0PGisp9ZIF5x122DGD9R19A/4e4g0Ztk9vha7Pg3rHsGbLOSS+w3K2v75a40aLwSs19EAu9b7rYuIYdUHxwkwjr+xBxBY8rO7RpTt8aMHtn+wbbvbTdGUYb29fv3KBv2uANqfP/3Udraa9uzZ99bpXNiukp4T9ZdDP3/2/LX94fdf2zffPbNOeyjwulbdslqjqf3ovNu7FkjgWq+qaCtWyJqRgMJ7NpCPEXVpL98YZpf26qw2SObexj3ejG82R+xNf78JSHAgjLYqF/2EbSdGAm1xQJnzhdiIdUQK5x072C7Yp4+O7PbxtlXKE6tVxnJ2mFMVDDcBEgo0XigssI/wT9VCFm53eDo4OLTj/W3baRYsNx9bu9uTBgBOAIDiWAuToNKKB5Ox1x/K8pECMDEC9w6M9sG9bfv0yUP75MF92f5NcWsaduzs3Tt7+/b1SltFgACoBD3tRYor0O8n2p+YJ41KRdoaW3VsjWmpIVEfJpaF2wRKvA0GIu2CqbWh04VduLRWo2knJ4dqbaByz9yi1XPQ64oh9O7dqT4L9yFVVkXNBySmMMBrEa00q1VMWg93794RywgtEAAAWi04BxgFonyPJ94+Os+pdXTFVkKkeD637W3XSLh/567m+7u3b6SdAmjHfQKcKJYrNqZooDYqcoYk2h4WiylmbW01ZEVZr9cEauKKIuHUKW2l0M9dL0LdAoAJWAnCcoCVICZpEsJDPDEJU+7sVGx/t2m3bm1ZvQYg2VCiB3vl7AIgFJFN2A0ACQsxNxYwCIzCCOypiQ1hi4yJ3wquLZOYnOViwRpN2mJhW5XUskoMDAuBKvtcCsquhzIa5mxG20RYfJLIaky4XSlrLFVuxg5ArphcxJepwi+tJIfeLgEFXnrgONHxcpaDYpD0e7U9aI74Oq46Yd5dFsIlIuJQXwuS+1GmtSELJERxUVV92A4zZ7ApVlGhKbXMZfWmKPokJlgwEhiPYjVoqiLUDUblQEK5yDinVbIuIKFag03hjISPAQmxDkb8dbkQvJDLmVw90MsijuGLpX1RtmKhJIAgfu95hjNFBBigU9L3a0srRrBKJmLwOdMSEdm/AgkEC1Q9o88+/Leh/SaHBqaPD24XgmPAcKGDxhhJ2cdCpj8VSNhM1DfFNDY30ixjIZsQZDfAQPw0gBIj4SomRXZQXseI2AQq4n1XJds3bbQ3hZqhKp4973UwGMGmJ/oc16qlIfoqU0LFEnMVkJC9fqteYBKfnCOAUJmvClriGkCBCyAhWgYqFWezwLhuf3huOSrkgFIVs2Y1Z3vbVbt1tG1H+039jE/z8f6O7e60sJ21dvvc3r55ZWdnF7agt4rqw4yKg9PD2GQ6vbkNEpDggire2l+rNhXEEWhAT2y3u1ZrNFzwK1GhghqmBUO0JgSbPACmDxggAbXw589e2r/8y79Ys17XZoLYE20VSlwrRSsXCU6xq6mJSke1fzQa6B9RCC0B2DGS1JNIil4u94yczWnRmMyknYBLCr3pVN9B/ovlqkADetyghnP+UEAR3JsOp9ZFMGqACJ9Zo16QmjDoe67EvGWDHEvYkiQZAEbjgmuk1oYkjpbcGQRwJGq/uApqrUgtLvmcaMl8hjZc2kWmgDckoNCVK9YfEuCZ9foTsUMGg5leRyBEsNMolK2yBETIWW2eszJIAUHfxCliHWxGcU/ImQ1IRkj4pVfgjhqwCHwjdcZLMF9WzwAJOfS2Cxo7bLzBUGBcEtQQyyJ+pM9Ru6FXW0MoLuYWIIJYCbg9pCqBbMoyrU2b60927m/OdW2+qbL7sdYGgATeF5J+ASSsegsReQL8cj8Lqyz8GVaCt9t4WwZaGGopSGwAfh4V8/ZusbQ+IlDYcM5nzkRA5Z7AR07uHmgoobkkLOhAgnT5QOCjtQEQQaCG6Rhu71I5rKpC+OH8zM77HR3LHBcT6TegEr1uT9tcu7x//nLrWna9+Ssj4acxEkKYk2usMS2dFwcQCShZUwEaIjmP/cDvASAz7U7rfRNGGGsmLC31ZKNsnhRcQ6RXsQEtc4ulYTeNoOhVQALfwWeoEppiDF4nEV3s51Lyr/G38GIAD8aEYhbGuoCQdYUt7YgedFMpnA7FpwEIARymgs2DcUcysLu9JUs+gARR1ydDe/nymfV7HbkH/eaXP7dmvWrfffeN1pJbd24JRCAJ63T79v33L+wPv//Kfnj+Wr3Q+VzV6rWWkiiq3O3+9a0NMfa1JyVGglcLfb2S5/w1jIQI5uM12bmkmEBWkx9vjbgJKLiJcXpTfHcZSKDNyxulJHgqxuNSosqtSs7qpbkd7Zfs4d0dO9zD/o2kH0YWYqH0mTurQ4J05n337TPEE5O1XmLBcK/p/z/c3bLtBvY1I+v2B3Zx3l4ptocQIfobVKaH6BTAbBh7MkoOxNp3dFC1e3eP7OHdO6pAU7EASLg4PRVDRe0oqTAwJmNmyaddDn2AKWK6uO1ga1cTkNCowG5MlsgAAUnPgGPQfgQFPFdMMc9Cx8Z31CpVOz7el21jo1l1m+gl7MSBqvenp2c2GAzd4FbturgdeBUfQTyScvZpNB8AAB4+fKAx/P7tawEs79++0/WNHn2ABNo9Jgso8d6uwKMksG+ueAdQ43BvX3Mby0aOA80nBJLHw7mVq0WtH+5mwFz1FmNV5FUZdkI0cSGJfq2OmDPAmTOkaGUcwL6EBj/xhI4CUQAJXjwiAfaK/HiM0KOLQm5vFyUIub1dVrFHLVw4zuCWgRUjcVG+rLiGRBwXBxgOtJFyzQGVSDL7g6HlKYwl4BLAH50rYlzuK4xZ/R3nCKrruGTB9hQjoWDDASKgOZsKSHDAg3OQa0sRG0gXN1fBQ4m5r7XOGMalq5o+KyIEB//l8mFYGTpTV0Ba0lzwNdCdEtB9WLGFE5CAqLY7RPi99DXjaiDBY6u169ImkMBxOnvUAQ/X2knFEBbqZKsIkIAwtIAtmJrObVGstkDQm4JJYS4W2HajorUXIKFEIeuPABJ8j7is+STAOFlrbjISWJ9ZR7j3ulbJMl56p7J5xOJxbrOh23jSshKsEuJWWDYzLGP/CiSkKnNGjZ/KgzYON5P3AZah9obVh6oPSTfhJkZCBN4fe85uVB7cpAQ2RZAEFdcl7vH+bPCZBSNigMWGu2JffMS6SwH1R1wj4hyyx5hFwP6tgIQIDuL7s98TqKKSkRSMxT3xTT7jVZ1Rlg+2sao4mvkZyyn5rvv9FyJ6iZGwfp3uy4qK6aImMBFYYAUkFBY26r2VkBJJ73aTHqiqHezW7figZfs7dauWzHZaoJBNCWPNJiP1D/a7XRtN5zbPldVHTx+g+4Qnv98hjAJvXYA0w+ejb9Cob1sVS7BlXsEB6DPHGSCYFu0xFSpX/g70MYJZgISnT58qwH327Jm9ePHC9na3RZVjE+p02lKQRvegIrtU+uSwzixLNAa6In1+qo6XWMjmAhK4jqC4VFZIzKfjqeiMIN21Rl1/J/CUxWOtJiodgYjoafOl4cddwy5t6ErR48FMwkc7WzWr1kpWawAckBRORCPlmuRRdMwoxQGAACQ4KJho/GwmIpk61Z0eUYkUiuZfFAVNiD8b63huozE0PXyXqQQUrI1V1qxow4nbVAEiaOtJDhO1XNGqi6XVcMOYmhV5EerFiEAtF9adjW2UM+vnltafuz0jIYu8kwnIksozx+NaxqxN8NCS+wHfFSKL0nygxcGsrEoelEhEzryNQWsBz2mjk/hgpvqPjoWLg0LW8OqJ3peYOpvzL+bhx4BEfX6yI/yY2KLKNWmrd0Bh3fqg+cXWu1wqaeffCkigqpHWaLXyJCAhwAQAg1GxYO1C3rrQYOnxm08F0qhOK9cKF3xyJoofxWq4yH5ybY8YQILo6rBMSPKWeTvY2voRkDCGvVMEOAMBKV0LJFy3f/iadtMO4n+/au3l9/+9iy1Gy8kfdxV+/Kpg5kQyjj6N+58X3P1AgNpaeGtVHVff7cIKlbrmXOypgFEOAFSVnMd4ERiZlOsFWPgqYBUrieUTFG5aFlyZ3Cm4aNWEQGMUJVzYmeqZFzDQnImAN9gHXvxwcEQQWAT6yXnCgQSs2wbyJz8+OBRIzB5B7IJlaavVEONua6ulNZyEYzGbSQSP9wFsf/7pEzHQvvzmS+0bJGEwEtCQInn7+qvv7Q9ffmNv3pyqAlmpUgFtKZG8aHetP55eq5EQY9erib7YBZCgvfkGscWgRG+CBatCSG7NKI17eFWs9LHxdRPQcDOQ4ICOWhtIgBIzQUCCLawMMJBbCkg43C3b3eOGnRzUbKuZs0pxZot51wpFF9ElkVREgh1e+n/3om3DIa2PbpXYrGMd3ZBmUbMKuDyyPEKN05kcm0gOZfdM8shYlHhwSWMdIKHTJynzmAKbP+yp93e3XPz5aE8CezBmOmdnan+hvcCBhOVlRsKCvXCCiYE1mxRK9tXa0KyW5QpCawPxBECCbBdp9YOFY0WDa0jSTXJMa6OKF/m8xB53t3c0ngNIm9OTP3FR4wAltO6htaAWT8SoS85eGCwlbC23hbt3VCzBZhFtg7PTD4qxABoV3yrJz9l0SaHBVesZCyTOzE8KK4AaYQnbbl/o/ey9EhwczpRg50jgOZbUn+5gAnRxZ35IVLVM6wYtCBW3uqYioNGysG6vr/gD1kkACSS9CD2rAETRQs4LyaJvTG4SY6FstWq4ZiXxZdgCSVRZWkECI4gTTNafkzFOSVTdsShcqoU2+2DUOqPK46dGrSJdAwS1BSbQoiNAEPpE0aa4fi3dDUCx64hz8cq32oCXhZULgoA/rn0q8midLVcT6JuYosmBSecshwXCqam0bBycWSf9xEici7Oz6HVxoVLWfmkmFBhnqVBzDZCQXVukt5ER35e1Msec0UjwUMILHZtAAhbfiqlCNFtC8O4Ols/PZPfYqpWkkVCp5q3RqrreV0ZscbN4sxl/ZfNF2rOVt8LaTGNQh1f0Yif3mM8W62A8Vkcy/2ePQMB1iXbGdCkgQcAa7BU5mrieF+fzV0bCyis99WfT10KSUSlLyV8DbQQKvK54c5MClQp643VBzk2I9qVJmgbLiiGRQ/0d+591f0xsvAEQZMWGIpjMAgnZRD8LVMT7N4GLSxt7Ss6zAzUGabzv3wtIyAbLm0BCBH8cU4hW8XodGx48m84SKyEnv/ori7W8e8WndnT9jWrSSlFev4nEhyTJBbEU8GthXIMZGkf5qZUWfbNFzyoFkt6KHe41bH8Hm5eabTdLVs7NbVcbJEHd0joXbet1LjxALJatNzZr94ai3/X7bJpu88Sf+QezzEECFG/r1qg1rVKtqUIKMt7p96S2CqVcFXr8xodDiR82mk2JGkJhIyKmFeBw/8ju3r+j///w7Dvrdjt2cnQsj3QAApJ4hB/pc4TW5psfFLe8fJQRCqPPD+SezcVmQ1EiSXBZ8Ocg6wvEGulxdDuleqPpQMKQloi51epNKxVKev1QPXBQEqs6t9loYufYNA3ZzM0O9lv6/EqVfn82IhpFvfdMCUPe2yYiI2ejD7Gy7DfI/AAAIABJREFU6OXUn5N4DPoE9NTxD7S12yHgQbRyYoMR/Zw5Gwzn1usvbTA2WZ3NDeqjB0DUztkJc8mysr4sWG1pqbVhaeUxaANRBIDB0jrTkZF40s/fw9aTZIQEGjs6uWWk8ZsKs2vNbx+7Sqahz7ED4CZAws1mic4CCTKe45EopXUsq8If6xNMBMYEDJFNICH0RGKtyq4Hlyu4GYsA6VWugQSqs5pr6UOYLwocNlobAkhwkaKFFRPQgR4BQTftBHo2d/DQegzjAhtIim9oE+QWYieM8mb9atl6C8baWGrJ0qEAYKEtaWk2ohKSPiO0MVyTwoEEBU4SH3e6ZgAJtUJBQMJeE6smZyS8vzizs15b3w2QMFpg+VoRUHXV+sX5XwUkZJOXrP3jdfvMX4GEK64ObDRpbLpOjkOFrBtFq9UrqsC3GnW1bKlPG6A2bHWpGi7Mqs26KJwBWJMwsV4Q8PPPK2MOIuCvHaCAWhUQcAUQkAq9sxjZk0jeYt6IdaSWMw9yc8kyTHM7WVJCl1bCrDWNBMIZFQDXYiSIoRAJeIbBkZtbfzCw1lbJHt67b/fu3bNyqSJmAeAGiVS54IAKNTIYDnmqoIOe9rKjwwM72NnWz3/4l3/WNaIv/PYdhPcq9ubdqX311bf21ZffSB+BvvtGY1usOJKf96dnBg220yNhvNq14dLeHKyfdC5eMVwLPWfvcKxBYpRk4iMHH9bVOQnkXuP6cBNQcNPf/yQgIQcwG4wEXwvxW8rNJtaq5uzurZY9uEWBoWCNKlbJExsNzwXas495D7yLgC6o8iKGN57IzlnV9kbODvb2BRC5vheFjPd0qgsYx3La+8YBwidOa17QpleRExH36KKLh7wZv6rXAMGm1mwU7M7xsd27d0eV0jFiz+2OwKaz81OBsB8DEmDe7e3t2IM7dyS2SGsD1syIG1J0IImXXWLfExUq4jASospOTNPrdzTOm82qWhwUT5DMFrG5hnpfUrxCIg91n3bNohTliUmcfUN7T69HW6bZ3bu05hxr/hJrMa45HrQOYOTwQNcE+1UYCSTagBQBJDBfZQG5v7+yp6TAwu8RH2T8yX6S3QORO2nxOHuIpExgwtSBBIV5CG/XC9Zo4DyV3K9wU0IkHbaBqsMOJHBd2JscSKCo4babAAn8XveBRN3dbuUKVqkWBFRg0Y0ANYUusTaSXglOCliFj4ZTG4wAExCF9GIKTkSATB7nJ91AxRzAYAvZlBM3AjAVK742wZ4KnRbLYWtbEWjAuSuOGsJ+RVMB5pGztVS0SHpZ2Zwp4vko8nLOAAawVXlPocj6SaHHBfEpCqzm7P/P3pv9SJZd534r5nnIyLHmHkleUqJkW/CDDNgw7Be/3AvY/69gwIABQzaur3RFimQPVd015RwZc5w4EWH8vrV3xMlgZmV1k5Roy0kUs6syYzrD3mt96xsyQEKMgY9AAkDQDwUSNGzKAAnRJBIQISsVj2a7eh+BkeCx3qLrhO8wE+hPYPQAuizEPGI41qiRGliVZ0K72/hoRoLqqcC+2qyJGMazr2SABPUrkjwAavi9xLWJ3wRAiR8Xj+zMLYiDJRZ0rj8AQVsggc+QBRLwc1v9fzu1IXioWEs5777Bi1mQJFav1fVvswTN+EJU62arJbRxOhxpgaIIcF0hN4Vv4Lu0ursQ74eAhHjy43dek9fguZXdie4ryBFic6ybLlCVYyG6+9r3TQl3y62HNsrdRmH3Qr0PHYuvk/382UnA7vu/r0iOcvb7fh438vg5IggTbyQWL+9gogt09pmcCiQNEY1FOnepCwtDKOiIISyX/KZzujdSBk8AUCOgGxHKmxu6UH3GorBWXluvlbN1OrRqaS0TlYNeQwACaQ2wEZrlvB0e7Fmv21YDDj1uMKAZT+TwenmT2IwkgMnEhsOlzXyfEx0ORgBmXEpgykE3w9iros1nMhoLTR5PR4I+oKMVy2U1nlD+aKhJJ6FJAkFHy1hv1a3X6VmlXlHDz+SBIrvZcGkDenW8D1w3vrKljL9yMuDCdEdU2hSqmf/ecjW3miIvcbp3bRjuytDYUjasJcegpEWNCQK0N2pJ3hdSBnrMuMAxWQRM4H0Nbm6EjFIUHB20rdaqCL1d2sxW66nlS8Tm+Pko5sqeFBFi3+L14VPBomKxOB5k+y6IIiJWi81KGru8jcYLG0/mdtOfeBzmhOOCxCFvc6JxVhQKhEtXzAoVT8NQVn1RRoIdtGhJaqVFatXF0qrpygowEpCJMLnIL21qSxuuYSQsbGo0wUxJofD5Ik++96aJ37kR5B8IBZ8/kAnRmYYMY9HmFonSQ/gSjT9ct/FpKLK45mn0CwBxgZGg+Cso11BdNsaiW7Of2ADcVUjHe1uxjxQswSNB/x7WLV5HyPd0Hm5PX48FgLDxoSldJlbnQl+mAhCqRD+mayssloaas5JzuZno5ugO6RuhnhZytsgDJORslHfZSPwdlCWTZWoTNk7MgzjWcub061MRZDLcLbrMQ9RR+AieaV4tl73IZJqcrm2/1RJDgWMFaDeYjW0K5RZWgiYs0Fs/klZwxyL3ECOBYxjB3HgusuDwStKrLdNtd73/0Pr/MfGP2fO/27BlwZMPgSAf+lk028o+913v+a7XVsEtl3pc62nG59aoV0TpPznq2fPnTzT5oXE+PT21775/ZZfngLhm9XrRqrWG5UplG0xcy81xLZfxi/Ei3u+lnBoSXiNJV2pGaIxoEwHlynjnhKi+KENgjYg1RHQZjzFoip2NMiRSfyS98glfXLv4bzUly0Q+BzT6NFWaCMq/KTAYcjhtr+zFi33761/+FwIS2Fu+//57XdtHxwea8ELTZq0+Pz+z4eBKOnGaJCbJrVrV3r57rYavUq3aycljUbo5L6++f2PffP3KXr99Z2en14pC3t8/tkKxYoObkV3dDDRR5bh4E+SRmvrMK3dXj42/aoMMkODACFPWj5e2bI/bFtCUN8YHvj4EhD5UG6mtD8yS7EBF5UZktOrtu/Ewk8UIJABQsmbnFqlYe/tN2Ahte3JUtb1Wzpo1wCrO8VgcKkx1aUZkJgdmjD6epnHiNSuSOi6bR8duAggjIZ0PbXR9brPRQBR5vSfWKlz/Ab000fWGkgkjU93JPJFEhR0DYm6rabbXrdrjoyOldex12zJPpC5Ggtm/uZJLvxrDFTuMN6CK4TOvQ9D/f/rsmb345InttRoCEmAkUG9RW2OWeHF5Y8PRREDCrdSGCfk3vva2O3XrtjtiIDrDZ6r7V54EQ2c30HDrXAQmHxRsDZrU4GK2mJPXCb5OfIeRoOsmsE436S2ib1MH8Dm2hp74AAioCi+ArwFx2XznffT7V+H+59rwRg0gIaY2OJDgUkneD4x4AEHAvGq1op6De9kbcpgj6EyCibaABzfM80QCk8FzlqEAsKlUBAEMQU7bIka2Iwko5446TakKqCwDQMHzOFsAUJSFzT83TD6ZLs7dSwaDPs5rMgN0YDhWtGaHARZJIFznnCsHFGjwK9WGQA+9Jwz75vQ1/h0gAcYIbK5o9qc3lak3WFuz5vC+lrg8hPtAx1f+NMHEUcaBQBwuHUGC5sd+ofWFe0BsNOIgwxDQlwc/x7r+QiqE9ytRBrdNraKWcH8xTydjIBXlGLHH2UisMRAF6AxAAvUl94k8PIK0gWOGMS5eKBFIaLbqkjZglI60IconIkjK9c/7FKsgMCT4FLFX3AAb1OtaTH29jevUhklRcA8a3zeWmx5YjNdcwZIx4BdsldRmmAlz3hOiWj2BolRp2K++/ha9qNBHJFikyDnrdTs4+rH7f3zcn038431AAo740joSjyfDj7VV6rUNkADyGrNuOTlR0xqb+dhY39o8NoXANr7xvgO5CyTwXrJAAg3lvyaQsAtQ7AIJ2YZic5FmNtLsZpwFEuLjHpKG/BAgIfveYjEdC9Hs8d+6XftNLuoh+mkhnM5qoJNksahVy2pqaLYEHIWpEKs4m4nMTAK9iSkzvwP6u793IBPFWm5i6fzGCuuFAAQYCXv4IgAm1ApyMYYux3viOsPTAO0p/z2cLGy8hB5mTkskIYoUAHkhAGoxAWqGZdBdcOPka8EEdoFZjm8ATN/YpLw4iwtqWDyD+yyUSE2pKIoTNIITS2ZToaMug0hFhfXmhg3NkXnobXxmj7KBZjkX02G1SqxUpLHl9bb0PlH1EneM9kXdTX40zWNCIoaFmwDKdIkJwLpklVLJZjT11zei3tFjHu4DJBDXWrZ1fm6r3FzZu6Wq04JhlDIRjB4nNKryQZBp0doq1boRFT1LibhxquAkQcKAA/vaBkOME4OR4igx+l5kDIuUDYFmuK7ChzidXKmqTQVwguuKiXkZTWG6DCDC0urpyopooOczHacJTWduJR0/M4zZeiXDRfyCRWRls8tcvFk2gbY/pXE6kwYfAUU1Bh2/ThOcxcCi0eYanisW3aJTB68YmgtiDCOIxrUc3Yh316/sunD73tq6LHtKgotto1RIrwV4F5Dw+diRscj6UYEdDR/XSF8AfZdWyRWsWSgLUMjPU8kdyDdBGiOpDMAWQEIpLzNFWAE081MiwOQqvZKZJbjiZLlUROSUFAsOH0ZEZIXzc93XnkfNcaAJ5FpW4UUjifwD2QrI/XItaQNAAsdqMBnbYD5W9KOABMlCPI71x349BCTE582urdk9iZHch4CED72vjwES4nWU3f/u2gt/7Od3Ord/3fpcmT0m+3rZ/UZNpCZ+rKEYxSZWqzH5q9gXn72wX/7Vz+1gvyvTuO+/+87Ozs7UBBSRI1WrVgLQzxVUONFIe/ziQhM6NXGLRBN+n5q5n4kotgC1sHuKxNwWBChEHxrtMRijBh23SxMC68hvmIxMBWp3YNZlWAh8XijYrLUy9i2xZ1Eour8CNG6OAyAvE6YnT/fsL37+lwISmDoDmnD/EWdJYwawgkHt6dk7G/SvtZb6z5ral96/eyODSRovgAT+4P7/6tV39uq7t/b2DUZzfSuX6tbd2xc7DuNegNf+zWBT5MfUhiyQcOv6DYW+M/v+3wEk3HX/Za9HN3MNkY/UGbDl+HyKMybdbWXlXCog4clxy54e1qzbyVu7hsQPYHMgDbUK9TUyDZgFeAx5LNsK+d9iIbYiw+qTo7Z9/sWnShMhuvrm4r31L850Hjju+A9xHmDZSa9OChHJZKu8JpKYMcqwr0DTCOOvbN1O3fY7bQFOTJ7xFhEQTgM/HUmyCJBAkwfo7cC3a9lJWEIWCRDx6PGhdRo1mS2ytnLdsm5ilvj6zaldXF5ram1F7ilMFws2HM3UBHKPIY14dHxi7U5Dh53By3DgkgJSG7h3N1JAMTZdYCQgmHWdxl1sooqSpmhSJ6OBM46XIVYzRpByMJmiL5n+B1mgGtQwxMMwM+cgIl4LAAl4PA371/qufZl9IaQMiH2Qej3jUY6xefYtkgZfvlNlzB45J+H9BHDN6xUH46IRpQyqMamEaaIG2L0YfELvEgdkE81mRSbaeFlhSM26ka5ZD8OAQaAMceG8N6Im+bwMVPJa+yQxlYkFJoju/q+kiMXamjXMtpHTcF7Z6ldiPjiQsDDMsuXloOQJBrcwLEL8I74fC+Q7wY8GACjghnEdpxeKtRuLgn9+/8wykQ6mivybhrt6rTho3bI07gMStvvSbSBh45mwAyTQgLsngydUaJiIR0Lwyon7MM00yThiiQKshZQajqlEXIAbAAmqyWBwJLiIaThWqxctAgnsVRFIyLLAI5DA9eIDTkfOsqCL/mHpjK0PAQlx2CvZ88IjjNXCwuhQagPDRqS9nuYw5TwGICFfrNo/ASQAPv1bBhJ0ooOLPRcgC1aj3RKQwEkaXvc3UwZNooOpRnYSvlvgcP7iBfVDGAk8jteMxnjR0DHra6BFMZMd+hAj4SFUPVsIPlTsRdAjft5YoMb3lAUS4kWf3Wjv+u+Hjs9DQMJuIRvf0+amCyaLomtvAB6P8WGxU4MMAAAFHBCpiolMWZGLk8nYDve6lsynohDycyj7em5QxRXGM17EYUaDdwCvDwL/7Mlze3TStXn/nc2nfVunU+XERlnDQadqrWZNkY+z+dQL1dFYWkGKtKt+3y76iZhRKfotbUI+0RGAUKtLpxvPP8wJ0hI8q3xiKyZATpBQUcCEjUJQkzCYBYHCJLWWJm1l/ZxNlt+JbJgEja2Mdcqe5yyNXDiT0LJspeKCjRQk3RfZmY6f29c5JVf50KKFOTAQgQSKEp4bkyXp1daO7kYggc+hggt63NpseDOywTVCACQReev1Otbo4NNQsVxRWYsCEso1ByToHCPa7cU9C3NJxRhIeblSF+NjPF/aaJracEx848RuxhObzBbWHxIbtbbxFJdpFlCKC0CEssxmSmiooSqXyu5rAJBQ9Gk7ZV8RJ+jl2urLtTWWK2uQkoFcY4Yr88xGs6kl+Zym5zOKI7BpxUD6RIfniwkLd92fgFwxkzyyEiRjCWaEOcAfXevORgD950tMyEit5yIJ7BqYAjAToqfB7sQt29DdatqybvcBLBDlG/Ct6M2UkO9gCBTNF7NAgp47pDaw+SpLGsR/tbRqvmiNUkUSkUKytPwSHghpHCEfGaIlqTshvYFUBtIbVtWSGnsMgpIc31fyohguEptwzwBA0NQBSOQoGpleeYyUCm9RircTHDGQKAsyQAKMJW604XRiw2TiIAKqno2B458OSBC4+QHqNsy7u8Dfu9bi3evrhwAJu+8hXic/ZH+56/qmKM42Zh/z35vrMkxV+PsqnWkqjBSs1a7af/03f23/w//439rR4Z797re/sd/98280GeV6r5RcqwwjYbpY2XSRiCn27h3GbFc2m82DLnlprVZHjCZ3Tk8sVYoPa1pVQMIajbbqCxq1GP/orBuaA9///I+OFayoTCpRbLZEzY1Gi4ERJlMzhFUy93WwROaqazdXZE2sVta2B7X8+SfySIChwWfhPdFs9jRNrdoimdv79681YYZijZytu9e00Whg70/fqnGgYTo4PlG04GAwtm++fmlv3p7Z+fmF9W/G+sztVtfy+YLkDOPxVJn17lrvmugsIyFeu5vPu/EpcrNFnbcgTbyvNtkdVMTaK/7+D2UkxPdy1/V813vY1hQZFkTG3NGVWwiP3bMCVoL2RTW1a8tjJGxL6zUK9vSoZc+O6tbrFqxVW1mpktoqN8kACQDgsJ9ytlCjmGrIQT3Ivs8yjlP/p5+9UERnrVSw/vl7u3j/TjITvqpKASlokk2dwfHN5QsCEqAys/9RZyAfAHT74vNj63Qq1qrW1dDPlCiy0Joc6z3FCouqvlTN4RN87ToapQMknBwcKB2E90TTBKBP4wxgR9oBQMLlVV+NLPspYBRAAntuQgpTviAgATZMb7+jxwPEv/z2azERuNYUrcrnCZ4NXk+EukPNVozHdBkBr03NpgY9MPBgJKiGlGskvk6euhAbN4AE/TwkvAA2Mnyp1aua3BNHqbQKbSGkIlCHse/FQc9Kza4m6iF5I0oGAAWphagnPYbSJ+LZtdqnyt6Y6/GASgIS3NSQ45cFElhaGo2y7mWaUoAFUgJghXA+VdcxjV7kw2P5b5e/wFIBSKBOwqxZYIblBBjRUAJEAczAdOAc1wBC8MUiY3Pt5oep2C4wSx1AIQWH00L9xdBognRcYICzLmLfFAcmnoAGwFLdrJVuhO9HRQBCABeIeI5pHU4yWatudvBhIWaX6rLASMj2VXH9dTNLB2z8vYTjH70QgrQdNmlkpWdTGyLszTUCkKDBCKseEg+BbC6F5vl1LQWPBBhh+HuVSHWrF40kD77XagyptowEPUdgFvA+OTbxPsyysTeDhRAm4Cy6LSMh6weYBShgF1Gf+3Ek/pF+E78T+guGhCSjLXXdLbimcxX7h9997cVOqeJMIF7r3xojgcJQS31Aw+RuvNeVfpwLbdS/EZDAYqUJXaCS+qa+1eNkwYTd6dB9m2Dc9LLFukz6gpO3n9AspdE3jSyI8acGEu6aOGU32S3l31GxCDbEizq+198rUsNK8KcAEiKYoPeJmRaoYgASdG64gYmNwxVWaQbkNEN9XagxKZWDpnU6t16LHFyMCVzLVpRulRhHp0g1kcUwLFhyA85VPPb29+z46EQ5zlfvv7HVbADH3Jr1gu01K2ImdFtVa9Q9moXib4T5EEZ8hZqamev+yM6u8DhwNrhSByhyK67NrVfrDnigo4OiPXcAQaBHcEDmmOs9FwESyh4BJCTfF8EYh1OWaaI/LzQ7zlmkbqEZjIhwdAuP+nWnA8LAABQB2MA4LBGbIsHvQOh+LAojkOBItRxhvTa2ShldoGtAPRqIRjwskMlS8WkyJUsWcqkeDGYyloLqeHjYs3q7avVW2ayQ2CqXMNCwUs2b+QIxmND3iJbMFaxeqav5Z2HHSGmxYLNc281objejmV0PZnZ1QyrGWMDCiHxrZAwYEC3ZUDFPKlm6dk8EaLzQn/O4UQcQgUEoRku4+9f4s15Za523Rrq0xnxhOUydoPwuZtYf4PKftwRGFLnXTBmUyy0MRM+5W0tLMnCLpoB0xJtwpcxsNi88CGCR+HGOjARtKAH5j2sPBSkAhCZFNPFhbZM7dtBIRgAzAqpxU9td+za/H2InYWlEIIGLWQ1E8ExYzgM9MBpA8sG5JoolUaw1/UrmVgSMwSkfL49kZUVoqrxXiinuZaUx5GyNBEdNPNtyaqtywT0LYC0AkElCktoIgy4cyAEJ0A+SDiIncOYCXjTp/gkeG2z6bnUJuIFfg08Vj9sdSZ/4PDASRoupAIx/KSAhqxGPa2ksLAQWxjjNO3Tku03X763R4R92WTD37Wcf23x9aD/c/VlkJNwHiMf9Jj7u1ntQYg+FIdTwhRWKK0Xytjpl++//u7+1//l/+fd22Ovar379D/bP//Qr+dDAXmJd7ba6qgPIZyc6D5CBP2enF3ZxdalmrNnuWqfTlQ9Bv++MBZoxXd8hhk7Qb5iksaZSLDvtlPUwMBbD+9wwV0LSEJ/Jac6e2sCXptmSf+M/wlo61z7EWs7v8NxMCKFb427f7cImywnwIEoSptpoNBaA3u127XD/QPIIGsR3797YzeDaWq26PXn0SIA4zvxn5+/1vsmi7x0cWa3WsPOzK/vd19/Y2emlWHTjCeyMqhhyvN/RxKPjLs6vw0TXWT7o+32q7gX7rfMaprzuC+I/+1MDCXENy9Zs2Wvpvusu/k6sb7IAxLb+AHQGQQHEhc0ITR1QnfbKpQ1rkgLWS+s2Cvb8UcueHzes18lbvZJaucJexrrjZotqcgCxSQ+awupbCKji9eSjsUqtWa/Ji+DgoGfNatUmN1d2fX5m131nJJSrdbFe8B7CXI/7CzYdbxO2ynAMq5KpKPVCyf7ql59Yr9e0Fs81HdnVxYXqYY2twwR0CyQAwrpnjdiRGL3lc7a/v2fPHz8WEJBbLqx/c2HTMfy7pYYXYmIOJu6HBMCPn1KyUMNCzByRgkpAalYEfsFIoE6jbrskOSIMKAQcyD9q21AKmKBRFqPU77BKJa/BB3ULgyBRw6Fro7EPjAT1BRkgwen0nAt6gJzuSxomaqN6s2HlSkk1EzKpjYEfTTSN1eb+dsaAmkj+KMnBWaxaq2ElaJDoRnjcB/MEb4Yd7yFFOXsEE/MaAUsBSGB6rOsjSBY4r9zfsBHqjaKVK6wb7I7su4tQ/4YoSdgMCY9lXeGYkaSVGr5RUf6CpEK+DKROwWyYr+TvwJrRbFSsziCOKFPObmQKhuhLPbcGYp4OAesSFozYBTAgQm+j8xnkmKxnABMACS7zijHuDlj5saQ2895oE/sZ6n2YOz7ofBhI0H54D5AQDafjegEbwT0stv2ZaqkMqC8wIdRikZEQgQQHLgBiOJe8N0ZIWyABRsJ9QEJ2347rVlxzsoNuMY/jHhONqQMLJUobNobbYToIGBODBARQTdwvA3NW/nAO54A33Kd4cqxL9h//+be3gAT5MUQ/jR+y2X/gd//spQ0gm3ypCQ4mShQQuBJzYUxw0B+PN0CCCvJwMqIOJVtIx2ORPcEPHcsITkSggsXEUVUHDeJF4jfEbSAhsinihhdf92Nf/6GJ0V0Tr+zmGhGx+L7i82VRLi+A7tY6PrRRP8RI2D228Vxszok6Lm9OHEBwfT9IIP9OtKEycNOFGnE2Zs+cdUfYcs6sWoQelpfRD9Rmfr8e6HFPHh3beDiwq8tLGw9uJFPYA4hqNOU/PLp8Y7aaWqWYs06jbK16yWqlnGj51UpRPgQsjqJ+gfAVKpascprwXPYT6197lj1DTzn7VmtiIog2S4Ea3vdsguMwVHCXPrgxjFm9isliXpumzMGIAJpNQmwYhk6kTJRl8iNmQKRuLYgdIi/Xj90t7VXY1xS/Z0s9d09a24ZACiYMJE+kFAC8F01odhgJ2ugc7a1W646sCpGOrJ+8wbJYJ0urFtH2lW02Juqpb/PpyprNsgwgTx4fWr1dsWqDyT2t41weCfmS5waXCwBBrpmEMVBFflCoaePFOPH8emSj6cquhnMBCDfDREkM4ynxlCubwEJYMVmgyczbukAcES7EeWcNoPWvlKxQKVu+DNrj1UquSEygWbtatUauYO113lqL1MqjqRngwWBoyzngxdCp+KRUACTgWI3OUawEDASdsu/Xb/jOsCT8ZcMeYMOgRGfSJQQ8IOFhQ9Z6kGEkRL8ErWGh2RS7IRoMAsKE54m+H7sAJtdflMlk15+4TqkYYHoTgARttKFo0mvxHoNbMr4OahzCZKhRJS6M2NKiTSnOJjN5EsBI4DuGi8SBYjKpaQnFK9rMEvnGZgvzYmTJ8cOMESPGXN7m+ZwABIAEAIWpgBt+32TEqBmBIiUd1ALQ0qYfpqWcAa57wj85PiedroAEPvNwMrab+djmQdpA6ydn6j+htCHq7rOgdnbyEIGEW+BqZtG8D+jNXm+Ouc7QAAAgAElEQVQfAyTsgggPresP7YnbffS2UeXu47Lv/y4gAxmBdM9MCUUrn1utnrf/5m//K/v3/+F/sqePju316+/s1bff2vnpe5uOproOD3qHdnh8LN+Td2enahJYg64ur5VmQ2H74pPPrNvtWX/gAMP783O7vrpRvUCB7GbMHl8YGwY0xoDBXBNqXLQE+l3nDYdfYfHLJRCZyZiabU90IF5XiQ4Yt6aJQGl8D168eG4HBwdKYWi2Spo+4jHD89BgMD1mH4FhsA8FvpBTM/fu/fc2HY2s023Jkb7dbgpcwFAvXyzb0dGJtZodvb+3787sq6++EVAwER0eh/WaFUOcJVpaCs/rq8FmYhisS28BCdnaQMy1kDqx2bOh3n/gK3ud3ckOeMAjYRdIyAICOhMPaIseBhJ4ltDB5hJR1jG0dF+blYCEsi1tr1G0Tx937fmjhu2381Yuza1YmFqx7kkPuRUSNFJ8aLJXNh0FX4LZIiQQOZ2rVOCcVwUm1StFPf90OFCTzrXIeYQaL5qymlAWf08nAgQb49SOOXANUKhkP/ny2E5OenbY7Qr4vjw/F+CWzqab2hQgQUxD5AHOQfSpuwCTtbwVPn/xwg6P9my9mNvl1alMpeVJtfZYS5iYvAc+I1LD6XRm4zn1B4xMvwCgztdIOKj5sI3rljqOpjsyx2DOUINEk1UMBHkN2KPykhKQ4IwEBh/1qkc7EveoAcvSmafaX6lZ1gyVaIC3QIK038Wt70xVbEwSAhYya5QhIj2FPCgYPLkOnU0KycCWkWAaIjmQQN1JXYhM1GsxJCCzCQBQxhA83Asy8JXZosusIpDA9UGjTs2D/wANH9PoMvVmrSCWSbVGTUhNt/UoUaTkwmxBRGNIVpCkFgkGMkv26XVeEgqOBbJPms7JeK6hTqtRtU67bs16RZIYBnVSlrH3wgZEoioAwoEPSj8YCbAn+DnNKrWEp3T5UBJg1KUeRSthgB9YXKovtEFtmS8uG4mAUTDP5xxkgIS7PBK2vVuUl0XPoQDgBinLZm1RLGUEqxxI8CV7mwKmNUXplUAlYSBh3tOpatC1wJ2BVxkpEwxgGV8kbmLOeWrCiCvIxBwWU/RIiD3ndn/0ay3u73G92sgdMowErUShd42MhDQycMKgAfBH9wORssinpjBotkAC/zZXjLLXqstV0f7Pf/q1rRc5yyGbgjX9bxFIAHlUARsMOkTxbuF873pyUhucLh5i1MJETQubJqd+AWbBhLvQ7Q9thnEquDVjCk1iPOkZNCkLJDhNZxtvpHsr0Ir/WEBCtlGInzELPmwLHUd+P/TZs5v+xxaaDwEJsRCIx/c2kOCTgBjtqGkA+6bSGfzfW/WGTz3TRGgyVCiadi1g+aVV1kvFNhJ5xYZYxWxrTfOMdrBlL54/s/P37+zlt9/a1fmZaP4Y27CIjIfXtp4PrZhLrVEpWrdZtSaU+8JKRosgrbr2mIYy0ZxhbLOy8Xxl/eHEhqO5jYbB1RcWQq1h1QrT+8Imni+ZjWU6tEiYuOHSm1M8EsUmUV71mlPCKkTekOe0XNk0IaUByjkRU8QM+ndifGjoUhgaGOMQdYZyC5g7yG7ihq2kADVJbMwVO9jrKac8mc2lNWZ6p0UrfMattCEwEsSKcIZPFZZAyT0RnALrLsfoP4vLvNXg463zMgq7vhwI5d/bq1tvv2uPnx5bvV2zWqNoaX5m6XqGnsDyxdCo5jzSUFTjclWFyniSWv9majejhb0/7dtgsrT+MLXrUSJQYYIhEJTKFX4ILJggrIwBoZlVbJUnGxpNfU7ZwIAIJdwziZ/MgeAzdlypqOvUGtbMFWwvB5CwtMLN0FZXfVvcDGw1ncoJF1hrnsNqh+m5axM9RSJvs9xCm7E2gfBdNU644PlsnAu3rVg7jhFABGcobKcZETzgrGqtUESnrzW6HymAmNwE6RSPZ+ovj5Cd5JrIOMo2snH9iZsYfgOk3yBtkImjNlBnJERpA2Z0msYE2RiTIZ6T+5LzW6mXbUzMWH9ouSS1Cg0L/hhIfHhsAKP03MW8rWAkEN8MkLDi/wGIc7YGqCrmbYGprq1tlKYyt5wwiSP6jAgpQAlKU8VBOhUVMEHXuQAxX18BEqrKaC7YUasto9UskDBbLy0hjlKpNw5E/NivhzwSsiyR7GtsGiKMNHfMFnfXzPve2w+RNsQ9MPt9979/3DHYpu7sFk+xMLprX4n/xpRcatTF1Cw3lw61UFrbT798Yn/7t39j/+5nX0hHOhre2Nu3b+39m/cqbvf3enZwcGSN9p6dXZxrvW22O3bTH9qrV99rf3j+yae2t7dvo/HULi+v7fTswi7Oz+3iEsNcZycAcvFeIlUUyjaRZnxFA0IHEMJ1pv+6DT55jeHxiH5el4GV4A0GU0uc2pF6ff75Z/azn/1Ek1vossUSDdpca6mz12hki9ZudgQkNBs1XbuYxOGRsEwS6+61NdFG5vbm7feaQEOJPz5+JNbBdJqIiv7y2+/s7PxKx4t7BCAhhx9FcJmnkRpN5qGp8YbHcU0ARQeW1bQFEDFGWzqIEDPRvb657+sPBRLimnUfI+EhIOFO8GIjbWAd97XV6xCMT1lZlr5GM9AgijO3tP1WyT5/2rMXj5u21zQr56e2zo3MygsBCXgEMd+kUZxRJ4wYfBAzCIAU4owLSC1pFJExVgUkEPO0mCKjw7ejDJou6jradBnUASas8fxB975Q5DSctlKlatWq2X6P2mfPHh8dqu6YjEZKUVhM8PjZTmWdYg7bkwhdmBM8LwkAU9vbaym14fhk3yoF/BlGqhM439QJsH1JbYA6TeMdGQkY/fnk06nsDiTw+bZAAp2LPr9M9TCjRoo4l3k0xz0CCYDDWyCB48NApmK1SojAnrs2PMo+xbbUSl/2IU9obpeR6i5pgzdNGvxh8KvHpxudv8r3Na2kx1VGbxA3/3OJA5/d90tPWYA9EOW1DIRWSxgJtxNZBIyECkBRjQAAgZEQpS+KRxTDIIRGc21U1tZoFKzRhO2H9JPtPphHCnwASABs9OQGjv2ca0ONP6wB9P1FmezhzcA+7WkWa6tWCrbXblizRuPPfk65xODFPQEAmRjG8H4AHRdIDvCfkMQjH/wjljZXPKan33BcYpR6sey+Mg4ecG1FSqVLxDZmlsHLzBtmBm0RmNiaLSIDi6kN2/Uj3KdKwwgxktQqMBHD8ENrRQASxIKQaaIDCTInlSTXe0KxP5de1zho6ICyCgm9M74jTXCgAFA4VyDliZSNvFUbVbFHVH1mpA3xNe7qxWJNxvPHGoxhnMCHUEhkgQT+XUHFgR0eARDfJzwmdgMkAAQFRgJ1cRZI+D/+4T/fCSToc37YK/ejS4I/e0ZCNPfiYHJhcDDLtaqi8lSAQeUJDp3xU8eLJ1408WKM3+/aXD50xETZwXkUdxSkJjJv8n/LAhRbpG777zIGzLoE7wAJDzEOHmrodydesQjNMg92Xz/eeNkiIX7+7Of5mKvoY4CEWAxkX2NTfAUgwT9noCZjmEgzlVtZDTgVrSnUp5U33lA+cT2uMPGZXlm3VbGnT5/ai2dPNH2fTSZ6DGj2o+Mju7m+sndvXttg2FeOM3qx8XBo5+/eWHE5pz2UNrDVLFuzVrRatWCNGgaBrq9Df3Q1nNrZ5dCuRlNR6jH4Q6NPHnG5FOQM9abyvzknM5pQ2AzpPETHrBQThRcCiLuod7a2atEnWooiw8QHExwis6BdCTiAnuRMjTxTdHYXaLIs6CyUubwmWJxToeTKeHbLYQpSnptrcK/T03FDg4t5EhMu4hPZSKILrxbfRfRIcCCBx8JIiEACG2BcCFdJao181SqFsiZpaHtvrshzNjs4bFh3v2snj4+t2a1ZvVmyVTGxpc0ZsFi+FJglawfbJJ2AqjdO7Op6ZOfnQwEJZxdknecNosBotrbpAsQdBDZn8xU6sJItaSQx38NfoaicSUpBMQZo8ou1kpXq5HCuxIhYMd8urpVR36zWrF0s2X6hJCCh0h/a8vLakv6NpUQrzWFRsGETF0iLQFqF0yo59pN1YinoQIaRkJU2REaCJvwZIEGbl5qT7UrO49SOhIaYvVhrXci15/FMZpaJF4j8HSAhNv27Dak20CD3ivf1ho0Aqq34Q4AqrpqIgtw2WyyK/ol8xTdhCkzWwW6rbQfHB1aqFmx407d5ABKqmGcuVlZemgwYo1gyD+CB/pY/OY+ABEigWqPII887x7S0XDJyIkZrZA14JTg7YTCf2ZT3HMR9onOKNslGj4uUHzt93gyQ0KvVN4yE0XRiN8lE0gZFUf4LMBKyE9FsQbA578FsMXvuPmbd3b3e7nvM7v6yuxc+tL889F4U3Rq+dpu9uL9k95/d/5a8CbmW4rVIOeCkzK23V7NPXjy2v/jFl/b08SM11O/fvLVvv35pk8nUGtWm1RpN6+0fqrjVvSQTwaFAAwCidmdP0gZIW5gsYpJ7fXllF1fXmtrilE8CTWRbsSai5abopUSknNREODARiH50bw6fWPm+FnPbnf3lg4RFMP11YzPYCItFIinDl19+YV9++bnYZ+MJSQqMiGg7PFpSMb+lkqQOAL/sJ9Q315fnkjHA1ts/2LNuu2WFUl7+CJPZzDqdPTESmLH1rwFdzuz192/FTJAxaQmTaBhvLp1zJhueIzmt3TS9mj6Gf4+pDXFQoUYrMBLk/bDRhv/LAgnZa4rjH6nCD1+nvq5laxCnpuEtxDWHtCG4puh8IEdbWT5NrWpLO+5W7YvnB/bpk451GvjCwOi7sSQ/wJERy07L5zCucyBhMkycFg7bTmAMdWPe6rWypxt029Zt1W3CdXgzlBZd+6DM73KSnVB3iAqPsTRmiTSPlEVcK6TWFFNrNpZ2cNC0o96e0+CZGqdzS6dzMRQiYOAu9O4rkAUSxqORmA14JMBIIP4RSY7q7mJOezr3xWBIzPJiAyTIQR5GYqFsc14nhUIP23NPNHr059RrDIBkfDdzAJrLRo12oLrjU6l6IpgtcldxnJj6e8pV0MQHJhwmplpTQ2oDQAKfS/4Pah7diC46F5QqXl+skc8BrOia8dfkUodJgv8T64UDCd70AubwMvK2CJR8SWblB+Dm0DSQlRLJP85C0lcwYfRG2uMtqZlIlVakZGAkOJCQl+kigA7XHo0pYGOjiTcF7zsDJCyC38CCZt/9uGgWYWNiPs31IVCsUNXgC7YC4BQDVs4BLATkugAJBVK6MF2sIMtc6/dlIrtC6hOlF+7DAKDAGuepC8h1fBoOu4O/IyGW3Lvi6Q2+RrqsQTUHXhrBc0INcAASNAQIHgl+fO9PbfA9KtI+IwMsSChIuBBTYivb5vdjLaDXzDDUMV2MDHOABBjMGvSsvFbOBYYVUiUBCSUMLPEkgSWytmIZ00160LL8LFRlBkZClBhn+84sEzzu8bEuE1CbuvQiAgmb9UnyOOmlA1ASdMah8xeQg+dGZCQsPXXDGQmYlyIFdUbC//4f/9OdQEKUZD+0dn7Mz/9VgYRsMaRyZG3WqjWVoRyd+GMjxEnQQsDiXvIbmS+0vSxUnLCITkcNlF/YH845/piDlAUS4vuJk/5dIEGLZQbF/9cEEuL7yCJhPlXeSjCyjI1Y5P2Y4jILKLgsIayrka0RjRSF3sZzAorqqQW6yaCEYiKPzlQ6c5phT19Yr9ZWrebs0fGBQANcbivFtZ29+dpq1aI9fXxiL5491+YzuOnbeDAUre74cN+WC/KeJ3q+bqcjtsL5+1P77uVXlhckPLdifmWtWsmazZJMFntdT0ggIWQ0ntnb0yv77t2FXfanNmORppFlcjCBOlYVG6FRx4+hZPPZzCde45EMbthsKpWcVcpkgrP5wKgoapHiuK1Ev0IysPUD4Wd8FhbYiACzrkjeAPiAUQ5UxXxB1FU2PwcSSrofkIBEQ0Tpcptt2+t29FxIG5RVTmRm5nwwnXMgwTPV+V2KT0We4tIcFj4KZi1ks9S6tbaVrCT95vn5pfWvaDrNDg4atrff0ZSj0W1YvVsRorsC2a2YQBKYJgKJKGaJjRwyORzb+eXArvqJTWZru1K8ZskmadHmi7zN8FSIx35JrBpSBs+DJicd1+sc9FAAGJB2DFrrMBJomFeW0PivE48ELeStUSlbt1yxvVLZmlDyb0YCEtL+ta0mc0vUWCwFIqA9S5BMSARdlAkgEYUrGXT5xsMGKoaNwIaVHOZdeAny7VpaFI1853rH70D3ZGQ1hOSGyE5Ao5oFLmnkaSwAE5AhlIWdR9+KYDS6I1PKNqkqtsJEIQIJMbVBjWAAR+XDoEQGR88pDLleeH2ujb12x04eHQkUGt0MLBmMLbdYCkAoEqG5YDYi5aGXFX7ALccUJIdMgQ2e5tEbMeQnpWrV1mWYK3kZLk7XK7tBXjKf2vV0agMMlMSuJdnDC2JyxDFi9OIg1YSDeQMgRjmfs1a55kACuvD51IaLqSVIpQpoffmKZnofsxP8/u9EQPS+R8fmOk534xobWSZrDNl2sqWzz/XQWiyJlNZKJo3OJMlKHWIjeHs9pvD1avqh57/7c8Xr3eVZ2rozSUjZhi3b6O2CGDyOdcgTZVZaGzu4YBcXVi6k1u5U7KdfPLe/+It/Z88enSjN4JuvvrXhcGJF0ZEL1untS8etaSwa8snYFgJWvfDGlBn/lmKxJBOyyXBkl333U4BOfnRyLF06x4nnf/PmraIR1XwXSjYeMdGLx8onbrFY5t95XJSVeewjUga6I5oDPH4YJKBNTzVl/eST5/bik2d6TL9/YY06ZsAeDQwbQiyjEq71Tf3hPbCPnF+cqqljj0DT3m6SBrSyy/6lfBjwRwBIoMk4v7i2d+9O7f27M/v+9Ts9B+t4qQK7IQxexDbDeBagIrHxiAhN6LJuZCqAiLUOr554j8YEJQEJ3pjHY3Pf9Z+9vu4a4Dxkthivrfh6WTCOnz0EJEQ2abz/bj+eAj4OemCr+fCCmsOnlHRVM6vmV3a8V7GfvDiyT592rF1DPD+0xbJviQ3VeBfyFTWkEUgYD1ObTRaadi/VdK2sUs5bp9Ow46OunZwc2H6vY5fv39jV+YVd3fRVO+CTQZKByxjQZptkBfHc0KB6bCE33cJ6XbN2u2SdViPIKYHAVgKcYzS5G+X5HhPjbkWFX61sNBxYrZK3XrdrB4ddpTbweaidAPiur6/1XiSPEcgEOzMvUGEKOyJftsF4qgSCdjuvOqzX29P1jkSTuoF7jeehrsA7AeYFpqcyX+SzcC0BFMAygCRZ9Mk/3lDaG8R+ySm5S3slEY8yR3TZh95tmEpHQz/tE2uzWoOhnzeW3Ju6ujXECbKRNXUIIBBAXknPK8nBwhk6MW2A+5zX83s97LP5pbUa6AR8wBnTPwSUhEaZ86+mPlnJx2mZMt13MICmfTZ3sD+XW1m5upZPAtIuTGeZgjtox/TcJQdKBEmdjYesI1nmbTJdyGyana9UbliuUFEzCatFoOE8UTKXTBdZa4mARI5bJfp4pWEScd6SSCi9gT8OfPAcYqFQb2ZqQz1vkIjg8aJhk6S3zmwUKKN1w2UXv89I8BUjTRwAkkcCQ4DCNiks9ljbfSpIDiIjQQMXB2+zQILWjDCMQeYRwXyxBTJAAsM42LTaOwVwuSRV6TXRu6jAIK6glDEABAcSClap4g2BfG3LSMgCCVHioKSSwOxStRGYB76eARSmGhbCnLm17wcpBrWfmMf4kbA2CfCKQNzaFhsgAYBnKTABhsoi+IUBKPxv/9c/4K1puVJN95fw6iCt5jr4Y3z9qwMJvlH4R+FWbFUbbvylCuk2Fd9BPjQrW3AAyndcRLInLF58cUIfT2J2Y8mCD9mi6r7i6q6NkIUyNue7m132wvnQybrrcfH9ZG+m3dfn7/HzZIu37Ge/i/qX/XyKAgxFgU+HAp0/LMwfog4qpk/NoC/2uvloGoLu20+qV5orqPzkxUsP5/poXrcGZR6jLaLtoFirKE6FmFbJnCf+E5++PAZDZl98+dx+8YufSyc6Hfft9fdfyyixUWsKDWejGg0G1r+61jSZ66PTZPM+sKODnlXLJZtOxnZ5fiqmwuDqwvJr9I6kDJSt08LZuqrnJzKHYvP8sm/vL25sNEpFrR9PcFTmc5jNE2j8DWs12q7V0xQimAPNp4qBrFfy1iCVQdo3QBIYB8EMqcwCHqZeOddaCe0OU2h+xmIEiIbOTy6+ormDvnvmMfQ8CoWYL4xRoZyDUzerdCBJzHKWbs+9lqmlR5S5PliUB01ooLOBPPP4WrkuOQj35ArUmOgy5l649SLJyNUsty7azdXQ3r2+tmHflLF9fNSxdpeJYcs6h21r7tXNKjR9ZkUK/2pZG+98jDnjwC6uhnZxNbbzq6ldXCU2mtPo1e1qvLRJUrBxsrIZhj+8x2JF1HaODUwOZyARV1WySr0hvZ4aTbFaGAW5D4DL4dG0sn44YFUr5KxTrxqT63a+aNVkYavrgQ3fvrfRu1M1xPAS0RPPoNijlMN4ERAoX7TFPCDFoWGOgEL8Lid03Q+hoQ5It+uRMTWMJEhfIW55NAZwQQ711aoDGqRVBGNZ2A4NpA/RQyHjRh7v8VhoZ9eYTXMb1lO/QX2tjSaRm6YPFoUMlbyoE0MDgKlUtlajIcbQkmnmdGbrJLXiKiejxVzqPieAJhx2xTKiCV4vJd2JxnMRKInrGKyFfLkkz4SpEQO5sJtkZheTsV3jup3CZnBt5wwPiGpTbBElh3CcExzXl9YsV61Tb7ochI1XaRCJjRdzmyMNwuUZmrfoHz9S2qCN/cOPjUXMfet/ILNsGvrdZvuhx2t/kyeH+0SoELpFVwydfjDK099E3w4TdZnNBPDrjjfp/s7h2pRsxD1songnTt5+bDHifgI+tSfVplUr25OnB/boqKN4vUdHLWt3avbJs0fyFbg869tvfv07G99Mrd5qK8GJyZrH367FNMBckONSq9ZVG1DkCpRdEdPrk1U1x6WiPX72zHIFgNCJvX79Vv4KF+dMYZEjAEDjnA4QUd7Q/nmsilf4ygCDgS4bDRUFaGliv9LkGSM1b0JydnDYkz6e6wbnfTS2kR4cGY0yk+x2xUhgDSbyERCB4p37pd1pOS2ceL/R0Jp1Z+nVGi1Nwd++ObW3709tOBjb2dl5mBYSK+i5Pr4muGEs+eM0nDSLGOi5yaLUJBtz3WxdsP2McdIeG4fb7Cqv63yCu7v2xGslMjt265rde+Chn3/o2suyRuPzZhmZcX30+yjKYF1iWbDE8gDP04kdd83+6ufP7PPnPasU4H8PrVRa2GI52tKrKd5hySU5mxMFPWPKW7TVImfzydSW6Vz74k++/MSePTuUCd7N9XtJVvDwoDFrNtq63saYCw/wSvI6g2aOn08nC5vPfauu18wOe3k72KvqWmH4RsIUNZOub3Zqai6Yi6lEZIG9xVrhAPbwZmitRtk+ef5cqQ3JZGTTGUMYQFliK8fKp+dSJz2iWKhKajHGI2FC81/Q3ggJktkerE68O+oNJtTBKBGG5ow4ysSSuTeMMvYEjA+ShLVc6F0+UA5TboYpOj9CK2nuAvPPrec3dbdIQ6orYxQr4hTfz6gFYlypFq8Y2xh0/EViYYOPAUBQqVRTPQWgRvNPXRUHlVweETjmuqaZLAq5dQYSpqqwhHgN9kgYJVtWAgAA9xW+AyubYpiYwpKgTqEhZSiy1JCJ561oAs69iMdGUUxUsSXECAimhZo4VwU4MeySOXa+pIFKHLDA0NJQCH+uck6GmLA9lEmwmlujXtP1q0GHQACGVKzHXDMMeJh8h6SIDLDCeUxWC9Xx1I589iq+Fujwtf/oYPk5juaV4Zxw/rlmNK1X1KYPNuN9zjoZ19Ts/RlZCdn1RM8RhmEO4ETJlYPkXLtai+S9uV2rVRumRLuWrBCTeMLGuRkOi4HCACUvObJYCZSfIfmiUM5Zs1WUpGe73uXlRRYN+S8uLjY/i59v+/x4g/nnz/Zg8hQRSxf2BbIVDBUZqEbg1oE11fhJQf4WJLFFKZPWIExflxz7qv2vf/8PbjIFOz6UK7qjOG4/duPeedyfDZAQJ9qtmgMJTMLiwY0nKTpzZsEEz4D2KftDQEJE1nm+SDnJFoJ3TUyyx+uHAgmbC+aBk/UhICH7/u56/SxQkr1QVS9mGov4991/5wLMPu6HAQnUUbQKFPFu4KLeJHyPzs4g/R6E5X+cvu3RcdJ4yx01bxWkzuKlJVaFBljO2ePjntVr3Ky+yJ482rdPPn0qjeF4MrA3b78V4spxAkxgwjkeTsQU4JqaDG7kfP3k+EjJBavFwmZz4hcBL1Y2nwylz2WTzxeW1qgXrN1uyCgQIOHiamCD4cT6g5kDCePUbkZuSoNbP1P1bo8JUUcL/QIzIejfTI4xh1yltteq2MF+y5oNNk8Mg6aWk/vwymmGUe4SFru4iGhSDJ08dVYCn1FMnE3zktPG7nFCUB/Rznl8Dx07i7hPulgAXeuF+6xreHFsdodqNhoKSLJ152nexgAXievHFWNZKlsFJGcFSDJXowbrAPS5Vm7rWNxcDO39m4FNB2bthtnx4YF1ei3rHbatc9iy7mHHqu2m5atlyjO7Ho6sP7i2i4vXKlY4tsPJ2vqD1K6HNJAVW+bq1p+ubZyYjYi1oUHFM0KsjFAgiDcHMyM4KteqoitzTUbHXhB3HTcSPTJSDsqNBvKGesn26k1rFPNWhTY4GNj49ZmN359ZYTrXpF00wXUqIGFSWFsC8gQlLeE6/nGNaLxPbgFvuwt0zg2e2FxY3yjI5C4v6UrOajQxO0BCvO/jepddN7JrjSbXSk3xwjkCCVmgMboKR3aXQLI0tVqlam1kQuWKJZOpzUdTyW1KVrQyMh0a+MVC+xalEtcfGzFMmvli4kZHpbzVqg2rBJBCLslMDcpQLmGfYLaY2k26sMvZxPrJ3AbLlU3WJhp1s88AACAASURBVG3oJGc2qdZsYUWtPyU2iHlqBaI8K9A4kTUwEXFmCiACf2YY4Inli9+FT5l/7NdWN373M+wCvLu/FYGE+9brh4GE3ZFCKLY3FUKGHQaN9Q4gwQVl29/LvkfFrG308F6H/DGBBM4565rvx6yVLXv24sgeH3etWl9arbzUhO7F0xMx0Zbztb16+dquzqCUO/WT+DmuWe4TCmHuEfkfEO1adQ+aDXCi6VjQ1dramns9RcPyBfsA2dfp6bldX99Iz82EuNVqi5oN0DAczqzRQJ9e1VRVOt9Qe/D+aTZ8vYUlY/b5F7jqd/Wa48lQoAF7F9c5TvIVGft64SgargwgcVlviZHgTb7HD7NO8xkpVPm8pBUBJHTbbdvf39e9dHVzYy9fvrTvvn8nIIEoTD5DsVTRPgFwoNcmiadYlJRjgmxIDWqipgHDOZcNBQ15xsNjQ90GVA4eI9n1Zrdeio3Abm22qUc2EpGt9GC3bvljAgkbEJXiHaGaaN0wyUL8Lfyu4MmbyyVwA3A0s+P9gv3yp8/sxZOOlXIzy6cjSQvWUO3XJDJ46gBT5mRuNpsAKORttSjaMlnLJHS1TAQk/PQnL+zF00OrNwt2Myae81RsPs5PRcbGJZuRSDScGRp7BgQ0yzR2NOPEHfO2a7WcvXhKikTZ2o22QNpkPvfJO3tiMLn1afLSUqVTMCl2GRhr8Hw6kwT00xcv7MnTY8uvUpsnsHomYsLgzcE1g5s/S4GABMNHIbXJLLXloujvEZlcEWp+VQlUYk4WtvdaNIjzpp2m0RcoRRYq0pd/8/WFphTPKA1VaMz5CtPvLZjgACe0dQfIAogQvD0ikMAE2vdB9zGIrBPWME2gC8Rau/O94oQLWyABrwAAGDXTSwcfo4uyR0GSduR+IZI9MLCA7RCABOQW3Es8h8dAAiZ4jCNAAiFgyyWDJN4cfkWwVWlanb3Ka/BvsJAYmKjh5lyIgc1nLlm6KttsznWBhwVNE3UJx561MG9j0lmSuS2WiSbp9VZd648DCYnWH2527vco73Apgns7AGQKSOAYKcnC12r+jgR3DpigmEOMImE9ub8MQJVYgjG5IcaNBoAxAgkwZ7MMaR6bbfhj3RHXi9jrxe8xPSKuOwAJ2a95kKPfBSRwj9TWFe1wt2af9CbhelEtXoTtC0BDL+6MBMWAYizaAPDxa5nPwdrPGh0BVADqbB8b31uUiZFWpuMVWOzxs8NO8+FKuIc2npHBK0LMHKQxa0n7HEjwulDXGvLfJQPFqv3d3/+j2QKdLBJgL3eUZMww7ccWPrt16vqhSueP9EIfeppIKeF3doGEeJB1ohRVFyIDg1YkCyTcdcKyE/tYWMeJgorxzETpxwAJyqLe8T3IftZsUX7fMfhDgYR4jH4P8brjBSOlNn7nAoybPO81CyTEi/ve962L8sNAgi8m+Fvgzh4o3BoHO0UHV/c80xqYz6zBS6KEUuvUStZuVewvf/65NHwYK65XM2s0y5pys5FOJjT5N0YiAgteGZ09erTJVFQwGmCanHajaZ1208pMOyl+mESXK5JE3PTP9bwpZl/EHdWgHzZlaMWC2x9MbDJN7GY4t8FwZtfXU7seYEQDVSinSQAmX4AYLLDz0UybM0BCyvRzNrXDvabojGSGpynGSmNRzaC0ok93t2AHWFREBQAhXjtIDnSOogRkExUHct2QZpjCgw1qPGKKAGuAhb2hItI1fcwWMUcCOFpoGkZjh14OCiIbBDFT49lcHgUsrCRb4B6OThEtHFTP9QLQITH2SwyUKmWK7JX1z0Z2+nZgs7FZp1WyJyePNOF4+uljKzWKVm1VrdJqSAffn0zs+7en9v37t/bm7UtjsV+kbJRlmyYFG0zMJhRg+boNZmaTlL+vLFElU9KUoShXaEwtFz49KhS0gFdqVTUXislZetGs6TPHrOg+FLrnYSXY0mq2tkataJ1q3YEEXJSHI5u8OReQYKOJqkMcjQESxuvVBkiAGVJcwp66vxH90PLq0h2m6Xc3cdx3aqyjQVBGlqCpDiAzy2HwWti9t+Pmm10fdovy29PrbdrEhpkQ0huQOmjdhOoIk4gY3gAkzEZjm9yMxNyolapWLZYla1iTZy5m2UL3N1gO9NR5OlXBCGUQc9Qo3eAOUPFY9rQNmAPIEIbLhd0sErtJExvSkKWpjfBOWJsNihVLKADdMssKULZh0hTLkhrRdFHkAx5MkrmNkpn+W4aWWpt4Uz8eSPD8iPu/Hlr/d4GETaER5CkPbs8h1Si66O++E5c5+PW1fS9baQO007u+Qmm0YbzF3/H3A5Mm/EaY4v7YMiFq7X1KuRaQ8Pjpvj1/cmCdPUTCI1vbzA57bfv000+t09izy4u+vX99Yf3hwIj5In6OayhOgii0kTkwoWm3u2rGaaQi2BCBC4rZIdziAt41XCtM9Gf29s07Ozu7UNP27OkLOzw8ViTjf/q//9G+//7CGg3AgLoaP2dTuG6YZoPnxgRR8WC1qv31X/9SEiDe05s336vYq9b8muf6p5AH7OJ52D/4Pd4nz88fClGem/fFdwpYQAy+9DlHQzvc37eT48f62buzM/vtb38rIGEyngns5XMBJHh84FSv1Wy2lHxFLCZAAt40NCPQl7GAZbOJ08lsY8/17sCJrwPIJh4CEj5U37BP3VlohyFI9mfZ+ub29Xz/1bf7mFu1Gpa8Wtfc+d5vElnaK7Y2AgnlfGJPjuv2iy8e2+OjuuVXYwEJpRItNZNCgAQHXjA8o7gHSICVYMsqy5+ABGqMg/2Gff7ZE3tysmeEg8zSoSQuAFc0rHmSG3IlB32maQZIcPo1EgeMO3N56ORmnzxtW7ddtFYdlgp1iWvXMXKWzDYwErj+sbalsePfnOXg8Y+sgo+OjwUkNIhJzjONZnAylNyH+4fpOmtFsVB2SdkC6jwMTNfRI+eh4SUSuFr165mlIU6aI9jGVN6N+oKfTc6NcHeBBDXRAF5Oo9wACXD2BGCFUx4TgZiKq4kK8YBR+sB+L7AX3y09yOUrccfl+nVjRbor9tqKGAkAHgxkHEgIcdwBSIgNI3UV5pSWS8V2dAaFMw9Zk/yze8SoUqVglaR5DV441wAJKzyexAgLwx2MtaueBkCDWiNtCmwgyDe4LrTW6JgzrSb1BU8EZ1DofTPhku9DQd4J3N9JigS3ZM1OU6wEjgdJaNShXFii88f0rh0gIQILbm7s9yvHTCy/ZCp/CkB5agIZZus+8joL/MnPb9hnwuBCDJkAKEUgIV4r2T7NweEt2ykCCPF3I5CwqWs2Vk8ONEXvjAgkRL8pSR+WK6uu8GDb0vg2a9kOkCAwJwAJmInyWTFdLJTxUXCgKsoIo+zeZWHBODv0iPJiyXyeCCTEz+zsYZfP8W8xPpNzkAVY/Eou2GiYbBgJipiVDwUgc87mKb1p7f8HErJFVLbRcvmeX1xRY5wtlrPbSgQSIsUtFttxYftTAgkPFZHZ4uxDm+mHijRe40OPjROtLOKVpSpmgQReJx4frd27OdI7bySeBz0uRg5mvrvODvoVUgb2AhZ0QAQMTFhoTFNMMRKcBCYgoVZc2+Feyw56DfvFzz61ShmN2MTmycjKxbVcbfEVIDeZRAS5AK/RmlZsjQ42TEcrxYo1K6Qp4HnQsaODA2s16mIjQIEdDi5sOLi0YgGXZozn1tZuVq3X60jawKQIxPr6ZmQXZzd2fj22q6uR3Qy5WaEXFq23f6CCD/osIAYa3NFgbAlUbxopS62317beXsPyubnNZgO5dDeqJRWbotyCRkJbU1MSKMrsTDKdpPn1uKbZYuZGYNpYfLKgTWmONME3wsHNxC4vYUIABFTlWi6PgwqAD4XqVJQ2NXGVoj47QIISdYslGZJdXIxFnUSLC+AiKYN676XloCKmMxVa0H3z1lDBdH0xtvN3fZvBSGhX7dMXn9jJ4xP77Cef2GgxstF8pAkz+OsAz4mLKzu7urTz/pVPcwzaVc2SZVHMhOmC1IWyTTBXNNBVk3aeCMECZqeh+EYHzyZLYQ6IUBJtD6Ohhc2JlIsiMBZvkjEkGwl0XFtaxVbSiLa5Top5a8DkmExs8v7Spu/PbX7dV2MKkDCnGUVqklvZjGkLU1AjJeT+RvRDE2UABDdjvB9IiJtSvB/jRqr7WUwgNxfMbr7xHs6uP7tgp/6e6SHj7/oEmlrLb2QxN0Haw2vESRcbaafRtFaxLD8SAQnrlbVKDbEVSG2AjYPEgamdZhOKw3MwS37bTHQ4b0HGwybrjISC1veESVqpaFOiG2GDLJc2SBfyShjOErtZru0qVzSeDUZCGRkJwAd65AJAYVVT3QgkwEaYLhKbE8cnZhT9UukPAhJirvl9a/RDewD3Ufbrod/ffZ1dbeXuz5nMxa/sc8f/1nUQhApZWU18V/57Ls3xpt+/oyvVNfkHcyMjXZlGIJXU7fC4bT/5/Kk9fc76g3fKOcpsOzk5sZODxwJMT99c2unFuQ0mAytXidNrqbiT/EcJTmFNqNT0dzXo5tKwaBzLpPbtxYWATECIo6MjTeVgJJyfXaiZe/Toiab9sL1o0F++fKX9BvCJ52Tddwpq8JVh/6pV7eBgX0yEn//iZ3ZyciRA4NWrby1ZzMV080g892nBkFFFL4AqLJ68AxsRSFD83oyu1MJeAwttIRO82WioKMgnj9134bs3b+y3v/nKTs8vBAow2aK4J9WG9zCZJXptgIRqrSYggYklVHoi/VjnABIK+Cegb9akdnuSpU8XsO3aY/aADwEJ2UHOXUBABBJi/aa1J7zebm1z1+MfBNp2a5ZY0Ie4aepHjahYB0JxvstIaFTW9vSkYT/95MgO90oZIGEtLTsSQfZnpQeka5uRLDQCUDAr5pouS5gzvZ9ap1myk2NkK2WZiq5zUP5HgUGD9MDXI6bhsOBEh6cxwBMgxPHNZ4kyp8ullR3s5a3TRmaG0XNBJtU0zvgywGTki+scw0Y51QfJX5QBNKoVW8ynkqn19tsyna7VS3L5Z60mKcXjH1OZGsrAGV+CkBYwnZIiQD1EfGVeBtU1zI1hmeFDE9z9o4RBGv+QTsJ3xb/uAAlq2oIPgRgjQbLl14ivF37Wtow6EVmZnMfGFdURpWZ0VqSWUpKDG19GOjz3hyyMtBlwHyIhgEUQpvFIG/AOCV4hAB5REs10GgaBSI5FhnA5SRR4Z0759wZaTTdAwhJ/CQcpIpCwNKTRW58EmlUm3rUKtUpOslJ/z56opOMohoCbK84TOt6K/hsgQQbgc4k+JYYH6oLRNE8SK1QYkrWs0ayphmRfhmW6BRK2qQseT+l+WX58AnPRHDgUcLNe22A61sCGoYrMMfGo8rgMHXum5VovIlARvAAAEnyA6YyUzfWRScLjeVjTd4GE7O/KoDqTLhNjCGK9wwBT54G2OwxltF4Hckk5BTS9DSSofgpAAtexPEM0+8QvAdaNe9iQrLHKzXW+4h6gSzIw7FijuY7j2qa16g4gIYIHcYjr654vXBwOfRZFXTuzNrI0ABIGN7PfAxK41xdzamZAurr9naQN0gz922UkZDeTaKARpQ0c6I3beGbD2KBTwRwlS6uLRXYsyP9QIAFN/l2I+w8pCD+I2O8Yp/1eIZmZXGU32vj6u5TCeNFGZC7SYbg5402QLTJ3Xy/794eABJ2fkG6BlF90OgCgQFsTW2El2FdU/8I6VRRju1ayx0cd/QG5z9nc0vnAZsmNlQoreRmwYc6SmevFc+jyG5IX8JcBGvf+WA7GMAVOjo7tJ59/Yc+fPVFjfHlxZl9//bW9ffdKOsdCkWYM6cBaWbuPHh/JpBETMDTAp+dX9vq7UzuTzGFmo7GjfmzKTHva7Y7ivAAuMOo6e39q15eXNp8srdPK236vbQe9lpVL0B3HtlrPrVGriPEgzwPtJNAXg0mYIl88koqpP7o7No/xdKQNCNSFQh66NlIGirFSqarN6vwMo62Z6JU4oB8eUmBDN8SNmQ1orsUMkETId5EpCkkLmPfkZIx0eT0Pjz0QVZGMd5pEWAlo+tPFTPT1Srlu02nBZiOz66uJXZz2bTo0azcb9ulnX9izT15Y77Bjl4NLO708s6vxQA3gaJ7aeL6wiSL+1pYoU7Ikf4bZIm/DSWrjGfwJZBxIHPKaUBPlCLvAGRu+sNbL7gHBgi9EvOZa4BnFDwehEOKCNGxySlqkO+JAA5CAZIbnaTKZLJSsBE3w7Nom789tenYhIIFNFWNFDAAntrSpDGtyVs59GEj4UKH7MYyEzfURqZuZQpjyHqqnpJ8Z+nEWDMyuhXf9tzNdcvK70HMoVtG9EuJ3FU5BPhEppnWa9Grd6kw90JMTqwFVvFi3BucB3eEqlcRhvQQ+chOzCCTIE6VStDKSppJvxPyOGAnEouVJylhairQH1kzObLpe22SVyoBxMJnbdbq0s2XOxhQpS8AuNy9l3FYuuus31wTGjjiMM73mWks8dNKzt6NHwIcWug/8zI317v/K7i93/dYukPBD3wagGCZM26/boBYFSPy6D0i4VZjvvAEvCgGD7v7+Q/a5uz/bdkIj524SQXo1+6u/+NJ+8Zef2GGvZucXr23YvxAgetQ7sVq1adPhwq4HN/b27LXW/ywjgddhTfTCzBkDcQoaQXQVY/m8DSYTG46hqRflwQAYDcjMOs6yVKu52SkNNWsjJobIHyjO+ep2emru+R0kWv2bK61Hx8eHAhAwViRumKb/7dvXegyFvBeJnkLk/+2TT+413gvABs9LE8fz8ofXYJ/h39E+o79dzmcOsBw/1v36zatX9tXvvrH+YKgmrVLBW4X1MAAsOSaHaJlruscERiCRGMPiQNLmU1SABEACTWrDl4NOzkiIJnAPMRKyj929DtUgBHLt7jp5C+jKGHnq3O4ADR9zz9w1bBFwGaQ7WWlDlpGQX0+sWTUxEj57smf7HdhPUyuuJlYqrZXwxLFwWQMRbGbTSWqjydJmE4DempUKVZm65NYLa9bytreHhh2K+kBsGwERNOmAysHwDykBDScSQ/6b5pb2WQkOAAkY6xXX1qwurdMuWhuzRejXoQHytIS5D3LWJAMAIkBfc6PGCCQApLC/83hSRYwhQcn0dzdbdG+OeYI5LmxORS7p/TIJJ6pZskoBYFzbJF3V/J4ouxF6ZNS407xf69F8j4Yz1uJ+3zqVn/1BxMHAGAaI1s83aKf/B7UAj+e9OcshPL8aMFhwvF+/QvRU9FJiJ0Tw3ZMa1LApWpCGH/q+S0n4dzESAqPJqeMuc5B2vuQm2c5GwL8NqurW241mm+cSU0KU88Im3hNW+xI/q8DOiPIGmKoAOZJPBKmE7pXw2TfN9ypn0xkACc17QdfLZOZMFhIdFJGcd6kXQAIM2kajbvVmJRh9E3/oRrBbVh41+dZsMnok8N5VD+QdOOQLMGkwGYmtws9E6S85gyA2vQAJWi9CikM8n7omQ0JMBBLicDe7FkQgIdu37QIJt5gMYUgUnysLJMT3pFqD88/1kYTRyYaREa4Lat2Q0iHGiYxKibskVSMA13XMLseqpR1w2NZh7GVcN9v1L3hA7AAJMIfinhSBBB4jbCOYSmoYFbx4doGE4WAuIIE+ToyEFYkapHvlbZ4CBsJIyAAJzBvBpML/gB7/GF9/9h4J2Q1FiGqYakdEUROoHS+A7KYRtYdxMrhbZN9VXN1XHGUL8Xjw0S75ib+t8Ysb3scg5h8CErInObuBZjfluzbJeEwikBB/h3/PInOK6ImGNxmdTvxMD15k6G6Da3hc6N0nwS9QTSQ0bd+eOwo4R/3cuXS9SkSbLxfWViuurF0v26PDth3t161V5XeJMUK3N7ZCIdWknXhGGsOYv9zrevxVYV20929P7S0a0ZuRGvHnT4iGfG5NCrCbgWK0KATXlliny6R+ZskMc62JtVoVe/78qdyHoaieX17b+fm1vT+9sMFwbtOZmy2icYOVwC51dHhiL168sH0yy0cTe/n1N/bq25fWvzY76JkdHrTt6cmB7fVaVsSJ16DjI6tBfhFMsDJJGkwQtLjiND/yIpfNeDz1TGMyezmfFBT1elsZ4qViVSZjb16f2tkZxYbHHO3tuXeAOyC72RBsBBzE69Wi/AHcHdibb4plKL2ANRh4tVpNxVhSmNDw4WvBYoWGsV7bs5urpfWvFnZ2em3XF1O9LoZRz59/Yo+fPrFZOrer4bVdDK9tOJ0KRJggFWBjLVRsQvIBbsRayEs2T3NyIJ4BllvBilVcpItiIrCarwowMnxioesYNgLTmXJZCRs0G+y3gAgqAMJkgKm0TIuqTit24GRhVTaHQs6qxZIYCS0a0DS15LwvEGH47lRAAqZATC6JJJysU5uChLMR5T8MJHzo/vkYj4RocuhTADdxyrKruHojkJBdB3fBwOwaE9ekKJnhd4l31D25SbHami+KskcRKQqR/3u1XLZ6uWplDgIu+XgTELtYRNpAjkdeXhoCEoKLPQaqTHTSFMo1RnMFK65wM3cqbAQSMGXkHAMAkK6wyOVtwd8LpshP5An96cz6i6W9XaxsgM7Sb0bLBZkQTZCMRpE3IaegAOe1wxRd18UfAUh4iJHw0PoJiyK7R9zXUN31PJqqBAfy7c8fAhKioVwAGAByd76ysER2L7y9//lM8CGPiIc+f5RdOPNmZelsJu34X//lT+y//Juf2rPHe3YzOLOr83cqiFu1jvX2Dq1ebmvf+frV7+z1u9dyhUfGgI8C6xYNcWz2o4+BcuQxASVCulyWOSvg5AifnHSt5od/xysAjwXusxLSGRnPun9B/3og40Oei+uLPQc2BI8DgDg9fad15/BoX0yBo6NDFZp4HAAy6HWL+eBzsrRWs7lppHhOn/K7dCIyLHgs+wCvx3MyDePzvn/7To3j4eGhHR4c631/9c1L++qrb2w4msgHgWOC18NoArV+ZZUg96GBZ40UW2NJXDGZ86zfeB84kKDUn0Bl3tQ4QcoTJSkyk/2IZKx47cTradMghojibL2RrXOyg5Dd54hr4oeusfhcuwMVrRU0lFrvtoyEKG1AcpTPL+SRUC+v7KhXsmdHTQEJtVJqlRxxjStryEDWgUlSB6DDTyapDcekNuRsOceBv26FHDGDSzES9nt1sR+TpG+LdORJEUwbC0TzMbyAZbiyGfvNGMli0PAXyhvNPlNiXr/TMNvrVCXdZGJK18qaBGuQyFFkgPIRiCzefCnIHRxwnU6mVi0X7cmjY+t2mjKwTuZjKyGFjI74y1T3k9IfwqSb7zTeAAkYkkKhp9kiurDb9cQRPEC4piOjhvuCx/g+5nvZ7wEJzJrwygrUbr9OAuATmAmbvS1M6h1IiJNtKPuY7gUggSnsxi/MgQRnDgSQQnWqG4xCdhDAkcIi8LAlRR9uYlEdpNikwpUKGvICItD8E5e5ysHYcRkVfgwuuYBiD6MEMMGNHD1RAetrfA5gbiShJlwJYN94JNDQignm+y8MRl2xvE8lenAdw8IEZOK6WcsrgWaS5h/gCGYKYCHvi7hmBmT8EVWfxjtEJzri4uxXPz94btEfuE8CxzmaZAr8sZwNkdUidyVtA5ZVqK3Yzz1xIHhYhEZ9AyTQc8ibIesxszUdjPe6vDYyJol89tivCEDIO8MlskRiKkP8twgkKO0vO9HHL4vmXIM4d2OM65gAvQAkqC7JyXRMQEJkJIgBVy/ZYjUV2zf7PjFFd2DY5Wi+tt0NJDDsjMPdbG8qSC0c7wgkZEFwPSdr+BQZDaadDiTADOLccx3MkqKladn+7u//s5stKgrk3yiQoEY0NOkRSMhOwrNAwi6KzePczdkvtNjYxovZT9TvT2x+KJCwCzBkC/p/KSDhvo1Yi87GDMqLqKzu2qNEvEiKxyM7RXvw/WtUGeLuQB21MftNqv/ykObNYr4dkLluTeZ/TIYLZo1qwRpls2YlZz3cf1sFJQC00dhXkUGg5Z9Zs162g8M9a3U7NqXjzBftYO/ATo4eiaL/+tVr+91vvrGzdxeKtcFssdvtWZrM7PL8wsbDkRrOdrdiewfEEiY2n2IuNJBvAowEEh4o6E7PiUpMRO1D3wZ17Lo/tOubqab+sAePjw/ss88+s+PjR3LVf/nNS3v16pUNbxJr1Mz2unV7cnxoR8c9RUuyMKXo1hZzxQPSnGvhCTTADR2Q+LubG7mL828UfZy7erOhc4WRTr3Wtl7vUJMCpmVv35zJ1ZkNAtoexSDP7UU0SLoZGq9msy6KVqteskbNUebBeCAjSijnAAjQFCmCmX5Bf9RmKXPI1OqVsrWaB9bvm3338tJefvPOBjfyVrZmY896+8fW7nZtOB3a1XhoN1DgoENCRQcxZYID+EGUlFxzYRpAL0Xvh58GRkMU3SXfLACdhOa6EzMgD++N6EFpKcv8mwMJoM2SNsxBa8M0EkZFkeuoakU5OTOWWVqlSETjWmBEo1ywTrlmFbTKFzc2O7+0mzfvrIiZFB4NMBKWDiRMRJfjEuY934/qfmgiDZCATvU+fTs3jWupt2Zs0nsHFFsAyk5s0G5RnQUZ7wQTpG90MydtVHHyEQoA1tfISFBxF65Vfh8fgjypKkgLcgSP5q2UK0r2Aqgg6Qb3P2wjpsYF7ncHEjj+FEuFFeegoCIsOvgDesEkUaQTyS3ISJi8F/NGaT9O5zaaJHa9XNnreWrX6E1nTPWcAsj1UgDMqFbEOABEgJEgJgIaTei+1NwU2FSUf0KPhIfWz7uAhOxj7tuLQu1jeRbOID24de6jid3GwiEwTjLO1JpLCEi4zWi4JXkJE+Mokdi+N1lUuQb0FiPiYegg+xvUxU4B9Xz2FRTcUmo/+/K5/eVffWZffvbIVuupTYbXiq2FibvfO7LHR8+V2PDm9JX96je/tm+//VbTd3wUkChwWzHFV0GvQt19DJS0IEM3lzghk0I/TAMhNoxSBnArTwTURuo+P4f9+NnPugAAIABJREFUxnPq/RZcInF8DOBc01SStRqWAD/HrBdJhExuc/7YBWBsBWACoAKvAjTQbgYZ9+mos40SDP4dEIHHO3BxJJCB10K/XivXxKTo9fa13v3u6283QEKJSNtmW0DCZDbXcai3WlaXnw8MN8DzaWC2rSRtAEiASk8c3l1AQjzXW+3vtgDfvVY/NCDJAgmxdskCBXcBAD8WSNjUjzGrNDaWGSDhPrPFciGxSmFh3ebaHvVgxJStVTOrF/HfWVo1RgkGhhP1wHS2tOGIBjunyWApX7GV0pVSNf2PHu1Zq41kcGppOpTUkUZNLvfyDMhLLjCdL2w8IjHBNfwuNSF22utZIqu7zYLt9xqSbhYLSBp4zmgAyfWLRBAhV0jY4vkZZciBf2njm8S67ZJ9+fmndnTYs+mYaNQrWyRMsf3+iXT6CCR4YpIDCZMpE/AtkFBv4L8BAxKwxEEm3UvBIBj5AM8naj+dNBGqwWQRQGbTzFFJ5NdK4YrXGteJJHZRR+stmrPLomSCxl1UfP8eZYwadsFwUCJALrASt1m5zkTwFCzOoVPKARdIWQDg82mz/46Dr2qWiVEsMfBACuR+CQLZMLIOGnexcZWGQlKKmy16xDamwUUNpGgAaSr5bKyDgDvUWzw3azQDPzXCYg4G9gXAAawJjqkAdIAK6idYFKyrS7FmaaLlJYMZny0F8NQwxayVlGLGUMvvrcA0kHTCgYRotAgI6cPYKHXK67yNklQDKNaTOC1XY6z37rWn7j9SITK+JwJkSBMJkondezTe69nmOcpUIoNBQEJgnG3kJnhKBGmB1nxeA3At+I/FWioPW41PM3OvqQgkbJr6ACRoHdoBEmp11lWkDdxLqZi9DiT4NcF1z/vnutma2YdjHBgJvncSabq95rN9Y4wYjvW7PNlC77bpX7GxXsKKoMZ1EIHPCpCEbxlAQpIU7wESlOGCcPqHbdj3/PafPSPhPiAhMhJAVTnAt9GcrW7mXxNI+BjEPLuJ3jWNyoIdWaRe7XkGBMk2DLcvyK0GKbIyskACi2qkfv5gIIECMi7qoXB1AGELJPAr2fcTA+70fokfXM0Vh1gvF4XWt6o5ZYg3oA2Wl/bkUdeO2Ch7dbPV3GbToSIVMQY6efTEvv3+rRbAdqtrxwePhJi+/Po7+6d//Gd79/qd1So12+8d2tH+kW728WhgN9d9FWfpamxPX/SsWmcRRiZA7nHOentdNcpq3hdeTFYrDWUm3wxn9hZ660Xfxkz912advT2xHg4OjpTYgK7w4vxchotu7FiyvW5L5oOg/opFYqPGxGiaaNobke7Y+MbJM+wDMRIUN4b+tmadTkdTBdgP48lc0yg+9/ffv7GL82sZLDK1IzucfHCKUApPIoLYL+i1220KyrLV63nbazfUyGGuBEiwt9ey3v6e0FdkD85SAEggk5k4prVAhk7ryEbDkv3qV9/Zr3/1xkZDnrtszUbPyrWmHHzT3NIuBn3rjye2KjEhrliyJIkiZ0mhbBcUXuEaiTFrAEMgyxTOKoIU65Paco0MBd1cRaZBuPK/ffPGo0MxIavXdHxYCwASKFQ4f7q+5SpdDIZADiRAs6+WMPpc6zma5YK1K3WrrleWXg5scnaxARLWLM7pQpq/yXIhQip0SoyZPgQkbDSady7AK+UD3+eYH4EE1x6WtUlwLvlcfEbORzV4QNDPabPMfI+GQmoMYQaE79GxW0ZcEZQILsEACVqTWFdhe/E4+Zj4JilGCig67AOM1uZzqxXKVitWVPTlKRgwPIStIcycUVhqeFnIbJGtN3W9d5lJznIpyQ/rkDbK4IYtRgLeCsWSLWnGABIoTHI5my6QvpDgsLbvZgu7QioznWryptBJQBEi+4jMJGUD3Tz5yoAHgFKB2kvxIzOQP+DrIbPFHwIk7ALS/P1DQBTAWr7ChJHYx52CYB3yFjAUjmtzAAUkiQnneUVnntUcb/7mk4tIPd8CCduDReEfWU4/9hBSKHNN8znlJg7jxqb27PG+ffnTx/bLX3xmNCfLZGLv3r2z4fXYup19+/TZl7Z/dGijWd9+89Vv7auvvtL6GJvqmOAQQXImqnHi78eZrmItsAmGXNyHfW8saW3GnJDvMBwQ/cBEAEiIWmCeG/DYPReW+hmgK188Bj0yLAVuHsX3FpwJwd4DkECzxbqzBTD83oqMo1g4SuM8xyytLGkDaxzPAWhRr9T1mQ8ODtWcwUhAtkfSEPsW8gal+iCJs5wiInk8TQJAgthm7MQJprvsr6yX/CbvyxkJ8djoPzbUXKcuxQbr9h7vVwPHOdYcuyDBvxSQwOtkKdOxxtH7vQdIyEobqqXUSrm5NasLO+6W7Xi/YnutojVKNPL80VEQO0Z6+DRnk2lqw9HKZlPa95qau9lkYhirIWv45MWxHRw2ZdZoK1ggY5vSjAEmyIMkZ9O5pzBh9My5gSUCuEPKjKcIOJDA0OXosGuH+x3F0GHouEqnoflhY8U3AD09YLzaF1LvHJwAXJX8smw/+eIzOzk5tPkMj6drm02R0wByJM7cAvinuaZ5ITpSng15UesBn9hvWVIwoMMjIaY2cG/E+lLH3DydBMYP0doMO2DGcRj93Pi1w33BFx4BuuwCVS569WxixTfXmXtUiI0g4AXqPetTcePj4o0eyQquNde1QfMusNEn3dkG2se3AAkuXfHfdyCBc6TGmdqhTCPpjIQ1xxpnAhk8xmsvyCRo9COQwP2GBwGeCTTuoQnUMcQ7iD9F1kT3fcFEU/LAIEFkT2YSjTcCbAddOwyljPjuXJhIw0TJe+w6tWwyVWOLVLbZRMpSMTwyYDzo/gwxiGJQiIXBdeePFSMlxGz7GUIMbDYlTUseEp5YEI9rBBJiDxQldjrWoYZwmUiYkN9hWB/XjAhQRG+Au4CEmHbDkCkLJFBPCwgLjIQskIDRdW4a4rczjIksI8Evvq20gRqGQRzSM4CEXGFtlWqQNoQo4+iLAHBMg+9r4S4jIayRaIwyX3EdjUACUjutX5nUhtgTu2dJRaBgBBI4DkoYm64lE57PShlpQ5aRII44nN9br/9j//JnAST4juQfIaY2oHnNNtE6GdGRM5ilaMH5oyVhPnwIdxt5vafMhXDXz3eb/fgqu0Xjfa/+EJDgJh9bTdbu8/CzaBQTI0m8qIHiVN2YJsUCJrvRxgv23iOjSZRcauQy6guvx+hEDg2TXOLduLlWS0dW2Xx5/XyeSTk0OhqghXVbZXt67AZb+XSi7588O7KffvHMDg86NhicCy0nNxsjQHJr355eSKOHyQseCWy63718bS+//c6G/Ynt7/VUfD195JRXXOfPzs7s++9e2vnlmR09rlmjxYbAhLQkkxumNMTUiZ5XKNrjp88EEvRvxvbr33xlr757a7NZaoViwaajpbW7HZkdsWk5Sl1U88V0nwZuMZ/JVKu711QEJQ0s7IJVmtjoZmxlpgZE6WAaWcB34f9h701/JEuz874T+x6Re9ba3dVV07NySFm05C+G4H/SXwQYhuEPli1AgCQYAmQYkC1aJihRmiHp6elm90zXXrlnxr4Lv+e8J+JmMCuzepoGSaGzkciuzFhu3Hvf857znOc8j9t7yfprPBJ1le6bCuPRyAvIes3wQD45vZTdD7TUbrdv1UrdHj36yA727+ucYAV2cnKmJPzqqqeNoVJJ1NlKwXY6NTESKIjG474YE4A0rXZdonhHR28lbMlmH2JgvD/jHPuHH9nRu5H9h//wuf3Zn7+xyYiZYgCXuuVLVSuRsOaWopRT/OG8QHAbYZOJPU2uZJd4IRcdoPDue0UbnW9IOStXSSR8jm+2hE5csla7IcCCLvfF2fmqEOH6ck9D2eV88hoUmLHWgrkQ9Df1VfLM7vOzYHUYCbWG1RjzOLvUaAOCi8vhxAASSDooSC9HAzETEFssJFrh3dHjpkd4wX1XRzdozmwoUYTwatxntZRoqWxMc39ZoEDxaeP38fdgeHmnw7tHPD5Bgd79CTABYCHZRAq4dXlOqyJql8tbiZn0XB6ZthUjASFI7CI5v3KXyEOF58i9o8PAUx3BueTVLKDC7aclBgVtn00RVkK+jFZIWcyC0Xgi1sGi1rRvhhONOFz1+nY16Cs5W5YKVmq0rFCrW380WgEJiDYCRLjTDEJUnjx9p6/kS+7JQprbzcxwR+KU/Xs29sNI+F2/pKEi6rJb8fFecR0BSYhBSjxXnzFYCekdZVPmLgFx//hWvGYBkpwrVidRPZJ0HT/PQbOE9t23YCRsAiskWNzfnlxOrUw3q+h7wYNHHY023Lu/LdcG4uHJ2zN1QPe379vB/XtmxZmdXp4opqtoR5CwhmUjBbO/rpIr+a8nRfs0cyogppSYCUmIi+eHmJmApsTo8wLPPeUVp9N4RKPuownBMuC9cGWAjUA8AoQdDNC2Afy7LsTF8xAbrZZgXrl6fTRF4rjZl1nzfAEY8Jq8B6AG8b5Rb9nBwaHt7OwJnICRQMyHqYcQJPc3Fo8k+xRtzvpKHdccrI2u7iHiGIyEy4uuDQYTFa3EYgrjbA4T3eAsIyF7/0ZHLwssBKAQeco6WXa2yPtAiDgHihUbayreM5imN/3dweJbXFU2NBK0RjVEvzRGG3BtgJHAaMPeVsEe7tU12lDHkrQwlfAzxZ6KJQR+iU2MiAxnNhzlbTaDxl4wZImk5TSbWrtVsgcPduzgsGONet6Ws74o03Lg6I9shIUfVPs5lHpYh2MBCuOpO60ADFHEEgOhnR9slW1/p2OH+9vWbKEXhJjtwKZjAGdEGuhY8zvsHzXore612AUUsOOJNRs1O9jbtXsHu9ZsVGw8Gdj56Ts7Pz9diRWyFmBCoJVA6aUxjGLFBn0aMFhGMgpkssSr1x2wD42ELKBEYe6FIMWz2woCUJATqVjXtU57QI617BpIrpngYw66jxDxQ546jTrLYUSsAlfqp4PuOgw0IbwgLshqtaLRAb9f0AiIUQtnLjoTIbQ70ErwIo7fS4Mh6TCo6MY+NOW2dPnzjJbkKBgBJ5bao/TZBcQk7QVEHMWW4DrkbQgrIeV+3KvKUUouqIcmlQAFxqHyFPQev7Q/ajIF+ryfP15P9+6yJNYD9n8ADIxQ6FrDSqUBMh7YDFHbWtnanYaAhBjFiDElnUPFSr8+Alh0PtfuDrKKzBesP1oot5tM0MhwoJRzEnEz5v5DgylAPV6L68Q9JHvSxMblfK1YAYlZEIBq/D67l8pNJOliKHaGK1faj4ORwP3Pe0cDBsCB/IkLIGZCcplYATXknIuZsyqWjIW4WDTNNYAE8kxcz+owe5PWGU03F8uF8ebjEQC1frwpDq2AWI9gwUjIfjY/d773AOaqDkusOn4XYxTcR8sFoytoYjjQpLoBrYz+3LoDAKi6/et/8/+aVdr+hm4Sp8dOl1NpfP11fH0PJHyLs/jXBSRkk6nNxOq2w7np/T8ESAi65CaQoBlixp5vUU299fTcCCQQpFd3q2wYS1DJoH2h7moo9TrNvMAGOr5yazgzu39QtR9/9rHttqu2nF5Zwcb26cf37KPHB9Zu1ezs5J2dnB6J7rXVaclz+eXbd0LtSZZJnKajhb19e2wn7040P8SIwsOHj+3pJ09k1YhGwvPnz+3Fixd2fnFsW4cVq8te0qyMF261ZPMpLhALPf5w71BJIbPWb98c2TfPX9nZRc+mUzZnNAzGVk3OENqkShWrMINWqoiGRoe317sSVVDuCSUQaLpdA23iaCRgT0ki8fb4SEHj/v37Sq77g4G9ffvWtvd2BS54l2ywAtQkmGRFq0OzKruWQKvRtu2dXSsXa0oe3755Y2/eHtnrl6/s4urKZpOlkUt2Wm3b7jRtu12zShlbKZLNvh3sd+zps4809nB1dWFv3r7wjgKbCrD9sigQg+R1b++RPX9+ab/4xZf2//3qlUYqKpWOLfIVW+YrlqeoR+AOzYLZzIYkI7OCTebQ1os2Q7Sp2rJpsaDRAokhrroFnkxUGrAHwE7dSgftBlTP8S2GCkjxMBq4pRlMjXLVqcOhfo6uQdDrYhOR4KKKVsrJmRgJFGBYLrUqNUNlYXrRs/HpuY2PT21y1bdpdyQQimQR5f8RRSkBXmrfv2sxejeQEMcchUZ8Ntal/iZhqnWyf1PhGol4FnCMcxKFy0rrJQEGFJY+npAcHNBISGJXWSChPF8KSGC0gZGGGG1wx62FNBIADFhPWE357GEqcKFZ5hBG5HNQ0HmcyBVcdBEgIezLRN3EpQRxzinPL9iyVrczwKgFm+bQzugIM87i8ztWqNWsv5jbECeXyVQjDnApEOxUVy11Yb7FFvBXH3oHkJB9wk3gMeMgv+tXFMIrVliMoSTabXiP61pkRO2kvI++lnkCl6OTRGLI3ChAi2aG0WhxNhusEK4HAMMmkICd521AQnSk3/cZSbBYj5FslVRFjO3efluMBIAEGAmtuj9mOmTPmFthCbspb6U66tQo33uBHwybMkAmyvEajUyJdLJOC7YXqZrEWZOt7rVrlWbwWG/ZAp9Onbr4c094ASz8PQB+hzoO9idiEd8838E/TyhVdKZRQ/I5xH+jixdrOnSdxFhL3/wOEIF9ADA5gIQH9x9J7Jein9/99vlLOzu7UOeZ/ZBuMaA3toQ+zoG3uNOW+dwcM+egVKxJY+H87NK6XfQUWGPs0dcTzU0gYTP2RTy5BhaEfXFqeFwDGT4ASLgGZGzoYW3eX9nH+j2V9SLZuAs/AEiAkRAaCR8dtjTaAJBQWg4lVFciXjGiiasSrj79qfWG7tjAfPJsQkd7IeYhtss4LBwctK2zVbdiERtlt1JWl34yFa3e59Rh1c0l3Cg2FQDD0kcV0WLABpJxrt1WRU2We4e71mlXXZh6zgjo0GZL9sGJgEZpwkjKEBDBKfa8p2J33mQz2NlqyrVKltCDK4FM0UyKolSF6cLZKug5QKHeBBJqNbcCBEiItbZipkjQMFHnieVS9XfAh+JpE0jAHjg0E6LIc4Fud0aIEYIAEmSJGI4DaXyD10Voko45ORrrUx9a2RPrca0Ttp5+8R2QdeJjEpyvNZAQHXbXBcjLspi61HmBMwngagQhqe6vgATGG2YADDnkvW08Y/RurlwwCl2xohLzgJGp0BBCFJPYrREKYiGjf8l2VOLf6A0si3p9GJ+MODDJpXgjBiXNIpy/plapV6zdrAnE51QEc9KFJx2E8Z9J40B6Ea734GsKpkPOBuOcjSbuNsOXAwkO1PB8/i0gIDPWIIaAWALO2uAcZRuZEQcDCBSQFBpO12xhfcxnFU+TdXrEAIHTcCABUTKj22pYYSGeL1hhQj3CSJGPdq66/RJQXQMJWY2EStXZstxHtWZVApZiz8487yQeOMMSFxcXms4yEnwfSLEoaU/FvR35W4gtCjykWZyAhACwxbrQ6I2zlQNI0H1BvtOfu2D5rGr/6v/8IwcSaChkgAS8q0qqvH73HCQi6vdAwrfI4r4LkHBTEvltQIRIQrI/s/9/0+vHR9vsdMQ8kS/6QIjT4t5A8Dc35muni2AZPuqJkYDtjEqQRB+BPpSXVZ07I/B46P4lirfiQvR/BGtwD3jypG3/4O//zB4ebNlkeGHT0aU9uL9n9/Y7Eg588/ql5kI5JhWT5Yq9fntkw1FCw4s1m03mdnnZs0F3qM19e3vbHj9+bJ9+8kRJ2OXZub14+Vyv0+9fWqlOzVHQZk5QrWMfCA2+kFPihtsDnf3zy0v7zW9+a+cXPYkbMo9Ll8s7OFg9zleUV9BI2BFYSFIgQ3cdj9AecAE4Ag6ABnoKuEogoEUAQleBjffjJ58oCe0O+vqd5g2LLprDdS4lpweSiXy5ao3Wtm23O1Zvtm27vWXVRtPGg7Gdnl/axemFvXj1WmMe+K6P+m4yubfdtgf39+3+/raVigvrdy/sqntqh4db9uOf8Jnz9u7oteiz0hqQ32XBSuW6NZod29rZs63tQ/viy9f2q199Y1999caGE6jpbZssSjbFSqlctiHqtdr0UOHP2ZSZwyXdt7LNcgWrbG3bPIkIiXKInaOEkDzYtto1D8IEPRL0VkP6DlDksa2k40eyzvkJ0TMdb/Jj906n39sRhH0TcPFJ5g/xARa9WGKfZasR5Adjm192bXJ8ZoPjc+udXdlsOHbbK9wyKE6gLtJhSTTMbxFKYhfxzsgtHd3NDSZAP222dFnShpR9XDaBvimxDhAh0H999hBSTIboWSBBzAS9l3eu9f9SwzArzD0ZKy7zsuItwkng7wu3piRRpWoVIr+cphlV73KX6dBqrS3FWgI4KJIMlGLe0m1iAc9g5rg3eE4JJLPEc9ZSo23DXN7606md9Lt2CpgAYIC2Rq1qo1zehriDQPej+yW/F0xSHOX/zl9/w0ACXS/WhQp9dd6ZtcWVpaLiYDp2xkFIabjmxVTdSAcLuFB+3QDylMhIiJQkzDtq0ENIaFycM43QpHFCBdlb7t+bOsLX70kHjXgfzS5LxGtoTz+5b//1P/yJXBtG40tbzkYqTraaO6Ibd8+HdnZ5ZovC2Mo1OqANJYHB7Ao2gUDDvAMKJMURG9Rdy5mo/pGIRrGT7YjR5Y/P4GCeCRQAMODxxBx1pxBlnI7UVSapY68JkCE0DmKPzr5PAzHZRPflZ8QmdahxlOh6Mcdn5zU5hvg98f/Rw49V1PEer169sqOTM62RShWLyYp1AUGnALG8dk1Ags/u0qn0dQmzr1JuqKuImOT5edeGA7carlaaqyUSscqvX1ByryehWQAhQIUsgJldbyo20uzv+3KZ7P2zCShsAgWb+RT/vit/ybo26PVuYCTUSnM73C3LteHBQV1AQmGOK9TEAXCJ6kHzhlUwtS6aAUNGRtHfKIhRMBvDzJpbZ6sqsUVGABaLnlVLCHoqmqsAViFLbKMQBLgeIxzMukZEESpzYiQgkjmaWS1v9vDBgT158tB2dpuWW45sMDpP7lDoMA11nQFgNfbFeBcxFIHjxcKqRUbmANPNWthFd5pWKWNXObDhCKcQzw+ZjAFEgBlBU0HdaxoBU/QcrjMSqlWaOnRs3dEs1pfugwRgaISA5gSFayr2lKcm3CdpK69ANmn4yPY6dfmTc0gACVD4KZTkkICeUWISCAiQFgz2fewnRStR9CdxX5hym4yZKJTJY1knbi0J2JGABLr/Kb+N0VOEC3lJsivpfiUbToo6vgB/GE+R+wH2kroWCAoXBSREPF7drxw/tsswhysJyGXMRFoJvoo03gKbVSMdrCUAIlwhuFYUlC5TGTGb+wAgAbo/jM5Ww629pfGAi02Oe9aZB6EZsF5/wVJbA6Ecf29MB9wZNXzxOjq/KSdSPp2aHvqfJCTue4/ZNDE2NmNEtp7R/pWABGelrMEMBxL8HtN6j9GPYGknMUZAlIgHYnvI4aQgRiVAAuzeeG0dW9Kl4LGuewGbkvPt9pwhmktTDRt34jPMXXQofPzLheRpnLiri4/o+ijkOi5lrbuzny2ABK6dGsAAUEmYMRphWs8wl3ROXRCSL0ZlADIHY7QyyvYv//X/ZVZu+Z8LAEDa2YG7vgcSIgf82z7akN04fxcmwq0b4YZOQnZjjYUZN+ca6fJF57OgbjGTDfaxIOO479qIrwEJS6yFUgmyAhJgCnLjMmuoCT2RilU8FOdWyS+tUTVr1fP25JOHAhIO91rWuzyy7tWpdRpVazXxwZ7b27cUtmc6NAlcFUt2fHaqzjuBXbS/OXQi6ICoyLvVFaMNiFS1W4hM0cU+s4vTM+sOL20yG0gshYWFcJ2odFKfL4iJAJDA+Xnx+o19+eWX2gSe/uCZPbj/UMXI+cmp/eY33wiY8GK07K4GpapmZJu1pro+7EYklrAcuCYIPkJNBY4FSGCQ7ZsXvxUw0d5pW6vZUQJA14HZNvQQ6CwwYvHg8QNr1VtyETi56ImJQFDETx0AA6bGCHu8iys7Pz2312/f2fG7E4kzDnokA7hJ1Ozjxw/sh09xsyARvbCjdy+s0SzbD5491jlhrGEIjZ/Z2SmjHFWrVFpWriI007RyvW2//vVz+/qbt/bi5amNpwVb5us2mroTwwyRSAIbV51EHosiK9nc2MDKNs8VrdSoK/gTcEOsBvVpIdj5ubXbTZvOHEWHkri71bF2h+R/tppJ5p4l2AbgEsWCFyculhTjPdJSgBmCVZHGbaYCErwQn1ulULQKdPvR3AxF4ncn1js6te7RuYAEqTgDJLB5qyBlbv93RXSdinYXNTzm+vg8fLZA/4XUu7HSihKdXa8Rb7IIfXbDjvPD6wAk6G90IOYuksiqiG9nHeRX76WRBxYiIyTMi6KADENi4fI9RQoErDVp0yygSU4dSEAroYRbCdRCmKAzgXZiKFFIFp0WqOSm5B1yiimKJ7dAcscSqVQzQlRv2aRcstFyaZejkR33u3Y2HduYdVgpCWQYzBfWg5YLPVMrHTOxNX3/NjDhLrDXnWd8A9883xFzb3v972r/6OJZToXluimhS3ogMKxm07FfQ9Hq/XqGL7uPdzB9xWdIoMFKlE0+aQJtRBmm+EgUUiXtaW4ZUPi2r7s6xrJMS+cPGm+O7tyiL2baP/rv/tA6zYLsH3uXp1rfDw8fW73Wst7FyI6wlO2+s0od8VjAXVcv9zEDXyfuWFM2GAp80XXn75Eglyu1VdcqEs0ogFkXXnQ7aBBdOxgBfPMa6NHw3hwbMUagcdIziHgUGgdxnrJAAjovAXTyfuEcwevzWgAExCtAhNBJieOBMdCotzXPzP7z4vkr6w1HxrhFpVZXkc44G8koe6XGzgqlNCKHVdjCFeerJTkLULgCJFxc9FZAAr/3a50Ek5MmUna0YTPpj8fznKA5b66R1bkIxu+GzXU8fnN0YfNey66xiG3ZtRj5z4336AcwErB/RGyR0Yanj3bs8f2WxBYBEhYzmiCIJfs8PgU/7MgedogjRAVLNtbv33c/AAAgAElEQVSc8twmw4mo0TvbTdveqVu5BBuoZ7Uy4y0ABA5SUXA6qACAAADOvDvjXN65B0jg/kFfYDKe2mJk9ulHu/aTHz+z+w8A2YZ2dv7Ger0TWyxHmuGGwkzRrs6v1jsaRXozW8o2N2e1Kvobbdvf7ug4+71L616it1R3fSZAODF6AACc2aBxHwElayCB2F6tOiCG6JwAzowjVRZIkKgyugHEHlleg857kSXzwlwSRWXPoHtMMZmxViQ/ijiEfbTbImJdyJiJd9Vh4sR9IZCrSM6bXoteByysNC4R90jsL4oXiPhqLEFbnY82CEhw8HMFJOAyWYAlEUACjJ8ocOW54DEWRsbCmw8zRhvkWBXiji7+qDEC2Cmzmc6jZvApAEUjywIJaAg5UCCgQ8dZsCnfU0AB8ADvXLPWdd9MhuqSu15USawagIqInTH+5WKrfu28PgjR9rVD3RxPk0nBRgA3auYhQOqgREnAxNLqFWzH16sPZuLqNZEbhcmQnF9i3W4Cu7cBCT4Wk8APvxlWwKzeB/ZhEnaMhqpqH8ZHGGdlhEtjJMFe81E4gAS5XDCmkRFbLBSWyhcjX6nU3AqS+My+CgNITRM1GGDboRTlTls+IiH16dUJybqTZGNVjDYQ27XvSF/D9yAHMRB6hN3ijS0HKhy0ouc3neRsPHOxxX/2r/6NWbGWGAlrIIFHe7b2u+av2et6V6Z0a5rw1/jH/0I1Eq4HJ//XtznldwEJ8frRCYigGYs1aEE8LgJ6NlGKmbNve1wewUGQXdBH0SIDJLh+v8KnLedTjTFU2TAR91pOrVYpWqeRt/u7NdHzGvWKHR5sSa271SzL7uvy/FjAA6imAwAXmoWmmIDCTlKEBzib6lh2Xa60y+JSI20JvbOqhUeH/8G9A9vaaktwBsr/26O3NpkMhTASzUHBG4j1Wc7q5ZLt7rmIIuft5cvXmj8l4P7+H/w9++EPfyww4+jtO/vlL38p1XAWN3RSOlYkDiRpWCFKCCbRYHe291b+4IOei2gBLpTyRTs6Pbajo2Oms2x//8B293dtq71lr9++tt/+5hsbTkb2ySdP7Gc//5ndO7injtrnX35j/cHQBv2+kgUKNGbJoVJiAXZ2ciZAoXc1tPFkasM+s45mW+2yGAk/+exTO9zriA759s1zyjN7+Gjfmo2q9bCCmk3FuBhCASvWLVes2RxGAUrBuaJ9/c1re3d0bkenPRvPoF1WbTDLC0jAsg/huzle1vrGgaFiyxwUTMYfoJI5gEC3gQJSAbpoiTK6EPNknESCCMq7ezu6hlwvxMI0e5oSjqDRCThIVMEskMBaUKe25qKMAtHY/CQCyB1LUVuwGonLZG55PvfbY+sfn1nv+NKW6kIy0+gq1RMNhVa/E5CgzeOWji73TmxUrAGs4BB140sUveSHne0EZmPOZqzZjA9Bqw5HhpuABJgG5TysBbYdH3fAbUKvjVhjlpGwcLChSNcKIAHrTmb46YIbs9c5K1fwx3bdlDzFTChpC0hgk/YxE7Fw6PL2+kro2PDp/ErwEZ91BEfR2KhU5OzQW87tjK7qbGzDfMlGpaLYCQEkjEgCM5aPXjzfMkP9AbH6bxpIIAFXh4W1I0cVultQXmfumiFNQQRFXWgM1pWrgZM4kdDCdPJO/RjqLFknbi84cmCvq4QcaqjbTOn+SYmH9pE7gISbwJVsYbqaeUYvIAEJ03nPPnv6yP7bf/Rf2eFew05OX9nFqQO1e1sH1mnvWG5essF4YO/Onts854rmYnyVHTCIUQfe38EEd0dw2rNTmTVpLEqrC69d30PXLk8U9TEqxWuHVgz7Al1/1icFF/+m8A93nWxyHqAd7xE0Xrf/deA5xMICMAB8YK3ze16bfUz09+FQx8nv0ILAIQCQ+c1rbH+PBJTVBRgUtWYAVEgUiyVcbRoSF9W5GU1sDhuhVtaISM5KEluEwdDvj20qcUbf07M5RogtBiMhqM7vAxPkopO+NsEEFSh3MBLelytt3lfZ187+f4A/N2aqHwAk5BZ9K+VmttM2e/KgLSCBvIXRBgBSGRAngVso3sPRzAYwEKa4hZVsMi3YcIj7ggsg7m43be+gZbUqrfC+VQozAQk0A9x6kLhaEOiJ3gLnn4YBYIRm92EBMEYBkDAa23xo9uhBx3742RNpLywXAwEJw9G55fIoyudXQILABHXH86t1PR/NJTDdbjVsf397BSR0ry7t6ups5XoGkDCRkCHaBl78qrOOA8EE7QTPvwQSV5zi7sK5LhLs8/XXGQnEFLWV+FwptqxcQVRroUHhlPMo/qPTrfEsdXqT4HcSPeY4AV84Jv40oS0PMJOKLF5V1tEqJPP67GLNigHpTBvPnZ39BkjihToFqxduLkII3dxdIbSHlnkNuA+879SW+bDVdTaQQBcxEfhYTicHSOhiI67fJZYDTgyM4Q2JOeh0sfYrst52Vl8CEnJ8TmeoepHK8ZDIlGy+RGCVOAO7DFcIdCL88cMJ41JDLW1GJthna7x+heaOM7qi8x0MLP4dI5UhrioWWb7kQAI6D4yVzSfa+2kCoP2iURJuCEXaKJ4Tc0DMM5iE7tyRjb3XgKfEKorG5/VGifOcbwMSYrSBz58FcHXdcOrKO+hRWmkApXtVjCvi+3UggWtMvuj7xdLK1ZqaXYDJ5LDoWCg25lxjAebHzUCCF7zY00c9dn3/8ToR1plYERkgwZtgiJTCvvGRY94LRgTPAVCazwo2XTDGVrV/8i/+D7MCcZiRHhcu5553ICHp2X3HUv770YZvcQJXqHzWLeEOscXNAn1zM70LKMiiVDeh+tkCYpN1wOP5nW5ENQ89SARNyIuKdSKdPZZsF/O9p+gakOA3ezASXA4GoiCbx1Bzd4wvFGxi5fzC9ve27MFB25492rKdFjSjpVsvHnSsVMzZyfFLu7w4NebCXBU7JwsrqFd55vOwNaT7NJt6QdnrJ7VpjpaACDoIXc87zwhVPX32xB4+vC/U8Ksvv7QvvvpCAdITWGwAzepQTW0hWjBCjfs7uwpAJGkIFpZrNfvJT35iTz59pmL0+N2RmArHx8eruVg6Scfv3impZOPV2K95EQvTgOexSUiBfzTRCAXJKIk8/uBY0/zgBz+wzz77TNfvm5cv7PPPP7ezi3OxF370ox+5xZnl7TfPX9lVb2jdi0ttErkF83ELG3QHLkB3fiWngTmCTYgrjbwr0URsp9W0jx/t28FOS2DKoH9uxeLM7h1siwUyQQyy17PecGiDEd0DrKSKNhya9cfMnJsdn53Z+dXIrnpTm2JFs6zbECFFNuE8OghmC/QMCMjFilmhLjDBcmUvShcz9+eV0j6OHRQxMAlgKTBjB6rqiTxUSUQ2GVcheYPuTtIuuz9m6tO61Fzm1FFg7vGY0xRNMHX3AkhQOM3RRXAXEQkYUuAOp2bdvo3Pzm2MFeRp1+bjic1JmiSCORUtb4kg2XdgJNwFJMhKbntb91aIrFFg8KVuRaKjX99g1x3ym4CEOC9R3GiTTpoBrAMxEogbdMCWZggCIgjKxsvvlLhQiGl+kjGDNNoAMwGMmwSL2T8sNzk3EgNEH2Xqg0/lnFWFqvvkvscjB5O8uCIBZXPPpzUysPlkYRUKxWJSMQZIWC7tnGtSrtqilLdRMWfdpdnlcmFdhORgDI2n1lssJPQ5RoBQHXcQ/qDdRsJ3c5Tb7KhvPkovdQsjIfv8m/YPRkC+yxeJq9aM5mo5FixF0UCAATK3epWukwms8fNKdx4hPajCJaAzgWL9oc/jy4mE60xHqYjiunciR5OJ4oo+a4jpSqTqdkZC7EEBHsR+Ff9mbce+pfsB4cJZ1x7e27af/8FT++zpA5tMuzYdoUsztVKuYpVy3ZrVLStWitafnFlv1F0V2OjV8BmlMj+brYRYV2ABO9KKbu1dWvaSYP1Eoe/FjzMaQnshjjPcH/yzeExx4WLGrdagA8/1Geu1yBfPycYjSbaJseP7cpaRwDrnOsRIQzAU+J3EHDs7dnbes+PjUwEJAIz5oieZbgEH88IZH8WSs7AYRBKraQKxdWH1BkCoW94h2EvBOyaww/CDvTD2G3R1766s95xNlQUSAqTM3s+cl80cJx7nheXaGjqbc9wUtzYBiQ/593dlJBRzI7k27LRz9vG9tkYb2vWcVXJjdXOXM3fKkcXeFCu8uQMJs7LNl2WbT9kvpwJouM7YPx7c61inXbFiYaLXplgmb0KXwu8XZyMAHog9MHa7RLrZAEScMwcSJlaYL2273baHD3dtb79luRzjNSdmuZG0nwrFhU0WEwcC1fle2gS2YAII8WGmgQIjodNp2E67KTYiwtisTcYHuTeZtVdsgM1FEyHpBswmi2tAAkUWkicatyp6zhOFYQAJ6hCn0QakH8hjABL8RotC0+Oq9LXU5faYFECCMxg4LtdOAgjT2BuMBAQNp3RmyQE9v/ViyxtMNHiLgPBF9iF0QJI1pFh5MXMfjbekj5CABAo3t3J09Xeum+JWuah8hT1OQAK5MRpMalZ4TpoFEqQLYQW7GjGpDigTDA+Kx4mNB2i+wMisC+yrqqDlAzirj7MmR41EmeeaACIYudWSuIMOlY9PSDwWwWzjtdFxGbkNZClvDRw2cMhKQGuszShu+ZzEu9BqEW4jYIdkvmrjedkmUxxfRs6GS118QAq5fCUAIQsk+Nnw6z6QWO86d1vHZo+bMZJ6F5AQ+2x2tEHPT2MzASTw+gIBpC2VF5AA6AEjIWokMRcS8C4gMuPaAGuVfDFAJ5zJaAT6GBv9LXd40NissX/ASPBCn397XEu2yXIn8ZGSGKeLmCZdjwQkbDISWFNiiyRGgmRH5+wh4VBB8xbHM7TA2vY//7P/3SxfuwYkcIxu//g9kKBz/rd9tCG7Ib4PCLgtkfwQICFuwkh0stQgfhf0wqB0RhfSE5wUv8P2bSMpvjXJvRVI8E2BjukC33iDBshMztLazYL98Aef2E+ePbLHuzXNHCLuM50MRf2rlJd2dnpkV+dnjnIyiw7yCLUMapjhp4xwHzRYPJOdwg4bgMSFTffk+MxOTwdWq5o1GlV79OiBffbDZ/bw4QNtkF9/9aVYBKen5y72BYUIq8ZKVcEQJHV3Z8uYYQ3KKoU/+gj37t2zzvaWjuvq4tL63a42zkeP3BkCv3PABWwge1fM0Rat3d5yASJUamcLOz+/kDgWlMZPP/3UHjx4ILcBfkegePr0qX386RMF8LPzc4lDIrzIe3Z2th2MmC2kUt/rj6131RUQgUbEYDS07mXPmQo9R1DBi4YjlJqZ8cI/uKLP28YCqFKwerVozWbR9vdatn+4ZZUis29DfZbL/siu+hMbTxC5zVm/P7U+yc1iab3R2PpjEmizCQKKuZqNQcSTGwPOxUtEMJBzLlctV8TVoUKvwSnXcxIynDwQ13P3BEd83fKJDnUgrQTlKKq5LwESRPNPA+DXKHFpxnDlX506+I1aXYm5gIQSjAiC/1RiPGwYdAirKF33Rza7uLJCf2iT866Nz3o25f+H7gFPUYVGwpTZ8e8AJPhG9f5qks/EJgXizX0YjARiSWicRKIf8SULFGyu30gU4jFK0kiGqIhZstJI8NGSm4AECl9t0IgXYQspswgHEjTUhBAXyRr1KDN91J2axnN9FF6XPRtGAtcWxXryokD4pYxcyOseLSOq3B9IRwVwg85BuVB2pxxEpFh/k5nN6JzrO2+DYtGucgs7ny/scrm0k8HAeoul0dyTXhkpjBaEg6saubjl6287kED4phBR92iO6BWjDTPNXVfQDWkyv5+3armg2WexFxTz6UzkbcxMrUYi3OqW7hW0W6itnCeAUCjbrDUKJc0Go0Yui99wHn//CVRStqG4nwUTiMXe+fK5UsQWYSQ0a3l7+BiG2iPNlW+3veM/uBqpCwOQ0MC2tjqzqwECgV3FAl5LHZuUGNKRl1jszI8jQHQVM1MSfwels0BCVnyNTxbHJkZD0qHgd079Dfp1EqhMGkPxmqtkGDcTxk+SZosA/lJeSv7exXSwQbPlJbefBBhgjavblc+LkRejDgDKsNvevjuzb755Ya9evtFrFMtuF6dGrL78Pelk8/4zutGMagBwF3LWaNZkD0jR2u8PBCSgqeDU5jWQEDFm1TFOAJKL3K1nlDfXSwhpXu+2rR/vLk/XnSF0d2aEGeOTbAIVNwEXm6DFrY2aD2AkACSgkbC/XbSs2GLZRm79l8QDKawZ/4MdmQUSlvOqWArdLkDY2JrNghwb0EmolhjtZK0CZ9P9dhs9ClUp+Y/mycqPkQIoAKjSOyPBxRYnVpxTDFbs8LCj1y2VYEVcWLEw1pjizMYCMNjfNI5HxzsDJGANi5YNcRk7u1atZLV6yaqy0TO7vDx31X5pGVDwMDPugo/Q6W8CEqh5S+ytSdww9mVd1w2xRbnsZJxrVlaECVjwogwQ1Me3ggqeBgtXQAKix+7a4CAJ9z/sDtkYprEtgSeu7yf1fYpdXhfx77AfprzV51XTjbXt59u1F/h2IUyBEmxDvJ4YXp63LIzCGPCCBslSTSHtM/TkF7AGnHkgO04cVegoJyDBRSeZb58ozwBIgI2L3bW7MxFwZ5YveAOQ6xoifrw246IACcsFbJiCGA+ylkR7g/aYqPfuBMbzigUHEsRUk/sEzKzrdoAeO117J8YeVPjmSNIqtiw0bThd2ngwUMySkwXNmKqPlOXCtzAxQsjkY02S048BvtOYYXbdRxxxtxsXQYxmUdQ5Dhw5OJYFEqJm0n2Hw1/SAoqcR+8PE9Zy1iqWV6MNWcCLsRyuqQPna/tHOU7JmcOvATptNHmI0RrTI8dBcwg3l7y7d7BRus5X5BprIIFWSrZ+W382j4EAhlkgIVi1/I57j9YNIBl5DHu/QGl9aKyvsQ3ftv/xn/4LsxyMhJxEtWAkfA8kJBvIvysaCTeBB1lw4daNLnXrNl8j++9YXHEzxqa+opItl2n+yelH/J6gEZ0X3+jdcihoptlC5MbjEzLqlGw2IQUAEoowjovE0RaiTk0nfcstECaiu2l2sJO3v/8HP7U//IMfWrs8tsJiZMfH76zfu7LtnbY162W7PD+zy6sLBTEhv1IadiAB5H4wnthIIoALq7dq6tTfv/fQOp1tbdoU8r/96pUC/vZ2xZ588pE9ffaxHRzsy9bw3bs3YhF88euvpWfAA4EoapWKoUROYbW73VGyTDDjm3NNwOCbLwXX8Vjn9/79QwECFH0wF37xi1/Y119/rQL74cN9++TjT2XRxfm8uLgSiPHi+UsFoT/8wz+0J0+e2NHpiay7OP/bO3t6n9ZWRwGFRPnNu7cSFwxqLN2PRntXivUkmFBZCfbqLPX7NsGreIiFks9f9rouHNRqtjypxEmConkyUJGB7aOsNg92bDYbWa9/ZUfHx3bZHdp5d2jdESyKhcSkRtOlNA8QNaLTO5lBUSzbBDQ8B9W8aEs6mmgjCLGv2BLwoli1fAGldEerc7MRztK+6WZGHSIIK8lM6DBJNuer1Wp414bu38IdADhHsdEp6U2bi1wuEjNHSXm9cQ1IYJ+fzunYuKUbTJQqugpXXRudnVuVAlRAwpWNu32bdIeiHaq4KJVtQJKhppqvH9dL8PWkroRYOv4zu87i8SsgIa2nWFfxE8yYjkSlXBPajZgbAI/0AooBEqY1mJLvSNwCfc+WeZtAQsQNMULYaJLgFcwBMUbmS401VBlFAOyhq4VjSbLSK0nxmMeyJa6BBOx7Va/OUchwqy4m8iVsBA0fpWvE7qpQzn12n3sAxJ/PVcGbu1iyyQjWzligBTRAjkskKjqmJRgweRvlzEasx3LBxuWydW1pR8x7z6Z2zFqYL6xPJ06zuHl12r2rzuH9/8tIiI7KqhDbtLKLhHl1n7g9E+f5/T/T/UT8XaC4XpXzBbZtg35Pz202zNqtqrXrNbGNsPliFlagLB7kUxhECwEsUnGPGWo6egJrkyAYYpVjKPJDUay9ueZ9Jt1fd9hnZmfco2DMFo5SEGc0hUxdAAhq4wPLL2fW7uTso48O7Mknh/bkk8diXlycXVrvqidxwFanadVG0QZj9Ga63mnTuIHP/DJ2wP7B753i7+NASsIothlfKlAwpSIlsZp8D3VxrBBtdaq2U6YRoSM/diAhaNDrZJbfr4EJlN+dHRVxiveWpk25LFBb9z33QSEvYK1QLmk0qzcciKnV7LT12c+vLiXQW2s27NH9BxK8ff78tX3+678U0ExyXy7XBPxwPTlH2DLLY14jZEXtoVlhtBo2v5yj4cSBhP5QnzGXo8CCIs1iC02MYA9kZnw5l8Rx7htVVp68AyDyk+PX6Fnys+d+mfnAtcQ7s/dClpEQRUU2/8gCB5EDba6vLGh1G0CovwlISBafSawvPisFTwHRvOXAmjWze3s1AQnYP1YKEzlKMaVcAyDH4nk2t4HujanYe5O5CwrTJYbVwfjJeDKyei1ne/ttjTgw9VEvw4Lzjjk0euz2KArFBELEDibhhPEBzpXbd8ohBCeO0dSW46k1alV7/GhPa6VSXdhgcGKzRdfKFUa5cGyAgQIY4OKGjCbAMqIxk18Qe5diLLH2EFlu1BnRLAvMJQ+TXSEpn0YIy4qdPo+fF5DAcQuc8qkoE/mw6F1WHKxWQELSzYqCGdByiFie9g7icbJ2dKU5XSIH7BwsZSQrAGfvyftsONfcTYsBU9EYYKTBGQgApPobYKlYRg4k8DkRBSzjFER9peP1mBbAI4+tVjeBhGAkwMxAi8GBRMb1KCAZacCdI4fVcQ5Ggnd83QEHBk4SP4SqbmgkcI3ccjJsJrm2YpxMPA+l6YHttRelMHITkIC+U7KYlHtDrgjvVQKL2GtrDJPrDlgjAB0gdKKGE2/moyd05l3ceA0mONixBlTW9ow+1uHMlDlSfZX2CkhQ/F267TbHXC2XNALpSw0oRat61fxltFWi1bCW05jhetzQ8yUAMzWUxEJ2Btgqv6JjnxFbFMCRRBkjfhB7dE2lI5CJCGksr1muKrZqXwwGBG0ujcPhOsLoBbHbRzVDeDH2BzQyWp32CkgglsOeAYQgh3UgwtkzMfIgWaxUI7m+lQMlm2CrOwGNXYw4I7a4YiRI+8YZP7M5mkAJNFfDhJZt3crVbfsf/td/CX/V47iABMA7oCXyNnlz3Rkq73rA34rRBp9n90Nt1Rp+YZPNyLWNJIlsE48CSAhK1PsK8iico5sQG7qSSOiEmW7iXUX9TSfzrufoJsh0+aNIjxv91hm+DTHFm0CJGFt434W+q6PGgvfPwKyRC0u5MJ1v8ivQI/mfekLsgUSasMxEU8gpoPnjeR5MBDph03HPysW5FZnhmZt1ambPPu3Y3/u9H9mzT+9baXFh56dvReknSEATEp10MFZy6KgySF5eHTOxAhI9fTyZWJd5r0Lefvqj37N/+A/+G9ve3rfn37y0f/tv/x/743/3CwXp/f2yffTonj14eGiH93as1aKbzwxqzz7/1V/axRlz50PR3FqNhlvReV6n+0Ne68uluviinhaKTvdCuGY6tfuHBwIRsG3k3gRI+OKLv5SKNpvs/r1D++yzH4llQDccZsGf/fmf21df/cYO9vbtydNP7dmzZzpvn3/5hX3xxRdKTGA3HN6/51RdywssQFTr9PzMVcPV5WrJGoqAQyAn8JL80XFyZWGAHDYC3DJINKtKBrS5z+bWO7tUfKvXzB4+OrBnn3xk29toJoysN+jbm3fH1h+N7aw3srPewHpjNmS6wVDbyjaauonSbJ4XOwJW7JyZ4zKuGnUrVCuygIRGXW01JHom9WOw1BIe2yMV8XK6QCuC4nBKQTBTIGeDJyyyQbFWELDk+EiKtXGxscFMScl6AGmBoIsOXSr5zGYSGF2PN1SsBNA1G67EGLlvYafM+wOb90e2HIyttjQ5N/RPzkUlXYwmNqTDRPLHzKriUQLiZC+YUPYcDIvSGlBgM+HBrCXmTJO2A/RMrpU2nxyJhv87Nk4XofREQvOaorF5MuG0zPDYXtsoZTel1aa6Ek5KFHUVhW59qW6PinSK1KXiL12qOsXYZCqGAWwN/gaQwuMkNEb6loQYZVnFh+L+k8jVXADEkiQiuTbIHaWMRgIdHOwi0TFB7IjizpMGeXJzbqejBG5wPIzB0AV3lWUST4GXJYalzGBgD/NoJuTsKre0q7mPOLzt9ewCBXzu97IyXOdGpE75cu6d9ThH2Z86PUHZek+AjfgdRc7mz7vie7wsBRYdozXc5AWZADEVZtkCDdtQFwljQIgeUrXM+ALJ81Cxa7uTs73djnRpKpWyrh0dCcBGYoQEw3IwjMaaI4aeCr9vma9qhAkdFTztWdMSWsTKbInSP1ZqfKcjn3mMed9XiJzG3zcLPT5X+LGXyyWbAoYMe3L0aDTzdnCwZfcPt+3ppx/b4f629uxe91Jxt1AqyMaM2MF6h80FY4dzTixBCDH2fYBV9g6BhejgkMQCEEPtTkl0JHPZY+W1pMOywAmDee+F9fs91Tliv83c4ozHSeSVtbFcrgDnIcBfEkgNNoSK37RPkhTyd65mo9XUuoCZhtsGxT/gT6vdtulkYu+OjgTaffLkiT1+9MiKpYp9/sXX9qd/+p/s1cu3iu2lYlUdYwoWhPHQ6PGY4vuoj2V4LEV4rr29pfjOXtvvDbR3aN8QQEQiy4hMJLpBQQ7ldLpv3IXyhlNJLvlX7AwBGwF5iSqJRix7UajWxCEpo7uFn2t8OMU3CxZ4s2PNGNLfkktU5CWUwZv3VvZezDZt/so9ynpbzc57Ih95DYTkHNTkwswqxantdor28H7bDnfrAhaKeca0sE/M2ZzRn/HUBsOZDUYzG07QEQC0gc5eVA7AXjWbOlMIuvrB3pa12+hWUCg45Zm1qa55oucz3iAbyPHSRmMYADFf78r88+nC+hdd67Rr9vTTB/b06dzsLecAACAASURBVENr1Lk/j2wyu7Rymc5838aIzzKLr4mV5BYwdnACH3kBxhS9hZliMyJ82D8j8ndxekK5riJYhRo2sYCMFIDsYbOSAEnfbyd+D2i/ClDBO8nxHYW6mAIwGiisU0IfuXG2kaXXEmDu+QL3mxIWLBvhudEgBgjg94yrqdGESCqsucRQgNaPNoqKSRoWSZcpn7N6o6hGhUbrUjGXBTRWtpKMYmhkwq0rvejnXvb7NoAIxC2d3OcANVpeKvS0bwdYQD7jABsYXwA1wtfEfADA9JERhC6dbevjU7wXc/i8h1gQ+XTuJ7jQuBix3CZgVegzuw4Jn9t1Etx2kX2a/QbhQOXx0iYK7RzW4XpkT3pEEqxOriIwYxIzZZmvicUm3agU5xxwKjpTLjEJQl9JjMewlGT/kXaSjzi5T5DbcvNTmgNijQGuJTcvmBCMv0RhXXLG1eo7wRUOOMAESXWM3OeTkGJy7BEjASZBEqz20cq8qTkihxDPO4nVAhOkB5ccHNTL0JyHBDf9+pTV9GEfA6RCT0EAxdJjbrBo1DhJgEcBhmU6fq+tEtySxr6ifgtQh79HvPRY5TFzPmcvI37DSEC7o2aFQsuKlS37x//LPzfL1cwWzPQAarkQqAMJWv3v3b8/9A9/54GE1cjee1Szg+4YwAE/g2JIkkPR+F2+PhRIiA0tboy4ee5KNDcR+c1E967n37qRyvfVRaji/FA0excpLYJAFDdmI+OcASQoAUjUaCXfSeSLGUKAhFrZrFnx707dpIPw5JPkEV6Z2NXliV2cd1Uk6XhyzHH6fKs2zGR74graI9Hb790/UOfmfNDTwnjy8TP72U9/X3ZVUD3//R//if2n//hLp/XWStZoVOST/OjBnj18dM/anbqO+89++Wt7++adnRyf6iO1kjij/OzZOJNdDX7vtXrFWo2mukbaEOcTOzs5VYeccYf7Dx+IkUDS+uLFK3vz7p29e3dszXZLbAlsKAEH+qOhvXz5UoAD73FwcE9jEeVKRSDD17/9rV6Dz7e9tavOK49jjhlGwlXPabygjraoCBWfoVQOiICQFskgwkgIb1VqNgEYwq+7WLJqqWo59ymy+Wxi/csLW05BUc12tlt2sLcruiuv34cWPhrbcDqz3mQqRkIfCjTzx/IRhuKIC4PT6GTnRPgtYK9TtzxevYyGQKMtOrIuJsTM1WtB65m99s4FquIk+BR5XlCyUYp9oUDsegnbOx3b2fGxEpL26XihDnmwEQJICEqeCo6VQwlACslbLQmYcXx0QMdSSaagJKHKkczRwRxOLDeeWGWZt8HJqV29O7HCaKa/TXo9bdxjCmD0BeTg4F0bZyj4/8fainUYyygKxGKhKnpmxCVPnn2uMyjfWepbfD5PtryzSRIQSXiWRnptU8qwFa519ujK0UFNcRAGgoqcJf2dnFgBC2xGsaYrlqR9IAojmiIAEABCaTRCCZUsuJANdrp2RWMnrpcgLQySjFLSwmCjRTUaeqkAI4qKglwIEHHlnnZgg5jiRUhBvvOwJ7xg4V5zIGEhh4ZhLqeRhov5wq6WSzvu9+0crQ+6QZWiLRApyqXuKa9JIpq66tlYubpedwAJsZdsAggRp+8CIv5qEZ7aJmncZX1M0U5Zt1U0QjJfWK0AA6GswqReYaRhaq16UYwEup2eeK/t5KBQa3ae8SC8rxckndx3iKiWbQIoOKHb4x47AC8Ui7NE6UQeLIAEVNtvAxLiXt4s9lYdmRWQ4PRggITReGj1cs7anYZtbzVtZ7djTx7fs3v398W86HYvrde7shlsBjpfbDBmKob55iucWdxu1/cSWBXc6wGeOxjsHU1+ny1oYz2F5kE8j3ua96Bwkn5Ba8uppxJ4HNl4MNR9H4KuMHdURCJKKgDMNUYU/0hYSZl1TA11HcOtgddDvwAtHIBQABKseHld9HMePLhvuXzB/ujf/Yn92Z/9yo7eHVul0rBioWZ59GeIzYmVIP8UzaUDJOA848UO8TdfrugcOAgNY5ECLFTaUf/m/DjAqWuWROG8N7K0JV23pLiv/ZJEP+Vinus4CKECNCXJilFJAE6/S3PwulPDxi3NDb8PSFitr/R+78vhPghIEMNyfXzc7V5cAKIMrVoy2+sU7PHDLbu31xCQkGccjzlz9ivGECY4KaRv3A3GFJkuBKexIWlnYHvtQML+7ra1OyWr14ZWKDFq4rPorqmE8j7nfik2AqwEjSVSbC0ollknS1tM5zYZDK1eQzh5x558cmCtNsdzactl38pVGImXAhJgL6pQFcUe9tLSZpOl5WfuOhHdaXQVGs2KgAT22zdvYXU6O2cFJCTbTqwGp1P26JzyMu4v7gsXTnYg3Auq0MFx5qDrj/hoxGSWKP8Z3ZLY49IuKu0BF2KGhZfGHrWRoi9C5z8J4cteEZAFFg7nnnPhxa+cEMglUj7LMZJj1JoldfijsPN4vQba3WmBHNQBBH+dBFKoJi6vOskcJzWZxjLFrmN8KNlS6rxHgU7shc/i2hrSL5AGgxf9bJ9jAAs5ZCRNgoprnESeHueWHHsGGJzcKWARcZ2mWu8zd9hI4sQBIvj6c0ZOHqFPQCQKaBgaAkXXTm4I8jqQAIuN43QGFpoUXOhFDrFYxmWclRIW5e6OwShiUbkFP6WXJFtO11ciXxrL5WINBGT3CQdN/N7jK+J0NtfhfbJ7b0htxJ5Eg1OPV6M0fQbugwQw1DXCk5d7B+eUhgbsA5XouTSaSZ4iNW5ABd9PBTIo/4Cg4y5T7EMSxkV3oszrJoHHtG/6iMQaxIKJIMBDMXX9GbN5W9yv2bwu7lUdiSt12nwBG2FiUwQ4ARvyDcsVm/r+x//kn5tZIyWkZXZyPcbPijeDvuvX33kggZszbqQ46X6xvMCNjkg8JmiPQoDHY9HSbtuE7gIK7vp7tpCImyWbyN8FBGSPLfv8zcTsfZ/h7uPzDZRvv1mdhhmMBP//tUVd2D7F65LMeubg53uVOIPkLSaWX06s0yjYvYOOPdhvWgMhnvzUOq2qPMJbTRKwK+v3vJtOsPXA7yjoaERnuqxOPtcSRwSSq88+e2bbuzv2/OiVDYZj29k+sI8//kRJ1KtX7+zzv/hcrAAh13PYEHND/uD+/X379Olj0fhb9YZ99ZfP7c2rt2IPjEZzq8m+qGKlpBbM3sCmgPq8UMdKmiWTU9FMXTACC4kg4xV841XM+AL6Aq9evRFkTgKItsH29q4SQxKLXr8vYKBSqfrs//aW7skXr3zsAgoaXTUWPV+B/E/UVSL5KVl/6HZMdI3pLM7pztN54BtRxXrTZ6lEhQclxjUhr47RnASj15PyPgGShi2oKhu2CyzNVCRPoVihsTDP2WCeM9TvJ1AkNTeJ3gEplc9WAypA+S9WG5Zj7q5SFVtFrIDkKUwyG+AQHalQJfd7CmEwD+oUyq4GjCI057hiB4d7svPkPgRIGPYRQHQmTYigRSKS/clrcwy8FyMjPovMsZLAjXUu6KKraBVncWK5ycwagC+oK789sbPX72zR69t8MJJeAjRTyRbdAiRsJrLSDGCdJOpvIV9ZAQnqEiYgIY43yyiKDXSdcKO4XU4ihWtqXvY5Qae+ttmG40Kih6qIkh+6jzJkxxsEMEydlqjxB3XLZkmQMa+OnDMS/PkACXr/BCQAHHBZYXqQaAEsyOJRc/i8LkKb646OK0iXxGAQOyoBPEXRNgsCEpQkkJTBBMk7I2FkS7d6NLOLxcIuZwu7WC7sbDSyixmMBBOQgOinFBsQiaRjiHZSZiPfBBPuAgKCEXYNnMl0GO7eoDe7AdeBhPXzbwISllaczaRxAgh4b79tWy3sTRdWQ9Cy4gKLjIaMhkPR1+luuu84YmRLGy/cYx4gAVbCZArzK/mQzwvSoeD+JvHaBBJ0ruauQP6+ryyQEHtGdk/yLo8DSKz5KcKqs5F1GmXb3dsSq6JSLdreVsv29rc19sZ6HQx6sjGjuxYAJfdLaKLE9WC98/8RH3jvYBDwe7r/UbwGcymuaYAGAUbyPjwHkJc1oE5hhfEB3zuj4x/vQeLPeQ+QM7ruq2KGAptRs1ZD+wIxDVFfYj/HgqAiADVOHAAJACESDU7MNhgE//cf/bF99dU3dnlxZdVqUwACRXGxWFXHmMJCAnmJtkthzv+rkCrAImPWOoToABC8gGEvVndc2hIOJMQ+7+c2+aPnyRfWhSYd0Ws5j4A/B/+yBYCKWsT0EFJO6GoUmdmiIe6fYCIo1UhJdzzutvztrvUX99/7gITZ1IGEw528ffRo2+6Tw1SdraCRPNhkFP0zF0iEOTCYzAQk8DsOdQ0kEAe53lXb29myVrto1UrfCkUHktUcEOOKZN8p+gEkjMYAfXz4khfgjK8w+jBCsHFpO9t1e/Rw23Z2EVNlDHMsIKE/OBdTIKj+QCTSYMBakiYNEz+pS482Qqtds2YLKr3P/DNyqvs1MVIDKPLuOTHDrSoduHcggefJyjdpJHhRvdbBiKIIQGQ4prt8XQA11mPs32tXJ0DoZA2MIDL9kDnRn/OMlXMCELBCFLXfx2Cj0x9AQqw/eJH1FpR5BxIAU3wPXtcEXtw7sLYJJPi4rYOYuidBpYPdkLrb3OOeHnvBuCoeYQ1JD8aZO7BKA0gAMKI5JFBB4AONGNdxiVjDuXXAnSaKi5DrKwF24WSwAhIEhjgzVT/F+J6L5aFxQmwFK95o8fjno1qbQEKcz3BoA0gQY23p8Q8gQddPrI+81coVNSNoQmSBBFikgiBhNGU0VjbXtq8JBxp4PddxyFg3J9Aj7pVNIAGgQeeMY5xxrhJ7NQEJ9C80ilGm+A/bSmdlMqKiY+b8aPTS80ONWiRW/Bx3BgpyRKKrbkPcaDroA5Cg+lNjLp7/+N4npU7XLJAzznr/jHWSrck2c8gs6ACQgMAy1pJqAi/nahQGkLDI1b4HErSAsg4JN4w2gHTFBnQTkBAn3ReF+zRnkwtE6t53oe7aqD7k73HTZzfALCDwXYGEOzfKOzpq2iMyYljh4pAFEvQeq9GGjHgWm0Zm/GHVOZUfPZZvI9tqVpTgIpr18cM9W866dnV+JJABj/BGnYR2aNMx84VoDpDYEvWIyDnZFh7eu2cfPX4swaCjd2+s3mzYj3/4mR0+emBf/OZLOz7Bpgj7yAdWKtbs8rJvL795KWbCxdmJ3BsIygC6e/s1u/9g33Z3t9yGsTeWiBVFP6MDRFjN5El8puABkHnWZLVHZ5ZkTMUUFXvOqWWcw1ano0SP4t+BgqFem4DJNWekQHaUmt8tK5G7uHI18kajJYCELhHjC4hnXfa6Vq3WVh7AoNdKCrkcoMzLgl1dgULiCjSXPZtyMpRoC2XxC/lJsk1Hl82M/2Ao0O2dIrozHbnORRovcoqfmkT6HxjPU3ozEmbL22CBP23exnOKMSh0HE/RKZOgv3lEFctWALUh6JNYIu5YrVoB0UXNKk51vGw2DhI1E1Nhqs40CTvBVorRi/BxnyvhBqiBlaDEa4TIZF9AQqgKs0lmA21Qm/ndWmOhpf/nc47ndFImAhIAV+iAUyxLgGq+tEe7B1aZL+38zZEd/eaFTa6ubHrVt8lgJBphj+feAiRszohngQRttrmyEgnlAGmDjFgVBU8UAVmAwDfOmebjvbviCUd2xEOFfRqtis04m6QpbqaZxgASYGNkGQmiJMrK0YVtOTcCF9P9QsohbYQMkKDzL4r0XCr8HB+Iv2yhBBqIRK8+N24u6nmLgYJIE3atqFZxj04dSAAESurGBUQSpWicugz5vOsj2NIGlrOemV1iFTudC1A4n03tEjV19pJqaQUk6LqQfEp1Pajaa7eLiKvZ/eemWJsdLcvG9ez/3x6jvxuQUMvNbbtZt4P9LdvdaVirXrBKCSCBUSzX/BgOehrdgjpNwu2095mSVYCE0Wxpw8HEqdlDRkoIg6hCF21ZKK2AhDkjO9wzgGfJw/1DgYRNEGH1b/n/OSuGuDsZD22+mNjOVt0OD3bto8f3BSSWCktZBCMOxn0E2ElifdG9XIlwxRritYm/sBBkkZp0EaLQFwOqQse17GMEifIfFGJ3CfK1pHEF5r+TuCK/91E7t7jDMlFT5plkWN29JF42TGMRIQLJe0SM0ujSYmmdrbbtbO/Ku/wlTLa3r61cqtje/q5AU947ZmUR5SUGsld98+Klff3Vc3vz5lhCfbVaS91mCqo8xaj2MoAFBxJWBZzEF103AcYZSF8AAFL1n0ySe4MXtlJLuQFMkMVZsjmL2OTX0RXQ+QqtNb/e606nx56Fu12kQsw71R6/s2MgkX9k11Gsr2x+FX/fzOfev/6i0/h+RgJAAoSXw52Cffx4R4yEeoXHTyyPbSciREl3AHtEJlIQWwSwA0hArC+ABDSLABKazYr0l5otFPO7Vih6MezFYN4KebrVMPcYc3D2AUBCMBIEMIh9OLXRYKRistko2r17bTs8JL/F2o8xCoCNbhJbpKB2gT8BEXTWyYsmPpqhUZ1aTkACbASKawptmAaRE4rFkgu3G7dEHPN8RhQkTuiACI+T6xIiidgKpjHZyCFX12dZtN6A5tF6/VAAb+5RSj9TXoKkF7oL7BFqeEhwEMBrbc8YgAIWjTBqQn8ggIQVoIBLV91dopyN5EACIpERn1TIprEEp8Y7myJGGxbLkgMVNOCIidJ6SmOJwt7SyIwK/MTMEZuO0TKaMXMV3wAJMTJBjEanRu+RGH40abLjPwEk4Ijk+ehaq8zBBnek8RHI+P81kAB4rBEnRAGTRgLnVEK12MEqn1CmmUYCGLVIYIeEJt2xAhcvaWbIOcA/i9ZxKtQDSIDFS7ef/EqOWokdwmii2JypuRF5Stwjkc9EbA926aqe2gASGAvyL99XYfUqDiUggbWo1ww3icXcc1A0hLivEPiQkjP3IVoodELWQIKLfa6BhEV+KTCINSINrlbdWi2cT1zTgWvjIxPJYjTv5z0+bwAJcb8FYBKfM+JhNpeLcyJwAmYLjJYFgLg78QAkFHJ1s0LDvgcSPlAjgUIvu0EG+JC9MHHTiYrYaKxUkNkwT46OV/tM3MSrm/QDZmTvSjQ3j2Nzs7sLSMhuijclp3dtmne9/grJTJ81aE6OmvkC90Ae1JsMBYdchICR1q5ubNE1F5aDnm4Te3CwY08+vmc//+mndn+/bb3LI3v3+jc2nfSsWSchRKRnKns3p+ZPRc3P44vLjGixbj/8yY/t5z/9mTQSfv2rv7D+cGiffPTI9u4d2m9ffWPPX75SF2V3d9/q1aY23uOjM3vz5p3YBpqjW5pRn6IA3mrXJVBEsscMdyR3V1cX1j2/0FgFGjmiKxEASQyFhLqIVCSe8xnJm/t789krtaruLXQAlPwhwDQYiAnAeWGTFEJZyEs8r1yrytKyNxhZrVaXxgKJ1Zu3b+3ly9fW7ffk8hDzUaC+mtmTyi8oZN6GI/eN5d+UZKKRVWsqMPEOB5ihyUzXZEbwJtmhQ4HGwmxsFTZ9Nj95WDGLliz4mJkvVdRdIYyOFnkbzfMSZ0MgCCvJ6ZKRBmw4PVDTHaZLL/8nUG2sj3IFqzXqVmvWpBJO11+qsUm9t9nYUgCOxB1UHCCBANzvd7WpiUq/XMivd39/X8Fa9+Z0JncKfoZGRCDYAWp5guYJDsARoyWuxeCaA8NRTwFY5ximx4wRB4ZG8mgg27PHH1txurDTF6/s3dfPbXzRtfFlz8bdrqy4hom18b7Rhs2ObLjMiOIs8WAHErIINM8J5hTHLAp2EkqN+OEb0ZqREEBClr6pjfQDgITbGAl0E3BvINOk6AFI0LHqAy8txwznNSAhifClBCZPAYZ4oqiOZhUlaj7+BBsBD3VAA1fSxoYKNw9mJn2zDcaYFBzEeAjqtAtsTXNEGQcShpa3ruXsbDaz88nMLuZzu8TpYj4V2JCrlMWWcZVjB2/ex0jIglGrDeKG/8kyEjZjezZ+vv81bgcS1vvLDYwEm1u7mLeD3ZaAhGaNszS2UnFh7UbRmvWkNTEaiI0Q3c5cDi2CufQPGFPqDhiZ6tvV1UhCcTCQzMq2LNBtygvTVbKYgIQZiuHYedJthtt5CyMhC35tggl+TmJEhyQeOvdIQMJ2p2EH+zv2+NGBfLiLeUabAHTpnOWt3SBha9ll72olhsvrs78TT+jew/ZykLahuMo1DzYB64rnO+vNaf18BfCg5Dslu9mxKe9qeZfMP896LCJYkBoVSkACxTK/5/15Tx/tWosvLmYzjcyhZQBEc/TuxN4dvVHx39lq6RgD0OA1AZt5Hcbi/vLLr+3stGtn510VKYDRUpSfsw+XdY0LarQ4YyKb1/iZN+sNhoZlmouZoaXgVm697kA6PCqEUjG0Hk+Ie5bOI4lxhjKuMYY13TiYDIpPSdhqBWomUbMQRIt9jmOL+J0FYm9aQ9caTRkm0Iet37uBhJyNrFpa2sF2eTXaUC1x748FJEyHAwEJjDEAJEymOWkkiPkzZ57ZBSvFBsJVJIeLVMW2Oy0BCbXqwIolj0VR9HG+KSSZ84ft58wEQBjXXCC/QTw0gAR4gPVawQ4OWnZ4wH1dsFJxYrnCxOYzCgw6lYniL495xvmWAhKWjC9JnNONlep1XBtgufm6hPYfueD1PdWLd4AEFe7S7XFAwp0WnDHgQIID3StAYXUh8wISyB1C3E8jL2nvWOe7dLvWbgsSH64wh+7v62vVWVbSRWCkhE5tAkyvAwlrHSFyikoV8V3vSkPt9wJuA0hIQoh6jzT6o2OUC4MLWcs9LM3BUzSS4/meVtGBe24sGlCKl8yqO5hGIYrFp78m52INJJDbKf4wQpjySF8fXC9RMgRgIGDq58vfKwQcBXokBhHHLvZZcmJQQwCQJ++fn3PK9xpI4Jx64yDOr4iwGvdwIGHK3D0aLIx0JiBBoFICEsifg5GAthFAAk0kAQkcbwISsgBC9v+zLBKNhqURtMh3XJvNwRLVgSsyiccoHDV4LKBKlpHAedc9ufBcKwskSFhRrzdR4ysLJCgaUgdorCun0QYxdxHQLeY1jtYg303aPWtba7//3aEngRlqbrvmyOrzhMZc2j8iL+bvAXBHLqh9pVwXgIemmdaCxmkY/azZMo/Vev17RsJ6s/bIs5rLzIgtBiMhNslssR3JQFDtRLWp1ZLCpncGmHHPPnezWL+L2noXkHBbEhob5m2PuQtI+K6vL0XXRL/yhRrjCRkFXd7kPYwEFpSEeiS05gJw/BuxLOweP3q8b589fWQ/evbYGtWcXZy+tpPjl2bzkVWqdBVH6jjNQPEJMKC+BFTm2xYL+9FnP7Wf/fz37A9+/vuyNfzTf/8n9vbone1sd6yztWVvTt7aNy+eK+nptHd9Yc1ydnXZt5OTM7s4O/eRCSnwIuDldjqMKJBwVotYCnZ0X3Qvr8QG6HcvVShpY0liJkQo7HI8mAdo6ZTO6ECBfgJs0XJVYFv63C4AAxR0YpIEaUBBC2Ur1irWG07sqte3aqUuDQWSXo7hxes37gueK7pIDqMIScyYn2SBgNCAFGFlR1CKApSOFgwIzgv3OUml03tDgZcdAVo0wnfQKSmqZkZiy7GXOL5SRarKgAWTZcFG85wN8RufzvUTMGFZwK/WN0WAhIJsHmEooJWQU+GGTVuj1dBBsykCSsV9VqtAx03FoRGMfVaaYMvxAiwEkEBSjdhizApCfx/0htqYeGx4GUdHP9gIWTYSIALn2AtsbNLwsfeNSBvsdKxrXykUrZov2ieH9yw3mtrJ85d2/M1Lm3YHYiQML5lDzdlUmgjv10jIrl8lE2mji9EGgARnmniyFV053ZvJpcJV510QMmKGb5xMsCcRoozOiScIQSleb7TZDTeOiwRI3Zg02rDJSCAJAFQhQwSwIa/UGgAIgZEDxTtEe1Toe0TSiARARoaRwK1aVoKJ3Zhv1gAJuaXrWOBnDYiAjSFfYUmplCDUdRM91O2nYqzBwYRhzuxqYQISziZTu5zNxUjoo0rPsW0ACToH2GalY96M/XfF1g+J39lC+ubX+25AwnY1Z/f3tiTeVmBefdZX4bPTrlurWZETjtg2M+IUntnokCRbR9byAlYUNq8XdnE1UBdV9GcDIEQzIWcLgsMKSPCxEIAEOmYu9fj+0YYsSzDu8TgPUVxwX2NJyVw1ui2sSUYYOp2mNBIajZLtbmOBWlOcciYOmioVKeIOhwMBtly/sHYlztC1D3FeZzmZYirribVFPGG9BQgZ4wrR+dNtl+mURaEbYxL8G8YY7xlxhdjEd2g00PUXyJx+x2sGEEHXVkrgnG3F66KODxYb76tu/QJm1kifhfcDqOa1GH948fyVHR1faIwOG7BKpaaiDlCBkSn2PUYbdJsrJnjCqkIjuSZ0+4MkkOcxGCCB8yF3mDFONmt9BCwhPd9ZAwmLUCZP8StiuRcA3ulNEeH67Z9cSojRsbSzzCvuUQffvci+6d7J/i5bfPD7DwYSUsPkfaMNxcLUKsWZ7W9V7NGDjh3s1AwgIRgJ8zHiBQEk0Ok3ORpJc2TBeYL9M3UgAecnMxXq2+xDrby1m3ONIOg8SIRSUUUz8hOYdnSBZ4xJ8EwvXANI4DVnusZLMRIYb4Bx2W55gya3HNl8NnLV+DTeAnuRohAgYUHRTa1EboELSZFmi8964/Qicd8lsdjBsBAk9L3SgQRGG+TekLS1YuokwAPNiieav+73RO1Wbi7xVxdzlYgwr6lO+XrUxq9lAihUmANOuCsLqZa65kl8T4wLABJpI8CG4bg2RxvWzTExLSQKSZHuSvva29Lx8t4CR9K4bRZEUEGt91PbbNWM0LGmXJlCM/RYlB/LWtHXjutVkMMxZkATIwEoCUiY6jN4k0gjfuSjmeKSa0HBr+aPuYBiAAkS4Evvg0V4iPJxXrNAwrrb7esUkWMBNC6ssy7O3WRlNeJxE5DwPkaCGL3kdEnAXA0vdI9Skmpl+gAAIABJREFUxb+QZeL1r2zMzTKpeBSvFSOgOo/JlWG1/lcT/6HdluJdcqHQSFDSSOD55BtiotHEoCbQOYZhyfPmynkYTRCTNI94bBKnTDUoQIKDdJ5zASYAItBg9FER7ifWTwISxA5x0I3n0CgMADpyP17Hrb19lCVcdiS6jhbUcKjna1S3ii049q5o8/hoTQAJc2Os+HsgIYP6+412E5DADIujfWt6anZD4gbLdo00D5NE3/gbow2xaG7ajO7q6P9NAwl3vf9df4/AzWd3tC+5MCCCkvFL2WQkaBMnXKkodqSQAoAuPd2jBoleNW/PnjywJx8dSiNhMe2JkTCfDayA+mmO9B9q7dBmI9/JamU61yVj/0IJ9vd+8vv28adP7AefPrWrfs9++R//1N4eH1mThVqr2tnFqYAFPkej3lF0lmXSeO4q1OOZkjN+0iiP2XiABAJHtYiv8751Wm0lnQhaMX8LC0FesEuzUaIGs07LzB6joUDnPefzsoGSFglCnAeUeCV0410tUFECKqMF+v1iLmBjDgV3srDT856Vq2XNvqKVQJL46tVr6/X6ojlKMAb6ZKjuCm72KasKooYFT0LpfqzXgReQ7thAx95HBFzMKXXRYHyUFirmynicg2xCJ4eOJaVAlKeTknsea8eCDad5644m1h1MbQg9Egot3RNOPJsGtOBySd16dGqrrZq0H0BpsVmEKimqO9REhHymoOvr2TwPpjgtuFJxjDaQf9CJi7EHbSqMXsAlTUyP6CyGsFkkZ7EB8Xo8fz1r6MwI0TApYiTGQ5tmqfuiVizbLlafw4mdfvPKzl++tQKK9/2RDS6uvFNQ8Bny9zESYv2twLpg7yQ1fkSLQviH43SK6FyJUug5BE07Ptea4siM7DhRSX3zj004CobN2JbdpJUoJTeMrNiiW6E6KMDv0QeRynpyb1ByCJ+ATZb7Oxl46b5KVQEsBgFSaTaQTpyswZLCdgAJxQLOOT4rXcEuSjTPkdxS6lgRiDXgCWaoyTP+o04rQouM3OTyAhIYbbhcml3MZnYymtjFdGpn07H15zON5wDcAWxJLT4BZjlE1jKZzLcFE+6Kr1kgaSNfSv/8LkDC1HbrBbu321EHv2CMDI0MKZJOo2K1akFjDRojSnaFxWLFiihFp25Sf563k8uBnZ5cWH9A55JMpKRCg5EHYoCrhwEoON0VINTn6klXb2ckbAJpcQ7ivGHXhTsH4pokslQA4wlxb2mNWtHqtZJt77Ts0cN7tn+wbWXcESbYLwI+eaIeYIAKtaRwHiwzkq7Y27jHeCzriS/+TRQNbYUYWRColZwYIobwtwDyIqHncbj8YEmLnoG8xNMYRQAJElLLjFvBqotROL3/IsXEvOclfIWNpUYnhq79wt7Ez2q1rrjI57q4uLTXr9BUONVoCmsEhwC3syzpuaUS4IIXBQIYVjosaGUsxEjwa+mNA58FB8RlHTqwu9JHSKMJmoSTgwISnA76cZ48yfexEIEudNRXegZhHbnWTCA71zldqeWvu8XRWeV1smtsHdd83cQ8ezZ3y67huxpBPijobgjxPlmxxUJ+YpXi3Hbba9cGRhsQWyzQCcaaVhoJWCDz00f/EP1zOrXvwQ5ys68CJBRtq9WyerNg252ltJv8XkzdXml3LGw0nFqvD6MAy0aOj6aB20nCSBCQMJurEQAjodMu23anIiABx4acYRM8USHEIJnyAUAEilaJEObFSIgChhqJw0AsToVQGQclVGcc6MiK+gIcSAh7liwX077FPZhd40HR9vEiB7010y0gC1ANsMLtZ4ONEKMD165puk7gUmtRwGU6Ju/E+wiP62uFmKOPSoTYot/fcb9KZ2k+0Tipj0olRkKi+6/3zqQfltgS6+PzMZFwKxNLK2MdS3Etp4XUSQ9Gj6T6UuGvbnYazYgCnesNkCSRQ+4r8jaEj1Nx6Z/AdU48C0zrMTWvfF04AOhAArVTWDr6mmNMWNcgObRxnVRISwNsXUtFpzx7fUJzgjvMchVpY5GbKm6k0QZyVvYMGIbSQ2IPIW+lm0ZzQZ19mBeMtq2bHvFZIh7x79X9mRiWWSCBcxzP8bNxXZPFWbzvF1skL1G3P+8ggEaYS3mr6H5NtrxJdBENjAASQmxRwtp8VmKh4vxc92e97iLA0nsCgEhAgmIMwFe6/rCXA0gIpgifg2vtOgsA5b6H8W/OCzUHPzWeV6yugAQ1cRnPKUka3gASZsvK94wE3/zWmpI3AQnqhqWFGjd9XJBAbQJIiERAaGayGxoN/CLd9M0F/S8dSPD5rrWKdMyJxRzPalPYGG1QMObSzMayTaTggEbH7D24a6uZt06zYj989tge3t+xdr1kve6xTUaXShBLReYJ+/LdHaL4OyXo1m2rsyONAeiZdER2dg6kOwClE8GpX/3qL9SxoRvFtekPe3Zxdanue6Pa1syqrBGh28kCaGGDXk+FNBsF9GlXKXa6dQcF5YM967Q6Nh5750fdIPy8sR0qFO3s7MRO3h1Zf0BilVD7MpS9nBZ1bEy4K9AB4vkc+3ACHb/hHeeMGCXBbTyeSC17kavY25OhNvDPfvTU7h0c2tnFub18/kpsBgKNz4s6XZSNZ9XlQ/EA6lgJcRcf1eAxbDyiPpL8ovyrxHBNydVIBwlphQ7H0CoACQQfqfsiFMX5w+LN56lzpZrlSk1b5Ms2mObtoj+2i+7A+uOZdBPQTyAZyGHXSPCjIAQ0yS2ts9OxrZ0tjTdMsHYbjzSTyOwca7B73lc3TiMh5aKCJt/NZl3Xvdf3gp0wwKYc1GDOeQXmAgKJzAOmAiEU0gNcjFlbIe5pI47iQDOCiVLP30kEolsI8FPHIxif3uHQzn77yrrvTqzKzjGeWP/swsZ4PbNJgYoHOr7h2hDxI+ILy0hx7QOBBMAEzgeFhNPn/HN4grwQi4b7NPs+nkh4XIx7xROcKBbWCT6lwG2jDRT0AAls/njbywaSa6zZyanlYCRo1MEB3WLSG9A4hJhJjsRLBb0AsOB1KbmK76ljHX8dBkYJGu9Yc/Iwzej0knx4J5jE09dRXvOWJQlQjXDOAEhY5q2P7ePC7HQ2tdMEJJxPRtafLsQcKVYrVixXNOKjvQAP9TTzG3Hu2wIJq6x54382AaT3Pe4u14b1/nfTaMPUDlpl2+vUrNWoWh7/8sXEalXOJ2KWMD+gkzojy/czj1GAj6znnoCEvp2dXtmQQgeQwYrWH6KZgMUiXf9EvcxTYiVGAoDf7wgkZPd0GFWsWcm2Vouimg5HXVsulqJaN+t5CUkCJKBtU69UBDxMRkN14nwv9/s8iu0QVeWnx0Lv4ASIGL/zLlKi5KI4nrQQWGPSskkOL8Ry9gV+8jviEiNW3J/7u7sCEvhmHQn0S0CFwAzF+rGv4bHrNoTeAUlm9xLG3FBr1WOgj2BEMglTLfIa7pUAQ52pMLbjo3MJ+p4cn1m361oYUGUp6Pl7pdxQ8cR9DVvAk3AvuLCWY7Qu1oO/bwgzerHH5w1V8RX9PAk3aj+C4p9AhABYeI3IwQYDB20UkxKF17vbroGka18Mcezk0hPODUlpfTVnnuLamhXhnfLb8rfvCiTg2lDB0ahlYiSgkYDYIuyfUm5ho15fLEoKPlxOpnynEQSiHuyBGJ9hD8YgolYrWqfVsDo5UmtutTqaHWHD7WDCcDyz4WBsV106jbAbaBLQgvexpMFgkkAmGiQ0bQAT8rbVLlobEccyxf/Einm3COZcR0c61PcBEnIAHvKhB5RIY40VbBGxs6to9joYCQLcC54vBpCwmJeUq61z7rCddgFuAQlFL4K9SSWNeY/pet801kA4ToKG7lzgLIRN4NttD5OeAQy3MgALTbA1EIMgYNhLSitAYrIBUmXsktHXmWC/ibWkA2FxjOEKr7WXcmSxJjRC4YAEx8frOtF93cHXZ0tgCdaAa5BNVIfVegDeWYkTAuqkkYGsawNaFopL7MNJ18UL53lyhgjLCg2JKW/jeNyekfvRbSFXdoici7T/6X4Y03H3JiLnUg2eFSOBfMPHTsmjtQen0QjpN0iAsOpaCTC7Zi62GMU7IDFAgtZ7ynukQSVrdY8BjPtErhIgYTZXCVZpgLHZWk8gwyafYdVYdmCQYwogQZ83iUBH8wYAQbFRI2iujVZhvFb7igtMw+jR8Zs7e2VdGyaL+cpVTa4JU2/sSIsvOZ9oXDyjk+DsFAdAGHGOGBVjc1kggeuyth++DiSI7cJ4Med8TpxdWJHrp0aPAwnjWfF7IOFDgATN7aabMhKULCMhLtLmzbp6bLJNic0om/Dd1W2KhP39SeLtFLtVV+YWH3g2ofh82U3xry/hXdOY/DWDFr0hPJbsyGJezhODpZUWM6uUC1bU/Dszee58cLDTtN2tmj28v23NGpoAFA0jy+fG7ne+hMI61Lx+oUwBsbStrR378Y9+ajs7e3ZyfC4Faza78M+laMf2y/1qUapFb8CLJm1CEw94SobIiXAaGAJ0uAWY2AEEL1kx4RZQsFq1bO1Ww1rNjjY8zjcbZqfp86m89uXVuUZgeO94jQiMJEruMEBSlRKmHEi7GTpWCDzSSIhCX92l4ciRcQrpAYnzUrOJjz56bFvtjrQRjt4eC0hAiNC7tfjCeqK1ptYurawExEd2CF58TlgVp6ckqBMlGe4F7rQwD1YoR9dtf2/LKhVsoIbqLpdQAoYvCP0WkGDiNnFjKJCFmpWqbf3sDWd23h3YYDS38bJgYyj+bDTQ1UFyK2UrlCuaf6u36lZv1uXYgAqufMOhJxYTbWuAjZqjrxyfAwl9/Ru6MNaMfF7OAfoGPGYw6Os68RpQoWUlFHZHCWmP9cz1y27AQp9T11CdJ4pZuRIxWuMUe0R3NKvPDGWuYIPTC7t6dWTj8wsrjefSTJj3hs50gX5LRyEpFTMbCdagzTeh4dn4sDnaAOClmjsjeJqNKzHbHai8Nr0UL9j4YJDE2FH2NTb/X8eTSSBWm3Za19GVx6XEgQHGEpyRwLgDjARiLb/TZi76dC4BCd6ZdiDB4wmP4z3xY5d1l8bJ53Jt0BymWJm4ungig3YCwB52ra7XwXu6/oIYOZLDhnLvoBXRR/oIMGVyuDbkrS/bx7mdTad2Pp1bd7mw8/HEZjBXBPg4RV/nNzXOKAKCPpm9Z7J7yW3xffO6be4JEaff/xq3MxJiD4zxm5XwmSyrFvZgu2614kLsDXSlSnnO+VSjZfIYH491Xh18SvO8ycJsgtjZvGg9up8j4jHnnKSQOW+AThKTqo8oUdSpBw2Y6Ww1//ZE+n337517KCMTOAlwH1AQIEqFrwYznxRdFbN2q2wPHxzaxx8/tJ2tllhK6KfAbqrXaquCl3UdYwB8XthdPhbldP0o4PkbcZDXQBMlklM+ScTWACOIHQHiARwAIsA+ADhgbR7s7StmEI8uu1cra0gJ2sIEmzqQAYgQIxSj0GMoM1bjnUVZHaOXUG2k8a6K3qPd3lqJO9aqrutAnPd4WTb2H3QVEBZ+B9hNTEosNBJ/XCX8+kjJJN0DyVoOF6QxHWtP6iOG8lmic+vv4/RkCqg4j2L0GGw7B7iDxSGQMVdYnUeObwWi5te0ZBULy6V1e5dyOXKA47popTqqYohlx7O8sRRdPF9XWbu+63nLXY2g+KAwwyImSr9nAdOKsYGJxBX3OhW7d9CwnTYWymgoLaxazNkMAdPESPBxBAR86dQTp/I2HjkI6nE7iczi4gRjs563dmtu5QqMLG9MKMfjeYxjDWfW7Q1WQIIzEjxXGg7TuITcQ/IGs6tSXsi1ZXe3JtFVgR1FCvLolIcFIpR6Cn6/JyiuJN5IUZzznKVazauodOHFNZNAAAJ7bBJoLucbNoFxIXZEotHLBcdBgOicOhOU3SBpCXD9c+4cQ7ddIqEab0hsAtkE+nqMGCIxQuUx6EygOVL14m6lwRCd9LBazNlwOEqjCQkg0+uvGTjs0dwjDk5wH7qDkOskxMhJdMUdRFhpONBEScfp2hCue8S1DmBFrFEAgJo3hHS3kiskAcqwSwSMWXX65YhFEydn/YHnuQhp8/rELmdLUcTTjJv4Zpa6rFpDnA8xxRyc8ZFYCTKthFcdFJjbaMD4kn/eoOKvGAmsqyTG7vmD20AKhOcaawQujbESO9F6gFEI4zaJZQT7E+BAzASHE1fb4aoplnH12KzFInfJPjZyoAASVvlMZrRBeUjZG3uyJlcNkLRvkgC6K47FiIM31NDigZGg+0xi56GVQNPEwTDZUwMWETcTG0GjBeSUCThDw4M1FEBVAGBa45F3mevp8DuPu34/8qX8KTW8s/kbf3PQi6YoQCB6E3Ay3X5UDK9lVUKLfP/3/9P/ZpZvOWsnV7KFRp2IcljYlr+3f1TS9h4gIYJYXJTNhGb1bwXUv+pjupkQvi8RvDNRes8TI8HcBAlidiYWhorljJ1lvN9NwMdtCe/7j/+7AQllbJDwDVYCOLdqwWyrWbV7+x3b2apJAKxYGFsJsawS6PjUFUZnI5sicrdcWKlakYja1u6e/fizH1uzvWVHr4/t9bu30k6oo4JaLGm04er8zPooJdOZpzk8HqfC8D+z915NsmXXtd7MnZk7fWb5quO7Gw2SIij+Xb1JIT1Jcd8UitDvEK94RQIgiDbHlk+70yu+MdfM3KdwTAPdfYkrdUV01ymXZpu15hxzGGixntksMEFaM6fMHR8c7sAIJtgkNNze3jvVWhneTiOPYgp0mmjIbrfj9Kswp0nRWWymDmaw+aJP29icKMI5ujkMXiS9s0XKBGbz0xQWprYn46mxz/KabSpuuMiiAOuC5rmYzVNBupK3gksn/HNsUsEwYBGi4ddiWHXpBNMzildfeDNt9IplwhgGp+aN2cFB085PT/R5sZzZYoJVnVmn5dRZGtTxeGp392PFwa0otBIrgcnLdAHFuWr3BSkM7v5OwgNFKahRvdG0Sr1meaehlA2mG0y/PXLIvTi0/2HyVHddMR8U9xTVbJbSMGNotVzqa4AE3u9u8phRqE3dvCdMQVNDHqg2j+lFjG8osThLC4lbcUZUDpiTU7YZ32gaiZ6Taca0sOLu3qZvr215P7Z8sbIcNh7pIuiwmehpIffCSJOfhHL/FEDCw/Xl/bXKJQh/KZDAtS3jyzBPZIPaqmX/EyAhzBYBCDRlSkBC9kDaUAYSpP1WvBIwg1OhYSjkeab1ggYSU1aouQ2mIQAOTFNUwDjTZA94uOmfQxNeGC0ssyKr26KS2WxbsTFxrKuVpA03y7WABRIbVkhokvwkGABlICGulf8WgYTzg6Y1tLbCsKpZk8x11mOaPI4j/gO1zBrEvnJdrjYys91CmbXMZlnbJovUSOB5AQyBmSr67BX3KmZhyWWcazy5czNNdDab7ywfAxI+uydh1JWMQ6GAAiQAOG43hRoJhmODQc2ePX2kBIfDQVfXO9eOii1SJxIDIKQBsfaFL0EACTHZ2TMU0Zhj9rs3N+W18Pd8xJrE3gAoQYICzX1QTKVdTqki/I0DuNeaciqnO8W7STKV5CAuL3OHb7S0JydHOj+j4dBubm/FkOF4c183mm2Z/FL08TVsGvaDZhsGSt/ZCU2PRR6NJpLE8R+SOD7Q38pWJZnZBcU79O2y8qsD8Hpx7ftZiodMHgVxDOIeoQkLN3foutKYq+nyOiLqlwCXOC68+v0k0cFwpWEoLtDXXI7VrmFI7Jnw8tBgKDU+O3ZFkkMEsBb11MPPPxZIoGYBSDg9aApIOOyRiLSQtCEHFZbXQDASAkjAgBB/kUwyhLIshnWQ840kptOtWbs5t7qkEu6r5LVeVfcge7xLG5gih7QhgIS5zQrkkwBRpP84aACQcHLcsn4XCRO1GZF1icYeTvngtOmaoCGkhkF2IVNqgISmR2DTBGFM7fIRwHIGC4AInjKhtJKVv0eGFkznXX4G09HrL2e1OMNH5oDozlNcKOsR4KVSrd4DEhxQ4Fw7kLCve9x3oyIQAep4pZKiTMuNaIpM9L9fpoSFMGL0x9Wak3wE4hoSA3XHdnAgYTeRh4GVQATvLVySsU9aoLf2Bpn3rppRDXXFag1//9wnfHhigDewHwISYCSQyMXjzArX0y/wFZAG332wwhBysZprELLTfbveQecGFoOYpVq3k4FkSnDh8Xg/pE957ZhSlRrOyvD70QEB/3dIP12ylGzWbasYS2dklIEE6iH+zs02E2s8gQkeoeh+Uc423cuedPwiMjM9RgCcUb/FWiI2UjrmsQeFhEevT0Wvg0uuqHAwROvJNoF7yZ8KRgLHlPUWRkJTDBoTc1Y+ITJddCBBBpUMj1iZqSt3Ro9e35YNFiO9QWzo3AErVwqmui0BCbxGAXQJSIhexAHI/frIz4PhwrWAl1zEP7o/hzcbAAnhkfALkPADpA1RbMbBjg0pLrqHlN+4SKPAYYP+OYGEciPw8HmiqQkwobwRRwH9IcSufLN9tlD7zC9EAbAHJt5nJOz+/COMBICEjJi3ysYaeWaH3YY9Oj20JxeHdjRo2nx6b6vFvdWylbXb6Ow2tlpMVAxyc/UGx6IGLWYrpQ28ePaFNVsde/Pqnb15+1Ya+v7BQCkE4+nEbq4ubTJDDc0GUlXRRyOqhn+BAzfu5FvrND3mE6ro+emZmlJNjuYr++677+wPf/iDjUbkl3vIQKPh1LuYrFCUgtDygd4J2ilyBzXqk6GadafkVlUkLmaFjWdMD9Dt0aT6JkkTT5/P5gXAwF7K4gcVD712td628dQdw3mNPK82OvTnFS8o/ZpNNEHRUnlc0i08A53XEZR8vi4XLiz6SrpLbsrJAsCOjpp2fnFivW5TgIqb7K3FiBgAZkym9urNO3t3eWPFfG1zzH8qTQEKAAg4umf1rl0NCys2eD0slEkuGh2GPY2mVRuwE5pKbGigT0+mhmzYGrxgtldz00s2Ry+IHUjga455FKZhPBhTR+mhK3icDJ0Jk2j/IX+I48B9VJZElOUB7DE0zgAbimIC5QGZhwKvkOqVja5vZbC4vh/a5n5qtdnSssXa8hSBeDsaa1NSIsbPACSE7lvNewKSgllAMwXb5lNAQrCYyog2xyY29zKQoMnEA0aCEPjk8snGX096R8VC0kfITyHFQcps0TduSRtoxmRQ6kACG3IwFJTDTEG6ZuLXsHYLvR9UW4+OxaSRzVofqZENIIGNG3cLAIKZ1VAC22S9tRFsBAEJS7tdb22y2dqEWh/QImlEiUFV0ZHiK4My+RCYjXU71t+PLaMPi6AoaOL3H+43f/o4P4aRYHbcrVlGTFVmkir18obV6UVJvVjvj3cN0z1o/MQ+Qu+k+UESUuvJPNVp/U7a5HRDD6bYJL6VE036ihekKY+8RPctv+ePFYUfO34ygXNhkBdg7DMACeuFWD6wLI4P2/b0yZldPDqxTrup5oG1ud1oWjGbKJ2B1896LxCUaW6Bi/Va7IGY9rC2qLFNBS6FIxGyq6Uznlh/eY9I6Hi80Kk+ffrUnj9/LpCXjwANaNqH97d6PNasd5eXdnt7J6CY9F0es55y2RVDlrlxFvI01nke76uvvtC/b69v7Nvvv7PVghzwzDZox8UMW1gVEBnQj0OzhiVSt06ru3sMivWQcfDah0OXYXDCmTSrEVMKwFoTcj5jzshx6fb3qRDaR3j+xNoKaYdL43yNdf8F7mkYLrDtfP2kIeW4RCoG+y7ngtcRJsCqxfSa5jpeszlGt3Qx4csU8itvhBzE98kpnzVRlLafJsDXlx2gVGo+yvXRjwUSmg1qCVIbWgISDrpVq1UKeQ8A1mEP+zEgAaM8NPThTyQpnZIqkDb0rNfPrVEvlNoAqzCkty6J8SYVsADjQCbUQm22mC0mj4T52sCJ1JNsYdasbdCt2dlx2wY91tO1QEV+VjZ44/gIgoYNpEhDQHHkBglIaKCXb6jx6fVaWizFJuSe5MWgFYfFUqnZiphLUioAIhSz7WwEj3QMICGlLNRJ7HHnel4B+yU1g6cKOIt0l77AhF6MBAe6BaYkVilNL9cWzMF67qkD+7Qxr7ViPSf+cS9JoBkGpA7D0D29PkygAbmbLZdLafiTqP1qPuXf5PKBeA6X3PnrC/kq6+eOQYh8jgk3TJ2aN/P+/pGO7o1XuT/De6EMJCCZ0f0nAM+ZP/6fP1bE8Lp8wRkHOl5JmyFZhhgfyXQw1Y9eF64Vf64tlmQyUnFodmFKJaS9vH/trhNMtkV7oG76OJDAevcekEDtQI2QZuA8hde5+5SM8r4Z/VFQ/uP+0GtNrNIACuJ8e1qF18uqeVJ6BExEv44cRAqJsAYckpo6AFCWNtSR/FYBBBl4cJ3R5+yBBBgJSHlD1uL3iYMJMOw8FcRBH0VfC6RxP454z7HW8hoCxA1DSY5FsOjK/a0PFp2REEBCMH1gRwjE/gVI6OjkZT8w/vFDQEJsJA+Lww8VMz83kFAu5FWIlVygeT1Ba4nfe8hICESw/NofInYfK9J+yPd/HJCwtlYVN/e5mDqdptn56cBePDq2R+cDO+41bHj31orZrfR6xJFZZWGr9cx6vY4m8F988bUVi5W9e31pw/HUDvuHMlu8fHNllzfX1s671un31MTDRBgP76RBpenlQ0VRQjTFEpijm8UY6bHiFJFJSEuUmCfMO1++fGn/9E//ZN+9JBXBpQcOJuAdwPTab1Qel5v78GggTSwGRDwHxdp0xKR+IcmCFnRQ410smDMDCtEFl6K1suFwrqU51cJJVGLNKrWWzbFK303OPe6RvUbva+MLDH+v6XlID1IkYFHMZGKoGDumQxUyqNfyh8CRH+BErLYEWi8wmTazQa9uR8cH1m437PT40LqdlqhnxKr1O127vb0VXfbNO4CElVgJ801VgAIa0FqtbbVWz67HRMiRc720KcUE9y20MPwMmrmo0fgj5EwPmJwwnwJIwBF6g74zqHpOY6XYp6DlWDldLpXoAAAgAElEQVSo4k0v/2YaKAbGHB8M3shKQMKKyLhkUEgzENRldx3/UyAhzgPHc0sTwcZJ8QbSjOkS7v5sOqu13V9eWhXTMaLQpnPb3k2U2oBuBbPHycwZCZgXiWanpjXpJWMTK92If660ITaS2FzeBwScsfI5ICHA1Q9JG6IQ4bzwe8FICLNFSRw8fUsFQAAJDxkJYpdIyuATkQASMK2UiRUhfuu55CIAVw4sUFivrdPKrdvuiK1A87tFXpSQd611fL+CZMRNkwQiSNqQ2XRbtSmxj8ul3S0WdguQsF7Z3YYUh4rNKJy4P1MyCNUr54D9xRuRFAO5M4V7f9X8PBDgv18GjB+Cx59eh38ckNBtwDKY6dy0mjU76Hbk7QECu0b/m6i7AUIRuwXAqcLY6ja2ui1E+6Qgdl8USRj4noywEuX8LwQSPgXEJCFdKqqYYKHjl3jCtht1Jdbr5jY46Nij8yN5JSB9YVmERdbrd2xLzOf9zY7FFKwE7hvW4GAxcR5dGuceOPwe/3H/I5Xi5wFC0OSyH7OWfPXVV3Z+fq61hzXn5uZG/71580bSO8wsxexZr9VI43vD+qYiL6vY4dGRNdouO+M6BgTn9/g5Uokvvniu14jvz7//+zcOYNQBQzxpx+9/5GZOfd0bGPokqtd1Jh0FO4/HZ8ks7u8FKNBI6e9pQJcbAQkU0/Ua625TIH4wBHTMlr7exrrMY+JJMYfCzxVT8wYTnw3WnSxlzvMYHDexPpSQ5Ma2PFeAli6tcc23gISCxKaFHqPsXk6TQmNNo+rGk/vmMJgJQbFG3lIGDsq1Ed//sUACjIRuy+ziuGOPL3oCErLtVPGPmC3WYRLQ8HJsF57asMCfSdIGb6YZboT/Rkw+e52WdXsNazVIJvIpY4CaavATkCDJ4BI5ka/ANOh8zWMCMji1Gso9a4BZv2N2dtyR8WKjtpXsFENPxTNuPCrRO8cUi7fy6bkfT+5BZ5CFp0GzlSaomctRARI0305eN7YCjGDvXglQUPyipqS81j09u4H0Cpp3zZ9DrCIjgvZTQALXvMfMlvcujpWuz0bVWm0kKS5ZDV+Dcp0NIBreCwI6qAOJLEyxphgt7uoJzBExeG03jdcbDIJdk5qSC7xGT14RYlIgw0gDH2qKeL2J6SzpSe4mhrJIqHAsHcmOfoC/LwMJIW0QGJUYCbFX+eDRm/+IgSoDCbof5GopkY6DKh8EEjZWTBYe45wSBzimfp7cQDD2Nq879ubdwUj4kLQB34DYt6OO3jGvqf9K6VUaoCeGQuyb5b4t1rOQnAWYEma4ldpeDqXzEF4MCWik2ddzM7hLzAoBM/gKKHFqDySw/wQjoa0+ABNGVS671AZPt/Ihh7wgYPqleyGuQY93pM8BoPZrXqByYiUAJriUy9kG2itKQEJ4zfA9B2L3jC7+bs/uop7mPnb/BsWYK5qZ1+fSBlIbfmEk/BmMhNisHk5EopmIG6KMBOku+ZmlDaLffMTMke+HcdrHgIQP3Vzl4rZctP4Q4ODh73wOSNg9/gcZCQAJNK0LuO8GeP3orGvPH53KlKjXqtp6MbJlcW/bSiGaHdFedCUXF4f25Zdf2ovnX9t0Nrfvv31l7y6vrVFvaiJ2+eZapoMH/WNNdZjIoC3FiE1O2Et3sy4KgIM8ZXS7MyyU0S+ePdcUiUhFCrfLt+90U+J9QLP6n//zf7Y//OFbu4ccoYrDjXv8fASi7BsvQMLR8bF+tjPqSvC9x/s4PReUk+MVhovF0hMjeN0q3lJ8j2iu6CYx0Gl2tdjDqhD9zXxqNZfmcOVFSjIC42eRzOBU1IUV86ktNyCmFU2HSL2ASsfkFUdiAA9QWxZEGgSovEgRmvVMG+bR8aE9fnxhx0cHom9hPtPM60ozIav86vrOHaQXW5uvtwQY2FTMA0wVezZd1a0AYAAwWcxtgdswiGmzJbQWem7eaTlNGKMkIiLZqNQMLhz1r/tCGRu66F2Z63IDlY6ItQASpFtezm2mRA43U+P4MeXjuThmFKFRdPBYAUrsTBdpRmfOfqCY1dAHxBhDDzaY9dpu3761llWtn+UyWlwRk/f20uZ3I03qMfPhegREYmNhUwlpQzmNIe67PxdI4H09XNv260mKI0pxU+W1L/5dZmQ9BBI08aNhS2VVAAl4JIhKTRGy3ghIiElCGUgAhCNLHTTfpUR4KITpYoq9q2aWN9BHUrAWVlmvrJo8E9SYkPDSakhSA5BAY6fkFx4rzCIBAii0+azrxhkJAAk0wtOV2f1ibjf8t9rY/XptI6tYQTwk71F0eQc4AkiA+aAvg5v/AAx42JB8bm39jwASoP03sq2ABAqybrthR4O+dZsNpemsFnOP7ER2FiZfJJykZmKd1e12trKFJmguW0iHyA3GBPY46PmQkaBTjvY0Ukg+4vHxQ4AEMbQSK4HSV4UbzYGtbdCn4WrayVFfxrV48eBC32k1BSTgTx0NLOcsiq7Y52N6xf0vUDd5EajxhilVzWw4pOke7lgMrOmA0I8fP7Zf//rXekwa82+++UYgNL/Luq7HWs5lEgrjQEaoJPqkmC6AZth0jZZHRNK0ACTw9+wB/P752SP5LvB43333Umt+njfSpNgn7yqAdX+xlLtES8yDuxvrdTtpKu8u3jxPsLuY5uIRRPKPJCsLPDN4TKJWoa43XYaRBhwxRY0GPIpW5ZNvk446d6DdTRlXYnDFxDBYcRh6xsQMgMD3KijaMf1eujRQxsErTWwx/9V6v4vaA+Cr7GjUEQfJAstjKbVAsbhs4BF99z4t+gcBCWkd+JRHAkDCo5OuPXnUl7QBHlQACax32xXsQ/PIRqVNpVhArTnOBNFezglM7xmD6iZJC92KtTreGAdIrKYigXvSdicggak9gBCkAIAEwHtYWboPlzP1fd02QEJTEocmCQwYKm9xMoRx5FPtuDcYzMMg4DwEkKBIV8lVXLKiOEA8sAD/q8gbABO8YeP5HPyFTeHMBMVekmSgzdTBETcI9nhBJv6wEgQkkE4hf5QyI8GjGwVIIANduITqIZAQ9H5JL+SK/36CB3Il3itAguvik+Ei8v6drAM/hKbNFvinzHQdNZv4QgCCwfJxT6n4UKOazBt3TLaNS3WkCkvJEbpud4ytjRhGrpOvJlaCvzZWXO6xACL2HhHOQBFDQ/cD8tHEyNnVA8k0kka65LHkTJPEuOB9iomHX1OSHyVpg+49ZG7TshEvPgmAks7OxYNht28k6j3gpr93ZyQAcD2UNpSBBBr9qF8YVDGA0JFKYIIGFSG7KG2yUeOwFnMOQkocQMLO2BX2VvLi0PqV+rmQMLK3lIGEkMvgXRNAgupCpJRIWZResZc2MNRmP1LtXfdI6rJHAtHnASRozdPamMxI16QIedy1S1Kc7RFAQgBCvBc+QtoQbAtdvyVpe6zHMRhS/1gj9cHvTdbSJYChDEqQMrZ/ARL+HEZCgATlIiJuADb78s/LQIJOSKIMlVGwuJ5/SJP+Q36Hxys/fvnfn2MkxCQpNvuHr7N8o3+u2P3Qz38skNCurlX8s3T1Qe5Pe/bopG+ng5a1GhvLq6zckI8LPGo9mzozu3jUt6dPnlu3cyhDxct3N3Z/PzJcqrnZ37650pSm2ezuvAucXumaKiF+i42NRmbHxw378vkLO784dWSfAm7QVYH21Vdf2vh+qCIQh3smS3z88Y9/tJcv39irt3cqAijsRE/TlJKb2v0E6H97vaoooCyuQa/jvFG44bZMI7kz88rqmkABDLBBBtVTMgXMhpLuTzQmq1iz1bOsxmO1dkACjzXBzJDpTor/gYKrBpsiLeng2Ih0HNAuQhGrZprsUrxiksf3b29uxIBg4Zbj+gLtnsLitdbCCjk9PpJmk8xp4vxyNqfVWq9d7tGkFGCsuGYov7FJsRSosM6atsoGWLtJH4fr+3S+Eo08wxyS7HTMIimuadY1nYb14X4PmMQst7OdEzTnNzYKafxSk8dxRubAf0HhlbRkOrYlU7QFUyvPXQ9GgoNMGGGmbOikMwu6sq4hzCTnzn4oAwnVJowEpxG//fZ76+W5XbQHdpS3bXU3tMtvvrfh2ysd80C3ARJkMlRKbfgpgITYNGINeX/92uo1fIqR4Mj3Xn8cm1U8ThlIEDpOw1ACEmBliKWQKImACyoMNFlwLT6bMICXrs/3gARPbYDeR2xfGUgAsKJQyatbpb4AXuGnUEELusZk0QteFb/ckwISIOrASNjKj4O0hqnVbbTa2v28sCsmxquNjYhlrVRtXq3JDBMPhXCezwDc8NVJ07IAl+J4lNfIMmD7sbU1fuc/BkjI5By/Wc11vKD9H/V71mu1BP7A7pjPpmLO7IoPmoAU57ap5nY5mgqU4XsqONNxR2uq4ibFxYrCWpI2/FAg4VPHUL0Ik8sqrtlcPwuZpgAU1KrQeE0eO40mMXkdOzzsSwJTqwN2Arzm3sgkOZd098mcLe7zGCREESbt8mqVMrhzTfQnk7G8BWBhsRYAQAMgwETg9eN9wH7x7bffygOBtUWFIVr3dkdNhxIh0JUji6rVZIIGg05rAMVpi2SdhvaK0XSitYnHJqUI+QWN3OXllReOxr3iIIKnNngzQFPe7fa1pr17d2Xff/9H6d+D3aVie+XJEuxzGAjLAE+GXGjZXdrAvzFElFlj4YkRZdlUNEmcfxr1kPuFaS2/78U77vTuFUOjFswI96DwSSrsipAyeKJOmHTKokznkH0x6iB+TrMS7uq1amisaW6QDDpzjXQKXptSk35mIKHXroiREEAC0oYAEiorUlHwSAggAaNEJvPOSGDfD7NFgXQagHC/IqHb2tGgZp2u+2V47eF+PwAJHFMYLjTWREuGtIE6hfPIzwBTFQtNTOOKyFSzk8PcDnpNJWM1c1Zqwm/Z8MtxnMJUfVqfTPQ8FtJXOpnVVzA1BEgAUPDJKjRv1UCJJaKA3i3NNE0/8aPesDuQ4I041w9NFKksjUZVgwMem2sHb6WPAwkVZzkkgzxdl4DaGCLi4VHdiq2090lwdEPrVAlICEYLr8ujIQErPH6yUnWgyyUyGEHDYPTzAYjijZwfEzeQ3MsWZOgtsMTN/MIfQt9Lsg4lDYkZQyNasaree6LA4yGUkraCkRBS1GAkAFDwfgASypJVGXcCYCJ3TK9P+2UACayr+n4ACV4HeERmovZzr83w+Eh+AVWX3eA9sdPyZ+GRkHxUkpFrMBKok6n3+Jgns8X3GAmJ3alpPayHZLgoqMM3gE8yEoIlJj+akodASDwYkgUAp3snUrGSZ0vIpirBwNG1jizYpVpc8AKgdZ7Ydxw0Iw6d+EcGX9qPKkg/3Izc/b2ckaB7Pf4WwAw5L8bzMP42eJ/x98lwmgEK7CvJMnx4JjlFSraIdTf2qnKvpwFlYiMEwKDhWQ4ASzKKM3wBEvAvgpFg1c4vZos/BkgoAwpsNOVJXYAK8TkouT8XkPChiUy5uNLm+InUBi66QNzic7l4/bmBhN3jf4SR0KwsNZVsYIrVa9j5YcfOjto26BCfR9TLTJnGeR2OI/TIpeFm2urAIuhardK2rJLbzfW9ioNOp6epy+2t+xCATMc02b0AnOrDzSm61qZiT548tX/4zd/bixfPtDhcvnlt09lYiQUvvnimaR1UVFgJwRChaByNZ3Y3Wtms8OgwUVOFWPt/2gDq0Gj5zzO+eX7OA/R3p1cRf+TZ3yDbfA2NlaIvFnhRoJLhFAUS2lBeJ9RNfCGQOATdHlM0fgaQwPtfACAoktELYNYsDCKd6s5xWNuWxZ4FuU4+dd96BwMVKsRq3t/curss1MMNfhZQvTe2xrthvVHMYqeDeVdH2uomhm1M11LxShE4mhQ2nC5FgSbSclwsFP242NZtVRu4dwJO04uVTZBzKH6+aVkjtwZAQt7Ua+PYszHAhNB1bWtbbGaiTAZ1LQCaOKb8DccTgIBpG8eX33V5ydCWi5k09Xzw2AE2qMFPufJx/3PMwvFczJLJ1HJROWtiIsj0qZGpGdB1sl7bm2++s169aU8Hh3beO7DN3cRe//6PdvPqlcdkprQHGgfAFE1xk9lieVIQjeify0j4UAO7b3ppIqGfh6/J3rSozEj4GJDAe0QW4+WGI/fyjGA9op2hcPoAkKC1kyIMKigUSDbjBCRkiSbJpFib33bjRRmu7+u5GAmg9iQJgKLnFFgURWSY85/MHlMck7zM3gcSKImB4GAmACRMNnUbrtZ2VxR2PS/kjTBCe8t1onhIl0GE+Ve2TkCChmJbFbMxMSmvpR/aDz50Lv6jgQQM3zAc5Hy1GrkNOm3rANyBEm5WtpiTZxF6co24dJ2rGaxV7XaycMlIYs3t4rQU2+k+L7p+Pggk+Pl5uKeWv/7QMYvvueVYzTZs9ryu9dzfSxVKNlPaqrUbPtHpdTAmPLTDg74ozS7FIe3DCzM+fELtJrOxnvK+WMP4Xuy1AVYCYAG+sJ7yt/yHqSJMOZhNrBG/+93v5KkDE6HMbqSpZnL5+PxCa6jSVZRokRzymSaRGnJ/J7YWa4E8e5oNrRM8F+AjeyBpRRxGB50xrlt6Uk2N5JoDAQk0ADAI+F32nbdv3tm33/zBZpO7xOhyvTWT1YjFBIQYDI61PyFrkPEf5MFE8Y6YxgBbo0D1on0/web5MN/jmAa4F7UIe4rSG9jL9Hsu9XMDPx4DGr6fF77mfYRhHMA3zZpHugB8ucEgzVRo0PO6y9tgUahOUsoHMhIYCdOfHUhoNZFsbu38qG2Pzrs7jwSABEBUbF5oxB4CCRtiFROQIJd/bhOo7CUgAZPFABI4buUJJFIuvh5PZu8BCdRKHFPOJV4nASQAJhLFTQQk3lT9Tm71KklMLhdijXVS0j4CmOtVTXqKXVQibslPiWWj13NKPk0UkrTN1s0f08zFqpL781qT6WLBNeaMBKVuJM8NprneoONrwL2bgAT05O+ZLQJAsaVU0/Xg6Q1IfbyWDlo/lO6NHRzCSHD6unT9SKN4zESvl5RhF6sIMJHuAw0BYBC6Yz5/KxNIxSFnkkwI5EoN8H4K7AwcN4NkbeR65Pz7NQuPL4AEnhfvJN0f8ltA4gAA4q9xTeIZGnvFK+6jJWF3lKUN/JzUhjK9XzKJRJGXv+WOEZbM01OKkr+WlNCRpIFisNCUA6bMK7ZOkYgANA4kcC9zXFyGER9iHj1gJHwOSICpVd5fqSuj3hCYsCb74eNmi6w5wUYpD0GiZ4pUhmBTxXUp6TDvNzESABL40DnhfaQY9dU8mU0KQOdeoQ7aenJVZe3ARwIUALSRkoqtkcwWC9bVkEnA4EkSHj2XLcXu8HhNZ3TtY0b99Tnrx8HnYAwFizTYqLGfBpAQwLlMyGuehsI9xTW10GAROKn1C5Dw53gkxEQpYsKU+5mo3FxE8+nMCyeKYqi4sMvS15wg6aR/xtSG0DXFzfiQwRAXRxSxgUhHs8DmLHRLqGmiRJX0vJ/VAH6qkivReR+iX/E6/XWFNbebqsXXUE/rW6LG1tZpVuyw37DTg7adHjYVP9SsQ526tV47t3YHtK5qrUbF6i1uGho9oiO7tt3UpDe9vxtZt3ugKQwZ2JowYcKYu2ZdE/IZuneYAk6fPDo4tmePn9hvfvMbe/78qU2mI/v9739nb16/FMr85MkTGwx6Nh6NVBA6hXVqi9kCD3mrNg5tMl2Jukq84wKebxXqPyY5INJuuqUFbUOhxkTBp/kYGZHr7JpGj5d09J2EAi/sPPbQN1v+aDb3STlbDr/Xand3myOofbPhG5siw0Zjm00AHZAkMPlx40QmdY1k3sLpYcPDIMh9BNywkYKS98QxY6EL8zEacR6fYo2ClUk8RQyTzJPjQzvEj4LpQ0LN0QPfDcd2N57ZIkVBjguopWubras2zzq2rRHDVLOCfGv8FNhgaw2r1JvWbPd0HEVxY4NuuXGlvCIMRgI55oUys5mmOdDQ1utDgsJx52sKez5zfLku9N5G94rypGHifXEcKMzZDJ1GC7WMSapT8Ti+AFX8nOtodH/nE05VWVXD5QCUv463A/GUWxgJL61bq9nFwbFd9Ae2uZvZd7//vV1990qyCKh6nOdAzClFoPqx1qgpS67Bvotlas5DF8i3oIZ/Kv4xNpPYjKOg8U2R7t2Lp/JEvfxvnw6GY7FTbGPN1HVAfGbyP9BkUvRDAABnJuAcp9ebGAm8fq/65Y9s7Uau5k8RnCvae6cq+uOw6DIla0iru0X6s15ZnWIFYKmKlMbNwPg9gIQcIyUMjVxg64WY/BGYfHjkI0AV/8E0mGxzG642dlPM7Ho+s9v1xsbIZDBGreW2YGIAKJSkF5wY+eqkioN16D8WSIgFurTOqnLwNZd12c9nOVmIwrnmca0cwDVT6YqKHGQNOE0jJWEKCetGKmqK1aWvUZx/BxJq8pbguMZzqZhJVFl+h2alLG1QdnpioGCG+DkgIRhvH9qGtCwG9RZKpppXovVMxWyrQaPPuju3TqtuZ2fHdnpypPsY+QvXbqueHOEx3iXicYZnzFpgGJVwp9Wyu9GdzHBZh/Da4Z7UhAkvnErFTs+Od2vSxcWFmAi3N/f229/+1v75n/9Z+8b9/VwJN2K0IcWoZAISzo6PrN9nzWnKbJcISDEe8qYkUlfX13Y/JqpyIa8YmG28rmBPsD71+wOdDznYA4RhCjkHZAAIONT0FcAcBgHAAoXn1btL+/bbPypCGWprSDVY2/ANuLt2ht+zZy+cGg+9HvPxVTIwhIaukaqzEQJgl6wuxStzrURKBY2FAwT7tc4ZLGuPO2OtxxcnFcQBhoxG493f8PvEGIc/BWA853ANq2Yne2DqTDEP8IyhK++HPdcXHoAEgbcL6M4zDQDi2v3Q58/WR0IsUjxmaj5Ye2ReaEsbdKsCEk6OWnZx0rJBG2kDRpYACXjFeqQcx3ZOU7HEJ6HilHSBH7no9QE4xnWLRAcjx36fptVBmKjxuCYk8zBkNyPtheGRAJDAPUhDt8BHw+EMsZIwKO00q3YwaKv+qlVXVmFvRKOdpAoCEtBSU0/SDKV0hDSc3Q1RPFLRYxblaaOcZEAjGHB+N8swGXULFrowXhakV/mUtqJYY4+e1iSaIUWLOhBAytlo6y1DB2dIyZhRTIEAEvxrHtPTElKjnhIAovk/OOwISPA1nHXT5TLv1/Ss/1w35qyc+dLmRTKY3DpLkuNNvSjPDUkcYDw56yn2Uw2G8KySLMCPHxp1jxbEk8qPBd/V+4mUAMHemKQ6MwMfJqQmrJ2sRxpgIA3R4yB7TX4JAkBSLQE7Jcl5AwgVsMc6/ifx0Z6iIKifoUZK0NBavE1x1doLNrZZOMsW7xx+3KjXrAGIApBQ4xw4tMxbxwcKM1itG3rSj0kbEvNF2kcfKGhIEU19eCLgERcDB45Q6s/00EhIqCoT48YHYQ6E83MNupQAte+PBG6W/BYEeiYTSvUxpfjL2AdlmJ4Yu/I+SCaTbvRMmgqvAU8Zj4oH+MQUOgA5EpB8LV+puXSWcl3yTeozhl8uvalYVndAIUzdAW7oP2UaqvQcXydiLQ5Zg99ryWw9SWF2cucqA826Upv4+yXrqYwhYSS0bV3p2P/wP/8ngQrIonB81/0mYQ0OF3BMf/xHZVsej//4x/vLHyElogwo9DGhS7El5QeMCa90yOV3T6GVAlXk44IZC4tDvW4z6OExYpZ+Pd1kKfJIwAMIa9LZxPPF4hGUv49tVnFTBxAQqFL8/YcYCWWUk8WhPCkpF3r8HhdmGUSIBl/0LSFPackI/tUHtL5xih9Oz3Sjvff3FPBsIElPHA1DWqSlmUoTKCG3XPSLuYMIg7odH+R2dFi3Q3R/DSaMa5tPhyp2jw8Gct0+Ouzberuw4ehW8YJc8JNJoeKJDZPpEJMY12BurJjSDIJOu1s2lHum00RxaUKdmWIacdZ++uyxFoVvvvl3+/3v/tWurt7p+yB2FOY8BxTW0WioDRPDwKxyaKbXMLHr60v9/cXjR/b44pE1Ow0bje7t6upSBluhl1sL7aYeJQava+NRYRMZ+3mTL7pgGERpUk6hhWSjYtNiZXOM+yjgMor+djIwmlveqHhR0cAbAGd1Gj+zyZhpGZnWzlzApG4tOik56xXr9ZBxHNnxycDyVkMN+f39rYMIC1zaAUAovCnSnG4ZzkToeKFGHfb69uTRhT15dG7tVm6L5diKOeZkTNQWNhwXdj8q7H68tknBxl63tTVsDBpPxORyaxNcpJnC5G3b1nNbbCrW6h54Tji6O8VC+qYdEThcU7A8KHRFLUsMHTZ1jndMryhoBwfumo7khXPJ8SlGExlJcmwEpqC1rfs0Y7VeylTMw4+glVFc1fU1JmTEXio55LCr35sVU3dUb6AvbaqxGV7daOp51OraQbttm+nSLl+/sqvXb209mVqdja1Y2LJwY00V15qC44pfsTU0N7eVtgrTuOQ9UGMyTmFO8OQnVvIP3bM7oEC0dj9u8b0PAQqxVpSLK/2e6IWMUShZ3U3ZmQZ72qGQea71SpbWZadY8j2BFKIFOjjiXuCesSzAxDbWzmvy3aBw5l5VGgNmbkk7CCMBsYI8GQDnEmARwAXT2y1GmHgeUDgDvEDnRBu/yayoNu1utbar2cTezqZ2QyQnoEMtt00t16QwHN73n/cU2NBslgHe8r/LAOuHzsWPZSSogN14RFkZEHp4rlQW7tytfRLGuVOBWquKiqmJVzpPdbwpKGbwuEg+PWuiCoONwNq6WtqCY0Vdm/TTTlndf4RZXlBkNR1jhCmvBY/R0rC15JHw/rF0oL68f+7fS9Vmhe9/mvKQm4K0QQ70UPlpPjD1W9lBv20XF6eSIgj8yVj7csPME3kTBZma9M3W7ob3Vkwnnn6wWluz3VA9APBBYbyTeuFTYFs7PT2WlAFjRfYUQO3/6//+Z/u3f/s3+3/+5V+SMWJPEgQYCzTAxbSw6cIfXBoAACAASURBVHRk/V7L+oOeGtybmzu7vL5SsT44PLJB/8BevnmrWEeKYvYsqM0wzThcBweH6d9uvpXlDTc/RDtOKs98rnhHAdSVqskADMbaciXABOBkOJ7osWGhAIjwGpnGvnn1Wiy8w/6BT50x3yUJglOHwZ6McbeWN5rvMR4fnieMIMuDjJD2+VBjIzYc+xXgf7AnPb1hptc/mUx1/CKKk99zI7+azo+kJlufDkdxLI9Prm/0/3Ly931QdVBKbwiaN+/hUx/la/Hh73n8MLsXgAUNIysg1/9K12BlO7VBL7PHZx17fNK1XgvGFgCCx9ry2Lx2XhcMAZkSy3CQ/RUZRi7wX40cE/gVvgYz7XfOnqtZr7c1WA8u9UvmhFVnOvLeHDBZqgGWTwUml+ZA1BzgHro+JrcAiTngVm7tJjUU0rOlAATVHzSFm4XeG2uxUhPUK3lco2oWgJCFN+Hhc4G5omu8PXGLf8ME0Fq1YRCX7/4eWQOSC4wniYUEJAyJCtcJEiD8TppNnP7db2FbcaYlQBHHvlptOCgB40LsAQe7+J57GzgTVdepLa3dI10LULDm4ESSKfjEOiTF3pgr7hAABjalACAaKQYaTjPnI4AyGJQy3k4DK/mCUBZT70gaCvsQfwzA0HT8YFUJE09AGBLRjdnd6F7sxt4BQ56GWIDcw9Xc12cBt8LcPWZxVzvqvXrjr8QVAWpuDqz1opYAJ035w//Cr/LYK3wQwftjr06+FdJfeqM+G8/UoMvniOk4Ov5mXZ91AAGL2Rs4dgwCAMiU+lpVVSVvHaIh8bNA6qR60PcT1tuQVqpZlxl4MlukFpDnl3uDyKsuATXqSdLX7M9iXPC4a+pej4wPBmWkQkSNE4Nb96Xw+1lADfeIWLy+HwkwxSdh7Yxnznec/xi2cEwZhvCakdpxTBoCo13WBjCyWXpcsNLi8BcjOhy/E10qsK9zeSswRK0mVo/26YaDCMTayzOKAV+KBw0GBp+57lRTyqcmgamJwc45XQl0ZfiCvwPjPO4LdtKqJMezTdP+x//tfyd7TpGizmii/Oe3vAb8KT7+mwcShJaVmmgOig6sXDI9c77c3EcTr+9BgYSRkHwSyk1/3IifortGsRc0G5XSSdcdKFx8XcZrykU/N0d5IhCsg/j7MuLGY/z0QIIvTAEeVLbu5hu8fAp6Lk1uqMgT1iZCc4HZx2ZlOIcPBlU7Ocnt9LBuvc7WahkRbkubT8bWbDTs5GBgjx6d29HxQBvaze2l3d7dW73WsXmioUsjr2iZRB9JmbwsnssCY77MDgdHMsJSQVev2pvX3+smA1x49hz2wcBub6+lab28fJciuLxQYwOXfAFjHQFOLZsXxLc0bT6bKF3hsD+wX//d39qvv/pSEoF/+91v7dXbNy6XgAa1BnFfiqK43tYMr6fxaGHzxQYjZIOpyRGVx8KaZsuE6NcoAJW5zEYLLYaGnmK/JRR8s51Zs12xwUFTmy0IJtfCHI+C6VKU1B0zAuR8ObMNYMLSbHDQtvPzYzs9O7Fmuy63WNgVvFemYThuT2c05lROLKY00w4WQU3lo9Ns2dnJqZ2eHFq7CWNkqnQNZAforiazwobjhd2N1jYc4/6dWQFDgUWZGQ1FDbS3rGmVvGnbrKWc+nZ/gJui1YmlQz8MtU8xSIGZu8lMbABOAWPx3E9xuI8p1mEl0ETAKpH7+mpti8nCXfgT6OapG67n5jE12UmMo7in4j6laanmW+v0kUw4vZnKlWOBVm6NhAPWQqPpbvj1hhXDsV2+fmP3t7eWLRaWjQolOCxnC6NRQxupxqxSsXm2tRURWcIRUpoBGxfyFBlxbfQzZf9+5CPYA+Xi4KcDEigGofPtDY9Eg0/gAJu5WAlkd2dVAQmsmWpIE5BQScVdtJ9IGTTRE9qNRreuvHX+PoAE6hOZbmpSlrSJuiJ90huvx69PUh5yyRMAElY8H94HWyIfN7aqd+WLcDUd27tiYtcJSED/v61Ci/TCM2IfNb1Lxn4UKDAv4tjGKfivCiTU3ZCsvG/w/OVrNl5Xef33a8BBHBU1iebKJF7nioJQIDlNqHsBCZirYsjq8aaL7dqupiOllcTzue7XP/z5AlT2QjsAd2mMaUsAVSMShj1iZ/a1f4xdpvcDwEG029U2mbvxPM6tViyoJCdryeCYOB4fdu3Jkws7GBDRSKdJYZcbkDOAH2sj6wOvGaCR9Y9/sx7g0eHyh/37VCFZTK3batqjizP74ssv5anDXgMD4V9htb15Y3f3IzEDSP+BqQBYQbNxdXltt3c3lte3igeuV+s2ns7s7nYo7fXhwYkdnhyLZXd9e6O9g0m8+yT4lFYGtJutAHWmfXjbHJ9fWNaoi8nw9u2lnlvXhuN9VklFt67nLNOaqxoiMzEjABKYiAGuIN26v7n35gq5gA6bGwDK1FCgEhNV9y3gI2qRONfBMIjG/f1BCTGXSJTcBJIPNdViNTgQ7IC9swcFIBAbnJo29TO8Nu7J5HNBk+eAfaImJ9d66fe5T5JePrwurOLP+7GPTwIJHFQ8WcR0aOraFdWwApg1t6wytQPMC09b9vi0a/1W1RoZPEaPweV6KtYw6njPDAg2No8IRKvDOUwTZtdRs3dRO9CcA75021XrdNcCFHRdlBr5TO+LYQpTdBpfj/GEocF1zfEFuJgBCrG+AW4AJDTrkg80NPVfWaMG3TrT18gSuK8Uv6zXA+DLGgmwnmQlYpXh3E9DVHPXePxKajRiNIOAeHu/hTrvs+LyTkCTomAw4NcaHgnT5O3EHgfLiLQupI2VmkdKuucCUhr38lCyx5o6idfjgD+PE2ajHiuZgElbW95yDwdeKzWTT6Xd6MEnzN6cOyDlDTnH0+Mukd66bMiTUTC2dtYpFzXXa7uL31VdBtFuaAdryPX1DmpQL1c1BQ5TRzFcMmd+0lxTr/D7DHya7VaK4nSflWD3BsgdJo2euOxAghg4SSq0i4HMvCnGLNLfrJ8Tf9/pW8ljyPcKRhieIuLHw9dCfFy4HlVnJC0/x1JAH7K5NLDknPi97wMQWTEn6ZtqLeJlBSSYpIc63ikxaLdXVTmTLhXQ0ALKf+beIGXgPP7N93drRTIe9DXFzys/wysn9ssAPPXzBCTs9iwN+VwSzIcAI+QteADVaOK9ZpR5dmJt8nsMQcRKELCdCaxrkihWd68y/OEcfEpx7QncUdIUkZKKxzUZoIsMV/evWTfFKOT3YW8mVlgkecQ+C+jg//Zz5OfXQRmXGzpTLGevJEUnnftVpe5AgjXsf/pf/w/GmYjKLbNcrA252PxUKIKGR+UO95NL8s/8w7+QkfA5ICE0k3ESAkjQ2wZ5ZRt5kNzwselKXPBxJOImKwMJHwIXyjdJ/G08RxhflYvH8o0SGqFYuMo31k/DSPg0kIDjt25oIZ7ubCpmgpaSjbUqG+u3K3Z01LTT47odDtjMVpZXABIoYFa6AQcdn5ofHg6Eil9dv1GxxAbOGF8UJrmzOnUSk0GOQ17N1eBB5VPu9hdfScPK5Gi1Wtrvfvtf7Or6nf724uLMoKZyrCgCr6+vBCS5RskpbH78klRkldmEoPlKQ00p5+Li7Nz+/h9+Y3/767+xg6ND+5f/8s/25t1bTXiG45F08ThdU4QCCIzuVzYeETVm1upiCtZVegKv2dkmuTZ6qI+AAa5tTMi1DNFonrbW6dbs/OLAHj05EisBIykKzNFwasUM6lnKdq47UDCfT7UhjYcLGwyaeu/nFyfWHaApXSnSjGv/5v7OptOZjcYcQ5pGjF4ATxJFNC3MUIBPjo5tgDM6UU/rqW1sbo0WZk7QKFc2KTY6XvfjlU1GG5sstop+nMsfYW0zCohqy7IGsTMtm28rlmMmSVQTRmQtEH7X3tGG6H5Kk9D9/ZnciBMljiKDIqvX7+6KakCE6dSBhNUMlDxNufNcxbrLJrzpEYU7SYPKtH4Vt8QS5ltR7TVdkjFURcABr2s+K6wYj6zXatshcoysapPbe9GKZ5OxNWjObkaWzRxIEBBGgS4WwvtAQhQKMBEAEqqK89rYhqnxJ4CEWJ7L4ONufcqgtP4YRoIDCdTEwUiQ9rxshKQD6UCAQNdU8CsKkpjeZObkVEAacwcStPk+ABL8e17glYEEvgZPEFiZZBRZKhY0j4L+Wclsvt7Ygnsmq0ozOoaW29gDCW+53tcLm1B04F0Cssc08AGQ4NiBT4IiBrLccPw1AQkBhEVhEYVEFGcCX2qci5QvzvSEc4Wumc/4qHA8mECTCFCvuk9IrS7WzKvbq/eAhJ0EJBV3mmSlHWAHNmiy7xMtgAQ/80mjrGZsD+47QBhO4mVWRXpYCnk03NKieqwcQMKGhmuzUAEHEHt83Lenzx4pXQaAAThI4JR8YzzOETCZPQogAekTa4dSXBKQEPs0x26xmFsxmyjl4uzMQQI+Xr19J1NFmGuKoc3dd+X49ExNOsAE68/L12/s5upSvg44cbeIAc5qNpnM1Txhinhyeq4G6S4Bn2AyvEYYEkoemGKEWbcJU8H1yvrHh3Z2/sgq9Zq9u7q0V2/eak1p0MhkdV8riZfEqE/pCXWBQUwq1zKQrOr9Im/rtt2E6/e//b3rmqVtZt9Onkyy5/TGmYKa18MeyVpbBmK57qJpj/VzT7Nlsuba3mBNakKZ2J3av3P3mwFAiOmkg7zeXIt5J9M/ZzoVMy/MYe/xezTO/vzJiDA9fjxfre7eRX/Jh8LxEqOBZphGCx4VngIZMHiFwULVzo5yuzhuJyDBDWRZr9C4y2xSgxBnJSwUfwisugcS1Lgq0WnrBIAtpn6ZWJvN1kKSmXarq/eJ5I73T1Pte4bLEGET0rDuEqEU/7i0+YapJIW806dJaaB+wGQRBkGLRAwAEKjPAHXbpe4ngATOAdRmIhapMai99L0q0csdNeewGjUIoRmqsdaARvmew/mpafAEkMDrxByS88iQzgGr0WTqFHpjEFKxbg9PJkxJc4ETy9XU5S0CfF1iAmMmjifeAfhjhHeDP66vNzCVthkAigMJMrajed7um66giXsaiEsQuB8UdytmFWectXMPJEwnc0kOeb+9Qd/d9pE71uM6xTQ0Nd/mTBYuI7/2qWlo9Bwwo7lmveD3ARwxXdXKyRAjRQCW19e9SWOKkF4nM9nE2JnDKtV9kSIEM5deOJst2Mn7uyF6iTKQIFwyAQneOHPe3WtJfhjURby2EpCwB3B8Laf65/0BcHwKSBAgEaD3B4AEwDbVgQ+S7eJ75X4tJvX79wTz2T1Zot4LUB4gIWq/MkgaPi+wK5bUjyA2SmYIE0pf71R3pToFA6gqfgkMqwTW5Roq5XVAL0+tEtOLAYVQdSGT6fM6AQcACVuxEnR8c1iEmdW5TjQIe7A3JnDfSSEOYPkx8rpZ702yDQdSalsXOSnOnlq2UtdQ7xcg4QdKGz4HJLARP7wAdyyDEi13h3I+yBP/FKIdF29c7PF1nOjQ55ULsD/Z8JKpVXy/fJPw3DxGbJpRoJURuB8vbSgDCRSdqehLkzqABL0mTYgDSIDyA412bd3a2k4OGkprGBxUrdNaWCtfW7+F2SKaf6di4sbOpARjKhDJ++G13Vx7YkKFaQW7lSYabo6FuaCKG1RntZooniQMfPH8C33mGMyKsb16+Y29e/daGx5FWlAxob5TCComMC2SZTMomWvNoBRDie9qusVdSOrB+aPHAhQ6va4N7+4FINzf3tn9cGxTssjxapiOBSTMphsbj2YqgC8en9uL50+t1Wmq0b2TGeDWUw/GCzELmFqQhLCEAshEYbayfq9pz1+c29//5lf25a8eWyVb2qtX39vLl6/t9mai1+mmkzThGPi48zOAAbKQViu3k9Nje/Lk3E7OD7Wh4hUBEu5F7NTu7scqdJj0QG/yfOKtTRPTY9AdCOiBIismwnqi19Hu1G2FllGmghiaZTaZmk2mayOCeDhbCkgQrRPwp4Y2uCtAodDiWrNaE6+EljU7bjbGe4DaqEWxdL/FPVheVGGb0PhQzGNkwyLPOcXnArBpgzsmBYEKFQcSKIajgAi2Q6Q4OFhQdZ1uu2m1Opq7fZ4z16jkRIulTUiGGI90TcBIyCtVm43GNry9s2IysRpTorup2XRmy+nClgBgyAcTkLCogs5Xpe/3uZcZISYYEtYpNnn/ee3PAhLKa4CMpfTe/zJpg6YYYh3szRbL8gaBDFIBpPsdGBzwBNd6acxBuJnoeEGu4iiBCAE0yssDaQPFN//xuyDoKVM7r7nMQBGTSRbh0VAU3eyKVavUoQpmVhCzCShHAbPa2Bg9abNvd6uVvZtO7aqY2t16ZVPyYShI+duYOGEIlhZZGCNcf159+Hv8awUSHmpAyyCzAJgEJMggUx4XPjECQIBVA7sGbwqkUDLOrGXWCkM8jtvozraJUqljIOO0vRRhn+qzZ0loP0uFk0zGVLw4w8bPYnzeM/Rij3y4nwq4QCZH65WisdCUEl1JVHAtg5UAUH1gj1nfjp2JpmuGqQ+eObjdMD1st/XakaOx/nPPoz+N5tgnbomyDBW6spU3DBNS1gQAiG++fylpg2ilGOrWPW2h2x94hGMG+Dyxq5tbxUZOZ0P36hkcWO/gUIyz27uhGpPB4bH73cyL3VTy6ORY74XHIF4XzTH62Ab+Ao2GJmm4nxPtR5HP7+D7Aripe38demM/znjP7FJ7pO0mFrNr/U5X/375nZtE4gnEfkPGbRiRwU7TfZX8iGJdjGsu0ikCTCizEfx8SlPm+eWJVbObWKaJodOqkfEBYO8z311T7vWEAKkU8QZ7zlMO0uStQqPrKQ7BSIg6i+K9VveJ5l/0IWYlaxdvxKnfmvaJJry0aqWwk6PcTg8adnbokoEmk0mZFNCELDU0cOkgRnQAa4CtsAagbLvOX8aaK+Q6TCJ90gtgnde5tgvrdXPrtHt6C97gEqUYU3P8F8IbyYEEjgOAwxQWHMlJ0P5XSzEFXA7k/iKUNG1kJ62qgAW4g5CepddOw5TqFqYmbApnVYhBUuWe8Uk8dQylGfegAwmcGGjW3kA+BBKoiWA+AixwnTmQgK4+eTs1M9WA1EjQvdcbPKAAjrSNOLV/CTNgrePJ8SNlxFNiWHccSPBreGuLTeEu+w2PmHTg1YEtAAXV+lrTkk8QDA4BUx7lqHlGYiRwrXL9cW9yq/Cn7S73f12SUdYdHtOlmN5XVGFgJiDBEx28mQwggUuLekV+WSQTNfKUiOHDrZ3/2C5dITn+716vv27WWZmpJtNJgAS9NwAw1nylKwRj+X2Gozfyfn3rmiwBCTTUASS8ly5QYiRoYKp6hcdNQLFGAp748UOABL1U1t8HjIRgSfBYHwITAohw8DFiZKNnqSg2OoYsZUYCtTzf369LfrwjIUEsDxitMh/2YYOzhgA498xvQHiupypMnswkbcAXSn4JsAABHUUOc0BVzC2B5w4mAI6LZUsENuxkAQkVAbACiJFAJVlovA+trQlYCPDgIZCg46UoSt8XAkhgN9X7znKtDUWl+QsjIQqa2CQ+5pHwsDjhRIS0gcdg4QhA4b1CPE3eYiD4EEyIoq28ST18rvKksDw1KlMEPwUk4LwaPy+/tnjc2DSD+l1G6LzBf981Ox5jd8wS0hc3avnnQm9TeY1OMF39fmMG5TfRaZw65UFhbsRDlMvCDhpmT8679vjRwLodGo6JtRsbOz8Z2NnRwI7QgQ4ndnd1LWTWY4ByWyw8lQAgAWTYc6q5MRMzYYors2+gZ2c9e/70haZGB30KSUx80F+O7PrmlY0nmCS61pZjEtFamtiIFpgyY6sYmziC6U7ShYq046NTOz0+VkzXStopCls37cxBqpNWbDwtFCWJXKCYwDhYi43Apo727eu/+ZX9/X/3t9Yb9ORRAKX19mZo41kh+QNeB1D2Zvgk0IAjORgV1uu3BCT8w3//a/v6b56Iovj69Ut79eqNXV8NbTpZCExwWhqGKnPR0XgfUGa5JgaDjhIqXnz5TKg/1F6SKd5dX2niBZAwS4CE6iBlNWMQxSJK/nTbDg8PpP8CSKjWVjLIbLSomeZiV2Bct1jUbFbgV0GCQ8VuxwsxD6YYMK4q8kcASNAitoL6aQIS2t2etchtb2HI5UVAXIu7+zyZBmrjSoZJvDcKD0Aizi9mMi5PIfZxaRVGB58AEgJI4vfDcJLrAmAigAQ2UtYInqvR9omcQKjRWMwTGAnk1jdArhdMb2Y2GQ5tM55Y/W4mIGE+oVgnhjLJTplGZA4kIF/4GJCwRQP3FzASYgrxUwAJ3M+7pAYnp+9YCXp8ebH4pFtAAseqUpFRlL6nfHSn3wEUSMIA0EiDB+qOWRETAkkJnCUCrY8NFq9A1paqnsP9FXzikT7SOGy9zWyG1AcgwSq22GxsgsN9vWO3y4Vdyx9hbiO0/9D2VTK7L4WbXDqQIB3tXrklIOavGUiI6XB5KrHfJ8pAQsrrToVESEm6rbbOHedGgWyAtrARVgtF/91MRgISaFDKzX4waEK3vSv0ko5b+xIa6AQkaBLDHpE+h465vKftAPxUNOpnclj3aZpM+6i2MExbASQ4QNtqVwUg4JFwdDjQWstEl0jRJYtRYiTxvVj/ARrl5QFoJdpzyrSvs1YOxC7AW6fbZC+Z2fXdrZr2y8tr3fsAnkrqwdck9wmt2IFpfxmPYXxNbTi6kw727OTczi4u9PtXt3eaerZIrMGnaTZThORkNpZPwvn5qSjFL799qf2p2/VEGqaRnJPZaiGqrejuTK+rbijG3sRaDUAkzfByIbaFO8J7TrlAE/mS+Bo7uh+Lqo2ZLRNnTWAlH3J3eRoz9kFeI8cqHMSjaI+0onI9sb8WXd7iDUxKVdiZq3k94X4HDn54LeNSNhXcmuRhcevNcsRIqjBWzBpNuSdA7KQSCf8LvXy4sZdrtPK/H9aQ7/1eagLcIyutEwxvZK6GDGhmJ3g/HeZ2ftSydqNqWONp1q4kAdI4nC7P/qzUgy0TVth+0I7dLE/71dJjhmsyYnNjQICErDqxRk6D4kw6Gniaktm0kM/EdFqkFIsEIOlaYP8tJFfcVttu2Mtr4bXJswL/ELyWKtZp1gUktIjVQrIhIMEHQ6opU/0VBn/M52NCz3lTVCX3JVRsqNk1GGz7VIQqnktGsphHKy4UsegsAihfREIDFGCAytNxe8OY6PSakmAgvwgzZK5tHsdlFsg5/bzIJwCmx58ACRWbYzaKNryWycyRpl/DlhTzuq/XHQilIfbBojeNlbUzP/CE0IR9znBmYjPP2xSQwPrRUNIUcCd/Sz3J+2KvYyK8ZyQEkIC0Qb4XFff2ogbldbGWuHO/p5dw/UfdrWZ5FxvpjTXHVJ9TbGGxDCZE+Dr4xD95yyZ2wh5IiPcfaRLOzHBQBg8DgISytEHsC7yk8A2Q31eahMuscp+mAmOGD8qDHwIkSIb3AUZClh6nDCKUe5Vgl0YfxxoRXlT8XoC75eFq3PPBSAj2SAAJMeDFg4RYcymNARQkyUwxmYnRwEBJqRvJjw5GX4v9AIYtUmYAtrpLE0LWFfsO2Lq8fxT76BLnDDlnMkr3QQxeR++bKvO6A0wINkUAd/v1DACf53VGFvxCwI4AEmAkrCoNW1TbvwAJPwWQwIXITezRgW5YUQYDJNF94LMQN0950/nYxKp8oZcRsbLvwcObpPx8AAnxd7HhBgXQN9597jJf/9cFEnCTJdcbLWXSnKkSCVrb3M76mT1/1LPHjw+s3d5ath5as7mxJxfH9uT8zC5OLmx4e2/ff/tShRqbikwSa+ZxWpk3bZiV6IbAaBNEDaogN/HWlMbwqy+/drOq5JLPBlsUY/vu5e/lueDHjKIIo6eJJAU0n1AlIzaHx63XnWIZCOfhoK/C7smjx9ZotW08HNm7yyu7vx3K8IqdgGQFtFjQ+0lRmBAVOSnENLh6N5Q73fFJz/7u7/7Gvv76K3kB3Nxc2fXtnV2+u1YRNJ0sbSYWgrs7L2egqyvFOzJJECvhqzP7+ldPbXDUtSVTrPHELt/c2niC3nXhVKzFUhEvOC8zvZrOZio2O92GffHFc/vV33xpBwd9SSOYsH3/+pWOLdKGKQZY0jACRrCpom/t2HzuMTdM5pRJvp3bYNCwk3Oi1rZWLMc2oRharKUBnRcVAQnTOYyErc1WJiBhzoqcd63W6tm6ktsEsyRofkSlASR0Op5RDCov6pc3lXGfu+bPEXl3wi1U2MIyga7L7woQmGNuU0hmApAQ0gZFshGxllI+eFxYGTHtUvxYionkGsScsValSHWqIpt83nJKolIzRD2mKGsqTUMOw8n9fjoZ23Y4NuP8j6dWjGdWkBCTEHqm6asqFDP3SAggAWkDRoRVQBemQlXYGR/3SIhjUwYsd+tHYhT8WEZCAAk8h9IWSqaL3P80LWpCk58MDsoCXYh7Q1soMyZfW4ORAAOhLpo9SQwujeCUMwOVtAE5k1gKyX8lAQhMyiKuUAUaz4knwsZsTBGxrtgyA0jY2hR5wzYXkEBqw/16aVMAnKqIydJthpMlQIIjoBsBCUE9VNLEXzEjodx8lwus+DeO0m5ilSinSaoirwlMh/EnSb4jgDkyg6rVdP+MpiO7GQ9dT5qAhP3zRT63X5u7PTHQ/AQkcIzZQst79cN9O/a12EMdKATC9nXHPQ8coPaQEzoy9NOwh/CA6djF+aniH/u9jk8ImejU6rae41bvE0i9zjC/W3jELs/jRZ4XoLAe8EKA1YZmOaus7fbqUuskzb6SbKDi56kR2LqBlqe95GqIWBcwEUTiNpkQM5zLOBFAmo0N4Ha+pBF1MIC1BHnc3d2t9fodOz091dqGBwIFPowEeTgw1aKplgEqZmcV+8d//EdNzljLkVtg6iqvgYxpLow69r49E4H1j716WThwWkxZR6l/5mpIRY8nFUDGgnU1ffyM16gJa5LIBAsy1tJyj7bLJQAAIABJREFU3RH1ij7DDJETuRso7n8vFcdpQBF/E6aKavQ2PmHEiC+YMLw+91NoyFjSzQZ5L0nygKZZVIgETJSuxw+BCT8ESND1uPJGU0eFBqEGe2dpBx2z89O2PTrpiJFQA8BPbvMAELBNZHxYuPxia+wfNNbhzwLjA0bC3M1+SURKICr+GrX6zKoZwCxMGZh3fcvx4mHPHk1seE/qhSdD8DscZ98fkTasFL0MtCF6dfIWUUKCGv+t9To07DX5HsEk4HpXLbdNFO4UtemeBs4j8/tzzyaSWRxUbKaqcpkkXcXvLRgJMFsCSJgvYFN43CDNJtR+TX9ZuxPTBGuQ7oC9GkAQbb5flwAPYmPIxyCljMBI2KU5uGQijDi5DAASnHnAfZpbR54G3tQBtL0PJLhXgrMUeY97IAFwjWufe4T6kYad49BCBob5oAYM7mnga0zqJUTNZ69xuY7YNCQDJSCBe1nXhyJoPRWqzJ7gcT4HJGhFVDTqQowErXXhVZDiK8V2qfoUPjkfuwQiAXve+Ls3Srx3gZMcp8Qoos5Xk5uYHZ8CEjgnvt76ffMpjwTvW3yfgpHA+VYMZIX4Z4+/jP3sYa8UjAR+Xm7Uo8FmfY01q7xPlcHLAJW0HyajVz3e1mwqORLsF0+FAJhUL0FqFzXcfOFMbBkvUgNhasre44amrSbXDQwmQCaGc5hBen0UDCTtz8SwYiwtr5FM14C8N6hRSh/BKol6Dwmff+xjOOPrsrQBjwSkDQAJHEOEDsSzr/PeL0DCTwEkMHnkJmbzjzzp8okDSCgX6XEhl8GEhyBC+WsakiiM4oKNGzhQqocFYPn5KOJCeqEpf3IWjecINC1unECr4nX+WEbCDr17wEiIvHtcrrXx1RxMgMqzM/7YFvbipGqPzlr26NHAel2mjzPFGp0d9+3k8EhAwnQ0FcXy22+/1znodFrSyKl5yyhqfcqMDpApkwyy0gJBIQyAcHJ0qu/zIYoXjIX52P74/e9k2CPNO9nxi4XONai++yhAxfZNU+Y6mZs+yUU6JyqJyMS+nZ+eWrPdEQX09dtLu3p7ZXejkb7Om21rkrpAg7WpCMWdDCd2e39v0/HCuoPcnj17Zl9++UKPNcX0TbFfE7u7RauLN8LWCowWMRGC/jfnNfk0lMad/Oezx4f25YsLOzgZSMM4KeZ2BZBAMTh1k0cWttliZhvAhAxGAgZ/PrW7eHRuT55dyNCIyT0b4rurK8/ynlMAF5JYwIRA2mBbTJkOBSRwXbERM4Eo5iPr93M7e3Rg3V7dZktkIhTHgBiZ4VU5mS5tUmCAV7fpcmvjKUwO7CZ6Vm12bWV1AQlLaH71uo5hjryBRqaB4SIFgd97XP/KhOecNJvaqGGr8B/XSril8zsOOvkEbU50zwrDJDfSiejIAPd4XLTS4cTMPcTizZRNpox5TUUcQIKKIqiHOEpvkXw4WNHteFwZpjsyUxS4xMa5shp61u+vrDKc2Gw4leYZqjIpMeQ6w0hYZ3UBCeyiMijdOJBQh6JZAWgh3vDTQMJuqpBo67F+hDThxwAJDqwmBgGb34P0hjKQIAflxEgQDbqeWwvX5QQkqGlLjIQAEvA92JsturRBZosACWyuyX8FvoDWv1JutzZ7RT9WxWwZUZBRrNFEWcWwTL0sNna/XNntvLAJXh45sY815UCITMG4DtzfNXDvMRJ07SG7+isGEjimseZHk79rxOXWvvcUoTGPgHcZOCVZGgaLovTXnf6f19xYFMnWZDnXOhKxsLFXuSZZB223v/mek8y20rUosCbpQmNP0iKdwGb9M6LZ0sYbDT7vjdgqrj+fwAAqeY67JjjVivW6LTs7P1KiDKkt7sSOZpXfzWyN8YyKeI825RioQF554xn7Z8Sc0sgDJOAlADNqNLyROS+pPOwdedMnwzGRp6FnrWi2u95orFa+BiXJpKZeyQMi8ur5TGPBdedyC6joALHI0BzshE0HkFCvkTLTcF+XqtNjabCZltEjAyRQrAMkvHr1SlNq/l5RuBmyujv5NHB+MaSFbcFxm40nYktgZunSALwk3E3egYRkEjdHj+7xwOVBS5zLKOR3DUmpeFIDkcDgPQMzUbMTiIM0xEEEZ4bGf+4fmaJIZcYYJox+fQWwpai+OX4S3rDvCJLJBPTTmQ37ZvhDIIOYUPXkoQNSicwL/wkikesba9TndnJQtycXfXt8RprYRgA/jnJ184aDPYqmHo8BGH4kQOFDRPSjx0K6VBP5Ce7sxC1r/VPUMwAQfjJu1ObSko418qbOGfv1aDjRueNrpqUcJ+5JJufs6XgkiOIsOv/StpulZdW1pqUwCEg7QZ4IkIC3SIXpKl4kCUiAzqDGUve7a991/e7ik3nOzBpNGmCkJDSQpKsgR4BJBgDgQMKS+McEJDCkUIOdGk08IsQqQc2Xm3X7uXV7uV6jzPeSF4s8DLheiX2UxMPlDfLI4PjKk8ETPQT4L9xjgQ+GFL2eN/5ibi4dFPSPBIzq/e4ZCWzOPI+ABAFAAGvc32hu8V/IvfFnAEJkMeuP9BAu3woAhvs9XrvYWFDWYUGRLYH3h+6vheoeXie1VpmR8NBsUXbFrAUp9rTMSOD1C2vUuur3TYBTGswk/wpv4PeeBrE+uSmkDwMBEpDoRA0mj4Q8eSQknb72hGRyuU/O8Pf2OSBh3+t8mJHQTB4nZQChDCyU3wPHw1lLe3Ni1sjomXSud54nIfFDuuP7gA8SPelCe/+2onoC1gw9CIAC630ACQI3Zarpwwb2HO2liVGplIQc0MBN+5GZKUm8HmAhPiXJFLmamFsphvV9ICHJ1N5zP0zxzzsDzWB1OWPToQXOtd8HzSrx2Vw1DtLLCJ21oTn4BUj4KYAEppncxEIZC59SxEfEln0OSIhi6EOfwyk6Co+HhkR8/fBjd3NTjEUEUrrQw+GY16QbPZm6/EcBCUy+RUHW4uKmiyDfujFXc/v6SW6nRzW7OO97JnK+tnbDbNBpWrfTtpOjM03f3715Z99991IFFQ1+3nStH8MoAQNstmzQWaYiD/BAxlREYuFomo6HqEfZVg3+dDq0y9tXiinklQlo2LpsQaZBmmw0HaFDcydamKlh5TlA6/t9tEoVaRSROfBzHLnfvHlnt7f3QsYpvJjeUISxybORUdhdXd3KQIgGHiYChoeADO/eYfR4LUbDeERqCDpK9HcbK2ZrTRJkSLSG+g2VrGKHx217+uzUnj47t1YbOuzEhsOxvX1z4/rFuW/4DpQwpZhr2FoAaJP/26jawWHPBoeYizlljt8lj1zIquIzl3vzRlHYcRsfKK6KZpniFHDm5vatJgWHpx07OmnbYoWxpN87q03NFsXWxpOFjWcbW1lHXgkCEmjq612rNns239ZtRiQWxQmFIi7QTTJ2iTjzaZ/YtUkfC0gQXgicr/vhrUAArhXi2bgeeB9QlsP7AolBAAny0UjvoWwWxmOUGSllsIHCjpCcxXIumh9MCQo8pggxaYIJ4UW72WQ4sul4omuRoqK93lrxzVszvDPuJzbHfX3u1MMAEkgPQJOvCaO0bCkCEg1ptlUE3+eAhFh33gMg03TdN86/3CMhgAQVI8gRKDzYNBMrAYRdzubaSN39nym+gBsaUwEJKzGXytKGWtUlDcpgTjnM2vYAEqqe2sCmXAYSNAkuAQnEajH/Y8WeLM3umf5R9FZrtsaxfpvZm3EhjwR+NiNiLW/YtoGvh0dy4VYvM6PYpJO0IRgJf+1AQpjglQHm8kS4DCR4wef7jYKvKGRZv8VOgEpd17Xs0p2pgISMRR1DRmmO96CB58szbfbmNsCLME7UtZgiwHZAgkzE9tOlfSRZgA/+mDHtBjBEJwo11A2+3NuBySfsKNax89MTe/zkwp4+uVATjgxhOhsLUKWaFrCHPIJJ45rpkcuiAjz0Ap69ZaUCHiYCjACOJ4aLeOzQ1MvUsNW0g4MjrVH8HV44avCgIyd5gai1kpU54+NgcGRE6A5vh3Z9ey/GAMBpmOIxyGANa3eIvfOMcRoRfBhev3orPT3PSRoE74HoSmoVzomSbupMQwGGV2Ik8DPYXQAGgDCT8b32Qd5fp0u6xJGb5A1Hdnd/o1hGgencn2vX8lYSI0G7+bJqa6JwF87ci3ol1poy4zKmfAEa8P4X+AQkUEnAQgIaw5sGyn4ACdrvdwk6PsHj8eVgXndfGzfEWwn8l15+RRJAYtPNkfSFJC5RkD9jPR5106eBBEyhnXlFGgPJS818a3ltYS+eDOzpowO7OO1atl3YdHgvFiHa5vqOTYlxpwMJlWrLquiToePL78kBLfYXxbuBH1fWak5hOHS7NLAp4lDxjj6pZKJPzYJRsiKc5w42IPngg59hbMjeSzY8Dw0zE/M3mAfYiPCrJ4c9DRlIcyBxQWZsmcf9qYaTEbQPNXTrwjBIXlWcrwA9HEgA4OOXPg4kFEx455ixOsAgHJe/2MD84/pygKM3aFi3i/kya0z4BbjHgAMJnqqwXFR0XANIoKGF8QE7Q0DCcuqpV5uNmvP+wFMhQoIQNPZogFnXykDCdsk15owYZ6oCrLm8VespU/M814ABT4fQ+oecJ67TMpDgUb4p/SzV91zDDCyo91kLWMv8tcWk2YEOhVdI4pC8EXAXThICMYvETvlTIEHxnCVGQtxnO3ZzYiS414RT+Tlmas5T1LZ8ZzQ0dJmxzEElO2PolN5PAmSQm+i8ahD2cUbCvnb5MJDQbnT8OD8wW4x9JPY/ASSJyRbrCK8LyS2vNYzUYyYTaxX7S9R/PI8YekrwcTbFJstsjMSYQTP9AfsmUYxihzkDVetbYkwCFFALutSTBRVGUfI8YUAJewX2KmBCAhHcoF7PqFxtN7Ssaz/m/tsNhtK1sD8WyQtCHgzJv0WfE0tQw5I0JCCekssp+YPAEi64B1sH//8BEpJBpk7uAAoheqV0Q5XBhA95JKjgfTipK12YAAnBSAjtSnmywwURJ648+YnvRRH1ENQob7Tlm6D8+3x/j4h+cCvTwuIbqBdYQb/h8fkeF3iZuhOvI24UJjIPJ5Zx88YNGs/83rGMTNIdE8F/K2LS4m+I1gLBRhfEQqoibcVGWrFOY2XPT6r27HHPLi761u3gorqxTjuzPDMZZlVB55dm4/upqHos1Cz49FWimqd4J+jSAfJQJH354gtN+WkAKKBIYeC5Tw5PpJnHQPDy6o2Ni1tbrYtUJHlckjZI/KmF3vvx9Y2Y53ZNEaDBo/MjO+xD72TKTZECnTHXY91SGF7dyoQpIoigWvJ4PoFYiFrKtfW3f/eV/d3f/61eF43rq7evRZNFR0tBAX10tawoDnK1rIkGKd+DopAD7MGgbY+fHskn4fTsQBrh+3ucx4f25vWNQAQGb64XJcpxrCkSW8wiJWVSNHQ6ufUGrv0HRRVST9O1AnlGSrK04f3MRsOFNqxa1rDqtmt5vWvdfl9mQMPJ0O6Hl5pqdA9qSpOotyhqXXc4m64NV2MkEvNlZrNVLuTTixpYE1XbVJuWNftWy1s2nC4hKosyRk66GAmtRIP1oYWM0bjWOe9iU/AeMSha4T3hjIT4fiDSFP/3d3cyQAzjv8jwDSYQ55OJkdIUtnvGQ5hu4tWxLEZqtij0qLLYSEHaMceiQUAmQlwehQmyFwp01nFkEYNq3Yo/vrH1/ciK4dQ2sEOK5MfCpgfFEnOsEpCA9wjT8Zq+6ckB62RctS+yvQmMxq58H5fXKBpySWPQH4au7gOF9XsNYgJSBRzUmJymXLkkXZC2nrWHCwYNqPTUmB96lrMQ+uRJUdtWrNf0CLswDNqZLSYZQ850GUs3sR4cVBDVT+7oFOs1Ue95DDGUkokjuzVPs8KsarlSXvoMEDMj1gjjxY1NN2avh1MbkYe9WVlRrdiiVrcl04ZUyIeZUXguKL9cHgkJ8fckwY9+KBP6A0XOw6lJrMHltVelQyrEyj9/r3BK6SXlv3v4ux9/dQA1MXHbTyq0jqc3xRRM2d0JKOL6jmuFk+JTpX3MV0zG4vWI/svx1GTbmV8C1qp1b9aFZMZHZJmn56i6Pjj0wPwWzTv3I4/J9cd9zbpJTCgNAWsqRXaviydBxZ49faw0GsBE7pfpeCg5Ac9N06T3r/uHKarLF/ZTbwf1AMF9Ddgk5tiXWhd+97t/tbfvXgu0BbR+8eKFqOUjTZnnaiCYCiNVY+2dzBzEZH2JNAIAaDxy8CK4Hw11PCoZLIa21joAa45Xv9tRow9gAojDfvb27Vvr9o58Ct1oqHliLcQ/gbqAxAj2EwpcGjHWM1hp8Hioa05Oj+z25tKWS/c3yKUPzwSc8Pr5fYD02A8dVK/IyJHNI4dlN+fedVZYML1ikhueQwL4UoTjnnng59w11t6UCjyI+ObEREES4j/by0+CPZglnbjcztP0lEmzmhsB/2sxMHgvMBJ8cpyc+VO9VE1xbh+7Rz4HJCxWhf4UZiSpPE1ox/WK5VWa8bk9vejYF89O7FdfPrJuq2qju3u7fPfOJkOioL0BUqQzE3QxEnJN9WP9YZ92NsrC0w8asC9oyB2w6PWq1moyJYUNiC9AAgKrDTW3qiHEbHD6P8cnBiMwG4s1vh2ZGAnugYBUAPAQmvbaDvtteSR02w0xClgXiC/cyuDQTXIDSJD5oIAEp8Cz53G9un+JGy7iu0Djv5e3kqiAr5WzB8Ijgahr1Stpbgf4VswBq2BjwEioW7eHySglSiQYuH7f72GPEGTw4vGP1FGsQ9Tr7ElJgriAOUhUNUACwxSAO2cBMfzY7aOpznRvBNZ+B0LXkmHsvTx2kZspkppGVQzaFoa/TJ9NzSLraERz6jUjO01GmZpkJ609Q4mo5fEiQIfPuQfsYH1gzfNeInkOpHsRRpIa/XUaKCaPBJkDlqQN2dYBlQAAvN/Yg7kBpIS0QSCCQGKXUHnf4fcu9XUYLop2n0x4/d5ygCmYagzH2DcCSBADhyuGoVkCdiP+0fc7l0gTtxzSBr7WoDCB3rHvlXso1qTYrwIUCYmDGLobrtH6zkQxEviUApQYluW1gVpm17hXqpJIFrDMuE+RTwkEcmCT5wtAKfyb3Esq6i14j3iIbHYAAiCuD10T80j/5p7BgNMBCN1PSUIGUBFra9QL8jNK0gjJv9NrBogs1wYCm8xBCRgJSBu2SS42J44TR5e8Z//Lf/o/Ff8438CYgPH7/9H4xx8LJMSFUgYUohBiGrCfeKdYj5InAvXWp4CE+FkUfw8LvjixH2rSP1UA7n6Gs2cJbfMixSNduLk/ByTgyF1+/+XXV/73w/cRr3dvsuiP8h6QkFyNFQuTUDfUNxRk6IT67a39+knbHh037eK8p+n+oAdlz2wxHavR2yzY/OtKKYA+JKdlslFF+ZrvYh6ZUAa1naKO1AQoqNUss8vLtyq8uKkG3Z5cqefFwu6HN1asJlqMY5ISG5FPXyoCDFQ8UQBmdRWMHG+8Ek6OBnZ23LaiGEqL6JIInyYxBZAOdua0QhZ0Nns2R00IaOSlqVrbixdP7IuviKRsq8lHTgD4AaMAZFob7DwcnTGA9OxwCtAm9EOAhCfH9vzFIzs+7VilslFByd/fXI9sNsVV2Tc8L/i8uOIY0mDBTKBI6PfbdnA0UMEqN+z1UrQtijIiJwESMIccDaFa0tg1rGY9q2Yta6o5qNpoOrbR9Mbq+cb6R60EJKBxdxCjwCiywHBwY8UC+hQLlAMJM+IgMUXKiIDsyHhxynunIVReL0abTZ+KNt0FmUQIoiq53im6AQ44n5wvNpRWu2GHh4dJphLRYABsYxuPRpatPUpQU4NEW/PJmBe3PA6fnTbqkoZYxNGsGiAUG1/KHua4oZWjgABIoNFh8s4mQBwkk1DWDP62tTWbf3dpW4CE0cy2CUjAu2HFFJdpRFaTxMFJ/DStfwokEI4Vm2fcs3uU2u9L3tNuQ9mZ8WzdJyIBCQEulted+Lsyms/PdQwSkAAVUo2dfAuq7lHA61fOdkp0AKCgiMGlM5kv8ntdDIOQM/A3rBPpnXLfYv4DSIDRNwUsSL6ABH6WwAXlKAtTcSBBKQR5XZv5aruVwWKx3igZZAmVPcttjvRktbLxamNvZx73OLW1LbhGq3hSuD+CmBPJFZnaV2qePxNIiOnFxyYmZWD34TochcHDcxnnU4/5kwEJ7mETH87AcEmXrr4ETFEIyUcWAJ3Ugz8BSfbh0r63+f7kOfFOFeY+AkgQhXLqTSxFoX/stZwhWQAc8KmRN0FRPLPeAxKoUK/VdE9jYEihLXPTZtWODg80uVTRvSxsPp2mmDIAqEwGhEod2Zn5+Xv2KfDSi6ymR2RxfAArWWdo0Il5vL651OvCyPfp06e67mALsBewRjkY7dMrHjf8lmjuuQ8atbb7pqQGmt/vdLo26B96zCYMLEV4eWNDrCU0d9YS5FPEHwNKOENiYdNJIcYDUbkc5xtYcYoqY72d2xAQZb2yTq8vc1xYHRxzp+s6jX46o/n05kyvfQ2Iylre13mjOYUpB3uq3xpIIcVzw3bgvzKQEMV7GcAsX8+Y/cZk0yel7w92eF6/3v262tVorIfyyfH1NqaMktIwJU/AA5/Z6z2a0CMQY/DC84pR84mPzwEJWzwDWD+t6inr1a216hVr5Vtr5Av76tmhPX96bF9/dSGZAIy0t6/f2NXbG52rGXGVAj0oJKuW1Zo7RkKYIsrvZ8XktCJpAzJRJpYYIAaQwHkRK2TuCQbRzGuKj0dm8oaAIbQHEpAWMjlFeR5AAgMTAGBqk5UNeq0EJDAtpQHnWK8EJKi5k2xgz1hx74kEJOAZAeUJI7caNUZmDYCQOs/loCEa748DCVUZNPPh0oa5gAawn06vbp0ur4m0FsAFNw11RgKA4Fr3FOkNkk6s8S9gEIMBJ42zT40XawYyLltm0EUNxMSftYf6UutCMoH1NdxBs2DoVETZ9yGNN/M+1MMPS/f7Ck+vlhgJPA41Jc1ieDk5w4FUBY9XDbNFgAR9uOnLzrOB40AtwTCNNY1hj+/biQmSzBYlbVI6jr+ekDYEkJA81v2q/QSQsBsyCghI/L9IwIg6KRneloEEr5HKjWvyztDfUq/sgQR5AwD0IJdhYMVghuOydTaH3/9/CiRw35EqFHVLDDyiVuEz9VusG8HK0/lZJOkafkup7tO5TgBMDJhlBi1gff9e4mfa/yqZTUnownCWew1PDtUyrDPOSvC7MZ1ODUTcS4r7K8sWuh9aibXSwr9H10eKuc6dxRIAj3bUVK/pGAM7MkzJ01qdWCLBMvXhaolxml6IjhGw4dblGiFtAEjguv0FSPgzGQmqX5IuJi648qbHSdJmWspDjuI6NqRPAQmxR5Ub8fJGWqYCxvOXP5cBhg/tdzSDO/pRuGqnmy82908xEpJIa3ezlZ9bN0DJzK58g/rN7Rto2e5DLud+xPR/4ttWq0LaO9882FQq1uu07bhfty/Oczs/rNvpKdrTtp0eURSu7frqrb1+9cpWxdoadajh6E7dfdZpZyzUIOMUtUxw8iQ36HomeJe8YbKMc6UPXL55a+PJSDGNoLnc2rP5WDnOswJ6m+vk+IjJCP+miGRjZqNh8gOtVe7bq6028uNDJkFM6b2IYoFUZrcobiQrJMfopU9DwkU6NGWNdmanZzhxn4vSBEoKCID0YQgDY4OkAVMmTHhqVrGGmvrJeC7zQ7SMnW5mJ6c9O784sqMT3rMnVzDlGA3RSc5k1igHdYq+pU/1aFanc8/hZlJA03t4fGCdbjMFTWxsNHHHYIwSeTzYBIAJ8jPYVq1R68sroSqNatXGs4lNZkNrdDI7OG7b4JBYMnScXqQuAFbQQRZ4OGxsnbVsvq7LQBJGQrGCjt4QiFCpt2yxrlpBMbhYyTgPeQMTSM4t05n5yrW53Ke4qHOtBx05pp/omuVgrimBmxyJ7jqeyCKaRj9MdPhZNBJqdIpCv8/PoRnHhFnTGBpbaJ6KJvLClg0PAAFpA6+L6aic0NG3lppqpWYALLy7s81wbItxISABMT8sAUzZABJItPD4x0zsgwASKMCgy3H/6/+lGMzy+hINUrlh3W280PRpaJJO+WMNa9wXwXria00WARJkzuMblRsgenKKYo9gIKgZT/aHSdagJoXNdFuxDp4uPn9xyULaaNm4QcilZUd7nCiB8upS4otaBpmrAjaE9wLvU5NQkty3G5suN8adveDR8D6o5gIW8EsYLVd2w3WXZVZs1zbHhJGJpgz83FiL1U0eGoqT3AMJayhvbOrQkT/BSIj9I45/GVCINfThmlueGvzcjAS57yd2ha6LUpSUjCUTA8VfE0eVrtuTObgetSekz3qPpYbPrxufRkcBzuMItKs11LwsF1PFSwaV3SOCQxdqWssBB7i9BgduWBiMBO6tp0+fyIDQp3MLm03GkigIHED3iUEdF816Y8WcyNelpj/yOCG9ZzqTRMYnaA5U4KjuU82Fvs9aI5lcywF6QAIYY8jPYDaxJ3z19a+0hmOUCMBAMo9HSnY1TQ5vHdZ3/g7vGyI1B82BtZst6/cPXMLQaLtmFwaWfGeQ2znweXX9zsb3d7apbMTAqMhY2IFrPhR7TGIQsZ29rtYr4vOYuhWrtRgRN8N7G08nhuwHKQagCM/h6QobAQ3EX/I+BcrKBBXdf1PgAz5CTPlvbu7s/2XvPXglu7IsvR0RN+4N/7xJerJYbrq6R1JLAgaY3yoDWcxogBlBLUAaSX+ihWkzVcUii5lMZuZz4e0N4Vv77IibUS8zWUW2prunHkC+fC7MNefsvfYyk9HUrk8ubbsuNTUPX5qgE8ekr3rtx7Ue1zhAgjc8e6DAWQthvOgMgj3FOhq5PcsCIMEnop764Q2F/wcI4rILlyWGd0KAF6xhb/t4F5DgzUDdYFexO1PP99qZHXeZ4m/t8rRp710P7JOPruzi7Fjr4csXr+zpb5/rGI4npCo7OlHNAAAgAElEQVR4YgHnss59UctV4FPvwHQUqLWFbVrKWJJ1sihy68IU6BEl59eumzZC/0+eEjJCBKTy6Tf7s9cmHJO1vJaWZb4HEtgHWAtqRFdCtVpZv1vsgIQW8oYaoDnTBx+qASS4LHe90/sHkKBjJxNUAIWtgAiABJgJAi35GXja7zAS8C7xNXi+dPDHpQ3ULe6R0+42lArV6sTj+gSY/d2bRG/MlVpQNgUkKF4zAQl4A/D7rOKzObJlX2MYoijONWPq7t5LUe/HdSlm5Wwur6hmvZWu3eQlgMEvZpbEewJIbpbuZ1B4bCdAgmRYmTMFuF69rvVzJrNlsTm8MRQonmpSpA0MKGQymLtXVzSJkhwpRS15OcSAU8w6fAwcYAkggftCe2Utd4NkyRGCyeh3ROxVvh57/OMeKBIfMg0wUv2RznU0vlyncZ+HR4LLInywJuBAzezr0gaABEWWbmGJuK/Zm4CEfqftjMedl8XeYD7qvBiyxHrEa9JQCzk0sgHkwUqpcWaj+pq0pyMf2Pk+xWQ/WJs8Tm1rE0DU2cJrVNgk1BBbB88xXdSatJM4uHGkWH414lthmNS0nhd4XygtBdaR71+kVsU1qPcBzbICJOC9JSBBQBpchxRzKzRxzzKMIcGu/lDVuAcS2jCG6M8SKIvZIoyEdbP3R0ZCtXnXxZj2DD6nfUv541UqjKNzbpgRTXSVEiNKZMXAqqrbqwIQ1ec+fB3VzfT1Qs1v4Goh+dZdLmnHqqg/TQsLjBazxUKb+9uAhNDuvOl5YipRBRGqxTBtQPXjdSABwyGABLR3S2YH+lXuraNB1876Tbvub+36NLerq75dnHfsnMYzW9url8/t22fP2a+syDuWy1SlbkslBkC79IYwo5ktKMR6KoqYUPJ9TS+TppeJ9f3trQ2H97oRw4iRiRMTRppfkHyoP9pcRAnzCW4UEmzOPAdTJ46vZBZsEk3fHHhcGWihF2TRXgBQLCxDB7nY2IpJATeuZAKePZ/lDTs67shVnEKVAlEO02SgJ2rmeDSzqSb4tGwUGS1RIMcjj3fCwRhWQq+f2fFpW4/X7fo1wOaCOeLDPUCHUzu5CTBSVKFcwgJYi17GYIbkhsFxX80vzbE2ZZkXrR1pJTZqyuNNbDJ1mlqn6DvAUc/dvHE+s8l8ZEWnISDh8urICkbv0Mc5ztOVChuAhDHvKevacgsjwWwKULGq24roq6yl/9bbpnTtnPdtrW45Duj9njb7rMhVAJS1jc4phS8NekSR8T5kdEbGetM3VD+fjkgz1QsgIa6JKlodQALXLMczgKkAFTmJzYxpnjuF02At1u52znHgGGsagddGAyoqG0UhOvVsOrHF/YPZw9Q2o7GtEauyEeF/MWWqyPutCUjw1AZn4WC2KM9xuR47kBBUxLgPHwMSqj/b/bvuzf6h028UEdXP/DuKbxU4FSCBV8Fmy/rHZNiBBPa7rVJCBBJoUlgaEiSe04GErbUxbxMg4PdejjxEZmke9UjMWFIbVhgJIW3wJIhgJHC8VfTVgSCgTTsTAQbCglhYXPrruc3LrYCE8WptN6vSpo2aLZh64eIN2AdzYetNNbRt9ghZUO2ABACwtFa/A0iI9bNamD12fKtr/v/vQII2HS86ooDa6Sg5Z0zSdvZgfhz4PXmCJV+EHZB1aKa4Cf2yF7ham2EXZIU1G3y9sM3SqfRreQc440ya3aS1nUyIvjO7fnKhNR5GAo/D/X566g241v4ik3RmAV2Z+wtT2TJc5l2qpSxvGfF6cQfrJPb80PQGG0mpBmWpexiQAP8A1o1vvnkmhhvrDHDWe++9Zz/68eeSUAEof/3113Y/Gjq9NE2KfY8aCGTE9PDu9t7q5daOWn27PL2w9558oL8HFIftANgAY4r3WChSd2n3N6/s9u6V1riYSOa5R0xyPFy25RO2Dmtkt6s9h7WEgfdqu1HcL2DC3T2Awsz6R2fW6XXFtKDB4ees02KOiOLt+5Ukfmniim8ObLg10ZPsy2tv8qg1AFk4Zu4v5ABtAJDV9SOucdgS3insNbx+Ptz1XCaB1fjHaIgEhLshXgBZuoxFCU+aN3kBOCOQ/7RupXSRqGe+L5CwKedi2zVrSBtq1m7U7bhf2OVJ244HGMrObdCr2flZXwxG9oDxeCYz5le3QxsOYbxBF2dfwn8CaUNTDJLdpJ/kApnJbmgTRO2GadfvsOfB4HTjRt6rx1y6tINBBsfC2S6sz4dAgtmyLAQkANiGmaI8EGCq1JbWKTz+MQAFDOLEgmIvZSi0dQNRzA2F4whd5HqM/cJZlwISisxabY+V3PV9Sn9ieIO0geFL8jMQkFBX7QPYSVPpjAS/XiCqkCbR7iITbHg9kGWqWQJQcxq+G/0hlSDx6jUgod5UE8n1DphAsyozU9VPHl8ISM73tbfhx9Eg+hYz54kYJQR6OgiWIvcOgARJEZJJ5t4/wGnrfGhqLcaAAwkyEYVEkepqahyuVcmSFpg4LnaSEWcee50aQAIAodZZgeFuNCmgR9cTyQKJbQlLFkYU5p5JpqjXKeZZuiXTcMLvVR+Cuemk5x/r8av1RwVIUA2yY5n5OfB1wJ8/gATWJYAEpA2PMRJYq32/fJyREEBC1Dyxx0RP5+wUX8dlGJwYpRq0IYFdLcT6OJQyxEsn2UfrRpLAB2gRjLzZZqnHQHZDIhRMhJL6Y11Tfc29xf0Q49UwZqZmca8TUl5qArdVr7ZhJNR98ASQwIYlg3o/f+xXAjqCRZL2yx2rIkVuxvvfswyTFHOXeARQ46MB+YMlICHMFgESiGAn/vGP0oZUuETh/F2AhEC/A0iQ7jbFEmlTTdqnKD74Oi7ex4CEOKHV4jE20Xiuw4J9V5TFC3/LZxaqoJ3GBIObzxeehabbbwMSPB398Y8o+qpF8CFAolg0Ua5fjyFxzZ37ggrBrnn+MBQCR35bdtrP7MOTwj666skjgdSGVk6CO6Z+dza8vxexgazdDM0fQMLaEWc2VDmLl3W7OLtUg0+ht14txEAYj4c6L52WH4vZBI8FN86jQOVvac2zZtOmCxgJrl+rMjB8gY283lLNPkUj30d6MB0NXQ/JhK0BDc/Nu4jYwcwRulM7b2szXC8w2fLGjZqBdAnobh99/L4aeBYCcsI9JQAao5tavXp5r9hHjBbLDRMBHJmZii1tPp0agG2nW7ej47aABOh+LEROVW0KgBg+wEpg8uGLOI+vRYnmfo4BIhN1T27oDbrWbkPD899l6uXNmWs3ed7bG3wQ5vJdII0C1gSTFOLHaKDHsyFST+sdF/bRJ1dKbmDhHI9HNh8vfAIx39pwurRt1hGQAIVxugDdJZIJb4CWbeuFrWu5rZgsUQhloLaeggAzAZonQAINPAsx58HlEzP9m8LdTdiSEVwyc4tFGQftzWKuGLhgJHAt76jNOlYJsErabs7TriCWCy86Yv971hcSMWCmuPnnWtNS0e1rJhBh0O7KEHD08GCjmxurk4Axnlg5XVkNfSvnegoIgR6ShIFMjAQh9wlIoEpDQgQIqOzitPFXAYS4o6uNbPUu1xoj6VGKZa1Q96rrkc59pVkMYC2AhFKeEK6VBUA4BBJgPITxoqczeAEjIM221sZJHO+DlAxQECUotB7NHlUGxaqzGthTxTXgs1gOHgvJNIFjwr0tiQkNiG1tAXrfKGyGdAEmTr1hq3ouhsJ0ubTRurQXxNxBCxeIUMpkESNGmWdx3pIHQqyTMBE2TOq/I5BQnZQcruvVtfQ/OJAQAHaFnSCgSsafHvemZoZTwueKLt0rvQPqedKia8JWkT+ERpb3C5BgNlWSj4oZNUbtlOVOweosAgwSaRQwTUSmFJpcAU8pZov7XxN91vvS5U40CFCw9T6k6d64thwgwVxqQGMXU5wdgJD03z6RRN7W0bp/cXkm8OCLL76QPwG/3+n27ezs3K6vSbvpy62dNZyGmp9zCfIZw0MYAnwfEGI6m1u3WVi/3rLL41O7vn5Pf09zjjRCYMPNrfaFQZdkhrpNRkMbju5Sw+Myq5BORGOsqXuSN7K3ESO7Yo1g7cRjoShsNJvYl0+f2dfPXkhWVrQcyAYwKZFmrWlWHDzlvbMHAKwjc5tN9zF8nL7laCrPlp3ueAEk5yC+N17eQETdFIOTWIvUP1c+oiGKtQyPier1FWuvmi7OHAMFxcA68BDMF29qmUC79pz/+MD00l+TA+WkLrztI9a7R39HEzyGBaVSGCj6+0XTTvttuzwt7KhXs6Mua//EmtnWum2M1Npq7CejmSKVb+7GLqMinpE9tpGLig9bQAC+mBYVIKEGOMBe7UACQ+kix3jWG1zX8JPy5PLJSAaoAgn6OaADYENZ2BZWi6acADEseMjvSDBZWAsJXicTkNDu5ErKEY0gmEo7c8s0TU9AAkwIvyY9mhVfBJomgASMF/la5wvWhBgJGCQmIEFeBi5BmMyQNXmsKf4oyFu5NpsFXgM16/S2SpUQYN/kGFRNP+vOxhAbgWMCsITsAsYPYGKmJlINOgOJ7Vq1U6eLcTSpTFxPPm0PIAGzSo6zZDzjmW2S95Sn0WjHcFAveQewP6sJpuZM3hYMngIAAJhwsM7PWzASlIpVYST4/YXEhZ3NvSdCzuH3Sqpxdp+TmSEJXwAISeqj3A3qGgZI67W1M+JeHbR1w0VPw4qP2Jdg2gIkBFgU0ghnYSZ2Xj0lC6SJeZXRdggkAPDIS4rrRKMQKfTlkcDIjcvmXR4JLm1guOaygyr7MvouPocv1m5dzBy8wYB2vJhp/VAvEdJMSSf9IOC3pxpI/h8wOPz3YEJus5pNVjObbzgvG9WwACIrSavwvWDvTJ4h4SmXEp7kdVD3e0JDJgEJeQLaeHyAhFIggz6StwXm1bweUnM8AYT7w82GqxINrmW///bSdd+Hvf7SNSfjak+hCGkD7DcBV/Xc1rXij0DCdzFbDKpxbMJx81Qbc6eg7/UxVdCA77+LkRAb52HRGDdoVUN7WMDz9bvYCY4IJplB0p9SYPC8co5+ByOhCiREoVsteB8rhF/7eVAS3wAkOL/HI4MybgqMrcwnKsftmv2nn79nn75/au89ObJ6HWfaV7ZcDG0jE5y5zGx8ku50R59CeOQYN3m52NjHH35iP//5z1XMzWcTe/r0qX377Tf6e6YF0s6t1jaZjtTgqaBIQAJTm9nSm764DigwYuO4ur7cxXmx0KqQLVf27fOXNho/WL9DY+jFEpuzrgctJCz8wOH1CrUyUe22XqRxDH7y00+t3W0J/fZJ1Cu9HqitWV4ISFDkIx4Ja5BOtH54NlAozAUknJ/17L33z+38si/6IOZZQQO0bdPGo6VNRkwrfJMN3X+tUbPpbCuDGJ6/3cEN2af9ms4B+qBBz4hZ6miuDChB2sTDcCq0v0HWLM6vjZZtGwAJC3uYPogB1+6bffbjD+zsfGCtoqHmeXg3Ueb2ZlHaGICFxaoCJIyJuVxBS6cIJrGgpQi/eqNQKkIACUQtcl4xFoNVgkaMeym0b50O08rTneHP7tpO1C8xMtiYpzNNxIMeFo13mK5pDZeJpqc6BJDg4Ap1CNdyIWCDa2Ayd4mLm7Nt7XjQc4p/uRZgMeh0tQmNR0MbAyQQ9ziZ2ma2sgyncSK5xgBbzhjZNJqPAgly660ACbFmHa4X1fs31oldYyfpgFPnDv+ueo/vi4m9hELgKvTMDG2jGyvye84QcEaCJGPhh5DMFomDjRQHQAGIiywLHBvlI7OJJ1djPBJYP1yocOCRwFRcAA26ZFD/NJFlk8QEsET/u7F6q2WTTWnTTc3mxJ7VM1uQ/7xc2WhT2rdMuTIABmclyPxJIIWbcNbX3jzDnpA/AmuJPoe0Ib3XN3Qj71y/XdD82vGv/o1AlwOQ57Xz+D09EiRtSB963teABI/Y8+eLz7Hf+OvGy8J/Ya9t92vRC1s+h3Gfvo9BWWIGNeo093Prtk336uXlhT5TVLnxoU+5mcDS0J6dndjgqKe1mZ/pcWjKki4faVinjYeJM8mUDy/drYOuMBT4mRIdMjdAbRedncli3PMAFWogaw4e8x+MBKRfxDz++te/VCIP98DJ6aUMeIPRBJjK+5bOFCPj1FjQyPO6QwJQb2R23OnZVevIWilKkTVj/DAWEP5wdy8QBTMxXi8UVxoepCCsdYAm7POSVGkSn04DBX8kXwBs4g3A/d3MrXd8ZEfnp1pPvn72zL74+lv75uUESN51skg3Mo4dG4JTZs8uzq3F+Je1fTK34Yi9xb2KSLyZ3N3JZDAAg6iHwgBsD3C4TCaK2HiNgO+vf7ze2AeQIE7Ta6bYMIdYXtaaKnMdxx4c1Ha+JkrRQYwUD9twk709kMD1f/ga9q/obUBCjZBi6Nt8rmXWIUKzw4CksJN+3fqtjV2fc32NbFtO9Xt+/ddsPoNavbGHEZGUzqJgn8Vg2BkJaPTdowfg3wdG+Ob4ZBaZQZdIwYwIVJfC+LF3hihDA8k1Fa3Iup3M49hTVRviG7G15daBBKW3EOvogYM7IKHI6tZq123Qa6thb2q5cKaYmHApZSPiFoORAJDgx84Ba0Xc5f5YAAkQ+LTeiJHwbiCB63Ffu2yt0TTLW2b9Qc2BhF5b+0fEtjoA7r4ISr1a4FHkQALAgoZTGTVGpH5h1Lrw9aFbCJhgPXGJfLp2NFD09YvzAlgz5fxtXJ4gwCGlLejosCcp0cCjtjVpzgEaktyDxhXfLE3kHUQIRgL7l+4RJeL4v7kOABIUK9l0X6c9o99/L6Jk0wtXjaapvFI1tk67p1aFuUJcbaPt0hy8NxIrEKCjuieoscTbICU2VBkJmLoG2BIylqq0IertN0kbZA1SARKQBCA30HNVhpxvYiS0dO2nazv5+FT3x6jfor7fs88cCodNwBUfXgPyXJLcMjE/gcyVWONrV5g5A0BneWaL2tKWNRg5G5th6jyDiYz5orNAuJ9DZsVrUdIfoEd4QglcwlOF9Zf/WIthJPj9SHqVpEEy9Xfmsy4LARGUWJhtetRx1ecrPEg499X1rQok6H1ngNF1K7g/5QWyBxKovRf19h8ZCdXmPdU6UfPs6JkUolWPhGoBHTdTlVUQrIMo9hxxTItI5YKO78VG9CYg4bUirlrQHWyvb/qSGzkQf14TzQ7/8b3vKm2Ix34MSKg+b7zn16ZnyVX3TYyEABI815sVY6UGFerYUVGzf/anP7LPPzq3999j0oST/tc2m93ZlrhAEh7QjEObE2WzSHGXS9f1JyDh+vKJffbZZyr2YCQwLXr1rVNPOb3yUFkTmziR2V0sdDQMOFujsfSCJ5lsya3aG8ePPv5w546L2ZXT51cqJNlMcOQHLJD+LDkms9mokJQjuf8s3H6hMLIQFIVH+EDXVZQP6CY604mDHfwe+IkkCclxeDmvyS9hnrKWmbYVxdauro/to4+v5ZNQz8gcH4mJsljgL9FzY8OZ6y0xyQJQYWMA2JlOQc9Z3GA2ACT0rdP1DYprqNny5jkvuqKj3d1O7OXLV1osKdLg3bNgwlYoycUGSBiPZPLb6dfssx+9b++9f2H9Xssebu/s5uW9rfF7WNdsPFu7CR4OsXy93NpojtzCM2xJ24axgDcCjAg0va0OjAmy2tGT1mw0nXjGdpIj0TTwugeDvpttSjfp0YLakM1ZBvKIAECaL2wrHbBTginOvVHx34lNKWQyLNY7iUSSNiiWre3g3Wg6UmMTAORRvyt6f6kEkrr12zjMF7aYTRUFtiW9A4r0bP0akCCTrAQkKN2+5tIGJX0JIaeKjkmVM2kCTIjXrAbjEaZBTPVotAA1gv4W93V1rQogQkVKQrL5dzAStjkRXS5XALWP1IYAElxVKcKxfgdEncfRxg2QwN88AiR4874HEqR553iH2WICEng+1gFZetEwJCBBcaWc90ZuU0wX8Syp1W1Ra9oUH5LZ3B5Wa7srt7ZiklXHPxlGgrM/PJ4tsxrU6u8BJByu24fAQuwPr62plZHQfyggIcZSYeYIiFLdG1UMUxTtNo/9VMivRW+ombixDvM+aH7bre5eMljnvhtbkXvDfnJypDQBCnjAWjVQTPNbYYaKF47Llfi5ItFmSz2++6TUdT2r0KZwF+Xbm4vZdCqfASavAv5Yt8VoYeIU7uNJX7pNEazbjdYQJAfEPlKE4X/wmy+/0ESPhIar6w/UxiNr80QGZ0awL8sroO6+N5oAL3zSz+s/Ojq2k1bXzpodW44mdvPyVvvW3c29Hke+HI2GnRwfay/CrJh9h1YBALrNJC5Da50mZnEekpmZ2BUYNDLp3bpPSIa/zOmxZe3C7odj++bVvT19ObXZ0hkDYmaoadpqPWOdvbq+9uSGknSciWv68ayBLrxc2fJhaO1mLiCF8x6sjlh7DgcpVWDBG619HGO1DglzRfbBWMN8Ldo3Vu7RsVGTFolENMgaQKTGDklkFUjYeySwXiwNQPr7AAkFEW3bleX1zI66Xbs66tvZoGX9NtHMCzs7Yh2hQfWCnusAQAa5zny+tQl7oZzzM2tmbQcSMJde87tO0xeAtMHwdyumnyjPeWYtwPOMqaWLx3wtcW+JaCABJRxgSPuDObDix6m0RckD5glIcFBka85IoEnJGzUxFY/6mBACXHCfb1xo5+7N7se0cE8CNTtqgr1+kOwTOYb04FUgIQHYalBJVKBRBvzwhCpnJGTSntPwI1ej/vJ7vQSvc4nsCQyChoAEminO6TpFisLS8DQMlzXMpwxkeH00ny2xUzTW2jBgwYtiIZCGKGxYCa0W7AlnuuyXZN8HVQNsSBObCayQobaAKz/+XuyiVuSx53oeHjeAhDA4haESQIJAhJSKEEACfxcsWXm3YHSZGAkBJPi67ADcIZCgtIrESNAvpAm7vDTwbtnCRnEgYcdIEO3eV/YABqn9nE3m8gaheJxb3YN+PPw8e5ShBg0YTLPmyQvC16lgDOl1JY+ENzESvhOQwBqY6pFgkQfwUgUUxMKQ9MsHwwILmplNEpCg+g/D9sSiEiOBNCmgNYAYwFPYlXVntHXbHctamdVadSubft5UU5BqNsZ4kfsHHylnUkd8aEgmPH2B4+cpHMiTuD7ayUNE9xmSIKQLgEYkEWpA44CCAxL8D4ZKJLWwTwLS+XAgvOT8XO6lDdHrUEIyIOR8ASRIEPpHIMG3od8n/lGbtSZybAaJnYmGCKoOiGqiznLzypSM4oTJAgt3onhG0S008hEgoVrURyFWbcjDOKq6WVaR97ch4loX0E8ml2m+ZnJDAcBzsaHS1LzLI+HwNT4GKFRfUxQJ+rs0UdulNYTUIS1rFG7b7coynL4zJrNENpZKCThq1e3Pf/6h/fjjS3v/yamVJUkNzwQkEBsJEggzdT5jMaKIROvuRSbNS5PjXfp7ZpJFEcp5G2IoNRyJounnxPRYJCKIai0k2G82tP8UInGzhZ6KKRDF7eUVjT6GXxN34k7uqGxoLEqeQ+6buBsaKejFj/14luh2oX9jU0smlIXT54hJLDpuyKfXk+iJTPZnUwxcfBFmM0TeMJ2sbTpfqRFncRAj4WJg7z05t8FJSwvLfDFOrAOiNAeiDPK30FKJhJSJI0BC3rTpzKmfAC5Fuy4qfqeDRwLUp7URT9YsWtZUvNRWDIlXN/faPCnGa7AJtGiiY6zZeL604XRkCMs7/dw++fSJQI7jo558Kl48f6msdF7/lKKKaEqMXdbukTCalTZF3rDJbI1mNO8SmiS2Q160rd2FgttVocsCCGiBoZFQXiZNidKFIzkmaJxreXTIodunBFClJT1AQ4qj+dwZKQEWhAN6JD/w2No8knlnbEqsEEWOC70zJdjoZTg2G3v0YaNhPVJfKARhwpQb63U6MlfjuefjsUCEEiBhvrE654F0kvHEFtOFa9jQuCIzQd6BsaGGPAlIEPXc9ZtvAhKq92rc51EIqSB5C5DAsQpZSHVTrgIJ9SITEMfxC7Q9zBa5FyVJCAQ+pTawZvAYOZv3ppS2OE+bJYwEJTRA0WaDBHRAi8vURBnm/pgUqNxpTHPxoKCicRqwx3Ay6ZhBx96azZFEASI0MkPVOlou7XYysYf5wiZQgvFVCZ8E1n+xH5oqLDCSq3O803qmuE2a6tCRviP+MZqj6ucqaPAPBUjQ+ZcUBtNPBxF8UgXssgesDq9F1g1SAPg+a/TF6ZkSBSRNqZOKsLb10g0S+R2BcmpKeUK8T5oq6ima2CspdpEI8NzsbazJAQLydzB/uLeRUrXbGCoyMi51v3Hfi+Ei2VdiLaSmI0A4f0+uqeU/XjOyhsvLcz3X3/ztX9tvf/tbrRXnZxf2/vsfy0NgOJ7IIJeP/hFgiEvqWO55PSTo8PfsVU+ePLHLiysbFG1b3g5tfHtv3379zJ4/+1asLYrMfqev5InTkxMVh3obMq1j8kRz4w1QAL68bjf93A8WeF2YtSG1G7LmIdNEh9vrSvaDtOxmuBUzbDKdiwkHi4ea4uiob0cnxwLndazHM7sbPtiMtVs6cNO6uZqOrIs/TatjmdZaT6aQF0qSgu7BzN/Ncg8uQMTXxX0SQALXj8w90+iV71dlEsi/vOFxM18aZIEiaS8OTXuVkcDrca326nsCCawNS61PnTy3y+OBvX95atcnbeu1Ntaszaydb6zfrQlIB9TCY+j2/sEe7tkniKdkbWc9w7CYiX/bNlti4zBqdk8pJI/4GtUyBxCYYNJE51nNmMjGVDoc/50d4oZyrGPe4O/9Izg+eFzMZpsDIMFNkTHEtu1CtRqTUaQNR/2WgIS8Sb3sQAIQgc7FigGMO+2XZSQ2eNKIGH5iOa2VrgAo6IwEBxLq0OWrQAIeUys3W+S4zGDqNVkPkI6uPJVk7fIOPEaPT1kf8HCANYMH1VxJDKzdjbyw1WwjxuVqvhX7cj2v2WabWbPWknRU93sJ0IeR43zXpMNKYO2BmcCe4+uFgwUB7jJIIcyqVE0AACAASURBVA4bsAJJEl4kAEJqUt1235NUoM/bRmZ6rEeimyPdQy7Z6nj9mIwLd0BCAmK4vmO/0HAjMRLCg2THSFC/4psS96c+Um8jz4wA5DIYEf66VshElE4W8aywEjyuOZ4zmJVuzuj+F1W2Gd9aS8KV4kATkECdzGuM1ITwcdmZoALGUNMAeqVpO18j8SD+UeyMxCrx2oN0FJ/kc92IacwgAiABqaOOuUsCXt9fvcl2aQgsHHoJr+caRSZpA/2ehhv6+9wHE+n48xkgAT+tjeTPPqylrssw7T3CFFz0AV2bt7BuRzObwy5lVKJzuwcS/AR5TRSePGJi4h+SwATub2R/AIa8R44lZowCZw76q6zJPgCrKRleK4FiD7Y6kOueVIdggsAtPCMyPF5gPTjtRAbatdzW9ZatrWv/7f/yF3SW8oCAeSw2muNIP9hHbVsdU/xgD/sHPFDyHAsgoVbRZu42p3CXrpgt7sylEpAQgEJ8ptAWMpaAhcOf+6bkKFfQokWByUCYXPsejUcgYgE+6G92Od6Pv+fDCdbhb+03af8JKCXPG4wEiq0o7vyG3Gcuy6BHBleVbNTKE1Qnk1XwY/8rbDyJkiCUkkaORcyBGRWYQmk3Qs4bKJfLuS5AYh7Pjgr7J5+d25OLrp2edEX/m46QNkz9BmKaM2MKgy49NQqGY21dFNdut2WT8TA57tZlGNVN8X80dCwcUJCE/EHBS46+QVFy7R03RWIQLPAmIAZxoMfiWAJO8FgkOwQAwd+rWCJ7fjHdNbEBKHi841KgQeQ7uwmSNyRcEzASiHDalLNUILQsh3FRayoe0VMgkDi0tNGC+NPIQ8tDd4uZI7o+bujLq669d31mrR7eBrwugBan1IF487dzaIywGSheZivbLDfaUNEOQsEFVe71W3Z80re8DR3SHYc5FldXT5Rr/vTZc/vqy6c2HKNb9bwOKGtOtCpsuanbiFQHuYLDZqjbj3/6oaIp+73cbm9f2f3drdghxHoOaZZrTaU1oAmlcMAfYYoR4xKNXGaNdt/KLCdASsShZrtjvf6RmhFRhRcRz+jUrtjQjo+PdkkYFNyOrDvzhIKBon5BIgNFZ9Dyk/st13cVnON5uKdoAgCzeAyAJP4j0ku5v/WmCntlfi9oXX094FyvKFDWTGQaAhHEeJiTYDG1+fDeWKsy+MbLtRgKkjaMZwJcuu2eTIEwDpQ2XakCvjHyH2CaaoY0QTj8HBPBR38uD5P9BvPYCqQGJT12TBP5OqQNZM+vUhHBxch71u+lSVUPvUzSF3LhBnMBMAGwADABZgJMg7yG2WJd02Q8/SPXuAHtjlhJpWNEjKWsyYwA0iZGioonTbKlVls+B9PV2kYcp6Jl67xlkItvl0u7m87tfja1CayfZstWmgxwvXlCRkxaVDwqfizJD96SzvCmHSv2hsN1vApAx98+tsbG8X/T3x9KEarXQhRQb9tNA1A9/Lt4vtcYdRUgIVIbXEaQfC/SueE+o7nYlBvrtvyepLj5+OOP7Sc//pGKF84/63eRQwcdCviN6ZUbvSJbWGkddtOuFDGaJjl6fbXS7odDa0P9x6MkaVm1nwlkW+ueVZ651uyFs0uSwz3MLArP2BPjfnXXbAcbaKQBLgARh8Oh/eVf/qX95je/EVPhZz//ufV6x3L/vhsStztUhdXppPSY1VIMMIH6E6jQCzs5PrPPPvlE6+pmsbKHm1uBCC+/eW6r6UIMmNzqdjY4tauzU02bKZox5mX9YBKL+SWSE5h97SYRlgChDu7s3dtpkEwg34QGG1p0uVW0GgyFBtTcomfLdcsepmt7eTeym+HE5puttQcDO7+4suPjgWjes+lYIMlkOnUzwGZuCzxtiNsc3ik1oNvqaq+lY4X1t5hhorlSYb6/dl1IKSBTaS9Bf/c92M9pNDFRkyBh8H878zL5LaTJmdzd01rjzD9f412zjtfKfhLq98F+vZQbulzQ3y1tqN5/u4FQuTEYCc3tyjpF3T64OrE/+/lH9pNPrq1VX9hs9MJW8ztN889Pz3QNTaYL++rpc/v66XO7u5/bZMT7oQlqim1npMqsoEczWXdjQ5iKDAcAwrln8FQqaOi30JH3jaBSoZIxHzWDH1+a/fK1JpcmDWCI10IyEmw/TzlRsquD8SV+MwsxFHqdpg36PG9uhWJzABoAihzEdnNHtOhELoZXip9P7T81j5TEc4AISHThanZgZjZy265qtuQcyqiaOm9rc/wM0tfQ3cWsABSeL22qwRL68rqdnLWt18+tw0QFQxv8uOQMS31jtiQyHCM/GAnUQGCJZWZ5BtPSr03Wnclk7KlbYotSA3YFYAImSPpXd7+HYDfqSqo3bbWATen1GE2+5mrI+zK8OPyaHU/H7sfCwKHFcdl7LtRKwBnqttTc408icCOxhHZDrhShK9nVvoZXHC/7uAabqYlOFH9J/GSK6SBD1Pli76T3Mh1Nd/GxYdoseWLyheN1qx5imr/2fTjWWq5Tji3+VcFcc3mEJzDxfPhVuZwgMTV2QzfWAPwQGskfAlNf3gtdAgzapcA0uIzuXeCgj4APV3zo+4UGlHgzNWTsjklh2L+zB1ADR61EryMgKNgbYvjUbU4s8GJl25SsxnM5uwGGQEu1GnXdEkdwjD4TwFS0O5bDPkuMGdaf0RRGAuadXA+AJRx7B194b96DeVKFczv8XmBtxytBIEJek8EuDB4DzGtmVohpAPgeDC7qIOohZ4EAsgSzjudQvZSMF6l3eR5nsNQ91Sj56DiALp2a5Eouu+Hgsi50bG0d+6//BUBCWzLzRtF6zVXvh8IS/sEBCTqRjwAJbyq2AhyoNtWHv/s2IIFCpqpLf60wY+L3AwEJUXBWnZKFhk6JtfGJJR/VCZgocCm67RCQCNBht2keNCpeeLLA+kIjfEJT6QQkyDsBunMpM6K84eg95kRFZnZ22rar0459cJXb2XHTBr3CrCS+aGg42KgoUnUP9dCdh9UM1nAszu34hHirts3mDzYH8cVYkdxtihxtDJ5nvYt1qRhlCkhIus6gTkYxwvFjCoUXAsgjj6GmkylXQj2dGjgXMCE9YRQ/ivKJaEqXYziI5CAAxwj9U5Gj53PqV4mxkVBcjBSJKaprU5YHwoIJNO8dcySQeveLgGIGWLFaz8XIuLgkHeFMFMSy5saWG4PG5V4PPD96SGQR0/nWFjM2fs4ZAAoeDl4UYIDZP0E6QJHpiCmFtIresm5Pn35jX/72mRIjKNg4J806Gkuogm3blA0bjhaKHNvAGMnNPvn8fbu87lun1bD7hxc2vh96OobVbb4sYfTbdOFAAmABRRUTMr5PYkO96NumntkKCQQGfa2Otfs9ASRu9JNijJIppid6bJSRfp38LfgetEXOu5ocObvDEvDJWTjhhk9CFEBVXV0ACVwTvkHOBSIhbVHub5rG4dHhkgifOKiw1rTe00IwyeJjPsVZfmyL0diaKX2kQeG4WNkSHfJwasvZ3HpF168hCmgohFDxkwkexQaNd7URrRa8u0LuTUDD9wQSZNAU0gaNvBIrhFs/mQOJaQNbS/QKNy0KMIE9MSMKUkBC3QpYCoA2MEASkODrB+kMUZywMDjVFCChU2vJ7I37dKaozprVc3wlMhtv3Adhkxe2bnVsVqvZHZGP87lSG6bEbm0zW0vy4uZP2hsCaicnOjGu4hgna4SdC/ObWxD/i+8KJByet3i+7wskvJPRlii43wVIqO57/npLFcewEuK+88kR65kzwWREl2PW1rFPPv1AEjTXMq+t32XK2ZR3AZGnVZ8awDcZnTKB04v7XTBny1SeKXuR6NwA+khlskyRjnwEzZami98N12zWcxhqgBVuNBZSjIbHB/f72k8ADFRIr9fyLiCRAZ8EfobcAVCTe3MMKDifi4IN2IjJofb9mU/I5xizbTZ2derGwOxTs/HEfvmrv7Wb58Q6jq3byO20M7Be3rLjdteOej2ZjXLtYwrYwElezqRonX1aVdIZrWmgfSDAPiIwT+kjNE8rMQ3Q75LasEDfvWZfyKze7Jg1erZY1e1mvLRvHyY2xNyu3ZU3Ap4UJUZii6liLgFtjT2qiTmu+9PMxnfWbjJZbStGl9QJ1lSlFK043sGW8nNE0yFKc2IP7c3AfB3bY3WJWp2oP8g0vIlLKVv8GHaMdOX+eCFh0HQutRNBCw+Gww8BJERtxJreKNfWzrd2cdy1n3x2bf/Fn31uP/nk0loNBxJePPtKBoVH/WMbHJ3I4PDLr7+xp18/t9FoZeMhKUo0UE1rMHTa1mzCkGDhvgg0g8vlzBaruSaUnTZ+AIVy57nGAWGpZcSShb0W9QcT0SpDJTE0+B2tldOFzQBeGx1ds/KloalgjwSk0pRTbZ4m/sdHHQEJrYJlnuPLVD2Z4ilJAwM/Z16Gu7/vP67pp5YIRkIACYIHAHrWWxnVUU+sAT5WyDfTcGHNNQMLqinzxdkCmRJsvYaAhOOjpvX67iPC8XHQwiOZNfDBI2RT25ktIg9lGKOoTYBrgH6Ox2wq1il1DWwPMaNamcAf/B14L1QoMZDQe0J6uW2JnUkjKiBL01rMC71pc+NXIlgxcswsb7tsVKavGaavLbECOeowpmR0Gn48XO87tlcaSHKMaO7TZJp7r5o/TFqDav20h3GvqXlOUoS4dmFPODPFo7PDq00iGcD81Ph7zcS58SY8jKk5DrBmt0Z8qNdgHiOdZJYJSECeVmWpMV4MRiTHin2aJAkxHtjXG5lArzkMMkmFHQxEaqhtQO2GD2CpIztFbgwa8BLAR0ZSAABt+Xg4SBhDIYAecEN9IL1rmNULQBXYP7AV1qaUevmV+DpaNJnAx2Mgg8U402N58cVqd470WDwj5388mwvo4vUrtaFMwwmkHQyyA8RICUn+up1F4IxZEk5IQ8t1fRPHyvVY0HtIVuTSM34X83qPFHVAQsBh8jLSmgBosPRBG+dG5rdIZBniiNnm12IAEhq0ccXJ2Jq9ATlz2/6rf/m/m23bYmfWcup9P4Qcytcz+6oVwu/373/wQEK4c77pbVeBhLgJq0VetVh8jJFAQ8pCEo2tUHKZ/TiSnhLW33jUDydRh7+4p/z5FuzTbmckBJWnStsMatbueynC601Awu8Wj1VjMC7I8IhIMTuKeWND4sKmSfBiEiChtp0bd2q3ZaLif/hkYMcdNuKV5Rm3GAgktDSP5YJKVGQ9vxnTAkohpcSHs4H1+x1brmIDcMkCyFwAN9LNJqBGFKVd/J/HxoV+vgqysECgiQ0ggbzwMAuLrNYdULFeanPQTZWkDXFeWcO4sTGLUrzThnODDIM4wk6asHjDL60TbvHa8AAMXDeIlm+5BKl3DV4ACSoWcDverkX3Pj3leBzJaJExL+DOts7C7yZT0rRiYjgrbaYIJDZrf3wSINT41jA0K6x7RPJDS+kNvFaOBcdnPFnYs2fP7cWrO5vPnMoI9RIqIwBI1uhI3gCQAM0XIKHe3Nr7H54rArLXbdhkemez0cSTMDBhW5HSgEEhjTKTkIYtN5kkDgAJzObwSNjUGjD/BSQ0irYV3Y78MtjAwuSM86AGf+Fu6WdnUJKvtUkqDm4+TcV2oiniXot+eL7Q9LRKDYupelwvh4wEB2dW0mxyjuWYm3wxeH6Opyj9gAtJ582CTYPSbbnsiGnobDS0zWxuJBW36pkmkTUm67BRbodqNLpFV9eXqLtordcrW6CT5HaHGVC5QR9rRqvAobbgKiCYKOpv0wgfTuLiOEkulYAEyHC+y+P640UMYIE2LFygy4S+y3fLwQT3HUCJg7Blq2OAxKEgZgtmVQISeH/8fDcxa8TEcqu/bxNfVRIP6npiphwAATgnTzZrG603ti4KW+Ztm9fr9gANfbmwCcWjJrYNAQma2niqlVgJet8JqKqugb8vkFA9/nEsq6B0HM94jtfOT1pX3gryHpgjVs/x4X712CYTa9/h38XrqALfv7sXeLQZxQdrjTeHJCGgWXYPGAohpnC4a19cngqYdPWXx+n2el0V29yDAZrwnAEkTIYPeloJTiS8jqLVw09VAIs9nczlNDEqNMFR8Y8zv6ZLXsCGJEM0+MVUQEIwEGJyxd8HmMw+wOPgOQOIQOIC71MJER2aq4E7ysstn/3QIw/XkSKCVwcsJaLiGg27PrvS3jKfzu325Uv7m7/+dzZ5mIqdc312Zh9eXtsR032DmdOwkshKbqtm3eq5MxNY9Ems4civkOulJprjRNHtgLdru5lswzibI380pzhPFnMHVRsAxkdWNjo2WdftxcPYXtyNbF7WJGs4OT2y6WRo9S3sEtKI8DeqyXdkWZqi6BbTsbEFUnBDCcZN3CWJGwEJ66XT25nQqqlnl0+xjVCiU7e7A4SdvLQ/x2IJAaQmYDIGG3QBui94PamWCqBB19EPBCTsnu+RmwcgIa9trFfU7Pri2P7kpx/Yf/lPfyypZqsxt9nk1n791/+vzWcj7flXl0/UFH/x1VP77Vd4QbH3kuLAlNCTZjBgHE1oKElMIpMeKv7GtjBH68TFAXQ1rYdhaO4TWaRd2rMwFRR9m70J0MUHFLoP0jSUfUS/M2cvof5AxpgJ/FNtmqj+ASRkNVIRagIS+oOWtVvUrxxfBxJ8wBNAAmsAdWDS0WvfciBBtamkDdDKkWekpg8YmehHPHh5LEBhBinfEUgg6QsgAQkCQALHSI0/BFk1wDSBJDZ4vCQDFB1vpBNM2JODv/wHkoEr3aoc8Js1DVF4PK2TxG8mZqNYADV2qvYOSOC4unIV0NsbURm9Ysy4ZrLcEJAQ6Q15I7dmHSAhT/GWM9UUqieTKTRsHK/VPS1qCUuDdVa3ztY68vgAV9gzDmLv4vsACc5w8AvYPQ326XMkigXTVnt6AhKifgnWEAxDHrdTOPuL98rACAAs9P9hiOiAZvIASIPKwx5E9zSvA56y1nSvHWBccs/TiCOZZaIv34l0PzuQgIoF3yyzToufIUUEXNgIXBNHVg0yqVrum8EaKEa4gB6ei8hy1lRmHs6mkefOXNCNWBp5E9Nx1i5nenAuGT5xP3J9NHO8sY4EIvg9sLLpYimGGt40vHakDbhayPQUwCWxRgCaOdYYpcq4MXNZrvt0lNovkRLpfTU8HlvXd0pX8WhkB+sFKlRM930fcEBnhXQjJaxoX0ggAD8LXwyliMh8SwKbPZBQ79l63bL/5l/9EUjY0RbjJvJF1TOwdUHu7aIeq7N2k/zqD2Oji03mbYwEphYUIdAepVlLpnAqllarHwxICOQwGAm8Ni1saVLB+44NN4rXQC6jUD0ELaqb6OMTM9CyiPfy5leFvCf+6NhncnLHzwDTsrlQwqOe2Scff2Cffnhu/WJhtXJk2w2e6nNR9lqia65sPplZpzjyZhhaPzKJBCTASIDmV27ZOF3zrkU+FRXhdeBupz4FjUVRG2ZaMPl3RP/xb4pINg/orCwW5HkHvSt8DACGkDvwnIOj/k66oqnIKqiVDuxMpyDifvV0OnUbDFw/6+d/IT2fCiwMB2EOwBaAvaAGPdfCJvbBMmiKnovtRbdZOzc7Om7Z4KhjuYpMmjcubKfyKy5pC31vK38FjBoBEMoNvgtMrEDtKVJgdBTWGUBhbNnp+Yky2jkGFCY3t/d2c3NnkxmsEqYaawEKkwlZ6ix4GHJlcq0dT2ai3wJsYAB5BWB0VNhqTUFNXvNWxcNssbHJqrQp+kJJG9hUmgIS5uQfJyCB+EeABKi59RzDRdgInuAhvwQah8KpbzTofL64OLcnT650v9EwMFETMyD0dIlaSdQi11rcJxGho808IdFC6JMRY5iKxc+Cth1Agsyg1m6s6LIGZ0LwgUmaqP5cF7OxTccT205nVjQamuZ1YKWstja9H9rDyzub3A8tzwqBYTqH65WKd2KLtmGueDAxf9M9fNig6uvvCCRUm8oqkMC9WG8y+UwTG00UmB7tmwFNgMUucqmTPgeIsAMSmEyZwIQCvwQ2WK4qQBo2RMU/so6gHSTqLUm0ACSwrknNh6Yv6D8B8JYrm6xXNqFwLnJbZIUYCQ/rrY2gDqOZxAwLmAKUnmKrwkiIfeLweP4hQMLbgIDH1tjqc8bxfuy86m/fASQ8uqlVvvn4ur4HnN4FJLD2YgaFHIWChmL56Ghg11dndnI6kAs1BR4Tv/VmLgqqm+3mdnFxZr1B313FlQSwN9aTIwgSovHIC+AAqxKQ4McN93Yi3NwDh8eJNRwgQfcwjbj23ET7TTnq0givF9KeUpTFfhnMM9Z/WAkACvyb9f6v/uqvlAjEGgBTod1xQFP1RMqRB0gQQB3mn0xbYa8tN0r4OT0+0/X/7bPn9vTr39rdqxurlRsbtPv2/tW1XZ+eG3PK7XwpaQAK25A2ZK2GAIVaw6d3/qylbVQkOzCqIpLGMBleOvsKWYP7euCXMIUqjxyCZJLWkdVbA6Xn3Ixn9vTmwe4nE9F1AYLK9Uw+MMQbrwCLeMaG+9doHVojF+E10hhmlslZnHmBN12zyXz3Wtyxzk3WZIrKPpA+6xwn9/pDIEFrbQVA0nlNOfbUvbtmR4+VqPV/B0BCAF08P9cZ0qtewdpd2tV53372ow/tn/7sI/vgemD1cmTz0Y198cu/stHDnczZPv7kM2tmLfvVb35rX3711GZz4pMvbLVuqPGfr1Y2RBo4mYuKDkNB0as0xpqurtVMYMqGJwCSkgERkE0Hjzab0iV3eCsxiS+5H2lSiJX0RpTvKwmCtCCkhEJNXWeu90X9hFRNjATqNjdhBkigYT8EEpiMO+uSRt2BhL0pX2KPJDM4TVYLopqdyq1mtRR1QECC0q5g3DFIWGzEUoQ98DZGQgAJVUYCjRc3Ga8fIIXHw2zRTRzxdGKowiBkLV8P3+vdkFk1JrF7CUigvpDJJc18PcXhcoEnRoIZjASXR4iVkNJBaqw59aaawwASxMpoIXd2BhT3TFYD9MwFwrMehWTW08lWpscREOrSrT2QIP2GgBBFraf1rTog5H1pxsz9k0xNY28O0JS4Wu7JYCXIF4jmPUkzd71OGgowCGHt5j09jMbOykj7vXqQtE5L3qA16HejGeO5FW9NzZf2b9gImKmxiim+NLFeKdpgNondhAeHXh/ng9ho6mD39pBXAowE9qFUJyBdg9mj2jyZqgNUBNgCUKPhAWvVDEY0z16zVhFec4C37k9Avc79BTCB9wz7QA5jFmnPauMeM4uVQAvKMq1Zljwg8AKpAAnUb/QmSNfaBalo7uUlT4kaewWSnVYCBEq9n2AOUMNyfboNh7MT2CNiDdUekIAE9hCuwVizABx0/FL9CIgOMOjpJA7m8wX1/LbWtdWqsP/uX/8fYiQI5WvCQPGZ0X9UjITXJj5VympM4pPe6E0F12GTXQURvguQgOEbRUgVSPBF36lFbpD05o/DAvLwN6vTU15PMBKiMKq+/0MgQe8tLUBvKnbfXmi+zkhQ9ivUxh2Q4O7ZYHJZbYnlmW7y06PMPk1AwqAFnejelnOPSMK1tJ03VFjOxlPrtPpqXHGN1Q2SsRFlQutAttETCXGU0dJc2uzqR+TWi+GQFlPdVOm4c0N0ux1Nl+LYwUrg3xxDIhk5V6Ep4m8DSGDRPz0913n0uEXouL4hRdERkgZufhaGAfp+dOVpgjqdzxTdBOIMywAPg+XCKVGgmB71uNTGzz3uz0XBbW5Y2ctcI9hpiwLFaAskvdbwTY+/ZaMASCAGcoGEsIYpmWcrj8ZQVylQXBfY6uWSjgAkUOizaWAU9vLVrd3fjURppVgDSMC8Eaqmon1gN2waNptTuDrdGNry6VnXjk9b1u9SeM7lCyDAR7m7ZqPF2iZMR6BFJiBhtmL6XrMNsomsYwAJ01UpIKGZt63ZYZFziiagApN+mnTR7WZjbRIACUgbWDBJ6wggIWJyaH4oZBZTp1DzHx9CmplyRnwTYJ80fq4NDO2grwNUsW7e5iwFJnRsNH489TgURq4j0d8roYOifL5QVCnRjwAJ7bxlnWZhyBumdw/28puXNr65E+IZhrA8LpurJnkNf00cx+/y8YcCCdWJNddTNJYqbqDa5Q0rU6EVdMrX6P5hxpp8UxS5CxpPXcyVCbi6TUACUY6CpZA2ACxAnDSrQ+8GXJDZrRe9eh2b0uZTfBG8EMLBHp0lGzqGihOuMdy+s8xmjaaNMZhbb3ZAwgpvBYo92YY9Lm34vkBC7BHV9bXaKMXxfPT8fAdpxLuAhHftH9Vr57G1/l1AAhMPmnQmP7CCAA9+9KNP7c9+8TP75NMP1fSUm6W9ePnMnn/71MajOxuPh7p2YTtB94YiOxmNVaTFWgsQoIkedHrvcPzza/v1VvvX3mxuI1NO3aepOKSwdaquF+S7mNCU5EIDIvPeRN1Vg5hlTgMlNeHkRHsDHgF/+7d/q6EAwwH+YxGm+ExzHGffKIqUZtk3GExTOYbETF6cXliv1bXR/YP96le/sudff619qN9u2cXJqZ0dnVi7ntuSNWk8FZAAu4NpFetbAAno2XzS6JMx5A+a5qqL89g79xTxqDcSJdj6mMAx/QNIQJaA7woeNI1O36zZtYfFxr65G9rLmwf9XB4TxPUVmSjgsMwAH8juIzJS22nJgMCBbSWdcKdCHMG7YLVR0oM3+j75k45fEzCn3pag2Vpsd3am6ZL0zhamh+6XVBgzx9NkVhPklaQNcY/5fRUuqA4cCaSvfv/39EiIfeDwPtZEzzbWaW6tl5s9uTq2n37+of3kkwvrt2o2eXhmo/tv7dunX9lsWtrZccs+/+lPrd3q25df/tZ++/U3tlgS83ZmC8yQARIWaxtPoUYvVcw3MexU7KM3BhHLSCPaE5DQsPOTnrUL37O4BmC+DicTSWqod/LCwS43XdxoYgrQAIUfMGYu9jhMzuQ9UwESkCwhQwX7fpO0QckHqmVhEqSBgEwXHeDhHKgeUtSc9+nVAQAAIABJREFU+w/AUAJwlM4d9ioNJQzWPwBIGPSb1kfq0YF5wZ24EhDgenGimTvu37AERICFkAlAmE5hZQBo+lCH9xqmzA2ZWtLcOYUdIEHSpwQkuFkib5B9vyNPBxge1IDcX5o1x3rDNYzEieQG2FFqQN2DgPdNO8na0Ez+TtQQMUEXqJnz/Hsgge3eB2Zys3DZYMgJaLgDEUp3UfgpUTPE+eCzGwymeFg8miLeOsVbcg9Hn6J9IRkvw0jgWqPWhnkqqVB4c8AsS88TUZJRG7n9iXspRO8D0AUwCYtDzS2ZntTdSsEhPhevDk8AoQ5i7QBI8Pqdx4J5gvzGGQhIiKgP+A+AAYDYGd9+HcbS4CpL1hR/LAAN6nbYw8gSqEwKJLTtrjWzwupNZBBIgOeK92a/UHx70fEB2trrbJgIDiaxHrsPjBhcDIIOgAT5EOh11wQk0NBzfXDOuc567Zb6BVxjdf3tJAiRiuGMAnVcMENJNpNPQgKTU9JIeADGcff9wUFojoHkDQ2eA2AmsRKQjdQKs3pPQML/8L/+WwcSFApDvfRHIGGHRHGD6cC/oxCvAgl+ovYmQUIvU+QRP3tM2oBZFAVSSBuiKdkV5d8ByHhboxBAQhRC0QxrE5YhYKJlhclRovfv3tcfACTsC07QW4990Q1fgr45xc4ZCSBpVBVLaxhO2qUVTYCEpn304RP78PrYjjtEAY5stRhbuZlY3txau9nUdIUmD1McJvNoltzgLeg8XM7o+gvdPOFlQDEVVC1eJzpzaSfV4PsN4AWpsyr5GokE50m6p9Qs8is8ZgAJnLcwmQmjPRaQKpAgjRuxWJUpcQpxsCxrqCAN8y/OjTwsZjASKD5hCUBNBD1HukCRxfXW0MZP4x6vSdJG4hW7NTs9ytWwkwEuJD7zhYYxLQs2CxyZyRQpw4e59LBZw4EEkPmHIf4PFKQ1xa+1+4VT+o770sgykXt4GNmLlzcCEqDCYYIkM5wFjsrORGBygExiBoNiXer1AHCcnBIbhRYRgGFqqzl+FhtRYJmnjaZLm6DjJT4qSRsCSCjrhVnWtQUO/AAJW8CTjoAEinUaRunUEpAgkGXpSRnn52d2fn6qYwYjAWMwjocccmkSgq42c8pbsE6CkeAFUNJVV+KFfFPfe44oekjatUQrnbo3h65B0TddBkHBzPPG+adJwOxxNRlZ0cism7es12pDKBET4dWzF3b/8saWGGKlKX5s/gp7okCmukxMm1gjouCNr9/UoOr73KRaf96s9FdzlNa9QyABtuy2aFitmeRaMVVMNLv4OzESEngnNkJkNIupUGqKCVAgw8UAEgAXmFyz2a437jHRqMulmU1TzROpDBPiUd3clmkPBfgENsJiYfLKLlqSNEy3DRuu14p8HMOmQavNFEj62787RkIUb4cNfRWQftO5UpGTKKVv+vt3AQlv2ztUkO0WxMf//TYggXOCuRWu0bxOTHDff3Jt/9mf/5n983/+z+xP/uRzOcBTmN/dvrSvn/7GXr16brevXopF1ukPrCj6NiE26+4+RdYunFWQYqw0bdMLfczw0v0y9jRaqKxucMqUXxO9ZADJ9E/gcGICqvHV1MxEJ+b+5/6EhcAUMkwo+TdFM0wE4hlhq33++ee6jx+GQ0P65ukqvv/L4A3qOLGhgFrjmbXytl1fXNvVxaU1ypp98/SZDBsf7u6sqNXt5HhglydnilFcMpG+H9p6MtNrDRMxGFfNdiZpA/edgl/xoyBFKrEqkXdwK8tYK9HdRWEHSEBLn1Ok1z1RaD7zhAbSFroDq7WPbLra2vP7kT2/ubXhGAbX0s5OjyxvAmYC7vI4xJ0xhST21dlAO48ZNMX1XM7i7uS/sYf74U5ex32qV8c9jJ8C6QLJ7Dmq/Cj2w8uAhkLXoM4zDa8PYfBroOguUwpSNPzxd06vd0O2HxpIiPUfIKG2mdhxJ7OPP7iyX/yTT+zTD84t287s5vlv7P7mG7u7uVWjc3V1bJ999rnlzY49ffrcnj1/YcslzUkuZgL7M8AO0oYlDRT6/bwlirtY9TRDGAnKuNrZbRg8Xp71rE1MYd7WxBXgBqNmop45NDnxblwjdRiIeCShi6dOQa4Cy88bQaeCU7e5ZDKkDc5IqNnRgAkp03OfAHtM5Eb0b85PeCQwOHEDTG/WaFBokDSbZZKa5A14RSmJh+mwGls36w5pA69zsSTlK3srI+Goh2cENRA7BVc597ybxgWQgMSDOEmGMpgjUu8wsGE40+n0xORYItNJ9RtrhpJSlMhErOTrQIK/H94gv9MVW1ZyksVaAB/XoEsb3OhTXgR6bCbZxIozTHADWKbs+ItQx7g8zM0BJRtaUN90EiuaerAu/wAGdXoOxXx6ckswnd0/aD+drgIJ1fU+wASMtzl3/D3MK+RJGqokr5noHyLJAY8EDULkKzETALTzY0jpcfxNeNOwpjqgl6QOrFwRn8l1g2x5x0hoigkFq3lBfZRqdrGPhFoC3nGevWSB2QaQwEQdfwT2ItY9yGjyDxFzMZn0UjALdKZhBmQM01WuCzxu5m5wDphdAqLkAnHoC/Af4ekXK7wPPIFDzO9myxq1pgZ/kkUkZhjniGuKx5HsQxGoKUlBCQ7Speq1hXcWQAJvSse+tpFHAuAYJZ6GX6nvcVYC1yM+HH4vUmd6+tYeIIjzBSNcgK1kEwCvLjcNrzBdN5JJuETC5Q0OJGzreMQV9j//b/+3UhsCSOBYKC3oPyaPhENGgg42JzaxE9DxvesjkO24QeNG8IXSDW7eBCRAf4mmMZqV6o3++oTld1/JYQF5+BtVIIHXUQUSpAlSJI1fxNXXHUBCLDy7rytP8FgR/HpjInWoijxt3Oj8w4tUlDkYCfgdIF8AFEDTZHYyaNqTJ2d2fda3kw60SFztYRPMLGtsrJVo5z7VQEfUsW6354t6k+O9kDcCiz83WyxsgDXQ1EPewWtdiIqU4jtTA6b3muJdKNAoHvkvaOv8nOMmHdho9JrGiMPj7AOf9DNhiN+FmhY6YV+0WZBwT62l8+JgCAuRpuBLvAE8MonBDBsFDTmeCKDcfAZEmUymO9quJAVz91voD+p2dgIaz9SoqefZkj3bYHH2JhhZhAMJpd3fTQ2CQp5Br89sPlsp85Y8ayYFl1en1um3faGENjnoCUgYj6d2/0CBMrXxlGQCtGRMxqEWM9EDcc1tta4pEQJGAhsxIE+v37ReL7NuB1IVdF1vOvDQUNFNFvN8KSABnag8EhbkW9cNIKGstwUkzDkeFMitruXdtq43gASKY64Lnk+UuXIlQAiPBFzHw8uAIoHrXw65NBqJylmy+SeNcUgY4p6K+yUKx9isw3TTm2zfxCGu7U0+F5oIauog52BfY4oit27HCwNdQ4AOs6kV9UwgQr/dtbzesPlwbDfPntvdyxsb3t45WLCzIdhr97Uh0Qin6WcU09Wvg1HwKKDwHYCEaKiiqY3GUscESvgBkEAxSzG1AypTUePG+241VJU78H6ZhlFQUiK4xMGsta1bE/CFt0tk62ZjrXpdmlCABLTvG7l6I+FC67u1ZpFbSQwT2d2AQFlu83pNkobJtm4PAIPLjbwToFTivQGt8m2MhMP19veVNlRBguq6H+foTYyE+Lu/70BCq2jaZuWsHgqb66tz+8UvfmZ//p//J/bjzz/SFJI1ejEb2qub5/bwcG8P96/kWVK0enKNp2HAfBSmV4DfYf6mhfENHgkxaYpYV36PQtjZZL5+e3qDm3HxfW963DuHNRNpGeCj2E2t1s4bgX/HfQ+Y/NVXX8lsEYYhhpE81u3dnZgKMiymOW7kmqLx+0SBydJhvbWjoxP76P2P7OLs3Cb3I/v1L7+wl8+/FVDQbtTt9HhgR90jq21KG90+2PjuQQkP9QQkuBkkrze3Jiy8lhsvMiWDPgt9W6bCotV4CJyy4QExaVCXS/Xp7G9Q3PlajTj3AelSRyfW6BzLr+ab2wd7df8gGRU0+s8++UBgEJ4V0/lEwFsp+jEMNDctVlLChqLYgVN6rAUA7WJtoxEDAqf5Ih8KIKHecMZJeFbE2qV7Ma1n3uykuMdkFqiiuIT6nmjgeAlUGifPbHfDPz5rv/2BGAmamiYQmdfexGxwObRuc2vvPTmzX/z0U/v04wtrNVY2Gb6UtGE6frBupyUQ6ezsQtPwp89e2MuXN4p2Hk/ZM2ls3X9CXgka59eVrOFsG75eSyLUqG8lNSlaTSsaWzsesLciOejK3I2UECjnPB5AQrPJIMa7BIAEGRxL2oK0h9PBXvi62eIutUFmi+XOI+ExaYOzStzDyZMbkCbAUHBKvcegAvrSIDmQAJOfJp17nKQegAQyvf4QIKHXdo8EmEUCEGypCStrA405DaGeOCVULRdEYfNa1ccrbhOggSY/gAQqDeo21i6aazyTda3W3ddM8bBKtiCFopc8Elxe5GaL/K17gsRgifuNfSoriK+FJcIehmSvbq28kESLx+XxuSlgEFA3ZIq0TRr8JV4s7o+g6XwaYu7kmmnIoSsmyQ3kY5ESngQ/pChVrmVwR+o/6ijeHyApQIHSc0qXd/B7otEnkz4lJihe1MEjrRPJf8PZsv4eJN0QsyuZ2KbBjZxtkoREZqJ4FCkKEnYZCABykJqSSwATiByUweoBkCCTVZhQNWc5y7yyWVfyASxoJ2YEV8zrEbGImoVlrKNIfhpuDsuw7X441loFI8Gfinq6YYOTY5euIZnc4IHhAJoGRfyOZL4ePcv7B0fSaBU5ttgZ4f3grFUqoBjIOKvSAWyAhIiD5PrzBAfek8e9wkxzwNyBBF+HMDKGjekgStR6WqcqDKOoZwVSBIstpHdiW3ucrMxK5ZEg9wbb1ru2Xuf2L/7i/zGrdZ01hqxNe452Vpmm/xAff+/NFg+BBB1sjJcSI4Goond9xOZxOJnzxsQbmDcBCdHAR7NSLfK1Af5AjIQADQJI4LE1iagACVo8qjm4XNjvMFusUpuriKZv3sS/JDMdIcp7IEEUpAQkrJcTq5XQNM16XQcSzs8GdnHcsbMeCymu9kRDEtC2kgu0qDplzUYPM+u0eyrGWOiYyIhiNCXTeuy01abHNyIhQRLBjamiCUAgTZtDPxpNYAAJNJthnBU0yCg2AzDQAlEpSuJYi6aJ7EIRSz7VppHdQaboW1lQ0RCLogo9LpIcFtqAsJljUwPNBlCwLVMzJA0y4xaqjQ+B63/Z8IiG8s346LhuZ8e5taCftkB+k5t3ncLN0yK0eTUKMQXubiggzAo0EdumaLnTGcgyRoBmT967EJCAlwF7A8clPBL4PYoggAKKFIwhRUGjYNiyKea22tRtkoAGNmJ/XWan512fnLSbcp1087GpnKlxCMd3QXE5JT4ADQEJPNa6gaFiYfjfEDe2Ime+07ei09bCPl3M1Ty6FMUBPTeN7Njp6Yn1+11v2NXouBuyjI6oDKShLDXRAkyM+0SbZppi8b1A5KsgQsgfvEh1xg/LqiZ9KS1E5uqim7oBHb8js8WOpz7QNGGmWM7n2gT6rY4d9/rWypq2HE3t1fNv7f7Vjb16/sK2mEGu3CguGAJswnrNKd4sCvHDz8GS+j5AQqx7cTwCQKXrR9oAIwEqJ68JIzU20Ni4d+sHm1sCE7SOpNx7jIbYv5ir7mIg5Y9gVpRbK2gqMK/clAISennTmjLR80IL6iHTBKYBVBQACUtSBDjHrZbdM3nFLHRTE5AwWpXyTYBuWNadFUPz8ndltvh9gASOYdXjprpPBaPhXYyEQ4bK7wAjB6kf1derUiyxqx5jusi1niVLsVrOPDg+6tkHH1zbZ59+ZJdXONV3VehvVjMbjm5szVRnPtbjdnpEzR4rbzvMcLWGapzpyNl0NPRGME2ywsTT378XiHKPT/saQIJ72ThgUKbiHAppFUjg95gM4tgNY4l1gp8zgQpfBL7WNHE2k8ki7AMe+/r6WvcyVFYoy3w0oEI3mypEaRIf7pnob6zT6tr5ybl99MHHNugN7OWzF/Y3/+6v7OFuaO1Wbmd4MfS6aiaIfxzBzHgY2nrG9GhlhczUnN6uPPFObi3SLjotrX0LVE4NB9e4v2Rayf0HXZmpEevmyuU/rJMArz4hhYZd2niztA6+DL1TGy7W9vWre7sbjdTY4Jnzp7/4ma3WU5uOhzacjG2BiWoGG6EumRVTOfwf1oAVUBRoMBZrm45nAlPco0cZNomnxPhUOa5eMyVEN85fTCf5Wut13vJBDCL6NAjgM9FwAvMP6qed8dsPBCRE/Rb32yGQkNncbDO1415hP/7sffvRJ0/seFBYUWO/Xtl6PrGjvgPyxFnf3DzIaPHbVzc2n2N+mdtkyp6+8uklUdRimSX3fMCvLfIvBgJbsUNaAAnQoRtra7dK63cdSGCIA9j/MBwr9YmEn0azrboM1hXRjJJQEGcnE861NYuOGgcmuHpvca9t2C9xPF5bt1ezk+OuzBaRumh6Sex3alIFFKUISBiV+DlJOlGWuuZCNkA/T8OSYxqKRyrMI6bEusJ/fyDBj8O2YrZIE+SAJlec07xpsKRG1+uaz5Ah0Ix7coNqMF221EveDMqLAjljBlu1/ztAglgDJfUqbMQimTm6ATVAAuwP90ppap/n2pG30YpIbI8Xp8HmPuW+lZ+LPBIqDOI0+GNdAQBS0z6HqbB8DUjw6b/XluFLoLo3khQqQIJmqOGtxOPb1u4fxjadw6D0+HS8muQ3lhha3GuseQ4Y4onie3vcF8TKRuQsCRkBJAhoazZViyuVLE3UvbkP00o8MNzDQGaQEvt7zCfDKMAEBm34Tri0GXCU4QwmtPwNkq2lzpPiEwESFPmqdt1lV5JB7llNrCftbse6nZ4YP1Y2tE49PAxtROy2TBLZU0CPMvngyENBQgpspeGChcwOaQ61eilj+BigSM4QBrDJayK8c+SZkGoXZNjsnWJT4hnCIFAADwCeGyB22y2lHrUEKLBm+rWtc1DfyIMoI4GhCevId28BCdxsnHsNVh0QUg+R4iu9tvDhF8+LRBxmh4bCiZFQ1rh32/Yv/+L/ksxhByTgWYVs7h8bkCCKetK8a6pHdEnobpJGThtTNM0sXk1HiKC+V4vvw0IqiugqSl6d3kfz+VihFTdb3LxRVFcRqXelNrwL5AhGRDQ80QhFERiapV3hWXlAvb5q4FLV0T393iGQ8PrrYdENQ4QqkADlMZnByOEXq9y5CpuTIxyOMd/rWquxsfNBZkW2skYNY6mVZY3SOuRl89pWpT3cTqzbObLzcxD9M5lNjSf3NhzeaZIU54dFTg1+YpgEYLBLbUhFcUwVaGBoPqG/R9ES51WTkITixoQsgKA4nv67DiRw/bFZetPKBkwTSeHa8FQBNa9+l8v5VZp8R5bXmAmtPbFBG35JBGTNXYWZ7CgZgckrUgg3bmQTbrfr1mo37OKssHrDqfRsTrh588GCKCdamSNmatQnY1xwmQQUAi/QhDEV4bQPBh27uDyxdp/FA0dnik+neKGvZPo0JB5sDABCodOwDUi5EdeI7hJ2Ba+7JmmD6FhFzdAwdnoNO6UI6eLqnSZMaMkoPsQ2KPX6RLtcmC14bPwhGoXNlzUrs1ySmQ0Ghu2uUhuYRBO51ul1pWOmCMCHpNtrq2jD9wL6Z4A7QRlkU1GTmwonxZRhDpYkQIGkx3XvC61vigEm7ICEJufVAQwmgmo4vn2m5+x3e44gJzd59kgZeDYyN7tagaQ3rJzNrJXlojUzDdBkcbm20f2dDW/ulDPPtHbFOsVuy2QvvVY2wiiw4xqOz3G/C7xKG3913dJ6VStVyCv2p8JqUKNf+Zv4WtTitFuJhQOI2KzbFvO3xPQSlTI1dZGqEeurMttlwOpUPIEipW/8bR2DTIXrdj4XC0ExkNuttZC0gJED3PJfijxzXSATja2M3xYlYNTWVgBuUDSzht3P5rZq5jZab+1mMrMxLIYmcaJQ2jFvzd8qbThc//5QRsKb1vFo1N/083cBATvvgDc8wNvX79flDO/aaw5/DpBAow79nstCU8ctcXGZXV6c2slp166uz5Xsg6xtUy7kl0A8m6YwRAZ2T63XP1EjLS0xdCuApAS84qmioix8DJh+71z9ScWZerZ2SgmhceE+45rise5vb/yaBWRFE0qyAI2wpmcza2BytfEC3j1M2vp7iv2Ibv7mm2/ETIsPfs5/gE9EUC4U2QY9lIagIeD3xbev7Obm1s5PL+wnP/qJXZ1d2XQ0sa9+9aX96t//WjjJRx+8p2ucaT9vgeQDCvXxEKkfsY/JqFRmWhiTscfNtQeeX5za+dWlmFw0hjKrZM3nep87I4oidDKcyJOnLc0vjD6f0AtsKzc2QyLEXtgZWJl37MXDxJ69eiWdL4yyP/3FT8UkvL15ac9fPLeSRqRoWck0LsM4rhCAwHNzLwOq41sCUMJz07gGkAClmOZKUqIUAycmQ4UxyXpW3WMnc9+H8FQIvbWkDXOXBlLBvP4R1bR/3l//MTmrTtB8/VPxXGFBVB+vyk6rrq38Ds19K1sbib4YRPd6ub1/fWKffXxll+eAwnVbzsfW63YU9cd+++IbZyNMJx5haPW2Tefos6dayzXBFMfYXyeANDUWMooGbM2ioajsQb9rvRYDF5icS02FYTDQbN7ejwToi/8F46DWVGNE04ZUZDqfuyHjstTEO4AENTSJBr1eweQkqnurpAWkDccnXRv0qZtgIHozLVkgCVIs7TKM3so7iVqFho97KpiaYie1Gxp6ME3dlmvrM8GA0p88EmgiISGR6EQpp5SFsqbJtBgPG1Kt+AyrdCXzxk6rnlJiSFrw5AbVpQITHWyvIYnB1HKxfU06WhJfqD3Vva24ppBqNZs0ke6JhKeBpvBbr8UidYYGHyNIGjL+Uyx3avqRNii9Ze3pabt6qvB4WEknGFjQSCIv1gh9bwiuuhyph9ZCajI8ruYe2anamvpwq+m6O/lHzKoDdN5w4kfhLKwysZN1byVDRED0h/FUdxA1jZidaTAq9mDqnVQvVeVTlfqAmscTWTi+frx9sOp7wiGQoKVYDasDg7pmSDwAPINQBUsQyeIS80LkIs58pSbmOVgjo24QCLyZaZKOGaGbMUPLR4CFZwuDo4bqcmIueUbOZbfn7OZm0bLlzM092SsULYrxt6K2PaqxaOPH5SxQwQiAHrBRkJUh49Yc2t371eIn1pUAAb6dJD4h2QrQJ1JsSA3S8dBH8oOBeyujxpV1Whg6NpXi4KwF90Hw+g0ggRoUKaAD2b7ewWB1iRJ7QdStSnlIANUOuMWDRlcAvl4MPllHmuoRABK22679T//m32qdCmnDPv7xHxkj4Q8BEqAictA50FHoVjeQ6gSv2oTz779PQALvIS4K/h0NdLwnTXdCu1zR7sf7CyAhvtZtUdHN/l5AAjEouspAttONQU53fWlZDcMps4vzloCEXrewpi3tuM0mjJeCpzpkWakIOKoPgITJcCEd2+nJpRpG6NSwEabTkaPCiWVxCCSE1p1psxbZJFfgWPEzGj0mUioIpbd+3bQupq8ycExa+Shw4jrRYllzsyGfmrjWNlxVA0gIGn0sFAEmgIZvNkytmRb4xIC4mNDzudZwz2CQS7Z8AmhKm9buwkiAguXyFU2fkY/LMXajx5uModhC34LSuBJwgf4JnSDFDOaLsBtOTnsCVYpu7mkSCUhg8YYCxkLPtGM0WfrrRHoAIwFpwgzjxbXMFuWMjOSh4e7MAAntLkyUzLqFUyhV9KeoJyZcRJMpAWKBwU7dlqDUTAtqua3MQYQFtE+rWdbqWKvd1kSZiWCr27Hj0xNpC2GkdLqua5OkJCU0eLMVMaU+KREtjr48UTCj6DwEEkQvTDnLUcjGsVZjreO9BxLQUXNdOpDgZnEUW1xzvX5HhSvXFAwWHJeb6PHq7hHgudp1q7ORjijERwITYG+spslIVMfOz7caIjacNH2LeyHWK030fiAgofqeeVzdb1D9PJ9Rmy3FkDbPZObE72EupUIkSYkoUNDGApr4a4Mcx5QtswKzJZg9NIfLpVgJsBBQCkvqgG4TKh4mjEzRxARJNMtyY0v+UxLD1pas7Q2XM6waTRuuyx2QsEkGi2jE0ZizXr0pteGPQMJBn1b50pM43FCXNW4teRoTIqaEsG9yNR+Kq+sCxFEcrdXkIyvIi7b1js8tL7q6BihKWUc55uGRwLkO1oGKp5S64Hues1Kg/geQEAWxx36tbXh/p1e83jhjjEnPnpqL2YwnQvCc/C1FPgAC+4JYB/O5Yh8BEmIdCCCBGDDuAdGNMU4X/bmhhpFm8e7Vg3343of26cef20nvyO5u7u03//4L++rLLzWd/vjDj2yN6SHFntWcAYZ5XdKyai+XyR7mtCubzkZ2P7rXMcS/5uLqWmAYcYGYvK5ogmYLARMwfNqtlo6LmzW2dsw7ah+x7gJIIC2m3ROQ8Go0s69fvJBBLZ4XH390rfN2f/fK7h7uLe+0BeZinUwj0uHcbf1epLCmcF6Qo57YCDd3pOg4BipTNhhUNfMpI01ZYhTsBgLp+7GGqaBXgef7m6atSqLwwQHX0t8VkBBDh+p6WgX2MJHut6h12BNXAn7OTpv26UdP7L2rE+u0PVaR5hwqNsDK7e292Boy2s9atm0UaprVwFLUsyeJGu0NGU2mARRsl/KPOu637PSkZ2cnR9btNG27GttyNvbYRcxjifeEFbiAgp3Le4GMu5rWvEyyA5pRN0pO6T80vaJOw2qhOYaiDbi2siIrNRDodXMbHLWt38PYkfrM6f27umvtgxCABPZyGAnBllPNrAhFJsc+YBElmxpBXgF7IIGaogokkFqlZr0kstEbzgAS8N5qNrcCElhvWGcOgQRqEV4HNzp1iwMJPAagF0w06jdVyDsgAVNomq5W200swxyR+86vCfdsAUiAju9pFQ6mzJGrotesMyFjeehRAAAgAElEQVSnEUveSSkqGuCSdUWO/0TnlgzQ3Osl6m7tr5WEAZI+eOzpBNNGjJt5AQ6GRh/jzWJERe5N91gbuc/C+yLqe91vpBhpCu9gntKvkpyBRrTaAwVzSA1uJZ41/KDYxxWByDUlUDUZgG7crBp6vli5UOiV8OOPv8SrgtQP3i9rCqag5VaeWFyfs+lSBpaAYMihHEiA2Yosdmkbos6h8SvdBqlKTdN7mDtcXwCqk/lUsgWAM85d0YbF2rEGIGhi/8rjgEQTgAT2GIAxZFaKP/BjxfN48oIzExiWZluvHwSiigSQYqTDbHfuSUI8RuwxMvLEALVRk+H2vudy3xvdL8lMF9aaZMJtB58cFI9zsxHIB0DH/SvJburdACgEwMss3I0zdX9XEjaQi7gpKsfe42Ulc0A+2ujII2G7bdv/CJBQg73hZosOJDgv4x+VtOFtQEKVUVBlJITxRkgbHpvIVTeouHmqN1d1gv2miV4AD4G6V5t6v2DeXKhFc/P230gROwngCPQp3vfhhDJeZxVIeAxEqL7PNz8/m1U42Gp1TXnFCUiorW0DLbm2NJIJBz2zq8uBgIQir1ltPbUe5or51oomy8jC6kRFskiDbNIVbGAo92zQPxVVnY5kvhjbcgUbwW8EFUWJ6ggjgdceQALnV8e+QtNlIT8eHEmr5oyO5AD9iNac5pRjVqV17xdjbl6fpEUsDM8dHg1qpotCRWx1yhLmkCChbGSwD0DeBSwo49iReHSGPJ57HcwMX1Aa124XWUNXJoZHfRZYB0t4nRRoKkLkbgvVkSlgzZYwBUB3ZYxYUyExnZICAChhynjHcR1GA0ACBbJfq+jNmnru8Xhu4wnvhequIQfv2XorRgKUQUAK93qgSHIgodttWCsnWrJm7eTUzGLr2tiazYmkojBkKrMEkKnbUvp1BxKIJYNGi4SCKXKjaEvaIK0WTIBWISCBc8g56A+6oiPSZPA9+V7IaNwR+zj2MEeI6nRN7d6Yq5rMEPfqnjqYssuT3s5VUn68WaiJuHv17QudL4EGjYZHPG431s4dtGITYPoEGED0D0kNclJg0rpm8rRVU7Fh4jad2eju1ubjic2YiKbfQb+o+FLYEPKn2JvAHha9UXwfMgy8OH83IyGu9TgGu+uM+229sBXNIdqE5BjtxkJeDOs5IpYqDJWSPAMqnoAZTKlqdTmP52xSaFXxJZnPBBz0sqaAhCIBCXUmOICBtC00fxwxqIRc+0yHbWsLYk+JusNYjtSObc3uFiu7m85tgo4Vc9NaXewFCqC3AQnVtVHrcRqAxlzzzTaV71q1/eeH+8bhX73r59+XkfCuV3n4/qu/L71syutWIU4DkijR3HP8rD/I7fT0yK4uT60/6LijOgscU2AxgwrL8kLrQeiJda0lmqf0rjCC8kTfFYPGm1DJisSa8imcpD44blOkN9OgIGXDL2ZEwE50n4XcZw3LQWaQvl8E8yiABJpv1v8vvvhCQEJI4PjMHoJelukUk7Ew1qI4QzI2ehjbeDSzzz7+zD58/xNrNXL75qtn9sUvv9BUmgb8k48+svHwQa8LhgLr1lFv4K8jJUeoCTXiMed2e/fSXrx8Lo+ak5OeXV5fqQkFuJhPpmLjiZGX7g8kUyr0KZ6JNT46suPjY1F7VcRv1vYwGdoKMK/dM2v17H62sqcvX9rD8E5eRJcXR0oHmM6GAm67R8eWd7o2SWaK9W3T8jR9RTPM+1gvAIbdxO3m1YMkFEwVRaiioUMClfYpgAS/xtMdFYVw2tdpjrWmhUly0hgDqgvkjWD03YX5OiNhf/0+zkgICnD1Xnzsnqs2T/GYeBZ08OZZz2y5gPln1u2YXZ637OyYNAWnrQO5AFgDGNGsUNMAztMgbkmaSVNLwXKKQnSQBLlIQ9TahTVrazXzF6dduzg/seNBx9pF3TbTsU0nQ1sIOECqmqlhgqkCQ9ATIIgXzN3MmJQkzL+nS/0bnUKTSGU8lrjWkjwT2B6qc5N6LGcQkEvawEAAIIGfA5jDxIR9gGyAdViMxAX3Jvc/6VTenLAeRHwdwBRTVpq9ABIi/jGABOoS/CKmE4wNuWa8tvB4SE98Yq3Bow65BZHVeLHwWmt1zB98eOAMApBu/h5ZrNcaGngATmygfbN+eHOk9K/FVF+TLsF902ol35UUYymjxCQZgLLu/hBu/osHBccDKY9qCXxTAG4WpDZsxIRGliSDaOQNEbWZ/DdibSKVRHIRJSrAUq3rdQNaui8ScawwLwDY9vGN4RcD08H7i2AbAuYgd3LAQXVBI7O78VTGq7w2MbKYUrEvCfnzDw0RdnHTXu9w7wUzUtcNiRtM8le+p8KWZE2lJnMNPnWxAwpKUwBYwlRRCSJpPVDTzuAIiSt+EBtdp35t8LoBCPCuycSCEpCQ8Xr8OgRMgM3c73Zs0PckL/YVIsHv74Y2nk6c0UucbQE7K7dyi9TLDXIlzVh61KxK3CRDCBm8piHy1vOoaOrYZgOZsEdTUvOorg1/imTYflhDBaOV4waQ4OtJHG8feAWQwD7mQALgkxvURkoHjX9eeBrKjuFZT2EAkhatrdRg0xnR6g1DSpYGaap9NFhjKOuJJ/hINLOu/IswWfzv//X/CZdjBySUAm78GGQpZvdddcS7fv73wiPhuwAJvkyk6YasMJMBYaLCvw1IiJ8FKFBlJFSBiurBqoIMjxXxO2DiewIJhxucpn+JKsi/D4GEw9f4LmnD2wpJ5Y4KSGBxA/WtAgno1TBgorhbaUPCH+HqYmCXZ11R0rbLsfWyrXVbTCSZyPo8sbHdGCxZhuL9TsuyDG1eT1MVdEqLJREs7lbL5hULmzwhEpAQ0yMYCUJk04LIxqD0hJSHy2MwzY4itnr8OFbQ5atAQhzPOI5F0U7UKZgLFGyuvZWkIUUA8bpkYEMZpSbG9Uo09p5DzCYBGMJC7KCCAwuufwvDQIY3rPODgcesdTExbBOb44Zk/D7mN4qglGdFZqPhXEj8mik/nxX7SPEJ3Qs0F1CCKLYT6/W7Vtag6ZFj7QU3EwYxEgAMxnMbjfHdSNMHJk31piIc51Om1Gh0nXInEAWPhLy0dss3e2I9VffhGbBxHd9K2kC0f6VQ6NWqISfpdQ333txma66eupt8sQkWbdH5QKU1c2m37OjkeBcBenwyULEcukxtgsmszCeRXqQFkOCaWp8GxDVTRXar91KsA8EGiIkhBZVAg+nUXj5/rk1W+dNZTUACH8T58D2unzHFO14eWVMmiz6U4ZoHREMt0LAaDe98YQ+3N7YYjm3Kdci1LQYCfgkc40zFEJq8KISr16dPT4Lq6O8x7ufvCiTEY1TBFJ6Da1rTWDLOYejieJTAhGAlRD4z4ALgiDbUBCRAxSOu0Q3F3HCKortcLsTGYLLaKNfW+//Ye7Mnya7r3G+dPCfnOauqqycABEFQlGSZ5oMV98H/7XXYr7IjHPaN8IMj/BeIoggQIMAGutFTTTnPg+P3rb0zTye6qkCCkmVfVERHd9eQdfIMe6/1rW9gCiHzRROwkLIxwuLg2u9Sg9cktlFitsaB33Y2JfLOdkptWGdFG222djNZWB/qItpKaK7wGtSkhNg5wELAD65FdJgOUrh3muefgIR3agIYA9oXVQixFnkBDymXBpio3tOTtn3wwWM7f3gmJhrPJmaLTIFGk7Ho9nIZUTxgiOwLNOMtTufItoggRA6xZ7K48RTtoaLkggEYjAWe31q1vI9blcP4xCOYecYi60jUZ/YRaU8DEFEA/HQwkmL/6upKsY8ACoqrlL7ZKc8ACZjSsmZSd3s6E94ACxmBJtuC/ezDj+3Jww8tWe/sT3/8xr756hv5IDRrTXv06JHNJjO7vr6WTpd9qdPyuEn9qVfEvkEax4Tp+uatvXjxrQ1HQyUNYfxIo0ghzvuCypuaT8HFcNq59IM72/0fmtY9PdF74+QBJLx++0braqHSsrTRtMna7NXVlb29fCPm34OTlibgXFf2hEqjabusbEMZY25tx5SPuRTNA9G5gM4rwFKfenM+oHvzOdgFSOsikKDrDUjgAumg+43XInjYBPNFGbMF00SXuvj/72Mk/FAgIV//Hf87//98Lce1QcoDMwGaMc01y2BZ01Co1UxIYZyZlTPu3bJrvMXCCvGUGesQXhFeO7lKhyaSP9Q4a0t3S7E2e5266qezXsNq1ZKV8FtazrTHcP9Qf6XEJW9M3keT2VopENukpMkr5QZSx9F4ZuMpfklbq1YriroDSNAzQA3Fflag9qCEm0tC2WpWrN2piZEAlRrGAszKhdIzPJ7aTaOpX6izMYAjiSBE7clhn7jw4DgPuJBsrQmrgkEO8kL+sA4gY+DP2mwyZkV3IMFp8M5IAEADSKgUqS2gqyOdhJHAsMVlDd8DEjYYLW4DkACwBQiETw7NmTdzavrnDI/cGNIToXzt0TVWOssBSKDZdNkr0oYIJFCZeDNNmoZMmGfBMDukd9XrVatVuC74EXAuN4fIaDxAiD8E1IBRizRlx7FSv/F7vMZSBCzXvMiknin3YWIdJ9KcW83Wg0Gf2I/BCBEgoT+ZKi4UIKpUSq1OPSLJhW90cU1GhumMFY8g1/6/Wil23GsPfL4cSOBZpi7mnLEmOhOFZpaBtmv7w5XW+iEmg/Zll+LwJCF35Rpz/yJtUeJa6kkJByBhbYtdGGjIq4ZeIrNep22neGQ13DCX6O9+f6iUHRkOAkhUMLjEOwzphIPYEaCS1CXENu6ZygK9PUKXc7kf2GwxC73dcDAOXuKmGdePWJch7/HPvStvAEjgAxCY/Y3YTWQqfu38WqSZAwku7fBrH48tJumsl7BrDuCREq9CIcavQPakBAekSpuFD5eQ85SaVig2LEnq9p//6X93ICGYLW5gL8iHY2PFmKJxH1Jwz9f/wwMJ+ePfo9o5s0Xn3H1/MvROwZ37en4jyX/P+4CICDLouuXkAvnf92MZCfFBPwYIROffZyjnbvwwdY/HcyxtiJ+/G0CIvy2aLYIGQvGJQIJHvOmmFCGd+MeNpA0PzspiJLD4FzYLa2LAiN4fe/YtiwFAApMtJldm7QYRfpk2JRamCCSgY/PNwl2DeeDlkRAc8veND9t7yNcGiKCI4m/OOxshSF3Uz+ebpnidmURFICHSDQ++E65BEyLPkC0xq1aKKgJjDjlnShvCHIkBjZ3rnBxIIAe36vFBc9fusbFFRoIm/3JXxWGZfNkQxdSpWqfT9NjHEkWMG/BI94tOFvMr6f4LQvRB39drpulM8TNtGhQeTEcw/6FAoMhksWe65rFivuGAfGuysN7ZEGnDmMI1aNto7oslG89XAhKWYlS4KY+ABOUwk9SReHJDhQKKAmCjDYSNkC2XiRVFDWgwZosACSupQkvWhwGRpLbFYbdcEZAAnY9ijIaPwrjRakrvTNHc7fnULVIVdc69x93ry7Txg2IHbWMsYnm/sUmIz6421ZxnBv/m+w5RoW6ew4LPZBFTNvwPmrW6e7AsZrqGrr2uieOLq7uQ+oIJSJBztUzrfNLONLLAZAg34csLm/aHNh0OBCSkgd6tSEWcuI+AhDyweAx8/qVAghdPB40yr6v7d73Aq0gYoooMiuIgb5BeEFYAucg5AENiBGLiaMagUQbKnSY/OFcDJExGknIAJCBtqDJlRisKQLXdWGFNZOTOytvUqgnOy/g0FGxTMKzPbG4bm0Dbhs2TptafL+2GApriDJAKxodo1jgx3Q0kHO9//96MhHv35xCLeNv3HUszjr/vfdPXd4CTnBnjbb9DuepQYRVLFeirooBScOysUSsrEebJk0f26OGZfEz8HprZYDTQOhxTGzS104QrxFWhIQ1FnIqooJV3mZFHx6GL5f+xouX+olAHEOi1WyqGF3NfH/hgfaZgBkBQUZQ5/Ziv8/tjI89r8jx//vnnWr+fPHki2VTcv5E21NpMtnwPolhF0gATAYlCvdKwp48/sMfnH9h6trQ/ffHM3nz32hbTpdXKVet2OjJnfPPmQukPavabHWcmtNve8CPrqTDZTGw4urHvvv1G6Rd8L+scDYxPt/EaIj+9pOYadhP+FZw7mlKtQfWK1Vu+/4lJsVpJrrAjsrHWVAzkbJfam6tLe/n6O7vpX1mvXbGnH5xbs1lV4UinBoNsSOwqOnV07DP3iKhXSFdqqrAe9MeKDVacYQ5IoCKg5sCUzinXnlG/r5GCA3yUazId5CN6KsTPe/6LPnt0W77LSDh88f2MBNVf4Rl6H5hwW10X1zTYNazjTAWZtOuO2iDx0RbkdOvUrMpeWILO7mCCNNV4dpTRx3tkp+jPzp0U4uor1coKu7lYm71O2R6fd+zBaUs+CRgVAriORyO7uR6p+cyKNTVc7KUACcPRwtaKlk7F6oMpMpmSwIGscatnBImRDP8ggOaABAEG66lVa5nApN5J09otBiTs83PVJOPxSEBCNIuOEs0IJHBfsAfAcsQsrtGoKhoanxRkUK16SUACx6I6DvVSABJgJOSBBBgJEUiIjAQiMKklJW2oYVpHw8fJh6rt03OXNlBXeZ2F2aKGHkRWLx1IYKp/ABJcjuNeVC6ZkHk3oLmAziBtkMSGBixQxDGFlkyFmgwWQ9kq5Zre/3Q+09/cLLEWqFeh1gMkzCVlYD3jueYDI2peByABAIX6mj/c7W5miVbfGRqsP86CdXafIHEZ4ALU+Y0YnxOPivR42F2a2XC2FJAwn8NISKxRrbnkUNHoXqfyN0CCBiehnmY9ZM1sNWg23RuFepZj5njxAOD9c93dzK+ga4NfDtde9HwYgQyUYCfhPYABK7XmzsROxSeB+zgmmwGoRM8ugAUYGSQ0zTh/i7nWkWa1bCc9hpUw4BqS0M1mExsOHUjGoBuQQIyMYtGGU9hkkcnraQueEMGo4iAb55o4s8Lj5x3MpObm9B6AhOO+CUaB1q8AfObrMz7Pun4MJGgtjLHHSllIxRQBTI8gkBjXRfxLAM6QdRykX9qfSJdAIoP/TviaMxLyvajfV25k7N4gMgbPqM8alpYaVig07D//0/+hUO6fgISwm0QgQVOnQJWLPhfv2zDiDZDfqb6HKAW90H1Awm1F2F8LSIiNTzwOp8D4Db5Hz95jqHYfI+G24/bPQ+2cBzTN9cpQ67TYStaIycvc0gJxW2aVktnpSaLNEPOecmFjzWJBjIRSxqR1IqpXWeZSoJ9oqYkgYfFJHQAgOm85sfliogbbmRDhwYbSf0S5Yror6jnmU2HSxEMIzRAKm8cGhtidwFrYo4W47QYAIIII7irOguOG0XgVxdMKKBETIzJ0pyGex80VXfPo18PBDUdvyWrdahFWJNHGaWxsyPI60O+DKrfSwkFmcrtDU1q1cpVJBwshm5FvZhRoGDkSRoJ0QnS4hcsO0gIFJHQqnMgBBFZWa2bWalfERmAjhS4mAqoWTN5PTUCCtLjDhcwWeV3eAyyBZVKw8QzzK849sgyKap+iycuhhulXwZqYLspEk4Z5ZVuol9uNIsgAEtgcYSTMYWcgxVACSMkG0zUkS0tKaHNrlqBrkwEVN0lqTz78QECCbxZDSQqU/RsmDHpePS4g3Ce+wW5YaMnRZtMPmcyRkRDphbERzwMJvEjUUlNcxLSId4GElTVDzCN6ZX4f9y7TTKZYHCcAFa697XrNp6wcL0UBsXQYEWJkt1hZ/+1bTTAnNze2XeLezeYL9Q0kAaM4zyiOz/n7/r4N/Pwh0oa4nkQwIQ+sQA3f8WBDY6e6pGoOSTCRlYBbdR5IYL0TYKONsAjPUN4KFEF8jgn0ZDyUdpxzUN4lVi7srJZkSnEoQE3fbiwjumubWCspWwbVk6I6dSBhZhubk+phW7ESrmZzG6Ab5p61zJbyrAymZj8BCXcu8fcBEV5EeoKIAEg1TsitWLNhM1G4oGMuST71wQdP7PHjh2qCS+XUFsuRjScDu3jz1vAXAWDT8xUmpDTH3IPKtpeO7eBRJEaCGk1nbukeDCwcgASXCjigtwt+CqzPrA+dZsuKlaIVikmQczE9h/rq03t+J4U/sY8wEvj/p59+Goxdg1QNk9BWRWsl6y9Awtu3l/KSSZPMqqWaPX74xB6dPBbz4NmX39i4P7Jsl1qJCXWxYtc3I7u4uFS0JMcp2USjbp12z9qdpt4TU79aJbPZdGzfffetvXn9UnsCgEer1RNo2ag5AwpCiBeQUONhOVR82haSY9KS+4Hg54NWHgYBa2pab1taqzuQcHNlL1++tMurC2s1U/v5xwAodYHMtLZ42gznmGamlhBdOF3IzwjpVq/TszQt2831wK6vB5qMRyBBWmdGCoCmUY61ds+UvWRKWvNA76WRCWaMUeKwB/G1ZvM6Pnn+HmDwvSnhDwcSjmu52xgJahoA02ElILORBwhMgoX2OVKqZKQnFRlrdqJrL/04wHiaqAmmsYrPGXsVzwtabwxKs2xtWQLwtLWTbs0en7fs0YO20lHq5ZItR3MbD0Z2edm34XiuRqxYqknKiOfQ6zd9SQMZUEgeCPUeKj5NOeuopEVoogOgyjBmi1GiSxuyZKWBhXwZTjHJhiGKj4EDCcS5RiCBoYOGFhqqOCOB2g2AbrHYeoJTr22tNrI/mAdLq5Zg4zmoIU+oYLYII4G9DQZBNFukXoLunvdIYDgRgQSO8xhI0B4u+vW7QAJMS8CVxQJg6wAkSKY69+ERze9tQEJMHpjOXBYgZtsu1SCHWo7JAI10uVQ/xK2ShmA71QLIdOukWO2QxFBHH5KO+N3LIB0Si0fNKsO0qtgrqumQUpBuwHAhuP6ruQwaepkyk2ggRo8bW7I+c28JGGBNTDPVXJFdhEE4k29nWvozGZ83nlHVR6Gedk+BuZhfGlqGBAyGU5GVwH3OOqXoWlgdZcAESgRnK+PbsKO2h3FASQdyk5W1P2s4tVgrbpzac0mtjCeBGGk0tZmGUPMdvlq+1vEeK6WidVp163ZaYoECJgBmIDcbjDEhhUmF8SIsjcwmeFoEVqrkaRuX6BwMLd1Ti2siyVmRoY+zpSTvwDA1rDV5ECH++/uMKV+p9n1aGHDF6xLXsggkAAZz3tkHBSLI4NsHXmx3+I9FIMHB9cB0CubCpDYc4iKJ5/0+kKA9fAeQgMEqUiiGgA4kpGnL/sf/JQAJwSNhK/aVMxIyDZB//Md/eEZCbAZ08QJ4EOM8+Fyk3P45QMIx3fkYZeJ1vzf9O2I1xO+5L/7xvkvE747sg4jW633Fwiq8wDGYEG/02xgJ9/3ePJCgyYCyRw9AAjRLaYmWMysVN+7+WzRrt0yMBOKEakUTkIDrcVagER2563cpdemBjKdILvBmz9HzsuIJR+O+mke0U/F6qKAN8WH7BgiDtiyzatl1adLMY1DJhoSJUXAbV5GaY47E4jguIvHcuozCDQ0FJFRojDAsxEjQwQO/9pwPp70pLjaYSOnnZaLIAgXiS/PN3xw7ixKbCxGQAApezMqgLN2KYkiUWqNJ5COTP1zIYSvM9JrSe0MtxXBp4mAB4ASJCjAU0D0B9AAkMJngdZudsjVbZavVyVN2va+8J0JET7XaDIwE/BZmMltkoxAYYqkNobFikogpEh4JOnaTkzsaw2Yd/TtTwMzYN72/p4pxHdoMnf0RkMDlXm1TW7JZYAzJ4p6VxUgopCVb0rBQjFXKdv7ksaQNUKWZ9Fdr5RDZ5FoyPf+i9cUF3AEdGAmcX1c2+aYZgYRY1OYL2vi8aBPeMxfcMCp6JFAwvX3zyj0SGnU9g0Q88n9MczAL5T4BRBje9JUVDwWPyEfuFpkoUoCyWTLOIinj4sL6V9c2ury09WJhGedCPFB/Jpg2HQMJx2DCjwESIkgXnw0h+bF5hDIEok6dRvMoeYPLDBSXREEUJ8qBoowMwTfkogqgrFaXoRETIYoUGpz5aCQmB++sbIlVC2bVJLMKv2aztRQGiOIhE+sY9G83eVwVzBaJ2TxB2lCwWbKzwXxpl3hNzNdKckDWMCeuFRMu2EGhCLjNbPF4X/j3ZiQcTzi+ty7/SEZCXPduW+8jqHbb1+NkWPeJ3Kyl1D6Yq6lBoTEqWK3OM9Cxs7MTOz09tXazaqUKIOTYri4u7eLiQkU363SrWXd2UNCbxsJdEqBgRKf4R6jOFD9hzxPGmDAdd08SZWzLhdonwMSbASQoShgH9XrZas2a9oVYLPJarCXEPQIifPXVVzqmX//61zpu1mTOW4qkogJ4thOQQLHK5GtE/N50ZdvVTqkNDzrnNulP7NlXzwSgtuoty9D5bhN79frSLq8Hkk7EtYXnqNFoWavVcGChWrZ6jX1vYRdvXtrFm9d6TgAgz87OrdfuWavh7AXARtfG+v4W6d00KmIC7PDFWQkg51wTT1mq1azc6llabyBCtKvRQEyMq+tX8kd4/OSBNWpFpVMQ/cjkkGJf8rLh3BaA7eud5IedVkd02eHNUO+LiSJAAhPrPJDgvgAkM63FTpIPz5pEgRh17OsxKQOakHowvM6zahlF2ckv/U4g4fD83g4kRBf743VTO0OO1Rmfgf16yqotl/m1JojQ9tEaIw0k9x3XfwFfMotz6Rr7XsZQpEQtgrmnsxkcSHCzNdTWLKXFFOkBrMzMHp7WnY1wUhMoXy6ZjHk3041tAeFhJkyRJaD9z2wwnNvVYGyXV2PD+2+1BKBH/hi8Knap1kw1qTB7IhgjfyWiDd2gqt0oyeuIwY+Yiy2YodQpbrYYgQRPbvABiBppDDhJW5JnCNT5jZpIACn8nWDZEGeJmeOGNT+YFDJhd1NFBxI0nECSwX202Khx5h7AfBHGRo3mFzPXJjXMAUiAPu9pBtRiLvPEcwpGArWP/Ki2RZvPkdqw/zu9nGebQRXXGKCTNahWC3HiYfHXRDoYTS5WSEe9HhL7AtnFXG2q3j9AAvc1HgmKVUSSVyqJnQiQALRNS+aFkdcrXp+4eeNyw5AF5gTAC5oAACAASURBVA1Ae003vYwyadiZpHN/Zamn0RTdL4Hm1Zk2QQoZgARNm8N1Vo1XSG21y2yy8NhL1TWpDwIj8yvu9ezb8esRZAVIoHlXzGMRlpn7YyheU+U0wzBe9wAkyAwzCeZ+GgxQt1I7eIpPklVsuYNNs7LJYmWD0UysJkAFBmwACUhGZHLOnp9wjta2XiInc08Rkg487aBgbdbFxAGoKDEhkhaDRwy7Z/ghuPBZRvEFrqOGC56MAaHDa3VYtsi3vK6UyShTuwRp20Eyupdwhl6T595rpzwADpMurCbBOPHw9cDOCowEZC/6vVzXALjqOoidgHwYABOzevfx2Mse4nrCwxOSNTXgBQIIngyeOheYfQXARY9JZ5/gehaKdcuytv1P/+t/MUsOHgm7UHN4/GNgAv6whvHW7/r/NJDAAxHjAe8CEvJTOV2MnO74uEE/3mzi4vC+19cFPcpB/nOvx/uABL2vQBnOMxXygMcPARLiz95+TM5IcIohGruCmgJNLwNmBXWrWsYDYW3FdGeNqlmvU7Fuu2b1YmLtChmpW+nl1suxpA3NaslTFUplJQ0QVQTkQ/FHcUjh2O/f2Gg8CDpJdyTVIoy2PIAJLAWY3NLE8nqYlagI8GGuUHFeCwf/vbZ877ngzX48T7z2AUyIbqdmFVgBFWdLQDGFosbv9+sNSOBRODQsQtLJGlYeL400G5mF2EQ2DjZ0Nhen4vEzbMKcX7RlxKqxYcJKAHnHVKiYuWcEE6FETrkVLXBEBeGPAEgxxUV5xfAXky0HEtiUd4WNtTsla3SqBs1OwUCwH+STgI55LndbDNHY0IfjmU3GNOC+0C6hsCKTWCDTYBcE3efYC6Kpk3FbrZJxa1bFbKfIwrOTdpfpDJsnqQ00dVACF9DZYCUQ/7QmAaRoxUbbJpJBpJaUy7aBqgs4VCzLQbzV7dnJWU/XajjsO9rfqgfzNDeOdLNFNkjPltaEjixopl8gyioYPYfZY3lCkYubNNRhxXeiiwYkimkQ/n16vsNmyjT18uKNNOBMQ3m9Yb+vgp3joglhQsjkE130cjKzJw8fKbpIbvSKzNpZJS2KtkoBOr7C/f3ChheXcmZPcPZeLSVzUCGO/jUalb1HohWlT3kwIboLxw0GTql7BRwme3kgVM9GTr8ep2eATfzqHUCNEkMw+yJxI0xF5YRNsLa/9h6Fj+Z2RD42W7rvfE3d2Qo96QgPiZnulWohdXlDmgpIgIlQkNu7AwndQlmggjwSkBFxT0H/JB2jkNrFaGJXk6lkDbtiydYFGiISJ/z+Y0KoBiVo/TWMCC7Lfkq8aYkbf/z738ts8T86kMAUJ2owdR6jNCo0esvl3I00S6TLeNMHmObJByVpvsl+J3GA54ev87V2oKXqng+FmvavYKwrMBajMsw5Yf3oOfVrKcCgxDrp4GgEJLgXWQdozhv1umWYWLXq8ofB/4Dfy5SfQurNq9f27Yvn9tvf/taePftaDIp//Md/tPPz8z1LrUSMHWwEARvu6L2ab2zEPXfZt1F/ZJ1Gz3rtrg0uh/bsj8/U/J12T61UyGSc9t3LtzYYTYOXgVNpmRQzzSXa9qTbEzjKukGzenP9VusB6xfFY7VaU9xtm+cIeR8pVAAs2uc20gfruebZ3GG2y/rn0YmSoBVwvG9arXdm5WZbniLj2VzyhqvBhe02Szs97WjaPge8qFWsWC6rCcFkcTVdGobGPOYwLDCR5FwMbybKqAdUAEhwirIbmfE8UYNr/Vq6IS57J8eEZ4ZH7vrUDQkeBnW+fjsNWmtKYJrFBvxQo7wrbbgbSODUhPjq8ALx++Pfx6xObwpCMS6/B7/fnI2YabK3XMJIYPJckmEibDPXdQMmUOskVskq7vtRZG+HRg8oESUp/DxMhLV1W0RKduxXv3hin3x0at1WUVKH6aSvqM/COrNapWmlUlnWZzAR+6O5PXv+2l68vFAKkmvNiVgGOPfaBfSXem3OXqL0glizeHoBLAGe7YfnNSUjwCpstSrWapSsUoZx5HR5dOdMx3244IwErjUNig9WMHikifZnG28H9mcYQxXkHhhGMjGmhgjpB9KsAyywRiclTaQxj5zNndnJ52GU8fsr8thKZQQJUEmtgbRBDvSJJ3TRPh0YCcSlrm214B5MbbbgGjo4zgcgG8cqd/+KJ1SQPsO/oyEjfhY+kSZRgIYemQb3Ae91oxhrqP6kcnh0o6d6wc5TQ1oqWqtBHCv1KMOsQ9SiD6rCXrlLJUHhNQUkVBqqg5FDkWagBjjoaqIprVhJwvPdPwTzTDfBdfkZnfH+/k1SWxRghQE+BmAuNLisC54uAKsAxk1gEirlyM0JiV/HAwUPiWqlqfsJZinSWTff9D/IZBXnW3Kmmsdo+jGViS1lsFCuWKVal3SVtWEyX8nEG5bNdI6RNgbg1GeAaPg4FLUG0cQDJLg/2lKvCZjA88RgAhA2Tuq5ZkRKSmrDeTGTnxLPje8bUaYQhoFhyBCNJQ9AgsuhFb2dHJIS8sMmnnHud9ar6H+Q7yXcbJx7xNeSKL31ZchNhPmANSx2iOS5flxx4CVpQwmAA6Ce9fIAJiBFEThBf5kHKzwAJxSuPEchPavAfUd8vTNoPdq3aVnWsv8ZIEHxj4lYwP9VpjbkqZnRSTzPSOBmU7F4S456nNjcBjTERn7fmEcToIAeHejs77oq5m+6u8AD6fvv+IgbbGz64/FGaUMEFfg6D5tukiP/hFh85TfJeHx5RP4YiBAylaw89kQPTrRWdrfYZActf22lglm3ZXIcbtVTMROYcHQxyEmgX4GkL205nwkBrCvd4cROul1NhsjJphGultC9uiZrPJ6qcYTBwPuiKEFOgP6QzcZ9ERxllgt3HfOXTG7+THP1cGuCAJAQr403itLiyYk36HVDdJ0jk16kCfnLEquWS9pUNY1l4UDrtUchSUcgiYKZKbRtp9IL7OfYClVbbit2M5yL+ioARoCIT7kTqP8U4kykGmVnJEBzrZc1/YCKZAkSjbHOG6ZJOEGD7qNRnU5A7123J+QxLQvdxuVbaQyl1B4+btsOaiUbj+LLmFg4kCDPCTZtGSBlAjwkk1g5IwPDuqvJXLQzCkTFPQU6HO8FeZhyr5s1GS1u8Hlg85BeFG2iRz1yvCzKik8idxnaYVKSnGHGsWclW6dFARfocxnhIHMoVqp29uBc1EyOdTolMz1TY8AEUWkcawe6dG8H2qiWauVGQ1cLLBK1raEg0Bbt0Y4UWSD9FPZyG04y/U2BwLMXTTrZVDG9gn7M4s9EivvNXYs98omoSgo4PscfPBEetFryReAsU2gyOQVIgNbP/+fjkfwRhpdXkjgscXjHQJQEBw0ykHr4zrAHw/xB1v2ED8XxR74xluoDU1TRPw+RTzE3miJEG114nfy6hXuv1gDFI4VijOsfgAQozNxHuq8kewibWtwUmaSU62pMYt74dDTWOaToAV9p1Wq6Z4q7RGACoAFACvKOcpJYE328GAn4ezBxzWyTZjZdbW282Nj1dG7j1drGPM+F1HbQ1tPMi4/VRuaW+Y8oedOaGFa0+Pf7lmHX397/cdv+cf9P3v0d9zEK7pMm/Dm/Pw9qHAPRexAqRK3q7IV/o79mUhZz2vm8TG8rRXvyuGcnPTfSdYbZxhqNikAATf7kPs0yH8EudwgHOPDJ3cLBT2W6+14ZXcndFC0mPMSIR2fDyIekQCJQRaaFklpoUli3erOhe/DN27f2z//8z/b1n/5olXrFfvOb3whIEN2XCMtiWfI7N5pzMGo5XWlvcnf+giQHzWrD3n73xp798SsVhQ/PTsU6AkB9/fbCbgZD6dZFBTaAXyZDNEOZnZ890P6llIjVQkwmpD/sq16AlwRQcvycX6UHkUgDmM6UTowglw/IuRuoMpilblbISArW7LStdXpqpXpTiSY3k5nkDdejgSVpYpVaWTIQgAgM5zCYdOCcdaFgo/7YJpOppoR1JBKFkk3GCweycURfrGwmXbo6WLfBU53kDTb3EtuySwBdNqI9k+nrDCDYmw2f1vr11P0XfMPihMyXvfjJg9zLayH8fvzn84MhZDh5tuHxcxplLse1TyzqY7qRbzAH5/X4XMncLFq5H7Ipwpdd48zkWBNFpH/UGvgJJCurZmYfPzkRiPAPf/OhPT1vWKvGOZ/a4OatXb19Y/Ph2lqNrvVOHli9eaL99LtXl/b5H5/bNy/e2ATvJcD5JQaMyMZ4XnYO1nW6ArAAEyLLhuvNsyyvpO3WOu3UTnt168BarCbWaZZkvIh3Asw6GCPjycKmMwASwIOKrTawEpjkUjmgy6aV5x7cGVYMSAbKgENFJsZ1DXJIPZBzvv4GmHBzzh2sF1Kmlhs3kFQaBbNQb64AEvBJgLHTqOFdVBCYkBUwKfT7TJTwFMZR6h4R44W8o+bUYxuuT8WyYOLH+5FXynYhpgiyT+rVcsn3c0kHROXgLwwBx5INaUCEQTjSDun+HSzTYEJJGrA5J1on6k1qooaRYljMkFA4bZ37fjGb2wYKiVKJ3KNqRI2FDx4RnjvAD/ydMDh2PwFqT49+9AEZk2rqLlKhlnNkVqaBKdcTyRNrqeLVMXWuVPUarDeAvtQkPC+NWmUfB8mxR2ZlvebxuEiD8Vehp2o2mlahLjfMubcy9JxMF6oz+V7WRU3q474fWMD4izCE4dgwzW61u9Zod+QvMZrNbThd2NuLKw2YuC7UmBhEKhGi5DGQ41w8uwZ0otg4A4CPyDTLD3z3LGPqT9ahQz77u34HATTMM1PzvZPWDTFRvt8/avIPQER9QEJR7nvyQ5rYt3GsvLYzPkPyQqjDOT/xZyJzViAPrKTSQrJw9/binmH/CwkNgBRyVGSAF+tf74nckwWPLTcuR24CQzn6xW3FdOXZK9v/9n/+32ZpfQ8kaBUPrFNMff8aH//hGQm3AQnu8eN55O+7EeKFuw9IiDfA+4AER9CjLv79QMJ9F+GHFIpxU8u/jwgkRASLrwm1gxb8zsb87vHF950HElRUh4l8PF49ADwgBpDgLr3+Eak5lERoutGcmnWaBQEJ7RqIopuitBtFq2xnVti6maCmxwaQULCTXsfa7ZaNx454wzTIUiYeNaGyNOjEutCcUnzIZRdKOI7sFBtEJ4ZmkEYcIAF9ExULxiLa9FMQ+pkWQ0W4UISgzVceLmZgKEKDRjfogAXEpEgZeHDR5xEb5jpb3jlTMtGmglQCxBb9WBqAhDVIrdKJeABrNl1XbMimhrt2iOoRS0Juu94DN9h4QPEb/j4qWBUnsBvmttqMFIXJ8ZdF/S+LcYDhF5svwAFuvywM0PvQh7HQ75KiGAMnD5p7GrIMy4L+S5v6ZivkW47BFO8bN22iOES7utomNkRCwSYqsyDPFndwjSlLwWqlopB3JuzQJTlLAhLIMleeRybqGoU3AK8nTxApWLRCqWpzgAwlNKTSuLPwG3TDetvKjZr1uieivXoyBg7TxM31RBvlfgKIUQEcmuQ8mOAgm6cGqJhVNr3/cZTYUfm4wMdNhM/JbLFYsYkivRY2G4/EkFnNmbxgLEpznNl0OnZzwVrdqjTFCVOGmU1mgCpb61VrTlvjFmR6KvfzTK7rNMyrCdGPQxteXtvo5sYW46mSDSKQAEAkCl4omvaFcAAS8o2xns6jdV8m+2K3hlSFsAFHIMHNmg4bc/y803qQMbARewHPJB/GSwQSSCDVJiydfGIb3JpBx6XAoRDExMpTOCIow3mUKRXrRiGV1wTc1iLmioXMCsR6KrlhY+WkQOaJaJgUAzCH8REGTJitzMZEPs6WNoNeiws015i4NZhIuF6jEb5nHzxuLI7X65+AhPy+Fm6mHJgQmV+i0jIRFzDuxT3xb08fndrTx2d2etrzfO7VUvntrNn8LPGIav4Cfdj1qIlANO4tAOj4zMb18xCPFabXe6aNH2uc7ui5X2/lRSD/nSTRdL53QlO+tZth3/74xz/qD0X/3//936tp1/ocJEjFtKK4Q0XrYn4mmZdP6PFJwGyxXqrYq+cv7MvPPrd0u7Wz01MB0HyMpq7d1XpNjO7KAS7WWwq8Wg0mXTAaXm+UPrEAhJQfRSjAO02xLGS2u4CFRkO+CEACzAUaN2jWmZ4hgHQaAb6n1ihas92w1umZlRpNW2wTux5P7fX1lV0CJLDHtZvuzp6yYmPol0iqwnluVBt2dXVjV5c3MlkDSKiUm5K6kXsPM84j9zw2WAlb1A7RWwpHerG63DcoAgnUE6yb0JDzQxFo5HumIO7pAjHv9kjwdTuYCR4BCTRZsbbJP+v5OijfhPha6HsDH/jE3BXBejeQt7VdgQ5xI88E5IAKkVstZKvHNv93nzyx//Sbv7W/+/SRVdK5VbO1dVqZLcbX9uLb53b56toq5ZZ1e2fWPTm39a4kIOGLZy/tzcXAxsQ8L7aawgMkQIsHQGcgA8NTRnMhOpuG2Ids3H/OSKhXzR49qNuj84712iWZbzabpOvMBSRcDUY2HM1sOHSzRKST7ElMOql7ZpO59sFqkee9IFYq/g+wEajHAMCi0Snr/nrp7B5FYMr/B/NlBxLwfMCLidRKRccWEquWtooSb9aQ/8DOwH8ETywFSQrE0P1DCtQ6sTl+TpwT2A1rpJWZ7TDsJYozyUTNJ2GBGpH7nPeKMz4xnzT8iA4lhVwDmK9tuRnrHoB1Q80os0mABDxANMgq6liZ9I5GYzFY6nVYQEi3CpYU3UNAgBMSGABAalfVo16zjTHGnm9sWyiJ3j8npnAFgI+5cSYgweP9iOr2KTd+B1IaQj9nos11XixtCVCxXssbpYCJVbUmqehitpQ8FJCB9ylGcLUitqSm75JzrSURZq2EOTgkGh3vs1pVbFfeL+CRn8O5TcZTKxSdBQw7RdehGCJOWZ/WK61RfF0eUt2edbo9sU2R6QynM3t7eWmzJUAY9SG1AwAUTBEkypkYG9oHgtwt3/THwVzsX/L9kf5NzbRxWeRtH7Eu5Pvjc38sfY3rRh6gPF4n/jwgwdfH+L5ifRpfMzISALiKxYWVis6IEgudultyPh94qSt5B0hwhgT1nswkd1UB1iS/wRRxRgz+YQ4kbLd1BxKyAyPhv2ogId443psx8fRbh2ngjwES4s0VN8d4I8eLfx+QcF+hmp8Cve9m96bNG6H4wMQHKAIG/C20E41WABLUNOZyTvMPQR4xixrZ922mbOCa6L8DJOgonJEQvPfZENvNzE5IG2iWrFopCEjAZLGKNALX1Q2sAia5BeUBO4PAJ82iFokLmVmmuJLEqW9QcRbE6nghAQLLAima9vYgQYFiiCmM8o+JOpF5IdR+ZAUACeyA3wcS1kzBgilUfKh5KDl3aiTR0EElYxEn56mAm+7a5orGc+o5CLjmQFsymgu2WeKE7Hq6nVVsPM9swuaoa4PWCxogD7VTzag3W+2i9TpQgaHvObOCSnrJFHx+rQl4ouzxHOo+c9SaRR0NIEUeiPls4XFh6O2gAjbazqjAMCyyW6TpW3Ju1zYaTYWC8/NMnKyAzAF2C4g+/ggmIIEpgRbdUJhRJMAOAEjQwqapzErFUrWSCVigLAUoYNIAkICOTa/N5QhAAmePKRmeCWPYCkwYajVrd06t3mlZtVJTQxjPH2aL0JTZVKEoAiRE7ak2g8BKiKAAG5KEODnTuAgC8T1MbvJFpYxvQoQogMJwMpW+mZhGYh1B2bnPABI4B0xZRYmr1gQksLUDJEwxK9tsrUlaAQwEQBjQeYORwOSdrmRlO6Z5o6GNr69tfHNj89FEsZD4JCimaOMRhjEebb9GxJSYoC2On/9zgQSukq8t/oztAQYkDZITuL4zAgmAfFK+AKdIo0rB5Yj8OsEeaeM+mWU2OpymK2pW+D43RZpJN820k6ltDRo1hlLbjUAWAAT+D0MCIKG0W1qRBA9opZiN7pjqFmy63MkXoT9dGvAkIWJLViQBGm62qDSjAHzeVkjcuz7/wBzl49e5b12/vbR59yv3Ht9RWtAPfd33fV/+mPf/ll7haBKbBxLQmMsV2s2+/Bn06Ush2VinVbW/+eXP7W//5lOBpWLHaJLjFOvrq4vQYHqBI2MugQheaLm0OE58YmZ6MLNif9JE0ptSfrezyrwJ1+dWa1HQIxCHJOnhwweakFFYP3v2zD77w2d6nV98+nPrnpyI+cDPuglWWWaDRD4CANAIAUADaOPQ//OffWKNctVefvvcPv/dv9puubTz0zNRm3mN1Rbq+dL6NyN7e3VtN6Ox07YLNNgAhP5saI+nuGRNINEorGUU8exFcbKO9wsdIIAMlHEAaVreUgaNvGi1IlRfzj17ELn2Zo1O0zoBSMB87M3NwF4hbRiNrVgtW7OHXwNxYAzXyRo/xC6iQSap4uLtlSRvzcaJlUpVTXzx1KFpQ5vurv5OH87XKi6FC1IoGRAfgFy+jz3YayzYhP411VTsaawrAUg4PAfvShsOxb8zEuRtlPNDiqZm76t/Yk0Xj+99QIOAhDs+7nzOk7WtdwTVAppipheBhJVWlXrJ7Dd/95H9D//p1/bzJ10bXH1rRVvYR09PFZ39p6++srcvrpRl3z17YE+efmzbpCxZw7MXr204Xtp1fyKtOaCOEjQkOyCNoKyEDflchMQrWAg6vzBJt0geiFY0e/iwak8f9TQI6nWqGgBxH0xmM3v59tr6g4nd3MwMDF1pCtReadWKWckmo6kYQDASGSDAQqpLulq2aq0iCRISSvZQ1n5PwFoFbw2SYJi6ZwFIQDaA5wZTVpqfnQMJ5Z01KiWr14h9LVhJ0ZvUnwAKYZors0X0+1vJZfFcoNmfr4FsuLH5O1XDjp8BAzLFIdapY8zqZY+WRAonNucWWv3OFuuRzhc1lXs7YDbN5ogbPnuzM2RmkgHAVlTvbvUmPhGZFctu0kmzr3tV7Fe0evwcnhNmkylN/kp7G88Y0hFYnJrQF53O7pp5PJu8boRNAQkQWQ1+ZQweYDss8TPZbLVuZehyK1VbbNe2EKtkrLWLugWpFLWUS7/9wWW9kDE0QzNATQYarFWq5Rgy8U5ZnwsCEsajiYZRqn9KwWeCdKXNRnWRjC2nJL4wG0qs2zsROwy2KTXhaDKzi6srm692qlsBEhgYMIDgvgWg4XjzA6DjZv6u/VEyRl3H2x/gHwIkHK8P+f4pAol3AQn59SgPmkYwId/fqQYLfl4wEcpl1mOui0tzPSED1jd+IUiqPU1JPRnMNPVqMSWHe7TiMqcCnifea0UgAVmRWfMnICGiSMdF9DvShr8CkBBvnHjh8+jVfYyG+wrK+74u6nAoNOL75GeiR0K+OWTBjqYq8fPKVb0l3pLP833HIMLh90AlXnwPSEADLy2WwYHfyJm31UiEZndbZWux4IMeFxOrGpNZzy8tlzFZZFFUFp4KPt/MGaK4oRXTfJrNqOlekt6gwgogoaACTgt94rpKPoSIV5xemwcS2AgAFQQkKNc5z0hg4o9m/cBIiGwE0D4ZN5Ihvl6IqgeQwH2Fg6w3xd7IqxgERGCDWRKvBC3XkVAQv9Esc8diTWMWknfM515sE13caRes2apZu4npFufGnWM5P9B6p9OhCluhijTcS7LDyYj28bObCZJB7KACC7KMK2ttqzUxpPEc2kPco8cXUSTgxjwao5nitaAD41Be1bFj5IghzhJdJoyEMOmBxsaHG0lVNImAugkzhWxtJnGwOGiegU/7E5gl6KMXAhJ4bZgOAAlJsSJZwwot3zqxIdrejVmp0bDTs3NrMx1cYcDERouusaBpYq+H4VeiRoApaGxgIoDkQJtP/GAVxGeM6xv1cNoSmVAGICE2Htq0w6bI/TWaziS/AUhgI2bCDQCGdIMNHYCDvwESKjhn0eSiccS8Y7O1RqnsGdDKbgYJ3opuX0DaggESKRzjsY36Nza9ubHZYGTr6VzGXejf0HeKVp2TMOiZic/0jwQS3DT1dkbCigcyByQcMxI4V4AN0olKRrR20KpMEUVig2sMWWPiZIzChY1Qf9JM6RXIGyhqUoGKrC1bq5BwgeaeOF8cs2EZbDIlfkCBHc1XSmvYIIspYA6a2EKABt2Mg0e3uSrHNe4+Rpg7gt//8f9vIGF/tsI/nE4Z0xQAOmFqxf/z7Ol84HRvS/ubX35iv/6Hv7cnT881+UbfjHkWTCto/NIXB3NAvGBE2w+TaY/XOkhy9kXlXvPt9Fb+8LH3z8lR/WEARdkjU1qABGRIrBf/+tnv7bPP/lXH8PHHH1vv7CSYrcb9hZzy6T5OV8yq+dIKu6JMVD98+pF1Gy27ePXavvjd72yzWNqDXlfmiJ5Nj7cI5ngTe/7ipV3c9G3NJDMlqhffBS+8o8SRdUJ62qCxxT/BDbScPsy+QfFIMg6gpvxPSD5gTQY0qCMvrFldU8TUBtOx1dstNaLFes36s4V9+/rCXl5eiF5cbzetddK2ZqclLe5u4zHEUo0U3Lzy+rovKR3snEa9Z7tdwS4vBnZ50bcU4BnDsqDNjyrCuOZK7RBqMF27wDQ5PH8+CXzne+TZwgqAYZozovJAgt9bDijE2ihKG46BhND97B/geFzx7zh9zNdI+aedJvIv/hAQ4nHLTKSpX+Rkv8JXgSbZ7B8+/dD+u//mEzvv1Wzcf2314sY+enJq29XIvvnqT9a/GGjff/joqf3sk79R4/3F18/tT9++kpzkajCxCdNm0eF9Gkx95Ky6qoYzsW4FFGH6LLcPAKPCzhr1xM5OG/bwrGntZkkgArJU9nIA/JeXQxsMp3Zzg6yPJhx/AzYMvgfj6BDBiKN+ObVuu2GnJ239DZixmHskK/c4z/hkPJPHCNR4mv1iCeo9QMJOAxeYCQDGMCphHVTx3ipu90BCvUYTxRSee2SpPVIa+aSkBn0+c5Ylngv4RWwKFVvDoNhm2ktp2GEGsQaVyonp9Soki3mjxmSfezSlpktpcEd+lsAvzAAAIABJREFUH2pQg6kfNyPjAJiMMDO8VgVIgJ24XCJlMGu2qzJxbLSg6yEDdvmBegm8N8IzA5uH68hAaiX2IbUQdQXJXEvb4VVSKulcVgOYoChSD1DydWADo9fXhNg1y9wZRkO5KkYC3ip4N/H7AEyIdcQQkud7r84BeAxsHI6VBlzsqR0SDz8veBhwrgESMJ2FsenHR4xmVewJ9nm8W7jeoxFJAdDxzTrdloAE2JuT+VpSkMFwbIvVxqZLGCouJdAzGSRMGvblkvNi7xWf37zP2fGz7WGtd1MS7wMS4rrwvv09DyjcByTE445AQv51j1/H61ek1VurVzAed8DMwW33asHcmz4lCMnEOtb+K9ZojNQFUK76HpS4vDzuj2K6JtzD7Z+AhGMEOZ/aEFGo7BaNS7x49wEBcbOKN1xkJMTPx03mtkIyTvz/0s0oAgl5MCM2PXFqwtc0ZUY/icFSmKbw+WPGRHyd+NDdCyQEal98sN0V9gAkUPTXK2akCwIiCExokqCQWrmwtdJmakV0l+VMWdXNOvR8FvuxNO+eq+tUVuXnLphaU1yg6/E8YwpVagc9hEwqlC3uZk3uZIpujgLMDaiYdFHYbtjkMBaKU0ndIDTdLmsAwc4jirqmKYWpL4yYLC7mEy28ONCDlgIkQMdE17Xa7GR+uCOVYWmGrGG7TMKizmYBkLCzJahoKLYXMCzWXvTRdz446yofWdnLmMigd2OiBJZg6AndHMUdWNmw0EHO9Pt8I3NwRIZLcxIXyAtGg9wR8yMpLC3JDskfyDIAENhU+P7Z3CcYbNw4uRYFJICSg2CvbJuhiYR97gs6RmH87VP7ipz3FV1JIVsqaBpBQcFkDBOty8FEGkuABBB2RViykdKgZWVLSjUxEmA/DDDKWe8EJDw4f2TdB6fS4c0URbTQ7zw961m361nvAAmuuPFJlvRfMoPz4sK1k8GAMzwLkSIXn9+8tEHaat1Pruvlz3Sx1DRlPOiLIUNMD0CCDBRtq+Pi+4rlqiiAKirm8wOQUKtbBfYCerXVStRGNv6Ek4qrepbaZja3eX+0BxKQO7jZIppBT+mgqOPDNXZQK0OMWnCD3q9Df6a04T4g4T5GAs8JYIMYUVsSSDZuvlQtCUhgqsDzJ6O4oI9mOgOjo0Kjhfs8AtE1UUOJFWRUCmW1YJW0YHXctZFYAGgJSCiIni02Ai76MHNgKTH9ZYIB0cNDsv0a3rPw3jXR0I9+L2bu/S/4bwUk/KX7xl/yc3FP4Gdjc3dwbuKTUeZwYCiwTvHc+T7lDQwTLZ06ZAmrlZ2dduzJ00f24MGJdaHR13kmne3G7QvASoxqlOaJVaDkG9g/fr/HY+M8Ry8bAb8FZxApBz7koovZEJzJeU55jTjlwS/g9PREIChrxT//9rf22Wef2WQ+sw8/fOqFLlIDoiMLnsrjIAdAsFP451McdD1i7aMnH9l579SGV5f2x999ZvPJ1LrNhjXxsyHmktjGcsVmi7W9fPXG3l7feNyZIuDwYiCijqbKG87ozs0+y/urlSohwQWn/9Qy3dM05Cuxd2geWIrAc9E9M2mU0RsgXimzt/1rqxKHeXpmWbVuV6OJffX8hRgJ0/XaOqcn1uo2rd5q6Pdv18Q54w/humykSYP+SLRtQANkDezTb15f29u319Kmi2AtgCDPBvCmyU0X3Zj4nYYAoED7mn/+UEcdaL94G5FCkQcSfMDgU/F4n0ZpgzfMh2PQ3h7WzfzzEH8ffwvsyX3kGwK9noYQf+EHlGOBajBrfE/SoGO1tFK61aDl0VnHPnjUtSfnLTtplgUoUEONh9f2+sVzG15cS5736PFT+/jnn6oZ/v0XX9lXz17YeLaU6z0AvaTSOPIHvyfeO3GCmxW1lIOhDiQg1cDEGT8DjE8zO+s17ey0aa16MIfEU8mIzdvZ5WBm/dHCRuOZdPxzzPbmrMMud+N+lVRtbYZF0PlZ13rdpppe6oLVcuax3HXur8T6g6FdXQ4ErNHsF9KK6iP8DJBoTPEhECGF1J+NVQoLKxY3Vlf9GHwSSlC6PXkCIMHB/4oMC5E2IDcdT5E9wppzTwekn0gpaNgdSCCuMrFajcSBgjUqTMELYhGyvhA5TLc+W7qZKb4IyEhXME75GrHEmU97uY8lf5xNbKr3ZNZqYTpZtk6vItAGtpGDCFJGak9n+MM5oJaEKbEiOhRgjiHJjIQT1sW1Vapea+FfIB8HpEcwEQqwJFZKe6Lhxn8Jlgi/SyyQ+cKyas02IcWM45vPWTOp14ueGCMTj8D4Yl0JKQCqhcolWxF3uWbo5kACpp9IkCOQgHEr5ojVek1+CUzJ3c9qrGNgCLMMpB7WmHanp1qJaNrxxJmbAAhR2hCNpaOElhpe7KT3eNyp8ot+KjmT1DyggK/SXR8/BEjQenOHB8JdX4/HGI8zssjjz+TXsAj48Tn1Oim9FYPAKFdP9t5c9AvUoXsgQWC7fpvergxDBUEHMPsISPDP/wQkyNX7e0VgjFhRTKhvNDF3+TZE6T4ggRstUk8i7e4YFcvfFPGmjTezN8q3f9w3EXNjooO0Id548YaMjqURSOAhznskxN8c3/8xkHCXtMHNBdduJhI2IzdvY6V3RgLFDPS4Zj0Vmn3arUniwMJfwF991lc0JAthp0ORA0KGxp9IrFFojEAMWIBATplGeWZvgU1YKBqyCBpnN3/igykvlFUaGbRCorhBa5dHAgv/0tZhgfdCJDox47HAhuBToHhu9Tf6MzLviQ1D2lDCVGiqCavkI8r1Japm6QgtFL+kpKZeEgMxEuQPadsVzV5qozn6ORZhqEVoa6F/b61eTRVnhOkkvwdzRRkHMpmVDMGLX4pdAA+tpzsQ8o2aa0UGycjK4xhB9+V3oBjNptUbLSU/RI2m7kcYDJIJYEgEq4GNnkLJYz3ZIHzChAO0UyV3xboAABpXfv9i7fTIiJKrmIUmiPM+7r5MotOCayarFbsZz2U0BpAgdHgH3ZfjQH+fCUjQRHlj1l8sJaMo1mp2dv5QxS/HSmPOfc10DlkDsWncmzIX3bsUIztZup8GMEUA09Du5UHD2IRwD0UQKQJzEXzg//6swwhIBNAtMIrbEXPKBAOvDlgBTuFT01KqWLnKpgwjAf8Kd8sG+de9hPkajBQ0jDBhBCQsrEEhi9noaGrz/sCm/aF8EzSl58pkJRkHIqXZbzC6L4Ju8Ii6/9eWNiBbuIuRQNMFkMD5gpGgc49WlnMki21cs3nW+OP6XZ6xaqWiacgGzffcUyoUMAtgBWsDR+Y0DUACcoowqSEBZGMCEAbThY15jpPMtlwzXJ4BbCRtCAZJRwXIn90S/AQkBAu5nE49Bygw/RBoK0kdTTtgnANx8sEIefKizSquq2G9k5ay5vGCaTZqTrPm/g7u07pGKuihdb4btUxRmae6AiT4c1vas158vXSZE+tQ1Jdyr7a6He1DYtJsN/bll1/aZ5/93sazqT1+/FgeCTyvgGHaR9BHi0kkWzlRs9GFr2f4A5l98OgDe3r+yOb9vv3hd7+38c211QGiJTEoyWAMx3LkZ/3xxG76Q2mDZ5ifIZXY7mwK8KhkBI9oE3gSzkEZRg/Gi+jOFXOJwynJOgtLNT0l4rFonUZNEz8aNibfMr7crG2wXFix2bTOyakVqjV7cz2wL7/51t7c3Nhqt3UgodO2aqPqxpYLwFki1hykb9RbNhzi8cBkmUazKiDh+mpk19dD34fE9HMzORlVqmkKOfX7QU4A9gI7iabEp4kHgMFrrcMEnTVOdPywxnkxH9ku/nOxPruNkeDORv7B974DZgRAPL8mxK/HgdG7/gzfXz3y4Nv71hZJ4xXL5xJJsczWSytp2m5WKxWs1Sjazz94YH//y5/ZLz56ZPVKwUY3xAJf2mTQV2Qf/ggnZw/EPvjy6z/Z199+p2YZ2UFScP8k7m+Oe6X0gK1MMbcr5KKZmB2sv0g9ieKOiUuNSmanpw17fA6LBnPRla2XU3lT0dBejRd2DZgwmPqwZOvO/RgzC7SRKaoZiZHtVmanvZbVqplh9DlfTFQPdDst6/VOJc2cTBZ2cXllNxh4ki7FEGZL0k5iE6KseW016tQjWyslE8uy9R5IaDeZzLPL+jNA3ScgsYR5a0nRhPh2kEAlb6ZtpvSG7bYoQAEpDk0s3TzrEfGcDHJatZCUBft1m1gRaUWR52gpMInjFNMB5oAYGf588wfZJ3UHtcBYsdsACZl1ulVrdTJLEzppbUq228eD+72MFEORkoAUMn6uKyqRBAtMXWFQwH7EnJYhDUxQJSQgbcB0zxLVFdQq1DzsmxzLYDC0/nhm5WbVdtAXGEIJSOCZ8XodNiZ1tGqivX+X+5hQw7FuWcq6yqAynBcYnoXMJuO5DcYT+XEBOAAi8Id1lZ6ByNg5YMF4bAsxUU3fV67y/jCnhBVLUgNSFoZySFH8CYoggiQgoe847t+O+5n4fB///WOBhPyakX++8+B27P/ed0x6P6FW42ciIyGuGw6G+1oZvze+BwwSyyU86IKhKLVnMPmm9wG0ATDQvhlMF6OHnSQ0AuCpSblfnZGwX5+NwSUg8E/Shv2msJ9WxHQBqLBhFPVjgYTYqEfkKjYi+eYk3kjHNxr/j/T72wrY+4AEfi42u3lULN6QPLj8m9eh4WERyE/Z85OceIPmH4L89+aPxX8O99xoxpbTytJcQLcPZouNamLNeiIg4aRbs7OTltVAjbczW41vBCQQB0S+cKuOThYq18Tdc4NZJUCC6F6kBkiH52dsR5GqKbO7lcoYPvE0heh2LffU4FqKtlpU0Y1nydKIeiGiHLug8fJ4GxZHf7gjlSjk3UcH3yKL9ExFJWWkAwmeOoD5DmwAzAkBEUg72CwBRHAz4nq4lmw0JZqJKBmPR/LomkQRj5grnnRb0ugRj4nmn2ZYrAi5jrORHTK6OR/U28rJFWeU95TKBAwEm0U9K5Ws1eoo85vzbCkN6Do8D16Eo2elcGXTZdKGOBbaKqAEukIKcTkrMwEuUARLgaXnDQdobTSSf5Q1LVbBnkG3Kkq7yL1BAY/T7xj2A9OBxUo0PaIv2VgoHCgYMFrcFWlGE+vPlzJcKpTLKpraJz0VK2gaAX0AjciI5/cq6gy9l6aWbohJwRalC9pUi0wVD+yCOM08BgLjfR8BhfyzDiNA90owdST2EiBB1yc1Gw6Hfg8xFan4dG4297grfg+gDsetDRZzyNlcZoo7zvtqZa1S2QoAIhNYCQOb3wyV3JAsoUNiSlkQeBOBhLgexeSNKDWJ68ufCyTcZ7YowkswW/Q8TPdIEHoetPDRI2GF1AkNPGZQAUgoFHkW3GNDPikhJQPtrJztmbrQRC3ReieWMWFgypRlVsOrBO9NklYEJAAiYKy4kzfCYLYwIs25j7jLkwy5TEkgMgwa0cXvARLi+nfb+hwnn7d9fX/eb5mY3Pdz9339vkble2D6fS94x9fzv8v/zSRPO1D4qWi2eGAm+N4T2DMCYt2BX8URxqvFzGbzkU3HIxm/lcsF63Qb9uC0LTCh22l66Zi6oZTo3yGJASDBNdDv7Ky5CZVngWs/e0eiFpMciI8DifDsMxoO1g8abpchmT1//tx+/4fPtRc9ekSzdrpnNywo0I1mn2QETwZYydNkZgvSejY7++D8iX30+KmtRiP7/F/+1foXb7X2wSQAKPNIXkBxJECJpoQ3w5F07RTMoxmAboyOc70x54EPkl0AHJFC1SpVazbq8kLYwoLarWXiyv5E09+qV63VBrQs6bzDZAOUneATgtyhd2KFUsVeXlzbF8++sYvBwHZZ0RrtlrU6zT2QsJyONCgg0lPrqpozJtnsXTRPZe13AAn9GzThHn8MkKAmFtbV3swWgNprk0NxHE0RHXTgunnTnnc19yaVZ3i5oZHz+y0PJERvIz4XGQnaH3OpD7ovQlRmrKGOwYQ4SMnXSRGo0u+7h9J03/rhXiDBf0axwzSTAAmYEsMwWVk53dmDXt1+8fFj+9UnH9r5Sdsyfm41s9Vsqn2gUPDEj+v+0J6/emVv3l4LoJ8DsO/3xaqiPyejgUvudpmlVvc9UAlRU1uuYJZAbSfBJLNmjUa/auenbWuQFqXpOU12asVK3a7na3vx6spefPfaJmPiwKlrUk3olcI0dbCvXjZrNsoCI2Akwmig0e+0Yce4qahSCJY7gQiXV30bYNS5on4p2WxVUILTbOl1ARIOgIR0O7Asc9Zru1WV50qtwtoSwDRJDZnO4oVU1GSfJhe2htIANgVbb9CKF221RrK5kvRQ7J8SbIad1RuZdVtVSW/FiivAhivLJBhWKkA4TIfhYCpAxQ2q8ZNyJgTDGJdfTm0yoWEza7SRYdat0wbIZGCVChz1WiIk1CSpTcbUqfgiIOkAiK1bWirLOJPaAgsoZg3Ed1PzeqQo/kIALTAqaq6LDxK8OFDE24l0mAL+MPRDG1I9ABJcEtGWqWbTSsFfLT5H0RhzywAzzaxSazlNV6wAHsJM9Sb+CIPRWLUkYIpSq2rODCMuGp8jgExYrQyvYAHzi1XTYqqNHxapVUuYww4quq+Rm0BEIM/fV9x/DsyAuO+9j/Gd38eO66Pj7S/Weu+Ckg5SxnUs/q48UBDXs/z+fxuQkGfB5vdHX698UHzMjHaAFCbTwhQDWfRrH4F6nilnYrNAHRKUhPFHc1oBciG+MgAJ+7UoKQtI+MlsMTAS8hfPC17PD/9rAQmRMnkbkBC1jccFXbyZ75M23FcIRsT9sJEGZ+qgmVFGM07lW5x7fXIbP/K0n+ObPB6f9EhHGqT8QxIR+cPDqbBANYuU78l2LUobQALUOKKEzk+aMly01dQ204FofDR/zVZVLu2KNoTGvsQvYO4NPqgxm5Midg4xTiDj7qXAdFa2eXro6lWPEHOgxs2hYq5qBBJYrCiAWKD20ZWaaEUgwQtgFbCK6PFIQHdFTZVVu1oyoXHXfNB4aKmwEWAb7HbQzhks0+zDQsCPEaokG3eipn80RXIyl8bfKYXEOOLqW7V6g7xhl1BQ7wIkUAAqNQK33iTT8ZONi2TBF5uC0Fy9L+lrXZ/KxJ8saaZpOCVXyjX5W6Czohj2SsyvNdpBgAKxGGZQWd0hl/MkQ6EQrwmosJS/tASzzohA27x0p21cf9v1mvSGNWi8ZRzDkVcsVcBXG3WbrTFQwpV4JXQbUiINIZMHNk5ZhZXw5i/YYEG28Mp2GROYU2v1ut6YL+ZacCmSoeN5ZJczT5CuOLXxUKDytQgkeAPgzUbcHPKbBp/fG9Dsi9K4kZilxZJ/neY/MBKY5tQxQCuldnV1lQMSqgLAOF7ijEDyiezkmAEf8D2AkcAEAVkDU/hOsWIpxfd0Zsv+yBb9gS1xQw58QPgrAAl4cnCsewZSaJR/bGqDR6XebrYorc0dZou6BmHjiqkN8uPQppeJIk5EpTxCkHQEiZLo4ymeH0tbw1aBkcDXKPx3xH65cVxxRbwsxWZqC8BSnod1YoPJTIwEoiBnUEW5dnhRQAUn5SNEzcFuuOvj3vX5Lqem3Avftv7/iL5+33zd9Rr37R9/zu+/H0jg1d4FE/z8hVx0fc2BAKdmitDusi6xyljHd4q3PelCc61bt9NwMzKZSAEk+O8AROCZx7z1HRgBLZMA4fhMHybUXpC5FIJnD4CDiX18LdYJgITuSU/TOKRXAAlffPGFQPhHjx9L2sAaysdsMbV1gYKYxsFB6NV8ZZP+UEACmq9PPvjYfvb0iZ7ZL/7lX2xwcWG1Usma1brVKhVbTN09nnuzVK7YfL2xy/7AZgCJWdFuBiNbbJB0eQPuhabvccgblsOZVXG/b7XtrNuxaqmoRhTiOP9m8itJSeZeQcXg3cJ7xy9kDOW91rBWt2tJuWzfvb2yP/zpmV0OJ3r/eEW0uy2rNWtiJCwm7smjRiXLbDjATNbTV6qVumVp1SaTub19cy2KOtI+B6Hd8PmQyhCSD2AJhVrNAabDOi0JSg5IyBfZEUhYsP/ngIT4WnEvO0z03jVbjMOSCCTswa0w+Yv1VL5Gyn8uggnB7fPWx+i+9QOJVhyWODuB2N/VPtkAdgB7ZrZbyaj6k4+e2q8+/cSenJ+KabKcDPXsQAO/vO7bxdW1XV3fyLQTKYDkos26mHoMaxazqV1fX9psOrXCNrVy1laDDbNzMRsL1KNk6jQK1mpVnD1aTa2FOSKNNKBAtWxnpz1rn57bcGX25Z+e2+d/+EqeGEz18YTSEGVrtpjR6MCsSK0iz4HMmg0kNvh0ZFarworgGQTs89prOJ7bm7c3dnkzV6OzFCMhtSlTfwEJbuaYFlaWbK+tWNgKqOh0Ktbr1HW8AAnIXrm+zjgqC6SmDsNDajoHvN7ZYgsQwL1RFjMBnwfOJc8HQEKabqzZKtlJJ3hUFXyPrZdrmv7jHQKQSMN/fYUsY2gjIjbX3N+wA2ra68VIWGDMvJA0o9k0Oz1rWqebWqXkr0lzPmcKDyMxcRnD9c1QdSW1G0y7UrkmnypAogF+SUsiADHmJF3iACIAuAIqCgwQkIJHBKzUhdhVkmLhbYBUsIBpIXIDYqmpb816vYbqRI4r+gzwb2o7AAzWQ56xWqMthgTrqrOIYNiubTgcW38wUq0I65P9nAhd/mb/96HNTgxe5Anyg5Eck2XTmVhR0gDwoq+xpgfppmo1fJ7DepHvf/L9yn3PX2Sm3/YA/xAg4bj3yg9ifyyQkGeQx98T+y+AhM16rH0RCQrru8dC8lx7vCosYN+TQ/S22sO4H7uXifb1BPau7zF8EOOKrGi9rv7kkRBvqHji3wckMDW46yOPUL9bsDgVL554HpD40IL2Eo3jRmsHtOx9vyffqMev7ze50NzcdXx5WUPc3Pj5qOWW1jO68gYN8jGz4PsF4pGzcqCt5x+QPCJ3OF6ni8r8SskNC22KUM26rcQenNQkbcBdN0PXs51ZsppYqUCMSSo6XafZlHYfIAHzOp8s4JGAjCFV4gFNM5os3hdmi9ENmgWQzU40qkpZDxJ+BkpowKgFl0NRpLwIxcNArq0ccdBwOjp40NnKj0AuuJxTCjEWfZcyIK3YYBTJz4uSz8SlENgIjnKTKzyb72SOs1tR5CLpoKFG2mCa3IynmNysxTxoBiYCdDoABRYCNmKQYYHWahCXHv8HcrvYqIhjUSe2iMm+T4BIP3CJBmaIfB8FaLXatDIZ4JwsKE8FWeF5dI/7nwUHYtXBHr+FySKmd5Lth3gyzhPvOynblgkB+sskcbPJJewKrikbLhTYVIUE8U/yqNDEJbGUVA4M8IifWuBgTU/KZCW1ucAEpBNlWzNt3iQ24QCzohVrZDAzwfOGBLSf98Pzx3MoynOYMM4XbsLoz6pT7P3YfKJGakN8biLKnV+wY4743oQm+Cu4tIWpg1MFMcnk99bKziShvVEk5dJ/fxXmQb0mTWN/OBDizu+OaD3XhPsURsJqMROFn0n7ejg2eAxFwCGojFc3Nh+OrYDjEs0MySWkfWzz4Agmm86+YGqS31hj0R2feeLv+Ijxj/uYzLAsUoz4R5gaxuWSrGPINUfxjxRPsCS4LjtFR1GwOCBHaoPYQTB4iCZCikQzGQqLJccbrlsEPxl5AyQspzOPgUxL2jRxwif5w2boiX0KMlwsbThb2njhUWHEP+r+wb+b6SNFBzpXeUgESqHiCA/0+PzaGz+fLwby94b+/QOBhDs3mTu+mF+b3/dt9309v9b/pcdw+8/h1eJxaIePdyUO+XvP7yF3AffzTLY8a7R7iiyXmMeO5ZHT67bETNAEs4rPASkfPqXVVD14L6D79aIysgyiNt4BQtYV182Hz4eEFhXqib8ex8FezToCqIeEodvtavJFasOzb7+xm5sbNWNPnz41JEp6ttcLm29mmkgiTWLqSfzjEMBvPJcx2+PTU3v64CHWa/byT3+yN8+fK5GlXmGNoIUriqJMQY1XQpKVbLp0wJSEmgGMJgzMMs8X0VoVDP4wNYap1KyW7BTH825HIIXSXrZrsdsqMm2EXQcAjVeLm8bxOtPd1kZ4znS6Vm82xeR5eXlj3128tRukVNutfF06Jx3JxaC+wkhAqoaMolwsa3rMNQVE6PVOrFxqynjxu+/eeCTkjmxzZ35pDcAocy9vSDSFfvf5erdeYi8WE0yvkZdwurcK8kTWvgj2Slsu+dO7KVaReZY3beR4KiUizvyeddmIe+DEuo3X4t7w5i42QA5Sq3YLsdf79fQoJeXe+i/cl/6cBEAf7wSYe7YR4L7bzDWFoCdg4v7w9NQePuhZu1GjU5c3j4zpRmPrY3CnabsZYVbNZmoPH57bh08fSz46nYzs8u0bGzPNXuCx0bNiAQB/Y5Np3+YT5KRmp12zbqdmHz45FYO03ajacj62ieSmifU6Has2W1Y7eWzDydK++PIr++0/f2bX/Y3V60XFUENbxyNBxoXUeHp+vcZ5cNqRVwJpCI8fnYudOYCJM5nZ189e2HcvBzIonq8KttpkNp5tbYCZ4xKTKCQDdcsyvJeGVsoAuDbWbpv96pcfKv5xNLjUNBZ/EIZUAAkMKxaYLC63NpqgwV9ZVq0KQFitUhlUM/RBRuAS05VSGwASOk1qoJ2MMPmol/H5qlg9JM0gQVB6xfXYphOPz0vxeILpsAUggHmJwaCnFtXrmdXqqZ2fVeSXQD1BzUu9BcsU7yaeDRlm3gyt359qsJIVa0pIYFjEPTkcLOWlxfkFYGe97HU7SiPCZ8zlBDAH6tqTx9N5AEp2luJxsPPBBsAAQzukDVz/s7OuPXz4UOuhmA9hOMTf/X5f/8/KDEtqkjM503IpjwkibHm/1KKsbWmU4Zr7gFCTi6nG8wv4IFAXmbTLRd0rC+DAY5r5uvbaOOwJfiq+btzdX8W15X09zvFeftf++L7nOw8y5HvN/O+8b3++D6i4GwihnuKPSz0VTxqGZgBJMLS3qIXhAAAgAElEQVTrVfeSo+7Ci0UUQnmzODMwMlW2pOdpzYmJSmV5JCRJy/7pv/xfSmvT9J31KLCwGAAVw/r3Y2uLZPfXHHn8hUejSKFQ4IL0a1qbYyTEi/lvASREtE45qK2WLqS7kbor6b2I2Hsorxzvofm5e2J2G5AQ9dwcDw9ljFGMm3i+SL4LSMh/7d2i8N2LlQcTiPmT9nC3sEJC9qxZp5koPgiEu1kj15cIt4WAhGrRc2QpGGEkeBoC2vfJwaQppDUw1WeSL0Nq0fAntsWlmtQGcn/rVauDnldYrNzXQJtCiMxiwsrP+QQUIMENCeV8HzScUZ7C+2XzjUCCTGwwmaIfETLqhZHQVabnGO6sE1sQ8wjSvSWXGIk7ud0YYBHPU94nS1D0XF8NdJ9Q7FUqqTUbVavVMVckdsgjkyis0dzHokRFEyY6RADymhm6M5B2dIpupslBUkyNJtO9yzlgQKVK7BCbIrE3FKVM0nFlgN7mKLEiGOWKzkKPnMPZD5owhA1M50iGiFVRkqns90CCNIYg5alVNLnyiQRAgsw4mdyzkGG8E4AE0WNzQALoO8wE+SOgFcQICaS0XJPZYlb0TVDXbOdMC54/QB75IAR96wzDxVw0KvdCfL4igyN+PQIKkZEQvy+CZnE6FV2IHV2HdcL1dSABaQOTHxoj4jwxE6LpAUigKF8uVk75W5NSUlYOO38DqnBsuheWcxUCVRgnk6mVofKv1rahuL/y5AYaaI5rspwBA2lTzq8b0WyRaMW4Yfp1jikMobG6B0hw00g+bgcSfCpHUe1TGDYbFdmhYQGqOgYSuHUAEsgV59+aMCLbKbj/yN47BjBssZTbvYCEpChKuJIuYMFMMdtyWu9wtgi+CCt5I0zRXgbKOJ72gAhxvcwDCfki4Scg4c/ZhCOQEAu67+9V7gAf/ChyLy12GJKfJLC9Eo//RDcts69GRaysbpv9gGK+ao0GU28KdL8fKfQBVB0ADMwDUdy9MM1PrPbbrGJ+D+aMxA1DAY7NKIUzPgjNdlv3youX39k333xjl5fXWl8ePnokmq6e+S2gFa7tayuFKNPdemfT8cRW06UYNA97PXvQPbFSYvb2xQt7/e1zSZcalbIYNfPRwqYCEtYyGcsqdVtuAMKWtpT3DO0kMjkaQ9Buf5Y4R2LZrVZWz4oyUQRIALiVP9EGDpdHwIlxgcmpvHzwxXHH/TleN1nRKu2etMnD+dxevLm019c3+v1k1AOa4I8AeCN3+Q1sMzTifjExygUcr1Zr1uV9FmsCEl6+fKu9zSUPDiToqgUT2Fh/iM0WPryUfLcxAPDR9doDQPHaORPKp5cOJHiN40ACpyred369fU06NnWE0RJL2MhSYz2Ja8IxkMChxj1f36P408Pg5biWureRCHXr4RmJcW2AbZhGc9rxhVrAzbAKwwAiFGskIpFS5ewcUeehvwMgUCt5aJM16wU7Pe3Zw0cPrFGt2GI+s9HgRlIihjHltKPI7M12bssp12tuzZrZ4/OmnZ+17JeffKjmtJwlNhje2JuX3wkgUPpH98x+/rf/rY2mK/v62Tf2+3/9wq5uxvI6oB4aDmdiMCBXqpUBg9baKrhFO63M2q26/eJnH9nTx080DJnPae4X9vkXX9sXXzyzJZHTxZYMHG/GGxvP1jYjFrFQtiQlrQQ+5NDq1Y0VtmtJG5487lqyQx4wsV63bo2aywbx2ohAApLN4Xhqw9FMNtACEpA1zJGAIjX1QROBwRxro1WUUTj1JYUnLMdywb1eai3qQ498pIkGnJhNqc8YfDEEYlBhMg10IIH6g3rAoyUFJDRdhss9wAQf0DOyeEi0uhlN9kACdHOkHbyXKczGqdfXMI7wZzrpdO30pKO1h2SE8XCglRI/A2oQPJVgIcDI49lbbGAlALAsVHvMZtSPmHw/sPNHD7XWATLEPwADgL08Tww/ShUYoGVJaAFBkIUA1iCNZegEA2IPGgDaF9z8kjWEem+HuXnw93IwIcgiWeow6sZEfA8g+NqeXy+iUeh9u9aPARKOQYT8a0UQMt8Gx3/7On030PHjgAToZCsBdQAJMKZjFCgeFqo7A3DM+daQV1rEg7k6tT0Aw84wwvbaWHVkkDb8BCT8QLPFH8tIiLQ0il8molxIHjoW24ji3XWTH0+M8k1OvMnu+vk8LTtfsL3PuyGCCPFGP97kjh8Yfu8euQrsi7zGUQ0rUVWhUWPj0/SfQkYeCUsrZugpYSRkYiP0WkWrVRxISHdzS7cLa1bdIVbmNiH/FCBBZnlq8ElrcGfYzQIQgEmg08vXK09toB4hHrHTalirVbNyiQk5Tfw0ByTgNuzFjAMJyAuchhfjxPLTaZA7JjF5IAFUGlOkuD64yYxv3sQSLdcUxA4obHaASkQubm01JzrHKaBZITSfi7Xd3Azct8LWmmQ3WwAqDiAUKfwK8rTfN4nE7nA+WPTR+6FRjbRRuYdTuAlt9EnPTX/gucQFYmFKmhzxt/K3Q4Qk4gYWaEVESu7hYAKbI1pEJULsY8jC9EeLT8EKWU0UwdigStuGcI8itliwOhT1UkGTFdy+mQLynqpsJqVUxaxYDHO0cu4gjbEjm6XO5y6Tzh2GwoK4v3pLLuMACcQWAZ6QmEGRDy2Ze5HECe51nsUlWeq54jU+S/nP8axogp5zfM+DCPFn1PikaUikgNpIQRO0vwuc2+fazAESMEBigX7z5o1rKiVfYJK5tsEIuqJZrVyxbrsnvT9TClgEXEOoqtI3Mt1fLq0UgYTh1GZX1/JJ2EzcP2SMJEZZT+8ahXHzq8AJfgV7EDCn6dWmcQ+QsCck/IVAAr8jAgl5aYP6egBuDFALTIDwFaFJCdGqgDQCtwAO1/KMQAuc7twwSuZkJDBM53qmuMWRMlxOpjZZrpXcMKf5Yt3i3hZrxpkSfDhDyamUsRHIN5jvWwvzBcK+mPl/mZFwXwH1b43z7yfKQum/z+67DXz2c+356dEwUVG8xJqS5iMafiKPBNhZjx+e2tMPzpXoMJ2ONG2LoKD2HIxtg5yPZtEbSxJqAiPnqB7w5pR70F3K43FiAMs60mp29LOX1zdiJbx6/VrP+9nZAxX9XHaooJOlHwfNmMAv6NPIk5Y0Nzt7eHpinWpD69/o+spefvOtDW+urVYqWq/RkonqFMf79cbKlarWNxp4JA5QhLc0QMjMtLZ7lJsaXqR2HPhyYYUt5rxVO+20rdWoC2Djc5J3EflGAYkcIsNslAmf65NhHCS1pmWNthheF/2RffvytfsjACLUGwI/ASB8vyN/HkaeaTKrHPg57QhrXsu6HaIxy3ZzPbJXLy/s+vpGjXseSDg09w4k7c3Ovmc2EOMbD/HT/uA6GKi6R/n1BxCI49nL7hQ3efBe2AMSwZxNL0WhT7MSTBk5r0oVOWIkxNhsjlc1Rxge+DE4QHIXmHDnM6qkVO5gP1akovHZUCQ2xqTstWRHi1HJguiTxRjpqXhsJy+7X0gAaZFcAiohbeh1WmJpUqws51MB39RRxbRlBe39/H9s1XRlD8+b9qtPn9pHT88EJFCrbddLe/v6lf3hs8/t1asba9QKdv74Q/u7X//3Npqt7Nvn39mXX3xt132aTJ+YQ+Nna6pWE2tUMwEJO447MQOXokn/2eNT++jph/bgwQOrNVqqxb5+9p39/rMv5TewKdRtMJ7b5YDIxq2tEjT2ZRkPJtuFVbOpteqeqsBkv14r2HI2skp5Z0+fnNvPPnyqBkuyIzwRiBUcTu3t5bVd34ysP53ZBqPFVWbT+damE+IWAaTc9FpG4a2SkjJgjALqYDxYxsRVptcOIpGWAZsBaQTsBNKDYLvCSnCp7Nob+5kzGkiDaNRTewCQ0CB1oebXP3h8qabbpToWwITBeKEaCPYnQ5YoUeB+51wCIDbrNXt09sDOTrtKlxgO+1q7MGRksWuddK3dPVHWIswEUh9cWuDsSWqp6WSlWuTs7ETXBPCBD/qZi4sLuxkMta7g/cB6x9eJfOS6TSdumg371VmwIdfRsHuCbTHX0CcahTPRpr7UypJLz1PNAhM5NLWRkeDnJxdtren54fm76zm7DUhQHNw9H7EuOO6X4oAp//W4vkV2648FEu7+eRYPegOXNbNuwSAF4OLe5PGHmcD/MWF0bx2PZvbIYJfU5IEEToXW18QZCcQ//sRIyE37tQmEIpq/8x4J992A75+o+IWINxMPlYxNoFpDk1zglOoN4F0fx6+dvynv+9l40ePrv4vAh0YiyBLy09b8ppc/tvcVz5Hqx/ticY3vi5tNtG/F/ORRQnfpB0iAkVDOtlarJdZtYbRYtk69aNUS5i8rK+yW1sCpu16WJhWWI3RNsQjWvphTiNA404izCaxm6IJ8txTQEjSuFKX1RsVOum0BCTjXUpCymKpADbE1uJg68ouu3Gyzypw9ENgI78o+2EQwI8LsS0N+/ZvXFWjCooZLMQyJNRo2IrtSgQnkCSuKDk0faQ1k7KZQ2Gqq61hwZzQ9OPBvKRgSa7Xr1miicTJN7zkfFBFIMUSlTDIrpbjoBs+D2UIRTn6OvMGnQORG172QmI1GTORhAwadWrnmuje2SUzutkGaAVjDe1gBzjiIwEJOUoNceUPsUTQr5OdBk9EqUgTH+EFYHmxKLFgsZifttkyKoKFjjCmjpmIiIAF6+5QNR6ARhoGUQsRoZkpsYKaGGdJ8s7Mp05ZCquK2hnavWLbFdqMNDmM0aMfQkTlPe+odukPitMK5yYMDkQobp1DR9DSyUWJTIp1uRGnDYg1oyLNeLlU0CRfjZz4TaIHBGSwWJA4s2C9ffucyCyiG5bJQ++F4JKS9Ua3ZaavjDbNhVIl3QvBagD0Cm4OEAmLIoFvignw1sOn1jc0HY1sT9bmYS8usJgGGjsC3rcAVnk8263wzd8xIiEDqbdKGGP94GyOBxsTX1fczElRkIX8ApClsPDmFui4ACUU0wCH+kftA+tM6rJmqmkzudRXOmLbRD+HgCGoACMA0ekFRUxb9sT+d2tV4amNcnhPYLoBRABl+fPsGhDXgDiAhDyjk18f3AQn3xT/+2Eb+h+wB9+0v9xVKP+brNHP+EYqU91BNb98/aYYCkyA0UIIsxcV0v4R6raT0mo9/9th++cufyz/h6vqN9a+v9GyTde4AuYN80Vw4rufx/MG22h8HNxIpPRzymmg0NNr+dZ4lBgI0xaQVQLWmGH/+4oXeZbfb09f5PtbV1Xaqwprf7+8lsQ2eNciyVmt7dHYqMLVZrdl2MbNXz7+115I3bO2k2bbqrmCrKSCBWblasyqa5nJdbARSG6aLhU2mUzEcNZhAJlVlfaloHR0Nr227XApc67TbdtJuSWbB6/N+cGJn7S+UAStTbHVtSdIE2fFJYvXOqTxokME9f3tp37x4adfjmVUbTWv2OntmhlpdUoMYEGxxpg9Nw2onanO7dSLnfcxyYW+8eP5aQEKlDBDPs3dIW/DG3a8zU0l9xNSk8N84aYzskrguRyBBUYlM3WCE5RgJHsOJPv5uIGH/XAWGB782ShvchNfv61jzRGlD/FyUNkQg7bZG5d7nF/2Bj1/CaYgpOA60SEbpOLGkMBRcxN9K2rhdWqWUSuqixktSMZfBxEaBKXjMlWfPxdKGn8Nzhga3lLVdGrqdWmE3s16zZL/8xUP7za9/aZ/+/Ikm8auZSxpev35tXwhI6NvZScN+8enf2vkHH1t/MLNn33xrz569sOv+SMcCPZ37lclouZJZrZwYIT2lIvs/uBYg1w5ptj1+2LWPPvzYPvjgI2nuafD/+PVze/Xmxq7HS7u4GtpbqP27ohnx00lZXlTr9dRaxZWh8Oi16vJISBPYgQNrNYv25PED+7tf/WLvhwSgtVxu7fLixp59+9JevX4r9s3OyrZeF20639lkxDR9IUNp9m/6+1bbY8upy2DksG60qnX34CqG+3ib2Hi0sP7NVH4Jmw2DEzyRXP7iQAKpDS77rNdL1mxk9ughEYt+7wGYb2Tw/f+w96ZNkmbHlZ7HvmdELrX3gm6gCYAzokSTmUym3y0bUSbqgzRDiUNKMyJFmREE0NVL7ZV77LvsOX494mYgM6OAAgly2AFrZFZm5Bvvchf348fPodBWdpaouYjwcLJUDEQYC5CAI8dwOJBNebVWsINGwx4dH9knj5/YYa9rs/HIri7P7fnz52J5sMseHPWsd3xML6ENRmO5w8AcIa0M7YN+33fLw0NcXo4FqlbqdRVH3717Z4PhUMA9ay1/A8OVc8eyezSEucC9M4GgXHO729M6RN4AUIGehLN5PW5ivIYLg2PR2zyNn+cVf8F+N6xgacO43/Uu9rbfB5CQJ/U5YMCx45oiH4z1ah8jPe5DgJkRo8Rx9gEJgNmxlmr/kx6ItzWQszD/0M5oYjFehZXFHQkemBcdWX/uam34AUhIFYgbSW4GJMTCXd4juxtgwW5AmCf8kWyE53z0AaoiuEfMK87vNkBB4dkeakxUUnMQIQ8MAxnTXr1DMY1r43e3gQj8LHrJcyCB6+PfQrMEJDA6QzmZO0vQjwAVidXKOs2CQITDblVtDbVysoZcz+xBryUgQYhsAY94EF8QcKeXsagisjifIhQzt9l4KcE/bBUdOXNiN0wBFvajXsfa7bp6X9kIrq/PbU6gSLZPsEDFOwEJiAmuFtDwHCTZoojJp7VYsGYL6hqJGSxGRwDlViElcmc0wD4AfZU44KJsM6nsIjqDACMtDtKb36C4y/lKgeGoP3CAo4DYZMUOuihv05KBN+x6AyRoPM19g2HhFHhBv98ERwISfapMfv8FJlCRlYCR6z2QVDI21dJAULmxL6SdYJYQdZNi8ozNak6dxjt4YTwgehOtMfSkbhKqAmBHS+gzuR7jhcSVDYbgmoXsweGhaLFoIqAgTq8nATBJMiHU1Obu/iCLHwcSsKVZWtWV+Kksr9hIF8YWXKm3xUiAogc5j80Z7QHQ86MjXBxW6mcWU4ExWnL2h4NS/lx5BbgQbIQAEnIkOcZ8ABCB+nIfofxRoSQAl95GAhJgJAAk8JV5AIrP31HpLIuthOf2SH3PvXbLuthS8U4JH82dcrhG6djBl0apIiChhqf8cGzT82sbnZ/b8MJbYqBhBpAQNFyugc/imcuaLhdL3WEk7AMS1Iqi1+2tDeHacBeQoHudxBZXpUTbBXwQO2WFiogL7gHGYG2KG0On7cJtJBpctxSYnJZXxBICRtEc6vrSCgtP/hhDF4OxndPriY0pQEKhoDkpqCJVrMs7jISgUufgwQ9AQr6D3P+9Awlb7YPbelb3AfFisKW56UmcV2kJkljfEZN6/OTIvvjiM9GAB4MraY8QMEHpj6DNEy9nF2nEMm4E+Pp/26A0OQkQwq5ciwcXFX7PMZjbjx4/VY8w4Oq3339n337zvYLhNq4O9Ic3sJMDYJ1sgATOWU4WjE/UxqczUas7jbqd9A6tWS7Z6ZvX9s3zX9tk0LeDSs2O0bdRUlhUzzEJfKXWVIWOaiGtaYCl11cD9cKjDwJLDttY1tHL8/c2Gfe1v3Wa7KVt9aVrHVuubDQZGe0JlUbDVuWiAIQpID9AO+KSJ09svl5LnO+7V2/txeu3agsiATg4OrKTRw+tjEBjYW2T0bWNR32bjVFjR/iXNZW9u2Mnx6y/J9qr3749s+++fWEXF5dWq7ZSbBGWud52tgF1d1sDkkhmjLoAEqJlIWIisRyoNCPyloBI9ihZRKvtzxlHET9tKdA3W1tgeMT5qKKHWFkCEjhHjrWrkZAzEgQkpBjyzmTlvimU2A1e2HIQwcVrWSP9q8Y1LBO5TDjBxEVi0eYAzGLsEsS5WKX+LvWZ0y7EFKUYWYGxI38lwCAvhFSqB04XX46sUlna4+O6/Vc//8z+u//25/bTLz+xyfDCRsNr2XFfnp3by5cvZS/92adf2M9//m9sta7am7en9stff23fCkgYKOYopFZHBJZhmmIjiXgjAAQJ/3pJIWVgL5+/tnatZk8/+dS+/OLHsrEkDHj1+sy+f/XOvv7+nb15fykgYVmsWqV5oNiAdlHYqI3C0OqVlT08PrAHJx0JOlbLC+sd1KzdgvHniS7gNG5VCBi+f39qv/r6OzlN0MpTKNVttaraeGo2uF6IBeDXsJSuQ6eLdldVwtTr+UTtrUcHuLt07Oi4462M5br1r6f2/ctTe/vm3MboJBSg7ngcRbGFeYygIetbu4tjQ82++PRQemGMs2HSiPBW9KoVSlUrEd8VKmrthM1AGAtbc0j79ABxzKlcGw47LYGWzx4/sTaJ/wDXlAt7+eqVihfwKwAp0bVYlUqKG3CCoEWEtYa2EuKmq6up2JK0XTTbfs/Yi4lPOH/ODYcN5sT5+blVkivcQvaRtEfMxGwV9r9YWe/wSKM/gIQ52i3JtUdr1IbNLIl2WejyGcpNErNsk7skQe/t2rAWu/dDXrfPTW+zve8lcDkxoHL2d8SJsWf8YwEJ9wOR7prn/gEUjoNBTsuod105kFcR+IwW0ZZhyj2GHUxeeHtrA4yEUqn3AyMhBsF2IEZIvN4wEn4fQEK0N8RgiqQlFE/vG6gMzt1K112B7G3HUf9RltzFxpn/LK4/n4C3Heu2yRbgCMeN5IuvG+QMtV0tBr7heVsDDYozKxaooCyt2ylIGwEgAZueasnbHqgZPjvGipBqOfSoha1SIhWMBCwHaR2AoQmQMB0tlPDSJqAKAm0GpbVQd2ivnRZJXkVAAon/YHAtIIE+a16VVBlhYUMEcb1CjNKBhE1Agc+9+rhMQIKoQ0ruJQ8j72CxBJZ4JhdtiivDbGUzCcewaRRsMisYjDIoX2wmAABoGUAD5bOH2lQG0vOA6t+UPVddbR/OeFiqog8jgeAIIIENH0BC9P85PfjOUlAgXfD+VzZAkmiEF0nOqzWnakoFn17B1BPq2gIAAPSlF0X9JviClofyrhmLSE2AgoTFaD2g0qPnnMpIEnhpa5NkM3LdBafJwQLhddBE86GmpHg6GUhRnLYNhATZVFawgWE3rIrawBQ4IjK4rghImEHlg8GBQBJgQKkmjYRqrWHLImKQEwXKqKnDSuAFIwGAgZdYAzf8y7daE/w+B/Li3xHkRjISYz3AM+l51F2B2HUxpjYdjaVqjj88YqEEbLO5a6WIvYO4GkJqIw8ASBqODjrWhvpL5UGuHwis0fPtlXuqR016r7kORMewQsRf++zCBmeXUt5G4Eg6CEWevQuDMY4BEhjD9FXnQMIuIwFsTMH5hlWUqLXpEX8II+E+jQSBXKnaHEAC9F0BCVhsGQKLPrbpd+acWwAJtabuGxUX6O6rGWrm9GiLB+kV5CX1GqCOogSezodD6+P2wvgp+tihsisCU6JER0AejIRdIGEXUNitgOyupX9oRsIuwP0hQdXv9T0S173rtXVDuQuID2tIxl9UhAUEwBhZzxLjbGr1RkVBe7fjLjbNJm1gLatVcFDYAhk+1j041P6fND7yn2/n/UouEOPhUFVIrw55MAaQ8Nlnn4m6jnPDN8+/01yGWQRgCYOOqg8CdMFO0zyC8owAK/a547HcXA47bXv68IH12m0bXF3ay++f2+X7Myst5vag1rB6EWZXxbCSLVfoO25oPYaRgNAZCuh85dVrkbz0rANgUC1af3Bmw8GV2in4XNxMuPwoZkypGnZaVqUdo1y0yWphy1LBau2m1dsda3WP7HowtjfvT+37t2/tlLapQlmsr1a3K72IZtsZftNx364uz5SkwEhgvyiVG9Zq8r6H1usdqhr5+vVbe/nijVTlAfA8LvAKJOyPHEgAUM3XYfE6Mg0LFRL0d0lEMQJ7nCBK7Ftp/0htabxP154YCdv1PTQ0nGmw+Yy0PgYIFQr3EUfdBiTkrLWgZt+4hj0s1JgtWpYSwC3pYmnNCA8QGMC/iWs0d9ggpPPkbKoQTaNvH4tjdIpUaCDGAIhPex6sLlI0XDzUbrpaGhbYIBLc60oNIIHjU/SZ2cOjuv3sq0f2p//2J/bljx7ZfHhl8+nIppORA9fYmpaq9uzZp/bZp1/am9fv7eXL1/arX39jr16+EyOBWEgWv1Df1XLQlH3ko0dd+/TZiR0dtWw26dv56Zn95//jPxkmRScPDu2rr35qj59+Yu1OT84N33z32v7T3/2DvXx3bmeXE7ERKq0Dm8vFwB1XClO3D3/6sGdPnx7ZyVFbDIfuQVWg14vvvtZ6gM3yo0dPrNPu2XAwtm9fvLY3b9/Zy3cXVsTRYV1LQAKik87qIzHDoAVRRKzLwfwqgN+VkhhGrEm9QxwxDu3o8IEKMN+/fGffPH9p795eyhKS+UzMh+YUMQmVfQDQw5NDOdP85IsTKxVnNhmOVPE/O+ur5aRcLVq5WpMGAS4N83XJ+thkw24tlAR89ofX1h+NFafiqvH4+NgeHx+pPXgyGCr2ff/+zOMzdE3qDSvC3ivIT01tBRTkAAFgXgEM0I7Cik5bLUAdDFqYUspl1ug6NaxSQ0hzpCKJktGK62cRi9DWkNuOs04CCHhrA23GK8UrkU9s5kIGKIiZkOwqN7FLEvXbzZVKgDUf8LoTSEjig3cdInLIAD98j3CQMsDpWEt8nduC1nn+edfx43j5mhg5YYAU912eAwnMbYCDABMKAgzk1lOBpVe2RpP430WNA5zkK4WVNXnXHWKLPwAJiZGQV/SVsCTKd/QOV/aofuaDI3+g+WYnKnHypef4oSOQgwT3DdR8Y4skJpIXp4nf/QogIQZdXO991Jo8sbhtIueb4kb0LGM03AiulwVHyIWeQ1nzQI7WhYJNrVxaWLdTktBi76AiIKFSpNI0F5DwCG/rmltaSY2aKiMVy2WIJ0l6xlaLksRsUOfFwZIEmmun749e2noDj1q3GKInv1ZzWiCL13Q2UU8gL3pZuVcgsAjBF9aIBaZkPKGlUIHcNtNped7aQPMauC6q01j4gAZhoFoAACAASURBVLwWbDGjD9+kV8Biv1iXbb4qu13P3LUTjKAnLYxq01DFxC3t6KUXYNGoWbtTE3qPgApLPZ/PAkFwJDCBjAgBogIVIip3bukjBgAew1XYDy66yIbF7/DulfBmAhQiyKD6SxCvhF+LC1Z7KBa7PgL2LxJxhBGA4vAEW0fXPhAyq6Jf0Urlps2oFiOcR48wwbV6VamSLOSZTssGPcIBJPC8mXdT3CeIIxk7MBGS/dOCVgp0K+i1XBVl4TeZr+2K42LcQM9xo2WFalmWmFB3aWsg6OWcCbpBz5VQw+C4sbhvKdDOQvD7F/PMAaQt9S7mdoAI/P4GI2HhOhwEAlRQW9igNSuytCJwCNcGhNQIfNmwoQeiSP2g27XWiuCEIUL/sjM6EHNS/7etBLjUCgWrr8zKs7mt+mMbnp1Z/wzBLI41dr0LgIjEvOB6YaFwfRJoS3PXKwA+42Nj/VggAZzsQ4AEsWASI+EGkLCaWLnkPtesz/ReNlota1QbOke1vExnNqNKNJsLSCA0ljbLCmpjWboeV+OxXY2nNgJkgK1SMBuh9SE9cgcSOJ70FVJrQzCe4l7kAcEuwBT3MP+q+5jm9V0r9D5G2r4Y6P6KhCfLf7AXTJP7gIR0z2P++XneTOSU9HOcAHoIbpOjo34HYAtrypbqR6Z9rYfWTq8j5g/jBRCaAJfAX2D3kkQgRFWT4ndY3Grsp4p4YS37SJxduM/M6/nCwTiq6zg0AFgqUfr6GwXaJJqsNW2EXQFgpyM/X9kGEwf4+oH7CgDF9eWF2u2ePX5kJ72eeqzPz97a+dv3Nru+si5K63XanhreJsV9EOusJNFFxFphI4wGAx33uHtoxyeHYh/AkptMr9R7DajIfEBkeinRvZlAX5g6AAmVVlMAwphEvF617smRdQ6PBMi9O72w7169tjenFzZBY6fRUOUS8IFEoH3QlrgfDkxUpwFPABLoOR9Plmpf6PUAVzpyAnj37tTevzvXWieKeHrm3J8AmCO+iRbTrYaBAw/s+b5OOZCwBYP9eSrOUR/5hhCQAvskwJuAhO3an6wVM/aAYq1MIyEA99gD+Jzo7d5tbYjAX3t7Bhzka8nuWrE7TzdAAqLHuigP8r2PgUzA10NeEo9MAqIC2VIiAw7DGi/mIdpIsuKj6EPMQGsBwBaVXlrEcI6CKYroIXs8OkVNT4yWIyvayLpNs0+fduxnXzyxZ4+71iH+KeCj5PedxA2lfqrSjXrbvn3+nb19c2qvXr8X4AXlHsG+SEYRR/30s6f2Rz/+xD559tAePmiL+XB++tpev3xlf/uXf29XF2bHx0X72c//2D770Zf26MlTtVj++vkL+4u//s/24u2ZnV9NrVBtWrHeUrsjYn6F5dzK84E162afPX0gIOHJoyP74599odaGly++sb/6y7+w4dAFDh886NrJ8SPFSmeXfbu6Htq7iysl6mZNG43Xdn2FYGK0Ja/FnqjVVyqEPXjYs5ND7BTLtkTocDq04eBMwN7x8ROrVtrWv57Yq5fv7eXrM7u+GluFfYxId56AhOlEDM1Hjx7ofD590rFq2a3ZX716Za9fnxmO52XaW2tVa7S6Vmu2FVNeDigcrGxVLMpSkmLRVb/v+mCwEg7adgzrgJbjucfPMCAmtAnzJrQMZJVMIFwS22GKGdJqbYP+SGvNjCId7FsVepbSTgE4QFCR+EVuEnz+ZKoWTYoewYrmmVCE8ti8quKSxi/MQjFlE0BDhSSxQncZ19u5lPp50qTZBRBibu3bf2PO3TpHmXUfCCTcpjmX7+13FRz2Mcr3AQl79/ZwyRP4ynNLQrxJJ4VWh2htQishrIPJ01hCq7JKl4n4rWKLPwAJe4CEaG34WCAhEngmjKPH0ISoBnsf/c3e0V0KqG+QsTEy6CJhiWSGpPC+131AAseWRV32ypOq39jYMlQwfudiHFvV7Qi2YyPbaCRoE/SNWXRouTKQJKys1ynbg+OGHR9UrVlfWrk4V49cyaZ21KmpKhSADTEZKJnTQ91GhoSZsqLUYAczaQ5Q+WFSdFrYg1XEahCKisNBZa2EnOcxm042mhVKsIrJfYAeszEBZV3MAn8OVFgKCkzrAigAOFyzAXQPqhsBKhUAKk1oIBStJdAA6yCSbmh381VJCTmtEyDneLXy2aEsTTuDKiCltYVqOMlnq0UfHsHkFkiI6qsomzNszkAdq1YrN4RYL2drG03GqlKQUENTkhBjqrBV687coKUhFvxN1UaiWwjcJfrdHBcMElnOrWmlalUVJuhq9OlGss09UmLIk6bHFzHeZNsXQILAjSXWn1VRABGNmk+H6q8luPAkcaoKPJua/N2VTFJhITgCSimJjbDGumm5lrXfmOSx3rBmu2Plal0tHGxw9PIBJDDeAREGfdeeiPHK/XdwzfsRoSa7H/xqo0jMmI+K1Pb9W5DQrXWq+ttobRjP5vr7Uf9aVR6ozDiG8AzQ56CKjttnlcpEoSCrTwJsdB1ODo+svS6IrcHzwTaRkNJ7fj0ZYmPAOo4GiCqVhcHYxqfnNsC9gUplf+hjS9ZJrgdBrKxnmtg3YpFI0Otm0hmbK3uRB+8KWf379FaCUP8+2URuFg1ndemceU8E/6gAZ/aParlJYm/6iv5JMVQLllZeTtTXFxsugFczOVkUqcpOpzabzGw6nNp8NlNrAxwORotaqopV4xlcDUd2NR7ZhDFZrdmMsHgOvRQhLHeVCCCB60GMSoFA6vG/DUzYTQRuC2YikLmN4K87Jhuru3eBfYHCvzggYa2+BCXWvGJd3wZaOZCQWGwk+en9JCpuIexjjoCnzHqjFraF2AgHB6ixV8XcItGF6s/8l/Ur/fsJxNQaFT3wqb3G14MtkEAVn7nGfEawlXULMVSo0E+ePLNmq2WvXr2xX//6ub09fa/ki9YG7BIBEmQ6Aq4FdL5YOMhaKAjMvb66sP7VtT04PrRPHj+wE9q8AFSHI7t4/876799b6XpoR+221ZotVdGxQOVe0FfNfgFYqDa4wVDr1gNsHk+O1AoIa41khtaM+WSqPQCBR1nppko3quxiJLRbtsAtlR2q3bSTx0+s9/ChvXl/bi/fnto337+ws8srs1LVmp0Da7SphGJBBxDctm67o721sADQxtptLHu3V6+x2QNw6Fit2tAeje3jJZVpqsap5Y1sh70ppwKzf9PO5WN866iSAwmhXRGFkVy1XUOkvHVY0HwFSIGqm1Tf1bIoa2e3lsv/XntwkYqct7qocEDFlSRLvdcO4BPP8TXiOWdVJCbmjv3ZbwckJP2XBCS4qxgaMmT+Po7YCzyucnBbDA+1JXBNSytWvdrrDiVUsbkfITY6d1tStfjxtwtbzqZqCSOXA3QvlhNjb45DFmKLZseHJfv0cddOjlp2AmAHNbpeFShBnOtaAySpE3sLW+D0UiAC50BsMR5PJJ7LfaT95t/+8Vf2p3/yU3v27FiFpNH4wr777lf2/dff2eXbKzt/s7beUVGtEp9+AZDwqU3nK/v7Xz23//h//42AhLPrqbQ8YCWgFQA1Hx2QdmlhB42KffbpI3v0sGdPHh/bf/MnP7NOq2q//MXf2X/8q7+w03djI4zGHvLBg57aEBi7HOdiMFJ7JrvseERbJELpsG2chXrYa1mltrSHJx376qvP7csfPdO9ODt7b+/evrJf//IfxI5qHxyLmYODyWAwttNTmEQjF6sWkOCtDexVAKBPnz62xw8P7bhL/7o/Q4CE7168MciUAAm1RtU63WOrNttqkb24Gtpgwp5G8WrpQMLgwvW3cLpp1q3bRHMBCrsD5ghuTrCVpNUKoFXipGBwOGLU7ex8tGFL9K/Hih2If5mPk/lM9r4C1tBhKiQLV+bXYi2ggblQqsCq9vZebamADxTsaH2lPaNU0Zx0IMHXSHF7FzONz9teYau6dw+OfSbERu/4quJBmABnsc7vA0i4rTAbe9++/ftjgQQJqm72NhcydZDW1xIYCBJbrOPowDrgv1PbQ7Fg9RpsHLc6ddeG2BtdbLFcPsxaG3BpE13ErYjX7M8fZr+5N875527/mD/I30Vs0YMRp7FEUsJN2Yj/RIBarlqtXtVGRgXcFyLuOAI4LOIkmvR1eU8/lVLU/xVYJxcBPoOAhiAm+rNFJ1cCtFUg9vjUEwcWjH1Ag5KLRAkMik6eKN2sGMVA9I09ks+g8exWwHLbOQ1gpSNQjgmIZtaqFq3dMHt4UreHh6jZI7I4sWYNa6KylQuT5JmMhQ7CxK6k7smC6wFQjVxQ8Z+v9T0LFokn/Xeo9HYOarISKpahk2PDNxWToNqoKpEbTsY2GkL59ko77QZQ9IbQ9ApunQgDwv1VTTaUJPaiApW99WTz7GkBoPJLj9mcZ1d3UcU5VjrYdRUFJKCb4LR3D4p5jm6hMyKkElCBx+t6NZZFCy0UddB/UXHd2ixeev4KhlxrgZ477jRih4VVRei8WjeoYCCqldoLCIAIOL33E4aB08Cgi7tvOgKHiB26Zy/ezzw5rgFEGqSe4AthnsE1lDvvYUdQUEwI7lmpol5eEmxEyFDWd2TbqyHycK4UBCQgKMn39Gj6nEL4KyoxLFAEdS7UJGtHgAT84UtYPRZsMFtYfzq3QrlmrU7XmgfdZDmIAFlj45rCZwNAcc9jI4o5rGArVes1x1KiEVRgkhGpsq8cYIg5oGpPqXTjcwhAxzNvX+Czup2WO0cY2hywIq5VmRS7peLjBoCBY/OzVr1h5XVJfc9U/KSQLkuzhYQX57Be8BJHJ4HbNJ5agSCH9ob3pzY4v7QZDhUSDvUgHcFCNniuEdYGn3dTUH+78GszyBgKyt9C0Tfyf1WzSOSSbWSyZ5IIKGJzWMnFQMWqDdpi1VkwBWi3SqShVqLxtFbgC5sFlfLCem5lKhpFlJy9P5lWn+hRJqlcoz8xntuoPxSIWDbuV0MWqgREtC8Mp1P1j15jYbXE3cMEJDgbIYEIVvI+4zXwlxnaENifsvPq6x2vvYFAuoFJv0+gS9xv7Tf0KrPtZl/5uYT5MtHfuz5/X0VjH+Nh399/aEVnF0SJf+fbj+5VAhJ2j5vfx833SYTTwaubNnpeAcU6kKBl4YkPa0eRtrq1qJrY5GJ19vnnz+zp06e6heGWlIus5ufu3yeFfNiD2Bwul6oSkjyzZjJvu4cc93OBC2cX5/bLf/i1PX/+rcYTn3V0eCK1+1KhaqsFlf+lLQo866XmLmwkjoUoZLfVtKPugT07ObHPnj21o1bHzt69s1e//tpG706tjuihBEbd1YXWrMnIWRJU/qV2PnPQmfWld0BV1J13WPckJiyBR3e9yNt+R/TIVyu2LBfV2lDvdaz78MRaBwe2qJTtl29P7R++/d6+/+6l1qdmB6YH3vPeEifNkmbTXZVKJESw6ZxtxjPr931fpQJO+9t4jP0d6y9sN9e+cWAAYNP30W1yALjr4mvB5NgCT0nTKXNFCTAg1nLvpXZ9GX6mtRqnG6JpwOilg6IkcSReNxhIvGfl9qO8iCdoVUGBHn0aknFO1ZNi4idP3OWAJBaDz9hdADKuLcbc/etHFGicKXbjvanNQaw61lJAhQQOqVkB2Zj5VAmhgIYEYGm+p+SKc2Gfl01oek98r2tmjee5SCwUMA8nrZlVKmtrVstyVfjk6SP1kQPrVyu+RhOiABggqHd6PZC2EfGQWDBoOdFmoXYKmJZF++Offm7/w3//X9tP/+hzq1Xm9vbNd/bN17+w0zdv7ezltRHqoP7/46/+yH7y038jJsyLN2f2/MUr+3/+7u/lxnM1ZG0HOKpK9Vr73Wxu9dXCHh117PHDB3Z03LZPnj2WW0Oj5q2Uf/WX/6e9evG9nZ+trdUye/Kwp7HMmEXE8N31WDoBBot0vLDrPgLYY10H6wQFKtoXHj0+sqePj+zho0NrNEp2cXGmVoSvf/mNXZwTt5t99ZOvrHt0JCANVo5cY2p1gYr9IWCGJ9rtdtmefvLMPn3yyJ4eNm06urbBeKg44t3pe7voz+XcdXTy0JoHPYF7i2XJ+uOFnV8M7OKyb4ORa2BdXtFa5dkzX7H4BFhtqEhCiwIML4CfmfVHQ40h/s1rPF/a5Xipllxv7d06sInZlXKOEFxnzOsZpwQScGGBM0zKjzTmOYZYMBWBGJ575I5S3hoQ63AUTPP9bzcxj9h7dy5FTqN5uLPvxr8lSpoMhXa/5vP3rv2X9S50U3hPFGt8zchiqUyDZ3ddiGPfxlrYtz/f+/u0f+b3J29bUPtSYe2F0QZtc85Mkv4abg7sBxXarZn7OHtswVKYVgAJ63Xb/t2f/3uzctuDxXISw4y48c7I6bf7ReFfO5BAosuDDDE7BguL92bRTwt8JO6R1DsNjWSQGJNN15kJBBNUWZyeBhruiccukBCJ/T5EaLsxO/UtVyRW4iFhvK0gVQzKoB4GIyFfLDbvF/rl4yuQftWVC07XLhYX1ii72OLDo4Yd9yrWqMytUnLLx8Mu9PwJXMzUA7mGyWrrdcmKy5Ir3kqHYCV1drUFTNFIAEgoW71asEYTDYa6HXRxzMAmEFs8R0lJqjlXksqxeup8csBAmE4XCnyoqOveQvcrrQRA1OqO4ondsImUZTgn8E+bqFgITLyWTeXOgFhgQcKNWBPRLoElMDZI3s4wVS+9sxEowjsjodOmfcIT4WotVR1iY08LBVUInSIr4dqTbb6Cfi9wiZBSNT2+7tHLQuF6FjMlrM5yARnmb5MgI/dxtbT5YiWrMR0/MRNI2tXriwfyuqTgHE0HFlVRJbHHQruBAKuIuORC3tGqkq3XSqIJ0Kk4CchIQAJsi6pobW5pSRUd6ivos5BVJbawHPA59yRwOF3YulJVq8MIwSKQB6pm7QMBCTA02NCYMwAZXCNzRgrBqUKYA2URUG0AtWSPGEAC8zg8nRWEJXeSCKp5TuHOQhAMkEBFkPvNOXTbLY2nQb+fHDlSlVICnUITdZ0EqwStlVJVzwhBNm8jWju4s4aO6AAgzJgqaNdkboX+UDoJJCCILhYR+ZxggUpqzt+6g4YYO9WKxvhNPdlUEU4bL2BAJLbaHBMjAYq0iAQJSBA1NlXWtSECZBYhChWUQMmMTHB4Wc8DQAEgAUaC3BoIeBUD8p5VYlBM5YMOMo5dq4AEBfIOI6qKMFtpzgMkzIYwdUpWBxQT82cthspwtrT+eGLD+cLGiDYq7AUgQHfD12e0FNwykiCXa/MxSDvJxwAJEn+857W7bt54a0oW7nOQ3Bdo/MGBhCyYuhUsSBd81+94BvcBCdgXsn40YFSVUQNnXrOuVa3VrtgXXzyxzxKQwL1i3ker0rbFKvXNJ0A9Aj0lZxIIm7ggW5v2Aq9Atw9a9vjxI3v8+IkAxefffGe/+MUvbTSd2aNHjxKQgPNKLyVVc7G7ZuuFTRae/HOuOPNUcVqolO3x0ZH90Y9+ZM8ePbYpScOLV3b2zfe2TusMDDpGE5+H5goVZAAF1lIwUQqF3e6B9TptZ1PJIabt7Dbp5xDpJmFcgIUVrg/0lldsjWYQYEm3Y43egfbsq/nC/vbFK3t9eWX9yytvFUwggmw51Suy2rRycY+oZsdaycLR7hxq/wGopyrd7w/1Pa1+LHcVBao3QSKtH9rbPNFXhQydiCxWImFXzLS4CT5wzC3TzKuigBrxTMNFASYdazJgggAIaFNJw0L7TBJ4LQui9aQgZ4PGvGMP2AAXWRyWAwV3gQVRgLh7eQjb5JtFojwR2QUSInninGQbnQEIuwkX72UO5DHdjXkIkMBewd1QIiRfba35dXSi5P6AIwT3192WalSnJdfAOF9YpdmVDg1tZ7gOwJunUIJAMABxq16wn3zx1P70T76yP/rJU2s1SzYendvF+VsbXQ9tdDqxklWt1mjZ0YOH1u4d2Xi+sO9fvbcXb97bPzz/3gaTufUlGFiyotyeKrZYFmw1nVplMbOHx4d2ctizdqdhJ8dde/T42DoNbBcX9s2vfmnv3r+1/tWlNetVO+z2rFquecvKfGnn44WtijXCPxsDRtNGNJrYiuDN1nbQaUkE++RBzx4+6trxUcdK5aWdnb8TWHD2pi/wrF5r2pMnTwRSXPav7erq2uOPAraSgAgj2VdSe2k2SxJyffzo2E5aVVvP3eXtanhlF9dXaluAcdnucU2HKqKMpmu77k/s9KwvVwtYE2IaDJeG3iAzjDlNYlinKFWpa187wE4Wy9fZ0gbjga0ASKRDXrDxYm0DCnVoe6X8I8ZKXjgMICHGXIB27PHoOuXvleNEAvRy8CvABIkyZwxnr5zf3EN/KyAh8SjvmmP79sf7gT6PlUNwPq4nZ5HzubvnG+cS93IXSMgBhX37+77fhzV8tG4GWOvsKfQ8ABBoe2addQFRxeO1ipgrtM4CFApMKHgLkC+mwIDoezTtf7wFSFDNIBge90ZAH/bLf/FAQqiW33W5PMgYKJGExMTxSrGjeCQDJBl8ryAiJehRBQ4gIa+MAiQsxf3btjgQILAYhVAjC1CwD2LDy8EBZwDc/4oNLYCEOCf+iuPfXAhSi0LaoGTxuCMgsnk/CXGFnqugDbrWf5nEoFQ0rN0qpZkdtIv2oFe3ow5iUHNrVJfW69LnSr8V1RanSdKbj/0LlffVhEnsoqoACQW+p/Ih25+FWhTQQ2g0lu7D2/GEdb4Y23w+URakeygK1UrHUHCxwgWC6rBrAbCwi/64nov+Q3sBQAITEiHCpNWVknfGQrJ6nCwFHhSLbZsiuIjYovJEev2xZILOZephd40DepCWqoBwf+QNbTN78rgr+x6vWidyuRwhtiJ5/nRhbDigoP+WsFzcu5j7RFIr8RSqSJUQFIxAze23fNGjVdLF6kRNW669hw6En/fQqiDhxIpVqnWxHnaBBC1OKvpQ1aWX15V4FdwusZzsK/hlk1DSXSYIdvVmVGSh5HIv+H/YJQISWJkQskGZl7AFgKdQFP0wgITBbG79KeBFRUACfbwwNCp4KHdw62hrrFINZFwzP3ONj9g08gXehYK2iUZoIDDvGRe8N1oa4ndcp28qMxtNx5rvzGHmLSwDUZLpWx6PVelkLaBayDHRxFBAnj4zgAR8oHktYBTQywrmVUnBLaBYAAmDkRgJ4/dnAhIqi7VNSZ4Q5EgCXQ4meOsBzzpnYm0o54kCKBvPVCFPo8yD+wxIEKCQxFQ3GDznTzUQwFOOjAmpLroImgQgGU480xLiWyUr1goCEtaFpSjN2MmVims5XECx417VoFPDbFLhb70BEibD8QZIqFVqVlqjZL2y69nShiheT2cKDDEzXdA7jXWkaJwBJMCqcIs+6N8uOOasin9MICGA4zx42qzW2LXBeLtnCd8X6ORByW27wL6//2hGwu8FSNhqTfg6wArqgCNAAqAuQQ+bwBga/2IipfRur2VffvnYHj7aWr/Gvst9D0DBQVUH6/O9UEEa7VyzqeZ47/DAihVA5rHGK5/x9Okn+t3rN2/sb//27+zd2bmsIY+Ojo3Wm17nRGvpZDFNAOBCTCIxCVdeUJjDKJhO1MLwxz/+sf3kR19ajdabq0t7/avnNu5f23QycWo6Qo3zqcQTYSPAMKC9ZzFzi2BcKmBJyIGHwkDNGTzMG/Q/GEy8fyxLSQcTViRftYqVWnWrdlpiJuDS8O7q2v6/71/aBI5bsq8mUYy1Sfv8wtlNMIWiT1jjLKn+P332qRKvi/NrOz+/tOsr9HlmyTXBrNGgBcOZKvFst4G3B7puX7YVTfPCiQMJAM1R1PC4I4loJvou9OtNO5aahFNbZAIShmNcNQAu3K0o7OK4L4yH0toBjPgvAOZI0EPvKmKeSExi3u0N9O/VMIm1eT+Q4HuDC0JHTHoXkJCvA/cBCXLBoUExOZsQDMHkITahFQKAF2cEkRXWeNLToufsZvBwdPVqbUB+Wi6J1ZJFL40C0mBYya3hycOu/eSLx/bpp8xTWv/Yqpay8l0M1lYpN9WSwX6PyOKrd6f2/et39v78yt6eXfu6TvwHi7dWl+Wn4rb5zMpzgISuHckS2qxeo/WoYz1ZMxZsOgTcupJYJGO4VqWQ5HEvscUAZ611UXHlaDRTSyTuA1D3GZcACWhXHR117eikab2DhmLF07M39v7dmS2mzI264g9EgkmkiZdk1zonyS7YeDZVMYt2ELUhVAt2fHwiNtVhAwDdCz/XqfiwplLcoKWiJb0gHKsGw5ldXk/s6mpsV33aL4YSC2eVhEELOEJSz/yX0GWpamgRIVrMZsr1jacjsae0ua4KNmV+leo2TUKoAWDlOQ8/Czam5mNaR2O+INi9CyQofkDHS2LJwazNbYJ9hPpanJiOGVPpPiAh9rPNvieG0O/+2rc/cr05I2EDomaMhPx8Y3+JM4r1Ic4336/5nnt732vf+W3bGpK2zKY93YEE9gkKiwAIamwpwpLxvY1YlVgIhnCRCmkCEpRfwgZfI8bZciChkhgJsOs9VBezPrRsfvcn4H/5rwJIyNkAMTCi3UCM+MRIIGni96KNT12wRRTERHvZUnpST7EAfw9oYzCSUJIQBROARWmXThMT3R/A/Y8wBjbnGAtCbJIBeuQLQb6Y8PscCMkBBW32DLcEJPhluC84iDabEEBCrbKwXqtoR52KtZtra1RmQqmPjqB7kpCNBSSItYfQlOGnW7DZcCakl7VRQkJKCAiUPAlWn3uNivfa2q2yUFiqvNhxTdn8SBRENPXgA5tGvIfnMwcPSMI9OXcXBYK+er2i4BTfcgS+ECvyTdbpWS6oxeaKDsFMIosrQ2yQPrSV2hhIvNGil07yuqge9mAHkDxXkjc0aqroLzx80JE/MVVYPVfOeekor9tMhsI0AIiDBnw+VFKuQdpJaSMQkCDHCTYnF6MMZkwgwg5G+HGVzqO2S7CKMr7YAKDM0J9qVqm54rBcIDJGglPQi6KQSlYzaREQFIJ48353yfCFLIAEwxZa1wAAIABJREFUZyTAutjSi1HbD7VqbS5Q0tVzjAMEvlU1ARyg51fjiQ2oIJSr1j4Are9KMAgwgLnHZ3GvmTOi9K8Rq3IV63zM5wt/AAkxn3lf0Hr5O+5VAAlqF0jWjwEkUEFYAqSUnWZMsKJqx3ioryi8E8jQ48xxDrsdgUZhh0SFPe4nFZ3JZKzgv4zmR71i1dQWQV2vOJ5biWrJYGzTswubnF9YCVvMft+mam0p6l7w91Q1JKhJBSAlqqLS74jLhotDAJK7jATGv6tXJHpsLDeJkYCVlCjdG//nojQSJADJBsZGSfBZrSiAcpYC1SBosGOrlAtW5/mF7gSCQNS0EnsDNgJBEOsBlqfFtQdNTk1d2ll/bGOcSmYzGy+WtkADBXBDYxm9EXcS8fYMBxLorZVVn4CE1Ucl8vsYCbtAQh5ohJbFH5KRsM91Ih73biB0WyKVBz27AdBdv4vj5CCfglcFRJ7QsFJ5Vy2A51QgL/RdV0xvqBLJHIrqMXM09l1+prw30XRjfwswsZRsQUkEDg97VqqWbDwhSJ8I7Hz86Kk0EdBN+Ju/+X/tm+9eWL3uegq0mLUbHa0vMFvgBM3Xy2TH5wE2a/mUNodBXw4snz95Yj/+/DProTlAP/n5hU34/XDkwAGV5gmJB0yEicAB/XzmLQDuX9/UGsJaBRzLulQTk6esBEHCZlMAyZXVmg1blcpWqFdsWalIJ+FqPLS3Z2f2vn9t372/sGqn7QKSxB1FF8sVhZlEm3kEFTm1KER1DmYayX/n4MiGw5FdXlCF7duIeSprVu40e3ZyYdhpbUiphOIHfyZuy7yNMbaMhEjuHeDIdRZcnDZ81PUcqK0BHCUggbY8xTfY8EkfI9n/RjvEKlVQk8Bu7BWbRCm1le4DEvIEIcZYJEt3R2gfDiREEhfJB19vAxJ2PytEImO85/OQuCYYZ9IlkWUkc811PyKOg31A66csJJNHve4x1scIMrNeKx5ZJTmcotwNYJs1Gzge1OzhcdMePOjY8WFTYMJBh0SmZetpSZaMDBdipZdv38mWEeHPa9pPhzgZueVhoVJ1FwR67mlNW8ysuJjbo+Mj6x3if8RzXlqzXrZOuyERb+JQdFMAOQROrtzpScURmG4UlQA05ksBCDiDLShupHZW9Jxocz08aouN0O7Ubbma2PnFO7s6v7LiqmkPjh5p/rD/0goDiCBdE7SrSNgpDswdzJR2Wsms0+5a96ApEUd0vmhpvBqwj0+lSwKzD7YobQJDmBLXnBu23mvpbhF/8pVYL9qiQhh0wxjIKv1RjAw2D+NEPBMcISje8PxuaQFgv6QwoHWA+8seqzHiriLi9mTzNrSIABL0GakdJ36+tWH1uDZEcfNxex+QsPs+aRzc89qXiO/7feRwUZCKVnOtbjuOe3He+fy/Od+25xrrxe8LSMj3te3nr5QHbBzncG0RkIAeG/OvpkZpVk2AhEKRYmRYbzqQYIWWtzbcABJSH80PQELWG0yj7T2vHJ2LzSUCEyVkVIahHydEn81cPdpUIZZLbfj5JI6PcnSeRM691WMQBrU6AqGorOZodGwKWuw+AJCL9+8OcCFPt7AN8sQrgJMcCfRE1IEENnEP1NNGzRhTukK/3dza9YIdtIrWaxetWUPFf2YHrbJ1uzXrNNnEZxLgo3xZKlatXKxJVHB0NUoUsy2QoH4qXa/bMzbr6CPQwkBLCBR+kpSFWghI7kKADkxhDpAwpUrlCb90Bgp4D1bSs5pao1m1w6OOtdq4IQAUYOuQ+rkQwOJeoYEAQo5GwpQkuiZGAowHKGIkwAj3UFEnSYfq6QGFq4kX1R9fEdINYNFquEAk586LTTuSD1+kUxKcHA1oqQDZVmC8hmqaWh20sNFHjGBUVQsIYzESauVliUHjgJY/JbQIECxErVwEJ66P3lKeRbXmQAKCldgbopFQKrmVJIAAWglyWJCJtW8MAlkmqsBzzZwDQALvDyAhhGB0vRuJv2SbA+tEAYEng5VmB7xU9HWAhOFkaaVa0w6PTqQ6jtcy4zBaD7g2mAARQEUrTz5386BQ15DZp8YGkdPZQsU7BxIUxC/n9uL1K8EfqgoS3NvKgak5i/ZaApCyo+xf6/cILAJ60A5BsEEiV4lWEZLh8UjXU8Oup4XgZ1WtDTWYLPOVlbF7HM1scXll84srW1wMbHKNv/tELACABBgJiDoRwNAPCWNA91ptDKmFJBailGDdBSQwSsQyShtM1BVoYZF4E8yN1NrgoATii25nCZCgoCgBCVWsTROQQJUGIAGmCoKcuJYIiIG5QExL6Wa5kiaKWEkpwANIoE2H0x5Nl/buom9jWsBInrB6TEAC6tQBJGg9S5ZyVNsQyOMzxIn5JwASYr/Ikw2tvUkU8w/JSPjnASSkanXuJsK6QNtLmWB0Jtl6xdfJhtctrQD2VtY58MSaecweASjAvyOQ3Z37wVAAmC2u3K2BJJrgqlBmfUc/hna7mT18+FhzmOD5F3//S/vl11/LrUCVniIVzqYYUYiEFhAPlOYMwLSDwSQ3AALT0dCK86V1mg17eHisCmqzXLaHB12NR5gHwyEisS6sOKc3n4orQB0CeaDWZtbADhYWAuAAWiCy70VszcV0JaCnCjv85ZI1Dw8FyMKH689mdta/sldnqOBf2/V0bNezmbV7h3ZydJwsLZOdNPsB8UvFhWOjZQSggXvL9Su4Xpc9eYKmPkIImVYDFwWUpSvrYPTnp8p/BKtcT+x7sRzd7KcGiPFnyj7E/hNto7I6xG1IVnJbO0eIWyq8LDy2YS8TsDL3qu/GQSK5NRRXrn0TAX0kkPGziHXuAhJyDakcFIuYK2jQt4eYyaEhaXbcBbZFDBoxYHwmx87jszwu9JjDr/k2ECFiEvYoQg89o3SSAhJgu0jjC22quS3nzs5k3MlhCyCZWA97ZeaqrCkdjJDVpEoprjFQr/AVYeyydTtV6/WasoQESCgY9oMU32YCEt6fX9jZ+bVdAZYjVg2TlJiAIlO5InFIg22WWEaF+cxOjnrW6x2I3UbsB9uhVnMWEy1zFZg+cc5YXKOlM4SRsLC+ijK4dgHM0Da73GiMSGQby8N6WQWmByfdDZBAcWA8GFut1LSjw4dK5l1geWAjWpOkQQUYt7UjVSsn7FdYBDVsU6t2dNjYrF/8jT6/WFBhZzCeiLGJltdwOLUFVkTErNLp8mIB7APWrgBSo6Uzf+Y56JsDtmtcnYoOBEE5IReRM0hq/2M3Z/1hoWH/5Of8XsXPxLSRJEf63r+m1smNS5m3bG81cALQ27Jv87xkF0TI86U8j9l8ZmoVvSuF28cY2gckRG4XzGwHg7atVDHPchBh95zjPds1bpu0fez5sUfeuAYAt0ys2HMC9gXfO9XaIMZLTe2C2AUzX2h7kJjuJqGENYvwMRoJf2FWaW41EkKQ4wcg4cOBhEi2I8GIBx8bDL3qQu5TfyEDLja8qGbGoheb1CaBp+Isqzbf9Hi/Ku0E1MltQeJG0CMlcLRVoY9jfAiQkNNrImmKSRkTZHM9mcfy5jOyim5MijiOav5FEg0XBNL5IM6zmlthPbODZkkaCd1WQUDCQXMtO0gS6HKR+4YNJDZ9MAoQEay4/kB/ZuMRmgKOasJIUGVCooCuJUEijsYAzhBUNlRsSG0iMwSoktUimxCJPn2bbE4wEgAuoMWvF15BFjW97bS4YCRMZyjib4W5oGnbsqTgZIYV5axg42nZZmIGeB8mSa8QbkAFUegmaaKvNkBCA0/0w651e9CFxprAgezKEzr1q0Up2QVpCKRWssAEyNDiy2K9dioq4ydABNdF8MR+S/X1oMz9tROLwTsgJbpIi4Pgn6XZBAqwJQp+8gCmSqbxWXJfWnrZpS4NjTyJT2kMwfrgeAI70J2ACQPVrigggcTRe2Jd575U9QQgqKac31zzwoGEYrWhnvfJYq0+yfHCrNY6sOOTh9Y9PpG6MxReXgEa5PSzXapqLLpRoaRqn8/tmAfRxrCpwCVbSOYl95f7zb399sW3EukKFgNVEn4Ogs/7ur2OxCdHg/4GSGB+YxkJkIA4mM5pMRe9eUpPM61BzZpVmlRgYCWUBSSUsHJDxHU8t8V139aXfRu9ObPp1bWNhmP9nfctLsUyQUVelk9JByGAhLytX0rvXjv0+7CjkRBAgkR6JKaaehqDkYArgtoDvCVFavNqecGpdGUlNDvo4axUrNJAiBHvd1fWpw2J8VCv0q9Xlxo2jA7WDyqgAhDgtMLEwdJuCqjh9OTlzGwwm9mby74EFvHKBhQTgCAwIYCE1KqV1Pq9Cz3ZPiXO0sck8vsYCXlgtFuxUEvJH7i14Q8PJPi4ywNcJZgJSGARhS3G+oEYLXRlADxAWWxyu92KBNBI9iO5Zd7F2hfJViSKsTd70L6wagFrMxx/0GAoiJGAyC5zic9xpsKh9GLevn1nv37+rZ2dXfh6W0arpWU1HGCaDf3NeDZWIoFeAu+RI4l6yGe2mE7kFgIDB/vGTq1hX33+uXVaDatV6jYeDuzqAlvXga3E5XZBOQAFAWuAKbL+dRcWgFr0R9gPUUd35yjWJ1haNfWSV5stG84RIp3b6dW1vTo9tTfnpzag0EFLUrEkSvZBu7NxshEgmhJy1oVNBXc4VGU3YhRcGmgRZJ9GoA5wncKKM/28Be83gYScgrsNgrfB8NbVw4Eg/zz2OtbVADQCSGALDKCI+62WrgSyc0zAcBV2pp4QBzElrMALSxffjfERe2/oJURcdheQsKshFWM5GHDbiuxtqc5vByRw/pxHfq67QEKerOyuN3kxKIAE9Lk2jI7k3gNYpPZFLIkBlFir2ZdSYungj7flIqyr6EX9lj4u+S1Ac2mNvTVAz1yW30wr2hoAFxoNxiv7W1NVdoCE8WRmIyrtWP4CICwL2t/FMkETSrod9PwRcyeR8vnYOq2mtXEmKRG/YIUNe4e5R0slQDzif85UIT4R6wfQntYGARVFaQYIxNrUFRGcJmZaCFBpt+t2dNyxdgtnmIlYS+xJnVrXKthH0mYHEDgYKJYKIAr9EJxYaNWRKk9yVvLCQ9UaTXS+qgmY1O6r85P+AfdjiN7KQkwJ5hROTNr/EPYm72DvpH20VHL3qNQKHeOPZxZ5A/c7QCnGAu4KCBML7kygUzAzIyby2HMrkJoDaxqLCX3aguR+rNhX8p97zrGrl+KxbMyb3f0yfn4bMKI/+kdmJERcGczsyMfyPeuuc457uL0Hu6CLA3b3vfYBHdHasDlG1kLmz35hlSqxKJp8zu7jKzE8cVdLLizY2+NYxz4cduEUKGsJSICRsAUSVioceRwV8vr3XsQH/PJffGuDFPHued1oI0jtATzcmFBUtaP6SSAjCypEflLizwAMFCuAhDgmNCzQvgASIugJamYk8kLUE9Uwn1g63ge0NsRGmzMj4mcsLruLQz5pJRiTKgmxqNxADZNgWExonQ89rigA21yODQEkACIcdyt22MNKCMoyllZQ4IjBWOQqtoY5MFvaYuSKzyzWUPnx39biLNV9RKYaSvxbTRbXVPUQeJoE3hIlEdE+UF4ScMQRJdwoOhs2SiWbjT2YYVHv9hp20G2J4TBbsoCjT+FuDpqUTJu1KwbPsaSbFW04YVND/CcJBKqiD6JMgut0Nv9jnvVS2hHq7wWRb9fN1qhz+xgMwCmCmRCu0eYJGDJ3Spvuh1okQPNdA4Jn6FU6Dya9LWLrN+3tHa5loU1Y7AnuFWwNry6sASsAPyTURZADPc03YDZUggSojYxpVcSkxE8bhweNQtuTOrYCEKohiPVtgISSNvuthoOJehvXrSogQARsEp6bktSyrUoVURuH2IEuC1autzaMhNEE9wzaKFyPgSSdl84lAW+xoKvqknq6Y4EeE9wnHYQAAZlrfM+xAlCQhkUKOHl/VOlOL06dWlzzTXox8/5oFmkqBbAJCC5wb+C5HB503K9eHs8jJf4kzSusMCXS6loKWD+VEP5suh0ZiVR5sbbqfGll5sR131ZXfRu/eG9zKMWjsVcMcFJIIpoSQ5T0FcwBZyQAzvAe/i3genE/kEA2nzMSCDK1BiVGAm0tzkBQWVBAQoLFbCkgoWzr8trKBI31opVqJWkkaE1cTnRdsBDq1VqqHnn7kuwZAQewXWPsqi0JBhQBXlkq9rg0vL0eyiKUMUz75xo7t2Q9pXaL5KoTauVUfzXyeS9kdADcj9Ao2Ack8Gl3VVncN97ZG3e99gUSeZBy2zH2/v19H54d8GbVaRsQ5RWV/LN2P/eu34VIr6w8bzASfB9hoSLZgaJMbycBzwqQGg2cytqePOnas08eSujM7Vz9xRwmsGae5vOetSao+9CZSytnuASbq91FtLUtZXK0VoJp2Gy1NWe/e/HKvv32ewHEMBG6WDo2HUiA4QKIIDYi7RjoDMmHkPGMnpK7K5B0AMS6AOOJHR/2JIpGEjQdjPQ+tfLRKjGaCFBQL6sWbbfxc7B0blZ2MVaSetYoxA1Zt9ViVygIULwYDu18MLLLEV+HdjXG5q2o1qla3d18IvFpt1pat7hnYlapr3tpM9otkvaTiiY1XIbq1u+PlOwMBohcqpHddQjE4KPNYrci7m1tGk84xGTrsZ5T6q2ORMhtGSlSeMsFz0TWxriwlMs2pQIdQr0CpD0ggi6va0KoFyYDCaP2BE+sAriGkRBsNgERSYcg/9mmaHKL2GIOJAQ4HfES17PtEb9tdiarxw9gJCj5zYAExTm3MBLy9Sa+z+dVnIWvSTTjEJckjYYUS7rNY9XBtVSMEDMM5q3cLRKQgMZRJHIkMIpHfT/hq0BoWcHONA/U5abk3tTOyRsBu8TeJGZO8QkkYVgtYpQt036ioe9rv1uJeoVcZ0LVtVwScCB2r9hAxB4+z9g/OSc9C+yjJTrtVf/hxLWh5GCBvk9KdLVJwl5LtpmsPZ1OQw5biKiio0J1/qB+mOJUnJOSc8XCGZKsD2rBS1oJai1M2kicA/GaVZkL6MA4y4exI5CdvERW8rB8nC3B2PX5QQuTC4Yyf6Gq82zy9S70TCL34LgBJER8WaxWvQUwxfABcnCOvD/WhByQugGowVxNY3c7rhLoIGBmK5S6bWm4uc679eo/ntji3Tur/2bf/uhxtuvQcD27QMJtIEJ8ZuRR+ZzL5yTffywjwdkHYTDt7eF+YVsBVdmwAiRQXCQmK7uTA+1wtJSWYSWVKGi7dgkvWsHWK9oiOqm14QcgYTOWbrN//FAggQETkysHEsolR7z5fd6bmbci5EBCbJCakFrsihsgIZJ2UcdTbzeTmcErwbZbKDX7gAQWhajK5htlbHa7jISY/DEJ+FzemydR+WYVPeYE/YFK00tX1eBEWHFtB42CWht6B2aPjlt2fFix4opA71wq/vosiHAk+DMElsgMUiCSKglUbHX/6dNDpb/TtM5B3eo16uHeB6tFIYlEerDAplKy6WShPjNaG7x3EsojSVTRhv2ZKlCdDnT5jhR6CVZHk4FQZ4CEjUWe6FpetZcN5dxsMHIKEEkMVXTYCIAIUQFxpBcrCoT/ytauV3TuzQYbNc4NLpIYiHAEO77IuHevA08ExwuJ9gQDhs1nSuU5WYRiPyqbripUPQ+YPdBhQ3YAQZZcQuWJZ0miUO0FSGCRKRmxIGg4dlmy0UoIeTAz5EuLRR8PouiotgT1sOJjHizSApZAFBgJnP+GkQD9Xn2WrpVQbzU35yo6YOrt5/mQBM/Z2LE/QidBwnorW5dr0kfAtWGG2CBaFkW3RqN3mWNzLhF45cBYHuTxc7yYlbinOcffcB4cg3vJe8KpwYXBPDiETYA7BZXHABvkuJAcW1qNpnW7HV0b44hAnDl90GprEefn6ukmuMCOczKyxZQ2HxcmREStUC3awWHP/X+514u1VeYLAQlzgAS82l+eboGERDskSFZSXSp6gq0WhC2QgIB5jOkiYmb3MBLuAxJYTyckekqISeA9cXeNC1oftkACLQ7VRsnKVd7nABdAgkAK2nEQwlLgCsYNKiURDwVQnCxMFfWXouDIOJ0ubDCZ2eloalPGHsAD41w8Z1gyfi6KVqHtJQtLZ/1xHOYrUMLH9VjuAxICDM6Dsc2G9AGuDfsCnf/SgQTGvaqmCYhFEKpcLthBt23dXtOePTu0p88e2IMHDzbJb8xhEl/YQAEk5M9CICvaGlcutChtok7dTh4+1LH7w769fft2w1boHHT1nldvTu0Xv/iFXV0OrNaoW/eoZ/V23aqNugfzk4kXFhA8q1RsOh4KEAMQYa8WQLZE64M+dGcr0FZweNAVs4BxT4DHfFCQDpCW2ovi7yXIyvpG9ZWe1zpOMy2dHwk2ewIAKyDC2fXQTi+v7AxBR1oNBM4CyjTEeup22up/Z28hqG836QNvCmgejvo2G3vrBFoutHowBwlIoaWzLr74/rXYCLTwMSdLSkKpcgUrZGtj7LaJDgxF0h2VvnhGMLRyFlm93kxMM9cyCiCBfZH7ezXw58tLgDSAC8Bw2UHgYChI5T+0gVh71bqyMIAEr767w1PsGZE83ATjt+5ZMe/423jPLpDAvsI+dPfrtwMS4lhR0AkgIa4/xvcumLCbMG2SHwE5zhyjSCDgfU1SDjDurFjGrrdxTrUeR3LJegrYRtyQ2wuznkupQq0SjPWpHLFoX2UrR4O3SgGCsV7Cvpd9ChvwokQbQwha2lDS9ymqTQZgQdehFlr/j/SJ+08rEUm9sxDgzjkbkvFGS4OADxy0BEA5m5XxA1NgTGFJAIVrZbjop7uVMFZpuUOMlZgWrQQo4LAJARI4gXatrViQV7RTUZygaKP2kCS+DAOf4weQoJiaG1Fd2XAy1HrQaLQ2GmvMP0BBAHQvAnmMSMvShv1L3ExrT9l1UaRNNZ9vEl8+I4qaPI9gagW4BUuQa5fDUiqO8n4+Z/OcM7H5GFf5eKfAl782rUkJSNhW3H9TbNH/7jeFRgO4y4+bg8F5Mv4hYvP3TMAPAhJ214c8D/tQICHfp/PvPwpI2LQ1OJCg42ZAQtwn2hpobygyz2W1TWtD1Vsbqg4kyBoSe24ACBU/YI4CPnTsf/pfbmMkeNz0r4aRcGOQ56Jj6Xtsk/KBuVt5iSQkEj1HEkNh3RH4fCHPv99d0PNj63tRRNz+MRb7mMRUBUiKmPz0WJO0BChw43z39AjdtqnEZ+WTcxd1jHP1asDWyUFTP/ONDeCBBVh/gy98YW1V2g0QWyzj3DCxw07RPn3SsacP2nJaKKymtlqOrcC1JxFDuSgAIqwxZappsR9ce7UVoKzRJCGFdrBQVR8BnHJpKhVdEgIHJHxCEUB40kzvF60NOATg8e0ODopLVwXrXy2FZCPW8/DhkdWaZZtORzaeDeRfDprsgU1ZpAsCKah4qryvanY9QOm45r3n3INVSSI4qEVD0+NeSFCG/tZG2XodhLrw+a1YuYhew0iTO87bhRN943DP6qQoTRVW4IBXo/y+w35YekKvcVlxAAqV3mT/KCRY1SFvZwgrSX2GKrmuwDzj2HPssvDldrrbCmeCxOxw5B+xxGgxSZUfeQn7/RTSLYVnxoHPPAVrwUioUHl2evKW3eKItOh8c1geLhK4pvJQruh5qe+dvnislKDSzki2oco3RUsEzCI4YL6EdSpBV4ivBXgXIEI+1wASovq0rYI5+CEAhNaCalVBM//xMzZs5iRMA6iFADe8T89njIPD2noHXTs66m3ouLQtENC0G9t+brGMZDfnqu4EU2UxahA+cpumBmOlUVMLQHmJIY9ZfVmwxXBoy/MrW7w+F5AwwM9blQxaBujDxPMXK9K1TddLmynhpzOnbIVKSvqpSiFgmERbI/jT1+TaQCCmak1YtUXrU2I/zAAMtIQmgcVkA8njB0gg2Qr7R6usZcvKo9V6Y3NVPAWsVetaO2i1oOpFYMvvhClQqQIZAQ4oVjRGqdTg4vH6cmALolLGuNgQDiB4q8XW51lJmHpe3XveF1wPhGM8xF6RJ+/7EvWK3NJ/t5eYIcyvexgJ+468D2jY9/cuivdxr9v2vNh39p1fVKriPsdeo4SkuLbZZCy3F3KB2WykPs/j40N78vSR1v/Hjw9U3QyQL9h7Aa5GW2Bezd2A+Yzxpav5M8db7ZraFICXRhPcB1yoj7Xl6PhEoouoyj9//lwJNGJq3ZNDsYcqddqdlqpKxt+ohWkyEoiIResq2H0wd0QZX6iVB40UKqfh6AJQC5Cg3vXUCoGriayIWaPRYJAGDWKhcyUS2p+MxHVhI1wb2OsWS3t/filAYYCFJGBxrSaWk1ThaelI+jVQutHnqZahWXMtiNKNbQIjwtZ2dX4piviPv/yJKqDvXr/TujUdzQUkyPJ3BljO3zeVyHNf0U8IRptXQqHRerIqd8lUVQ/XhkhSPGF01l2IyXlV/masNEnCkKylSoSlHeGVbM2tBISH/aMSUGyvJYA3t0bFXSV4ZsHYZOxGIhXV24h74vxixvC+zTlnWhARTwVbNcZ1PtNkfylu+N2uDcGqi3OMRE8rbkpMbz+2J573Uae1x5Dss9gnDSivzLPvOQNP4nqA0ewpyYpT+4M0Zui53va8wxbVK2xWYeOodO7tBq55wjP1tRgG24RxtxH5o+He2Q6hhSWAWvpO/ozc/cM1LRT/aAFLsR+tsiLGue5YtLDJYjYlWDAsPE5kDyyp6CPmWurzL6T3xT2VkhTFK+y6KXoVAbRnNp2MbT5hvhDHOQihS9/Yk4KWbBd2h649rorXqsi+PJE9o/a8xIZQDEhr3wrhckHgboecPoN/aTwmC+2cdr+dTw5aiBUa15zF8RpPAP57GHlR0IzxrzmV+oM4xmICozZvV/LPlYtHKr76/hoU/puaVJnpz62b0N794wMY2fftT/mH7r6P38W+ctv1e4HP51nsd36t25hiX/xwW6yR/w2fnx/7xmdlQMLGXjO1Nui46fdHbDSmAAAgAElEQVTEO4p50EJQGzhAoe83CFfL7UQtfRS1PT4SkLCicNayf/e//m9m5YbAPPYatYWl/0kb7+PCB/31P/vWhhsL9+8AJMSCHRsNkzYHEsK1IT5nd1GPgbI72AJIYDFFmGmzuCRaEZsn/ZkEMVRVqIDGxpAP3n09QrcNwnygx+K0O+Dj33lylV9LnEMOJIjCiT4C4nNlBxJKhYnViks76Zp9+knPPnnUtmaDCg0o8nSDhNNriaOC9ptCxWoFKgo1uzg7dwr4ci0gQe2rpbWAhN4hAQuJ/NSR8ST2spRytScf01lybZiz6QAsYI9FFd/75WYT76VDr4AAlaop9pHTxUgq3Nq4GTdyM3DKHQHTfE71An9fBAfL/vloLsBIWCxtOJ56rzyBzNrdHwAPegdNKQqDBhZLBIVD0f9jAw0QQa4MVJBm9Ihue9skCJQYCIQB3medLAqTFRjPCcEw3ieAR5mK20X6guMMBbERuA76/RGQRFmYBM6LwQmZTJWKABKoHlTAIZPiNAr94UriDjM3gIRobyA4JoCoSfglgRHScfBFOKibuDjIG5yNvoQDBlZ+JVuSQBZKAhEGqFqCzNcborEDJBC0AyQwb6ISFIrtuxtpviZMZs4+iCpYzPf4dw4khO0j45E5CZBAAuFMJG9hQsSJVw+/915PYMZ4PJT+AcdsN7z1hPsCcCJht+nU1vOZVbmmFBwS5GEBWZNCO2CFoDWrFwpWZ5Efjqxw2bf5qzObnl1a/3pgi9ROpaBPA6PgYpoIZq1XNof2WSqLqSCBRDb6xEiI3Brgi1cJkU+qpqkF4i4gAf0nD4O9ZYL2GAALWCoACbg10NoAy6JQpgLHwel79WCSSnMT3+tyVVEYYqTocCAbQqIFYMdcFms6SXihUSIgYTq394OxgKak7rBhIYQ7RbDQNlUygveNGBFg2h8WSFDQdc9O/NsEIr/Lfv77AhJ2A77YH/ZVXCIY84qKi+GxJihAEU3ZK+KrxVQMlkajbk+fPbRPPnkqIKFadeveqLzlgIFTmB1UzavFSjQTI6FVxSGpqjVJACz/Wy4E5sW6JCZRt6f1BRDr/fsze/XqjV1eX9l8vbBWp2mtg84GTIQRBNuAdYmIWoBhoqUzv/l8HFporaAVivc6ZRzdoLKVafcBSKAtDNu9UtFqZZTdYVujQ8PxSIAAXEkUHGRjXoynqc9c6+jaRtOF2Dpj2HlpzYQFVlOyX1TLIO1mca2AGrSIRcvj29dvtP+OB0Mxvj777DNd59n7UwnLjQesb2O1N7BnwUao15qbPYsigO8PPANvE/TANlmfpngnXBviWQWQQAwQmlH+uy0zlHMG6M8p2QISVdn2Z+wFBYSOY5574g9Yzc8pWcQr9jHOLQcS8lhnF0iIZH4bByX3pZRgfCyQkCdj+VjO7999QML9888B6/uABKakg3E+h1SBzHrmWdC3+6u3GuhehIBxak+i+CMtIcacCmjEGiubkZaktiZ/DgzyABIS0w1G2tL3KxJ9fz7KeFT02OwlsjF2zQdf47MsM7VgbFxE0nmjvRQAhe510olQcqNWGwckgtnAqYphPHWLd4nVbZgMHsdwTn4pkXCk+ZWuM37NvZ8RA0O6lLuJRL78fCDisRcmDaUQC97kGWKThnPalna/CyTk+8dtcZCu7p79Jy8kBpsiwC1i28V8unn+8fxUaBSLxFskfLxsGQn5fNoHJOR5Vb6/bfabPRoJMS/jed6WD+1+Rr6Xhe4W74l1JgdnbjvePy2QECBGDrQ5sKNXYh05kMDaudpoqcF0hVlWLq2tVqHl2HUStPHgdiVdkpb92Z8DJLR87YX94pmB6y1Y5Qcggfu8j5Gg9SBDniKx4GfqvZvcpPbkgzAW+3yjuvG9Hq5TN2NyRsDD5hlIPCAClL7bgIR9rQ3558Wikm88t200uyjZfRsVq1Bcpy/0N4EEmw/VE/f42OyzT3v26eOONRskDFM43To9AhCE1KbTpS1n3ubQKLcFJJyfnikRU2WmUbB6rSDxEICEThexHqiSVCMIspL908K8r4xkbezo6FzS9UVbLaDvu9XPbLK0agFv5LJ1Oi0p81brVP6xzpppg9XiKWYDrFMma0l0cZ47IMV8BX0Sy0oq+c5+kIZCEsnUQso9KUCTq1q3U7N2q66EGuQcIMEbtlOCn9gISVvLJhP655x6yX2mLSFo+/PVXH14lK5cMMz7PVk8op0melVzIGHDUDAshrhPtAfAvoCRsMiABN8EYByQSMIsAIGnsg7VT7aY0NnD35sdKVU4CylBCyBBgbWoh65xoYqUjpNoqUnRGEs/WBCkEgiBYf84Y8OCimhFBxImyDEWrVyr25rKSbWi4FdezjtAQr555htRzAUF/WKcbAMk0Q5T33AAh8zHEFkkcKYCx5yE0sxn8zue+XjQ18d0D/B77ygId2E3BxLw7nXdlJmABCqWAnxWSwUlVEwUrELOp6e0WbdyDfDS6c5NRBypmuA73x/Z/MWpTU7P7fLiSom31JUJZmC0iFNTkHglz3AGO6ZM7zRxioNkZYWGPgQ1jxMsEEACgdR9jARo0sFIIHDiuQSQ4KwKdBGKYm6sywRZtAph+ektXSQxaith80KhHRE7mBlc45I1wcVmARJoxVHr0IJe9Kn1Z3O7hBkkigNARrJoJWALit828kqba7KLSz//QwMJmjsfASTkY/p3+f5jgYQ8aNoFmmPvvO+8tLemiuGmcojGjqpuBPCehK6hSBeWahd69skje/z4kTRyxuMLAQmx3kXwGj3eW6AixVUZhVf04xXVGRdcBNAf4bW+WmpdrdddP0gU5WrdGo2mVeu0YgEmvLc3797axeDS2gctgYYAiryf5Bb2AfsB7ToRgHIusdaEhsx07G2RYUdahE5K1VZ0axcTE89G41m0AWkpSDtoMRPIIACPnu/F3MbQ0GGtifGIS0rVdVKoGiI8ByOq7kCBGAFoxBAWplY07gPikoddv57/66//2i4uLnR/0KHodQ50vsQkgPwACYDdOAnx/CX4WEF3Adam6yz4WuttDd67GzQYr5j7Gr2toHoMlBLylVOyuXesk/zK9zpvM5NVcWKP8YRdM2ghRgKfy74mkIn1Q5XyBDQk+8fVzP+eY8WekK///pm51tBWfDmSk0iMIg6KMReJ19170H5GQv63UWHOz/O2mC7OZ/96kJhv6Y1+rC0TL9oig9XjQMJN8T32+d+MD7cuZBJUVgIDyyEE3/wZEb+wDwUQvT1fB7GdfeAMTRbJm2BgSe0IocnjOg+uu+HQgtuqB5jI8TTPwl0MwJt2Clol3bRADJ/YB6POGswGfk44IuWSpFHCHBfgJFCMcwkgYXtP9CxSEn0TMOGSEOgmEWc7TPc1aYtEQSbYBk7hT2OPXybxRu5PVK1DR23L9txTrvcBfO8wibiTN8X4yxkJ6LXEPPCkOjnBpdaGbX4Rc2zrFOcg2f2j9DYg4EaivoeR/bFAQs7IcJavrydxzfn+ks/FfG247wp3cy2/h9vntp+R4EBXFAhjzuRAQjASXMYK/Q6c7mDRIvrbVmGWfRbNIddKYLSRR9RsbXX7MxgJJQcSaNnzdlAHAwFif2AkfACQEMl7PODoh+ZBMaDGo9t74OJB7ibq+SCJ1oZgJOSDis2T5IWJTOUTGmEEZvnGtQ9IiA3yxufuODPkC8HuphDo222TQce8A0igtaFcXth6OpJS79MHBfvR50f27GHLGjUCp9GmrQEggcR/Ml7anJa6Fd4NVImqNuwPvB9tsbB6g/aAktS7my2oqFUrltnooXmG+mxJrgwSV5qvZUlFH/1i7rQ5WANITUwEJCysVStbPXxV2zUrQftOwY4C/GJJwRlijU6PBEjg7+c2mixsXWyo2gFTwFsDohfTFwNfp1dWLa2t2SjbQbtuLRT5xVtFfXy8XQhW0DG9HQPggg0UwMIDJ69IuRK2V7Fny4XVm1VR4zZBahKcjPEKQOMgQqgSO+qtCqCUl7EsA3hZ2nhBhZzqtW9+2sTT5giQwAIjIAHxPKHrJKi+kYQTBO0iLGaenqZ2hwTOB0UwAA8ACUAcHQd1dok6IuBE2wgJKipKNfeR5r4Xijaar+X/rNpIpaqWB4J+WhoAEkjqOe8QVItNNR+/Dnyk3ovito0hn7Pcc/42gIRQhOfvAAeYkwAKAAm5/dJkONCz6MhOriVLNwWjCKiVStaouggYzxALRPo7SSqQR1N1I7WDKKkqOSOBxRsxKX4PkFCGkk0lczgxe3Np/bfv7eLsQloL0Cx5ugRIup8JSICRgFbCItk1qtVBFQ8PhO5iJAgauKe1ASAhAIRgJDg7lecnTxerNMpibqxKnvws8eGgt7NSdGYOwA2J03pllbW2MAEJPCcSJo2JOTRQKpA4UsyleYIl6ADWjsRIYztLrQa3Agm+6aoLKe3VXj3agkj5Wri7qd+2Bn5sa4Pmzj078Wac3h9v/c6/dbbSx73ywC6/Z/needcnuPWx9+VGIiP6ewK2CFtUVTHWwWJqQXugdhiCnn7/vYSkcuAgD/KYt3FsVcoyCjukg8lgvGlbIsjC7YfzoSWHliJEFXmxPuGMcHB4aK1mR0Di67dv7Hrc13ubAITVSqKCb9vPBFDQgpAo/AFQEqpJiG2yZVMQlMf+q/VV100bRMZCSy1rtEsQ1AJU6P4jxiuRVdhcVI6q0q8R8MEFwHCAeVGr6usG9JmjHTQWk4rjqY3j6MiOeodaS//iP/wHAaaPHz+2Z8+eiZnA2seadn01sOnAWwrYf2G/VaDKJhAh1n+3e4wkz5XESdr4u2B5RSU2qPsufOf3J9oHZCu8cGerABJgIBArBdgQ9o+w71hXYGhwTDHvBO7756p9jDEnBuRNEV5Peh285zPzSuzuPpKPd44TrQT5OPsYIGELtCSGRSYinMeLedyWAwm7cd9vzkMHExyzShV/HJbS9avGn7uGpdYHv25x47fVz83Bt2BLxL/RzqLEnn1hjqDyXM+BJUiWv+mrDrNZv1Pvt1xKUnvbhkoPa8nFnrVfZkBCgFWwJ3W4jfhfuAYkS1FAygQyiPOW9oVorXIgY7H9ebI7DOYMIMkGHExxENe0eR4CuH2PubHUcn3EmbT3Mj9wEUuV+2hB5XojkXRRw8RCQmcknLrEpvI9L9p7AlgLUHV3Tc7/7UCuR4S3fYWhFPaPanMlpqCFaNNac7tGQrTKbPcGv++5vauv0/eDHbcBZTfG+h8ISAiAIoCq3XUg9qB98+/3CyR4W/juWiAn4MSs2YifU3SsFK3daEv3AyCBFkHaHCROWqpJm2y9rNqf/fm/T60NDiQs3KdNTaRlca73oEEfEF78F9/asAskELDE5id68jgXE9resV106tZ7SYVQVWw/Rk4jCsBCYAV2Ukn0MAcGtEh/oP1JvrnkA233+5gAMcBjY7/t/HUuMp7wCoquWSqsrpFQLUFNHslZ4ZNHVfvysyN7fNKwenVuSyrxoJlKGIqiIqJhMB0DKiCDkPrl1lQlx/CcDWmKVqusSlSzWbNaHXG1ia2VzCYUDaBAibGzEgbytobx4LoJBBgSBqQHbbawdqMqAcRGG3EhfIoLqgR7Eu3JtnpORwQjBB9VARNY8qCFsC5WXXwRIUT6+6EAKghO/tbq31tbvWKyDgJIaNShsLO5zW2xJlB1RBHrLACEOboAEoWEIuYBUdBvZbsEYwIBzuXMao2Kknk930QHiASYr6MhFS83jXDWhgMJopIqfS0ZTmNSOQ+6raiHbIC8J2jBq6SwX9FikwMJPrY8MA4gIRgJseGx6HAfAFBCU0DIKKr+aWNUUAFogFggzxANB84PcKVQVi88rg1jkmSo91Tb8HJv1AUiRCsQYzX0AmKTjfG7m1RAPw4QJgcSIuAPBpJbarrVK0BCiH7VGi0F3FQRFehOXXyxldwzABKUDOJ4UfG+tAA6JvOJmAf8vkL1kv7eUA5H9R0RwnZTlQvaVwASagS9KFHOZlabzK18PrT+63d2cXqu4AwoIgcSqIIAIsxob8DOin8XaGfx5AbNEa0BEUDttDZ8LJAAE6LarAhwyYEEeoPFTMHtQowXBFoLAhIEXCwR/pGvpBhBsIAmi5UcRUgOBgAJ86WNimWNDY1pXYMHVcVdIEECYE4HzZm0zmD/5wsk7AtE9v1+3x7+sUDCLoiQzzPd2ftKTgmwDSDB/9YBSsAtpQcLb20IQaiDg5YdHffESMMTe4mFaL0s0C6SybyCDBgflbRgBsQep4B76SJp7tBSdrow62lqvSFZ5gWQQHLbPTy2w8MjrS9nF+d2PRh4UgpTIGl8REIZ1+4gqU+wSIJLifE0uB4qufXKd3IfSveMtZd4AzHEvBqGRbB0cha4TpC8OhgnRhyfgx1ztW6VWs3qDdwkaJ9k/G+1UULTBrbceOh6EJx3veq2fHHutDCwbn35oy/U2vDtt9+KjUH4yDlP+ggd+36ihEo20OyxDtZCZ/dEPQnsKdmCgUkwuhR7YQNqCORJrVWp3Yx9VevldCsm54kSIsdOI+f5BdDrKn7cgqrOB+HgABIEvieNobB/RGwxGAlxHrF/8qz4mxuJdEpiYx/J46rYR/j8GIN8/RggIY8J8xaOGMO78druPvdh60MGJGjc50BCtDY4MyPmtJJjtbK6W8PNl4MDeu6pvYjz2NwfqDa0nEhbaf4bCWx+rDj/zXVkGgZiT5Tc/sGBgy0jIYAEuQQRn6QsXjEKTJ3QGUjXFM9RAGYS5xXonBjDAZg4UyqeL/HfWszKSMgZvxvAIzGZ/aMzan+6QPFnl7NUbNphJCStL49ftgwLMfrS3OGaKiUvMvEKRkIACXHP+d0uuBT3M+Z5IsUGOXbzlcIR6wlRBeuYmFTB3CjBInIgYXv88INMAM7GueH21oZ9QEI+Fm7da/4JWhvyXMjF0LeaJv+8GAk5kOCMPoFJssjVqE3tDb4PSXSxUnfdhKpZtVawWhW9INqXsTOu2WpZsT/78//drNIQI5SxHkACWUL1ByDBh+i+1oZdICESfAaQKLeUc7NXvnDnkzdf+DffF9aicQMkMFijChoBBxt6KFDzWYFO31jQ9yByMdB3N5TbNrccHdu3IcXf3wYklApUb1DnndlqPrFuy+zTJw374vNDe3TcsEppKiBhzSaiVbYkKiLJ/5SEfbbCMUgiO1RMZ/OxrRdTJbDtVtE6BzV57zL4lzaW+KJT1khK6T83AQcOJABaFEThpzoPG4HeVIIrEphuveLJfduTQYEIiSq5SK0E4+nKRmMoo1RG6W91USuqHNDvqZ4DIkjdWCJYoNTeAkAWD+LXrFGlrlu3Qw9pyUpsomg7JMcJ10bg3NgQkruEGOAu7BnBaQQWLOBcBT2y/I/gN0AfUXET/XM4mHpQJzFEwAqO5hupU+2qEuVCm0BK1qiKSzDPVx/Gpo8dDwpJhGUByWOjhQJkHCBk5dRULDWF1gqw2Apz8jC5Bijs0Kro+xczIW1Gm2ohGxb9/Dyv1drG6FyQSEozoWKzdcnGEoREsbgiIAHrNYJcgIRoP4jWkrvGdHwelfFcbDHudWzG4cQSwTXHBUgIheRGq+P9xOuFgnECEZKaRt2fm7ckeeVfHu8Vvy9s+g4kuBgn7wZIAEmBMkm8QktDuVETBZQgieoj71tPNUisOV9ZvT+z0dtTu3h/LscItAVIahDG8pQMV46FTVcL9aMyXsVMSBoJMc8/prVBhakksggw6F1Ev8lIwBXOR+vcgxOGGUASCRGMjFJFrUayVJG1FIBVLYmCwkRYiI3SR8h0PLEhLTnlulgWDlzx1QOWm0BC2viLVGtlR56CMxTB9e4bVbXbqgQ3FvnsHx/LSGCufAwp4MMShbvOPq/83fOePb/aDfDy4P+2+bc5nIAEEonEDlJKilaBr1AEmfTgyqqqQivM2pqtmh0edtXiAIDQaVNhdzp2rDc5+B1K9zm4kFecu81OohaTlCS68dItZWHPBJW+LNHVutVwR6gCTrhbDLT/YWp1Yv7zOczTaJdQNTu5BTBEN0lqheS/bOOhuzzQUiZAXgCD039ZB73amYDtoFSnaiRgy3yMoLEL4wEkKJlg/+E4WNB2uh6npAQakFagBKC4NAcWtph5kqjPMtsApRwLAAFtiIcnD3Sc7777zk5PT9WKQVI2GoytLBDBwQwqYpy7a/ywDyax4LSleOLgoLcSHQEPzorxZ3QTSHCFfm/p4/6G4rxbS7JneVwUFXREeHWPS8lKL50HrEEX4HUQPjQwRM1N4MBmLUzPwVvQnA2yW+3VvM3sILWrphY5vo+KtfbCG2J028n0IWKLu0DCbiKTn3sOyPApu/HnbdN4UxBOdnFaDROQwBjSOFy6A9IWFEl0fdrQsInbsIm8JUWFkWRty/4a7VM611K4UPn9AySTboZ3d/7G1zxpy89fawxCy8X6loy2ARK2VXKqriJJJkZCAAlBAY9z11jcrEPOBHK2lOy49NGanwKt4/nSpudMTWJGH8OJ7ZjG7XZtT4l1LgDMrglQynnTky7sNMR7ncngDJcAEmiXcgDOWT0U7FyPJGIKxl3e2hDrYr4m53vGPkZzUPsFqCTryhwcE+cwPf8AUHQyqS0lPisXkszfvw9IuHf/SC2Z921PMf/i+cW8yL/m8z5/X8zpfH2KeZ3P6fze5n/Pe/btz7fFGvnf/HatDbtAAuPU3e4cX/VxJKJv0imTNg8tpoAI9eIGSIC1BpBQKDTsf/4BSLiJlN5m/7gPSIiFNQYeC3swEtSXOd+qdt62eO8uhDeCLiqE6sH39ohIVrSopT5tvo9FPDaV6NHhPbKWuue1DzHbXWjiUNsF4GZPU0yUDwUSlpOJbB8/f9ayH39xbA+P6lYuQqMcKHMmcSZsXC5KYg7MJ96GUFwmUSoocMupreZjTYZOu2gH3brVG9BvllYouxqwL1xUKSqGcON4gpbAykbDuRULdVXeqWoMAQSmVOnpz1/bYbNqvYOWNTtNF7Ni8UZZnvev1zYaTuXSMB5zzKVNZiT7bK4I/XjvKVgOlOsAEmRdhK8xSTJ96GXsskrWPWg6kFBHFZ+K8NSs5LZbqxX9eoAfgCBUqLzPvVSqJQeH6NX1hJRgk01sPB0q6QzfWBYOBx2cmjmduECVU93dRk9/IGpd2eZQYqn2ZkACTAQCMgEJie0Aeg69nkRY1KekBKtNQTZPqYcx9aYGoBAB1xr7MyyIOAYMkAZ9yRyHxHeuYFvzRzZQK7E/pvTIA9JQscuABASSuOdrvH0R42o11aMMkKAKXub3m4td5WN7E/yEUKXuqQet+dgP4bEQWCWgBERwmu3COt1Dp+BKVHEsoIUe41qlKnV1KNACUGSpVbM6dpkSt5wISMAqSkBCsWA1+VlT5VlbCW/4RtWWpYLeR/BNtRDmwmoys8J8bi3sp8YrG78/t6vTC5sgbDZfiGlDVALbQEACvdM4YqyXtqRCVE7e0Ygx4q2dbci/rdiixK4gRiWxReZNDiQQUKKRAPOgUlOGmMQWU890qSgFeoCpFokaOgvTua3ouZbYY03K61C2ARKuJzMHEiZTG8MsqjbFVCmq7YhA1BkZ+4AEVyyXtcQfFEhQMnJPd8G+QGpfoHLv5pACvr3v2fOG3UTstn3w1kPwDAqMv22FJ5hcMJ4I5NFQOT45sgfHXatWWfNXWjtobajVynbYayv74D4KnJu4CFrskST6wS6KRC9YRioKlFzDQMAj2gNit7llCfltq9VW61Lv8Fj2bOPZXEKr7CWwavi7y/61nb8/1c9pcUMPRhowKSGTMj9zW8hZethKLksSTSTphpmIRRcsAv7WAQgHcQFeZdWGs81sqnVFaylsuPHS6sybWk3HYB1iLefk1UrVbuln09E4VdedibQFVjwhj4SC+ydx49Vaa+nPf/Yzrausbe/evRN7IWwYaaUCsKwUAT+2QEIAAh7HhIbSBpt2KnfqLaJdJPYIZ11s7eeCeSD6sASUt9VAtTthiZ3EFDfFFVT0AVGS/SRrh9Z0tTRuAZWgn8NIyBOFmE/5mNH9w6p3x0o77mPERLtAQt5Lffsc2a+RkPeoByPhtuPurhMfAiLEuh+1Yr9217UJYCb0ANhDgjHjuI/vkwJSN4kkSa7PW2lypLY3Z4smxkrZhQHRkWLfB0COVia1NiTNhKQIcqP66/GBrySRtBasph/q/uI+oUTJwRvW+KCeB5BAASnOh+PweZs1VIBB+vvk7qNENIFBYlQkIIF4SvOzxDNkWieAIbXM/P/svYevJGeS7RdZWVn+etOOZuzOzgJP+yBI0N8uQQIECVg96a0kYLR6uzs7w+VyyCbb9723TJrKLOEX8UXVd7PLNNnkznA0RTauK5PmMxEnTpyjkKjGT3bA6867ACRwpBSTMlwV9LojbsfXAKzhZBa1BLnDBnavCiIgeYdeSAd71E3M4y1UmhsENkx77b23Z6DEv6e7wFuIeA9lAEXCtQoWEUoGUM3G3MYVw8EHG5vbGQm+9u/aYuJWoThh9+9Za/c9PhRI0DESaag4SB3P5z9tIAEmnbPBTJ/G2xt0f0KAN6O4Z0ACzg0qpk4uJcTpZ/Lf/0//i7Y2wEhAj80aVu2/P3tGgiKc71CuNhPa+7Hch1T7vQLFPP5q4jPe24O9Ef14oNj4Kpvy8rYBvm9w+cajAVBAfHVR1iqFLQA8vHqhNEYCjSC4F1eeoTPve8RAQZwg+cZzCLGMGQ1OY4qpgByqGtRoVdBAFbT2jZGwlGo+l7MTkZ9+PFEgAUZCJ51LU0H5Rv2WBZEk2hgJiC2uGix1BpIlmUxnt7KscqmrmQDOjieJnCqQwOxAbJAgAasAo+k3NXTGRvUWilJkMV9KLxtqYIGQ3/SOajLJm0iWiJwdE4xCix+bmrCjwB3Eq0Te3kz1a1EkMl/gz03AyhXvqmc9GyduDihmF7lZDpKrq23olWwAACAASURBVCAhiD7tB6mY0OLJQM6OhjLss/miuVAqPVcn5pKEHpcGdBFquxZK74aVQs+tIYsk4YiAQT8iKbudvVUKvCfBHmxwf3UxUOska5UwJ4vQ2xiABNVHiIAEXSwIeruZJARwAXFWnYeugQg9mARBI2ENYKhdpbUm6PANPe7q/hRaF7haABEcv4oX9qhmWM8Fwpi2+dv4BzwASFiuaL1oJFcXgkwK6UjBJq4JbCrpaCyDyZEyEqicMYcsUDH6r1N2deEPfde+4Sn1i8UQpkAI4H3z87ni+gcOUHB/XUCR9z+7vNDjnU0Xsshnau94eXmpQAKf/fbmtd4b2maGfXNs0OPDtqzK5c3Na+07oeUDIAG7J7ZG9fkdjWReLaSocgVrBr2+jtkaIKFeyniVyhjA5cVbuXn9RqrpXJp5oYk4LQI9pX2KJuBzdDVob+CewgIIFpDY6/nDBZ1cM4HrpYg1bJIQfmnbgQYGtkZp/7f3gCK8GWwgFVwgUVQtBJG0T792qgAJoosWlDCmRSuinPfRYCR91tW8sHMMVl9qu6otLQAJhUznucyKUnKSiMFYlsFaSg8jAAmm0+EPT1Q3rQ3r2OmPzEjQwGwPkODr8641/k8FSFCR0OggPZHRrzvPr5GkS2Bjd8P2EaNhwlQC1JqMhvLpTz6WX/zsU5lMRlIvcQfAUtaeZ/2cNreZ884WYu4xP2EEeeuCswRgF2CnyFoB+KbCp1gZlsYo6A0y/SwXPAYYfPDwsQIJz16+kH/9139TsUFo+cenJ/Lq7Rt5+ey5vHr1Su0SY4E+1iW0E5TCz6boc8aTeV3+TPBNe/1HtFhY+x2JCvdftZL6lgjfzUwviSkIrVkqs5QdjSY210PSqwF0SAjRU9BWrMVC/e03SabNENrxtLrP2jad6e8uLq5UF+Hs5Fyv02effSaff/65TAZmG8m58p7DwUCyjiXvnkytrchC8mFBN7RY2xct4baEwxlkDuaw13kCxLlzbMrUZBGJtJ3UhhkGFutsUUqxyJXVwfPs/S2xYz9RkCM1IMatDD3BAAixB0A4bA3ruMcVQNvJBkMpilzyHCCBogDvzx513w3EwPvIBjAIs8WVy3eT/W8PJGwTe4uvi55zZEm3a93w3zuAxEiAyaJV+QhIYI1WVoa211iRYn0etOt1bL/VZDJYeROXGJOEXctiQwAjTUpxYlIb61L/mWOItbZttBL4mUTa4glrMbDKvLEorRVUz7sxxx4AOh1j1EcCkGCggLEqNv9M94n3v3c/lGETRPSi1gb/fJgIfn95LxtHpbY2JNrasJnbviYzH/S63Fv/AjNB2ReNdKGe89nayhDOidagMNb1vbTfwkCSVXC88HYwGHsACTzarQ27gIR4TLju6f3rv9GsYP/XYkBgigIemvi2qfvDOLFC2Gbc6RgJopabY9jsxh5/bURXd49Sj+fWY6xlPY8b2L7HhwIJvD4GEnStDr/zXO2PDyT4tQ/jJxJE1Rwiaiuza24sGo6f+QdwAChvAoy0I6n9ltSrVI7PruR/+B//Z9Uq89aGjdjin5NGgjHlfC/QjU4T7rCg7kPbdCHyXtrAq1Kqa8SzwibPf1aRLmh80EJChYGKoi/e8YDeVkmKf2ffUymulGbig5JF1jdYT260yhBEf7zSweD15x6aSL7RrDePSKmVBVGTzoC6OdXIJ/m9QNWreNEHrl+nVW7MhRutVg+6WFbhwnAnZydd+fjRWD56ciwPznvS69JucCtFSXuDbRbYMi7LrsiyJ0kzkER6em/evnqtwSMI7GQscnbRl+Njc2tYqZ4/m4WxERBDVPAgX8k8aC3QdoDTglY0oKXPCskLKNMk9yKnk64ck9yPTJSLzaI/GOgZFmUtt7NcptNS7uYIWSVSLDuSl+bOgNAPdnpzPLqx9woewmy60BZpAaDN42Q8lMk4C7oRjfQyRAbNBom2DG1vga2OPkKZSF1h2ci/VLUCWEyLmmBwqvTe09NjBbOqplCVcQuoCeast1VtL5XCiXq1iWDpRszmrKrW6FCY1WOuyLo5NxDp4QtNddlFq5xap/oGCP7R2qBBvokFcR1ZXLEa04oStpKhWqExgLLUq2AJCgKa6PxBnGw0GqwdJjhmRfypEK5gWiy1+kfbxRKwZkWlG9o8LAoDPxDfSwZHko2P5fLyXM4vL3QxzAmItdJvwaYDHGpnmITKoDp8cHHsuB3Ig23kegj8znuvmSPMQWciOGBDta4sc/VSR0CRny8uLhQw8Aqpb2a90G7C8ZDoLBZzyRd3aoFIcs597OMnPzSw0vsjqZQSxGqFMYgTosXQFLmM6o50qM6/vpHZs1dSv72TrGykz6nVAGCFqrYXAGOcQ9aRil5wfFRTkXI6NWpl66Eq1YCxJFYE/ATWBIVk9Q2QnVE/FZsOjCCK+yrgCdih7B4DEujHAEhIBx3p9swGUh0WkqW6VbAGENhl2OAlmdJlsX2kWuuaJrQMwUS4nRcqtqgtIWlP5mplacHEnnw8ChptvfOHg7a71tBt63j8XOz5vutD618EJqFKHQfpcZV0//sHJkbkXR2v9+3z2xX0vO/5t1+/VjcP1OT1dfXKoTNV3DLOQZ9QMSwb2GmVZL1URv2eVOVCE96z06F8/NFj+fTjR/Lxk8fyyUdPFMCc3d3Kze0brbCz5pLUaYsXekWBuq6V6+AtzzxV+8AAFKptHE4HS5KZYr02+bVnHT06Odb2CW+VWtvorlbyzTffqE4A82pycqqtAzgO8DmIEKIfAPWf+c2DNQ1WE+sI721MAxuDWi0N4LXS7dEsAeQYsI53VQNHgY1It8CSYSss8NBYZ2VaA7yWY4CFQfbC8WvSAzW/qNSCkuTGgVO+mphkR96+fStPv/paqqKUhw8fy0cffSInxxeCfeOzb17oezpIzGcAmrOOK5ATWgEVCA7VSWcPOJNrE2NsqP7sH4Ag5uhgiZC3ELjmgrohBdBFA1+0H4LApFn/JSqGXOWFFEpvNK0mABOr3Bs7xPfGdVU1EDl13w4ifgaO2r7sibDWrGkjVI0LS2jNZ92ZaxuFfp+zceK6bV5t1hQDe0wzwqzyvALr+wtjh4cnMP7VP8PjtXdBigDOud5Gy+t+neyGuE/dfkx1UNkszsjQLdzV6htrb/D9jM/EnnDzsOvn+4GKhYbWFS908FyPXf0cfO1ei/1pq4O9j7a+hv3lna/hvYzFZAW/e9fBXx+Scj9O13eI18mt6x+ikEuzkiRucCBB4x3akZhPtMPual1R/ZJ0LewZP8/niYqM6UXZXlnXObVmYdhz9d6FWBwXDS9AOkDj7Q3a7hQcBuJzja/R+h4AZkStJVpUAJzZ0XLiv/fj2bSObNpA4s+8l0fo/QjAS3R82+6BM0r8c3z8+c8xY2F9f6MC8rY9tb2H+c9t0I+fla3Vur8WT3rrlp3HD/Xwe9X+6tcWjZF9D9UCeSdvc8jfioOIzaOlQ4sDYKIyAdOeAeCDofyv//t/ViHvDjFjeGgJLsTTG7bJd78Kf3yxxRaQMBoakLCxe7GT2wUoeC/3tkEYX5Z44fUFn69QDdeTO3rB+wIJUN9B6R1IcATPgwcmyj5q3ftWrN4FMexgXbx+M+ECxXxt0RROaj0Y47qT9UJrkEBqEZIPgISMf51ask4h58eZPHk0lsePJnJ5Qk862gm3UlZzTbi1Yl50FEhoShLovkhN1T6Vxd1U6hrBrVJGk0QuzgcyOaYqbuZ2qnStm2UqVdOVquzILMdNA3o8LQgUfK13WivUAUjoKUtAFOQ4PhpphQrwhOtJMglnCxuvm7cLuZtXqrVQ1V0DEmCOQ+FPM20NKEqABFtwLFAJ/a5qd5jI8ThTxwYVoOyshPkIlZ3O/yb0qgMcoL1Q8a8I7IxlR5qVaWcQJM3mt8pgODkZy2A0UNtLgARidAJkBRPSYEGGfzjH5fZWwS+bdduYNAYglPystnqhRxFwpGMCd4wNW8hJdOnHS6VPUNtF6T9QEgOtmMSe/lsVdSQxVUAiuDYE1WO6JXps+jhYACSMTWjL9QwYaVZ56khZLSUnOaDdA3xKE1SsCxP9meOjIt0Znsng+Fiurq7k9PxcOlkiC+i5AAliVF8FCsJ+3UuMTWT2SQYgqNVi0ChRK8KeqZrzN7d2jIGEOKiDZu0sBZ5PBZIKpq4NOUKgG4eIOBAh0Shy/k1NbDAkFjBNtILaN297CjYuxIYYHNef9UITj6KUsXQkwzP+Zip3T59J+eyNJLNCBqVZytX0RnMdOonk3Y4U3a6U/UyWsKo4xru3arkYz2pmk1eqsF1F3wG2BPCsAwm0hLHhqFikrg0GICiQgK0cABNUUyoW2Uo3oU4/0bYhu8UAcbUCCQlgJkACvc5J3xwbYLhUnKcJb6JBMlvkcrdYKLjEvKBNo+x2pTrkIdUKJO8DCfsZXT80kKBrcAsBaQd6+7fn/UBCHKzH+1QcPO17f2ektffHdSLrINRanTzsKzoWdOc1ezUHS1SbxcVsEcvDVadQ0dUh1rvVXMGEi/OxfPLkofx3/+1/I8eToYz7iNpWsridymx+p735WKcCOnoiy6exjtnHBgG0MIdhITBvywDU2/xWs1Jld8E2ANgcDEaB8YWFYUdubu5kPoc9p3dK3ry5kadPv1TNAdoGjiYnMjkG2O3regtTgXYmKvZum2iMJGM9xe2LCigEqqiuyUEHyZ/jybgzE31NchCCwI+5x/pMyxRxz3Q6V1tG1jvWrm5gOFJ516C4NhaAOdyM9f5wzAYW3OjvHj/6SE5OznSP++abZ/Ly5Wu5vWGf4Uamuq4xL5V1N7DEOg7Yfc3zhNPjpbh1zILxpYwGrLVcW3PB2rAtjVkA4O2Bu8YZ2kZh7QiACAD60NX9OQAIrmlgbVsbIGGzP9dr8b0YlPExvi1xaLcTbOaV21duKvX7gIT768kGSIivVXycBiZv2LXthCxuC9oVr257fRtI8LHlx+FAgl9XZ0I4MOkFpPeJP31++nP9PR082bf+vHu+7z7b75cf07br0F7H33f982JdHPM7kBDrlsXjP14r46p1PK58jmistOexbS+Irwlxmd8rBxL8usZAwq6ENAam4sPYdj5bDzMwT9tjvv157wIJtum5CO2uS7BuTQnggI8//zwHEnbNkfg8/Ji+DZDg+diuOXQoPth7c9/jj7vu23qMBbHLXW+1//jIRxA/BzAwMXFl68AgIpfomc3u3/2ffy8NjOhsAyRoY4OyUwMj6D3OZe84X73PTP/AD9n78g8EEqxHdvNoX3gPpHzgthctqs/xIPN32nYD49/Z96jJ0se1CXp84XI7K94vRurjZIRBHk+kbddp24J5f3FyOpVHs0593Hil6vvuABLcIxcggaRHPeBBlBGQbBZyMknl4qQnjx+O5eEVGgEM1FxWy5lUy0UIHkSWObT+jjRlKsuqq0CCCviVpSbcaaeS8VFXzs/694AEU/2l/JlK2aDunGyABJwblMpviSP9l/mcBFukn4mMhyKXFyM5mvSFarFd+5UCCVAh6dN/8eKNTBdLmeb4HqO/kAYgAfG/rtCvT9Lr943rrdRbqidZIsNBRy0mcWoAWKHNod9LlC6OhzCNDbrR4tkKEFKlki9okzCnCah5TGYE86azG70Wk8lARpOR9gvTP48AD1UxHTPdod4u3ERMpTpUYIOIjwo6atCKNgeihYF9oHoP0AIzXUxUgyBQuDS4UAvLDZCA64QGMfTdo3VRE6RbBcF07yzAsuDQ+t3VWgbIqStK8wdIIIn2IFo/h5YKkGAsNWkXWRqQUCGuBSsB6jvVK9gUdSLJ8EhGp2dyfX0tpxenmkBMZzO1VuR9cipxAAkBMaOnU8d/YCRogAgCGyzFTH9io5Wg1UzsQrim0J8LAw59DlGRczo174F1GnoNzE1+z2u9ouavcxpxhf1jsdA+UeaO9W5bxXDQg5HAuAi+6M1SNSqgEpsIGD0wlQxXIgNAn+lCbr76Ru6+fCaru5kMlxABOpLPC6QNFUgosnQNJFS4R6Qi+e2tAgntRxtIAACi+g6QoPcSdwWmVZBPJGAHsFBybIrQIlOSJ6bSdANrCP0egIR+Ih2qhAANgFS1qX8DVPSSvgkn0q207CizBiCBqiOMhBk98ACPJBEkGszbA32S8f1qf3+IXnkoUPhQRoLOont9v992szwMJKyDjlZV8n0+KU4U2gEYr19rDEVgyPp89APc/szOcx3MhfNG/QTGDSBSf8CAKmTVlHJ9daJAwt/+h79RQbZlgbPATDVASECrYqnzkWCH+epVOZgumlBgd0hgFCwGO2k3CJyWodXI5nkfzaNhTwGB45OJCSmulmo7SKvDH774ShkQaCJAAQWAvb17q5VKnEigFdPeAOPAExl1dHj1StkJntSyBjCvneXAccGggJrP7HNqv1XdDcj0SrDHF379HZjoKmh6Z3sWbU9ZJotFoewCbFN5H7ebZX4p9blc6u9Zp7TtotuTly9ey9On3+jfLy+v5PrqoQIFr1/dyrNnzxVMyResP13ppv2gVWBtConGlhuNi3YsFVdHPVZxVgX7Aq1ucQLoPdY814EEi73senjio1RyHFtq9GTs3HlUpbk7uDCjg+Gcpyfo+h5hkMYVzjh2i5O++59rlPgNQLwfSNi/fpjDhtPUtyWa22LL+9erFaeFk4iBgvg92nPY38vPqQ0kOJgVgzw6q53JcADE5XXt58ZAvAMlu9ai90kv2jF5e71rr/nx9Ti0vm8DEjgmL354rBDfu/Y9a7M44vGzu+3r3Suybf0lPmgzJRxIiKv57+Ye9v5/6kCC7z8b4O5+6058jtvG+YcCCZ7/OfjldyUGxd5nH/2uz9l23+7lbx8IJNAQToGKfVTPFcYw+ym5RN/WzL//f35jtm/0lgfGEpGeuvWo6NV+nYr3OfcfPSPhEJCgiuyByrJtQXD1312IW3tjjTcrrdlosmYBVgxWeBWC33mi5QtE/NxDiPD9z7Of7i+e9wNR39RcFXYNVOwDEhBsoaKL7RRVCgKLOkfwQM5PU7k8G8hHj8ZydTmUyYjqYy6req6JdFEstW8fbQSAhLroGLVfgQSRhEQvWUrWrRVAODvtKaDAz5LU2l9tdsZdtWVEy2C2wDKTBN9cEAAkSCRVbClnExAZ9swB4upyImMcINKuVCRn9KcrkNBV7/qvn7+S+Xwp84JkFvu/TMGDuiaQ6cmiqrV/0JFSZyRQLcJKZTLqy6jH94gvNjLorvR7KrHLOlcgARAgkWwNJNAtU+QcPzUXcxWg2j9f3Ok1G416CiSkfahXCE5BdRX18Ib6ScUd6mmew5QgIzNBOe08CZUp1UvgNtHuQFKmGgRWcXIVfqcHK/U8iC1S+VK3BR2zuEEY/RZrIBJ/7ZWDHoqVYQwkqOtDEhLQRCvuozGprrkWOGihtl7042nrQqIVxKrpSIXqNscG84TEGN0KAIVOT8anpwokHF+c6TnMsUsNYE4MJPAZ9DoqbS8ACVVd6vWN6cPx/KCq5316Hpwy55xeyzVAZA26L5U+9BEcSOD5vn54pY3x5ZWDZQVjJFcggXnjInCmUg8dt6tIsLU2LPXvw4GLsXEBKmUjTLg707m8/cM3cvOHryS5y2WcdGXU7cn09k6T7rwjkisroStF1pESpgBii7PZztYGXSsCIwEAyBkJKoIY+tkBGNWJgbEUAQkr6OPpSpKsK3WqHrGqjQCQ0EV8URPAVWj/hJkAjbIjqSk3SqdGKyXVyi8OHvO8lCktHLijQDVGlJN/f2QgQdtX32en3PIcxcBDpT4OEuPvD6/v3x5I2Jac7DqFbUBC/HptcYnaGmJ2RcxIWAf3fr46uGAkwBrLtR+9jwCIlNoOdnV5Io8fXcn58USkKaVeAjAsNTGGOdBNTaNoNMZ1wT3KAUbDpwb1fpJjTVaC9go6BcxpAEJNyIOKvNHfbc0CoIBVQEIKGEBiDoCobixDA2p5HnN7upgr84m5iUYLmipcM6c+AyiwNvCPddLXGe4xgnPdrK9rpQHQlnQ5mMnznerviVycJHQ6jeTFnaSdRpkUrD987uxuqvNG1yl1ixloKxp9/rSEcN60X52dXShwAvjA8cEMHA4ARLrKTnj+jBYNxBdz3Uf12LNhiFMIOAEMTSw4jjO4NjGosq0i7cl5D8X7e4yGVlCK1omyKoyZtekDTyVB9wDG3mC4FsDOF6YHsWlBs0SLlrk2kLAGtVpAapwU+mv2MRLejak2DIJ7QX/rc9y1IbY/3ZaQbqv2+vPWff1Ru1Y8P+NEbFuidQhIcL0PH39+rvHr9i1/HhfFCV2cFB4qhL3P0tq+X9vWtzZgsK3Atu2zYgaGJ+wekztIxuticKd9nX9oIME/29cQr6J7kr0vGfW4ZFv+cghk0et1gJGwLf+Ir48zovftP20AJf7Zx098/LtysfZ8b79vexzxswvftse/jwUXq36fcfohz/Fjb39lT9z32H8PGy1oqrNONxTPyOGIh2kFDK0Mv/nnfzILPYAGWHRre2Jin78ACTYPlvcr8u0bpWrIAUhoVxb19TuqSdtu4LsT2hgJvpHGA8I3X35nyelG1DGeEIcDTXvXbYuJ/eVDgAQGllH6EEujXz5DqGa1VDZC0jRydd6R68uBfPL4VC4vBzLISLrn0tToIyxlNqfvDiCB1oZUGQlQ/JslugZwVRHWaqTfr2VylMnJcVdbHLr43AEkaL8oyVlXXePQP0AfAZ2ECqtGrWyTvTmQYBaQtDUcT/pydT6W0dCqH/TM8jA/8lSKspFvnr+SKdWpAv9UEvpMSnQMsDlMe5Kr1sDGAofEngo9QAI2j0fjgYz7HRkOssBIQCOBpMxslVAJ5xpC0VSdiAo6J0wKHB+CXSN9wAgUVQuhgkflbjQaKpBAIKH+vgoYUpnDsgWHCoKu0Nupiz30T3pHTSNBF0aCM7WYyNaq+wq6qNbKpiqvwWuwf6SHn6o54oBJQqXf+iZpIXUgQT26w7jyTRdGgwMJFJABEsbDTFXbKS7hV5xmJtiF3gIVwBKRp6arWggwSwporKtU2QkVbg6NyO2ylv7RkSbwJ6enSr+iDYSEhgXRgQQX1VIhQWUkmAATgmbKAEA0LFS14moOiQHXlevlQALPc/0SdBFev36tYAK/A9Cg0ufJRAz6+Qbqm1JNu8r01hgJWJahK6IUaK6xVVpRtuYzYN4okKBVUECnRpKylH5Vywgg6G4mrz7/St5+8aUk07kcp32Z9AYmJodGQiJCyjPrdGSR8jMiUIkkQbG9XRmJGQmqQo9oGUkzFcAgwqgitIGR0AYS2GyadCXpoCe1CoquDEjoJpLCzlFNDxNuVI0ImCw44NDSsGwUSFABVRKgEhCtUIFFBe6wTqUvnXHO3PgARsIh1ehDwdQhDZ5DwUObjdCuvBxe3/cDCf75uwKtQxW/Q4GaayT459xnI2zO3seXCTXZw1scqEzTpsYKCyOBKhutDbASAGIRp2UtNWB2JMeTIxkMbI1WBgwaO6rIT5tEECrOjHHg1HU4Vczz49NzrcYzV3VNDbonXsV29p+zj1jbABUIGAESmNuuoaKig29fKdDAOEGckL/7HgKgyNpA64CvEa51pDEF7UHpQLDa8oSV++1ri1c++RpXztdjhPVXcummABnWNsE5mUODrctoHvT7A9VeAVRWgcI0ldNjLDRPZDg6VmcKByHevrnVVgb+3d3OtGWP1wHqcb5Z19rRXJxa25oiK1kPxj25iROVdvJG3AMg7bGOXoPQeucVXwASuzZWBVbNF2ICeu8BQwE4YxHboorYCAZs8/4ACR5L6XEEsT1fn+N5GicUvHYfIwFtJl/X2+/Rjrvac1sLSQqseTvppr/cr0k7kXk3Md/OBon3sPj42snTtwES4oQ4jk/3rXF83jvJT8SMOry+HVpBLbaNgYp4zWt/dns9PLS+x9fbWTK8h+/h25LPeE313MGvgz/f5/TaxWXHaW5bt+PfmXvWfc2f+LMOjckfmpHQPm8fiz4XXGBy111uJ//t+3cI6I7n4HcBEljznBnmYKKtJ54zWPHx3+OxdSy3W9C/1YEYkKBjMg3io+HcYCOYkOZKfvtvn6/f1XKbsOahQ/QXIMGuDRbt8Q2KFyS+j1WF4w3FB+j3BSRsG/D8TukmrUDi24yVbYMvXng2SrHfpbXBgAQEd0gsO0ktiVr6VJJJKVlH5MFVVx5ej+XTjy9U3yBNCqnKG6nKmQY60xmVpo40FS0NBiSQUDdLKpKYG1TSzbD8SmR81JHjo1QGQ4ALYySoX3WTCqKKVK3zXGSOa0MOGwHrO7M8bNAEINiEAVHT1tCRk+OBXJwMZDwOVonFYi26B8BSlEt5iYhdgWgf1HoDEgrcFQAnkkzygipYCAQEGzECHY4Z8ICAbSTHMAiGmV6XdLVU/TmKbyRh6DCoRgFiiwVfCX65riT3qQZxthnhWYxnNnZgVMS7kmS0PlDT3/R8AiIoaEDbglZ1LehzNgI9aetEFttKEkkVDsWH3PpOWR60yuf9tQoMQb+nakj1vitUknQTC3ZpvBYwwfQWwme4wx4XfFXjHGOV7AQgIVNmRZKWkum1MpFD1DZgeKiVZrWya70UbScpa0QXOwoiVHWqyfCbopSkZz2/iJ9lw4EeN4sdloPqnw4lNqhzAyTYxA9K01IriOAVSp/jvlHwvg4KUOkimOU4nakwm92puBrJAu8DoEFl0imbXh2IK0PK4AAAa2p58/qltnfw0Applpp6e5/+tK4ING7EBWsTZeU4+b0DCUdJqu0Ny9upvPz8C3nz+Veyup3KWLoyzvoqZLhMVgJENl81gib7XFYyZ+5QzYuS8BhMWKt5o0Mh+Gd3rK0BIEFFtmjVoSJpdlQACag5q/p08NWmm6bTzxRIsHaXWpJeR1IshrBoQ8GdMcSog5WEuGLZCEPKbBwRCuqqhO8beAAAIABJREFU6ObdHD2QQgquHSAC4AktMAT6P2Ig4V5ivaXF5PBa/35Aggdw8df299s+K64YtpMQHbMRH+NdNsLmHW1smdq6a2qoerSq6WM/qEoeCkxm2UrOToZyfjaRJ4+uZDLuyWTcN9eY1FoRnBG0WADimiiWru9BPLjbM+aOVbOVW6Vz9vzyWhlDPKjE47bAvKYCf3v7VllcppUDO8ESdNViqFc6J3FHMA9uaz2a5TPVbOB4mPusAYARfAWwYK8FPABscN0EX0cAEpYN9lt9FXMD1NQWnx6ML9Z/lGFgiJmGCEsyz+Nn1jPYac1qIana3AVqanCEwcWghK2HfWQ2kNFgYC1bwYZvhGtOvy9pt6/HyZq1mBfy5ZdP5Q9/+Epu3t7p3sr1sKTbmHFpx0GP4FGOaHBEItiWmMWMTo9pvKJH8QHQ3d47WFzmiNfO9P4A3jAtfM1Uqr0SnBJZgUDrRTHWAueKRoL381vcZOuquzj4sbiqvL8uHvttIMELOR6jxeAwQMImKdoAAe3kNp47G0AhCNyFxdZ/z2u9790LWQ6stAtK35fY4v1z2ny+n3vc2hCDRYfWp0OJ+qHXH/r7PhBhV0wdr3uHji++JzGQsG1MtN/LX7uPkfChQILunS5ke2D/2JYLtMeuX+9twMzWe3GAkeAMKt7PYyC/HgbSfBgtfhfjZts9/i5AgutM7GIksNb8kI8YiNs6nj8YSLB92bXuNHZmn1DLYgPoPv/66foULbcxUJZyIUzq7+Pxo29tAEiIN4j2wkRAEC+mjlD6xftQIMHSmg2qfD/Jv482xpPej7N9PO2beghI+DCxxY7a72iFFpCqqaQuZ9JZVTLKSBZFPn40kCcPT+Qnn17J2clAVs1cZtPXRtPXKi+BICrtQWCwoJpuLgacW9o0kvVFyA9paTia4HlKUks00WhQgRUjQEJZ8S+VeUj8FVhYADZQzViqX32xsCrFZJQqkHB2lsnR2AJTAkDTrACYADyo5Xa6kFlOP6sxEpZ1JosCu0IafrvaRmFe1SY+iMc34pAk+1g+Xp4fy+lkoO0TtHvUxRwajPQJflKReZ6rHsCStoyyUVYGjAyABNoOABLcwznrUa1K6aiQDl7N2GwyqbWqYQEzPbzW12ftEtbS4MBCxEYIdo20DqAH4UACYABnQrXPK/GKxJJQYlGYddW5gaDe1IxNWBKKNoExbAIU9t1SjMqRLrYanJvoqQMJwyGV/Vp6fXr/N8kBfa/qLLGsFcThviK6iNBlpaARYENHq+w3TSUlrfjdnownx2oF2YWWhVhhf6DjIw6CYiBBxxcgxnBDjXUqp1bfMmzgzFaNsQH9l7+zJrgt5MuXzzVJoKKpicr5+Rpk0AU5iCj69x4Qm8tHLbc3qKEbUMSjj4ruAHtTrgeAQQASKlTSsSMLFpLc42Ulx6uOAgna2vDlU7n54mtpbu6kV9WqkcDIoNbLNcL7ZJo0Mls1agXJ77Hv2ms/CIAEiEA7gw5xLH8MSAAIUHp6jZUp7BbzEZeMscFXa5dp0uBMgFYCjAQshmCfMB5wowiaFVjZAiQgsKDuGurEkigT4W5RyhRNCUCqxGxXa4AMRD1/QCDhUMXsQxkJXLNda3YcDO3erPcDCbuCJ3/vuLq17TP2ib3x2m3XR9OpllK07l2RCrursXOPlZGEl3WWCE5mrMdn52M5Ox3Lg+tTZSIAvq60Ty2sI0FYcYlriTuxqO6CVVZY0yzZ14Yc1WxR5tFool9hF8E0ePnspVa5p9OZuuIUBcK+sBeo8PN6kltbT6GAWiML+zJgWCrZIJXhCODPGA7uEuPrB1V/n/MACiTIliQvFNQGkMZqF9cS1bspa7WU42fYasPeUL/yM79nvqpLhQIJpZT5TJIOOjumNeB0ZnUxKGytouUNoFbXuf7IbIk1yV4JrlP8ndeSuAN2vHr1RkEFzpV1nOvrQIUDCWtxSFxYQmtmnIzGyVN7XMVVcNYQZ3jRgsGDawPDazZ1jRlr79yM1cjYFQA7sFx0rAc3hU3F2DUYrP1lfVzBIu3bAgnxeDeQeD+QECc6cfxm54JYrbW2+nz0xMs1e3xceauMAwmbuO6+Sv46LvUWn/d0bdgFJPg12yW2eCiJ2JXkHkrg/X3f53nbkl6/1n79tyX5HvfvO4d4fXQggfdyQMpird2MiHtjLnre98VIcNPdOOH0e+mfHZ9nfB3ie9PeB75PIMFjoPjzNoDY9wMkxHtlm8XRzoHagLj/HN9H/96B6DYb3dewQ/nXoflx6O/xsW2bE/dNl999t/37e6OxnAMJuhaGMaquWIEp+9WL59qayqOqStVP2Dz2228eOr/1Of3YxRY/BEjQBSVsYtsmYvsivjuJSYhJ9CyY9MHpkyJGQ+OF3hcNfud0m1037BCQ8N72j1s1EgxIGPb72vtf1wupEX9qRI4GJOsiP/t4LE8en8lPPrmW0+OhlOVU7m5eyHR6p+KH5bKjyQKtDVqRz9E5QPvAFJz79Hn2aUWAkZDKeCQKJHQ6AQFa9aQh6KI1ALu70iwgy9KSzfmsUuVnTchxMcip3huQcHQ8kMvznrY4GJCQCy4aBKF89mxRyiJfyjyHOUBgl6lzA9aEJSzcTk9m04rcyrzMEcarsR209oPxKJMHV2dyfjJSIKEp55LPbqWpC1XBp18cJXpyCawliZOVkYBaPa4Q9IhDR1V/86UMhpkMxlhfEhBVUq+WKohiSarReBEJ47oCDGDhYmwEgAQX7wptDctguRW8t3k+oBjMYPV+DmJlJrZkYoXkjQoiKJCANzfUVGvNUdABcnK9MtvGRSHlstYqk24aiAUquMHz0ajoy3CUymi8kqy3kr6qjns7hQV8zSqVmynvs5K8SJRdUikrxGwx81UiedqRW6j/jchgPJHx0Yn0RmPpIUpIRT6xtgTfuNpAQoYQZgASmEPek+wq626/RRIA64DrQXDuomkouPN7XsfvnPrsPddG4bf+a6fJOn1aE498oWwDC5Rr7dnG/o3PxcpyCV1bEwys7gxIwCpPB11ZSb8qZYITRl7J9PlLmT59JvXbW+nmS+lw7wDQqN6jk5A0Ml+JshEKBKO0P66/JptvAxRUYJHxEEAEWAkAC4jjdUGEtM89uIBEjAQYITASzKbRgIROd2V2WWBfVAkpKKJloX325tRQk7hQlU36mmAVVaPaCHezXO4Qi+Nc1BUCcUfeByDkcDCyLYCyNbPlQtNaSH9oIIE2nHiNbq/XhwOV7w4kxIHmrv1jH5DgAerati1+k3tAggn4rvc1QFe97EbZ7/e6Mh4P5eRoJMcnA7m4OJLrB2dycTaWrAuyiXVhLnkxV80Qvd1Uy8tKsu5YupmxmTRBpt1BBaECiNcxN4O1DsEq0bkKiICI4O2bm2CR2Og6y17BmEY7gPmnSTQV87SnwKna5uIilHQFscPTi2N5/OShrn9fffWVtjBwLOq0UxRB0HCjwcL95fcKJiCEivtBZi0JgJGsMx608pV14J4YbdBS0jWtKrX1iVwR4I2eVkQXaRGDsYANLgAC1Xd3aqCNwUAD7GcLuVP9hrmCpCpsGlh7ah2stsyNnssaSEApF4FetGsAQwE9gli0xyheeInZWE6Fj+ch90lZWL3eWn+C581nCwVnWVfZ1zauPhtKMa91FpSDA7y2G1oY1vZ8wabbdTRiIMHjrV1JlCdAh1ob2lXdOCFxYKcNIuwDEng918S1e7gnMSPB551dyx+2tcETqVin6/7nv1+qsCs+PgQUvO/f2+PKP++HBhK4Lu0ENE5qfY2NY/Z4nnwfjIT42vqx+Hjz/WNXHhDnFfeWb28BPXR734OR8O8NJMTXvw2wtP8W/7wNSPC/+7oR38dDl+b7+Hv73vrcWyfgB+KX/UACJdhgaxu1Nujaigh6U+sa9M2rl8ry5XEfSDDtte/j8aNnJHRWVjFlELnYkqOMbAJUHl3kx1Hxe0Gp+gC708F9ats2tPv+Rd9oJMQDJJ70/t7bJrkvAvtu5CFEy3rnN97A7iBhNFSjf+tjB5AABbNc5Nr/Pxokkq0KSZuVPLhI5JOPTuXxg2M5Gne1Kj/ok8xWspgjZDVVe0at7qMHQLGJ/vdFI7PZQoEEHkMqVX08sTM5Ou7JcEBPZqFAgk38odTLRBMOKtcACSTluB8ALtxNLckEq9Fep6LURLufZTIep/Lgcijjo572kKJv4BUBKPGwEaDVz4pK8gAkLJddKUqEsqh+9WQxXyqln2SaxBpXhSRpNEk+mlABErk8najFpCwRu7qTZbUQJB7cZpHXw0JYVpYwV7AfSKo4L3QOGgvYBgOuwVAGQwJjEyksqlJ7RZVRoImpAQkm0mjUfgK/hnYA9RM3xwa/reqyQfUe0CHpSEErBVWSUM3zCr26HjS1tjTASgA8oiUhSUqpNJjtaEBMlgiQgEYD19JFv0hENcBcltpVhUtGD4BotNJrNRlBtbWkmweB7t1sIQtAHL0OiTISStpgGgQZe1ImIm/rSkocCapaHSdOzs7l4vqxDMZjc3dYGgPFN1Rzm+BnE8gk+XeVdLeK5Bg8MeFvzIG4P5dx58nCzc0bTQD4HSCCAw+8h4IBISBkLeHzzEmDMWgMBAQXVVdD1yATbQNIQNSSBKZYLDSB4Rh43goEJWn0Og06qUyU1rKQ4vWtDJqVnKd9yelx/vwLqacL1SBQgAnQjhYHnA5wa8Blg0nR6d1jJLj4n68pPdw3VFa+0TYJxBcBEpg/ULsBPxifCtYFRgKtDdpHh/kKgFCKNkIqSU/M/rFnNEfdm5ZYcxrlXVkPgCKM19p63wHtsHuc0vtM8sJcAUTgeqjf7MZ+aFuwtN5wA6Lefk5brKwd8MfU/m3r7KFA99BG7kDwriDmXSpz22Yu2O8GajefF4MPcSLjx+8JFF93VRr9Ovh83LXHABy6/3iYWff2C8as6X9wn8J+AhVfWQQGKE5nt4KN6l//6mfy67/5heojNCta4GgboA1uIau6kAxGgPbj1zLGPnZyIqPhqVQBKNRtKoVJ1Nf1iwcVdNYSQAfWvrv5Qm0ZHfzLGJT6YDA61Xbz1VwElKP1zlf6cX76s4/02AEGABIAAmAlsa4YCGt2hHwFBKStgpiCn3GWYS3g3ttaWeqxug6AB62emMcJrf5NUlnmpnkw6A0VVAaQBUjg+oLYIkrpvQfGjIjWoKqRm7tbBRRUoHBh+5+3Eui+SeuiitGaW4zbNDLfOZ5uv7uuzupVDGr+cewQJ/rOzHJwl72G6/XgwQNtr+AawIh4/hy3iJt1u4ONaWOb3Et+EHUNcYp+DW5Dm0TSK2bvijjGMVc8vmPGRBzbbY/zNhW5eK63E1ne/921wAJ2F9v253ji5fPG73/csuHHq6ywdwS0N5+1i/odH198Pf2z3TXMx5wDGXGs6Pd719rwPr93sMnPIV4H3+f1fh7brn37umzbHw4Bxe1ENC728X7M931AQnt/iBN8fW9lOR1+bBt7tr7Za7eBCfw+Bjp8b+CrtxbF937bZ8TX517e4y2iKuS9cVKI5yK/Z/w4U8r30hho9JajXVcgPi9nhDi4xfvE+VE71/k2+dHhO7D9GYf2/+/6vu/7Ogp07XEd/3wo/oARGhYQYxeuAQW1WNLx882b15GitCY76zzpL0BCuFOpkEDazfBNLv6ZHr1YLThe8PQmqX2PBUjxQPbFZf+AuA8kxO/tr4vf138XL1yHBkp7crUX10NAwvr4dwAJUJGpqPa7tQx7K0mbWmDx/+yTkfz1zx7L+Wlfsk6lStwo/Ou1rKjaE0IghrfSZLEqeB+YCSsNaKhMUnka9bAF6yiQMDlCcAvVUAROzN5PZKRABAn/oqB6T8JM72kmq1Ums1mhCTq0aao/UD6b1UrGw74CE5fnfRmPuloJxrWB6wXtelnBSMjl5o7AbqVAAgyEuu5p6wRK8iSz84WJJZLcabFGADksOT466stokMr58VAm44GslrmU87kCCdimrYGEhgkLmwL7KpgZtChwDmgmmCo+yWS/31Wng8Eos89KsEf0imZHtSC0hUPZBqZzQMAHDVf7iAFbUMHXwNYAIlS9teKU9RVAUFtIWqYQP8QtQin4JJEkvo22ZPQHmSYAtFqssLAMQELWH8iKnva8VDABnQbeTzcSuAhLtApMnKaPR20PcKTWazVWEUGqU12r/BWlzOa5AjYAQ1x/XDhKRDUbWkzQd+/IrTSSU+UDcFl1ZHJyLhdXj2R4dKSghrZJYLUZxErdbcI3P+b3mg7Mua64zkZV9g1QE/GC6qH93Tc0vt7d3WjwS5Ct4mXDobXkpGnQMzC1cP5xDA4ieIBSFnnQSwiWoUFskRYH3gN7SGXsigmLNpUF+1yjDH0E2g6KUlazXE7STC4HIymev5Zv/uX3Mn/zRnpJpmO/AHBhY1BdAa4drhfWJuAOuFpZZpMIMhKa2GtfNUAcLQeN6iTAIICRAqjEvccur1Ir0WD/iX4GiW0AEhKqygAJ3ZV0+6m2Nthai4sG9AIDe8jjUnrCcdTQ9hVEU5eyqJba1rBAKBTWSwqYALflPiL+5wgkxMHdtvNzu7w4aIr3BAez27+Lx2RM24wDZT57H5Cg+FLLOTQJeh8GPHv/bmAjsI45Ls1+C3CWsnaXcn5yrCDCL375ia6VRXknVYV2wQvVT8i6HQXYuhkwZKPrT384kePjc2O00X6lAo7GRIDNpNcOMPnuTm5u5wr4TRe5Vt+ZhyAgvRQgYbcFdAzK+DVbV9c7tTx4cClpd6XvCUDBWnp1daXrB8k5n+17LskZIAJrDu9lhYlGmg4UUzRvEmnKRublXGra+xBTrBjzePby/1ISBHhpZcDdRF1VusYWCkm20VM70kUbIuiuuIYEwrMkPgqs5LmJL6pzjK9LJhps4ywkCEFMmYDf5uzm9xqbdDaaO/7aeMz5uhfHIXzvQAKgBwACLhLoT3BNYCNwLWfThZ6jA8G8l43PCDyIEik9nu8AJLRjKP+cdgwWJy2bWGw/kLA/0TD6sOsceKynzArVkDEAzgAgs5j25Mk//4cCErw1JwYxHBiLk+tDifihhOjHBiS0gQ5dR8K+Gcf82+JujznihP59gIQ4v4ivPe+H29O2HMDH3XcBEuJ79qFAAvfX4yh/rzWIqHHS/h77+Dr6fPC9zueFP+fPEUg4lN/FrQ374p9d87ANJChzVHtO0UozIOgvQIKi9vbY1cvaTYxWyA3z3sH4Z6oISvcrQwAfWRtZ4HLf17Sd7O9fSLcDCe3XbNvofNE6NNA+FEhYb4Q77B9rKNRQQbu19DpL6YvI+bHIr395Ib/+q4/l6nQkdTmV+exWgy1VrcZhgKpJt69tA9Mp2gVcX5TbAQKWmvwQdZ5O+jIaZwokILKYdfk9IAJ6BgSQfamxfqywiIMe2siyRs0ZC8eezGelqr6XC+wQc9VfIE46PRrK+flILs56MhhSCTWfba6XW/bNF5U8e/FGrQYBKyQdKUCxKNABoHJPtcvEvlQ4LIMtUUonrWU8wZu8p/2+JxN6VLvSUIGa41hRrIEEiBdLgIQgtkh7B8wKgAQViUQUkI8mCUMjYZBoiwMJNzTxXCmoVPqDeOA9ZwbGF0msJVwGNBA0Vvo9wT4AirYUQAvmOSTenMa91gYDEgh4HEgYoZSNr/pyqtR2GA29wVAFIgES5gVV9lBppvoMI2EJHbfQZGINJPRr6Q/8Zyr9JjII4LAo6L2npUFUo0JbGxrAgQAcrRK5S0QWK6tco53QHx3J2fm1jI7PhR4QKpMwNIoAEiEKGrNuUAXn4YEaawCBvjMRGA9GA6a9xGi+vk7wGoTYeAAgACTwOn7PYuxghAcQTlH15IS5tcjnVkFGe6Br1m8ANapBAfjA9WJ4qRYBLT+mWq6AF/n5qpGsSSSrGrnoj+TBcCjzr5/LV//8O5m/fCVD1jeosfyTRpYqkGgChSUgDOdu7cO6cbTXEwcStJUiAhIQvUNQFGBDnRtUqNPGWxOqZLg2ANpBv+kQGKPtkcFcMSABMgUVVGM7GOlJW3G01cdcQNBGYIzfOZBAogS7Q33k7bnxmutBXXsN3YXafygj4dtQU7ftBcyJ+NjiYNQDpjhQigNJ+/t988ldiUt8X+NEqZ2cxEACr9nHyAikyHuMFhcOtQDHgAhvjeJaq11k2Iz5GW4Ra9v11aX88pc/lUePL2XVlHJ790aKxY30B7RoJVr1p/0BNhTHr0Flr69AAtos9jBwSdlDpTEB8kWlle3Xb+6s6l7RhuM2iwM8S+2VEWMlvoZrgCIk2J7kaaLXXakOTlUt9L2Zl15d59qRDPPZrBmeXPN17RCjiuvmHNNHEHEyVCbBPJ9JxaZDkl41KrrodrV6sTuI3JoA4qoAoDUAeU1/Z/22k9I1qKyNhUArhbtT5LqOYAEc7IejsaTXt2PHrKyEqEji2jneqgWAuG1di8e6J7+eiHsCwOuURTEcBvbWYO2Ow3ECesfggN93bcNT5g1CwWHt8taZbwkk+NrsX+NEMY6x2tXazZrz3YEElYYJ1GIHV3zOxS1xnnjFjBT/fNdXaM97n+/vw0jw8R+/JgYS4vu1jUG1P8bd/9cfK5Dg18wZRfG67WfcTvp9jH0IkBBfTZun969ve/92dnWcfPsYi9lDu8b3hwIJHN0aeI3bsgIoBmt23yMek94iGp+Lx+zxPI7X8vfNj77rGN4PFH7Xd928Lgayt70bguebtWg7O2nfUXS8EhAABIAEPSf+ESu2gQRtGwSoN4Do+3r86Fsbso6JJPnk4qsH6u0etRhd8wHkGgnbBnIcoGy/4PR/Wji26+GTpr2A/CkACeonr+OtVpeGXrKUcSby4ELklz+5kp88uZAnD8+kKuaymN7J3Z0pMZMgaLkyzVSscDYvpMzpbUBzIXhwU2WVlTy8PJbJEar8mWT9paRJKdJB3buwSlQ1MDeFUjTpWMyp0oOqjbR/lt5qej/zmflhFwvNL9X28fqaSkhfBn2yXBLG2QZIkEQT2adfvTTnBz3egdSrngoAAk4giIibg1X3aw0sk85S0mypQMLxUSanJ0MZY+eXJVIXC1nmC3MwIHdMEKjDlYBzbgT3SdgPFVUoZSTY8EDkC+AWBgAOFgTXPewks1Qp69oPqq0gidJdGad5bg4VgAiqQK6/RwMAIUQDEkgAaenoQmdS0TpyOvQmCC5RbrV2CRUCxKJPGlVNH0G97/ek1zMggb/T1tDrD5Hhk1leKJhAAIvQGVVmxorOKxJPVRLvKiOBVhVaV9QSUwU6TSOAOaEAHhT80pw4lstUrz8aCdxvNBJeN7XMValcpFLFcyjP5zKYnEq3N5LhaKxilbl+LsePuJdZLbIQQtl1pgDHBSBAhSy2/aGfGhCMOecgg9OQ0dUgWOc17vDgbQvqQhESlHZlx9ecnAHJncNSUW0lAYl6WoElyQBQsblurAQST+jiXh0ix+AeDpeNHHe6csL1//pref7Z50wIGdBIAgDB6+h7I9lSIEGUmTBd1VJ5MO6gaLTY+GahuR/zVjUSEh0HJHg1gxYRPZIaXg+QYD4ipi7PnpSijZBKJ9u0Nhi1UgRASsGAOlDyEdNc0jqEfspK7vCxr2qZlqXkVOZIbtCb6GYq6EiitU4jW+0L7TUzXo/9vhwCEg5R+9u2md92Y+V+bjuuOECJAycPvD0480Qv/v3m3KLWtHBgbUDFx2X7fT15PAQkUP2OtTUMSPB7YnoojAbGjdn92bjW8Y9LQV1pq9aTx9fy85//VM7OJ7pf3N69lmq5kKuLCxWuBUggAef1LnbIAKKKbVazVqVmb8FpADYT6/5sirbJTO6mc0ucNQ5iDTDWEftCHIjFiSS/bwfYLoKnLUsZrUkkvHxWsXZuODs7U1CayjrXzwXzTIeg0J85F7QFrEiR61pEK5SykELrU3ztPfmI4wzBqrdAWwTQxIQeFUQJTj+8Rm0ddQ01YNafgzMOt4qvXAt3wfDzVQ2ILm2f91scUwWeTWCZ4wNIiIUA42vpY8iP3cfaOjEOwWgSXBV8nNvfw9gN4oken1HB9OdZkmD2k35dnBCzSUD2tzbsA+kccIvPw5+/mZ8BhW2BsG3gbttapK0+uuYa08CBAq6rtxZ4S1xcxY2P4UNdG+Lxvi1p83vHOF3vOVsq8N923fPn/9iAhPZazdhvg0/35mjrwvhYWrNbVCh7/yMeo/H84nsHEuI1P/78Q0DCet5sYVXH57rz+wOtDQ5WxMcXg9fvAyT4PPR1h58dnGQ9a1+fPycgwYG7XSOEGOxDHuQh+ggAQhtI4DrfYyT8BUjYfrkPAQlsmI64O8IY9xchSLELleL5+1Gbd4GENoLmlYz2RvQnASTISnokuVJJVxbq1PDwrCsfPZrIo/OxjIcAAaeSNLQqkCgvZZFXMlvg9VxKWSaS07NJ5YF2bRJeLAkJeBAhXIl88vhUTs4GcnyEryn2WPkaSCixdCz7WqWmkj/NK8nnK+2jRzuh0x3K9C6XQpkKc1nMKilzEURHH12fysOHJ3L9oC+9zGjjVJUI7LnnVLmg5z/75rVWxJernkgXB4+ezPJaclo60NeoLPHBirKTUiExIAHwAyDh/GwsQyqwnUYaWC2l+aSDBPIyVLuxMuRcOE6zgDR7Q28/SDPaD1A0xzqPqji6EUZ/1ESblg1KuLqxmLjhYkE1jv5kEwwDGFD3inVrg/LVrRdfRfMsIYASDJDgVNk1lVJ7saAio4+QKZDAMTXNXJoVjgI9yXp4jGcyVyABKibjO1CltH1jqefPGM9QPO8lJp6ZifTAabqIanZlSOsGQTbaEAgqqp1nE/QReirQyc/T5UpeQX/nOjapsiESRPp6Y+kNjyWD+nxyqkACLSAACbwvFX9vHWAj8/nNnIJ67PaNXEe3boOizPXmb676buKLpb6G5IFEwKs3Hgz6PPUN29skjFpsoI5rYJTqAAAgAElEQVSuKx2cJ3DEAEzAlo3rBn5jgUpXleitOqhBJ9oKDQl3IwMSgWIpWZ5LNstl+tUzmX3zXMYIUKKVoUCpbb5aQdTK7UrKVGQqS/2qAU4AEjhWZRJEAaNWkmHHqEaCuTY4kKAaDmoXanaj2iIDZRs4gQ0qAAm0NqCRwH12IIHebmttMDAPnRRacIoKQVPmNC0NjcxIkEgU01RWOD6kmb43rVU/ZiBBW0aiR3sviRkCcQuCU5/dztUrFw4w6D0M2jft4Df+vLha7AFbXMXct38ptqT2syaiqvFIABL0M1Vnh/vjgnCAUIxfE29d4W7TFZlMuvLpxx/Jz3/xqVxcnFkL3HKhLWLKmuqZU4y3HuqcAhhNRPr9odq7qstLVenaA2AMcACgUACoqgUs7ApV+QyBpwn30erWBm3a98CDf37v85o1gDk6n73V9h4ezFt3c3Gg8fr6WtcLAl6EGJn3rBP849oWuYEQrouwXm9DW4Kzn+IExJ+ToF/Q9IytQOeRXoel7ge6poXYxFxwSASDjolX7wXQuFbXBgfM/D1Y/zm+TaJkP8dtXXof0mwrkODH64lM/PM6kWDk4OqjrWcbbQ+7v4ZuuquU7m3q3b4BErjumkhHQIL5zNrD4q9vByT4a33djudCPA58Tq1CIuWfF392O+KM9wIbYxsg4T7d29oNHayJQQaf05tk6cNcG7YBCbrfhNYKX0ccSLgPYmz0Wtrn+r4//6kDCdvuYXv9bIOP+8bAtwUS9oEIuh6FIkC8ZsXgp19fB9/8b57DtIE0z3HiPSOeE+98fwBIcDDUPz8GFQ0cPGwf6PuSs3T42efLnzsj4Y8BJOg9hj0SltK/AAnfQ2tDDCQ4IyEO1ugL9kkXo24xurt7Ub0PJMQggn/v/dvxe2xb/Hd9xrsI+obGaZvfdxdbpIsG1f5uUsqw28jFSVf+6tNL+fknF3Lcb6TKb6SX0v+50qo0fc9oIkxnpby5mam+QNV0tEpEa4FabVWN0sihdrJFfvLkWM4vJnJy3A8AwlST9abOlb5aAiQszUlBk80qNfFG3BwkVVcFqvU5CQmfl4sKID55eCmPHp3IxWVPel0LvO6mN9pSwSZKfA+Q8ObNTMUV6ctfdYZSN8FesoK23ZW6ojWGYAYQoRRJKgUScIRwIGHQNdbGCpo69HAorQAoVImprtf0+BuIoEKLMBL4PM2tVpIq5Z22hq5kAxJOkkpTwldwQL2zDdBSy7x6pUE0QALXFKYHCRqLEkCCVcyxTVtJn+quUpkMSMApQivKUUCmi5naEzaC+B6B/XBA8An4k6sNGUKHAAm8L/eCe0MQSECo8yKIPQIkMI8AEvoZ3u4wEWrJcIDIEhnidjHpS6q0eEQjCXZR6M5Uo2K16kteNPL2JpfXeSlvapEZIAUWmrRm6H3qS390JsOjUzk6PrHqdk0vo7UP4KhBFZ/rCoOCOcI5Mq9JBGAWWDVuqUwEKot8ZS1ALI3EANAJ2jJsDFoaoDTzezY23oukAnZDOzB1cAJgyxMITQKD8wWq6yo6iSgh1VvWF8QVQxKzBhOWlVoh5g1gXk9W07msbmeS3t7J3VffyPLFG2UoTJJM4Hd00R6AuUFrS71Ux4ays5J5utKvPGARaHsCoEIIxH0TB0jQIGNpfe9UhnFtAOiAqbKLkaD0aFobaG+BsYNrA+4NoTLd13sKVdv6slmPAOYcSMD6ESABocUcxkynK00XvRKrBCZ0OoWLvAmu30Xp23/brNX3GQEe6PnXH5qR8D5AgoMJHjxx7IxFxpvqvgRAissQB4hxEBIDEnHS40mpB5CeLPpz2kl1vM8wRpaMK5aPLUAC4Crgk4nJMZ+Xyo7R8ZOmkqW1PLg6Vh2ZBw+v5OOPH8vJ8UTqoLsCcErrENX7fmbj10RkzQFFp003VXcCwAPVQJgv9HvVVymBzGw9TDomGAiQYNfLWIhoxOx7xHu6zwWn2AIkLOY3kUjqwMCJyl1YVioi6NbCrBc8WEMAEjguYHjuE20QT58+VU0Ff3+Oz4EET+jiqj5AQtZ09T00UGeZpVUOEKG2nvpE7Stp9zNhMpJ2v448n0RbHVSCWKcnjM4I8B5rAGkHEeL4A20dBx8czNK1JOrn9+fHx65xCTab2UBBXu6Hgw46VgOQAEDk8ZWNTUs87L3uAwn6h3daffz+bhdb9HHu8z1er30+xX/zebIZF5v33Ra/7Uq820CC70EeY/oYcI2E+HreP8YPc23gveK1wc8vLpY5OO7HEN//fevD3okV/vhjAxLa5xSPB78u8foaj4l4rK2T/fcoKLffI77+Gku2HBZ8nvm49b97Em8J/GbO7xvf8fnG93r9/XsyEvx9/LP8/A+JLfrc53gdWON3m3XK1vH4msd7ffvabbt/7zNOdz3nQ8f/oc+O19Rtz40ZCe3rcOi9+Ttabb538FUZpOwlYSnl+78ACe8BJBwSW7RgzSqHvuh5ZUQHdED924uIT5h91FDtSo5aG9qbWTuQiDeQeHHYN2Dijay9Sdrk2w8krAfyFo0EhluyKmTUFzkeJfL4ciz/1a+eyK9+/khGaSHTt88kn95IQlCBkOIylaJCZH4pt3dYK1aSazUf2yZSlVTt7haLXBkK5MAPLsdy/eBUTk9oK0Bf4E41CGhtWORUoXqS5x2ZU3min3TVV42EsjIbSJ5T11RwrU90WaCBIPL40UN58uhcjibQ7C3wIzmsloX19dai7zmlJUL7bUm0B1oVp/2gqDj7TFa1UeOpygNwrCQPQAKtDX1lJPSpyBJU1zA3SPZXsiqXClQAJNA6gcZDxeeUJGdQ+AmcEbWH6UDikMho3JfBmEA60WCbhNDa60ny7O7qNVyaqCIMEAJA05Iw1wb6gzUAD2j2IMvcGd0oyiu6lg1I8PGui35N5byWLAHU6CojQdssegAZuUFF3Z4yH2j7ANwAvEhhmQQgQZPsIjc9Eii/WUeybq0CmqoBkdHqkMpkbGKSMBI4lxTq/vhMJpNzSbORtsM8f3kjz2+m8nReyS2Jp1p8JlJgm9npy+TkWo7PryTr9RWIqKBRJ7QPIN6ZqjYE1xUNSZ/PTi+mfUHBpBDgq6f5bKaJm+sgACxYYtAoiAAjgfOk4sj58R78i+e0LtDBAYLnMR5JHNYBWsc0A2jtwOJRN09UyQVLREu+SV50wQccaVYyRbAIkO5uJsl8If1FIYuvnsni6+cyWK7kgvYO7lmC+CgtIGiGlFIiIIkd5CBRFwcNZCMgwRkJHmgiishzvKcOIEFZddqXYFoY3tqgCY1aupvoZN0xkEY6iKOQy7ladSMZ1g7a2gEDo6u934B4gD84sdzlhRQr0baGgkoE7TawVUhdG5Eu2gphYYsDiPaa2P7bJhHYDyQQvOx7KPCy5wn7Ao21iGX0+nbgEydvHiDyni4ICnuLe+oUT0+yY9DB94qYXeDj0oNLT2A8wPTAbN/xc960E1nuFhKaoI2g2BQsLW3NMmFF1g9WTXMvOJaTo6E8uBhKN63l+ORI2QjMz0V+p1ogDBl+BpBz3RrAJgV3mNM1rU9LmS2mcnc7UxvDhbrykDib4Cxiiw4kwF4wIMHsgDlmBRJozYntKe9pAti4j8ePFxJYT+plrus55wQ4wHNZK7j+rrfirQ3ORkCMkb8hJnhx/lDddZ49eya/+c1v5JtvvjHgpN/Xe9pub4gTTiZKP8nMOjWiJjN3vfWV9jS7O4EOHFHwuW8k5jbXN+rrDgw4ld3Gz4aRENOVYSR4e40PYx+nay0XdWgxy0hPAGzSAyRPApBg8RWDya+1JRsBwExsPXTAA7ARt5gkYQGI+oTfEc7cDyTc/6z7M3lbTBePA12Ho76eeO5uS27iBDCc/lojQe9RUKHne5/3DiTEyaG91le97x9I8M/3+xwDCbsS5/dJWrY958cOJMQxdXt99TU0Pu92In2oNa49puIxxPcOJMTMGR8rHrvHuYIn8D6X/Dkx6ODjy+OVbXnDevwdABK27cn358b+Pns/do7X9zaPobyF9M8ZSDgEhMQaGd8NSNiA0Dpew7qisZwCzR355s3L+1NXmctrR8jvOvXvve5PTiNhMrAkQIO0IEi270wP2T+6eNouscUYSPDJvEYbD4hVxUBCexD4z3FFIp7Q3x+QYJRC3yCgDHuRxoMWr4raV0TePGhcSjdp5Hgscn7Ul8fXY/nbX38qf/NXT2SYlHL7+muZ3byRMi9U9Ao2QrmkBxRxPNgDK7mZFhrcQZnn84rFTPI5egPQ3EVOjwfy4PpUTs+hsM6kqWcKJFAJzhfQn4cyz1eymFdSkUQmJPapzPNGK9c4IBAnUfmr0QcoofN35NHjB/L40bn0spkmsgQ50zmCWY0KBxLTzPNKgYhZjtME7Q0I/XVlAXtAK6E9WUlfqdjNqlLHBvQb0u4y2FUO1LGhl60k7eBoEdgZHZFlyXsvFZhYLrFdpNcUtwas71Cut0ofDIKkg45AR8bjgYyOqFbjhW4VbeTLlFqssSBc+JUG0bhgkMxjp6eC+7SWwIAolwo8QE0nKQVIsCTSQAijt0fgEknqysQvVRwNXYFuKj1EEbsiwxHCh4u1gCZABD25ABaACjoXk1T/bloO5tjhYn0dKVQ/gnPK0kZGw0wBE4AF2gZub6cynkzk8vqxXD/4SC3fuG5ff/NCvnp1J79/+UZuckT5CkFmg3+IYp5cPpSLB4+lWcFooAV/qcCBHTsuHRbckog5ZY7NigDee5U5zpcvX6rnPNVOBxJ4vjMSSIxRHKfKyPNh0/BwzYRdlTkHJ3l/Ddgrc47JAGm0Amv+9bAT1B4RMKGTaOJDK4GyS+qVzIPjAUBCv27kaNWRxdPn8vrzLySZLeR6eCxj2lGY1/VKyoK5WAhiazmuHyOzg9QxQNtE0DeIE2QFMMLY0vYG1jVVhqeo6C0JVJyDgnTo+4QxQxIJoEC8wXFrizticYGS7IFGh7qqgonWVsRYzatGbucLKSWRctWRAgZO2lEQAX6JjiPERMPC+F2BBN0wSXFVM9WugX/FncLtDbd91QDs3wFI0L2lsSoz33uyCetIW8EKY/pYgGhK74BFGmwGSz59jwAIbwMSeK4Ha+8LJJTr8w8uAgogNAogsF8AoDLnYFAlQnItcnF2Ik+ePJYHD46l08wF2U9At7OzE2UJTae3CsiR/nKeg/Eo6AzYXmVgqTmp3M2mMl3M5fbmTueeVvnVuranSXKRG7AgCUyqgWprWPBsTCnETP1cHVSJr807ABQTXlVB0ZWBIUFFrFawAyYTrwVkZO1yW1nWFE8UWSeuH1ypEC02h7/46V9rMv3111/L3/3df5IvvvhCRsPJmvXEecQJbZxwMhcng6HtbcECU49dGSIAqmEdTwIrLAoULWgEpIQ9EK5rGCu8h7d7bZIhm2XOWFGAQ1kM1sqk0xmtHdNklSVrPaKzgBAACbhUKCOOthUsifUFMjoye20DuN3lwxgNBsaYGBt7iI9jj0s4xk7nXX0pu2dhPK4T7u2MBAcm4nseJ+obwNHWvXeBhHVUpm08BmvyXL1y2rJl2mXcg/tfVT2EfSmIlsXjz8EqbbMMAAPXw+PCTfx3Hwj1o/Hnxe8dJ7ZxgtJmJPh99mPwe+Gf305mPyST+LEBCe3Ebt+18DH1fQAJ7fvu91UdcQMjwRN/v19/CkBCPJfa39tatn/0rM8zAhJ0bws6Mj5/47Edz9FDifihvx8a2xtA79Azf5i/c/935Y7xerXr07vYBLdV+jx+YylLO/L89f8fgAQFDDag9NFwrNVGNrRtF9IRwCB+LElzf4O6l1QHGx7fVL1q4wssN+BQa8P+geauErtnU4xyfshQbC9EdlxYLiJOYJRRFc7SDTgosCOKp9WfktKLpMlSVfu7PJ8+11UpStsXkU8fD+Q//odfyJOrY+lJLtfnY/nZJ4/k9s0refnylXz19Lm8ePlWbmck/+yoBEhDuZvTdlBa73VXpCrws8b2UeT8LJWr6xN1PugNCETmUtaFBaUk2dgCzlMpSqrgBM5U3VMpqfJzyDXUU1wiSKArWVW19FORs9ORPL6+ltNzLP7eqmc5rQGqhUBCDwMXAcRVV96+nWuLRAOIoMKIYvRwrYjwHEvUtUbaIXCvpJNWcjTO5Pi4J8eTvvR7HRUTTFaVXlnSpSUCgCVuApmCFIAiMBIQcKRsqwmVwFKolX1Aon103JdTGA59mB1TVeGmog6YQOAOvZxXaq0N8UGSogphyEqKeaX99FoppNJNr3AHvYCBzhO32PLFXhOQUPWFjQCQ4Js+IADJOMyIyTE9sgsNPAEZXLQLcMX7a7Wqm1qrACKMJvBlzhOAEUv6TUTMknM80n5o2xQbefvW2AAPnzyWv/2P/7Wcnl8qffn5ixfy9esb+fL1nbyc5/Li9VRe3c2lXKUymFzI0cVjmZycKfUaYIMEaTgc6HuT/Cr8oj3AtaQ9c2JQjYIBNpTW9+v6CHw+1whwgISBBIZkgedgkfno0SN9Dc/nPV0UiOe6NaTPY9/0lRmQ59o2oWCDayGgHUF/bGoaCYMhPdCWeJNkAQBZoI+VKmMjUT2RAsAFDYe0JzdfPpWv/+VfpbmdytVgJOejIzkdDKWD2NyikAZmTlnKrKkkH2SSpwYisJYpkLBmFARGTKgoOjjL8eh5AiaEJGJb0KTnqgPOq2YhEekG1waSgJ6JjVlfN2sRvec9ZVvMikqmi1KqTiIVFPCkIxVVYNapwIBQADIk2O21exuw0P6dAmfr8N/TgM1XEqBdf4+Dl0NrcxywxMcAq4N5oVVz5hxJdwBtFBhwmITkFSutUI2krYREuVSAzy2IN5aYOn9ElN2l76fjCeTHaaCWgPgc9T0tTio8MPXzbCdSUNNzmEokeeoigDuLMThUU4P7jnWjAr9zSSSXhw9O5a9//XP56ONrGQ9Sef383ySf3qrl7sOHD+Xy6kqvAWNB1yWBbbaQ6dzsCq3lBtFYNHaWcnszD040G1clGG6elLkIo47XFHAhtPgoi6NSEJvzjFmGVtGz5Dqet3aNCLysbQswG+FZxHDVRUeBSdM7oDUJcKQoFqHf3IAyBSrHAxn00UhI5fz0SpZlLV99+VT+y3/5J3n+7LUmz1mG28pmXY6TAk/mNf8MRYD2/IvHmLPL/D3WAb1afFlrYQwi8V5cXwc7vTpugX/QwgjrHPoz3BVADWIqtXPtdHUvoLq1AhDgPsII5LnsZ3D5uO7cZ2WGaOq6nkJxIaaduMdjUb8PKOI7CR6AT/TYlgDqOFVGxUboUI8knJvfz/b5+zzg2PxY7bIEkWJD9XVds3nNP7O7jb+6Pap/vt+XeA769/4cT+Z9DMTjYn1f7zEW7CLsSjZi4fU4VvXvnRETgzd8H8fA+9a+eMxte57HFP5+vubEwI7/LT4WB1fiQtu2c4xfE983f0+vau/aK/z+7rqG+xnHh3aFzXza9cxDiW77unnhwsfCode385Ndz982D7fNr/j1vgZ7zNN+vt7jyMo1/ru/xtflGCRpz799V/mdPas1F7bty/E8+rbXr30sh4CGNpDWHmeHXq/UgD2PQ69vi7XqdfY1NQAKz9+83nxCEFtE4wiAeF3FOTzU9x/n6tCV/sAPeJ+XbwMSiFHbQML6AoVAWTeS2gIJH6jxRun0n31AgvkAvys64wvh/ht52LXhhwcSCKZMvArhLO2np1KjwWktA/pRSZIbQvlK09ssWUqm1Ytajgci56eZfPrRI/npxw/k0dVE2xwm9PRrVRmdgbfy8tWNvL2Zy+ubXN7eFZo8J52RVMtUFlgy1nS4U5kotHp9eiLy4PpEHlydajWeJB3Ka15R8aUn25L9oqQv3doYqEajkVCqqCBVzZUGLiRpVWH6BMMuxzuSh5cXcnbWk052p3aSChKU+NaLvpc6NdSp3NxS9YctgQghQIKJG6pwFZ8jPQOTqL4htigACbUcj1M5Ou7JyXioIAj251ZL1aVCE0Ho+HnF8SMwWSuIoUDCiiDIqj1Gb8XyMZXRuKvWj2kXBkSuCUiyQgAyQnZX9A5TsV5JvQSwQMSRdpFKWx14oJtgFSXcH/oa2PkC5hVnZ4sS3inCTcKCvkMIsgaIjaWo8KMLUWqADQ0/04qoJTbMJUtUzNOcTYPmDxX/hyWgau5oCljlClr/yeRILs7P5friUhP3zz77TD7/wxf6uT/7+c/l+tFDtQwrq0rezBfy+bPX8npWyrPXN/Lydi75qiv9yZlMzh/K4OhMlrSIBJcBgIQ+vb4JzArEHmmBqTWJceocgb7rolDhfPXqlYlwNo1WHNVOrSyVoYB1Gr87v7rU68fzCGxUiC1NFZTgdZue7k3FzcXYbt8YkGA0XcaJAQkkIizygKKwEajuakALDUA7CtC6sAoY3vPVfCaDTleGTSIvvvhKvv7d71U34Xp4JBfDkZz0h9KtVMlU6C9CqwIgYdHvSQ7DAdAqAhK8PUGr89H6qBtIqFxyDWE5mGb+hmqra19IOLIwFqjiasKWuGBbh4KkdGADJVjXAc7V6hSSdAdS1I3MSRTzUoGyijUJtwkSH+a+kuTNR7udCPjxbVuX44BovR98wEa87ina8R7t4DYOUnT/4VyCGKYGhfeABNxSbLLoXkYbyQpGguj45fkUd721iRYmXTe02o7WCWugjSsqCzov14wES+DioGxbMN1OUP34tRKUiJQozivJpKvrVkeywEYALKYVCoC4kaSZSZLm6pTzi188lgcPz9Uy+OblU2txePBIrh48UAtZADbVOFjWMlvkktMGhuYLyb/a17KeFQokVIsApMBMgfWFNQhWqYH6zjWBYcfvVcA06SrDSgHaupY0MyDV75OPHW2zSawdzJIWu8Gbv1uVnzYktZOlTSpQ93UeZ6YlwzrB5xpwaroWgLCAjOP+WPrZUO5u5vL5v/6bfPbZ52pXPBxO9Dg5RzQePGmKP591gHsAmBEnXT4M43u5SXY3BQv9uwIJtNHZ+u8Jc5w0ci/iloI4PoKBgHDmuq9W38cAK47f34/rAmjDeso9sz3InB/Mjvm+QGJ8PtsSmPh+2erzrm3toQTJ/+7snTgB8ySd42es+fnzGr8X8dqybY6074k/P36dH4PvlT4XHTy4t1YFHZ/vG0jwRMLHVnvNjBNxAzwN4Pu+gIR2cu/jN75+bZDTr5cCrQQh4bFtrfX4OY7H4/2B84nX5H3j5tBavm0LOJQefejf+Uy/Pj5v2+DSnu3tvf4UX5Nduc6ue+CJ8rbrqvfkPYCE+B7GrBxb//ZTGuIcMJ5vvmbE1799ntvWlfYFa5/Xt/37HxtI8MJCe+9fd2x1Ennx+i9Awv1NypGWFpDgN983XE+WXGgr1kiIEUAuvtII9wAJ+2fqHxtIMFV4SxSs4kcgoEl6CK5oA6B9oUt/a5NLB0ZAAmMgkWFvJZ8+vpSffHQhj68v5HjclavTgVorNsVMXr74Wu7ubq2qPF9KnaQyy1fy+vVMgYSsdywFzg1GBZAECv2ykm4q8ujhkTx+dCFXF8eSdOi5n8tsfiMLpcYvNXlX1kA1UDACoUX0FgpABVgDmi8ttVLGOVKBTaWWcT+Vi5MjuTo7lqMTBAKtVYIFjaBmOqtlvsCVgUS4K3fTypLRBnVpWBAbl4QKDYNVz3QyCN8DkJB2ARK6CiQcDfvSH5Jgw5qBkaDLk9r6wUiYFV0FEsqS8wGPMCDBqozWcz8aDdROsj8gWIb+AFiB/gE095H1BC9NTEtV8wEStJrV0bYLhCYJUC2IQ+iMipf5hJOUs2h45XO9SYeKIAr9GjwtjXpqopgWBNKy0axmkmXoTPQVSNC5AOsi9LMqmICiOteI5KeLCOZKEwNAkrLJ9bN5316WyfnJqXz66afyq1/+lVb6//mf/1n+/u//Xr744isZTQZycX0lZ+fn0h8OZLps5PldLq9mpbxQIGEq5SqT7uhURmdXMhyfmigfCXZvIH2CfhLZpFbQYjjqK5BAZcyDR7fdUvbEYiHPnz9fAwlUGDlvt1Bj3lBFhZ7LfULvwEUWOX8HFDzYiasbDiRMb27XQAIjAwZQDCRQQFaROuw3CdDTAFoqI8i0MToNvTKVAgn9eiVf/+5z+fK3/yLNdCbXo2M57w/ltDeQHjETQAKV3aqURVPJvJdJkTKOAxuBgBVhPOA6kvQAlNJHrZt2oPfqGFAKUa0uDps2ZRuHPI+x1AYSABwsweBcRLo9NbUMwNxSVrxnt69uJHdFpf8AErB9NEaC0bGxsLS0xZJsv7btxDgGYtub5fsACYeA3ENaWXHgs20viJlzNgbt/iZ6TrXUS2xLTbQQECFgAjZfSeRqWyeUYh7Gg0M7VPP5na44bu/UAhIOVdS2BWrr/a6TyHK11LVT7Xw5ptrYUfTto4TZgwzRRSshVyDh/Hwkn3x6JdfXpzLqdaRT5/Kzn3wsP/vZz2Q4OZLZfKHuBi9fvZHb2VzevL0N7iS1FAAItIQtFpIXrOk1hIeQtJodLhVmrpetibAUSFphSiHgGq5TY9oyjJVuD7FAo/JzrtwD5i16CsxDBQwDQOBJh459nA4ys6Xkfasl4MZC7505NwAAmFgrAAeg4nhs9o48ZzwZyvnxuRSLWr5++kx+97vfy7NvXunxHx+d6fFhW5l2aLMLcyoCMnT+EEhz/SN9hBgQ8QSp/fd7CSpzKwTj/N6Pz1/D+Xti68exDs61YoWA6ka7YO001DGWF2umumkggDmbGfuQdSG4EsRAgsZTLRu6GBiJE4F1UveBQIICbuH6xgmYXwcFm8Jexue3K77x9eJY42vUTlK2gQjtxDlODONEyZNEH4O+X7WTxvYatyvB2yTFBuRs+xcn2PHnfxsg4X0T5fjz44Q9/ix/TjxG4vX5EJDQHku8X7y+7bp28bodn8+hc/Px8F7Z+o4nHfqM+Pq0gQQfS/s+f9f7b7sW+xLtbbwgtqcAACAASURBVNfe79O+/OgQkGCtsUEXKmIOxWPh0Pm9s++39HDicdH+/tD1P3RvD8UPHwokbAo424/k4PEHhmI813VeeGDzFyDh/RkJPuBjtN0TCn7njAQW8Xiz1VsX6B/xZPH3O7yQIMJnLQa7Hh+KeLU3knjB1uMLav9qi6UBehBN0w290f51FPUzasnlXJqSKpPI8UTkaNSRX33yQD56dC5XZ0cy6nfk4eVYPnp4KU29kJcvvpHf/e538vWzl3I3BTjAsmugughlBa3+SPKFJb2rppRmCVW/lsFA5ONH5/L4yaUcjQcqZAiQkFfQWwupAAZUmbojVYEYJu0NtSwq2AQdWWgFC82BpfS7fQ3Gm+VSeulKjoY9BRLOTicyHlFJupW0ZzZR7igxnS+lKqh+duX2rkDrX2qsHhEsDDZjBXZaOAXg3KAWZ/eBhKNJVy0rj0cDZSTQUrFaVSERQ7OAPvVa7haAIVS+uA7EZT0VCHOWAUEYQAJ2koMhzAwoRfT73wcS1OKMYLhGrHFdyNSfCd4AEgqoFitrPyCwpqJE8E2SASXVAzlnIGiPakB9GSeMawcSLJgm8J7LoGcVN8YywbN6IWjwnslkcixFVRqLw1rPtcViUeT6ryJQ6ybqPDDs9+Tq4lp++fOfys9//ku5urqQzz/7N/lP/8f/Jv/0T7+V5Wolk6OJnJ6fyIj3XSXyphR5Pc3l5etbeT2byzLpS298IqOTS7WAJDFNETDsD1UgEtE3qvvDPnoTQ72fBMKcuycRnBvX3YEE69cW834P9GXWhW6WyUcffSTdfk+FFwESCJxJJJzh4ErDXDsXH+O9HEhYTE2YDUYCD2ckuP0j9A3lC+D7HlGvSKNNy4LR2dU5eTIcS18S+eq3n8ln//D/SvHmrTwYHstZfyAnAD0ImNJXDJeZ1pq6klnWlSKxtgZYCTBGwCWMQWIJqDs50OMM04Bzs/aLrqgPsYpxBiBLk10qvwHw0EFtffM8YkYCQEKvz5QAbMKabiUrRRcytYVFaHGGMF5yH0iAkeCVSJLrdvIRr8W+kbeDCR3rDizviQYOrr8HIol2oBrvDXo/AzXRxx/j07RzrPceXQS3UKSdgZYXkkhtGVGRPUBfxgGgQqDCK6PJaOuQVjTRD7uMfn7wrveErn0K7cAvvr4emPj1W3WCpgRAAqwABo9+GO1yjfRIwlLGQC6JzOXsbCif/uSh/OTTx3J+NpKH52fy8MGVaoywHrx+9VZevn4jz168kJevX8vb26mehyosUNkO1oY6mgCJiyBCqq4C1l4BAANjDKYT1wcmAK0CMDIQ3uXvXjlHLNCAAnMBYB8wIMEsEV3E0vuOdQwDEmaDNZAAQ2SRz3X+89rLy0sTjVwsZDa70/lAOwPsJUtG0dA5ksvLK3n97I384Yun8vvf/6u8fXMrw+GRTMZHej8RY0Qs97sACbsC4nuJUGhj9KKBhjPB4tHHgK99cYzkY9rmz2rN6LJExoA9GCCsEZyngbKFAgl8jeMo9qdd4y0el7viqw9lJHjriwN+HLvPRd8P49YGBxL8GjBOHGjxRM5BKU/y4nuxLanx3/k1jhkRsaCcf7a/L8f1oUAC+3UcE8bnHl9/P7cYyDiUJOnocBXoA+ukbhERM8Vf274ffk/idWjfW+9av/33h67ftmOKP+9QRdyv165jPLS/vM/1a4+/+JwOvf82ICW+F+3x2j6PNoDQPl6/f7vu7fsACT7OONY2c+jQ9fHPj88pPub49fExxnPyPYbuzqccuv6Hju/Q6z8USHCG4jvrUshryW//wkiIxHF0YdrCSOgsN9Q4r2qtA+Wg2O2MBN8AfeL6e7Y3wngR3D/Q2XC10fE7D8RDA83fOF544+M1ICF4wGvoZ5RVTV5W2PSJug50V6U01VxWpcggE7k4QWBxKI/PEBTsa3J+cTqQx48u5ZMnl3J8NFSS7W/+4R/ks88/ly+/eiMlzNzOUBaLWuYlVfyeCRbqBy6lWaJnsJTRMJHH1+dy/fBM2RDYC1L5gpnAsVc11XVoroksZiThXXVsWJQrydFNyBuZ51SwljKEXl6pYIIMex05OxrKxclEjiYkliS3b5R620l62gqBowRCjQAJMBGms0r1EWpE+2rcFVD8XmpASz5GTz7VXFT1qbyhkaAq5EdUlu4DCQ02iUoDXmkLx6Kq5XZO+4FRlJ2RoLoHtCaEvmmC0tEYEcKuDEe4JSDwVlgCJQOzNywCkNCgVO6+4gTzXbWBnM9LKekJVtXznlbUNGdTiuzGuYDIm3HOmFcgQQNzSxR90dMkWR0FEE1cSIbjglaocRWgpcX0D/jd+fmlshGK0jzeb6a5zPLcjlcAFApJM6rwfZmMhvLk4RP55OMncnF2qZW+p394Kv/423+UZy9eSgfAYTCSo5OJCpTltcjXb+fyalbJq5sbmS5qWXUH0p+cyvjkUrLBWEhhsCiDSgwQoIlaUws2i8MJIBV2hFZRcyaSgwVU49AwIJiLWxVIELgWvX5fHj9+rK/Hvo1EgnYMnB08+IyVhj0oZE66RsL8bmqJjNpTQlk3xoe5M0A8JiE0IEE30kBlVuFTrTgDPvRk0E3l6uRMjro9+fK3v5d//L/+b5k+fyEX/bGc9vqqndBfJZLVjfSAeuqlFCjeJ4kUJINBaHGZGJigrQ2ACHwNlpC+iWsixT1GKwPxOkC9wnqqSX51/Qw+5BWCJ7qLW7XXgYRuN1Wxxp4yUxvVsSihSXdSabpdmS9rmRZLmSHaFoAEWAlNp6utDesEIlyP9gLq6+IPzUg41NrgAUw7WVgzKBCdpxKsLSShjUFdOkyckPUX0ABGk9muGpXehdy0l18tMxOpGB+0ZLEGKEMBRxgcZexndeUIbRLuysG9au8NcQXWq6Jx1XYNLNCukgWBTQU1EklqAzEMSFipbSOtT7LKJes38vD6RH7165/I3/z6F/LRwys5Pz5SDRvm2TfPXqiw6aKoFJgDUJgtAHJptbP2AkATnac9S/SFdh2uBs40TaUgKl+1zSOIIv5/7L1nkyNJkiyoQcGBpFVZrPnM7JDd92b37j25///1Tnb2De0hzYonB+cRJ6oeBnhGIzOqq7pnplcKIimZCQSACA93czM1NTUC2LR3EiklU4s0htytd2q36Ho4ZiqY2YKKvC/GUrB5ZDZQmiqJa8tLnIa2goEybQyBBN4j2gMC3xxPCriShaDZnmUCHA/2j/Dq6Ws8f/4CT58+F3AQx3Wxu9iwVXiHdVvwWAMu0HTnXw7wy/7GXRlbxzaiRsK2tIPfaLaL7/WD183csQy+U6yQ/bN5RGBTgW7gNCN43XyoxG7OFsxOQ8JAVTIufH+kHCjauv6hgYTNeiwCXz+4NlDYXYej91uAyPste12sI99XtIC/7KP5//vH8G+bb6bZUwYS/E4Y3weQILCyCOLLgIJvU+3cyoyIqkDuuwRh5c+yuVC2of5nVvm/uwJh/3t2BZL+Z1aBJVVAgb/n7xqLqs+vGl/zW2ysyoyZKqCjDMiUx+u28b0LQNh1H98WSDDNLbOb5eurml9Vgfp7IKFU7lbYAmMkMNn4Hkj4DkCCTVSbeJZJtOykdW3gcWUg4TZnUQ7OnYhsNZBQtVCqDJG9/zYgAazLF+2V7Q11dY7WzLZKOTP6VPh3+gjBaoEkB9pN4P5hG/d6dXx8bx/tWoAehQDbdbRbbJFXxz6D9U4LX379FF99/Qx/+fIZrgbsbBBhmSWYFV0K0rDhaNFy/hbqbsC2ifeOe9g/6GK9mGKxnKqenrWlFLdjyy9mSlgeMR5SMIzig7nABOokjOeZukQQSGg2GgISgixDuxHhaK8rscU2HYBojmV2qVIBtltktwQJOM6pteCYAuwuQcE+Zk4MSCAbgTW2FIQja8GABGbewnClloadtgMSeh2KBzpWB1jaoAykAxJm8xUGZCSsi1rnokUmgQTHMMiKEgSgVg8lttjpNpHW6DRPJV6VZcyosbuDKz1QAMHPYYCxdhk6dq6gA0cNCN5fOYphIseavjjp8mzTyN+8+ZbR4+9Q2U4GsnTAOSdcPXAYULCRtPaxa3+Whq6F215PDrOJArJ0wmX9clwPxzi7uMJ1fyQghtnnubjHrmsHM/lPHjxUSQOD1MlorLZop+dnulaWM8ipowZBEmM8W+P1YI6r0QJXw5Fq6sNaG83OARq9fcS1pgJUivfRoSWYYDX1yu7WY/WXp9iiOc9G9VZP+tFIP1xjdBj5fjqKDBC4nihUyaCBGgsMhBhI+ECCZZbM4fedsI3q/HXfsWtWDhhimYACuSLAlnAsxU3JGBDgULRJU9tZlrYwqK+hkcQ47PTQCCN88+e/4c+/+S+Mz87RjWroxgl6YYJaHqIWBGjwmjNqEqwwouAewQMGagS4yE4QiODgTQZwtA88N/1d2FQJbkaxAJk1g/0CSGCGy2Vs3ZguppMbQIK6dUjY0gEJtQJEJduBLR4NSBgtVxgw8GApETs1FKUNPpAgYLhgPOzKJuxyOG84NKZOfIeRrXJUq4AE2yt8IMGnP2fLora/YCHQDlK4lXaQorJtAgdxjnoSo9Wuo9VgJpzgIxlZ1FXJsFLnFydYSW0Y6tdRaJYdS/gcQVABk2TXEUejnShds91XPxtqTqruPQVBSxRwBd6RE9kTeEDBxSxSWYMrdckkbrpaTxGFKxwctfDTz57g57/4DJ988hgHez0sJlOcvz7F118/xevzM9ftJQqdkCIFTddFaRSV/U3kk6BlzdkCldeoawEFAp0go1hRtGfU/St+s2TA2pTy9U27Q3UDcEGvJIJk75z4JRkKvG/0BSzzbPuo7IVEQwnmOhVx2gbaCNoxfgbtwabzRBFwCjRit5xaUzbl1fMznL46w+nrc+kIWLvKKKwVLS9dcOlnGcmsMLBnF5Dg+xzmH/jzeBM0y9xv9Z3ss3SOKj9yAKtlAu11CypdxyrX6nUb6PvAkithcGPr2umSHUcgVh2HCFRHtRsZ8bK/8kMDCbSh/hiW/TUDCazM1Wen8lgT57U2sU4ElLo/u7splG0Sx9a/l5ascpoarqzFfFP7bn+tVgWC5fEsB4B+EmuXDfWf80Elmx9VgW6V/1oGWMuBX1WgX2nj72A6lMfO/Phdv/3n/L+rgIIqoKFqf6kaX7PRvo/hz703ARJ88KAM6u1aj/45+Z//7bl1s6OEf682tqRCI8E63/C9BuD51/cm41cGR/zzfFcgoer+VJ3frrnmn1/V+9+VkUAe6q51T59P5/YeSHiz0oaAjtwdYot0IHyU2YCEzQZXNPL0F6AtkiojKjTfbRPVh95yxPcDJKhyWcGDzkZ9tdUzAA225gsIJMwltNhKgeODhjQRTnpN/MfPP8H9XlMZ/vlijEH/HIsZ60KdyBw7Blz2B/jm+TlenY+lBxAmdQXP7FTA0gPSpclGIJ231Yyki3D/3gG6vZa6OIzHI8yWCzklDCApusW6f3ZQIJCwWodiE8yWZAxkmMxzzGYOSOBGz9KGKF+i26rh3kEXB3stNFOKcrGmdYTlaqbAVm0XkTjNBWosqF0lyxdYd8s2h04fgUACM+oGJFCkjusuZslBASSIjdBJsddtbYAEAiUEEpj7Yp90lmAMZ+wqQEefWUUyzkMF/HQq6RQ7R4zq/RHanVTBRBlIIOXfZa+c7B2T1Y7hwNlFEckc85lzjuXsS0GawmgrAQkKWgqH29WMUlyTgQhLJRw7xTJ5lunjfOH1BvkMrI7utEM8evQAHz55gN5eV+KMDMYHwxGitCbGx2g6xdlFH5dXA2UaV0VLv5wOaw454Y9OHqhcgEEqg3iKHTLbz0CXDAAzbvy/P1pgtIhwPSaQMJRGRlxvotk5RLPTQ1SrS1E+iJONg58mkROMWq9caQfLHQoRNN9xJlhgbR9pAwgQEIygA8zz4WcQSNjfJ2CRClxg4EAqr1GYfYaDOYPmpHMDpsM59IAEfqbuINv1Fd0OyO5QwFKwqQgkyNlkxppOMAI06xRti9TicT2d4as//hlfff45MJ6ingXohDG6YYw6IrTCCM04RUztivVKOhPURCALgWPKrPU6ZGcEx+AiS2BTX1+ACbqGIJTyOrUmqMxOZpPLljkHmkwrHreau7IQCd4VgZ8rrYmRMiBaLlUKw+/helpGoVo8jpZL9GczTNjOlCBC5MobMorlaVq7VqU+kODb4F0OUHnD/D5KG9T15o6Hn93nYRaEbTIr60gsGYJxWbZEmJPRlKGWBKCJ6jRZaw60mgQRG2i1GhpLzkOCqbQXavdKm7FcSduFbXWpH0OAgaACwQOuXwEPAgqdWK2cdnIhvLr0chBpma5yxtYtRH4OKRWuHaLKBdS1oQASggyNNMF4MhBL69OfPMb//PUv8eFHD5HGGWbUQzi9wOX5ldqsUgOB79UcpOZLsTvSjoshxba1zP4mrqWsxIBZGxOw+xD1a+YCVmivTFzRxBdptzblIGbPBLw6YNUFjEWpyJrfRyB3qee5/q3UQXoVRZtMMhJYrkaWEB8W/PF1dmvgPXLlXa6dI6+Ba5v3kAws/n952sfp6TmurvpOIHLNDj5OvLbRaLryDe6PZFEoKNqWHxjwYXPKB6hsSvpAlt1LO16/C3HE8n22QJHn72fg7XPFWqNIrnQyHNDh7F3i1n3RtcdsoLVxJEDEeWusBDLmbN2W12/ZyS8HnVpP76iRwHH253/Zd/MTSvw+2jgDCnjNVgZjLT7FlCxAkjdx6vh9NtYG2PA6JcqZOrYGH8YSNKZgeazKwVI5ACkHedsg+iakWA6MfP/Szk/2vQCa3jWQKs9JGzPfJy+Poz9f3gRoKI+Vv07K4+bW2Fb5Ztff/nNVQEHV61WB4puMr4EJdl3fBUgorz1/rPh3GSjwz8fsSHmv9Y8pA+n+sVpr74GEzXzz7Zv5ClXz4127NtDj2zXnjZFA8ef3jIQ3YCQYkGCInjlMtqAYPPibh5xir2cOB/o2B9ZHV3dvKqZu/o8FEpi1ZsAl51IZBjpjrlNDoxYKRIiDBepsndiO8Oh4D48f3sfJXgv/z69+ik8fn6C318bZ2Us8/eavOD8/VS9w9vfu7vWwzEOcXozw7Nkp+iMWalPgKsJkNFUf7IxO23KhYHyvF0sb4cHJMTqdBlaLGS77VwrSmH0lFVWiWwxE1yGmYwZEsWvLSGd5BUzmFEx04oLc4AkkxFhjr5Pi/lEP+3sd1GNe7AxJMsOELSdndAgpEFbDmoyJWa7yiPWa8EksujA/myACv18q8wxy9JoDEqRbwI4WCRkJqb6PzAxjJASkr5ORwMDNAxJWGduduZiIgQEFqJi54fk7YcNo07WBpQ2brg0Ce6jR4ET3HC3XCTWulgQmGJw4IIGBhpIbcvgLnf18qbIEl7krqL7FROURnL8W8JgzeWOTCFYCmTiUe70Un376IX7y2SfY2+thOh5KNO3Zi9cSLouTBmbLDNf9Mc4vqScwxmSZYVRkoQlypHGIhyeP8PEHT9BqdeSMX5xd4vzyTOyMuOYYBPzNayTDoT8LcTVc4Ho4woIZrnoLLWbm212EKYUuW+oEUG80BAbUmCFlNnfpGABkORAIsECB48DXSa3mD8EQAhwHBwcKCKyTAx06AhsEEtJGfUNtJmXZ6LzmEBrLwbJPvKcGJMwnUwUUi+WsAAiKLjAFkMBgndTstLAzDFr4XgMSVusM7WZHtfM5s7gXF/jL7/6IU/ajZ2HLfI0O2R7q6BCqRWQrrrGgSNfJtUIWgmBDAglsR1iwEvKIQqgLAS4U9uPDyhyklcEfCmjqBUdpZqAlG2pt6YquAY794kohnP4MgYQI4WwuIIHlLzMyIhiYRBGGqyWuZzNMKZzHexImjiVBMIHfyHIsUdq/XePr21rfESo7jX8PIMGnnppjZg655kNmAqUE5Vznmnqco9Ug2yNAq8H7D7RbNQGrDEIZOKv+fkIgQXqXEmslw2k2p44AGUquxIGMKf6meKVjL2QFld1pRKiLQZHxtrVdznKZU1N28nlPVxRRlGIkA8KQfCdXNlBo/xDgur6+UInGr/71Z/hf//vXODru4vXLZ/jqq6/QvxjIlnM9c17wHHhdtDfsKEMggGwkBvYcvyRNNY+cQOJCzBcGsza2AgkpoljQzd2xjorOY2zv5ppT553FetP61dYpSyMsYHMggrMPjr7uRE/5PxlybH3LNWnCgqarMJmMtL4IZFupkzo4RJH0IBjAEigdXJJ1dSZ9BLaDJIuMwoS057Qjm/vzLSDBXYu1/vTZIrc58uWgzQcSjCZv48dj+Zz2z2L8eLyf+SQjgeCL2joWooS1Wl3jTKCdATX/dnuYA4G1b3pZe18joexH/T2ABCfOabbr5m+eL+ekzSUfSDAdBAINvMf84eMuIGFXUMj75pdGqBNTASRs55zbh431Yllw3w99WyDBCZBuuzb5Y8HrMSaGgRlmT78vIMH3u8u+t81XP/gsB77aC4vAf9dv88H9gGwXkOAHU7cFb+Ug28Zkt2/vnq1iBNz13rLdve1YC9Z9f82upwqIsPfa8eX/fSDEB9nsc6sYCd8nkMDvsi46dr5VgbYfg+0K1HcBUf5cqBq/qterzm/XvPPXY+X737H9owEJ5fN4DyQ0Wspmvmn7RzBDXgRRnKhWg2YbKTdz3/GzxWxGj0CCfxPKf99tSN6dkVA10cyBug3siCXMRd/PqaA78cjc6RGAAoWZQIRGnGG/neLBURePTg5wcryHw0YNv/r4ET558gD1RozTs5dOXCpc4/nzp/j9H/+ApNHGg4cfYDBe4Pd/+AtOL+YII2ZZa4iCGMvpTAryDMY5lL1OhJP7+3jy6AT7Bx3Mlq6mcjyeYDKdY0Jq5HyB6WyuzgwB6mrXOGdGjpk5BvsscWAwvuT5k6+6Vj1/jyUTB10cipFAWvgKccKMKTdpdmyYYzrLsFqzkwKDKAbibO8YCbRg20IGq2QlMMhnizrEqQIwjh7puwwEfCDh/vEB0piUdaYG55vaYXZtmMxXuJ4GzvFnCwi2TwvqagNJ59qEqVgbbe0fm60aGk0G1EsFX6x/Vu2wQAMiBewwQRDBCTamSbMAJlYq96ADbm3ieJ8IJLDswhyD8mbMtUHjTUaIbdo0dHKkVgwCcwlvEvh5/Pghjg/3xXAgCOCcqhWu+0MEUQ17+/cwmszx1y++wdXVEGG9icE6x4SfP10oM9tpdXF8eIDDw2O0202cvz7H9ZBlA1NECcs79hDVIkzGM1wNJ7gYrjS3mJWN6cQmqcCGeruN7t6+ALJWh3/3Ns6eZc7lsBXlEpZ15BKgw08QhEACjyU4QMCAgAJfI0tCbcHiGI8ePVLG3gmrjeV4E3SgA8rMm2X0OI50NmlPRPkXq2aG5WxeaB84Z5zZfdkQljMU7R9r9URClDxfqsOrpSbnHFvUiRVQV0FS/+oaL7/+Bi+/+gb9szNgMkVtDdRWGZoI0Y1r6CQpWhRCK+pxKerG+cuggKwAgQrE2GLqEZAmz24rXCHbzJU5B8Q6SC1nhwHT0LB2dEb5Z9cGd0FFxjJ02V+WNiRBKHAjp+ZIvqbqBxZhDq7I8XqFSZZhyo4OrOMOYlDOhq08rZWoHDUTiy0Mc3n++s7XLiBBjuwd3lyVIyhr6Tni5Q3Zd2RtH/ED9mCVib0RcXyCJepJhm4zxeF+E712DbWE9HD+BEhrpJs7LYApS7sWK3WZoRbCkkys2QqT8Vz2kCKwCBIxqiRWyDIHKxOg3SA7ScCQa/17myNZDjJuOHBkAuRzx6hT1wZipK4FpT0IJCyXM7XwffDwntgI7XYdw8E1rs7JNhqKG++EIl1mW9K1ypYzO7jVLLA2xZtgp6BlmsaLzUs/UPCDLXvfDYo251URvHGtOmfcMRHY1YXrWdoqanW47erAa54vyGhbo96oCSwg0Mi9inaD65ufwec57ywYtzIJlnDQXrx6eSlQlfsbWRVc0xo/6k2wk1IBgLj9m/uylVbarCUM57QS7DvsPP357gPFNg8tSDDbr/ngCZrxM81e8f0GfpqPxFs9n89k/zY2oWhLSgCEj2323vysLYiqMYocwOA75FXOub9cuQXf9TAgydax+UE2F6y0wZ/XfvCzK1AtrwnrQMH3WcBvQIPNPz8IK/tifvBmn233xEDn8n2x8y3TvMvBko1N2UbZmHs5sVuHsQwu+MG8Pz5l22fzqRys+e+38yh/h2+P7rq/d/m/5cDXbDHHm+Nbngv+8fad5XM1cGNXIL3rPKv2j7tnr1sz/tjY9/rXzb99gI/HbNdjwWjyNFbsvvDcrPTInhNr0NOG889v1xyiL/K290fvo8j7HfungcvaD0zfp1Tq5d8rfw6W7cqu86yKn6psUdXrVfeX69f0UHguZZDLf07DVTA9N9f2jkCCiS2Wz9OABNr4q37fsRcdBU60ODIxQ7ZerWpbVTUAxetB/q4j+YZfdNdhnpg5Ou8IJJiTYRuvIc02ke1GbyZvkanbZURtcd5+7v8EQII1JCwyfOotLaeWQMIaYTaXc0tBRYEIxz0c7DXQikPE+RIP2nXcP9pDo8nM/Vq6Br1eB89ePMV//p/fqj798PgEF1dj/O4Pf8HVYIEkbSBgjT67IIxHCvRJ3WYpwMFeB/uHbbTqiWqBWX8uB2a5wmiywHA0xXA8wZSZ1GWOMKuBXQ1Z0jCX0FaozDd/uJkzW06nrxbnAhLYXeKg10QtDRGFpJDOkAe5hAglskixsnUEMrIp3pexoCOPsM5YglC0fyz6mbN+N4sSp5HAmnuKLYIZ+gUa9VAtIB89uKfsYiMJVb6xXjBgXCFfMzjPlFEXHXnBLC6dwpqui1kpl6ljEBEJPKDYIksbqJdAATN+DrtsEIRZk0rK81m64EAU44AZYJacrDGfEFxZgN0+GVg4VX22bWRWiUACa9qd8+occ1dSQaeW2Xu2XWMG8GYNMTUtgrCR9QAAIABJREFUMvS6qZTXj48P0Gk19JzAqICCYyMBNHHaQm/vCMPJEl98+QwX531kaQ39dY7RfIk5AaUsQ7NWdzoDna4ceOtuoH7mSYxakxnZQE54n2DC2LX9VDeKeg21ehNJrYak0URar6PWaKLZbjk2QlEaQYo36c98qNViQV82p5OZQmoeqHUbNQUKNgM3NZVrDAaak2QkHB8fK8jm8wQTeM4EHaxNJL/TMkj82xxz00jIV+48nLgpA/KiFl1t3dZOuLIWo8aULjN6q4U+j+Evgw4yEtK0LpnUAYGEp0/x4qtvcPX6NdajMZqIUF/nGyBhL05VAkEggR0XVFJDcCxbY8nsP8FUZv6ZqYoIMrDGvhBfNEygKAWjEOSbAgkERuTAsf2maq+DLZDA7DIDs0L4kcyEATtKkGJOmnShj+DKLW4CCQQw/MePDkggPVzdLBzY2akF2O+5Frr7XXYboZ0ihZxaH66On/ZGegAroN+fg4wmggpkYU3G7FhDSxwjDxLHSggKRpWAVqe1QRDSCTK6sjbbv8qO813OGO+pAxKM6WRAgrMbWl9RgAUD7jDHwUEP908OJRhLwLl/NRALSz4uGRMs1xGLYiv+xyBZ97QIVu1eu0y8q9FXh1eK+8mvYbkPu4s48UQG51bSYCUYWvtiZlF3lWVbLqsZs4ONHFbHMKjXU63lesNlpakVYwkGHkMWUaPBFsKx1rWxEcSeC4Ki5WNLn6nAkqwrsXFcC1kCCK9fkW03ETCqkhAyyjSl3XX7ATDvve6Pfjv7yj3DHj6QYMGFvWb+jB9o3hbkbAAd2uMC+DTGgt8K27GT3H2zzyKrQgwEJgqiaFPC4LQrinKsYjzEYghTN308Lanv4lJae9PbfCyfaeHPcR9IKNuP7wIk8JrEtCrKEPi/Y7u4Ljv+ePtBoB/AvAmQ4N9b/3PKAMl3ARLcdd+NxPiBc/n87bW77K+d3673lsfGD+TvsuP+9/lA4a45sAug8MvN7HssSC1fi91D/3z886wCCqpev23e2vPlMS4H3f5c5Ws+o8hsgK1n37bbcwYk2DUZkMD/fZDgtvX5QwMJBu7693HXvbK17f++a+/yx/eue1Bli6per7q/fL+fxPNBbr7X7NfWvhb7odnM90BC1RC/+evfB5BgC9YmqS06q5GzTd0ojxsWQxEwlSemb6Buv5J/BiChoLURSGCtKz0zAglSEWf/8jla9QAPD9r49IMTfPT4GK1ahPmoj0n/ApPzV9IeaLXqODw+wM9/8TM8fPIIL149x3/+128V1O3tH+P12SX+8Ie/YTCaI6215MCypCGbThEHOdrNOo7v7eH4qIt6I5HOAmtr66R3hrGOZ8atPxhjOJqpdSID/BW7K5DaSzCBzmjmRBHnrNlmNoeFCQHQqkfodlMc77UkCllLKTjIHOhM1FRqCMxI/89Jm08wnWQYjJfIg1TPOQV01h8XbISineGiKAdR276YDio7M8zQSAO0GyE+eHiCbreOdj1Bvp5jMSWYsFC5BbUPr2ehBB0JJJDmyfaPPpDAucPOCmWNBDISpNxOHQP+JY2IJVZkVGRsp1hHlNSlok4hyqU6WSyw5vewc4Mcb7b3zBAKSKDgmBPdVLaYquhUXA8ZpLAem8wQ165RAIao7AxucjFHjg4IItRYeQIKGTL4pXPVvx6Kch2nbXS6hxhNlvjqq5c4O7/CIkwxzKB6eI4LnS9mZxssSUic865AnBlURhtUKmc2n9lqqqQzA8s4JnLK2XGaqC1ku9uRI0sHl0yERqupbCHnIteliQbKXQ+cIBjPlQ+CAdQ74A+dfctIkpXANe9amLEtG8GdpvQQeD7qbT9jYNFwugkUBV04XQ+fBsvXDWXXplFQtp24omulKKeRCvQULmR5QsISAhdUmEaCGDARQS7OD557huFggFdPn+HZV1/j4uVLLIdDdMIU9awAEqIaelGCNjs4sOUngzE1NFmrg8NCQMIaSwLP/L4o2JQ7WE296SUooOK5hRTXc20M3WbvABEi1/zNtSeHhlOJzK+NuBuLcgI0qLBBWxARMABmYYDReoXhco4x9SCiCEtpI5CV4EAy9ygCwSLTcpsjcZeTK2r/P5SRAIQMriTn6vRo9loxTo67eHDcxUGPdooXTTvlOmLovmQrd5/WAa4uyMYJMZ8tMZ7Mwda1BA4XFLogkEAQgeNL+8X5o9aIBB25ppzt3AUk2Hje6ShJG4G1+07EVY8yI6GWYL5gqcIStXqEdrul7hMMwhdT2kpXpsT5w3XJ32UpSN8BJpDkzomZOmZF9KWyW9q6Sr8XVOQV58Qx7RjoOp2BSPOXAKw5aUbz5hm44DDGvXtHYiZsM2Mmfsf2vwscHHY2pWFcRwSAXcteZxvYgUHADVlEQbQJOB1YOcDZ6TWmE9pW97oy/0UbT8uWu+t3DCW3ltz/fBCIUdclT4zMssR+kOGP4c3A1WmbWGab122+Dp+zki/L4BqQwPdwLrFEiaCUUY45rmJdpNSBcLbPgcGOWWjLdROYSWHn7YGETRvYW5wsY1LY9fmBpwEbZRthAZiNQzmo9YM5XrfPSJCNLsbz+wASfCCkHGT4QaZ/f8vjaddXDkLdcXdrvFQxKnz7sCv494NuPyj3gRQ73y24Uwi9ldpB7rrF5c/x94Hy59pr5rvbOtgFNpQBGRtffwz5dxVQ8H0EmjfsX7GvloEA5zp8uz2izREbe/+afUaCXUsZSPDvnz+v7LqqxCZ33Z8b97GCkeCv113z1x//2+bfLaZBT1edX9X9q3r9ru+21wzYMhvuAyU+I4mvv2ckvMmIvuUx7wIkmEZC2dja/7xxlrX0aWsm0MTNtDwh/cl590R7dyChasjMqTBjdON4MgGKtmOkgOshKnJR848VwmyBdjPBRycH+OXPPsJnH1JRP8Pps6/x+sU3uHxxgb02sH+0h8dPHuAnP/sp9g738OLFM/zx8z+h1e7i4OgEF5d9/O4Pf8Z1f4I4qsuBZXY+Wa9Qr0U46HVx8uAQR0ddiYvNJkOMxgMEUaQ2i6zxH7E145TMgbWycQy8l3OKLW6BhMUyUCcAJ9ZFEcIV6inFABtyzA+7DXRarD92YoFhtMRsTpbDDNMJnWKKd6WYTHMMR3MgrCOTIJkDEmbzJWZFRwUmwpdFi7w4CiUoRnoyNSWaNcdION7vSTCN10iNhBVb5NEJY9eGVYbxunYDSCAjgc4hHS/qJLgHs9+BxBbZtYGgAjXGkpS0Nark0xGnQOQS0/FUZR5RwPIRtr6kSCSwYNA9XWI5Y7DIUgsCBxnqdWY5c9XB2xxRNq7pAl52SOBmwSBZwfJiXrT5cxT4tJ6g222jSy2ImvvMlJ0+Eqe5wJIFAiVhVEeadjCarPHixTkuroaYI8IkjDFlIEvFcqqkZ8zAmnOcoZ7UwV71ApMokqbyEtOoENcESa0lgIHf1+51VVrAa2BfeoIKZCZI8Iw11+y97WXWOdi1og5W4oeFyCKvleudwYB1fOD/BBLoEHNsmq2WHG2WfRDYsACCdGbaDH6eIftGYSOQwB+rx6ZGws1A291xx5hgW9GizKHI+pGRwDXNW07tB2Vsid5ka5376YsXePHNU5w9f47J9bXKGRoZ0KToYpRKL6ET1yS6WKOw5jxXecCcYBoZAAQTuG7CAOuYIa5jIxgrQY5JUZPOc/M1EpyjUYA+JSDBtbPU2RaAA7PPQD1MXd16XLR9RI7ReoHhYi5Aga0gxZAo2tLeBiSUnYiyI+jb6M1r/2AggfeQ9iLP5tJw6TRC3Ntv4cn9fTy4v4f9bg1hTqYO2UdLOIvGNZAJvCJ7anCVqzSKZUtsrzqdZmorS5YCtV0oTrlkll9YjxPGI4uF76e+AuNsH0jYNU67HC7taxsgoTBTJRCBz3Kukz2xoKFWgB7KNmyCNLCcIJAILVv8hgQ9CGSLMeC60FjQbHPP38P0mok9sh0lXMcTMhTIRGCt/m2vK6BQq0zLHFtXEqexQCCVmhTNZlGSFBcdbHQ8qZ45jo5ZuuAygbQZtNt80G6QBRVHSZGhduCEK3XKJdh6ddnHxcU15rTJK1c2wRXCvxlw+3P6JpCwzXQTdPaBBD8Tzs8zYMBfD34gJWZFoVnA52nPtiUeTg/Cggu7Z9J0oU4QbWctFZBgGXNjJKSJ66rB9/BYAiy0nWQm8GF03qLpylszEkwr5TY/iOdvAbjN45vBVVHauaPtox13F5BgJSyW2S0Hc75fab5g2Re7i5HgAyE+kFAOgG4DEsp2sByMVQEJThdkd/GXzYddNsO+12ck+MCKPwa3gQ1yRytqL3xGxk274Db5cuCvPahU2mDH7QJFzH+2ayyDDj80kOCDggK9C/DC5gLXq42lrUH+3gU+2HX7n8N16P9v8Y75Lf717QrkDaC7bf1VPl8BJJTfX573/ve/DZBQeX5/hwPMTnJ87R7a19KuGGhk68Ff0wWe/NZn+b60wRu6dwESwpVbnPbYhVAZ4swbaoq8tkkbkFB2tnY5st++2/8EQAJr9xksWLuPAgV2evB07FYSDfzpx4/w7//6M/zsw0dYL8b48+//C3/7/A+oxSGePHqAz372GZ58QK2EBvrDPv72xV/w5ddf497JA5w8fITRcIbf/v5PODu9lKCUMtrrDPEK6LUiHB8d4vgeyyZaaLZSlTXQeRqOpxiMxri6HOF6OMFiWTADqIuwZDPJWN0JyEhgRp6x99zo4XS716xxj9X28XCvoWtp1yMBCVFM1W9HS7+47mM4mKmdIoGE2TzAaEyhuYZYCawBptDiVBoNpC5mol3nyVZskUACachptEK35cQW2b6NZRWJnNwVYnUoYBeFCYYEC9BUacOcdRmFRgIBEgbW/OGDpQVkD3S6qUQtW+1008GhXqMoFlXSI4mUDa6HGAwnWM4YOIRIoobKPcRImC4wm1DYj33UGZwHaDQ5Dm7DlsEqqFYEEtTysN1y51Bk3S2QZkaTHnut1dI9J12Z5SL8zVaQDHwIPjAQmM1JqWb2M8FkmuHycqQylUUQY0zGA1Xl1VFi7ZgS6nfvglJSnYOYmz8zqyt11+BvqW1HbN3YQVprKkvHdUzmwB4ZAQlLRhwjgAACwQCWRcQUZyuEC9U6Z7WUYBvXK8+XJQ2u/zszwLmE0RgUWJmFvcYNnIwEAgrjmdNH4PgRsODx3KDp1DvneStGxsBK51KIt40HQ42vZezFbGG5hYAYSNBQVG1qFXjtH8UY4ibMcWK2nqUAwxHOTl/j5TfPcPriOSaXl2r/mHJcsgAtxOgEkYCENkXC2AZy7urdGFgaK4HtIAkkbBkJrl7dxAktoGNGV8R4ZkwLE2qMBBNb9BkJcm5EVuD95b0l9Z3MkxQB11ESY5KTjbDAaMXShqWABCbXVefPwNtOojCmFBot227fhu+y7f80QAIBMswRZDOxsnrtBI+Pe/jgwT5OjjoCIheTvoRv3biyCW6uTPB8ucB8EWI+TTGfU6NjhvGU9o+dZlgp4HgOZGctcwIJgcaPPwTjJGAogcatvkF5D/MDr12Ov9o/Sh+meBTlAmohXNwWOkmcmy5jvRItn2DChlJLjQxh15xjFBFlaZ2KryRKK5q/5y3ddBZdSYILhghOuKCav6UfogDfsWSMweCCbkex5yOBc6T5OWQBcb4QmOUPbQrPmWAC1zS1StTNKHclCmRY7O23NkAC9xGCv7zmVrNdlAW4rDztoGX3WcZAnRUyEtjBhmK4XNsMwnmergzC6SVYlwjTTNG5hluBOQMSfCfUzz5a20oL+szxNjpttipAgaKjBO2cBScWFJuvQ5tm3yPwQV0ttsCsW2tFF6yiXMZKuzgujs1l5Xrs3JIULYnfnpHwJkCCXYc54n7gaF0b7LlyQO6viV1BuQEJFpCZ018OMP1g+R8BJNj1+b/5t2uFevvDAG9/HHybepd99cfZD0LL1+8f569v/u1//66zNGp9OYgs7wE+iOMDabuCY//8ykCFDyT49/S2EbwNhLlz0L0XfyggwcbcD2L5XT6QYImQXXPHrqsKSKm8zgogoWp+/diBhDLgUwY9qxgJ74GEyhn25ge8C5AQrdnubtsfvUx34lkYes5JbbS1DQroChpvZA/szJ2Tc5eU17sDCVWGypyKXcbbaROsFOCSiUCX0Awwhe9YrZotljjq1fDzzz7A//71L/HTDx9hNr7Gb//z/8Uff/c5Tu638LOf/RT/8R+/xoNHJ7juX+J3f/wdPv/zn3F+dYmf/exnePj4iQMSfvt7vHxxtqmLDeksrYG9doijwz30GOh3G9JZODzaV6b7qj/E6fkFvnn6GudU+J5lmK8iJyC4yNCqt10fdQoULpbSThCQIIfGAQm9Xn0jsthpRmikuVTE2WaNugnsLsH2W1dXY5DRsM5SLOY5xnMiuwxSU2X3SBlm20K1XSMVl15xmoj+HZHGXQAJ1JSgUBozigfdthgcBBLSGKLtE7OZjoa4GI1xOcwwXrjSBgMS+FtijszS52xlOZED3ttLNkBCt1dHr8tuAm2XsVtD2hH9y6Gy/eP+RJnKdqOLHCkYjU1mS8zGC5U4sDafmX6CEswWc96LhioKbgB2M5A4YKcth8/1dl9IN4A/C9I3SUxudhHXU41nrR6r3SUFIVmawqCc94b6FbNprjKE2RSYLnJ1lSCQMAxI6g6k2cBzSAt6r1qCFjRROWliphSqvQGbd7ANXB1JvY0oqbnMW5hLU6DWrEtXgvlbOSNpoazdaKjdI3U3hM7ze6k3UNQim/4Bf5sAG8sUmFnkWNARpj6CARZkJHAj7o+GGhMxIgogwQVQa4k2ms2wjB+BBH4ez5lAgtZm0dWgVqiAszSEAZfKf6iXwAwyx7zo2sD/CSAkcaq5SLCJ53B5cY7T5y/FSBhdXUpYkYwE9xOigxCtKEU3TfU7XcUCEpbsRpKRkbDVSFCpwYrlPa5bgyvddoECgUeOH6cegQQrWSh3bXAaJSYeuQUSGJAx6CBwxPvHDhurOMAkX2O0nKtrAwUYWdqgkgYuAH59ARzYBiqx0aJ8wrfD9vdd1Md/dGkDRUkDTBDmC6QRcNRN8cHJAR7d6+KoV0c9yTEXkECmztqJYAZQBti1RIyArENNTdXYD6cEF6h3wfIuuIKJFbBU204tGgSxW0dzZZXJsCGA6ejlux62b5SzprZnxgWjzTQHNiUnxX23jKLbp9xeySBdazpmDb0DS/3XbzhXa7c3l8GEm/uZAQOuxMIxGLaMhi1w4BgObo66q00IRZMCp9Z+BDsydUkRy4scqGwlRgL3IoKAWot5pr9dO86aAnsGNGQk8HMdtb9eABQuo0uwTN1c8lA2hO0uqZHQH0zVOWK9duAA368WlrkLogS+FPbBASTOVhhoQjDoLkaCAZZGkfdFAJVtNrtSZDFNw8Hum7WsNAam/zkElwkI+mKLvFUCPIuSEdo5gTRr7mOzTekHP4ffxX3cD1TKf1d5gVWlDaZ7Y/PV9+9c4LQtrTBfyWzHbcGpH3yqHK9oH+qDNWW/7G2BhHctbbBss43jtwPnao2EuwJ/P0C/y/76AXh5XHeBDHaMrc3b5gETe7vuVxlIsHnF531Ggs+YsO8oB3f+d9t12Hyq8r+r5m/V62X/3f9+2Sp1rdmW+fmBqM11u8YyI4GfZaAK/3ZgpgN5+R5Lptw+d24CgLuupXJ8vgOQUJ5f/P+u/f1NbEnV+fnz6Lb9seoe3vW6f3/tHvjgUZVGgpJhdzyqru89I8EbvO8DSDA0zupVDFk2w1PegDaGxLuPZQNZPcH+0UDC8gaQoKyNMRLovBRAQrcBfPToHv79Vz/Fzz/5AAlW+PqLP+OrL/4iJ+zjjz/EL3/5c+wd7uPV6Uv8/k+/x9n5azm9v/jFL3B0fB+Xl9f4r9/8DmevL50QFjPQa6DF1maNFJ1WXYKNLKPYO2jh/v1j7O/3pHtwenaFr795hVevLzEYLDBbufaGZEnWooaCDAIJFC9kJwS+h5kKJZ3IqNhr4ORoT6UNDPKTkMwBdonIsLfflMEcDqa47o8wmbIrA8UWMwEJYUjafCrhMjrpo0IEUadPx541ojmBAootUoHdMRJYzsAM48nRAdqNGJ1GimY9VkcRptnGg76AhKevhgISyEggEyEKGxLQMiCB84zZRr5t/8AxEii22GonAhLIslCmcpmpm8WoP8FgOMV4OBUToBYzC99EFKTqLz8ZzkSB5vE0IgQSGLDSGVR3BoIk67UCbjp6ZCQo8G02tNH0h0OpkqsPODOdZAOkCeIoV6nFwV4be72W9BQYRFMck2ACxSsptLhaJEBUk6gkCd2jMJKYHg2iNBGk1RAqbWpgAlkEBAM4n1xtbqYgJIxZvtFElKRFC65UmhirotzDZdZyAQe6nlpNnR1cH3oX1MasUaea/XK5aeHIMbANyoAEbq4MAMhI4N98vtPt6nyuBn0F8bQdBB3IirANgJlHq5FW4FIABZadJJCgzTt1TIR60T/cghl2dZBoXNFijYGNggH+n7MtYEcimwSbeA796yucvT7FxYsXGF9doRHETiNhDdRXQCuDAIROjR0camhmNV2/GAk5BRcdkMCuDZwTo/l0U95grATf0TIggSKKzv45AGhz7wr7aOKWBgBs6tmRqNNGVEukzTBZr1TaMGGwzPaCtEL6jN1AgjEVdjmxVY7GPx5IYBA/RoQ1mglwfFDHB/fJRmijW6N6ANkKZLPMkRNIKMAcrQM5fglCHGI8zTDoTzCekC21wpxaLvyRcCEZCQ5ICFOCNm4dsRyHlPrhkOykNwMSfIf1BpCgjc54CdYm1O1+Rq2Xw0p7XGjwmIPD0oOtJoILprXnFr83XUAKDY7N69IJ2JYlCMpSz1oKSLquFFJbyEjc4eex5IHihCQ/OIFFXkM9dplxPqgFw/OytSex0zptS4pOx5UxLVdzrT9qPVAbpl4nlOJaHfKHgalKlyiESltVlCw0m22BjOyuQ7t4cXElu05bbUCCcyTZqtcxKFwZhANatoyEm0AC90ErTTFabNkRNUYlP8cHNQkgC5D02h/6/k45+LISTwcMOD0V2nnWotm9INNQYoOF2LHpzxBIcQwtpyUjgJcgYZEQ9x3eKufX96uqxBYtKLLMpc0fu2ZjJOwKZs2m3BX48n131Tj7QZgfdPsBShmk43uMMWIZSf/e+p/jZ8z9gN+OuQnkubO5Ob7Vrcd9e2/v94ERu0b/muxvf26VwRT/PpbHpvydt/nSTG7496n8PpuX/udb8GzzuDzfbA3s+k4e64MI32WuVscD3z7Czt+fR/49tLljx3Ge3AY+2Jrzx8SPdwxIMObRLrHF8vVWXX/V61VdG3bNkdue2xV/VX1/1es/NJBgtprfYzGnzWdji/jPl23FeyDhbVbVLe/5PoEEc3wMHTJD7G+wvLGbWhZrb1YS7qiagIVJL/CkamN+23BVLYSyUbmxCLFEGCwQkjCr1h4WDFBdPRdtFeuF5JCOeqlYCb/6+Wc47nUwGV/h8uwVLk9Pcbjfw8OHJ2i0Gzi/vMCzl8/lrB4c7OHJBx8puHrx4iX+6z9/g8vLIUjfJnUzW6xxfNBkUh9sExbHAdIkkA4A36tMcLOFy+s+Xry8wIvXl7i6mop1QAFEutpUnaeQGINwahcw2F9muWpklWnHWmABgQSKLTLIp8JcFPLaVzg86Ko+l585GM4wHjGzlGMkTYEcYdxAGNexDiJpD4wmU9X9q/Ui6y+Z1QmAJA5Qi6im4Lo2UCOB7IejXkvtJo/3u2g2UiQBHdYZRv0BrkdTvLgYY7LIMJ0tVaIRBjWVIjBTQ4YFHc85tSQS4PCooyxYFGcSpOy1UrTq1IGgkj87NjBLSeHINWazlWijrINOk5ay9xyr6WSJ6YT1rS7Tx4xamLhaVjrCzMY7ymrogu9GHe2Oa23GjGh/OMDVdV/ZNwYq8zBBxOA8dtkyggj7Bz0HOvT7ePnqlNr+qsWmtgXbaUaJA2cWeYxVmkoQjt/PDgDK7pDOv3ZrTEF2LUVctD+UWFyxWbJjBWKCGNSOaIl+nK+WGE5GypJzPgqxp2ZDlOpzCEiILsl1m+VIGHgsF1iwxSipyVNqTCwUCDPo2d/bQ7vTkQjk1fU1xqORShpO7t9Hb29P40UgQYBAEmO/20O91URCgCR3nRQYpKtbByg+GOpayJygrSE44YTdUqnDO5FJZkTZnjRHSG0ECmrK5iylZ0DBRQsImq22U+yfjMSYGPYHOD87xdWrU4wuL9EME9TyHI1VgHS1Rn0doBUl6NYb6MV1MRQI2qjNI7MQBALYuaVo/zicjNUSkuwbF9A7VoIxEkLpbTg9jN1AghPF851IZUYY9AnpY2Y6QUAgIcgxzly3hilBDba7ZFa4YCNwoVm4aoDE5rVbWGFVjAS1NLrjUUXdfJf2jxFb7OZD6dQ0U+DksIXH9/dwfNhEPWLpxwSNhMEWWz1a+1UGxAlyReXs1rGH4YRrbYjBaKrSK9op6q8sVhny0HWVWasrQaI1wCCVZT887npAoMqUPr0goyhT8Pe9MpDAseG6cFoeVnrCRqTbB+8738c5rgw4W0YW2S6t7/hmDbbLultXGRewqjRBtRKOccCv9LNtfmBg+7Zl5ixBYKLJPDMFwYUgXqsQP+V8ov4LKQGyN2yzma9wsNdDWk/RahKApF2eYr6co9Nq4/CILWXZOcWxEaSdktRkK8kS4P+k8vO7O+2e7BM1AshGuLy8kn4DO9pQENLpItBeO1BT9rAQK3QggmPY+YwElZCso00Hil1AAsfDWtvyM3wgQQGDGA8s/3BlHOUEitXI2/nQTm2yZPlaNtOVHLluIhnFiMlUUBehtdYrBZNb9ZZenwwpkjuVzaG2i4Q230Fssar9I8/X/DU/4Py+gAR/fdjcKtOT7fpMj8AP+N18Limx7wAS7BosiLVrKQMkfgAvU+3ZNx9KKTdpAAAgAElEQVQssRVq+iN3+Zd2jf5n++ex/axviyTeBiTY+ZfvvQ8ElIPoXedoYn/l9/lBZRnAMHvB3wZE+NewC4zY3sO/L5BgjBJ/HP2xs7/tOAMSfIDB7lXZTsp+F9pS/ro3IIFjUwai/HijKvYo39td94920oBkH+wpX6P/WfSjaG/Kjx8jkODrWRhIZevWynreAwl3umjf34t3AQk+Yss9S8aJmeQCAKBGQtkQ7lqoPjBgN1ZOSuycMN/h9Besr2rqf4b7u1B9Zf18kYHxDVZ5I9i5EO+qnCht0N9aaMEKiGaijbIWXZu6AnRHIaYae5Czhpw08AXa7Ri//tef43/93/9TCv3XZy8xePYNhtcXclAaVLaPEzkQVMt/8OAB6s2agq3nT59JN2FwPUerAbRaTYRBhjZr6msUP2S/7hRdiuKlMSbzGQb9EdrdHmr1hmrqv3z6Aqen1065nQ6yQISao/GyzpQgAtsosmRCoEiORp0tE1McHnZwcNhCq0MFfFK5x9J66DWYkWXNMVQvTKd8OGQwusZkTjpwHYjrogVP1YJyhinVpznpohCzgsrKjDxWM8T5HO0a0G5GaCcBemzZWIvQaaW61majJred9exXoyH6oyXGUzIdnIAk6epsOblYUSQxd0ACv4/tMXttHPR6Ym4o0A/X2O8EWC9GOobAj8t0p1hQxX08lZJ7FNYkdpixG8V0idFoIdYGM1lUJGeZAOMSzmGXWXMdFGjgKVTYYY/0vX2VNwwmU1xeDzAaTyRqmSdNzEiVVjYuxOHhoX7Ienj9+jWu+0P1Cg+T1NW5s90gtSBYwxwmWDIjHTkRMqsz9ecpz4EZPpZa0NBK0IwOv3QFIt0DaiBQYJEih/Mpz+9KbINWh3PJMS5cO0t37IZuq6ysEwGj6CHBIYJK/C2RwzhCr90RmEIAgCUwBAQIFBwfHAroYnbt5cuXWMzmajPZrDf0m8H1aDLG4LqvIJ2ghVgU4ky44NsCBY69gARlP1mWUdRth671p1T6VdZAoU7XNcMCgqRel2L/hGyEfh/XlxRxO8fo/Arz4RhxBtSyALU1kKxz1LMA9SBGmwFPGKDHecQ2r3modatsIsXTpEsAzNg5gRlwtWDctoVUOz5CeesA6vZZBPI3nWQXtFEMwXfmeKzKIpglDiKxRDjW02yFSbbEPAwwy9eYsHuFQAzX8tEo3Lo3BXOKwYmv3VC25T7iX3Y2ZbfvLD1za8LfQ8o1pQyky86yb6d5/X7G8obDhhXW8z4aKdDr1nDvsI2jo5a0EWJ2ZcmmqFHgb+nERcniigO3vrmmENQR1w9xNZiK8TUYDQWmsrMMAUUCCa4zqltvCYNAMnsYNM/nmM3XOB/MBCSU9wYb6834Fcds768DiDbjfaM3wnYEqpzNKsBd7y9EFE00Ue0ci4cJA5bnV3mv9YOgjar+mmULrm1jSi0OMgKWS8xXC9kBGupuu4mHTx6qZGs46WMxm6LZYWBcE8DXrNd0/62bS6vVkf2jvRmPpgJ4eP8PDg5lo/jcl19+qVI63ke17GQ3nQI0NRvMy+M+qMCgaFVLEIG2TM49ARkSWjIyH4r2lYWGgZUv8Hu5nrknGADgB7m0abR/LN2o15uyM9yrzZZzbBsN13WCLA4+TDDS5jQZWiyHW8s+OY0LMWdWTstDrC+WlqUN2Ws+TxHc2YSAzBJhTLHVgiFWMEz8oLlqflR5kVXvJzvyrocfiH/bf3NdZG4Gns5eGJPmxvdTFKb0UHvSgm5vc5j/GyPBgBwfJPL9U1unt11D1fWr7c8dj7Lt8wNWzjNj8/j23z8/y2rvAhQMZPSPL/99WyC7AUWKMf22/boJauy6d7suuzxeFuj5x+6y97f579/F/n3XIN3GyvwmYz7yntk65TG25g3Q5W9bY3beZTDLrtGAKj/I9e9R1fVVve40bbZriJ8tMLjQotlVtsg92wB8+hFV83fX3LDn7Pqq7Mhbr6/ijbfNPxvnMkDoA+V3nVvV+r7t9e2YuO5aZWBwo3GUxDi/upKmmtiE9rD/7x7+Nx7WIK+aKW/8UW9/4A8JJPDyzNDbGZozqNeUWvtxAgk5gYSQQSoDCSf0FGQOGInYn5oBgNobcaEv1dP8s08f4t/+7Ze4f+8A8WqO2esXmA2vNRHZoaHebCtjSeeBTgg3kqurCzx7/hQvX7xUl4VeB9jrtVGrRXhw/8jpFcQxGvW6nLBmoy1V6+cvX2FO8aq4jsliibOLa1xcDzFfiq8q3YJV5gSbFuzkMF+BwBCz0TFisSrIcuh0UtyjEvrjQxwdtxAnOaazvrQeanTTFk6kjEDCZBpgOF7hakQV9Bw5gQQG4WEkIGHM7gWLuZwldrpY5cy2McNK9sYMScaODcBBKxEjoZOGap9JNkK7GaNLgb5aqMCT7IbTi5ECgeu+U18PYiZq61iuqS1Ap4ttKV2Gik5vt91S8F9PKG6Yo1NjcDmUI8e6XmbOGHgzMKSRvLweKfvPtpLj2VpdMwbDhcTY6MjW6s2NRgKdHzqRZEzI2Uau12vtJpqtjmjm/fEY14OhtCLmeaDyhEAUXFJdM7RapPB21a+e+hbskc4MKh1r4VQErNgijG3YohQBQQ4GRkXG0nUNcQ85VIlrAcnuEZxjDNyVRWCtcFw4XMm2pMA6L1iZgeZy5DL8NM4SSeT4FJoQFL1kEEAH2pwm+833EJyw1pCmncDM4vHxsYCE4eW1ABN+LzOREqhsNHTu9rlWa2hOkU8hNNtCcUUJuNVcK0oKaBJgcOaVgbjrhiDV/k0LTmaECRrNVHLRv7qWLsXg4gpDMiFGkw2QkKyBdM1SDnZKiNFgG8gwxEGSo85AhbXjhSYFGR+89+rWwJrtIMcCGRYM6hkMcOwjrrPwBpBQdgJ9u1jOCrljQ9TYbz6psf0DxiuWNCwxCzLMM8dOIFOKoIav36J7SkCGwAbHxO/CUWKGWSBs5/Ytp6Vi27EN1vaBMpBACv7GqS0o4v5HCmxmht1T3LbPSihqObuWZgu1Wg6OWjg8aKHVIjNpiWw9Q40AH+ntBEcRISF4ECYI80QdS9ZRC/3RxIF71C6hGKnEMwlMuhIvXTsZMGmitqg8pylb8s3XuBpOseYaLpwE3hP/Plr3ACli3HD4TKT4bjZdlXtQ5QjZ+29zxLhudoEIPnDgv9ecJmM6iAGUsHVvqs8RkLZipwdm/6F1fvLgCO12A5PpQK0suW/RjnAtttmelvoicyeoyhIG2geOl2t76ARf2y2nszIYjPDs2TMJLdIdptCimGcFkMB1zvcRBBfQuHadXwjrOTvmarwlwJpRKJVaLC4YtEyiDyTwb2M8+RmuzX1Z8ZybTv8hy8RsIlhrn0dwU+Nb8EwsGCHAyc+1dpcmKCs7Isd0246O35umBEgTjYvpSZAVY/uBH7D7QIK/lqrmyq6lXPWetwES/M/k0L8RkLABEW6uFwpPVwEJ5m9attnsh1unWzbR21z/2wAJ/B4D43wNg3LAZseV7ePuveDborl8/w8NJJTnR9le+QlCHrsLRPD3Fv7tX993sX9vAyRwfMy3MSCBn8PnDOSx+WPH2nXsAtltDtm+58+58rXY59y1hVZdP7uH6VFoL5nPIP+adqSkfyRLWID//O3Snrc/fCDM39fsvvv3t8IV2PlylX2xN/2zAQl2XiKie6Vtm7G1RHscvQcSzGmwCfQ2jAQz2rZZbCa6CTT+twASSE11/dyZUZDLmhWiVaslQtJswcxahoO9Bj748IE6NBx3OmhnK+QLqvPnaDRbarfHrNd07pTsL69Ocfb6Fc5PTyW0V68BR/spTu4f4+igi/29DsLAOb8UInzy5Anu338gVevP//I3fP75XxVQz5ak+K8xYvZ1OuPZIEkb6qU+m64wG82xWqyRBDGSKFGgyrUQBxnqLDE47uLDj07w5IN7aO+xfGAhQcDh+RnmkxmGY9JTWU4QYDTNcD0k+2AJxNRgSJWRJZAwnc1VX6ysCyO9wGW6eQ0EEuL1TEDCcbeG/U4ND4+6qMVrlT6kMcUhGSjGqnEnSHA5XODyaoSz8zFGU+f3E0hg+zYyFEhXZmaRDhpbLTbYBaJGx7SFTiMSkBAEU2XM67VEjAeX1U5U3sESh5hlDasIZ5dDPH9xJjFGdXRIm6g12h5N2DmxBiSw3SKzxUmd5R0JZqs1+qMx+iwBWBBoAKZ5hLTZFFDAzBTnTpzWJaTHdpSk3WuTANW9Q9UoMwhVGUNcR5w2XIa1aENkNDdbbw2WCUjs0YkXEkgQ9ZeBNpkyLAGIgkIjoa7XrD0jA33+bxutAQl0nI2eO52MFIQTJOAcNsdFIAbV11stnZuBGDyGn3vv3j0FDFen56Iq89zUYrLQOKCdUGC3YNmJowxbMGksJXPw9V0FKMK54eqKqf/gWqf5rd8UQBRdD2SbslDZPWMjqOvE1TUm/SGW05mAA/4IRFjlSPg3QtSjBK0gwFEC1As6OVGDDe2bbRq5iYehygtm2UosAdNPEDhUAAm+cnDZcfA3/XJQwKC1USOQlUqHYbScYbRaYE4ggewT0q6Lrg1VQMIuJ5bPlam/ZafvBsq+w1WwPcT2AQMFzNHy3Zhd11oJJCz60m3pdmo43G/j4IBBHZlgLGWYuW4vzOpyrMNEjATaaYqtL9YRZutE2iMMUBkALimiSlFgAkBk1kSs/w/FqGJpQxyTf5K7tqyLJfrjuYCErcNzs9TDtV906/dtgIS3cc7899iY3uaIqcKjcC7tGJ/Wa6Kp9pk3naa12pcmaaw2jXxtExAXQMKjR49wcNgVkLBazwQksMWtibsSSLDuNAzGmdnneYgtoCSEA0IJ4NAukTlCe8H7xZI11w3IgYTOMXd7Idc8v4OaDO5zXFBF0HobCEAaA7uABLNl9rkWWJQz3LUwlY1rthzjy8BPllHx+wgYmP3U2LEZciGUSFvH8dq0g2Snm02c7AAeo45zf1CJRWqAxQQTgsLzVcGY2c47f82VA7nyOq8KVCod/U2nkd0zdde885+j0O3fA0iwrLJ/ve487i7Nqrz+78hIKM8fP5PtB2o2mrbX+bbR1uCuwK78GT80kOADWL5tsPOvYiT4cYGNdfla77KB/v3x7+0uu7frc8xPkc0pEgF8L++TgTx+MG33y9aYbyt9G2k2lffvps3ctp59E9tetT65p+lRBK72Xd83kFCeV7v8hTe5nvIxVde33Vd3A2V2b8projyXbju3qvV92+t23gSmd837TRe/KHwPJNhisUn0NkCCbcRl6s+GClIsAH/DM2eTN/GfvbQhowuvWmwVLSMgmIAIZOrzQbYAMjo8TJcvVdtM2v7xvQOcHO3jQbeLmrwc53DWGg3EaaTg7PziFUbDAYb9a4EI7Sawvxfj+HAPH33wGB88PFGrwOV8IgEqOiQfPH6CDz/6GJPRFH/94kv85j9/q8B3QuHDqA42NxiNHR233mop2GYd6mw812kmzDrHtaK//Qo19QPP0O4kOHlwiMcf3sPJgwO0e01d27MvvpJewTlbEo4WmC1DdRcYjKmHwIxoQzX8lPQhkDCbL0T35oNAAs9J84v08GyBaD1RhvFkr4Wj/To+eXwPCWnK+UJlIvUkVF0tCaACCqbA1WCCi/M+roczLFak/idY56natg2GY2UWTcWbC5+AAYNZdoXoNVcKRNqNupzBJArFTtB8zEOcnDxEs9WTNsGzF6/xp798g5evzqXYHsR8z94m20uqLucrOwAo6832iwriYx3DwIOlDWMKLbJdW5BgQaey0Slo+nwPs+RkH/A8cjnJMlQkbDB7Q75w5GqmSWmt1xyQILBAFHY38bSGYhfIu9pqJwZp7Vd9IIG+lKmN22bK/wkYGLWcn83PVCeKgs7MY0fD/gZI4DGmgmzHaw1sxNhczSDHnjRlfg4ZCWTP8HgCCZta8Dy/ASTY5q4gr9iceayVWYi+LfAiKMCIRKJvDFKIGvN5BRAFkKCGiBT8JGtlPJEWA8+jf32t+TwZjbGazQUiUAciFpCQIVhlAhLSMBKQcJxEaIQMqDj+pCS7+nHVTFPTIUmwyNeYrpdqD0kdgzVbU0aJ1hhLG7atH10WYdfmWnaAnQMWin1EkIpdQIaLKQaLGRYhGRAQcEEBFdc1YltHzHtijAR9X4mR4DsNPpBgz98IDio0EjaOTRHolR0xH0jwN3/fmTRn09+PFKRxLOfXqMcQa4qtBAnUNpu0xTPk66lEXJl/ZpvMJGRr1ASZ2sU6FtVowW4spKTPVK5AsTt1d2AZkZT/E5fVYatP6YMUoJiAhDWuJwsdu3V4flxAgl/mYHbD1q7tv7scdHe97KTDVquRxBEtoyfwQToMwNHREdqdOnq9tphkEmpcz52jnvBuUPNmgVqtoWOZeSeASKCGxzSbHZftX0Pg+NnZhV53ZWdThEEqTZ+t/+DKgEwHQtTwIptNlpJjxLjjXYcHJ9DIh89IcJ/hKMw2Lr7oogEA3UZHdox7B8eLgCrBBILJ/AxHkXZBCf+n2KvZUdouGzPaZYEwRLBkvx3LReK9ZHgQvKTtbbT1uvRc2Bp3wW4k39YJsHvmB0E3A3Z3B6sc+SpHe9ttZLerXrZb23XiVv4PzUiwe2hZ5W8HmHcDCbuvavtsVfs4C6Q5jgb267rFiiPgdTMjXP7fp8bb/dp1z27YZO8zf2ggweZ1OVguB1dl226vG8unfN3l+XvbfXhXIMGPNYzJY+vdzs3G3Q+et4HkTUaLv2/xfbtKU/z9tWp+Vb1uQILYql5m3PzA74uRUF639r8PJFWd667Xq+zPru/177kfN357bb/NGd18z23zy+aEhNZ3+GwGJDCue1/aUNR+2MR/DySUxXAyZAGD4qL/M1jD7UocjDLE2v/Vas7u1qAcRMZMGRXgG5DYXy+to1VkeOl8qKwhDjGbsz58rGCdx1NM7OgwxL3DLo4Oe/jw8SN88Oge6kmE6/Ozom70CvePj/HRJ5/pTF6dXuKvf/kSL16e43LAgI4Ug1T90lkDwGy1RP/YqWFGqieQBoFo/wxyyBLYa7eQpECzlaBNZ/2IQo49dA/a6DQbuLy4QP+ij1enV7gcUDArEJgwnrGsgAr2dZUvzNeZgIQFf1QvSkYCnSV2TaC4Y4Y4WCJcTlBLlnh40MEJWRAP9iW+mGdzIJ+Lqky6aEIxuzzC6RW7KOQYDCjaNxZ4sWRL0rAuHYir65GABAYIxHrkxCUx9vb2sL+XYr+5RrvB9pn7ONjrqjaTdfIU8WNd9b//+/+Fg8P7CKMWnj57id/+7q/48qtnGIzGWKxD1DvHCtKcEXP1nazFl6NA1g1LSKQSTyBlicmc/cMdZTpPUiyDBHHN1RkTJHCtwGK9ly3N6Mey9p7OrmjSDFp0jHMea2zhWIjACUgoHF+WNPB5ZrHoVVsATiFIy/KytEGBXeQAAAv4jSZsugu3MRJ43HBwLcee84jXYO3SzGbQQTahNn4vjyFgYEyFxXgqIILfwef9QJNOOT/XsqK2sRu4yP+tZ7vpCPAeuPNgl4lYQYqjM7sNwnrdq16aYM08w2w8wfXVlYCE4XUfo8EQU7awnKrwBDGBBFYDEUhYZ/o/YRBPEdUkRCsAUoJvKj3JBCYoA8YAli3a8rXaQBJMIJBAIUZqGpDxkpC5VICOZefL39L8TXIbEDgggYAcdST60zEGyxkWkdNkIO8HDGAKIEFgZfFdZSDhNke0TG0sO0FVYos8fgMaFwCXzVMH1pUzku6q/c3Zzs2CAb6urG4IrKZ9JMla+in7ey0c7LOlIEulKDA4RxgQMs0F9IgGug5k61hrT4HWeZZiqq4vZBKRBk8mCYFdUpvcWmSgFtAeJrFAPjIVZrOFGEODGbkgfja47Lw4AOdtGQlVgVyVI7bLuboJBN2s8bb1Z7+Nmuvfw+38y9GQUCzB86L97YJ6FMsNkCCwrxHj6GgfR8d7Yi/M52MNEsVR84XTN9jbO5AmEIEbtXYcjHWPez0HOHKPevXqFU5Pz2UTOP4EEshIEFOraL8myKywjfzblVkYyOjYAdx7XCCXFR0fija3es05//w8Y10ZqGA2ktdfBhJozxT4zycbnQTuJTwXB9I6UUxLrNQbNdkuA24dk22BFbU8BGI4nZct+Ju7LkD1ls6RNpdAgpU22D25K0jxj7HjfEd8l9tdNf+qgAQLhMsBwSawLLrVbM/tFo2Etyxt4OfauO+awyZW+bYhx3cFEmwPMyCh/L3l9bwrULL3VIE0PO7HACT4AbrZfvv9XeanPx72d1Wga6/788Tmov/abWPuj++ugLLMSPDvd+XaeoNJSYBce2yhF7cBYIqE0rsCCVX7S9X4Vl1C1eeX7UbZvpUZV/78qfruN3m9DCSUgaJdQILmkpUYvwcSnDPnO5JvAyQY6rrd3Es1JQUg+6NkJFARPXf9l5zx2QIJcq1yggCu/VysPvc07MxaL1Vax1bblAboNNnznkHPDNRWY6tCli4tFwBFwikmdtAFHtxrqR3i0VEHx3TM9jpYTYc4ffEcX3/xFcZj4OSki08+/gytJoXsVvjTn/+Gp89e4eyCehRAUqs7cUXGGGmiII40X30vnbsYEsDqNlsScWRwTRCh006RkgkQLpGFZDeQohkijRJc9cc4O7/CVZ8OXogZhReXIaYrKpGnYDculTWwK8JqLaq3I3AwS0OxLbZtzJBGmYCEJJzj4WEHj056+PmnjxBhjvWKgMcQYbZkowHpOKyzCFejtYCE4XCK/miuzgYsa6A2AxXXL6/GmC9XjqIdBqKTsyUZa/fJSLi/H4gh8uDeMe7fOxKQcPb6Nc7OzpQN+vm//CvuP3iMVvsAz1+c43e//zP+9sU3OD2/wmC6Qto8Ur95rhXmoGVEgqIrCcEA1coTRgoEaMxZe01mARW3wwSLkDoHVGR3gT/1DvgZZCxwExKoQP0EdYlg7fe2HlvOeKEJYCCANi52wSANu1AIN4NJtoNtbDKQbL6gDgdbVXjbUG1TNPaBqy92vcuNBcDPIiNBYovzuRxjK3uw9xuQYIGJEyBrbHQT1rOFnGJ+LoEEjWNRS87x52ebDTGqoV2D0Y11fOiCA3PeCSTU6k57QtpqRRaSNdN8sLMDOz+sJyvMx5NNaQMBpNFwiOlojOWcHVcKIIFso3UuIIFCcgQhCCTsI0cnilCnIBsXGNHppQuOBJwkFMTkfV9hnhWMBLIjYkd1T9bxJrjftQn6G5dtaht2F8txKPJG/ZHVAv3xCGN2IIkCZPzekERq1/6Rc1DjVAIS6IDsAhE2jv4OMcUbDlApo1benHmsDwD4jpcce4+pcJtTZt9XBhIEzM4GiMMVGrUY3V5dYEKnHSOJuR5Xsru8ZukLsu58FYiBNVUb1xWyiC0JGTyy7SN1FRxNVCUNaqUaS1CSWhMUVWWgy3vLz6DuDHVTfsxAQlVpg5zUosuSBWLbLJ4DEtgW0oAEtbUtGAkE8Pg/7fXJyTE++fQDNFsNDIdXTg+hVcd6NpNd2d8/VLkTQXgDEnjf9/fJUkgFJJyengpIcPZmqTI5td4sWCIOYCzKJjbzzu3PPGd1ISoQRatRX8ydrXY2wZWo+ECCb3t8tpQFgq3U6SOY3WMphcD5TZcQx0qwkgo7l7TmgFub05vyhoVjw9GXMCDDsRWc6ChLG2gTaDNHk4n2AwFd1vaz6GBQDs5uc5q/S6C26zOsdeZtn28dNMoBwcaGUOvnhnbI9w8k+GwEf39xtunucKIq0KlqH+f7vz5d3uZPOfgsf9+u4NQ/4yqg8IcGEvxA0s7Vv4ZdrAv/ONvLykG1HfNd5ue7AAm2935rj/VEkC0e8ucQz99/fhcQ5F9v+X5VgQlVrzOBwc+kb2f2Wd9ncdU7aiSUA2mbe28K1FQF61Xr602BBLMhdh93rYtd51L1/buABH9NWmmD/9kGJOi974GEHw5IMOfkxoT3LLpPN/qnLm0QNc+ABOb4mGV0ThXXMefRekk1fs4nyguvEVGYMWStJHvbuzaLclCoLp65gJcBaewSzyqFaNWB416Ak3v7+PDxMR4/vIcOuwVgidPnX+Pl029w+jJDowF8+vF9PHn8EWopyxZy/Ob//AEvX13g9ZmjmzYaLeRRirmUyamXMFU+jT/8zmYa4uhgHw/vHWN/r41ut4MGOyi0WI/PYHiG4YgZ+yupR1OWcTxbYjiaYjhZYTYLMF1AWgmLjM0jE0zXuZzumZTQ10XXDwckrFYUowrEvCCIEa4miDDFw8MWnjzcx7//6jOVNhBIWC5GyJczgRg8XwIik2WKy+spzs6uVNqwFIhQw5oSeFmAi+uxxBYdkBBKXZwBL+vze+0ID48pvJjh+PAA90/uKat8dvpKziwzjgcHR3j8wcfYP7iH07Nr/OnzL/Hl18/w6vQC14MlVnHXfSczWKLQO6aAnG+2jSOQEDKYIzhAZgLHhGUdRC3Zso8BS4q0YBZsAy8X8fFK3QbhnGDrnmBrqFOvK/POOcRMqTmwjqVQc/atKJuxDY/nxIcEydQWcqvi7zMCOGbMtPnMBNMw4GdJDG0yUgaO65TONMEAOkzmqPO3ZWH4HgMSzIkmkMD383P5XbZJ8z2an5PJDSCBr/N5Y1VYKQUDIgEuKwcUUCOB42LXadlJAglipdRraKY1zAczkBVBAGHQ7+u3lTYsZ+zYEYqBwN9SoicroaA9N6j3sFqhG6do1epIWUfPEpTVAvnC1UayhISdEZb5CosgEyOB9z4rSi2iNen220fZcdidCS6YJOQ/pTW1d6TuyBWF3lifRA0RtgWNAsdmkVMhNGUjrWQOsDkcbpy+3X6sypGpaHrjym2Kzg3+Zr9x7j0xRX/u2XX7gIb/OQKRuFgXY5U98W+yErq9htrU1lNOe5YJiYbi1hBJCss15ixLmCy1vqNaC0sCq0u2e+S8cvwyrjO+mfoTXK+y7QLdEixXK6PNp3EAACAASURBVAdGzBeYLgnFGCPJiTObM+PGtAiU3lIjoXL8K7pmVAUaVWKLXF9uXbmyLX99qmQo4Bg5RgKP26zNyJUZMagOwjUeP36AX/zyp2h3Wri8PNXzrXYDwWqltd/t7skmk3nFNThlfRyAvb1DzSFS+MkYIpDA32QkEJRW5p73iAKZYpS4zD3f4/sOznY63RYeY9fjRB5vZyTwuNvEFvVdgSuvarAzDfVIivOgnXGAQNGOsxB1s3MwlhdRLrPLPH+KI7vgy4nb8seBMwWrInTgA8dvzLEVi80xKXw2yQZsLExLOcizefFdArVdjngVkGAgzW22ZQNwbrpufb9Agq1FH4T0gYu/B5DAczAg3q+7L7MS7J7sCoh3jf1NO/PjFFv0s/6+rbcxKDNayuPwroGu2QPfTpbXTtknMt+jDIr7e7XtpzeC+5Kt9vfD2+5vlf0nI3XjaxZtvXUtVjL+jkCC77v5823XXL3tGu56vur67L3+cf7fPlBX9hV4jlWMiSogwYAi3376125MV3/++EAC/b/3pQ3fAyPBZVXdhrgLvdzU8vxIgQS1aPKoq2FRi0xAQS7pOkOSMiW4xnw+EYBA1WrW4i/1GttGcblkyqrmbE23ZitCshggh7jdAPZaIR6d7ONffvoxPvvoMRppiOmwj9fffIGnaocF3DuM8JOf/BQH+0dq50jq7h8//1ItH88uFmI5NNp7Eg9kecN4QjbCQixeVT1Qv6GV4vHJfXz60Yd4+OCe2j/GSaD6VmZVeG6DwSXOLs7QHw5wdjFQQE9NwDk7N8zgyhoWIebUK4jSolvDCrPVQtfMIErRUxBjvogpa49aLRCIESzH6v/+8LCNDx4d4Jc/eSLNhDhiTn+BNMyL0gbWu5ORkOPZiwt8+fVzdVSgJkMQNzBfR1JVvx5N9FuigUmsgJ2ZagatbBN31KMrNMdep417948QhwGuLi+kOUGaabPdwYcffYKjwwc4vx7hr397phKH12fnuLhaYJo3sMwpNOZEtFhyEQoUYokDS19cfTWzxitSzPNAjAQGH2v2AGb7roTtw+iIbh1izgj+z/VjLa6cQ1vbiA5mmSs9qaV0pl3gzSy+svA6NnWCf4W+AX8TRNg6jxTSbGyovrZB+rXCBAdMP8EYCeYwq0PFfCqnlu8liMBggOvcaUUUAI5XE2raCz6QwPcT3OE9cc73tgc8nWtzJvwMnWMaONqwnPKi/Sb1KRxgwXZ9heK+nHUXDLG0gcc3mw206w3MLsdYTGcOSChAhCE1EoYjtXZTiQ+DADISeFOKxusMnRpBgNZ8gS7LNepN1AkIsoaFYNlypbWszg3I2agQbOTCzg0UXNQaKLq7OH2Vsnq520J5neVNauPYsDaaGXIJmS5U2sDyiaCWAGz3GYWYMLgqav6dnXKPMpBw20Z920a82UwrvIc3ARJ4jAVW2oS9dkq3AQnK8pI5sJohz5ZiH9QbkdpAdjpN2ZM4zMT60lrk/Vi5tnoUMFUpw3yFuN4S4Ciq+splp63mXIKY7HZSCCbyf44Ha/LVRnU2x3xJUPjHCyRwjZSDTJuL/E27ZGtZtqhYn+5+keGxlkYC25DytY1+iXQBXJ/5HEs8efIQ//Y/fiEg4fXr58qok5GgUjrprrQLnRjXWYbAAR+dzp7Oj/9zfRJIIFuMmhbE9ZLEda3hfaM9MrBS4APbIxaeHn9bjTptATP8fA8BCXNGzWn2GQn823WDcXbXD0i1Dlf5holFlpMBnVq3sBr4bXtJB8pu9UqKJh+b9xFIcHXVzl+SYKQEGd1nMfHgznsGdm3g3lBmJPiJGHP+7R77gY28jopIusrR5/nc9Sg76mVA4Y3bP75laYNd/z8DkGCMFu3DhUaCHyjbPfIDtl1j698Tu39V9rsc+G3+/we3f/SDad/W2xj8vYEE21v98bT1pH2kYBrac3bP7Hl/r7Z7t8u++vv9uwTaPzSQYMDXbfOnyn5UuAff0gi57fh/NiBhe59valrZfGbyUPb6fdcGU03eIp2WvVLNbfE02wXa47abbQvJD2jsOQbi/sOOsQV9tyEp0j9Fn3V/4drfVYhUVY3bLqNuk8Wc5E2dXTFAbsPnRCrEjIIVQsntEzFwHFsnxRYiC9k+i84FKbQrrJZ0jBdIqAUQA0m0Rhrl6DUjPLy/h598/Bg/+cmH+PDRAxz1mvjTb/4/nL96qcC30+rik08+wf7eES5Or/DFV8/wt789xXA8EwWX3Qzq9S4QphJcHI2HWC2nBRPBgZitZox/+8XP8ev/8Ssc7HcwHvUxGF4qs9IuWiey68FsMcXrs1O8Puvj2fNXeH12hdWK2fYaRjMyD0g5rSNpdDCazXHN75tPwdZ4zPRxgQWsN17XXGu2gB0j1kjyOdJoofaP+90EP/3oRAF/r9tAqxFJbDFlS8gmAYE2LgZLMRK+efYa37x4jf5wIYbAMktAKYjhZI7xhG3EZhJ2YoDJvt8qbejVEecj1JIMNdWwrrFesT6WY+5KDY7un6Dd2UMSN3F2OcA3T1/h5esLDIYTzJYRBosEq6CG3NgkRdsx1uALJKNGAlvEBJEyx8we6UeU8xi5gITUBcQUWSxqfZ3TjqKOdmusNhtvTsgqw36H7TidiBiNOp1Ly8Rx7pNxIOdR2hsOXJCTzQxjQfPnufrrhK+b02NsBAMTeJxl3URbpejlcqnjCQRY4GH0XlvHyrYV5Q/7+/s6TsDF2imdG5DA6zcbYO/xnSULNI3xQODCgTaOpWA10tb+USCAlHUdmESwTirwrHdnzD+g0OhEpQw8j8F1X6Ju44FrCUogQYG3mRrPWKXrDN0MaOQZqN7eTGI02BmAGYElGUcemBBSL8QBCdLMCFzAmpKRUqF8btlTA1ikp6ESmgBJrYHFOsNkOcdktdh0hshoT4gM8jfBo0IFX6UXROoNUvDahX6XTdxsPcGy7+IIGUhgAU1c1KXf9hm3OTA6PmPvmbX0Z6KidIwAQqPGEhyCeoAo5BS15DrMcpWrKHhcrLFc56g32q7kqKCP6/uKDg1hkqgGnWVGUsGJCyBhtRZThqyENTUVbnJKblwKM+Z6fOseG3hUxem42xWr3N8Klslt4+iXNpT3Yc17T0zz24EOa0VYp0VktHCcLGkgxo2bayxtePjwPj797EO02k1cXZ1prZGFt99mG+OaQFOnB1DoE3AdiT3W1L2ZjF2L1vPzS+11vIfUreD7yNoyR951bKHNcyKOZk98sMqBig704H2U7oz38B1/H4gwW8hDDVxpJPVNS0nZW2nNuGB/vpjqmqwcjDoJZj/d+bIjUCRbyGP4mWMC39OpGGgGfLismANGyNSwzjtcedwzOF93AXEGDFsQbWvO91+qArXK+aWCyJuPMnhw5wy2Cbg5yOxJya7cAiTkRbttvn2X/+mDKra3+nuMk2lxa7AcBFrAf9f5k5Fz18P3fY2V4O6nCX4aA2NLTbdreZPvr7o/Va+TM2nzYdexBhzuCrD9MbNz9teOby/eZIzsXsm0F0G7gXu3vd98A/+7fHDCX//+MRtGUElw1F8bZdBrF9Bh/kh5jdn5fttm7mb+VY3PbfOT4u56rdTF0S9t8Oe39jGPeWii8HfvMre/+p3W+lt8ib+mb3v7Xeu36vy+y+u77Av3kl0Pi4+ZvHzPSCic+s2iKCbr3wNIsAV9N+L1zwAkFBuQt5JvAgksadhujgz+MtIdqZ/AFnEUAUtrRSC4QrZipmWJJMyRxrl0A+oJBCTsd5t4cG8fHz85wacfPcGD4wNgPsFi4uq56cS0G205uH/58xf4/C9fKks/m6/VzYCBfVrrqHXhcDzHdNxHzI4I2RI1BueNBEf7HfzrL/8FP/n4A9GFX58+VylDPWWfdgpfuew59//JdC6a/zdPX+Lp89eYzTMF8NRIYI/2qNZErdXDcLLAFYO06VhAArOxoTJaCTJqJDCLm2+BBGok9OrUjojwwf0DaRns7TWQRBny5RxRnGOv20N3bx9RfV/q66fnfXzx9Us8e3mGwXil88jCRLoJBBMk2sfadgbT1EjodtV7PsFMYyynV2AAgxIn6EgH9+joBHGSYr6AyhmevbzAdX8E1tYu8gRzNLAKUuTMVAcm9OWMNUsbXMbYlSgQQGCJg/4OCCLFiGp15whulLdvOmbmdLg25IWoZ5G1DfNcbASCIAKivP7UhoaKPVDUwZuTTYRLjvCKKvW8drfCbdM10UQTSbTaTgtgjcIsJzR3WgCmcaB65oUrV2AAYA48v8/0EggkkOnA76OgIY9lnTG7Ofjrns/7WQAFwEVgY46YCZZtRRQdjVRAQeyy2wQS6LS72m0HJDB7yE10cT0VkKDAcOSABAYqEwIJa5YiuY3agAQ5OcV4pWRhMBjNctSjGlpxjAbbtKkEgnx5AgkZlVRUXrAOXWkDAQUCCRJlZSBwB5Dg2z/b9CxgIeskajTE+BnNphgvZmozyZIGpCmk7loBJJQdkLv2+l0bKfUDqt7jO2DmWFlQw5KR7+JE+Rt/wPWVO5CWQALvN4VhacsINpL1pfId1ajHuocMIJdsvbp0jrvYQhnBsLVKUFRCRNtEvRIxEGLZLLIQnBPmBPCkkTAjy6scSN306P67AgnOXqwLu0dYdFun7xhCWyCBpWjHxwf4+JMnYiSQ0UZ7zD3kXmELyCzgc2Qa8EFRQdoECrmQvXB9NXA6JtcDAQq8j1HMTimRwBxjS5jt4n2UeCHXfMF42TISyHBw9kBAQknnww+G7DVjB1hgcxNIcOwMA/poA2mrVfpFthXbDqu1ZV3H0a44cNABHRRe5Gt8kJHggAITXbQ+9wUTgWU5hQbDWiLF1NrZtpg0O+4HsOXgjsfYdVVlFKsC0arShipHXZPgxuO/J5CgPeQGK8YBCWVAwQcz/t5Agh+A+/NIvkRJe2MTE5RihPL8q5pf/vH+dxgw+PcAEuwcbF34YIJdZxmc8O9T+T76c/49kHDn9l754nsgoXKIdECQV1raN/ugdzmKvqBl5juNlrKxFAG0wGJjNH4AIIHB1g3nsGS0fjRAgncDtobIMsnF5lj0NKcYn0viMJhkv3un0Ewq5HrJNodrOcbMqDFL36pH6NQjMRTajRj37x3g0w+f4NHJAT559BA1BkUFnXwynOD5s5f4058+x1dfPsOaNfkZg8wECGvIA9b44v9n702bJEmOK0GN+8yz7qqu7mqgiZMkAIL8sJRdjOyXlfnbs9yZDzuyBGcwFIIEwL6rKivvjPvyWHmq9tw1LN3Do7q6UA2wQiQlMyM83M3NzdRUnz19KuPpQubTkbQbS1nOx9JqQxthXz568kB++tO/kAd3DmUyvpb/9T//SR2/46Mj+d4n3xMEgfUWqibYTvfXL17K5599Lf/+2ZdyiaoNczHNgHpXGp196e0dy2AylYubgdwguAQNWRkJYG00ZA0tgzkqRiylUV1Jcz3XKg39xkq6LZFHx3vy4O6B3L2zp4DH8OpcK1r0uz3ZPzyUu48/klZnX8GEz748kd/+4Us5Ob/W8o/VRlcub6YymuBnboE9dswaVdnr9qTXb8tRryWVirEQksBGQHoCARPVmlglcnk91LKPFxcjmUEIXKsxNGVZ25PV2gTzkCusz7FiQcpChSFbuvMMgQowEpDioCrj+ryr0uh0NchE3r13eOn0LlErXQ0FdjHgXFpwrI6JqsetQrlDYxqoY4IzB6dF/w811JsQBFQn1wTF5suZLFWh3OYg5zt30Ejn5U4K8wnpCGt6QcXaDUcY7AC0G44unH0AB3jZDqHt+gKcQMUMpEHge6OrmxRIQElIUunQPpyDzhQp/nQ2ON3wPxkJeA+ggQEmKEtnO5VKwQ5AAvxWS4eoSjVZy+hiqBoJqNIAQIFAwmQwNMZEmgyQTXAG3/Ukkc5yLZ21CCApMBL2qk1BDzeQ5wz6Kij1GA8QT62sUhCBAohaSWALkECNifQ+Q8kwrY7Rakml1VIgYTAZyWhmQMKyXpFKswU6kwbEqtORWLoNdB5UvyXE/zEjLF5H4oU83qUp20+PA5EYSLAUsOJX7JRtOH1r2NFEx6CCCaq7t5Zmw9KwUDEH7VXtCq2KAv0Ky48HCwrn1r7RsQ9mgQEFqo2Acp5BIwElWDXwTACaiczCzvl0PpN6UM3O7mDzflRrQRsdAyb8v0TtrWRhLw30dmQkFF3GA3epH5CCR5YygsFEIAHHeyBBU8rqa3nw4K4CCXv7fRkOrdILev+DBw/UbgBIsPSioYkvHt5RYHE2WypD6NUJbO+FDIcEKFE+0pgH0J5hGhWBBFhHZThMTRMF71NPBfMA6S2siKD21fVTHpBA20wbS2p6u46SoFkw3GyaZoIxD5Zqw1SEtgcdBZTqJXAF3QOr1IBKFvgM7QNxEUACgCoCscaEMLuNdByrWjFV/ROMKwAJfjc3bv8uQEnR8y915FHuesscLnVv/8yBBAaZul5zbgRGAvsmbzebPuSbMkbK7APWJo5/XpPt8sFyEZDAcZM3f/CZ1ynJG2P4Hn18AhY4jn1S2n7HJolBGK4V/r54TMzg8W3zQAJ9oqI5lPpcQQfIAwe8fl5/eptTYuK3MmbeNiOhDAgqtQ9lN1fy+S7n39a/ZfbndT73bcnG+3tGQvoI3zWQsOEcOgVfTtItbqZ99E5TG27XYsYumBmjnJrwjp2gubVV7HyZIJe6tarOb1UesDNel6V0W6D0V6RRTaRdxW58V548vCf3jg/k2QePpY3AYV3VgGx4cyMX51dyqjn8A1mBVw9lZ4FoVl1mq7XMF2ulQ8tqKc3qTFbzkaY03L93KN/76LH89MffV/Xzwc2l/L//7R/k5NWNHB835Be/+IU8/eiZBmKgBcPRub64lM+/+lo++/wrOT8fymSWAQlgJHT7RwokXA5GMpiMZY4dRAAfjaoBCZWWLGdQS59Lo5JIu7KUZm0p/cZaeu2KPLl7JB88uiOPH92VRm0t13AqX71UkT/shu7dfSB37j3S65xeDOV3nz2X5ydXMkWkVutaagN2caZgKYRJX4XaeFc63YY8AKtjvdDc91UyN7p0rSIdlJhsNTU3dzpfycXVQC4uBzKZraWq1Oe2rKQp86SlYm11lGJsGR13AXX+xUKWABLAOAgAAnY/1yjHB8cT5R+RUgAabAj0sKPaqoN2bwwDLKKTke2YIeCKd+dV3hP0+KalRqjzCk80iDuhMgAcVXVgUIat3bZykCKCIAhVQubKGrBpxEWTKRCk8pLJgMWXbATu9ukYrSNdxIQW0VYtTTYY6LUzx15Mwb1upTdZ6vEyqLDDkb5z507q7BNI4I4NfsfOMvojVT4PoqcADQgkoD8t/xm7P7YDifesryqyXq7k5vRaltOZTMcGJtxcXsnl+YVMhyPrjyhSTtO7oGGBcqlLgF8ibalJt9ZQIKELijPKRGLncWEaBUklUZ2EpZZmxN9WzaMMSMijbpIhUoHqe7Mh0+VK2QjQSZghPQepHI2GMhJQuSMGEtSpDfeFspG7vmIQIXigW79Op4wH+SBH+3fHi8fOAp8NwDQVv9SKKWAlGJigMiw1AFxWypbBXrIwSruWg1UQAgeiHTYfFUjQCWFAH9IZ5goczNOqDgAUmGNfBiSUMRK0lMQbvMocbe/g+3U2BSNDDJznKG9zdu37+UCCztNQctV25Gua2oCqDQeH+zIeB1bBai6P7t5VwACAC0QUr68Haqfu33uodmIwGGu1hudfvzSm0Bi79dA+gA02oV4CCRRGNBtnQMJ8ZjoJnDPKMAnsqKyywuYozAvE/Tj2drgV0grYt7DdKSig1RUGxoJrmf2lndY0OtU6GGtf0ebWIea5WMhoBHbGONV8aDaRQlFTUVDV55hMFNACMAYgwbfPt58BoAdg/Q5q2fgp+xwAJV/xGCr332wzZfP13WIklAVSZVUbGBBz/Yop9Qyk/XGcdz7ILjIRZYFW6fOLgITYTnNcbQMSioJs3HMZkMB5E6/vnGNljAS/LnwTIEE3fnJSWzz4EK97eWuRn1P+WXlgwbdvm22Nn/W2QPk9kLA9NakMKChbev38fw8klPTWuwQSsHsaP+wYESxu/ncotcE5hCmQgPJrZaraYTdh04Aj9xfBY6IiiCyNiLrpXQRtnYbs9zvSa9flaL+vlSCWc5Qkm0iyMEEsUD9nKG+mDnFD5glqXCcyhvAgtnFQXqoq0lxPpZrMVGQRu/5PH9+TH//oe/Lg/oHMp0P559/8k/zrv36qvvXPfvYj+eGPfqI7SCipCFG6Vycv5PTVubw8OZPLwUSwCb0UlKQCZb8ti0pNNRKG45nmca8kUdHDerMmFdD+l1VZziAoCG2ERLq1tYouQiPhoN+Qp/fvyOP7d+TDDx+qIOJsNJQvv/xcPv33P8irs6FME5EHT+/LvfuPZLasKojw4tW1XI1QJcJAjRFKhQGsWAcFedSSqFl5wP19BL8W0CRgS+iuPxghtkullGdUnZguVbxSKqiG0JVKFWUtqzJdiswXAH5qqkKuIAsCuhnypxOpY2e4XpV1ra73W2209Dd2OyGGh9KAoL4joIQTCocRu6l4/pgXCG7V+YAaAfIG54sN9fR203ayUMrTOyUAEfA9BRJQNiyUZmy2rVyQinVNx8pIoEYCHT8FLkKuM9kJ3E2DY2DfnVpgHgJ36CMATIBzDBABYAI+x/sq+hiqPKCt0KfAsXhdnZ5rvjScbAQOTKfA8Xgf7Ud7/I4iz4XzUyMB+iIGhFj9dzAOrBKK6SawIgpYCqQeoy8vT69kOZvLYjJV0Ob6/EKBBJSEBIiglRrCCz6zBxIQjDeWa0GKQ1Oq0pOa7Ndb0gO4k6ylgee1NEYJnvECAAKABAAKqpuBp4pIbju9H31A4TjTdzAtjcV6LTNUBEFpUVSGgF4FxRyRRoMABbXqNR8XjVin90MgAZUKdn3lAQlljIQYSPCO4+sACXlBsD6f9UqBBHXMAAhgLlcTrb4CgBnMIszNVDSKO0chAIKqi413MIWMOWAsOZSX1QxirQ6AHex50C3RNQsMD8i93gqEXo+RUJRjueszKQsUdgUS4vPEAVR+wJIBCdRISG1HSG3AHIVQ7927R/Lo8T0FEtYAbgF21ivSC9VaMD5ZjQHAwt079zUgv7kZqbjiyxev9HMACZgPmDNIbQAAsWRqiquwgM9VqBUog+4Gm44A3qcNM6AzEzqNxybGJ74TB+kM+nB8Q8J5AwsNxxtgYDoms9k0BWgxb9sdS5mztmCdnstyZfouCiY0zD7jPjUdL1S9IZAALBxri7ISYBfmprXin48PPPKABAY3uGZZoFYWqBKb97Yhry1F4/nPHUhAX3O8cG6wzxk8b2MklAEZZc+nzD7EjIQ4MI/HT9H1vJ3xQFYZkODBEvaPrpfBTpe1PwY+GKD79nhQgPdHQIcsS7++5AX5eWCJtxcEEuJY5j2QsOtKln9c2fjO9QucBsR7IOHN+v+1vv2ugYR4EsfGoPhmvitAAuktgSamDq2JT5UBCXpMUNZPRRt1x9B2y5DmXEHe/noprVpFeq2m5sXjfQAI/XZTBe9AMVWnAwUZlT4pWp6sUe9oXj5SDsbYXUfQjjxgCPzVqtKqzKQhS9nvN2VvryX3jnvywx98LB8+vSeynsmLr7+Qf/qnf5Tz87U8edKT733vE7lz7746cAgWX3z5uQZ8A6QQTBF0wzVvKpiAIP4StPF5IhOI7SVLNFp34RHQSbUOUoSsUM5vNRfszXdrIgf9pnxw90ge3DmQB0d9Oei15N7dI7l350ia1Yq8ePG1/Ou//Fb+8MULuRqK3HvSkQcPn4jUOnJ+NZEXZzfy6nyo+ghJDTnkiQqq6c5wEPHBAtVoNKWGXGhQX7EbWQUjBMr+0KowMawFSixotQXk4sJ5bSuQsJa6MTuWa+1nBCsHB3vqKGr1hPlUd4I1jxeCa1AcayCNpSGVRlPBBKhbzpKprBH8VmrSgi5D0+qygyEBJxO53FoyDGrdyUJQkpCq4sgP7rQ60qi3FJzBi7nC2F1VBkFwUOGUa1AfgATb1RqpoCCCbuofeComxiaCbn5Xd8S09B0Ao5lpCAQgAcdQHwFAAoAGGHGAA2QywHHHMXiP4mLj64GeD98HwOBBDJwD18H3ybpQzYeg0I7z4Tu6WGuRPnVBLKgMgaQtRFBbDs56ABJQ8QIAwuX5tSB9RIGE4Uguz84V3JiPJ7eABD17ABNgeRRISERqK4AJa+kASKg2FEjoSk0aYRxpibdKInMILKrg4u5AgrJSQn/jb1bRwHOa4lmgIoQlaFu5R2U8AKywCh0EEmBbNHAIKWtoO/qmDEiIF/IYTCizbwbumC3MdfpKVip8zzsD3tFVtkiyTNNPsmduDAXkqWPuEISqa6UMC7oIlEFsVkO60D4QtRSIXa3FCnBYmtIc4nyJpRbp+KoGwctQxSO7jT8tIAHgS7zb6ANN/9xu/52onUQylVf70uetQ9LKvcKutlp16e+1pdvryN6esY+Ojg8kCfMbVH7YDQTM9+7dk26nr7YGQAIABIDV0EjATj3sAmwfWFb1ekugFQDgnIGxsZQs4E6gsKsvBtsGJCBFABoxJj67CYf5QCimQHsQQcfRysYX+pFBk4F9gWWobbPqNThXp9tSW8fr4trzhdl0PAcACfhtlUVMWNHGqzHUAHQxJQOMBAIJeQ6196Py5mBewBRPxzJHvghI4PfKAuE/dyAB/cA0mBhIYP9vAxLeNBAqC8Q9kBDbZw+kFTESfPtoq/38KUvN4LglqML27spIyF1T3Hrj1x8f1HNeY+769vJ8MRDh50oMthAsip8VQRJ/vD9P2dzy9+bnt1+D3zMS3oyRUPYM/PjNWwvfiy26FeNdAglamizkZ/tFLF748v3Ndw8kWCoCAgUXxKRAguWr+xcYAnRsABbAAUmNxEa+IZyGlbRA31yAcr/QXbZ2w/t0fAAAIABJREFUvSYtqPTrbuZSOi2ACkG8ETndwYjqrgvqpFdbAlcbqQgL5AevUC3A2ACojtetrqReWUi3A+qlyOFeU/7i+0/lww/uSa2ylMHwSv7w+3+T09MbpQ3v7x3K3bv3pdfbU4HHwdWroCa9kPEMDnhVlmvQrUUZAZfDmcxWicxB81YhAQMStFyf1YDUXXYACZUVUhtE7h615C+ePla9hjt7bVnNJpp+0Ou0pdtoaNnKr774Ur58cSqjucjxw57cvftYVpWGnN9M5ORsIKcXI7kcIphvyXS51qp9lVDZQHNLQ3lFMAw0qKhYLr0qVSQzA2ZU6h4506iogVxcUHbbVrITO1sLPN+KUlBxjuPjQ60moY6eUtqhrC+qi6Bgggq4BVABaQ4IbGq6V439NXU+O81OWlYNji7E+LBr1kCFiyXqjFtwrQukgEbb1zxtMBLwHp676gmESgwQioNjjQAUu/etjlVLAPgDIGGNMROO9UEbAy3usGGXDZ8rXdiXZET3BMYDfiPoJRtBc52PjrRdpoq/0N06BP84v5aqDOXXsAuJ9315pTR9QsUTTY2dOcbcpWe7MJ4IGtjCbuXXjLoIGrGpwZORgM9x/ZvLgQIJEH2ELsLF6ZlcnJwqsKC01RWesMlc6gx3QALeBxOhukikAdHFtchepS79ak2665rU10sN3AEkkJGwqqyVmZBU11pFBOPvdRgJBFRwL3M8xzWqQVS1XbhjAAkAFFSPA8NLyxcaI0GdtZUxwAA44sVUmHz7uvlu3kKqVVi2vDDWaMu9c0bnqkwjwX8ndqxUZwailtCcCVVyAKpmKWVWUQQ56Kqmr+PcAjJlrUA4cT42G6waJPZM1IlF5hdAGrXvEE418VSlcut5LFBEZY6olzb+LUtteNeMBAIJnvpOx5hBYPzcs/+taoOucmF88bkaUSPR3XcACdiAh+ginsXR0Z48ffpUHj66LzXVK5iriCJsBNaWx48f6/OANsLV1UC1Eyi2CI0EYxKAUQZbZtVLML65q2+AZyJTVNVYsdxtYB4ghSVUxgEwa0yVLE/cBxU+uCEFmlotDArXc0uvom2EzcE5yTjA9zTNbWnXgh1WdlfDhEABdIGRkDIPGsZWUFFQTXEYhd3ZMKzWpgmjYo8QLl5hnBrY5gOW2EFOn0uUOlo278scbaRabAQ27vw++Cm6jlnXTQ8pWNpoWuWnPLztqg1xcBjfR1nVL4LvDEhoe3y/vmsgwbclHv/cYCgCEix1sDg1qAxI8OAD5xTBF/RLGRCSt6b42KEMSCC7LwYT4nUnPifHhWci/DkCCWX2oWx+lH2/7PMy++NtjLdxeN/7s0XXKTv/eyCh7Am5z98ESKisqmkecZ6jyQfNCU2DlE5cl5/tB6VfnIpv5bsEJGS5rkaxLWYkaJ3y0HQEsOq4BWV9qiDDecUi1W411FleLUP+fkUEYoAt0DpR8qyaSKtpTrF3ckD3RfrBbA5Ht67lBi3NASrP2C5CasNaWihNKQtpNyvSbKy11OLHHz+Spx/chZcukmDX9kx3gmZT1LNOpN/bl/39Y9vlXUE0ainjyULGk7lAyBzM0zFYCFMACCLzZK1BOaoXIEqG0GJa+QOq20jHWEJcYSHNCpS8m/LjTz6UHzz7QO7s9eTi9KVcnL6S1Xwm7ZbR5JHLfnY90sDp6AF2t+4rA+L0aqhshIvrqQynK5nMoQeBgMnorehnVfJWcUSU3NJIT3ew4egieGT+KhYJpeBXa7ojOV/g2whKWsamgBO7rshgZArk2GXr9TqWgwvRTAhgwsNGPj7U3RVQwO96KAu5llYHOgsLpZwzIAe7AX2L87QDlR0l7IwNMDIgISjOdzsQOGyqM6t7gwvTgsD408B+OtXPwEZAsO6BBM3BTaBqbiJzyBlHX4ChALYGKhvgfwgX4n98Pp9jdw3fQTCGEpR2HVwDL5yTzi+CXoIDABjgGKM/ySIA4GC57RW5e3xH9g8PFJzCLjmeD37j/EgDUXo62lGr69jBmImdM1ClNXwBE0CZJ6aJwOeJ3wpItCxPGuyOmysDEvA3KjWcvzpVIAGMBKWt5wAJatOC3WrhuS5WluKwXku/Wpd+pSZtCGkCuMDM0/lt4x/VGlbQdME96DlwBF6YHOj/zd8WIFkpUHwOJpAyVGqoSlKVYbIWEL3xzDHWUF5SNRKQTqPCogDBgphgAD2VjcC4pCT1igsybbC3y2g3S4jq5zmCgnQ0zR5moKmCM64Kxy4LvQ+UeDx2xPGqpbo09gkD9Pli6vLjlRC/wUgAQGuDxsBgaCdgh1sZHHgyCNyUkUQhUzuc65iKDYZqKnn3UAwksJ1lySHFqx/bse2I2CGO+9ADCX430O+8+zHgHepQd8jWrwBQpQGt0wmCRgLKcSrYV01kb68nT548UiDhoNvVMsTnZxdqiwEwfPjhM5lO5vLVV8/l4uJShoOxshEgxAggAXYEzC3orEwhRhvKIypApmlNSOlaykT1FKyqjDJJ1CZa0G9gydI0MoINsnFD8c0sMOfuJQEIjlsNEmfGssK4gngtGF5IJYP4sbKWAByusL4t1X71Ol21wbAtsAlYy1frsB41UIGnrRpCGNewf6PB2Er1grWnWiA1HZfYwEBKh67pYWwWAQl2r5l/4oPZskCgzNEGkMDxwbHhf5cxEnYGEvQit/VEijQa2G4C4nzmMRBUVv6xtH9Kpi8C8RTcD/aO6TKpDQs0/pgNuEsgtN06bJZvzTtWhb9z2GKcB2VAgvpSW4CEsuefBySoOd4xteHbABJ4vdR2ReKrfnx7G4G/6YN4u+HXSP9M8wLdsufH6/nfm7FRflpkUfnHMFlNcBlMpzdbfm6lpe9yP69zTJn9Keuf0vlbIvb8Hkh4jae1DUjwhiDND1bxMLtAHdUAtrzywAX/3i6Gpvj0ECSkmn2+1kJZN7zpQPMq8zCqWLgguod7LEJjNTdaJ3DGSChqpy7K6WS3PfzUIGH3Q2uoB6MQSvQoaAOHGEFYYECoY5wq/mPrHedF2T40Y656DL0O1LI7cnzc11QHABRNVCJAgAplbNBB5yi5hkCzI3Xk83eb6swNRmMZDWcyGs5lNEb5v5nMACaM56qCruKBoSwYhOfUualUZapq63VlR6znY0lmEznqV+Snn3woP/zeh3K835Xr81dydXYqU5S9gjCe5ucnsoKI2t6eNPcOpNXpK/Pg5MLSGm5Gc1ksq9oWpCRoqc0E92wDF/e0uVDfdlK0ugIDLc1DrakAmy0aBszMVijhWTOxwf19BUmmi7kCJ0g3IK0fO5q6u9+A0B9q2qOqw0qqzcYGawVjCE4iNQ3wHe5wMa1AldDxbOs12ds70NQGFXlcLWU2gZq3Le54j6kBZCTwPUtNMHaBBhMVY4n433gfbAcNAARpEkalhUOHayIg90J2PveYwCHSGBRoGo91PgBEAEsB9wDxtBZSddoN6bU7Wg0E9wVARMUvAfrM5mprAKQgKIYCv9oefA62Ra2pY13tSMVyfpVZYoUytA8sDxpA0DSdkwo0LJaqiyCLtUzHY7k4O5fzk1dydXGpDAWB4xcttLR7SibACAAAhDSk1dpSHFZr6VSr0mu0pAuABSkmWpUj0R1tBYhC9RDMwTnGgOpRIB0J6UkmtqrUbRWsy97H56B+dzqoNFKTaZLIeF2XwWwqE9C4cb9tVHJoKPsH4BfmntNDs7H/hs5DaqsqeEZZ1R2dKrqzbw4KflNDwOaRPSMdG9jdr1gqjtf3ICiFAAVjhoyT286qRvcpkOFtpLelG/bdSuXcMrUaWGm51izgUidLK4LkfiXrghCIqkVxoEwe6HELHAcDrWyB2vHz+Nzx/3ltMyfMgJi8YEDHytbynFi/bB3j/cf3jTELAKnTbUq/31W9hE63Lffv35UHD+9IDXo0tYpcXl4rWPD40RP50Y9+IrPZQn77L7+Xs7NzBbCHw6kMbob6Pq6BeYAAfjIzQUK8TCvGyihOptCpwTpk5SR1XGpne8c7Ccy+rGpN7OxbH2XgAvuEwTJskFYIQeoZZgOCfqQQYd2u1WQN1gCvqil0ANLr0gBFA2k3sA31mlXKatTVzmnVEFiXishkOFGRTwCdc80DTNR+KGC8wo4tgMhNjYQ4MPTP99Y4cf4Eh5oHAsr8o20VZ9hXMTjjAzb6T0XDfMM/jES18R1UIorP78+VaqNEgnrpfbmqEcVzpFjHS6mKW14+UPaHsY9t4yIrBVna39G1btmU8HneOM5rpoJYLpiKz+eZCGwzz8N2+//jv2N7EPcx9SL82FOLEoCErZ1bap9sfYltG9cYCloz9YQ+C473AEAMRjHtwh9DO5HXF3G/eZvCNlCrAW1J01NzSmvG/YFNLerM+XnFOR+nbuAY2A9qP8XzL+6rsvjsdcdr3P4yoMA/E/9d3muerfNt8qw6v5btOj/K7i9Oi2MbUz+xInJ5fW0+j6amaU6pJKgmpqLrZSN8t8+/8+Uf3wMJ2580DSEmfwYkWJ4j0e/ioRDQ4BykPTaseeeAM16vLKVWMQqYTaqM5ojA2SYPg99sQUQgoskFYEQgo7qykna7Kvv9luzvtaTXb0q7WZdeu5UGBcjHAoiwTqrIutA8bKjGT6AlMFnKeDaX+XglQwhFDWcymS2lovxqUPNr6jAhFAeQoA4RNnOD8GAlWUgyvZFktpSjvshPvv9YPvneU3n26J6Mh9eau47SfEvQHaBVgPx/sDL2D2RRqyvr4OpmJC/OruX8GrT9lSylIdMJdnJAZw0ATCqyppCA0dfhoKQdbI4md0r4CfpLnQLXl6CPLxKo4zek0+tKd6+vu+cziGAhQKzbTj2NkYpp1RtSB0ChedgAEtrqIJICTgNJkUP8Ztky1iVHEE6V7063H+j7ax1vTDvAefDsWTkBjASkNqDfmHurYMYCVRuMPcOdN79wcnzTaWA7CXCAMcFjVBtiamJovD6uSYAB3wWQgDKPOPby8lzTKgAkMPcffc+F3dq3SHeQCagQpANTp1lv6ViinQJlGCkiJtpY0ZKc+I32oEoFwBA6KgASZsOpAjcQVwSQcPbKAQmYTVEOfB6QoClKiaUNQCuhDS2DelM6SPlAUKBAgij7g1oNDFS1kgiYHSxjicAjUDq5c8h+AEDEcYHPZiuR4aoqI6QOQTQRz7GJ1JmaAgkQYFRRz5CS4W3ItwImaFlL038wtMLAOs1HDx3FHE7MKAVIUuDBgDsEdwAS8KKKvo53BGaBNpsfFIdUBDC1trzKHAHYEo5379BnQML2qgpMTStyJP3185z+rH92cxiKjnpbQMJ2Ry8xPRd9prZOxoEDnzvitW63JQeHe3L37rHcuXss/T5qnUAbAKCRpWzdv/fIGAnTuZYVfvnyRMajuQwGIxkORoJMErVVKJtcq8liNRcIreI9nfNgi6EqzcwqbeA8Ot9D+zAC07UVYK+mCBYDCUxp8E76ZqBNIDCMxzB/OX7iHS3OaY45GAa+Z6Cn/XA9R59gXvA3U7/URi4xv618bF4w6J9H4fh4y0ACr5sX7OO9MiChKLhPn2GoOhLPM17Xr1+54/M/OJAAKNi/dgUS2N8b8UEE1uT1d2yPYyCB34mD9CK7V5b6kJd64YEE+hIbbN4ISKBvpP5fAH04D4vGZ9F45H1wPpBBxftgHJEXKOf1AcS88+YWjmW7vU32dgx/FwE5vNZ3BUjg/cRjahcgwdtr34cEKd5s5c33D94DCZ2eoeNRzqM+QKYhOEZCbW0ib2UOjh8I/uGXDdTtjsxtRsKuSNOug6cMMePnDH5ITyeQsP3+yoEE329xmwEkNOpWS52TxTt0ujMYBJq8sbFzKrdB1quZ0k01j7WKGuxr6bZr0u0ZI+EQVQ1U2qBupQnrTVmvqjJDWcXZTMbrpVKrE9VfwA6yiTxOR0hzWChVU9Mo4LAFAA6BB4I33Xlud9URRIpEMh3KarqW/Y7I958dyfeePpQffvxMyz5ip/366kodKuyGYycG1SdWoMbOlor6nZxdydnVUAZjCCZiR6cpEwUSsAAQSCCR3KI7BPUZpTxj2nCwp9TLVMAnOIzoOxDzK20VTwSQ0Op2TEBxPjfUFwBKKLeInSgVfavZrpO632hUvSnjmVVA8JRTCsRpbncQhESQjrQBjDXs1CL4bnd6RtNHKTBoI4TdMyL66C8En6ABI7UB17A65ZOQa2tVEWIHl44sxzGFxPyiinG01++nyuYEDCgGie8iH1hTPVDOQ0SFFgEmmJDaleYOQ6AS98L0CHwfPwyg8T2cK8s9NrABQALGF4J4LgqmgWCl1rBTiEAHQIKBLAYk4B5wbqQ0zEczHYtIZQCQcHpyIteXV6rdoK9AnU8XVtrAwEjAtclMAJBQT9bSqlakXzMgAeKgDbKKUBFkafeldqNW1TmDceKdFH2GWoqwInWkrFBccrXUPkCfKpCwTORmAc2Fmu3uYz6higP+RooD0nXqgO7cuA438m0BCchmsF1t0zupaL6GgZf60vQfYyAYGyHsgK9tp3a1XqUl8SyX3AIz0n8ze25AHh0Jvl+Wg1sGJBBspSNHBzazpyX0DQcC5zmVf+pAwvb+A5sss596rAcUYF+RYrOGCC9SAGry6PEDefbMykAmyVyWs6ECCUg5AAvr8OCOdLt9TaU7O72SV69O5eZ6rBoKSFWoBE0balroWhICGAVCNQVrLVNUYlE9F9Ow8EACj1dBY2XtFQMJ3CmM+yELuLI0RgYZtEW0Mxyz3qGlfU2UfZTZX9p7X72GADJ1ZhjEqJAkAuE/MSDBBwN5geSuvhmOw476tv71NsNfN32e74GEtLtjEIHr7rZAzAepvn/jv3P7XnWqsvjB+y67BtJlQAJBea6vvCfOr12BhBhspq+VB6TE987+8+PaAwn+3J4dscs8qAV75wECfC/vWeadL45vYjtXun7ukBq57T7K4isfz+Wt/68LJPhxsEv/lrcvXyPqPZDwJwYkIMcRjko8kfxk2mXAFB1TPpDMkSDdCYYRDhEDsO2O7m5AAtsWt0ULO2oae0DFQo5yZtzJSHAsBXX2wg4GqMlQi64BSMCuInb7VVtQ2i2RdlMUSEAQ3Ky1pNXqqPjfSgOvpZZzvJyOVN1cdQn1N5gYa5nPQNECRb+jzUeKBSul8XkBSKg22hpMCICE+ViW87X0GiIP7zfk0b078vHTx/Lw7h3ptjtKdUYQjCAFFNfLwVBmUpHryUQurm7k+mYkw+lCyzKqiF21IaPJdANIIAVaS8dBKNBC+jTwSWngAB9UCDREjrlAQl3W9bbSadtdo+aDwTBbWSlCBHUAEjT4Ds4igATdVVYNAiSmVGUwNt0DOFWsM+5ZARTzopAhzk2GQavdTcsxYgwSdMC4I0MA4xHMAPygLexHAxtsN4/X86wELoBwZFmGkYKHdJoJJHBHHfdBOiHeY3UGvI//0QaAGjhmOLxRHQMACVQyx3l5PTIsuPgTvcf/mgKyXAnKXwIMSttfR0oHWAkmUolAB/QzAgkArVJwBNoISL1J1iquCCDh1cuXmtqQhPrz24AEdRgSMILWJqq4SqQBIKFSk261Jh0ASdgprdhv0HjQZk8n1x1SBshBeFYDH/wd6NpgLWifLBeaLgOQRAGhRSLXoCXUm0qLVm4Rjk1WktQqkiCtomEaDEXpDWWOwlbbGVIbbP7Y1mA1oWOYAQn6uQIIgYWwXpkSRHgutUZVU2hoRwn6eWfSGFTZyzud29pYdn8AEvy48pTanZyOP3MgoQwI90CCPoeImdBsQSS1qmBxtbqWD54+lh/84BOt3jAcXsnV+UtBLHF0dEfu338onXZXQYTLi4GyFC4vbjTt4eLiStcUUHkxt5H6gjmhQFlY//V5qb7MSmaY2wpG2ugA6GvzKtu9VyaR6oVsZyT4wCAGhgBS8vMiZ57j0zvFG+8FPQnMadwb7DV+yE4gkAD7T8aZAl5YsmE/vsNAQt6c9f25K5DgfR//N4CE+Jn4wPc9kLCdUUtGQhx4+v9jIMGDB77v8/4u639qMHgf2rMRyvzvMiCBvkM8fuJNiSJGAu6JvgV+c46nYJ7THinqi21AQnzuvDSLbetbtW6MV297/LPLmxs+nigDDkrXzzcEErb6F4EtVdZ/sX0tGof+PGX3Vdau7PP3jIS0L7ZpJGwsBDmMhGqy6eDFDyBvAfDvvSkjIQYS4sW6zBCVDZiy7xPxpANKyjkMBEV2iq8RVGm3pDbk3U/WpkTqEEhI6cKbwivUR7id2pA5U9ghNcX7xIQTVxC4g6CjVSzsd+vSbjZ15xd0UjDhABSoE1MRORtem9AbhAghEIkUAAjIJZZOkDkK3LlyOaeqgB/qsSO4WC8kWUCvQWS/iwoSXbl/fCAfPH6sO9kQ4hsHJe4RqOgADyYjmSDXfTaX2SKxMo1IHUBOv9aCDwAHGASKdARGQhjL3Jn1AIL5w9aXaqAV4Q0q7UE3wd6vKpDQ6vQUSEDqBgI5UMr1pYGc6WVQ2wKaAlq5oL+nDAZseN+Mhhrck83C3VgGMuxDK9k40VMzIK/WGvoefnA8AnIVXgy72ABeCCRg1x/tBquBlR88kMCAimACF3fuhGFMW4102/XDNTq6829aEHiPzAgukPiMwACOAQCCc+C48XioMTRTG5gG4hkJBhxlND0u5rqQL1C1pKvCo2iT9pPWczdwRMvPgeovliKBNA7qKCjbAbuW47nuSi6nMzk/PZOTFy8USFjPURazphoI/uVTGzQwCbTqTCch0UoOPaQ1VCqa5kAgAYEL0zAw6jVXDqJrPm8fgz+E3KoPV8c4hr7DQucZgQTMm/lyKdfjhabHQGcE+BlKws0hzojzIGUiYiTETIQ3WlAr0PnAjiB0U2wdqATNHFL2U+2CwEbQ6+vfSIswINWc2QwM4m4zzgfQks/f7F7mzHF+brPhZfcHANSnzBAQLlsXUufFUYPzHJjYkeO98Pvf9dSGMiDBUhvci+UxAzgGIAHiiloOsZrIo0cP5JO/eCbtTkuurs7k5Pnn0m435fHjD+TZs2dSrdTk+fOXcvLyXNkEw8FEzs8v9QdVctrtrjLSFoulTKcTS91xOeZLgIKYA0sDUrnzD1uttiMwfWDPdwES/PqfF0DB7nDtzwMK4kDHn4MijwwCyLryQAL+ZrlH2ELTB8qCZ9zvdx1I2Bas7BII+jlzK+AFISNHIJPH8fyb/Z6l4KjzE17bguL4HtKg5E9cI4HlH/P6WF2YoJFSNA/K+q7sez6QVpZgSBHetPnF1rhs/KjvpRpEmT+H97yPkxe8E8ygf+99Ms73eK34JkAC20dfjwCF7/ttaxFSm+Kx7YEf2m8/b/IC6sL5UbIQlq2vu66jRcd5m8p74HyP+yi+B/oHvj82lqodQJCy+LRIQug9IyFiJOT4CJnivu5AvVsgwdS/vzkjoQwoKPscg5dGAIOOu8roN7/g50+Ubw4kZIYBOcoIkG0zSHP+UZ4MO4TYocHOBcJYCNIhJNZyWeE4Kqert7+UZL1QVgKcfIgvgrXaatouCUTtdO8GwTrSumsN3QVFID9DnuoCIlBIFahracl6BSKCiBlMPA8BhFZOUxV0BB5h1zU4AXWkVVQBUCy0QgWYFt1mRanzBwd7ykiAY4ncV4DAoEBDUAtBOAIx28GFoFYo1YZjkDnQQLutzJ0+q7Rahj0Ris4UAQmaflAAJACwqNY70tnbV1AA/QqFbTireAa4f+a7YhlTdgpy6NttOdzbV00FAB4EEvBMySjIW+x8QA5QAD+LZaIgghdV9CwAVThvtdIAHmOSQIIBBRkjwQMJXDgZ1ON7eC+rgW4snFYoycgAn0CCbz9LNZKWj9/mHE+0MgREGwmAoK+5QON5eSCBDgEdDmokdFtt7VO0DxRqAAaWimHl5nCPBBLgN1qdeQMSlhOrDLGazZWR8PL5cwUSUIlBn10JkLAMqRKAz6oI9FdraUlFWQkAETrKSKhIE8KgGOsIjNHnLDhTqwf19UCRRmAUwDXMG2XFYHaizKNAZK4pWnlD1jKdr1RUFHRuAA5kw2iFFHwPbIyw0nF8f9tAwnxlmhNVBRH1ovY/GQrUIAmMBFSwsDtCa5negDEIkUyWtjPwACwFm3s+B9wBfDs4AmWODhkJ3BmLg8LS7/8HBxL0mYfBbM/fgAWuT/VGTe03wIJmqyYPHtyTj549VUFilBY+P/lK2p2GPH36kXz04TO17Z999oW8eH4iy+Vayz5eXNzIBYCEZSId+CeNtlaPgW0woTHYdrMbANcw9wEkwN6SzVUEJKCqguqXFOzqcd3mGh8HrbBbuI5P/fI+g3faeS4GKTgX9Vs4znxKG/+mvYONJ6hLvwPlnH1/x3/H4MatQPwtayRsmz/4rCwQjAOJuP1gM3kgKb7eeyBhOyOBQELcrxxHee/7OcB5wbEdB3PcYCj6XO180ATRNTmkaDLALrO/ZePHAwm+rR7AKAMSYl/MrxGc9wxa4/uM+9F/Ho9tjmOc3wMM+bGDves3vLytot3hucqeJ9vvg3TamK3X32ENfpPvsw1xHMZ2ekbTLkCCByPiZ5bXzrLUSTLS4u++BxIiIME/wDyNBJR/3PaKF9V4oStDfLYH8shP3gQS4sFfBgS86ee8HxoB0rnxP4zi9pcBD3lljbzT4Y05DUQ6IRCgVlZSTUydXXP+USWhgjKPCPyXRufUKg5rzWFW/cMgOmXOH5wxiLUlqpOgOyVgByQrqYcdJ8gkejE1luWbr7EDCrVqAyqgpYAShyaQbqKMpnAffqt6NoCKzAFSVoTm09akCkBjtVDtfkzSZtjt1iADAo9LABlaWEtzMLSPA+ps5dsAGqAtIWFBqa+e+pXtMGtfRiruNMxp/5OqG+rG0/goeAHuRasrvYNDafe6ClYASOBOMNqhu52o3lAJDBVUXKjVpN/taXDfbHUVSAAY4B0rHMN8WTqS1B7oG2xlAAAgAElEQVTAOckMAJjiA3XTBrB+wfs4DwN4BKF4D2UXuVsH8T8ulAQSYrEvz7bxu2X4XiM8H/xNFgQXVzwznJPpDrg+HG+8x8AeJSQBJOC8+Dy2F2gvX+nuIpSHl0sd2xhvnWYrVfdHZQbVQgBoo1VRrHwizrNczrV+O67lgQQtxTZfKCMBQMLl+YVUlqE+/BaxRQWOtNQmyjwakACdhMZaFEiAVkK3UlWdBPyvITYqKdwCElBy0EBFVfKtVZXVgvdmKFEHtgd2Uus1bXujbUrNk9lCBuN5KC1qVQeWYqru1EsAkODTGm5VoXDUzBJjdftjpDZASV5fBiRUkvrmMwyfYvcXFkh1WSi6qGKNIv1+T46OjvXeBoOBnJ1eaJCIsqZmz7HtGICKNPAJVRICg6Oo7WXrC4AEUsjRfr/btEt/gJHCl3d685yaXGf9VsnMXa6a8yicPfVrbOw4xc5TWdWG7Y580CdAMB5SB5iCYte1+QcQAcBBf68rT548lg+ePtT/J9OhjG/OpdWuy4MHj+Thg0darvHLL7+Wk5engil8+upcrq6GcnlxpUw4pMoBSDBGAirzQH0RKLqNB8xHDQyCxhNsit5ziKfiuYD1bRuQwPXWP2MfSPR6JibLTYN49zPPEc4CX+iBZCAGrkGbSVsc2zwCCQwQYHlin2rDZ0uB8E3AIR2L7xBIiNudN/L9jqr3fdJ7xOZDWN85tv0zKwoc0nH9H5yR4Ev4bPPVfT/GQEJs/7zNYKCXZxvxPYJ9OM4DCZwHZYHcNwUSGKjjutuABHzGtvi5yFSINwUSvM+Hv3m/bF9ZfKI+tgvm4zkS2+/4fEXP1YMc21akMqCnbDUr+76P5/LmchmQQBsT23HairLrl42/90CCe8LbUhs2FqWc1IbvIpCQ50gVDeiyibrL5ziGRgDGxlO0t39/NyAhngzppKhUNGjwkx4ihN7wUWwKDrNfcE1s0QAFc4xWUgv55bWqBQhgBjBAxO4vzl2vG1UfwAEUs2utpmkcBEYEgjLdRUXQDyOMOg3qUzomhDImLDAA7RsBHr6AnHb4n5pPq2UhK7JamnHFsRZYVGQ+A0Bj/ewpZ+gLNfC4r5pVicDu9GZ5nIwqrffvcq/j8mC6dxrYDkxtwHfAUsD7K7Sp3ZO9o2MVW8T9ogID6OQo8aWK9KjUgMoLAfSYYxctSaTTQkpEW/b6hzKcjFPxQz5Lfk91FIKYIml2BBjwGRgaRPGZGoHnT/YCAnfqdujxQbCRDAP0PfrWgwj8G+/jeN8mAglkTjSDECSORTuYx8sFgEAC2g6Qg0KBtosHkGCdAgk8p98t8As1F3ICKwASMK4AJFCokUCCOeUYgxChtD7C9RpNSy3xQALSTYqAhG0aCRmQgOKYVnIVDIbGei3tStXAhApABEtxANhQwVhWVoKVeFzDkQHNH1U1UX4TDJqq1lERsB2QtlNtVKWCCiVoe7cnjXZD54WWXR1jfONY1JQ3BgNABMwCnQma+pS9vm0gwRx9gwrV+QHg6HK2wYjS1AdNvwrwnlZ5wA2vpdVuy5MPn8gPfvAD2d8/lJOTE/nd71D270wrQCDlR/lTmjLl2QjMTSrJAS4BSjyQQEaEp5eWOUL/sYGEILQZymrauhRSXAKwARBPRW3rVTk63pNnzz6Sp0+faDrTdDaQ1WwojWZVNRKODo+Vdfbi+ammMiCtBSkO19cDubocKJAAEKHRaCqgrNoB02lIX7AqRGChaaAenGvMdf0/pLZxvVT7BD2TZn0rkEBH1TuxnjHV7+8H22LpBjGQwLXLO7IZkIDjs40QjjXaOQZJPCc1YyhEq+lANat4khcE0lnO84d4vG3EbKZv+WCkzNEuK//ogbw8X6jMv/KBFdvFfsH/sJH+FQdSRUHueyAh9IxbENIxsaUcJH1ID/D4cRb/XRboYX03PSMwBzNGAjdAyjbjyoAE9fG0JHQmaEzfBO/hut8ESCCY+G0ACRyzHqDknC+bH2VAQtn69acAJPj4JwYAysbXmwIJZfbvffnHbwlIQNUGH6DytPHCWbRYcVL74z31j86dn/wayIbgFwshHqY6saTxgs4fUOqyifimn8ftopNAxJIGLH8xD0FyNVN+LgM8NvoV9x4ozQhsfVtQPs0CxEbY/TW1+GrVjKoGxEjFwI5G0GhQRx95y3DyQwHEdHFJfY0QmARmgbIA9Dso62g16i2VwXZCN1MakAqTva8Zz9jFDWrzzDeCc27PL1FVahs7pgSP8zGoR/iWOiqpzgTFT2y3kxMd6R90KP1iV03rimcBF+s62HGWa65jLgAIDLyhElZptKXZ7SmQoAr7KG+JoBKLF2j7TQAtiZZ9xII5HU9kMhopkHB89460Wz25vLEa6r5yA76HHwTyNJacF3x+2i+OEk70nHRenE+p8EG4iwsmHVLsbiHIJoXWO7Bc3BHIce7iPQABLNWo7VqvN8pTIm3CsyuYGgFNB1SN8AADQJ7hcLDBSGC+OlkRaCuZGBSi5Dmx7QjAClVmUnokKoBAIyAEsBCDgxaDBaSJCjum4MxsLpObsYI8AAxQXhTlH8FIWE6sygSALv/yGgkYGgZb2TgHqwaiiw0wcxJUcBBpVkSrN/RQsQPVSwB0rRIDFVQcrqG6Gqo7Ul1rYIDfCIgWyUKmy5U0WnWptdv6u9nuSr0JgGwl48lERgCSVlaHPEFQAhaSptVYMMX28Rna/KmkjCADy7JdPR7nHYxCZwTzXm+fnCPEjOwv+90MOewQpVQKuiyMkQDQT1bS3+/Jj370I/n7v/97+eCDD+XTTz+Vf/i//6t88cUXClpCaI/6K5Z+YGV1MfdVYDJUrPH2lfeQty7F98IygpxjnCPeUd66voWqAb4P89pSaNdLGAnx8/Dnjp32vGt4Ryvvc8z/bS9Sk30fbAZrwa4GBgC1Lsx5hxNfkelsonaGQMKTJ490zs/mY01f6/XbWg0I9mgymclivtbf0MH58osXyjwYj2Cr1loWFGuYMs9gG8DwsRmo4wqQlS/nizFDu68AALVy3JzVdMCwHnKnn2Aq+8av476/kGqB/kBbNNUilG7FMT7IiJ9V5g9lvoo/L/s4tv0+2MA5CCTkPZ+8cRgH45r6+BaBhHJHPBOr5P3776iNLGifPjM8Uefr4XiuIeg7Za6pr2g/Gz4SBmhgJHibUTSv4mNs1G0HMrdOLr0BWz+8z+u/w/Z6v8/30y6B9LY25Gkk+HHj/eO8+y+9v3BA3H4+M6zl9N3pO+u4DroGZf455yvbEYMh/lx8rv49XCe23f5cPD/bz2M5nnhO/7+3j/TpYoDRj0nev3+W8Zrj+8H/reTcLVUaaP/8Pfrve/sej8Gyvo/ti1+r+F0PJO46VvxxnlXrnx+v7e1DvFaqz+42EuKxUTTP/fXL2l+mkYAU54urq9Tu6HxWdvXK2KdvaD7Ssbous7TfpPdf8ztvwkh4UyCBEzVvEnHCxwsABwh20T2Q4J1fv7hs646yyVL2uV+YOKi9kfCO3O2BbIsbapHnLRSxcfSTRydBBCTweHV6wDUIQAJ3tK0/szJqt4EEy1/W40JygO0wZVUNwuaTBgyaBIFqDyG9JFvgWA7O93wGQATTJ1XkiKpziCgsVL8IyvUWtNuCotoOWLKD021sBgvuV8FQBHckbbe2GU4+FfHDWexc2S5MDCRkezMGeOD0OjbT0nNBvKdRl2qtLpVmR5qdbgok4DvYEYYImKLqTcvHx643jDrKWCLQ7ne7cnx8LPVmR0GEPCABAADLJsbOEhddlA/0OYa4JgNuOLcEJOhUcTeLqQ9wvul4cVElo4UpEjSmZDZgly9lg4TKAngWMPpZZQ3bCcD/uBZABAhmctHEZ0hBmM2mBl4FfQimOHgHmrsSZCwQSNDSi+uqltNkjruGzqHEoD62qshoBAV4AxIQwODcev/TmZZ/xLNZL5YpkMDyj9oPm5t1aZoA3+Z4wpjSWQddDgXSrIID9tG7ABIaDU1xwHhXVoKeoCLVWkvZBKrhAaZOSEXQ9ISgdQDmSr3dUtAQ4BReKDE6ns1lDoGqACQoqFcFOGG6JAQRNhyoVCMkq0binYx4MS5bnkwJpAhISDTVCvYNVUtMZBGpSNBSsUIPB4d78tHHH8lPf/KXuiv95Zdfyq9//T/kq6++SivBIJAEA0N1WTSINCo7AD79OwjoeWtT5BzGa4EFpjZX8SIbwfdD7EBv2PEcICHP+S5ag8rEFuPn4Z23XRyhNwUSvKPt16MssLbgTB9JAHzZn+gHgIWrZK6MhMOjvty/f0+Ojg6k22tLvVGRe0d92dvvKtsElRmGw7E+98lkLjfXQzk7u5LpBADDQhZzsHgIgosCTGl5XowHpMqERhq7LMmEYcH6wVxxDD6CfwwGaVPxTe5iemAhDiZwPEpV6joUxG11TQ1jaTcg4TYjwa/zHjT2jn66HlQttcEHHt6X8D6RP296L39iQIKfe+oHOiCB90cQCH3HDR3PMuIapH3gxOrifoznbGwHaPOL5vYu78dpNXzG/rt8VrEvSv9ol+sUHfMugATfj1p5JWILxD7169xf7GOzj/w88u+VAQkxo4jzjM+J34/XDY5Ffy0fXMfAFsck7zWOX/yz939vAxLM/99M7Y3XE34e25Z4nSlcv3JKMnv7UxaIlz1bDyTofHf2Kl5n/b3Fds/fz+usz2Xtfw8kuCf4XQASvAGIF0U/qfxuOoAEy7W3QMQPnjIH2DtF2wZzbLzzFpfY0Hsj4QGS2Mil1RZCIJU3eYsMCN4nkOANc7pbHyY4nG+lkWtVBV/z2u5kc1IRFCDMCTctaDgwiE9FEzdLyln+s/9+XBYl1JZPd+AqCiRg11aDkRAMGPnZdvWNUQDBSAt6VNCNO6poVxXURtalx4myevWqkE9V+CAGpuBE6BcKQFIUzgMI6oIGh1Wplcp2MYdNeyToDqCGb61tQIKWf4SIXwAS9H5Q/i9UUFCjXqlq8Iogdq/XUyChUmveAhIYsAMEYNoCF7Q44JnNlynjANdgSgQXCKZB4DOAEjDMGJ+WWoCSbAaU+MWcixrfo/EmSMESkHpPgR6IviGQQP0FXBsACYEE3C+DDAIJy+VCFkvsNlouIkAKgAm8T1yD5STJtDC9A6S/mKifkt5p0aG/UbWUEgQvUJUHIwHgDZgK0EhgW/VZhKoNEFuEyCIYCYPrGxVbRBs0DcG94qoNaXlQLdJhoqLKTEBqTkh1UEYCyrpBuwRDHbtQSQDKFEiwHG4VQUW1F5RxDBoJzVZLRTkxvjBmASCgP6fzmUwXc0mqVVmADYQdtwAkqNBnYCMQiAMLQud/WrUk5ExHOzJ5getW+xjmfBwQkzFbDzvTUrFUlmQ50+eCfPl2ry3dbksOj4/k+Piu3vv11Y2cnV3IYDBSmwVRVZQDnE6QggPAyKjcer9mFbTfiux/mSMAQIJBIwNJBo+7OCoGjmzmafu1pXQdiutyRp1dBiSUOWJ+/ck7VlMPtrzy2k/7oLY5vfds59jbE62UIol0um3Z3+9qSkO9XtHnf3i0J588eyLHx4eaqgAQCQwUsEQAJEArYzyey2w6l+l0qUCCiSqKAktqA2qt0HpT4bHuBIBsY4JpTCgTqDYvAApqyQH0AURyFXp8gEDAkYGpBzcZOEAjgcw42lZvo33X+r7Uv1MmYKgo5A7245lve78I79k5NlMW/dgrcpg3/BWnLxB/l893+wDZXSMr7zx5wXnRnPF9kvp60fyL1y4/p70fyXOhfF7al6GBRdfPa+ubMhLwfW8/vO+I5vhnFfuiDFLLbMDW+e0qhuX5mnljqNSm5Vwwr+04D4EEBuR5m4Zb158taRj8XgZ62rqhq0bwecqABPoefA4xkEDh5pjJxmfHa/vv+43G+Bn7uc7P/O/47xRILWAl+HjJPzc+D3//7BvGCbuMq3QeOjvi52np+ltyEfg6tL+0Rzynt09xzBiPt6K+LBvLZe1/DyS4B/iugYRtD9kPFi4SON4WcgMSivJUygZJPCnzxnTegPTH+eA8XvDLDb0BIBaE22tjkXcXKmqHln0Lu+zZObJKGgiA08U0u8zG9WLjlWdwiuc7qYkWuBs4Ei4URLCy726CCQg26hCZw2KKICiIYtnfxkTg84cootKyNVALoFHFyi3q0qCVICD6hexy+7btlNrLqjrogXot7TMEEWA3bByZ1RvH0RDzsmdiTA7kpDGgrjVbUmu1pd7paK53vYX89rBHq3kbBjowz1N3xOaojLGWfa1GcaBAws3Njf5Qt4DnR0DNnS78JoCB50Nxr/liZQJ8QavAAwm4nuozNKzWMKs7cLE2cCIDl+JFD/fL3EV8n+3y2hRwxLkYGTUZNGZTS0e7rq6u1FlAaoMyMIJCM849nY5lPp/Z3nmgr+JcTLXg/TKww/t44XzaH3h2a0t3wUvnYhWpFqaD0GzWBeXncB0CCfgc51MF9MlUkplV0piPJyq2eHpyoswEiC0qy6EESPBKhrrrrmMP+6tY4hOpLFfSrtal26hLG2wRpOdgZGtgj4BfB0oGmoWxqtKESSK9/T05ODqUTr+nz/xmMNCqG+iDGdIkGg2Zg9Kt1VkstYGMBLU/FBtdBfZTABLIqFMhxy2pDcXzPtirEiABEg1VtElWMp+PZb1aSq/fUvX+O3eOZe+opxQ/3A8AA/h57RYEOZGStZLPPv1Crq9v9DMEbI0GAsdMFFEA8AXBRe/UcDyUrQHAIWNHk3Y73sXyfZE6S2+Y2rChhJnT2Wx/npNf9mzw+ZsCCd6Ritcm2mZro1GEbwc+Vo4V5R77/bba6cViLp1OS47v7Msvf/5TefDgjqYt/Pu/f6bgAbRwJpOpaiXMkLozhx4CNHswd+3Zm3YO5rtp9ng7nxWPQJWHjrYLufQeSND0GqQfAehimlGO2BltMllbupaEXG6M1U67l1YbwRimnUSbaPfj9ZVj05aj7akNtH1Fz5paEGWOdN6ars/qLWsk7OI/bfRH1J78MeV6w4kt+rkSB8Dexmm3Bx+CQELeM4r7nOf3ffltAAneVvkgk3aoyCcs9y/LLcQfk5Hg+5jPg5sOeUFime3y9o3PO/7tbTn9YD5/bmrEY4PtxLmYehEHx/ShmDqQx2TDefyGCK/jwaJtdt0/36LjCCQUfV4GlHgbHtuQ8tGTbUQW2Z+yQLzsGgQS6Pv569AWx2u9f1Z5/RLbhm1tKPMfyjQS3qc2BKriRqfniC2+aWqDX2y9EYidQk5KTyXCbiYcgc2d8HiXPeImR6OmbKEr+zxv8SobfFkTDEigM+ENmHdu8wY6r4HyR3EbuYNvhjajPpJ+um3BTRf1wBzQUob+5RBsBOJgCdh3IiBBj8soz3ZQABKQxwpBNpT+AVigFR5CtQWINSLwUO0Fu7BR2C0P3cIuTdzQ46bILUcXCrQWVHZO86+ReGEhfSg2F8pDEkhYa8pGFoTyFslE4P/IwVVjG3at8Lfu8gNAQPAOMAG76KD7t1sauBEQUVBB0yOwhWY1klcLAyb2en3p9/tSr5tSPSop4DgubgQEGPQyTYHABI9FnEsnl21DAI+/qZFAIULQ+xnocwGh2CL+T5kW2IkPjhaPw2+2CeCE7taHih/4zRxhijMikMcPABIE7bhXAAn8HtpvTIGx7lKqlgTEKgNjAveA73O+E2DA9wgkgDZfRyARdve1T2qmEg8dByjDt9rIvbbymJoPrpUGViYKOZ1JfV2TZLmS6XAkr16eyMmLF4LUhl2ABE2rUoTKaNU2DwM7CoAC5gRAlUpVdRLaqLoAwVKMYpSsTSoyX2AX1bGpApim912tWErI8ZH09vb0Hi4vL2UwGlqlDuyu1uspkKCV4DBf8TyYopQDJGi7w5wrAxLK7J+CJWpiDYCLxRyXi5mW/Wsg3SIBALRQWvv9u3fk6O6BfPjxBzruAY6A1t6ot1R0ERT20XAiv/nNvyhLQYGESk0/NwciVLqAAGvYffZmijauzJFRzceInsm5gLHqd2ly7eYbMhKIuRY5M2VAQunzcUF2/jqSgy67A7kjp3bYjdPbfW3Pnyl1XNegkWDVUmrS73cV3IOUKH53e0352V/+UJ48eaDP9tNPP9cqDVizhsORAgnj8VSSFewLSgNj99YACwMVYNvNjlv7oDMSYOGwbsEWbAIJljOvAWoAEsBIoJ2jk897pTNPoBbXIZsLbTIgwQTbmDbGNKtyICGk321hBcRADvudz50pgLHP4Z9VXhDN5wlQvui77JOisZmt6cVHlI3PvODct4dAime5+KshtUHX+Jw+VHu0JQdePw+MhK33GD58G0BCWgY4PIcYSPDr8C0/b4fymWX39ccGEvxY1HmprMhsM4Jzs8z/5X351C32T9xPPBeBBM5p+jRvAiR4u8Hxwet5ICS+b85rjs+i55R3T/7+fJUx/37eWMkDCtj+eP6UzdvYDr0tIMFvrqFNHB+0X7SxRdfP65ON/ispX1kWy70HEtzIfZeMBD8Q+ID9zignHJ07TjwrubTQ8nPYXShaDMscybIJU/a5v26RIWNX316ILJ+SO7LeEPk+4EIZnwdBS61BzYMg3sbdxRCFsz47zwHnh4szd6MzIIagQAiOwg5nOlQ8iKAn9EAConxLb4CgmmcDZEON5zVAAYsogix1DDXtAN+qCiqKarm7sLimQAKCswSVFnAUROVqMgmlHqsCvQwL3vA3fqvkXDAU+MYaufCAHNRxtGoSEMfbcEycuB7iI/SX3mpoJwPaZttSGSrtrtSaDQ166x1jBqyDUr4q6IecXFS90AAYJQtBdYeuglZUaCmIgMAW9+sXIbIB8D18hmvgRc0ABNsQ29IdOi13KHpOKpUj8CQzAJ/hGgjYmCaB96BTQKNMoICsAb7vnelbGgbhumgT9RHQVgTy+KH4IkpdMrUB58X8HQ4BMkyl1+9ou/Eejsdv/I/voK24PkEOMjRwz9BGaDXaJvQZxLRQ6QPBA76L33icoFebk2/1DHB+Agn9Vk+fyWQwlJMXL+XF119rigNSG8oYCRq3r2pBUDQDEjStJWiMII0BKQ6Nikir3kjBBKQ+ALQaTwBuZNUItM/rVvoT1+/v76m2RKfXUzG3iwvQ/gemFA+VeuhuBEaCTvkISEB6jS6yIbVB0yoCGMdUCh+McL6U2TLOGQVLwhn1vB63RZC9SrS8H0QXl6uZskOkspR+ryvdfkceP76vVSkQjNkY7ypYAFDh4vxaTk5O9e/pZKFzo14zFX5MayNzbGcklNl/Agne0eNYQ/+T+VMYqL0hI+G7DiTQrhQFppmzHABtV7ED4wEgIeYdAIX+XkfTGPYPelbqtbqQB3cP5OFDpLXU07KPy+VaBjcjOT09l8HNOFSCwKJgoAEABQPFK7JUxpBdW9eLAMyrpg2qgrSCfUxTGyjEagC1lq+NgAR/zwxyUuA0AAm2A0lGggEJnpGAe/d2dtsa7hlZnFe8nyIgIfUFwh9FjjSvmxdoq08VAm2/BvrgtcyRLqvasKv/5K/j/0YfElyPg0vzG/LLr6b2Kbq/2AeDRkJ87/4Z5LXLv/emjATYx7i/uZ57W+znX/rs/8SABN4Pg0GOyaJAvyzI1vUmcMu3Bdz0q2ImAH05b/vjsVCW2uDvhf6SB708EO3nIv9mCmpZIF8EEuQBCWUggh/fcZvizzYmR84/vNbbBhI8I4HxC5pTCvS7NueNkTL7Vvb5eyDBdfC7BhLiYNxPRC7qfjHB4MkDEvIMb5kjWbbQlX1e6GCGHZztC5HRp1mlIEbfPaKZN+EBoDQadRNr1J0Ze5lxC1RvKMWH3WO0RQWqIPDIHedqtiOl+d5hxyfdgQ/npahiuEK4UlWqSS0tn6VAQgXq7FYvnjmgerCyEYxPkDETCCSsZKXlFKGNAC60sQ02gAQFCRCooNIEBBoNSBiv1oKdWARmYCOAlYAUB2Sag5lg/Y8d45rpHkD1nUACMuxDIJSlKoegLuxy6eKjm1xh5yYI+2k6QbMp1U5P1eOVSt/rKJ1fgiAeIBWUg9TbX650Rxm733geqNpgKQJNDcCZK0iEHe3m/WMOYJww3xcBJf5HugCABKYU4Hjs/OMH30FQjvPhe/jtgQQuetit57XQHqZC8NqemkdQgqkNOMcqqGKjDbge2oZxi0AeP2RBEEjgwqk0/ZsrqdWqGmzgnCwfiT4HCIHvEDQh68IDCajW0Kg1UyBBAQ/HSACQgPKPCGQMkDAJQtUYmE6VkQAgAc8EQAIYCQQS1nMDfLalNiijZhnGPwJK3QUlg8WALDBnwEpAdZJWrS6dRl1ajaYKL2IejMYLHfN+IYZAJ4AUjCX0AVgJeIboSwAJAJ40tQEAAtTvC4AELwRJTQaKRzKdCM95G5AQ26DYlyCQgCotG06YWSIFe6p60UQWS+wuzzS4Ozo+lL2DrnS6Dam3GprOABABAN9wMFYA4ez0UhX7QW9fLgxMqlZshxnTGuwfFe1/A7HFILGykd7hU3gwrm8FH2GXX9eGN2QkoIzutpdf0/KcvLLnU+YIEkQuOs4H1X4NolOONATaEu2PaBxAkwSpRgASOt2mPHx4X55++Fjn92w+kL1uQw4PUc2lIs+fP5fnX7+U4XCiYwA6GTfXIwUZFGgCfw3pQCsDEbQEb2AE6XoGmjt/Y7UJVSMYcKrfECoCoc2aWlerKZDAoMVTlGNg16+vtsZWpN/b1zHr7RJtJndb+b38YHl7akOeI7vhL2nhnGKNBR8kxc4+2oX7L/JhuAZsH6DbNRLKHXFuXmTzwH/HAwkezOG9oAQ1x5//zXPkzQ/fD3EgFgds2/23N6/aABA7Zlv4gHfDV4vYRbreFSVpl09880v+CBoJcbCJdjMA93NMV4yoskbZ+PH3XxRse6CCGxP0f5n2WTSHCAamQGWYax5AiMGEbUBC/Fh86mgMGuraTDHxHC0Ie36bjOQ4WBxvOHcAACAASURBVC6b/7Tp/nceaFU0nP4YQIJn3LKvOdfLgIQ4tvQ2wt/zjtMl57BYC84OSeOJ91UbGIhm1PbAYt+gndfWzLHVxxKCRQRBGOD62Kzsl64Ttz+HmJZVCrDP8T3k1NagiK8+uFHkodaNoAO/cb7FwhgJzYbRT+NFkgYqphfGI6EMKCj7fNsizIU4dkT9/3CyACTEBpTGyLd3YwEMO+34vvqzOfRMODp+R0UdqQAkqCOlGzxuAbctzSz4jsQYrZyjnzihkgKcurADmzES+Lx5Bx5E0KvrB/VayHeGg6hnCYaRCvYwpBCtCxRqC84IJFQUSNB26eemjaBAQki1yNI8IMpm5Z6MnWDt2bwfa5cBBybiposefodUH5yDATXSGlD6EUBCqwvBxbYoUwF0clWUTmQ+W6jg33Kxktl8qr8bWhbSBAWh0oCg1lO46EjQ0OF/BJXctUdAif+xUw0gwWjhQ+1PvIfA03b87T047TDGuA53/PlUsFtPZ4Uijx79BbBA4+s/5wIOIIFpDWRW4L4IaMSMBJ4bwfxgcC29XlfHIfpZ6foL23lGm3G/vm04L+4LwZ3SkqGZoGkvawsuwERRwUakNlhqxTzcn4FbZicg7gjxvsV8Lm2UW1wlaWrDy+fPlZFAIAFlIf3Liy2qPkNi2h0sNWo0ewucEWQiSIEuwBq2CkyNZkt6raaWnIRM5HA8151WVG0gaNVst6TX3UtLbaIvG82aPk+0Db+Xs7nMwLDoNLcCCal9IhMBbYaGg+7e2lxW5XPQxsNvv9iWOapcHUjRDTPIxkzQrJAE4phgXixlf68rT58+kk8++USefPBAWp1WCmRhrcBO9BdfP5cvP/1aTi8u5PJioEJ86wTaGU0FTM25q0qtUZcpzgtboVYhq6bkHajY5qf/EzSNNCI4zjHPAb5xHvqgPl0X/syBhNiRpW2iQ04af+Z8bgaWk8lIej2wtyCUWZUnjx7I93/wfdkHyDi5kQf370ivYyDi8+dfyVcQXLy41lSW2RQ2bCq1KtgLSGHBWpmJi8q6LkCRmU5h4LOK6FiaQ9B/YSUXW2M32YsIpFG1xQMJvDc8dw+k+nFg46si+3uHCnLQLuG7BEsZBHO83Q5KM3HiIj+iaP1nW6r17WKLRYFEatO/40CCXxd1vQyBM+9rtsgYdXEAhGM89d0/B34fcG8cfPn/3zaQAM0k+mgMeD2QEAey8Xgos8+Fti988C6ABO+v54Eo6HP672VAQh54EPvseUCCrlNV8+WK1goG8hxX3p/nM+Ix/p7i4/2482MLf9NW+Gfuvx8DuX5ttr+NWZumKgYNMG4UKBNR9zdMwFw3FNRftvTheG3j+cviHt7T2wYSaE99Sqxfh/NiIt/HMTgT91/Z+CqbP0VA/HsgodPTuuygkMfBOUWtmPutAz7kr1tgyDKB2W9TNb/9Po/HRLC670Ajgc6iPBvysZuqvm5UfOzqwpE0CixyLuFc2vGZ41KESJYPhqwcICcWv0MjRCPiA/5dJpunLvlBnZ0/m8x+EseLm58A/rrNdiOwM2zn2084rbudg1hvGD2tw5a25lZX6fN1O3AsV5T1U0hTCJGEjZlN8Twi0HZyAwrYr97I6jlD8O77X+/dbdx57QMEYP7Fz+z4rGwlz80dMxpfQof6fJ0GiNJnFWswcUV1YgHEQOATwWqnI412Rypt/G5Jt7enAWy1YeO2gh20KsS8mkq/xHi1cocQ/ULtZHOKEFCyJro3kOwfOFJMOWAgjXsBkIBgG+1G3ryWlAxsBHxOmi3OyXKQrNrAsYTPrC3mTPlFnddnmgPbhnP5FAsYejrRLHdGajjOgaAXizXaCgYFfqMfATCMJ0MFXWIHUVkUAGmaTakH8UWKGuEaCDqwQCowsFqZ9gFCyVrFvqOijCEPOjUPTD0wO6M516tEZiMIACbKSHj5/IU8//Irub66kvq6YuySpY1lzhlcVfurFgCvDdX9sGgHEMGALd1mUeYLWAhgI4CVAEo1NB5qSV1321GBYbJYKsDV3T+Qo7v3ZO9gP33GyXIhw5sruT67kOHgWlkUaMO8JrJgVRIkFamvEMAvOGQsb8YqEYF6bgJz6zQNyRhMWfm82LaZpkimJ5DahCS8D0aQgpJwzWEzTLNE1kupVFfSalRlb68jTx4/lB/9+C/kZ3/11/Lxxx/pnDs/v5SzszPVRBiAjfDqTF4+P5Wr6xsZDqaaJ395PVR2AhT9W602JEdkPBtLDdR1rZZhLKZYo0HTr1BSM7F0Gtw3d4FUyKmB+ZfVmKcNjXeVPLjnHT2vz5MHGPv1w9sprq2sdpEXsNwyxjlvWNWi4pe3/3H77Hlu7gTHx+StWfF9mMBoPDbsvEyvMuHTujKxMK7vHB3K3n5fnn3wSA4PurJKZvL5p7+X3//uX+T68lwBAijoLBY1GU2WskgaWmp3BcYKANlkJc16R2oLA+RUV0fT4xJlqtSaAC6MhTWbg3W10tQihc1CXjbmN/BFD45wjHsAPg7G/a7YXv8g1Ueg0+/tH8DbbS/9TgCjeFxRIJt3HgKtbPfm2LRv0H7FvgsDGR8U+Q2MzXU7/y48E3KX8RofU+bIx4H0bbu0/ar++LzxTwCpqF383PvC/jnt4gPyGfB78T379Q/Pwm9+xW32z1evHQDiPNvjr5vnT9LWxePb2/k8IMbfh2pZhY08bzM5dthetsWvpfRN/GfxHKBPEd93GsBGjIr4Pn2/eP+KxxUBCfw8Bj3YDs9c8vMnbVfwGbb58bhXXcedHpX6oS5v39YuW5/4vPyYpAYaAQL+JrDg/1fxcqYEBkAhjem+yeTd4Ttl89szcG/Fmy51pehS8HP9ePXjbYfmuU2MTa0kjkkfv8X3YtfK2GB+fLHiHHy0s8tLGOG0hHwwyvb/9uV7l1uw+1+X9fTOp/rmB25LbdhoHunmQQhPF6J8ZkfamLLbwzliNA4Pjz8wJJxENFR+YfR37Y36rgY+z7jHE5mD0xvBXQds0UKUGZiQgx+MR+wI5N2Tf0/F/aLaqjRGRX3PCaslEJFD6AazD9h1gAYggWUXOcF00x6OWyp0lVEUvUHIu/9bi2GOUjOfSxniXla+rGxWYEdZ74mCa6EvoKZvH1VM+T4ACQAuMDa1SkO7I1UwENqW46+aBQ0AYaBzZ7snuF98D071eJaxDxDQdBsdy3cP4zxeeHH/1CXAZ8zZRjCPoBz/ozICzg0aPAN1DbYDsk9WgdL5g+Flv2Y6GbdLTeF6LMXIgIjlJDHmcC6KI/KZ+4UU74E9geujbQAS0E9MuxiNB5oegt1KACoctwrUNEMlCpFULwDnAxWUJTEVsApAAnf/cC20GaCj9tfK+oHAwsZ8D9UasCs0uLxSIOHFV1/L4OZG7ZqKSoYUoSIgATvlwZKHcWQAh86jCtJrkHZjjBrsmQOkbTXr0qk3FUzoVNqymC1lPJ/LBDvtjaYCCQfHd7TsY6/f10VoOZvK4OpSrs/PZDy8MdYN0lWMT2DiitDkACAbwDi8lwEJ5qCoYClAIyRdKJCA8nxZ+UKmQ2DH37/ygQSwl4zOroygiumUIMWpqnopK6lXkJZTkbvH+/L9T57JT378Q3n27EO5f++OjlVUZcD4vbi4kpubodwMhgoeoGKDMTVEbq7H8vLVuZYGBPOk0WgqkDBdTKXebiqQwBfbTUCBu9W3gQTTGoFYbbz+cJ3hHNnmaMc7Enk2N2+tSOeLSwWIg4Ey24XPdwUSfLv83wQS4mvz/9cBEsgoJLZBJ0v9BBVUs7kMGwDQs9tuyrOnj+Te3X2pVhby8sWn8urF17Kcj2W1SGQ6WQni8KvBUiaLqlTbfVk16gq4ISGoBeHNaUXqa6vckCAgx25bvaK6NdAPgqCr2ry1pYdB6lFthZhtsw2MwAaKaNU6T6IdcK5/7J92y4BRBhb8DoND2OVtr1VC+7R51K7+Sxwcxf6DD4Ti3Tm2NQ5UvA0vG4NvG0ggUBLPoXQMx2LQUYN9P+bNr118Rj//Y3/zdZ8Tx48/zzcFEiyAyM7k/a54nGb+Zubs8flvu79S/wss0hIgYWMdcaA8rstAPu4XPu88sdcNH6kASNC+cUG57xv/fW5QFI2NGEhgf3jAZxcgge3xv/F3HpDg+6IMSKhVMjH1uA/jtSheA0xj6FuKZAsMRVEMwsN9oJ43N8rGH6tqZOt/xjAqs128Xjw3/Fh4DyTs0ovhmF2BBKpje0V97Ny9yUsdALcjpE5HABIwiBg4cUGJdy+JWMYTdFcDz7YXOVp+RwnHxKj+rve+6bzZYDdDl6kO8x68octb6Px7LJEYB3BsN52H+HO9l6B2/scCEvzEZXu8o5b3LMqeY1pqctcHER1XBiTo3IBgHShkKuxodEkPJKAEJIN9AAma04WfoPqui1VFNLVgMDYxQaZH9JpdK0UYHE6Ob9MAWaYpDbp7tl4brT8ILyIQ03MG8T2CGdy1x3F55R/xPinJ2MX3iyz+9uMPgEVcXhKfwznHtWnI/S4cnGqCDGgvvg8QASkX+BvtQ5sBJECwEiUasVOfgRsVBRYUtAi2gO0lkEDxREQCxlCyahhkTIAdgu+MJyO9P7AW0uAtBAhIO0DZx8loLBevTuXF18/l7OSVjKEtEaphUAyUc185LggumJcfgATQqHV8hxKoBBKwI1Cvana3VMBmWYumY/WhCdDsyH6rJ7PpQoazqcxxbLsj3cND6R8eKesFAEyyWslsPJLrqwu5uTiX2WhoWvWNuoyWc0ETIFZqqUGmNZIxarjDUbUUocBIMGAQx2c7orGzZTcUNEOiEos2L2MggZVSApBQWUkyn0iv35Yf//D78n/86n+Tv/2bv5H+XlvOXp3KycmJfPHZZ/pcpnMAYjfy6uRUrq9H0mi2ZX/vSPr7B3J1OZSvv34uJy/PZTJDXWmATjVBfnQlMBKyaW3rEYEEMBjQVjBQOEaMkWBAAp6NF7vl2CeYsM1+avdE6V+3HEWnR+NND/taUzLcDlSeQ7vNtO0CJGw7f8xIiG1wGZCw6fxR+HAtKIWKIWJ9vVQwDH2qzITAGqpX1/L44bHcPepKbb2Qi4vngjSYu8dH0my2ZTiYy+npQE7ORnJxPZWk1pJ1oynTVSKQGq1VmlKZowdNcJjVckCeMTtck/HU7C2ABFwf8xD3hLlvNeA3d+x5/1w/t/W92kqnTRR/F23y/kneuZYhx7/oOmXrH7/Hcet/4zNe3weL3nG2uZExCMlo9Gv1tj5420CCvz8/NtP5E/SIdum/bUBC3Cecx+ybOEj3vtourkeRf4nvlgEJcTC28awjICGev7HfGdunOFDi+p/X73nv6ZrzmkCC96PjHWnfr4wN4vf8PTA1I89PzrO38XOL/c+8MeLXAA8kMCbZBiTE/e3Hmc6xUF46tjdsRxmQgHVw2zOP+yA+9l0DCUX9v8ucwjExOLpt3Oad0493HyPR/r0HEnZ9ErobnCGbewWpDdqxjvrNIPTbAhJiJ5+OHGlePieTVG18hzmsRRN21254W0BCvAigPR6c4I46j4sdgTIgARRPipHEOyMMZH1gyAlCIME/V+3DSPvr22Ik8Lrx8/ALyS0jl+Okx99/UyABaApCpSJGAgI09J8CCWH8qyhhqyUAEGqdru4iM2D3QAL1AJQRUK3oWL0emuI+3kPgD0YCAnICBCytiGPwHnfzGYDjPd2xDwE+votdfzx7nA/9iWOYW2olJk1VHMfx+0xZQEycBskRswV9DbCCpRzpZOJauBeWkkR7CIzwWviMDAi0CyACwATcD0AGlIUEkFBBcNFqKOWZ/YXrIm8Z/3fQzwFM4MKLvjFWwkKfHX7TTjC/nUDCZGp9A7CBu4Y4n4EUddVGuLm6ltMXL5WRcHl2LvMZykIaoEkgoZCRoBRsjB8PJGAehXKoyUoaNQQwFUF6AsQbEbzuQYyy1ZHD3pFMpzMZzxdKz2719qV7sCedvX0DWUJZzOlkJMOrSxlcXMlkPFTxxmq9KhNUoQhsBGUlWK0SJZsTZLS5Z+1UXQekkSunDqkMbw9IQPWU4eBKju/sy9/98mfyn//z/yU/++ufynB0I7/+//5R/vmffyMHe3ty//592Ts4UiDhN//zf8nvf/+ZgBF0eHgsDx88kZvBSF6+PJVXJ2cyms40vQFaOXqfdSt1mb0y5gXeazas0gmABC/cqYr/S6RK2Df9+oP5ThtNajX/vzVXfNpXzt8EL+KA0AMJsW3cFnTE9q8MSPDXzQcp8imFPLYcSMgqjtApAziBtB2kupgjDGAJFRSg82JMI51Py4kc9evS71RlPhvKZHwpHzy8K7/4xS/kwb2HMpmu5V9++5l89uWZfPHluQwXiSwrNdXFmCOtsVKX+qqJpEe10VrHRNMbQAOylDSATXoPAbC3uj2o/BNS1oKIrt959OtlHIjF6/FinlGTfTDA48r6j0BCnhOLa2+jlnufJwYS+BkZaHnrL7/jAyH6XTy+FMiIxDV39bfy1vq87xbNG84fpCZte5WN/xhAiPuRzL53BSRw/OT5h9rWyF+L/c0YCPVjBn+XBUr+ur6f0/FdAiTwO358sy+L7Jx/BoX3nTJI8+1X0bjh/ccBvZ8ftPHxGOW6gPfpa9PH9swZnmunIJeM35zSumjHrkDCLmtG7jHvmJGQZ1/8+CizP0XjMx53RTbiPZDwuhZ7y/HbgAT/NQZS6sAxqArU9jdtjjfUMQsA/zMXm9RIBAxw0pBrnTdoygZg3N4/VSABz8IDCaR9e6PnHSMNiqk8GyjQb5uREBtk/6y9sF+ec1H2HL8NIMEvrukYD6kNBBJUWR/VISDO1UCedksgtkgggeX6ULpPA9/ASKC+QRGQ0K61NLiHw6dMB6XlIzd4oe/hvNiVxm8CBAyWMS+0jGFUHhKAAeYLvoPgHefNAxLQt2Ak0JGkM+0XW+oaAEzg2MG8w3VxHRpitgmBL94jkID7AJBwcHCgdGYCHQASoJEAIKHVbqZAAuchHf1uuG46hhOjJqMNABCgoRBrciiFuQ5NlbossGMfgATODfYzWBDDq2u5vrySV89fKJAwuLqW5WIhDdVcqAnKJdKx0N+RRsK6AEgwrQDwpg1IUHEjsCKWoPuLdNsd6bcNSIBwLLQNKqj+0T+Q3v6eNDtdHUMaJK8g2jmR0eBaBpfXMhkNZDmfacC0rqNcaqKBt6Y0BMAXiilmo7MUBU1rCI4/d+w9I8rPy3jexY6X/Y9SfGFHpILUBjISEqkiV12WMhpey917h/J3v/y5/J//6VfyvY+fyvnFmfzmN7+Rzz//VP7yJz+Sjz/+WB49fKLl/v7LP/w/8t//+69VL2H/8EjuHN9XXZHLq4FcnF+pXoIJTFm6UAJGgdNVYbUa2pJOu6d/IlXCAwloO4RGASQo6ONecSDpHVs6kepIqi6EBTKxjWV/kbFT5NhiPz3P7uUH/bdX2V2BhPh82Xq33RH3+do5V9dqOFpJIQgZqpBnTXSM47dp6iT6t6Y0dNrqHM8XU1lMh9JrzKRZg/BpIs26yM/+6pn86le/kkcPn8pkvJR//Md/k3/7w1fyuz+8kMvhVGbrigIJEBoFz6dV7eKK2jSA6qiSs0TKE/Qy0LXMswiVTVBFBdfX56455rcZWRs+j0s59M+ZzxNsIq61cRC+i0+E1AY/t9K1OYC6bwok+NSKvDFIvRAGPdwdzwucc+/nPZCwy2POZR3xi9sYCX5N9n4u7U1Z+cmyYBZj1gducWAW/x+vA2WMhDhQi0GEMqAkvufY1pJ6FgMocUwQr21+Lvi/udZ7lgW/y3mO335TooyRsC0+IRAUrzG+33l+nOf2/MzW97wYJr63W2vNOwYS8vrG+1tl/n/R5+wLMh6KJul7IGEn87XbQduABE89yQMSyjQSygZCnhPljRUmkRfHwt8ISNAu1q7fNlF364G3J7ZYdH80HG+a2qCK5Zp/agbFi8DkLTy+PQg01GC+ZY2E2DHzhoL5+0VATvnzKxHpKDtBQMQ0SHaMG5SjtADFsqBV3TkI/6HNWge90ZR6t6e/CSSwbCWOxTlT8b9qRYGA0XSiQTAp+M2KKZZTnZaMBPyP9xHAwwHHuViKjuUcCaThGeL6eN+/RyYB5w8ZCQYgWAADqjHRdS6YHE/4DSYBUybwOdMm0BZWm8D5lD0QdCJwXs9YoNAiABHeB1IbJtNRmtoARgKdGl0ww45hE2khAfjShTyo09g4XyqQEOd5G0PCGA1JEP7E7jOBGJxH+6bZUiABjAQACScvXsr1xaUCCc2KsRYgtuh3KwkkcN5Z+T6MlU1GQpo7v15JDQAUxhc0EFYIstfSBoul3pC99p72Sb3RkkanK23oSKDKBoQ86wYAKXAym8toeCOj6ysZg9UC1gmEDBsoZ4oSpdUURMCQXoUACpuxPsjV1Iag+4B+NUDBStl5QCa227EDaf/nAAkAK5R2jgsvZbWcyYN7R/Lzn/21/O3f/o3cv3ek1TpQxhIgz9PHj+TBw3tysH8kL16cyD/81/8mv/71/5DxaC57ewfSane0baPxXK6urhVggHDpcp3IEoKZmnaUMQqYJUB7gvJ8+BtAAndnDbxE2txcnwWBhPge6bTGJiQN9lRjBmR5e+X1WRmQUJbjWuQgs01lQEJse/H/pq3NqpLkOddlQAKqKSQqiBwSawJooGU/q6zKY8KbsDWYd6jUo5owi4G01kPB0wBD/cHDpvzt3/xcfv7zn0un2ZOLy7H8+te/l08/fyWffflKBuOFzKWqQMIUIrFSlyaABKX3VmSRLGUGICGBgsJawQRNiVLalYGPABIUeA9MrKxOV9YvRWuRn0fsKzIS/OaHX2PL/B+k1fjz+kAGfVoGJOSt8f58BBJ8oOJBJQ8kMFCK6cbbltCsKlLZQpv/edn4zvPtfDAK/aJtr7xAyl8zz6759951agPnnw8s/bP02lV5NsjP3yL7tiuQ4L/Pv3cBEtgu9bGCgU5taBAR9AFdvJHovx/PQV91Im/ebsQvkQ6Z7y/eD85BH5rzL/aLdMUMuihljAT/3OLno/cSNIv8fcX243WBhLzxfdvuh1XrHQMJfO68f2//8HeZ/fPPzfdbuj6WlEd9DyR8M7ud+61tQILfMU4dNjiqwX2qQg1ry6tsIc1zdPyEgyNmokgm7uaBBOZo5y02r3PdwkkWpSH4ADhv4ud1Q4z4xm2NgyC/SOQZnvg9Br+6yxIE/thOLwCV50howIH8yD8CkOAnvN8BV2X8LWKL5cP8zYCElPLt1M/RHwQS4KBa/jl2uCy4rLcMSKjVm8pI0DKQ+B+aCCwZGRYtPhc9J7QDVlZdg2AEgASPfnMRZR8hCMex+B9OIa6BgBzPGMAAAnZ8B/2o5Q7nc62UgM/xXeob4H9VMJ/NTHQv7ERo+dEcjRKyXLxGAlkS1EDw7Be0EQAfSzaCKYQfXIfiaviNF9MxoKaOXXekNiCopqOB9iG1QdkfgY2Upi6E923MIEg3ij4dALyPtiO1QdNBtKKDpT/4qhXaX82WVmsY3gzk7OWJaiRcnJ5pagOABAW5Sqo2GJDg0744HsPv9UoDVc0Zx8IY0gpwrwhqOo2WtJod6e7tS7vfk1a3p2yERtOEO3HcAhUdwAAZ3sjw5lqm46FAIBJlY5dITkCJHQT1uE8ESAAIQ3kniBNy7mvQqUBCJq7IHZEiIIHlUTl/Gbia3SKQYBV7jJGAF4AEAxTWq7mWefy7X/6N/OLnfyUHez25ubnSoK7ba0ujbkDofLFSzYR//dd/UwHG8RT6ICgbCO2MusxniVxf38jNcCDzmZUcXUCxvN4wAIUsK/c3WtLfP9TP5vNlWslEAaIAJNTWoMhvgi3e5sTUX+8Y4m49kBDbMe2JoN0Rr0dsL4EE/13vCPodxdz1paRqA7/jHXh/HqbW5QVUNm82y59utgEgnq3Na7UhmI+wLZaaVKuvlY2jVVXWKwUSUO613+sYkFedy2r8XJL5UFpNkY+ePZKf/vQn8vDhIxldT+T5i2v57W+/lBevBnJ6MZJFUpd1tS6j2VRFa8HCqdd6+gwwrpGmA6bCAiAj5kFIrYA9sDEw1zmntrpiLMdY4SkOdPJ8i401OJQQ9f2SF7AVrmNg7gTQmWOAQQp+77KjxvZsBJhhXDBljiCBHw901P2O6uumNrxtIAFti32ijXn2Zy62GAMJuHc/Xqz6zqaAov/fixX6cZsCAa50urc7PLYQwCBQXZLa4J+fPyfPG9sXjlM+c34/b4zrWK5mqvkcF/4+dgESvC9PP4K+M20HA072PT/H/9sYCXlBvX8+fH7xGI/XgCLGEMqR+2NjO+/tR95xrxsnFdqxgg/iMRUfxufLfvVAAjfIdr0m11Rv48qAiPdAwq69u8Nx24AEc7qCo8YgyaU2VCATvuX1ugM1HnhYCOF00BEgkIBLwrnOm6gbC/0O97+xMEVBbYyOMujbFUjwjmieU0jALM9gx/eR56Cw/CE+09x97JQH6pUX3cszVO8SSCDS/10CElLGjVZVYu57VSnM0N3HWACIQGFFBDEAEiAMlzIJgir4KizQuE815sHhQZ9jTFBTAUBC/KIxxW+ABjgez5KaCUg3wHmRHkAtBATpmCc4Brv9eOG7eN9XbcDnHIc4P5rmd9z1HusmdMixq2kcCPbmtqvPXXIvtIhr+/KOaBvawVQktIXzWKtXjMdKb8ZuYaNZV70CvNgW/K/9FNI8KBqG96nvwLJzABQoTolxjvaidj2AlNkcVHhQEQ1IIJCijJBmSxaTqYwGQzk/eSXPv/paTl+eyASVJgKQUJbaQCBBbQjsY6oiHewigl3Q/pG2XVlrygSGQoKUCeglVBBc9WT/8Fj2Dg6VlYBKFjWtZmEpNMpkGQ7l5uZa0xtmE5SsXKhK/Wwxs0p54foAEggiaK2KwEjQAIE0erRJgz8XRoHiDXg4VLhIgYPAHu4qHwAAIABJREFUWNgOJNj1mdqAkA6pDWjJdDyQT77/kfynX/3v8stf/lw1L169einT6Vh6/Y6CGjeDK7m8uJazi3M5PT2Ts9MLTWFAckS325dqDak+a7m5HuqYmocKJwuA2AokeHquwkopsIB+NRA6AxLqzYYGnitoJIDVARq+lmKq6G/k2WtVGlQMUVYLxCsTwZxmGSdUIRDVAbAg1a8h3qHRYLUg/1UDuaC6XbQGvU0gwdq5yUiI15gyIKFWbae7cxJKGaq4aKMqEFMEiJas51oStNtqytHxgdy/f1fu3bkrh/2a3Lz6nUxuXkq1lsiHHz7VsdJsd+Tli3N5/tWl/OEPr+T8airjKarntCWp1uVmNJQBwDRU8Kj3UaZBwYRVZSUYE8tK2OaoWroPNRkIJGglmooxGvGci0Ae72QWuRHQ6+Dzjn2RXXwfTf9w5d/iQKbsHGWBFoEEAgQ4n2+vD4RwjzF1+v9n7z27JLuuK8ET3mekL29QKHiAIABKoihRYjdbWtOf9FPnQ6unNW71jDik2CRoQILwKJ+ZlT4yfMQLM2ufe3fkyVsv8mVVwoldsVauiIx45r5rz9l3n30SDfET6W/PaGyZw5IcDTt+YsdRgta3rb9wnKIYlgVnS89j520E0TZLah9eM86J42+nhTbQTrJls/3FAgnh2MX/odhn3PiO679xtqe97wyI+AqBBF7f2tyc/2y5T/QDH6Nn29bWdRKQYO/FOdiFTTomIucO1gevZ8GDpwUSbN1iHrJ9ic95ViABa31cv7X997Q+eNb++/Qj29skRkg47hq0j79qIIHPnzh/eQ002ya2LyVpiDxP/3hiMp8vtkgnhIaqLnRTl3JMDaHzbQjPjDA7OVhDjPHfdpIJEfxn7eTsPPZ+vFboeIeGoj3uPPcnBTqc0MLBHwINswkSKd9GI61HCvhRPwJ1Zw3BcNGmDTCj9GNQedoz7890cfPSP9Lhjlt4+J2lZs0WIL8LjonaTiKcwMOJe14dJ2kkzFvAjydaL9ZkdjY05MNXyghiOIhxzzjHGrvEyiYoFiSbL2r6RzgT3MEHnRbPO/ILEZ5NabwQ+YJD65k8bKvMxO2MUQsBzwmAjIuY6i1ANCyKdCcf5yHcAOXHjj9ZOnCaARrgfwIJ+H9lZWVGD8P5YCvQmUaZ4WBz10Jpx0r7di8aUTRCnUPmUj7qM01AV3ZsCbwvLS3J4qLbAQZ1HX9gKTiRtZI+I56VDj2ExjRcxKd/xHm8LkMbivn8jEmAskFbgAKEw2F/xkiwizmBBNwT9HkHwjhxSHzW65TLeq0JUj8eNTW04dGDh08ACQhFsC/+NxszY1dPyp5WJotLJedCXJCpAU67c0Qh9JZFe+rciVAHBzAASFhcXpHawqKUqjUplsqSL5Ylh21aEVWeR/hF4+hQOq2mgMkhntmCFIiKTEArwG2tgyytvUzhLzhYDA1xdBn3OJp/3Oon0HXWH/1xE9VnUM0JUAxUZdoZWW58ZjQNI154LtWlUMr4RKnjmcxUWkcNubC+LD/5+x/LT37yY1leXJTDw315vLUhu7vbMo6GUq1XNXPFnTt35N69+9Lrg3mWVyBhbe2CjMcTOWq0ZHt3T7qd/qw/DyC6OQG4V3RjZITUoG4uxJjFq1xdcOPRa2vQMIVQH8QAs5rCduzaCNXn82yrpgXmAeT5hnAfdn6U/OLWP7SdaqakTwKBoWGWBARQs0LrNgAk7Hfz5j8AGtYRsOuEnZPnra9J6XOtYRuuQeg/g/5YijlklJlINOzrOEBaxzzSaoKJoGPc9QeMh2tXLsrf//2P5a0335TstCcPv3hfPvjtz6XTbctbb70mt2+9KINoJJ9/dk8+++yR7O51ZTRCis+ypNNF6UYDaXe7uhNZLNVkEKWl3elr1g+nIpqR4WTsMhIhba+f12fzvaESaxt7avW8+p9X7/ye7W9tiDiHd277QUzCv3gNzmX43zpC9jh+5toZAgB2HbX9YJ7TGLYtn2EeI2BWX3MYGTw/rm+y7DjG7pjaOmK/oyM8t//6ddVeM3ze0Hm244yOIp7zeF47DhdNKn9S/4hzDEM7jLYDHX86smz/8Hh7TzB/4uaJ8JnnldPWRdiH7XVDEGHWPqC8GTAu7PtsP9vOYf8On+8EUGKo6bHPRLGfOazW8JzT6iUcfxbEsOfNm6fDukS98LntumA/M1RzXv/G99a2wTi336kS0ylgWhJQYKovtovY88N20nU2gRF3Wt89y/pmx3XYB/Gb3RSLq/955Tu2/0+muU4az+Hv8/yPWZukU3J4dORsEqdsrjYaMnGB4fwEJe5pC+CPT02TavoZL/w0p53GSJgHJCBGFUU/b9aGJ42TY5oqnsHGmHLhsR0qyVBLqgdcy06gcR03XMBtkyUNpKT7nxVI4KALB5Mau0aYiY45FsUQjQ4XW9LwvwtAAp3WEEhIqt+vAkhQB0LzkLsaclRp9/8YKfMgoIg0clkXdw8HT0UR80WnkZB2u+eKXsKhQygEqdYq9HcSSMDvBBIgtkgggWEBFEvEMXTicQ048PgOO/+4BoEEHEN9AowXOMwoJ1MuElVlqkgyeVx8n0sziee3YRB2EaSRin5GEMClX5zoOfgd98f9+AxkJJCJAMcd98Az4P56/nSkoQ0EEtTh87sBBBIKXmQSxyvYUnLhGi68ou+23JF9wANTKLcNbdCkiBoj7zQdcH/UF4GEaTRSJ317Y1MZCcjaMOj3FSDVNg0it0IgITXyytegWPqxSDFabTsCC6qNkFI1e8Tlgw2Q8rntq9UFZSSgrvKFsuSKBSkUXUgLnFbUF8IBjo4aykzAs6gDCG0ERzlwfdfvwKrwItxjXegZQ+wczhmw4cU/2Dc0c8kshtQDy6BdQ1AQO6aqFHIsTMi5GNkQ8NwqsjcTLnQ6EAAVJuOhLC3V5a/+8j350Y9+KGsrTiPhwf37cvful7K8WFf2SCqTk/39fbl//4Hs7OxIf+CYPK+88poMRxPZ29uXRw835fCo6dT6AYIBeJpmJJV1YKTOeZEL1VLwD/UPQEKFEQ3zRh0YhI1MRUaRY2J4RoamuwSDBOwNsCoQCpKeuvEPqwuOE4AH70BpfXIxD4wqGnynrgHGCpxnoJ52/jcNJFjjEX0LjBrdFQXAMhm4dsd8OUUGhUhyil1FCiwsL9Xkre+9If/5H/9RXnn1JRn1juT3/+P/lt/99ufSahzKrZduybXrVyQaTuXuvQ25c+exPHx0IOl0VVLpskxSORlBMymfk8pCRSrVBWk2R/Jw47Hs7h/AapdcqaD6GRAvhaGGfsBNj1n/t46Pab+4+k9av88LJHg/8ASIxPWcjuRp9gfn6XBX215Dxy1V7k1Yk3220A6jnfFtAQksm3Xuw2fQtdqv2XEOIm07Pn/c+VYjgnVm7UzaXfNsxKT+Ye8ZtiP/Pw1ISLJ/vgtAQugk2/9taJe1tW1df5eBhLh+FdcX4pxsO+7COmLbnwdIUEDb26nz+mFS/3kWIOFp/J8k9zbp93BtDcfmswIJ89bspPEc/v4cSDA1cpbQBk7a6iQJDLhvBkiIo7ZZlO906mVyt/i2gQR0RA4Oy7Swi85pEy3awg4KTnJ8t9ekccAJLhRbVEPrG2YkkDbPdgiBhKQWPC+QkPKU+nlAAuxMAAnZTP4JIAHpHwuVmiqX0+HH1ptO3t5wo2OMSV/ZCX7cUGwR6R/xzDAm6CADIMB3BBJwPeoRgDUAhxO/4zgLAuB4po2EQw92ABxmBxg4hxRsBWZbcODNMeDEcAv2N6LfBEmc8z6cOeS4JsUgUSaUH+fyGJQN5WCIBX7Dvfl8cMyQRhNAAoADXA/lx3lYYHHfXCaj18O9cf1axTEcHDuiL+MIGgjOoWbfQX1hd1zLnXUOJZ4TQALTxWrqzWJJ0zIe7O3L40cbsvN4WzrNlkTDoQgc0ulU0z/aVwgkIPRBr+/FOhXQ8EJvM6aNF2x04Q3Y3YZX68QNAUoBgKnXlyRfhOBkTh2gYrGsYALK0B901flutI6k3+kKmBycN1A2puKFUY1UkAAS0M90boAjrNTpY5FFgC+6AE+c8JzOFdhhn0IUz3VdlFPT9xEIgUo+IgkQpaMx3e6+g/5QUQf1sXH+LEbeAQsIHygV8/LqSy/J995+Uy5dWNfr7mw9ljt3vpBqrSJra2ty8eJFbb8/ffyJfPCBE1tcWKwrkNDvDWXj8WO5e+e+NBo9KRTSUq5WVKAyGqddxgqAUBhb8P0BbPjsKZptRVl0rhVVTUIZJKDDu8wNAHRc1AJ215zeg0IjAHymjlkyAx70esfHo55ojM0zOk+bw0xkwdfCSAidqHBdSZo/7foYGtCaAQH8mnGk/QV6F+gf4/FAMjJWRkoe6WiHfSkVRG5cvyR/+6Mfyj/+w3/S8Ia97Yfy/s//u3z+2R+UzXDz1g1ZWlmRTqcnDx4+lvv3d2VntyPZ7IIMo4x0B5EUyiW5duOaXL9+VWr1Zfnii03544efyJf37ikoWVqoKog7BJMsn9WxhHJDykSdYp+FhWyclN9RpcNo35PWHvx+XiBBwaqAjWIBDQJ9oRPKY/BM6McEEtheFli1Do21D+zzfdeABPt8YR8+0Q+V+XVSIyB83tPO5wZGWF/WbppXZ0lOWlw54vrXWYGEuPuRGh9nI56l/z45H7iJMgRAaDvadxzH0Fp7jv1sd/X57GF9fptAgtq8pv+wHzCkJI4xE4J04bPPqz/Wtb1fEpBg6wyfLUPJ1X36G2Uk2LnJlmdeX0sCCpJ+D/t82A+fFUg4y9g9y/ihxl14LPcHYIM9ZyQY1UxdoIxGAlH+r5uRMG+BY4eat+t+lk7AAR8aSHbhsR0uHERxE8hZ73s8gT8JJIQTW7j4WIMVKa8srZHUcBxDIyRuEaDjrBMmd+K/RSAhjpFwlrpMMoTtRBX3mUDCjALrb0p6OBxEdUhzBUHOaiz66nArI6Eg+XJVgYQZUpp1oAI8LXxHPQFHM3e7Y5j8mGWhkM6fABLgSMPRRlkJsnCnHkWjFgLamUACygeHHuWiE4/jEGrADA+4ntvZbs60RchIYFo8nM/QBvYf6hGg7M55PwYS8GwAKhC+QAFIlAlgAV5kKuA3HIfzEVpBIANx1AAS4OxT/GyWWQFON+rdx3mi/JpGEqKExaIT24sGMho6p5pAAsEE9gtcG3WNCZ/aDAQlACSUcnnZhT7Cg4cKKAx7faWdTQaRghoFDzSxL1ogQcN9KFwJVgBj8zVRvd8R9zvlk8iJbOrOPXZwGW4A8cxaWeq1RckViuoFw2kFiMBwkN5wIG0ILXaa0kfWD58yTttE49Id68CF5EwFmvUAwNDXVNJRhR3dO6h1agh5cEMp+/gO8wBATThg2IGHg6xiDiOZYNceDAiwPTyQAGE9nIf0oXDgx8NIkMoO8fFI55lXWfyx9LouPS8yN1y9elnW11ZkcXFB77+3tyf9QU+uXr0qr776qrbrb373e/nZz34m/d5Irly5IsVyRQGg7d192d4+kGgoUqvlFUgQ3aGGo4qQhsg9h+cKKpCAHPM+PSNEqQgiOLaCE7KkwWiN29DI4G/WSdN5dhRJKZdVICEEEUJDfN5cdkJjIya0IWkOBMvFlt2ul/ZcrgGhYZo0f1oggQY0rwsgYTLoK/RS1IwMeW3zyWggqPpyKSvpSST9biTFgsjNm2vyF+++I+/94B0Fou589rHc+fRP0moeyPLykrz40i2dw7b29uTBg8eysYX2Lsh4mpejo540Wz1ZvbAq7773fT22WKjKL/7tD/L7338sXz68I5lMXioLCxJNxoLkkGD2oK0xJgAk6KaDAmYOINLxaFJ/Psv6DnZMWKe2rpPaD6ys8HxrV1jH4dhmON48UNA1BkjQsWDCNmx/jLN3vgtAQuhU2HLO678MYQrHH+swfK64tmJd2XFurxc6vmyHszgjcfNA+JxnARLiHCquJ3ymcLwn9T37e/iMYbnjbEicbzW6ku4Xjq/T6pX3s458XBvPUNxnDG0IGTehHWFDPVlezoM8l33Nlo+fQyDFjm3bfvP6d1x/5XeO+Xg6NT+pj56VkWDbzo7LOKAlqR+E/e604+38h/vafqE+jMn6EZYxrOu4MRSOxacpu7t+fLKB50BCqSL5DAwAR3U9sSiStu3IoFrnXzeQYDuDLQs7xZ8bIyFkJVjjzXZ6Pj+ABDp7+J1AgsY1e6G6uEVAB2GQtUHb+1tiJHybQAJ3dHWC9jMJgQRsq+pCnwNwkHMihF4EL5PLS6ZQOgEkwIFUgRcPJDAEQHdJ4fh5MM7R74uSE5d+kUKZBBLQPnAklcUwcuEHdMxhbKsAX6czOxfOPL6nDgKuV6/XZ4wEPBZ/wzteTnthMHPCGNqgC5x/bgsknNA38BoJAAnIRsB1Dw8PFSjA/ZlxIszmgONw/VwejAEX2gDnmuEbGs4EJogKBDoHAJ9VS2ChPgMSwEhASkXQ/K0B4FggLqVmOuNTwKUcUwJlw+8K5OQLslCuaNrHjfsPFEiAww8XY9x3wpLF7MkY+BBIcDv4AFkdkKALG3bJAChpuEvOhWsASPDhDRqb7YXu0C/gFC9U6yqyCOYAzikWyg4cKjkBzU6nJZ0+whqGMtbdXgdYRX0XloLXBPOz6jQ4h9qlqsxoeSi0CKBA5xQ6VL7+8L86NWBY4GwXyqe7zYJdW791jt/02MlYxtORiuehDzndjYks1uuyuros1XJR9RSGUNefjDRbA9T6ERJe9kKYaJ9ep6uA2eraump/IKzho48+kr2Dpj5/q9N1gOjEGQ05qP17UdGjJn4rSavj7u+0ItwOtOoa5Ny41Re+p6idsobcGHVMhJPK39YwJJvHGoT4rAyh0VBSUXTCGX1aQ+TrBhKeWMN9AY+fOVnkaB5QkUHYy2iooFGxkJNcBrgTQKdIykWkac5LajyUQX8glZLItasX5dWXb8nNm9el027JJx//SQ539iSfTcvNF2/KjRdu6Bz1YHNTHm8fyv6B00cYjjJyeNhR7YQbt27IO++8LcsrdWm2uvLbX38uX9x5KNt7uy6bTqGkqSGR/rRQKas2BoEEt9vo7Rof0vB1AwlJhirGXOhgYTzTgLbGr70WP5OxSdbYzMnwrKPQ+ZrnvH1XgISwLjievi4gIXTUwvaiXTJvjkga7181kBC253HWnZMOTdx948pqj7PPeFYgwTJi4xxEXRtjxGh57Glzrx0HoR8wu9c5NRIIBpzY6fdhwWSK2ueyIALnVrtehJ/PCySE/dGCgxpK6dM+z+uHpwEJGg15etK9mU5WuAawXGrrnuOVND8y9CgEL+gnPS2QEI4fW5/P8hjPgQRTa6eFNtiJfKY874EENC5UyM/zChewcGKPm0Ds4Dh/R/h2NRJsaAOp5HbRtDSqcNDhuJCRQGCFQALFKuMmu//ZQxucc5+dUcO17/mdXRXDgyMGh01ZCEWloQNEoNMPIGGaQey0o0nrYuRDGzg/o/7pXCqN3INxBBKgkaDjyF8XxzNtIhxnXBPfUSMAzjm+A7sAx+EFxwqgARwy7PgfHR2p8wXHDLR5TvZwtvC7BRLgjFtGAsMpcA5BhBlo5XUauPuLcuP61FHBtRuNhpaXmgkoK1kUOJ4pGBWoyEHE0oUfYAfciSI6YMMCCTgP5cG9luqL+rwOdHAaCXBUj5kIDkwbjbzQKAQP1ZhxYRnMOqH3T2dkqbYgjze35OHdewokYKdcd3n9LneeQcx+kpsHJOAekQ9bmc7CKqCd4YAETdcIGjIAEp8/WgU4M6LtVi65kI1cruj6V84xTCDuqQBIvyPdgQNBMOWi7kCrHvaR0i7j+p0q2mUUUMBLdyvQ3yCj4AFCMiEcH3Iio8EQ8IcHB0Y+jd9IUmM4OBNNf5lO+33+8UgF9JzxhaQFU8kVEB7g+mdtoSKvvvyKvPXWG3JpbVVvOhoOlKlQryDEJiX7uzsK5pDFAoAFIoubW4+1D1+7dk379537DzSUIYrGsrSyLGurF1wfL5f1XltbW/Lw0WOZTnNyeNSZCZGCKYQ4eoxtAH+oI2SyAHCgbUdRVWVxpCXyoolWZFEZC4CTwK7I5XWOBXjiABkHGEWDoQpFtg/3JO3FJ+c53Ketj0mhDUlraxIjIXl9PR1IsE5AaDhnIR46AtiGcYzJM9JQpFqlILUy+jDSM05kOGhKtZiXy5fW5MaNq/rebbfk88+/kMO9ppQLZbn2whVZXV+Rg0ZDNh9vS7PZl85gKvsHmJ/S0oOoY7GoOgovvHBDOt2m3Lv7UDY2WnLUHEpv0Ifip2bw6GHsg4VTyCv4ACABwLCzFRwDB2wKXRMTQhuSdtxUSyNIORo6vae1IYEE9h06T1xPzuKE8ViWlaBq2F62nKEt8V0CEuIc2nlAgoK25whtsG0TB2J8l4AE6wTNntkDYnG2Idv7tP53XiDBsll5nzjnMGQz0R79toEEblJYx1S1dqjVFDjK4RwfOqYn/KUTukNPht/ocsR5yGT2sXWiNoMXnMT3ZNBp/YFtdQ4gAdcINaDCvhL2f5TBtmUSkHAakHGW/mnFUOnroUz0lZ4FSLBzyfk3op8zEmZ95jQgwS4wFkjgzuo3ASRYMCH8nIRoJRliREzjJmLb4Wynt8cmDZSk+4dAAic0XjeRehuoUtN4CA0RWw5e+392scWzAAkAEfCHnPZxQAKi+WcZHTyQoBO+F8B0u2ATjdnGpMgQCnyG41gtVGZAAiZHsga4A4/vmG0AjiWABFwfIAL+yFKAk4XfLZCA7/DHEBdemzoB+B7ZDAgkoDwUT1RRSZ9lAX2Hiyu1GmjwwrnHC99DfwH3x2/4nmkqrfYC2RW6iGVTykiwQAJBEwIJCG0gYwPAiAUSUHY4xmQfWEOQQAJ8aVd25+zi/jOjfSpSr1RnQMLezq4yEiBglx67RRsaCvYVAgkoH1/QJ9BrI3tBBqCTq0PcNxp4hgRV4+HYY+c/7xgvAA7gKBULTmsin3FCmxijKlA56AoyNKgTn0kpmwP3QMQBBO/AgEBdpsGgyLowBtD51Qmeego/skR4wxNpBwEERP3eLGUPGAQIcQDDYArmw3ikhgZi3RESMR4ONJYd166UilIoF2QQdaXXd5lAwET44V/+lfz47/5Gbl69qkBF8+hQUz0CsMnlMrL56KHs7e1oNhGELvS7A/n5z38u//r//kyf9+9+8vfyve99Tx48eCQ/+8XPpZAv6XGXr17T/gQqOfrv1s62bD3elYcPd6XRaEt/OFRwolguuywVHkhQJoNmnEAaVy+IiXaauOwWSOEIHQW0IxgLWU3VCpDJvQMmR3aICcAgjGMRTT85hHBnvydRu6FAAg0sjnf2sSRH1Aa4xjkySeuL5towAnon1muvah2uY9ahnLejwj4dAvW8lgJxMpHsqC/FDOpzpGEtV65ckFdeviXL9bIMB11pN3al3dqXdGosqysLmrXh4sV1GfS7cvfufTna70omnZf1S2tSX1qQRqspO/sH0uqAPTSRg0ZPQDaJRimp1hcURFhaXpDHjx/J55/flU47K5IqaHtH45EMxhPpjyLVSBhSZBPG7yzNGkN9vAPqs5/MW9+T2i8JSEja6GDKVdtfaCjj3Rq68/oH52LaMgQSrBMyz2EMnT+2L9+5YzuvD1F0NLQveHxc37TOFtemuOPwnWVmhM+gbXZOscVwfNk6xuewfHF21Fkd9XmO9llDG8K20ef3aXPmAQlJ/c86qXEAjp1PYu9vlscQFAjr0pYlBIbm9R87/mKd9nMyEmxoEMcPvqOdY/ufbT8+m60/+wzhPGz7mf18ViAB56D+yDjW+2qmJoCn819J68fTAgnhxqYN/YgrRdL9k/w3ZgXjRhHuETc/2r4X9sOw39p+dN7Q+Odii6bVTwMS7EIyU7fX2BxnwECFfE6YSJIPrb+HE5U1csILJHXKM90wOIiTx3cZSECR7QDG/6wLOKjWeOVv/D2M8QrrSNuRac9iYnTnpX88bqd4pNUOVpbPlpvffZvpH9UIMWKLs4UCjrOm0HP6CBB1Q7xtLl+UTD6nO52Y4DLZvIxg7GRyc9M/UswO1wEQwYWHGgnlogMSSE3Fbi10DHAcHCO84zssbBQ2RN3BYccfRRvhZOMzwAUwEnB9iC3ij8ZQqJGAa1tGAhxYpoAkQ4KpIrm4EnTgZI77Qvyv1x1oDD/S+MHJrS8syUK9qkJ5yjxALHFqIuMRQBbQn1PqyGo9asx6Rh3XwQDpGsFIAL0XZjpU8ieSy+ZloV6TpcVljcEfRxBP7LlddYgPjpwzx/oluKDhPSOn62BBBDVqJlOpFpCzfkPu37kv+zvbMhqMVGkejjYo/SmNe3Hq/XyfqECaE+WDcCL6OjVjsPsJ3Q3tJ5n8DEgYgpHgdRJ0YYP4G3pY3mX6QDhZqeR0EeA8uzZzbKnBKHLZMsBu8Zku0D7KOkojawbAmKyyF3QXHrso0ADIpCUajmcgEEACPA+FLDF3R6PeLM5vMh3rLjvAgpEXssyjDbJTSY0mKvoIBxr3XlKQqiLp/FQaR3vSaByqo//Dv/hL+dsf/0guX7wgo2igKR7bzaZUqxUVyny8vakZKG7duCWvvfaaZmr42c9+Lv/bP/9XOWo15R/+0z/KP/zDP2iIzL/+679qOszLly/L2vpFfS6mHu31kAawLz/7+fty0Ghp20Kwslqrz7QSUBcqxAhABeBBKq0AnxM8dXWbzUGXIq1twD4N5oQCuhnH/BkORw7MGzogisyeYbcj5VxK0l4vgsYOwV+ANq4/ntz1j8vWhTSQ6Dt2TbTz5by17ZmBBJ+lgmZomEKMDpoz/hnqkhJgMgSpczKW4mQoBWTnmA6VifDeu2/L3/34h7K+uiDNowP54+9/JTvbj2TQ60i1UpRL62ty4eKagjD3729Ip4WMNilZW1uRpdUlTf25p6lO27J/1JXpJC/NzlB6/ZGdULGgAAAgAElEQVTUagty6eplqVbLsru3JQ/ub0rzaCqFUl3bqtvrSy8aqR5Cd9CXVq+vOjZodzAVdE3y2iUKvkFMc+TS19l6t7bANwkksL25FuDe1tC15eJn7syFu5Z0OLhj+O8NSAgdtdDx5O9Mq8w2DJ1NHBf3Hdt7HkBCZ+Q5kHAsvhg6ZJwj7PiJA7tou8YBCbS/7fxm7/NNAgkK3HtnnUCCtaet/xEHJITACZ3ecB6PAxXIgKNdwHTEmiLaM+SgRwEGnwp3Q2cpg3Xr2YGEZwltCH2NbxpIoI3HOZJA69MCCWyD50DCs3jNc845DUg4MXgoyucVu3E5UgTnFScJcTovOIDBj3vYDv7EhHdKDKwOXL97jPPsgozvk6g7oeEXTjzs4LYeQiebhhnjntWI9VQn7i4w1p6TE4+xqrlxbZBoCGEnDvRAHztt1WrDc8MFGXWn1DBDz7KTJo/nM1haFsvPiSjOSIqbxG1b49l1oTeWedifkvrf1CPaaTiK2phUwXXx5nDIACRkSy4lX7rgVPXFx6gDTIARrvR0nyEBbcWQBif05wqIJRnPDeeZaRHxu44jn1kBoAH+cA6uaXfRcR4zI5CRAMq2BQwodqhOUjYrq6urM5ADkyavPwtP0Hh35+go2AFavTr3bucOxzPcwPYvZVQUc1IoQSwS10VGiKaMxxN1GhdUywDx6dgNR+gBnDeN2td3/I/7oh5ycIQzOQ0/AJXdpTekkI1Tz8/lClIqFaRSqUmhkNNdeDg4w6inbAMVHfTPwH6r43oEMVO/oz4ez0IrtC+OJ1IrV+Te3Tty5/Mv5XB/X1JjhGvB2VYlA8UONMhlhrahX2jQi0xSY5HJUFJZ55Q6mmRW8sWCgghO8R8ZN8YSDR0TgtkCUFaEQmSKWYmQ7SCdVhCHApuof7AU0E79/lCdWZQqm807Z0gdIeg/5F3RQOVG2+HeWYAIvjuDjaAABnbbM4J+jv/xDkZINptSpgO0EDQVaNSXUdSTYj4n1UpByvmc9HptQYgHGAWtZlNajSNZX1+XV169JeNxS+7e+UwBLIh7vvDCC/Luu9/X3xHGcHi478rm6wjjAo761ctQ3r8uAATASPhv//xfpdPvyX/4yU/l3XffVTAMIQ84Fxkd0N+gnwCH3oXxFKXdH8i/vf+B3Lv/SPvFtas3ZII0hKOUFMoVGU8g/Ii0gWkZA0wA28KzEsDgAOtjOvIOpu7uuHaEmCXaEvOLipq2nUhpH2DCwOmVRP1IomFPlpfKLrjP69OAtUFjJ4u5SR1Vb/hpPIgDsCyAro46mBMenLcGKUBKrjH2ezjfKRiUWLM8MGLXImoYAbDji+AI/lccbRRJNgWgKXKsqjzmKohXDiUaD91pKWRmKaDLSdTr6jkFZdpkJDMaSm4wlnJWpFLNysULy/K3f/Ou/Of/5adSqeTkow9/Jx/8/n1pNw9UEwFhIugXSwt16XV6sndwKM2jtmZiAAhUrlQ0FGH38NCFqwzH0u2MpDOIZDRJS6lSlZIyskT6ALxGomENEN3EfNLu9JxexhCMhJRm6iiUygoioG01JepsrT9mJsyzXb7q7+OcLGoc0AaIc/itPROWSceWn6s5BxEwtcfOc8RpiIc2U7iOxjk/2t9OS2Ifo/5v7SF8VpbenBh6CwLMa4uZAHiQvYJjgWvbPPsizsbgvULbIXRWuN6c1k9OezaeR8YeymrXWtpIdq6gjUg7iLbXvPvwHk/YbrRJjNC2nT/int1ei/1F7Tdqp3knnO1Gxzwsmy3LsV6QmxN5XWsDs43CZ+H/NpxX52/POuS4CM+37Uib/3gDwgHvYX8J+y2vaY+bN0bs/UN/Cv8riK0Jlp58x/qBuRy/q3gy1jf/jqGXZN8nzWHWf4sbIwTS7Hiy7Ym+e2Jd8vMrj08CgsJ+FpaXGgmWkWDnPDJKQj/Qtg/bDsdY9g+O4cZYUj3NnX9sbKI5aDYtplPPszaEE/ksHuo7DCSwLdmBdaB+i0CCXZTiJh076cYBCaSUc4eBE98MaDiV2JQ80VgDg4OVlMgkIEEnCyCmnlsVLlYczCGQYI2WJCAhLAPbUoEjjTE/qdHxVQAJKPfEZynJZoqSBgMBqQKhAg5gIJ916SBxb7/DBSeQ+gXWGMD3nFTZ1nAWCSRgJ5n1hPpnekR8h+MYCoBzQyABx8IxBSsAYALqkikOcR7qArvEZBfgmrqz7XUIlG1kgDROtNaAgYPIXWBbtwQSSpWiCu/BwQNDguAAykTQwz6DXVTxTKVCZcbGoBFgUWI+BzUldMe+UJjt9EIhHg4wzlX2iAd4aGjN0r15oIwgD2Lcce1yMS/37t2Tu59/IUeHDUE6RwjIKuKvfpQTILWvY+BqKiPpSxYUBopCpjKqp+GAEUehRxz+yKeTRHsRnMQu+TjrtBXwHTNvKNNBNSryPsMGygIdDgRa5NRZxnWd2JKntqf8ORADBSjlAbJKoezBPgATuWNxTwFAlpbhqCfQuAezYjwZyqDXlel0IKtLi3Lp4qrGvxfyWVmq19SBbOw3ZG9/Ryrlmly9ui6dzq5sPLyj/RYO/+3btzUUARvxBwcHUq64cQFFf/Rv9E+yQ9BX6rVl2djYkF/+8peqe4Cwhrffflv7EoAEtLcLwRmoM0+ADfd7vLcvm7uHcthoS31hUZaXVzVtJOqnWllELUouX5ZsqaQifFMwGiZj3QGH9gnqN59COzkweQBxyGgg/aFjf6B/IGOGjpmuY7T41BgyiQAyABQZSy6dkpyO44lMYPgpuOqMYkwRqovh/1d3FgazDzFh+r+ZoRZqDnlEKHRinh1IcPONzp8jCEU6AAnIE8QK4XTreJ1EIvARENqSRSwtUoQOlX2RSU8km0lLfjKR8kSkkhNZW6/LzRuX5M03b8sbb96W6agnH3/ygTy484UCgxCmhBbCytKqMq0GnaHsNw6l2W6poOhifVkqtQWJRhPZ1T52KO1+JJ12XwaYp9IALZnyc6LMpwHCj6ZZGY1TymQAKDUYigosRmOEQ0yUcQIQScenUwNx2jceqJ8ByM9qST7FeaFDxXYI13TrtHC+jFtb+RtBCDt/8l48L1xH6WCfFUiw8/YJZ+iMQIJdA+3zxTEmk5yLE1UOgMhsBNGGmo0no+pubbGw2dgGpx0T2pFcc07rAmGbx/UBrs/4jaF9uGa4qYX/LZCA479uIIFtHdqus/HDMDq/mUcnnvXJtmF7hP3orEDCvP7HdRfvZH+yDLRjwjFky8J6JugROqy2H9l+O69ebDltv4gdvwxLpm6PmZd4rgU17P3ZHmfZ6Dytf54VSOD9LDBHm9SOi/D38wIJBDLYj2hDs/+5zRum+D7eUGY72Dp7DiQ8xWL1LIf+uTAS2Gmso2oXsHBg63FfMyPhxO6oATRC9JIoGwcFJ0HuSNvYKDtBhvSysP2TEEsLJNDh52A9K5DAe84zdsgWsQs+78uJ0C5U9jMXBzqGTxgZZhIOF4izjIU4RgLOI5BQyIO+7YAEiHcRSMBuMWLgYZyijBQUxDOSjYDvmRaRfRN1ynAEdbR9IWkEUmcAX+M41BMXRp6HY8k8gDOEe9Bxx7Fw1JhGkQwDhizwPuxXKh5nUGS2oe7IBjv4dpfAMhLAMMA9mfaRKSEZ30bnHddzDrJzpnViT7tnxB/bWAEOzw7Cc/Azn+U4HAaDN5pRx1XXwV+b11Mk37MPtF2ZwrLbcwJ92bTcv39f7n95R5qNI50PcsicoEwEByToouQbyo63CajRMpBs1u1qOwDO6SJAgHM8xsLm7j/BZ4TKpHOONo92TU1lknW0e5QdDA/8xl1KdaD7kepzQDsBu8XREP0Lu+LOIUWYhY5bbzCr3wnKo59r4LQhW0Q2jUwQBUG6Ue1bqZzkC1np9puSSo91h1lSY41dz6THcuPaFXnx1nUZdtuSz0JAryTVSllyaYg/DjS0RFJg3jQkGnS1zNhthlgiPm9sPFThzavXLsvNmzeVuo7+AXABbAOwCwAcLC6saP/+9NNPZXNzU15//XV55513FEj4+OOPFVxBOwFEYFpU1J2GF3R6kimWJRqDvVNSAOHwoKVhJ+VSDY8to0lKMnmEJmH8FtUrBtWdKSBzaQBhbherF7kQmG6/p2DCcOxiZXX8jVyYQi7tw5MA5Iwj6feaUsgBPHIsHgCrcJon+JuMFYSBsQb2gPZzDyRoYItJQxhndOp85oEFa6zZz46RcBwiyPmRjAQbw861hX1Vs3SMwL6IFEhAaAx2F9W5BNsl5wRJx6OBZl9A8loZQxVGJJ9LSyWXkXpmKpnpSK5dvSRvvPmSXL++LqVyWg73tuTO3U/laH9P+1YBLKxiSbOTYN4b9Efaxq1OW8PGFmqLUl2oa5sBSNje2ZOjTl96vb5MM8jGUFYgAaEqHYQwdAcurCxXkU63J50uND0ALBe1zgbRRAZDZCJxbBTUi9PE8HONZ/HMAJ2zLBbnPCbOiQwdpNBZsGt9eKx1gugIhaAtj7HrPO/Bddmu2/Y4zqGhrWLLcVZGAqvO3hufvyoggWUKd+zj6jy0Nay9GOcghnaFPd/WzWndIyyH/Z9hajjfth/tL+vcktI9azOuS3NYHWH5nihvjMaWfV7u9Ibz02yjzotL43faDHb9Pi+QYPtaXP/XcY2QPc/MwTFkW9IJpf0QjoHQbrX2L+dK68DaZ7H9Oa5cYbljy042SAAk2LoO68/ODzju6wYSLJhl+yw/243AuN9PmzvCcRU3fuz97fH2Xmwr9kH2P2tT4vgQSKAtfJ5p/blGgqm9PycggQPWOifW8LKThx7zNQMJdITthBROynax50JIWpYKtXljlhOHRelmKuRzRkPSQkdDhU4cEVCL8oUT7olrcmftlNFojYfw2ZOABFIfuZhyAplNMEHAsV3kzzJBJAEJ5dKCAggAEgAoCGLRCzmNY9cYbIi6aVaHvL6jnGgv7qDDybeGCncV2M6Ii2bdA4CAwwQDG9+p6F4+HwskkLkAIAEgBlMs4pnhZOF3ZuxAHRLoIFWMOx+guYfjw7JgcD0CIywznodAQlop646SCVYCfkNZACawPsiCIJBACr/+DofUOEtsM/bLEOQ4CbTBZQAN0YU1KEjjs1+gfFreqTPOlDnj6Zx4nnazpXWEnfiH9x/Ig3v39DsAK/OAhFnc+KzPOSABjpIzuJyTglAYPBOcfQUA1dhLOzE/hGR4Fgsc2my1rLukrl84MALlQ5toeEO+KNVqTUrFmgII7RYAkKFqTbi+B0FF5+zqbquqmKNP4VpgpWQUDIFDWELoRLbgnjEN5y4rwzFAgIHkCzmplPPQaZRSISNXLq/LzetXpHXUkMbhvvTbbVlaqsvLL96W5eVlOWo0ZOPRPalVsnL9xpUZ+wR9dnd3V+7c+UId/4uX1uWtt96SS5cuyN7enjx+/HjGLtje3pZh340XsELQHj/4wQ8USADY8Mknn2i94Hdqh+B7PKtm8FheldWLl2UYjeXoqCU723tKmS8Uq8oIabbhYPal3R1IF9kpslkpVxeUSo/YUrBE0tO8ZrWA4w1hSggpDsauPkcaXuMBIoSCIPTHh+Fw3Rh0m8pIIDg2nThhT4AJABryCBdQboRntqTAAnIgAl7oI6EjZ41OOM40oOIMtbMCCTSkuK7onIPUgwASJpEGX+haBZbLZOLntKyUS0UZdluqmSEAHJA6NSOytFCVtaWqFGUs3daBslfeefd7cvHComZp2Nq8Lxub96TX6UullJFa1WUlKSIrSSYLPEIG0VBa3Y6yuxC2gLlyPElryAMYCc3uQKAtkitVpVJd0DkY4ECz2dYsDahViCu2wFroDyVfqEixsiCSyiozpd0fSn8wVjAJAIVunjN8UdNMoOGT01+eZR05yzFxTq0F60MQgY526LhahwhtZp0eOqJ2Z9ACSOxLBBF4bdsHbf8L1/4nfmNIYIL9YR10e+/zOkIMbWC52L95DxYrBA/s93Z9to9xmi0R1ltS+58GJOi84kMc6Yzb8tHBtfYf6zOJkfBVAwlPOOU+awYdetqPPC7cUbf9R4+ZpUKOD21I7H8ewMBxISNBmXlmUyIE5TgW6HBawIZ2Gssfjk0+Rzg248objpnZWPBgZgKp58T8b201zulJfe+035MYCRZIiuvDrHPWZfj+VQEJ4fzBemA/YzntuGe72mO5TrOcZGQ9ex3Grx9sU8xPh0dHjoUImqY62ykNxdUQ6TjBpGcoTGr6tJ7PM9wk6ZQ/NyCBEwZ3975NIIFOv52IwsmU/xNVpcOG8ms8rgcT6MBxgtSJLyG04axAAsoQx0iImyifBkiIM35tfzwvkEAgZd5CndT3ffYujRl3M7Z7JyMBQEKuVJRi2TETACQgtAFAAsQTEWvNRYzthXq04QtEQmn0cdHVRc5rfKAt4UBaRoJLB+jSB+JFRgI+E0iAowjHnEAC7qUq/z2onQ9mZWPoBcMNmIax3+2doIayH1jVYrJhWH51lrmDnoWjdUxZx/3hEFAvAucSZMAzEtTA73iefrd/AsgIjTpcj4sDF3oeAzHGXMalduSCAEYCn1XTJ3ogAZRz9luUp9Nqux3ucSQbDx/JowcPpNvuaBpK6AGoyCjCGmKAsuNFAs7gSMUltZxjryicc7v+owigQOSEDwFawgmFtkHGOaWg2lcX60q35/yAeh/4zAgQmFxbW5NqdUEy6YIcHTXlYL+pgAK1FsCoh1o96hkx/QQS4IBiD3bQG6qzhOcqYmc+48BTZCUAADKZdFUDoVQuyOXLF2R1pS7lYlaWFmuyvrook/FItjYeyf72Y6lVKvLy7ReVebC7syNffPGp3Lx+WX74Vz/QNgezA4wD1e/otrSPrKws6TNo6sf9fe2baB8cA1Ch23V99dGjRzrPvfzyy8pgwHe4ljq8PvMJAQX8DzBj/cIluXr9hhy12vLFF1/IxqMtqZZrsr5+SYaDkeztH0mz3ZaHmztyf2NTeqNIxRirC4vKShhAt2KSFZk6wUuN9dX0mW4qGCPEBSkFNfbBg0RgMwD40u+Q9WLgNDTUR50qMCVTtCcEOseSy3hOAUJPXHJZ/Z6GjAIJfhKyDqI1nHjsPCCBv8e9EwixQAKdV9XEAHNiir36tD4r9RswTsvFguRzGRn1OzLq92Ua9SWbmmqYy7WrF+XKhTWRqCuPN+4pCPXGmy/L5YsrMhi2ZWf7oTze3pBuuy3VckEqHlgEkIZ+gVAdjNlOzzGOcgWnDwLdgwMVW2xJdwhQZiyFyoIs1JcUSOgNhtI4bEp/GGlbtdod6QyGOh7qiytSri5LNJrKUaMjze5QGkedWZgDwBI8oxqdGmwC8dFjscXEteKcB8QBCVz/CJiGO5ChhoCdH/GZYV5sZwIJnA8dS+qYEm/XeYIN9rFOczzjnAKul/OqJpzPOZ7poJ0XSGB8Pu5vdybPCiTY3Us7/sK2SrKjkrpGEpBgd3at86rzEOw87xBbMF+f2Xsi865vgSo7P7C8DA2dd35cf7DAFPV5WE5bVmt/23vzmk8DJLj59Ulhb9pStJ1x3DxGQhyQwHq1/ZLXou3B3+L8CNZb7NiYU2Y+y5MbE8fMMrYP/Qe7BsSVI6n/zfs9CUgI1yFeh8/N/hW6sXFurW338Dpzy+fTb1pQwG7Kah+aE9pgwQV15L3dyn7AvvOsdefOew4kzOrvzwVImE2OpnORFh527NkC9zUzEuwACBdsu3BxcqHTyQUD5WeMOn4jhZY73+cFEuxCPo/aZev1iQndxI/HGUpJOFncRGTPSQptmBn6QRo0TryJBoAXpZsHJGAnuFApS7laU2YCnD9sySG0AUCCxhV72pRlijArgzqzXuSFjjh3nbHgFYqgVrsdSrQzQxZQbuorEEhgVgU827GWghPpo+YCzqPzzgUV31Hg0eo4gMYNhzoOxeXOCK+H8rH8uL+yMApZKZah4+B2jOH8oQ7ISCCwEgIJBBrwPAAS+PxcFDhm7K4aDWTWhUOW00orB5DAZ4BGAusD14cTrb/5rA74rOXpdJXGDuV9xOhvPXyk5QeI4EQJsUY4kUZmmJoBCLMBASaB271VQ8qndlT9DIgs4l79SFMyqvOUccKbyLKgDk0mJ6VaVSn0cCjh2DkAx4UzoK2QsaAI+v5wItvbu7K321C2QSFf1GtOUjhnIMNRpNkI9KUGFxgSDkjAjjMMhnw2J2lVSHXif/ks+kpbhhHYBovy0u2bcunCirISACYs1quSy6aleXggRxCiFFHFfOwog12w83hTU/298873NbTms88+kwcPHmgfWL+wqkKftVpFAYH9/V39/tKlS8omQFjDl19+KcViVYsMUAEMBRyD9nNsDMfGwR/GE1JGAsRA/6GRAFYCABaERhzsN+TmzVty7doNFUjc2d+Xo2ZX00TeffhI9g5bEiGMJFfQ3WnE1qelJFM48hAzQFwIlbABLGicCENufH9AzWo9u2xFoyFEO9H/APZBOwCsBc0cCZlRTXvoMnsAMHAZEJBwksbgZOxQC2RtmCpbwYmLhi9rPNrPYCRwrot7p4Pp5ihQYRE+gy7ixk006mu2CJ2j/A4e+gf6SqVUkEk01PChKVKtyljW6gty4/pluXblsizVy9JrH8rW5j1JpyZy/cZluXRhWYCjHR7syMbmA+m0jlQcFSAW0qpC4FJ3X6dpGSJ0qh8psAYxVezQdPsjaSCMpd3TFI6IssiXK1Kr1TVrDsIaABxxXB112socKZdrsrp2QYqlBTlqDWT/4Eg63ZHsH6B/j6SPMAfAJVmvbcPUmGhLzcLy9b/mAQnWUQmde7v+0Ri2xnMIJHDTgdexQALXektBD5963noZ5wTodwmMBFzfOvjWYWPZTrMvklrFhprZ+9j1y46L8HMIJNj7xdmMYVnjwBh7jdARiwMoTjjmHji1DjnvYR1czgEAiE8b/+cFEsL6t2VV+9WHNtApY7nprJ2XkRA66qHDbp1BrsMWSHDLoc/C48OabH0xLILzJOvaOqezudqEgLJeOCbP0ofDMRQCCba/8XO448+yJNnVSeOGvycBCWe9zrzjbDmfBUggUydsA3td+krsC2GfoW0YAqqci87zjPPSJ9NWhH/2nJFgUufo4PuOZ21gh7CT3bcNJNgdhrhJjU6T/Q2TB502OJcWSIDhgN8IMCSFNiQNElIBcZwFEjj52oUybiKIW3jjJsTQQOExSUBC3EJoDa9wonnaiRaK+2rszGEkQCOhiCwEi0sqtjjBznMG4mqFGZCA85XqXyic0DRA3dJ4Y32STcJwlTx0Enx4g8Zp91zsPo5DOALqfx6Q4DQJ0nocnCs4Xnjp7rRXHiZNHn0GDj7+UFZ8r0BCG5kW4pWK2fYcQ+oMe8eFjt7CYk0Gg76GY2ioQCajjiIBC1ybAntkJKCsLG80iGbPHxqCZEKwvflcOM7pJeTUKcNkznLBsWJYiSoKewBBY9c960PZGP2B1lPr8EBj87c3NrWchUxWHWVlInggYWY0+A9WbBHZCAgggYGAcmS9GCRY06DUI7OHAwCzykDB7qmObzg1CC/Q0CUHJGhfymdUfA4Cmi6tZ1G6nYE8erSpjARcp1yualgDHEEACdhdByCh40pVtOH2jTXLgIrqIYUm7g8nFuwMgbOIsg8ERJvLly/K7Vs3pVTMSb/blEI+I+trS0p9PzzYlWbjQMNDwPjA+S79aFPW1+Dcr8mFCxe0/R8+fKh1cOPmNRVfbLWOlG2ANKOvvPKKvPnmm+pYgEEAMcWLF69qX0EbfPjhh8rIQX9maArDbFB/EHGEmCMABdwfIRRoM2wq4x5o19u3X5LV1XU5PDiSVqsjQ02SkFKa/MPNbbm/sSF7Bw2RVFpyhZpMJhAYzGhmB6Uc4t3rKKiWgmRmqT3JTslmUG85DQ9B1oexgh3QRBgp0yOFbB7TkaSmyIaAJLLIruAZCamRZyyoTLdMPP0hPUEs/1jwbh3b2bzpWSs0gkNjaTbnzmKl3U47UnzSkEK6VYBc6LN4LuzId4ad2U4NnBJVCR8NpZDNSRkgaRRJLjWRNMCtXEpevHZFXnv1FanXKqoPsbv3UHq9IynmsrK8Upe19SVZXKpIq3kgd+58qUACmC/oe8pGKjgmEvQMoH8AQUQAssVCWcvRbPdl//BQNRCgbZCGpkgeGVsqCrwBSEBog4ZtpbPSGUJDIS2L9VVZXlkXSeVlZ68h+wcdGURTabcR3jCS3gBZOIAN5RzLRKMaIDLqMlN8E684ICHcNQvb1YLTdFo4T3JjQR06H4ITAgm6thm1cvzPMUUnOm4NDx0j2if2XT+T0ndKBYaOMtcbvNuNjCT7Iu4WnIstuIJ6smsFx8xsHvdjhDYPn4n1aI+PcxStLXNeIIH2F+8drnWzdc2zSkIwCOMqLK/9P2R8hn1QWUgmDXv4e2j/2b4XAgm0VWw/pe1g72HbOSm0IckRZX/WuQ5rk8naQMfRtm/YBzBe6IiyP1jblPa53QWfN17m9d8Q/GB5ZhlHTOaM0Ha29rFtm9B+ftb567sOJGBTgeuXZerYOp3HSOAx4UaVHRNJ4zepXp8DCaaG/j0zEmxnsRMGO9cszZ1ZPE4sHF8zI4HpReyCQLQ2XLi4GBJIQIfXXVOk4/ITHnfrCCSEWQuSOn74+3mBBAuEhIsQHWT7nOHxSUACz2X9caHl5ELn2QII/HyWukgCEnLZkpQXalJfWtYQBwAJ2ESEQQ6NBDASUDbugqPtqAmAMqJ+w9g7HD/bMdE88+5FpxvnK7VYU505MSG8A6iAk4XXcZpIBzhoGsUcFP2dw8w+juNYDoAIFGV0aQUhWtae7fraSZV1SFYB/rfILz7DQVhcXjwhhofvcY8wtAH3QrnQXviNoQ0TLxqI8trr0yBmn+Jz4V3DKiAcWMhLNOipQ02Qw4VBOw0H3bHX1Icuu4iGDQwGWl5NiTiZaIrCx5ubsrWxqb8Vs6gM3kQAACAASURBVLkngISZIKZf8G1MYzabmTlr2GHFCzunCvZNRdXkszkHJKRzeTW8YbypYGQ2r+EIYBMoYyIFsktaytWKXFhbl9X1Nd2hxvmdVl8ePtqUxkFTrw8KP8Twoqgvg1FXegNoqbiUhYz5R92Beg+HCd52AbtHyCwQDZVdkM+Cpp6XxXpJXnjhhly5fEEGPWgNbEqpmJUb1y5Lu3kkD+/fle3Hmyq6uLa8pkwU7AgPBz3paZaHqbz44osKJoBZACcfjASEH/zxjx8oOACg4qc//almZcDvABIABNy8eVuBp7t378qvf/1r7YtgLeCaEGukIYF6Rf8FOIHj8RtYDbuPt7UvQTsB/ev61WtKk9/ZBsgwlIXlFVldvyzFSk3uPtiUX77/W/n8yztKi68vrkmvn5axgohelA879aC+I4YeAoRZl3XFDaiJtjVBwxxEANMuRWs0RP+GHoYDbsZISxr1JZNFuINjIwBMUJFFQbYEkF1SMp14SpT6si5OGH/6uxhH6zxAAsrkqdFk8iC9KdKYtvpNZSgAIAIwgnExGQ4VUKsUEBo0kkImpdkaqqWsvPnqK/L6ay/JZDSShw8+lwebX0o+n5HlxQWpLZRkZWVR277bOZLPPvtUgQSEtcDhQVvWKgDG8jIYRBqWgAwLaD9kAQEbpHHYlt39PdW1AFAAZk4aIUH5grZHt+sYCQokZNKaAhTzcH1pTZYWV1VDYXNrTw4OezKZ5lQfoTsYSb+HFJKIMsopmKBOz2QsWWWefHtAQuiozLoas0qY9NbWeeBcaVlieCYLJGg/8g6oa3fX1wgk4D1xxzqGTs61Rd+fAkggaBLeP3TA7P/WsYpdz33qwWcFEuyO9Dwg4cTzml1tfJ/kiFi7RUd4IIrIjRDeg+u9BUKsXTgDrf1mwdcNJNCWYPlCIAFrGZ/RMl1Y5q8DSLDtgc+4B+5HIMEyEshSsI6ntQ9pV9MOpl1pn5c2Z5xdyfaMAwvCcob9yAIJcbaz7e+hfcu+ZPtP7PhI+PK7DiRgbWC/sn2JY5VznAVkLYOHYxTH2TmC9Zc4vyTU33MgIawgWMtTkXqlJnnsXI2Pc13z0K+DkZDU+W1Dxw1W/s6FEp3OxobbTmUn9dkE8CSL9ESRwoU2qbxP+zuV7TkgLIiAa8ERtAucHRjqXHk1cGuA2AmLO+D4DtfmxEPthThHnJMp3u3zhwu+GiVMa2YMjqcZpLZNbd3xe1D9Kc6HOmI2Au5KjxGDfo4XVO9xrwx2JUGBZ8gshPqQaz5X1jh2AAlM/wixRZwBlwBAAuqQu6haJ2aH34ID4eSH9uj2esc0Z6+8T+OPxiINPpsKD8wFt4A6xx1OFidT9hEbL4vfKMrodgSdJgMYCdQYsOW24yocNygX+2mtXlPjlar6uDZ20vGO71GnzCLBxR6/obwAP6DRYBftcEFHe3Mhx3GhIZNFej2lbLvYZ0ZREqyDQ4YygKqN+kA59dkmU2k3m7K9tSn7u7uyt7OrfQuhDdiZZTjDaBgdU3NhtGocvU+5CHDF7vh6kCCVzWl2BqQYVDFNXDOblwyyf+QcyAAnCMUYYb5Sx3OojlS9WpO1ixfk8oWLsrC0iEQK0h30ZdCNpNXpySF2Ww+PtL9WKiXdBd7e3pJmp+sYMemMtLo9rXuMdTjtULabIrwBaSZRV5jogTZM+rKyXJJ33npV3njzVQWG9nbAetiRQb8tqSkcsI7sbm9oCMzy0qLcuvGCLFSr0my25GBvV7Mv4Hnq9bpcvXpVQQCUo9fr6Nz10UcfKmDwvbfflH/6p39SIABOP75DKMOt269quALYCL/5zW80HAJ/h4eHGuZD8At9ByESACXIhlGwYX9PxTJxfzAV9nZ3lSJ//fpNBRTwl82VZHntsmzvN+Sf/+X/kA//9LFkskVJZwsymhbB1VAgYQKGATQsEAKiv+PdUe4BnqA+3c66Y5Qgg8UUqCLCETS8xgEJg35Hjhp70m4eSi6X0qwH42igYQ44F4wA9D+dX1MuU4eKcPoMHAgVYigOsoro+KBAo+oveN0IABHoX57ezOP03cduIqyC/R0LvI6TDJgKLixmmkVIVV/lTtGXoYUwGYqsLJTl2sV1KWREjg52JZ9Oy7XLq3Lrpgt/AVBw5+7nsr33UNKZiVRKJblwcU2uXLkk5XJRDg4hrLkl3TaACheSpyFPEK1VHRf0rYGmRs0XyzoXoE7brb7s7O1Ko9lRtgKYCJVqTbKFooJyaH8AROowT8aaGrJSq0qpUpfxKCWHjY40jrrSHwJQLGh7DkZTGQ7Gmt0DkA5ET7lGob04n6GPce0LDcx5jgLnXGvo27U4NGrt+s35jGWJe+e8Ns9QZlYgu8tvd08JvHK+xj1smBgdrdOW0DgnjM+L+Sx0gqydwDWP8zEdZYLrSfZVyFgIHSoFX73ALgF6y8gL2ye0MQjS2zZjmefZJk9jboRAgm1jrnt4Rj4n7TLrNOE4HmOPwzEIw7PlDduKZQ3756yNgvTZodMc53zZdRiZq6y9Z21Hu27PqzMA/Hw23It9if3Fnhf2M/Zllie0k+334XVYH3HjMxyHdseb/dY6pmzHuPd5/ouWx2drQEiinXdsnePeHM92Z53tlzR+7KaSLR8/hxpQ4bx3VqBsXvtyTrX1xXbm5lDcfMHvuJEQ2qb2+Vkvtr1Zn3be5DPreutFalk/YV+NG7fxz/hcI+Fkvfw7BRL4EJyMuFOPjsEd2tmgMQbENwUkJC1GRJg5CEjp5WCDExZOkCcMhUBs0Q5KLkCcDGhM4BguWBbRtIuIHYh2kQ0/f11AAu+jOgK6+1yYOaXMRqCL6jlVt0MgAemsdNLzzh5CG2pLizNGQhoU9WJeHUXVp8i4SYlaCGw3thnqkboHdtFy1Pz8LF89nW462xZEQHmocYB7oU/AQUQ9gGINIAG7tASNaKzRGOGuC4EE3BvfgRLf7bRmLAaGEtiJmUCTXVxRRvbTctUhxnhGlAnfA0jAvQiioLx4PpznmAwuiwTQ5giJ3w39lswC9j8491xw7EKg/dzTxQmQ6Xd+x4dgzMADFXBgUC9MIQgDBkDCg3t35WBvTw73D7SMABJ0IQcP2jMZsOBru3pBvrHfNdY5Jp3zAnUOYID4JijYLowhK3mwWODwpTKSzee1H+c0rSco8y5EQI2TqWNroO6wsw/nGm2aTmU07AE7uM2jtjze2pW9vQOlhquoZDEj7R5YJRNlLiBoQePLsWPrDbNo0JFRNJRMaiwFOLLpqYpMTqKurNYL8sorN+Wtt95UccVuB4r7D2Tn8Ya0W4cqRldEjHshL9VSWZbqi+o0khGA+mQ4ztLSkrz33nuapQFIPdgJYCQAMLh0+YL8xV/8heAY9AcABfh9Ze2SvPTSSwpI/OEPf3DOdTqt7YR+grqATgTaGDoIH330kbbjCy+8IDdu3JBHd++qyCMyUKBuATag7n70t38j167flP39I9neO1Thvq2dQ3n/Nx/I3Ycbyt5o90YimarS4bHbPUnn1PEUpHjMFiSVz2tmCISWIM5fWSQArlQmBTu8OUlPspo+EmyEKYCEyUiG/Y60mg3ptBvS6TSVnYBwAaBCyPCA87V/Q0iwUFJnYMYMG09kNB4qMwDXBEsA/RxAgu+QM+AR/Q1ZDuyLx1GPAawbDAsFx3ApvwbCgJxMhzJOI/UjdBwyQLVkMhApZkWurq/JtUvrslxfkJ2tBxL1OrJSrzqRxUvrMhj25P79O7K1+0AQMoH6AQPl4sV1qdbK0m63VFyzdXQ4AxI0pKnkQhgABvQQXqT6Bo4phXHTaDRla2dbmkctdfrLJYAE0OrIa5iQAgkDn1UDQNx0IsVqVbOaIJThqNGVZqsr0QjAUF5S6aIMo6mKMyIlJLNgkFWEscdNCBq9dv47be3jfBQ6t9ZgpwFt28geHzLyQmfpLEAC50c6Obb8+EygJI6RYB3105wB/hY+axKQwLndPifLi/ez2EdhfdoyAJC1879lO9i6Dx0krs9kjM7sQc84iHNK4+onvG54TNi+dh21tisBHdplFuCgY8m+gPMIBhFICG3csBzzgIQwNNY62Kw/e1/r6KtDls8dz0eePWmd4qT6mQck8Jnt+XFAAh1BAg9hf5oHSJwXSAjrO7S74xzR8BhuzJ4GJNA/sDZ/Ulvbtg+BgLB+ktLfJgEJ8+YMfm+BELap/Y62qX0mO/YoNmsBnHBOZltyrrHz+DwggX3a1mvcHJHUf5+LLT4x0zwbI4E7d0kd6ll/tw1pBwE/s1MSSCAjAeeR6hQOPNvxYnStThQ1CfFLei4OinAA2zJwANDR5zOhkzM+3k5MJxZzkz4knKh4XQskYGDiOC5EoSExbxGIuza+SwISkgyFefVn251pEPEdsxHQCAHV+DwvOHOKOEPsDDt9hpEAIwUGKhkJEF3MFouSKxc1tAGLMBaBsF9yxxR1rXH4rZb+0WjhDh0cwTHF/3o9dSjpaNOhhiON68PxhmOpLIZuV3fW4ZDBybFAAp6BxhScSaX3e4ONmSQIJCCuG6ENyLpg2Qt28YBzG/Y9/E/ju1g+DrXAM+LZ4Cwy7SUcTjwDFwyi+7MMFFCMNwCDc9Z83nfPmuDzWKOUYwC767gW9SmQVgfl51jqd6AjISr2hhccVDVko5E0Gw25d+dLOTo8lGbjyDEXNC2cKJBwwhD1TAT8BiBBUy1OU5JPYTfbi9f550iDRpxF/8hKrb4gwxGYQ1P9DqkHYXxhFxsiiIeH+3ofhEhgx3Zt3QkKog5LxYrbW56IREOADl3Z2d6X3d196ana/VRBAUevS89E5QAqwEhRQy+dkkGvI4MeUl0im4jL2KDU+0FbFis5uf3CFXn99dfkhZtXpVwpqFDel59+LPfufKaq/cjUcHF9TQb9rgJ3AGVQjxCpxH3xGWAB+tD3v/99+clPfqKpIgEOPHhwT9kH2IUnOIL2hljjnXt3JVeoqHYC6h7XozAnxgpAFYAFYDng9/fff19+8YtfaL9/44039O/hnXtycLAntWpZgZVG41AZDT/80V/Lrdu35c6XD2Rje1f2D1uyu9+UL+5uyNbuvjSPurJ/1JFMpiLTDFgHOQUSoGQg6aKk80VJZQpy4eIlQR/H+HNjaexCHHzKx1yupClMwSIQDySgrru9jgz7bWkc7Mtw0FXHezoe6M4/HG/tv6OxlhnOgI4nz1QAwBcNoOEROQAALrUHElTjgvRoDyTYUBsIQaI7EEhIKaXTAQm4r6OyggkBcAupH/uSy7usFMPuVPJpkSsXluW1F2/J9YsXpFYqyoN7n8vB3mPJ59JycX1RLl9aV0HQR1sPZGdn010349K+ghVSq1V1rmu1j5R9gvbGuMacwNAsaCBAIwEAW62+KEuLK3ocQLJHW5vSarYVsalWFlzGHIBLvb72NbAZFAhVmYmM5KCpkS0pkNBq9qXd6ctoDGAIOiRlGQzH0u0NZKChP06bgi+EH9kdUa5//N06mKEBi/+tc8M5Kc5OoQ1yYu32oQfhdez/SUACdXSsc25ti68CSGDZbZ3wHtAKCh28OKfqWRkJtL/m2T/YEbdsCwsk2HJzLrf2GD6T8WZtiHk2W5ydkeRoJAEJdq3StWXs1mICCdbOJThu13iKLcbZZ+Hzn7B7uakWkz7bOle2/7FfWoeQQALHTRyYdZp9ZoEE2++tMxk3PvgdbRvaFU84ygROg01EOw7D/m3vR5sD12W90z6yZYzr8+F1wuPJbDwLkBD6C3Y+ObV+g5DuJ+Y1k5UqzlZPAhKS7Hv8zv5EO491qfa2Z+HaudWCQtYXsseyLi1oyn6Ja7E/0pa045TjyJbD9oekZzpZ388ZCSfr4xkZCd82kMBdWNJV0IHgQNEps4ZAuBjpJJGQyPPpOtWTQ9oOirjFkA6WdSC5oIS0u3DB1s7vF4J5E5kdyHRwUSYuWOHzcXDPm7jCSRdGbDjpcwK1jthpk104uYX/WyCB+gNEonXH7hyvpNCGYqE6AxLy5ZIarYVqWSnqABogcEcjjm1pUz+SPYCdZ8buobhwflWAzwMDMJDxO4wipn1EOxF84DXRhhZIAPXXAgmkgFGkUwUHfXyYDcFwi2KkziGcI8bWksXAvkYggZMuF24a36WK22EEwAOnAeexPCg/dojJtrC7A+yLEK7D+WR14DktCk9RSrY3AQwuFnCcGPqC64w068ExIAPHF3WBcY53ADDa94eRAggbDx8oMwGpH+GA5XwcMXaLMbfpQgaiA9jo3nEAiIA/6BekBRoJCFXArrLLxoCsABn9y0uhVJII9xtPJZ1DpouSsljwXBpa0j2SnA87WV5xbAQ4wnDK8KwAEMbYpR5NPJjQl8YhHLSW1jlE/eCkRaOxHDZb0u1A3NHpa2hdpvHcfQErYTIGKyHScybjgaSiniwvFOT2zWty8/p1uXBxRa5dvSQL1aJ8/vGf5H/88v9TIOEH774t66trmqUB9QRnEe0MjQLs7KOO0L/BMsA9r1+/rjvTjhE2coycXlvbFakg0T9w7p8+/kiQtWBp1TmRFvjCNbHDjWuhDwKQ+uCDD+SPf/yjXg/XQV1BAwKO+PVrV2RtbUVaLaQGHGj95YsFOWp1ddd+mspLtz+WR1v7cn9jS3Z2D+Wg0ZHptCCpXElBnkkqj7wLkkJYQ74k6VxRswUUQa+vVNTRB/gGpoCGB0DAtFyTaDiS0TjS/qOZEAZghPRlOhkrYNNtt6TZakgf4qgTpO50/YrhB9CeUIaSjzeG3sKw11fwAUCAMm/UXnFaC7M5G0Am6PrGGXAZJXCcC4eA5oZLOQmjbeT6tGdUZHPoxx0V1hwPRxL1RFbqRXnn9dflzZdflpXFmrQah/Lg3mdyuIuMGmNZWqrJ+oUVnTu2Hj+U/cMDvR6GDcYhw6zQPzD3YbzhRc0X6r6ANdOCOGs2L8vLq7KyvKbHbW7vqHBmu+OEW+v1JRW2RfgG5r1Wp6uOls5fqJpsSVK5vKRTeRlEI2l3IulqppKsskvQ9v3hWNNGDhVIcGk+3Sul/4NZQkDdAglcO8M1z66Z1umyy9BpjkWsQxfEznP+TQISmM7X7tjZ6+MzbSM6tdygwPtZN0q4xlsbBJ8BqJ8GJPD+1qG2oEeSfZUEJGjmJKP/QCec64V1UPgM1unEHBpX/jibJs7MSHK02K+sI2M/kxHDjQOu37T97POHQAKOCdM/2r5qn2Ge4xxm/eJx7NdkHob9hGXBemdBhLAfJrUvQrx4La7ptFesvRzahLbN6EBaW9seH2fjzquPOFuU/cXZTG6jIizjaeM9rk3UnoJNgc3CU0Ib4urgWc3duD6Y5L/Zc+LumzR/2PmR9Wide44f3idsy7A/st7Z1jYEyPYjthPvRZ/EzgG0aa2/Ystxtnp+DiScrKd/p0ACOwodEzwUxQnZQTiQv00gwTpR6KwcYHQ+Sc8ji8LuwtrnCAe2TX8UTmZ8bi5KFkjgYm4HDj/bwR8OrPAeasQGAkR2YCZNNOHkFi7qKAvDAHBdUv/UofWq5Gcb8PFHJTESENpQqS/orhmABDASirWKFPIlBRJ6Q7fbTgMG9cMQArzDYWRqRNardcaLpZL+fhyq4NLf6U6lz5JAMSHuusP4cTtzQ6lUaspUoEaCZSMQmKAxRxYAWSmaRz5yO590bBnewNoKDVk7keO3hcW6Lqp0JHE+ysMUfXAkCKDYsAX0C5QH6QVRZ+ybBFE4yYc6D/ydRgcZCQzBAJBAFo+Wfep0RhBCgToj2AGgAIyEHY3jbqtWA4wyAAm6ePmQmZmDAek7MhHohyA2fpyRgtc/yOIdGVfyBdXTAJgAgAGXiuDcqcOSU10EDQcYdCUlIykUsuqAra4tq4OMnXhN64Y4dgVGR5r+EQyIlOR0JxeshMO9fen3XDjJk0BCVdXwEcoAkT9kENCd8d6RRFHHARCpidy+si6vvXRLFusLMh4P5NbNa/LKqy/K/S8/l3/5b/9F+8fbb70uq8srsr+7rc4yBA1R3whNOGhAld+FqqDekX0BDAToNyDLwurqso6PPeguaFaF2/qHdvj088+UGYA5hCKYaFf0EzAyoKcAsAB1BcYD0kXCydTsGoWCjpFrl68prf7q5Usq8tfv91wqyZ0tOWw0ZXX9ktSWVqVcXpRompG9w47cuftIPv/iruzsAVTKSDpfVs0EOJ6TVEHSWQCGVcmVKpLNFJWRACYJAAA40GCSIJ0j+nCtjKwlLvwG6RPhtAMIQLaLLNKTFnKa8WJ3+7GCIQhxQNpSp7cA4Gugu/kK8hXymkUAoQ3oj8N+V1NLQnTRMWSQTtKJRqn2QSojA4TNKM/BzYchkAAwAddH6kX8NkFIywTXQYjFSHL5iRTyokAFwi5eun5d3n7zLbm6tioyHsqjB/dkf2dDet2WHldbKCuYEE0GsrW1Ia0Oyo82E20Tp32CbBguzWq303fikTlkGoEWggsxciytjuQLZVlchi7Guk45W1vbykzp9vpee2NJ5wYAcZhjwMTh/BlhPGRLLiQFjIpooukjwUBQRoJkpNMdynA8kcEw0msgPIlGvIaxpZCeNztjQVknAe0bMgJDUIEOa7guWyfuNEcmdBTC9S8JSGD4prUp7JqN5+E1OJfRyFZH1Ij9nraOho41DXyE+IVljnOqaP/QGbOGftJ9bZ1bBxCfC6XizBHltcM1zNp/1plBOeOAhNDxO618Z3W04pw4XDcJSCCozjXyCcBrcizQats9bANbb/b5koAEAvu2/VgWfOeYec7B5h/vdRa7DGsu24RrOse3dfTm2cDWHrEAEe9NRzW0/ef1WZ5n6zLsu+E14/oL72efhWOI7xqaBtvxFCAh7l62XhOBmlMaAc9IscWwPmx9n9aODMmZd4zdmJqBT55xGjdn4Tp2ziNIxWPtWMaz8/rh+GBftADmvHYKxwaf5Wx1+xxIONn2zwgkJMXYnK0x5ndVOwHba4XX5Y4HOg6N0nB34dsAEjhpcHBwsrRsAw4CS9Gzjmm4eMYtBPNABE7yOmn43OxkcRBMOG2hjqv/2STp2QhfNZBgFyIutCgz7msnFnU6EhglSYtZEiMBYovI2lCpLUgGhj70GkCjRrqyTFqanfZM/AzlRv/T2PWyo1rjpekGbcy6FyHEsYViUX+Ds4t3vHg+F3EybDhpa7YFL7aIHVMVMSuX9Vz2mzDrARkvuDb1HFRBHmDCyO2Oo5xkD7BPhIYX65P9eXl1Re8JxxAx0fiM8swozL6c2lZB+kiMWTASWG/4n+wTPivam6wEfIfrEjTQvgHather0r4+Gs3SpeJ/7FjDARn0+lrHABO07NASaLVkb2db+m3Q0F0ICWj/2ucnzmHTPueNpZHXI1FKIhwxZFQQMEug4YFdbTATspLB7jJE5fJ5jclWRgOyAqQ1eYIMIqTeRFrXvlQqGamUsSu7rDv9EA2kcCfuDcDKsXCQNhAOaEmQZnJnx4kVHu7vaRmReQDsBcSCA3TAfdF29YWq5AsZKWQASLSlfXQg/X4Te7H63Xuvvybfe/0lKZeKcnCwo/HvUOW/f/cL+ef/8r/K40cP5eaNa7K+uqJOLgCFW7duaRugvQ8OGtIb9LXcYFIASPjtb38rg0FP2QTXr1/Vctx/cFdDHV577TXVSgDQBJBpY3NH2r2uXgssBbzj2jdv3pRr167pddHf7e/oEwCr8Pf6K6/r9QGYQCwS4MzOzrZs7z6Wdq8vL738iiytXNAQhv5IpN0by6df3JPf/O4Psrm5L+NpVrK5sgIGykhIFySbr0h5YVGK1bqUyguCUBXHHnJhAdAWmPqdf7BRKO6r/XLqxX6nY02JWCmXZH9/V7Yebcj+3o72M1xHr5dJyWTU0zFAMAbPMR07kcs+2ELDSKYykpRPD0pGAjQYQyBBxyzCFhDeoAN1LFEPoEtOykiVmkHxnMGvoENmJMVCJIWsSC6VkqXagrz0wk156cYNyaVEmgd7srP1UHUzMumRhr2UK1mpLpSVmbG7t60sD8ewECnknV4LNA/AWMUchRAGtBeABAcyOCABbd9otqRYqEh9aUVZCejHOzt72g+gn4A6AiMBL+giYBxj3OCFNkefn2QKPjuDaGhPBD2EaCKjKC0AGhAOhBAIaIowDA/jESKoEwAJAiDBhW9Zw5bzHhlh82wPu/NNpyZ0uk9bX61NYo13rrtJQAINZQv+h/ezczjtD66jZ7XPrBNknQ6AnfOcMnvO1w0kcEOJwHPo4IdlYZ1gbolzJOLsqSRbIu73sH1tG7Mt5oVmoFzcWLI2Ip9V23x8UqjPOtbs07yntatm5UoIbXDzlBcyNmEC/A6ZT2hHEhxiPdj7z6s7sMnYFrRVrfMctmPY1+zz0ka048+OT5bntPZmOXkfnBOWj9eMmxPCfhMHJMzGAkBjpA4+BUjgJlLcnEK76bR+eZr9rvYOUv4azSc7B9p5ZN49CGzN+z0EEtCf2X+tb2IBXNpzClR59oe1++1YpvaWPou/tq58fp1LAkptWeLGR/L8+BxIONn2/06BBO7o2xhyLA6kittJyU7qs4X6nDH2SYsLHXiicezknHzpXHEgcDLkQLCTH5+FA9w5EMcdOW5is5MzgYSQ9RAOlnBisc9oJ0qGNZwHSAgXOTuY2UaceO2xnEwyCVk3ktoHjARdpKFl7zUSdHHyYosIbShWKyr4lcplJYWdxHJRHTzQ+uAE2cUGZWXMPsMCmGmCbWmp/nA+6SxTSwDONJwk0oC548lJm3Hk6CMwtOGUUYzSUjvxmRoLdscfx7p+N9UdzihyIEIckGANmNAYwzUBJOA8OHr4Q92h7LgHykcQAO1AmiQ/a/3AMZs4qjKuRzYGj8U1AHLgWSyQgOPxHUJbbH+FRgKBRLw3DyF419FQBpQF3ylAk0orkNA5akiv01UHD6+Mdyiw8z4z2AyQoP1f9RIAMmSknKtKIXfcH3R3uUYasQAAIABJREFUGDvO+YKKcoKNgGwAcN0itEeEP+wKg5c9ltWlsiwslNUJX1xa0LJxQcT9QR12GgmoJ1waMckpaTSO5GBvX9NX4vkgJIdjR2PoQPRU4R5lXQB7ppiVUg6La0/6HWhrNDXMISuRvPPqK/Lum6/KxUsXJIp6srK0IGuri/Ll55/I//Pf/0/57KM/qf7AytKiXFy/ILdvvahAAoQXwcYBOIDwFfRVpn/81a9+JZ1OS4GE1994VX/79NOP5ZNPPlGWAoAEgARQ29/da8jDzQ25d++eiiYiPAKMDIgpAlxBfyDQ5hzJvmMCeBbO5QuX1UFFX+5228p8ePTooWpPIPvC1WvX5YWXUIZlabT6sr3flD9++Kn87vcfSeMI6QcRilKSbKYkY4FOQkGK5bosLK1LeWFJ6osrCgSpMYk0oyqJ4fosBDIjZNQYOO0DpZmPJz7kZCwlpCWsLcj+wZ4CCbu729LzWXjUgM5MJC1gN0xVLBJrGFgJYBEgtSbAmGG3p0CCRC4rBIAKHZPaQbPKSBhrlhG3DoRAAoAIZTxgJz49lTzCMSoVqddrUq8VRVJN1cqYDCKpFgty5eIFubS8LNPRSNqNQznY2ZLJpC/FEtLMIt2tSLVWVN2FQ4BS3aH2S2Bv+Xxa6otLGg5CIKHdculnIULq2syltAXwSCChurAoi4vL+lz7hw1ltAwHLuvIwsKiHg9AQnVhhgNv2GeVcRAJxlhaIgAFEzA8RPoj1N9Ehhg3kddS0OwpzmuC4R6NwcaaylTwLE43iEY011fMRwR349ZWOoLWObRzJD7TkbDrUJwjE+cg6XzknTjrPIY2TZJjxPXJ2j800JPWRzpq9rmss4WVMyy7tRFoz1iDnrZNXN2E5Qkds9A2ISOBdW31BeIcIbtW4zPZcmEdhvedV0/JjoY70zp09jPbmMA5GZfcaLJAAlmrtAPUtkO6Vgi3+j+2F20m9pV5z5cktkinju1oxwbugXFEW9b2Kd7fOvJxdVhAWBLCvIwGgXXU4+rNfsc+RPua12K70NFMGn9xNjDOIYhgyxcHdIT9hf+HQMKJ8qVd/zsLkBA+F9szqf/RPwrnJf6PDH28FoEg25eSHPGk+1uA0wIEHBNkD1lgE8dZUMD6MLbtcW8CLWorxYQ42fLb+Y/3D4EE209YR6fPkc+BhJP1820DCRBAQj7n4B30Q34PQ4i/a/7ilIsbxg4P1J3rizWNp+z1OwIDZhj1ZQw1Jc3jnVFDCufr3oS/LsVqkhbUZ/0dHd9OcjQ+OGi5u6rGod9Z5aJoFwE7IO2kAESYr7jFjw4XzrdAAs4hDT5ccE84ZoGy8hMLu+bhdju3cZN10kTEAR0aCJwwLHXKLlSzOlA677O2zsn0lQQStD7A1wW7oFyRcqUmhVJFplk4ExkNb8iDeg5DHoJoPhMB2y9c8Jm1gKUkXVbrxtcd2oKAAwxo7MTCQaJzj7IRdCKQgOssLa3MdunpuHNSxv9wMtm3GNpwrMGgPu8MSGA57ULJCVondq/6zsVVgYTlZd3ph3geHEqMM+xKUmjS9jFlIHjUmOwDVY4HXRwaAmmwMcpSKvkd/kxKv4dDBYcgm0UKy4ruPMNRIZAA/QAi3yg7QAFHg+5pakeUj+n2sHDDOUWdtI4auuM76HR19xe+mQIJ2LFNpTQNrhqmqong9XnTEHHDLoVD1mulBa/qjzjujMZtq3GYy6tWwgjU03RKAQU43r1+X8E/hEEgNeCFC3VZXKpqSAMzb9g5o9+DYGZe1VwAJjhVl4xSvEEPPzpsyPb2jtLEMfehkdotAAtOOwEx8rl8VvI5OJ9wnnoyGHZlNOhLatTX0IZ3v/eavPnGa5pKcqlWlnRqJJ99/KG8/+t/k3tffqHpC5Gp4eb1a/Laa28okIDQA/SnLz77VA6PGprFAHoZ9+7clfd/+xul0L9w65b86K//WhaX6/LZJ5/Kr97/tQo1vvr6a/LiC7fk0pXLGrf+hz99qBkbEJKAMgNEgMAi2h59jAKrSMNYyOc1HSOo+WropbIqyIi5v9lsyJdffi4f/umP7lr5vNTqy/Ljn/xUrl5/UXYPWvLJZ/flF7/6jXzx+X0nxDeYKiMBworjFFhPRSlWF2VxBek3V6VWX1KNivHUqfvnC07AEuENYPKg32Dc4IV+hb6DvgdWAf5fX1uRxv6BbG1u6BiB+CfCapiJIZOdSCo91r5WriALR1FBAtVJ6Pek3+0oawihEpoSEmEO6AGpqQJU2J8HHAGSsc5bwBc8IwGABHQX0ObjQV/TO9fKBdWTePnl23L18pr0ezvS2N+Sg909TRO6VKvJSn1BCpm0hmFsbTwQmUZSKkO7BWso0i0WtU8BLAIIF4EBMAJQKLK4tKygAMAutFvjsKmGMtrRaadUlOGDfksgoVxdkMXaok5GyNqwd7Av4+FYRUkBSmAOQYgEgQRqGgBIGI6zMoJw6WgqIzhWk7SCav3BWPuWZLIY+lpHEGbE2ELaSAASjrlTiAUSOMclAQlct+wabNdnGvJJjsyzAgl2/QyNYFumEIx/FiAhdi33IsUsh7UlUA9cs3guwRraP0mOiP2dzpy1FaCDYp1my0iwjkAIiLA8dFqtfRU+w2nWRZJ9E7arrSfeh3YD/ieQwPWM9g/rkmvozFEegB31ZOx+6MjPBUoS0j/qWmbs0rDMIZDA33l/2jrz6hAiyBxrBCTigIR59XgWICG0b+P6/jcJJMyAkxRsr9OBBNQFj7eAS1gfmuYagHfwPolGan9oCAMynICBAKFgv4FKDS1b9xybtENO6/8hKBZ3LPueBaX4HTfVLJBAQIDglbVnaZuyTTm/JgEJtn3tnP0cSHh23+mJM1XPyRvA9UpNjZq07jL4HNT+DMbjq0gIRf5AAT7FkUuaaJmOCXspauk85ftEqUegihakVEKarqLGgHa7PenpbjGoO4gvhrAJcnDrVK7fa17tpLQNCfUMo46dGZM8XkSTORBQj0TZ6DBiQFhKWzhhczBzUo1DZnEOHFsumBxw+n06PUsHGC7y1tBJQmyTFnor9DUPyGDZWSaWB7Hi2sdm4lfHfc5OPvOaQAEEADWn9L+k8qtpDrDJ1yX63wjgCSbdfE4BBOgAwNiFAQwnMJ3Nq5AbUpIh/hbPpU6b/7M7yurYDkFldykQw4WWAA/eSbOEAwKWASZ5sgpwTTqacFTgROI3F3fs1NAtaESDSp1olbE4pk9Tf8GV2+264d54x5hBOXN57EC6a+KlTlTe5YxGWXEuyoedafyGXURQ7ZFFAiAIFz3sjnPyxxgo5F1ohQMmUjIc92U46stoBIHEtJTLELaDUCBiX4HYY8cDGhRgN2D30yGeEDZUYCxbEjjbqoPghRbHERy8vv7BYdHQkKFLP0nDVkM/8LzNtjpMcKzh/OIJwdLI+ucGYIFngdM2gcOCeQPZFwoldVQzBTfO0BcAHijACbdO0+u5jAvoX8PJUMunTmcqpeyD5eVFWb+8JIWSiy1Hu2jaSIBL4iifAFCc8Y3rTBxF22eUABi6v9+Qo0ZLnSwHOh0zONBWzDOP+HrsZmMuVEMK+++ToVxeq8itaxfkvXfekjdef0UWygVp7G7Jg7ufyc72huw8fiQ9CIGOBrKwUJWbN2+p4w7WgO7Y9rraVxA6sru/JxsPH8nd+/d0p+zi5UvyH3/yH2RpZUl2t3cUYNjb2ZWVtVV547XX5fbLL6luwMcffywffPAHfQYwFZAOslguS7fbV/YH+iHasNFsSjFXlMUV7JiPZRcO5ziSxeUlH6LjUiZqmshPPpbJeCrLKxfkjbffk++/99fS7A7lX/73/0t+/svfSq87lHS+IqlUWYZj6FikJPP/s/eeP44kSdqnUZNJpqosLVpP94iemd3Z2wMOWBxwh/urFzi8wH3a3ZvdEY2Zbd093aVF6qQWh595PExL72CyWoy6twhUMRkMRni4m5ubPW72WLNlvc1d29zZs63tPWu2u9YqyhUCWPCcHklgjAMpAhPrjwY2HA98XqSooKk70HzfbDScAPJo/8CeUdJw/8C5D5BFgAKqM7Q6pFbUPDWjs9Hy93qV6jETL9F5cnhok+FgWTEDThHfpZylXXUvs1CrWmWe1iFnQWcNRX696kPFeh3KVEKmOLBet2E/+dE79otf/tReu33dRsN9e3z/S/viy8+sf3JqV6/s2u1bN3zunZ0c2PHRgUdEAE40moxF2wEP0iUY/7OTUwcrAbLAdnau7Di4ScQOc5J/MoY3el2Xc9YM7nV8fGqNetvP3+pt23A0Stwfx0dWr9Ss6VwxgD0TO+ufp3OhoyugjrWmjaYLG40TkFil+obzhZgdn/bt5HRgVfhKiDgB+K1jG8ztbDiyk9NT6w8pfZlKseZOp9aoebE2SIcqp3jpyGVAfr4GytGJa1h06mQfrXJkI5CeA/wvY+jLUdDz5A7lOkcg7qjK4VNf+DXn5+mGOh43QmTgi5dHdo3OjQ6R/o5joTVzpQ1AuV2ihQquB0U76FrikIjgeNwZFQi4yr7Seqe+jqBF7P/4+ygD8b46njsyar/6TWs3zxLHX30pR4vztebJIcvvod+nNaQ8ejXah+pnPU908OjLtEZRkpg0orSmxt+v6sfcl9AYc009P+dE+YgyEudHvIfGPXe2df3YRjnLcSzjfMjnAtdQRJCup35UO7G/o9zHeeY2ZeAD0HPGY5LvXPbX2a35fHCiX/b0snfWA2xZNkw9ehlyy3rNq1hhw8pmFDl33OTKx7ZsDupZou8R+yP6Ghqj+GyKttU4qI/U76v0Vmyb5DrZqGy6JJ48ri2fbJX+yMcuyr/kJOqoXNZXUczIL8LSwm7xxdH1JRsHVSNylg2R75mZvXysymKdJr+sB36g774PkKB66ysV/RoyH4zz7/NSeD1CpPxvridHIheCi4qyIBshEuI7vr4NkMDkQAEh5BFIoI1SWgpbiyhcrtwvKNICSJCAa1JF5RyFP05sLUS50orKdZ1C+7ZAQlyIKX3o9/orAgm+i4wBXuTaE7tClIcbG62mbfQ2nWyx19vycwAZHBQidL1WI+J4GZEgB1kAEn2n8Va0gRYX9QPfc76ABD6LI0FGIL/lHIxwN97PzpZlDN2ZL5xQLQoyplgUOFcKUYYA1z9fwBMqLrJFgARvQ6fpTqhCPwmPTko5OVGKbtlgQfJ8+QMHE7g2QEJyqFOYveSVOQpAoH4iHny6GNpokggruSZOI+CIeByYxzyHFjo5JcmYqttiWnfyQRwWpYa4kTNMvBTjovQkjmdc2H0nYDyxs9MTm0/GNhuNvZIBQAIkhOcl9IhgInKkhjtls0rdSwPCkUHqQrNDWT2cOwyiukc8zWHSZ83m36zIg5zBiZB4EXhOyiPuXtuxW6/dtGY7EdEBTlRVhQQiRw/dS1EIOMVpXElFSREcXPvkpO9AAqHiil5RP/B7LaxxTksfEBh+Y7dhP373nv3TL9+3N+7eslbVrH+8b8cHT2xwdmhHB8+8qgXRXe0284GIkASw9Tba9tYbr3vaA9cHSCJF4auvvnJ5ptwjoANpG4Bfn3zyiacuMMYABnxHOgIpD7/73Qc+hu+++669//77zjXBDv7Wzq73w1lBMNpopLQfxvjwmCohM2u06r4zDsaD7O2/OLAPP/7IDo9PrVZt2zs//pn9/B/+Fzsbzu3//h//j/37r39jJ2eMQ9dqzW0bzzCywIfaDiSwq97buuLRSDXGlB3/InTS67ZjlE9nNp1PbAJwMOp71Ar9QnsECAIs7O1uO5gFF8fRiwMbE5EymXqEwHg6ska7YfVGxdqNprU7dWs3G15pg1KRAAEnR0cOOkzZeZxPrQ73BfYHef9U36DqCTwjAP8eppPAVaIRqvO5Rxb02g2rLsY26g9sq1u39370pr37o7fs6k7PFtNTe/b0gRMcEsl3ZWfHS5Ay3xmb0+Mj54TgevUG/C8A9qRgJCBBJKYAm7y2d0lT2PH4CAAVxtTDT2vVBHj2KGmK3CayxU6t4/wIRDEwP54+e+HgEjaJR061ui7XAAn0K9EhviZVah5hMAFIoBrDnEN1T+8ZOTFj347PhgXxadcarQ0v8TmZzu2kP7Cz076djcZWIVXoktpNs8lF50tAggxQohv0d9n7twUSohnCc+YbMbnjs259liEd7aDo1K0zP3MgIdoPtBW+FjlX8TvZL9H51XoYneuytkRHXBspK80zdluL9I/oiOq50pxMYHi0s7T+it8k9kPeJ7G9+p2emXuX9eFlDnaUE9l7Ol/OrhzVeH1tWEQgQfxJChGPDi/t0u9jP6svy+y+3NaMQIJSNmkH7Ysgz2X9p76P56idWuf5LPslAh7RUc3XMK3nq5zV3L79LkBCDlBwT/WJz40iokNtyJ/1zw0krNsHle2n/qXNyIQqXblNW6TAKoU0/81lrlHZ+MS+KBubeD3uqbmkecE145zOdV6cPxoP3hUJzN+yF18WSIjXzPVFPicuynH5LuYrIOFbRiT8tYEEDDgpFJSSkG85R7xHZRAnOrtzbhj8BYAETQ45lghjzOkpAxIU2VCmpHUMRRYXj28LJAiBjAtfnLjrDJVvAyToGTX5ARL8b5E2FjP2Ze9PJEJiKr9M1V3+HUz63mcerp4cihR6XnfmfUgWIVsESOAcmPtdydVTXu14msYRo/ece+C8dq6Qey346gMZiFLsjLV277hOJNzzHOxqMsS5F+dpJ4XPMSJBOxS6L+fKGMyBhARgpJrVkktY7zm/2+u4U4YzkH4voyTtkOuZu8Vz7+8fOEcCCxTARto5n3m0gBamZIh0EkeBp44Qjjx1h8p3FAuiylixQs4xzysHmRFNC03dhmfs8o+WfbKM5BmnMpAN6OQLGdGCpb7BGeyfndpsPPIUB4CE2mLhQAIAYSrPl4AEogsAEhY1ohA61ml3HUhobzQ4xSOc2NnEr2CjWJEDAAt+v2kisoSkjnFgp3rvxhW7ee+G1Zuw+3eKtI/CMHWAlWiqhGQLSEgRBwWh5ARm/OkSSBDoEnen4o5WPhMAEnY3zSMSfvTW63b92q7tbXas266b0d7hiR3vP7Oj433fIafdxxBUPn9u9VbT7ty6Ye/96B27ef2at52IAv4hBziKiswBUKDv4VPASWQuAJyQzgEw9fXXX9tnn33h8+lXv/qV/eM//qONpzP74osvHMhzrovTU/8dES/IEc94Nuh7rn97o+XzATmFk4Dzvvzqa3v89LmNRwvbunLNbt6550DCr//rA/vw489sBANfvW2N1o5NppSHJAKpbZtbVxxI2PSIBHhQkiOiUqCp+gFVHAESSHuZeTsoA8vzMp+4P7LMHN7Z6i2BhJODI5uMRg5gzccjl/t6q070vXWarQtAggvRdGKnJ4ep0gLgw3TspIsuz161YZ6qgbj+JCoh5Uyz6wR5IlUh6pW5bXZaVpmPPIVnd6th7/7oTbt755a1Gmbzcd9Ojvft8ODAIyQ2N3seLUMFB8pPUtFkNh+lihE12tn0yAmRsHEvL8t4cuL9RPQWeoMXY3JydubzEN2p6Cm+OzxBVk6t1+x5xQbABOYJQAIpUgAGzpPSSGSj/UECBlNEkuee2bxSdSABfgQnFwXMg/xytnAA86Q/skarbfV215rtDWpFOncIQMKgP7SJp6wQaZScg+WaigOPZVDs+CYj87zMsDv4RTNkf+TGbXQMyxw2rXFxHZBtEq912fpb5hzmczwCCbkjVuYA57+PQIKAjegcjEcpR55rxe9jfyoCQM5MvK+Agrwt6+yOpXFfbACoH2NEAteIqQG5g8M18h3hOAbRVpSNGTdCtHavsz607lyQr4IXwKOLisjf6KDqmPpMa55sXD2vNihkK+YObXRk4zXVZl0nOk+xD+LYKuJSG2IxeiD/va5fNuaxjRFIiCBKlKfYPxeduJRSe9k/5dD7GjpPmyCyR8r6Jo6lZDD3H3Qtb1ewXaMNrT78awMJkttVQAJ6WZtIkiX1fZS9XL+VjW/UR+qLy4AEztdGVT43ImAX9VY8b6kDQtSs5rv8v8vsn3yscx8of+YyGccuLnu9AhIyICF2UllqwzogYd2C8H0jEljINcC+U1zkYEspywnTYqYJnhTkXxZIEJKrvMsIJGih0G62lHSZ8F5YdItyVvSznlnKI6LZcQLGyR0VbZyYL2OkuEIN1AhReeTX0qSMO/ECEhSRkE9kKbRVC/WfA0ggpx0gwRfsTtuBhM4mVRF6VmvUnTfBw+PJvaXE2SSdG4EE2h2jApIDmQyuiLZKUfvOXlEmkneuhxOiMHwRJmKIcy7OvQAyFndVSZBijuCFgAD6UM5/rNyAYyu54ZpEJPB5c6vrO4tENPAsAhIKpgA38rnOTq/n7WWn+fnzxLjPcdjVaTeyTnSCIoboRwEFWOPDSdqZlRzyexkX6kelBAgxV9+C/4wHcEuQkjFYRvq4rBVlsTynnhQO5UdPUoUKX8BmcwcS8oiEepGH7sR1VWrRW/pHCHQDx2TDgYRqq2H1purSQ6NPSkNKQSCSIOFTiWcBICHJwNTH9ubN63bt1nXbu7njO8rSWx6R4NEIclycnt/HhGsS5u1s+MgAVRqGEzs+SqkuAhCisSRgNS6KmmcACd3W1Hqdqm13N+zG1R17753X7Z037lmrvrCzo33bf/7IxsNTa7WSTD5+/NDLMAIkvPPWG56DT0SCDFIPXZ/PnaNAoAERCXxP1IST7B0e+jnkzMN7Qdup/sD1/+mf/snBBDgePv30Uzs4OvbvT/v9ImKl6+/uXA4H9ubbb3i1C57TZXUy9Yiig/0Te75/YP3BxA6Oz2w4Xthxf2hfff3UDohUaHSs4uU5e+5MEs5AlAVAwiZAwuaONVsdd0A9Yq+o4pG4GUAbya8HBJvaydmp81/wIt2BcaCNzNfd7U0HEvafPzOAhClpNuStTsYJSKD8ab3ikQhEfLSRKXR6UapxcHZkFdaq6cyBBEAvD1etJu4drrEEEmjWdOKlIokY2GjVPfOh06zYdHhm48HA9q507N0fvWE3ru3ZYj62wcmRDUepqgnroUdDddvWqLGuzm3QP/VnQk9UawuPnGi1G0sgATtK1VCYr0SLACbQNgFASX9UvIymUm0AEk6PTq3X2bJr127Y3t41lwmABIAqUpncCKw2/ToAAMnpKyqpQDLpBKbo61QCE53M3AFIQP/0xxOrM1+bbS/vCYcCgATXcqBvUbXBZG4z0pDoX0+BLDiNiDzy1KKUjuZoYXgpMiGuf2VOiBzxC3ZUYEmXoyG7JBro+W/K5rA2DlatkXJUdf1olK/6zar7ym7QGs5ngAQ5yhyPDkC+qVFmC4oLID5/mR2xqq2KJJStI2dR50cnML+/1pe876N9FftXu6TR1lJEQdn4utQUzPPSyRpDXSuBj0qVShUQot0T7TDxCkmn853AYwEyAnPKnqnM0VP743dlfwuU0ToVbRw9e7mjdTH1Qc8vWVJkpPoUeYhRKJc5+9GO1XU13vos3cPn7wIkaCyibMe+VfnMMtlSG9SfukZ8pnWpDev8p3URCZLBy4AERSQISJCdqjGJeifXT/mYX/BNipTaHOiJ8pJvluY6RvMh6q3YJxHsiD4e1+W5yuZnPld1z7I5vK7/ZQ/n+ukVkPB3CCRE5RuVPYP7twIkSMHHkDAp5bi4SPDzBXHVYsdCGlHlfPHOlXw+qeMC9F2MjXVAghR4VPT87c5gEZGg2t4RSIhtWWVE+C5h2B0qOy9XbPk5pDb4qwBkBCQ4MNDd8B1R3iH5gzOhXji6bM/xDAAJcqr5jQwH5TkmB5ASi8Qcn3NXRGOMv/me8G8WFl1PRqBkGEeLPpLxIGclAglykhXapQgF7Z7I0dcCTqi9DEHaQEQCz0VEAk6BdnoBEhKwkRBYgR3bVIxoNxxIePH8YAmonJ2l/OiUlpHKOuJY9bpbAUio2GA8sPE0OV+0Q4uBwA2OKbVBKDPXdM6J8YySCM4LkKeOYOi7rEOgCIdBEYIqkMUN2Nl0GZFAagOOVR6RAJBA/flUfYGqHW1rdLpetaPSrPuuMP9w/L0uPU7/kseAkPPELAw5X5qbcwd+7ty5ZTfu3LStvc3i90WZqcKBSUCCV9kuQj7h2kj592enKWScz6cnAw/j5rOMHsm8gNVomMdFs16ZWnV2YvXK2He4dze79vYbt+3dt96wrV7TZpOhTYen1mnX7eaNa1667+v7X9kf/vAHH6+b166SCGRbve6SuFVEmzj/OPY8M0ACbWKnmeM8A+3gXBxU5J7UGNpLeUhSG4gQoJTkJ599nkCi6dSdUKqUcB6/OT49sRs3b9oGQF8rVXeg/5HbaqVhhyen9tXXj+y/P/nMHj1+boPxwk6HY1tY3RqtVKXBapBkkkdPdEnPgYTu9o5tbGw6WSah+B69XpDOkmvqHKmFMzgcj+0Ip7hICeJ5aIcihUhtOD48StU1jk4M/g4nW0TmZ1TWoEJMxbkRABI67KDXGHVKu81sNDixCg2AJ2QCMDd0UAE5og9Je+BFOgQEWoANtcXcdns929vZtF63aXMiC072HRDa292wN16/Y3s7O06ieHxymMCNwtlvNQD9qk5gDE8C1SOIVJhPoXWcJd3UaXp7GYepg1kptQijmr53jpR6zfsBGWDsaCvzH0JOZAE58IiEzpZHJAAk0AaAhFRGNt0LkEdAQjJwU6QA8xF+GrrCiRT5Bx/SvOJAAqDbeL6wWr0gQYWEkRDeMY5KEcVYa9rR6dCgQaBPIYUUkFAteBN0riKDlutHkZKpTKRvrCtZOH2Zkap75cZ4XKPLHP/4fXS6yta/3FHMncT1hvJ5xQHdN9pYpDZE+yvu2Me1V/ZPbrRL70f7Juqrdeu3538XqQ2yNWJ7pBPz++q6spfifeLf6l9tAOT2WXRc1f/R+RHAEXfvdS3axPcRSNC91V457HzWmqtiCopHAAAgAElEQVR0Na6pMtCXAQllMiR7TDu28ZxcRnL7NDrCsmvi+K0dsyJlR88fZUabBOpLOYqxTfG7OK5xXqjNEcj7LkCCfh8BKV3b7ViIbUNZzLwfYvv/FoGEVakN6kvNj/wZ9TkHMi/TZbmukd2p8dRcVf/mYy8ZKNNZaq98IdmP+rzKh8jnW+53rNePl1dteMWRUJAtxo4sJVssQi1XDdS6gfihIhKiQMSFTmGmWsiioPwlIhIQZBlp+pvFk/bku4VxgdHCo/7LJ+jyOYrQKs7T5IkOa5ykcYJq4kXENp67avHJx/nbAgl6nuXCSm5ciKrI23vZjssPASSwm+X9UqSIEFLN4uB5wJs9621te4oDIdUACYkArO3s+O7ghtQG7aQLDVW4vhbH6CirH7S4eKg2Rvc4hb5r157nV/QBbeKlvGOMAJxSjHcRI8Y8eeV/CuWXzMXwSCoixOgXCA353GylcnSSA5wnAQkc892RdtO2NlKqArvM/KN6Cm0HSPCyhCN2XXGSEilkBBLoenZy2VVlZwtn28uJ2cxBgukM3gLz3Xy+57MTF06GXg4OB6ZWITUl5flFo48IBAdoCpJFSOe0MC0jGqYT65+e2Xw6usCRECMScOgVkbCoNaza7HhEArnYVPGYkx3vm9RFKoK4EYr1hedw1F1lRmvJgb5797YDCTvXtlOuu9fQk1HMbii7q5rT5Pydgwg40QISjo/OvIKD9FzcgZRsRcPnguFF6cHpiUcfEFlQrcz8byo33L5+1fZ2u3br2p6z+8P0T+WHr7/+k3308Ye+a+ws/zs9BxJ89/n4eOlUoIMlm6Qw0D7y8DkPOaDqAxU/Xrx45rwKn3zymcv522+/be+88w5ust/j4eMnCWDyUoDJ6UT2cDYfPn7kufNnw4E1qomM9OredXvzzbetu7lt+4dH9m//8Z/24Uef2bPnB1Zrbdi80rSpp7PVbEhlgNamgwnNTsd6m9u2ubVjne62NSjlWIGzI4EkCIHPH0g+68lpR/cNRxOPsjjpp8gdnG7NYRznq1d2HEg4ePHcgYS5A1gI7MQ5FnxHo2bumHtKE0AChIpE2pE6MUkkoDPm5YQyqMwJ0nYmKZVhOvbrUZ2DEo9816xU7Oa1K3b7xp7dvH7Fjvaf2MGLRzYdn9lmr2XX9rZts9exZqPm84wUBq0DdWS5Qh4tkVc45pCqjWw2Ib0BwsUiv7YAEsbDRCAqIAsOjRRpUneAUI4O5ItKbWC+CEjYaPUcRIAjgfEHSACUTOUkmzaeps0A+pkXXCSMA+DeCALWKRVVEpAAPoBjC8wCWMTxWr3hKQzD8dxBhAll8mTIVBp22h8lkND/nXP2AOWkNVYhdwnQW65PxcIHb0S+ZpU5E3HdjGtrjEjQOdEh0rlqW1zDZU+ssr04nkcl5uv6OvssfzbpFNlYjnEVpQdld/AeDfnzNeSi08/xdREJl63/WrfjTmRsC89WBrRcsGkD4FM2jnFNiRGkWkNy51XOkdohjoZ8/CIAEX+T22gCEjgeSZjVd7IFtLMb9bscsxwkiOtBzqETQZAoV7Kf4zvfC0gos09XzYO4iaLraR5EwEU27SqZjTZ9vsbpc3ROvwuQkDuacbxdvgogocxJzvv/rwEk0Ab1t+SM+SKOBBxdRSQoclbzOM6fC3ZDqNK2biNSwFsul5KN2L9lekw22yoZENBTNg/j2K/SkfH3ZTo6jqv+vqg/zqvmxd+/ikjIIhIudFqxpsaqDetSGy5b5HzB+QHIFuMCLwWihU6Cnp+TPv/5yRYjkKCJGcPSNVF4zxdE2h4RtTJl7VUECkJLKQopgnyxyhcpKepowOSLTt5v+Xi+LJCgSa0FQ0pd5Q9zRSBFs3bHpchZvkxRXCaDGJsySGgDIdUoVyf929q0vWvXzZwZmnQGwp87/h1AgiveeQpLV/6g+lSOLc5B7uQyzhp3jdUqIMGN5mnKv+a+9BsOOucLSMBhw0jnO5wYDG/94xztwjMGfBbZIWNB+TqFxCc5SuzOhE4rlDItRglIIFeaMfFd/mbdru3ueOUHyrYBJIivgV1zHF5ynZXWwHekNtAn3k/wDiww8GlzCp9OoED6zO4rnwE7CFXGecKwpw041ik9gRDs8xrwklccPe9j8qDZbS0WVKWLuCE4GTuQgLN2GdmiOxooPSozQNrWbDvgQQWHar3iQIK3IYAIPo+cSZ/2zbw/vc8aNd+xBUi4efeW7d28YuOC7FIVIlzW2OVYkL9IiF6q6EFJW6IPcMJSlYqpAyqp74pyj43E+aF+yBH5Cwujs/H33eXCqaRawLh/YovZ0G5du2Kvv3bTfvn+T+ytN+7Zzas71j87sf0XT+z09NiODg5sf/+FtZrJCY5glVJvGO+7d+/a7du3XRY+/vhjHwvKOwIWwJ3w5Zef27/927/Zf/7nb1zefv7zn9udO3ccBIC0kQghl5tezx1UwuCRH3gVPvr4U/vsiy/s4OjItrZ27Pbtu7a7s2c3btyyTmfDXuwf23/8+jf25dcPbTie2sYWJIB1BxAAKsYor1rTGs0N6wDIbe34v2a75ylM6AZKb5IqgRx5edIG5xfVG6pVOz0b+M46QAL9juwqqoh2X9nZWgIJ/WPKQuJ5pYoKAAnIxqK6sFY9gYedNkBCzYEEqmwA1kwnYxuNAbwmZvOJA24+N0YTz9UnTYJ0CAeD5hPrNGv22p2b9tbrt+3mtS2vyvD82QOr12YeXdKoU32B0oqbHi3ksjQcpfLI7gTOvCwsVVoA5BzI88ilJCfJCE2lXAES4H0QFwI6qrvZW6YFUFlCIEWnS0WWi2SLreaGV22AgwadBZAAMEPkAdcaUMaRqjKjBL5TnYl3SBOHk6lReMGjERbw1UyWQAKVGqiuQ6TJcDyx/nDq5SB9jIrc3PFkcR7RUOgQX0PdNuCaKTXJjxXl0lLU0TmggCzkDtMqB0rrUFxjVwEJmrdaJyLYq7Wy7Lf5Wqf5nhvi6wz4Mpsg2layr1S1IV+ntb4rdF8OjZxxtUcOcJkNl9snpet4QbYYIy8i+KD7lAExFx2CABKF8VXKHX3tnB1w+yiicpbkievkNpjGKye7jP2a5to3dzSj06V78c58YK1P1WHSBoNSD1PaXGpLdL5yRyz2Id9xLbUj7yvZbLltJodYtkmU9/zvXC7izr7GNwLeAmB0TwFNUT5i/8T17cLaFsqR6/h3ARLy/spt6CUmGZxr9WM+378LkJCv39+Y32v4weRDSA7ogwgksLbFiE/Jo9oqoCjKQOz//PtchiKQENuu88rGLPo5AkJXAQlaW+J1NEaX2f36TnMm/ibev6x9F/XGKyBh2c+XVW240Gl/o0BC2eKpiRAFMF9M/pJAAm0UqKCIBKHB+QItxb4KSIjK+ocCEsoMjlwhlk3Mbwsk6D5L5LmELCcq4MuABMRR9XBXKY11OxpOq0cbCvZdAQm+e7a9ZTdu3bY5LOqeQ1LxiATfqYfoizBlqxUOYjIytDjq+ThXuxeSgbg40D4+rwISPLy3KAOla+GUKXza0wUKIIHxEoAgckKMfq6dwr7lzCYngPvCzK7vkqFEnn8qD8iz4LylxUdhmIlMju8oW/fa7VvuHBOazk4i7eGeJ8dn7jziEIibwUObO4n13w0k5zKs22hyXh6TZ3XHoSBX5LzI/k6bz425uTsymg8XDAXy2gHninHCgeN3IsTkPkQr9E8JN09AQllqA+NOO71yQwEkkFvvKQtWsVan7cAT6Qyq1OBjT7VF7+9U6cLTDBqUzKw7QeDde3fs5p3btnfjqo0mEEkmMIAICJcPd2wqfpzx658Nl0z3KT0gpXYAVDDmPLsAotgPCl0tmx88Qbth1j898CSK7kaTfV2bjfq2s9W1e7eu2j//0z/Ym6/fso1m1Z49eeih7ld2N92Bffb8se0/e+BlOXlmIg9u3Ljh7cTRZwzfeustr9AAyPT73//e+wSw4Be/+IXdunXLPvnkI/vXf/1X+/Wv/8t/+y//8i8OMJDS8MEHH3hqEdELWzs77vgKSIA/4Te//b19/MnnNpkv7I033rA7t+95f8FTSD8eHJ7Y51/et0dPn9ui0vCUhdF0bqfDkdUaLQ97B0wgwoRohO2dK7axuWWNJmNaK6q3pPnHgDIucA84j4fPH+4Bh8OZpza4wzlPaUziLtne7C6BhMHJ2RJIqLiDPfFoFAEJHpGgiiqpVocTflJiczQ8cwChWgEYm9h42LcxkRiLilXGY09taNcrVlvMbKNdt7dfv2Pvvn3Xrmx37OsvP7KD/We20alZq131CByAACJC6s2Oj9fQy8Qmq5TrC0jotFpFlMXIdUKzADz4PUSmcyf8TGSYyCnP4GBBQeLljnvRdwKEmJeq2tBsdBwE6nY3fZ4DJCSizobrEgAA51qZJH0EkMA48HkwniyBBAccAVz8vKqPoROYNts2gIx1MPFUCF78FgeMaIQ6USokEFHateBbSulJzNpUZpZIIfgYXM+sABKkg6IRqmO5kXsZkJAb7Dyr5rOcbq0j+XVL53goz1cGJqx1VAo2ff1W+jcCCRHk0DNHR1rt5rfoI0VNcc11QEIOMOTPmMYorTGym/LfyDmV/RcdumhrlP2dAwm6j4DT6Khp7dd48S7gepUMREcod9hlF8oGYv1HBzLHOBaBBG0G5HacwKYyW45zWatz50/9tApI4HfqQ7Utl/soB3HMciCBfowRxLq3+kJ8Yi8DJKi/4v2i0/tdgITYn7p+vKZSYuO9y3QAx/4aQIKiYqVHZAOK0wugVxtNUYY0JuJwuAxIuNAfIRpJ98rHJcqi+veic37Oexd1RdnvND/LgASOrdUfBZAXnyGfK3kb42fW+7LXq4iEH5gjobSXL8z0tAB81xcDlgy4ZCRIyS1D7wqUVouWEM60IBYM3EVosRY6Tbp1TqjfTyTSJQhomSGRC6UW8rIJxTEtNLF/LhgE7uSeTzydp4khBRYR+7hAxIkWwRc5v7Ff80XKny+Ubiwbw3ULme6/aiKvG4N1QEK8ft6H3v7AkcBnUhvADNzo3dq023fv2WSB8e7bU1bVjn5R/pGIBEUjcC/kKyo35UAK+YyLptqGY4KxTA45CycGA8dkiKhcI5/5PhpugAi0lXPkhItLQAtElEMZghrrs7NUto1XOpYiLFKONOXe2sUOR4pESFEBReWKWsVuX08kaSJcY6ee/hiPJ+4QKI2C1AZ/rka6nrdxNvX+H01SeDSOhFIztKhxL4Xy8zucC67P95xfrzZSpYSi8oQMEVIZeAEkOFgjYCGUCmPHdzTo22TUt8lgaNPJwDkSmtWFUeYP3gCPKMDNrtaN1Aart5ykr8Z9IXAEX6qlCIJUmpFc9lTtQbqIXWde7F4CIty4cc1u3b5pW7s71u4R3ZJAAwc3PAKB3aWk146OTjytAxZ6+uH0lFSGQUoFwcH1iBqFYX9ze2LVjpjrLiPMntD5VG+53STnfWTzSd92eh27eX3XS0K+fveGUcjh2dOHXgXg9Xt3bXuzY2f9Y/vi0z/a48ePltEEOPSABkQfPHr0yMs5UuaRY7/97W99LOBBIFIB2Xj69LGf++DBI+dSgB8B4OCLP33lZSGJ/CGiAQAP2djc3HbAglKTv//gD/b5V/dtOJrZ22//yF5/7Q17eP+RffrplzYa4/o17Pn+kVUbTR83lnyKGlCwAU+5Um/aZE6UUUphAkyAcJE0ClKefMqTmuaDUfADkN4EiOAG08IOSVfAiZ1OCnLRVN4TWWfubHY7dnJEBMe+CUgguoEoAicwJKJlAbFgIiltNZophYJ0oEbdmo26HZ/sW//0yMGMSpWUHyo/QLo4sSrpGVQnoaJCo2qtWsU2Nxp298YVu3vzim33WnZ8+MSOD5/bZNo3uoIyk4oo2Nq8kohRkf+iRCntIkIikS5SGYG20nupmgm6AZ3Dv5rVPKWFKALkkYgtzVFPXRoMihSwxP0CgSvfH52c2NOnz61Wbdprr73hEV8QdB4dnxYkWSkCi+oaSm2gX5TaQJpCfzR2IKFWby4jxAYj9JM5USY6h6o8kykcKhMnWeSdsXLn0okZmZdta9abDhyMSNVwYIxQj6rLgpOowr9QRBkxdwAf0v/nO9JxfYzOWL4uljlqsl30Hq+VG8lx/ddanv8+fo6Orc6Pa/1ltpeMca1VKaqqsdydV9WGXP/G57jMEP++QII4ovQ8PjZFqoXW3Mueb913ih7N123ZnHrXvWI7ysYmHzv9bpWjxnqvSFX0pUo902/MLdZNkRDLllR0QgSJchnScyv1ItqQUV4iGWK0I9SmVakNkhdthAhwEJAguVol25oj68Ynt3ejHan1V+2+YDcX5UD1+3y+ql3RPs/HKNmP6QpljnC0rVfZtzont4PL/IHSvlAVmxUdpX6OX8fnQOfl/RL7VH2X97N+U9Zvuc5QFJLsV96lR2K7Yl/EvtM5eV/l/V7WBXFeluln+UXxOeO94/yM9zsfr1dVG5b9fllEwoWB/jNEJFCS6fu8BCRIsKU8pPjlyEblyP3kNEGyBPu2lH7cVXYHpEgbWNXGdUBC/rtcQVwGJGhRvMyQSE7IaiBBkzYHEtQHcdK8AhK+CSTcvH0HdyvVkq/X3LD0nd8CSKhQDrBwTlkstbBLnlhIpWwFVEnGGAMtyBgF7OhjNIsfgUVa5IgCFjBsZHwhFzIs+F5AhgAFGRhRBjXGasNgcLZcCLleyo0+BxLOeTwSqRYIbDovRWLc2NtbEkXi6PIdYeUJXBimigkF50O7lapO+A47deFhuq/WPCSZflMUgp5RSlzHBWzQPo+yGFHq7mJag4AnZS7j+Ph1CtZ9PXdyCqY2GQ0vBRJIKyCfHiCBiIQIJCxqkC1W0ne+k7tIXA7T89QCGWo4HZBS7u5ue8UGgIRN2O2bjSI1Iu3OTby0YwKjcFCpyIDzk3ZwC26Egik9lofMF1t9viwiwfPzF+TfDz0fvtNuOrHfeNS3dqNiO7227e327Oa1bWvVFjY8Pbaru1378Y/ett5G2w72n9rHH37g5SGR2ffee8+jD5ADKjtAlojTT1QC7QdIQCZJbSB9wSNXTo68LCSASeKOuOsO5JNnz/33RAh5OO+SryMBXMgZefKffPG1DYZT67Q3rNXq2otn+/bg4RPrn42dlb9SbVql2jDGiggSXD9cYsZtUQUYanoFh3ana+2NrpcLrODMF+CQRyew66D0nipyT6QLIHLFqwAw7jifiQQ1ES2KABXyQgEJw9P+xdQGCAyrKfUFIIFoHYAEnzO1uvOUdNstOz05Nqo3TGcDL8XoESCAEKQxULaSaJSaWbtetVZ1YVvtqt24tmM3r27ZTrdppycv7OjwmY3GJ155gQiiWiMx7JNW4LJLmkwB5NGetpPK1q1eg+NHRKHsyKcyrYAIjBc7+Yw344v8MqbtAuzjulS0ELDZaDUdSOAcgIRnz14YEQkCEhhvIjxSKlfD7wFHguuGgiOBCAHmLp+JSIDzwkG+SiKsHRecTY1mx/WOV3aBeJHoBU+XgmslbTwADjTaXZcRSHtJMaKULCCFr4tFNILLypxykykiwddlAQkAlNVU+jAaqtHQLlu/padyo73MgXhZIEGGbtn5Ap/jObKNLrO/4kaA1iul8qFLy4CEfL2Jzxjbxt9/60BC3NGVrRZBBNlo64AE9XsOJJQ5kFEGFL2qdVR6hfsJfNc6r7VNm2WrwIM4PlofyoAEjimiIj57XP/XAQlKbYn9E503AQxx/cr792X8g9zJz4GAVf2ua5cBF/Gacd5cmOtZ6XLOK3PMVwEJZc8Wz1377H9mIEF2bOyLOD7rAB9tXDHmskvlVynaYJV+y589+ipx3lzWR3n78/GJcl1mQ60CEnSdV+UfQ+///wVI0CNF9BhjQrvEERVNxmhiayZkMxcYTZbLDfH1EQlRyMuMhDLUOE6sMlT9glIUuBPAhKiIBCRoQYgTP5/Afw0gAQcvN4DyRW2dobNOkej68bwlurkmIuHajZu2cGZoaprXvwEkVOutZag9C/q5MZ6MS2RRzyMDbFmDPZBhEWrLri2GA9/zW/1NGJoTPBIxMU67g0J0cbpi7qae0ZnOB4lELTfsuLacMXKfJS9J6afUAUUknC8gQl4TuKYQ1e1uz9vJrmQKScaJ2vJrDAfn+eIprzqRRdIunOIzKg1Uk0MobgfeYzQC58sI1n1515yGNZ4w9ji36G/PHae2ufJQi7DmuHBQtYEohOl44BEJs+lwWbXB2fmLiASAhKpHIzS9agMRCU62WGs4dwJODC8iEYhIgLtA8yzxWhAWb9bZaNne3q7dvn3Tbt664UDCcDoxWsn5KVeRyhmAKmNPXfCw8+HY+4t0EcaV6AUBOZ5ysySE++ZMWAWEen85CkofUFmj6uAAC+NkcGozwt/rC+u2q3Zlu2sbdbNmZWpvv3HH3v/Je1avmj188IXd/+ozG47OXD6JPCBdgTZ+/vnnznGQKlTc8ecAXECWxY+ArBwdHRScD0OXe86nzZR9BFg7PD5xYOH6zZsesXBwcGT379/369x77U0bzqp2Nhjbg68e2Vd/um8nJ30b9Cc2HBBZ1LDOxqYDCPBZLBgEAAKiDFzr16zWJAwfMKGRdqY7lPfs+N8Ahzi0hPwLeEJmcLTZqSe1AfJPnFWAhBQtlOYvIcg4wpAURiDBqz94tyfCRCfr9OslIAFSV8YWQMH7Y6Nt/f6xDQenNhrz78z7m/wNSjTuNFrW4PdVImnMWtW59ZoVu7rdtb2djm22azYcHtrp6ZFXbZhXAS0olZh20XobKbKAvxmjEVE+dVJwADQqRUB/ikQAcFeo63avqM5gNY9G4p/K5iILRG5xTSIVnLugAEUpDcm1uRdVXtobm3bv3us+h0mHebF/mMhemy3vw0i2mNbCFGEkIKHe2bT54lzHKlWNqh2A7IB6E9cvk0TgCilrocqINBJvxnwytbNh0pkjCFrhKak3fHwBEmwBBWuKUhAnigNxAJRFKc4IJKza4VzlaORrVNRn3xZIKDPAY3ui/o/Gedk6GoEE/U663/VwUbVBOjq3L3L9swpIUL/EfuDcde37c0ckRAdY/aNnlEOUAPYUESvbU2t+mc2XO7XR/snPj+s311YkENfwErhevSeVcI6bYL4GFmkxsW/zMY6bGrJ5o6zIJozrZnQOpQ+W9lRGXsn1db1oN2hsRQitdkUAbt3Y6zf5XIn2bwTLyvo9jmmZDOq5y0AF/20RkRvnfn6fMmBA56yz/y+zbb29hV2z6ryyORSfZV1EguRKci17LEbFlsmX7qFoBLePKINdbIRJFhRxLXs0n2OxX/P7CCRY10eX9X/eP7kcx2vH65y36xVHwrKP/p6BBF/cQ5iSFjsJ5nL3sggJv6gYC4fDjbmL19FEV2jwyom6JrWhTNnlRkO+eMbPLwMkRMc73o++YKJq4edzblDEhf0VkPDNiISr12/4rrGqNmAguxNX7BxatbGMWlFuv/L6JIOSLZEX4gRpp5/xkCPOzh6fxZ3BdbiG13bf2PC/PV+4qOyg8Om4GIn7AGdURExlylDjrgiDc+PgHEiQ/CS5UPjeeViacx/UmsuIBO7XqLd8p9KBhGEq/4YzxvMKlPO2UcJwOHCyRcjNYlqGdlRot3ZkNK8111Mo7cJmkxRaHMFDf95igV3IyCOcHGChSHnweUCe+nRYlDkcXUht8MKLleQkKiIBAAEgAbJFgASABSdww90ij9rLzikFJOmURGaVUkF6m227fv2q3bp1w27cvG697S07HQ49dN6jEYoylqQx0D/0EySWo9HYORJSmHhRPcD5LBpO8Jg7Grmxno//8jOlBx0sScSd7VbDCfUmo4EtJn2r1WbWbTVst9e0Tn1hvVbFfvLum/bLn77nXAoP7n9uh/tP3LFFRsSRwPjBYfDJJ584sSS5+Mg2qTtEHMCRwLm0k9QGdqKfPHnmn9mx5lqPnz7zUPfn+we2t7dn7//iF54mAZDwu9/9zh3Rq9du2ts//qWXYP2v//it/fu//9pGw5nvck/ndWNXGvZ+0pWcSYOKC4SqN2qJ6JNKDI0NB4Qo9dgkqqHDv47/AzhkXCnxx1gSCUC5ReQGIMXlmagHKnsATFCdo0iBWJKOnhxdSG2A9BMgIXIkMAcbNbhXUllRn1fNZqri0Gw4eABHAhEFpJMMRycJmGpUbbNWt9Zi7iknjerMmpWZ9epm2xt163Xq1mk6G6NXbPAyjtWZNVpJh9FWSlHuXd11nQOQOTzrW9ur1DRTpN6s4PeopbVD5WC3uj1PQQEA0c4ozw/4ormOA65KNPAkeKoHpTnrKR3i8ODYups7dvfuaz7PAJ6evzgoIhtSPjipDegAogSSs5acSz5Dtlhvbzsh53IjgMoqVapNJMCBig0O0k3mNi64S5brK6Uk64nvxkPF+8kx47qAe0QqpKo+FU9vcsLFbwkk5BsU0l+rDNZ8LucGdvz9yzpa0bHRs8soXneN3NCWrtU6E8kWo0Ot+6wCMqPDsMoRWecg8D2OUO7sqh1lttPLXLPsnOjQ6PrRWY+AQ3S6c3ssjnve92WOiuw1n1tFJJAIS7VxISBBY6LfaBc4v0/8LPnSOMdni7ISbZlvAyTEsdXmhza1aAe6I75yICGfDyvt8IxrK7exy0AE2QNlc1H3je/RAV+2KwAJuk60sXUsjm2012P/l/kF6+anE/euea2SM/cH1qQ2IHcxlcl1aZG+G0HDqJeiDyYyT9qQAwk8uyJ+tDEiHyW/dpSjtX0S+iMfR31VNuaXgQi53oz2c1n3v+JI+DvjSMARyZV1nPAYRFGApfzTOVS6wqpL18gXXI5934iEMqN+lXIsE/ro/MRJsFS4AUgpU1oRSBA6q3BCrhfDzF4BCd8EEm7duevlH8m3pfyj707xKsoLEj5Nv6H4BCSII4G+VfgWP1mG+INzRxkAACAASURBVLfbbqjzvbgFMKxVKhHly1iKD0EkS1xLu39cS2UfubZ2LnRdroXzFslyyg2k88iJhB4XJbqKHcvz0M70axxPnjc5C01rwPlfOBgYBQAu7Crz6vdTXn8kKBNwAsjATuWEigq1lH+cnOmUuuFdXAAnMl61yCQQIf0j3vgyIGFeMGsTeaTFgHu5wUQ0wHzsEQmQLcaIBIAEX2ZxJEJEAuUfBSTggJKf71EJS9Z3T2Vf5ukS2YHIMC7bO93Ej3Drhu1dvWLt7ob1iTApIjKS/Iw98iBVZhjaixf7BXcCCzhOUQIOfLHOIjHiYpePdZlh5HKzSAaqj301VcyYTIfG/itEjN12w0PlG5WxbdQr9tN3X7d//sdf2N72pp2cPLeH9z/z1AbGHtAAosQIJECgyD/Gld1pQAEAAQAFzn/y5JGTMH744cc+H+BYADSDI+Gjjz6yo5NT//27P/6xf0eaxxdffOH8C5T+e+3tn5pVWvbHP35kH/z+v20+q1iruWmLOakBXeffGM8qTsjovAjNuu+Wo/HhSlhUO1art5fRCC2iEdodqzcaLpf1Vtud9hopETOABKJ8Jr5D7wZ1wQlSawpQTI63EzKy83504GSLh/svTFUbXLYKskVABBz2WjXpGICERqPpEQnOT1IFTBvYZASQcGqD4bEDC/VGxTZbDdtArxBbQXrEYmqt6tQ2G1XrUk2jmsaw3cQpxpAb2ryycCDBddZiav2zI7t27ap1mi137gGrSMHh/r7rNJ05SahClMdwKUyn1u12bHt71zbaXZuOxl6CU6StKZIjgRXjaSJLZL51uokYlvnHvY5Pzmyjt223bt1x2QZI2D848u+JSOBcyjb6+l2kCxGRwPd8hjxxUdtIQMIs6Qs5KZOZSsIuPFIiRY4wn5XWSGRBzcazquty5gdpNAB2cC8AMlmlYSlT4ptAAuARbiz987IRCXHdj85EmV7WsW8LJJQZ2WXHXtZBk10UbSzZCVwDQFXOZ7QrdP0cSChzanMDPuqqdU7DnxtIiAACfSAHJzrrev7oQOnc3DbNbTjp7CgD+djIeeO4Sqjyd4zi4xzNuQS4nZN7xzEsk7sYRSF+Bf2ea2m84/qynN/jsd8rH0N9lky4rBTVrWRz+jyeJLLkvF/Uvy8jp1Feou0fr6k25jY+55fJn65TNn7xO5F0x3tFIKEMSIxtUUSIZCfvh3XPvy4iIZ+/cQzdnnoJIIF1DJsUOdCGjzZ7JB+Sdz2vNi9VYUR2n+RLz6voWp2v6yjiIZ9/65z9C8KUcVfk310mt7qPfKYoB1H/YS+VvV4BCX+nQEKuQCSAXqqvWAAikpYEuWKENCrHUQ6GnPeyRfwbgromImGVAa8JnaPm+fkvAySULQ7qj5RvmsoT5kACv4tAySsg4ZtAwt3XXrdGp+2s4gAJs8LhZReaPvY87CLyI6YTyKhVWUbG23d9ySH2MP+kmEVUhpOFLKjqgYAJFlqO4XSh0HHMOZdrsfOv3QkpXilkjAyFPZYZZjI2yPfWDkP6beI+YBdW8yb9vqixXjieCSRpWrNCXfeaGzX8wwGgvbSHXXWeDydBJIoeWlzsvlP+DpOHnV+BMUprUJu4Zj63ZVj53Cn6P19wlTIjIIEIhTiXBCRANBjLP0K2iBONswfBnjsMgSNBEQmQLRKRMBqnuvTJwS92LCUjRfULwBnG/MrelvMjXL+x5+NZbzVtPE/17ZXOwK5oGuNU4vHg4NB3QUWomHgR8IAToFVmRMXjuSGU6xcIL5UaQwoGzvJsNrImtaYbC9toVKzdmFtl2rd2dWo/eed1+9//t3+2d954zer1mX3wu/+wJ08fepuRR9IPGGPSD4g0gDOBlAdkC+ef8WQnm2OACc+ePfHqDB999InLN2kP9M1X9x94RAPOnZONtlqFoZwqfnh6zOnAnh+ObLZo2ME+hH9nVjGiBJo2nQAA1a1aazlgQMk/z3EHLWkkx3EGP08NQr4E7HlKAxELdWQ6lfXc3N71uUAZRHccZ2N3wNNOkNds8bnc2ki/FdAmEPHs5MiODg5t//kzOz08tjmkhYTDF0CCRwW4sY5u2PBoikR82SmiWeY2LoAEyBKJRphMz6zRrFqvnYCEJnIKuDEbWodohHbVOjWz2mLgJJlbvY7zLQwnlFOdWo2IDKOE4tBmY8Zt08taDkf9JZgJR4MbWgUngox/ykQyvp1OyzYpmdnZTpwno8Rxsky7aiUgBeCV48isR2l0N/wc9AKlMzc2KLF7w1N6kBnABV5wITDuRCQ4aFjsF/gcKwKOAIdGs7qnKgBWSmc4COvEpYkkl/71yisekZSAX38eKsaM5x5dBieG66w+oMjIuUqmyA3gndVSiUkPTUmpDQlIMAcjLwMSoiMRdVQE/TVHo9McDdlct+XO0GW//7aGdalVnEV8Rn0Mea4c6ehQSwcJSCh7ttyQj32SOxCr2vWXABJif+d9L+dK45ynCuTP9LLPFXW4yy+Au/MPJTJTXkpzLItI4HutqernMrnh2HmaXNo1VvRDvmMcx1T6TakJLwMk6DeSCTnccWzVRn2XA1Gr5CDKZFzjZOfkY6g+yR1FPaOuVzZ+F9bcotqX2qU5EJ8jXjOOhcZITnV81pd+/jURCZf5Bi8LJLC+pVS3VF1M8iZ/SX5SdP5Zw3xNBbQvohhiyqr6l+8EvGvuLNNWp4mPJ9dvq3RJmWz4Or6GQ+6y6+f6i+sJeOM7UoPLXq+AhL8zIGECk/UlJQRFXMfgJ5I36q+nmtQ4TbPxxA1FKZQ4gZXftUp5uYJYAyTEiRANAv0tRVf2ne57mSHBbkuunNQfHGdSKjQpAgl6zpi68QpI+CaQAEdCu9f1vP9mu2XTIhVBebYYmbzk+GtXTuAN8qe+Rp48XLmoysBnQAFCvgkrpv9xxlTmUc43Bjg7ufyW858/f+7n4nBxPi/t0EvRMe4y7KM85As1+dACPVKUQSo/yJyQEk7v51UbtADi/LSqcDec746Q2iAg4fS0by9evFiG7EcSxdl07rvh7BID0ChyQ0h3NFTUZh1Tf3u0ROFYx10AzocjwedFEdosTyTOuwWO8+TMy+ERkQCoICDBw89hqYfIrajaEMkWfSfOv2v6pWHwd32A0xGqd3gmfi2R012FAO/mddu7mpjrK+ifSsXZ5ElnwDkWkHB8fGpnZ33nmUhtToCVAwoFiJAW1LTQXqYDLxg+QVe6fkhbuamvPMULcGbipIuVxdi6zbS7nSISZvbum/fsf/3Hn9sbd29atTqxzz/9gz1+8sD1KgAB/xhnIip4J2qGKAXGB7nlGHKM3JLycHx86MdJWUAG+L2TMJ71i/x6GPdH9vT5c5clwCvSItitns0r9rs/fG5fPXxmoz6A25ZHIoxHOJ84hlQo2PQ+JkR9anMnTqWcqzuS9VYCEuptv3e1mcAKiBm9zyipuNFzcsVmnSicmtVrzAV2uFP1lCapBQWQkLhNUsSOAL3R4MyBhOdPn9jx/qFNKcOKwBQcCSm1hKiQukfzJCCh5ZEJ7U7T6lXk49SGo1OvusC/6azvEQm9Rs1aNrPWYmaLycgq06H1GhW70m1Yu7Ywm/QdSLiys+kVGAAS6H8qRdAfo3Hf6pWRtRrJsUaeIF1kri/nWpHyR3Uc+oQdGOc7aDRcT213d/3zsurKNKXJABgIxPd0CLNEDLvRSeUij4+dqLLRaNvu3jUbDEYONMF9kPRNWpOnRYpCivpJQIDru7l5Scb+2Mum+LyTvkLWRoVD5I6/RyAlfQAAkIBSkBbSrxZOnEt0z3g2dSDh1EurXgQSABNJbfD57dkO3PMcSCjTsTK0pS/L1vG4O6t1PL7H68oeuAxIyI3s1GcJ9I56IJ53mX1T5sjF6zhXjCK8POLjIudR7qiVGfWXGfrr2qny17JdtDbkoMZlz7juu7y/8zbFe8V2qF/y/l93v/z7eB3mlJefLjgSeI8cCQIPfA2UXg9pu7lDzWfpKjl8AhJkM+uZ9BzSb3y/DkjQ/fjtEsALlTUk/7lsv7QjXfxw1fq3CkjQGK4CEmLfXbZ+En0V2652R3DtsjksJ1zOqeZ+tBkvlZe/IJBAOwQkSK9IVnhGyQ9/q7ykwKho+0V7hb+RP4EOsp0EkuX6R+OWv1/WR/n8jbKy7npaF6NeE/BG20ajQemtXwEJpUBCYWiK2A9FoLIn7IasT9NZPc7fs2rDOiBBu8A4SQgnO2cY7AhBo1F3skXCjyUwcQJzDCPpstd3ARKiQSFFp8kV33Xf7wskaKIKGBFyyOT4nx5IIMeNHd8i1y0v/9jd3LLOZs9rnbc67QJImCUHjJ3owsCmL+XMI1tSpG70FuH1AhJwlJSCgDwmR+rAFSrgAIYCcscizW8xwNnp5XecR+k7XjhdzpxehJzJCddnGRi5ARkXOZyjNBeSM8+cWBpDlblVmZ+VIs/YyXIg+0vGKc4PrO1gWV5ebTDw66QoDPP86EcPnyxTi5KsF6zn7LKQlkOpO2rSN8jPP68rXi/KjDmJm+eeJ4OHfo1yzO5uWsAAOnCC2HlM93G/23ckZ7aYQYrGLi1kD1RsYBdzYrNx32YTcsiHnuYAkFBbTFMeewEkuBNBqUfyr2up/CPv8GPUyccvyk/6YlM4LpNp2rnl3vRxb3PD+RFIbbiyt+vl99ChgBE4VCcnZ+6MAyQAKhwfn3j/4bgk46JQuAWgEAER5BDWeR5Y7+fGCw7guXHvhotAfgg9C+NfegjQwwkXh6c27p866/92r2Gb7arttGv25r3r9t5br9nWRssGgwMbD4/s6bNHbmDg4AMcKFwV8ASHkXvyjjwCiHFcXB/skDMXcJ5pg3Yt2CXm+LAoI/rgwQN78OiRAycAE/xrtbv28eeP7N/+47d2dHhqu7vXbDpZ2GA4t3qt40ADFRm8uoZVbDSb2xinu4iCqTW6ntpgEKnCdYIcUt7TqxWwSw0TRAKq2012yJvOI1GpwiNBBM7QNlobqf3tBEJ4GoRHc/BMlB4c2eH+gT178tiOXhzYhDB/KgVNqMwxJvjB5QQHt9ngWonIUwSrgAn901PrD46XIAJREbX6wjqNinXgt1iMbcHOyGRgvZbZ1V7H2rWZLcZ9a1Tmdv3qrssffcv8rTbqzksCt0WjTkSNgPW6e+icVyt0mKqe4DbLSSFqhbKrnq7T2/T5qWgsnHGeu1uUpWVOoBd4dYl8aLcddPA0iuHIIwG2dq7YqD+yh4+f2gzeimp9WfkEoNb1FSG4y4oJifxyQvnGacXnZoNyrAV5Mm1AH/A7xjM5Ymk1FZBQg9+iVnPgwOc0oeKjiYMIpDewDgAWO5EjBI/Mw0rNyWEdWCwiEmaTcYpIqEDiec6zFB2K6IDltsQ6IKHMHsgNYzkfq95zJys6PpcaNytSO6M9AiCDboo7sZ66U6QAskakaLYU1cY4xnbqb1SUvvsm4HGevurnFzyxvDOuWq/kdOROXIro+uZL9Te8j4sgr/yd9SU1fZHaV3zmGRPpZpEmV5QZz4EERRLIkc5bEfvyMtCEZ+LazB9tNDCPOHYZ2WIc6zIQwedIsfZHUEJgAfNaTu53ARL4TXTaNUaylXIOMrXx2wAJlzn6uo7kLJ87OZCQz5XoQGouRmDAeXSytOgof/x9GZAguYhgTZSpGDFcKsR/ZiCB9itNT/LB+sDfsjPVdsZUab2KuqXNSi2XfRr7WHIWgQTnxBkl+0l+Wa6zXhZIyGW+bAzL9KaOaYMrBxLSWl+14bBfPiyFuYbOODw+dtvMr4k8kFbI5gFgtsy6dYp4zfeVxWXa43te/GV/HskWN2GOrtWtOk9IfpqkRScUF3QFXnSAm7kFx0DZ/dY+3uIc0busvRK+qGikBPN7REEVcZ2cFBmqSaDSTrJCE+P9dY3o6JcuRlnoTFS2QhujotE1pPwoIxbbX6bI8sUmTo517ZMiU1uk2HWNaj2lPGixkBJTLtO66+eIYd5HEdGLSl3nRUMq7wfOifeP3+tv2PWlHOK98wWgVDYLOfZzi4nuebdmtgGb+faW7e5d9Z1KZ1Nnt9LLbRbC4wRc6cpSpupHhWnhEMjQ5llEOIYi4vj+wYE7jBgFvpMHyRu5xUWqAL8HRAA04BggAka47+pubno5QcAw5wsodqbdyMY5dkf2vIRpciTSIuCKu5XyoEWQFkl1khymcH2cYTl5OAUie8QhJCKAMHzVkcdwp/3k+qukZeohoZDBqMPwhlkdwsWQ1+mklHXIBNOOB+1lnBXlQdsmXt1h7BwnhJqnEm9DJ1fDEXb+hgZAYPrsKRA4kTPUlbgVFjafDJZAwnwCkEBaQxG67icTrpRABKu1rIajSSg0pIukdVQ7wdlf2Gye+p22OZGll4Zb2Pb2pt29d8f5Edgd9v5k4XUgYeh9SKlHL4s5JBefEFPCTlPVGfLypY+T8QOQtbC6h9xXrTIH9iCXn53WFGWSjBQMfaI/VEki5XQntZ7CtVPYdwJT6ePKYm4LLzE4sspkaDeu9Gxvq23Xtpr2/ntv2s9/+rbVKjN7/OBzOzt5bmdnBy63gFqSN8AkrgU4wk4zUTecgywjuyr3CfBw+/Ztd8TIkX9xsO+Ei1euXnMDl0ofHPvyyy+d1R8GfvEuUJHhN7//2D786HOv2ICz1273HNjByazVOjaZUeaRcPRUApJ0h4TJVD21odXeSdUcmMvVBI5VGik6gHkxRbbGQ6OM4+7ujm32SNsZ2XiYQL5uu7uUXc1fJ1OFjbFwxAanZ3Z4cOAg4OkxVTiGDiTM5lOr1wpHpOh/CB/b7c4ylJRrUaJ00IdDZWAVB7lS2c76fGzV4b41FyMnW+w1qw74UGljo7Fw4kWABEzd7kbbtrd6LhPoG6JgFpWpzWqUUJy63Pj4V1OqEkKB/JHiAGjSKjhZmIf9/qktphCJNqzdg+ul4vMUUBS5Y/wARDV/0Q3c9+r1aw4icV6qUDPzuUTpzdPjM/vyT19Zvz+2rZ09a7U3PEqBMfVUKOaA80mkKgm8qMQxnFU8soR5ALg7GUHMmKJFCs1c6GfSttI/2gJngoNoVne+hekYbhbGIgEWgAhOtLiouU6Bc8FB43pKc0AOPSKqcJRTxNDFmuy+xhZAVFx3+ZtIsLSz1bgQLqzdLp0v4zuuMXwnZ0XrWm5YR+ftMrtq3XdxHY0OUXo2s3qn5YAbDraT344nbhwiN8zfFKnFuVT9mHmJTcam1mKutj1yzHV/4ag7Zwh8Q576k4jeHGIIZfZYc/ld6gezGilMxe67+GmivXgBvC7kgpSMbqdlc62TVNpBlFjvUqiJbxpAjopeBUriOIAaNgDvDgSXk7Yvu7UMKLpgrxYbGKvGAf2pHPVI0CxwPcqCbLoLjm4RaRRtUJ2nY5I5juc57NH2LLNzlAqh9VtyK/mUw6XraFNFtkq0D6O9HJ1x9Y2usapNuY+Q24963vger53b3nxXFjERxwrZj8+mnXeOaSNSf8sm5NnkdKcotvOIIfVfPq8v3FM8XS6mlwtgmU2tvvf+KYA9PUP0LdR/kj8+K1JAsiA9K79Ba57AB9mN4vtSn2q+Ij9K96UN4v0QALfOf9R9ZRvlkR2xfWXjn8tSPg99M6Cwm32DoEhL1jgBzCsVgzbID0BH+P0qZvuHh0vbzdv5PyeQUBj+RW6gOidxEBWB3X8lIIFBEWKUTzRNzojoafKeo4TpV3EnQdeRUjs3SMpVfZz40dCPjntU4nESu6FfUnUiKpbcIY4TPU7e8tYVQEko9xcVlAt+ABKiQoxRC6uuHZ9l1TlCfOPiFX+36nud8+cGEjxHuQhVdUVZAAndbs82tjbtyt4N36k8BxKKHPWC6C5GxMgRk8GqBRpFI0WKgsWY5hzPFT5JO884F1JUjIOUF4qLXVwBCUQvcD7Hcdx2et3lohSNSSH+kkmBC0q9EJDgixvpBYEIKV/QJWe0V+UtFXmAA4ijgJPEtTGMeeEEiKNBGjXJdYqAcFmrsiNO+cP04nijaAftcUBlQF53Kj+n/qU946J6hWeuO5AwtdEkhV2jvDUGyzkJhwHGL0ADxi156ih6QsyJHhiOPLWhSk64l3XDUb8IJBAC79EITQj6qF9PSHTLS8OJQyIBCQlMmM1HfrxKmb4d2Olv263bN4odJYgmFzZaVOysP/DqDJAsAiTgYLGznpzyBDidAwkFuOtbeAlI4LmSd1zslHr/nvczfQCQ4OBDBWAlkWbS/3B8aIc1LYIJSCCHvzKfWKtm1qnP7dp2x95785b96ufv2Vuv37R6dW6D0xf29MkX9vTJQ49CgQ+BccVR5IWM0A/IRiLiTASj2rXwEo737vlveXZKRh4cHboTunNlz8fw+vWbHrHz6eef2dOnT627ue3AA9c+PDq1P/7xC/v8ywf2p6/uezh7AxZ+wJEFKQpUHiCqgN1iiFIbBZCQiPYWVrN6s+dAAv0Ff0IEEthtGjtnxMRTGzY3N6zThrwXoKcAuJJk+nPxPD14ADpUXijAnHkyzvtnZw6mkJ5B2oeT9PnOKiDd1MP0uUaz1UmcEM0EyDXqgIpDG/cHNhn3U8pJcsusPh9abfDCmouhNapzj1DY6tSWQAJVHCgNWa3MbbPTdk4DHCUHA0dTm1YnNm/MfA4i7vVq1XCwHEzwdJ25jdj1tIpt97ZdByEttJ8UDaJXtq5sWLOV0gYBB5BVUlYAe4ik4pkZP3QDxwGOFJEAWNbqUu6zbvv7h3b/wWObTSu2s3vVS3IeHp1YpVJPUWAzHEzm9iLxt9QAfiBzJCIhRTO5nh2luaf1A4AsAeUJmORvN+Sni8SbsYArYu7ApPMsGOekqh5OoDqv2ni+sDHVI4AFPJIqlawFaEi6LG6GiEsmgQroA+m76OgJSODZI8AbdyZ5hr91IKHaaXpqVA1wBk6KUQI4ARJke2kDgZ4jFQFwTuOz0Wov08/4zoGEYnPF7buGLCRSWRJZJsCEqnfULG2EsA6dOxUXUzlSlFoi5JQ9hy5qN1tWmU4cTJBjLgcHACg66w5GBwdO9k6q6rH6JUc5t7uWv1gDJCTeoRSdJdmNNtGyb4vIMq13amu0j3PbUW24MC+K6EnZoPlGUdww4RzZGRFI4LpylnXtJdATSmW6/eugeJor0WaW/Rk3SHJ7M9rJZRtlLilZfny0kfT8EaCI15RNEkc3l4EIcDngOZmkzckCHBCwrs06tUmAjSIy8vuuc6CX8rSm/GO8Tmy7/gZIiMejjKitMSJBukp9o+tHYFNrYQISVdY6gbsa8wgkxOhd5D324bp+OJ/z56ThyzlcRLiumnuSucvmL/NHm3J6LvGbJZs6bSjk0RZpwzHZWK+AhJCTKJIhFy6QWJ/Vf1kgIReIKAgSuBzdi5+l3HQuZIuuyFiiMgUXFcGlK0X48mUUm5ShJi93zydL3uao6PKJvg7oiEpN1439SGhpbryon+KC9bJ9sOq8OD65gs4XuFyxxfbmf3/fiATP/fcQ+5Rj+zJAgrehcNTYOdGYuuFfkMzIadKiqlAtpdrQ5+5gQBp3knYp9Vt+I2WKU6IUBjllXEsEjD14G4r6vNHo1CKg/kJOpKQ55uGMBSEaQIIWfMlINHplrIhjJEZPYJx5KbfDQ7++cwp4OHMCEpYLPLELhaO63HWrVZNRWRgUfE9KQ9yVg9xNO1aSU9+xGo0SMVwREQSgQxUIN0AKgFE7AC5vXpwlgQeJ1ICdR5zlWWLih6l9wo4vbmcBJBSGCHMEfgSABCo21FobDiRUa23PyReQ4POmABLcwJrjbJI6ldJQ7hGRcPuGO5w4o6PJzPrjmZ06H8CJwYsAJwI7ezgwac4Ujs8ssVufc1ekKI4UkeASmICEIlfcd0qVduMGeCpNiM5G72knZTxdeFg/jta5Tkr0cvRDs0r+/ald3e7Yz350z959645d2+nZ3nbXdnZadv/rT+xPX37m4NjPfvYzl0ucR5xV+l9pZDiVPDdOJSSMzAOczffee89l/emT5x51cHx64tcgIojnh+yQ+fHw8SMf7zdef8vefPNN2z86tD/88SP74osn9uDRM/vq6wd2cHxsFeqItDruiBKVYHBYOGEmQALvRCScAwmkN1TqTe+DBc4/IerNImez2XAnm9WuAU8ClRlI+5gMCiCgYrNxMo6cILHddiCB9jepDsEu6SyxqRPKyBx59OihgwnsgDt3XyGzOKecD5DAnBeQUK8lQieALuTTAHiWQMLY6h6RMLBadWGdZsU22xXbatcd/GlUiK4ZW7Nq1m01PSoBICHtoLDDOncgYVRwJ7Cz67tPcEc4v4jZsD9I3BWU8dzZ9d+niiKnZpWpXb22bd1eiroC6AFEEpkmqS6U8OQfxwERlPqSeBPgDtm0wXBijx8/tRfPj6y9sWnXrt/2ihyPnjyz2RwgKFVecKMRh8M5DyseYQJgxDhPJ+f6TQBcAq1S/zM+vtYTbVBUfCESajZnPJMhyBxoAaR4JYKFgwXzedUrOBDx1J9MnMMBglR3IJhrpDgF0tN8fSYNpAxIiA5W3OCQjot6+9xeOY80kr2S2w5ltsT3WbvL7CqtLa6dIA0GoCmiPObjybJkKOAbUyCtHwD2qd9IcNAYdNsp398djiKFbdmfhX0mYEEpEp4UVzjw1UWaZ0vyS7+XAJ4EKAhAULqL1mkIVOekw3n0zfnOLr85d1DOnZ98beScMnAh9vdaW2YNkEC/yJHjutoR5ro8h8CO3GFWH64DEuIaKZmKoEDckY/ggmRaDn8ZkCDbM98l1vEIIqgvdT/ZoPm4xLnG32p/mW2b20BlIILGKnfko80d75kfJwpKxyKooueJjrOeN/azIqTy9qvt+s2qObyuasM6IEE4WDwv9pPWNsmRnOrcCY8OvQPiBdEix2WfCkiIMscxdLMAN+3ux7l2mf6K9xVYE+Uqyk/ZM+ZAWX4v2elcJwcSkp1+DiREX4s1PSohuQAAIABJREFUy2WgVn0FJKTJ8LcRkZAPcFzgLnPE3fh2ByY9h5yidLxg3i/CkXOn+9sswKtAhFyZSSktzy8MpHheDiTE38RJrkl0WTs1eXNFuVSgBbFYVGRR0a1bKPO+XzVOUWGXocdRIcRzyyZ/7KvvCyRoB8RD2FEMXg60YopI2L1yvXAslNqQdtPJ4+U9lh/luSKQoLA+nkFOPL9ROBtK+fTszI1svhd3glBczlUqBI4a56cqCFM3yJ1Pod30cFKlQsQFXcYG9xeQoN063/FvNqzROg+tU7/qfN5jjhj3IBqCfzwrjiE7m7Sff9yDlAIHZIpKBJLdWjVFGPC9og0cwGg6q+M5mFUMvsad0nI+Z2cpRYNr+7MEIIGfyNnwc4uQci1OvugBDjtAXHHnjh1hgAQcswk7vsOBzSdDD2llB7fm4f6Jm0FAQrXRsVqLfxtWJ7Wh1rL5rGaLOekD6dwIJMwXaTcbYjycq9deu7sEEnAOARKOqdJw1veIBIAE+tMrQHhAeko5SPORPPrKspoG6QrRkK1gEWB4Lxr+zu8vGL4O/aY0DyeXJRLFI1/SmDknAAa0p5gAICysVat4/n1lPrDNTtVuXNnwFIe9na69fveGvXbvhn352R/t/oM/OZDw/vvve+oCcqoUGJxnHEqcf2T5448/9ioNjA3lHF977TUHnF48P7Bnz565bKVdklRqqlJLu82+Cz6f2Ttvv+uVHZ6+eG7/9Z+/sydPTuz5ixP78quv7dGTp57K0Ox03MEbApLUOh55QIC/AIU0d+G9oBRkii7hn5eH5Lt6zYlVmRt4QvRXnV1SI1KEiJGRA1HuqI5S+SfN/Y2CVR0+BQfrKtW0m1ikFDx58jg958mpy4qqN+C0gjgREQAhIVwJ1Xo1lWGE4HA0tOlkZKTfQBKKl98gvWF4aM35yGrVuW20lNpQ8dSGVmVitcrEgQTneGg1HHjy8Gx26nDyqlMnYYQnhJe3udjhT1ETyJTZRrvjEQUb7baPLSSZcCxcvbZpu1c2/TwAg+fPD2xjo+VVOW7evOmgksZV+i3piXqqhFNrOYDw1Vf37fB4antXd+3m7XteVvXBw8d2dHqaxgQ5cCcUAy1FkRFJM691bDwn1Yl0ohSNkIzcJP/ooZQik6rk0HUKx+a8EUAOAKPr2g0vZ+npBmN4H4g88eQEj3Y5G42dz4ToCCo+1OB1Ib2p4DHRuuV9W/wDSJAzIftD8iKDusyBk70iRzHaMVzvZYGEdYbyy67fuf3gzwdw2SDKKOn2Bal0kHVSQaRqTkzqiSC1inONUKXHwUwISxnLaSIrdcLcwDfgtkAB1Pjzh03/iwEAAKdpnJdOWoEHMP5yStP6m6ICEXpxAvh4eAlhlQb9JtkXejdutOR9v65/ZT+t6uc1AQ0+zgr95hoAcIoqjE7+quvHiIgolzpf3ESyv6J9LPtBzxBlQH/ntqLO1XH6OG5SqA0as7j5oftpnsgOkg0R7UL9raiXVXbqOvsxXjN/PtlDZc+vNhEF6etmMd/jvOSYNkVku+TfR1tY94/2bZSvfIz980twJJT127K/ip1ztT+33zlPdizfxTB+ja3aK9nxDaEijSz+JgJIUU5i38QoIAFleZvi59huAQkajyiDUTfH36+bv25bFgCnABIBH+m7Ivq0iOTRtbFHuT/pka8iEv6GgIQ4iaLS0HG9lymDKGAS9nReAhZY7M8NkAQ6SLFGZX2ZQOeLTTTio2L4hjIuARKi4ozgho7HybMuIkFAgn6b35/duajApMT1/KsU9KqJmfdRPm5aQKLyKFvEyvq6bFH4IYAEJj3GKq8IJMCRsLN7zYEEyODE9O3PAPGeM6tp5zjlbCZnOYV18jdGgJSpDAAtfh4OfHTkTjjPpl1bKWvOwwlRlQflIXMuaQ0ACTgunM93inrgfpLHSGIoA1oLgO/MNJvLrpbi1Xl8js447feybUV7aRvyhWOhEm+eW+7RFnAWpHA275OaygGl8HbvO3JNmzXPGVvu0F3YDVrYqD9Iu0Xz89DHCCRAze/zlQVRBmex+EVDkmgE53YHjGC3kZzo6dh3hMejgQMJ01HfIxIwe+sFOZhX53CHs24OJLR7Vmu1HUioQOQ2oYoCJY5Sbi/OIaSPvvgYf088IgEnDCDh5q3rPqY4o8Px1I7OhksgAcLFCCSkBTE5DRjgSe6UG5yiqFy3gCFQvcFTpRKQQG53mrsAqCIrI/oAw+68hBFAgmTWrwVgY3MHEZqNijXdEZ1YdTF0Ar/bN3bs7ddu2rW9bavX5vanzz+0o+PEf0CagkLaGXuiD2gjqQhvvfWWG/AfffSRffjhh37+22+/bTtb275Tv//i0KMRlDrjfA+1mr127w0fW66Fo9rb3HYAAhn94k/37eBgZE+fHdlnX3xpDx49tuF47iSMlWrThtO51epdm1dIdUgVMohMYK575AzRCYRGN4kAaKe5jHMEkADPQavp8xcyXvrfwZ9h30s4QoHgjmkRycacpL9x1gFVvEIBKQpFhYgaaSSzmQMiPMuL5099LjUqGGdjD6/HefLKDVSBALCq1azb2fDUHQAEAK/ZmMgEwISpNecTq49OrLkYW60689QGAJ9ep5oiEqpjLwfZrKaIChy7RhE1xTulGWc2tgnpG1xTDP8KCS6ABNrdabec4BI55vOLp8/sxYsnduXKhl27Dnloa5m6wThzrip4AA4xXugz7b6ju27euG02b9iD+w/t408/s8ODge3s7trV67ftuD+wBw+f2JNnZ6lYSrvlZWKJSPB55nn3dZtVIcBN6TK+O1o4klor4BtJEQkpVYTj6TyiHGY2hBelSEsBPIbzgqgFUozOBiMbDkcFJ8I8AQmUhmQukipRbxKrEiqqnIdSa42mXflGhtZirYG5IS79jTytAxKkA6TE8/X6h1q/o92g9jJXiMoChES2ALdm41T9xukpCdaaE5pPdNTMhuMzr6RC5VzPgFtQDYbfpig0+mxS8P243jPScIryaoWdkkh0E08BoAAgb6zYURQoCFFtiayTSC+lD6J7mP9u83kmxjkBZG5HRvtLfSl7JTmKl6c25M5fPk7KUV9lWzL+eQ45zyG5EAfYZeOcP1+0H6N9UOZMCuzKxz+2N4IPccNOsnkZkCCbSDKfg2va+Ig2cXzWmLq8ykeI9nf+dxyPHDCIzxi/i20BSIivaMvy/HI6IzAom1228Kq+FRAR2/yNMfqBgQStAXrG2EaOue4MaTQar/jcAh/0XQQfoi7keksbptDrGkP5bOv8mzjmuZ9XBiTk8+xl9GNsU7TtU/vTuhP1tNv7RLth+zbqr4CEJFR//YiEXBnHiZcPYJwAEhKhgskwT4ZIOq8om+fGfzLUFWokgycqqjJlz/U0OSKYoHNXtX1pRMAoH3YwvrHQLNt6nvcXF4Z1Ey1+r36L7aSeeFSM0ahZpXRXLXovc/xlgIRVC0I8rr+/L5CAoyeOBNpG7XDMil5v0zkSiEig7nwEElxhEdqOU1qU/4kyGfvXCaUKh2PJSF8YTShYkS0ioxjeIqLjO5EfimQJoEDpAir9CJDAGHPtuFshpSr5jcZPHCecFsmfdgC0sycFqfMVEeE53oHtWSAG53k/eRWJRPio81rNtj+bIhbcoCcnlpz9gGBjVKovuV7/5HQZkaDjtIvcbe5LfqsvWIxDEWHExNac592NQfgEIGzkXMKZR7DuQyg4tsnozMaUhSUHfQZHAptmSAGRAAWQUGs66Wa11S0iEkh1aJlN2DHH2S8WFPLNC3JKgATf0aotfGzhSABIiKkNRCTAkUBqA0DCaJhI3wACkowLqEp5lzi1aQFLC7pCK4EQkk5JHBX6/Xn+duJGSEZ7IntzuSz0XipmR87+nA1DdwxIa6iz610Z22x0aN12xf7h5+/ar375MyekvH//czt49shG44EDAziZAFyE9uM83r9/3485eeKVK/482p1mtxpwgXKDVGR48vhZ2lEmRcVTZGpeQvD//D/+L5f5//74I/vNb37jFS1u37njvCGkZezvj+2rrx/Zp598YY+fPXeHHB4LAANGEjJMAvwBEoCSSG9w5wNvplq30XhhjVbXUwqIkJkSiVInxaDtQMLGBk5H1QGiwRkRI1T8QSUkcr1oVDE+zToVCzoeMUQ/ACTwIkVBjvTBwQt79PChvXj6xPuZ52bH1MP2G6liQ72RqkD0uh1PvwE4AESAm4HIBCJpapA1jvpOulivzGyjRWoDQIJZp0Fqw8Q2muSrE4+BTM0cSGCs2s2mLaq0P3FnAFb4fJ2QqpXWNGTNI0TmC9toN5ckl8ypFy8O7MWzR9btNb2s6VZv0wajoadCYDwRweBlXauQFQK81Hx3ZnDWdy6T61evOUhUXzTswYNH9sknn9qTZwfWbG04b8Lh0Zndf/zEnj0fO5DQ6jSMEhdEDyTgl8ydho1mbSdCXO5s4lyKIbvYiU52TFHWttgkcDJT+nQxtUarlcCfTs/qdci1ZtY/HTghJYACPYJcDWcTT3FAbwFGAUTNARFdY4hs8Xx30nVcAXRGB0vGeplzHnf1kh5N9gGvC+t2AWD9NYEET+mqNL0yRrMBV8vEI3bm06FVAVuqEC9OrN2pO6gwnY6MQKtOl6i0BDY3K1QLSqA8z4L+G0Eg5+OYUqPwlXz9ghmkcPzRuchBtYikkq0CCBQdGQADrtvvp/K6rKWAfKQweXnlmSpMJAJbVfdQX0dbq8ymU0WcVbbPua15DjhE5+VlgARFOWqHNuaRoysuc0Sj4xntTD0X146OUAS3cls6rsvqb47lQIKOCYSRLZLWrfNIOs4T+bPkOwcSonznzrzrVQiwS+zn3KaNtmxuk5c9ZzwWxzb/LbpNx9Q/sqPoV4X4+2ZHQYIddYL6O45hmf0b5TCO6bqKeats6WVfFhthudOtdklXqT/yvpZe09iWgUfRjoxAQrRJowxFP2Wdf6OxkV8R5Uf3jfMtBw7KZGHVXHb7q9gEU/9oAynKNb8n1ZZjr4CEZdWGvw0gIQ54XFBRRFHBxwnJ3wiTUKSo4Apr298wErm+79A2Uq5wMu7SbsVlL36n9kTkNbYpVzQSehfqDEiI53rbCkO/zOjQ95e1LyK60RjRhPMd1+wVFVVuqOTn5hPzZb6PyjMuLlJmq5RfPK6/fwggQREJPAtAglIbiEjYu3pzJZDgslGw9kaZ5DrR+JMMadHUosLYEpGAgcOCQ1g47+z4Y+REkiWuB1DgvAD1+pIZHUNCC5ccesmMxljjHg1s9bUWYj4LkBChDp+5p+SVz7RNQIIWSc0VztPOH86wjHuPqnA2+rYDCUvAYja1EZUBiogE3zksIjmWBk2Rvyp2Yi3GwyIKgtBYn3eUYZIDUTB8a0wEJJAT6+SEkKd5BMfQ5rOJTYYDG/eJBiiABFIbCnItSNlwLCu1ptWaHas2EkdCvUEofNOqM/o/INNFRILPIUv59QAJONgACTduXvN+AMDCKSGE+5RQ8SP6FdJNdp5BuJPx7MHBXlUkRYfgxCa9hhM0d6eMnWUcbzfYfIeUncCimsmy9BntqPjzY8RDYubXc9b0lCfMfrxHLMBOXplZDXq5cd9adSJCBg4k/Pwn79ivfvW+dVo1e/L4a5sO+w4k8HzILy9khHx5qjUonF2AFrJA1AKpDkQqfP2nr+yLTz+zx0+fu4PrKTxFGU9k+yc/fd/JGv/4xz/abz/4vTt2RD7w+63tK/bgwbF9+Mnn9vFHn9nhyanvHiuFoVpv2XzRsCmEi+TaQ6hYAAk4IAAJw9HcqJTQ6mw47wkEmLOqOZDA/UlxQKyIBjg7O3HgiR1W5I4aoiKrSnMLuUkpP50Nogpa1m0nYK3t0Q0pfQRy0ocPHjiQgHPvkQ6QBFKitJ4id7ST5aCCh3nPPXoGIIE2ACQ0iDQ5PXVCxXplau3WwskWe+2FpzY0qhPrNBfWrEGeSdTd2Mkbez1II1OklF+7isOb0lFGwwSUdLtpLIajfsrLJiqhAIsASXDkAFUajart7G7ZVre3ZLVnLlJJpj8aehQQ+pVymBwfnvX9+NXdK/ba3XvWqqaStg8fPrLn+4debnFerTqQ8Pj5Czs569sCMNDqzvg/omwmYJfP+baNJk0bTZID6oZbEREmzg/0kNK+3BAsIs84NqIaRyeNC6AP/AgOUo7QCYnD5AzyU4BHCBkBFhdmsFQ4aSAyNSO9IQEJKfLnnDyOeeu7Uj5vi2oRGQ9AtAWkg6NNkTtp5wZs4kiJu5sy9sveV9kI69b3MtvF9YszGDIHGtZutB1IAFycTvo2mw6sMh9apTp1EKvTrltro2Yb3aZdubZr167tLfXEdITeSSDCcDzy8rcADIwfRND8DaUN4A7RWqSbEEXiOtI5LlI0mtokx6dBulLR7/QRAORgMLZWK62d9DtlPp30vohq8MifQu8KiJZ9knT8eRnKc0frctb83BHOnRqe4bJXbkvIcZOTpDU+2lTRfiv7Ox6LUUK0Iz63+vSCvVo0VtcQAKR+V/vkJGoNjkCa+oRjnm5SvAQ46Jllo5Q5gjpGe3Wvsr6ONs9SbsMz5HMlt7N1/ShfmhN+3yKEPdpYHBcvgGwkbWgoSpNnVdRqbp/FdsbxV5/H8fuhgATkKYJeUc9ofNQ3+qwxVx9HfZSDntJTOZAgoFTPlPf/Ov0U25bP2VVAQpSnlwEq4nPH9qWxSUCvQDNd+xWQ8I3yj38fQELZgseg4uSUAQnp/AQesIDw0g4wv1Od83WOshZ9CXFEdOOEjwIfJ9miIOuTwRCfg9+sAhKkbNZNhMuABNoxzUKjopLU/S9b6CIiWXZeXFjyPpASjwtBNJyikl+1CHxfIAHj2vMxl5wHF4EEiL+8rryT6wEcFGSAhaGCkRx3v/OFFPkTOMVY8HzRGIAjAQMeh4tccs7F0RC4oB2HZOCOfOHlGDvcRCXIQcvTG7T4S8FF+ZTCj0ixnHuuox0PvlcEhBZUPqddykQCJcdeBjOh2bQJm0vXd4dqI4V6YyAun4W0gtnYAQC1l9SDCMjhoHjYMrm3hcL2mvX9voMcO5tby4gEn9HF4h5ly+fQHMeq5mziAhL4PQ0lImHQP7XJqJ92euERKKIScCwrXtmi4Y6LgAQvA1lrWXUOM3Fyxr2dRUSCz32bpNKT1bk72nfu3HIgIdUBT1UbYIM/Gw6XQAIklc6oPy12Mysp5UYlahVKS0QCu/fsAnsevwMJ9VT+0YGEVKZUhkZyolIkAiBCUwSbYJle6hEOBngRqk7cV3VwdWTVydC2ehDwkfIxtBtXd+ynP37H7t29Za12zSaDMzvrn7js4uAjH5999lkq5fjihf+TsYts37lzx3760596WgN98l///v/aJ598YgdHJ3br1i3Pq3fDfzDw5yDl4fCYHPqvHJiot9oeyfDuu+/a3tUb9vkXT+yDDz62Dz/+2PrDsdXqhLqnFIZ6e8PYYCcyYTar27xIbfBUFXLuKa0Jp0K7a61O24GERLZatXqz5cdc7isLT2kASMCTpGwc5R1dVzkBZsrR9n53Fu259zHz4OrujjWadet22u6Y8zo+ObTHDx/Z/vOnNiXCgJB5yD4ZA8aw2VoCCQ5ukx5BKgUyVvAkeNUG1oeTU6vPp0aFBkCDGJHQrIz8GCkoNuM+QwcSNje7zgUAONWpA8DNXQaO+ym1hENwFaBjIJg8Ojn2cTwbjK3TadmNG7ccNML5BijgudLcPifZQkcAEDAPtDOHvmDOISOM/a0bN22j3jQIVQ9Pju30bOC7zozX0cmZ7R8duzNP1Yaz4dTbcXR65qUgHXRs9Ww8bVh/OCkc0HTcASBIUX0TgHKVff9HW3AwedGOwbDvZVkBEmg/c2Q6mvp3OLDMH9IbxpOZjbz0JBUiKAmaqkiMJ4AJba8SEhP507p/Hv2YdG8C+CJYLqNU80MOiGyK6KTJ2fhbAxJq8wR8IUeVysRmkzObT/q2mANIEcli1tmoWW+zZddvXbV333vbXnvjXkqPef7c9p8eufMu/p3TwdArasARQnoP84GxGAyJxhva2enA3wGjAHfOhmn9kH3gROmu5xIXD0AsfX4GgDWcW7uZ0szo+5PTvo0BXD3VSaS2CRhgvLS2nvNqnFcX0BqFHr/stQpIkF25DkigDQL2+U3kd5DzV7aJITsu2k1ljijXV+g550ZbOTpIZUCF5FQ2Ww6K8X1cy2VPRodVmyvL9b+ISNS9875Vv+ldmzKaV9HGjA5gbtdedt34uzziIe9DcXvEOSubiH6NQALjlQMJkjE9v9oVx+9ctr9ZXhaWkMte8TplgAxRYrIHy4CE6F/E8VWb4jXLgFDGR3Ja9vsIJLidU9iC8ZkvfcDiS4FQ2rST7Sn/SdfO3+NGdNl9cmCD/ozHBCTouOyAV0DCDwwkrBMC7ZytO2/V9+smCoIiJwoBiApH1XzOjfSQq1cQN0kwVzn6MgI0SXKlvg5Rqwc0Pd5DCqvMEY99kVCx8xy/OBndMCrIpyKocQFVY2ftkleu0L7tOMkBjQuDJp0WLn0X33WfMkV+QRkUERU54KN2q3/0/Hp2XxhrVc9VZ0dDHAmEVXLJzc0t29zd8YiEVm/DjRpCjykZ5vJUGKRY+Ao9lDGCzEl5snD8f+y955NkV3Ll6aF1ZqQsrQAUZANoscPhkhyOoNnafJgPa/th/1zu0Iw2y202u9FoqEIXgNJVqUVovfY793nEzYfIyoJozm4TaVaWWSHfu8Kv+/Hjx71chut2sIpgWJn9hO6GU+70b5x2nhcFuVzWb9YGAAOf59lfHHiuyzUKHAVXQJI4HbGhTB/CXA/fg+MsFfWkbRG/HbTwbhI45/y4sCL3GhgGoZ0c//jhekI5R1hXITBB6C1kOHmeueA+yECpvV5C09U1J/oS7riQ+dWeHS86qzC242R/NhvN0GaQTg5jAvfMPAD0g1vzMUB4LvQ3J/hBI2E0HuixYb9t3U7LBr0AJJBZ43G3FwTq0wy19IGNUChXjGx3NlO06TDoEMyRabVZDPRNVO1ZX97+0YEExgfgASChUKwqy4bQIkHz0dGJsme0fwz7I+hQuOhXoZDYKJTPZzM7PDnR+i2o80JOPdXDjzMSnBIdyjUAC3KACQSneUT5CjYYdpVJr5QKNh0O7PTkyCaDjpXzWbt2ZcO2N1bs8vaaVctZG/TojDC26zeu2J07NxTMttonCt4AApjrb775RjoIaAFQ3sB1ARwgrMi9u2YC7/ndr39jn3/+uZgYaB9sbG1pvo+Ojm3/8MD+8PGn+pydvV09vrGxpfc3N9ZFg3/4aM8+/+Ir29ndV8kCdfMUYRdLNbUFBPAZW87Gk6yCUtpB5ii/yYdWkJQ8FCo1KxFI5vI2HIfSJgXzdDAolcL+6gGeja2o9Yn7tugi4Jkl5acAItSpI5TJrdZrVqsj4pdQkLMhW9U6ObXT40M73tsLn6+SggBoyj7mQyBTLYXMKsBFbsa6D4AAvzNkuwdDo1IfzdJ8bmyV3MRqpalYCYAIpVzo3AABXywTCcKivVJSmUOjUrQJn8W1Z2YCS7rdgdWbzOdllXd0JfA2Ek1zpdG0RmNV+5jgOZsNHS/mY4CA4WAgsJHgHXsR22buxWu+S8W8ba2sCMTrD7DDCIDkJIAYuiNQdlKyQqUqZsD9bx7Yw0ePlZFmXgqFus2sZP3eRDXwjJuzuBYlPeHM92CJIFW7IxHRzOYoaVyIM4IqywmlPeR0Gqj1YrmElin8BnwfwI5AB2ZSVDlMlKwO4AmZdCmSB7vp+1EKl9HPvOmKZ/mT5/z8ioH6ZcGh2/rYtsdnvfsv553baUc7ToS4/+Dv/VYQN8vaoDWyerUmoU+6ioxHLZXZ1KpZq1QytrFWs63tpjXXalapFmxzc922Lm9r/KWNApAgxgGleQMBN7APQlc7umwASM+kJxPKf8LVcC61uz3r9gMzaz42yfh6y0e+J7Qh5tw2lWH4fbDeurTZpUwCAd5kEsN5ReeVYHtd74ffvnb4rXGOWkLOP9eFGpIMv49f+KwAiM/9kKQ08rz54XF/jwN1vNfBBa7VfU6fO/ej4qTFskA6Xk/xOnM/1JMF6XmPP8sDzfRrlvkay+7R/SQ+04PBGBx4mW8b+77x2MfrP/YDZV+XzFf6umLQhDXgMUMcKPvnxqUpy/ZnDKTILkQaA/JVEr8qvs7YP2ee4+Caa42vh0SBf0f8XPo98T2euc4Eh0j7+fH8eamr224XC4/HI31fPtZpvzw91hclQpddd3ytbr8cAHPmh1+z71ePz+b7NtUW9Lz9F4Mr/llxjIdPsOwznSXF+jjCR2PPk2yQX0iJ1iQkJl+OA73MLJx5LjNLz+Arv/XHe2GcuWr8mQEJLnbkAb8v+LDQE8Oi3uqL+heec0QrDoRjA+UbJDY6aYM+D0ReMlXLgAQ35LztIkfgPKPp1xcjfkuN1Z8YSIiBEL/WZQeTH36+KePxXbZR55/xA4EEGAna9NCeCXDxYDIZW11tCkiAkVColuUQEvTTc15zguo7jkeS2Y2ZAS78xec5I8aNvdOWPQMDXZc5om6TDCCfidI5z7vDzW8+E3E2XsvrPCMYAwleYuB0Qb+m2LGIDyEe93IJF3Dyw9lBCV4Tt6WMuzaoTV0hJ0cNh5vXSiyuCIV7gXTzfkobgmhkWa8TgBEBCX7wACScAc8mYW8Suvn60bgnB0GlWAkMCOrSYBMgnJZkknmd1P5hggwDOOBAAgwHKaozBoOu9dotG/U7Nh2PLJuZWEHiXgmdVWKORdXe58s1yxcrocyBrPaYUonzNRJEd8+b6LRpIAG/NJ8vW38wVFnD0eGJgIR2G72G4Bw7g8O7Nri2AVQDAh3KIoLdyQsMUC14MlaMaV6Z8qm0D8icF3JBIEzvIRM9GVhmJjUBCfKR/a4UctaolaxRLdnlrabdvHrZrl7dsNlkaLs7T62aDnrZAAAgAElEQVQLA2F7zW5ev2ovnj2zo+MDzQFMAUT2yETTnQHtA9YFINndu3dVjsBcsIZY7xtr6yprgG3A/qIVJGBaq9Ox589D28D7X30zZzaggbGy0tTnEUx22n3b3W3Z4XFLpQm1+oodn3bsqNWV4GK5virqMrl7AIQR2UeAFqcy0xliRma7bHlEQgGtoNZnEJGDOh+ymv1hT5oaAAS0tAtAQrI2ktr7sG/gRXt3DIQxp6L01xs1a9SqVigGEIgsZvu0Ze3TYzve35euwGCIVkugyGNnNI+FrNEeDxABBgltHwEQguBiABLyw5EV2KPoIGTHVs6OrCxmwsyqRdYx+gQTy2dhJgRWDjoOskN0hUhaSRJMjycEcm11KED7oLnetNW1NQmNSlCvCAsHTRCzMdn4Edeat34vlEW4UxizmgASnBXnts9ZAwg4NsoFlXawVwEqcLYAEijZYX9cvXbDyo2agsgHlME8fGztbieMD/Xxs4oNh4H2zs8iYxsyzNTf+1muYCUT7Iv8Aep6jJaoBHds9sAkkI1MKO60DAQ8AGSaIuhqrCOEAwfqCtIdwuoL3xV+QmkDQILuKWEi/JhAwjJHOu2wu628yH9IAwlxEON+kLsv3wYSzArTguVmUyvSJQSyB0KLs76tNAq2tlax1+5cs0uX1625Ug26LrA/cyYbcHB4DPdHdpSAiLKVdqtr7W5X6wsO1HQ0FeNKGhSsXfYp4OpoFMQw6awxmS46diQaCV5KwlzzXQCV/I3or//M8nlr9ceh3Ck5r9z3gskQAtoQyANuhHNnAQRRFsrecP8kdvPisfIxZU6clajAgnPtFYAE9+EEKEalt+5bpH3X+JyMA+z0dWo/JEyqdCDu4xCLOaZfE6+PPxWQEPvC8TpMr9PvAyS4z5GetzhQdP/fg2a/nu8KJHiS6Wz8ERgm6e+P7833Z3x/7sPpGhIR6jT44oHzReGlAyHnAQl8rifG5FsJwA3l3/GYnLmmiFnwpwYS3O66Tff5ch88nku/lvQcviySjsfF5+UnIOGcEftzBhLYiL7IPKBywyzxMcRa1Jc4GHYHHHyxvUognF5gMbhwEdxDXbIbfr++GBxIG5r057nzFr8nNur/s4GE9EHmxtvHzDPm8fWnXxOPz7eM7g8EEmKxReaceliCiLW1dVvdWLftS9dU2oBDKPmEJGMO3kAwLH2FKHvtSKgbIJ5ztNTbkPF/gn2c726vp/dTd0ywyXwBJGAIHUjgfXwuQTGvBUSASk5gjoNLXSlAAK9xhkEIQkMHCe7LgQEvW3CHhsy+2AGJEnTs9PA+r9V2dWddc7erz4bmDJDgj3kGLrw2HDTsBf5frdR0vQSMvE56DqOhGAkCaHz/JS0efc6hPWvcqLFO6KcC2LwEggyzaqjJFCZ7vbCgqsLi0B6gO0EEJMBw8DIEaOsACdR8Z2hdFgEJBOuiviZdGmAk5CSGh6p+yTLTnGIR1hHfA8vBuzbQ/lEMgghI2L60mXTygFEA6wFGwEgsBAcSguhiKINJAwkhe4rVCIwE/gWnlzZqAd52V5fAtlzESccBDmUW+K1ky6W1kJ1av3tqU1ghw5Gy32++dst+9eEH9trN61Yr5wU21KpFy2WmdnpCqQJ0/H6gg1eK9vmnn9rh0b6uCSDg7bff1hqFlfDgwQOtU5gIiCOyPmHbABCIWVNv2OHevrL4r79+1372wfsKcNFX2Ds41Hr/5puH9vzFC72P9bN16bLW9M7Ojj168ty+uPfE6it1e+fdd7VXv/rmkX3+xX3gG1tZ27TTdl9tHil1oJQBxoILzPJ3JluSiJ9U+Fk3uaICC+re+c2PMoJjMghmxTzzmQmdPwTOUNriGdGpGmbMRRhtJPYLQEJzpSERxlAOhJhfxzqtkzmQQEAUek9ngkbENJxF9VpNwEUpr6aN0vQASEAnIcs1UTpF7wnYBpmRlTJDAQn1EjTumRVYg9mplQp0bciG8p5iKEHgM8sZsrRh/VKiMhwPrVQt2EqzYeVa1VbXmlYqV61YJvufs9N2146OWnZ4dGy9Ludm2U6OEQsN+8ztvYI2QBjKdk4RZ0XAtpIIjYZOBrVqWfX0tFyVACitaHNJe0bGNJux6zdvWH11RQDA7v6BmCcBtEReCLHQnI2HIUALdiEI9/lZSmvCcAaG8XRHmM8DQJjOgiCqavFHYc8FWxTa0gJEaFJhiiBMljGVOfQojRhNrdUDwIxF5LxmOyQjgiaDayiQxj7LSAhgRviJnVb/+wyoes5rlgVEbj8vcuS532VBr39mnDFMB4sCEBBFhNU3HVqtWrCb1zbtzu3LtrFWtVwWcdCOvfnGHbt984bNslM7Pj7UXqZM6dmLXWnE5OlSki9IM4agH6YBGgiC5MYzyxcKOjcKpUrQskDPZAoAjI4Fc79g0LEuWHdOKQcQ4jMpGfOzOPiDlKoVrQdKlLTAZg3BiuB8C6K3gY0gvR8mWQGSd8OxYL9ZXynFeQ/iPNhyto4H3nGiAZtz0Y+vST/P+Vxn2Liv6cGNf9ayYMnXVLzOPNkQr8E4KPTsc3odxWBFvP7Sa+RV7i32tT3h4vvX93XsT8WB9nlAyLJ7fdm1vcyHj5MvPwRI4JrSQEIa6Ivn09ePX5vbiDj7722xzwMS4v29bC4uAhK4PvcV+Q7fV1wT9+PPnQckvMr8X/SatH1M28nYVvr4OcjhoEfar/Xrvcg+/gQkvOrs6HBa1NL+uTESPJhxg+PZibDBaLdVTAKKBW3NN7cHY+lANjZIHgD54bEMAXvZVMjJ99ruqK2Kf2cMJMSL3v9eBhTEhj02fMuM8bwx/XdYL9/lpW5w/D2xweYxbxuYfj5tPM+bAw+elh10Pg7xe+Pvp7RBavtqJZao6qLuXyjY+vqGNTc3FJwgtidnEMdSnQdQex/L4SAzGht4N/K+DjwQd8qtz6ezBzrdrj6PcgXABB6H8sm8ETh5/3OnC/M5ZH0BE3huMAxOlBSoU6CAH8oKcKPnYg0E+tv7c+408j4H1GLqJOPo7fl4HCCB++z1Ao05AA9hfKSqnYB4XLMDCS62KGomdcaIwEWUTwCCM87zZBrE60reVjJQQ70EAjYAc4ozB5Cg9Z4wCXgdTqQCnMlMQAJigwrJEiorYAKii5Q2jHptAQnUo4f2fjhsE2XAXB8hg05Csax2gbAJpiNKzLnX0E84tJINTigaCUGTIDNnJGxtbyT12CFYIZs5HJGl79nx0akYCZQ5kOV1YCbsYVdvTzKfpPBwZAmCE10ED1H01AxK+9QqpZLl8mRiiXZGcvhzuayVygUrV3LWH5zaoNe21tGJNSpl+7v/+Lf2f/4f/7u9/87bAh96rZbtvHhi3zz4yk6O9q1UKmje251T29vbtS+/uGe9fkd2FMbBO++8o3UMWPDw4UOVNHzwwQcKNP/hH/5Bj7u2BnPQOj6Rgv9f/dXf2IcffqhML68ho1sol+zLL+9Lc+HxkydiMQA41Bp1lUx8ef9r+5ff/sGu37xt/+E//Ee7cfOWffLpPfvv//g/bO/gxApoJEwyNpqxt0OZwyyDRCGtQmEMFEMLQQCYTFblDABEiASoLno6UfmJzgEFldkgKkcplHrPKyUpqnvYO1N1YQjdgBBPpJuCWa1etrXVpq2s1jV2zA1ioYNu104ODtXJgACG2n+ATNXRKhGbVdcG2AilYsGyTCwim7Co0NaBgTOaWn42VtlD1gZWtBhIMMtP+1YsZK2CuCZdS1jbSaBVpLtCdmrlEnXYAztpHVu2mLGr16/Y5qXN0Bo2C0iXFbPjuD2wg/1je7FzYPuHR9busN5ZCzAkplYshZp09lSxULZ6oypAZHdvx4YDs9UmonxlrR3Gl3vrdzvyPwBpSM4RZ+v/tK0sBhCyvtLQmiFjTVAn5gIME5gIvYmNh8G+6axPGAcLm+yU9fBZ3kpXtfOI603DPHkXFwaefSkfIJcVk2qG+igXRD2xzVRCRY1+dzCxVn9qw0QPhnsNP5wrAVyASxV+koDxOwIJ8bm2DGhYFhylz7uXnddpICEdFHrGb1mwmJuNrWwztRil4025mLG//Hcf2N/957+ytZWi7Tx/ZJ9/9nv78IOf2c/efVslNS/2dsVAevjgke3s7dvzvUMxDdxPYL+FQDuUHMyD/wTAr6Bnok4qea25wQBdGhMIpA42s6zKcTgv+N3r9I0zdjQYCRCCjcP6QVgzX66YlaoCDLnPUG7YEYCJDsNwQLlF0C4RIwHyipJNQThT7BSC+mSuY//Kz3/e6+WMPOZnsa/XVwES4kDJA/8AcoQSxhi4SAddMRC0LLh2xkG8ZhbAaGD4pNdY/Dm+PtKvuShA8+uMA1BP+MVB8Q8FEl71+nwc3WeKGcwOaqRBBD2u9FL4WbY/0/5TGkhI+/RxHLEMSPDxmidDxZRPWqJGHel8/S0DAmNf2zU64muP9zrXH/u0nhTz+/WymxjciH33i9ZBbF8uiivOA4f8u9P7gM/29ut+HT6X8/GLSl2WfX96/cTxXdjPQSMlHZ/8VNrwZ1bawATHaG0aSMBQht7vAXF2Y5YGC2JD4RslvdH9exwVu2gTacMm9X3nGfI04hpv0tiApReyG4P/2UDCss0Zj4/X1sfGLR7f+L6WGbsfC0jwUgVKaGMggdKGaQ70FR2FrBWkC5BXazBlOoYh0xEfNu78uNHlfmMdBQ/cRQEejRQoAyRg9ABWnHmg7EvSntF1CHCEUb2HvcBhR0aHa3D6Wcwu4HvFmkicDlcvdyABDwwgIT6cmAc+NxYJ8jngdd5iMjjloWNEvx+ED3kd1FNnJLiBT3dt4DuEGKN8PgtjwHWqDClq3cg4kkFlDMrFUGvs9+mvyxIkUlpAW/GknSsBmR8Ufl0EfgAIeh+Bo2jMZL1oJdmbAwl4izmDCh4OaJxH2j5Cf1e7R/0rzoGEUR8hx7OlDTAStO+Srg2FYlblKFeuXDIHEkJ5QT4EusMAJAAiwEqIgQTXlFioA4fMq7jAGdZVRfevHwLbzNSytKcL4bJKGcrlvBUKM5uOyRACXGVsbX3V1tZr1lhBr2FkR3v71j09sXfevGv/7b/+b/bhe+9aIWPqZvH06WN79vypOsysrwfF868ffmVffnnP9nZ2FUAS5LMupXOwsaE1TNaRx2/duiWGwt///d8LcEJwkfFgTjvHp7baaNj7H/5CIoysAbQRmEz2w2f3vlTHhvv371u5UrG7d9/SXnn8+LHd++N9e/z0hV27ddv+5q//1m7cum2ff/FH+4d//Cf75uET6/XH1lhZU+Z4NMkqAxla9mX0NxoL7B+VPqs9YV6PzZTFDj3tCex9HcIuAcBSSZyABECrogCxkI2H8RGABEqmOFcoFSmWcrbaWLHVJi0h6ZZAWQCtFkfWP21bu32q+SfDilZCLMjFGMAcAEgA4KIVJKwEgATmGUZCXjz8kSjlBRuq9WOjlBUjITcbWTmfsTLXnZ1p2WAXKojZFbOWHw+sUYfZZDYc9a22UrEbt25YY70p7ZJWryeBw739U9vZZ322rdXuW6c3suHI7LQTll29Vlf3BoJ7Sl1ABPg/Nek7u89t0J9qrfF/NDW4ZHXoSLROpqxZlrEYHWYlRPoqtOiDmRWYVcxDtVq3RnPV8rTv6w9t1BsKSKC0wdlt4RwOwSkBoIP9AlAIIBM6OkDCDCABe4FmCh2gNN+BTYG9J2gNNJOcAGUAy8EkAAm94dTag4kNp65FtGAcBLHFxChpc6aBhKTLQ2ah2v8yoGDZc+6vpM9YP4vigOA8J/28AGLZ69PBImurWcpas1awRr1ga82avfXGLXvnzZtWKWSsdbIvIdurV6/YenNNNoF9S4eOw8NjiWv2EFIcjgQgsp8UeM3LBQBwEqB4PAttRNENqVYDWD2lhSSmIujeSGOV+YNpQ3edQsH6AAn9nkQ0g5ZMaBXM+s/TuYROHQQE40S3px/YfTARWKMwGVhnAArsS1WwJGAQHuM4k1cXj3jMY/+GNcX552Kk2Ak/h8VYeQVGgs9j2o913y72l9Lz5udg7CvGvmxcox8DCL4ufK+kfVl//lUD9fPW30VAgvvlMUgT3+8ykMP9FfczYt8yvSfi9/N3GkjwQNnHJh34xmKZFwEJfHc8H+43xmOTZiS47fLXxL6a9kti5/xe/fo8GeQ2MX2f/nkXAQleKhDHUX6NPOY+XjyPPsavEv+k7c956yRes/F7HJyL47cYNHARXX/Mr9N/X3SN8Xf5uovBhJ+AhGjG/pwZCSwENw6+kRcGMzwXKM4LRkK8UeLN7ps6Dubjx74PkKDTKkK00oH/MgMQf79f3zIgIf7c2LieCdRVl3v+z0Ub7aVvPrPGFsht/P1x+x9/eXwQp8cjPlB4/at0bYjHJjYGMBLi0gZeB5BAaQOMBEobNreuhPZ/UBqh6yaMBAcShpOQFYgNndcyhsx8EogUQl0y9+PiiHIklNmvKODifS5Sxnt5zPURQp1nX04UjASeo0YTxx1WhB94XjLh2Qp0Fdzgu9Pu1EqN7SjQjON1xHV42z4JGZJpT4JzZz54do+AaTDoCQjgh8A3BhJ4n2jUCcDgbdk0Zllaw01sQCu2BPBgJB3F5zVQXgXCQDFOaOY6HF3QapzUJ6NVQds5HH0yugnN2q8LBxMWsTTT5gysqQQ3+70gtggjgQANMcGCanIR08pZvkAbwIraPSLgB0WezDXsimFvPAcSdDgpy5kwI2gYh0BfiVKZACSghs98i6mAYv2ENnqUraByfyLBRbWB7AWbBDAT1lfIrKpVI+AoAatB0S3NgQT0HqSHoByyGiHabNa3arlgdKuEjTCbDmylXta1bF5es3ffe92aaw1lxj/6l9/Y0c6O3blx3d6++4atr6zYoNPW+lhZqWvdMRdoH3z0h9/Z119/LY0Jtf9bWVEXETo3ILrIGn/27JlKELhudBNgJTC3gGDXr19X+78RCuzttq1tbAlw4N54LSrtrJ1797/S9wQdhYJq5tkDlD88evJUJQiXLl+1t9971xorTfv6myf22Rdf2vMXB3Z42rJSuWHtPuwX6pERWiuophqx1BIdQShLgdEBQwFNBEpYxDKAsh7KRwhK1WZUIpVoUJCCnCkTOp6S2QayCYwEAZuZELwCJCnYz82sWimpQwBAguYOwBLbOxxa6/TUjk/IgnaDOv2AgMXbfWatTAa1WFAJQlYAxsgyZM5tbHn2L3XnlK5MBgISyoWp1UtZq5HRz06sJJG5rGXJWKm1Xs5qlYpVygUrZkaqX6/VqpbJz6y+WrNGsyGWFp0U9o9P7Oi4bc93j+zgsGPdXmBvad1lS3bcGen+19c3bXt7U5ncR48eKABjzWAPoLOjcUA5jPbMsC8QDZbScDhVh47RoKcxZKlTCsR20+vpMKLynFDyUCgUVRKDHaHbRQ59AhhXESshOLJu0xI9kITp5O1Uw/zA0qFun0UQ9ldGApKBFSUAGMZilunOCFBmPRDQEvh2xzPrDGEkBFZXOJvYl5Q3JCLIM28ffQ6QoItdsBL9DIzPuWUBij/mtjt+X3xmeiLiVc/p9Ovi8z8dtBVmI2vkB3Zpo2pvv/WGvX7nuhVyE+u1D6yYNdtar9uVy1s2HY1Vrsce3nm+JxBe5zb7sVS0zmCo7jM6DxM2nIsYhlawQcunh0001kWiFWAFK5fCWshjl9mBiNnNAPTQ0MiLqdAbDG3YHwi4Bm3g+WKhYLlS2Xqca5x/ALogYoilst+zBbG9WCIIPQ4QdgTspqvHcKy1N8A+AES8xIfinnT+JX6DAwlzQPwVNBIY93Ryallgu2yu0oF47KfwtzMkYxDBA8F0QJj2c9I+Zfp96e9atgb5DP/uZYyENKMiDSJcBCS4H+DfnX592r9O+/Ae+MfXGd/HqwAJ6XKNeO/GY5iOL+J79e9UAgYx2ES0UV2oEv/Tg2P5xck+Og9I8PfA4lk2T/78RYlMn7vvy0j4sYCEGNCKfdk0kODzGINwL7ONMXDk+zAGe/B/ffzOzGUiov+T2CL9eRUE/bD2jxcdYH/qrg2+qXzyz1KLEgVUKa0n4jeJA5EOzOOD/UwgHivwRg6IvyaNYKbHA4ffF2J8OKQ32HkGlPuKjVzauMf3seweQg/s839+DCBhmbH0Q8evKb7f+F7jgzC9qTW3yfWnrzPtiPk1pIEE79pArTM/iC0CJCC2uLK+dkYjASAhiwOSy6m0QSyB4WB+yPsoOgPB9Qn4btdHwBlGgMzFCWv1ugIj/nF/ZG28HSQUcQwhhwHvwZkii0dZg1N9Re9MAn3eT+AcVKqHOmD8e+IDKDb6BHJOvfR16EAC3+36DM5iOAMkVBFOnIiR4N8XMxIczFBtJzWpLpqV6EYgNAUjIV3a4OPIuCmAQ2QqF3QPeEwHadJKc9xPqMu5rBXL0MZnql8WuyF5PZ8n8ABHkf1K1krbbir6K0BCp31qw25rDiTkySaS3U/YBwAJs2yBYgWb4qTmya6WbdL/NpAAI0HrzQguJgISEBG8fHl7DiQou10oKcAl46WuDYfHcyBhOPBMahD98rp7gC8+m6BW9dezouIQrXe6MhC40pmBa89Ad6drzdhyeWj3Zo1awS5fWrebt65LTf2dD+7a9qV1ax+f2D/+9//LPvr1P0s87caVy7a5uiZQgmz6G2+8odIFAqiPP/7Y/vDJZ3ZwuGfVctkaK6H9H+AWrwMQAMBCcJGyBNYu4AljoLnIZgU20P4PwKZ9emrVSl1gxP7RoZgM6EbwuuNjSij2RIlm7VGvj1POGuBaKGtorq/r3/Fpy+7de2B7h4c2GmWt3e8rk96GnjyFTVQ1m+WtNxgp61mq0AKxYFN1cMmHFp+5kpgeEnpTULkQ59M8ADQmQALPw5gmW60OgASkYoUErQDEFlWKMB2qJILAularqB0kmh90yciOpnZyfGz7B0fa+x2EF6W9ErRVaMuojGYJcUSznJbwWIACQEJuNDQo5oBEmenACrNx0gaSrGvGSugjACQQndPCcBxsEW1V67WybTWrVikj+pW3DHUYBajaI9s/PrKDo0PbOzq1EQFzf2q9AYwg7qtspWLNcqWaHXR6dtrtWb3eUOaZUqCHDx9Yq9W2RgMgtGL9fk9dH+iHgT9BaQhdI8qluvW6U7XhoyuGZSgFAsidSNMBJk9ztaExgyHEmkIPBjBHbWaNriMV7W1+gl0IejBu4wgyZd8oa0nEbwPoGnRCZpOgHeIBBF1P/IzQ+VLISwuDgGE0AyjMAA8GFhX2mtKyCd8ZHHwBGCo1CrbKfiCQEJ/My87KNFCQ9gXSNdgX+WPp518OJAxsrTK2129t2rtvvmFbm03LzoY2HbXVRaRazll2OrFOuy1dBEq3EDmnLKxUqEq4eACbLxHY5do5CxQQYb94ftjT/9ESYn/QLYPSrJApzVi5sCIh0EKuqDmSzgUFS9lcEAedWRBkHIYSuoladqInQlKgbD30gwSwhZIVfrOf2S+8v1KsBWh2PLExLKXBSBoOnVbb2oOxDbPYj2CjfS48oHOfw4EEJa2SMkMvbQDIvugnDm7jNeBn4bI5i4NLP9eX/fZkR9r/cn85HaD5Z6TX4nkBetqPTV9rvF6XAQkvK23Q/lSL10U3hrTf7v7jsnUcv9+vKx0snpfI8td/FyBBHsdcTyecg8v88/h+XKPCx30ZkBA/JzA0YVaoBHcQGLP+mWlw4iIgYRmYkZ5DX+/xvcU29KL1/arPn2f//Pvj7/THvH16/Fy85i767mVxie9HPvMnICEawWWMBGrNGMRFjV/SJ9tZtFqZSFoliDp0L3m03+F3os9w0WS+7Pn0RMcGwf+Oa75j1C5QUMcvFVt0Q5oOwuMDPA5O40XG468CJKSNyTJ0+DwgwdG3tMGLxyxtXM8AIf+KQIJfRzxHMXUqvma/xhgRTh9KMpivACSojo1MXiSM6PNENh+AgOtANV0HTyZrjdUVW13bsM3LVxRskpUOHRoC5RXKLEb6NMnYxgcVnx0LLCkgTrISrDc5xEm7xObahkAEAi2cC7K23vqRDC8BGkE6TpQDCQRkKmvo9wVoBEZCQKl5L4GbZ+J1WE1Ddsydax9TdSzoU9tKz+7QFovX8R7XZ8AJdw0GrsNLEMRIqJItpwMDwU+oFZuLXCV1w7xOY510xfCDTn2+izkpoAeVeu8ksGjXxnWieq/xxDHMB1BBhyngyWhqQ0Qix3TTyGieeK7d6WjMeJ8j0kGgfWozmEdkc1VbOJNgYK/XtV7rOLT4G/YVPNMqUY4GbIRSRYyECVnQaU7tBAES8gjnUSAdlTYQmMSlDQQrpXJ+zkhY32gmddqUG5RESEJY8ej0xPb3D+3w4FRdG9BNCDoTiyAHtkRwjEJWWXWc0yDuFmx16M6g1o7Z0O6vVOQzepaZDa1aydnlS2t2+/Z1u3Xzhm1sNmzzUtOazRVrnR7bb379a/vs49+rBeT6SsPq5bKCfb7n+tVrdvu11zT/H//hUwEE/M3+o7SBH4CE9957T2ACTITf/vZfxErgh7IHAAf0P5hHtTqdTK1Wrslp39ra1hr45JNP7Ms//lHzhlAjYJrKJHZ39JmwNbgeQId6o2F/+3f/2WqrTd3/5198ab/93SfW7Q+t3lgXePDFvfvWRW8iUwjAwSxn3T7icBkrVus20HYHQAgZSIICcTnYCxIiRAckgAlaM4lWRVgeWev0J8qyBzsWBDwJmKFQo03BY8PRQB0TGnRvaNBqsmi1StXqiMYNh3Z0eGi7ewfa+/S7Z1z5eMZpOBgoI18uFcTOYe5tRi14KGHJjQEQALOGYiTAMKgWMrZSyVilmLVyNrSGpCOHM2XYo6swSOo1u3XjssQbeyM6RyBe15dNe7F/YAdHPYkJFsqs4YpNMyWBCpNZwYqFihXKNXu6f2B7+4e61ps3rytoR+MCMJO5w46ohEu2g0CNloiFhPFUtakx0bYAACAASURBVGE/oy4d7EGAl2IRUGYqIdBsdmorjZptbKxZpVS0Q75rbw+VO41fmZKwEiBDsA380NZVYGfCaOFxWBEIOWIb3GZqb2NL0ETJBeZTsC+hJtzPGuYdG6XyFewO3sKMVrNBmLdNKcpkGlqLMjUwEqi5F5AQWEOA9fhTaaHF4N2/vLTBz8T47DvP54kDCrcJPi4X+liJ36YyKZVHhXckov56LJxxwVZLD2Q2sjdvrNrP337d1poNa5/sWXOlYu++ddfymZE9/Oa+PXzwtTrhMCYqS1lpWkktb0d20unaJFu0WjMwmpgPsfWGPWmYIAqqtsQ2tS4aMqfHWlcAO9hwTGGvPbJCviIGghgJnAUZ05nGecC5L22NBGBg/am7D0yzUlFla8wl18PeA6jibGdvo7eB6DK2AVvN9QEmcL6e0L6127PT4UTMCva7ao9mgSHnWWPGypMIrCWec2Yg6ygNBC2bJw+w3ceI/aiLAu3Y/zwvEIs/Lx1Ix4H4su+P/WIt5yho9fV4kf/uvusyICFmrOqMS/QA/He69OI8IGHZtbkNSF+fgyjp+13my18EJMz9n2QjeRCbDmyXAQq8RoLaEeM1DSS4/+ufu/Cvgq80Z2Smxs2/n72wbJ7S/mx8DWk//f8LQAL7TqV7sMHguXJOJVo9PM5elrBtYudUDSgW4ct/fgISLhqh+QmV/BFYeVanvRmHchJ85BPl6oUW+NkPxhkPnbfDIfPdfi8EStKbNjZ6HvQtM3gXBepOK3L0L81IULA/Cw56jPwuMhohcHEDy93HqB+IVBw4+sGQDprPmw6v8ffNHBuEtFEMB3tAvhflGouDy41lGlzwQ82DRAUgiXHyw82fcyPq13HRQefCdv7d/vp4nGNwxT/Xnycz548tc5DS4EF6HN2Qqo41+olFcLx2EicwHiP9nQ1dDZS1KpXlZBCcoxS+tX1Zv8lKEUxmSQlmskY5gzsDOB0e1PF5fvD6HLlOglMbBT6cngak2HJWa6zosOAfP1KMHgzmtaBx60feRxAATV46DUnXBwwmNcK8j4M3ZNzCYBDkSENAtHj+LfoQiy4/o+7UMzyBZhgzEvgez6K4PgKf65oPMzJ1Y+pIE7GzBETxdeDrycfBwTUHPnDmoJm7qBOOnjsWASgKTr3XdnsGQhkiMo+JyNqIbFMiXBqvBaduIrY41esRqSPIpsUfgSGPI6zVk/DbsNe2abKnta/VFrAggcUsLR/zFZuo0wu19maD3lDZMJT8ofAO+z2bAE7BusjNgriejeUoE2htXd4MpR/ZEGxmLSfn9ejkVJ0KUMQnQ9uVaviiXZ0OfhdTSrpTiBqP0J6caLJtUIah7WZD4DgZmI37tr3dtLXVim1trtmd29dsvVkPbQQnY6uv1BRIEZyeHB3Ygwdf2e7OcwWulzY3bX1tTSAALBg89JOTlu3tHdjOiz07OTy2tdV1u3r1quYMAUSYFpQ3dLpt++yzT+zgYE8gFdoQ29tbCkgAE1in1KuvNlZtDTCtVLb9/X1pKRyeHCoIBUh48/U31PWAjObnn39uT5480t7jmu688br9xd/+tV2+fk2ByqeffGa//d2ntre3b4Mh2YKZHRye2ub2FdvcuGrd3tD++OU39uDhY2WOVze2bf+kZ9lCVXtbfZ4RFyvkBSoSsIwQfYy6hhDEQp+WxgYihCMC3xCEqhQGVoLCSWw1rWQJXukyMBFoBaOIDDvgYb1csgpdVzpdBcj8c3FQB+3Y7xIijIA0GCfaGwAJiCwCXoiNMLKqja1aMKsVZlbJTayQG1ulBHsFinZH3T4oXdjc2lIpylqjaUeHx2J+tDo9Ozg6Vls+6s6xTbBwuugH4ICRUbWM7CM2lfKedqtnnW5f94/uBvsq2LeebFWN+6yz3qa2u7tv3VZXY1CvNURHx6+AjdMbdMWIwBZNAGRgXeQolWJsc7p+9u6o1xfwgdYJAAKsjnq1pvFkzQNO0UZhkgieBjsc5lbzie2GtYAmA8K60rQIgHQcpPh5zPtdxFVnZnLOcD8ADJQ1DMQKAxDNqEPIJJNPyl6CIJ+6hEiTJQL8AE5nMOAWjnwchMV+xMtdudBlIu0rpAO65Z+RVVmW7huVAdavqP9jMbNCN6uJmCFeogPIg24FMfqNS1v2xqUNe+3qJSuXcmJ05XNTq1eKagdZLubs+fOncuhhADVWm1atNcI5OgOsy1mjcSkwFNACyiG0CHtoBNVQfo7KSPpd2cQ2gG+P9YamDeVfY7pNCujjfNDcUhaUMBI4t/k/JYCa31xW/6eMAvCyUquqLKHfg8XXV/kNdSzSRxlRLjOzIqKNZQRrER4FXKSji1l/1JcGS2dAp56pjYdhXUkXIxHYZCy5V/lqdF1JWsQGnzUASGpLmXTbSc+Zn5Wx/+S+nftFzgR0/zQOAN0fiYPWudufrBmuy31o7QOuNZUpf9n6Sye9Yv+Uz0uXrsa+nq/Zs/5siAn8cznjY//K/Zg0uJK+R//sOMHm9xHvc/flffzS/q7HBW4P5kmYJDCXwGcUpMd+PNfg4+m/fU7T43beGDtjZNl9eDzg4EIMyLjflWZkvJpdOHs16ffEsVkct/m9x+/29Rqvu/h16fWaHgefn/jxM/aOPZZo4ggaIFkkvR1v300SDyCQ3rTs61B6Srki5wqMp4vWt8+vj2kMNHHOLYv1SGzp3jNmRycnwYcVBU4ZLPkQMJ+Trf9yE/8Kz2ZmF0VKr/AhP+glXrqeYADULcopSoAEkFst2JTa8GJTLmrfv891+O3HCzKemDjA/T5AQmxgYwMVHk9EclTXHNBh/+cGi3uKDUXa+FGz7EYtDtCXgQDLxgdnKG3c/bv5DDdcsRGMGRYcojFVPTaE/jkOJLjhia/TDduPDSS4cfPvjA29P8d3AiSk7z/eEhcCRc6oOA9IoGVXcmjKgCVftpjTUFePMBMZDLWSmhD4NW1ta1MBTUYiayW1gSTDhAPJAReubbFm4u/xOfK14RQ1HCEyrARDtCoTkFCuKkPH+wkkOHxdg0CdGQYD1ZhSO87nUmPOHu0PetaGju90f2ihCcjqYmMiYqs9oTMSYnodgU4AEnzdxEAC3+0MABdxdITbu1CwhxzAYJ3Fa9PnVQF5orrtBwuvxZmnPACHz5F776Ygw4tY2mDR/pHPc9qyAwsgI3zWEJAgARJwGH0fz9cS4lmwGIYjBRA4bwISYBBMBzamJ3mvbbSCFJCghQsYULIMrIgESDDEDaX2nxWQgNiXMpkIPaLuDZAwHhmsdjLSpSLra2y00QNI2L6ypdejDUFwCNWWNXFy3LH942MF6q3eUMAQ9dizaUKbVd01zJqxnGYJR+amllPwOkoCV9oTZqzIXkjo7uWC2a3rV+z2zSt27QrAQMNGg66U8yU0OwkZYjLcrfaR7ey8sKPjPZVHVCple++dt1SGsL62pezgwd5xaL348Im9eLpjP3//V9ZsrlurdWL37t3T+iWgpGTo2bMnWqOcn9D60VJgB3bRopjNDAX2S9tXQ737cKT1TbkE1wRYhrDjLz740BordQEJn376B4m1EdzcvnXL7r7zpr37yw9tdWPT6tWGOgn8/qNP7Pcff2b7e0cSuLv7xtu2uX3datUVe/J0x37zm3+xe1/80fr9sRUrdevP0L6AjZBTez/pbDAuiV4K4KM0MhJmjVp9AkYx+UbGZ6buHQAowQFPau61+MPZgIghzguvAUwANISZQADcKKKzgdDmkYCUTmIbGD+npcag5BwYJ/TLzGwK28EmVoR9khlbLTuxan5qlczYStmxlfJ8L5oarCda7WXV2lFtHSs167cZ95Zo551O305aiD5OrFpftY3NbStUavZ8b9+OTltBKyaXEwWcvQZbJzPNWuu0ozW0sd6UTdzb25F9a9RDGdbm2obs5LOnLwRCFfNFW2k0VRYz6PVDqdegryoAzQNACXOhjHRXZQ0CjNkPgKQaf/XaEFCH7azRijaXl0Co9kdSwiSbrADQQuCfqPs7D6AIrV4sgsW/9Dnt56v7Ejwv+6WOHhmVNgAmjOkkkQFsydloFtT8J2g4uF4C7AOcWIEIITkBAJH+SfsbL/ervg0kxM75yx31rGWngckxP5+Ts1JaLIjFTkcSa6UNrEq1DLFAs0bd7I3rV+0Xr9+xS81VtY5FyLV9sm/7ey8sn53atauIr16349aR2oZiTxFMLVZC15tcoSwgAUCK8wQwdpZFABdGCswCNCkoqQkCxCd0VGjDXukl3RSmNuyFshKBuOpksgCJ2LvDXl+gl0Bb9vY4aApRMqfuD7nQWrnfHQrQRfMGhhifCaMJwdUAMuZtTAkMoBZAcGZq40nGOj3YNmPr92DcUD6BXQC4Cx2Npsm64kAJAUgAfQDK5I/CaEv5JPH//RyM1578mGSeljEG4vUSgwRpH1tHXAIkuP8XAwkX+V68/zwgwc/fi4AEX3uLxNjFQIKPSdqPjdd6enziOCMNOsQxQhpIiDtjxAG7f8ZFQILrPf1QICGe89jP9PLZswnShaYGazttDy4K3pfZm3jM0nGYX1v82/9Of5fPQzruO8/GXQwknPX14iSU+5peust3zkuKVF6bCwK7ESssfR1poCkGFXgtej/L7knJy5+AhD8fIMENVdrohYAnUNlB4P11jjb562MjExvNheFbABC+yF4VROA7XEQuNhQxkOAiTukDZcG0CBn1OBPuG8g3TuwIpQM9HWZJ3VaMfPvjacOa3mjLGAl8fwxupMGc+DtdjT8+5GKg4eVOFEd2wkQ4B0iQY/oKQAIZk3yRwIr88UxAAu0fRS0rkBErwA8WkBD6vYdxI+OfnncPnH2s+e0Gn0CLjB3vBZyo1gP9l6CduY6BBB4jewdLgWwlwRTfS4ZPtOfh0Lr9jobIjRkUrrA2PLAJc0EGLYAfixHFqclkCf6DMZ5/Bmrl9PZOgAQedyBh0Z1hISBFwCMKasJmcNaAj7vffzrboSAtV1oKJLgTQ/0890vQxefNGRuqky5a3umiESMB58gP8LkImrJGKLyP5Ew6kGDjoU1nQ5v0hzbodwQkTEYDPCQ5vtkMGeqi5UoVy5WqBpAgwcUESCBY1X2R62WcEQ1LgIQQ6HOgTK25vma3bt0QI4FrQxuCdTPujeZAwsHJiaj7HUCEMbljwInEKUhKzRxIoJwdIIQODAAhlDWUlDknSEnE92xiV7fX7IN337Z337pjqys1G/RO1c6Rlndk/IvUKqutZ0cAwsnxkXW7p9YfwIzp27//d7+yt99+265euq719+WXX9uDBw/s0TeP7NnT53bn5ptWqzU0/7AFYBvQWpKgWWi9RCIDWFWphs4btMdUtlp1+k3RikPngk4iqJfTuifovvv6G9ZsrirYfPDwawUUiBa+/+579v4vf669mi0VbKO5IfbIl/e+sn/8H/+3PXu6Y5Vyw/7yL//G1tcv23SasT98+rn90z/92r66/411uwObZgpWqGyE9pAgQQoSSjbN55KaeLAIMuKBMcPeIr2pfUR7z2lO3QigPReLYR2E8gYHGZM5ngyTLAnaFhntK4CS5krD1tBGmUysfdoKdeTHRxpL7+wCqMU6cVviNH4xqQnrYHZkZ9JCqOVnVs1OrJylLd/AChmew0bBMppZoZyz+mrdGqt17Tn0OR4/emGnJx396/TM+r3Q6fDylUt25eoNtcj74v5X9uzFc9HACQIBEsgal4oVs2lWe5LrowyBuT04ODb8s3rV7K233lJ5DGNIy7+HDx/bbDyz1ZU1q1ZZj32BTX2E7AiuAX7zlFKUNf/YLtkpMLRJELkb9wc27COoGkQZlV2mLWmpbBVAyVzeisxlJrD1+IfDPxjTaSKAIIALlFuxZ5IqpjMOt1vJ+KxS4BVRlCE/wIQZ0rKTrgLTmdYSIMKItq6QI0JLkPkZpBaegqACUEqXDv95dQDg7Km4zN941WAhAAkBRJEPBPuXnL5KeGDeDK1SLUpvZTqDdTY0Lrm5mrM3b9+0v3jnLdts1AUiVcp5e/HkkX3y8W8tO5vY+++9Ze++95a9ePHMnr7YUekMYD0BPAy/HHY1X0tKByh3KVqhUrQsgIKAPLRd8jYcT7TGHEhQiQxjTwtPGCF9GHkDlZ4A0qiKLemIBPhE5q9UpNMOirNBh4HuK/zfGXqjwcTara5AtZPjthgK45HZOBFf5D099qK0eEJrSbQUKHWDVdBp91QaMRyxXtEECt1BRs4ETMrRsIOM9Uhtgmnbukgkxb6q/x37fcuCMj+zlwVxsQ973ntdoDgGEvy1aZBgmS8Wgw1xkOV+dCz2F6/T+LPdP0wnwXh9zBT2+/F9GPuVy0AEXud+cXztfp3p98fBsr/egQT/7kUCKQSK2JJl7/N79QTJ9wUSnKmZ9o/drvF8DHDEcQzjGZc2LLMzF/nX8fqLX+v3lx739Dr8Ls+ft77OW7u6hmnwXdNrNn4sLomdJ6KiRPLLgIQY8Fi23gD8/Z7j13r7x58YCX8mjITYIMdoFRsQRAqnzRdSvFB8UYfXBdTeaeOx4ZOT8xJq00WBeBpIiEEEOUCiqYfA1e8lNko4sekyAq7H34Mhie87BhL8NT8ESCBPEQegcWbb7+Vl48P9x+PuRtFZFBeN30VAgiK5uM9rnH3R30lnBYAlqf5nlJkESGishXp2ggwFEQmQ4EaCz2X848M8dvoZa0dD+c1cUgfNP+5PbR9Xg0YCa8xBBg5f/s97CKLJwBBkkLVkfER3lk4Dsl9BlM+RUwCPgNSH+3bGigMJQWTMUVwGgKzpog8x7+H9zjjwtc93eQtKvk8tGcvluVYDzwVgJR9ac0UAVQwkxGtBzjyAh1PDcWanIVDzA5sMrQMJXJsDCcy7xjahYirtnYBJMSNhDsRBVaV2GurrKGT1VTtH0IdA2GD0LSBBeouWVwAFkJAv1+ZAgmjM2pKhfh4gAf0FaNcACdCWcb4J8C07lSbArTs37dLlLWV1cSRxem00s26nr9IGaOUnp12p9itRKfAgyZRSA4hzT/SCSKTGbWYFaSAAJADKIDJGNhZHeWblwsw+fO8d+1//8pd29/ZNOzp4YV/d/8IOD3Zsc33N3njjrl2+etNOTk/t6bPHcvh73Y4+r9Nt2enpib1990371a9+ZTdv3LCnT57ZRx99bA8ePLL9nV07Ojy1zunQKpXaXAARajJzTH0zJRP8G0sgEsAqAf0yob8zYMGgj64Hde29JGhM2r1Ja2IidgMUfECg49MTBYvXbl61D372vr33/rv22Zf3VANdLhKclGxnZ19dG7qdgUom7ty+q5aOh4en9tHv/2D37n2pgIFxHU6ylis3rYviP+UutFgslaWTgNIBIV4OwbZcSaAfFHmta4Fy6HTMbNinkwCgWzgnAE0AEoLdDsGYqOKy4SFAQ1OCFpmb6xu2vboq9gfn0NHBofZ5pxM0TnTeSDQ16GRoH2WDTQGQAEzKsOcyIyvNplbKTsREKGdHVrahgASa05VKtNKkVKFqjeaKFSol0cSPT9r27OmeKOLtLqKptIA00dYvXb5il69dZ3nal3/8yl7sHlqlXrRKtarWh9DImUNWvs4ltTsNNF/pQghcNPvwZ6+rDIXxe/z4qT1++ER6LrBREExUzToZ4WEv6BAADKEJUS3J9vJeulyw7lHOPz05EVjV7wyMFt4Q2qRDQjlHpWLVYujwAkCNroKfQYAIgBWDEaBOaBEoO4ddT/WAnwfVkcZR2qHUe1TpUNQYUWc/nMxU6jDk3KYLwCwjhX9shX8He575VAtaqO0JkLAs8Hcn3s/92NGOA4vYPzjP8V8aMGBTVNqwEPwTkDAXzYL5EbrO0BUEMUzGGjCmVs3aa9eu2P/y3tt2fXvLbt28ahtrq7bz7In99jf/ZKNex9568zVba67YixfPxWICgCrBRlBGP/SVQW+GckG1CG5QBlO1QikIXKr+X1k9ShzQ4hmq44PrxnDWcX4z9th03sO4ilbMOcKeyBfEKKDdo/a30Slopo4pzD/7WEDPZBZKzI5a9uL5nr14sWvHR22rVGsqcwIEafW7AqRYn2qbCBBVWREjARvehi3RZ32hUVNKAONwnokNJL2OoBk0HIf9nfe2oOdEdPFaXPYSTwDE5+0ycCEOduP1gs/jYID7LvFnxp+17PsD0HeW0eNBHI+7hoO/d9l1pt/v3+mvjX14/9vf40mLZUBC/H7//pdda/p70sGyEjKJkKu/1nW3lo0N7/+hQIL7ej6mfKb7xvz2BFWcTIzjkzQjZJmdOWfpzW1Weg3G8xPboXiO4/GO7Wv83uCfvlxs9FUZCR7z+Fr28zIdW8Tz537vdwES0rGMi1+n94mXNvzb6drwb6C0IV5kTLhnjAESCIAk0pEg8mmDQxDDZuZ9BHpON3UDtmwfxIbaA7HzNquXNvhCTAMJHuTHjkzMHJBgW8JISAMhvEfCXUlQ55srzqrEhv37MBLSQEKcjU7TrdJjwHd7berLDOXLDJ1nk87TSBCt9SWMhBnOlGpfQw2laImlooCE2mrQL3AgAWovWSzACTcoMZCQBhH8/57dx4g5IMDY4IhfvhLa2fGDg0wJg8oekgCZtUeQQUbW66d9/vg8BAu1ZiYBAHD0lRDY105YHwnYgFCgi0GSzcYbnxd8BJTdQQwHFNwhiIEErl1jo2x2T/8c5HAgwdF8vy6/7rmRlzOP7sSCikcw7tlYfiOaJqHKRHSRcVPrrARgE0UV9kS1Ynmyi0mWIN4vGh+or72+MqD0jFf3hiBSf4aRIMFFWvqgiyLxrJyAhHy5KiAhU6yKkUBwMCEDOQk6DpQGBOr1SJlTdYgApCHz+BIgoZQvWbfVEy1/d//AjskMIxSXAAkAQXJacPDJghPwCjQA+MpYLo+DT3YcRf4RWJfVynlrVItWLWXtL375vv2X//I3dm1zwz766P+xj37za4lK3r5x3V67+6atrK7b0+c70iZAz4BMbrWGvZtIAA9BO1o1Nqo129nZtRfPd7Ue+11KdHp2uA8jJmelUqDsYw9dwJbsG8wE2usFh8APm0R3oFSS8GHICi5qxcMcI3o2EouBz1Xmeti3tdWmXb56xW5cu25Xr1+RsB/igJ3TjrW6HdXsU8OPsBudV+gG0emNFMR+9fU3aksIwEDJ0mias4PjgR2f9qzTG1i2VLICooKAdGQ76dFdKKmTA9078oCeFgBB1VAj4jakw0AxULMTRgLAiQMJ6gqTiDq52CFjApCwtblu2+trollLhPXkSPsf1kW3TbvXsKeCnUzayGpMA2hRoPtBPiONBHVvmPatNBtaOTu0ao5yB1qZjmylXrLVZsNqKzUrlgsKBHcOD21nj04RrFcypFMb9GfWH4bAfIWuNc111Zw+33lh7U7faitV3We729a9U3u6uhK6bXCfxyeHCtguXdoSy+DRo+e2sYZY4pYVcgU72KcFaCtkbCVsG9YD96i2tWgb0BazlBEjgcCPtSe2RyYjEBHBRQDVUT+81/HDcjEACd6eE8AJFhMxsgPyAAkEcHI2E+X//AwWSThh4iA87TD68/4a2TICVtYD/TMkzQBtfqZuDuxfHu+hHRMxEtzPIKDlbwcSYofaz6v4ejxwSf+WaFh0vsWBVuzAn3eGhpLVRV2/7FhicLRfKaXKoDkxsDy6B5WiDQYdHbe0d/zFO2/Ym3du2et3bttKvWrH+zv22acf29HeC2uurlhzpW77uzt2eLSvU4azLvhT9BzJSI8EnAWtHMqfWEusUUAArQk0BNh3uYLmKalqEVggYI+ElyZ5piCfsiOyxFoHCSsFpqESFpzbqjwI7VcZN7XXtZwV0FnIFKzfHYjNdP+PD+zp0+dWrdXVjxSmwWm3E4Aote4NQEitsS77BSui1+tLL0RijbMAMEtXRGy55UBCmpGQDkhiX23ZHMagvfuO8eviczANPmn/RIzNOPjyfXkRkOCBnu+XGETgM+LSi3hdu12L1+uyIDf2T/216WzzMr8y7TfHfn3az40D5TjQTe+/ZUBC7HfGY+3f90NLGxbM40VCLE62eUvxmAEc398yRsbL/OllYxnbHH9+2bqIH1s2FmkQYdnnLvv+9LqI1xGMBF97sR30hGlsVx2AWQBnCZDxktKGZfvHvy/skYXfEr/Wk40/AQl/JoyEeNLdKC0CvmxoW0dmMtVG0Y0V2TAcWRafq+37Ig2GZqERsWxzXQQkpMUW4+DvzIZxbycSXOQ+YkZCjET6QRAzGmKgIR6LH5ORELLhC3G/tCH71mFBG7MUoyMGUy5CLC8CEqhVip1ASYF43aKcx6TfeFLPRL12sVoRkFCu14IIolrthdKGNJCAI+IHjjMQHEzxOSDodq0DShRwhPkhI3vj5m0FPdwzz1En7QJDvIa/vayA3zFCqwCjEOi7OFSuDq2MDz5g0g4yrKNEtNBp0lKq56APGTpfuwuQLThCMS0sBhK8ZaXKK7pBBIvP8JaR7rz7XvN9wGv4XGVViwREBQEJvja58Ph+FfQnbT79UFWgORwGwb5cPoi3ra4o+BDogUNJ0J1kBHQtg6GABAJgwAl1b7CZqNDjSV8aCb1ua66RIHAgh75ERllqasULlbqABMTUHEgYkI4U/EQ0DCsh1G8T8GdmBPaoCS9KGzYvbYr5wgFEQFUv1VTOAIjAv8PjtjJj1OhLidg1aug6AteWz0WokfZkoCC5Iex7OfqjQd/WGlW7cX3b1hsVs3FPvd3/+t//ytZXa/aHj39n9z792Ib9rm2qHeUVOzjt2eOnz5QxpNsDugSwAELwlrW9/V2NF8Et491orCiYJxtPUGjTioJzxpv3SP9hGlpUytlOuhw4fzyIEYaOGUHdflEmFO97Z3qRLWCteEvT1dUVzXWtXNG88x2svcP9I9s/PFCbQWr/6QZB8EEbwuOTloT+aNV69dJVe+2NN1W7P8sU7feffGUv9o7tGKLaUAAAIABJREFU8PhEnP58uawad6lk5IoCEtDEoI47X6yoVppSbHUvQbEdhlA+tBhkXYuRQOBAjfnMtVSSemhanQL+5XNBA2Jt1S5vblhJzjyBclslDuhXtE7o3oGWRAASQkBHpnMhdAqQgKBdbjyw2bBnmXHXirOBlTPjACTkxlbITmxroymxy0KpZL3RwA6Oj6R7cHjEvEl/P4BiI1pqavlaLtGFwW6p5GQ6URAIqwSQgHEGiNvcWLXNzabua293x6rVst26fUPAwjdffW2nJ6GeHuCr30fkKiNhTQCKVmvghDFpjQzYOtwfDXIoL7FFtxs/51gHAFkAdcHOTsXOADiAhYD4KnucTPTKaj0pHQxrTLZ0DEiHIB/wVxA71VaLGH9xQBWf33GgpnOO0kh1jAEsyygz3qebDyATQKMFoCBoJFAVs7Cz2Bd+eA/74KxzGsox3FbGwVb6b77fz7dlQZk7zecFDzkLLJsgEqjcfLgWxS3YNMp0aJ/Ys1I5Z7U6XYSg/Y9stVG0O1e37K27d+zG9WtWLuZt0G3Zi2dP7HD3hXRj1hp1O9hfnHn1ajmcEXkm2WxWyIVSllJJwq8AfN5hAwaDSgVysOxCKQGlXmrXCDgctWflHvzccDq8B3FzId9oTP18qpXRbaGNJMB4TWKLdM/5+qtH9vjJ89CGFfq4ZaxLl6TR0KYIdLL0ZlkrlOrBjk0QToTJ1Vepw3QS/AraRWsuM9hDWIZhrikNUrY+qWxZFoTp3BM4uRDTjOfRQX+ejwPJOECLA/34vf6ZP1Rs0RkJcfAa+3hpn9j9ztjnSAeU6cA+zbhdBiTwHv+uGESIvz8NdgR7HdV6xszVZMzdn4396UUguhBfje8n3svus3zf0gafszhYdiCB72TfuF2KQRufj2Xj75/pfut5tsHvOZ6P2Nak3+/flR7z9Hvi77/Iv192jfF+cCDBv8Nf736r7x8foxjAmnegeUUgIV6nizW+0Kg5s78Sli+g5k9ii8qE/P9bbDE+XGMjFgKX5PCEXZcYIg+8PbCBkYDDyg8ZY5zWWLzDHeP0ZvSFdtFGcSAhNoKxQx1vEN8kMSBA7am/Pg0kLDPafj3+Hjem7rTEzABec9H1x4yEuGzCP9+pbbFBiIEDqK2xsUwfKhc5QhcBCfNaJT+MU0ACNZYCkQA/DOe0YJUGmZGmAAWcHoAEelVTi53L5pUN8R9vF+bBsVPR/HDnt7dExCHf3d1VaQOPIZpIZwjWF4cA2VUYC9yzgxGMn7dfjNfmHMwihE0OQ/Wbx0kTkBCcC6e2pZ3l4LyGjitOvZYjGYEHvhY864ED720rg/p8TUEv9+WPu94D1+RlBW7UfT0y/+piQb0sat0ihCSdSMihEgzgtJFB7CViNgkA4esVrQNeR8DAdTSaq1auhlZJ1LP6emOcHEiAGo3at4AEqfsGIGE07tmww3OnAhJwntFeUB35cBpqw6t1K1YbcyCBCgOCL4S+tWbVko/hJDKLgAQcZRtrrkPXhq2khAaqP6UZRQEJ+3sH6tpwfNqV0KIIt5m8gjvtTdpkslcm1AHPFCDligQxAyuWMjYe9SQcefe1m/bLX/zMVqsFO9x7ZtNh125e27JauWj99ol1Tk6s3TqR2NvK2ro9fLZvz1/sKlCHar+xuaZ1QUBM2Qjrkez4cDjQOJNJr5Zp6QdjYWC5XCNpmTZSQOf2Iji5lN+EPtah7loN2jResf2RroD3j091VkFAjTWChgPrQeBBsaD5yxdyVisFjZLsLAR2lMpQl841tzpd7Slqq8mgr29u2N3X37Sbt26pXGaSKdofPv3aHj3esWcvdkwt5AvlUNs+zQcQAUHBTEkdOyiRoO0n894bjgROIb8KqLMAUIM+QlC48DZwoUyDfeYsHb5/tdGw7c11KyYaLAS4fCaAwsnRsZ22jlXaoP2d6C44kEBb1EI+Kw2E7GxoWQRCpz0rTgdWyozUBrJoY6tX8nb12mW7dGlbYMDzvT17QYb4FPDPLEtp3Ax6eOj8MoZJkyjPE1yynwXK0TIvl7MKdeyFIPA7GfUEYq1LRHNqndaJ9FY2t9a1ho6PDuz4aGTVStjfBFu0YoTdQvb24OBUoIwCSgXaSv5ake/UGA9sMAzMIWrlw7kbBGD9XBxOhmoRy7qg7l2srv0jlX00V4MIYFiXIdAQ02UcgC/+n89QmhZpzHgJCSKMiS10Wx/TYmV/C3mJ7OmiUaiH1TEcS9ARrQQo8fxNwMvawmacDaACkwFbnD53/fr88bQ/4WcoZTbLfI/586lA6VsvFiMjApITpgTlJM5IwBaMR32VUVWrJYmHUuqw3mzY+mrZrl7ZELhYohvDeGQnR4c27LXEECnlsnZyHFg2lHvRDYZ5BADO5LM2sIFlaFNKqVMjdN9Ar0jnB1oGxbJNBMQEBgCoAx6DAIUp4GVRDARnqsU17PF5xudxFnKv8zMBkHrCWoLdQEvTsgGsdNoD292lFe+RdC+4BpCD7migbg3SzknaRaOhI9bYjHr0obU7oRUy+inMAWKLmkOVeTHPYQbmJYlDt4vh8XSAHQMJsS/k8+vU9hhIiP3DOOj1NXTmO7IL5uL8DE4l1b61ZqIHHKiIwbczAVWUAIvvzwO6GABw3y8OxHnMmQD8HfuY3AdrKf7xzz0bMCZndJSw8H21DEiIgYh4/3kAH4Mz0nRJAT2xf+tz8X2BBJ//eOzi+buotCE9F3GQ/6pAQjwv6TWanr80mHAeqOSvi58/b52lX/MqQIISVUmL7OUggu4k+CTfAUjwsfBrdfFUHxd/3sUWfwIS/kwYCR4MK1iMkNsw4SG7g6PBYo2pS/xfjlOlIqeTHwJAAiYcWy93cCAh3hixIYk37rKNclH7Rx06CZLunxWjvxyAMZAQI6huKGKj6pvSaT5uiH5sIMGDxrnYXXLzaSMbAwmxwXID7mI95xoZJ4R8T7FFMnJyLDiwoETmi1ZdacyBBHVbSLJzaSAh3OOiHGDRySCIeDqzwAN7nCkCGzKNrCkFZbXGt4AE7tWDd94bVKr783pDxsa/SwFtlH3HIVNWOPl+H7eF8cVZwXkJv/MJo8EPVMbCA38/JDwrFwMJ0i2o1xORqQAk8HocQUfJXSHXM0O+/xxIoK2WyiMIFBI9CbLgjJsDCZ3Tlm4hbu6p9Z60iXQgQYyESmAkTJOOD76GNBaDofU73TmQwPvZu5VC0Yajrg3aXeu0T+ZAAmruBAooeMNIAEhwRgKlDeoyx/xP4CKo7kCOMnBUNrk+hMrI0nv7x+u3rtvWpUX7R/YuwnPQ8Q8OyKgfW7vdlTCmJaKZnU4vABQqXZhYhrKJjKmLQL6AaFzPypWcjVG3z0/sL375c/u7//RXVi1m7ev7n9s3f/zMMtORVXIZu7S1aav1ip0cHlmv25Y+x7O9I3u+u6cg7/KVbangH+zuqXuCnO5MVnO6uRlq+vlhHTM/UIunk4LGIAYItB6TenkCS81JEgjLJmVDRjFk5/Nyqr2/M8yaiY1DUDsZStCvVC3p+wCsyKA5QJbPZa0AvbhKMHPdbt26JQG/3f09CULu7aI30FH5BN9z+ep1taYUiIB42mhmx6cD++rrJ/boyVPrgyBkC9ZH+wDKZL5iMzKn+bLlCzUrwHIolG2qoAFdh4ECJdGoE8EnSoW0l+baOUEpWuU4XvJgQSOgWivb1saGMrmhc0YIJGCMEBAfw7CQdgRzH4IgQCQxj2BB5CFlDy0H84UuIDa00mxshVnP8jw2G9has243blyT1kCn17evHz22J89eWHcwUeu7cm1ddHHt7cEwlHYV8gJmxDJx3Qd0RWxqa42Gba43FRD1ey3rdU8kxlcq8Ppwj9gURAz5TcCITeJKme9SIWiriIWzi85GX+KOrGko6uxhgATAIFr+eTBOMFkuV62xumLlUlVBpNhQg77sjTLZmayYJ8+fPtdypM0p6xmgRl012InjoQJhAIXpeGYF5jgZd3f6XefFgQS3g1y/g7myafmcauPRW1C2nDU1DFl0bINlCgIXwGZkL5IWkJI5Sawa93UekOCAsp/ZcYA4d1jnYo2+BwHTAjiBkxvKR4IOwLd/uw5LBKQAJEQdBgITZibGE11osGfjyUAlUJe2m9ZcLasUSloEmZmAr5ODQ5XiXN7eEtCHrcH+FmCiib0RbJllJzbI9C0HkFANLVERMmTcOYsROiyW69IxGI6mWgu5LMKPeZsA1CjTHwBr9zPiANF9HM4WB+R5j5/HlCPQvhd9BDH2plD0ZtJt6XYRMg6CoggrAmJ0hn3rDrpBgyHPngdGBHBaAAkwErANlLzwvQNvX5h0dXE7yWHBfI77C2p0HIy4rxcHin6Gx4F2/HwcnLuP6IyBc4Mx9p23gkxANH/tsmA87Yc5+yMGEuLgMu3/+nfF15oOwuL70xil9p37uN8HSPBxOQ9IcF86PdZ+T+5rcc0BIHo5kOCv+75AgpeP+nX5WMWgUAxwuF3w+1y2puJg/6JA/kIgKrUgXgVIiNfERd+fDtz9fub+bFLa4HGSj7fbcMbd7cC3wYuQbPuuQEJ8Tc5I9+vx5zzZ+G8HSAilveFYy5rR/lE0zUQlHCOryTmn/eMFWhnf0h5IG6J4ApYt+rOTdlYUzoPf9GfG/3/5Qk1KGhLBukWwtUDoCdiEkmcDhdbr1z3Qi+8//q748I8/91vXFhTb5uOUvobYcMUbwY0tge/L7jc23GlAgvddBCSkxza+L23eBNWLgQjf1H6IxZvf73X+OanuobGzxN9pICFtqFxjIWFmLtZbAiyQ0YzHjUxCbGToia3AJGkf6EACddQwE2IgIUc2DgYIrf7IyEloKHyeU5s9WFbAlAkZPWVXRiMFYEFMrSNnmnrQre1tOfGUzQAwOIPA66A9w+JgAp9J9i3QjEP3AA+6GVvXY4gPvrmTpba1udDXO4NqdQiAPMjj/X7g+Zz5fXEdXLdYANBQ63VlF2n9xjXzuAMcbrzjDJBngXxN8BkACYxdsRy6UwTxtoz2GYGUNCHoshA8/TMlMN4mEgdWoAYBRoqRwD14RhVHFkZCh1Zz7U7QSpiMrF6uLAUSyMaT+XZGAqUNZKVn+bKo7ghEzkC8s2R00agYSYcBQIHWcwIIaa2JnuKY+vJG6NpwaVPjhCI5ay1vRYl0Qafd3Sdz11ELMRxm7c1x6FRBIKlyBnWH4HOzViwR+HZtaj2rlwt25/YN++Uv3rPbNy7byeGOPfzqC3vy4GurlvO2hqNeKaktJYEVHRu2L12xo1bPnj3fUVs+Wu1Jj+O0FYK+Uknv4bVra02FIi6KGDKAiDpWAwjgP5mFijVrUGKLCauGz3eGkrO6lHFRHTt6LvRyp6acwIew1QGvkN+XzUgyy8rAIc7XJajJ2s2bN+3nv/qlXb501Z49e2b//M//bF/ev6+xfv2NN217ezs4/GbSVGAfDoYTy+TrNhhn7NGjJ/bNg8fWA0ygS0OxbqXqqvUnOcsVa5YvN9QClDIAFPr7MBKGI4lbkq2PHS4BcZRD5XJa06KCJyJdIegB2ICNU1BLzHLCJKLzgADq6dhaxyfK7O6rlSLBTmjjJd4UlNZ8zsqlohWyYxv321bOzWy1mrfcqGeD1p7+v7Vas+2tNdva2ghdE54+s28eP7NOl3ukjCBvpcqaVPHlrCdlZtKDSAT4YECwZggkCQpvX79ml7Y37fTwwL6+f88O9ru2smq2vl6ztbVV20Acs9nQ9VHeIUaXiDrhuouiqdPRI3SogYHTVUvctuaF4A69BsQKcT0aa+t29foN2750VV052BswFfb20XjYVZmGdhuZXzQHKFFq0/1jYgBNEmAsF61WLWqdUMo1GiZAgkrCyCgHO+g2j7/d/sYZQbeNDmTB4tBeVglZABBkzypVlcDQOtBZCrSIJMKHgYA4H/eByCH/x457oiNOCnBPbi8d4A2gXADh+AcbgwAeAE4BOn5xFg0VynGyAiWx9yqByEwDsw4GCK+XDkwIgudnZHTg4yQXcrxuaOMR3RpIohRstVm3lXrNCsWsra9RpsLzsMi6soHoP8AEYX1urDYleglYNhsNQ2kZoEIuY/lSzqbFkZ20DnX/lBtV6jXZIMaWtqugTJyxyFOy9yg1Y114twWEGfX64VDrCpvFZzmLT2AYyQDWRsJy8zFmTHqdfoCpGY8J40WJxDS03yXJAGjMriPgRiMJNkwWhgnjSjeRIIjLZ7HmAMDUanmczJOfWwg2S+TYA9Bgz4bdwDhyfyEOkpdly316fL48IHa/yh/39/q6Tr/P/4/AqfuS/llxFj7uuhD7gv497p/yGTEAFwfisc+W9kH5fPf54j2YDsx83fs4+fmR3jfp7HPMWEj7ru7vxP5pHJT7NXhm26/P9x73ru4dKbHWeE54btm4+lg6Qy09tv7dnlk/zz7M13LC6PN1kAYS0nFWOj5JJxvTYM551xc/vuzvGDRY9rfPZzxmPObXk16/6e+QPUgEP+Mxkh0uBu0ixtiTWj4+4XOSkqFEwyiOE/x18R5ctn7mwGC0BnT9nvnKZv4NlTZ4MJcxq5F5+w5AQqwRsGwhXYQ4XbTQlk1e2sjMfdiUYOLZRbN0mYcDfAmQ4MZBasKIOOXzOpw8YPJF+68BJMSGLh6P4KgvqF3LNr9vyDTS6qNxEZDgGz09xn4df2ogwTNAaUPoc+ulDVLY9xZWid4Br+HAPwPARNR9DojhMAAC0Ci5F6izMBKazXVpJCi4LeZFe4SR4O0f/QBl/B1IiJ08IZ2JuFQIuhLH+fhYgSF7TOUB9brWlTKn3RBo8TnuyPr8uWPEugNECMJ21DaHbiIetLvxjJkpg2EvpZ68aFnHNXJtcaaNz4gPMK6H73egw4EEXtftDM84cs6I4HpURz5G1T6MkR8Q8/srBUNPwM79xEACwArj4RoJbpfnDlTCUSDjKb0GQJ8yNPTASPD14UCOiy320HNIgAQCunI+p8x3XNpA0E5pg+pHE40ExBYBEqa5ksQWCRQAEhDiE3iEQCPBkjQSpkGA0ahRR70dbYGG3YCRsLWhbBZZeOluTHNqvUcgf3DI2gDgoHwhUKsno6mCSDJ4cB9Qx/euDYUCrIpjs1nftjbX7IP337S33ryjuvinD+/bk8cPbDLo2ubaiq3WqjbuD3XvjXrd3nrjrt15/a5lyxX79LMv7NNPP7X93b25jWP8aJl29epVW1tpWK1e1T5RS0fV/wc0v5SrzPkiYf8lfdITx0bsmOnIRsNJqE1PnGY+X3XqjGE+0IDFHCFASvas2vRxKCf6HqILkldWphXwZmwz1thgqK4Y7777rl25dkPMsXv37tnDx49sc3PL3v/wAzEWvI0qehAErbk82e+muhd8fu8re/L0uWXzJcsXqtYbMY15o0DAgYQcQFKurJZuaGNojzMWABrJ/QabnFPZBfPHml5k1Lg/QEVKQgAN0PegZCIIhlbL5dDBJWvWaZ9a6/jI9nZ2rd9rq+OIujckBq9IGzoy/3l60XfU/rFezlhu1Ldp70R/bzbrdu3KJe0xSpAeP92xnYNjBBAkHjrLFiVwSNcLOUwKdAjcQulRrVJSmc6Utn2zma2tVO3y+poAhW6nZafHB3aw+8K2tup25coVlTSsNRvWaNREYWeG1RUJxk4iCIwuAeMDCIWQHln6dqtjB0d0rDiSnkWrA9vDjGTt7TtX7dbrd+3W629aqVyxVq9vu3sH9g3MiqdP7dneXgjokvIAAmdsD0AeAA10e66lXoWZQMBIUE2L1rAWpwmQwD3H9skD99iRdeec1wkQSoIwgIRgQ0O2u77SkE4HNoJuLGS2eyM1KtWap5MDoAN0fWck+NkVO9F+7vuais8EdfQYDHVvc7q8txpMShL92n1txkFNCJhmCtbDdydgAloscwYkQqKh+wrFSbSZ5e96o2J1idtmrFaHYRBAVIEp/YFlEn0UmDrb6xtWq5StUSlbLpuxCe1xhwDZM8vmZ5YpjK3dC+2Qy7WgnyBGGeVCEs/l8znHs6E0ZMp1goQE4AcgAYaJs/9Yt35ehbWXlNVMw1p0UF1n8nBiObo2TbMCbLU3ARGGUwEKjA9zJtYfAC7jAPCeQ2g3gJwACQI1qDqbTOdAAqAEc4meg8Y3ARACWyTRWIAFOQhCtD8ESEh7trHP7X6qr6X0b5g9aSDBA3v5T+g4RIku/64YSPDn4z0T76XYf3U/zt8fAwl+HcuCXvetBH5F/pGzJf37HGTzNY/tS19/enzi64sD8zjIjfe+fwe/8TniMfV7SMc9MTgTj6HfTzyH8Rh5IsfnMd7LaZsRg9nLxvKMH3xGJ+ysBofPv9tEf995sVp6/aXvJb1m0msw/j5/7scAEpSsSrql/RhAQryOFvO7KC2Lx+nfJpAQzXy91vhOQEKMyCxbUOkN9bJFt8zYpdE932Sx8U1P8Kt/Z2LkkxqZeAP7omAhet25O7p+D1zDnxpIiB3veCMvDFaoF112GPB4GkhwY+Of9SpAgt+vj2s8vgTwPm4xCurIbmzs0oZM132OYrbP+8sQVx0u0L0j4GB+bQkjAQfgjKH3WvykBeKIQI2gCHoflPFiWUyE1dU1K9WqcuxplwbFkYzEBGeDGvgkWCUr70g834PBkpNHr3mcoySQ4HECaxcm5P6UPZFTHZ7zVp0854G8o61O33QgIThMOTmkODD0b+eaeF5gQikI3zEezmaIhe64bs/We9DP+52Bw3OiWycZMD6D4J7Xeus+roHWcYAgOGkOjvC9/F+Z9IRKGmtHME4KIAtcY6BSOwDCenBghe9EPE2vxZVNBNN4P06qMr9J0FMC7CsGUA1AiHHwjLAepEUYYmv9gUocevT8JoulzNLIJv2hAjY6GkzoDazAKmN5FPuT9o/Q2ifZooAEqMxiJOTLYY8BICRAAt0Vgps7Vh27lzbQZQAggfsGSBBFd5Sxw4NTiR0eHZ8qwAokJVqS8bm09wuq5AAcAAmAE2odOetYsdC1fG5gN29csV/+/H27dnXLOqf79vjRV3Z8uGuVYt4ubaxbpVSyg509ZbrX1zftZ+++Z7dfe90Go5F99PHH9vvf/151+awLgUG5kMFF22FFtcuhQ4e6EIi+H4JnSiziQ59x5//OUmFNBMZLEFjUqCQMhSAeatoDohurXpdhTACEpPSMDCSPsZeD+GQIgiiw78MSG/S1b8lowvLhOkOgNrM7d16z19543VZX1gQenJ6252wXWCXZUk0B9qeffmat055tbl22bL5qT5/u2fO9I+v0ETStWa7SSEobKlLhn1CCwdoZhb3ujAPfg14epBpu1+zIcskEG0MBIkUYCOUQCCoArVVUa14tl6xPB4rTQ4E7pyeHRhtU6VbQtSEbgjsY9TX82HHPipmJlbJjy477KmlYb5Rse31VGgzsp/29Y3smwUmzEmd8pS56+ClsgE5Hc+ZOMffSqNX13kImY63jA5sNurZWqVizVtZjhcxUgXm1mLfNrabKZsrlomWyajei/QDjB1p7vCZoN8i+VE05XUaKZa1BSgQA0VqdvkoaOp2Bdfoj27py3da3L1t9dV3B+OFp205bHTs6adlxu2O7x0c2UOeCkPGdqjuNqaSC7PlsOlE2vFamJSTdIqhfH81ZJFO0NTJefrMQznL7EZ8d3zrfBHRRXpSx2TjYYeZ7dW1NnUEo03j05Jm1ugNr9/s2oVwEAcZhAFHUSQeBiCSIj89VP/f8Mc+2S1Mm6ZQz7HWD+Ka0QYLF8UDDgyAHcOOzV+cdoB2AJzY+ugYJxnpG0CZWr1RVusJ3wEigzAYmGywDgASxoqSpQhA+VmmDnHaYETa11WrdGvWaRBeZhwzAlNrvUuJEyn9ow+kiwEeItMK5i+ZFOQgZCyxHl1B2FnbCAvDKE9SrvWzQPvD7jVl6jKGzSILPFsrnsLWlci2wCYa0LKVFsLd2DWsK5sgQIVJYO9gv5lp6SglbKll73C+sKq41AAtJKe2cSeU+WvA5KcnQ3Ap3/mFAQjrw9nXqPpTP/QIgWjBusWEv8x89IXKe356+dvc53Pf098W+dbynPHHi/mv8PW5L44DWA29nCbiP4utf6zBJjHDt8fWk44T0Pfm9xHtItioFpPj+4PFljIQYiPF9GPvO8Xz58+n79tc4kOBj4H5l2iePxzSOE9zfj18fgx3xa/01MejhZ1e8di56f/pe4jWQ/tvvP47z5vYn8WfPW3taY5PA/OHH2WM+7z8GkODrf1nsEx77CUgI85OiljfqK98JSDhPbHDZQl+2IM4EpUlwFi9u38j+3jgwjjdhPNGxUVq2URbXsRxIiDclG9mDHDeObmj+NYCE2ADH97IYt0X7E9+M5xmC2Bj4GDjl3I12fPjEIEbamM4Bgh8IJCRR03xK3AjHc+gAjm9qd/LkOCZijeeVNoiSGAv+RII7fMc4Ub0WdZosXwpIUMeFWkV1uWQixmTwxgs6HnW7Tnn1AMozH369oT46BDYcBOoUklAByXC4k+OHRHx/jtjz2Z51IcgPSDv9rckO44wsBAY5PEvlsG75bCinoQ3oQtjShRlxZh3I4PqUGSXDD4CSKNHzGYAFZHq5BtcNUaazN7B2K1DieT2BHL8BEWAwcJ+xCKQfiPotmjqq3KE7hOqOLRNqn7vhmgESRGPMBd0Hzyi5Uj5emzJ1jEdCexcAMBdnC+BCjlpknFIyZ92egAQ+H3Ewtecb4Uh2BSSMBj2BDgASpSJMBMAERDdLAhLo2qDsIqBNqRYCXMYfh5DPi8UWRYed2crqql25esnWNteswLXiSFrO+p2pyhooLyDIBUQIgVcApdBdICiSgCOgStYCRVvtLA9teyNrK/WMXb96xd5485ZdvbyuALPXObJBv2fDbkviiIzj8eGJZaZZu7S1Zc3VNX3PH7++b4+fPrHdFzvSPKBVH+yJIirpkmYYWa1eCY8VcxKVpM5cgnV5Db7EAAAgAElEQVSjkeHIA3C4g+6Om+9ZwBIo19yrRO8ygdlFmQ/rg4w0P4AJsvWqj06CAtq2FctiC0G7x+lVUOAq89OxdVptrRky6Q5QwHCgxOHq9Wt28+YtK5QQh4QZUxLDAn0CuqPsHx/bSbtnD548ta+/fmCVct3evPueBN3+5Xef2Kef3bej04FlC1XLlYNGRi5ZB7NMKJOglaJTJ53VwzW6TXDnxh9zG6H/F/JWoG8hpG0xjcq2sbZuK42qxpSs/96L53awv2snBwcKmKoakyDumMvOBCTkZgPLz2j/OLT8tC82wuW1um2ur+j1lMu8QDzusG2TTMEq9XXLFqsSAOxPBnZ0eqRMKkAA98BepnXfjWtXbL1et4PnT+1o94UVJmPbXqnadnPFVtBCKWbtxvUr1qiV1CZ0PB5Yr9+xTufEep2WdbudUOqTCJ6KNTUJ5XQaF+Ytae3HPOfyJVHuadfZaves2xvZAJq4Fe20P7DdwxM77vQh8aiLxiyXt940az2xQULZo+jp43EAVPOIclLnnrVaqaB2qKWcYCDphvy/7L3Zk2TZcebnse8RuWctXVW9owE2tjGAIjk2ImdMMpPJbMbmSdKDHvQn6lE20sjIkTgkGyBAoNFo9L7UlnvGvi+y33euR568HVnVQGEkQOw0K8usWO5y7jl+3D///HMFqQTRSRlHen/leF5qpjmagM++N4U9ZyVgkHXqDizgGwyZUqVqn3/5UIDHYDhVJ4f5Kmdj7BtsDLDHJKPt+6v7Ow4keCaS113Ils8KHB5gX2cGO8Uzs/69tN8TO/9rPwZwFkq/WERhC6ZU0PcfvrO7tW3VWsXyOdpf01GkI0CrpA4ttJ8FtHU2YLKXzQLzRnvzcq7yqBYsOkrZnJexBEhFP2IqrUqt3Rm6KzlrwmpptQRoopshNgDjRNCeyeqaM1p/zCCC8EToFoBVrTgXKl2jwwLlRwR7AM8wSIKBDe0fJSyaybMF2BS9hDGfD7o3gEvSuEj2e0Qzp7SxZawSIAGoBAAi6CsknTlUKhz0FhQQJf4GLKrwjJPERpK8oljtRYEEf+bxHPJA+ya/2YMv6ftEiahN8yT2h9N+fRyoOpDje7y/53Nx029PlMTXcOWfXwWHPmfjwNx9KD+v21q3x/GxY/81jjn8Wv0ePYiNn0l8/+mYAxv+vLWWBhHic8XX5fcd+/yegJFtS3zAGNyJ/eT4+z72mz4bxwdpmxe/F/zjkBBLA5TOeH12fHXd944/G8+F2Of3sfHxd4AonhPx37CJ/Dm7reS7XtrwooyEb4CEm0Y+/fr/D4CEtGGI///sYfgqkHBtkiaqsCwaUbATenYcGMalHenrcCMRG4b4+Pr8czQSYqMTI5kxkMBn0iCCL8AY3Ys3HF/IzwMS3CBtujfdSxK8xUCEG/3YkKevfX285P7TG0QMaHAc/+fn8Y2SrK3GKCpt8OviN06I36s2jdSm6UACzgEBiDL1CSOB0gYF5bWKgg8YCWRd0F3wwIDgxMfaAxkHEhg7HD4PMNz4xkEX7Rt944vpV+60ulMcAwk4WAISVqiC646iaRWCMLJGoRyHVm3eNjLJNiEMmLAeSEh4NpWDeNDv851j8D5AAsEfzwGQAV0CnH/EAQf9IAYJCEG71BhI8GM6+BEDgzwbglLLhWvW+NArfEZP7nDdZPoE5hEUJJRixgKFdmW7Z0GwT+UCSSaNOekAoG+01O16Zh+aOECCqK+0F6P962IlZXK6NiB2R2aNwLVcQmCvuAYS5hn6xoesGECCBBhxFkNDdwEJUO6DEz1VPXKhEDL7B4d7AhKKsEmygTbba09U1nD09EQBH0FNWJNhHMg+E6RINR97REaaLNyM2vhzu3+rZHcOanZ4a89291p2/6VDe3D/jlXp9z7q2cOHD3WvvU7Hckapwl3b29m346NT+/Cj39ivf/2uqMH5TN5go6ntabksyq82eHKmuQAGFUs5tXQLXT7IrdJicGnLJCuv4C2pS7xyNILQYqCey2CsNTB63QAk4PAzr+QIwjigRWClbrVGXYED9dK01CNA8LUesrhJJwtlYlc6LmMIewFG0fb2ju3u7MsGkH08vHXHfvzjH9vu7p7EGD/89DP77NFjOz47t3a7aw/uvmw//MGPbTpZ2X/6m7+zd376S5vMiCcqlitVLV+q63euULaM2pbmbKpWjwHkc2crdoxcNJ+xcfaX1x3nizkrVctqBcc+QMYWIGGr1dA4TycDOzs+spPjp3ZxciIggbICMu20U8xlF1YprqyQWVh2MTabD6ySW9heq2K3d1rWrJdFJQegOjpuSw9jlSlbubZlhUrTVrmsTRcjO2+fqbtAaQ0kjFSi8ODuHTvc3rL+xamdP34MVchevrVr337lQShv6LZFUQe4kg3MhJVhGTp6EDzTHnShMg9StQEEDDZG69my6m7AIkHDAVuKSN2M2vUxYphLawNSzjPWHozsvDew3hgpTqCXrM2YG7mSjWHrEPwhfLYMLZ0Zd8YQPZBiHuZEzqrlnNWLMDpgDCXALmsr6VSQDqKYa9g9f55fAerFBKDWv6j71hzOZkPJGt1FCgU7Oj0TWNUfTAQkcL+0iBxNZspeM7+Yy37ueN+OgxbWhuvf8A3pAoz7VsivVArj3/N90jeE2MlO+0XseQT8QeMlgAHFfBDDdEYarJTA7JjbxQXlV2h2TKyQDwKWtLgVQJg8P9YEwam0GQCx6XKVy6qEjDIJ2FTiYGQQcsVmzvWM2MXUDcKWVq3XrNoIWl3YSkvKnwAhHUiYkyFYAgOxpwEMUUYgOpP2Z8onYA6yP6C7gJYECQDKQfgq+wHijSM0OdTOla4l2BMmRD6IOkrnYinBRAD7CcwqA0y40oYCgJAtSoCEUIYlQYU1kBBs1mYgoZC5YnS5T5EOxOMAMf13/NnYBxMonwjAuu+VTsLp9cR1iAPS+G/3ndKZ7U3z9FqCx1llUdeQTYHkTRlz9509OEwHvO4X81s+Gl2gknv2hEO8FuJg3o/9lVAoEZ1Mg3Fp//1a4OvJi+hgsR3xZxDHArFPv+la4vO55kcMJMQgR2wj4rnxdYEEPhfbnjQw4XvaHzKQ4Pe6iZHg/uuLljak58/V87xKzsXgyDelDX9kpQ1pxkLaODwbVLgOJMTf9UnhNVaOcPEZp06FY19RW/5LAAm+UdwERsROSGzA0ptBbBxjoxyyn1c9q9OMhNjQb1pMLwokOBDgYx8baTeeXG/akK2zQ14a8QyNhGvXHekocM6YkQCQAMOg1mpKIwFAQQFAGeGoqoAEqLNe2hDGOFDfGCfmhQs/OQNBgoGJGExMU/P5lM0HQUnXOfDvxdkv/l5neLPZtZOHSxZEu0M2Loxd0oIvyXjARiAAkZMCzT4Jxt3pkOZDUt8dB4K+KcdAQuhrv1ozFnD+ARKov+YeXECS+3SVfV53cMJLhHxOLywwDEgurbNgq6D54NRUHESOVyoEwSyfx6rqxVFahjIGUvWiv1O3ngAJossnqTYcRzL7ZKzIpMdAAsG+C8qhkh8DCYV8+blAghgQ3kJtTg12EOJbLSYCEsrlgm1vb9vO/o5t7bT0/Jg21Pq2z/uinR8fnypD70AC61pZdFTOecjLhSjlUu3PmATkGpWVvbSXs5duU4pTU5/3u3cO7Y03X7FGrWzdbtsefvm5nRyfWeeiI5DgW69/22q1lv3m/Q/sH3/6E/v8iw+sUi1Ys9ZUH3XERAnoynRLKPHbxczGlsmi/UC3O55J3iqorRdIwaETgHBbyAJDTa6Va8oEqrsGzv4iBCyMS384sG6b7Ca0+qH1hgObDieBocI6zgVmy9bOrpgKk/nCxrQCTXRH1AYuAQ9rlWpSujMNTjGB2nhsFxcdiRxVoVY3t6xeb9rduy9JRwGGwkcffWQfffqZPTw50jUQQLzx+lv2L773I0OA9e/+80/tvV99ZDMyi9mS5fJVy5TKloehgl5Koai2f+B46pgYtdCL9xECNV9rMZDAXKYUh44Uc8oAEKnLZazVqNn2VhBgpENH++LMTo4f2+nxsdotlvOBkUAgR5a4mJvrX3YxsdV0YK1Kxu7st+xgq65MNa33Ou2enV/QvWJpmULdKo1tK5eblinmrd07sXavIzCHMiPdx3IuXYzbB7tWpfSI6xt0rLxc2msv3bJvPbgvbYrjx4/syeNHEhRlnkuIr1mzer0KdCPxTI4F2A4bSDRmCwExQIgo6/yDDTRFKJDApmDZHPX0aJEUbTxb2WC2tMv+2M46fbscjmw8m9vC8rbI5e18srDhggwwDTeKSXeIUPpCkBlaZK6sXDCrlfPWKBHQEsSG54LQJPPT950Y7OV9wCkHOT148s8G5hMlWlkFppRIES/GSQdU/PvjqQ0moSUkwp5cf8iGF2w4BtQNQZ/vI7Fz76CzwOGkpRnXpUzhfGy57CwBRQJg510a0OBgPgUNJe41vB/mYxAJVvcBGD5JOQPXUS7CSKuHDgqUaUhUMSdglU4uFxdnEo+la4M6ddB2NBsYIohhFkply2RzCuqVySQwZw4s5+rkUARICJqpAinh48BqUmdH2sDCXkI/gbK3Yk5MKP1doN65FErK2MOSVhjMPZVLIJgM8w9Aj/IF9nlKcACcWUtmEvWcjMdBgyFwSWw4na+BBPQRYMwAZqmkTRpEtPUMmhYOJKB2IWCf0qZxksiIgIQALAS/wMMMBxJ4Ftr/kv35RYGEOHj0oDLtO8S+41f+joCEOKiNfSb3D+OEjK+B2O6t9/BIbyTOiKd983RAHfuAcXAbB86b/NM4++zAg2fS+R0fNx24x76wrz9ei0EXv874u2sgJc14TSWq3J7E4xmP2U1AgH8mZiS4HxxnyTeBM/FrNwE1Pr5ua3xc4xgmPQ5+TXGckR6/9DPedH3xeMZz1s8dn9fHedPcCU5A6MrAjwMJ3JMDry8KJMTn3RT/YFPjNej39s8TSPgjFlt0Sl9sIOOJ+myg4WYgwSeH08M5jtpYJXRHJm8wWleI1H8JICFGZN24xZPblcjdyKUnu38/jUb7MZ4HJDyX2vOCjIRNQEIMJng2f5OjLoOWav+4fgaRRkJs+HAuYpAl1kggECKYamxDTd2T6KI2ZWicUL3JnKiNVxCFC0FtABEYJ9c5iCnOLoIoQCIf6NCc30sIvH2VB85eM+ibstcAekkEr6vcgkzNKit1c4k+rVWTgwMD9TxkAGFzKO2lzKCc5+k4oaKj2B3qR31DicsQ3Ihzbi9V4PucP6yFnOqayT7xfV6DqcA1x2AA9+1ZrlgrASCBMQNIWFMxl1zfVA487+GgO5AQ03flMCL2R9uxCEjQc5FoZhB4dFtAVp+gHIorGgaohzPmaCMQBOVxtBFdnIxsPh0LbFD96Cp3rbTBGQlq98aYl2tBS8G5wYAIKJxPphInI1tYq5WttbNtu7vb1tpuJr3Sceyzdn7SscuLnp2cnYvxwfMAoJGjD8Wf7N5kapnV0ooASpOx6LwP7t2177x+1165k7dKYSaK8GI5tW2U+g92LZddWn/QDRT+0wvrtXtWqdRtf++2WpY9enhkjx5+Zr3eqW01K8rgqwsIAmy5ogJvCf9lssosT8cjUZBJxKumH9CtaNao4Kyj2xDeoF0gehWtRsPK1apRE896IUNIq77xYCytAkQf6Xxweta2dhcq/FhAgMpEsjl14djdOxAogTidADr0QMhdJpk2nm2pXE5AJ7Q0CACKUvU/enqq9oIEUPsHt6zZZOx3JQpIsPXZZ5/Zo6dHdnR5rs9jxh/ce8W+8+bbAhc/+fALOz5pW7szsqWQrpKt8kVpYqCVkUuAhGnCoMgmYn8Okrm9ciDBbRr2wtc4QnGZArnxoN8B6wSBw53tljVqNbWWHPQ6dnb6VEACGWgazgV9hKwV8sxpqO1zy8xh1wxsv1W2+7d3basKiDO2p4+fSH9gOstaody0WnNfApNQ7CfziZ23n1qfNo6I4CWtRQm+AaIQ6CzaUsF3q5S37VLRDupVa5UKNh+OrHcJSNFWxpmsNBlqvoeAJOU8sI3UUWC1ELOI+2ZuYwOw+zBN5rmCjemoMkL5HxyNtpGV0A0kX7Z5hkxyxjrDqT29aNuT8wvrj2eWL1es1GzZk87Y+rNQ1w4AlUXDRKBOQtNfzRVoV/OAbzlrVXJWLtCyEyuxVGtQFwx2m8u8ihlwa9A36uwgO54wEkixSyNhPlVpAN0Sgg1Gf8UEhE3mBL8ZG5L9JrjOwhqrWm8wVYCM/fOyEolFJvsFrzl1O96rZRsysIImls0ETQIVamQLKmuD0cNvLy2iCwFlJwJ9aSUqpdOgxYMtE9CcywsIhJXnYAhALXo7zM9e/9L6/a7GDRFLSqywRQqO6TKTAAm5fEGMkaBVgw7M1JbziT6LtgblWdgzdGsq2DTEF/O09ywqc484MCsd/RAAxYw66CQZ51yi24OuBSAy6wamwGyudSzQNZe1aqmsrkAwEcazqdFGGLvDc/JSFDppABROAAUAeqasQ0AGxo25RF/SvOwXz1L9ZNg/kz2V1zPzRKRS3RtCm8+YkYDYon6SxjYC1SIg4UVLG24KsNwPcv8vHbz5/79SEprSA/A5F/uebsti31S3GLWP9GAwDuT9WtPB6vpaos5MHtjyXpzo8tI5Tyh40Oj7vScb4sST+1zxb7+W9PW53Y795dinjq9d1x2RQT0ojv1N96GeFah/5ZgJKK01DhsnKanyMXVwwM9z0+vxXhQ//zQQcM0/TgYmDXbE30//fdMcfNZ3HGD4fQEJPid9LJyl4nb1d2UkxEDGJiBBjNpozPye//kBCc9t/xhaceGIb/p5HmKUXiTpY6QDxHiCpQ1PvHD8gWkjTGr8Qp04htzbhlE/Debt9O+v/tb1gQ5DsYx+i4AnQamygjI25HIl9DCGggfSjsMQFvWVYM2ma06DHNc+85zShhhluwlI2DTG/ppnwdLGxsf5RYAEGeaoj64bPDf+X6e04XlAgtOAb9oI1WYvVdoQNuowyixoN+L6HQUh7O4zsltrSnzOygRBBH17B2rZRw2c0sc4jVLbvxJucqVunosLFvJ7E5003gy4LrLS0F8BEuKg20sZPLCW052wCFxbwcsEmIsA7mRguGen8+NQBoHF0B3CjV02FwQLXWeAcyD+5k6zAxxei+torpc2wK7gXl3ERhoNUHTnqMlnFNTVCD4LBWWGyBBNAQMAEkolvc9v/s9ChSbKMVlqXjeNnXFRSoJHAn9Hl+XcJn2B+QzjgRjYGkhAQwHHUqrhV2KT0i6gLCCbs1Iu1KSqhpZ/w5EcWyQRpb5PC8IZGgkJ9ZmxzdO5IwSQMZBA+7ycgv7AAlG9Li3AaC9HN4HFWFk7MrS0T9zeadnWVlNUW4JBTMfpcdfa3Z5YCbTAgyKby4XAApAMZ5njBQd8ZcPuJQ087fvf+4791V/80N5+fcu6Fw/t9PTExpNhCDILiL/Nrhzobl8tJnlOiwUt8nguwQGvVrPWatWV+cP8jceAFgGswrHH/0XMEDZCo162UhmtCtgWM8vb3FqNvFVKOatQDgG1FHp0qWTNRkOCaZRIUJKAyGVv0Ldep6/fjD1CZu12zy7aoUOHgAQppGesASNhb8+q9YZqytHiAEggCxjql0Pw4+sF550a6ECpZo5Tc02nlJEYCYAM5XLF9vcOZRMeP35qxycn9vmTJzaazhTM7O0e2isPXhV4dHlBq9OlPX58Jl0BkahzlDQUw3wg+50PjAQCWLXyTMRNMeluqyWol9B73cn1a4axsaBOHJY2QfV8atViyXZ3mrbVbEnIEHbMOW0OT57asE+pAFl9NBXICAMgTqyUJ6AZqmPD4XbVXn3pllVLORsP+/bxx59RvWOVasMO7zywg8N7YlhcXHbtvH1hvWHbxuOBdQddG48nqpKiWUOV8oOc2UGrafVCxg5aNdujvep0ZJNOG9qQgA5o6ZViwQoI6UFXz2WUwUYElRIYYm9lbwVUIH4WOsLAwCCIR3+Edo+L6UJZZinor+ikQmvErNZbkTKMfMUueiP74umxHV1eGsFqeWvPTkdza48BmibKMMNoCAFDsBsE26yXCuUy5Zw1qjmVObCesED94ShQ+6NOB9iKUG42tVKJMrKgNxPvxe4A4xhhb7UXTIMwbGyzV6wSaPdGlj5kwCnTIcNertSt2x9bMRE3DdohQbjWg3yVN6273gSqfhhXgCQ0XJgPM+2CnJsAmvKyna1tq9UaAidZF4BJ7V7Xut2eDUfo5YTgFhFhEEKBFUkHIt+rmK/Dft9KaOXk0BEYyffJUaognY6MVcrBnkLpZ00gnolNXJFkWQa7iP+0hHnGvIUloZK2udpBlq1gk9FAzA5sI+yO4agn8KlSC11MGAvfDwHwxJaj9Cq7Urcd7JjEiMehSxDjD6AdWiTnJK6KmC1jkSuEVsPc23gyt3m2qHauYgRiE1XagG0JZVZoeDA/lSyAUcW1AywkukeADhpIymsk/pZoJKi8ISsQQj8J+8OBhDBHQyIkzrhflYRd2Y10oJL2hdwvjj/nPqfP2U1+t/tNfi3xZ2IgIg7adStJYPssIMG/8yxGgp8j7R/H88/9Vj+vJ1b8+P66B9yx7+lrOr6/2FfWHEg6e3jQ7d+Pr8nHNx3ryAbgPKTaP7o/4ON5zf+MuiXwvoPK8dinz50GEtx35zzctyey4n0m9sU3xR/pcYjnkI95DIzcdH3peXXTPEuP0e8TSPD73lTa8KJAQpyI3gQkUOaVXp8av3/u7R+rlVAXrrpcVDOlDp69EUiQU/cCP/ECjheIL/71hh2dI14YS2hwxPzkLtnUk37KypKuULkO9cjcw1d+q7bZa+gD2S3Um1/9zqs2G/EOkHpACQSY2LCgB4YsQIzorYOKuBVhSkTy2iJKAJpNRjW+9/ie4++njVt6sqffv4mZkP5efD2bNpg0eOHXlDYYz6OW+fNPA0rrjTahyd30vmtM3KSRAH3z2maTqPAG47tKnIQw13GAqMve2t2x7Z3Q01rZ7WLJipWyqJJklwbDoQIfgQfjccgwrJ3Pq+4J7lT65hQbPJwdp977RhCXzHgg7CUGvuk420HOpUCCACLwOTnoSYs+Z8z489ZcyibZkORaVUaRiJT5c2O+eFcGAAXu0zswuPCYOzt8h9pzAScrs3K1IrV31N8JxMk4DvsDOVGUJlD7yvtQugkkvBOFb4hutF0jwdutch61o6vVlPGOy0BQHZcTnABEQYiPbF1wYl08TH8nIBDXJgdntVBWNZ+UgywXEwEJE7pFTGeh5pbMIM5xuS6xxekqZ1Mp9oeghYw7YKUAzRWgUNBZmFHvm4iSNRoV2wVI2G6pRR5ZNjYggobT8451e0NrX/ZtgKT+CrCyYPlMUc4p4oaz8UBZ51azaLNJ13qdM3v7rdft3//bv7TXX2rYJx/9wo6OjjTPAT4ZK0TAaKlH+8iLiwtrX3bWLUIFqhDIlItWbSCqmZOYpdb0MiMWBRTncjErwcZsBuX7rJVLgAgTm09HoozXa0VrVPPWaNRtu9nSGpEOBcyeYkkZQQIbmAgwEChhkNDldKLxReWefuv9UegDD1CAAOL5ZduW2ZxVmy3bPzi0UqUh0KHT7wsogD6N8868hBUdbEPSvo82bDj8ZMCXCzs9OVdggYo+LUJhLDBPmVtPnjy1jz95JA0BjkEwyvFfefVNe/nlV2w4WtiT4zN7eto2SqHz5bqNp0vVunNN6CTk6BQigTqvSc6ppV8AtMO+w5qVDgJXnbS6BPTW/Mpk5XSEOWiWpZQnb7bb3LLdnZZllwvrddvWOT+zXrstgT3aaFKmUy5lLZ/j+Ywst5hYLbOyvUbF9reaKjcAFDo6u5A4aK25Y7v7+wr0GDcCGtZ3p9MTc+P8/FSBtbqoZJdWKWasUSrY4c6W7bVgIRRtNerbYjA0YJUK2h2ZmdVrZSsiYghDSvYgBHN4BZRZhdeC2Cw/bjsCeLnU2vIyHgI5lO/pprFYZm2MYJ8VJXC6yhVsuspLb+C83bN2r29dWj0WSjZCwBBWA7okrB2VQcHoCV1F6NKQW82tnDerV4pWL+dU9sFUnU5m6x7jAWhO9gKVEpANhNV01UI4ThooVgT8StqWrh15QmUJKy4l1kqQTXwqRX8YZBoWMvYAC1OxW2ASELAOBxMJMTKHObfSONht6PsSLUVLhAA0MCD2dzNWr+ftcG/fbu0fWKveEFgKGAhL5uKibWPq/wHoVhk7u+zaF4+f2GV3KFen1djW5wSCJUGRC/AF8j8B91DAH+ChShrKgEzM96Xly8zvwN4So6GMPSkpc6/2ksXAGJNOS6+nveXg4EDzYNjtWfv4QmKMlMUE5QtAlsB6Yj7SShSGi4umAUQJXKBUAfBR6xb7MVZ5g8pZ1AGllrRIzqqtKzYQHYciwrNzdBQCi6I3XNgCdlnyDJmDYa4GzQ3WCGwEMd0wj5QwJl1aGMDVsiDdBuY7V+8dOOK1H8pKQrKJsfC9nTFwxmLs+3og53v4s93rq9La38UN92cd+5SxDxcH0bEvGfuR2lsTjSP/jB8vZgbEfrIDAbH/79cff04xSARc+Gdifzj+fDwGYZ8L5Y2b/Ec+66WksZ8U+7IOlqTHxP1T9zs3XYP773FMkPbHn5Uo8/nyrOfKsWOgx8/lwIqPb/r+3H+PfblNgbKPj99/nMz0ZxOPTXqc4zjhphjBxzIdR8XnjM/r96hno3awV51mfMz8WNLRShjDfi9X50l8h3UB0lX3u3jep5+Djzfn9XJAT8b5Ove4A9+XEsvgf2tzURyBraJs85q82e+ygJPvZFbx6L7AgX7nrxLIRqUNG4EEDOANjARosi/y82JAQmgJphrnhAKUnnzxtW1aKNmkli1eDPF3fOEzIdkE+cH4ByTRn+L1Fjo+CX2BpI1f/H+n5v+uQEJ8rvh8frwXBRJYGLEx2JiqvS8AACAASURBVDSG6bGLp7QDCZuOEV+vb54+NvF5btoIQuDjKsiuHB1+OyPhJiAhLHyU4EO7JlwmnB6C1foWmeMdK9Wr6tKQLRWCsF8WEGkuIAEqMPdGQOTXGqPkCm4T8Z/YMeD+4gw7z0fOSdQ2kuN5FioNJDibwIEDGaUom8Z9+eYUG1EvxYjnC9flDr5fI+8TeOGseetKBxLU5SC5ft+ACFj9/DhdosOTqU3uR6UL0TGDSGNgWXBNBO3x5sffen0SSjMcvPBSEI7tJSRcO0CCsnMRQKQNLtGNADyIMxzKHLmWwmph0+FANFvYCGT+XR9BLQ6FKZKJhkNeESMhkysbdHayWLBBsH8E4SqjyNBGjMz5OHRvsCAkVq+XbacVAkNaFNYbVdF9u/2BnZ5dWLc/sss2WhNzsxX0fMQOi7K5cxDv+ciyq7EV8lOrVswO92p2/96h3d6v2VZlYhenj0RZLhZLttXasYODO2oviIgjQbLKG85O5HBT08d48BwaraauWzYUKngeVfuktprMP6KcGcoWUGkn+OJ6YBKMrQLtuF62rXp13dXBe7hzfP7mOcsRT7RDvA2pi38SZJcV2E4lZkZ7P8TpHj19al2YIoWK7ezvW7W+JZCvT6vHKe0YyYKa7pn2neEnCNYBJDEvpknpC5lY5gvg1v7+vu3fuq1nQFDz0Yef2K/f+8iOjs/FnGGjbzZb9i9+9Kf2rbfetsl0Yb947zf24Sdf2kV3aJl8VTX704VZsUwHh5JKMAgUxOwReBCAdzKyXA+96gE0gh1dCUjwAJtAU++pnSmgF1NoIZBmp9m03WbTKuWijXpdu7w4s+4FbSC7CuiYc5DtMpmu5TITKy7n1siv7BBQp1ETIDQYjqw9nCoTnq/Wrd5shqBuDLMhaJqMB3MJTfZ6HWWMNdVzC2tVy7bdqNjLd29ZrZi14nxmo07bFoOeVQp5a1bo1JCzYolSsVDmFzutsS2M9+R0YJHPlwO4QMZeZUngjiGLP5pSrlC2GUyZJRn9jA0nK7vsDaxN+8fxxNozs0WBAoyMDaczGwFGUB6UUOE1pqLUr8REaFQLVqM1bg69EebzVScYBxKCPQtaB57lkrAnzKbI6WTnUQBK6Q4PP7n2AAAE56BUrsvW0foxjMkV6MU3BpMAJBDMM6+Go6laQ87DQIT2qNKjFBcu6QozU+tEsMvDnYy99dZ9e/OVN6xcKlhmljCvsjjQZkdPz6yv8o2CZUol6w6mYuE8fnIk4LKcqwgAAGDCKQYE9Hp+eVfamwBYEbCcWylLR6CigEbkFyipmi4cSICNEUoQAC00NosQzAE4Y3/KlZrWH0+l2+5Y5+jUqupCVNA9AVqiv8L9MuatRl1AAl0imF9oFbFHc3O0LR2MhmJeTWE4IQIJAFkt65g8O1oWM1fYtyuNphULFQE1sGHQP5jMc2K+wNpwgNqdfu0rgOJ6bt4m+krBnr1htqCuJbCjwjwPgKbPeYDJsLcmibkk6CYxxfVJRyQJhHwf/H8TSFj7STckuzYFd7F/7MFyvMfGvp6PnfsZfrzY30iHQPE5YyAh/m4csMafT1/biwAJ8fliH/eaDxwlquL79s97ciQ9jv5Z99XiORPfw/P+jm2ufzZ+Fg6ExP61nyv2Bb/O9aX9cP6fZrykgYQYWIrvMf47Hs/0s4xBghiM8/1G/lkKKIqP8aJAQjy/N80/Z9y5T7m+lmRefAMkxIyEZwAJPMhn/aQXV/qzvhBuWqj+INMGIjywIHijGuekpVR64nogsinI1sYfAQmb7sPP704x18sxgwFIhN4S4ZxN308H8rHR1LFfkJEQj+81A+fudVLXGY9zjE5ueh7psfb/bzr+1QZ6hTTF95imbqWP4de1yRjo+UiH4gpRjo2grisBEuQVRvV9jhSHFoMhEy+wKcVICP5foEoDJCgYbjZEC81XSurSgDYC1wGtEYcE4TccD40jNZfXyiXCNbswli4xCVwdVHFQyhXuFfgkAoMSH0yABD7HPx8D10lwA67aXbVdC3R+fjyz4mAFr3vZhZdcxNkDrx1zB59jcE4vn+AcBICUIOAIcjwHMTgODqJfj+sgcL1+Tjf+fMfLOVyJmGc3QBcgRZfkOw7WuQPi4Abn5DqkbxABCevMQeLwredCIsZIpjyeqypdWFKXPrMM4z9GiIvM20D6COQLcarJIJIHtFzRMiUExWrK8KIoT6CZJeCn/IK2ZBRr4FSjSUFdOEBCjsx9SWKLB3vbcqKrtbLKBaBVPzk6s0F/bJ3uFZBQyFcsT604quLDrmVXU8ss0W7o2P27O/bf/jd/Yfv7Lfvo/Z/aFx/8zJazvhxsuhHcv/eyvfXW29ZqbinbTFtDOjc8evRlKCOhvrlUst29HdvZ2w112WrLt5CIX60UHPDFdGjT0ciqlYKVCC5RZjf0H0a6L2rht1sN29tqKqPo7UL9WTqQ4OBrYMpM9NyuyncKVilXNYcIOCgxoA3mx59/bk9P6SSwslqrZY3tPatU6xJbnE6CY072VsAWvP0wg8I6SYA1gATV5OeKojUjJnjr1i17461v27179+z8/Nx+8U/v2ru/et++fHQijYSdvW1744037F//639j3/mT71t/NLX/4z/+jb3zs1/a549PzHJltSOcTOkfXrVCuWJ7B7d0LSGzHQJKMpPMCQLiURKAyQatAe/Q+pQfdaxgTcVAQhbRxbrtNBrSSwDsQjSxfXZmvU5brSEFXhXQHbi0YmZqlazZdjVv+7Wq1cswV+bWHwwFJFCbz9xFu4Kglzm1gtWQp61qSTonBIuB3UFLTwLUlt3e37a3XrtvmdnIpu1L656f2nI0sEalYgdbW1arU6ZEoDkKoqkJM4r7CqUBV7aMZ8MccDFanyeZTADoYQ7KzicMSICECXUjuaINJwsbjAMThFaQlAdcXHbsdDCwo97EVnRBoRXkbG794cQm0lsNgKiYHoj8JZ0bGmXmeF4AXy4L0BPmidswGAluJwOYG/afIGQYbJ1smkojEkZWUhqh+89BvacVbfCLaA8ruxwBCWE/oKVh6FhCaQy1+GTJR2M6BGBDVkF8lPKApPNLIbeShgt2qlLN2852yV5/ec/+9E/fFpDQbV/Y8ZdPbU6bWJhTY0Rr5wISMpmSlRoNm61y9uXTI/v0iy/t7LxttggdM4qUcABEqAVHuEfu2XV2MqL3I/gKSFhQS1k0DAClpIEiBgXlFqGLkRgYKjVbrlsVc6xSuSJGFmMOkDA461iFcxcCYxSWA5oMedilq5nVqhWrAFpViponMC4AQTlWpzcQ64rzAyQwNjCgms26RBaxDzCSENTkuVSbAKdlG4wmAtkoN5lMsSUZPQc+v96jky5djIfvG4wJ62ft36xyNprgKEv69xqA4P+nnMznTAATgy/hia/QljkBoZLMO/OF13zv2+RXXvlkN2T4nvWl+L3EDqX90rTP59eUDjjjQ/l7cSDLcd0WeFIq3odjvzQ+ZzrIdR8rDpzdr0sHn34c91X82uPf/hlf+2n/M74WH5u076n7WJesBO2t+IfPx0CG+yTui/I7DSSkrzF+Ls97pJv8c/yutP8c34ePYXxt8djHvmV6jNxmxuOd/jsGGnwdxOMZ39+mueXn3MRI0P0m8ad/Lr4P/nYgIQYDrz6TsAYT4d1N88/3Ap/TaV/fAeYYIOc4JKE0VzP2DSOBh6PShj9iICGmDm1aiGy4rnq/yXh6IOwZ0TSQgMjUJkMVbw7PNADP0UiIje6mhbwJSPCFoueWAAlpAxcvzPRmkP7spnFJG62bNqJ4M7wJiHiWEU8DDV+51g2MhDBhE6OeaDj4WMRAAv4gQII2d+pDUVEnk1pFsb4iJgKO5hIPG6dRlGkEtJbrdpMACfF9uZPgwBbvyQFZ0yGDcXPBRM/6e5DlOgjOSHBxQp0/ydA7A0CCMuXyWiyRzziQwHV4xxH/XhpI4NqckhUzFmLBRa7DOzBAJeXcDlIE/Y0AlPDj33NdDr9n2ZHkegATuGevJ4fyiqJ7vAE4Q4PvO6IfAwkAG/ybKfglkE+CSAKRSDhScydpD+rMBBl5nOREHA2+MSKLyyl9xPtiJDiQoLWOyjlZ+mJFav0IwM1wQBdmMKkBEhIDIMdb/5IuBrTBo90ZwAFCi7cOD2wvaaeGhkJ/OLSHD5/aaDi1bo8AYSm1bzpFFHJFtXkc9Xu2XAwsn0GwrGffeuOO/S//8/9g9+7t23/+m//N/vo//K826nVU/3/71l17+eVX7dvf/hO7e+clzeuPP/7U3n//ffvNb34tIEFggTQbtm1rZ9umi8CuYhygclOSAIAxGQ9sNhlZE+o6QnoZyhCokR4KVNjdbtjuzpYd7u0pE8q68Wflz9rnub8eA1oBjCpJqd8ZQWQWj08u7JPPPreHT59abzCxYrVqza09qzaawgwRXvSSJNn2pLSG1+SIkN2G1ZKAdwAsjx8/tm6/pwDm/iuv2p07d6zT6div3nvfPvz4Mzs+vrRSKWevvfaaffft79u/+su/spdfed0uOz37D//7X9t/+tt/sA8/eyydjPmqoEAW1kihXLWdvVvKnoe2sIlKvfgwCDQGBpPE/9YlcCFA1LaaDewbnBF9A2b0aqGynGa1Ys161W7t76m95qDfs4uTYwEKiylBP0Hb0sbjMyvl59YsFWy/WRaQQPZ92B9Zu9+3/og68LzlaV9ZLCoQGg46tqDWPZO1SqlqC10jpT60xwulFS/datmDlw7tjft3bDbs2vDi3IadM8vPFrq2vWbT6o2yrXIEm0GvZB2MR3aFZ+HaLW7DXN8kOHehlIoANNjtsJYpbQDDhU3RG06sK2YF99EwtEku21076nTsqDe0kXSOyCYg8pezySyo7MuRh+bPq5mllXImdgXgWBXdg0LexqOr4NHn6UKdJgLwTBnBVSB4Bdg6kBD2kERjIQMzKdTwByCB4DgwNmk1SLk8jARnw8nOLaa69qXRanBhYwGUocQDq6iacNgR+Zy6pUyHfZtMx9LRuPfSjv3g+w/srTfuq6yhfX5hT798JGFVxEvRBymXKjaeLGyVK1qxWlfwfHx2aQ+fPLXzdsfm4yCICLOL/Q9/BmvOdblzjLYOXW3ExkB8ETHDck1AAsKI81UQuIVV4v6GAwm8hhZI0COaqeyEPYD50m/3bTmaqeyNOccZ1BGmyFpgnCZ6RgIuakHId3drW4wDWExoPpydd4IOwwQ7NpVIKUACehWXl5caAxgqObWvrWicR+OJwAXLFm0wnNlssbIxTLJE38j3VfYW11ji6sRAlEZL8AcAmemEIk3ehIlw5QcltfOU2iaMhrBPBkDbAxJfN+6fOMBw/Tux13P97w3u3c0f3vSO+0k3fCsO3P0jN2W8fQ93H8jHKfY//D5jvzUdLKeBgXi8NEuirgoxwLApkI+p+/7dOOh0cHCTDxr73v5dv8e1v0KJVErAOw6U40DWX48TOTEjND5H+u9nPdT0+f2zDqRsCsb9M+kxS58njhPSgEoaSNg4vSKB2jiBGV9TOi7Y9Bw3AQW6bwtAyaYft+Hxua7fd8IcSlhmfpx4PB0M9zkfl4zIz5iH1uppoMITBd8ACX8kjIR0aUNs+DzAedYiBEi4aSLzuk8kHGW1bUsYCY5cx0DCJqQtvSi+snBfEEjYZBDic/jGnjbc8cKMxye9KOPFtelcfvznAQnPGuPYiKfPFxvztDEJu7mrIl+hwZoD/t8ISJCBSNgDYeEHIEGOFA4gomHU3JdCCzzaPUJZjoEEHAaOAb1aAfMsOJd+3XG2wZ1oZyT4phUzElTPjjBh0qnASxccSHBmQzBa4XNXGV2Uv4vr0gKMnJcF+CbCEMVoqW+86c3UkWc5UbT9S4L9QL+cqDUhQALXx2vOpvD6ZgcYHCBxoMDrWLmO+NjOtMABjK+Fv52hwTVxHu7dNRKckQCQwPvqHoEYF4yAqE0obpyedyJm5Ru/+ocnjAdqjBHrIs9JbTrZdjo2EOTDVOCHfu90HyhWGrYqFG26QCPBbJnFwSeTWFCAoOBgOUsylzNRgleruYQcyagdHO7ZvTt3bHeP7giImEHLHdsXnz+yyRhxzNDHHCBBVGMym9Rfz4Y2G/esXJhbKT+z117Zt//pf/z39va3X7UPfv1ze+f//j/t4Wef2Gg0tp3tPTs4uGX37j2wlx+8ovIcsvE/+clP7Je//KWeI052tRZKUKp1hNaSut1MUN7PsXDIui1oOTm3WrmggDWzmNl41LPFfGKNGmUC27a7s213bh0os+00cHf6vA7Y57HPX66BsRKbhrIGCb8hzAfNeGYXlz374uEje/TkqV22+5Yvl1XaUK7VVYus7D81y0mJShaGwGQi0U85Ni5MlwB4lBkQUNBykudeqgZqNddzdHxqXz56bE+OjjWPHjx4YK+9+ob94Ac/sFu379npZcd+/ov37O9/8o/2+cMTy5WqtswUxUbJESDmylaubSk4CVpBQWAOEvpV7WZGASFBGOCGQCYxpEIiU2WT1GuTzYYYxbdXK6uVilavlm1ve0uBG1oVl6cndnF+KiAB4CGbmdhs0rZSYW471bLd3mnYbq1iNp+qXOGy07V8qU4dhhUrdcsW0VSZi5EwmwzNFrQXDXoluq45YBpZZ1NLUYCEW9sNmw97Nhv2LIc4XjarjH6TzjGIcebpRhA0EGJWkztjbocYXwf9FES6PZknbMKEeQagi+YIgouIEo4nSxuM59YbzQzlhXJ1y/LlqkQKn3Y6djIY2sVwTAhqrd09297Zt3kmY51uX8AZ9gXtE+YzOgk0VKhXCtaooCVSsPEwAAlcpwdlAlxpaSig9EpMOex/IfOufYlWhrmCzRPwkndD28UgyutMN9kl5gQBkMCEUOLAb1HbmQui1y9tMqMGH6YlryFgG7QDlK/I0P0EQVWzu3cO7MGDffvOW3dtd6ti+7t7Vq9WbTlZ2MXZuR0/PbbLy46OMUNMcAmzKmej6Vz6CJfdrgCGQX+ybl+KscrkVEAhwAknGZ9HXVoS+woASxtH7FOuEPQ/1ElFkQ+MIM+mcwzAyavxCAyhADpy/HF/bJmJqfMOZQ0AagXYF0X2WJgi49CdhPKwKiKSDQlJwljguXV7A7vsDEL3DJWwmYAEyi4oaaCkCxwZe4rIIsKJjC9ikwKasgWbMt6LjISB4z0QHRUHEvQ8k/JD7tTnxZRONAmQcBVIXM9Kq8yF55089yv/JvidgHDBHgRwwfdNzZUkQHleEPms95/7XgpI2BRYxv6Zr+s06yD22+LsLef/fQIJcVAoe58Ax35daV82Li2IA2wPatNAwiYfN/br3Y9Y+xMBAbvGRog/7xl5Pw+fjX3E+Jq0hKKg2OfF855h/EzSxxNLL9IQSPv3acZCHOxvOm/6+5sSlfH3Nvnv8fjEMVo899LxyqZr0WciRnx8Lv98mhFx/TiJZhgWLPLh41jF47x4Tsdggq/fTUACxwFg/UYj4WswEtgAn/XzdSbasxbqpsV0ZdiC4jXgf0w5iREiZQeSn/R5eJk+vmnjEBslRwzZEJ2S7ci1zpmIR8THThuDtKG5Zqx/T0BC+h5ig5g2sunALW18b/p/Ggxwo7jJAPoxNhmKtMGIN6q0ERIokCptSI9fDBys30sxErgOjcO1Wl46UIWMjDMSpElAZoZWeHj2BDkJI4HSBqmBEwSV6WtdUGmDAwX+DOJgnc/wExuaEEQFgT5+iwI6o++6t2wMGfy4hEBZuqQEImYW+P144KZAIQmy02svzty74+/ggxtML+FRr/dk7TDfAQRwzF0nwa+fDBzX7swd/74DETh08ebJ+0575/io+afXSzwWbrRxaMlI8R2ugXvkHkqV8lpUMR7nIPYW1LR9E9eYJg6xypOmY+tfdkTlJm+5Wk4FJEhscTbRMxuPplZpNqxca4mZQBCJPkJoAVixJWJ66yxjCGYpbVjSAYKyCTOrVoui1d+7f1fdG3DQu+229XtDOzo6Vds7Wo9BjV8ugj3FcWfa5XILm086Vi2trFHN2L272/aX/+pH9t1vv2HzSdc++c179vFvfm0nJ6fK6gIePHjwir326ptiHXz66af2zjvv2HvvvSdHe2d3WwGUwCBAAv7BKKAFnYCLuQT+AEDI4JZYC6upzUYDGw7bEn3b2W7Yrdv7Km24dXC4nscODrmj5E6eO3PujDvopLk3CyAcgB56ApfdnsobHj4+srPzS2WfEUgrVOgGUrZFhvEO65bj0LYTxgxdHTgOWXc5RwmQMBkHMT2EP9FFGIwntru7K8E3goIvHz+xTz79VADdzs6O7e8f2OtvfEtMg4t2xx49Obb3P/jUjs46lsmXbI7UoDYd2sJlbbGqWDZPkBz63JOBds0EMeDVQg7gYymRRAVei3kAESyUCQHY8EPdPiACOgnlfM4qpaLVqmVr0uVjtVT3BoAEdDgU/S3HYqmUczPba9Ts7sGWAAWe1fn5pV10u1Zr7lmOsSvVBH7KhkwIsIcCDnIcZkYGHvbhypbTsWWXM9vdbtrt/S2r5zO2GPctu5has1yyrWrJSvmcWpEynzJ5tCGSZ5gE1DyH2AbytwPxzBHGQM+CQH9BRjeIT2ne00KwUFQw3R+iF4AoZc5GaFMszUqVlpUqdRtM5nba7dnxYGhno4FAvdv37gsAIojn2VEbj7aEuozQChcWhi3VZQRWBUwaNF6YH4xLcLqvNF+g+jujUeOTsCUAAmVbaPuaLwpIcBvD/gCoRHmLxiGXiH0lAKaL+LuoM61VFTRSQoX475z2wsyVMKYKkHP8htUGiGu2u1O2+3fv2q1bTTvcL1mzWbQHd1+yl+/dF8Pk7OTUvvj0Czs5ObNuZ6D1Mp4txPBp90c2GE8D00rsjZWCavk0pNbxpfL0uViJeUfgzrxEe4B5THtEdQFSd4KkAxB7LV2vkkAoaIKEPU97rsoJA8jgQIKAxenCFoO5bDLjuzLEHOn6wsRiTxmLWAiwUK+Urdmqaw/gu7TvHQzH1hugRUML2pw6+FBmxfySwGy7awvES0uw4KrSuqEcrT9gDGiDCfBYCes1yipil2BRaO9OMs5Ozwe4d90XOuGMp+CuYY/x5IT7AcHvSmq4E2bC1V4X5BljxmYcYKYDk2c62S/w5vPaP6Z9u+v3dkXnj4EE9zf99++jtCH2YdO+VHy+tO+6ibEQf9/9npsCyU2+cuwHk3yKfW8fB/d740A+HqP4up7lPz/v0aZ9vLSPvsl/jq8j3ptlh5LSUL/vTcDSpmv6OiDApvjLx+nrnid9buLPdHzj48n5/P78e7GvCbyv8UkBCfHzjK/PzxODaIGFeqWh4vFqYB2i2bT8BkjQRvac0ob/r4GEmJEQI1Ju2H8bICFtAOPJx+RxqrjTwIV2ReJLmyarB33+3lcm/QsCCbFRiBdAbPDTf8cLLX3N6cX+vOO7IdsEnnhgF19X2mDEz+x5xvy6EUhQ4OeILVLjGCP7MZAQWsYFdWwcfmcZZAq0tgpAAo5PEtvZQnVPOXVLAEhQFtYCUyCNXKbvPTbojJlnah0RdjDBNQv4fPw5/vZAzJ3eAGQFB24TkJCea24A+bwDCXyPczrzxoEA1Rcn7ey4NwcSCOAVwCXtFVHQ51h+/zHbgs+QeXRQxBkJBBXeQrLf7a03At90XZzPxa9YZ2TQcWo5vutJcE4H93zDILvrxlxzy7M6yyttB+5/PglAQvf8Um0VCdwXc9gIozWQQAAChbZUqVmphkp/SYJoZPcAFbK5kujWHtQShITnThvCQLXlp1ItCEh48OCeNZp19WI/PT6REOKoByPD23AGpXMF2gSh0lhA7HBm1fLKtls5u39317795j175f4ta9Yq1j07tiePHtujh0+UhWu1tu173/uBvfLy63ousBHeffdd+/LLzzWGAAmKgQjuKkUr1WDi0EqwbFlEJ3Vu2t7mrFLIKaCdz4dqO9nvXaid5eHBjt29faAOHATfMBJiJkrsJKXXbPx/bbRJnyTWIgENVOSjkzP74svHEl6k5p3uCMVqzaq1puVK5aBVQleGOWF9AJYoIZAjnmRAKXtRcATok2zoCi56fbt9+7Z961vfsmarZZ98+bn96r33VOpAC8ydnT0xExqtHdGmP/vikTo3dHpjm8xNAoCrbGj9SOewybJouXxNbQIph6IWm6CJAMYBEgVNCZAQQOgAHPAcwCqXCfuFlo5SPl7OrZjNWBmGVD5rezvbEjhsX5zb+dmJugZRwrOaDS27HFgpO7ODZt3u3dqxrVrZxv2uxq7T7altYhbdi1JV9e/g3swr1PEBhah9z8BMKORUjy7pzdnIqoWsteolK5GZHvWMooG9JtTyuuZFELkMYsezRQAS+XHwyMFVgTtJRxkHmhwQpQRBZSGJ/UFToqKuUQXr9Yd20aZDhVm+WLfFCg0EssgwIWo2WSztYjS2x72uDWAulet2eOeO1Rrb1htNBCSgZQMbhbxQFgd5ObXcaiGAjNIGgAQy6wKb5nEbL2fMABIEnYdgj6+yibpP2G5k/Gk7utapcQcyAOAOJNDa0oNGjkWXhhBMh3IxymIADwQoAJJROrVaqqWhWAmUncyW1qybPbh/1166c8tqtYwtZhf24P5te+OVV9UyFGC7c9m2p0+PJLZ6fHQuwGA8X0nIsT8GVAuFCLCq0GboD8cSLVTnBcr7yrQ3DV1InJFAtxyJhC4Rm57YZBhETFl3oaQhv+5qsGanqC032iChFWfYBwLzT3aS7gmdmYAEgBLABMQ7yxXaO84l6qoOMczNWkVAAmwDtBp0bspAZhmbTOhiQvvILSsVi7KDPHettSVgAaA4dsME1KC9wtzT3q/2vfhxV7oEslFJJ5883UoSnSGeU61eV4kUx768bKuLC6AJop1x1jkASsyB6+KLzJe0r+Q+pAMJfM99lucFWFfA1PNCzs3ve9eGTQGo+zA3BerxxVu+hgAAIABJREFUEePPpG1+OtHivpADTZv8uth3SR/bA16+r9KfVGlB7NO6H+W/4+/GNsp94rSv/HWAhPQz8nO4Pfw6T2ZTkB1f003HSAMVm4JdvwcPimOf3p/F8+KAm86f3s/jsZB9S/aFm2KA9LPfdJ6b1oDGeRHsbTxf/H5lfyONuPjY4bzh/RhIuOl+4nlwHQRyMdUAJvh9fgMkbGr/+AyNhD8kICEOah1Z84UWL8p40RazocY5XoCxUeX7DgZ4dtmdhpuAhHjC+kK6yVA7Nd/fjxeBB0R+7fF78Ws3LdLgrIZAM15o6e/eNDZp4xqfx+9xHcClKFn+fhpxTBsaN2Tpe0uPV2ycr13Hc0obngUksO5xJlwjgUyMgucISChSx/0MRgK0zBhIcIfJ7wcn2Q2Pj4kcycS5cqCLzzty7/ONzzng4PTKkNEM2TONfQL0+Xl5fy1EmND+4rWQXiN8z6mHnM91DpyG7BlEF1wEUOAcfE/MinLlGlCjbE5CL+dvvueBhB+boFN10YWCaLjxePA318P3cNZwCjkOmSiABIADBxqcIh87YK6J4PN9rZmwCvXGDjzQbQPaM+0fycTSuWExHUkjAX2A5SSUKSCWJ0e0XJVGAnRYaMq0f4QqTIAjGjIcWqjOBIaiwSLIOlEWD2f81q0Du3//JSmOX7YvVLdPS8bMqmi5VZLF9k4iCLBpXk+pnLZmLa9uDQdbZXvt1QO7f3fP9rarttNsKOAEjPni84f2ySefWbVatz/7r/7cbt++q5aQ//AP/2CffPKJXVyc2dZ2S/RgAA/GtNYkU10QRZkgFsoyGVCOqTZvOTQTsjYfD617eWL97qWU+l+6c2h3bh8qW96oh2fi2hceLMbr39eCO3Ox84NDj2I9a5Bxg1lAJwsC+KdHJ3Z0ckF0auU6oos7Vq7XlXGm5ASBNICEkFEO2QcYCfyMEmFHAnvOS5AEkNAdDO3+/fv2ve99z3b39uyjzz+2X/7qXQEJYiTsHer9SqVuT45O7Kf/9K61O2gNkMkcW2cwsWwB0c2S9UewU0qWLdasXCirLaVYCaR1CY1WocOP67VMKKURkJAIEyaaCNDF+SmoDCuIgBJqoVSP6Tnc37NapWTdzqVdnJ2pLh0WwWIysMJqZMXszA6bDbt3e8e2qmUb9NoCEgBNOiOzLOJ1dB3Jh7VJ94IKr2XMpr2eAu16rWp7200BFsvJwDJLyhhWAhCmg7bllws73K7b/s6OVQqwZYIjRjkKHWy4L8afecBv13xh7H39c48Owvuan6rMKIj6aU5WGwpKLy67dnLcFt2QZ2/Zkg1Gc5utQocBhBe7k4k97LRtSqDZ2LbWzq5NZxl7enZm7U5XnXgCnR4RxKxKG7JLyo3QS8iKUt+oNdXaUJ1WInorwSs2SvsX9iEBdtlO3dYCJABChDKAkJmCjRDmWxIwJq0FpZ8RtcBkXoZSoiDQCgMDsAHHWG0iE+0FSqAQa1VZw2xm+9s1+9abL9vB4b5lVyN78uh9++EPvm2vv/qGbNfleTvY89HUet2+ffDRZxKilL1aZCS8aXR0SObnZJG1/oDWrEOb05WhXLFqo6Zyrmwhp/p/NBJo9yi2nhG4TySSOxxgo1m/gAyB+SnhxYiZIhZCPquAfT1uyXpcwcLqzy2XYZ4zxgsrV3JWrdEOc2XzxUhzuVDIqtMNbWYBLSkhg71E+1DLlKzXHejYMI3yuZyEVNk3ZFd074CUS+mrUDKTScocWKc8F+2JCfPR2XViZ6D7UwlzwLUMtra3ZScYg7OzcwEJ6v6EdlJU4uJAgnfzWPuca+A00QWSqOSVRlCcIea86YxzOtACKH2RH7/P2D+Mfa9rSYskYNvko8ZJCvfV3H91/yMO+GKg5LcFEuIM8NcFEtwH+22ABK7Xr/0mXzjof1yVNqSDdk/GxH5vevz8+W0CE2LGyqbnrBgkKen08XZ/yH/HzyPeizleOuOejhXSGnPpoN6/n/6ef+6K0XU92H8WOBDfZzwX0zGS9pPZFfst/b6vn3TsczXeYX09C0jw8fV54GN8FS9eaXZ8AyQ8o/1jzgNRD9hSdTy/j/aPzzKEsZH96mJcyjmCMsp7rjTvgYYHeCzmOFPiSJWMtkTGgjK+TwRtmMn/3Zj4QnHD7mimOxjxZE0v3E0Lw19jY46NVNqYxPcfG6C0cY7PEX/O7zs24psWJK/ddPz0NcWLexNQETtkceAa36f//byNMn1NfC9GBN0JX4srJkbdKXs4Nr7J6bqv3ScOX2AZiIKcZCEAElxskVpoRBf57pQMXoaWZyVlVTSmSebRxzd2lrh2z55z3arnTzQ2eM8FBN1RiRXNXYOAIC3e/NLroVypXHNgmPMKXlyoK9oM4w3b508MWvAdrt+FRb3uHQqy1zS76r6zC3DUCqimJ+izBxP834MJPksATcbXxYe4FpTqB72+HFTv+OAMCc4JmMB5+awfl6w6z3M9rgS9CGkloosOJPgmiiK41m5Sh8rfYlBMZ0HfYj4TlZ8uCpNhT874dDK0mTJuQYeB2lo5n2oBWVImj5p+gplcrha6OiiLFbqwBHbJVHZpRfvEQsEODvbspZfu6F4J8J8+farsu9o8ZphLQeWd+cQxVCucXUkfoVpa2narYPdubdmbr92x116+bVvNimVWM2tWGlI9f/LkyH7+85+rLnp/70CAAs40bITg4M6lyk5mr16vip2QK1K2E2rD0Zgg64g4nYAEaNtkCHVPcxt0L+XU18pZu3vnUEKL0J13d/evtQt1kIDfDkL5HOPeHehifjBvWH/SwaBEgdZ3o4ko6Q8fPrHPHz2W+OJwOlXnhr1bt9VWcULZCJoKM9rRhYyhU6mdZi/1fzkaSf92MSvmEphj7sAQeeXVV+lDYdP5RMEH+8arL79mr772hp7Nhx9/Yh9/8oU9PTm3dndkw/HMLntDsSgQbpstCzael2yVrSQ140UxmGBQEFzxTFkDZP10jWsKpSu/Ey0iBBist2iSsBMWzKjQlb5C2Ukxr3KClTou9G1EZ5Ep83ZulczEavmV7bbqdmuvYfViXs/p+Ozc2r0R/Qdtng0t7rCJ9WpNQpmtWkXzi5aO/W5X5wUg2KrDbNi1WiFv/YtjW05Gll1MpItwuNO07UZdjAYjKM4srTcM65Sx81It30u4J4BHBxcdtGQ+sN5r9aaebbvbUTDJM2k2tkRJ//KLx3Z+2bfJzMT2KFQa0iMZz0zlRZQUzXI5O1tM7HzQtzpAwu6e2nQ+Ojq2wTB01hGIkcurRIe5vJxPLLOcSSOBDgC1ShDmw95wrZQq4keEpEHoOKDABYAnatNH9lximQpQA0DET7EQtCDISIXvBUHbqUqdAmAUQOTQZnU1myatY3M2oUxuQSnDlT9Ch4Zer2vlQsb2duji0bBbh3vSKZlMOraaU/ZkKmnaaja0Dvqdrp4JYFanN1QLSpqboD8yHEzUbjKTK9kU4MIKdtntSDegVC1ZvdmybD6jDhjT6VggqYK1ZdjLQMfkLwFzTma2mAUgHkFRZ5DpPnOhNI+5D5AAE0G+kkD6XOjqM5xYdgrrqaD5jqYM7K1GswwEZOPJwLqdvpV0fw1rbTUE2Ha7gCWLAChp2ANzgv2FxwIb4eKirQ4Yza2mbAVlDMPpwgZDgL2c7e4fqOMKHUu6nZ4NxwHw9tI5/i/GUyl0oXDfEO0E9jLukflCaUjwBa8AAf0/ARak/5ISW3R/JA6+w/oPYIT7p25LYx/T/Sbfv2EkuH8Qfy5OHsRBezrgj8UjYx/WfbyYZeE+5iZfMu1T+lpxX9r9aGer+LE8MNPel9js9G9/L7YrfnwHXjZ9P/Yx43tbM2YiGn/sP8f3x/Hja/Yx9mNTWrl+FlFG2n1U5rn7Iu6L+7X7c/FjxWMSj3V8bb/t3z6H4nPE4xtfX3o+8h0HAmLfMR5LXxtpQMI/k/Zd04G4X8vXua/4ufgYoiu1aX3EtvrmY3vLvOAjpOMcWZZEY+Km8RNFa8NPgheKtXZ2eRn8w7irh///uqTK1xmGjZ/JrOIn9Dsf5gW+GBIL4SdjVk0xEv7QgQTofyBKBD9kLdnkXBzOUeSwcQeqmU/4dXCZUJ7jzcJRzpBhuAqwfcLyyNy4+HHdcDCMMXr1vMfrInGxEYm/ExvaOKiOg/X0Yow/59cVB99pg+xGOB20p68jHcTyPTfksXGJry1eiJsW69cxJPF1+bX6+Z4HJDA/rhmgZKDDMQOQoGyKshdBMRyNBGoqBSBYVm0g5QTrWKG0gTII3X8CBPl1OZDgAImDAx4Ic944q8+cZb64LoA7pJ7Fw+GO7z+9iePA+TzlnCGIDUKBsT5Deu6kEdb4+h1I4Dc/3iUhiNoFdWuuAzCFcYJOzvG4V65BQWrCdAAI4F64zxhI8EwHegRkmXAEPZvJ9TuQ4LoRfJ774TMONqC07VoNvmbXXRoSxkSzjnMdUnw+f/k/wQM0YCngY0OgJwMgTEZSRh/0uutWhQKY8mWp9sNKWNLnfkWdfsZyhcZarGztfKlt2kTBAwEH43Swt2t3770kO3V6eiwgod8fWmYZ2kd6LS0OOxg52elCDkGytlVKC9tpFMREePutB/at1+/Z3lZdTApKNLjnp0+P7YMPPrLLi7aeAYHw6enpmpItbYoy1PHQSk3AC63t8pQ3r6wIQIYjnYWJkBWQQD059fIILQ57lDa0rV7O2f17d+z2YQAQ6vXm2vbiYPuc8/nkNHZ+Myc09vNEFV+01NB2dbUI62KEiBrB4MMn9vDxY3t6dKb2dbXmtu3duWMZBC/VaDMrpfWCPRtI4C4EpKh169TOLtsCp6An37p9215581WbL2cSZiMI+e53v6/2kIzn+7/50D746FO15iSgHU0XdnJ2ab3RWJTwyTxvkwUgGnMS8TnsBHTxILwY7B02BieCoDJ0bwhrMXFeYGQkMkMwEejQwG9eIksLw0XZcQn/zUP7P9peAkDYzICxGgWzna26HW7XrJTPWK/ftvOLtnXpspIr2xLWFCyJTMaqlYpt1StWLeYtu5rbbESbz77Wg80nttOo2bdevm97rZoN2ufWPT+2Mu0o60XbaVLWkLUsHRBYs9XADjpvX4rRwX05oOf7mTuqHlA4m0+aJ42GjecL1ZDCiyejXK81dawnT46tfTk0LitPGRndGhC6nIY2oRIQzGbtcjW3y+nYavWWVepbEsh8cnIq+joDKyCWwBYwMrNQaQNrCzbPbqsZulbMrkq3uG5KCbzkjCB4HQgmYEKY2zxL3gstHNfaMQmQwINjPBDxdSAhLn9b7xOJeCMBIdlx5it6GyqJWM2t1+nYoNexYiFjB7tNdWs43N+SfsZoCJuK8paJ7hPGVrVcDsK9ACnQ+rMFjRV6E+PxTN0wclnELDMqdxiMpmLpYKsqNQRY6eywtP5oaMNEh4ZyhwwlHLTzXIUyOuan6PwIjyYCk4CmZMgpE1ESZxVAVGmxJFpB8o+SAGU2mlpmCtuhKHAKNk6lWrRWq2Z5bN+4r1aX+XzOGs2a2FQYW9Yv18Kam05gLgA0sxcV1cYV/Q30C+j6UaGrEWVry4yAhP5gYsts1nb2Duzw8K5NxlN9HlaN+4kav0loU0tZhmeVtWflA1MFWw+YQZlImB/Xs9ISaU66NDhAEILy61TseD/3z/l+Hgd8m/wr2ZGkVCL2AdzP5f040HP/NU7ueGmDr9ebfMk4wkj7IG7r3b+LfY3nAQnp48bHiv+OA9P4PM8DEtL+oge211gzKdX/r/hYkehlnJTiWNq7Im0BP5/72w6ix/FBfP0ej2zyjdNjEY/V1/3bn2c6XvDX13txUnrkc8OP7/Y6jgU2AQlx4B6/7/cVgya85ud5nv/vc5jn7Oxd9yEUg82v2Nbpe41jp83j9Q2Q8HXn0fM/90cAJGyamGFir4yWYZSWOvWZDYsghGwcAVA6sPMBuQISQj0k5/DgxoMSzyD4InJjwP8dSFB9fdTOZ5MxfdZDSDMSYoOy6Xux0YoD+/izm4CE9DX65+NjbAIS/P2bDFHMeNh0DfGmlb632DjdNEbPM4QeON7ESHAgwY2y10I6kIDr5owEgASxV0r0rK4KQABIyJWDXkAaSNBGoqDh6sfH2ceF4BrD58E584a5qewXjn21qo3IyxriWmNnB2w6vq8JnD1+3NA6KMFr7rz5s4sdlRhBjjdbjoOjxHXFHSVwrviOMwG0Qeay1miQwQqZZu6JHw8o+Uy73dbY8RrBG9fE676BQdd1ZoYDCZzDgQTmjwLM0WjNOvJMN84718r5CYL58fsiC8nnABL8fHK2YgVj9BQmkyAuCDIMLXc6VDvFXqet7K82QGjKtPMr5C2TpwVk0RaZvJzTfL4hMEpzWXTvcA3oI5ARVZCYy9re9o7dfum2xoFA6eTkxHq9gbo0OB1ax1AwwbyClbCwSm5lxfzCdup5e3DvwH7wJ6/aa6/dtXq5aPPZxH797q/E6oCJIPE62hCizH55qX9h3tFbvSknXUJxiTitAwlcJBoRxTzgRcxIyJhNRigw2qh/YaNB16olruOO3VWNdsXK1ZqegQNF1FfzM00AJwcSlN1L9AvchhFQKLuJuBtq6j2y2xPrdUcK5Onc8PjJibX7A6s0WgISCtWarcgSZQKQkFuG9k83MRIUSCEGCutkNrOLTldzkvVDvfNf/pu/VNnD06ePFWT/+Z/9S4lU/vznv7Bf/vJX9vkXj6xUq9vh4T2zfEn///zLJ9bp9a07mNsyW7dMviqBwLwDCSsAvSAgyXpyJXvgD4n5icCykF4BwQh7gOwc2hrz60ACTAGABMQN+Q6dRqDC81PKrKy6mtl2OWd7Ww3bbpaUbe/2LqUxMFrMbbLM2UJtEcP6KOTzKm0goF7OxtLAoNUeoNpk0LVGuWhvv/GaHW41rHt+Yt2zI9ui3eN2zerYw9VMQEKzVlfNOvOJziD8Yz164OA2y+2U78Oe4RRwWG/YeLEUI2E+nQtoJLAnS3x2HsRI54uc5RA2zVckujicLpVpRvB0ls3axWpm7enEqvWWlesNO73o2PH5pZT40Y+h1AUbg/ZHIbeyUjZr5VJezIpWs261YlUCgtiYYbLexZCBvZBowbgAo+yonqE7oGqloHaNDiSsWRn5kLggY6k1kOjouHPr+0MhoSbDbCDwh9GgsoIEFKaUZdC7FJBwuNey3Z2WHew1pWEy7J1ZdkU3kpFsKBoBgAnMeWwAmiPY56Onp6FEyHJWq29ZHjbCdG6DydQ63YGAOtYA5y1Uy+pgwPzujwOrQXM42aNAAdyhx1YhmMg9h3I1QNG8GD6y2Qh3Mt5JByAET2E5rIGZ+crK2YKVBOQDri3EtNjahrlGOcJI8x3ooVYJGjm+H6hFbx4wBTZIaAmr9TENTAG0TKh8QIRRAq3oREhwcibgt9Hatp3dQ6Ea2BzAIPcJBeonrSDxHzQfEsaddCSSxJTsHHoTUdcFL/HwQJXyirDvXgkyhs8HBprsQNS+2EsX0z7n5gA/iFy6PY19PE8U+Dzy4/m8c19s3d0qWbBpn4xjbnotDrbdf1gfMxLHflEgIfZN1j5cqktWbGvia0nbIL++9fyLAILYD47vLfa3Gcv42etcCWCY9o/jxF3sV6d9OX9O/nrsb2+6l/j7v83fN/nvMQAVX7Mf2+11+vvp5xK/v+m9GEhIz51n3Qfnj3W7OI+AvqT0FUa8r41NscKzx+gbIOG3mUPPH8s/YEZC2khcN1ZL1WhSa+hAAoaLjYRgjc09zpjHx1pn6pONgfeY7HzeRRVd+I7J68bej+cGP+4LHAfNNxmPtFF2ICFtSNIPzQ16HBTGxi/+fHzuNBMhBmXia7np+B6Y3WSI3KlIHzd9bWkD6dcbI7KbJqo7MZve0zXjLfATtTHS6wllaN2aKqEu+VQP14PqemAkUNrgQEKhQiBdDwACNNNUaQPKzXFpg88dN5a+4TiV2wED5ijzhlptsir8iP6Z6kPL593xjhH3tIHmcyMU35KAzLNozsQRKCLF7BDoeqlPTFdMzw8HLxxIAAhhHbizxDEw4mrjt1pavbm17jzB63zOgQTui6DNWQoEs3GXCs0pOi+USvqOQIGkbIE1zLl5LTj5AXjxbhKu6+Dt/nDI/TloPBIggR7lft9a30mdp8YSAIBWj9Sok6nEmZ2PBSR025fKhnE9BAoS97Psuj7eckVbZRBcrIqOTIbZNzJxpKh7phQmqYHl/vb295VZm+CodzoKmKAEACQwFnouc2rkF3RHtlx2brVCxkqFpd3ebYiN8KMffsfu3z202bgrFf+f/fQnouXjDMMmw0Hl2Ng/B5Vo+Yg+At0a5GzDMlDjAeonWCuUMuRCHTSlLQjLwkigLGM5twwB7mRg02FXmgkH+zt2+2BfJRL11pYRLDFfnBLOeHN+/vncIdhg/jtw5kARGT+ug3rp4XBks8lcJQ7nJ+f29PjMPn/8WKJ7xWrV9u/etVJzyzKlgrKKo/HUihnuCaZZIiDqQFFiMMjwylbDOlmtpNbuIDMW4Ic/+qHmFPO0Wi7an/zJd5Wh/tu//Tv79fsf2HA8sbe+/V37i3/5V9baPbB33/uN/f1Pfmqff/6lnVyS8a9ZtgDoVrFSEX2AvIAnNKZQ87+W/cPvlzjvVTAKkACribkD44DAiTUh3X+axsBOyGbUklFshgV13uG4JbQNVkvbrRYEJKClMZsOrdO90NgsclkbL7ICEihtIOtMdxLEBmGZoAnSrFdVzkCLyX773IqZlX375QfWqpbt5PHnavm426rZwW7LqnxxORUNvVqt6LsACQ5auTaLA/C+l3Jvbosc1OP/1J+PF2bdfs9mk1nQ2ihVbT5PWvRNFjabZmwh6jwMELPJFAbASmM8LWTtaDywzmxq9ea21bd2rTec2Fm7bcMx1PiZIbqJOB+ilWTxEVksFbJWKRasVipbvVQzWG3OumJ9rBMLy1CuEfaKiMKaaCYgWMh6I/COba5YGYCOmYxBhXcgwYNLbVdJ9yDPGHPP3BMAdqUSwGWOqe4u3QtD+uNgByChYYf7iG/mbDA4t8ngzMpFs2qjLiABG0u5W7FYlfAnWftfvPtr++jDzyybLdje/m2rlOtql8r4dAZD62PP0TqgQ0shb+P5TK1p8a0Ax9yuCuROMu/a79U5ZCVwinPSVpZ753O0W6UERxoVpQBiKcCfMHcp84MBVbB6rqzf2ElsUrNetp2dLSuWKH8Yi4HDuiiX6Eizpc40KhdCpycb2jl6CR3PcMxeMRjbiDbJi7C3TwCd0IhQOdRKQp25fMlKxZpVKFGa0Zr1iiLN2M8SzQvZ8CSYFiAQMRy5J4AED+BDaUSomfdEE6WRIRi93oY5MJZCKYPv9Xwv3qP5/yb/1ffz4A9Q8hSYtpuAhGBXAjvC37+W3MmmxCATkMz9tU3+VxwI3hTEub/4PCAhDZCk/bz4+H7e2JeMM+jpa3F/yX/HvrMH8OlAPvaxfOzisXA75nPCgYTYj43HOWbhbfK7Yv/a7z3tl6fHJP5/Op5IfzYeq9gnj8c9/TzjcfTxif1/P0f62cSfTc/F9HtxvPCs+2M94DMAMrM/cBzsCP6zgOtcsE/psXveuITPfwMkPGvsf7v3/sAZCZsMTTDMOGNX7R89K4ZhCe3AQo2bL3gPhOIJroDNW4AkDqgcHGock9ZGTFb/Dk6FB86+UYA0x4YjPl86eN70f0obnvWTvv+rew81eX5f6cUUv5e+503nS193bGh949pkiJ7HSPDrjxd2/PfXARLShuuakXiO2CJAwrVzX7v50LovBhJ4xgAJtVpDjIRSsayCda5zpILMrFSt6dogtB+KfBIEuhPAPes4ifYGY0QgSSClrOjFhbLHfM43Fx8HByHiLMVNRlL3FYktMjc5HnOW92JHnv+7foKzHjT/k5KfmLkTt2hUljsplXCgwp1unK9KrWEEkhzLz4vhdy0Eb//I+vTNgGv0AJOgLWZAcBxHnL3umv/7Wna2kJeCBOct/NM8jQXNYBpRgoBTmAjaeUYB4EF6BrRCGw4UwAEkIDIHkDDs95TxF8NJbcaGchopbyhVGxLbyyDUuiqpZSPzLKyz8LTc6eRvnNJ8IWu1ZkNzgGemGuH5Qs4+gTyAmALe2dSWiW5DIbO0VrWoAPHVe4f2Zz/+nv3Fn37fbu9v29nRY/vs0w/tw48+EC0f5IwggnKJDz74wI6PT/Vst7aa1mjUrNlqqFZZTIk5ACsdDmgbEFqciZHAb+yfgAU0Ekw190XwBmXDRxKsq1YKqsemTGJnf0/Pz8FXni32l2sC4OA+ARgIAvb393WN3Cfvn56fqb6c4CVHK0UF1WQ/M9Zt9+z07NI+/vwLO+/0rRABCSipL/I5BULlHM5FEKcTcJLUGHvYh5MteqZaaeaU9WVOA7Zwnazl115/RSwEngGvPfz8C/voo080loiJ/ujHf27/3X//72z34Ja989N/sv/41/+Xffzxp3Zy2bOZlS1XDMEfugkEEgoa1MZvoRr6AGom4EGG/yc2SfXzEOQdBAsaCQS+rmJPaQNLXOU3Kovg31LdlMqrpTUSIGF/p2mVMjoTPWt3zkO9PcKJubLNCXaTceA5V8p5K5FbX0xUOgGQQDlL7/xcooqv379tW5UAJBSXC5XRCEioUOq1CKwE5gfsFokFBoE91mTo7hKYSaVSaJXn9lCsrhmdUEJWmmB7nsmrPp3SCro1ACRgjxUcrSjRoSUu4ppLUdMnk5XYQFDZF6WCPRpcipHQbO3a7uFtW2QL1h2O7fyyp/kFM4Nzca0ACYhJ0mIQIKEKkJAwEsbjAFxiJ2GAeCZXjTTWgf+VsFd4kQeLiGGwrZ6IEBCRD113AJx9XsZAgjvSyqTTdpVaqSxAKYAULIaVjUe06UTY8FJAAmDRznbdDg9a1ihXbDS6tMvTL22rWbbGVhA9ZT7v7e3FsCGJAAAgAElEQVTZvXuvSAMAptLf/f1P7Gf/+EvNydu371mruaM5CnjQG4ysPehrnNS2keAYtkrS9hggITzfhMKf1ORz57DxKmX0EsI+onGDAaBuNwTzQz1vgccWhFTBIur1ou3u74gtlpsuQvcMgEslhGqyWQA/PJN+r6vzc29bW9sSNeWYjFfYswIbjj3JAVTKGvrSL5jbaDizwYSEk6kjBW17ARNGiGTOl1avNEMwLpbQlS8n6AjggK4kSXtj7cmAnhEoj8HnWbLuvdMRU4Nj63kn2glXftt1TSyufd1O1PV7EkFljhMnAmLXJfhVnPvrAwl+PO5j7R8mGfW0jxcHz+mgLB148t3Yz/Nj8/tFgQQ/dnxOv9b4vPHfsc+8KbnnwIo/k/Tx4nM5KMpnuBdn1bm/nGYk+Hfdf3OgUHP2mhhnsA+x/7vJR94U/6R9/U3+/CafcZP/HgMxm8Y6fpb+tx/bx8B9SPeD06CVj7Pfazy+6bmVvhe+42xWZ8i6Zhc2pqj2rVc+fvp4zz7+N0DCs+bOb/feHwmQ4JPWnfQweYIzgoPFAmeieSASq4W64XBDGtO7QuOfsIkEJyIch+94QOPB3SYggQ3DA7J4UW6a3PGi9HOmgYTYcGwyIn6MNMKXNi7rjSJqjeJZkE0T5CYgwRdifD9uCNzBig1QekPaZPQ2GcybJu0mulV8joRNfiMjAWpivFHglV8Zsty6a4NrJIiaKkGlhmieOHW0gWQTGNJ2bZUxGAkOJNCeix93pD3g9RaHPiddA4Bgm+yn04DlrETtE5mbMertRjneGOJnj14D4+kbF+f3gN4DbB9Df8+BBDm6USAesyD8Oqgfdd0GD+Ix4GIqLOZWrtZVW8vn3RF30VNHj+XIJ+UNrvmg4A6HbJpkIhOBM3fSOCfjEq97X19yzBPnLjiwAbTRZ5PN2tcsGTOBNerOcQXwIPSIAwyQ0E/YB0Xau61mAhJGg75YChwf9LvT7duEDFexbOVKTQr9KyvaYk7QE5xLnIrYKWTuyQlXNnyh3uTMBxxa2bEVOhPlNZAgBtR0KgFIsr604tuqlWynVbbXH9y1H779pn33rdesXsnbk0dfCEjodM5tNB5aq7mltoaIjL3zzjvKmHPtd5IShJqyx9QTh/aDABvMHYAEhOEQTizBSLimkUBJRdVq5YI1oS2vADrGoSYb8bpi3rZ3d6xUDUr9DjCx0QMU8I9nBYiAkN7BwYGAFObnkydP7MnRU+v0ekHnIotAYcYquRCME8Sj3P/ZFw8lcFis12zv9h0rAsQQmORzCoSC2GIIyDcBCdSe6/nDwMBxy2R1nWTRAbmg5P/4xz/WP/QyGLtf/+p9BVqNelPByJtvfcf+/C/+a2W9//Gf3rW/f+cf7dHjp9buj21ZqFm+FBgJ6tpAVw8xEmjnF/YQCeWTvE2MFbXkhAFSw4j6YFMTD2Wb3wToBLEAXgIVkrIIaSvwfUQql3Nr2sp2KyXb225YpWg2Hnbtontu49lcQEKh2loDCYxPpVhS1rdOxtyWKuGhpCU7X9igcyFGwpv3X7L9Zl36CPNeT2UNBztbVqlQXx+y8yu1fAzztExwnogSejDH/HYBVd8fBeQkYIPWP4E4gSEsi3lY66VCSZ0v8jnAybz0KcaTufUHc+uNaFOLYG7BsoWirYoFezhq28V4JOHG/dt3db/j+dJOzy/tydGx9QdBCBKAhvIl2m2SzW82arZVa1g1X1ZpA9nzIFAYxD9Zx/IbViEZcRUYREETwecSJZErUN/3QnRHdN/4JyQlok4GsSMO0ykIAId/hXywEWqHitjhbCpwiDW/06xZo16yvd26NStVm816dnb0mbUaJa1BjoPtvf/Kq/bdt79vD1551T777Av7yTs/s3f+4WfW742kC3B4cEdjjI7ECaKc3Y5ddno2QteFEgy6tzgTj84Gc4KgRC8qyX4jjsm8aTaqQV+G4HeJBgPzPgC/gYlhVqkEkUXZwEIhdEc5PLCtes0ys5lVK2WJiQIkAEJTMrVczNUmt9sO2hu0BRWjLVdQS17W9drny67UPYN9lfmH7UDjAbDg9KxtvcFYIp35Utny5ZqEJHv9kY1Hc6tVGhJKxXY7qC9QOmEhACSIfZeAGQBDDpZKpyER+WU8HUjQ854FYA0Nhus+1HUGAKCL71VxIBYHfWmf6sr/ej6Q4P5yOrhb+0QRk/Oan5RM0nj/jedtOrD/XYGEtM980zXc5AfGfqNfQ+w3O6MiDmZjAMF9qfRx/P7iBE8MJKz966i0IfaD4wQbx/D14OeLfej4ntO+cTrQT/vJMRBxkw998/y5LiYYX398femYI54H7tulmRexzY+BG/lJkQ/+PCCBz2ITXP+O/dRLXbX+ckGMPB1bxf7yzePyDZDwrDnz2733Bw4kpBeSL8Twe2nq82vB4fespKhvSescz9I6spimJpF1c4qZOxFs5J7ZdWE5D1jcMIVAhmuInYyATqcXbjoYj4PyuLQhbVzShtGPEweS6UAzPne8Gd1kiONzxIsxbWBvAhJi4xNPvPjz6UX9POMRHye+7k2b1W8DJOj715zCvAIF0QwTsUUxUqoo2zcFJKiFVDFku2EkEGBkvYc4BixxgH2zEJWTOuSE6u0txDxgx1klgHHHBOcjVrv24N43ok33Hz9/7sfnAPcn5y3q2sB1+7EcSGDuuvPCXPe6Xqf0xhuFlwhxDmdYOBuADFat0RJ9lx8MPOfn3l2QyhXdfUPw1/0eaMHooIuvLc/uOUDiAEcMIPgGyjXwffqL+/1zDRADtJllAurvx6LkwbMkki+Yr6x7ca7sXyknIrwNOpdrIIGAiT7rBCRkdVHxJgNNlKdWbQmQoAEgow8LxYVdkRiA0ZTDLoTMY8w4WTG3CkWJwjngoZQd2gqZlcFIQCZvb7tuLx3u2p39pu02q5ZdTq19fmznZ8f2/7D3pj+SbMmVn8W+R+Re+6tX73U3m909IDStBRhoOMsXCRhgpIH+Un4QRqP5QGEgUSRISkSz9+WtVa/WXGJ3j1X4nXst8pZ3VGb1RpDCS6Aql/DwcL9+r12zY8eONVqwUJYCET7++GOVS/zt3/6tff75l3rux8eHYg4AJFB3HKj1iMChlVCxrRzhioAEWuRRryyxRcpDSmYHnSDOd9jrWKO2tXVO+cFUGd469PBe21rdju4L0EnCZfO5nHqYNwQ2ZPthI3j7Tl5HbBIgIV/lqguvllB93Fqj1FCGfjSaqE7+1etzu5rn1hr07fjuPSsB8sK8qVbUMg8mgzMSBOYljATZoBj4EOzJKS6HTgpcH/+ePX1uTx4/sj/90z+1g/5AY/f82VcCEiE70Q3j4PDUPvz4G9Zsde2Tz5/ZL3/1mZ2fX9rFJLNqZ6BOHgKZ6ewB/ENfedr5eTYSs0MZTSmAmpvSJgILCBcGwUmuTV0bVqHtqFqSIrYokwWJPpQ6YML0DKGUr5d2YGbH7Ya6NjQbSFqMBSRMAOIoUekeCEhQ1wYCsiKQMB6GIBsGA6VEFbMn987spNex2fDcFsOhnR337OT4wJr1ILRYrgBkbHSt1OqLyRK1T7AXzAG+tC4Ru4ssIe7RbYfWb6Vsm0pdgSuDBthXKQEMNqxShvFVsdl8LSBhPFnabL6Q6CW8FcqKVpWyPc2u7M0st1q9ZoPjU6u1urat1FXi8Pr8QmwBBYiblQJe1jOAIfoIR72BGAnU+QN+8Y9gNwSE19lCAQnSqpSQym5/l1AdaqXlAE57gKKAMIpqAh4KHPV67DgHdC7o9kwy1dEHBgtUeIJmlUdsNzYeDc3Qwei37HCAmKZJR0AaKauJDc+fWrsZOucAbrPOPvrmN+zjb3zLjk5O7bNPv7Af//hnYiS8eX1pR4e0oX2ibhUACb/85FOxEei+geaI9B6Yh+WKSh0gvaEfQOAe7GYARgi+Ww1sBmBKAA7EsgI4U7AQzBpSAP1Bxzq9nkRemQ8AAuiTwA5pVkrqoEHZFSyXunRUStKrAOybz0J5WbfVVatZxC0RkgX8kbZOF+CxrMDd5x6gAoKcGe19J5mNZrlNZrmttpT3mE2yMJeWi601YRM1rlligSEQhJe1p29DEMjfsGXYTBcd1r5LC88IZgcAKgANvqdzXfLJImPqOqD15FUoU3LfJg00PWNdDJKuA7HQZvam0gbZmz2lDWkgnPpbaRBe9GNTv+AfGkjQGkzGaV+Qsw9IcBYlY+CMgKKfm/qn6X35muZ198vcB9qdIzJZir52EUhIP/9dAVoaJ6Rj/a7j/dne9Pq+eCSNM7ivoq+ejnXRrhWP5Xf3bVP/zIGEdPxT0MOf5W1ACGvK24VzTi9jckYr+2cKVPj50vt+9/h8DSTcNHd+49d2OmGxawO1snG3DEi8i4nFM6eB4B+6/eNtQALZvRRIYCJ5NpP3MgkdDeTyUxq0fH8xEq57PDutm/N4zacvrDSg4TNU30q7r6Smfd/CTQ1EGqAruHGhrXe0v9ln2P8hgYTUmKbGkrHz11LDlBrlImDw2xhKN+LpZ7gxE1jkXRPEQcXJi0GbwIGNrTbR8d6WQx0m7RzVCzy02FrQBjBSBMVWqMd6z17fJJRFV49GXQ5EaOGF4JYL6uHwhw1OzmPMOrHZQOMnoPaaUR8v1++QU99qKbjyUpw0wHdD60JPnhErzi/qc1NH3dkNHM91CLWN7UxTRgLn4e/OHnBBrBDQuOK07SjgvNdpffwsIG2ztsHhsRxYMorUOlOqAEOBNnPQQOnRjoNK4APgQKtCnDRFadBoFwuNURPurgLqQE8nyIfyz98RUyQzi7YAXR6gw8MooL6e8VRpRLMph87LSxhfdWhLNkqNSeVaN4LPaFfqAhLybCrHFkbC5OrCJnLg12oHOcsWEnhDtKtWbymLv1xv1Hpss4ZaGvjPZN00Rt4+thQ6XoQOCWFcvcZWTiLzrlIVWLXzNiW2SP0vgfzWTo+6dvdooNZ77UbJKtSor9F1QLtiYdliaotlJsX7Dz/8UOP9gx/8wJ5+8UzDeffembVUqtOSI+/BqAIjupSoRKOya/8orQT9oy5/Y91mww56HWW8O42K6uqX84lVcfpb1LnXFRhwP56NdrFMfgdEYI7DSiCwJBBhvsMEePHquTU7zSAKujbpI5RWW1stzS7eXNqr1xfqkIDj3z4Y2OHdu7apNWwJKFOrit5MEKi4OjqKBO+av1qlAVgLjnwpAjqh1GE4HOt6L88v9Iy+//3v27e//W39zvthRXzy6Wf25ZfPZTOOTu6oNd7lcGqvXr9RKz06BFi1K1BD7e0UZDnVPcxj/g6AROAdqPCx6IKAchva4pnE5iJ1nKANRoL2BQ4PnT+YDwGE4pVwbHW1sEHV7LBRs+ODrnUaNcuzkV1cMW5zzddKp6vvywioNGo16zTrer4OWC0XmTVLFWuw/1dKdvdgYL1ayaZXb1DNtHtnB2Ik1Gp87lrVMNDYgaX6gIgwCiJLyNvEMuYOUjqtVwF1FB3UnllvSGyRcdFrCwL90AWgXKqrM8Z2S+BGdwEo6mvLF2sFwIgpZmWzZ9ORvZoSjJs1u7TeJOvcVvnDaDxVRxnGDTFWxm2dZ+qMQRZ80OnaoNUywMyg9D/RfIFp4w6wM53YO0JgheZCfFZq+8oaDt1++AplAGtbbkLJG7ZRe0NCv9W5eB+2lnOUQmcRRAOxBWTflIGrV+31yxdWrWzt7PjAjg7aVt6urVnFLsLuGNt09NKajYq1KQk4PpIN+PDJx3ZwdCj78vzpC4GKf/+Dn0h0cdA/tidPPrJ+d2D5YmM/+OFPpKeBaDVdIwjAEVlccb0wVUpVvcY9iHUTaz3Qnum0GjadDAOoRAeQJaUL4VlgzgEuadl4cHSgcgs0VdIyqA2gc71iPYDnqEMUtoCNXQ0vxGhChJVn0Wt3BO4tcvRXwj7j2jrOhuEZAqRiY7ENMA/QQgBIoA3mcDJXG9fL8UT3jpByvda1ZrOl58deomfA3hLFLtVJg30oChAzDtPY5SSIxNIe+JoV53uQAh51NwpstQAmUR52LdQtQKYU5gH/YD9QCpH6m86SSP1GvV4p6fpZH+8LJMjfjer8u4AwgmDunxSDcf/8NKgoBtv+3rA+3s4O31ba4MkDf2/xe/pZxWRY0b+8CUhw3yz1bXi/B56pb5t+pvyI6OOlDM+wpkOCQmWN0Z9JYwG/Xv8cf4bvCp7T+yn62u8K6m4LxN3/Scc1HSf34f25+b2nY+3Xnz5bvx4+35k4Hns5K9eTu+n9+/veF0hw/9S1arwLmkA8gbFhffn+X3yON4/P10DCu+bVb/z3RGdR2hPdTk+iW0DR6mmOkYsHuYCd98iUAVnfXOOfAgG/bSApamIihMgEDQFTEDQju+YGkmtKja6yk1EV149Jg1JQf//dX0+DNjYEByI8+OI+PLMiGmYiaueGyo1POpGLi5bzFMUWiw9w3/ilx0AL9a+bDFHR+PvvLla4773FDWKfsX+fCZcaIj/n+xoSnkl6HcV7pd1TOIDNHx8mfA//hfwr82SFiB3CmpQu1NG6CA4m2QtdX6kssACBRepMqcmG+l2mdMD7ycaa2HQcHBn1e+Sc7uBgBPnZa/wdnHLhQPVS73RCJifOM87t6LccYMoooH7HFov+nDwDBJCQbo4+rn6NzE1fD7zHxRM5J59NkMf3tDTBfybQcp0CBXtRDMrXI9dC1ouAf5FlNppMJILVACDp9ZQlo0e9AwMAAh1KGMjqxwwe9F2tFbxPCfwFxxyKPb8T+KtkAOVtas5p/UbGPgJwXobkDo829livvY5CPZ4d4PpTx4hQqFtv2mw0tKuLC6uVN9ZvNy2bjCW2SNadMSM7fnlFacNa1Ng6LeNoKbbCmYMRcB28prZG2gex5GEHcEYVcAUoVrEG7SRjEEbWlACtUatIs2E5H9vd0wP7n/7d/2D/7LvftDdffWHZ+NI++uCB1Nvpp/7Jsy+U+R+Ph7bIcrt4/caeffGlABCArEcP7isgIeMXSrMAQyoqz6kSDFJHryCclNk2AATUqtcQXixZn2cpRkLb2g1A5ZVEGOvVitUbZWu0OW9orxtqlfO3AFgyl7zm85gnzfyHDTCajEByFUS36oBMbVvnK3v58ty+/PypnV8MpSjf7B1Yg/72tEJFv6Zes2VUUS9Tn05wGbuKeNtFOY6AE7Ss03MQIX+X1WLdz+YTe/3yleYEa/HOnXt2enZXx1Ai8ub8wp6/PJdOwt07D+xP/qvv24OHH9pPfvJT+9/+9/9kP/npp9bsncYMedDJoK5fjASG0wIlm3lAK8fgwIWyBr7zugLzuH9o3i4yXY8YIlXKZiK1Pl4771SHEezEJrd+a2vHHUQEG9YBxNpu1PbzcjRU95lVuWxvrma23Jh1B5SQVCzP5uoCgc4FQNHDu3esWa7a5csXVl5kdv/4yPq1kuWjS6tul3Z6BCNhYPVGoNsvV3Or1ghmG3bUH1hpRf17YKEQzClAinpCLqDqe6aD89prGzVbKCPvyvM0CAGUYE4AsAEm1NShYZqtbTpbCUigxChbrG24XNnVemUvxwRtAAlVqyHOulirrSRAI88ZG3d8dGQDBHS3AIC5wAPaXR4fdBQIc90EriQH2p3QpcfFmtPgIN3DeX5oYATGUXgou4BFTJKS1VWmsJVwoQPFABUAahyb+gmUOu1A6E5TNpBWsbWKGRoYB3TJ2K6sUS9bs1YTIwEgoVrbWL9/YPcfPbTHH35kZ3fvWb3ZJrzROqIDCpoeb16cC7g6OTq1Xqdr23LVfvXZcxvPF2r1yLPIViubSqgQLQoSL3VpWGBvEW1VO8XFUs+pxkRkkTGmS9gMc+2VvY7Z6cmBHRwiADmww0EvtPZsd+IeEhI3YS8jEKlKTDHscaudhgl2gtJB9qcg0hvsrEBYtfBdSyyTcRLLaITuSa6Wm8wtSoxofTlfbgL4tCnZZLqwl2/O7dXrS+nedOkkJCYBWgsbPU+xQ5Y8L4AdbGcoW+BzBfisFzvGm2C9NOMPRQNdHLGjVgKXd0wN2DwRWFBSYrGyJrK6CPkK90QMJQDLwTYEX0D/9HtoUywbUAm6DNkigFLuIxX9vGKg/Gv+U9LHfl8g7sFj6uftAxLS87q/wXtTn9r3Zn/d11J67amv56/78QFIDewtv64UiPBreNf1uY+WlhmkIKC/7j6YzzN+xx5gyzz28GNY1wqPokhlMRBHR0TX6hojSRtqvS0Z/33xkbNE/Z593aQxjPt6xSDa/54+u3R8iz8Xj0tf33dt++ZG8RypjdvFHAnY5NpSxdf8mbsvzXfWuGvf+efACr3pyxnlRb84nH8jnRyiBF/Dfp8ed90G1ADyp+O8u49YMoTPSntj+YFSTw66ZoCoxBtJ9/gb7+O2F0vbNIK77ejf8+sOIrBvx5yY9VuIclWtvAnIYhropkCCv7f8BwYS3PgwId0h3W0k7wASfIL7d9+s9wEJpajK68f4hPOJ5BkU38DccDl1DWPutVOcwx0JX4Q+Ed1IF6/ttwUSdgElG3n82gcGpJvDXgMbkdR9773JkPwm09YNdGrofn9AQjQkb2kfhKCUr12duovwedY4bkjLLAixUaICTxMHhNKGRqstRxxFfdVLlgPzwLt0OAINkOWGxFFSHCIHEZwV4PPCaZHMIzYmDCROS2C4hLZuaS0evzvim26kHC90tiDik6LgjHcKJHANRSBBNNMIJHgwxjm8BCMFEvi7rwff0HqDA23sHAc1mNdd+JTrJsvnayAdF0fKlaktfKVz1gMSB5RSJ4TjcEB3pRZR8Kw439J1n85BNnko/PPxREBCvbK1Xqth8/GVDS+vAiugVrPLq5FdXo5tvlhbud6yKvR6q0oVvF4NYn9sGKm9USwUa6TdGRBTKnaJ8ftvVFpS7RetfRvKYmj1ZgCli4l96xtP7N/9j//G/vn3vmPjq5eWjYd25+zADns9ZcZ++ItfSFRueP5G9cTPn35pz58+E4WbQPHBvXvqww6QoGC+EerZUVIXcAaFO/pBJEoriOhVQ3kDQEKX/vTdlg36bWvXqwpkyJ0BdtTqJev2CAACUBDAkmuNDt1/KajX0/3Ex4E1MBlObDKf2NKWYgohogaAkU8X9uLFK/vq2Su7HI1tiZJ9u2+1bs82MGwQO6uFVqzSp8H5B1yip72zD5J2kMtFCNbcUSBg4Hd3Sr747FOt1ZOzO/bgwSPr9gaqsf7y6TMFHLy/Um3ayZ079l9//7+1j7/xbfvlL39p/+t//I/2dz/4sVUaB7Yh4EXJgHIXbA65evq7k5lttq/tM0KF2FsJJtJIkKAABfkAhAscJ0gDsCoF/RIB+gLaYs192nXEcmuWZ3bQq9tBsyfQp1Gq2euXz+35y9e2qWxVyjEjYK2WrNGmPWTJ5jOo4WgFmH38+AO7c3ykdTB8/cqa27U9OjmxQb0s0Go+urDT477dOR1Ys1mz5SazxWIuyjp17f1GRwAUc9uz+k4FVya519uNP7bH9Vs0F5sNIyQj4AplgpRyEGRjc9E+gnVSstliFUoclmazPGTNYYznpYq9AjybzW2er2Svt+WaWCwACRW6AcQM/9HgwLqtpjLAUh0U84cWnJlVykEJHCAE6jwdKbh2B6FSR1EOoZcvxjiajHQRSGC/0PyPIrAEHIyLA83+vFlzsqtk9WN2DzaCWilWzCbDodbh8SFdOVrqmlGDkUBpz2JqeXZh9YZZ//DIHn7wyB5/8LEdnp5YrdZU1xAYNbSa/fyTLwUwVUt1iRzCDIP39dVLwDrGNwAJ+Xprs8VS5Q1i2PB8AOPKW2s3W4E5gO4MbRnXtNQE7GLOElAtJPh5dNyz+2fHauMou9Fuif2h0gDEKWl1qfUKG3BrZfRaIovLNTTYNwQ6LZa79pEEHYxXCRuwgi22tMoaUdgQrANkE8ALGKANLWANwCWCusuSOjTNs41dXF7Z5cXYJvnc1uWNHPwAHgA+hk4cAYQEJElAUPy7TQDuVR5G8iGOz2rNGAUWIL4HfoFYewCa+BdiR4a2x67bhExlp9ayCmwhRB3XdIsIbUDRV/EySjrp4CfChuGPSojAUKrUbLVU0dNOh6Ho67pPsS8Q1LzeAyQU/b6ir/eHABLcSPo68t/d11cs8lsCCanP7fvADuyI5YapD8fPDuD4e12Pw9et7EA1gOeqDncgIe77fh8OJGAjU4AllLqFu9x997ayyflSICENdv05p8/1fYCE4vgWf39XiPmu+OC2OMB9Yr/eNFbhvd6e/V1AAuMe7GHzLRHu3X1vbk5kuw1PgZfr57AJSXMEkBMgKJ2L7lO8a1y+BhKum1/I+fnHDiR4IO81SiGLFozyri96RG/dKBSBBDcO6aQCSHDDuc9A+uJNjQt/wyFi84KRkAY7qaHiPT4R0wXrgY4+1xGZd8zUIuLq9+SHszmli7P48z4gId0odmyTPUasuKEUHap3La7077+poSue83ZGws1AAhu6PxNtRCjER3qfns8iZAYldkXmG9pvu2VNqPmxRjRkCkLWyftER6brTq0/fS6cvzgnnPLq7AReJ2PsmdyQAXkbSOAYjndgAecbZ4zfCfRxtlIgwZ1crtPnWDp/uAbmLZ/jjASMtLdrTMsCOD+BgQMJof4zdK9wqjI/A7h4pob38BmAI965wRXaGWvVtLYRpgsdL7hGlNTTTTzd9PnZxzGlSKbrtVGvy+H0dpFuJxxQ4Vq57pSVIAefZ1Su2JY2aJOxDS8v1We+06rbbHRpV6/PVacOJR8ggZr4CWnPakN97QEScPRgJwShtGuxv9RhoDxGYwcVP2bh5BwxbXHES414baFlJEwNqMwlCTRN7c7xof3Lf/F9+2d/9E1bZkObjC6t0yhbkzmQz2wKY2IyFqsC8OPZF5/by6+eS1Tu5OjQTo+PQ/tAmA7UrMc6ZZx3HF9YCdj/aiko1aOToLERFre1VrVq/SelGXsAACAASURBVE5TjASo8+USFeprq1EXXy9ZuwcoEVg4uq9lqCnGcQrzMKxPnH1/BgoWJjObzqc2W07FkoCZQceG8XhqL756YW9eX9lsvrRmt2/VdttKtGkDAKAcBjZCzPLacqvsqAMJ12MfwAOCFr7CfgE7Ldwn64r5+vTzL0JZyMffsCdPnqjzwqtXb+yzz7+w1xeX9vLFa9tsK9bu9ew7f/w9+9YffVeB2f/xX/6L/egnvzCr9gQkqHYcp4QxYEOivzulMA3mSqj/BygiAFIARUAAsEDmukowFLKd0geJQILsVDTQzsBxZoP2KkCYxaWAhOPOwI4HA2tV6vYSIcuXL22NaB4shQ5ifG0rMSlgcEBVp1vEZmO9Js+2a+X1ymZXlzZo1OzJ/Tt20KhYPryQ4CJAwv27R9bp1m29pesHLCLYKxWr4cgR+ES2k7LIkQXCmmX98BXYKvOdoKF0VNo8U0qWFgJQ+JI+QgUWGC0fS7Zalm08z8VIQKMkMBMWer3U6tjLeWbnAAf5SlT8xbpkE2ycgISQxRbzq9mwZq2u9pfoIuFA1isb26wzrTcPYFnHXBvX7uvV547PLfcFVEePVmIsbXAboP3GA5QIOqiDR6y1TzObBOXaAyKQwOdijwH+CN4X87mAjqODvnVblJABfGxVmpJnY1surqzVrtjx2R179PgDe/TwiXUPBiqxyfLczs+H0hr46ssXYlxsV4Gmz7MjWz8c57JrlDcERgKAzVJjDRgCkOagPHOuAbsJgVa1hAUGIiICdNhao1lW+cXZnUO7f3Zig4OOujpge5pVgMS6lfRMr4GEoK8TKeJxf2KezPLQdji151wHYCO2lPmSz3LLxrAlAghHCR3jDgukLj2DmhgtamUJ7iGGQskms7lNxlN1NhnPZwKy5pwL+74NGh0Ag7p3e1vM19cuNjXsrUEHh387kAigcxPK/ybTqUojpeOwDiArX6Ecr2X9RktJSeY6ek3YPFrUzjOYsIE2Diuiov0yAJFe+qTnsq0G9pPAjQBeOwWf6/PPS+du6mOFErBrAdHUT3U/4h8SSCh+lvsvKZDgvgP39D6MhCJ4kN6vt/1MwWZf3+lnOyPBfR1dZ9TRcCBB/lccXB9HFYCJDve2IKuAoQRISP3k1Id3IMF9JI8nPJbx5576n2l8c5uPfhuQULyu24CD4uelPmnxsxxISJ+H79VpYE+yC5vsNtoTXmG8Yxn+O27UGRHpmF77mEGrCNtVTDb5538NJNw2g/4JAQluBD0AcEMCkCCHHBXrGBwUqU++ETki5gGGD08KJOz+Fjf/dAj9/XwXvW2xiPXdge7k9eOp06qFEltQpudKg6X3ARLciPj31GiQ4UwXSfHnFEjwBZsuaGdEpAYi/dmPfZdB+U0MS2oc3mN66hBnhuwzQhoPpza9g5EAhdDHKwUSdpskySnVupVsg3MQgYRWp6sMlyjfBSBBc8EBIFIDe77cmHtJAPPQSxgUgNMzXf2++YyQvUgdJw+gU6ec4zGqvNcZAw4kCBkvgEE+9/3yHABLgQScVtdy8OvgXAQE/ONnZckjkMC5/DhtYgQTsezCRU793njfNeX8GkhwR5pz9TohY5uuCd/433pukUFSdG6g2jqQkLa9TDdgz2T4OPjvAAmbbKFWj6jXownQbtZsfHlhl69eKXNMp4Gr4VhUdwIahNyqtaaydettxcoofkeNA66XjJizT3AUnBbr6u0co0wz8waBuRV1upTZkAHL1XWiXKZ+nh6Cczs56NsffeORfXj/rpU2c1tkU6uUlraV+v2EDwg90Ncry2Zze/PyhcobYAwcHx7YQb8f+gOUw/i32o3Q3aYaMqbVOqUjCOYFxgBAgpwU8lxbxB5NQAKCiwi8AbZAtW4iblsDSUHw9np+KFtJ6i8ynaQj4+3hKoEezHOajic2nc9sko9VatGqtZR9v7wY2uvXFzYZZ3KuaelXIXtaqdkM1stmbTkgAh0RltTUIyNAkHatjB3mTay7j0CCg2QOJLAGmDfnr16L+o7S/UcffST1fxd6nM5z+/zLpwooZnlu7U7Pjo5OdI0//ulP7dnz11auD2xLTX+lYSW+U45AW1BAKo1vYGoISIzsIbKaAhQovCrxvEM/eDLlAhKo/4zt9dTVJ3Zp0B4HOOAt52A0rIZqD3rUHthRv2fNUt3OX7+04Xhq7UFHmeparylmwnAytGyaicqvlpOrpQ3Pz60DmAcjaja1uwc9+9bjh3bYqtlidGnDNy/s9Khjd+8cWq/XMCuTFw4t6xBa3M43AnK81MprWFlrzCfG1p300BpyqvuTgFarIwYYd+tr3dt4At5QJmLlpo3GqPCvbLkt6zu17ox1o39oz8YTO5/OJZ63qRD81i0H7KSUTZna0KZSJVO01dxsrV6piNLablSsUadTQgjEvOuMazv4/s33FBzcOeox0IaRkAY3Or4AJAR9ncCqdD0aOanShACaC5/Bz2FfCN2ollkm8M6BhPVyLiYFQF+eD22RX1q327S7d+/bo48+tAf3H1uj07YsC0HscrkVIPzq5bmdv35jeb4WiMJ4sE5ns5VN5pk6HLCmABKm+UKlMMySeZ5ZWS1NNypdAESAZcKYLuYzW69QTgesqamU4exkYGdnAzs66FmzCWyzVktZ2VqeS844BH0QxvHgsK9OD5ShzWPbboHdkeElcC3+zD6jUhm6f8DIm+U2H83EsgGIUWABK6DZsHqjGcDbLd1kcgFNAn/R1siDHsUitnQGaLi6RCR0KgCBlnKsR9a9hGhjssi1tPicFEig9ANtGgJ7np1YiBFIYL4r+VW9nuPYYfZx9j4AIYBDSknQfc4WSwlEXmEfZ3PpUlACB5Ag/00BqXpwStQS0A0gIaW883m+X/uenM7h1A9M/ceir7jPr0zfuy9gLa4VD9CuffaQ2EkDzHT/L/6cAgW+b/u5wnO4ZmOk/nt6bTv7GxlrHoRzbsAn9zH92t3vdDvre7aXt7ivBSNB/n5iH9ISB14rAgk7HySWcsruOaAQ/bfUj0sTIO4X6bwxGZay8FL/et+zLPrqPn43+eIOVPhzSb/7XHgfX/5d4Iazc/ad368XMBo/VcDcZCL/wecQYos3fe2LW659zY2eD7h/mqhKgaf0/vf7+V+XNkQsMsg//WNmJPiD92D+2sAF5D9UwofF5QG9GwU5ZTHIdMPwFuqaMBL2T5SwytPPTgMuNhk3cL64/bM9C50uuDRgilboxoWgoGOPiM3O8do9xWt6Vboo9y3g9P69/WQxCE2N8k2LvGicbrqZIijxPgbo9wEkuDFIgYTdHCoACTi2OGIACdUm3TsCkOClDR40OpAQ2lpd0139vG7oPGjmGM/I8bMHmBhIfk/BKX5nLvHs083BFfAJ/EXlHI2kkr3LZCb1dx7MpuPHubyEwtkB3l3CqemuiusBQcjiBuqpb2rc267O0EJdL18OGqRAQlqP6CwMd7aYD93Y8cHnabo++Nmd+/TvKdDQ7/V2AI2jzykDQVoEcf37unTQEee2hMDYOGgiUD/dqldsfHWugJwo9fT4RKJtV1cjm+bQV+tWaYRsF10XSKRKcDVqebhD5x0anI3AZ4rJQS7VGRKbrS2z0A0DVDwACdCFt0o2lba5nRwNFMidDnrWa1ek4dDv1Ky0Xqs04Hw4Cu3Z8szm05ldnb+x+WRq3XZTQEKvQ11yABL4XEob9Hmxz329GUqz6rvOA4FGq4IH9Ge2GzERDjpNAQkotdM+r43OSB0y80yZ7t1GzFyWwmkUGMtWBjVX1NBaU3NJbJeroY2mE5tltH+k5W5ow4cIIk49om21etNO7z00q9cs35RsnOc2yjPLoWBvVqp7JsOJCXegwPu3+zrctYVcBLDObTWaKcwtQAO+Bv1De/jwoR0en4RAvVyzWmzpiEDai9ev7fmLVzr+q+fP7Ysvntpoklup1heQQPkDHTjK0vQAVKiKkcA8kfibNBuSXuJkFo1yloXkXMCNtjFrLZEFGB3lrZgK+plwG2CCc8KsKtPKkIByZp1mxfq1jg06battKza6ulCgfffRPXv80ce2qmzFrvjFJ7+w1zAsxHyp2na5EHWcrgukbMvrjT046dl3PvrAjjtNW06GdvHqSzs+aNnZUU+MhFqNubTRPKIDRHVbU0DnDD2erYMFPHOcQN/DABK8nazmA1nZQU/Bl3d3GI8nNprMFFQxMNV6165o5zdbWbYyMRIQ3wTIq3T69nw0sVejiY3GAAkmAccNwrjLldZFp90LGV/qkFZLQ1Oj2ahbv9O1XrsuIIFA2EFWLz/w+VyssU2BTNY42fVy1NthHu0AB/c5YrABkJAyEniGOnYVNDLwYxxIgI1ABhu/Zj6ZiJFwfEjg2bAdkGAACYGR0Ou17P79h/bBx0/s/r0PBIBPJnMbjkbq1sEzubgYCmCcTxeaP7J9CIMuVjadZWJ5OBthliO+iEZCSYEtc0nZwCyT2Odg0FNJGaKV2XxknXbDzk6O7M7dQzs7PbL+oKUOH6UywAG93iuatwTv8ykaIBtrVAOgiQgsoAHzcJoFxsoSMC0CMZ7FZ/3ANGCuMPnRToBBkNGCVbmUAMIA6gAgVAF4pTFSEpCAtgadPsjgo30g4HFrtipXxVA4f3MpG4+9qMSWsgg7IsTIXPU9LgB9oVxKDD26FcHmmGfyEVyLBqOk0obVdftHnnO71RAQA5BAN51FjsDjwmgDCsuGawQUe3NxZcOriVVoc4pQbNRBkPKT0FPshwMJ1x0JfK9OExG+X/rexGi5L+yM1mLgmfqIRR/P99PfB5Dg/knRx039T9/7/d7SwN/XY+pLptfH390PT7P5vr5hQ/nxaaCeghb83ZMpHLtL2kSW6m1Agvv56TjexkjwY9PEqF+fzz0vv0rHzmMNf377xjf159PX9/njvy8gIX2e6VxLS4PT60qPR7DZtcTweVOW628CJPx6jLOVHUyBBPfF3W+9LUb5urThnxAjIQ2m3n6w1ICWAmU0Zvq8ntyDBmcEOBCQGkgZ1JjRL/79LbAhYSj4RHOjTBDhizcNYNLjiud+C0yImbt3TVg2hGJw5c5K2D6vayP2gQG3GQqJ2iU1WcWfi8G/f4Z/vx2xuwZi0nO9+5m+PRLFDc5f3V3HezAS3jLAOBmxHlPnooWfHP3tjpGQAgkCiSOQEK7lOjOg+ROBBK4nBaocBffWNRzrGTmOdeeEQN5Rda/1dxYCf3fGAufD8cIxxxHZARNZ9mu6BT73/NmkINg+ICEVc3SwQ/X8Sc156nykm7Po2wmQwGfj7KX0YC/n4H5Cn3CouwGAQ7TPN0Yfv3QOgkCnJRe+1nxNHB4c6HXGzJ9BSlNLQQQHV/xe2ERatbpNRmNpDJQ3K2vWyja8eG3nr14KSBj0+lICp0XafLkWkFCtk+0KtFlqtqHskonWeozApZxZtAZagbHE31UjTjATM8oCZLLQeQQbhtPJa6iwUzpQWmdSZxd1fdC1O0dd++iDh/b48V3rtVoSvvvV51/Ym4tze/nsqYQDR5cXynIe9Lt2OCD4oDUjTm9Yhyx32SkEFwnmWkEsFiCBZyIBRpxk9SsLQALAQa9Zs26jZp1GVYACVPFa02xdyW1dptbcBfMCjV+aQti2TXC4EeZTRmcbAhvo1ghETrOpxCBrdC/YbGw6IRAl41xXxnpwfKaSgfl6Y1fTmY0Ywy2q+BtlUEsWHG0H4lKtBO7DgQRE93xdKQO8DuVpHD8ekYk0gQisr1YbBfwTOzm9Y2en943OQC9fndvPf/kL++rZC3v69KmAhOF0bstt07aVRghcAEoob6iSuaf2MgiFSkhNYxLAlTAnQ3vHzRqafsjSQZsmu691Bzoi8ctAaQ7A5UYBmUBGxNbKW2vVFtasmnUqdCFoG+T94cW5AuqHHz6yh48/tPFyZk+fv7Cf/+rnAhLIItNmsUw9OecCtFqsrboxe3jWsW8/+cBOOk1bZyMbX7zQ/DsatKzTrinorlQDkECpQLfRs9lkrrHkul1rgDXPdaLWz3PnnnnuCLjmOSWBVQEJdBroHwxUB8s6fvPm3M4vhwo6rQyNvSPq/WiysFG2UunCCrYCgSmdGTZm55PMLodB1BWNBJU4LDfq8tJURpdWlUKbpJFAu0Faffa7TatT4mMhyHcNBw/oWRdOWS/u7dpTlEoM4rC87utfzzkCCax/vlxskXFw26cSoHUIUuTHREYCr7NeAZlm47HGHEBx0GsJSKAFJ15Hlo2sZDPr91p2994De/zRE7tz96FK8mBxILg5nwXwajyeqbRhOpzbNn4O2bj6tqpnBtuK+vxsudJ450v2w4rWGfcJKEP3Bq7fmXTIi86ml3Z81LPHjx7Yw4f37OiwZ3S03a5zW69yiYcqA6wSgKVAJ3Qo0ERx5kfI9G8tz+cCB1Z0LQGcq1c0D2bZVBl76by0KCWjRC9oTuTTcH98RqMZWFWhQ4Z3UzIJbq7QUqDdSJm2mQhuboTXbWsNm2SZXV4OxTSCsYHpg8kBkNDpdHdCsTxHCXzHEkQFlQgrLkPZCtcl3wJby3qnjSsCjULFNho3GGKIVoY5ULLp7DKwESlxqWI/EFDc2OXlVJ0m6A4kU7AKtoPSNxgKzkjYlsPfU5DAQf90TnowXUyspaWx+3yt2wL1fb7tDkx7D7HFYqCben9v+cmJCLWzFNyWpn6v+wfpvu++WAokuI/AvC4e6/6BAxe+LrFjYQ4E1pjQ3BhH7Wx7vAEfF5VPRrHF9Dpv0khIj0tBEx9Xzu3lK9hZ95dSn9o/3+dA6rf7tfp9pmNe/Lno7xfH+qb3+ms3PR/gs2J8k85DfBSABPxG7LNaws7nO1/vttKG4hxK5wcJFgHz6HrHsnhfS18DCe/zZOMx/1TEFovGxX9XXIejhjMWgQQCNw++nTngC8YNRnq+0P7x7RqxonH0heoBaRo8UxvrC1xIf2w35U5FGsylC363mN8DSEgdlNRIB4fl+m7SBes/F4GE4qJGLMmva9/C/12BBB/bYpCYjtlNU/b3ASSkzBACPGetaD5sQjcAHBkwCUobmt2Otbs9MRIQW1QNXBRvVN/m2NFE36shSCwGsfzO3/ksFzO87lUegIQ0e4DBl2MU6y39fBhQD5S5XjIZnuVTCULUJUh1C4obpwfqfN8HJLjjwTipPjWWNPh6SY1qcdMl8+rrzTc1BwvYeN1BZxPgC2eKoMGBBnrR+zj45p6uE78WOd2qoSZ7HYJf3kdpQ7EsJHX6uR+u2deuOxPKzlfoItG1yXBk56+eK9Bo1ko2unhjl68DIwFRMpzbWXS0CXAJGAESEINbrMui/nrWFVBKTm1U+u70uqH0Q1TkoE/BF3ReKK0banclgjlTG0euq9WsSlV/vZopaD85bNvJQc/Ojjr2zSeP7bt//LGdHR3Zcr2wX/zqU/vsi8/tFz/5sT394kubjobaHHudltgetMUkaCPDGT43aEbQtjFkgoNGQy0G+gT1eh7M+s06toFEK6Fk7VrFuvWqBCnV+71ZskrHbLFdxPKCoLjvQqQEwi00NAhYKAlRC77QEnN4NbbJdGST2VgONU4+AARjTS/7ar2lUoJWr29rWrMt13Y5nao1HaUNBAFQkzeSCUzKzfIQFDp4pnWt2uulxt+dMJxzAtr1pixxRdZbpx0c/Gq9YWd370u8jgwva/yr56/sl5/8SsHGyzev7ZNPPhO4kK1qtoGlUq5FRkJd5S8bAQkVlRQQiHkJmzONNEehO6/JqIZr5tkISKBzAZlMtBKS2mhdOzaK51Uh67q2ZmVp1dLKutWm5kSrXLdXL55Lkf7w7FjaDpMVVOmxXY6uLJvOdV6ABCw/mWAJgtEmdmt2/6hpH39w347bNdsuprbJRnbQqdnRoC0hPWj2JQV6MCLQGalZPg/OLOud+e3OHvMIW+VAgre+JUiD9t6mrKrXFTCKjWQMULh2IAHiqVVbRqn6cLqwywlZ34bV2z0FXpfT3Ba1ls1WG90vDBcU+gNLkexuBPYAtRDmlPaEBbbO4MD63Y416tjv1U4zI7QADLo0XLfPmdRH2Nkn7b1vAwk7xzW2jOv2A+hLEO716s6SUvAJ80YCfWF9OmsotEFc2WoxF5BwetJXidFmlesZsD5hA1TKC+tR2nDvgT368PFbQMLVeGTj0Ty04c1WdnlxYVeXE2XzdeWbrTp9UBJFbT6gASwfiS3S5hjWQqWhbjXYKx9P2BV63lW66qzs3p1j++jDx3bv/ok0ZlbrzLI5LRancT7nEkYkMFc1j0QKg46I9h7KrAzQYqFygk2J7kpBEJb3ACRQLQWQgK3F31sA6m4BUxa78rug9VMR6BH2iyAOvFxgD2rWbKB9QbeLjS3yDfIqtthWJNwJeCnW2QTtq6XlWdAT6nZDKaHKweL+GYBxAMCyWBuhNCeyBACSBcIKSdU6hd0FYM710cayUac7xcYWq7nly4mePfsJY73eVgXizDM0HzYChBgTOlRgWwMj6Tr5s5a+xHW5gJ5rDIq4XmcaFsF4PyYFEop+sP9+UyD4uwIJafCb+oF+3jRplvoJqc/6vkDC2367t19NxFOTdpA+Pl62KZsb2Y3uaxWBBI1XQWwRH0PX9x5ii/vuqQgkcA8eZzjQmfpL/sx8/G5iNPtcucn/9tf2xRbp9b7rHO8K5D0ecADV/WU/j/uZrBn2EOI6bPP5+flOZ0cgyda59PuvII2XfGyu14fZhs4sEUhI55z7i7cBJ18zEv6JMBJSBDVF0sKk2A8kYDwdWXJHwB3LYmCMY5EuPp/A6aTi9X3BWVjkQSTLr9MpZb7IbgISdAwe8Q1fnu31hfa7AAn7FsX/34EEF7nyAM6BhB3lfQ+QACOh0+sLSEDl3YGEMP+ieE58bqkh3Ack8TccZeakAwk8bgVVMcCVgnmspXYgwecTQbczFRTsdDpCaAkC+R0gwYEGR8rTuSqwIyLY7ghxnJcZuOCjMicxo+jUZKfVcTzOk5+LY30tEnSJmhs1ILg3rpHrdiDBwQmO4bo9cOAaFrQWS0on0o1TDnhkXHhWwEEKzhM2klCu4celaD3nIgPqazFdp3JgyzXrd/o2uboUA2GzyN4CEnAR1UlA4A5K8fBtcWZx+gAHyIzCRgisA3e0lYFvNqVKD/BDzS736oCWEtRRWG+7jpoBZA+zaWBp1MngUSIwFZBw92xgZ4OedVpl++DBXfvuH31kd46P5VBfXI3sk88+tZ/96If2jHr+bC5nE40EWjmScQYswAlnPJcEIjBDEE8UMySIaFZrsc0onRmkEr4VGwF1+CrjQP96ujjUKtZvNazfblm9XbZmr2r5JgijiRUSu9HKjprZweAwZNIs1JHzvHhWsABovzihBaQ6EoQ5pUzjequygg7rptWzdaWi4OZqMlF5wwLHuYR4GYAC4x6E8aRBQvYxAgmBeRCABAEUBSCBgEEB1CIAfq1OW846WZI7d+/bhx9+ZN//b/47CZ/9/Je/UrcGdBOYUz/72S/ss8+f2nyJyCLaD1A9GsoobsqAC1V9J9jwTi94LNSY81kqeRF9PRcrQUDCIlz7GvFBlbnAHCjvAhPmIxkustUCEsr0oc+sYgvr11v28M496zVa9sWnn9mXXz0TKAoIMicghYRNwILNgUZNbf42BCa4YpQ5lDdru3vQsccPTuygVbdSPrbyem4HnYYdDdAUKFt5s7TVMrP1Jg9Z5nkAQZjvOHw8d8bHW9w6YMgaxK6M0b6gFWU31NpT796gSw5U+c1WjBRAgTmACoJ/jGelYcNJbufjqVXqHesdn1q+3NjLi6GNsd+AGculXQ2HdjWZ26oUymLq9cB6KuHIx9IGEgdoQhz1BtbtdaxZJ7AMekdcswRsI5DgrXvdnqYZQfkH5cB4cY0Et+eyN5GRcHAU5v98Eco/+Nmd+xRIoDTKX4PtEc6FmCEaA2Ynxz11T1kvMzEoHEgol3IBCWd37glIOLvzQKUN48ncABKY39pb1iV1pUB8cTZBO2EpXZVBvWHZfG5ZTmYfjRfq9DeydVu1eG3pWQCKMZ9433A8EhsKsdUPHtyx+3eP7cmHH9jp2aHm5GRyZZPxleXZjFS6xnQymqoMpCFbWbNV1CkADHCfSfKjsEpooIRAIVoDlFTkmViDoU0jLIWFAWbwbFnD2s/qdev1w54Ds8FBG9hklFrBGuvQ2pxuFnR8WKx0j3N0YZk/2UJlVQAvKpmYAzwurd0OivH88/0T0FfBJExGVg/tb9WpZa3ARB0ttOrRkylZA+ZOu2UdwFey2pTTITSbz2xN5xV0a1o9MZiyVUllGKt1xUrlpr0+v9KzAYhREhwIRvXxBKgwswLbIQ3Y0uAeG+97jfsH7gszfpSOpMf7z+n3PySQ4MB++nnp9aRAQgrCvi+Q4O8vBoa7z4jdVXztur/O2Dh44MG7MxJSIEHjnjB6y4Uyauy9rqHQ/tEZCfrcPaxiH/PUH3LWyW8CJOxjNKdxlJ//XSFIMV4qAgq3BdrFeMXjKwcSAGPS2KYIJKCxwz9sMXYEIMH3FjG5bunakDJ1PM7zhBUJjHw2VwlhCr75PXkMeVN89jWQkAAJ0qYN7S1DX16cbMR4RaW6FpPb1/6xQmHiDV8efPhDLBqAdCLuM2i+sP24tyeimLNyjjmOhY7hxOhzPIbTaTApGuVGg0mGY5FmQt3g+OeIntxAxRf0O9M/vq4pQ06huxZW9GxzagTTIXrL6N/StYHPdzAh1NwFw88/rh9apY9pel4fLy22RMQlPYb3scn5ovZ79yCWv6corn9u+nlFxM/HuQjEpM+/+JzT60vfz3FFw+XjuPt7NCShAiE8CwW6aukYHLgd+qmWa8FoeGkBDk2Y12QXSHlX1LUBRkKt1Qx0SIx97AvujAScaM7v2Zl0fnlGXAEbauleT4m4U1Qu52+un+COqmcN0nnjWTE+S+rjcX7vJ8rKwQAAIABJREFUWkdGWr8H0h4s+1zhnKmoo3dW8PIDvvvz4D287jRl7skBDh9XPseBBq2LqILv6417B0Tgn4ACgrvIstB8i9kd38Bw5NPNzJ9hej4/B+c+OjoSXZrzKNNMizAPypMWPj7PuR+/dj4/dRSkhk2ngBEU7gtbZhMrrTJb53N1QUCEkXZnYUMJrbmIR9airKMzUMfNt2qTTFgAClRTXQngkbctanZCpwrmKPfg9iSwQ6Kdmk7sanihIGwxn6honozzYb9jj+4f28ePHoiZUFovbZmN1B4SlgFADuc7f/nCPv3VJ9JIICAFSCDj2hJ7IwSfWr9RobjWDMFsjbVCa9NK7JfeaoT3UA5RgoJctfp2Y7161Q5bTStha7O5DVotOz7rW7m5sQ3q95u31ctbzbZ1221lHZ3REuZZaCfHHJrPJqLzw2BAQZ2/4TQzlt2DQ+v1B2q3iZo8QMJ0lds0z222yJWRhE1ASLWQ0KL3pQ/rkqAl2Mqg6M5nhkxiaLMn+0E2o9Sw8zdXCgbv0SqzUrfxbGqDwyP7xje+YX/6r/+t5Yul/cVf/pX96Ec/UjvHi4sL+8EP/17U4/OLzNYl2BbMh6at6UKAFlqprvKCebYS8FSvNxXs1CqBHitbu12pTKBRC5lDMpkzNAKGVwISajwXxBW91Rw/x/2CY2EGNKtLq5e3dtTuKcveqtRsOhrbq/M3djUZC0DIyZlWKwHQgmqrrKlZvVSx1SKzNvT71dIWE9gHDfvwwR07atdV2tCurK1dK1mvWbZW3axW2tp2s1BXEUAhnhl975mDzjRivfma9+DFxYl5TtTZux2QjWkGMJJac+b/PF9Id6KKL9Ls2HCe2Zvh1PJNxXoHp9Y7PLLpLLcvX1/aGLpCvaX6/eevX9kk21izjahoV+NMSQ0aHe1GXeya1WxmeTa3dr1hg15goPAsXLCV63Wg1Eth3uWzsJcQkKqNagQCdvtlLHeAkSA/JLKRfG91n4PAUDa75Gyr0PYxgMNzMRIOD7r24P6Jyq6W+cQa9bI1KhWbjM8DG6UXgISze3et0z0wGtIBwuCkj+hqgE7DNij4j4YzG0WgZ7PIbYt9RCAVvZZlyILTzQGxyzUgVtRvaLa7KkGBLQCQMJlN1a3hj7/5oT3+4IHdu3fHWu26tBEgOQ4vL+zF82dqRYoNgJq/yle2yGAIsFZjFySLbTLj+MkmrlfWpDyu1w2iwpOx1i6AE/ueSg1Zv1HAUV1nqlUJybZawfebTsehZAPwSdnkukAEAAW1elygubG1dbkpFgbspNk0s8kkswksgCU8gxCwO9CB/QJ0Yl5ozwYXrVQltsdaEMDHNa1hX8xthSjcYmv9bsOOjw6ky0FJkkDXfG6L9dLmq5laqSLWCki9plTL+B4Yby9endtisRFAKuFQul9U6gIExUQoBW0dD3aZq/ILY/KANen7Z+o7evCmufGeX0WQQV5TLNNLA073Z9z3dxq+7+kC0PboSu27jGJ84Hv5LhCNbyoe574qzz5NrDhw4Z/FXu3Huv/r9+WfVQQw3N8gSSXGQiJyDZCQ+rDqcBJLG9wn87iKsddrCau4OAbvin/S8XZfZ3dPBeHxfT60/83jmHdNgTQQ94SPxx7OEr1p+vg88/npCbTgUwW7l84j9xWwyymzlc/20jj2HK5BPldMXNx0/Z5Y9nK763bnuWXTmXwinwNF4CSNf/Z9hgMJv/bc4n0BNsKy03yPiRTFE5RjkQi74dm/57IM822bPuXf5J2/h2M9hv3HBiSkgWYxyEwXKZksnGAooXwxsby0wcGCVKzNgxR/TZM76evOOdIgzo2xUzO9htInfjg+BAduJHmPq7u6AUvvh/e8dU/vUdrgYIDXraeBv7dmcmOSfuez3gdI8EWULnofqyKQkE47P774jFLAYd/73xdIKE7xfQbRCkDC7l7iAiXQf2ujSIAEjc0q9PFlk1ZHYDK5zcautAEROGckeCAkoxCfG/MvNeT+Wf6MPOPvDIhUudzLHjzjv0O6E3oic6vYDcGdcDnBMSPPMUVGgs8/p9k7UIABd0FEBzo41pkPrjeQrjVlUOO1eFtIbQoogMfNms/nbx5Ec38u3pi2vUq7NlBOmjoFngnwdZJuWrzGuUGoObc2Hf4lQEIKGvFcuJcduBSpizugrFRVW8LJeGyTy0tbzMdWIhucT2w6vLLpeGQNF1QiAw4lFuo0WSEAuFrbMmpvUyAhlmooqOp1da0CcqImhKjLZAgBQKGTl0L5Bx0YLi/PRQufTYe2Xa8g+9qj+3fsT773TXvy6L5NLl/al5/+yobDV6JpU3pwfHomcIWM8qsXL6WRgNhiabtWFoyaXNdI0NhEIAGxRQFePtdoE0jXhkbImDfrlFeUFIA1S2aDZt16qKDPJraajK3bbNjxSc/6J2047lqqIVgPNacCupqhZVMAt4LdU/nMIlfmeZHN7PCgrwwdQmuILBI0VGoNOz47s8OTUwUzi/UmAAmLbAckEPSo3zriadTNrwIrzG04AolhPQTH2kt6ABLcjlBfWav1bDSZWjZfKAvK/OoNDtQScnB4bHfu3tM1/fjHP7XFamXf/vZ37Go0tD//8z+3n/3iE5tM1cMg1PNXm7akjVsEEgBByPDShlBtDVUCk6hMq23eSmJ6Au9LW9HMJ8MrW+S0+SMDSTiBAFzoPMAxwXFgFiK2mFmzWrLjTt8OKMfamEp1lI1e5GoBCSMBOwWQAANhxXPKctkwAps22hWUVeSZ9ZpVu396aHcGHWtWtlZdZ1bbLq1ZoVVk1bqtqjVoMKGWm0EXwcedec1cdxq4r0sff9dK8X3VM6vuzFI+BIiTa9BqVmm0rdxo2QiNBJgjpZq1uodWajRtMs3s9XBsw2xj21pNrJGL4Ui6Ge1uR/oaXBdjxj0ynxuhNYoRQLfrzR1TLKy/0KWGuZEyBoqBx1v7dwmBWZ5hBK+TWnXGm/viWjg/jAkPQH1vhcXibT9hwXjZFutV9P0FGf2ldAfu3zu2RnVr+XwiDZUWJQnzoW2WM2t36nZ6csdO79+1Xv9IgLgAz7KpQ4H2AaoKWAf5RuCPmBfzmeXDqwAkbHk9AHAACar7R3iQ0jG0NJotGxwNBPqwflG7L5XWKrV6cP/MTk6PrFaDCVVSe8rh1ZW9ePGVPX/6zAiuypsgcriYww6CBQQrxgRayj7HUjW3F3wODj9rj/2Gz2R+OTNAawB7hiCDSqOCRgKlDYghuq9G8MFCAkhgfCvlRmBmAZosYV+U1A0E+0GwTomDlzeIfbgJLZ8DuBQ78rBuxUihjW9o5avEAnUbCDF67XUJXQ7K4+rW71IaFNYf64auE4tVDiVIOksACTyz2YLkBPdG+Vzb3pxfCWDL5sGWwZDUfchyU8YTRXqTDgYpkODCzOnac79K/u8/EJDga7wI+t8Wxvy+gYTUv9ccSoAE35/cv7/OXF+LCfv+oqRPjB3SXOC+0gbZjPXbXYWwS4y9rue3BBKYg7eFj+8TS930DNLxct/MfbJ9tnGfz+7ncLvv1/0uIIHjfS9xlhvHuliv69a8D5DAubw8xZlm6jpTxR4ttFcWgYS9ccY7B2k/o9wBkq+BhJhx9faAWgxxwocaxPB1GyPBg5H0exp47py6BMnzZ5YulH2omwMJKTUlzQbzft+8d8FDrEX0IPg2RoI7/lyTK9m7IxDOcQ0kuAGXoU+Cq/Tei/NRIlA3fHkAx/V7pvgtBkV8Er8tkAB1Ow2+HIEsAgnvMlpF4CJ9dm50i38rAgnunN00F1IH7q2fNwFRLhI7mKsyeAXaGFmk1JENxO1QsgCQgFAXQEKz3REjASDBxRbDfaRtmLYSYiuOffo4vUOBB89SrB+PNS95jhhKD+AxdHJ+Y8cGB6j878wF1wdwcIDgzzMOKRCRXhPvw3A6Q4dn7Ofy7LgDYX4OfxYcK9p3q6VzMAe5fmfmkG0tAglqbRXLOZyBwfGMuzMhnGUDjdvXR5oBSAGFFPjza+EzxSiKrBnf1FJQwjewFEhIAx8yTqVSVYH3dDi0ZTY2W2SWz8Y2u7oQkADdW8JYtbqy4PRbJ86pNZpWbbZtii/Y7EgpnM9jjLm2Fjob7XZgTxBUR10H5ouDe6LkVluBep/P7OrqQkDCdHxpG0SUtrl994++af/yX3zfHt4/s5/+4G/sr/7i/7TLN19ZWZ+1sMePn9jjx4/tsNdVS0UYCaiz5/OpqLTHh4dimmH2lBmqhaCH1oMBEAtBLJnH0OY0CDm10Qpp1KyPsn6lbEcwFagRHl3Z/OrSmqWS9foNe/jR/V37R87HGCkYqyOUF5x2B+oISEQhz9DhmNsyz+3O8ZFtVisbjsf2+vzCrkYja7Radu/RByovmC1zBYcCEmDDzHP9TcBABBKkvg7AE5kG4TmEAMqZCa5PodaUzl4qkY3muULHnoldBCvhyUffUBBDUPvzX/xSYpaIsf2zP/kT+/f//n9WxvTP/uzP7P/6y7+2q2Fmyw0dGhDMq9iSzC/gZKVhtXrbynXsBwFMKDOQlkLMGAEKrDczZXb5mzqCcp+TkS3I+OIEkeUMyWVlIcFsvKsGonvb1dja9YqAhH67Y6XlWowErn0B1bpsAhLYs0UXj0DCCsCHdojMDRgLEtZcW6tSspN+2+4d9+2417b6lmhrYuV1br1G3Y4P2iq3UcvNRabuH0XGEfPe57tn4RzI8We0s/WboF8Sgu21wJoVaRoEKykrAhjJ15ZZVaCC1ds2zZbKtI/yhS3QoajUxGQZZzN1UqFEha4O+uxlLi2HVq2qMp0a7d9LlDc0JETKHIXKjk3DUWVtOBDi2bHi/uW/h64Nb7MCff8ESOCZsvYVwKetPRPmHECmPkdAQiiJAkhALyXPafW6seOjvj18cGq18trm05G1WpQXtWy9ymwyfGONZsWODk8EJBwcnko0OFttAvV+U7ZMzKfQ9aNcCuUJYv9MxjZ8/drQqVmzbukOIAbPVhl7Ogmst3RuyPWce4O+OhoRNTOXKYv61kdP7PgQscy2WpkCipUjkEDnm6+ePdOcr5ZqtlmWLJ8vbTaFpQa7cm3dVnvH0vI9Sja0HvYcnovYS5FZtrOjtAOGfh67OGDfEDnclrADBN2UxkThUjECg/gtOgQBNF9bvtraeMbawE4FUUY6PCBQCSDqwIr7G753qJuKbGZJ9sVpQhtaTa+XEsrtNFvWbtWUcIT11QDIqsFwAGtY2ZK5u1pavd22KnayVFELzqtJrmdXq9E1qm0Xl2ObzmFL8AxD+1CxKdFgEXThQo+BacmXMw+cTeuJitS3262/d7Sv3ueSut+W+m/vYiQwxgIqYolACiSke/CNzu+eF30vdxu6zy9131XeWuIf7NZmwlzEAPq5PCbw93HNfi7G0sfX7RVAggCm5DpTRgJ/VncU9lW1RQ7Pii8HEnRNNwAJxbjH9y6/5n2/+33w3a85jbl+kzEvJlbTJGYRlHnXnEmBhGKiR7FkZKfIL4nts93PI0nCmDljjO/y+6KPfBsjwYFh3oPdw+9VuakSUUu7fHP+FpCQ3sNtIE049msgYbcAbmIk/KGBhPTB7Qsw3VD8mgMi4AGvoCzn2LMI/vAdUHCj5VmT1GhwLECCGztftA46yLmLE5brdGf0bcPz60BCGvy74UiD5NQgB0Xfd385u0HBRlxEThXjXd4H+LcFEiQGFOlpqQFKgQS/3tTQpmDKPjDB3+Pj7gYv/e4G+6b3p3MiXdi78dxGQx3R2d088VKEZKPU9Ucgwe8ZB6fISABA8PaP1NneVNrgvYSL9+DX5wG/B+I8Q+9EwHN0kTHRHZPOA75xCfmOVEBR0SNI5awE6NIpEOHHphuMn8uNKWOUlsykm5If4+wGOcONRnRwYz3/dLqr9/XSBt9cOS+Gmn9eloGD7qKHadkDYzSfTrSRpGg31+7X51Q4rsuZGT4GHKc2ZNFp8TkZskdB7NLXcOoE7GyBkREIdXK0gKSkYJtPLZuOApAwuVK7uHanqZp9KfxPMlHdCUBqnb7NFiXR7x1I8LF1IGFwcLBjSskJjpoEXJ8cPiisCsAzdTGgjnk8ubQ19fzb3L718RP753/ybTs77NvPf/J39sP/529tMnpjNeb7ZmUPH34gCv7Z0aHaP756/pU9++JLm0/H6lN+enwsOwntVnOmGYDDJbXu0LhjBlYUZq4pKo8jSNdq1lXC0CqXbFCvCkjYTMc2v7iwTZ6pdvveozPpLfC86XnOOQiKVDcuenrdStDpyyUF4HII6OuOLVstlA3nui8vr+zi8tKy9dJ6/QO7+/CRHd+5q98FJOS5WAu8l5rpBUFiAiTAQHBbH5yR4Mh6a0in1hMc+JwolRs2HtOWsSwxPObrB4+fqA3kZD6zz7/8wv7i//5L1WWS//9X/+Zf23/4D/+Lntd/+s//2f76b/5fe/V6ZIt16CIAmECpxRJws9YSwNRs9kMpDNKG0amkpEYOcWlty/VEde84mjwjyg6y6cTy6UTt9RqIwyI+p3aPZbFEtFbo+kAYsRhas7a1w2Z/1/4Rwc3hZGrzFeKEFcuBSClBYp+knKds1m52rNtq2nQy1Fwh4IYuD5BAKQOMhLPDgQ1qZVvNx7alBKJSsuNuK+hjVMu22S4N1XivSWfcWa/SB4kMJp/nHpT7upSd4pmpBCU42GTSAQDoFsCYLUtle301tvlma+VGx2rdA8s2ZXtzeWVX45mYILUedPuSWCvML7plSBcCQIb7ygASSgIRmGtdyh8bdTFqms22nit19K7rwNh61jul7hYdd+3YoDBkreNekzr9XgoH0KvAFVAnsVN+vlq5oXunU0HIwiHqRzdOWiGOBSScnvbt4f1Tq5Y2Np9dqd3icb9vpdLSXn31uZ5F/+DI7jy8LyBhWymrw4w6RazDulstvaSvpbmm9ZDN7PLNa8uxz1O0dugKUjXmJ/NwxZhGjYLVZhVsF91emjVD+wHWzgcPH1kLEURsyiroN6BJMRldqUvE5fmFBDmRb12vSraYB0HVRR4Ejgm4ea+D3b7/ABC7RsVu/9iEtsmUqwiIhn1Qqdq6HJx5dDsIDgjs8Qm5VgHM0Y8D9GZ+CNihtGFJlwpaO9d1LVkWQASxnRbBhnCcd4WRb2GhbEDARRkmQ2DD8qXX0JWpA8Q2rNnge1PgSl06NGXNRX0+5X6LlQRlERWlq8R4PrdJtrYFoopVynocSAglFwhP8pkBSIgtg9PgNGHG+h7qpYm+/lJ/TD7C7wgkpAF96qsXg0cPylkjqU+e+nf7vOBiMOd+W5ow0NgnpRL7wA0PUH2N7j53D5DgfkQKJDiAodAxrmOAhPDcQ9JK/wo3AZCgcUZvUZ15Yqt6yoYqIXC+DUjw+0t9ujSG8GtL/R4fY/d70nPs86PfFYH82nwpdLC7Ldj2OeHnLz5vb3ubxhu+j7DWSUhhq/AfPaHmcQPvQfvlti+eo/vRruXDGoKR8PrFyxtLG26fn/sTwV8zEgoaCf9QQMI+EMEXThrgpgG5RLrIMsRWZtpMItWSBeTgghuRdCG6QUFsMQUSUgOYGhQ5+7El3ttBydtAgm+KnqVNUdD02v0cvymQ4PRxvzcXavltgQSyNUWU0I0yf3dU2cfWDaGPmRuoYiD9vkCCZ93fBSbcBiRUSsGJwZh7MCvjFx1u5kfq4DkC7canvA0iecrLsanQiq7VlNgi36GfFrs2aB7F0gbvg5sa9tSwefDvQIIyspFC6+UOvjGlGQPfmNwB4Hd3thgzD+6hzHvG4TrrGoxbGkSnmzyvOdBGQOdgmT9vrtHZN05VdnqY94vfOQMWAht3AFMggWvkeGW/4ud42YNn5cn6pwizBx4ekLjeCedJhdC83AjxqnTNeubDbYaDbg6mpHNBSuGIW80zBW4wEtbZxPLx0ObDUGJQ3Zas24OW2lFrtOFoZrN5JvXwWqtrcyPTHOi5cpIsOLsuKNmK7T2hlbu+hRxQdQohCxjmJ+Jl48lQjITJ+NJWaLFsMrtzcmT37x1ar1Gz4cVzu3j53LbLmYI+fJSTo1N78uSJgARE1J598bl9/smnls0mav94JAE8yr4qoUtDK7BTHEggWyZbAsNDAQ81/RX1OyfYgpGAukOvWrYuAWyeWY5+xNWVLfOpNZpV6x307PT0VAAAlGQUyBFmQ8ARZgKZ5VCCtrH5aiFWh5wCdA3UweHCXr56Y0PKGuoEKSd2fPeudQcHVqpVpRrv74ORQIZUwFvU0INM7E5aCACuVczJRGp95KFF6M6Ro21vqW5ZVrbxNOgnwA66d/+Bnt+zF8/ts88/tzcX9Je/EqXj29/5Y/ve974n0OGHf/9j++TTL5RBZA6tATQrdVsDTNLFodW1emtgrfbA1tSIU3O+8xgDK6QCkLAYS91ebQCh2aJpAL1/OlFwD4W9auvY7vFtIKFcWtkqv1IJTL/etuPBwLq1lmWzqa57OBvblgCvslWwDQ26vC0puLl3557du3MmsOzy/JXYLGTt27Wy1bYb69RLdtBu2mmnLTZCeZFbbbu2drli3VY9dO1owL6YKgj2MU8DCwcIi3vTzqFWW7vAJtFzUZeAmp7rDM2MxdLOxxNbVhpW7wys1u7ZaLG2l+eXNp4tVNJQa7XjvZUVQBMsAmYxl8hmO5BAiRIshINO0w5gC9XCml2Rsad0YjSSneIrFVUrAgipnZcoYCUA0X6c76XuSJI1l03bXgviuW3m+w5IoL1vs2btdmAkILwKkFCyhZ0cD+zBvRMBCZQz9LoNrXeApOef/1JrW2U4EUhgH6OFI/MUzQMlG9jnVG4R6PXyRTZrMZcAUS7PKeWaWGkD66UWqPoR4J0taEO4EGgEIa/dbdnDDz4QE2rQPdDao1Qmy6eav9vtyiajUejeMZ1pztkaZ35rYGYCNbahWxSaBf452kcof6B1qAWRQtnGPA9aV6vAjuu0AuOFQCwrUVoU5s9iDRiysEqtbO1OwxrtRgSXYmcNWGOxkwM2KFusVZ5m5Ybsw2g0VuY/CCrDNqCLURDILGZmlYn0Fq7YTIRLa2WJd9ZriGWibbKSMDLVA4A9lF8wPtihLCMwWluzOdB1IIo5p+MMtgK2QaWl79NZZrNZbqMJug0BxAglGoHZ5Iwf39P57skEZ9P69ad2cecL/45Agp+n6EPu86NTv9mv5bYg0F+/CShIz1EEGvze3ea8HT8ElrWv3dQ3cP/Ig9Z3AQk6X2QYKV6ICS3/HNaa/p7sUZrvaINUgn99E5CQAgBpMJ7aWb82t00e76S+u1+Pf0/99pueQXp88VqKIMG+86T2c9+9pECCxwJKcETALAUB3E745+p53SK26M/PxwS2nHc9Wyxye/X8xY2MhN8VSCA++1ojAZQv4e38NqUNxY04nUzFRZ1usMVA9K1gcNeuMVDLMeA7qnTSQcGDXSaRG9f0ejjnbUCCB2PaLBPqOdcajOG18CK/czybnAMJqSHbZUITMZTbShvcoPFer4P3v2n8YlvCorO2M2S3iC2KYhUZCdyTX+POIYr0NL/fdJPybLF/tr83Nfoporkv2L4JSHAjkG4mxZ9rlTDWGHOubbexxhpVV4XdGaFYE7e7VynxBxE4HLAyvapRWO719V0suBvEFr23doqCp8YnBRKYo46ucj285uOZOitFY+8bgmf5+CwHElC25viQZQkBmmfSHAhLDXzR4fV6M18rPs8AO3jNFXN53c/vToKuOYpl+djzLJyRwDWmlDTun9dgJXAdXPNkNNSc8/pgfnbQAaNP8MvfvD7O69wchGHjTtfVDqCLdsABnJTFsLM7RvBcCU7wZGzL+VTZ18V8aNl4aAsCsfXGBr2OtVtdZT1Hw4lN55my7KVG15ZVApngFHMdAFe+WXVi5wo961ZT985rfJEl1HVvQ8YSJfDh6FJZvNHw3Ba0rdxkdnJ8YMcHLbVdzGeXtpiOrVxaCkggKz3oHdhHH31kd0+OdR8ACb/6+S9sNhkJSKAGGXG7OowC6tdjr3VE0wDDajAHpJ1AFpiOBRs5OJQ1NKoVG6BYXjLr1yrWwYlFNG48sinsgclQ4Eev17XD4xOJsYmJ0eta93BgzW5PwIIEydASoaZ8c90KTzT+8wt78+qVPf3qKwm4QZ0+unPHDo9OrNYJoqfL7dqyVdBWgMKeLxeBJkoLSLX7i8FaBAxSVg610YyvWqgl7B5FRCVea9rL10MFnTwbBB7J5L58+dJev3mjEqdppFUPDg90b5zn4hwGxchGs6XlKwKPACRYtWmlaluBb7MbgASCAzLDm010HKNeBFTw9WpiS2rh6aIgRsLalvOZZfOp2SqwBFTaoKDVrC7gN9DzS7a0zXJk29XcOpW6nR4e2UG7q/Z+by4vJLaotqMl1OW3yooTjBGI3b93zx7eu6vWgg4kEGwDJFA2U15nhjrMEbaQv1NisVpbeY24Y0msBIK1jM8vh30vBSsdAGXdpUFGGkBUECpFI2QBMwMaPtdZsjmdAWa5OnQsYXI0W1Zt9W1Zqdtwntv5KLZ5pNSKeUBCAeo6JVz1oBsDe4XgEz0EYiVy4p161Y67Xet32hKyJDBj/VEi4yKyXJ8Dquk8Sn2TnT1FdwLxvoTlttuvI2U3tJYKnUB+/auszLIAriimC2hJaQBAwnQ61FpHI+HenSOrVTaWC0ho2fGgr5KYV08/tWazbsendwQkoJGw3G52QMIsI8xGAyEENAAJosc7O6ZsAlEu3pzb6HJki/lCc0TdpDah5IaafsCiMgn9WtkGh3376Bsf2ccffcvqtY6Cbez4HLHa2I6Q8hoAuMVsHnRK0CJYbG212Ag8BUABhJEtRDgVUBXAhZICGF8wQ2ADMi9Y14C9eShTYZ3yGjHEogRIhgAu51jZtgRzomqtLp0Q6qG7AzoEUNPrMC1KQaOFAD1bWrt3JH0TNAhgRcFOofxDorCLlTQT0qD4OmiUwSYRAAAgAElEQVRDrX9j7UZVbYL5u2xmA/FqNETmtljmdnJ0qEQXIpRMBYAS2CZ65hBoyh2bTZc2nmbqjsFeQqkOoosbtBsA1dAOmQYggc8JoHjYcxw45ee0ZM79HQfF3H9LAT/tlbu21jeFk+G1ff6b/919jdQX9GvwY3zs9JyjttFtn7ovWE39mmKglwbVvObPbi+IEjsmFGMCrikFEvzz/LPcV2NNp0CC7Fy8If/c0K6TzjFRBNiFJsEfYseC24AETpn6hOn9p36nH+eJKffDi/5ker4iUFB8Hqkvn/qoPs6pf7/vWabPI32/j7nWbmRpeHLU/VclPGK77KLfuvNBbwESfA76mHg7Sa4LMO82RsJt8/O20oavgYQ48f/QQEJqCPYZKp9kxYUUjt1KQEo9rWM7PXfo00D6bQcyMBB8MUkZO4olFd/rx7lj4dTzFDkDuU7rvzg2pXX6OXcZ3Ei33jlet7R/5DjfIFJGhBtJF8v5bYEE1dsmYlE+bv43zxZzH5755hiuybPCxSB4F6glQd67NiK/tzQ4Td/vz6BoTP2YRi20ASTz4xR/GaIIJKRiiNocEDaKTAsFfpvQ4SFlJKRdG9SWjpkWKXDetcEZCSmQkAIyfr1egoABY7x4hsqUxVp67t+BrtTJ9nPx3Y2hg2Wc28VoUH71ueTBfMpsSDcX3WUCGvkz8efnc9UZCQ4keKtFZym4cdXcQOwqCu1xPGNMNj5Q3Rs7ETNe43eACRxBPpPPgZHAz96RgnN6Paxn8P1vaUmIAxE4nD7302DGEWjXqPCA5q01Th/zWlsBOPTuJVng+VjdG5azka2yqdgKvU7LOu2eghyUvVGVh5CyrbVtVeuEQDFSlx0sOTo+Du3tyHpuN7p3slOIr3G9O+0WMtW656nEFi/Oz3dAglluD++e2be/+YGd9Lv24tkn9vKrL628XShTTT0uQMK3vvUte/Looeounz/90n70g7+3N69eSCOB7HOtRkeG2KWhHhTmqe/FyVEWHFuKaBhOZQWnuxIy4CWzXr1uB62mHaKZQPaEEpDR0PIh4zMXYEFGtNpoWrleswaACbTnu2dS1+/0AQKC8Bvnl3jiiuxbJrG3q+ev7PzFK3v6/CvV9Te6bTu5e89O75xZE+BFQAK09Y1qvanbXkpEcWMr2kVCPYY1FJ1T6pzdTnNflCYpGxXFF68pvjC8oVu37PxyoqCH5wCDgudFe0qE3nD2qNuXOGmnLUCIOcV5zi9G9uzFpYAE6TyWG7apNq3a6EoUsNU7tGbnMAQEmyDWCV0aCrn2te3KNquJrdZzqb4z3mu6J8ymtlxkVuZ6eA6038Seqd0jjuk1kLBdD227nFurVLWj/sD6zbYCQcYSscV8vbQZnT5gwFByQreGWs0Gvb4d0lK03VBJD1lfLF2TzyHCofvIamG9StmOOy077nasw0ZLtpjrIohm6Vdy21aCros7/ele5FlRt3MOhqt+u9qw0qYmIIHnCLjG80UPY5wvbULHnUbXqt2erWstG+UruxhPbQLwsEEkbytdBOaHNPZhKERNG3fyEaqk80UNXZOK2WG7rZIOykawJ81GX/onDmB6i0bNr+j0F51t/90ZCchuuI3elZGpVTAAR/Q1dvtHsJ5+DgEJsGhsHYGsjgCl2RxtgKE1GyUb9ClR6lu1vLZFNtIzG3TatlzMbXr5SvoEd+49EJDQ7gwsWy1tPM93pQ0weGiXyfNpNkOLRLeDANGy97SAHE8tG89tPpsJzCKgB+CkdIVnDBOh0+/Y4fHAHn3wwO4/eGzt5pE6I9ClYZ7NNIe2tlT3EZWLjKYqLwJIyPO1rXIYCxWrlwE0QqmB9pXY5hcgAfAAtft2o6nAm8WFHQ7sBrMWpTOVqp77qgZKVLEqdk3lDHSyqVgZDcZqWWUPQUQWcVw6WJUEMg1HdJ7ItU6rdIbJNzsgIQgyltQSktIGtxnBtwvdbQRMl0wdNCjxko2VBgJgIaUkmdgR7WZVLDAABlgKdBjj7wAi1UrbhpdLy/KtgIIJtmtlEmylbIeSB2wb7AnAa/cZwloLNk/tbVfXuk++FzN/PRjeBW1xTsvviVn03xVI8Hnvn5EG72kQynWlCTD3yYtAwLsCt33+f/G9fk9p8Jr63e5jut8jHyLqHKQgAT+nQIL7Tem1KTBNwEKOdyDB7R/HpECC9qGoAaC4KtqE3wRISMd5HwCS3uM77VbSZaJ4zL7x97Hx6+c9aYLzpmB7Ny6RqZEmdJVsRWcm6kZ4DJcmK7FNaXyW2k7tN+/R/tHjNd6LT4kPyj3MZtM/uEYCz/ZrRsJ7MBJK28quJdW7JmERINhtxEld0z5AwYPX4uRxgyHKLoI20SimzowjUEFUI2Sq0yDZz+lAgk+2FH32a2IiYwAcHXPgIJzz14GElJHgQeu1AxvqqnZG4JauDVyzZ18dSEgXNoGx30vqwPm9eqC+7xhdB6SGBEhJx8jv2++Xe3BHi2tKgQQPRv0a/B5TxLI4DzjmJiDBNx+fV6nR85+bDRyv4MRyfTglPBccODdUfg3KxNRqAQkm08EmEksbgtZyaP+IQFaz19N3ase9Bg4wwYEE/3ynYe025nixPo8IkAk8PLDm+ghaXHyQ7DzXm2b7GXfGhev18fHNzceX+/BWWH6sB1MOJDgI4ZtXOu/8+jCs/vncizvQLo7mFH0+w8sa3AnlfWRs3XnhnvjMFEiQ4nasb0uBBK5JbIXJmDoRZfx7/Y4yRtMZWfeqSgpqVTKMK6nqk6XDKSWe4TtOWaPWlOMWRDBxkK6DSj7Dy0HS0oYdYLOlPWcvtHVFxXw6tXU2VdeG1WyqbOZoeGk9srKdjrJA6gdPT291jGnYstpTTSvBLTX7EvM5PBDVvz8YKNtJi0OeFcJBnV43UIERU0R3JQt0e8aI9o+X52+U5V+L3ruw+3eO7d/+q//eHt49tr//u7+2H/3d39hmPRdNe5Uv7PDgwL77x9+xb3/zWypHePHsK/ubv/4r+/KTzxSEnp2diG4bRMrKGrswv8omodUIyEKBL1XpRhFExKAWo+TfbdTtrN+3U1qXUat4/sbyyyvbZDP1oVfwu8YZXkoEkZrl7tGRnT58aEenp1Zjfm+o+w1CpiEwD8rxBMyjl6+0mT9/+cKG04mAhLsP7tv9Dx7Z4OTIKo16KGHAhiNSpn8he0nwSFYx9FQP4EwKJHCflDYA+nn3hh3YBs16XbLFqm6LlSmoFLW9XFKbOJ7zaAz7JCj508Kz0w3aHwfHQQDqy6cv7Ge//NKIfZZEk2UEApsKftu9E2v1BtbuHb8FJKBc76ypDXTx9dy221x7KAEvIpvZfGwbNDJso4AdC6R2nNJJiLW4KIaXVlZaT8zWc2uWK9Zrtq1Vr6lGnWeCkzaaTvRcGDNAEnfWKJioVKFJl4NAHsEwdfA4v6wm5uciExvltNez+4cHNmi3BSLQ3UGtA2k/2eN6rutEsVNoObgDCbjlgRc1qRLZhNWAAn+9bcs5zy3sK7BOGEexTwCORBioW60/EDPh5XAsIGFBv4pNSQDJDJu/Qu8jlLPJFsaWyQAmzH1aWdPekvuiJAMQDko/dnjQP7Z6FPzzDjNp8JHuOUGUNzALdvtkbC+qarp431yH5mPUjFCwljDhdnsxHQGqgZFARwBsTL/ftWqtZPPZyCbTK+t3W9bt1O3ksGOIay7nI9Xft5pVy+YTgZ0AQncfPrC79x9ao9MREDOZ0V5wIzbQaDqz2ZQ2kDXrtQ8MsA8mJACD2wIBssutZZOpjYcjm43GamGIbgsgJ13AD4/7dnJyZAN9PxFrqNc9ssurkV1eXAh0EPC/XauFIuUNo6ux6pg3C7NlTtvDYLtpe8m6rdabYgEgeEsng80SjQVTe06YM/zO3ETHhmviuuVflSqaR+s6XZaqgaXQbVmtBfMgiMkiYclDr9SrVm0FfRpAwsk0lHPAAqg32Oc7CsivLhERXphQCDooMGZRtJNnxK3RKpXnhJZFDXtpS4G0sEKu23ayrtFOIHBcSmOHtpQACXQYY4w6sK1aB/b5r17ZclWxSRbKF0aILS65ctrJ1kLpjQRqM9mw3RyLcxD/k/HUuovsUwep3S/y5IGYWbF15c7n+x0ZCQ4W+Gc4mOj+hfsg7sulvjM29A8NJHhQWszSu/9NiWGaXPH7KTIS3HdK1772oNCmQS1m03Hex0hw38r9M871m3TN8GtLwQQf3/T+UgBnn8/8PuBBGsul8UYa5DPfbmMk+D6QxkHpGN8EJHj84ePK+1LfVvfuNWTigshTf+u7txvm77g63W5PDMrNBoHlsY0ur0JpAx6PNkGYilAGgUSDAK3/vu/7be0fvwYS3rNrAyI6afDoEzBFy/YBDP4374v9rmOckZAG9deII4LYofVPWm/uQXu68NIgWws4ZmZxmNNrTietvz/NFPt9+cIVqp4IsPB3zsH1OFXHg+x0se/uP2FHFI2UG9+UlqWNereJXJeepIhqeq+poS46QalxTIPM9O+ObHMeN4R+jx7wOlKZnsPv2a/3Xc/XN7/0mlNU1Teed72feksox2zu6pM9GilI88Cb9/kccvo8Tp2yLcuFBOEC7TSq70YgodXtyeGq1Rsh24wDSQ0uQUs8pzIEMSPuc6q4mcjBaQbng3txjQSo+mzq1ND7GBBMck4HaTjes/fu5PI5LmbmzzbNPPi4p88wnRspKs7PnMvnpTMjHETgWgA6PKvPNfh1+/lbresMO8cTIAAkeNtL79og0KHZVH0a5wtAwkzggJhFtZC1weBDUYUJUicIQExLiueUERFAElQGVW0Ck16vb1Uy6FUARZ51yCT6HAKICOsorEc+10UbyQo9vPdQfdXPX7xQy7ISSvQE+nRuGA1tOhkr09RtB+eR8eWalRUnc1XpBUBhvRI1FRHGw+MjOzq7I9AALYV5Pvv/2HsTJ7mu68zzZL7cXq61FwogSFDURmr12PISjo6e6YmYifmDJyZitmiHPbLdraYtSyRFSqRIggRQqDX3PXPi9913si4es1CQZPW4J1iIikTl8vK+u57zne98R2O/f7Cr+2cJOygIoCVq8GAgo73f7Vr3+sJG/Z4t5mP7wTvfsv/x3/87e3Cybz//L/9o7/7j/yNtAhwiaPCH+4f2+oPX7J133rGD/T3pI/zj3//UHn/+qdT4H73+MDijMIjKAGmJAAQd8DC5nHqZOfnUNAdIqJVLVkmKlhYT20mr1qI4/Ghii17X1sOR2RRa/dSqBeZryZaFgnWnc7uezmxBSVA0RupNS3d2LKlUrYiWhYX0GBTbBfYtF/bsk0/Uz4PJWBHFtN20zv6eHT28Z4f3j23K2JMFTTQnS+XSgS8zvWjDAeyQUJdZYG+WwkBUPsyBAJbK4OZvlOj1XujeBbsezhXtg3VAzvc73/++jIcPPvrQvvjyqZ2enavv+C5KQf7oRz9SROOTzz63T3772N7/4Dd23R1bbzS1daFiJSK+aceqzT2rpG2r1jJGhkT5blIwFJmfj620mgVHXiXC5mJ5zKaAWGhIzEOUEzMnE3fbRHgQGbaVlRdDMVTgSaPmUieFpRZAgjVzfT4RSAUDhOhmDZ0MUgWy3PQBAqOo+8/mKiHKuKONkczmAtaSpdlOvWz39nbsaGfHqkSCJ2OBCXhbxRLVZ9ZWzkBagQj8AkRZQbnh3macZejZs2VWqQWobIpY41yMBJw8RPABjgwNg7Rhi0LJhvOFXQ3G0ku4Gk7kIKPpsS6V7WI0slIWIdacyKogAaIR1aa9lFKFyQH1PCUaL5HXkWqI51Of3LD11KPYtlGVANLosv1f840ymsqNvmGGSbxXaUKhnKJXMOFswHHZGN+FRKKeZe17K61PNBLmU1Jb+pay7zSqtr/XtDLGLkykWkUCjJoblaLYJJ1Oy04e3Lej+w+subNrwKqD4dj644n1RhMBbsxp5h/pJICF5SRQ8AGPLEvnqJQqAqEoQaqAAXvpcq4yjlSUaTVqdnL/2I6O9gJQutsx9ouzszM7P7/UHg0ATIBxMqayysrOTs9tPl7YVCkTa0souVssaX5Ih2Ad0sUmo5HWqZ6HkZBUpGORVlOlR8CWYI6SkiFdJ9H+FzZhLpVCRZIUh73VtHK9gviELYorWyVrSwg2VdijloHdtFpqPYxHU0tIb6J8rFKPtIxsOoMBARshlKkktYLxAcDZabdst9PQOJBqNBxd3yi344B49bFsj8LREIgtjQRKIzcCM40Ut2LVnn1xZecXfXt+dmVdsRJIfVio+gvCo4sVFTxCWpdXnBGYkKUUUhrSQQQPKDA/HawUaxAmZibE6LakBz5eJRoe28d5m9HtnbzdHNt/G9AtEvXeROYj8b7bbLy845t3pPO2Tux7xE57bGP6NVmP3hc3fkUAa/lxGz62o2P7VN+F/QHSlvkBsc+CLbfNtvU94C772N8X33P8/zxQEtvgDurEfkX+/3n/Kj++vt/l+877L+67GETyecb9ueA4r8eaHjGAc9fYx/tw/v/6bOb4OxDgAEAJ3aLVXGAbKUYErCpKRwpphpeXl+HjMikCEMF56IAEGmnbAIoNYMGa31K5wfENwGcqUfm+gIgt5wj2Cmzir6hz3tYRdzxfWP+u8NDv+UXbPuZZe39I1YY/NpAQI16+gGIgQYdItkk7gpWPwPq9xxNwg6BmjIBtm4kvujyQ4BsGbSMC6u9zhywGEuLF5a/Hizle7P58PCVYyNsiyn4vnnryKkBC/L3xRvCyg4L35RHBcN839K8/BEjIAyP5Prhro8VuxDnzeslEwD3a65+NgQSvgiH2wnwWVMJVzjSkOMjhUgS6ZWUp19fJRA40QgnzJAIVoGeLjZCp8dJuB1bizddBAWdvxGkDtAsgwVMWYtqvU/E9pz44YEH4yaPsvunT5jjiHh8mfu/xHPX5xLjFYJcDCTFwhfPPb1C5nQtIoC0+LyqUt4sMF94XAwlcy/UWvPSO6x5AmaXsYagqENgi/PAZX0N8twz2iFHk79mABRk7xo2lYMSE3Y2DJOwhIVfRwTDmLw51p9WSkYq6+OCaagk4ZXObEsXrXVnvumuVUsHqKXOiqmirABDyXFeUE2vZMgGMWYtKnFTrtnt4YIdH963eQZGbWuWkfBQ0Tzs7pDsAJIQyRtRSh9YbgIS+9a6vrEuJRfLb5xP7zrcf2f/w7/7aHj04sg9+8XN792c/temwK2E8DqM3X39ThukbD18T6PP4s0/t3Xd/ZhfPz6xWK9mDkxOVI0P9H+cKOq4zXXDywjwLEVNKp8k9TyDmIOxXtFatbO1yxeqG0OKMhF1bDUc2JTI86Nt+O7VGs67I8eVoaM8HYxus1jYuJCrNNwdUqNaV+sCFiRwrKkakEa2BL76w2bivtSXa9OG+7Rwf2OHJoXUOdmyymNqyGCLBKu2mNkrtVPnt0wkZ8kFlXmM7D9fH6dC4ux4B9GqJWwZ6qao5WMGma7P+YCRxvocPH9q//+//gx0fn9gHH35k//LLX9hHH34ip4M4/dtvv21/9pM/V//94v0PBCT88hcf2nBC+U6in7ARGpZUWlat70gnISml+h5AC49oB2bXWGKKlRX54NwBDtTU5tOJLWdjOYqF9VLgwAtnU5JpDsC4wvmcjaSlwUTiOmkVhzmxKgNdCGXmlONO5QOYKOVUhi8OE87ycDIM2gSk6ywXlpYCkFCE+TGcUoHUmjWzo52GHe7uWoNxpLIHTLwSzu0EdzkwKqTFxxwLYmL8ik2RsasYM6ptyJgk5LvGAa/ZZDozCB3oHRVKNY3JbF1UGsxwtrLxcimq/tVwKMBmQsoBrASosQBUpUROKE4wpUQZY/pNaSBWUD49wJv2TVoLuwXAa7EQYyE+/wLrjGkT5pzvdRvlfwnpZbossNpmc923nlMwLIyzfpWqclMKFWaC9jKAUonqFVSVBAYFFUzYIxCyXExH0s3g/6Q17HdaVkqWtlpMVX0C5xT+HIARsfdGs2p7B0d2cHRs9XZb860/CkACIBmzCzBB/Y0QKI5lEcE+s7RcVDoNtrMi2DiugFjag0PPnF+c2qDXt1pasr1Oxzo7MCfa1mjWrFhe2dnFc7u46EL6sEKxrMfJOIBGVxddm0HZhzm0LBhVomCpIHBCXwB4qKz1nDELIEJxtbZaJbVWWgf2sBnvGY1tPYMBxT4WwLXlemGj+SSABVQLqVcFRJYbVStQsSEp2BKt12rJVpVQCppUB8YYBxKQYL0s2mq+UuoHGg7zBWOOOCv7yCK0fT61Amd1tazxAExopBWlNMyWo6zcZNh/9JOEvpSdqvEKUVICE7DSAGFgOEHLfvrltSq/nD47s4vuQPN8OF2IxYRoK54GwAJVSHSWr12oNZxvlEzVV2bsRbd5NqynKMVBNkzG5nJb+i4gwe3K/GO8ZmLHNrbf+L7Yvs3bkbFtslmEuf/k7ePYtsl/b97ZdjshDqDFDjGvvwxIcBs3BhHy9+e+SGxrul0iG6MSBEP911/zv++yb93W3nbf8f3F1437IfYl4n7wbs77V/49/npsU2lfzOZ43H4/n/JAwo2NWNmkU3lKC9e6697z3xdPjW33su1e3X+i3c7idTuT53rdILDr4xo/3t1GNv6vgYR/lfKP/18DCesEQyVECpjI7iT5pGKyxgBCvCA1e5bBKY6NtTwdJ75m7LCHxfuiyBTPuUMZO3cOIuTbcteCcHAkj0z+rkDCbUBDfjHHm6ZvDJtDJ1Iv9v6KF2oedPCD5LZD4q7nX+XzAAlECJ2i78r+MVDifcd4OHOFMUWICYM00NPgfAdFZATfmk0iqjWrKyoWDm2cHUVRFOkLhigOkW/i9CUHhzv6cf/p0MpSbJxeSBuJEDq44Ye/GwV83kuR0V4HEnxeORDgTrgDGPF8dlAl3uQd+PHH+BB0QyM2TPx+aD/RTW9HeE/It/V7o204tAAg7kB4HXB/DSCBe8dAIz0BpgE/XC9uE9+L802/xIaRryU/ZB2siUGRQGUjklveiKK6A8B361CpVK1SKtkCMatuT2kMyxGO3CREwaiicHGpCCBlJtvtAPpQqnE0Gth4xrRp2qqE5oMp0kUlh72jQzs6fiAgYUF+L4BVYa1+IX0Dh0HOnQSn1jafIurVD3Tb7pVYECj3Uyf+jftH9td/8RP7xsN79vknv7GPPvi5LSYjaxA1Lqzt4cM3FKGDEs1cOX36xN577xfWvbyyNC2r/CPOUpqJgCkCiQNaqRgVLxgngATNjwLuT6DkJqyFgtl+PbUa7JDF3IqTqRUnM1tTLrPbt0m3a8ewLHY7VqymdjWa2NloYtezuZ32hnZ63bUrIrYVSiHWZeyzfuTIL5ZiJKwHA4kKIsp4cO/QTl6/b3snh9ba3bFqs2YTnOoEgxQ/iIhfAPVkZOBGqXoue3xw7liPmouzLPJLlDFjKyh6swgK7Po8jma1rhzGJ8+ei679P/3P/4u9/fb37JNPP7N3//mf7IP3f23dfk/153/84x/bj378J1Kj/9uf/r19+NEndvrsMmgkEEGUk56alRvSRqg1d2y5piQkzmXQoqCHaQdAEjoIAAlQ1qHfrxYTW86J3Ab+N+O7BlDIUvdkiBPNJZJBqgOMhClAAmkQC0VIa5XCBkgoJiuJ15H6o3MKsEjlKZc2GQfRynIVNs3M5mPKcc4VxYeVkEjgbm7llVklMWvXy7aLiGYtgGnVLG3AjOoiCzl5zC0cQRxCnFSx/ahGUcp0OUg/y8qOYsDTpkotFSOBfbhK+kytrnKfgykpCwt7fj2wGVoYS7PhdGbj2UKva89OSlbf29P7AGA0vpznwpmWckhhZex02nbQ2dWch0lBKpMcVpiDCSX8blIfyaNX+kcmhOaVHERfJrJM32TRXVJmiFY7mC8mgrCrUKUBwJmpRrS8WkmD2OhiLqo6DrsUyxlT9oMZDI+V1StllQNl7XeaVVVsONhpa3xnk6FKgeLgo20CW6FZr4paT4UTUqpIbYDRQc49EW60RQS04bxnQIL2Rco82tqa9YrNiXYvMjtoFdYnrBLYS/wMhl2xFArFpTVqNas3wr5RS8tmCVohZ9ILUa4+QIIYCTjqaxtRtnAyt8V0IfDJ06nmowCMX19cyTmmUgTfKdFRpTbUlaoDwgTrYz6i3ANrohSEIjlzbGndyUDgAMd3qVbV2V1r1qyUVmwNA6tFemJB75mtlxSvUEUZ+hzwdzHld2HDMSlFC4m30n7aLhthAhA3F0OoUjJrNWvWbjWV7kY1yaS4zMpOLjaluAMDAVZQKCWKvcCeRZ8dn9yz4+NjaS3Axnl+NrTT51374vETO724tu5wbCMADlZPqaZzxYEE5mkMJDCOSqnKVWjiu2JWrju77pi5XeX70cvsMLcN3C68zT70NsRO2X8tICG26d328efcnnEHMQ8kePn0GBDYBBmzYJnfk9tQ8TViX8H7PbbV84yE+LNuL7+s/2M7Nn+fskmzuZW/r3i8XgYm5G3s/Djf5jfEbY6BC59jsU1MH8RBIk9pcXvsZfcfg03x3Ivn2cv+H/tPjFUchKONCkRs0YyI/cfb2/c1kKC++W+JkeCT6IaNALpesBViOgiEZfB5zB6InZN4YrwwITMgId4s3ImK6WB+3fzCwlDw52IkMnYG+W5/LUYAfXOLJ2o8qePN0D8Xo7raBLJBvG3BxxtDvBHGC33bQomvt20Bx+Phzp9M+i0VIF5lo4w3yfzG/bLPE0FwNXw2KOVeZxFzb4/3XTwmPBdSFqgjTfQO1fUABGCMtFqUG6tZrZraKgmOFhEkxhtauwMJ5KnHzrdXU3CdDHeAXYfAQQTffBVJqdVkpPrhHx/87owHxzvUrHbAgO/1FBpnMMTjzXXyeYjuhPt8DrmfIfTkjIQYEJFRGVEjMcJViisT3CmXqXse9Cnod94LqMOvAzcwEvjlup4qETb4uS2W9F9WwSACJGauSr4AACAASURBVLwNXIfv8vbGIIIDKf49L4JiYcxIbQj0vxcBv5CjXZVDhNhi/7pr3csLm4lCO1HZuNlkYNfnl7ZezuR0dzoNGYOAH4NBz4aTlSXltgT2uP4c1Dut2/7xPTs6PrF6h9J/gb0CrZtxJl82pFgERosrlnO9a0r29a5U1x3HYj2f2OFO0378/XfESOhfntv5s8fWqJXtwfGRqjLACCHXG2eROXd9eWG/+tX7dvb8mZykvZ228nMb9ZocU75XAFalarW0qtxeooRSNk8AyoJaCNoHlcLKduoNqfUXJiNbdAdKa0gwrMcz0fDbac1anY4VqqkNFyujknxvZfbJs1P76LMv7Xwg4oAlVejFFeLrQd8AwHWxtKYtlXdfa6R277V79vpbb9jhyZG0EtYlDOWZnAScgTWO9Zo1G5y3EPcuSdkcQCYABQFAyLApW2aK8A5G8T4ZcHyG/P1G2y6vr+3zL55o7v7wR39ijx49kvbCVfdazoUqCqzRmziyg8Mj+/zzz+3/+o9/Y++9/xGKmzZf0UBCnzWluRTLTUvb+9bo7NuM0pBKHymphKRHpQESYCQk1MPjfnCOFxNbzKYo08nJK+H7ZUCCgwkACdpjSbOChTAbWXGB0vzSKuWiVaV7sLYaGhjVogCbMNcCUwPBR+4HRXr0O6RBwXguFkqBaaaUOq0qck9oGQ0hHhPmTBKi2ET7XX+gWlpbEXqwbCq5rNLdYEdJAOizaD23rr0JVkkWoQPIKZWrYuyIMZGUbZUkNpouVbmBXji76tpcbnSilAaE6FbQ23H2SYdqNWwwGlm/39M6JlpNSg7gGgyF2WRse7u7drizJ2orDil7Ef1CP8LUcX0aOdiVYPQ6kOClejlm5TTkgATYD352SZSXeQUbISsFy3yT5g4imAWygya6X55Xf0DTL1EhAJbXXIyDxWxs69VMQMKD+0e2127aaokgbM8SqicUEcwsCTzcaSHuWbJmu2OtNiWLU2lMXHeHdj0YSEiSBQSQEEYl/MKIKKxXllYTWwBeZcF0iCLsterHSsiBns3HEjtcUMkDoc6MkVBLE+uPunZ1fSGdhOWisAESppOVWAaIK8JGQFBTJR1LVc3p0WCsdIbe1SSIFhZDWVqqkkhXo8i+lBiLG9aHmGILQCrYFIHavygsbQCLp7AUyCgQKC0r2l9q1iypJtbYa+t8n63nNl3NVCK0BghQhYlSsMlwIl2V4XAqMEGVJShLClMBEDIrRwkARaoYbB+qZiDYWakimKgElowBJ8EpVckRqM13ZYw65gYBj/v379v+4YH2635vYr3+0p4+u3oBSBgjjEkJzjIpgKuvAAkBCMq0OjJNIJ+DHjhz8DR+3u2/F+zNm8zerWZWHjiIbbP8B7bZibGNG9uu+YDfbTae30/8euy45u3bvB3pdq63YxuQEF8vBgZiW3abfc01tQ9lgcg4QOPt8LRV//58e/KBvHw/3AYk+Pu23V++r+IxyP9/23vz4+htyD/6tfJAQtzHvOaMWd4f+wq8dhcrReBZ9uPf4337svuK+y1m4XgQbjMeRAdzVTFiH+y2OR2a9DWQ4N2gx3/LqQ35QXWDKixyEP2A0PsmGS8sd8hiEMA3Cp/sTkt041YGbhZZ9ui103FipPFmsWTiV1GpGW30kfMVAwl5oOC2DTR+PgZHnHnhi/IuIIH3xQirf84dsts2svwGFm/Q+cXl1/Lv8s3f++hl9xj36bbvuKu/iCC4c4pB7DoD/jkHg+K2+VyRCYBjkQEJ0BBVZSEDEiqN1JJiSfmVypPOgATouTiHcrwzIIH74Lv4PM6mAwmuN0D0RRTOHLUQg9NTB3ycYyCB+/DDyjddBxKYlw4k3JbaEG++vmHGTrlv1LGzLgM7yzv2lAJvk+skOIiBgeyAhbMfHEigbbQVY9yFGHnN2Qo4hQAJaB74unXARSBAObAJfC3lQTTtXVteD4BR+G5y5UK/3aQ2+GdEeW40lC+N4N/F81Mb94mQz2wl43VkAwzk+cTKpZKABOYaOXcwCAbjpZWrO7ZMgsr3DAO8lkofASABmm0hQTAr5OWzTwUFb94f0jVUdYBydcOhnZ+dihWxmE5thVjebGx7rYZ989Fr9vDevkrvFRdjOzk6sO9/9zv28OEDKab/+te/ttPTp9oDqYLx619/aM+efqnv2NttW7OORkeq1Iaw3taWAqLUKIq3loOF04DWQRD0o1weQELBWtWqVVYLm/eHNjq/sOl118o4/kWM/oIE2gBlVuQiMt6Nlo2KJfvw8Zf2L7/+2K7HZgsc4mIiJxGnRpFYBNdWc2vjFNlKFRGO79+zN775yO49uGeVRlU50EQOATmsBBMhS0tYLeSkroUwAJYF8UqlNGQO2ma+ZmKWschhAGC586KV0tR6/aE9PX2uyHi90RIIdnB0Yo++8aZ9+1vvSFD08rpnX375RA7T48eP7Wfv/rP9+uNPBCTASFiiHk3VBsrrVVrW2Dm05s6BGAk4vmh0qARdll6DdgF09hUlRldzRVsXs9ELQALOAk77C3t4BiQ4IwEgoYBoXgGgqij2AAyHFGZCipJ8xebTcUidGY4lJgd4iiZJUqrYNdVKyMpgrNsN29vZVXlEHNUAJixtOh7ZdDIKIA1AlJxwnMLEatB3s9QZvgtNApz4REK2kAYYbHd6cMYD6K+1CbWf689nEuskDxyq+2AyC+BLNVV0HUABQVMxEZR/FsRDiSxjBJASBJgGKIduAGAIa5t5TCS92WjYTjMAm8vJzEbjoVIbWAuqDJAxVtSuTJBS7IIstUHnmwtD58oHB30ubAAZIRorT5UL7JOVVdNUex5/D6kQMx5vDGiANdYdqQTE2AES0EgAOOg0Unv99WM9kuow7F9rTNCkqFZIIWtYu1G1ar1mnZ1da+y0BcwMpxO7uh5YdziUkKRAcv0GcbJgj9DQpdUIs69hcWT74zysJcAgGAkCfFcz7ZGjcU9AwvG9fbF3qrWiPX7ymURiWUMKqhipDWtF25cY6auCLdBEmSwEYTCrVouZgITpYGLrGVScQmArVCrWrDYEUjHHGKM15V3x7OerwCIJMEjQSCgsbZUWBSTAAGHMClRRwMkHsEWEcbclh55kGn7Rh6g2UlVfYb8cdPta98PBVOAhaRkrzgyqOdH2TAgZ0BT6U1lpbjBBKgISKM9ZUk5P0CVBIyLLdtX1CVYw1yW2e7BvJ/ceKPDBHLi67lu3t7Bnp9f25Mtndn7dtyF6IRIUrlhSqUunIWYk0KYYSOB8cfvLbePYxss7YW7vbezXO4CE2+zA+Lr5/8c2R2wDbgMS7rJ/t4Efecc1bzfG338XkMCajD/vtkbsJ2xzrP2+3DbzPs/bdzEQkgcxBGh7/tBdHRGV34z7e5sjHvd53PbYls7b1TEg87Lr32aP58c8voafxbwnHg/eEwMF27rAX98GIuTnxm33l/cJ4z4hEOE/2z7/NZDwChPzvwVGQh5IiCclxgypDa6c6RuqL1BfpLGhEEd45QxJTOOmxmsw+IMjxS8TyamPvmh9cvmBHG8GcfTbjUbfZLYt3tsWtG9uMcoZgyjeZjfS4jblN6y4z9z5ug1IyC+meLG6ARgDBflDK+8E34U45sd324b2sqkMIwEjzUsrirYaUZXc6c4fqG7wASRImBUDvRSoT7VmQ4wEBxKKWek8ohk4KlP0CrJa9h4BdedUn6c8VSXkovrcwThTKoTSYW4YKtAe80CCH2b0haJDGeodAwlcg+v5fM4DCe58xMDTBkCBWu455VmbvF0Ogvl1nVHBuPIcf2O40xbuES0JvoO/PeWB1AUcbs8PZEx4jWswVg4kQOV1RoKcu2itOZDgn/O250G9eK074ySAOaHcJoJa4XDP6rkD/qBtkYGF94+ObdgfqJ4wQALaCAWcJeXHDgUsUMqLfYL8WIlfWhCKnCzWtk6atk6qcoyJmCbVqoAE10hAfBH6pI+9FL5TSoGFaLuLZaFa/kyCj5e2RtqcyPtsbAedlr12dGCv3zuwdlq2tFSwk8Nde+ft79g333wkRfZ//ud37eOPP7blamHDXtc+/vjX9vz0qYCLw4N9OZRE0MqVUhYhDqkd1XJBziyiloxZFTAhwRUIjiX8gSapOkRYRxMbnF/Y5OraktXS6qWKItRQlGHXKkrcbFmlvWv9hdmHXz6xX3322HqTuY2h50IXziKwa4EAoczgYaVktVIoy3RwcmhvvPXIHrz+QEACOdD8EuEj35/IuoCtTGlbqRKUfZ0tN0BCkMO4AXKp9iHAD8dEQIPXrCfNAPu/Kif2qtvTHCUyjrH+5je/ZT/587+yv/rLv1YJyk8+/dz+/u//wT757Wf2/Plz++1nj+3ZszMbDhc2mS5sRhSzULF1qRaAhNa+1Tp7lpQRVWNveRFIUMrGDMp2T4wEBxKg6MNIIFqMI4wfHhvO7FP6W4yElZUWU1vPRpYUlpbWylYukGIwF5AA9R1Ff9YfaTM42+MRjk1BqVvQ4CfztY0pR1cIbKFWoylgidQAHEwiskSOARO0jjImDb1XKSRWBggtlVVFpF5LBVwEbYKV5lqlFNKV+NX5VQ5jo32+ULDeeGhTALX5zIajiV31EJxDL8EE6NbbHVX8GM9DiUiAB1XkKVckYggoBggHUIIzXq9WpPZflyghqS8LpWrAKJIhS1UMlRsM+0KtHJ7fnFsS1A2MD9+PNH+cQuxpQNke7iXcFO3PSj2qaoPUC9aam5R8ZX5zznCPA9KWlkHkDcYM+5WcecCgiJEAE+H+yaE1Uyo09AUkVBXtpuQgyv+k3pXlmKIt0mh15ExLZJEymZOJVdKm+rlYDFoQDqyKmbNcWCOtZkUlAsgFewAnV+VIS0XtC8WEFIWh9fqXEqu8/+DI9vf3rZgs7Te//ch6/WsbDsbaB9g95jMYL6raqFSEJWlG5P0vYK+sNacA4EnpSotpKMG8XCntod1oK42M1/lO3gNbh4vzHuwdmCa6D/QO0qLNAAnQ9EBUDZJHtWSVtGLFWsXa+x0xE8jTAtcos/826lbOctcHvUEofymRw5XNKBMbcL1w1mdlFxcwxAASEspPVqyewmhDWHSpPRPdEXc+ZVtk84MyrJwZ6NjQZ3v7hzrvAdevuyM7fdqz55c9O3t+kel/wLqhug7lKlObTKYbICHsfdlczQTeYiDBz3y3R/1Md3vI7Td36PT6HUCCr9ttYIHbqNtsdN+ztjlxHrTwNXCXq7LNRo4dyzyQ4H+7jeyfj+1if86BhNhecjsiBgFus6/zgT2/X99PYqc+bke+P1/WBy9zZvPj4/fsfkgMHG18huzLXgVMcJvzNgAhD4Tk2/rC2ZWVgIzbcZd/sO312/rjNiAhHoN8vyfSIbmpwrPN/7l9bL5mJITOy3ro3zIjIR5En5Q3jrEg7o1qpkdaecadMRZUTBn3CK476Mq3i2qcukPIAeqK9nGOdrxJ8X8iDo60qiUZ1dE3bf8779z7YvDX480wnux+T3mAYjP5I7HIeOOMF4/3Vx5Y4ZrxRnDbRhffUwzExE6xb2jxxuoHxss2Sf/ObRtQvq+3XQdRIsaJ743LE+YBhPxnNebFgqi+iihhoGepDTGQUK3UFPnC2IORQNRrQqky0VMDXdPHyJ3fWCPBX3Ok2kEEBxZYg57a4O91qr7Pd2dVeFqEH3CethBT+2Mgxsc2f+j63KctN5HcGwDNmThxW7kG9+VAAt8dxBN3NtoGGOjcgwMJ6jPy0DI2Bu1x8cYwPtBmyQ0OYouucRA7+iEtIYAmXrnC7zs+6H2u0HaMdqo50A4cyXCPmap/5kzyXbTv5PBI+gjnlCG8PLfVFPG0hS0mM5sOQxk0BxIQNeOaGwBkndhkESjtDiSUajXbPTzaaCRQtQFjzQEZonyNZhqMdlJx0B1IEhsOeirdSBsAEYo4XwAJ7ZadHHTszQfHdtBpGDVGoK2fHB7YvXtHovx/+OGHdnp6KqBg0L22jz76ldgN1VrJjg72pVKcYlxXAuMA4FXAkNgHRUVxNS4ACYr3rVUGkKhyjTFjbIhUDgY2Hw6tCBWeCCqRxyH51abIfmP/0Aq1hvQRPn1+YU+v+3YxGCrlgZz3GfckKjdhc75racfVkjUw+Ntt2zvas9feeM3uv3aiKOsMJ5kShxJbRPcgAFLk4hPFVd4lzqKYClH6i6I3ASAGJGD+EBkMIJRXbSC3GSXnusbmWoDR0qoIvJWqtrN/YG88esv+/Cd/Kaf1s8df2nvvvW9fPnlmp6dn+vvq6toGg7mNJ3ObAioVqwIO1uWGVWrQzFuqUx/uOTBkAC/4PkRGFwgrTgbsIHKw4tQGgAQYCUotyKJRWs9ZdYDASFhbmdSg6ViMhEa9pAoOq9nE6tWitVupUltIl8DR7nYpxQr9n8oqHWs0W1ZudSTIF4DBkP+v9KXRYAN+UaWBvoNSDnjvexkCkTUqMxQTS0sVRZJhJ7jIIU4fTlbY48NZ42t2BihEpZPFTE66hPAQLIWdgBfH/Kg1LG21lLoypSTkFH2BAPaQEgAgAshEiojap+h+OVQnoc/5mxQPWBICO1nXgRmmFB7ZgS9Sb4lsa21UQnljZ5E5kCDQObMXJMhIlJ/nUNhzoUZpJQCWmUr5NVstgTS8PhyOrD8cblLO0OygmgRCl/QRIqqkUpWStR3utmx/r21phf3h2iajntUBaipBg4IqN81WLTiphwdWqTcEygzGExsBirFGVZ0BbY1QJluYVZZSBSgksUmYL1kJ1ekoVOYhZUN7VaOhfQR2AOUo0Ug4uX8o53gy7duz0y+sO+jaaAiAz4xkPNivITxQChR2wdrWVFOhTqryBngX4pyJ1ZLGpooD7UyrgECpUm1gQQBCiHVJfwrICpVXmFKrwtpmxaVNARJWMwH80j0qFaxUSZS2g2ArJcJJ/yAQkMCyqKKk7/sBAq0AkZxFlMRcSmgRcJAzQ2l8AjBQOllLJ0HlN5X2mFgKMEZqRTb2ANY6N7P0HUQS0fmBwaES0DXOD9N1B8OpPf7s3C57I7u+6hkpDaTuaCYD/CRVG1NRZr60kURTA5Ag4CsDEjhfHBx1QCy2wfz8pE1+xv4uQMJdzmbeZoxBOcbT9wru2e3kGEjIO6J5O+02J9BtGl6PbZ7YcY3t4dtsY2ceeftoj/sIHiDJ26bbbHnvU+8P9z88HfU2J/dlIMEr2b8ZQBtfJwaQ7rLv3baPPx///y7GwDY7+zbwIL7uBshxgdJbnITYf4rfss1vuK2P/XM+bi+0bwsj4TbQ5KtN/BpIUJ/8/wFIoPyj5I2iPGoHEkIu8k0kikXlTp4DDBgZPsE9asjnOChxGhxE8HJt8eKWgTp/sQ5t7HTnF3E8kf06XD/eCOPr87y3KXbUX0AZXxFIiA8XP3gcNMkvtA1IkW3+vjFxDc/F5z0eaYojTjEl7FWAhJeBDL65v+w9HLjOHFGkCVpmFj2n//KIpm8S6kNq2s8zI6AQHJxYIwFGQpOIewQkQIMcjcfBoCW1AMp2pgTP93k+mB+a+YOUe+Fz3laiqp4G4UCCi9P4oeYHsoMPfmj5Ju9AgjMXYuDI7z8+eH286AsMmhsnt7xJy3Dnnc9hTPODs8l7KbHJd9NugASlfawoYxgouzGQwN9xDrKXAgoOBVHGsRjBzuRwR8PXqoMnfJ/fv1NFuRZt8bVMm2lLqMfeCXTipQXHSOXIAqjA+/k+2plWa6p3fnl+oaoNhcXKSoWVTQahagOvLReUCSuKzkofBDk18nLL1h8DZlIZAvbtWs6PUhvunSiaSsQIB8K/m7FtNoMQJekxw8lY/4fl8fSLx3Z5cREywjFGZ2Pbqad2crBr33rjgR3vtWw5Htmwd6G0AnKkqXQAiIBO/O5uR4yE997/hZ2dPlOu+8Hhjpw7aLg4WPw/OOYhsoezCYDAe7UXcjYuqaiAevrSisu11YnokmMN6KZo4sSGvb4NekObDSnlV7RmZ892j09sVizbF8+v7Murrg2XKzu97ll/trDeGLV9HJuSDHnlQ5tZs7C03UbQWdjb37GTByd2eG/fKrWyTedTgS5QvgEPppOhxhKjHqfXRUrl3OFW02eMDI7pivRqdAFC6VbGPIAJwYHw8n5pvW2z6cLOLq/0uaPje9Zu7YldQnMBEhBSvOx2VaYOp/uzzz6zDz78tV1eXhlLYzSeCUgoluuBgZDUQVbMyqm1dg7l9OIYK1LNmptOQwlR6NJzQABqQoSqDYgtFlZUbIDGzVy80eDJAwkwEio4UZORlYora1QR0KOE5EBAwm6rbu1WQywCpSQNhloH0K9hJNSabaWkUMNewGCNUqmrTQURX3ue3sR6K5WDeLHOo7VZByFN6tujVoHmAbRzSt6hSeIGBn8zf0rBCfIUtNF8HAAELaGSUgAAbUgFWkCTZ28thvx+/g5ChYGVEiQVV6L4e2ULpVRALyfdAIdztVCag9hhAoHnBvMHujoghCrRjGYbx4F7whGVQ4toXxY53sZI0PnHqmMf0+4YRHt9DipibmudL812S04kzuZwAJAQQBr2FIAMABjAHnLtARLgMlCR4Xh/x9qtmtJVBv0rm4771qqloXwZwq6VxHZ32yo3u7O/pzKSMJwoKYleC6ATe1Kg22cBkwxIQGCQFC2uw6pRtQn28MFYQAKeOmuMMW+2Uo3vZDqwdqOh1Ab6qNu7tMHwUnox49HcUFdBzRBwXqnNy6KqLAgEoEoDwp9Ua0ErgfKypYolVrO0EvZDfiqlqtJNmDs6d1aq8K5HnVsw6KSDQqtXtoJpYDNVAxkDNCKCXFgKCCqUi1Zv1a1Sr0jwEimTAGmFM4m9BI0flQxW5QbYhksbjuc2HAE4hXUjEIyzvbhWu6nY0EBsslpQ2slq7awnGIeBjaB5oHMtA3r291VKOtiMsD7YAxb2+eMz6/UnNuiPlNKwZMxUyx62VeVOIIHzJQYS3IF1G9HXbgwk8NommHAHIyG2vfJ2qtuAsb34uwIJdwV83PbMtyO2Z9xmzjuwMXgQ/z8GJ2Iggc+7jesBs22siRhIcCDDwUX/20EbnVfRT95J/X2AhLzDHN+3t81tvLh/tzna+fvLjzHr5GVt9HUb36Pbvj4u8ffmwYQ4kLrNzs+32f/+XYAE/8543DdtRH01+7kLiPhq+74GEtQnvwuQoIXiB6XSHsNmWU5CnfbbfuLB803GNyAmUdDfDT8v26jixeLOqlISOaekSn2jxu2ThMe8o+7X8e/DwHFnzx3POCLqYim+8caOWdiQv0qL2XYft/WPgx0xMuibkoMHeSfwhc0Li/klP34v7lzy1hhI8I3grkUUfyfXcmAidkq5tve9P//Sxr3Ci3dttNVaY3MVGXwZVd/n2rb78ueUq82kVpgWgzU4yyjGQ9lHGwEgoSRRuhrujHKMARKCgB7KWqGEYpx+EINJWmcZah6DC86eIGqEsYZTq4hlBkp4X+IMY/C6o84j38V9SjRstdrUQuczvOaVHhwN3xYJ8E5zIIG+43u8rroDcHyPaO8Zu0A16TPAgD4GSPDXPOWB8o8Yzg46EQ3lQHUWgIMFGGgACUSXPRXED3P+do0FDrO49CXX55d28RrUZmjbPHJtRbf39vUehLS4Bww32uFt9zHrtNrW73bt7PS5KiYk1Dq3pY2hBl9f6DXCeCojlwaAkUhd0HcoWG+4QC9fqRPoAEAlbu3u2d7BoaWttpUqNdH4w5oLqSiuocEYQHNeLGYCEs7Pn9vF+blNhwMJ31FHHrHFZrVk3370mr316IGNri/tlz9/13qXl7a3E4AEyhPeP7lnb7/9HVvNZ/buP/3MPvn4I+kf3L93oFQARNUQXJRKPVoLpJnUoHwntkPt9QT69NiSFeX+Ujlik8HQRt2+mAnkmR/s7lmlWFLVgufPnlmf+u+DqaVpyxrtXavUWzZZml0MJzYklaBYsaeXV3ZJNHwwURlVI00H50tVIQq2V0msBR29zZg2LG3WrN6sCWxJ68zHmtIaYGlALaYsIukYCLax7xONJTpIxF9AXMZumS1W6hecGpxDnHjueTJbaB4AJKCjUUtbmkOPv3wq55qqDIP+xH7+y/fENPjmW9+2eqNj08XCWs2OPXzjkZ2fXdr//Td/Yx+8/6FE2pgxgA1LkkIoAVlpWbHSEEMBVkKNagSV2ibFRdoY07HNpmNL1vMwvwCEV7NQ9jFz8LaVf3RGQoiCAySsrYA4I6Hm9dRKhYWVocgnlD9cKZ+bMp9EgdELAFiBkYC2SVKp2mi5sovrrvYSKjioKslsZuNMQ4Bc8vFkonNU+z6ObgbUksZQwxAT9Vx1KcRGgOXi6Q1EoUlJQWOklF0bR1pgXlqx8WIq0AYaPc7wwcGhqnvQpvOLK+2z9J3A4iKCiwGEnapaDpoCaDJQihJnNbBNABTSeki1IHWB+U47FJ1dBsFa2qozIhLbcudP+xSpQFkNeIG+GeAvXR0/Y4hwU/UiKwGsfkkCA4l2CvgYz6y905EYInOQudcbDkJZSN6P4z2byEEtUr1hNNK6PDhoCxg62N+xcf9aIBpgUYvxFGBE1HthtXpNZUuPTu7JJgPwgk4PcIUzDZCA0r80HDiLFusNqBTSAAHalorKq19HAVTCcQZsod9b7bpSXqhSQMoTjAidd8WVjYZdpR+RDkApwrnKKDIOQQcFIKGcUNJyLvCxsFpZm/Oh0VSbClZVn1GvnfEgvYG9Hy9cgBHCg4rAUzoSccOK2CXBHgUSCGKiAAhiucBcW0wkagmjqdaoWWe/Y2mzoVKRA8SY56HCh85HtFLYnxcAfEsBCKNJqN6AbRdS6zAREOYsisFB2UvaX6sFIAERShgZnC0wocpU1MnS/Y6P7mn8uSf0P9yxpMRkbzCys+c96/bGSsGzEqzHkgAFQEyAhCllSkmxyFKzXEQWthJ9ILgxSx1yu8btY7d/YzMrtqNlh2+8XOcRxgAAIABJREFUgLtt+Bgk2ICJ2dnmtqo74G7jx4/+ebU7a3PsC8T2o/sN2+y/2KaLbf3Ytt92N3knW39n7kceAHDbw21xt+PyfRkzTWO7OL5v/6yDIjEQEd9f3jfJf+e2vsgHyl7BpH7hLXc58nEgbNu1YyDhNr/Hx2ubD5Lvz/x38NnYp4jbc5dvwLV8/OL5FM9DFSiOUo3juXV3X94NJDC/qAql+cVGgs/A/CeFXppRd3/Lq7yjsP7dWv4q13zl9/y+QAKHaVAo/uMDCfFC9olxA0isLWYkbJuU8ULzheoTU3+DbGcUf9/8HXxwx4f7jJ3vuB1Qan3BxyjZq0xyPvfHBhJodxyh9kXjxpAjlrcBCfHz3n/xQeUL2w8SR8LjxfnKE3LLG+/qx3IlvaGaZmks+bb4Zf1e8kAC+Y2QLR1IaO5QTjIACVA+qd6AQYXNiQEgwxoKJfNfFNtAy3ek3zc//naWQX5D9Ai1AwmenuH95mMW6ye4E+wihF49wZ1wPks7HJSIIxXxpurP0084336YKG8eEbMM0IgBNTeqPb3Ax73T2d04HxjJjBdUTn75DIYT38Hn/PoOJLjYIvTkOJLi//d+dYCIa7uYpQMsbhA6w4P38D01IneZRgL3rjKLLpxFybYsLxrDFSfq6uLCuhfnthxN5ZTNx1NFAHGmyTnHkEUFn751IAFBru5AEl5SACfaTvlHovM7e/tiJJQq6abkH/1M+xuI2SFQuFrpu5kL/X7XLi8v7foqRB4TACPK7qUVO9xr2Z/98Af23/3guzYeXNk//N3f2IfvvWeL+dhOHtyXQ/X66w/t+997W0DCP737n+yTj38DydhO7h2KvUCEkzro0IMR3+OnWk2s3YLKH+jf5CKTv5ysyMEuSWGdv8njdgCE6gO0mRxslNjHg1Eom4YjWapaoVyz6apoYxgaVlRt9O54bEOERukjwFecIKJ1xYI1CgWVvKumlE0tK+JdqqJRUxalerfTyHK4V6L5h6oBUMcDuMD7ABsQD3QQgZKqJUT0CmYXV9cZxTvkvQMsdQd99XlQ6YXyvrarbt8ePHggXYSLiyv73//P/2iffvaF7e7sW6O5Y1VKtx09sLe++W05Pf/y3i/tl7943548eS7AAVCJ0o/FSsZIKNfFUABYqKUNieDBkCDazrgDHkHJt0Wo2vCHAAkAEAY4tJ5Tw8IqycqqxaVViiuV8ARMwOknIsz+pWg9VUbWZtfjmfXHI6XowUhgbcKYoE/E0EprSuWaZ6KmRLYlXFpKBD5VrCTwSWACVSRWRTESSJFhrFQdAzAABkqN6O/S+qN+cKQriZT0tZcWCwL+9vb2rEoJyOlUIBuOeKCNI4AXKk/gpDtlu7ii2gSOcqhgRPtxtNFJ0N6J0B7ADRRxSixmori0XWfvPIhCbs6rYnCSaWu85+GgyhYpBpag9vOkJN0PlXp0ii4pNZlWAvORddLZ27Wdzq6AhOt+T3oVRMBpd6VQVtoAa9AKSwEJMJ+OjnYEJHTaDaVYzaYjKydrq8PEqeKchz1zZ6+jKif7B4di3HR7PRtNSAlCpLQs4CyA00GolFQB9kpAJcAs/i+MwcuyyoGm/CtpKCbQs91pGICryh2q6mbmxK6pvtAPbJ+sEggpAgAKpDdANUEjIQVEm1OloGcoe1JtZrezI+BqVWDOITYZ7DDuCT0LHHzGrYJYhiqAhPvlvQpiYI8X+UzQTkEfBgN9TZlHUsbGAxtNRwI5cOQ9VQoGWGAjhdK7KqK6QstirX5TGcgpjJigc8E8lAOosrlUuykKkG2p/GVJ5VaZe8GmCNpatbS+ARKq1VRVO5geAEiwn5ijzKHhcGznZ30bDCdhngNCJWWbwb5Yw3Dh/JxqaYkhBYAFwMDcy1IbABJiWyt29t3+yDuuMZhwF5DgTn9s07hN7nPeQQGedztom/O8LQDlDrdHxuOgR9412mYLur0ZO4exGXkTtAgMWu8r/7+zxBxIcJDUAREPJHof5p37uG9vAxLi98T/d5vM25sHQvK+T/67ve/+EPv6LiBh2+vxuLj/kAdE4jb5++8CEvL9EftZwYZzfaOw/8Rje1sfxECCv+cF/+9rIOEPmT7hs68CJLCB+49yAjPKFug3P39sRkLsmMZ3HBYdVbcCxTG/yfjkzQMJsVOtSaZ8u+CA+abhkVwHEtyRcacwXvheTmzbprdtI8iPmjtt26LY7hD7BpM/MHT9OxgJDpL44ok3br/+ts1xM+ZReStfvDeMkBtk2e8/BiZi1Pn3na13AQkJzkumlh07yPGm5d+9DUhQtqbqqwcHB+Oz0WkLSEBZifrantpAjiUGN7mYOAT8EPFyh9fvPZ5jschivPk5kIBxjFPpNO1403V2gQMHOOTcoyI2FqIlPr4+rrQBZ9ff40Yvr/u4cQ3XLSASzvd4OoUzTfzAc70E37SdqcAa4f/75MVn6Q+0j/cjKkWpK65L9NoraShtBGGxjZYI9NtQRcDb5yCCj5k73G5kel85A8RBP58DtDvMg2AQy2DX2g65wvFa9r5GeK13fW1XZ8+V0oDYIk415Rdno7GtoJoL9ENoCyFNaOrkdBet25/YYh1KiQEklGoNa3Q61tk5sBo56NVQ9o12QOIOQEJjwzKZZgwPnIveNTRhjM2gEA5Nnejkg6M9+6uf/Kn95Z/+0Nbzsf3nf/g7e/dnP7PrqzPlXhON/eabb9oPf/A9CfD94l/etU9+/SubTYd2uNuxZq0aUhhEoR7ZdDRUxBHHHacFJX4BJUQOidwiglZtWKe9q2oD0LMXGaKOmr6wUwC2clWq56dPn9vTZ89tilNWSa1YrlHU0SjvR87xhPQW1gv59VB7l1SAX0s4LqE8noA4gDzGDIdgKaeFcoatBur7BTEnWmktpJdQHUI06qXAEnLFxdIhHSApid3Q2d2RWB/VGJhhhVJZ4AUpSQAJAArSK8jKIkIJf/PNt+xP/+wv7PLy2v7X/+3/sPfe/8CqlUYACRLKf+7aozffsrfffkf3/9lnj+2nf/tTO7/syvmoNXYsSZs2W5ZsXUIZvm2rNXMCwbryxuEMa4mQLboPw035x5iRAPsCRoKnNmz2s0wjwRkJsDpgJAAk2GqCZr6AhFqysgpEBNJjWk1rNxsaYyLDsKokUMi8ny1VDYHrA8CwJqT/goo+zJRiwabMiWU4I9krnb5NZJh/xMfljMMMpLwCAA8gA3oJSUkRYNY1TinrdEjVhNnCrBwECYkcO8jGfKZyhke6AK0Cg2Nqk0zgFk0Mrd3V2haksinyZHLGJWbKHq4UgLLeE2jsI12DdB6AQAniUhp2tnwBSKA9twEJ3AP94TYFDImh0ixuosKkXPAe7WOlkl33etYWsLqnfaDb7wtIUErk2tRP7D9gD8x9NBx22lUBgI1aSWtgMRnacjEWI4E1U8aZpaRroyFthM5ex1qdHYE9sD3Gk1mYa0aUPaSCzABGAYTQKuH8Iud+kQFEJUCfTMQzq+rA/iDNhjS1nd2WHP9qLREjIQifwv6b2XgEEB1EJWcL9AVIG4ChEHRLkN1MAVMXS+v3rgUkHOzt2eH+gcZ5nZS0T/B+38sriKiSmiQdntoLgZBQfcLTZlaGCOIS7QBsOIDIaknMH6rqAFgtVnOJXQIkACoojW/tDNagpcJcHI3n0iwYjKY2R9/BAmgB00H9NxkrFaRSKqgCDiUg2ZsBl2vZ+Q2YKW2ttKE2B/ZMqJLijDgAE6XUzOc2Gk2sezVQahQAwwo9CfYJMZwCkDDi/EE3IWO9AMDJboOhpYh6ltIV5Zr7XuF2YwCSAoDpztmGUXoHIyEOjnC92D6IHfPY/nObne+KNRrc0fbX/fNx27zttzncsbOdd15jgCS+T7+W26P+KPAA2y/HZo4DGewTtwEBDj7469uAhDwAkbdB/R5e5ojH9vltgMbva1/fBSS8ynW3tT1+Lp538dhvwJyXfImfA9w3c8kDWD4X835X/lLbfLB4njgjIfatXuWew3u+ZiR4N+jxZWKL0AR9IjuQ4IwEni9lqpcv63wfbHek3JGQc3BHakPsIPjmcDMRXiz/mN+g8o6sf/8LG1rmcDgSqf7Ioi/u3LlOgm+KLy6Sl6c23DXR3UFzp97vwTfXGD37fYCEfJ/FfR9vInE74/+70eTtiNkI9IMvbN9U/X3e1n+Njeplc8tFpPy+vD2vCiSoVhPGMTmiODc4ehGQAOUTIEEVCDIjGhaBI/lV1Ngzqq+j2DHQ4oawI+6+MXpqA4Cci/v4PdB3Dk54igCfx/gPxlVwin0+ymHONlmed4ddhm90SDpY5teibQAJHuWXeF3GNIrH0zf8GLCRUTqf2+Hh8QZIADDgWkQVJS5mpii7or+ZxoJXcgjzaqUINJR/v2enFHq7+Tu+N+8rPyB8rXoaBW0NzINgQBNxCiBJYFr4geSaJzxHtBIgoXd5YbPRhAJlliiSOrFxb2AG1Vxjst4ACUmZCGLZLq4GtiSfFS81KVtSrVna6li7s78BEqCDE2GTpkUhsBKUb15MFCUe9Ht2ASOi25XDg4MZQk8La7cqos9+663X7e1vPLKksLDPfvuhPX38OERYcaaTtb3x8HX7kx99T6DBbz760H713r9Y/+JMaRoHOy073NsRI4GSlvPZVA4e6Q5ENpUjLUExdNfIcodlU7FioWJTcpsBD6xkS6qWEBWkdKSovalNxzM7ffLUHj/+0i6ucKgXEsPjs0RE0QfA0SKCDZUPZXUcVe39qPuv1ipLiYgfjhTODU52UgLHQwQuUPSpSLDXbtnhbtva9VTtZ1xIA9A9oD2AA7xaW63VsP2DA2vuduRUrRD8g3mAYzWbKuUBw52/e6TdTOfWJXLc2bU3v/FNm04X9sv3f2VPn53ZclGw/gCaNAZ8UWX2/uIv/spef/QNMRf+7m/+1r58eipHpNk5sHKjbeNZQZHWWmtXQAL9xT6DY8F9h6gd039hs+ngDwYSEOdTpYflTEBCtUR5ThOgYPOJ7SA+SvlDxjGjsFN+rzeZ2Ai9liwSTJlL1hV9hjNGSoGcQ3LSmRWqHpPYVOklISoEPT2IGRblLC6npFmYSkNSYpT56bo17AkARqMJ0fBpqJZTCuCenzOBTVTbgKFay2hKkE42m4mVIH0SCRJApV+GkqUZiOAgKtUiHGjH4VVFDij7hohgYF7BRlIlAZy2jGqtZZwkG0YCn9Fel1V6cSBB+2MxUf+Rp+5nofoKRw8V/1LJJrOZ7qeaNjZaKUPdy0JBDFYbjARYHLRzOV3Z0UFqrz+8b820rJQG1qytZ1oPofxj0XY6Ldvd31E6SKvTtlq9LnCbqhBE3TXHVV0oA41HE7EPAE50JquUJuUQy5aUYJFklTRUrWCpahesR/pzd68txx9hxypzN/E9FmZDWMuMA/fE+g/pZIEFQUUGgIHFZGGjQU9MlcODACTgcK85cwAToPNrfEL/A+ADHDE2XhFB48kAZT/Q+6WdMp0E7QVSD+qprQoZkEAKjS2tXk+t1qwFLR8L9y8gBG2PdaL29gYTu+4OBCZMl+w7VYGPnPUCscYAJgCsJWt3mrbTaViKVkKTvZzzBTsgsCUArZkfKtuIFsJ0KpFN9hle8/ShQa9vY/aWGYDiUtoIpDY4kLBYUzp5HIIciHpylmfjQ4qOAwn5M9vtXH/0+83bRgIJfgcgIQYo3KHN2395Z96Zr26HxqkPXMPtXLcT8wGv2Hd4wQHU3uNCrmFCbHvdg4O+vr29G+dWNl3EKIqE2mkLYF3cvzEIQdvcfvf/O9AS26N5+zW2r2PQZZud6/fo/R0/vswu9tdiX2Xb++/yT/Kfz/8d2/fbQJFt9mTsg/jrcdviNnlAzG3cDRvMSwhHFdru6o98+7Q+Cgiv3lRR8/7N+53br/01kBAWR9Y7LwMSOGy9oz0SEOokh58/NpAQTyrfKG42NGS4oIqFTWQbkOCfjzckRxx5P9R03+x8U+Ba7lx55NjVm7nnePF7Wbn8gny1iRiuFSN2sbPmTpLfdzzhN8/dwUjIb7C+UNw5zPdPfmG7AxyDMDG4kT9I8oj1HxtIID857mu/LweL4nHJ36tskgxIcEaCAwn1elOMBCI1PIrmKsoqoEMQddNcoFZ6ltrgQp4xK0P52Fn0XgZqxCbQnMocC3dyYwCJ51B79qh8DCTI2JIzHlTg3TH2+ekMAz9Ied6d9ECrHOoXMEERvCxK7oe7zxv/2w9K+pXv9ZKOu7v7un83uPkOqVNTwivTcfB57GU6/VDAYUQwbIXgVwaexGkaPve4N49WvVj1IdAVY8Nps1dlAKGkumR0BEDUv1uRKcQySb8Yja17hbBiV45tlXJeUHUnQ+ueX26AhCIRQfQs6sF4TEo1O7voBcNP5f8Kisg7kICzXak1ZNyS24szRL85awS19tJybd2razs9O5XOA+CA6Ps414WVNdKylPib9bLt77akEk5NeXQLKEFG/jtikEcHh/aD733HjvZ27cnjz+yDX/yzPXv8mY2uLuzoYMeO93cl5EbJQZTQyMmGmlsuJSqZhyMwGowUge+092w8ntuXzy7s7LJrpXrbys22GWrqadVKadPKWXoGYAC5z2dnF/b06ak9/fKZXV1eq7/Jw/e9mnJrSg9aITA51HgGVgHpQ4GarvKOi4kMdtI6IH6AwZBqUq8kdrCzY8cHuyppSGRWUfgFUWao7ivlRQNSkJK0s7tnpCiRXsL6Vd668qeXooDLIFwX7EtKfs4WSm1AXA1aPakLCK8tVwW7vhrYDJp2EZoxAnVre+utb9nxyQO7uurak8df2pNnzwUkIKxYqbcN/UmAhHpzV6VBARLYXwRIZ3XlVbKYCPQcJzGUuENsEY0EQAFnJJDOEe+9eY0E6PFyKqh+sppKfLGWLC1NYJhQonFlDYRFy2VB9iGtga9Y2mgxs+54Yn1VMaCMblOADxRv5gPfBZNihlo+qQoqt1hUf83nKMaAj4VUIpxbov2r2UJ7IukqlPGjbCSsAfahRqsl9sxwNNJacOBW+3BG3QZUZM4E5g+AKd3kCvshIoUDTPRDlRdEp84o5Tjs0lIInwl7aQApaZszF8PZgNp+Sb8IHvq+QVvE0KoG8Nj3uVgjwfdogARANgQiARO4hnL1ATxgaHCtcqhcI9AEBg5RZ94HGIP4II49uhiGM87aNHtwsmtvPnporbRil5fPBCSwF4gIJSbc0vZ2O3Z4fGS7B6TeNJWCokg85SXHpB71Q0pZBoTMxkHnAoZGQmQZ8BM2mIynrLFskJlDjyAl61HA8H7Hjg+PbGe3aU1SuyohvSMIeI6lu4AIJusHAUHy+oNOAqmvJa1zlZUc9FUqlEoyuzs7AhbpO0rkut2AM86YBp2Oic2ncwEyOOA8vwF84NcU19aqpzYaD20iXYhQWWhdRER4KMBqPB2JsVTPSvdyuyoVOafaTCiLSWrWNZUTugPr9ccCEgBCNaZKZwSIGuv7VAllr6NqKPUG7LIgQKpzWPeMakPQXFBZ00kATukb7YnVVPOLsaFa0HzMfhc+61UbABTYe2ZLhI5nIe0yC+jFQIJsnexcyzuObh/Srw4kxAGBTcDnjhxtt0+1hrYwEvyMztu/fv0YKHCbzIMptNmDBDGQEDvnrwokxO+LAQ+BRxlQ4G15oa2ZAK73DW2Kg2XYRTFgkQck3G5z+ygPJCh4kP1sc+rvcvT9s9uABB+TlznQd13/LiDBfZ1tTrjbnm4rbnt0m+s2Oy1vk/t9+j25vex2aAwk+Dx52f3f1TYHEmLfKr7ey/vnayBBffUqQAK5lb54QLzV4XLAwg6UFEIU87afeBHmnX2uexcjIXZE81FxmrAshMhmfsHEEzTvgMdAAhFldyr8Hvger3ePwRPnhftn1X/aXEOU0//OT9y7HOm4fzabe6TJ4BuTvy8+DPTcKwIJ+cURb0xx2/P/9w3gBWM2ulgMSPhB4W3Nbwp3Lfhtr9+10UEBzAMtmpfKp7wBaeL78ms6kEDEA6cCoyFmJOCQVDAEVWYs2QAJwSTNVs8y5HV6lMtTATzK5kAC/eSVCWivixYS8YgZCX6wen+TJuDiiRgfyhtFhTwDErgXT5/we+S7BJJRCi0DLoLBHYy0QKscbSpHuNij5wQ7OJRfuz4XaaPybCcTOYvOMuBvR/F5jvc5G0Hq3xi82fO0IUSeMeID5ZLP5nMsNxHBecizVq37VkvXoX0qVZYJv96syRAp5QcHPoAHIergRpWvee6JscComwz6ihBSXpHqBLPxwC6en0kjQbXMoY3jlNURx6xauVKz697EYHNzffJq0QgASPDUhkqtbnUisUlFbWUMaTdjWq9ULVkurXfdtbPz53Z1fa2IfFCUR1gMGx9RwYkc6aPDHTs52pXIYqtRV5R+2L226XigvN1vvfnIjvf3rHt5br95/xf25NPfWv/yzI53O7bfblqispYTOSNVSj2WEwmIQdWFWdC9Hlgjbdve/j27vOrbBx/91p73htbYO7LGwbGVOzuW4Ay22lZA4Z/9B4cDYGowkgDjpx8/tmdPn9pqtgolJdHcQFINynkaxgwjfyqqMBFFGEE4G2tbLAGMJoo4AyAA6DQbVVsvxlYpFGx/p2UnR4d2SNoC4MNqbstJ31aUQFyElAlVU6FMG1V32k07vnffipWyrUtFid9B4/cqDrP10p6eXSjqSJk+jH4cwEo5NSsi0mcCEqA6w0gAXJkvlmIupI2O5n/vqmuX1z3VoKfUI+KKs0Vi80LFqmnbSrWmWCo4SDijAAn8yMEFAFhRzjJLpckBCapOgYOegeQy6qLUBq4D0AAjgRQGBxIqpaU1k6JVS2tLSwX1FVVAJIi4DoAi62O2Wlt/MbXeEI2EhdYyjiVAwhQmRwEafU3pH5zUMGsKVlakGCBBDMUkY5sAeIC34KgWzWpJ2ThbieRybeyIRquue+8NKEOZ6XTUQylUOZtKYQilKNHowAll3gCWyGiUAxiYRnhfrEiqeziLQfcFviQdkKCkTz9rL8z28BvQmbKCCEMC1IVor34jjQRprGTgH2PHzwtii1SUoApJqRz2GVKYcLDpH8CW1dJgeWjc2e/k6NbkQLMPCWCeBvYR1tR0OrTiyuyNh8f2jTdfl0bC8+dfKLUBIAEGERVVlsuZ7XQ6dnxyZIf3jq3eaKgqAfMfQT/EFvuDQQCLM6FMQAv1a6Y1AJDAZADEVRpEpvVEqor2Ue2Vob9hJABUAiTstFpKcRAYMp1a7wK9C9gDgcaPXkgouYswKo4+5R0TVcqY9BGMLEojAfHGYO8E9ocYWgAGWblKzg2AAJhlOh8rtQ3rQwA65T1VArNs48nIRqOBxoa9kzGezIIGRG/Q01kJIwExV2e48fpqCbBTU+nH3mBs3d7I+oOxTebYdbCpEPkoZufrXAAKTIS9vQBm1molS6qcWcHOQKCUNBVpjy6zcpKTmXQq6C8YXKRMAgzARkDc18TWKwpIGNB3pFrBXqPakMpoBhAvDySwN8i2JNCR/eSdPbdF87ZebKN6ydKX2Wb++XgfcrvP7UM/e922cmfebW8HHGLbm9eYX34uuw3g9xFfO763bfeZb+MNMHVToSIGCzZ9ICZcsAvcMY/bGKo03QjBx/cj/yVjOd4GJGivygnJx+2P7dtt/49tsLydE9u0t41fHPR82Rjf9prb1n4P+b/dvsvfYzwnHcDx8Y2BIvePbvNH3I7ne912i+fYXf7BtnZ72/hsKQmVVGI/xudBOKdfJmb/NZAQDousR1/GSKhVAqIeqGAhkiPxo/9KQEK8WHwS30TEQ9UGL/8YL4YYWPCNwieFO7w8OpDg0V2f7DL0qZWMkjHUtgnI8YsK/WHyB0AlXuTxYrsLSIjb7Jvvpr8XQeU97yj7RH9VICH+jm2bUX5Dym9ofoDE7Yjv2Rdh3K//GiDCq2yUeSDB+8bbEiPCfl/+GAMJt4ktliivlMmErCT6Fcp9eZoPdGE2O4ks1QJ90o0sryjgc8vnlDvAYhhkmgeKpEUKyD4PoZaCinM/XmHB6YEOVvhm7t8dnPSQMuEbsR+sbsB6agLf4xoJPte2Hax+Ld7v6yEoWgdxR77PxR9prx/ADi6wlgAA3JCjzUExHEM/GH/5tc49c49OS3a2gwMSvJ/UjO3zO0QZq5VUxr0DCbxXe5meC84QQmDULAdIAECAAIslt5yN7friUo4qz69Ws8AmQBG+XrNKNbXJzGT8YTjjbKK8XW/v2M7uvqWtHUvJ987Ew7zPHTDBLStMZzbOqk50B72QrpClfJRKBVtSHrC4EHjw7W89sh+88y07uXcgLQRoz08+/61NxiMJFx4d7tt+s2mjfteefPqxnT/50mw6tv1W3RqwEUhrGI7ktFMKUlF/GcIlm41nNhxMrFppWTVt2sXF0H7z2RMbLs3qB0fWODqx8u6+Vff3rLKza1au2ny1sGG/K00HysYJEHl2YRenz206GotKj4YICc+1MhVQQmUSDPwRwmOUkiQXOSlLs4H5sFxN5cpUK0SZC1Yprm0xGVlxsbTddmqv3btnB/sdqyG4RvUGNAYWIXUG5gFO74jUiaQg5+regwdWqaeqUIBjNyESTN+RFz2d2NVwJM0TxBl3OnvW2d2zRr1tV92hff74yYaRgKOxXifWaLa05w9GoYzo86enQdBunVil2jSr1ClKaMukZoWkZtVGx8oplT5gY2SCaSozOFN+d1EVKajJR1WKG0aCotTr5SsCCTAbhlZYTMRIqJZXGyChlphVASJUOg8WSBCzg8oOkLIsFW1IBF0q0qQRraw/pIwraUdVaSVA16esnwMJRNNxlNkXF6G6nwAKgAQki2CYVFCvT4LxJyeqUlZJRdbc9XXQTbFMzwXnEZq6AwC8h3KNcgArCNohfJhIKDQA+4AmN2KQYrtkgOk8y2knmu5nkIDeDEgIwtkZaJCJAQIkbPYeNAhbVErbAAAgAElEQVRIfUgDI8IDCYAB2o+y8qI6Z4qhvCKAi9T/dT6Y5hf9QypLAdp+VA6Q88NtJ6kQUJUAbQ8BbH0Blo9ePxGQkJaLdnb2pc1G/Rt20or9cKTKB4fHB/bg4RtiPIHeUE0IjQSlNkxCuVvYCQKGXQuK8pw48BkJARCX8SSFj3tCJ0WOu0Q1Q0lfqjbs7exau1O3TrOpaiq8l3Ome055XJzehSoPjMdBOBDnHN2DNsBvo6k0plGva2jCpNWKNesNq8LyWwbwnr4W8F2mAktguCkVA4YYr9eCqDLnZXBKE5UTHc9gXYQ0u+DMBSYIjAN+BwAMACiVRJVgqKjA3Ah2QcnWy4qAwtEkaCSgVzDmCQxLABBEehekxQDgI35Zt85Oy5r1bE4iaFoLNhqipDPSOrCXYSQsluoTtCsEsNdbYv2QUkFZ4WG/ZwUActIU5yvrj2c2Ql/C2MdIwwrsIWwToCbN26wMZqyRkHfu4vPQHXh/jzumvgZgybzsJ3ay+KzbEfHzbo/HdkPsjLudwvfE0X7+Zo66vRvb996+2BGObXpvszMuNveTtTHfzrxNswnaeSW6LUAC13CbKG6Ht5fH2CmOA2nyStjns7TOuP/j/+fBjbvs5rzjfJd/8ccCEnws4vvjnvNjFAMAbtPGtt42ICHfBz6X/Fr5PnvpBI5SXuK+8O9wICGez/H1vgYS7urd7PVQfSFUoeC3WWsoGoBhwGGNQ+AbgR5Br7Pa1nIwC9l7IecVyDcMj+FqILug/ZK70vkJbZTnVQcYmqey4sL7gy9x86gtNHu/NtQ1zIPwfpUOgjpYg7p0e/lHX9Ae6fXJ7BtaXP7RNwXe49Fj7tmjr0wqj/L6hnxX1Ya7Fno8TDGQ4O39Q4GE/MaTd6b9+wMgwjhlQmAal/A3NNxAOQzKxHIAVfYS4yM4ADyqTBJOgc4mkGCUroNBIgPq93iM2/XVz2uKboCW2BH1zccR4fi1bUCCAwQYZS2qNjTbViyXpB/imiAhpSdUd/DNjEibFO4zIIH5wZzxSBZRaBnpGcvFqXKiNg5CPXGn68c0PJ+nPOI4c13PE/aovQzvjKIvUCwTMvTD2SmEMYvGI3oeCYiBBp9rvqm6EeIRP153x97bwng7kOBikM4a4Nou5sh9O5PAUzE8Jx5aNO2nT33ex6CUpzawJrk23xe/P6wbIlQ4LsEh2VynENrsZVp93fL6Td8hhji3IZFl8mqXC6UOEP0j4k/t8iDqxXxeK7K+KeGIsja0VCJPAhJKVm/v2s7eoTXaUOvJk4cKHNrEfgltmomrPOThREJenmoynQVqP3nI1C1nbeFsHuw37Yc/+K795E9+aEeHe3Z9eW5Pnzy28ahni8nYSuuCdZqpNcplm1IB4vRLG5yfWb1stpvWpOI/G/RtPurjbxs55DhvjXY9iwSHEm6FYtVmy6JdXI/t9Hpkg/naqntHAhPKuweWHhxZfX/fCpVUEf5e79J6/a71SQ3AgRhPbHg9sGF/oDQKyhxxYfKkO6RDVIs2n1CGrRdyqdcVK2aAF+XkADlK5YKisbVqyUa9K5uOemYzs51myR4eH9vx/r4YFaQ1lA02AiyO0K/Mod5oqLaBlBw9OLG01VQ+No4zQAKvURGgR0rLkN+RSjt++9vfte9+9x3b3Tu0zz790v7xP//MfvvpF0ph4TZ294/twWsP7fn5pX3wwYcSS7u8uJLDUShWrFCsqUqDlesq/YhYWi3dsWqzIdCJH8B45mOgS48sIQSt1AYiuKH84xqdCIktolofnBQ/G4ggkq4T8GsqWaBNQB9MVAGimokttspU3VhbGeHDIrn1pDXgoiRW8bKGVFOo12wiZgQOWFGOT29ABLxktTrsiqXy7Dl/ARb4AawRCJcUbAFVHPFDgsTwFij/KBHGUEUBITraD4OHfQ4w7fLywkYCIQPzj/TCcPZSNSSUI1S5v2IiAUXtj5WS5inzCh0ROAxUfaA0rzO6gvNJiUuigDfRQq5N6UBPgfSzQMr/qgzKxh7EPpXnXglpOUTKBZpm+go463JmvQYfGgnjIETJvuNsBgwT7AKJ7c2mgUFWqmzGneflpCQVpVyoFKVRwWWgtQKQ8OiNh1YrmV1dAsp1IctLaBQ2EfffqKd2cHhoD7/xpoBKAFHYb91+L2g6ZA73C45aRk9nM1wv18GWs8AskNgfrLlSYAcwRwLosrRmi727IeZSo5lKGwDWEOkxve5QzAPy/8VIgMExmth0ElIb6tWaHe4fqRRn7/LKupdXul+AEAQxEXeN0/Bq5ZtqGeiZYD9IU6YWRBepXkA7tSaSxM57ZwJqspIdLEXpIAAioDkxgq0wG2k+SHQRnZhMNLxcqNp0hO5AUeUeR9OZjaaUkpTkptIGYJfwqxKm5URgKIAEIpgYyaQ11Cj3WC6JPSF24BxwZhkEKEnLQ3OrUJRNkaYNrZ1+f6iKF0WqpVD9Y1mw/oi2okcCQFWQUCapm9hAtEg2h6pJLFVtTPPYxSczzYDYnnSwx89S5pzPfbdf7gIStgUV/AyNA3Oxw8j3uhPuNoMHdHwfc1vb0z7ja8XOubc5f1/+t9tMeSDBv8ej4X4fbldtbG0XkM8JUbqNFe+97gD7tXwexqCHAxjud0jgNRubGCjxa3mQKbbL8zZ73pWLnfU4ALrN5fvXABLkleXuwf/m/vz1+DH+jPuPAegLtp7/xPe/AXgd6M2YAh7o8nkRMxy23fO2/nLgKA+kfQ0kvEoP/g7vcTChVWtoY5OHtgpRTf/BeOHw2WxqUEPkQAaKGgexxKgN4xdRnqDuTdQRhFYK7ZljyeYoR5NoQEFSTspB4zFgByEHjpxCHvmb9wmRza7HhtpuhDxcN85oaxC+CY6JO0W3bSS+4H1T8Ekbb2CxMJsMCa8jHeVe5xd/vOm86jBsc/J9AfgBkF9sGqfcT7zR+DX9ufxjAAJAuhluIk8cVIzHTe6kl4fyR4mzZe+DnuzATgzwOJB012NB8uNZeGTLY8Cgwuv5dnDbHPKiRGbMjc0BmRnf+U3fNzGfF1AmQzm6onIxiURRc5pDn+jFulhUJBOxLSigqvIAnTiLoregLmM4R6kU7igHg6G/yYnHkcYJpk0YfU5z5zD3jdnvhXvj86HcYJjPfuj6hipkXNGTFzf62CH3co5+35tIfLY23ODOsxH8mrzfHXgeWQu9Xm9TD9vLVjrAwOdwDpw14IAKf5Om4eAG16FvMKBdI8EPbTdK3BBycUK/bx4lYEYNd8oTCjgIVNywr2SlzhS5CoKgDorEkQpF6pRGNLfJcCTRw/lkKhE31MUpzze4vtoAC0rDgoZcXFtaDYwlIkyj8VS5yeQjLwB06m3bPTy23YNDKzK/iuUgJrZifytakZxq6qQjEjYLlF/16XSkVCWisaRRUJGA1YgaP/Xkf/jD79r33/m21dOSXZ4/t7PTZ7ZczOzk8FCaAd2zM1uM+1Yvmo0uz+z084+tXljaa8e7dm+vbcXl2CaDrq2XE4EUgCJE7RVBXaxVfWJVqNhkmdhpd2RPr4c2WVVsuEqs0jmwkze/bbsnD22lUoslAW29YU+OFU7EaBBSb2AjnD1/bs+fndpsMrKSygQHAb5auaAIHH2M7dbvzuQIBYFQgKK6BMxghdD/z58EandhsbRGuWiHnY4d7IRKFAgxWmEmJXUcPyjGGDbMqwmaAZQU7LTtwRuvWyktC2CQ87te2fn1lXUHYzs9u1Yaw8nJA/vOt78rMOHevft2edG1X/7yffvlex/axVVPY/bWt962k/sP7Oziyn7+85/bR7/52JaFRHnhOGLoKFTrHStXmrakrN8CWQl0MgKQAWCiEoZZ+ULNe0o3ipEwFyOBe14BWsGyWCKcGPQHNnucIoihFCL7tTQU1nyWCTa10gJRPrNGsWC1ctGqRUZKUpmhdJ/qz2ciYQBVHLaIaBIBJbVjiRJ8WSkezAmqWeAk4bB4yVvqYSvahkNcAngKjB+BQNlejLPoeyx7GL/8KL1nlFXNWC/s3uGhGAy8Fwd5PAyMnKbWVl0OmM6wzIHkvGP9KRmCOYVTi02SgYex4+OGqx+Psi8iUIY2llS6EicaZgXgAzR6QIqa7psIv+rKsPSj6GVgGSCgGpxAZzf5+SyQdxVqhYfnqFjyVZrsehHSnNgHx5OBhEXvHe3ba/dP7GC3aZcXpyr5yjxB6I/XYS0hbllvNO3k4SNbkWKxDkDldBZEKV+I0CudJ9aZQKQ0Gx+J0QZ6r5yeVdC84G+ug+PNmmy1G1ZrVAUoNNsNncUq7TugfO0iK685C/0wZ+3CclhZWqlbI21atVwT6+n68tpmo5lSPGAlaIyykr2ADozJpgpDMUSE5ZRWQppesRQqFjEX0TwBEGSdU62hVqvYYg0LY2Dj6UD26Gg6VvpLCgDSqEungs+pktBkbtV1zZaTkJYwAVyWPoHZFCbckufZ17O0EICEZsOarbrOHgVOVN0hnN9x0Ik+2Tix0hIrWjWtSz+I9yNCfH56btVSXfNIJR5hdtCGBd+/kk4CWiWwgtz+kw1Mn2UlS6WRkDFh4kivvz+2BV/VDt32vti+jf//KtfP26CxU8d8ydursY3raZOb+8/Yv/53bM/Fzm48JvH14nvT+3NVG3jOQRB3evP3uM3h9b3G7UBvXwygxK+5TUL6lu+TwRbJWN+ZM30XEBA7xl+5t+xebhsvnpcQdPbj9+U2NH971Qq3B709MTiQ9038vfFj3La4/2JQKv88n6EtYpTBkqJqUGYXuy2ct33jOaB9ImOSxSAa37Oxt7PUhvz9+HXjvvvqughnUQhwvvjjmrB4DFfdbkibCcisGGkEWDgboloDf8jyBJD+HWQn/6CvuuPDWV+00gAkFDAoMnr0ZqJlkVg6B2MMVFT1fTlV8qIlxUz8MKeKqs7MNgMmSSgztB3x4vnYkY4/5wZDh7JWGZAQU7r9OV+krwIk8JkY/fLDIY7e+nMOPIRI+03lBu+r/KZ+W+9v26C3LfzbNtsYSHjZVLoNSICyGm8g8b34Iv8q+HCjCYFxFLfNF+irTlWRHF7yc1df4MTEm0f+++N7cyMynkcIPQW9A6S/Q1kwVN+bjbaiXZS9ox4911kUMtVkpU4GZLVWrgX1+cyY0PuyaLeDW2xiXvYPg5rnARL4jTdy2hUfYlyLg9T1ADzK7v0t43kWKLd5gMSd5GDwZDnGWdscCAuHX7gX32j9EPG15wck12EzV1Qw02qgHZ7Owec8/Yd7BDThM7wXow1GAtUcXEOCNhCVpv2xRoI7+r5eMWb5LECEgym+LwVBx4ymnG2jDkL4wRCDKjo4M8DnZg6EFAfEunBAF2Ny1okOI4Q2V+R/xWG0DrXVkyxykdZCqS+MX+5vSP48xnqxZJW0bq2DI2vv7lut0bF1oSQQAQPRgQQAUQzmxXQiEEMaDZl+AcwKGBGESxNAjcLCdtqpvfnmQ/vutx5ZZ6dh48HAri7PVQbux9//njWrVfv5f/lP9tmHv7IUUcjl3PrnT6y0GNvJfsuO95qWVsiRn1mC7sISJfppoF1D4V2RM1+0WZE65hW7HC/tcjS3Z92JDWZmSXPf7j18y3bvPbRipS6IA22DKU6kBX0BT73hPi7Pzu3i/Ny6lxcCRKC8oz2B3YI5UCBNjrFbVZQ7DD29hGaDtBRKMrwLq5lN+n2bUgJw2JOeRDut2i7lDDmnqljya7E3RI1GJHE2VtQaijtG4v7Rvh0/uK8ywd3RwFbFtVGw76rfE5X59LxvlWrDXn/tdfvGN75pJ0cnKtU3QWzy6ak9O71Qnjm0/wYl9hZr+/Tx5/abj39r55dXNluajadE7RdGBZm01rGkktp6VVI9+Fq1aSV0MhAyRHRRDvoiq2VPH4w4Ta2wCGKLAAlrCcE5kECFh7A+tTYyKjKQFAArtSgQm5SI4nxiJdLhYJokQeujUgipOpVkbeUSqSKcy8EZWZDawJqQgYaDJZ9azAT+T9lH9BLYJPQc1SHQFagE54m9H+KHxBipVkAJxgyYAHRTzjrMglpVFRwAXyk7SEoJj6xNyuiR186HKRMJLR6wg8gtcxvHHho330tlAx7pglAGENCDqPpNwCBviMdn1wsgAntiAcZGIcxFwEcxIBFPRPeA38SG44n2/1hgelMGm8jxFMZToNzHgQsX9Izr1MsWyRJK1S6+ex2q7LDnwKYA8AFIeP3hie3tNW1wfWHD/rUt50Or0e/Gnh+AhFpat2p7J9Dvs1xz+iZE+IMTLm2EVRYpZ0+LgivsRtIJQOzQQjoB7QoGO07sLFDyYTo1qlZr1Kzeqlm9SSpbSDkjsu7nkM4n2DGaD2vhsZVixRppKwMSFnZ90bPhkLSnklUBWRHMRJekVLaU9D4JgcKQCbRxGH9+FsE40nkjjY+C1rG0EmBXUZp5NbXRbGjD8cAG455NFmObrWZ2cLRv9157YJSEJe0AjQ6A2/loZsksoSCG1i+CkSOAXdI00ExhTKahlCbjCPOAc00pElmALck0mmijgJxpKLPpZ2wcaff0Pu6LKj1nzy+tVEi1SsSKEDgHmwGhxoXGlXW4sb/lhDiQEJjBiNX+WwYSttnBsb3mAH9sArrNznPuPPp5nbeX/y0CCezTbnd6xN0Birwj7lXx4oBX7Mj/oUCCg4Leb3lQJK+RETvzbn/6Z2M78/cBEvw622zMeMzjtjqQ4AwR5kFs08X+Vh5E0B6BqHNk8/l63JwFhfJGI8PHID4zvgYSXtWT8/fdAiT4QpaBnh2CzkoASGAhgCL7gbmhnWRAgqP4DhYIhckcb94bFLu/Cib4+/O3kZ/oqPYywZkEDiTE1O/44IwnqDt+/lmBGjkgge92Kjivx9d1B8u1OPIT7isL9pbx8IkdO/DxtRywiBeJv65Hp7hFgo/x674R3QYk3Fb+xPv/BjB5UXBm44hF5YPygMKrTME/FEhQbfosshw74b7R+fjSJ755uLOp55JypndAnswNkEA+I0DCHBplOURFyAkmcgeg4AdDGbEupePcRA08Iu5zj9cwFp0O70ACTraifZFYoI+zOw5O+3QnOj54taHOggihH17OOHDjy4EEv+d4PvMeDM58231ux069rw1nHoimnzEDPGrgjiTGnrMvAEuIQqqM2O7uC5v6aDzIGBUvRgr5fo8wYpQBIvBLe5yqqzxmqgAE7brN2DogkgcS3LBzp8zXBdE9+mQ8GIqiD5CABbyEzjolghaABJwN9iqi6/8ve+/hZOt1XPv1yXninZsDcMEs6lElOZSen/13u8pVtuvJfq5niiqZoigSIEjkGyeenF2/tXef6flwZgYQBYHSw6BQc+eEL+xv797dq1evFoCSS1ladXp9j2w0IZxe2bJSs1qzZa29A+vu7osOTy54LvGtxEhAgZzAjWc3nYwSG+KCrgFTUZcBEmjzBuOqTHvDOhTxku3tde35s8f25MkDa9QqNhpe2L2jO/Y//tVfKjj/P/+3/9X+8Rd/a21q5MtmF28+t+Wob+88OLQnDw+tU1/bcjq0OcJ8ZLE5PrF4ta5M3Gi6svGSKoKGjZZVGy7L9vHrczsdLm1ebtvBg8d2+OCp1Zs9sSwIsGqdljKvrpsBvRcg4fzkxM7PzuzNyxcaT+6nRuAGy4yQTVm+te10DhQ0QiNPcx+6MDFyau1Gp4npsK8Sk/lwaIwc7R8Rm+t1mjZbQx1N7f8ApefUh9MRYJ06cjx6+sgO7x6p3O5s2JeiO+v3fHBuw8nchqOFdbp79vyd53bv3gNlpglWG412KiGwqmwAdP7T/sA+/P3H9psP3re3x6caA4miIaxHq7synQooiWoKSJgubQMkcI+ILlKSR9BJRhVGwnza3wAJtqJEAT0OSkLo3gAjIWVhNvY/lwFRny/8nrKIACRU1A1jJVYKYpWUtAAkwARBnJNuCqVSzl4vEIKDet9IYoEE/7SgQxdhmqje6FhgY+dLgpuJAniyv6wz/IH5DJFMAFZKElJ2mQfCb4FU7KtklNQ2sKKMjOrc1a52rtaf6lBCVla16wB2Zq1mx9pNRGWxr6m0DryB8wM08IxgEMA8UWFkbgXntiM6hW7f3BHe2ADKlCjZy+UmAAkaay4AETu1qkzMFlqYijzHebLSPRyM2QQQITmsDkb4ubUvOYshU6g3QaH2C8o3EJOk3SFChYmRcO/oQEACLKT5mDKhE5vxHsln2hcuZmIt1QFSK1WVVbnoLHZ2d3dXpQPYx1SClnSeoPpv3D2xtiivKlmV559F+xxIENCZAYhGC02YurU7TWsBKDRTaQOtLdF32bBFyaITAKM/wL4JSFKuW7vZtkatrXKH85Mzu7igk8dSGiryf2C+qh1tQ3upQCbYZHT/aDTFeFFQ00yCvS2YKsw/wMl2SxoogK394YX1Rxeap4PJhfWHfYFeD589sneeP7fd/R0xDN6enlj/YpiYE/2F2Zz5vbIxIPl0ppInGGYjlSUQsNMKtWadTmIUoI/j+wxa3+iN8ONAgpfMeXDkvoID7PwNI4FON7bE2NEeuGpzWCBcx4yxRdh1Zct1OvbGP/w3BiTEoDr6tdHnKPrK0ccvljb8qQEJPJfo57kvFmOc6Hu63+E+Imvf7zeCCf7abUBCnBsxvvExjV0Poj/u+8lWllTIbXM/8Vri9fv1+r0W/Vjft2I8EkGS5H8m9lPxf/9u9O22+akRqPF7it/l/ZhI+9K95ESq30txDL8DEr5KFBc/cwuQoMmy2UAvGQlq7wP9MLMVIpCg4CV/x42pAwm+kIqMhDgJbroFf8A48kwU/o5AAufzANMXezyeLwj/rgdPG2pmZk64QBrvu5HwxaCsTFY7vg5IuA1Q8IWw2SgK7AbPEkTgI96Hd23Ythh5bbPhBbAmjnFULS0uch+3IghxxTDEDMuWB3bb/f+xQAJOnz/n2BWBYAYniteioY/Udr1eSg6xNBLI8mRGQrvVFZBAaUMltwKDFi11+NwlRME+ObfMqojPwJ+nU9swmA4kcF5vvci5I8DhbAa+z3zzlol8pshIkPFbXHZ94G/PhrhD6CKOHI9xcifHASwywP7jwTd/O5AR54BvKvEcOEecg3vHmU102EZ2uNqbEg4HFzZ2oFwWlV9sppwJ9DnuTI5U8zy5okvi98V5E+3usoSpCBL483BwxUGYCDgNh/0kSnZ+Yefn57ak5o9gB/X/ydgGF2e2nKISn/rVCzYqIeKY2hlCsaedHeJ7zkgASOjsHlh7b9/u3n8sIIEACWV/or/UZ7wkIGE4uFApAGUBjCtBEmNCSQOZfGrf203ECGmJuLRHD+7aj374fbt3tK9xQxfh8YO70nb45d/93F598rF1iT0nfXv7xSdWX83te88e2PMn96xeWdr58Ssb9E/V/tF7oFOisFhUpBfQn6xssq7ZvNywqTXti+OhvTob2tl4be3dI7vz4Il1dw+t0mjbEnr1btdmBMRS3EeUdqp50D870xw/OT5OLRpp64f2gwJfAkm0AJZ2uHcvq7bTFi0poJN1Izs7Hg3sYKcnDYnRxYVN+wgrzjXm+7t7olmTeVwxNowZIAEZ2JxJZW4/e/6uHdzZ1z5E20l1b1jO7OziXAFYfzi1g8O79oPv/dB2dvbsxRevbDAY2r27j1Tu0Onu2nA8tZOzc/v48y/st+9/YL//5FOVclSbLdVWkzUkmC5XYA+1zSpkmBMjgXaalQbU/o4+j5YDgXTSSoASfm5WWoqRAJAAgFAEEjwgkd3OZQ4VSh4Yq+XsCpBQns2svF5aq7S2uronrPS73ahYp53mK2Uz0miYTRQok+klkFTnGiAfib/BSFgkIUGYBC56uk6AOtxq6QDARJBKfSoTis5k3HcdiIzMJ74DwJTEVpNGAtWPVQDdOmKmNQXaXILSFVlDSSUhgBeUAxAc53IFBxMiiBj3LncoPUPFem5rLSY2waYrFReOg1+Caj4XU4E6ig2QIJ2KzNIASJinhIPOG2qu3UnX8wtAgvwigR9lsT95f0EtPmVAJbPDg549eXTP7tzZEbAwHJxvBBcrJcph5kk/gsx8s2XD8ciGg9QFw8vK2q0kbOpldg50+L4kQBmtCwQnK0mUV454bpfLNXE/48lQIoNN6SMkkdkG4g3aT9I9a+3hb63mWn90zJAOw3ptrXrX2o2WgATAAzrDXJxeSF9kidCkl9BWqtZuJnafWBSzpHaPWKuudbXUXt7pdXWPMFthClC20Nvrqczl/OJE7R5LVeblTGVXtH08ODpQq0yYMS5ImUpx6jY6HdtiulKrRtg5rNnBZGqnZ+d2NuhLGBEECxYEQArsuFYriSpLY0PzNbGG3AeVTkIuf3Vfi/H1NsuM1enpqb19e2KreTV1YrEanT+TQCOtWRHLRKuh2BWNE6rtdGIkqOvNn3BpgweKMaEX3cRtwV+0I7f6jyGB48eK/tR1dsmfyx9b2uB+lccP7lv4dTMP3F8uZvSVvMzcdrfx8ffXiYW2xR9cw5XS9Kw54OOj+IVy3QIpPj6TmIjz65f9yuvb45ei7Y92t3hvMdZx37F43z5HbgNS3L/ePM9CnONAgl+P+73uK66WofVv6NDgY/AdkLAlqLvxpWuAhBiIRiCBDZNNACDBGQlXMrESVkwqxx48yOBmRoIHReJ6FtQ+bzIe8T0dVy1/EqrnkypmJd3Ax8kbJ7k7HzLOuWVeDDZjvaEr1/9rAglsonHhx0Wue8rtH/+5QEKtSjCWhHyKqFwMIuMzikCCz4ni3IrG86Z598cCCcoW5ToqHAzXIICmTjY8Giqfh/7Mk4OHRFjuvrGFkVAlS5LrMwlCqHV3IEEGVarbl6Utft8+x1yMxkEB72ZAsCVF8Bz0eImAWspdXGguM9/I4m/TSPANTErpWayuyBbgnF4WwecdpIibG9kl3xgiXc2dbTe8LjLK3848cMfVnQUXYIyMBGXrR6PkBHY6ehpIE9EAACAASURBVFZuxKGhyxmDJZ8Vkn29evDvDAoHCR2kIDPEsy5RNpA7MHA98ThybjPl2O2Ng2sOGHobzIvTky8BCbMRgliIGSYRvEsgoaSuB9wTAoI4p5Q2TJeUN5SsVG/YzsGR9fYP7ejBY1vpGhMjQSowdAKBjjyd2aB/noCEEVk6ssklnUeNcXINfavJvJvafDa0o8M9++GP3rOnjx+pZno+GSL9bvPJwCYX57YcDaw0H9tq3Lf15MLatZIddFt2Z68lFfjFDEbCSCJ2LcpmGmWj/Sl++8VwaoMpQFndZqWGzdY1e3U2sc9eX9jr07Gt6i27c++xHd59bO3erpUbNVvUUuZZTXizSrXrfyygPl9cSHRRehDzsTosJGHBlMHtIO5bQ7CzY52djrKpYLhn56cqj6CEhCwnzwLmBsdsVqu20+laq9u2/vBM2dFUXoQ9JChcJqp0u2HPnj0RkCCwBCCjWrXxbGRv3761wWRs/cHI7j18aD/+wY+lx/P+bz6w09Mze/b0PXvvve9bu7Njx6fn9vmLl/bpi5f26vWxHZ+n9bmu1Gw4minYoHtMudIw2VOy+8tKLm3oqKTBgYRqtabxQvARJXhnJJQpJaRrA0wERBczI6Ee+sAzd3F8VS9aS6UgCDNql82lDQAJJZgcsD9Ka4ltAiR0mlUBCc5IYF+bZWV7nj+MALKvZEYr6rSBqCCCfIjaoZ2RgmXpH8kBTboIgCyus+NrzW0G6zEyGh2cjOB9Rds/5XGpVIG2hDAUANv4TRcBvS+mRNJaok0odheRR8BdgkoHId0u+rVEfyEyEmSDABIQkJRYcBIf1LNEM0ei0dSti0Cf/vfW1wI+tFJtPgN0QaE/BdX+o2Nkx1RigF7OGYSqfT9iLUgccD5TCVCvW1d5A91JWLOsezrIoJOATaBoBACiUq9Ze2dH10gtPfeETYotbxMgcHkteq5OwVcLz8y02AAIaZ/wawfcoVqFfWJnlxKzdio9UvDsMWwCBLS/ZPYDa5a12GvvWaNKR4aGSh1Gw5mEWSmJmE/mtoK2k/1IdDHwJwERvPQFwMQBGs6JhpFKNnLnEzQydg93xKwbjPo2X86s0akLWBhNB/p8vVm3eiu13YRdBChG4qBSqlv/GLuCKONUrTwBgSeLpb09PbXjE9rxrqj+tHKlbHXpMKDNU09+r9qWpjF35p+D4K6rFRNAah2chYIBrU9Pz205o04apk5iJAAkjKYLldQAJJQqSeB08/NvFEiIPuaV2wkikXGtuh8VbUkxTij6pN8mkOB+TTER6b6WbHcGPN2v5jvFJFQxmXcbkHLFFw+xlH9PgFcOrjdJ3myXtY6ybovHD3EMY/Dt1++xkd/DbUDCxu6FFpv+/Dm+s1m/CpBQ9K3dpy2OUXEeRVBAYx46e6xXKRFVjH2+AxJuitpueu8aIMENoYKvwEhQPeEasPZSI8GBBD3wLEan1lC5xlMBUQ76PTPqQEKcXNsuM04iX5C6JpSnM/0mAglpA11uMvI33XpcJEVqkgdffGYbI+GbLm2IQEI0RH4/EUjwRRuNiyN6ETyJBvg6ICEeo/jd+J6j4RG5i/++DVH8Y4EEn5Oe8fcuIwAJ/B8NlRsQd2RlPDKQoO4UteQo0H/eSxsa7baYCgKnKAMgu0xtbgZfpqPpZjPYttE5Is73PYvOdThjAmox88rFCQkooT16Zt91Bbhmz3pFAx/1GZxxUMy8O3AS3/drxUH0H953J9LnmgMazoxwjQSuj2vinrg3vhs1EuL9cE84WhwjGnJq9CejcaamJ9DDHTLfqDzTLXGsLPxIsAnAAjBBrrIIJHjAwj04kBNBTs+OMu68TuacWv6zM9gHM7EByILPRrQ17NuMFmoAPuSNsg2Eko0Q3k6vI8d0MlvZBJVweoZXqrazf2S7R3ft4O4DUd4JyGCJezsvHH96jgMkIPAoIIG2d6Wyso3KWa4XVi2njPJiDkV5YL1Ow54+fWSPHz2wbq9p0+GpwIRmtaJgcd4/t4vjV3bQbtjzJ/dtNR3a+duXNu6fWK/dsKM7e9ZtQb0nIzkVXZqfCarltGxDcLHSkuDiaFayT99c2Is3A/vizbnNrG4Hdx7YvUdPbffgSIydC/qxkzHO7dt4XgAJzAWCC9pqilHQR2RtKCFBgmTVvaN0n3V4mC9HR0d2796R5gAZu1evX9pcIA5ihlMBLhwLDou6pTTqNpmPdIxqbhdIZwKABVoG0ingwcN76vueREdLYj9QQ/3q1SuJsu0fHti9B4/s3afvKrj5xc9/Ya9evbGHD57ao8dPrdZoq4sBQQWaCBd9WBu0jKS9H+0qASLJKgKS16xSrtuq3JDWANnNdqtnpVpdJQ61dtNqCFUSMKhN4Uy172gkOJAgbQR1YUgaCduABOZtrd4QI6G0mm+ABJgfDiQgIQuQ0G2UVeLA3GjUKxLlXKORIbHG1N1AQCLK+6BJavPIWAF4pNrxiosXKymQgPtlCX2ERMHGJvLjQKQ7l25DYiYrOnmyxy4atwIQ4DmmbgHe7UfdgqRhkDPgAAhLxm0lQLeCiGNBsT46htuClg2ggBYDZUY5OJPuIjX6AVBQ9wN8Ccpb6DQlKWIXx6W2vWKrWQISPOiJvhLf831Zv7Nf5OMAG4N1iB+jUiO1yizb/l7P9gHWemTpl1Yi+7+YSENDbUEzSNzokp1PeggSIyxXJXJIxh/WjAIE8ScqSSgbRh0Z/nkWg0RAV2UZaaQEeOaWfDwHGAjcMeye3d2e7eyyN6a1xWvOLlrN6YKTurTwG9vGebotWj8CDlWTDsPcbDKa2pC2q+OZzfsTzT0Cc4AEAECAhOkkdcmRJcw+JCCaMqSuQ7Sa2+5BAiBhTUwXI1syNq26NZowSACHEvim1qVVyoFUWKUxQttidDaz/gUCoBMrVRFL7YgZcHJ2Ycfnp+rgoKBCPkDSj6BTQwISKE1J4+6iyIy3+7aeDfU56KwEfmvPOQMEFidHGgkIPI7RaZguNoyECCRoziBMTkCaGQl87986I4HxKfqp7kO6T1+0G8V4wX14DwA9bvnXYiS4XyPbnBM7bhPdHsX7dP8xliZ7MO+/t/mTxTgmfmebrYuBv9tnPucls5vSq4349pf16vz6o//sNs2fT/E64vOKQXoEVHx/KN53jPVuix8ieFscm2Lc4iBNBBJURJpjRZ8rcW7FWKZ4fInLfye2WBiWG4CEzYTOFCp1b8iMBJzrm8QW2TjdcXcgwTNXCpK//HSuvHKJjF8qbV6h2GTV/rQJJmUan3z8HTMVPrGuQ/E8mxnpl5w/lkx40MQxUkAaFHXDlRfPdd1tbgvA42vcgxtH/x2P5UBCdFa2nes2ICFmk6Ihi8Zs2/hFsZbi9/i7WOP2pcX+R4otOt3UN+mYHSf4lJOcjaQDWjEjRoCXygsqAhIkoLfb24gt1prN1N6MCLBGrW8jKb/nLDhAgmskxOcTjaHPFe8+wBgQ4HJ9OHdcs7c1xMFAiIlrdppqkZFQBBJ8U4pAnp/fEWk3lrE8guPIGcyOON+PQbnPKcCV2IKSQJHPeu9vd55wQHkOif6ZAAYPKv0Y7lxxXTjQ0zEq7WmeuO5BRNEJSH1D9jIjxlF1wDs70kjwe40ZT7/22H4pIvK+1jkX13j6FiDhRAKLtDBxIGE6Ghr/k1GXynsu5eHf9WpZ7cB0veW6aNBng5FN12vR/+ncsHd410oS9KQ2HhodhwdI8lZp4yTQxVxQmzBLYrcCElbWALlYIL43Bd6wZqNiBwd7ylju77etVqKkoC8tgW69ZmfHr+z8zUv73pMH9td/9TOrl5b2+w/+yT79wwcScLxztG97Oz2riK2B458U3ifTpFheaXTMKm07Hy7s+GJqL16f29vzqb0+GUqMcWf/rt179I7tHxyqdWCfrgNVOlUkJXNanpFt47lxDuzTeNi3i9NjlYksxmRWaYOZ6bnL1J8dTY3DozvSKWDuwMo5Pn5j/fPUIhWwRX3l6Re/TKyWctWV8FMLPa1rhDJXC7ULpEXe3t6OHe7tip3AeVhT/dHAXr9+rdKax0+e2P1HD+3+/fv28uVr+9v/+nN7++bEDg7u2u7OvlVqTWu2OypbQCMBAcY3b6FQTwUOVWsttWsrVwHJG4bmzNJgnJRstixZt9ujb6JKHBKQkDRZaCnI/Kc04SaxRbV3zBmTtLkluiqlDTASHEgQIEsbTOl5LKxBR4fS2nZaVYkuUtpAlwvYIAAJWitVk/il1hctTKcpoITtUKk0lJ2XWFU1lRcQFEtLUQmBpBej/j65BZ3bjwgk8Jpn6VinRaCyUUltEWF6qRtDibVE7T7BO2vRnymMF5gsnBMQKpdNNmizmWjl2xzx4v4a91KJLaq9ZrL/0nlinRJwk2EXoLBMondL1PQBE9CCcE0cIJSmWrt66YAHu26jARlln4Oj44Fp2lvxWxCxXCZQT8KSK+s2a7bTadrjh3fFPKqX1zabjmw07NtqMdl0OYFWgVBpkyBcoo2ApwjijiWAOp8jFAgYUxLYMRmjlZDaXJLUqXdamouTeQIdYKVgj3huzDPAA0AtSo72d7taT9i8Xq9r3U5Deg3TyVBtX9W2NlP8Z9NxKnGQsCprEwHVqlg/CDFi/2aThU3OR/QPlf4M7SB5HnP2xuEoKa6LwZWERr181ttvol2wd9C1WquiEge1FUd8tIZYZ8ua7abEFZXxKidNhRVMMPRqsHfzpQ0HCxuPZmLWACIBAsMMkEbCeCqdEMQc0xx2oc9Lp6VRTSLEYoKE7K/7TT4nHdyPzMNBn9K+hjo2ALCg0ZBaUC7URaLISPi3CCR4km8TOF/jCEc/3T/ifkURRNgGKniA+m0BCf58PUD3AN6D9wgyCmjMiajrEoHRf7wpRIrxUfyOj5GX3fC3J0X5t4t4+5qKwf4VG5mF7IuZfL8m1qj7WtH/j7GC+99+fZEZFt+L9+LrZ1vss83OXzdG/n3/TgR8tKYrjaRtE5Jocc+4aey/AxK2jc4/E0jAgVFNb6GNCpuyAvqMIvsCg4YY6V/0nL7pwUXEy0GCKxMxAAkx++tG6DYgIS7wbUAC53QnwRelnycBFjd3bfDj3zwh07s+DnE8rgMSNp/NpQ3x+NHQFg1SEVCAkeBGxAOtokEofufKdWZwKRqTeC/fNJAQ0XhRfrM4mVPiY/DoSKQDTTIg1AVnES9KGFQesdNVX3kcf1q2jdVHeikgoYEie5W2X0mheTFNWWQvBfBNwsfQs96MiRtv/u2MBDIlzkjA+SEzTTaW4xAoO8IdGQl+/QrKIbrm9obREPszjWU68XMcn+NACfX1FIGECL44oOGZFAJvvh/ZCB7ke6tIL+EgIOQ9V6xmXNJ5EaqjlpYAIBkfBxN8zvBZgBXOwzgAvEjHAMpsr6fxoWuDA5UObCgwyhuDAxfKZOUNg+O6c8p1cD/Q6GEkCEhYLW1G2y9av6HmPRzYfEoZBhXkOAG5zz0sk0ZdQWqz1VMHg+PzvgS7Wjv7tnfnrjL35WrDSmVohBX1mycwGeOk0o1gOkt93Cc44isBCbJDQKzrhYAEShFKAm7IVtZVq0yJw+EB2cGyDftvNxoEZ29f2aR/aj9675n9x//+L+0n771jf/jwt/a79//Jzk6OpcEgbQdqnjttqcKjog/leFWqWL3ds1WpaW9PB/byzYW9PR/bxXBhZxdTmy0r1ts/snv3H9vewaFVWg1bteDOVzZAwng0FaOGjChzhBpndCDO3r6287MTm4+5F9oDEzyQKV0IzAJ82tvbs/39w41I3PlZYhUlVkpSnkcTZONcSB8l1bCTueQZJ9X4uTQg2q2a9Tpd293rSrgP9g0t56j7fvPmjU0oramW7cmTJ/bgwQN78/qt/foffq1rP9i/a3Var1Zb9uTpO3Z094FKGv7xN7+1Dz/6yIYo7AtEqAo8gI0A2FAq1Wwh4cCSzVdl6/X2BCTUa80vAQmU9uT8qDQSCBBj1way1A4kbOx4ZkcR7JclUoj9SRTZ0nK2ARKckQCQ0KqltpvMJ8pMABLE/mkCMiQmABlagjvAgyrzlewxrRaJdH3PBvjAjjWSzUrZ9kTx9vXlrCnfq93uCUDJGi7OsiOo7LQ6CmzVxhZWSdZboswHyj6Ottsit2+bPR29CdgRwG6BOlv0J+J+5vukzyGVEen/qnwYAL/ESEjlDYhiIjTJtUA7ny9gKGRnaU1mumlLsvsq+8hdH7JKOOGmxqMoSBxYCQ4k8AzqNan5SogSGYJOu24/+t671kXksF62yXBoF+fHKh9I7C2YTit1E2hgIwXKpCCddUg72smYVjHJ7sjmDCdGJ272MWj/gOZovGCDuE7a6QIspOdck40FVIUZtbfbs4O91LVgd6druzsdW86mNh5d2GQ0EigCWIf98hIHGGfpuZWNoLuB4CglIbTXpdPNYGbrWereRUtd9BZgI4zovEIQn/cK7aNAbrkNs+x3rWytHt01TDaj1kDnAzu2tjZtGnd2NFdTy9WVTSczGwqQnKlzympVsvEQdlBu/zidK5iHhYDoIeM0moy1V7GfCdBX2Usq/eD/1J41AQ2+Dnwf4zUHztyP9e5H2DJ0LWqVVmr9iLgpr8FOy0AC+wQaCVf8r8BIIEmHWOafMiNBANAW7ZQItLit8DUZ/UfGyT970+8/RSCB+eDPP4Kr3OcmgC6UJhf96OjLbw3bAuNpG5CQWEopRikCCSr7JSkc/EcPtCMg43Pd/efoU94GJBRtt/ud7i976UcEFPxZ+vP2dVUEJ/xafVy2xZF+7xvgJpeYOLhdZw8PCTS/168Sr30HJBRGSaU16ICVzLrNdqLW5vaPHphpgmdU3RkJAL2ojqpGvFD755+ljs8noIKsXEu7mZz5WopGxCeFT1SfVEXEEac0Gp6i0yCHJ9dJe8DBMTzQiN/1TStOPj9/MZi+nNQ3cyr+WCDhtgmNY33TTzSwfq8xoCbHGoGEuBj5nLM6fDFzDP88v0Hrb3LUbrv+r1LacBOQ4V0P/DPuZPr1elAeA/0rz7yKWnnKSAEkuNgipQ0V9ANwYLLj56UNs/Vy06tbcosZSPBz+BhFBNYNl889D7xxXl1TgN+xdIDPEoB74MvfvM/myr+1SVhJf/O/B+meFXKUPKLjkZHA56BrxvcdNPO1wjGjiKVrHnCPzrDgM86w4HUP8nkfCjnXwb8p08AxZd4QvBPQ3Tk4lHgVTpq3zuIYXkZEcM8YMDaALxwPMIG/KW+YTBIiLr2CzFLgu+pXP0ytyTxb5OAiv/15oA7PMU+Pj0XJLS1XNhr0rX9xLrFFBAEpbwBIqAEc1JKmhLLiqOFXK7a/v2utzq71xyN7fXauGttGd9c6u/t2dPehGYJuRg16ZiRIFT/1MofiLudYIoGAGIk+XlPJGBR+aqRH6VyNslTu642KPbp/z54+vW/Nxtw+/eh3dnr8xlp1asrNqquZ3TvYsXefPLSf/fTHdu/w0Ib9U/v5f/1/7f3f/pPuPWkRlNQlAoGy8Zi2Z2RiyzZZmPVHcxtO1nZ+MbH+CMea0h9alUHjrwlIOHxwz1p39qzSSi0c+RlNZnZxMbDz/sCm45HGD3YFmcsRHTwuzhVkEDDUayWbzkYCY2C88Ezxi5iDXCO6Ai9fvkyOjrKol4Cd6vdztjfZ65RVWCnjvlRXC9od9toddYFoAhK2CMgAddYKXOfLicobqgQ/pYrACoItsrqdTs86bXQ4evbjn/7Unr37nr0+ObW/+b/+i/39L3+pTg07u4c2mSGaiE4E7ISmmAdoJ6QMIyBJW90amGfYEwXcCkZSV45WvWJDlOYHPGNqX5Yq/xCFHYHPDIoxtnJMc6tCgIQW6vHSh9gOJKhbQ2VlHYCaJtkX0/N2RkKVTg61slWqCAYmOvxsho4EQWozZY9zGYYE5AAtJMqHuGRisgBE4wuzJtxXcPBbYCHtKHOmNjppsterpIVA9wJvF8nByPozb7x80gUMo6MsG1eu2IyglKA/175Gp9lLoXx/cmc17knQ1NcZVGUvYx8g7CWTzX3RDpDj070CMEFMiY3AcMVKCzRNaLeYAkrZmGUSs/SyMGcjFMl3ZNQpT4GRAMBHeQ4gJqU/MI92ui376Y++b91Ww2qVtfUvziRiyvvtXFowmgxV4tOkywilXNir0dRms8SkgPo+gvE0YZ7m9sXYP4RBmw1r9lpiW0wR35Qtyq00eSplxBKp0Qf0W0lfY6fXtr2drnXbLWs2qmawRJaAU8lu6R4MHYJ0/9gA1rQYg3UA4brWMmu1uq5ZaYYHUhZpANuHP7Ng7GgByRzgczlIhyEidqgAi7rVmmgaUIqS9oBKvSJBxO5OEmTkb+4TH2E0nojp1x8hpks3jrGdnfatVGmr5AxggbHj/QHgB9ogtbpd9PuJpQjjQ/fLXEM0Ns1532M3wBQsj1zqwJ7npXU+Bx3AZi9jvdWrTZVJAfgAJHAN3v4RBkw5a1h5IERpg+wguk7oQy2TPYk+TfSXtgVXRZ+sGKxuC/yv88+Lgadfhx9jm98cz1cEAKLvVPRFt/mSYvFl4M4D9BgrRN802g//jIugxuvw48V4wf3Koi3x+MJjDLeD7r84sOpAUjGxExnF2+5vGzgQ7ykmj4oxkl9L9NcjGMC1+NwpxlDxWuKz9GcXk47+2fhc/d8xEeqf83F1oM1ZsNGGy8fKSafbYojifPW5WlwHbpM5P2ta5Uh5fblf7WVdPk43x2+XpQ3xmejaPcFaLklvRVTUrFWRF2v6+zZK/m03n98vrb/KSv+KB/vnfqwIJIhamwV6YkY5tj9S3ZqzEbYACRvKe2YkbBZiaP2oACmjZdcZqggkbFso1IrFIYwP1AOSuBA8yNqWwXAjHzOi3wEJia74pwwk+Lwozg/+JqMZEc0IEmm9lKtXGAlRI0GOP5k0Z9dkjQSABAcCHEjYhppGQxjfZ+65iCdOoDLE3W6ihucacy8TcI0H3xQ4pm9KKuPA8VbN6zzVigcFac4TM/K878EXx0vXdNnW0xFrP45nEd0x4jseoPMZBxI808h7/AAk8D/vk51WwJGFIwlg+cGRom88WSjEq5TFmiNAl+abr0Fe45lwDQTeCvpPT/W3MxI4Hscnq83/jIFU6TNF1wMZZ0K588HrZOa4xv75eRo/W6vcYkDACw1/OVd2jPIGspfNSk0EWsZdtcrlkui/AAmj2dROLwY2Wa+t3duz5s6e3Tl6ICBB7R6XUPHZU0o2GafSBpx3gZoIjFHGxOaptnBQ0WE5AzCgC7AWqAAVnRrld589sXefP7bSum8f/eF9e/3qc+s263b3YNf2Og3b32nafq9jP/nB9+3wgKzi1H79q3+w3/zmtwJx3OlCEE0gEMHGHLYECv3Uxq8NjGY6W9twQj09InzN1IFiRUlHz3buHNjuwyMxEwg8yeqSzVNHElTHeQZjQINE2V7MJsqqMpaUKEDLn0PTbqSSA+YCQTx6CMypaiWxRVzMj/1H9pvRCC1TtYyBK2iDqM0sMR6Y2w4o1ADMCEBqVdvtdezo8I7t7PXszr0De3P81j775HNpI/BcEIZrtzuaGweH9+zZO+/Z0f0H9vLtsf38b39h//TB7/Qcd3oHNhzPpJyuYJTWn9WWrWCfLEpGkw4Cp1qrbXSBETCZ2yirZWE5tcMESJgNx+raINBlNhGzgr0NJkp0sFTnjvNMuQQicrkl4LbSBrQ1WtW1tSnpyKUNAAl0bRDTqV62Rr1MZcoGSCCQpHwLNoYc6lI1z4+RLdC2kIOX6uDTWq3bukS2mbanDfkEUOiJwqlJF5BUVW+b1MZvsZSTpcCRyv0ygepl+9wiqO37NUFk0akGSFhVadGb7JqOmP0Jt33cZ3Q0vxQkSesuizUCJBCiqQMBYILZVK0/l6KZT3JrQycBMhY1q2Whz8zK8Kw55TirFATLSS84Zw4uVGAcwfRYrVUqhZCitDFqJes2m/bO4we2u9NWmQ52gE4ma8Zd5RhrZeFTcAKgstT81dqb0hkE0L+k7iRkvJmzUPtTYF+zGro1ux1b0OaRe1RLzqQDkeQlE6CLDSJcBfTa63bscHdXQAJsqXIJwMX1IdB0SS1cJYxJB5K856hEARHPVQLDWef1ctWapaZV0eVALJUTwlBDOFTdQFZqHyq7ndtrYhTFAFC3rpVV6iV1aRAwXK+IRQE7A0CB9pgal0WySacXfTGvYF0MhmO7GEysVG5IBJex43N03+mPxppTSc/LFHCwr9Ro1axSVzQtAOQukzgxeLnCYMjtzR3Ecj+Y/Y/yk21Awkz2N5XSRCBB8z8zEv41gYQiGODrkN9fBUgoBpi3AQl+XA/ub4prtgEJ/j23HfF6i77i1wES/Dr8+rh3BeOh9Mz9KgcjPNsf7ZPvvZoTWxjF8X7jGPi4Fcc/Xlech7JPmQnmfh+fjXHONw0kRKAt2m9P5DgbYFMaFgQpt92732txDhUDeR8Hn5/uN/t8cb0yNIz4TGI9ThMzK+wl3wEJXwNVuA5IiAG6HlxAWdwZwIHxrg1xEjvosBHKyROELSoaCkobbjJUsbShOLG0aJ1mWGib6NfuQcQ2AIHvX7fAtPln4Zyi8Yl/u0bCdcP9b52R4IbAN0AfF98YvaQlzpUY0N82Df9YRkLKIqWgOBpaNyyevS+ilBvjm9t6idqaNRKi2CKMBBdbLNUhnFdsukplDQr2U2OyKzoW8Z7dkMd54E4ucxt6KQE3jgrBMcclePJMnqO2vimI4hmyb8qs5gDcwQYPwnl2qlW/AbFP9cEJ/fXjeGDO9XAurs/VptXar9/f1NCmLDK0aDIsSfgOUAQgge87Nd2z4AT/G9CA+vAlNdTpGfpci4E/18L5ORbjjdo+LAWeN2OGzeffrq/gVL4IFPr9ObgQwQoyeWTQqePncwADBPWwEgASyKQPL/piJRDkidyKA0U7QxHbud+2Nds7tH18MQAAIABJREFUaoPYH00MYjBAQkflDfeuAAlk0h1IUMeIGbW5ULtTK08ECtUdIgMJiDwu55N07gqZRLNOp2VPnzyyd57R0nFqpycvVT99uN+zxw/uSFRxORvadNgXHflof0/P7+z4xD744EP7w+8/tjcnx2rVSIijGu8ZgcTS5irRJihXPxxbrms2XYK80yUgMQYQlqzXGtbodezgyX2JLjZbbQXgBC9ktacwLJZLtbWsUcet7j7Qi0ca22H/wmbToS2WEzEjeG7USJfWpdQVZArDpqTxIGDUM/Se3bndnNZ0FuuTHaHGXrp/BN+0yaM1IDoT9LOHRUILzbI9uHdkP/je9+3Js8f2/Ifv2ceffGK//c1v7OOPPrXBxTCdl+KSUsX29u/Y/tFd6/b27bTftw9//5F9/vKVgq1Ws2fjKVoWSXm9JG2Lqi1LBBwIEoKglK3RoZ58R10u0tUhAIdDx/0trwAJ6iAg0To6eKwVNPq+5xkkAU60/xNAwLhu79oAkIDYIhoJlDYQ9KGTQQCmMrAa7SmTRgDPjDXMs280aK3aEojAWlQZ1mQocci0rhY548wYJyE7SkZanbYCwfF0kjLKJFxINoB+5dexV9hsNTiVM1CXFKDbZ/cNvC2ZwIhAjfYOCNqHYO20uhsgIQY1vk/FpEAMAORYAk4gtEhwSptJFp6kVoGikl4CYBABHSACmWMxujIqgO1voo0h8CFZfbftiDQKDGP/CFmnqJXATCD4nc0cOCtpjXNmKlEAEwAD0fiQzkeDeYVOxMwmk5FapB4c7iVgh/KLGSwnnlViFqh14bqS6+0RHlRXRulRiH4Pk6FDEcw6aUFIfBiwM+lNePZ7MZ3Ai5YI5OHujh0iuthGz6BsS1qWriifYF4BPJQ1rwRQo8khGjfgCKUCa2mdwPxhbtFCt1NtWxU2D+BAFu52QMHXNvaA/7lOWBRqaUyQDwtpvbBaMzEJU1lFmo+p1KFuIwCD4cCGw2nSupgCKoxtMMD2LmyxqqiMAZbEXKUMU+kjwAxgjbEWEG+E2cSxKTuZAfTNEnhCaWAMapgD7EfOgmOP8jkYgxruh+uolGqaVzBGVFYBoLOkW0hilFg5iSFvAqUAJHj7x2+akeBrsxjg+jXd5L8XQYRiIBiDy23BYTF4LvqTjGlMPGz80iDA+i8NJETfYltMEseL9z17H/1iH7uvyyiOoEEMnovj6NfgQKpfs/vKntiKtqk4TsVzxfv6qoyEaJPjs4lghiewPIAvPvPi/No2364DEpwRwb14rCd2lLqvNKzX3duUNqT21ZNNUs79xutjmO8YCVfGRntG3hx7rU4S+8qlDT4RtAgqOVjDKfOsAsgt/IwrdX+Xf2PsrgRxOWjxSQsj4SZD5ZPLJ2G8cL7HduKGdtsDdxoNvx398mMyoSKQ4AYpZq0dyLhuMv97BxI8APYx8THeBMbMhUJ28F8bSCiyARwF9muMz6646Xv7K4lP1WlD15JGAo4/ARI91QESlOlHmDADCcqoq9Wa3ODNHHZAw3/jUCjjrGxPymC4sylHJDMSPJOOMSN7wpgmpXkczeTAe31l3IwJuGK5gutE+AZGsHodWyK7vhsQxq+T113ThPvmHtS7u1TStaF7wGc988K1JcdoqOvkXgASeN+7LTiQAMjA9Qi0gP46myuQjMCft+zkM4wzRt/PDzBBaYOPBxk3BxH47cY/2gsfCy8BieAYwaDKLBAxY4wpuKV0ZTK2Bcrj04kNzs9s1L8Q6KFSc+Y7df5SxjdR8xvNrrQzRtTXkl1s96y1sycggdp5gmGy/WQEqb2FfqwWoNNJ6uWMflxuB4VDTQmD/wYkWM8JuCXTodaTO72O7e417eigZffv7dqzp4/s4d1D67aqNhyc2Ocff2xffP6xzSYjO9jbs3tHd9Ux4PPPX9g//OrX9tFHn9hwBFMkKe6rNnyZW8WtlT80U7cJAo+ynGqyYwQiULwJvFgfnaMDq7fb1u729Jyo6WU+QgV3pgVzGJV5xBdV4oD44tmpTWjpSNeFnOmm00KtXBOIMHfleMrnMstGNdxoCeRadGV7FcOkMoFSFao8VHVEQ5lfCYCRWB1Z8dLamrWK3bt/ZD98/j179OShWAJn5+d2/ObEzs4ubDSgFefYBv2JAopanUCird+UKpyd9xWY4ORXKnVbLKmNRowwqa+v1xQoMEkoiaoqaGv2OrInnEvBLJ/M10qQNhr3bY6mxJpM7UJAAhMCJgdAAuPo+5jXiauNaLUsQb4SNdtkcNFcyGKLtH8ESEAjgd/1CgDVWkBCpbJO67sOwyUBYwLZJqxF2CEdaTpcAeBmYwEJBK1eI67nO6dGv631noC95UZglfnMunUwFPvg7CTuZ6mWlVK3MJQfATQAXnQO6R4srCQGEIAFAS6gSmJE8LllyazW6SX2QLCv7izH39Eu+P6QxBTnBjrHfauVMGsggwisWYA1Ak0YCWSJZcNZC7C5rKKuD2W1yUyMCXewPRgHNIk/EUjgbgESYCQIYAFQq5XEEBGPYb2UhsXB/o7dOzywnW7HWoBR65Xs0WB4IVARjRm1NYSeP0sigjCDEIxcryu5w4jgKwFc3HeVTgp1RAyTRhD/0+/E98NL/8xS15rpVAwEBxJ2WwTIawFMgJGyTfWSdEiarZr0G1Q2QncBZxUs5hJRHE+mAg5o/VpfozGSGVhiJWg2qIuJ+xHOuOMZVmm9mBlsMEco7RC7ppHBg3rSKkjrrCQG29lFX6VGzGs4JKfnfRv1RxJJpUsCQKkAFisLMEKnAHaC/NJKAilatIFGwoISl8xI4BupBXFo71loL4fui5e9RN8pMfsAqi3NrQwkqIwmAwlKVsP4yW390oAkpoiYuOybq0t6egwmfeyufPeaiKjoE0XgbpvvdF0AGw9fPG/xHMVLKfrX7tNvC+bisZlbnihx38qD+2JAum18bmMk8OyiP6t5FdoFRiAjJrOK/sc2Hzkt8ay3cs2z2Qa0bBv/bUCC+3F+zf6Z6A9+00DCFdsXmBsOJOBbRiDBn10R1LgSQ0qk9mpNwHXzLcav/twc6OPZdju7m8S2J5oiO+Kax5Jf/g5IuDI+EUjYaXe/FpCQaoUvgYPNYsrAgteKbMCCwgTw6VBE8eJEiou3uCBFm93yEw2TT1omktcsuZPhx5ZxDjW4bpSKKNmX0bB/3xoJV4Ck/OyuLPJvGUhQW6fASPDniXHyTeamTUtZG5UuVK3SSAFzBBLIojiQACNBVN/MSFDZC2rjGYRzA+31cZ4p9wDdN5cILHj2xDMXBM78z3ddZNDpVh7c+ybLZ6Csu2Ps53NHShlhiWBdAh3+3UtEOdFvfcOMIBuve9tHF08k6I5AAtfIfXEe3uP7sduEt4QEHICN4C0gVRpCuzoVieUMWEF3AcPOMb11JNfI8Tg/Y59sTXIgfaw8KIrrPM4Jv28fE6jVouIj7rWYKjAgS0sEuJ4vrH9+JiBheHGuTZ/Mtn4og4DBUCLrWBaQQKCIEziCelxvWbO7Y/t37luZHuq0HaNVYA7WqcUfjEaq1ZUzk7tPMJcEIMBIIPBt1LLWAG1Cy6ZLI3s4p8vD2L737n37n/7jX9r/8p/+2o7u7Nv5ySv7+A+/tc8+/shOj1+rrppx29nZU53+27fH9o+/ft8+/fRzm8zWov9CcxZQuAZsRS1f1tDWJYBWp5QDJkATT6CPsmzoRbQb1gA42t3Ts8XxTQENjISkr0ExQpVnxUbD2pmMFFCQVR2Oh+qeQCAMgN2glUCulSagAGhy+02wNqfUI2uz0CqwRBpRFwyVHvo0wB9B1UxAAnRk1Z9XqPeuK7NLS8hnjx7aweGhvUAE8oKM5VjzaLe3py4Ep6d9O357qraOUJ3PzgfWH08EIBBockqVqayoja9bRW0EobkmkUXaki5LZDDXiZHQTfNDUwdwPTMSKPOYTIe2mtISMwEJlDY4kEBpg69JAScwZgiaYa5Uy2KfFBkJZQJQS21DARLo3lCDBk4phcQ8E5Cg9pHQ0HOpVSprwAZ2MyXWbDxOOiMwJJIo6kqZZt8D0PrANrC2+c2aZX0CIPIZb1/L6wCArEvGOYELa5uPktAhc01skjWp7KRPwEgjhisOhzozpDaQKPMDLNCGl7IRPYssGOaOqNviWO/sts9rcqGzz9ZzUdhhnzC/yAQLPMMyleksA+09AVi8x3XwusYPnQ8+l4ML2fVCv3QHEq4yES5LHXgf7QlEXQG9KL2pU2pBi07awa5XKm042t+3/b0d29/pWaMJ2AYANbTZZJD0Qeg+lNkTEkxE74AMPEGqygRUSyMOFewDlU+J9ozIJaJ+ZZXw8Rw2LZ1LYCwlgaqr8URsiYNOx/YRWmy2pT0ynAwFgLDuACWbiHu2aYdIN4PEGkjPbaXSlslwpM4EMK7azZatZ0uVtzobAVCQFpIgOALa1S2BlosJJFa3sErK+NOt4mKY2uZKFyXvA1x/EjOe2ssXr+18MJQgKkKu2PvTs3Mb9kfqtAI4COiZ/ABAnZXAhQV2T+sZUL1iDZ0/aasss0aCSqcEMFwKbsesK6/7unCmnO6BNo+ZkTAdT/WMKD2ZqByG+YbIZ14DpRTIejDL2mCOe/tHAZbfoEZC0Xfwa7kuML458Lp8txjUx3u8DlTw9RuDRo1FLr11n919Vr/2bUGpj+dXARLi9RRBBJ6lSm0AyjO7mvNFPyNed/G+vwqQEGOj68Y/jkkENFT+ukXscpMYLIil+7XG5+jfj9dx6T9eFm3F4H4bcOSAIsf2PZ09Q4mHWRY0Dye+DhyIz+O6eRRBE7+nCO74vtCopwQZP9yTs3I9CVlMoF6d398BCVfGowgkUO/ojIS4wL1cQcg9Dglb3yJtSt6lwYM6Zyg4I+HSEF7WQ/JZNo2bFsoGXc4OlU8GnygOJNw0iX1hRUBicz2BNhaBBF88/60DCcXFXNwovA/ttkV/GwqtZ/AV2j9+Gby5zAA4kBDPFY09BmPbRrIxHiq8vgQSCOhj+0cyPa6R4EAC+twu3EIrqw29GoZM3lQimBANOf9WoEUgjXZAZiR46YDTOL3mn+N4UOyZWXeW+RsgwbNxcf46WMF1+k9cB+5M44A5QOHovwMSvO4ZRddqgBFAoMAYi46es5Be8sBxL2tKaxsRSAcS2Di4NrXyW84UMEdGQlIjp24ainwSdOO6uBauy0s/vK0jQZyLQXrZR6SobZuDm83HYHukZyEgYT5PgmLdnrL+pLHevn5lFydnNuwDJCwkgiiVd7JjqpEmO7oSkEDmGQ0BujYsaHfWbNvB0QOr1JN+gLo2ZHoxTm5fWgJfBhI0/uQ7mU9kCud0jCDIKKmtIbXHw8G5jYZn9mc/ecf+03/67+x//uv/Qerun33yO/v00w9tOZ1Yg2wnLcXoDjFL9c9v35zZh7//2N6+PUntKMn4rlLW1MeK/YCMqveW9xKDZPNTDbmAhGrZZmWo+yik70oHgF7s3mLNM9KbdS5adqJms28QKJ73z2w8HtlsMlMWlvsGpKkkxrnmyRUHhqCLfR/wkOuYMaC5uwAH4FbKKXhZGHoHVVvMRgrMD3a69uzpY3v+7Kk9uH9Xyu4Xo7F98eKVxgPWwLvP3rU7d+5K/Oz09Mwm06V99Mln9tsPPrAXr0+U5aw2c+21ykAAF+tWrTdSm0SriSJN2z2YKTj6fF7rqJUYRmq5leeNWosuJuraUCmlgH05Hes3e1s9a4cwlg4kyImDRVg26zQJaK/v2kBpA6EGjASS4wBhAAlyehOHPDtQBOcERklYTrXl87n1++ca/9TdIAOS5dTSUN9eJuE7vuMMJGwEa5d5fOfOnY2QKmJ3HDPVm9fSGA0JBNBZyF2ecumHnE5mCIKamdXoZQ2ul4AgnuEoh3JJ3689uHCb6I6r219luRE2rFB7kbovqT3idKFsvniWMBbXaIaUEtVcg14xBKQp4wH4MsQpJWCZABmABLf3BCkbWnsh36BrTnqTKRBVd4pF0mFBnNLSOqF2q9Ns2F63Zbs7PTs82BOYQICNHTg7eZNKTaSdgcbJSpR91ftCk58txKjQpVexPwSyab0ATCah7ATUwPBQCwSes9intOOko8fMSrOZ1dZr6wBKtpsqbcBG8p3UEpRgSg1KkvZGIzFexPrMc535QlmDCxAmP5N5T+lTXUwMBgSWznxK94qZmDGdbssQP2ZG0HGB37BgWt2OAMsBIqGTke6P8ijGlNaKlKypbA0GRLlh3d6uSj3Oz/ta37Qx5XkhqCmQCI7ZKrVhZIyYkwlIqKn7jIu0Mu7i0dA1Resi6WPEQNbtqQs1OtDtAYvAa0ooApAwBYham7q+OJAA8HPFP86MBEqiBKpYaicbA8BtgVbRb4t/F/fI6K/4fcVr2AYixNeu8+f9nNFXvNxzsg3PCb3iMYo+VLx+H/+ifx/9nevG5+sACX4MD6LdzywCCdH/jPuqvx7Bj68CJPgx4lgV/e3imPpzuw5I2DzzbxhIcF+1+GzcHuPrRUbCV4kZ4rP342+bn7y30ajxdpuR3YO7UE4CyB5nui9dBCK2r5/vgIQr4xKBhN1OTxtkmYxAQTVzm9ii6nq1v14K8mkSZ6eDDS4uJjmAsZ49e6vXGSoPDhzNKiJhtbAQisbHAyM3Qg5yxEntx/drdFRx26YQ7+NyUf/7ZiREA7wJwDKCJyAoZ5O/TSChuMi3GdltGx3X7+0fycri8DuQQPtHHH8YCVA+NZeqZTESloiTZSotpQ2xRVly0FIWxeeSzzs3Vt7hgCCpu5O0BEQLX68TzX481mvKYubyG+4xOiscX6rQZEkDrdc/s63uzK+J81zqKiRnNyKvHhh4z2vfKDkmQQL/cwzedyDBSx74jL/OJpayRSkzfanMn2i4BJJ4uGgk+DzzUgrGjM+4NoIj1vxWveymNjJtBBFk8c9IwyJnCbZlJlW6S19x6p9HIwU/nUb9CpDw6sUXAhL656e2oh1frs/H4QdIsHnqn95q71jvYM9K1YYy1xOU7GuNDZAgtXLpDiTn1BkJQ/qve2mQMvZZAV9Ctqmun1VGVl0ZZexqmS4Gc1vMh/b83bv2zjsP7L1nT6xSXtrxmxc2Hp3b0eG+PXp4V5Rz5hQZ9/FkYcdvz+yTz15KWHA8mdtgvErU50mq0y46xcnmpc48ouRnTQ1ex+ldQpGnHKjTlXJ8pd5QRl/RBVTtSuqSoIBlOZciOyKVAEhQn08uzsVMWExo9QetfyEaNdRmMpW0QNw4kdh6sqeZBUXwXVtclhYtywtblpZiJFA6UJa0Oiy0sYLoh3eP7Afff8/ee/eZHeztq5a63u7Y2WBo/bO+dCIaNdgtHYkmlkplOz0b2G8/+NB++atfCUggi8l31E5Ptd7cbwIS6o2mvjdfl6U/QYBSrTRFnVcGtZ1EQ8UqWCGuOUu08dVMdeJkfAme5uPhRiOh02ymNrNkp5nLtCgE3KR8ulKyRpXvpRbMlfXCqosF/GtrMMZQr6uwENYCEmgv2NA+nem0sBFyqRU6GfzARoC54mAfbf1U916lu0MOPC3VhwvcIACsJjCPueMlThzLgUbsFK/TcpO11utlYdnZymZT9CgSSBj3EwcSVFqYGVVOw/UuDomKz3rI3w3JBre5XIfbY3cq3TYCJFRaSRtBa3I2tcFwoufqQEKl1pCq/1UgoaEAF3HE2WAk0GvTmcHZCbnUgWcWyctXqMSYj9VStHzJLM5SSUuD1obgaRKtRJugpu4asJN2e7Rg3LFOq611NaUsZj5LDARaKsKyoN7fWxjmLDd2p4xYIKKvGL51Kp9i3lAyolIS5oJKmFJrRZ4J3UNAmKpkXpdzg1PTqdetJ22fmsoB+Wy1RplEcqzBGCsNupikvVAACUF3NZWSeh0yNgF7CqAgLQJKTAASZlObjSlvAgxtCUjAtsxXlEVNxEpijXZ6Xas3O9YfjGzYH4hRgl3hd9JBGKhch6kNNAuTBBaMWmJK/LGhtZiYYdPMbFkHICExVSjXAKDApKm0YTaR2CLjgp3xoEjzNwNJ7pNw/1EEGFvGPsN+yTWqdShsl+nKABJgOwEkqCuN2DeXQIJ8zsxI+NcEEiIwUfQHiz52DHr9vQggRN/M44ttQfCVGCEHf0UwwYPI64CE6O//SwEJbvdiHOLPPzISImjgcYnHMH7fApW/QmnDVxn/IjDk54xAQhyDzee/YSDBM/t+bv/bfVH3Ea8TW3S/NPrv8d/F+ebn8c94IrEYu2xiQkt+ugO+kT0cfe7vgITtI3AjkIBhdyDBB1gPyAWF2MBz1wYXC9HCR+gGRztrKTCZ2SivTPK86W8ch1sYCS745tTFuIAVoCibkH4ikOCLr7h4mcAKIHPdelxovB6NgQMOfuxtv/+9ayQUN47iGHzbQALqzXGDKRoW39jjBu/zJDmuKRuFk1Nttjb9p5OT0rIlGRlpaScKHU6raKBBTV0tq0IwHzcWroe/vU6Sa02KzUM51wd3DuVwu5YC2X4yyKrfykBC3DD9Pvg8WQ5l9jk3Yn1qBUfmm3aCOJSogUNXJRBFdR9qPL2Dk7gfgUwy1GTRUk0ymXNoqVDhEREk0PY+66hV9/vDnKVMDhbXyFpyIMG7LHiGkmvnfXeoUk3pZWufGW0Va6mu1QNZZx/wN8fHIZRTmFkcHlRR859qqq/SWlxbAYfNjxXBHV/X0M4JgjjPbDyx6QwVbRgJbbUko+XjMTW2J8c2ODuXgwtFX30DVNdbttlwoAAYjQBE+SiPOR+PbDxf2bpat/2j+1arN3PrRKIDHN1K6ulOOcgo6WFsNkcy8QRHud8xwTeZP/UvV1C9VF07wmL12tp2e4iW0RqSz8xtPhlYo25q/fje86f2zjvvpI4QdGNYmJ2fDezTz17aJ598am9Ph/b2pC8Fc8aXcfO5SjZS15TBBT2zjaFFGHKtjCc16oAHKPbX6wTS/E5CZwSZjK2DODBQEJbjuJSPUFZx0T+z6TSJK66oVwaEGQxtTaa3VFJ21m0/15QYSLlOledHZwRS6wihoRS/nokdT+05Nducj+wurfSePX1oP/rhD+3po4fWagLsrESN39ndV4b51YvX9v5vP7Dj43OxEw7v3LO3Jxf24R/+YL95/3d20R8LREAVnmATHYVGs2OlUk3ik812x2qN1Bd+kNvI1RstUaRVwoTSfaupwJixpmvJdDLQs4YpAJAAE2E2GiiAq6yXArWS0GEq5RGwmCNTjWsFEU4AgoqEPyso7C/mVl1NrUpQKhBhZY2KWQPwsZZU9fVsCR2lVUCbvQQiASQ43VSaJ/Pc4YFAkZTxCkYVtPlERW002xsWFtMDm0bWmGvzLCxAAqJ3r1+/tvl8bbu7nVwGgTJ9ErXcONsZmBbIh4YBwpIEUPgUWdTQ14oYC9J8SEAor4tpFXwKZ3IkTYiKAmgCUTESlitr7ewImKKcgfV4MaCGn6x3ys43Wx3Rzae5naLsOfO72lBHkNHZRarr176QGHbeWUN2m6g6/EQggZfRG0lsNEtgHiAQ2X1ekGYKJSmpJp4V2G6mbjWdVjPpqNBCdZrECOWMs0opUVJACuCE/U319JQHsHcJnMn7kuwKAExmIYmdRzkQ/1cqNh4O1IlBEATPgo4SlbJ16YzAdaP1gQZJHfCccqysVQKIkFn5AhJks7DXqQxOwp7Yj0ruWtRqW5MyAQEqSRsHnRTvDMS1SD9oPEhaNuqk0LODwztq1+j7Azad+8O+Tqd0q8AmwEoEFIFJSCcIQK62NRAKLpWtPxhYfzhKa5L2i2r1udK89PK+nU5XYJr2Fro6TMdaB7UWHYdgzMFSSkK62GixuAS6VrSPdrs7esYAVjwvxB65ZvYDXZe6ZmRtEFgwaIJQspPnlhqkBiDB97BUbvbNMhKiX+1T2degr7uif7Xx753WFgUjgzC6fz/68A4MxPe2gQh/CkCCB5tum4vACjYyjoUYVjlB+3WABI9niuPvr28DY/isl6wWA/GNSfqGgQTuN8Zi/szcR04lbknE1v2/ON+KQILPsw0QEMp241gUwQaPC/xZbN5fX5al8BmPC+NzumLAr1pzAafJf74s99Mc+G+t/aM/PJUoVCp2tLev+jWMuSP4juxRmyqngw3KRRQzrVQPHFE6ahkzG8GD0LjRfzmgu3QifBFGNM+F14qMBD8O1xqD2+K/maDRMPk1+Tn4HQNL/6xPSt90i6hgXNhxEReNuh8/Xlf8zGbCXTNbi0FS8WPUFPo9FSczr28csQy0RKSXe2hUEWu6KiCz7TjXLabYPmbbZ267/vid4hjzXkQ0t73vAaiPc8yuu2PpzzfeVzL89Hun7jrXXbbbtru3Zzv7e9botNWuirIGsgNQIJ0FQPDJsegXLv2CLHTlxpBrcNVmP6d/l79xkmJrQu/Y4J0PfPPhGskoe+2WG2U2B5xPBx8G45EtyKLJ4QS8o+Z2aavk1eo3YWa5VrE6VHYcGrJXZNipkyUAWyTBOhxkMkB7uwdqoYUoIMYSJgbvkxHqD871efrP9+RgpfILmAo4tF6WwdrlmrlX7tszM8rSZfV3nHtfcxGc8cDf6dIENQADPp7OqEDwTJnw7GjyGZ63A4Y+tzmH12a77dB8yh0B1P1iSgu+tdEqUEDqcm5vX74UkHB+fKK6ZFgCovwaHR7Kth7P5B3i2O4fHWreoKExmE1tuqI+fscanZ7Vmj0rlZu2xKFdVhRYQW3FKSVDf2VuynlMNHJaqwlY2AR/KZsP+IIY/m63ZtPJma2XE2vUYCxMrV1b25OHR/b0yQMprAO23Dt6YA8ePrXhYGb/+E8f2IsvXlu50rBPPv3MPvzoY3vx4sVGl0PzLWfAr9itvDm6KB4073W1bZVGU+UIqpdHh+DwUM+aYIZxl7aBFPITm0ClcQpkmRu01UysguVsoS4P4/7IJqOp9qDFeKr2kK0apQMlUb2lUpCZbbOm/QOOAAAgAElEQVTxQq3geJQEtwQtAAj1OmJvJkFHujbcOTqwH/7gPXVraLebNrg4s4uLM6u3mvb8+XN78uSZffLp5/Z//O//2X7/+4+sVgcU6NiHH31q52Q7V2Xb2TvUXINFct6nJGGdRDYzIwbAiIBCom1QuNFQoRtMBTG4RmJtNAESUonOlO4Gc8oYZqLHE4ShkUBpgy2mGpdupyXWgrNrkr3LVpPgOtMyYRzUyJBSLrSeWx01e5tbHZ2Nasla1HlnwcnUGjNl8WfQ5wPYiUaC7xu+d2q95Lz6pbOW52x5bd55hs9rnU7JQNcy06qlPQi7kURk6QqRNBKSJgFZ7ASQpGMnQEA0fd2ot/rMioBhw9D6yKVPm9IIsSzYz3IrUNdqYt3CjJGIaGKY0V2j3OiJOcQ9AuIen5zZaDoR46AJ8NNo2mhCS8WxyhoANpkzUPQH5xcCHEXJF0MntS3kt+85zngs7qk+f+V/Fcr7Ejcg/UCpJzBVyYYCkJTsEDBdBigAXLxk7fhxlQAqpw4oBPnexYD3ozPu+yfzS2VwlbLmqNtogn6dj/myEYcDvALsKNk+oBDdH5p1aQkkxhLamamEBpCMDD4dD7q9tkAvCQ320ctYiv3i2gZJTyWV1DgDjesFlEYXIunjnOk9wG7AfvZqMfxG0wwezG0iEGFu81maR0uC8gXJowSYMwcqlYbYRX1p9ax0jCSgnNp2ym9Zl7T/+l67yu0escepZGwgdhjPpJxL9PiteF91Q2ryKoCFeZSYdwnchLFEKY1AKwCDrPMBuCUdECFO2M7ECJOoin4u9Rg8KPO5UvQ9ef220tyvUlrqxy8Gs+53Rh/uOn8v+m7xOF4CFQNG3WWh5Xi8xzh/nflcBDT8+zGQ9ev1tajfgVDsa8ez5RyDf/vnY+yyGROYYQVtNQe+o+9fHKMYCMf3iv+O4/lV/GO/B7c/0d+P97/xq/Oevi2Gic/30u6ngDn65dG2xbni13DT/SWdlhRX+nyO9+nz90rMFBJHPm+uO4fbu+jzxec1n+UORrkbmtsd/4x00PJPHNM0rqxb3k/2Ps5Lj4/Z405za3H2ObUqyiX9xNsyqv8CP6X114m0/gVOWDzEVwESfFGqLZIEhXJ9Vs4sfnmA0+j4hPDv89p1QEIRKfLPuYHwyVtkJCgbFR50PK8b0jhxth3Hrz8uQp+gtwEJxcdXNOZ/KkBCfBY+RrxWKzc2hsHHZpvxum7qfdtAQjQU/NuBBP7NfTiQ4n/7vTmQQH04mzcbSr3TUnayt79nzU7bytSjk2GQD5voT+poomOTLVjLEScD5oEt4+SOXtyEMJiuM4BzVwQS+Kxq9UejRBnOpRE4MREl5dzORuD3FCd9NNJ3fR7HgDzOX67LwUHf7KDnx43BmQM4UDhwXprg88fZFJ69JtBxVBkggWvxY7j4mgf3OOH8ryBCG0fSZxALPtSY+nN0Whrncu2IKMrDd2bj5YZW7aKUPj4+/q4T4QGM36+eI5RwgA3qoycTW82mAgtU/L1Y2OnxiZ0fv7XTk7dqXUbAxw/7L/X81Wnqdd5oNdK86UFtX0lwcY5D3WhavbNrtRYZKYCEagISxjMbDyc26dNWkv3lak9ynFDN7XXKyPr8lQxcdnDqVYTQLugjYru9tj28v2uHvYbZamj10kzMhF6rpUznnf1De/edH1q52rCXL05sOJpau7cjMbK//+X/Z++//77ui+BJGgerxCLZbORepx61FCDPV1rSRSiTBSXDWK7I+RabBtpzpZLU4DHTtPIj6iIjjzOyxtkfJWFLKReWDYGBCUJkF0MbDUZiKgDYEASTgSXIQoCQBZja9GW9hFyvDDWcTOF6ORNNvNuu2+PHj+zhgyM7PNy3nV5XjJovXnymjODDe3cFfNy790AB44cffmRv3p7YdLa2i+HUXrx6KyYCjI5Ob88atBukBl3t4apy+AESKhIspS1dqlmGDs8YIvK2qqDG30wBd7Oj50cd+3I+tflsaEtERxlvAsOskZCAhLV1my1lMGEoyGaVk+MlB7oK6wI9g9SNobSaWpnPLcdWR1OjtLBWlZp7gITaFSDBAf/5MjlKvuYiY8+ffXF/dccRkUCxnJrJtrFOh4OxgjEHEhp1xLTo6pJsG8/Yu9FgP8eL2QYMSTYgOWR0Ckl2LJ+dFptp5W2uN7WeTmLPsk8wC3J2KHV4yKCC34AidhIdWd+hVDWr9axUTYKxzIeTs3PZUsApbG+j1UmB6mQmpqWXZ6Hs3z87VzANc8b3IXeIdaWh9nYbkCB/w3tJXrPB+p4RHXff42CjlGDgsMJyRkwgZwhsEDJVjX8zZf4v7b93EbrcJ5314gKCzjQr+mZuf2rVirVpLVovW6vB3KbMJWnIwKIQLrSiiwRdGgAEmtZAs4TynazdQ0vZDVusnNiFDpy77yQgoUGJydQuLs4FTEhLp90QgzCVCqZ2zMtF0mEYj+ZiDdky6VysYGRJoCa19axI7bRqg0liIUTwIvpszqwTIJqzy4lZAXAJswWACXsEqJdsmP9WGcIKZkZZ619dLCjdgJk1XaREBC0os74F50XjQuYt18rQWUK2P5c4bIC1DLAB3PBzXSD4xwIJxWMXp2nR/3U/wT9XBDuKwaXPuRiouj3yeRzPGX1UBwLi/PR14r58MZi/AiLgxBVKo31ub9ZYZjpt842TNUpgeTHGiXageP0+pl839IsBdhzf+IxiLOY2vXj+OAbx/ouxix932zP9qkDCNWZt8zLr+gowdA1zZds8LM6tbedyuxztr88rvbdMSScHTiOA6X5tMR7yZy03cQ27K21S24AEfIHvgATUc4LCZhFI8AGOQapP5DjpY5Y4IkPpMykzUkTO/HO+IH0ixIfFayqDDZ0giouNzzuNJoIDLmDnr8VriPfwdYCEbQvx2wYS4kYSx8b/XbGrpQHFZ3qbIfi2gQRfwD7ORSDBEWkPxIpAQqnSUG0p90ENc29nTwFhA3p7vSbhLWieZdp8hWCXzD97/ZLAJQMJPtbuGHkgyzXyb2cQeODPtTi7gPc9WOZaVVNN1ilrJHgNGX8ToPO/svWz2YYq6nN44zcTaOcsvm8qvs4ckCPD6z98huvAgXaH2c/vmzvHk3hfzgR22uk6OB5AAllHvoMDxjV66QXndXCC8yT2xiKpXkvB/pICHK/VQRFvi+ktJl2UcdRPAIqDLVw/1F9vP+l6Ca634KVMGzuC0BeU3yV02LHNRsPLZuuLhQ0u+gISTo7fqPwBaq/mFK7dumRNHDwEw2oVa6Oo3k018fPy2hYSMKtYo72r/62Cln7NlquqgASy7sOzMwUijmpfOhlex56Ag0vH4bIVIMyJ8eDMqqWF3Tvatx9+/7E9ur9vthzYxckLG12cqNSB+6IbwdMnzw2VYmqEd3YP7Om7zyU89p//5m/sF7/4heYKfdrJFDI+PBucbF1TttM+D9TDHAX4VOihTKLmH9oOlZS57e3tqvZZgmxSYkOgsSJQAeowDrWtkvgapTiae9WG6pAHdEk4vxCoUMaBh7Yv6R3YCCAIqUafkgrvLAC7BRUKSgYIKcmQ3r97aD/96U+keE8GcTad2MuXX9ir1y90vgd3j3S9u7v7Vm+2bYrY3mxlF/2RffHq2E7OhjYYkrVcWxXRTEqDKD+p1BRknnN9FWjdyT4Q1qrcCzI4wb7AFsQKaxpbBxIAGZZkgadXgQQYCQuE45YzAQmtWl1AAgCDbBvMoOwAQ0GvN2hpRzpzYevF2EqziVXXU2vY2hrlpbUI9DIjAUo6Wht6Tvk3BVFF5zvaSu2x2VH21/m81tt6IRCBGn/KWAQkDBNISomUAlie/3KtQE/CmUZ2FtHJqgKo0XyiiPOSkZACWzLI/AaE0JwLgdRmf1aNfQ5Yc+ml6yd4yZ2o/TwPGCtoAWyo54Tf9CzsiZkj0T11nkllJNh+rrPZ7mpdoKzPNZIFV6nGaKIuFIihegtrHxd3cN0eRyc22lq9fwuQ4IF/cR/W/l3iDuYKZN0FuvRjMlgC2FNJY54C8tT9wBkIfq1+7Q6C8xlnmUX/yvcylYoADE4pB0ssBlgCsBMAEwDx1BECQcvVQkCCwIxaythLI0VdSHKrWd1gAo+KGV0ACIn0rphfQzF5tFdxrlrNRrORTcaw1aR8oDkzHFAGMbb1ArCPQDsJTbJpi8TJ3FpXrD+eprIOBEyDvoHPee6TcynIX6QyHwFMuR3keDLIjBEAEJghyZYnvzYJ1mK+sQ+UQKR7TMK3zvxCa2Zz33StCEDCGrBLCyBdhwMJibGAPbykVMdga5sv6rY7zqXEM7n9J87hIihWnNNxvhSDsPhZ/u1AQkwYRpsT/QK/vysBm5echoRI/P42f/a6QNr9jhgvRFsY54ffh4OY7lf5XLlyjgD0xPHYZhe2rvP8YjG2ufQJrs4Bt4+874xuH7t4Xb6PFK8pzqPiOf2zRSDhuu/EY2+bZazrOF/i2ucc0fcpzh3+jtex7fhxzyraZY1T0EhwANOTj8U56d+/BCJSZyHvShOfJ3tOXqDfAQlOy/PAiB3AGQmunFx80JtNPtSuxOCuCCSkGuyriF6c9J5NvG5hesFonIzFjc8zsT4xVB9JH3sXsCrU2cSFeBuiWzTY2/6+bjHqngIium0h3LYQbytt8EA6biJXrmd5WWMejW5xDK/bar5tIIFr9mAzbgRx0/HnGRd6MgY1q9bb6hnNMRBXBEjoEgB121aqVVUvmWihqbbf67kAElJkY6KBM08dzMD5YM1EcMxfS842zlCuFcdZbaLqn4TKYutH1wdxcTDuKWWXcNoSE2CY9RZc3d43Xjd2UfW+OA4aj1wv69fKMd3pdLG0CKYlSmeiWvP9dqux2aygBpPV4zyeRXKWgJzwTqqNZpx8vJTByoyEmAXwf3tW3JkQrvgtMKXRltaDl4RwPfTtPjo6UiDLdXBNPt4O5vA5ByhxIpVhWqWWXAAJdBbg7xLtMwdDO3v7ZgMk0MlBLA2o6CuzbrWpOma8xTr90zttiXZaI0mYD2eLVN7QQoiRevm6gASEDgES+icnORC5VK1O8znXUuaxuXRoEpAgh58AVS0SR9ZtVu3p07v27NGBtev0fj/T/ydvXwoA4Znu7R0YwCFO6TvvPLcf/eTP9Lz+7//nv9jf/d3fpYyxUTM80vggaJbo5dmBDUaA2mIABFocztHAyIHBklryxcIQK0WxH9aDsh5q4dZIIAtdTyitWaYyFNVDTwmca9aCVm0VlXxMRzATzlVyQgs6ngl0bgnRqT99EuMk65rav9UEAo3HA32m02nZz/78J/a97z9XWconn35sowGaEBeaf4d7+3b3zpHGE00QGAbHpxcqZej3p9JHAEeZzFY2XxCAUAoA5R7hwqY1O127mIzV+lEZDZVXACIk2wJ1msmd1NUrqUNLs5NYGqLBL2wy7ouRAKPgy6UNaCdA9Z6q5EHBtp44wEyit8MGkd2ezwUklJcTq5eW1oaijn6CrTZAgmrq9Sy9ZTOR1yVVtWj/fc75/s/f7ug5kNCgRhxhvlJVY0qAnRhIMEiSiB7zmSyxXrdU9hWBBC/PSL7EVUYCoJY7fMlGeQkEl76yCkCH54TyXiqQS9mi1JGBVpmMNxlg2eoMBq7WFSvD6Cijl7HO9PbUTldCnIC5jVSawXNlHBDHZS1R4352dpbETwNjyO0KrxV9o21BjRIhN3QuivY8+kXyoyjxWc+sgqCm9pycvc72jcBWcwSR1lpN9pd9g+fPmsPe8eMgDtfnQILbaOyn34v7ae5PUXqzmIyt6oA4DIEmJUiwk9BlmQnYQxSUkgaAPsaLsge0aATgZo2iSz8nBdqAAVy/ix26GDGgmrP5pJtRMZWiIKoIY6RRa2udAggJAEQTAfBoxfrEcCSxW0oaWceILEpoMoMI/ix9TLSuA7jhQELaf9GboMPDJSMxZqI9qPTxi36l/Ba4JOgb5e4kag2cQQWYDbruLO6Lzc6RiX4lQCyJ38aAMgZ0xX9HH9C/83WBBPe3/Njb/P34WtF/LvqRzvK43N+SPfIxKwJpfn735aCOu+8Sr82/78eK9x5jCeZMDFAdRIj+W/GcV+4hl3bHZxvH3QPdYvzi1+Pjc51/HW1IMY6I34m+bbxX5mm8/ng9mkeXykdf0trYFjPEe4uxSTFO8Wu9LdDHT3Rfj2PE2IzvXgLMlwnjbfHZdeMXbea2/S12beB8nmC+dr5ku56uOYmfYqc2ibnM7nNAm/n1HSMhU1ud+uFAgsSE8gRkQLdNYn/YcfOJD9UXOjTIm4AEHmxxwl6ZtEH1NAa/cdG54+1AggdmchhyJjQavziJYrZm28K6CZmLxrY4MTdj8Q0DCcXrj0ZT/w5AQnwvOkc3LdJ/60BCpdYSnZAfgITO7p51dgn8EMhLQEJdDIC2PoMznBDLFMyVq2Wb5vpSN3zOJIiZPF9DOEFk7j0gxtAXgQSO61kPN6zOAPAg34GEgfpRD+UY8uOGl+fHvx2I8/VQXKswEuLc92Db60LJ7jtAwv349UssKwMJjirjdPI/r/t9udPn4pEOJLjDpaxV/nEH1ceK8/FvZ0HEYwncoVyk2lBmEKeez9+9e9fu37+vIIDP854DH368mDmkrEWCRKukJk7bRAkdQhWHZXF+sSltICB3IGG1XIiR0IHOnsppJTxG/TTlDdV2W0AConvNLoyEfQkurgQklAUkkKUdnpyLkRBIBxkYS+AWTrfPo/TsEkNAY0Uf+1rNpsO+rZZT29tt2KO7e3b3sG07XbLBazs/fm3nZ6cKzNm0D/cObP/wSFR+Av1Xr17Z7373vn388ac2RCRyNLUz6N0zum9Q2kLOOgEJsln5dyKVo/KeKPxV/kMrg9pktfhDCO3I6qjL0ymAwKHeVKkHf5NoVo08PdwJ1LDzKzL3ZZVHKE9ZKlmfax8ObdA/VYu3NZ0JpA6fAkno3WhZUINNLThlJsvl1Lrtlu3t7djP/uLP7eBgzwb9C/vss080F2AwcD6U2B/ef2CHh0f26NETm0xn9ve//LW9/8GHNhjObDpPbT1Tt42agskxlGSy03QqQOwU21FNzCGFdgISEmOhCCSQ5a432lnJnutcSGwxljYUGQkE/gAJZHgdSFDAlwPdMjourKHF3FYz2kiON0ACHRsa9LqvUN5AYG8CEphDyR6sNI6p1WdiJkQn3h10B0H5ju+d2ldKKzESVOuZbSNAQrJVdB4gGE/daNRFYJrspnd4YN5MV/MbSxscSKBEJAIJuk6Vc8zFghEgr4Dey2eSVhPPgowv9eipvWOan5SmADBI44Lv5DI4QDEPqJnPlKoINFmmzjMwnbA9iPOdnp4qMC4GMj6GHhxFvyTupTrPLRnh6Ef5dzfZc3QgAI4a5ZAlT8FtEqadJk2OzIhrtRNozY+z38iSe9Dkn/MEktt630t8X9s496u1rXnWuYwDIK8Je69CRcNcnWVoVwszSIKxgAgqvUhdRuQTVRLDZuOjZS0eOqhQygBARUmASuByeYE7+8zbZXllY9pFzpdiJ7QaHekJMA/7lI6hQQAbYZnmhoQoBWQjqJiEFYt7oj9P7tuBbE/I+B4iRobAm1Ty4IkpLwV0f8/3Tv87+qXsGfpeXnvSSgBgVFlDbifp86PISMj+twMB7hMXfxfnXjHg8+dwk48nux8EgWMwehuQcF0g6dfhWWe/zgg8+FgX14zbKY5xG5Dg418EcfyeikCCnzMmNfze/bxXxoo1EGr2i+Ph8yGOX5wDfyyQUARg/Nr8Otjz3bZHG+/zkfHzsYi/47+LsVGcY37+4uc3xw+M121zzNuLexyJr+ddirhe2eDQJa64jm4bv+J6iNcgu5bbP/r1b2Mm+bj5ud0/xedIXaFSK3e3+3zuOyChILbowRELDIRfgwpVMCPxPgGKg+1AAYPqKB+vxcCWY2LQ/bPFYIcHExdvNPibxZuDwOJkixMubgx+TJ8wRcSvCEZ8VSBh24T114rXFj/7TTMSihtHcTGX15diMkUjdNvmwvvfNpCgawgdFHwDcAPnDkA0uHwnOS5kDAnsUuaq1Wlbe2dXFHWyh2spwZuE0nCI+XEnRkACrINKySYSTksMA3cw3NnyINApkjhwBNuuaeAlBHxuGyPBazedAojh9cw+Bm2EknUAEhwsc+csOjI+9+PmKvmnYKi57qjBAJDAMf36VUd8cqKAjONR2sD18Bnui4Ce43v5hQMc/L27u6vPxmyPWv+FjhfcUwxceH6pBpba65TB5n0HEpr11ua8vEe9O//zI1GvLNLownG87qKYAkbmyf7g+Or4y4WExMi3o5FwdnJqFyfHdnZ6bItpEsUTCAJjYW3WrtQ2LdRQjoG+3tnpWavbs1WtJi2CRnfX6q2dDCQ0bLVOjASJLZ4Psqt4uaEnO5eCOmdruJ1KiuDJ8QZIoK0Z9fMEFO1GyQ732/bg/o7dv7Nju726nZ+8sTevPrfjN68VBP2Hn/7MfvSjH+n7x8fH9vs//M4mE7J8aQM/Ox/a8dvTRPFepGxeAg0IQEn1Juq+XqM2mHaMoUUkwAOfazWZp72sIYDif02gAll8SgJ4zutKRfoD6t+enXF0FrgvFNwJSibjoY1HfTETRkM6Z/B52i4yb5fWaQKWTYzuH4xLr9exd959Zj/+wfft0eMH0kMggCGQ4fm+fftabQjRvECHod3s2PNnz+3Hf/ZTZf/+9ud/b7/89a9tPKKNZE2CbeU6Cvlt6THw93yZ1PhLBPG6j5QpT4xpxE3J0CexO14X6F5iXTWtVof6nYJTgIT5dGiLGxgJFdGuCdZS5o0gQwForao1xphS1oC2x2I2NJsi3jmzVil1atiBMbQBElLXBcQ95ThlxekkCndpR33PdtvljATO6wGTnKYKtpGSjnTfjC+Bm4J/sTJgTTQ0VxQYCmBw9X4TM2ABLf8KI/EqI4H55A5fcmgvW8UC/lWZg5lKDpCwRuyuUtbc4gJ1DoCEOUHjzCZ0BqFVokprltZoIUZ6Wd/qkgx+73A3ZJ+k9J86JmB7KOHA1iUtgNy1Ifgr/lr0H4r+jcb5K1DLYxAUn1MSYRxrnbggIdfN9SYgYaZrhmLvAHFiASw3pQ08Ow/SOY/bX67bNXt8v/R5cAVICGKRMBQAJrQS0AdYLqzVbCQwITvdaPIAjrLOmQ8uIuh7jO8zDqDHvYm543aQ64NlMgEcWsAiWUkoGPAT8Gc2Q8gQ/aCJ1ivaCcruGwyDNFfxPYv+ZfQbNe9gD+UWxn7fHvxqH6onxk2kZF/ncxV9S7on0bYz7svONHAgAdbENrFFL92JjIJtPmg8Zwz23Lf7ukCCH6Po2xbHLfqSxfPG8fG9LPprHpD5nIh+aIwJ9O9bShui/xfHYnMNuZWwz3EHtBxci/7UTUBCvCc/BudzXyOCHzEwvw5oKY6fj2/87f+Oz/3qeknM0OL8jMdWK9j8s23+bANi4ue32bRor267P0+IOWCXRIgTK4yfIiOleP+3xTfF94t/A1DHcUy+1+X/zkjy1zzZ5QwwNBLkf2RGsseazjL6jpGQuzb4wGgD840S35J6y5yJYJAjklMEBhxIiAbFP+OOQnHyFRdt8QFvDFnuWnDdQisCBcXFcp1BLC6uIhjgf0dErGggi8YgLrqNQf6GGQm3LTRRnQsCJ8XFGg158d/fNpCgIPAGIOE2scU5Bdw4KLWqtbod6+7tW7PXkaOOEjgZE+q76eDAj2fSEWuSA0ydeu7CwFh7K0cH2HxDUtbbTIEtWfJURwylekfZJD7vWSJe90CZ68dI4VjxGQLxqF/gYosesHMO37zi5qj1m+s83RHiPE0cy9A+ys/tpQmcz1W1+RxZOLLYal1lZr1uAja4T4AE3uf8DiR48M89AiQQzPoYMSZQVVMAktpYOlDgTpuzEByp9nHw48NI4DXGju+rrrmZsqBJhfuy5MQ3di/L4JoBEnimUOd5vQElHOcb6vxsJiChf3piF+enqRVebk9HoTxAAhleMuhkhWfLmQKr7m5XQAKZajLY9Q5dQHathEZCuWHzVRZbHE9tPhgn4UDVFCfwIP2k36kve+pskZ5hyqDJWVEvjqquo6yOG2vb7Vbt8LBtd/bb1mlRInAqHQICclrH/cV/+Jn97Gd/roz8Bx98YJ9/+pHt7NDqtK0xPDk5t9dvju2LL17a2zcnNhjCdMltKwl6RLnNonWlla3KcwFqvESbSbJq0NlhH1Anj7YAYmeQ6muNprW7O6ozp2yiVKtZf7RQMAGTQPMWlUJKeCq0KkQTYCmgZDoa2GB4ZqPhhU2mA3VvKJVmttdtqr0jQBDP89mzJ/aXf/UX9sPv/8B2d3v2q1/9ysaTkT1+/FBlLx9++IF99tlnNhz17e3rYzt9fWaHWS+CVo1/+P0n9ofPPrPZFMHJsg0GE6s22lartgUQLJepVaCEFgETEEOVMGbWiJBOQrJJfI4xIHOKHdG8V201wV7qmrJaMO+vF1tkfjmQIGebGm+YKhlIYF3hzKzpcIFwpTqPTK3JfCit7KDXEZAAkFJL6lCXwp48v9XCSohYFmqM457tGRjOe8nISkEjwBmABM9dmf5JKv1xxha14cwZmBoOJAhEWlEmMqX73Y0aCXwvAgmbGnFJ2y/VkQO2htrXKkNNZF+2VbkipsGE9S1hvLVNEMdbrFJpwyIlKViv0clPqvtQylPtOMdN4HECibFh2Be6UGDH1dEmd8BwGxuDo22BTPRlolj0tn12m3/i3xeMT1cXmFACqFKg7cHWxlZk1sGGWZp1McRuQr8gi405kOAlddy3WFoCvRKLRSwwlaakcaK0bBPMZnaZhGhpGSmR0ZLV6dMu87WyBsF3LYm4Ym8SiyeBo1zHZWedDNgKz02sJeluVF0wEou3tDNapUqHIemw0Hq2TGcilSHBvJiojEq6L+vUXYHYiQBebNhix4xC9nLks08AACAASURBVNNZfVyf7+Fxn+Ka3H/a5kfd5H9yTFqRXj4vunAkoNDl3AVaSmwxaYltxBYxxSrr8Xn6ZdFF3/+L1xf/piTttp+bfMjie0XgIt7/5bzNO1ze63z9eBzBb48PfMz9Gn2sNmsIJmBef/6e9s0M7jmTMwbv8Vi3dW0o2sXi/TL+8Zpkq5jvec/m/O6fup2J8dFt/nl8NsUYxO8zPs94bP6t/cE1bXKLxfg9BxKui108vok2Lo5fBFqK1+q++U3zy/1cxotzRZ/Nwdx4vngsrtlj0OvOEYHc6Of6/MEv8Z84d/2Zuh/v33WgNdlbWjHD/kolydqX83NPAqpLJRO+K23I2UGfqLS504PJvYYdRfKJet1CiYyEuDEyUdxR8IUejaoblLjxxkUrQxk2gjgR/N/bJno0KtsQs+KEiguvuJi3AQnXGdc/RSDBuzbEMY73e9sm820DCTzfbUCCz9mbgAQyF9CXSfviUHboKrC3L30EHHXU5hFY03zPDoOPhwMJtLQj2PVA3oNk30AjkMAYAySQyfIAm+DGUdmi2KKvLwcS+Fsidr3ephxiRh1/7trg9+zZHP72bBP/FkU39OtlXbYbqWuHrysHEiKA4G0bGWeyuV988cUGSNjpJWDDgQTYCg4kuCIv53ZGAp/ldf5PDmsSOYy6EdFeOHDAuZ1hwLU6oFItZ1r5KtX9up6D2yR3JJwi56AF16TyB3qGz+igMEhtxWpV61BHDPOADP3JqQ3OTq1/cSaBP8Td9AOtHidOmbBU10tP+HKtrGCj3enZGqBisbZmZ0eMhHUVIKFls2U5dW0YT22FSFhuhekOdVp/mSlSutyceN2Dg+QwVK28oncEXuVCNfadZsl2durW7VatUV3a3s7/z96bOEl6JFd+nndmXV19Aw2gcV9DDOfEkDsrmu1KJCWa7X8rrlEr2Ri1Y7uitORwLnIG99FooO/qrq4j70zZzyPel17RmZU16BmuZGDBGlmV+eV3xOHh/uL5865df+6qbW10XLDv+vPX7I/efssdrc8+/cjLIF69etk2vJrBkd27+8Du3LlnH370qX388ad284tbuRQZwR9aZWlX3JuAELo29jryRGtHg74DBtRMJ4B0RsOMNAZ2BOeez9/bSBUdNje2rdnp2UC5yz5AM71+CkiDrsDEld55NgLuo+PH9vjRAzs4fGST0cDms4GXurx6+YJdvXLJLl+9Yq+98qqDCfT/3Xt3/JUx+dZbb9i1a9fsn/7pV3b37l3fqTk6PLQbH1G94dgDFIL9+3v7tvdw3477EzvqE6R1jPSnBsr+ub57cuobrg/R3N6ykVeSAA+RgBzBZ5prBLPenwAjjPkO9ebZqQIgGXlKyjIgQWKLMBI82M8lphQAkybBnPIdG1IVyNOcDKw2HlpjOrZOnbE6s3Mo5QMkNFupTKF3ovKQCWRSab7ILPQAJetwyFnTzqyABJ+jpFf00o43boHv8g6zGKmnfrVchDHZngQkpHJ4CUiAGeCsCKjuFViWQZgstugZFJmCqkBKc5tAmLKWDpDOU857EldknLZ8B3rE3AIMSJVwXc9DqRzp2RbrB/eJdoM7wBW4noAENjwEJGCvSQFaBySIHSB/I+6my+aeFUiIPsXCPwGymvruvxz91I6pzfiHTQRg8LSEDDQsgo25zSYjB4T0fTEXaAutI9oldOAllB6mfwGOklhsTmdwvRSzDuOzhQhnFkl1rZWZVyFhTid7fugVk3Qd7iOtCwuBQ9gDXN+Zqy7UmUpyuu84n9u9/YdOb4cD42OyiYPPJgDAfc2OKQVJGgNVUnIpReZvYiSg2bFghUS/UL/zXAKjFdSKHci9UMGl/F4MWAS4RN8v+rATQDBqjYDpZLZvWmBSmyJKmw3ICSBBftdpQEIMtOI9yU/gdR2QsHzc5TWwqBYRz6sjYqCnMR+Pi23H51oD9b4qZOh8se383jIzOgJosl+8Jz8rXufEuYJGQAQBInj/xDUXj+/tV973gvqeWHAxPkpr+5Pi8uGUJ35d1v7L4hx9SefWfFbVr+j7xWMBEuI1ynES/ec4J9SHaveyT/WcZSxUPmcKyFPVBK7lekm55GIEL+J9xXMuYyzEa9D2ZTx3Ip70clJ5igVdG/V5BBI4j+xjAjwbrgMDq3YVkABQ9Y0AEmgwXzgnU891vHL+gpe4o4a3AhkhQ6JuOopH3mveJYuBiMAEBegxJ1odIeOaBluaiHFXIA4UBerlgNTfiA1q8kRDVd1zyF/S4I4DTRNFx3OuONCi0dH3o1HS9+M54/dLRLY0tutSG1YZGL0vIOXE5MiBIcdERK5czPic1IbSyMY+LBH1sg0jorvsXkvDVD7/OkSx6ucllTl0rrLfIyKMIS/7Rn97vfcRwVDdy0idu3jByz/W2k2bsUAhEIXquAu7LXbO3MBJ7KhZdyMiUUPtiKvd0q77sEIrMZJoJPAqp4zAiuPZ0fdgttfLQXbapRXVy3PcL150IIHjOQepDfpc14xAAn0pMEOLCa9qI3aLqrGksoLsnOZdpwsXLvjH2iniHr/88ksPzjjP7rltZ1Vwb7QBdHnYCjybaHV8X2wKpTe4s5fnvTMCcm4c9y5HgO+oegXv4bjDeOB4znP+/HkPoiOQpDGvgEeLfMxd1bjxACTTXIf9JCBJ6gKpDVBxKTtI+cfjx/t2dPjYd8v5nHNC4+UZEfFzcUYCPfLQm0nXgfEEmECt+s7WbgISGh0bzlo2GM/s6Bhhur7NB6k+/CpGAruNJxfwmAJRs05jw8bDiWsFbPRQRWfOHzm9vd2c2qsvP29/+u4f26uvXPeAfDLgM+q3d+zC+W3b6JDaM/bxhPL5/YePvITfvXt79ulnN+zunT377LPPPQUBOvfDvUe2sZHqt6M1YLWhTWakg1DFoEuqvh32B07t721umc2bqS76NIkU1mtpbG32Nq3V27L29q7v/Hv/5ECFUo/eb5OR72oePNqzre2utZo1++yTD+zB3l0XUux16rbdmdvlS7v2wvPP21tvv20vv/SSHRwd2HvvveeAwdWrV+3tt9+0l156yW7fvm2//OUvffw899xztr25ZTc+/dI+eP8je//9D+3x4ZE1m13f/RuNocOT8tS2RrNr9QaAImOWFL9c451dFJhLrYYBaCGAqLHlgXPeYfFd3G5Sepfjkxh8aEMMPaOSlBrAkvEIHY6RNeYTqxMg+voGqJJ2OAim3GZmSq7rvbL7C1NmPLA5VRtsbJvtpm20G9auUfkBlk3H89N9PZ2l3d9mq2ajMQKb6X2tZbIXzA8Bi/QHQB7HyDYQzGxsbyTRuHFiK0Apd+dN9+kq9Qm/0HrPa1KtHzuLB50Zvx/Ph8076rn8Y9RIiEBCmvMT13hwf4I0pcnEyzRSWhObTjUNmAm0GqkJpLDxe9JSIA0isT1mWTPCbWI9rYdKtwKs82AAvYxOx7CH2DUo89gilZKM69qqNS+uZVqLBYTLD9Ncl22M6++T62uqEaJSsXK8fbw4Epmc6IUjnbWA8s5/u9W00eAwVVnIwAGvYnvRHgC8zjTxVIlUKlR2GbCQ6hr6YSxSDhMR2GaD1Cu0VWEtjByA7W10baON1kHSSGC+oFmBWGpi6Jmvfa0WNgP9FFKWSD9YVDKo1ZouyupMl0bdDoZ9Ox4ceSBOBRdYT/xOSVbAQcQU6Xsv8QhoMZomfYxcpaGdgT7aTmmJPI9YEAKmS79FfdlqtXP6V2qF0k8tfeTYh/RT+g5jOfnArpGAz0op3Jxr7cdU2jT5Omr2nOqk85Zjrxw/5f2dNbXhybGX3pE9i9ctr7Hqu+X70Y/TOdYFiuv8zxIgLecZdjTGHtxTjAXW+e90oXxsjpXt1FhYt9EYg9xl7RTbUseWQIKO4fqKrWQ/xM7U32XfaLzJhyptFHMiAiExnuB+l93/wg4lcd7TfjzV6pT4T9cr72sZqFHOAfWl+kLjK46zyXgRPyqOPG1cRjsBCA2QwBqi9ULnloYgG5T39vYWp/TSMjALU0rfGTLbzjR9avOvO+vOdPr1B2liCUi4euGiAwnkAzMp5Ez4wiuU3hmuC1QtBqgakHrVQBQyJPRpMUGT47Csk92QhoG4bIEGSIjoYRzoES1bNsh0fiGRcRGPgy0uEGXQLcpfbOn4LOsM0TogYZ2hWVa1Id57RORiP+mZmjV2lKKzcbIeanyuZYZsnSGPw3tZ/z0tkFD2q/pSYyJS/svZgBuGCvusXrfexobtXrxgW9vnKiCBmvcozUsAKZ47Agna3eD5cLJVmlGgFA64gnde5ZAzN7Tbz70JYFjs1icgQag2xwIkADzwg2P3ODt6XFu77jGPWdeVwyqqnRY9gAT1v6ilsbykHClR0AAJbt265ayKCCRwT9yngATan/PI+eTcACAE/wAPkbKoigxKT4gLFN+RYy8xR8Y0zrwzITIVObIYImASHcJyEeRvnEsHMQKQ0MQhwCGu1ezo4NCO9h/Z4cF+pZHA/QlISIvIyMEA1gUt5t2NngMJze6mdXjtbNm03rUxFRsmZsd9NBL6NuOPMwAJizZZpD9A323XUZWf+c5fDwX9+swm4yMbj46sXhvau9//tv3Fn/8P9uZrL9pXNz+33/z6H23/0Z69/OLz9sfv/JE998wl++STj21/P4lkoo9wPBzZs8+8YM8//4KRafB//u1P7Wc/+0f74uZXduvWPR972+d2zWrshvL8lGNL+fAEa+z+sRNPvvKUOuoNbEzDZlQ8ALCuNW0LEGFjyybNtvW2drwv6cNhP6nJOz3aA3RzjYR6fWbT8dBu3b5p/f6BXbl6ya5dvWjXLm7bzvaGr1kEEjB86E9YMw/3H9n3vvc9e/fdH9hrr71hH3zwgf3N3/yNj9/r16/bC89ft88++cI++ugT++jDj60/HFm3s+UB6GBkNgRkbLSt7v82vDIH6u+kangyCbn47bZNW0mvwtP9CFpdGT71k9aHKrWhnctEOt2UVIBjqzlgME1pDgALEwAtdBGmBiMh+RsnAwyCd1IaAL1oozrByHhkNu5b06YVkNBll5c0iHYzKbxP03m8yga7+XNEU5Od0b1qjZYjRr/wmeYnn7sDWDNnJHiFhKl2sFUeFbuS/nlbLAESoHWPUfYn6My7UlDP3bHMIsCVGHMpNpd3b9Hp8DUEPYTRyI7YgUZADw+t3rQJmyRzgIQEIvA79gRSTWJSJDBCzwSQ4EFs3rFm191t2DSBqdgvgt0IJJzmwsU1r3SG1b4aK9G3kHN9OpBgHqwLMFA6VLQV7tQH2ibXADhIAC0aJAeeQqT1hM8jkKA+lwAa90V7O8PBGX20tCufpgoNnL8x9/lI+dIaO+pzRBfbtrXZtQ3EaUnXougRQMaIihgIXwJS0JfpfhW8AGQkBhRCidCQSZMCjEiph/3JyNMU+HEdowYgYKr6gA1yFpEYMWiSAGhSEcLH5Gwh7JpBawWuWkO1fkUf8GRw9yQ1uuzHGMgs88gTiJyYR0pt0DUy+etUIGGZbxvH2mlRwFmrNqw6R8k4iO20Pvo4ecQyn3sdkOALxSk/3F/cGNOhVR9hwwttEwWUq0CY2P9KbYi2MoJH6+KXdW20LnCPMc4yIEHlHyNYopiPa5dAgmyH2kdpTjyHwLfYhstiLLWf/LbTnvGsQEI8x7KAf1mcoT6J8y/GZryfRFjTPwEg5f1qfOh8Ar0FJKRyrik1Vf0lIAHm4DcaSFjGSIA26I0KpJAZCeoEIWFaABaI/oI6qOBFAU/q4CdzvMpAuDSUJwx5BhIiMqrguQzCy0GkARYHkYK/uLiXjkJcKJ4WSNBCcRZDvcxIAySUzsoy52XV+UltOG3inFw0U1/Fdl0HJJT3XIIJTwsklOCIgn2hyuuAhAk5xxlI2L6wa73Nbauj/s6ODjnaDQqozZPIGaJtOEi+i19x3KvdPAXzYiVgJFNt8kPfcdG4FzDA3xLvYrxp90dBuwe6uUwp7UhQDZCgnX4Xxzs4qHYSk7CWqLiJcsk81NxkrApI4D2uj0YCP9XfubRk2hlqOfOA+xCli+e5f/++gx78kNrAMwhI4HiVgOQ5eFa1C8dRKQA2gSiLOIQ8NyCBAJZo+PkOPzwHTq1AGeXqIooo8EbPHxc9sTNioBTHDOJrAhI8DxcBN7QvbO6l5abjiWskRLFF7sd33LwOOpRtxA5BmBGySwEKQXS3t2nnLl1yEKFGmVFrO5AwmlGybGL945FNjhIIcRojIS7unhddMY5QSEiIPu3R7bU8HYDa5v3jRzab9O0777xpf/nnf2Zvvf6i3bzxsf3q539vR4/37I/efsN+/G/e9R3C//LTn9qtW7dt+9yO536zC/z9H/7I/t2/+x9te3vH/vo//o397d/+Z/v8sy/szt0HzjxxodIaQUDfn993mH1tqHkaAzuCAAj0Lw4+pQApDdk/Iv1kZt1W25oADa2OdbcAmC44qEZlDMYW2iPbm1RKmdlmr+OgBaUb9x8/8BQHKjG88cpL9t1vvW7ddsNuf3XLPrvxeWqLDroZieXyzjvv2Le//W279tzzDiT8p//0n+yTTz6xS1cu26svv2Z3bj+wL764aTdvfpUqVZBy0erYeNqw0ZiAgxJzsBIo3UlgQnUGgpmch99t2RQwzmUjarmCh/KZ07xSOpHPt27X+4o5BQAF06VenzujwGajJJw5HhqpDTBI0EhgPAEC+NqUNRLcAUTckwCcz2DKjKnawO7vzDYR4Os0rN2EtdLwYJHdR61rjHHMWLPFM6YcdDlBCqoj2Edban7qcxAO15LJ7IhkX5JTxY7qk0BCErtzBzYHjxNnwyTKaLJTWQskAwmVhhItEcQW3UbUzJycnsEHv8f+wBkJrkYOsxKgOOs7ASRoZzeBCewAoxEAZT6lWwFkuDYA5UeHQ2vVU1/hp9B3uztZIwFGwv4jm8yTnV33E30a+Q8+r3Nqnpx7fXZWIIG0qsUaGzVWOHmyC9r51j2SQsD7jInh4MDa+RxJhyBVgFAlIQEIEZyWHwdQMxiinYC4KHhGYlcBZnYQV23VHUjg716nkxhTAAAAZLAVPIVBWkN8FR0D9CgW5dSwBX5MUqOx+UwMJzQS5obEEX3t634z9RWMKK/kMJ17qgNAAv3HceAa7vC7cOzcAUDmhdgICjz1vAoES79lsUadpEbHIJTfy0ByWcDjfe1EoQWQoL5aAAknR5j8rlpmLpzmI5c+WzzTaaVH141p+Q2rgrjS91t2vtJ/K7+zzj+MVReWnV+Bbun767ouzBo2MmNQWQbJy8YAY0fvK5AXkBADy/K7y8617P5LIKHsy9g+EUjQtbGrej7Z/ngdiXbqOjq//OfISFCwrHuXrx2fJcZG8ttOG0cCEmTvyngj2s3SRipWK8fMspilPE91z6zvAURYZsvjvemZ00YlADUM2sRSPQHWZIAL1tU3Akjg4X3CuCNct2cuXlqa2uALbwASxEigARWEiEbEghQDoBiUM3Ai/QcHtPwpJ/3CaC8EZarBMk1BjoK02Jncc5xI8bz6PRqOchFfZiDjRNFCUQ6+eJ11jIR1QMKy78eJE1Mb4vurDJfaWvcMI6H8Xpx0JxadQojIv7fehzpx/nLSn8UJK43nqsle9iVtpzKL5XPzdyKGNlzhu9vr2ebujnU3tuBn+jYgKQ44Ip6D6UJN9SeABATTYn+L9qnyjdpFJ/hKuzhpd497VTkxzqtAmc90HOdlHolVQFANkMC53dkdDBxI0ByW449DHR0YIa2alxyvOYtGAj9yDuVQK/9awpD6jkoq8so5SG2QngL3A5AAMMD5OEcEFAWEACRoAcFJ5H5VsUJpGhq/YknwyrmkB6H7nYxSiTNVsnA7FUrZiZ2gdoxjiWtAZ3ewgRQFdqhwcNkCpioDImDTmZd/3Htwz8aDJIrndoXd51YqMeeMhClUdILBZKPInwVIuHz1Gau3NlwfYWQtG9eaNqFqA0H18dBGB5T2Ww0koIUVA4+kUL8oxyVGke/ed9qukzAaDW3Q37fxqG+XL2zaH3/7Dbv+/GWrTYdWnw5to1u36y9cszdefdHu375l//lv/9Zu3vzSy2Zu7+y6zXzmmWv23AsvOhBw48YX9uVXtz21AWowTvre3kN7uHfP9vcfODWcNuwPhjbEU2e30SuikP7WtGbemUaYbQJVeUIg0XDNBIO1YmYbvS0HmBCuZDxobpzb2XLNg1a75mUsHz68Z3fv3fZF/PWXr9ufvftDb3dAgl/84hc+jnYvnPfzIaBKPjUsBQJIREIRWtzbe+T0Qq43m9Xs0UNEQvc9AEUTgZKKtRrVNRquoUJqA0KZsAp4Ly1ZdZvWG9bY6LiWitd8z2mC0TFhnGs+Kt3HU2LGAFiDCkho43jMRp7OQRlHmzAuJtby4D9pJLjTmMvXYXehkndcI2HsqRF8tzGbWLs+dyCh1yZImnmKjoAE2SpKazLM252aTVynIYl48iM2kcq6yjZpd1o2Dk0IpTlqLYRx4kBSXhjof9Ja9HcJJBDIs6yIUUQg7+N7ppKMabx7IJmBBLUvGhUjAkQXwczVXYYp9903wn1tSn5LqjLCeQEeBPjMbDgbWbMNYyNpthAUO5Ufkb7RyAVNk81IYMPOVhKLRd8E2w4QktgNi4Vw1foUHfAqkHlKICGJGJY/qj2RUgUSypUCdY1RB4MaBLADT0XgfdqQ9yW0yz26IGIQ6T2xSSMgodlwrSo0WCjFCghL6hQg5RZllB2cNWtxXK56A5DgAPBGz1MIvdqDV3YA1Ep9qJSKGqU/0TwgTWoKMEf1lKmNvTwu/BuAhFRNhhSb40HfmSnj6cTmlJd0zYv0Oa++9rsAbNJlgZ2jXG3WFQHuZdrqk8Efa83JdAaNTa25MUCLdrvyGXJqggKRUnNqHZAAB0o/T97f4t5Wjs8gVr5sJK17L+6+Lzs2+tDrzhU/1/fWMXLOwkhQu8fXqs2yaGWcmwqil/n15TkEJPD9CCSof5+WkaDvV/aisDOKb3xFWpLaoGB7FSNBQMKy55ePFTeHSzAixldq0+ivlOO/HAPL4rN4nji2ZbuSPV4IBJd9smzMrYqH0HCK63V5fwKT4nMvjk/g3yJFKYEJfj9Zu4Px+Y0FEkCTxUgQSu0DUqr1IbWBzytaYM63XgYkKNiJQT/nZMehHBhlIB4HQexQPw6nNKukxkmjc4raswxE0OSPA0nHRfCjHJgaxApalhkcnedpgYRVi0QVaOUdnPK40ijrfmJb+3Nkh61sH30/3v8yY3ZWIGHVZF/mdC1bcFYthKWhin3D7zgj5X3rb3YYJ5CRGw1Pbdg4BxW95+XcQBIb7VaV2iAgoXJ484P3+1CTT9KjcEqUnsDuPLsqEUigrTkPTp5UdZOgVNq9J9CQARODgHlD4AOQgIOv4Pvg+DjlJGe1YH5XMM578VxKk9D1fVeKEpZ5AdIuf1TSFaNCzA7tTHIOnvP8biqHxrV4VvKGcT75DIeU98XA4G9yjKUJwSJJgKExJsdR7cB3PX1id9fZGPxOSgXtqXYCSFBViZiDrvkbHcO4mApseLj/OIE141RasovOgQOrE6+RDiPh4b27FZDQyLtfxH11ypixI0Z5vtk0lYJzwe25dVsdL3N4+co1s1bPZo2OAwnTRhs9fQcS2P0/C5AQ5+xJRsIin9PHJRR7Uj1IbyB3b3xs80nfLpzbsJ3Npj1zedfeefNle/WV5+3alUt25eI5++yjD+2//O1/tt9+8KGPrTfffNMuXrpk9+/vOeX/qN+3N954y4UKmy3o0KlKxqeffmofffSB7T964O2PQ/Jo/8AFF9lppPwj4wn7TtB1fHjkIAKOe4PKD7Bt5jPrnNuxRqdr21vnfLwwRilFyTkZ72+/hb7BdQ+Cvvj8U7t950u7d++Opz28+uKL9kdvvG7TwcA++OAj+6ff/sbLDzKXNze3HFxijjNWvrp9x9NuCDy4pzSGKF+YRBShWJNPPUIXwWn/VG7pOpBQb3Ss0eh5acEZFQicHt9IpQa79CcOhAQMky1wirYDTovycZoT9BUgAnOqf3yYmAGQ8edjZyREIKHtwMrABRV9LtcS9R4mQKfdtCblN6lthzjFdGS12dg6jZptthsuHFpzMCLlrXtwU+H2UMinRjGa0SgFi9FOYpeUbiImUGlXfLeqKgWd2A4EcgmUEF10FZCQNBKmNnJQSM67gIREY4eJlB2zLIpFu8teoX9wPG8axHbZNgmuen+4c/0k9dyxBKoBGJUchtYAhMuMCHA6Z0tkZkVtlu6tUUvpHGJqjQeklR06o+G0zYBqrQm6RdHRflpGAoN40W/p98X5UwqYXITFjuLUnwkgoVFPQb7sIe3AvBG7C5teBbk5XafykUgNdL2NxIQj9Wg6HDjbYHOjZzsbPbu4e84mw4F/5pVu0AIB7GqmEr6MY6QSmS/dHmmBibFwdHTooLGPB8YCZapnTZuMWdPnNh5lzRB0STJ4TIoDTKQxNmQK+4C6Dtlv9UocgEs58GbuzusODlOOVeA9Yy4y92iH6P+VAUkqJ5lFYjMQF/3J2NfygU4c70DCQvk/AgnuX3p505i0krwj+V3rgAT5R6t8IAHfy3yu3+W9VX7cOiAhBrDr/L5ln68T+y5TI8r+c+ZS0LZQ3y0DE8rv8j1pNEUggXOUccQqP34d4+KsQILuOzLDS38n+vjqL7Vf7Ie025408HwMrihvKp8zxhb8fsK+rWFrafM5nkNtpWc67fzL+uS0+fpEP1TrysJuxnMuS71YPF9KL5RYbbSTYuwzT7+RQMKzly47LW0ZkOCKyOSCZOeBgYZTKSBBk1aGWDuvMpwaeBrschROLn65FndetDTRyompznYBtDzo44DTe5GeGSdSNErR8K8zAPFeNclKIxqvsw5IUC7NOqNdTiY9P1T7EjQon00DPBoLGQnLFFIZnQpRywYhGrpyMYoL2qr7KUk2HAAAIABJREFUj47UKjDhtGdfds3Y3qsMrY6JuwpPjDMBCc1mCup3thxIQGiRYKjZxdFJ5cFS8JCdSgxtXvwFJMRgXE4p7+HY4hBpnmjM4EThsGnHUg6wUOB1QALn47yILcY2UDDuwQaU5lxujr5Pu6AJrOAzZwcFJVoAiggicK8EXOy8EUzwPe380WccCyNBiwHHEuhzHbEEuIaUeJ0avLvrz825E2tpwShK9iDRrBPIkIIzwAe+x/sEg1yD53MjP12UjBSbQnZIx2ghlB0S0OnAxOMkfEn5QAd3UBqHITLCKR7aeDiyR/fv2YP7d10jAcaCjyPClDrl5lKuO3te7KanagNWAQkXLl6Fw2uzRs+m9Y4zEyb1tqc2OJBA+Ud3JleXfzzpjJ5kJPhOnjNo0vhMYBA0YAK6gT24+6V1WzNr2cSuXNyyH3z3bfvh996xd771pr3+8kv2z//4j/aT//3/sH/4+T964EgaAMyEDz782H7605/axctX7T/8h//g73s+8yzt/AIkfPbJp552cOXKJa9ucpd2erhnzXY7sQI2kojovTt37csbN+3Bvfs2HU6c5QEAPJxN7IVXX7bLz1+z55993ufY/Tt37e6DBx7oMV647vnzu15+85//+df2+Y1PfQf7xRdftDdffcXqk4k9vP/APvnkM0+5IZA47B+7p33u/K69+fYfeRWJzz7/wlkL7FICVAB4Qc0mdanV7XmqAkAC2hXcR6vds3qza9MZSvBUdCC3G3bSQmzRBVkpH5hLgkYniuA4jZO0nvF7FGIlHcTLRqEHkVMb5tOhiy0CJMTUBoAE+pP2QGiOcQvQudFDQJG2HPp6DZCAtGC3WXcggVfaEYCLcctYEZDgDIEaIp0wWPpugiPNVOVa6T8YRrJhWkN8Q6Cd0mqSzk8C/dgpFkBI0C/NgScZCQlImNUAeqPAWU4LCUCCr19TMT4CkNBo2wGsEaoxwCrK/xQw+7MHDZgT6zSaCfWZHVN6k51yCUdP865SFnEWkEDAxjESfwUUAzSbU0IzkxGWObVx/Yvrb7WuPSUjAUCOn4UPcxJM6HZTkE/HxwCWx00sAfQKFvnPYs0ogKbvo/OtczjYktkgjAN2ZqmkApOD8+5ub9vuVs92d7asf3hgQ0ABmAkIMdYbntqEpkl/eGzT+dSarbptbW24qCq3e3R0kEV7qTZTs8kYXxOxRNgIpE8BfiT9EAa4s2a83O/E0x0Q25z4AVRX4e9U0pP3U4tlgckB/mtiycagSf5QrBqwrH8F7GnMxb6QjxXHnXyx6vhZAjaqoK9geErMs+TtnjW1QT647uuJIO8pGQmybTH4i/5cudFzFl9P91r6i8u+KyBg1XnVr6WPXPn5S213Ei2sfOT85aXzG13M7KdoDsZd7Pj8y76/DkiINmNZG8tm+4hewkiQHxVBhdhnGkdlbCC7qWfTeC2BKT1rjE9i/8X4Z1kfLQMSos9fxn9leyxrU72neVVeN34OIyHOjTjmOE6+pOZtPFeqpsxGekpz5Rj5rlUxgm8qI0FAgtdMbzZ9ca6QqSVAgnKwFzmOJxEs7QhqAGqwq0OkyhzBBXVaFSyEHKYnJkQwhPqMgaj7KSdqHERxYsrAxolzYsKF6g/RwJSGVANR53laIKF0RHRePQfBy8nBfXIl0uIoB0AGp0IcMyOhNBQ65+8LSCgnqM6/rD+WPU9cjOPv0bCVgA7nYXyWi2jVpgFIYOemu73pu6MwElBbBUioN1vukGR/LYBWGfAKpWqUq0+bKXj1/PvhsArefdduQlm7DdcW4FgHBI6PKy2BmPojSr4YCQTVSm3wncLhgpZMW0okbBFUJkcyfiYDKSCBV4IU7bbFxYGAi10pzitjqSoUfG9rs1cZW7EXeD7OxTPyHe5T4AJiZVEsEscvUZ8TE4N/3G98DtgIfIcxCqjhAlwc3246k4Bz8zeBGsdxbZ5BYIrsCa+cg3OrXjHBYwkksLQgvjju931nEiDh4d59D9agoHt7Io7Hfle77rXAYSqQbwuQwC4hjIR2d8PO7V6yWgsAgfSGnmslwEo4Gozs8GBg46PBmYCExeIcxRanvtvI7rzUpxOdv+Pie+PRsQMJnXbNauMj67Rm9vqL1+x73/mW/dm//ZH96Q9/YO/94tf2N3/9H73KAayD51+87uPz8y9uOFjw7rvv2l/91V/5+199edvBAoAcKiL0j47trTdes1deecV6W5v2+Y0brlPAInr5yhU7d+68g0Zf3fzSPv7wQ38dHh17INFjF7PdtNe+9ZY9c/15u3LpqqdM3L973+7d33PQgbF35coVD97Gw7598MH79sXNz+3ZZ6/6fb10/UX78J9/a59++JF9ceNLawP8NVp248ubdnhwZFefvWZ//pf/i7322msuFPlf/+v/5ff/eD8xZ5p5rne6MGfqSUGecrC1VD7OhSJbUK/b1mhsVIwEVW1AW8UA3bPgHX1ENvcJe5MdVQGEgDy+1nkWzMTHMkp+TvkekzqyABIQW6RqA0ACufDOEKgnYA7wotdtO/tgMu5XQEKzNvOSiAAJfMamAKkfAAmy+XKw5nOSSpg/aF4k0FHOEHMI8I6xzvxnbkeQmXNhI51S7qycVPVBQIL0EU4ACVk3get7IFoACckRT+Kv7EAnsDEBbClwJARMO2We6tRs2+Np3foEtKOTytneCVQJyWUznS0URYVdfHFux7RBq+EgYLIPMwe6/Ltcp5ZTKmDRYHOytgzpG/0RIERiJWldjv6J1troE5ROK4wECZ7p/mSvOddpjriDQrMslJwrNEQ7kdrzZL8LSXIgOTMSYMKk/phWTDLal+tjK8v1Vn3tegNNNFDaPqeZo2hLwH45v7NjF3a3HJg9erxvg6OjVLmh27ZWo+m6DFS5GXJ+xmkX4eGO9TZSOVGVVAaAQndj0J/ZoD+10ZD0BcgNbKBgqRMQzb0CIKJz4sBWreGMJ9ZvAQmpAOU8AT+uLVD3ahyU/FRAo3ZQ35UgQOm3rPKvtIbLP4x+nNoPXQRz/ytUCssMhOr4nLv6JJCQ5kKkw5wIkLK/umojpRprT2YWl3HXqX/Ha8YAUF9aBySU/vOJObqkCkZ5M+sYCXFOxb7TPFX1G30mGykgIV5vWdAqsUU9h2KD6HMs6xe9tw5I0PWXtS2fxdSGyCSImyalbTrhXweNiLINoh8YQciyTWNMoufS/a4DEuI14rPq+3FTqIwVNPdibFH+rk22lYN4nteboP2m55ENWNbv6Xyw3mAKJkabfGy/Zi6p/I1Nbbh2+UrFSFAupwZOyUhQRzqttkgvEBLGMaVxrtB/XyQSUAGy6zExC7bq6kLLbHZSvXJ27fL78W9pBGiga/FVUFIOoDLYjIY+LuARlFg2gNUmpSGMTgOfPS2QsGir5ZUtyjrU5fOtWugqg2lJoEiBbzT8pVFfZszWpTasW4jLtl3VX/E85TlXGVnOXaY2nACB3NmoW51AenPDS/ZFIKFFfmej6WXcBCRwLYKFFC+y+5NeOa+CcX7X7r/n62YRK97XbjhBNkE155OjzrMrV1NtLyCB+QXVW0CC8paPBojXJaE0/mlXjmuJXeA+df5MaQaaH628yyY2gkAQMQPQSBDIIXaDGAYc2+2wA06g1XDnT2KIagsBJdyXUhsAUHg+ggT/zlESNuM8fJZykPuVaKPujedQvjnfx3gfHx0+wXgAeNBzpPm4YDdgi8QSIXBVfXsAA3ZsEa9DH4GAd3B85DoJj/bu26MHezafjN0JJjghz39G3nqPnNrESPC5CKV6mtgSnc6mndu9kHa0WxtWa3et0dmwKQKT/bEdPKb+8MTY9YyOR5oD2mlMnl6ci7J/qLUThLY7MBAaNia9IjNNbIY45YHZbGzt5tyGxw9tNHhkF3c37fVXr9u//dN37cc/+qHt33to/9tf/68eWH/3u9+1ze0t37lHT4D2/dGPfmQ//vGPrbe5aR9++KF99tln9tXtL+3o4Ni2tjfsu9/+Y3vrrbds69yOvff++/ab3/zGWQuXn7nqgSjB7507t+zGpzfs3u1bntpwfnfXnr1y1bZ3z9nFZy/bxtaGB5CUn6Q/GEOUY/ynf/onXw+8Qsfmpt29f8dFFV957WX7t//mxy7c+X//9L+4NsKdr+7Ys88/5+yD9z/4wB49Orbnrz9nf/6X/7N99zvft1t37thPfvIT+/LWHS8jSuoG+ifsipKyQcjpQas1rYGuwcSsPxhbt7ddAQkEx2IkeDUCSofhiPmOfN4JLsRoWc2ig+bsvXbDhSgJuB4/euhCkuSWo9MxGvZdbBG9BF8OeX88tF6nazvnEsMDe0HAju5Bt9O0+Zic8oEzErx6B3nunaa1G2bbgGr+VEn7wytAqGQZ+f3zkY0ngyo3Xs5Qr5cqYPD3vu8os/uOYGPN7SHj0ec96SteMWLi6vncF7aSz0kreBJISECLB1NEUj6GU8DsdjynLnj7ep9QThJAODMdZqSNJMeNdKF9+mnesMkoC/TNE3Bc+QXMTWwFgoD+7PwPxf6aTWpTG7IbDvuMec+dTBIgogDNgRgHJdNn2ghJAe7Ymm04IAuhrehw03bljlo5lwUkOMWcFA8Xj/StLgcYPAc7EQqeeOVcpFz4GpoD0IUjnewHaQTyzbyNc7lMAQmAVQAJSqETI0HBubNf1Dd5HfFdt/HERgh8Agowhxo1Gw/6Njo+9t8v7Z6zC+fPGVK+BwAJx4fWadRto5tEfEnVYWaQVtLqtmxjEyC7Y602gE3qa2xB/3hgw+HYjg7Hdnw0tOFgZrMp4E4CeLAn7XaLohpJPwfGHfMS/Qx0a9r4j4mFIDFYL5iZK6/ALHRgjxQFyuOOk4iply9tJuFYjZf4Kj9Va2u5iSUgQYwA+SgJrEpjLGlTNpJuB6yb0I/V8SuABNkUgRCLvxc6YrxXAgmxL32OPmX9uXKHuvQZzwIkpDmBtSO9isAuaZqkND7sRQZNVrzCCmJe86rvxe+ncqjpvJyPDYA54paeUrMo2et2I+/qxx35VW3L+wBose+XAQmLObnQrJDfuy7Q9pgkz3/pQUT/l+tHEEP3fVYgATaWfI+4Tp3wk4OQoOyXPo/AaQzASztXLYLFL3Fe6KM4hiJLbtn5I7hd9pPWmdOujfZOvNcIGqwGEKoruW0QkCDg1dePDCSg//KNTG1YBiSooT1qyqiuKPmIES1DoWKgLeNZoYDRMc5IPzZ05jXafdplVXyoJSxFGIDF5/E4KHGaqAqGPdiTs5Ep3pqwcdILOCiD72UIWxzkVXuEEboq0I2DOAbN+l2IWQyGy/vR8y27r3V1gONEjf1UXUOOSBBwixO2BFrUr/r+OsSvBCbKtvPdn/yzChBYZQh4XwulgJGy7SLlUIuEUFCXMKu3rIZz3+1YZ3PDepukN8BEQD9h7vXffZzMFoCYF3/DqWaMUeEho/9xRz3S5zXOpIPA9wiwPId7bilXOqcO4JwrP9V3WQ4PfXFjhxAQAfCB6yhoh16rH6cWu+O9oLsS/AsUiAuO2onyj1HTgd+5HvejKhISONSc0nzmlcDfdwezECLXlzOqvFPOwzO6pkIu/yhHleuQEsE1OJ7ghcCRZ9E98HwKkJ1FkZ1+2u74cPF9zn/x4nk/h8Acz98PaQPcc8qnTgAMZdwQCRwhpFgjJaHtoMDw6ND6R4c2GQxt/+GeHTx66DoIAAk+hp0lhTgfjiYjKe1FV4tg3vFCdPH87gXb2Np2KjDUWsApr7jxeGD9Uc3mjRSsqE9kx7TAp6AsfZ7+ud+ZNOjZccTBynZ0scQRICBGZjYaPLbJ5Nhq9ZHVaxPb3dmwt7/1hn37rdft8MFju/HJxw5Sff/733eg5u/+7u9sf/+hvf7aa/bOO3/k/XFua9vvmeD+F7/+he/kXbxy0d544w17/fXXPVccVgOMEdr//MUEItCHN774zO7epmzkrMqNhmlw7blnfRey3UWQMIFhpEPsPXhk//APP7P333/fgwic+1636+KVBNTPPnfNXn7xJettbtivf/UL+8Uvf2mP9vbtpVdetmeffc4e7O3ZzZu37HgwsB/84F27ePGyl//7+ONP7f0PKXW5n4JcwG+AaiohpIx6g+qY+onc7RRg1LARdeYFpQ4JdBLwQ69P6ux6LnLs4w6LQG1fM/PuctJFQVOk4fnko/5RBRZQCnJCqhKVDKga4r40YFvfSzheurDr4ODBAawc0jdwoGnTJFaXvONxYi9029brNl3wrkGwjC1r1J1RwwjG7hJk9gdH/t3EBLIU3JNG0Wu7zeE5nTIOq4qwg9QOv7emi3vSjvqcknpevSMHn8xHQjLClQQ4L9ZqX2Pybnq1FmZRW/LmSZUhwB+MSPeQeDNsgUU+P9VPRo2u69xE3+LEmps1lJINJoAjOAEIwX6nSjzuqIutkBmO6mPtVLvtzJ/FNRAATbZYaWNlsHba+uXOblLs81x/NDU0wXmfcooLbyjVCtLfyfHJaosBSEjXWwCRWiN9faIMaAaPe+2WzaZDT+viGAc+cgUDBcLYbdcyIKjOJc78+dCYAECCEePlb6cGKE05SlIlYCJ0YaxkTQTvuAzw0H7tXte63Y4Hf+fPn7Pd85QEXjD5UrANaMD6OLGHe49t78FjGwGgtTet29lMwsWziR0ePrb+cOzrC3ORMcO6OAZ8wt5SKYKAC18VAIkqqJSAnKdAMNlX2iUFtAl4TuNFfzOumS9J+yPZCl5Z7+Sf+fPlNFsFdPKPon+iddoDDrQfGFsADIWOhta908ZP9CmXHbfu83WB7DogoFpvgj6E1ivZvdg+pQ/sorxpRT3h95d/Ky4oX2GTMCMAhGZJoMj/9qlKSVI0UgAQwvk5juO1o6z7i/M6rrdah0v/2dfrNakhZaBc9keValamtMR0KSpE5fLCpf8dKrtW3R994DK1oezPuF5FP0MxgBjnMX7iHLqPBLImvRLvxSCCqHNo7Jcgi9bE2Eay4/LV5eupj9QX5XNU9ju3gq69Lj6x+UlG97I5pPuX37t4Vs+c8tQGMWkrZh6MVaqdfVPKP6ozVbWhTG3QIuQLsToJIFiUzeDAlkGnDKsGQVzsqwkFIhtSF9SRGlwawHEyL45PtDah8TFoFArPsRqUMmwxoNKkiAMo3k/5+WnB7rpAuDSiXFOIdXzuMhiOk6hsq6cFElhcS0OvaywzsHHC8vu6ifqHBhIi4h8dOLWnDGkcB2pfdNWoEz9vJXomQAIBn4AEKJFJfb7mjJnk/CYHzVXncZy8FnuaGb7bmKn5AhJkaKVdIK0EQIQktJhonPzjviTSqPFOICYggQCNfwISvNJBrqHtgU3WF4iGXsi03hP9TeAGvZ/y6hHSywJYgV0gUUdRXLXw8H3OpTQCniuWr4yCXYAEJZAgxgDvi5HBPRDQxqoUBKZcU/cm9kMy6jMHEhDzoy24p42Nrgewnk/uYGLOgcsUX41Zdnn9no+HKQf88MjHMqXyoIIjwsUOGztpj/f27PGjfXeWOwrovc8pbcauKrugCyBAtNnUxjUXMdzeSmUstVvr1S8Ohza0jk3qaFWwVZhy2h2knfq+iQcvBDvOggmvHOeOfz0xLjwIDsGO2xp2amxqwxGlOqfW6eIpj1yMcffcpl29eMFaOMyjiac1vPHm615+8de//rU9erTnO4qXL1+2rY1Nu/rMZRe8JKXh/fffs/29hy5GeuHSRbt27RkHgm7duuWpCN/73nfs6tWrfv2f/exnDj7wGTnQgBK0O+d67rlrdv78hl2+fMmrK3hqzMGx3b59127cuOksiS9u3HSmAEyDC+cvWa9HudE0RkaTkd/nl7e+8vnz4vWX7ZXXX/OY7KOPP7VPP/3ctjZ3vIQlu9v37j2wvUcPfZcxjQMCtVy1hvb3oCz1GXv4+IgNdC0INgi//bWVRNvYoSbw5mvNmrXqTasR0NMPadPb1eT5W44r7292N6wNkDAj17tvUwDEaRJaHY9HNvNgjQCDYGbqgMJo0HewYHcXtk7LxyvaCv45aQtUjyAo9p02SkImCvlGu2mbHRg0U2sjjoqgHUETgTNVHqap8otyPGkC0nQY151OSndiVzyVAGQsYS0YZ6lsIcKb0NM5h9KdJgWQwM6wryN551NrIOkhbpNnnnzgv0NFB6ixZsNa7Y4DFcMsoOftA9sBJhBx92TqZVTHjXYCg4PAWXT4BWpU4HEOmEvguVxzoxOs37WWxSCDccyzK31LPs+yNXyZk1r6JHEndJlv8sQ51gAJ2t3X2iIggbUqAQkIyqb0OH4ASrWGaf13BgEVEWi7XArY7Td9ZgmUnU9HDmD1fC7UrNtqWK9DuUbGWQKC+GGeM3f9+/R8c26XL1+0S5cv+PpJW6b0mFzWmgo3/YE93EN/58DTGgBnW82uzfPYPDpOOjdNxEibDU85cfCbNBXGXa3lc5iUpQnjzUvVOkZnrayNUAYi0R+La2gZTDqIUoj1KSBjnERmbgyknNXBM2aBDa33pf8bx9Eqv3DVuIr3teqY3xeQsMpXLHeMow+c5oqAhNOe4smdfJ1Hqb2VXVEFlaLCmJizJ4VRMzgIQymIBJYBddmOJ8bKUwAJbv9kF1cACaoII3sFyBjHAVzE+FO2b7Rd5RiTrdIx/1JAguLACCRwbc0z3RfPXAIJ8bvxuWOfqA2Sj5gAjpU/a4CEaOsFmMguu0hwI2kP6T4jkMA1AcW/kYyEUmwxGs5ljIS5l3pa/CsNYVqETiJV0TALEYoTQIMiIlXlhEh/JyCB+u2aJBEB1m5CBBLKSXMWIOE0465nW3dMaYwqwyfOfEGJjcYiTgzdv853FiAhfj/ebwKHFkBC2Y8yrvHZyr5Zh1j/9wQSyjGjcSCnkx1FgISZ6ogHIAED4DWqp3N3Tkix8UU3gwZ1loAMJEyysdKuOedXUK/0IDnb3JOCYl4BEpT+wFhW2UWOSzvno6ocG7v/OK46p6uoZ0BPuxxKhdCioGoLCvyj/oIb8lx9QWCC7z5lIIGARQ6y5pUMOccLRGB8cC8AAtwzz0AwL8EuzsHnnBtGAs9AW+r5uI7XbG+1nOHAcVVVioODio2gFActOgSC/SOYBbNK84AgSPoT3AOAgfdLO4FFsgk4vwISXFDy0b5fE4V7gnOo2tPR0PpHBw4k7D98VAEJaUcuAgkLVs2CGZACKMYPQMLO9rkq/5w2ZAf+cDC2kXU8EGJnTNTmxOakVFkuJwmAQICVqc8V1RFHvK6d0gQknARrCTRnNhwdWY3c+Y2Wi+sNhocetJKzvN3etMvnd+2FF17wvmFXnLQGxM6auRby5kbXrl9/3l5++UW3tzdu3LAvbnxuB0eHiSlz8WJVTeOHP/yh/cVf/IX3/+07X9lf//Vfu0giLIAXXiD1YMvBCMYlFT9efukFe/31V+3555+3g4Mje++9D+yTTz6xo0MYKh374osv7eDxkQMIV68+4ywe6QQ83H/kAe9wPHQa8+7ueXv9tTft/PmL9slnn9ovfv4re/j4cUqPcyo6mhKk/HS9nQCgAAhTLftMlc5AAqwEAlwCFkAI36F0py0f51UbKD2YSj1BMYed6yrq9Imotqj+N9mTpzqMWafVdQYG2M9oeGSTQd9miCV6etLEHUtP4RuPbDIduwI+jATwsK2tJM46GB67CKjb4pwWwE4w3yPKJmWi22lYp92wTUqCAoCxC9yYWxfqLmN3QipAEl+tt5K4mHbo2GkVXXMyS3aIcZ2OaXgAxrVdbLFeq+aeO1qehpAEkH3+q5xjBgu0buFC++8TLFja1Ro53T3pTgAkAFTRB0MvdZsU+ZmXE17ROvH0hJbVWmle86M0Lzmjy3yPMmiIx8R1WsdpTpVBJM8oYCyBLQs9nrgBcronuxDak43W+vT7ABJchyII72IH3cFFE4OKB6QRZH0J77NO1gsAyMyaCe5jAWiFqkKeE1yjMsLYhsNjBySoIrLdbnqZx07DrN1ikwgWCccM/T52tndt53xKmTk8PvC0hueee9YFXrm+QGVV/ZhN63Z83LdHDw/t8eMjLwvabnfZAXAbNjg+tj6A3HTqFVmYa4DrDi6P4RSSKgJoASeH1KSaizc6eDVjfueUlsIPi5sSpwEJMVAux0cMjjSWSqDICUAFGzT6aMv84vj5Ov+rDCzLsfi0QILGajxv9BHj/ZV+aJqjTw8knPCJcwUY7Lz8MG/fHG+XQILzCE8BEuJG6lKw6XcQq1z6/E8JJFAeeFV8oD6JfrDGmuIL9Z/GZwS75INq84nvai6oLbRRtoqRoLFaASHFWI9jRf6LbLc2g3XPEUQox3UJspXPvNIGrwESIpDBM56ML+sOJCQm00ltQN8EArRvNr6ZQMIzFy+dqNpwYiHOvcGkVACD77IsyFfH4vhoEGlXgAGhBR8q6TIDrAEdDfWTAynlIOJMJ6d9oXyua3LuMoCMk+brAAnRkGuAxoG86vc4+PW7nq+cCOXAL42Q/j5rjtvKibcmtaF8lmiAZFhOc5TKhbBsu6dNbVD/LQOfygW6dNRgJFiz40BCZCSgjeBlqeo1p1bjMHfaSVQQqqkbOhxeDEWj5tRUOWvudAUggbEnwcV4jBZwgmHRSrkHAjPOwVhOu5S5mkAux0YglgCI5Og5NTeDDmI2aPeH+5RzK3RX96fvR40EpVXwPXZ0CLAJ8uP8EejBsR7UQS/NaQgcz++e07615YAA97KsaoPujc8BGjgv59TzCUjgu+o3pY5o8fISb1MU21MaRBKES0KWAiweP37k7dXtdSoxSZ6d4MyvMRi783qw/9idXYIsdnkJcAjmYCTsP3jgQAK7a12VRvJRkBgJHsBpV6pK1UrjhNJosCw2eptVxQvtRg2nZn1iD/RhQrmlcj7FsR2dGZx0t6nSkHFwdWGP+RxnHuBgyo5hm51rs8kUbYixj+Veren6Aztb6ErkShoEsLjdzVraDe8kZ58WN1TkAAAgAElEQVSA//y5c7a3d99u3kyMge3tcx4EwBzZ29uzd955x/7kT/7EDg727Ze//KX94hc/92oKjLsXrj/nIBPsBKpvELC+9uqL9uYbr7vOwqA/tL//+5/Zb3/7W9913tzY9r69d+++tVtde+6552xzc9vH9P7+gT14eN+2dkgPmnuZSgClCxcu2e758/bo0b59/vnnXk/ekz/YxTYYP70KqIL94LvqPo+VXpLWI4TkCGZaCDISHNOu7oUCICY6NCkqDkbmXaIYfEQ7KYeI9zSGHfgb9m3cP7LpBB0VyiDWre3A+yzpJSCy2KjbaDxwwI90A87la+cE2nWCNjyor4CEudUbc+u0EFqsO5BACNWpmeeo8w9h0LnviI59LDRz1QLVxKavPFUCgJBgLOsS0FYEcIBjPrbb6V7ZAVaQGRkJvrPdTJUd5G9X61gGEgBQfO1GwwVdADoKFf02uiItqzVaWUtlbKPh2Ka5KsR0PPPSg5N6w/PglUsr+6R1P6ruL1uvYj9pbi1zzCNA5+MlByrO2sgpZct2n9cFerqnVYHmOr9gXWqDqsE4cIAIayM5vJyXik/oGQCYMqbod0QPeTbXQBiNfL66Dwf7JrM50vhIKQBTo+8HPsY2N9q21e06AJkKK8NcARoChEjVeACRz1+4lLU39q232bXnrj/njCh+sCmpNGva5Rv0ST9LQMLREdVLSG1re7qTM/KOsW1TZwf5+tysGcD+8XDkbJYJaUsEW7Okb8Ld8OrMGuC9QM1WX2m+yl+lb6JvWfpA5XiJ9juCEFrHToAUwX9e5qOVAZr8J93DWcbXaf7ZuvG1DojQudf6eXkDpvRj/1BAQj2v04xhX5u/JpAgJmZkclZrvU/es6lVLvP9kx+ZbqzUGquqKaj6T7Y52sxVuwMk6H6WAQbaOIn2K46Hf0kgIY612B4RvIhzUD6rAAbNJT1n+RxxLOqYteN3DZCgjXD5y2JAJ7Zrw4GEpL0RtE+oOChA65uqkQCQwAKj8o8nEKPcUxFIqGfHeVUnyyjHVAPRP7xzkh/hP3GBLpGxZWAFjnIEEqrgKtOUtBCUQEK81jogIRryeJ9n/X3V5CkNamnsV02AJ94/A7WqvFZcCNcxEiJiXS46MkKnLVRrF5in1EgogYR4L3LOZETj+PJgASMegIT2Rs9TG3j13bYG5RtHrk7e7WykWtO5TFgtJda6eBWOi+6jBBIIlAWa0ZbSDdBYRZFaxhNHjyBYwYKcYu3+Kx1CO+s+jpspr5RrKFdX9d5LYx3noBgTlH9UhQWuLxCDHWT+iUmg+xKNl+N4TxoMAA44gNwL9ynmhNS3mUdSgud7HCfhRAENPGcsialqF2ornjcGZdDQ2eFl9wkwgPPQPZwDZgPXIdef825skpuehL64l8HgOFGSBwnIILXBhV894ky7dO5gjwYOJDzae5h23XLAn5bvACQUKV4qd0fgK5aJp7cMkvimj0lr2qFXCVCe7kIHoVwkNXZlu5LzkITQJAKWbORCAdwdFR+fI9ef8cDTQdepgwrUcm/X2p7G4Tt6pFZ4mbiJtdqMC4LoJEJ5YXfHrl171rZ3Nj1wOHx84P135co1e+XlVx1w+vjjj217Z8vZBQgs/upXv8ol3BreBq79UU+siRTINLx86M7OljMiAAIQToSF0OsmMIq+3dt7ZOd3L9qbb75pW1vbDlh8+eWXdvv2bWt3ycOfe5AJkDTKOfGwFhItlF3XmrGz7vbAGQOpKojPbYLVXNpvsebk9BJ24XP5V9qVc6T2z+UCYSV4KkPqt2W7e3HOx/Hrc3Y4tEH/wIEE/sYx6XhqFOlOfQcQoJpPJmNPcQHYSWtaEg+FpSIgIeXEo5lAugvpDjBr5q6R0KrNHAAjbx0BRoI+G09tMkWPASZQrhfupayo+pF2CRMIOPL2AURotwESqOSE8kHd9WEAHwbjxO7hR0CCQJMGYnc4Wbn9ZZOdnsE1KG3Jbg59OJvbmFx0T/NBfLntWgmjMaBqKi05mySHbT4BeJjaBCZIroThNp3KEVknhvNiA5Y5nvG9uC6Ua5nAgVVAggCM6HuU/sVp66NbkVzqWoGm1tVlvskT51qT2sDcVXqHO8W13H6e6tJ0FkGyR0mU0TViAMJz6hdj0sGErEqOTkwFgs8AokixGfvY2tnesm675eKNc8YDTBgYCs5MSCw9r6yzfS6x3sYj62717JnnrtnVq5f9Ppnb2HKO55ijQ9JGBvb48aH1jzknYGjHhoM03wES3BbW06YSO4Csy8PJ1LUSRowXeDtTxBYp3dpw/ZMkvpfSmKI/6vMq62udBiQsC8DL4EV/aydT/Ssfwe87C+2uCo5K/3MViLFujK36/GmBhOgDrvX1CjAhzZOT5ctX3Wfpw+pvVVvR9xTAASRwb/+9gYRVAILeF6N4HZBQgU95I0vP61yh3K6yI3EsCUgox1cZl8gul3HX02okxPGqWLLqqyKdpLxv+XqKLSOYV44TXSfOwVUx1InvnpGRIPse/Xz8JWeEFkCC3wPrL7s235Tyj1WwhSJxo2FXL1w8ASRo0fCOWiK2KCCB88SBrM7STltJj5EzHYGEuABHACM5zSeVkdMgSWyD1JkLaokCMxk5LQzR6Ml5OCuQEB34Zca3NPA6vpywcRLFAb3K4JQT5onJcUYgofye2tcFiIKBLxfDZc5xbIszTdb8EMva6GkZCRq/ZZ/ovkqnLBpKGAm1VtcZCU7t3+jZ5vaOayUISGD3LTISlgEJY9/dS0rmoi6mXefpibJpfFYCCdS013eXAQk8h8pKitovPQN3SJppwRSDgaBYO/yaB+W84pxKgZjlagoCBbg/7p0Sf/zjWAJwMQVU8YBzcj98j+Nx/pIDOPdAXoCAyixyLxyLxoN28byMnbMDkl6BwAkXacuMDNpMFTA0VxdgQt16nQ0XTATESEKPDb8298x5CMiWAQn9fkqnOO6jeD/y+ucCEnyHeMi/gc3Iw79/34EEnOt2DhgFJJA6IGGzk3M7HQElX2OO+0c4TrYPeu14mijzcZGNv8fxHXeyPADJSk1SrfaMYKfks32e66TDaGnmRc3V5ScOPNDW/Nvu7qQqAOOxB5BOpR/1yYg2atCz042mAtU5tra61ukisJdyqaEYv/3Gt+z1V99wIOHnP/+5C58B4iTNhC+9H/mbnVCAKfr8woVde/HFF11/YTYZ2L1796zTarvQ36cff2ajydhefvEV37l87zfv2YOHe3btmefs+z/4ge1snfPSlL/95994qUlozelZ2r6bfXh47OO/09twJojvnsPaYWcS3QIE4rJg32nOVQIhJBJYOPzsNrjooEsiVsKNspVxrdKc5zP6X6B2moOo0B95MA6+ox0YHBPAHwAEV+UmFHI7/2QlD8SOF+MOTQVAGh45CSx2m0lgERr7RrttG+g4uFIeNM2RzecDa7YBJEhLSP2s4Jt5dXTYd50YQARYIbNZ3ccw4nStTtPBCIAEMZ/AhRX8MO+8xGYGEk7YI1JJ6kkfhlxTV/NAeJaqCVP0Ejxpw9qdTa/YMB4RAJPqo77g+FnSqMi7dmoHOZ68qqSlrq0+ir5KBBLKdWQdkCB7rz6PrIR1QVq8X83z8nxrz7EGSMAeqm+cpsvYyiwQT6VrNat0PcadqkABICbnOZXy7Xpp0KmP08rXmgxsOgPsmttGr2tbGz3X55iMR15JhB7cgt2XA/PkAzY9ZcUZfpQv3eza7sULbiOYDzCbmL/KNICRMBrBGjt2UAEGKyAADAdnJBwdV+wZT4zxXcLEmulPRjYYTbyMK2MKdgLgLffAViKvgJcK9DVuNUd/VyAh2n+NrzgW+VxsjsoXzf1X+l0xMDoNJFg7PtYgDOu+v86/i220zMfU56Xfu/DPnh5IOOGPqjxz3pjUWP+6jISnTW1Y5tfH99YBCeRZnoiFcgymc1AeOLZtXNP43YPZkE6gYyv/P6SlRzuo8zwtkFDGD8tigBK8kB+teaggXvM0+vbxefR+adtPnQJrgIQ4PzSXOV/yQRdAgvtjYglnIMGf/ZsOJOBICzldBJ2pSyIjQVUbtJAu6zSBCXERV2ePUUwKP3HSaEDFiXASdUuOWU7DPJGDrIV50emLeqEyPHLulgWhcSJFQxWPLb+3apKURlTPU7ZV6dguM+LlNaG4nmWhiec+Eags0UiI97cKSFizPi39+F8aSJAhjbtJMaiDkQCQMG1kMb/NjQpIgIUAIwFnAyCBPGt3hIrUBhwzgAQtWHIEtcuh3FAFwdFJoZGgbcrJXZbawGdRU0GBiUo74pRF8EIVIJSzGxfyuHjIKLMrSmCvHWPpGjjd/+Cg2kUiOMceiPXAubgHviehRYJJfhTIR2aFAAaAhJjywPOJkcDxAjQ4njbl/uMuo2xJehaCIu4psQpSGsjivpIeRBKT7G0k0EOMBAAGZ27MSF8ZOpDgDIjx2HeIfZd+NPT83of37tne/QcOJLBX6wuuPylifU9WHYmLmxZynN/IVvH+GU/doSVvt7SBsjkaN1rkoy1yFXrUgWuI+jV8B96BXXjIWThQAI3v1CXrHUALcum3fFeOUJJAgh1qco8RAARwYFe7Xqf6A2AEIqM4J2mnd7O3ZT/64b+xV66/ao8PHtnf//3fu/7BxkZiftBv7XbT00w4/vAopT/w2fXr1+3688/Zcf/IUxlYb7j/u7fu2Lnz5+1P3/1TL+f43/7uv9lv3n/PWvWWfeudd+zi7gX76s5t+/iDD+2Lr770MUr5OcYUP6PhxPUSABb8HiTaljVNkm3DE0g5/4z/0tl3O5UdOAUXsbyei6t6pQeCWrQPWhVAyHc19xPLY9HvCjKVd4kw4nicqq54+2dAPOnyJ82D1O90RQaBMl3c73GOmncWgc2aHT4mHZpC/wS9BHPwix3jrW7HNtEJYbgBJMz6ZrO+NbsNPxYV/s1uz9lEtAlti24FNrBLFQX0ZDKQ4OBCt2Oj8ZEN0XjIOjHSSOD+eM52L7GPYCTIDvvczUCC7xg2SC1BCM9sMJ44LX1AgDeDet7OLAfAIA5NVWU8XQWHrYlAZGKERaBW9iMG+NFR1u6W5lP8LM7FdUBCtEex31edb9nCGNvl9w0kIKSplAQ/N/ovGdDyNBtP00kbMn4fHsFTdjIxXobDgYMIAFHuUwF4ZVMynY2sXZ9aqzm3zV7HQShjTMMysYmXJ3V7O05MBErLMoYI+LvdDdum1C8pcBuJCZdYQgnQVVsCIAEkAWodHvBZqnQAUOCMtlGy+b6OjAfum5KWCHDYn0y8mgNjbzIFtGXYsIa3PS2JMQwg4UBXSIuNfcfv0T7EIMY/y3oh0S+LQKK+K39U40U+lr5X+s96P4KTJdjAObS+rPLHSn/x6/ht6/zLeF/R7473tyygTuddr5qvtlr2msq6pn88q5f+dHuTBBSr9luR2uAA7R9QbHGVT6/2cG2kU1Ib2CiKNgqU+ERcUPj/ZcwQgR714wn//18YSIjP4v2V+yjOA37XxjOv9KcYtNGXL+OJOA513Nr4ZQ2QIDaXrhXP66FAjRg0bQLEeS9mDPboGyG2qInvNZIbDbty/sITqQ2V87qEkaAa6OWEiQasXFRjhwtIiBMgOs0KbPSdVUCCDH5FG860GQWTkU7mjls2PHLUo7GM96cAsRy0cVKe9nscyKuNaTpDbMPSICy7Bu+dBUjQueIiqD5dl9qwaqEqz3WWBWpZGz4tI2FZu8R2lCHS/cZ+h5FQb/dOAAmkNnQRNctAAjnVXo6skR3YzN6gaoNSG0Y5fUFjLQYTQillCLlfxqLv1jWbdpirBfDdEkhQpQcxEORk8qrqDpSt1O4y51DqgYAEjlV7xHklB2eKwOCKqg1ezYC64FkEknPJ2eNcSoXg2XQs7xM0AjDIuIr2DMDALnEUU+Q+uFfOKyCB7/rYztoT0emX05CeifGPozlz5zNRmhNFV+1DIFsCCamdsi5DZ8OdV1IbACOmgAuZkYBGAowEgIQH9+67gyxpqAWQ4HdaKSnHRVpjk+sR2ArIEPDiu7E1hMCSqGJiFCSg1kX3vKLfrBJZpCax3tdx/dHAP08VyfLuBcJ+ft7kYJEC4jvxOdhiZ9kDB96f1L2yAUDB8THpIX1r1JOI44TcfMobNlRmkt09ctHSzvVmd9N+/O6f2QvXXvTqCVRoIN2AtqfEIePmxZdecOYBOdD0w61bX7lGAruczz77rB0e7Nuvf/1LdxT4/MGDh37sv/93/5O99NJL9qtf/dp+8pOf2Oeff+EaCZcvXfV+ApCAMQM9WnmMns/qu+cEvDM76qeSo5R680SSzMIgMK7lAH+IRsE0AYEVjZiAPusGpBxZgS8LUd9UVYNAouG2QXOUPhfwJSBMwAH9nsZC0lHx8Q0bwXPKU3UHX48yoJD6LgXIBPoe1FqilrsTNkMbIQVN0ulYpDikFJ0m1ToA6Not3x3mtc33PVDv23R2bJ1eKucnfRHmKBoh7A6jRUHA1Wl1rEmpRebaCKAG8LFtw8mRB3BiVZ0GJESaNkACzwGjBPtKe/PdwXBqh4OhHSNE6mlvDVfatwlAF21NDn6u0oAj10JcL11fqVHyGWj/pJuS2m4ZkCD/R21aOp4xEIxrXjyXbBLXUBCs9XVdoCc7p/v4fQMJDKE47mAGaQ1y/YhpYifxDK6ZkccoFT5IfxoeH6exjbDobOzjRMfX5iPb7JGOY24P0NvxlIjRIFUOoSpR7gMYLdiBTjcx2ACYzl+44EACoB1th00W6MGrawQ5EyUJoyK6OhwmzQ6vrDKeeKphAptHdjzo2ySXXKMqCNodaHzARAB/YDh5HZVG0lkAVBiPF3NagP6JwC37ZSXQUAUWAUiIwZDW3Pi9EwFvZtjG9Tn6LTpXBToWjF8dK9u3yv/6lwAS4hgu/cI4/ks/NN3z7wdIUOAJGE0/srnDa9V+XxNIULBbBrDVOr+GERzHlHz8+Po0QIKPAQZ2/lnW1/9/BhLSrn/S4JL/XAH7QZy+nHcxRnxaIMFZqggUZ2ZHHAes22k9ToCe1nTvFzFjvilAggYhqDGqt6rawA5RbEA3FsrFgSKrTbRsSKvANBu8uPsSg7hyoZyMExocaWWVo5QV7nXuJ4OL7FT5rlnO8wzBh5wLoUqeoxtKFsrILEO5dE/Lgt8SJIlGfBlKVgYXccFYBjSUgMNpOxYxEF+2mKwCJCrjE1Rzlxn6dROxnLQ6Xs5baeTK9sExWdZmMral81a+LzEttWn5epojR43pKY54i7zgjqc29Da3HEjo9LpWh4LZ6RkBHDnXfp8ZoIrlHwEScHq0aHAPev64oyVjSBspeD84OKwWvLhjLgCL82hsqy35W0ERQAI7iATfcr54FTMhlZhMQaTuJTpKiK75blFOB6C9MJ5ePmuYqKZca5EqkMol8iPNAZ6d9/jHNXhfYofQ2dnZ5By8R4oE1+IeEdzjR/NTgdeFC6kUGCJ9nEupDzy3runOwnhirQbpC+l+k8OcdoHlWECjp99QK6d9+cd5yPPnvlvtnt83VRs4h8GCYDeOLPD5zHNw7926ZXdu3faKBk3l9eUd4CYlHrKzqXmegow0rkWNlDil+kOpIARm3h/O2k6Agu+q5SoNzG8BCwIM4nHNdsN3+LxsZGY2iCOBw02w68UjRXH0MpVpl5zd3kZrM33u2gUE1IAnw7RA1tjpHVu9gY4D+enkREOHn7qgWrPetHfe+I6dP3fRAQjEDQnuU1pLw9sTgcXXXnvNXn/9de+TmzdvuL6ByoE+frRXVejwoG9qXjryO9/5jn3rW9+yv/u7/8cZC1RyYF5RBjIFDmknsXLoK+OXdgZSmfDU/vVmmrs+D7zcaZozlAo9Oti3fv/Y+oMjP1ZjJ601ctJyi0b2CYCPQfPPzJiQV8149iBoPPbxqnWrBPQwJz4+yO/OVR/kuKZjU/CbnvEkWKU5PENjA/ZJBh88sYXvzYGJZl6Zg98BE7Z7XesCkNTm1q41rN3ie32v5EFQxu4KIAL/RoOhz8/+YT8Fkg1K+TWciVGvdnURoRw4I4a2dftDRYUMWDlDoJvm72SamFUOYOXqDt4ntClB6rzmwEF/NLbj0cSGo1liIrhAHiUsyQZOABn/pbQTxvfYkPzThoDSsGTHZGNorwhCan1XUKzhI7vK54xR2STZ4JP9k+y8QGH6TE6v+kcARukDyGasAxrimrxsLZTqf2TMpGd5Mg3G7ynbJT1vA7ZJL7Ht3H6STtNoeKlQNkuPsv3nb0wddhEGQBLmNTu3iaDuoTMXamgikELTaXv1h5YzfrIf2W4n1lsWO+1uwkToWXdr21jDmC+Ag4AZHMeY4e9Oe9NI//MqDMdo4fRt0Ad0Bsjs+b2id+N9hQ6M52LBPpjZaDJzIIHX0Thp0tTYEGhgDwDYERNNfSg/JvqetLf6R3M3+jveyu7/ngyGow9SBpKlj5Yll5a5bmldKKjsy4PxJ32oPzSAsPKGiw/W38fJ8uOaF6vOX/qzYiSUQIJ0qxRI0/vulwXynxPPctWGOAY4VwSGtY4rFdOFuREuZR1CSyloZFX3kf0tPUcJEqldlNoA0K8fH4OZEQdLLPkTubx03sWvxmvWnokxjGzdMptTtqv8S9lGtX9sD31nVdwTny0eqzW3/H48D9/VtaOfq35WXLiq/WT343OVMUAcU9FH8/uj7NKaqinlmFucI7EG5SfIL3dwMFe8Gk8ndhc/12smA/6zUYD4a3otqneedVo9cVxtvi7S+9qn/t2+uApIiIGkgASctBJIiAZPg1AOxWlAAhoJMcgpUVsBD8vOj9iid6qcqDzJ5CRoIfh9AAnRqJfGcdkEi/dbTug4KdS+cRiUv/8hgQQEreJEKxeq/y8ACaucMO5Vu0+lMYhjbtVMAEig9B5AQqzaAJDQ3ehZg9JpqLk3Gw4k5IbyFwEJ7PBo0VK/VrspeXenBFei8ST/k/5VsC7qvRxQGfr4fH79HCzjhBGc40BzXoEVYiYoRzjujGgs066dzI6QOjef4dQJSPBKBnmHn1dVhuB+CRi5Ju+VQAIpDARrep/vqpIDr4mNkTQVUk5soiLyj885XiCGdotd62Bjo9pxhvJKWT2lNnDfAhK0KG1u9nyhIrdfIAbXVuk7KiZwfcQDI5AA5ZddOHasb9+8aV/d/NL6x4cOJLiNyoPKN/iy2E5cpAQk4JzzvipSKLBUuwyOE7W9/NG55IjGORDth9N4s3NULb75DQ+0KDfgwnWelOHCjp6u04De27ZWe8uDMpwqBxKoKT8dOEXZahObzUHkU849ugmJAZVSHUg36DU2PcWB9ePh/p5NRlPrbnR8p/Cof2S7O+fs0pWLduXSVdfXA7B59PihobqfWBDHWTxv6tR6CmC0u127cumSXbh0yfbu37ebX31lD+8/9F1rggcvrTRL/aBnnoX62lFHm3Ba84/dSq/EkEU9YU2MBmgqHNtxP+lEcGwKHlJwUelf1BAyVC/pF9o3CcnJ2dO1tAaJHRFteHSYGIfRUXTnxlMbTlJzYUU8uQbhyAIaECVn1kT+HkEdbg4VGmAmILaIoj6BHmPXgYS2WbuDbPzYxhO0Cup2cXfXdUxGw74DCQePDgKQAPMFPQpEZ1te/q8/OnIwgH7wZwZzytUpmGeUfxSQoKDdxy930ah78Dflu+g/TmZesm8wmrpYHjvJUNKTYGYCEeqWQCFncLhOyMSvL4cTO8Yc4xgxfzRG1M60o+xhtKuMC2wWNpNxif3hu3Fex3mq8zJetCkRfQ++tw5IWLe+ViMu28Zou/n96wAJJ8aR1T1wdyBhMnImCiwur/bRqtt0yNgY2HQwcqDJgYIsXNtp160+H9hkfOzMLcDFHro5AAkt7Aw2ouHzljEjFgpshHOsD+d2vULHOG8kAVISrAEMJFuewD9ENlknSUNAJ4F0QMAzhElhaJHeQMlHB8oZC0a64cxw4ue1hg0miLEyNutW98oOXS/7in08PIbNksCE2LaysWX/lO46jInSH4yBzL8CCSfT9p5c6X43IKH8vrRlqh1h3+shlWUBaPL3OiBB9ovz0+fYbTHHNI/lpyQQLTFUARIU77hdCjvTse/jmh3X8t8VSHBluJiOwEZD+DuO4WV+c9l+sm8RSIggQhzvy+Kc0i/V+Uv/5cm1Kx0ZQQSti1orFReW1yh9oXhut4nZl9T34mu05fyuqoHL2nDZ93XPqS1YxxKQIJ/eN2gCkMD69q9AQgGXyn1yym1GXHD8yo6NQIJ3lujgOfhxZymjwKmcVGIkxABLnRh3AmJwngZL3qXxPJXFzmC8Pu8/DZBQDlLdQ7l4rJoo5cQqHYPoDK8auE8DJCy7zxPGJKjmRqMRna8njf/inRgAlsboNBpS1Y5rGAmxvWP/xzFVtls02qc5agISzJkHiZGA2OLGzrb1NjcqIMEp5bmdQBLd+OaqDdR6Z17o3mgPBfGi60dHM47NdN/J8HGMSj/6wpeV7aMjq8UuvtfudU+wCXSMCwgOKX23SBGI40hztsduYys9fwqwoZjirCVnjr9j6gTvEdirxGNy/JLYIcEx1+c5EM8CaEjK75SYS2AN1+Uz2An8sDjDPNBusBxvjld6hsAUHF7OqeAMIKE2J483XUNAQgzU2D3z1Ixe2oXmXwKfEl2OnSpP1zjO5SNJsaib9dodFyIj0Lz52Wf2+aefOQ2ffHPfdcgLemYKLwKOvOOne0BALAVWCxFI/la77T96dCJQifNV47i0ORr7vAIIJNwg0ff5gYXgY4tSZ54aAZDADgrMg5Qb7Kk66H40N5ziy3OwIFIpwFkJU1T4p66VkHYxmaigvjjOYBMwElp2/OjY6fVpz3zqDJFGq+6Aw2DUd0e/3qw7e6HGRdypQ+0wfUPjldM7xX1e9wDAr9Ooe2WJoz6ByszajFEPeMiTnvu4rQIAUWSj8F5eo+gLwoRqjWmmudyPiVsAACAASURBVEapO6jXsBHEaIGFEllzXl80/7Czf/Kn7rvmXugjVAqKaxFjL6ZNyNGonKNctUbf8fXSmyldlzaIa0sSgcwlaNFMrICEpHGhfF8iTPbyEc1DaR+FfoLDDv1gVHUgf31mm726zRB2nKbyq5cvXrBzu9tOaUcEk7KoPdq9nlIoYE4gskkbMd6OB0cVI8CD86y2rx09cCwBCQI/va0Yk62m9ccwD6ZebYPdY8QW2U1ObATAhURHT7u+lK5MQEIqv8sxE1fs1zgQ04u/xRKLQWEJ6nIuVXnApl26dMltGyACdimuJeVaLt/mJItlsbvtczGnVCxz6uN6u2qNjf5BuSa7H6XhGdgy6VzLGQm0WbQxMLOZCzwDIokgQQAJO+ictBtWm85tODq2SR87MHeQAGFF+rdRn9h0cmhzWEukO5E+s7npxzBsNSc8KENfg/FYB4jY9nbe2j3vIP1+rvbDfGQe3rlzx8cM/YCdBAyl1C/zDPFF0gHRQmk4+slaDOiUwCQcdzQzXACZ6dBoJSBhBJuKyYMd6qT1vF63x4ekviwEQtVPpe2NfR/n42i4YArpmBiUrOtjAYSr+j/6PKWfE79TrhFr/b5VF/w9v7/+Pp4eSFCfuZ3PqQ2un5IZJe5PrWAkuHhoPR0rv4vziGXktibHEK6plFOo+Nzn3yTFLfLXyjikHBMaO2qXrwskVL5cXj+W+Qrr234Ru0X7pOcpbV883zI/pRyPso+r5g7vC1wWk0PX1pq5DBQox3qcj6vmXrSdela/v1lmMAagNt6v1pXl38dcJhYsn2sTIgIJME3+FUjINMTKmOWAKTISEPeKk0MDQU5bHIxqaA0wDxBqSZRrFZCgc8cg1ZdJR5BzSS8vabb4icGtFnOhjFxbAe5ZUhvKSRAH7Vl+j0FfOflKmx0DhGXPw/ejk+vPGconLlsD1hmTWt5pX3btdYugFrbTHLVVRqQyBmcAElY5YVooygU23vdpzw+QMIeRkYEEmAgACb3trQpIIJdSQIIjpBqriLhRvmzCTk3akeS6jGXt2uOgusMVqPalccVBEn1WZQJje+oZ5VBWAJxE/1op7UAihb6YZiea6xOoa04uAxIo/6jqC2JD8B1AATniQuAFMnAeAQk4fvwjhYFXno/7IWDnle/EduC7pC5Q7g9QgHx5qO60mdIzkmhicjCcJZAXHD2n7lOMBHaqJNJVBWC5P5yGT2rGRtfvCVZCSodJQexgmGzPGIE3nFYYGJSQ7PbcIYaRcOOTT+zjDz+yg8ePfmcggR1nfgA0JGpJG7EDTPvuP3xc2U/ZOHdQMtC6bNGM410Al7+Xg4kELCSnip25JCzWyQJ3KT8Y8dAEJHSdsQBFFCCB+wL8AEiYz2EgUIebbea0S+76+lmcDTbIdDAx6PXcJwGI79JIfDTfD+dTQJV2elLf8l6n3U6BHNVRcq423xd4xKvmh+ikArgcrAnrj6d+iJkQflf474D1PIHOHuhSC3Ge5msl1skufq5B7v2Q+2/BRvDN/+qHnXOC5+hIRGfSA7TcHtFB9Tk+TeUa9cMOafzxahxQsL0dk16Cl0bMP9wHjmxiJCxSIFwvQVUeiDTnU2cgoI/QaTR9GxvR2E6rbs0GkfrInemdrS27cvWSq+8f7D+0u3fv2OB4YN1ux9r1BDICFDH3CQwBfIbjQSrDmO2igAQ54oBa9C+pDQLXvK0aLaM05GA8tyFgzmjsehfDMYEgCvsJSHB9BGd8ZCAhkesduOKxJ2hMZGa5bKUAplQRIosIBqAnzi/GnMYT9kVAAvYPRob0BaKjruBC547AZbkmrgMS1q2xcSzFsVH5ZKKG/g5AQjXevHRczbpUuGm1fN4DJpDGsAHQ1vJiqV65pUk6Q4PxksYhgPp0OrRuixBt4sDUBmDt1ob1vARkcrIBmLu9zTRmOlR9QWRx18HkVrfrfbh/mErJtloJdHu0v1etJdKcqOVqC7ATEAA9Ojq2OSjVjDSrpJMAs4Uxidiqz3WreVoDTISxp9Mg0AmtOKV88TuABKeR/yn7EYPD0q+qfIo5QO3pjIT1/bvMa3vyvdI/K89brhPr/L6zXfXpj1p/H78bkPDE+bCh2W76vM6MBO3cOyvqDEBCnLfyN6Lfpg2iuLHirZNTC8qWKoPw+Hf0Z39XIEEASQkkLLMN69s+MQL4ieN+VTAez1fGMsvGY3n9Zd8XsC7fR+t91Jop2zLer34/sW4WDA31bfxe9bysL0+R2oDGkRgJnFPPI7OMdfxXICFQR72xKw8mTVh+ABLixIhBSxnQRyBBjjJ5uiUdsFok84DQIIsLdhpcKRgo8wPjwOP3p2Uk6LFXTaRyMJeTTI7Hsom9aoHQ+3J6+Jvff99AAgh95VgsqfO7bimJRieCPR50ZyXv2D5PLHhPCSTIEEZjEZ/nNGMqRkKt0/agFwBB5R/RSKi10u6t56sRNLHjIVE/BNzYFfVa6gs0O4rCiGlQTZugbaBghfxPiRGKTqc2VTDNqxDw0qgOJ5Q8bFUlFzFkAhK4F4mNRWTX562E+WYz/64CbO4lqbUfeGCtlASVbNT5RCHGWedYcuMJxjhe5yPwU3vwuyO187lduXLFXnnlFWclvPfee/bFF1+4I8k9CIiRQeacMtCcQ8FkAigmaQfb68wnpoSAhEU7pbQRGAnSgUgCVcl2jCep76Dmq2oDOeQbna47xMeHj+2LTz+1Tz/+xB7vP3SxRR/nefGpxJJCPrvP94bApYRWe2k1WBmdJLTnYymLVAr1Lu2j7FY5Z6pFm3x1VOydEpPy/wk6F6Wu2DGfOlCAnfX0hhrU9K7VmwT0Let0t5ym7vMIWjDiZJNRRtoBKpOAJTvblb11QCHtODbni/Jy9G8Cm1K6BuUk4yJNwBepnx6YUrXCd22TroXWD9qKvqacpIK5mIsusCEBCbFEVir3qDWJ4CKtXQlEqOwqdHQvC5nGjUAzQlRn4Hh5OMTjEhAUwQOBCrQzqvCuYZFTIvR8WtNc7DEz7jSOBWCn3dQksMmPGCWVxoU7xZm54Tvw9PFJIEGMicox8jQDwAPOm46mOoSXgAQ84Z3ZxJkirSY6IDBmZtbtte3yhfN25fIFB1j2Htyxe7fvOHW31+taq8Y8G7vootP/mx0XszseLoCEtBYnmr/0EAjS3Cl0JksCXLy/Sa/pdG00a9kAXQQETzPg4OUfAScI0potr0GR5EcbFXDkEqLUiZ8mkVadW7bS53buuwi+RjCDYzRmZatlIzQ3E8tpwXiQ7dR5NHejkxrHvGtgZHCrXIuWOcjleisAOa5v0R4QFPvPCiBBpNLKZgREjHZlfG1SOaHddt2Y4aDv2jAACwgmbgFSOwuh44DCeAQAOkg5vrWpbW8gXjh3xkuv2/Z/sK8c5MqVP7DrO+dhulywi5eu2A5stBrVcsb26ID5nRhwVIsBcGAtJtUIRgj239vQUolXcDFKQaIthP4C1UdSwJeq1Ti7ZYpz7zVP7OCo7xopRiqOUa40pTlQHQSQFUYswFUEEtTWAjNjf57wLWHouN7CYk6Wx57uP6V14Sw/q/xEffcJv6oAJc9yjT/EMeuD2dOBBPm9ml/lK6k4sW3E2BJLtFpTVjASPEXOdbPTPNJ8lq9dUdXnuUpIrsSjeYlV0k/0hXWf8d6iT6/rrQMSPI2vSNuTPfPxmcUe4zHr23zR0/IxY9/H56jsRmDdxj6I4z2eY5XNK8ep/GD58QISBEyXsWBpZ5f5RvH+4/fjd6v2mi/EyOOz6liNh7Lv0vfBkU4CCQKfKkCLSlT/qpGQkN5qMmTnEYdH6xe01thBWnRlmGMAEx1lHScgIQUBxaRZAiScnLQ5j/WJRXQxpOW4aBdKTjxHnIWREAdQOYHKCVsOak0yDdqI/um80REpF4s4mNU2v28gQVUbdK/x9awLiybuHwpIKI1HXMzj+Dzr/eo4iS02lB7gTIQta3Y7qYSU774k4RvPqYRxUAAJO+e2KyBBQTPHqS1kEOOObFW6sdGwfj9R8hkHFZqZ8zW1CIquG8ernuHx0aFfCweMXR4CFwVGXDM6wsuMYTuXXJQuAeABoADUXgJrHGtypjm/RBU5f2QpwEZ4+PChHy8tgCS4R3mtBJQodYL7Bkh4+eWXPSB5//33nZXAOfmOgq6Yc8x3aItIC09tnVIbECxc0McXOYOpTZMwJRoJquSQFs8UrglIYGfXHVaCHETq6klw7PDxI9dIuHnjC2ck1DM4JtexxQ6v28WFMF4EEnAUkw1MwrCkBGjM0h9qH40PLaxyFirAp9ytxjai2j/P2gc4HFC8sYWZHo+NZsfMy5jWyFFus9+earm3AHbatrF5LlQzSFUi2EmczTIAMk9pZ1MqWEAjF4A7zVUgPDAlgEyAjPpBgmz9/tEJRo4H9Dmw9mdEKyEDZfSTqm/wXhJdS9U1OK/ABT6rgEpfiLIQFR1RlVDMYpd5Lk1N954cd+99nHiEJefkOaYZlcTkABlKICHv3CzQdAdthuigFECC1hyeUxou0UnROuglHzOQoHVAYAK53fxIhKsSOi7Kf6XRl7WCvN8zWJJTIzybBMAGxkiz4YCAV2iam7WaxJ9DgyCyvb3pbITLF8/hTTuQcP/BXZsNRynlit3d0cC67Z7bg3az6VUxHj4+cG0Lns/7sd2taME85xFlVF07Ia3tsk2k3TRaPZvUOtYfTz1gHEzGDlFN2OMm4Juio5FFbjOA4sDRfKFRMp6NT1TBKNd5AU4RrItBg9ZVzTelebltyNV4os8RHWSBF1qPfN6rokYGH35fQMIyJ9ev/zWAhIU/R5JL3QVMu7BDhsfWZz2hPGOHSh0118zotklNath0PLD+EZomY+sgXtsFoKU0srnWjtvnutgLgPBJj2Tr3K6dv3DJLly8bFeefdZ2zp13AIp1BtvP91hvHj9+ZFeuXLZXX33VU6w+++wzB5lTekPy12rW8rFydNS3yXBso+OUPkXaFO1BcwAmJAbCzI6OR9ZA5LHVs3mtZUN0Fvp96x/DgCEvt7kUSJDfGm21fNbK/6D8KozFpwISElC47qf0DZeNh+if/i7B5LprP83n6+/jdwMSyoBZQIL6S0ACQnaaj95vK4AEUnm0JrslDfn19L3Aaz47wYTLrEHmRQxWlzFb5FOX/pevN3nsrBJbLIEE1oEIJNQyI+M0P+G0/lPVjzi+on8dx1nsy/h7PF7XKu1kfD+O0whkaH7FjeU4/+Jz6Pyy3/Ez3U/8bJnv68+Qyz+WG23LAIwnny1v4MwSg5LvlEDCvzISstouA00do51XBj0DnB8Et+Lk1mDQYC+Dvrgj5bsAmZFQAglxcZZBUCC+MOgLRsKqAe/O2DQ58V+nasOy8y4zjstABF/Y8gDTRNczaFBq175cKOKg1SDXQJUD4++vSW0oF5wnjEoOkKOzJMPHa3m/y4yS+uoPASTIGJRtrmsuQ1TPuvABJEysYc2Nnu+Go43Q3dh0JgLBAQ4tQQp5nC5Ol1VXfbHIqQ0EqA5N5kUoBoTcWxkoRj0C2ovcTeXeqf2i08vvUgleBnwd9hP1n0A/llbknAq2omGVEdd47LZaiY2R1eVx0nDq2CFiTkrPgM/1mYAE2QYcQhS2eValNTiVNdQG913eXPbu4sWL9swzz3hgT7lAKMTcK4Gj+pu2K0upxV3AtNjMrN3seLCsBVxOmewPdPvEBEhlARWo67jhKOuzKDBmV5UgjHk1nTiQsHf3rt27c9eOjw5sltuVANADpwpIWJQIXAYksKvv6vxVmktS+x6ORi4i5myIXBpQAJJolOqzcnEjqGrM2KWFiVACCdDgPSa0eQMHnDENtdf33D132Mv6dRPgU4lLeeEI8upzjjVlIKGtjxPynpgICzCAlAgf+/k92SgdI42IauHPCvs+xtkJHEGzz0EIjIZZmg8cn1g4yXHiHvghLULsHPpfjAQF0xUbIxsBgIuTjuQiH9bBnyk7xgsAW6l6cvAkkVCl8OXz1hGC497qUPCzbsqSQDKC5yefo+n6D/VZzYUjFYyzxqaAKAVGBEPevtK/kJBmZuKtAhL82dxRTUACx3G95hyByJEDCdDVARLYQT63s2WXL1+w3Z0NZ5/sP3pgjw/2bO6MhJ6LNg6Gfeu2u8b8BWhDqO7+w4eebsG9JsBuo2IjcN+H/UFyzn33OwFnLrAJ3tXo2LTetf4oA2rwLRotm1Lt0YEE0haymKhSWHxxWuwDck6tAQraJYTGZ3JKtc7GNYrP9R2teWJTcM8CeJc5xVpXI6OhAohCTXGJrUYfqVxrz7JeRT/qxLlyu5yVkUBIpWd1pketZT2qFDVbNugf2bB/7IDTzjYiqi3bQJ0+i6yOh8eeAgZji1KivQ3sB5oZdeuQzgDNG7YLqWGZWUCJ1+2dHdvZ2bXNrR3bPn/eNrZ3vPLC3qOHdvf2HQ/kWEMoIXv16hV7++23fZcYEAGgmTSTQT8LodapEoGNGLvI4vCo7z7QBNvE+lwnZWFuAwD/CawDcyCBVC60Nry86PGxay0AJJDaKUaCfDWt5fHvqs0ia9PZuKmCSPxZFsgs72OlRawGEkq/8DQ/UetEfD3L2PpDHvOHAhKq8+Z1uwquM6gLkHAC1FsDJMiG6DxqE22AcD0BCbo2xwpw5lqy79Hnj/1VBrNc4+sCCZW/Ayicn1XPq7EaX1f1cUrzTOzCGEwvG2dfB0hQ/LAqPpKvsyxuXDanNLajLxTH+zJfN7ZDacvdLwqpELGPlrVj/L6rUDWIL1NZZ/k+PhZyis03ViPhmcuX3eGANsYgl+q7Olr1yAESeK+dA6zYsRExiwugnGgF2AIS4k5u5XAGNoLeW44O45GQs8eimEph4bDHV5xTnFWnFUNRn439c1SJefWdtvx9zwqE4juZJ3rvkvPyuY7z0lvh7/J9vs/9cH296j51nXj/8XqpBBvU+XR/HogA3CAOM2PBnGRm6yKHVrm0ehU1tnw//c1UWIhhLps4ZwnU/9BAwjLjER250khGg3cakAKQMLK6tTc2bGtn2zYR4ttAfK5uIwIjqGM43wSirSQwJkq3+2OI5o0GCdHOzByBANpB166WHFaCoET7XZSMUpkxjXMZdDmpEUiIBtcd4RzE4OyzU8h8lUbDWYEEpQxwPu5FIAJ/i5FAkE8KA+wDFjGxKjgGNgJAAs8qQEMCXv8ve+/Z5FiSnGs6NBKpqqr1aC5ptL2X3/hl7X7k//8FtGs0Lpejuru6VApo4NrjHu+BI+oAJ7uqe2ZnutMsDeqIOBEu33Ahx0GOBjwM4EFaA99xP1VHV26zwqJV8LFeXzkIhK/eXD338RzAtrLj7DUGorXlcBTtnBTRIMeR6z541e5d6UbgUfFuENMLfbdaerG5u9ev7M2r72zxQDjtwsO94R7WB1kpvjlySMsOmar/e7h5L6JOtMvBXLBW3qrzMYAf0Y3W2cGjUjTwWHmWSADCa70eQgmTbSISAiEntJxwc4qceVMEzwmMzgQY0ezS0eNdXTugSueZEuWFoUSqA+kjHlWR2k8x73AEx6sOAqk+QYMAUm8ciEKOOsBW0pia5/DifZFDzzVcvtPznbznXt8G45jbDCYgEwljDl1A/vYhNcsdAI1fRFN26BvDqERONCBsLxwfLxjZ1NWINpx+bzlqAIopCpliq4A3w8nQ87IzEC6wXHTBevMdxwjggx7ZBfYaCV4P4FCkj2iEkAXopgJ8FMOEtSP721WcOzUR+B/HR9tLFX8isgaXm/QUXidezNIcFILGhwM+rLwlJBEJn35Ce9YLL7D5cP/WHUvAtMsZ49x6QVIK4n32yae+gUA01Nt3D1Ejggr9AFLISYBYl03mQJkP09vt7e1hEfVXiCLas4mwH9tiYw4aIE+H44nLX4rmxXe0eQzwwNdD61vABBnRQYNBR3kXUTLwFJAg4Jdra7NBkTFK42JuMwDhdFZ2LpW6IueBc2Wn8N0PASTURv2RUd4JJJSaBkqRSUXF/KtedMKBzyk6ulrM7fJiap89v3FwiVQH6GFP4d0NdhOFO1VjpGezy5FNifYaj0rkUnT5ubmisO2l/cM//pPLgIvppXfpmEwvbDK79E4MKmjJPKFDqI1Au14iEiaTsQPMgAnoHGoihA6J9AZfa9LD5tF62UFnDHuMeDoBUWwY2uv1rT+mkPDYu4DMFwBZC1vQjWJLndmprdkU2IQu1Z/k70nbosz7oUaCqnYgDwEW4UNksCcXiXLfe+1KbajXvs3By45Um8N2yon8S3z/QwMJ2VnOfgSRCVo/59VS56Zxkou/4rwL2BDd+Jxm8QPyBudhU4L0vEkDXMuW0zNxHBsJ+VxF5GW5pDFkJ1XXkKMtu1FySO0fFZGgNXZ5huxRsfoSkaANktrBPmf/cs3av8v+WvYHMo3V7+tzsr2e16uNTmXz5SiERnWXjdhz19e85efW8bIp8nO8DyQcpzZwTpv/UK9d45PSEbmKSMhAwk+ma0PsFUQ1bSbn808/c8bZriNk0Is5pRw/LZLAAsJkpWizIZaPk6HPgmpnUgy0WRyqYjdMn1rBaQGF9nO+jIaDkkYohMD2/tKuEEKg80obIu997bmzcZwE/WhEG5ditHnRKHbbCIMNQYOzcl4RdCmKaK3GOHj1yunp82aFscQaAIB4kjOJI2708z1FyNjt43vyrvsYmfgQ5fuwd08rKt03vx7m5/1CQbVy6RJEXb9nRn+PiYug+DEV2jlFhpm9ABKaTOwa5/aTFzaeXUY0AkaA9/ON6s4YIg4olB1oqsizLutttBzMLeBcwbGpXSp2h3KJYmMKr4dvOI8aB9qN5jfmS4UOUQ448rWQ5HOzs10cMBxB1TnIyLg6H8iQlpMuQ0mt0iTwlQ6hcHKKj+H4cx67Rhh8XF/FHXk2vieflXMAM0hdUKFFjEU9D2NUNwd+xwhfLdTyK3Yum9CwUmODc6Uk9VyMXQ735eXtAQz0HchoxySU2KMGCMOdzYxWkKE4I+Ujdhgi3Bqjc+3/gHY735GHTe/evLXl44M9UADs3Ttvi2e0CSxOmuSRFJDLwkHp7ODVnqO93wFQ2Lvh4j3V6R6xigKH7ND5WjV9o0OuMv5wJg95/3zvAROEdSdASlEW2pWXURLRYyVFjWJjZVeNYmPj6bUNR9GxIztjPm90RXCQhmiEUJi6ZhhKVPKXIuYuW+8QQPG1aLB+6Mbj57lxHdweAGc4vYAg7iKWegcY/71ddC8Q7fsxDm7EP068S9X8sKUkYWOIlDzttvoG5eRyrYhsyLKiTW4cpzOHg0a0kqf6pfZxWZ5l8Bx9pVQj370fDX139wC8l9ZenqoRYEI2MGPCAsCQ26L5jCkU0iGHyNtJRHHMUp1cYI63TQMAh563G7u6urRffPm5Xc6mtlo8OBAE0DD1cHU60cx9txonk4gEQIq3b+/s4X5h4+nEQ+QJVwfovry+8toG88XSHTbeAyQg6wDu5suF6y9qd8xX1DmIdXZ+oBZDKZbHU3h6yzqALP4EykCrgP2xoyVaKjSRi6+VdTnlkLFZ0hiFKRxa6w94Wjtn+XPeUcsyQNdkvfU+04Xso3P6qTbY2/RkLjQp+ynr5AA1Qj85vZZaHgI8mGt3kFZrB4vo0PHs5sqeP7uxq8upbUgDeGCd33mHk+l46GkPER23sdn12C5m4yYt7dXL7xwY/eKLL+y3v/21/dM//XPTjUjrim0TLYPnXu9gsw7ABXkWdBBgJGv9+vV3Ddgq3pG96TJtVbo1oGOdD81W67URqbdYrpw31y4HvAeNg16u49bUO8Igu4gCjB6ElsC8QlNyTr1d6dFf8D+AWMik+Fy/RpHQ078LsMyXli7mOVXn45SN1EU/+byajkUv5+yvLvvuHG1LT5+//rHczTSc753vkx1L9zkSPNN2LwGLsm1w7rziyqjU50nt42se1caP1kLRza6DS5qj6NHHUnb25fPUOqVeA/lBbc+a7yFgwr9D09KFZLNpQAyBlwJBREMCOGs60f0AAaV/8jFy7BV1emoN22RefhZF0Wr9NEdaZ0+9TFE+GQTgGM3PqfvX/kXtnwqoyFEiec7zM9c6QvI301tjWxSfmE0IRa6JVjgGsArdsFgto0aC/opjSdF236RV98NzTPKE33r7Lk59wkU+5pAaSPjsswASCGEToJCJAENEhBdEFAZPFn5ZGIggtZByAD4ESNCOogxeGEnXOUcQmQnr41BYej45Knl36T1DrprsLkGeBeDRPBZjh90hEayulQlXcy2mygLCfzuUwDxJBrXwygzTNf4u8uz6Xeuen7FWCh9Dv13nnns+RST0JhN3cJ99+sImF5ceWus7Tv0oppSBBHZKfX0KkOPtx0r7l3iuiDTAj9KzR55uGL2TSTjQEqjLzbIBEtTWUBEBDlyUfsWZNngv55r2jXzmWHV94P5Cxr0ifnHKGbcMSa2BcuQOgj1VYN/tHETwnOjx2HeQBCSoAwHXBkhQhXMBCTju3M970d/dNfUTuB61EQBIuMbLb176bwhj/rIw5nzSKTLNH0d2TGw2u/Jd7OjnGwBC8EzJibdIDQFECPAjWgYqagNDECfl4fHR77WcR043DhjOFrtwazpTvHtr8/u3tiKVZLP0nXjuOuirRkI4MQ72FWPdkWmF3BYa4ZkiBJxiZiMb9PZNx4hok1euUwBadvGc3kodAJx3X1/PO1d3i9Ohsefk4o6A9x7tGqmXAJCAYYzTAaBD5ATfxc5atF/DmTsAs95RYAe9l104wxkpBS/3FCmMPsvO+yCeAAU+1IiK8CiNfqRg1EBCbEOXtAn/vYAHtKCMuIPYfS/zJTkgX9qL8eEsF99a31d9EZrWmZJP+bVLtviTDA8FIpsxpHoWGUiQISvAzOt3DKJosNrbNe38CphwWr6Gc4JT5sCLdlMrMAGHP/4iQgUATDQxgMY3K9uvlx6K/umnL+xqes24CwAAIABJREFUOrH1ZuE1MSi2RwvUAbUglnNbr+Z2NZvZ89sbD2F/9+7e7u7nNhmTfx6FJ6F5CtbuB6TtbGxJtE+v78DXarO2+XLlrw5MebrN2EPMJR/ZiZPsYpy09fPxlpoVGrtyhQc9WrkejNG8Bhwr/V0bifqci6XJjsn2AkBmfc36c+3YZP5XsdhaD+mcLv3b9XvGEc8ZwqJr2V8CEh4f76NrCnRA694CJDy7vbbri4ktHh9ss1o4gEr0zGQ0sNEQoI8d/JXd3F7Y9HJsl7MroxXyy2+/s/uHO3v+7IX96te/tP/xf/9Pu7ya2Xg0sdWaSJdHmy8ebQ6gNJ/bes1mSejKxjEjgrOAOpLlEbUaY2zAEECkdSlcW+gfOvMCwI8P9jhfuCEf7SAP6bjIUq6z3Q1ss53YfhcFin0MpZWrwCnOdd3YAAmK5CxcVbq6nJIVXevnaWmpc4vWqbGPS0rXh14/n5fHku2Jc3Kuy77Ltpyuk53BrojWfe66I0mV6hS08d4Rvz+hqKTAR9Y31zkYDEsxYu+OE3o7PwPvTwEJLlETeJzPFYiQbV+ta70GAgBq3aF5zWCFIh9q/0djz/Mu/gkfrdJ6SV5mICHrPvltAgLqeanHq/tlWpKtU/sfzk+F5gOIO3zOz8D3XUCCNuvyM7rtntp/6nOWy4d7Hgow1+PQfNRyNT8P15TtmqN0tSEECH4SSACMPV6ac6x49rf/3wAJ7MIxKQAJEA8INa9EJoiofQJLu5MDinUMJNQLXxc7OoQXxwwSkZCFmgggGwBilBw2qHQIEXoWLrVhofOPnqMQr3ZkJRgUvtSmlNtWslNRpIqr9f35/PcOJGgeM/Nl5dOlqD6Ys8qJ59YHIGGN4z8eh8NcgISNCuT1I5QSIAFAwQ3MovijRgKt9Q6hTSF4yk5iMY54vhBkoZSmJYdY31N1XBEJCpNVSG0Ox1d9Ac2HjF1yWPN3OcxOwJhoOwvUHBmk46Q8skJRqgJOP0Y1QAKCE6HJd5wLUKDUBgAZIhKIjuDvm2++cQACo5Hn4Xf++R3e+/pPXzcF9rLizgi71lDj4xm5d4Ay02jn5QUCD0CCujfQnjPmfdyE7+PcZyCBfNu7e1qKkSMckRGE8AMaARizK7e4vzsCEmJHl/9wJBvF2g8k+hDefnDkJNP4jTQrgAQMc2Qtu3j8s1MWxnKESCvXjir3seYlbJyw3u2q7Ax2F+tqU5Lu4G0HvmPMTrIXQqSLBekD/dF7qV8OCpTUMU+o8HSJeH4cVAfUvKhhFKzEQR6WfvIKTReQIEO9NwhQAI0aPQbKv++8x6wG0KCIhE1EI5TUi+3aPekDD4jvy5KohkMXkNBm7PBdp3wqOwptzgDn10BC087Of6OTAmDANiLMXE5EJX2/XhUlUctCBxDqndImUqPUVtgHUC0g4QAoALTsbcSar5Zepf/m5tpmY9Z047UVGBstI9kD267mtt+tHUgAlKPOwv3do715e2+jyaXfYbWhQ0jfLmaXNhiOvVjier9zml6uN96dIVo6wqexOwyQ5UXvitEOMBM6OL4jn90Lu04vIjqncfhKDY/9AcjLuqZ2lGp93hwreZ5SKZtor37feTL/1Y5Am+ErZ51Xta+tdV4nXT1Bf3EIaXWZt+v39a5pBhJ4//Bwd2hPajubQAdXM2/jeDUd23q58C4fbNnTZnEMiEAKjdctWdj1zczGk75NJzPnyVffvbG37147uPTJp8/tN7/+nV3fXHpqA5FX0MzD410TgdXrjRr+defeAdJo34icRv/AJ9IHcoy8fSsRU+vgGefVPnogwGe6QdwT8fD44CkyAhLc4SkgLYVnlyuiqkqLwAIkBI3FAnh6zRkgQV1Tat5s9EGHo9t0gMk6JEUAqzbMh16/zf7KY+uiw67ff2ggIfNTdoJP8s8TgAT5HKyrNlbcJxhElw9Shdt8A8kk1eTJAKdL1AJy1mPLGzen9IrWIPtL9bF8ls0mHyY2J6JmkGhDtmDm/fxd/r72jYj+kUzlOI1B33U58gIQTtGB7KAsN/Mai8/qddeYu4ConJqmOc3XykCN5LquGfImujLVc1TzW563+lkVpYKskg1P9B3fE4XVBiQQ6Un6zd8tkEAocwYSCGc7YrIEJASjxw5sntxMNCJIMZ0WUwu1XR4bwVowMZCunQEIMarnKOVikAmJqgV5fobMsDgkYhZfeELsSs51rZTbhPn3BRIys7qgKAbTKUGZmTzvlDTz+leOSDil4PR9Rm1rOuk694f4vQtI2LDDW4CE20+ee0RCDST03DGMfG22LPyZ8F/YUxtj3IbhE89XqhBTw6LQY9B+5JXi/IpmOYeIhLwbj3LAEIIPVLtAefW1UOXZRqWwl2gWGlHEgxSOHCKOURSPUiwYs0KupWSzscm1iCBQsUUiDDCOFQHB+QIY1OUBGcI5jIWUh/v7ezfIdS21WGMM8wd2pdZNfnM24rm2eDPzPPdGaAPKKGcWpzrvWjVdGWgBR2i3g0FhkGpewmGJ6IT7h4hI8Pxx5rWksdBXnfzg1eODLR7eeZoDn3GcB6REld0tGT2kHSlaJPhVhYwOXWl8fkdRCf2CCIkNLRMjMoVQ8FBMByDB6YpOC573WVIQMCSeACScMwRjp5iK5wGSCdzSvGuuamfpIEtxOtXNoKQclFoQssQBElyOOhoAEF0iDQgnJte/H+0qSS045MIfIhGcdktEwo56Bt4xSOHERN5EuL/+tKckA52igD5/ikw4EipENRz0T+0k5kPreWwc05J+IR7T95LVMkL5XfzXGIBeHR9joqSwNaHVASTgIB0Zck29hsPIPCokkhObdA8HCxybybstKd2hifXY22QwdGeRFAuidUi3GPVo/xcgwsV0aD3Sc2zjoNclKUlDHOxHD01/9ebBRmPqypQw4QGV/C9sMJ44UEDBWro73D08OpjgsJEDWNHe8XERoBUyAYBxOB6VUPal8/Pdw0PYFikX2Q3AMleKSMi6Ouv3UwBCs04AWOVaslEEssJv8OS5v5pvuHcNRJwysructGwrnBrDUWZTy0HSLdkRyePDkBZACwA47g9sNh15u0eKLvJPtMuAssQl8m1U5CirOxxBq2GHqT4PNQ1UkNdrgUynTXoDz8xvTb65lwEtu/xesJXfQ5YDKIRxHpF54iGADABkTwUESPQoqchzB6TybiJv33raxMP80Z1FryUEMIycc4CQGlNEv1Cno0R9MbYC6EUq186jGZy2TkQkHCJ+2leoyz70GiZVRE2mF9kVp9a/6/qZxjJfPNW26qLRc7TNuV2OKBEJ9TNkfZPHrPdH8/UEIEH6OBzHiFx0HdcCJNQy3+u+lKjQDCToWnq+PDbJk3PPX+ua7J+I72u6kNMuHso2X3aOOV/PnPVSvp7sFQrt5jnROLItkOekXqsMFORzG31cIov0Oa+tdFyW0bWt0UU/WsuannXNTD+MVam90hfUdspjy3qkHnM9D1xba8112RxD1kEnpFa5Xbvd2LevXh1OLakNf3dAgvbSFJFA/mMGEjAIj4i8AhIUalsTaSakjKplpnZiXR1Cb94nsghZzAg/15VTwatyezPzniL8/Bx6r770uu4PHZFQM8J7gr+lD2yey791IKFNkWl9upTgU5XduePO3cPbPwIQJCBhPJ0dAQmj0cQAEuTAUdTHUVB2QSjSNkYQhzEWCqC0A6KIZwUkKCJBNCsgQbU+PKVovXbHnHlT+oCMNKUhZJBtV3qlyziTk63cMF2bsclgZE58l28c+XFRBXvZ5GMqpUKvSkMADAAYIMIAugZc4D4AC0Qq4IjDTy9evHAggfMxKqNHeLSA5FqqhOzKj9zVAnAwFhmEUlBSkAL5xPPRaYKOA3RtONQ8wAg9gFdhOBByK4Awyxg9O7+Rz+2RIUTb0/ZpQMRAPwqMATgs5gVMeLDdipZjUbH5PWWfUhvCqQhDUci3HA0cAIxI3+EjhaI8A0BCOJrFwPIWpMdAAp/dOH4CkHBK0bq882J+ETaeDSEZMgIS2pRro6A9tcGv5s8ZhvU+UhlUhDZ+LodxvBwHZP/WnfkGSEg77F7ZwaMySkHdXol0aICEvu3IQ0rnNKkNAg6UL18JiWYnsAAJtWGXZVQ2dPJcuP4qBd5qh1LOGrSuc0TnjazY73zXH3BEdBTyvnzeVUBCS542kSEqHhYAS/prgIT8/fExtHH0VD6KjvUBx8wmg54DHJeTiV2MiJhY2cWYSv4Xdj2beTTC4907u3uc2+t3SxuOpt5twZ+hHy0gh5Oxf7febO3dw6O9I6JnuS7VTMN4XW93tlhEZxiq+5NXPxyNXP557vxmY6/ehPx4pOgfxZ25NmMuMmPYP8zvKb1fr1n+7G0Ni3MhICHbG3LEde2sz/gub2TUuk6Or/ipzRGqr3dOl7X9VgMJtb476KXjGiuNUyJ7yuXmxtt8jgjSGw08KuXZzbXn6XlKjMu8AKqRv7SHhDaWFBymwGJpP8z6oSNyWh33AxRQNx/XVytA2wDog+6jFotSBXnluuq4w7OFbNy53HcHDz3s0VEBJMALFFQkIgGgi5Q14YzQJgWqQu5vjPJUXiPBDulJXnvGOwJFhFAXkAAAd+6vy8ZRak2tR2SffiyQ0LaRI3p8Cq110ecPASTk8dQ+QHbUPxRI4Ly8IdHMiXeHOR+RIBvIQSqvdRUR1HLm2xzdvJa1Xm2bc41PPFnLmuwU63qy5WLTIWg/y7UaSJDNKABBc459In+qTU5JJuY1yjTdVgMhj6Oen2wTx3MdbIEaRJDvd45OT/FHBhA4n3FoQy7Twmp1iDir9XytN9rWQf4ZsoioZuQico9CxNjLAAl0Nmr+CpDgdbjYZfp7SW1oAxKcaUpqg/e5TqFWdY0EdmrdoEpOU154Fk+/aZcmG12eSpv+skGlhcsEoIXLAjJ/J0ZpE3BiBjEsxyhdQuiShIWuc84Qf4pA7kLUmp2ylALx9wYknFOmXYr2KcruQxU5QMKO1IUScq+IBLqZO816JfIAEqBzF7iE5yK8qXw/pBd6FNSTQNNOMmHJx7QchUaJSMjg12JN14AwmDBKPb/z7s7vJSBBhluOZGiM33XkyQsMkEDDgZFzmhWT6FqKRs6NADSOzUAC13GjsXSDAEgANOB8gQIACFFZ+8HPpU6CjEoMSnWl4Dqck3lu6/nRJcqjCHwVRxKYwJj0LIqo0NxMp1f+7E1qAN0WUu6iCitG2sAyirxFv0R/1fOv1rFLtiO030P1o6PAaNA3csnp4LAiJPfhwbYUlevto7Veah3kMqeKSEBRx1odaqG4/CGc0oeCAxepEBwHkBDFe0qUV8nBZ0RhMES7Xc8R36tGzOnUhqxoa+UaPdfZ4VckTeTdRyXxeA2g+FSxsFL7oJT+c9oqO+FNgcPCB1EUkRoJ8apisoMeAJzGXyIRCsE6wOARCYe0Bv/JHWbGzQKMo35EZc/r/o3yr4REBhLaQIRaLmWZnN9TuCun3Gm+tasNvUOPCkUV3waNRecEXuPvkNsZDpVA9mJtpA4SehxFQOXHOwYUDrQRc5GjFJBfRT8Twr0LoIYgiYvpyC7GPZt4OtfSC+/94vNP7Prq0ovvvf7upd0/LO1+ubfe4AAksPNLB5vRZGzD0djmq7XvCr+9e/CiiZ4LRt2PsuOLvPr88y/tH/7hH+yLL77ymQhZMnd++Pa7Vy5vvv0uirkCJDgA6jvbOLZhf2Sjr6bz2iDMnym2mO0XfssRRVrP7FDl94xFdoC+z0Z7tkfa7Jx8rQ/SdYVHDvRwbJnKwcj2UKZtHCkfryqPk5bE5g2839vb7fWVDakVBN5YwATpoylRAvu1109AZrMJhYwH+KFujoBlAcmACOzaMSYVux30o8DwkaPThJrHugqU88Ksxc4U2DMd0TI4QJL+kMLZfa/B8TBf+v1JbXBrvTiTgKcY9x79tdrZYDRzIMG5Dz4trYShLdf3hTd/rIgE0V+WKdmu/Fj7M5/fxhdd9lcXfXYBCd3XPx+R8LFAQhv/NfLCogNCTm2oeTRsNmoIhX6WPMjOdxvvtQEIp2QIx2aZI/mUfRC9z76TdIn8qizX6u/ENxyT/R98WT2X66TSSlLPlG2pNhlSRyTU86f1y3aS5i7uFxGW+ZkzL3T5T/m58jporHrWGkiQzKf2j/5qPVKPKT+brq/UfexR7F70PbININNrne22ASSoen+5yN89kMBuIsxDsUXPy66AhLpGQg0kNIZbcYwhNBGGGEZOuxPp5v1CILUiVnhRPk9IGUzA9fUqIXwK3avRP312g7UKfZJyOafguwRlFyP8rQMJXc//FEX0QQbUE086Nz6AhP1ocgQkEJGQgQRC5/tULq+AhEGP8PSB28UZSOA4F67FOBFNqWuDdtREywAJHKOiPnLKEVB5B19dDjhWqQDOPwWE4HilD8DDnMt3qnRdKwnxpCrOSimJR5VKpPtyPe5LagOGPeMFLOB4jDJ1Z+DZEaigs5zDsd43frt1YARDUorZd5BoA5eASKHrKpCk9ROQoB3CSBOh28C06U3PfVAMeReOOVLqRnRyiFBcvUoxgy+4QUsbMIpjknK029gFDhG0tlkfAQmKSFCkgei8LrZ4UNSBmEpRe70B2v6tl94GUDvXXqBuScHHUoF+WHZMi7GsWh0Yxt4loXSEOMUOXUACbQd97Kn2gdrnqv1s3U5XtRL8/q0O/KFoVdM+0X1/nLaQ931/T1g7iMnxRfxT2V132igRCHsHHfQbsQDsn469aF/uzOCHSGFXhczen6f3UxtqYCEbNjKs9J2ABOk5pS2In+ED0Z8KfWkMAAj9/codtjBM2gyqDCLoqaJtcTYcjwy4FJnQ7L407SNTYSsyTfqR1kK3je1m4fUaABKmY8LadzbCAdst7bPnt/a73/7Sbi9n9ub1S/v6mz/Zw+PK1nsKLVJHYeAtLAELAOv6pEhMpvZAfZHV2h7nS1uxm+fV0qMjCX9ffPa5RyL8+te/tpubZx55QL2V1XLj9gfRDHz+89ffOMAKcOJ2SSk66pEsZ4otnjISGzulkF7WU7IJZEvUDkD+LCdXjoBkmQzM2rjNxulT7Isu/Sk+0VjzK++1Y5idh+xQ0uEgCKlE1PGKc+WdorYRfTAZ22w6cTDB7S7awBK1Nex79Ap8rDbBzAO6gLVC9ghY4D1AAp+5RnQTAig8juqSwxTPUQFspXCr5Cg0Nx4GEMF5yEZ/3n7P02jgO4AEL8ZbUpCow8JYnCeprzAiIuFQZwIgIaL7CmihGignUhs+tkYCQILooF5r2QinZHu91m3H1UBEDSb8EPZbfY3sNHZfv0TcFXmQz9U66zmzc97MVUdqQ+2PZHlAPBlAgkfOpc3SLFcFJHgUlBfNPtgr+pznNDuufJ/9kpr39Vk2T944yT6TZEp25DP4JnmV5y77P0cgXQHUJK+i80hEWshG1DiyXM3zk8fRJlfyHMu+Eo1r3If7Hde40Xo19lQqgHmKvmv5n8ekKF6XV6OQD9mPVERCfd+8VvVveb0FwmC/0dIc+1ZAAhtrgJbfvXnzHpDQAAt/rxEJNZBAyOMREVVdG4QoiVhrghMhtTkybuRuAk3OzFsDCSqsw7UyKsg5KAQxmsAFOUOZiLNAkTHPcXlcvK8BiWyItxFyl6CsgYRaWSi0LTNnbbhKGeRxiyH/2l0bup6/zRDK33UBLeeU6FN+Ozc+AQl0bSAUn4iENiBh4H3gS5/sEpEw7A8dSGDXVJ0CGI+MGXbl9KfiYYwlAwnMw3wViKgqvmo3J3bfxi6c+A0jTBEJ6puNAqBNoVIiaiBBDky9i8M4tEPKObXCkGLjOBWQETCBUc9uE2MDMFDHBeogIDg5lzHzD3Dw9ddfN6kNfFa9BfH0dBwFGzMqzn0FZGhHjd91L46Xo4YdQLFE5o37k7stHtZz5l1g8XxWAK6rSoww9rPPzWptpLEMBz0b4ehRsGt+b/P7e49IeAqQEHIo5lqAQ6Ok6TKx2dp6ObfZNDpK8JuABIxs55PBIZ8801eExR3nvbfxg9NIaoeXjU83dLzSB05ERCBEak5EJETBymhrVn+vdnLevkzj2Pe9m0VTMNHfhaPgEQlN68mo+s7u93iIa1kqN1fPA4DgYfc+njD4vI1mKb5IsTTbXRRA4dAE9yly4XBMKdqXDNIsM0Qv0k95B4TnwlAQ6MXnGkhAn8KvAIQCEiTrPRJhS32CrRf23PfZCWZNaD8KTMPvrA9RAdFwtKxG8xmgn3ny36vUBmZNAIeKdmY96/EHpLUMR9bf7xxIADAbAiQMqROys6G3QV3bl58+t3/+x9/ZzdWlvXr5tf35T3+w+4eV7YfXBJr7dPLsD6QIrVeRjjgee776mvaqnhJGis5xC+jf/ubXRk0VT2sYjOzVm9f23XevnWZmF1dAVR6h8PU337rcgdddPg3H8WzeYOV014Zs1OZnb4zD0oddx9X6QvKnNiazDlPEpIxUZIuM83pHr3Ymakevpt02/ZmPISrpHH9n+0b2g3SuG9QFaBOY5cWEoTxP34sd2JvrS09xoH6GR76V/F9vFzkmh3xkz29v7fL62otzv3z1yhaPjxHJB9BMK3FSGyiwS2QbdaiI/oKbcdh7ITeUorP1NrLeh8fPX+9CFsMPXjx1EEWPQ5YNbFOcftYK/RoRL3T8CJ0BwEURWZ/7VFOINAaKLZ8CEtz2K6llpyISPhZIyOlxbbTQtf5d9hfPUMuzWgeck5dPuX89huzQdo2v7tqQz+V9W0TNEb8/EUjQM2dfA8n6lNQGpWJmG4W1Eo/na8t2kjMrfZDlR55TrqPd8gxG6hn5TbY+92mA4RTFyTM1GyIJEJDukn+kcSqaJ845yCrJihrQyM+X/btz32d/K+tO2Xp6JtUeq9dd52j9T9Go/DOd3+jWElmhGkWa4yyjGUNXakO9cVDTkWgCexZdD5CAjHz9LiJ0f3JAAn0tmWQVW6R6uRNxaT/ToGYlFFCOyFF+akL1xEiqYlkrVBH3YB8IkYywjOSLQcKApnVe9BZm8XAcVAn+nCBUrng2AHMYkQjLlWpxaLLj7obsE0InT42hixFwJrJgyYyqMWXBXxtGAAmZCfM4shGs69aGTJcj36VIzs1927i7jv+Q388ZkjKeuG5WBC4sR2Nb7ns2ub52p/ji+tILz1FskT8MG28v6IK6hGBtw8HDpPfNhD5pPYewdSIYXFmVGgnQV4Rxxs4Pv2dUFPMIwQOdsqvDGLWLzxjZ9VdKgGhfYaEcOyxhce7UlDSHDDpwDdUHELrOOOCd2MFfRlhoyiHTLhbHCcXlFV5gpwnQgOO5D3+OwL5544KTseIU5K4NfM8xAAk8j2ou+DPTbrPsEGWEX8pM4IkUd+wWRR0BvmPniGsDiGiXSwpeAEIt/A+8EGvpjuAw2sghB13576L9Y4R6921P7Yq3r+zh3VszOkEMCPelWFe0rWz4Fv8+p4Kpin6921wiEmi7Bmih2hLklytH3Nd3EnUs1JYMw9llK4pyEM7boSJ/cE+b4XiKrzDSPbQTU768epE+z3cgvr4AFide6czg9/S8/og68DGWiJzRIMavwIAD0MCxG2+lSXh/yKoIJwbYYCxgJXym3zfPTGHSxSLSPsbjvo0nM+v1aTsX3W9wGLx4mTbxkyGaZUSWhRl8znOk42XoHXZwDnLEzyX1xWuoRNtCAduKmAE441rQJ+vKMTLkKGK3enhro8Herig2+OzaRt57em7zx3sP0WbH3de+dDnYbaIy/aA39J39eG4K4Q29XovzY6k0Dx/7nDCRRX41ID0iitkaTb0QnW03Ht4OoDDo723k9RK2NkLW9db21Wcv7B//r9/a5QUtW/9s33z9J1uudrbdX1h/PPP1o9UeVfkflwv/zPigIzoxEKHAvZcFiJ1ezuz26sp+99sAEpijP/zhT/bm7Vu7uABUG9nD/dxBDuaUVn7Infl8aRsK7PVLgb3ecWis1jA7DM1845SyE71KbQTLjnB9Xq1HpUszSJn5LJzY6CTAs6h4quwgvcrukWzq0r/5HlkXN+/ruhgVo4u+awdHhw2G6gZDvZSIxHLIyuvEkOK6sOlkFK1zSyTJfluKC+/2NvbORn2bjMfGtWB0ohxWtPRFTqOTaE08mdiYf+w3DHiKy7IOAEGRZdbyihyiSGIUDwVQzMdF3NFxRIrXS4De6MxQWrOFPij1DgqY6bYAnXemU3+VbaBii+qcIl7y0MNUA0mxEl3FFrvsGYAE/k7JJzmiXdc59Xu2u9v0YBeQ1XXfbqDgfA0JK3riyMFPwKD4Juu1bI9DW+KpbOOf4+fmmTxlrui59KCZz+BntdWW3cXvWR4c6f9iS8nulLyobfRT4E79vEopVWcvbbCIXrvkR95IaHi+pNG6ftiGLSW9leUEx2f9dwroqPVm/lw74u/Pw3F9phpQyPZfmy/CuDX/GSjV+3jG8LGUsstvh6hedTVqp/RMazWPan74XrYtOgBd//b+zl+xD9qKLf7dpjY8BUhwIi6KV0BCU6W+WIoZEXJjIuUWiQFF/L64Fjm/bsSXHKTsyOs3zmGRGAO/KydaoSunBF6zI1NCkuQ01URXAwl6jhyhIKKSEOgSooypC0hQ+8d87eyIaM7ans8F6M9Awlmgpw1IYC6dBocjo/5+BhLIswRI8LntmRf0w6NRUVGsen4jtQFWwMhRcagQwkHPAhIktAQkUHNBjjrX2exDiGcgQfmlnCsQQcUL4btwmMORBkgQjYjfoDkJfQlS6FhKgvMAErxuAB0IStiXdvm1w6q5kyHONRR5wBwiPLkn42kDEhgXEQyADxyDMUqkAs8i5ewOUpUjWxs8Pk9F2UmZCyxgh1L1IWJOVLirOKXqQ18cbCJFcqh+zBm1DcIgQQ46yo2zhqGKkmDXHPDy3WsHEgAVqJXPLp7aTDYyoQAJh2coKQongAQM9f3FCAETAAAgAElEQVR250CCp32QWuM1H1ZRs6GEpFMUMRRZcaCQxcNwjD4cSAjj+lz7q/OGpHaC2UFXy8LSDrjsUuPgZqMugIQwnL0SPP97avvT9g1pRvTDPgJEVEuihDeGE7g2Wk9TW6o/pCXgla03pMjgUB/q+Ug25h3lWsbKEMjAgsaaDZo240o0i6MufuPc7CDyPaAZ13dnmJzJAiQ4fwKkrB69sCFA5iefvPBuHrTke/PmlS2Wcxv0h74Lv1pGEUbzdocgmDGPnoZI7QHmZBROoef9AmYNS4Ew0lcgpAJ6+Jz0SY3p25rK9S1AAikno55520eO/OKTG/vHf/i1Xc0u7M3rV/b21WtbO+gztS27ulsig5b2QFHS1cp3g/kbTyLa5vpZpDq9u7vzCIPJZGovXjy3X/3yC/+dc7799jsPRaeLA+0fKbi43TN3WwcSXO6pphIdU4hcOlMjgfsz39gNrANyDZmHDGN9vY7M+tiQPKXTsx7OxmW2TxSZwH0FWGQjV9fO8q7LhvhYIEE70pLlNa07IFkqqzvPePpX7PwjX+Cr6TjyxCdjdY4J8IxUB+Qix2ZHMNtxrCu/SbcwR1meU/Tw/T+FG3RHXHlqbYQoFYcixgbtAyoA3kWECKBXAI2AApyB1EGQEOmgMQPahUMa8gwgwde4pDaomPIPCSRkehK96PVjgYTsfHXR2nlZ3/5rlyPbDVQcur5JL2SHrQtIoIWejv+hgIT8pNDSOSChnt/sX8inyLqk9iFqW0fzKT7l/rJ5OFa6RpueXfMv/pec0jW0QaSIBLc1it7Ic854+SwAI/tu53wTzWEdMZDnIp79sP75N62lgIT3zwueF1Ci+ZKuzuuga0k+c4zsSW0CnqL9zJuZLrMs53t1JGO8XueMtrOrlevZn4GEEpGgRXGHolT4luAVIiwhkBlD5x0WLZDu7NwBJIg4xRxaPL7X4rnR4LnqITgU3t3lqOsaWaDVSlWf3ZFI7WGyIKifLwv8cwK4k9GTIhVjZmVfv8/jkLFcM9lBqR76oOfr1IL63PizoPwQRfNjKK+2cdRMrvtmoSgDjvOdLgZDj0iY3ty4g0tEQg0k0GJQXRt8DktFdSISyIf3ckyecx9OjHLYPS+zgGuBfobBBJCQnRuABGhOyDfvcbxx9Lme6gqQa63ohsihD2CArg2KRAB04BztuGmHLD+3jDh1aVAKBfeRctFuKq81LyqFwHfLaZFYEFiiKDDQcQo+//xzd4o5l+9xHHgejHl+w2lSnYTFY1TNzXSi8Qow5FWGudIbFGWBkyFQMxShugiEs7pehUMjOohimOqusW+caA+eLzUS/DoobW+sZzbF6dttbX7/1oGEHVXK/bdwejO/1fn+kS7AVY6L3uUaCXSIkGzD8QrncOtzRj9ilyE4a6W/uRvm7H6O1Z4uHMejcZQP5/kvUko+BkhweQQPFGO+t4/57+9LUUiFbsphaXLSCZ1e26S38lfmxw0Wog9G0aoTNF/AMeNcbUrRwqarATvuM4O12EkFhnCDCSe57GqJ1wjhPjLilPtMuH0qdKs5zMapjBNFybjcLeAXoYsZaKiNR9E556joaKN/iAZZz+3mcmpffEmtgM9sPOnb27dv7OXLb5yfkD+8vnv7aLtdzyZj2uFNCSBwniCsfLma2261811/ny+HY9huJSw20i8I7Y7isSNvseiyY9+zFcAorWoJkXfnn2KJe49KGNrelvMHzxl5/mxqv/31Lzy1YfF4b4vHuYNv297IluvYgVdUkEcM7UImXt/cOHD45S9/4XwPsPjff/i9gwVf/eIL++KzT737CHKFaIb5cmXLBZ1ror3kekukFUVIoxsLxfncBiiRkUoNrHWC6B5H0u//5Zd+f2TrH//4R5eRyCpqQeW/Wt9xHW0myKDWdwKFZIBnICHbPLKDRGein6cY4pl/89ia9x0RCdmRqG0AnlsRCbIrnK4p4urFZoNnSEvwZyMKq0ReeNcfWsetI4rllH2FDNOfnCDxSMj1UvfkaBXq7iOHWgn1Og/6oaMO+j9AjZD3g4bniGIBMKMdbG84dPDDi82S9gC/KL2uAAmya3PXhliLUv+l6QZzutDtU+wlbcydsl/kiD3lWk89JtPRx9pnXfZtl/14LrUh6+1sI+iavJ4DEjqfDfr2jkinoyYUxclzahdbY6mBC/FX9i90TG2ja2z5te297DXtvDOe7NN0PaNkUz5OciyuFc64gAQ9m+tRpT2VrhC691PpjOM07kzfx7R+sNeyDNIxAh7zOZkW8vNl31JrIVnjsg7/tdRICHCRjaePi0jgurKF1ZHGNw2Wi5KWaT8DCU6wpa1dQ3wFSDgY+8eVy2tjNoziQ/s1FlYEyXtSG7Ijn5kzG2USKjIM5Tx0CbLaMMzMLmbR7q2IQmPQ71lwZSLOzHaKubqAjjoiIc9fbYBIGGSh9GNHJHwfofHXOLZeo3r+2gwxGXDkBxORAJBAftPs5sqBBLI33djrUbvgwoEEpSx4Wzs3JyK1oQ1I8DEVIEFOMDtsfJ+BBDdeyAQtbUzVaSFy/cPBVsiU91gvaRLqbe6f53N3OKEzhVGr9RbAQr0jKwGqHX2eU50ZcDLgJ4xEhCL3Fp9rHhkXxrh2mrgn3wEYcF/O+eyzz5qx8D3OA88EkIBBr7oPXJOuDaJzxsL4JC8YI9fUd0Lmc2oDwEAG/zykNdVcWcxjR0wpAXL6JAeUe6++9Mq5DiCh5zUSABLYCn1499rb3u1XK69kHq2/Im+/+SvG94EOzwMJhBFTbJHxuGMyjLlnR8xBm0WsrYAEijByrIcJT4aFTj4USIhCoR8OJLjq9xSIoHdClN0FaVIbWBvGjxPi6+KV1yNdbGBrmxi77lubEEI6m9jl1czGFHZju7Mo/+UamtiUHu+Mee/F+Fabnj3MzVZrdcYo81BAAhyEBqT+QCAhR/JkUFIyGCddOkG0xWfxDd/BXzy76LoxcnZr287v7PZ6al999YX/Ty9Gdnf31l5+941HJhAR9fYNEQr3Dh7cXBPRc2v73cCWj3Pb7qJjCbSDPBgOxh5lgiPvrSmHpdsM2QvqDlF281knHHJfRbZiS1V+XqFvh0nXc9vttnZ1eeFO//XlhW09DWJXnFCAhEg1jNQDjicdZRgFWW9v/ZV0p+efPre3b+/sv/7rP12e/upXv7Cb26smTRH+pijju3f3dveOHZ2IPllRgHQVcmI8iloihKMrBenAywdAUjqbcSFv6AqBXEIe/cd//EcDepJWlP/aHJ8m+qsAp9mpEH3xql13riFZJUNXtJNl01P0ZZv+ksEdhHfekW1zJLI9MylRZbpmY7CX4ovUJmjkQwOWR4chta7Vc4j+NQ98hjblpIufs010ACCi+sfRn9cfyl1d3O0LmVP++v2gbzCwgx44FPCLtSqOEiUPiLQAcMOOHdDhYdlEJASIcoj84hYCEpTa0LSr0/072j92rXFb+8dMzxmg6bpW2+9yOvP6Zvp5qv186t5d9m3X+D8WSCCiJtvDou3MNyfnrQAJ4qH6HPkq2EOS3xmYk4zP169t9nps9fjaZJfG4fZRidKuI4ukY7qBmtCB+dn0XAGMHzpXyS4WTWjs8s8yEKhn7rq/78qXCMS216bNdUrvyXPWBiTk+clj1nPWNK0x5vHLDlZE6SkaybLyGAA5bNzIRtCmAfqCSCa3Z/e7n4EEX5DUSi0MwkNNAxhJRcFOIUYwoXYTs1Gm3Z3+7hCGLeaQ8BEjaZGzw9HGxG3EUBN6JkJ3+EoebbNzVZDpzCgfAyR0CWoMuHru3D4ozlAzT0kYuJOr6rE/cmrDhyivv+Q52TDLQvqUIsnHU2wRIOHi9tZbVwlIILXB6atHLvbUuzZ49wavbh67HxSPyzUSJNCU2uC7fIWWlKPJvZXaoDUkIoE/dwJS2o6iDtS5QW2zBKAJXd1ifFPYqtdraiyQZqCaBBpXXhPxjmjfw1a9A0LwNoZgBhI4TnSMo6CWjlwTAAb+xkDnn+OYSyIoGCPHfvvttw3IoIgEKedoCxhgJOPK9Q64LgBEyJmoXSCjXjJCc1bEVOTGJiCHHa9Q1mqfWGoMlF3oPXnBRIWo3V6phq/WjITzjqmfQv53qZHQJ4KE3XIvpIiiPA8kBD9XFflLjQR2/QAS3GilKNkoUhygI2iAoj1OsykiwUHd0egHiEgoQMJRTYfjwrdneZkif0cRCT0HEtw4AIZhHRxICEAmKkSvY8eTlIDeyq5GG7u46NvN5ZVdP7u2y8uZG/rSBbyuvOf83p1K4B12F0n9AGt79XZlm22EKm4aIjhEJKhYmiISVL29kQMdEQkKnZQxJcOv0Qmlkr3oMR+nY06FxvYAEh7e2fVsZJ9++sK++PITm11OvGDo/QOFBZe+c0+I/5vX9x6R8Oz2U/vkxefW743daX/96ptmNym6IQw8ioWinQISBESx+6q0A1J8nI5KhF/w4Dbqgnhr0ojWAb0ArJhMxnZ7fWPTi7Gn/YScCN3Nc3pe6Nu3dn//4GnHN89uXQYANKoN4O3zG1+3b7/92iMtfvHrX3hEhUfeeJTVzu4f5vb69Vt7fKAIrHlEAkDCelPuOSxRV5uojQKlaU2yUZ71Pvykui3IqN///vd+rhfGKhEJtY7P58tBVQSWgARfHzfGY3MkR4ApOkPyN4/x++jHrMfymJr3HUBCtndqm4ZrEAEVNQqOI6bcvqB+zzIKZ7rtlVqH8plCiG6c67Xs+GljhnnKjlC2tTSuxtFUoYSjyVGkQxlbrtniBBtRB6E7lJJApFg4TloX1dEBgIReqKHgRQ571BOhXsahraTjaf4XYISn/biMUyea0mWh7NaWWozfZ0mPjvWaLmeKhXY54l03/rGBhE77tqNrzg8NJOT5kH1/co6w8xz9PgDxWYZwnuwi6WfWQw7rISr7cAedr2O0tvk17IHSvaik7dX2arZT8+Zqvq7TZ6lhd44OpJNCxityNuwg0X4GKjI4VAMYWb/peudec0RCHuNBlh06POk62b9RakO+R5aleh6NK9Nj5iuXX6m1pWT6xwIJXFc2gjbi3BYptYkA9H9ObWDiE5rkzkuJSNBiKzQtK7nMjCjYc6kNRCQIKYJYMnrN57bQPN07M1iXQM3MWytnOXG6f75ufp8dVV2vS9B3IbZe9bxC4/L4MhqYhUvDCFUv+1OCtDay9CxdiqAWcE+Z53aB8X3PfNrxUpSZ/rQ2UiR53SSIWbc1hmpv0AAJV89umoiEc0CCrzlF5L2GGYBBoI8hrEp7Ge+idehGoPaPGUhwVJRCaammgZxpN/hLxX0PI6WYFTvTRQkJSKBGggrxqCCiirpB1wrL5Tydo3nhXlKUEoLMj9Is+E0gghwGdh0BKryQTK/nu3xcBycCwADFQQixujbgJPA9BjzXwLnAgOd53NAsFbeFECt1geeXohbwkXkx02X8rhD1MHrZoeJ7ATsACVmZqLjgjorgRIUUQIOcfp8fqrnvAQyGNu7vbb9eNUBCb7NxIAEjMqr+psr/7+1Q6bfDLpqMdA6l2KLAWdaIYovRKWPqa/3y9asftdiiRyR8JJAQ8ov/ABL8eqWIFgsjIIG53mzZodz4jvd4uLXPbwd2czl0mrm+uXSHDEDgABiZbajg7vUvB7bf9R1UwCGdr3r2+t3a1pvY7T+AqyUiwHOgD4a/GxalDVwjS58IJIh2sgzmuXFKMn1m/pTsJjKI54K2tWPvc7RbW381t/FgZ9fXl/bikxsHEnY7wBEcHOZh69EX9/cLWy23dn31iX36yRdOH6vF0r758x89qmTfC6eenfrFehVV6ofuNnlKA/TtkQpeS4LUnTAkB6WgaEjbvCOsyCt4K9I3ABEkB7jycDjwFoCsL7wa9VPmDjB89sXnXkQREOXVq5f+7MgT5oquDgAMX331pXeagNdV6ySKKj5GUc1tzx4XyIG9bXfhGAKguIyk48l6HY5hSpfM68N6C4Bl3Dw70VQAr8g4AQkZRMjGZ238K/2ImZJNcwpIUKqHxnPKUejScrWtouOfCiRIv9fX8Wfzi/WdJ7wVadqskOzdrAMsaaJIAdJL29ksN1xuEjhFMUMilJC/tvUaFhQDVUsGiq/qOH5fL+nKomKKddFF0iqiM5LHIdTHOWBwCI3OYDH3FZBBeptS4ehu0thCPWrERFpVIzuKHtB1FcUj/dAUdywL8bFAghePPAMk1HZNF7085ffaVn/KOaeO6bIPu8f/cTUSvA3yifmTXX3y+c4ACXou2V3cAxriFV7gL0dCZhsz84XGcApI6PIPan1TP0sXkJDttzwfLvtpv707tLTkXtkXqx3xrAOzXMvPlkEAzVE95mOaeB9IEC9yXE6v1XXy/GpzWs8j2zbPu46XLMxj/CGAhIiaisLk0g3IDdc5PwMJ0bUBtFmEEp9DEGsx1O+8bZF13CGM5FhZOaGUnEcxlJhTDnodWqr7NoJfu1BnpGGjOKpcbBGbchvdASnOn4g9O2JZWMhg7AISuhx15rNmRF1br2ISXUtj9Dn4GUhocrlOrY++z8KGdV3t9rbpDx1IwOgVkEBEghtShiCLiAQAABee22J0YLH39jaaUPzz0NkjAwncV7RPrrJH9JRiiw3IYBH6LfrnHA+NWkWxPSkKCXnRqgoiTkcR2inHK9OrhBq/SQGqFoLGpboKmhvtrKmwqQQkn7kPIAKpCtqNI/qAsWOg/+lPf/JXnAQABgx1jnv58qV99913PheKflA9huU86j3kiIP8DAKK5KyJl2XAc/3gQQEFZTe7AAmkpgQfHRzcuAYGzM56/Sj0x46Trw+GLnKAbirbtb9ekLO/39n87q7USJj7Dh6h3+v18qjYIeDSsZIt/dlPRCQAVnAPzTOpDTwz42au7kurNXaY+QMYcWeOu1Kk0Hd8Pia1oWrvW7XiPW9kkrOOIayuDP2ISPA2kNEFgrXE7uK43Z75BICiCF/fpuO9/fLF1J5djxxIGE2iIw85/07PFANcsz5Ug+d/YNttz/u/U3xwuerbm7vYrfa0AYUTqngatS7oZegzVPKoU4cNdwo6gIRaprw3H/0wvqQ7BGiIp+E3pRgBIqj4G9eh2OJkt7T+buVpKlfXF3ZxMbJenzUhf73ngAC0O39cO5gwGlCw9FObTq58jt6+/q4p+AlgsN5EAU3k1mRGatPI7h/ndnf/6JEKTvu0FPVOEDsbEhlSXMrGaFU7zhKJ5DVg/DnDmXedDEZDi8i+2aR01XCZul358yIXABP5o+YDckF1E5AxRDJ9+vknXiBzsXz0Dg2AB3SkwKZ4fFzYw/3C7h+xQyiQWmop7QMcXW8DpOUZsn7UM8g+QAbxnRfAuruLqJ8SPeAyVakdKc8+G9BcR7I361/JW4Ejkq/INY6XPBO9nHN2zvFYDQDk64VgO5/akGVRfS0kB3Ot2iIh/8KwzzJZtByRKjECORWNblX7UVIMiLYqryNSD3oUBR5ab9iz8WDsbU75HRB9s9yU9qUN1hCfvWvS3saDYdMWMtqc5uMoA0JnEI0pwDEHwxOQwDNqvQR0xnog9wNIaGywFHngtF54A/0Qx5SIrbL5E5FWH/FXIhy5Qpv98hFX9lOz05bX/2Ov+x4dnrjgsdP4/kGkpoieNN7MKxncqp1qv/YZIEEy+eSzYufB36VGQnZQdS8BaL7xtA75mYGEfG3Gk6+h5zpn33cBCbX/kDdTuH6X/8G9xRPyxzL/iva5TgZks8+Xn7F+PgHLGUzX+661j/U+5h/dV8+J/qx5I4/BweQCiohW6vmun18+ZFy3rUbL4Yn1DPmamV4bfVjGwG9uA6C/f0pAgqZMOZZ1+0cK7WhRhf6LILHfG2Ip7cF8p8OLQkd1dAoneVsh2vzYtvleod/TUnwuAwkZ6WtyP1ORkQw2dDFSm3DIQlCCIQuM7MjICTsl6Lvu3wUk5D7CtbEhYcY1cqGT7Dj+DCSUHN8qB7o2KJnbvCPvO0oU8hoM7fL21l58+qmH49ISkh07QpMIextNDqkNfs3GgGVnZmfTKccHqhvGVTiyObVB9Dpgd7tEFkjYch/tdGn93VAubcqO6wFEvrXAAN8lTIYrUQJcI9/Djfuyu6+UBX4XWMHudzaWs6Mv2tU9uRYgAqAAhrkcAq6Lg0TIMEAD1ySUmLoOAhK+/TZ2JUXLnmM7HhttZrPRKmXMWkkBZISauc2Kgx3QkEGHIq7IIM0vDlXQQsnR93el5RCGaTIiAtwIIIHaJUQLrOePNptOvM3ZipoFd69tNX/0zg1UON9ulw4oeTjte60fI1ol7l8VW/Qt/K0byjhSaB4KKHIs68U4qClBAT3Wdb6IXEMBMF4nYLP0yumxoxhtD93QJ7+9tFPL37e1WXMQg3oP7PmVV9ftGLgn27KV+/j8JSChdBRoohI8smNdIhLwANa23y1tMNzbxXRsl9O9ffpsaM9vJvb89tqPg0Yel3NPIaKi+vxxab0+u5hj2/dod9i35Xpn4Dfrbd9ev1t6sUUPf9+iZ+iEUiKBiFIZRgizGw9q44tTrNZxHUBCLb+zceTXdLAx2v5Bc+qowlrBH+pQwnXmD1FHQOBgv7e1ia3MAFf6e7u4mNh0EgWwcNJpqwcQwLVXjxt7/e7Od+lvrl/YdHrhIAOgC0AOYIMbuwAwPfM6CsgzuoAA5P3xz984HVFocTAe2Ya2qYuFTdGrpQPEwVDflmKGgEDjoN1BAHEZaB/2cRBpnxqtD90RHQ/sYjazZ7e3Nru8tOVibo+LuT3c3fsr5yO/sDOef/LMgQQAluj6MrfBMHjw7t3cXr167e0eB6OJjYbTEg0RvK1UJM7N+rGW+4xJ6ZXMPX8AHVyDzzdX142h2mbwI5uy3jjSvft9FGwsgC/3FsBbO0W1ISobpMu5+1ggoXZuamfM2x1GI9AoqDgK2SgghOeXDeXP4KBtRHrJicjGf+10yJERAJ6dMI+OKbt5cV4AwllWlsjvw2VzxBcRULTm3Qdduh4rqWlyKhzISOmqipQKebBxQJhIB0KqJB9yJfmTQIJSG34gIKF2ujTnJ53gJ/4g+1Trnq/b6Wg/4R5d9m+XMzkYIF+Oa5t8LyBBFTNKhI27pR65RKcN7DAvO9tU1lCFjYhwCSBBqQ21r5A/ZyBBO8+SDdnZ/DGAhMyztZPeJT8EEOSNKs132FGJd1JkopxtZGf2fWq5Jb0nHqt9s3NASdDfMZHVQAKyuva9ws4Ou9/T21qAhAy41EBC/u1jgQSNTX4k4/foJ7Y/PLryJ5LagEE66LPzQfGkvn35xVdR1G0eEQn0AdYfNrcEdGNg9SN1gdBtoILhEAUT7akwcLxI1gaDu+336NV+yhDTPWqG9t3i0l0hHyMGycyVBV3+vnHSrVSyTtU8BSRIoer5s8A4TMp5RLqL0ZXacEpm6/lkLNWAC73GawAiz0OXIK8VfxbqbQLkCbrlL3pIW9XjPB+iHe0aurmiius4W6NJARI+sdnVlfXZeecY723VcyDBndrSxg7F5DRVbB4EMWsj5597K01AAkthlRgo2dD0An8UECu7/RyntAKMfpx21T/QLlquZxACMu4vwc975ZV59djHx8bQFZDQCH8qbrP7ncANByem06arAu/F8/C5dlV55fOzZzduaFIg7c9//rM7K+wuv3j+SThA3tbtW2/txnvtbukV50o0mhWC1jAbPtkg1PmRWnUIj/PjC1BQG08HgzhIFPmke+awZb+3y5i1rR4fbDzo23jY884N69WjLR/ubPlw72kNyE4Rg+og1HLmtBNBVwlAg77v2LGTrPBJAS3MpVp1+k5wCT8GmF1vVzbDKYq8guZVhhP0e2Q4tRhUA2jnlKHV9b3vhgYQ4Y7stm/bDSBGAGpOn3QA8DhnUkBWNu7vbDYb2rPrmV1dDe3Z1d6mk71NxqPYDe2VNCGAPOuVXWqKntEocmi7/cjAPpYrdt/39urd3F8J/6deD4721npemJGUiBK07WCCusS5aVl2Apn3uvJ/Xq8u+Q3Ac3lz3dQEoQAiDirrynUA03A2mYvH+4cjfu7TgG5z5x0S1MWD3f3ry5nzX9QriB0Or6VjPZuvlp4GQD0ErguYELVNBn4cUQfQDtEApBFR7BCA7w9/iE4FXHc0CePQHS8jyiO6LmjHLYzLSNsBiFMkgpxoybjJdGQXUwDBvo/Fr014ZwKkyLEnlYGihugqrsExRCTQ/pE0DHWp6ZM2aVTaX7k8mT9SRBJDn6iSiCyhyGTIgYgw8bixxql7vyp35hk9s453g1TteovWqsEE5kRAquS85opxKNWztj1EN0o3y9FlkjldtKVr1nZH/pyBrtpJrPV3my3gjkapGcD5te6UoZ6vrS4tclIkk2q+kQEveyoi8g7dXBQl0BgMdQ2EqkhbXre2ufPfC5CQdUptv+V5iciHQ6RDENlxuPWpeaw2U38Uu+cpNPIxN+6qFZnpq9X+7bh5Hn+mrYZnh5PGlufYHN2VQZDsPDaOYIkAYAjvRaqUyBUkCnK//fcAyzfUqimAWQa8uKfSRvPYs2Oq9NNsN7fNU/ZharukzebW/er5b7u2+CvbT7Jxa/9IYxfPqsaU7EfNOZ8Zp4CEU8vsMrD4Tq5/ih7RWPhdm0KSvxk81LpyHu8BDiQrpTcz32f68A2oEo6U5VPNr7VdKf+R11Hq8FTLPq4jnVg/v47VeDSvekbfiCwR4y9fv47cz9RZq/n8kQFNGldv3ybdP0YyfM9zPbSTsFMK0Qx6J4EEN2qqXFr/TJXo0pVBRJOdJVXtdaOlCIrs+MDoCqNmKnQtEZjOOzgBh1Y9+bdmQqtWXl1AAoaAdhy4hnZH2xg2L1XzvlQIPzXtnYqg1Eg4db4YXszwM5BwPFO56nH+JRuXoiUZSgKhqJHQG01t9uy2dG249irn27LLu+uzSzMOQ2sQIecuANS1AefEc0vDKFeF2jq65QAkHOciS58AACAASURBVO9YEflA7vcwGfZqvahOCHnHDYNW9RJ0D4CE/FwCnISg591+gQycK8VBjrT4T/wEeKAaBjL+eOV3xoPhTwQCwv+GThf9vuc1AxgwBzhPtzfP3GhkR5HdRmooRKeHQ3EyByzLLmVeLyk/Cets4Iqfw/Gn3zy7SQGk1DIgGx+ZNo4M7pLzKJnFDqkrMqI41rQmJGrAbDwc2GBP0b+5Le7fulO4Xj7a2PPiUo2EE+lTWUnlcSoHWfOr3WoBCYRmRw55OHrZQG41rtKDdsqeEt3xPVVGOpzdvAIk4OTTGWAT0R8ACYB8tBDEte/vl9azpU2GWy8ueHszs6vZwG6v6RJC5wqABByByMlX2gbRBnQW2NnY1vuBLdaACBZRCfu+vXnz6Pny1A+IXvEDBxMCSCBKI1ItBCT4OpQIBcCEjwES/DpEkkwnbgA5gLg3X6vlYuHrJmCQuYCnt6tDKCZh1ZvNOxtPBjYuReMmg3DKZ+Noc7jbRFeG9YbIl9g9AixgN200IlID4D7lZpa2rNANES28fvPNNw1v5tauFPYE4KdTgoDBzGvMlXaQZSQyJsAtQApqJkymsYOc5QTn5a4FOUpDMohIDeTEZq92t1FzRUUk795RJ2Fha4S0U5RSliLyQiH50Ip2jZsQ/FTtXAZx7dDIeKeFZe0EZIcY+ak5E5Agee7Xbukcl+/F+mfDtblvS8vRNj7Ueui3Wo5kpyQ/h75vtVmSgy6bTQax9IKulSMS8jWzbD4HJHBOdnQyyJ6jPU/JoGyHZYeiTba1PWubI8y9vq/ZfXIefyBH4IPtxw8X3kH3pzsfhp2TQkLabOKu29d8V8/j4HsACW30NyzRVB8yf6TOCEiQ7YO806YC91P70kzv2Z7UebUMqWmszXdq41edl++XeT9fV7ItgwZy2vVdjgjQGDIQIl8sy7w8l4q+OMefkh3IRXUQkq/HdTOQINs720CMIWzDaHcuIAH9lSMeMj1qvGy+ZHuulpNaq3oMAjGV1lc/v2jtHJDAvQSiZP+UazEu2Ro/eSDBlUCpChqhoMdggi/scBI7Iam3PYsvhcGOqIg/ozZSWPT1FfP6AhAWklpOCvGTsuJaQiQzSJCZMr9/KpAggZmjHcQENfMeMfaPDCSIScWYPwMJlUgrQExtWOhznj+tYwYSBpOZXdze+A7e7ObaBqQ2FICAV9+Ro11UyZ33HV7yzjwnv4SVFyAh7ybLgFJRLhlkRxEJROysdh5qrHUVWKBwX+3iHzkA7kRH6D9RQNwrjOsQqnJKJQT1W0b4xU/4bhqTFFOuVKxICEU5MC5AAXVuUOV2AQY8rzswl9fO14Qr5x11dwBSu0scJYW4+ryWMLU2QZ6Va4B/Y3coBCTUxqHmIvPvewq9OEuD0vrSHbXl0sO+N6ulty2kiQAh4KPezjbrhQMJ9+/ubLV4sOmEjgungYSsoNqMg+2GiITYvedPso/55nuF9jEulHROX1GKyikjoM3Yrg2CbCh2GYXv/15aX3pKxzAiEnw9DkBCP+IDbNRf26i/tYvx3q4uR3ZzPbXLac9urvo2Hu28RoDvDnhUxtJTIkD1B0NSi6gbMLXlpmf38409LNa2WFEgc2Sv3z56XQDaAwIkbHZERvQ89B0gwcu0kb9NIpIABA9rjfSNjwUSkAtqM+n1EMZRoHRR2rI2xgZp4aW2QBPevaO+xqMXWLwcT0OueH2DsV1Opr7+6+Uiuhqs5karM9aLedl4XRaz8XTWFJyTXsyAIWMC+PMoiRJdCG3Bo7PLayMK4M27tw4Mil6QOYxFTjDPgB5/fNzas2cX9s///M/2q1/9yjs5LFcP3qaS8/kTACnwi7HzXg6r5AlgCWPAmI+2kQEkUAsDGr+/o2ZCAAnx/SEiIXR0hOQTNSQgod4VyvKuzXZxuVBqq2TazvyUx831ZaA3siZtBLQ5pwJtJYN07afyWhuQkM/NPH7qfe285c8KzxZNyi7TfLVt1uRnyU5Vnjd9L5mW57EGTc/Nhcaa563NccgyPr//GUg4T2l/KSChpkGNitonkluZZmo6rHWZ6OGHBBJke8g5ZIxqw53Hn8eZaVFjzDSbfZHa9sgyqZY/kl21TKnnMQMBNS+K55q5LikB+TjJlzbbifMyENFGSfn5JfNrny3LZdneeS64hzbhsD3lAwKCoydkQ9fynDHXEQm1vNC9ZS+LrgQk0D3qnP2kjZ1TXFRHbEg/oJN8vP2e/SSABLeBcZxSRIIvbFHsu+LUAyS0CXDyVut8Ou3w86rq7pn5WBRNOIaXFpvv6rw5OUdyfDKz1sKmbbFrAZCZyhm5pGvUiHwbolcLCFdYH4lIdwlyKXg5RWJszZMKjLUJgtoI6TJeNLdZaLcZR13X+Uv+Hv3PDwDXKeEs2s1CY0Mg7WRm05tr32UDSBiOJw4keJ0Eo+r3jedh0obN1zulNnhBtFHkNHNdGep1HuipiARojMJx5MELTFOuMYY5Drt2xJRuIIDuwDMBHnCtQ2gy4cqlPVpxUF3olvaJPIcb9AMAkgg3lZEsJ0S7b6o4D91xTcYFiIBz4juvy8hRxonD2eAYxjqdXEQ492P0EZdxRyoC45STvN9Gj2+BMKJzGYBSSlnh8ZsiEjzEmZ3nVCwt01+WG5kGNB5qwDjvl4J5jF8RCbR2xBWdDMwuqOlACPpubYv5nT2+vbP54t6mw/MRCTKS6vE1PEbLveIgSp7xKsXH/AvYUcE47XTzvXb1akM7GzDn+PGHABJiXkfuvO/oFkBEQo9e7TDMxgY9ul9sPIXhetq3q8uxXV+OjDpKgAmjIS0wqamz88KThNRTn4Jgk9lV8ORgOLPFemdv7hd2d79y4IDog9ee2kCUQgAJDmbs+x6RQLvELX3ho3FdCYUvXXJKXQmKQn5oaoPXpigpKcw/vDubRE2OlfNG1BHxtaELCKGigwABPVJou7DJZGs3t5d2PZ3Fd4t5hHiOxpFjuYpIFO/iUBYSIwUggQKuAAm5YJXoKoMKMt5UF4XfMNCubq7t5vqZvXrzxnlXYxUf8zyiNfQ473/xi1/Yv/7rv9pvfvMbT2H8wx//y16+jIiHBkQsBQ4ZN/VURKPiRe6TIxKQKQAJIV/DZqDQYtR2KRsYxLaQvrM9RCS4jN6smpSVmuZro7KWLRwPzdZ670hHlM45eSPjyDAvGyxtDm/mY+ltgbo/lF6tHazavtHnenz5/jmSQ3aP5rJtI6Yeu+Ymz1u29xqjvaTdyfnJIc6nZFTbvLbZoZLn9fP+DCSct8a67M+2+fshaLe5hlJGS0RhbXty3Cka5zdqIZQyR60PeupcDgbEdDCyFC0WkKBnzjZdvnimv/p9psM89uw4Z3mT32tOTtkMbQ8I757ycTg+r18eQ5Znbb6Dzjs3f/n6bsuuVtFeOMlM2TaZ53W/PN+y/1TPhmOkIxTpkG1EzYVA5Da6cfoottWpiIQaSNDYdL02GZXXTJ3NZLtlIMGv9VMDEkg1IQqUGglMOrme7lwUIGFYqp5nQe2Mlope1sasHJyMSDkDkztSDP/r2WXDHwrDbgt/yUyQGSoruvx9m7DLxNYQSskTlzIVA4kgdFxWaEfC4kcGEuqIhMyQDiYkRK1N2H0foV8bVLVyPq+S/jq/dgEJCplqcyi30PRoapPrKw/VBUgYTy+MlAbmdb3H4L56D0hwcMsRpH0ULxuEIyuD+fsCCQIRFI0A7eGo47BzXRxzdu/4PdMD67XdRjE/8Q6rIEclF6LhewEJXFNRQ+yoC4HX7lOOaOCe4mOuh9EfO4hRI+H+/l0BIUoud7n2cBDgBPnOXE9gBfndcrC86NkmOjagJLi/lIv4Pe+ISWYcgARauu2awpa1/HFHIRVL09zlUGOtlWhdCsGNgP3WSD0AQJiMRjYdEWBNx4AHm5PDvbi32BE5HZGgsN48tiNHhEKNqVNCln3uUF5cxO5xKYqp9nVcr97trJ2ILiOgNjS+PwdTXT0c5J6N3PHfC0gAoPGij2ujqOB0uLOLi57dXvbt5mpis4uhTcY7bwE5Hpq3EYSf9rT12yyjv/uuZ1c3tzYcX1h/MHEg4d3dwt7esUMP0De0dw8rW62pNbHzSv44mkQiOKix6/mYaN2WgYQs5z4WSHB6KS0lnXbVF56aBoV3XS5sI/x/XFqHBbi4tNvbid0+u7KryYUbYYv7O+eHcUm5I2LH+bO/t41ALi8QF4ANbR/l9EnGCVQUXylNhuNw0uE/Bz2uru35s0/s7d27BvDnXIAEyU3VVRF/ACT8y7/8i3dlIHLkv/6///T2jrR35XlJV2AniT+ekbQm6XttFPA8RIBxjflq4TJlsVg2QAGyZf4YBqmVlAYiEnyuPeolIhIykJB5KNsK4ifJEYUt63kAnM7pPfHvEc+mNol1al3mc+leRRdJTtf2zffhu5qnzzlZmb81rvpV85GBDq2X5P4pG4LfZazrva7P5wwG1xF5krNdz57trmzktz13Hqfe/wwknJ/hHxtIyGvWNpJdaceZ/QrJs6yT284NvdPxfDkv/b1DQ4bQhlS8IhtB9n8XzeWxtvkKkkU6rvZjaiA/y8qaR9povk49yDwgHmz7TuOoeVvfZ3Dw3Ay7j1iiYXOKu543h/7nOdXYJH9k//E82pDDJkdPqG2yItvyeFT3KM99lnE1kMBv2f7rikjQeogW6/lRfTNds1k/EeZPBkgo2xxtQIIrklLgCwMpI3WaMHJVM1BQI9oiGC107aADJIhhpGD1KiWVlXit9LOiqYVRzQCZEfWeIlC8l7NzSpCIkPIr76Mm7Om/U0pYZ9S7YfWVMjKYw3PkOOauDfncU4Li3FjPGVRdCv+v9ntHaoOKuIgOM0K66w9s1x/Z+OrSIxIub29scjGzPe3R9jtb7aJq+bkaCcw/QAJ/CoMSSqw1OheRsFhuwsHAsJ/N3OHmeEAEAQl8DzqrVo1ZuVHIVAZfvr8iEnIEQ94NE3AGkCAjUugr1xMKLKHMtb17wDxCjnWvxSKKJbIrymszz6UWAhEIjOGwqx55dNwTgERAggz2DCTUwjsbuI0CWpW2flUvadG/UkNySokcGgEXtdHQGBW9vQMJw97ORv2+XYz7Nu6bbdZzWzw82mJ+744vbmqbQcF3mtOs3PKxuQ95g2aXQrJyRH33+OoqiuCuVr4GtVKtDbbaQDnFn089ru18r5vTAAkDI6uBmh/8eX0ET1UASFrbxWhv11dDu7ka2e3VyC4m1B/ZefHFQX/nnX58vQGV6O5Q0Pzp5NJ6pDb0JjZf7+zxYWn3D0ubUxNhP7BH2kBu7VAjYde3/a5va9oIlogEr91AJJFaQJa6ItDIcF86eKQHzGt1ylHzsZZUCSKKBPDu6PYBIFb0pXI+SaNwh9KjdygMyXEre/FiZtc3M09tcIPp7p3/BkDla7OLCJ/hqG+r0snFwzlLFNQKUJNmm6WFLONtomo2G78m91UNB4Wfcu3xdOJA6WIZPCkeFH8wDuSOclW5B4bd559/XtKW7uz1m+8MGYC8EOggOtU1s5HFtQUkUHDxfh4FKAESXD5tKLC5sMU8Up76dOwoqQ1uBG7i+QQkePvV0lEiywvpSs21dskE2jY2R4lIyAZ/1vEylAVEyMBujulIbXBQaDz2f+6RwVw+d9kHtU7X5y5dretKF2Wazsax5GIdMaH7cKyetc2pko2mZ9F9st2nZ+Y7gSqa/67nz/Zdl1OXr6X3PwMJ5y2zvxSQkHVefu9NgxIwl3W8eE80VfOC82yH4XlefkfXBoqHZvtQelubEJINtU2daT0/U6bZbL/n6+j4enzZFhGPnON5yRXxXz1/WZble9byrp7bpwIJ0jcCraVDdH35U1w/P5vscMkD2ciezldaOmKT859tngzs+vyX1PJa/tRyqPadpJOokZBlY21Htdlt2YdgvLLzFXnlc15sjJ9OREIFJHzx+ZdulOTUBt8BTBEJInA3OHYHgCE7KnIImNS8U5IdBr6fjsYNkFAvaJtiaFOgYoJa4PA5M2rbe+1oa5dTCJoIrZZTWUg4c/zIQEJ+XhEwY/BoBIxIb38UzNAmaLsUdZuhkufp+5zfIdN/lJ+7ii1m5zgrC1dS/YFte0MHEkA/r57d+i5dBhK8zVWpkeBKocy1aiQgKAQkiLZlvEm4ngMSCOF1PphO3WjH4cb4J62B3Wd4CkOe8eV8edH2Zvs+kCDhphQCPXctzPnMsXKCFFHBPQUaCDCQc4JQF2Icwntbdhyr1CfPk4+cee4hIAFgQeCO92DfxPky1HMIGs+onaw8du4rx2lTmspkOs0KWw7EKcXZOIBFoTRKm6g0AIL91nq7tdeMZ+ecwos76iQ8EUiQYj/Fo3Q1qOWX5KgMGc+Zv7z09fdw9wLqqC5NG+8/FSB46nFtzFsDCVFsMY4ERHB22a1sPNh4bYTr64G3eqRbw2RkDtCMB9FCkhZcoVcOu0PINnaiccu3u4EDBsvFxlthAiSs6SywHdpyTRvE4lyWGgltQIKit1y+Fefz44GErbeYFB0BLAlI4D6qY0EIrqctWbT3ZG37g52neVxeTW02itxQUhs4f1T0LREJ3sFhYN7a0eXZgKiLTYSSluKKR7VXSlejbHTJgebaqkQ+GJI+MfbaC5GmtPR7YbxxPY0zt5wVH/MbAAC1G9CC0p/aIcsOc9Q6oA1oAKZcA3AMel6sl0dAAvzsNSEWBZDpR4cJRSS0AQnMv3QWNJR1OePIMivXg3E+q4CEfB3JR/Fjdo4bmdVRbJF7C0jgetmplqP0VMVYy7D8ubZL9DkDBLLbsp2lVDrJAT1rHlObMa17C4ytDfmsa6UH+U6OQ5bn554/P1c28msHzEkk2UB6/zOQcJ66fmwgQXq90atVkVEBCZKf9YaCPmf9WTvk556wjU6a40v7RwEJsj0EpHJv6DXzfa2rs49Ryw7JIs7JY858W9On5Eq2G2q/JX923VDC97P/pTHnedNY81gavXWiWHWXbJKN5rqLyLuUopLnTbJHwKT8Q0XGStewBgEg95vOQx6pV1Lr6vlBF9ayqra5dC/NtRx/jsvFFjU2rVdea/2mZxKt8DkD940MGkQ9o588kEBqgyuHEm4MkJCJTlEDptzxlIPNeRguKtAmwtcCskAshO8qllDQvFCZUWoEKguktgWvFWrNhPX53me9AA4ytrLCl1OYiSorrR8bSMjjrYEEGA4n96cMJDyl/WOtxCQMBCSMLmfuqF8/f+ZAQm8U/V+JSJhOZx6RkGskuHObUhto38c15XRnx1zV9uUQ1zvjb9/cO19hWHsl9GnsTEZf9Qc3wNmNxrgXkJB5AiBBBqmc5pya0KZ0xYdZaUt5ShmpzWNWevkY8R4gSiiQAA5kUEbBvQASGI9aw5GKwPPxhxELkFcrlyxnBFrUhmcIcgr8xeo+RYHpPgIh9BrtC2NvozG2Gdd+Y0O+3iy9CCDFFkd9wquXRtvK9fyhMyIhG+F6n2USQEI2RvSckq8CEwQ0qSWSgJ5cVTobLE8FCJ56XJtBISDBZXiv9GuvgATaPo4GO5tNdh6N8Ox2FECCt01d23TYtwEGnfcBL638iv7oj8a2XFAfACeaFpD70upxZ/Pl2t+vbexAwpouDqqRQJHFHe0xI62BbAsHhtW0urRMdTlQWoXWxkjbWtVzgAig2J92H/x6AuZLaoOABGqRsIa9XbRadLBg3LPxyLzYIkCCG0Dr6IstIIEaCe4MUuizRAcSAbEoKQGQvxzVHAklWledAwcuShiqACiqxVJMdjy5aMAp5Mzvfvc7l0UYcP/93//telo1WrgGPOlRMWsAguBl8Y50vzrBADaQCsU9kV+ScdqpWu+ipSwRCS6XCpBAF45wQqI2TQ0kRIeOqJEgIEfj8PkrBZ8Zq3J3+T0DCc5jpciRZFftDDBO8aL0BtfRRgP6R+dkWanvlEbisi7ZSDJuBXS38Vf+Lt9DfJ5fNf+1/SMgIRvyWSZpPrKRLUNcz6Pjs5zWb11AAveXk8E5NZDQ9fw/Awlde+5dlHP+978EkFDTa9Z/3wdIaKO/rqfP93rvWCIOAWZp/1mc8WxLQbfa8dfvuobG8hQgoZYPWU50AQm1DKjlgNpz53FrTJJdGWDLNgLvmxo+BQDIYEMtX9rmWjahNsvy9bPtWcsf2V5ZTktHCUggYo1UOUXR6R6yUV0/VCByY7+VDT/Jp7xBlYEE7LssD9tkrq6pZ2OutQGnsWQgxZ+7bC78ZIAEimPR9lGpDfR/Z5II0fQdw21pY1F2WmqDHSChJpK8GFJkpxgegOLcn3Yy5KAofCQzvs6vlaiU67nrYwhwHs8sodHsGLkjFGFP+S8Tnu+afcRflyAXc9U7tVL2XUDGU4aWhaSuy3nhCB6evzayagH1lHt932POKgIutgtHlbGoGIuEs4cIl5xkrpNRRJ5ztdt7agPFFhFaRCRMqdkxHERbINvbZHLRRCRwO7qYuPHjEZ97m1xMvV1d5gvey9BU6zOtYx3aSag2Y4H2iEhAMUB/Mr55BuWKYYhzHdFnjEA7uZGrLprX/X2Kyo5/FsD6TmkKEtJ6Dv1e11nIgppr07Uh7ht81IATvdilVbvHwzoe+CU7clm5Zj7OKHFNOy4TSpJcPj/zvcaja0oJSJF5Ic3SAQNeUqSPF8ejrZ3tPfR+hHLYrrz942p+Z8s5BQGXtluuPb9fijwr38wfbbLJjy1pEaf4gucS0q8QdWhEjpjy2bPMkpLT2uf5yMrd6bnUwDl3//xMmR+9RzdAFj27Uy67yw6P1NrZaLC1vq1tOtrY7fXYPnlB5M3IgQSzpRexJE8xOipsm+4K3pbP02P6DhosFhtbb7ZejA9AAYBhudrbwgEGaK8fTuF+GMDDemsrgAbAheLsafNYKQ4+P5uUjpMKk0rGtz17wyPeMSXCKzUvTeGvXQBEclC9KFiqoRDAxtIupgNv/3jh0QFDb5fp55WQeSISXCbb1obFOeZ+y/WyiUiQU1qDlHKAJQ9rQ4wIB4CE2dVlU8/gq6++sn/7t3/z3aB///d/dyCB+0NvagvLdZVeQ2FMzRVzoA0EyTmiqhRBw3Fc99NPP/X5QsZR8EypDS7DV/F5sw65PhwiX6l9UerArINmwYRC95HhfAhP1VyIp2U0iof0u+ZkVYo81Qa6+OGUjmtkbQGMpC9rxz3LnQa4TEBEF5BX69zMyxqjZLXmX7KB31kn7Dj++VPkieSqIjAluwO8iXWsbTeX1/2Q85KTOl7zqmPy2LIukp0lWhUd+aaI5HAB/PL9szF/Ssa2ybCsP7Ls0vtz+iXf55R8xFGo1+T72EWd9s3JG3//H1ppvMiZLO/q5651huitPqdtRJm+2+Z/77F+7dEkT5r/jmk4uxbIbr9JqfOT7CedV0c05rng/VPppz6vXnfZ3Xm8mfelS8QTWgNPeys2rtIdpXOyn6Jpynaw7Pv8m/hXr9l2FI9zvABat8FOFLrWb3k8tbzQ2LNdKfmjFLgcVSadpvmizaL8F11Da5LllWistsNUIyH7PXkOtDmoOWr0edk00/w0dmPZlBaQwIbk67dvY7NI7eNVMsA3CL4/H7ed0dt/H6nzw9zz6Co1kPD82YtAqTbbBkjwhSk7hxquGIOuDfqrCUrEf27Yait56hihUzLU5RhosWtE7/sK9RpIEJPI8ftrAwlivJ+BhBMUkoAEGYsSttrNdSZO4fBciXmlRfnGBkdAAjUSABIwECgYTuivUhv8vBI2LCCBaAUBCeIJXZ/7C0hgDIxLoaQy3MgFzkACv6s6P0YW1wRg8GKQM1q9hUEtwbeljzo7eSWsTDyoYxTGLIFXC2KiHvL5DV97mHmAFFmwZh7nfReQoB73Wj1ESb7eoMiPWmnme58Ve6VYU62Ys5GT39dAQnTd6DcpQo1RTv4/O+WblQ32G+tjYAMtrZe2Xj54e78N9SFWG4+uk4Gdx5pFe63AJKdyasMpQ0xrxjNCH9odzrno0ArH5agqKdTaOMl0+jFAAk7zfldCEPYARJGKwJ+ABAotDnsrT224uRnaJ88uAkgYmfX3G08V0R8RA942CfOuR2IJEztw0GBOOsCmAFY70gPWXmQRIGG7i04N0b1j4EACDiLO6JIPvUGTS4nh6AZHSUl7CpDQZtA6TXmRxacDCU73zFnhrd1+5UUnh6OeAwnuaJbiubRldRrZBn8THTMQ2D0ceGoDPL8s7Zm5dl3UT8ZNdqrl1DmdqzDqmLosW3t8vLevvvql/a//9f/Yzc0z+4//+N/27//+v53HqaVwcUE9lZFHAaxW3D/SG8RfkrHaZYIWHRQoqTgcR8QDoC3HOli6ibDV9TrAWIAEPgMchEMcGxWkzPjYS40EIqC8pSfyT622SgixHPa8S9cAnGnnkfk9ByTUMiXbOQ3RFsBINFIb+jpOxnHWTW22RS0D8hjaZIh0jWytDCL6fJZdVbUpU3SGZENt5GeAQYBEXl+NJ+uRbItl2cLY8nF85prQh/Sgt9otld51P8n++v61qSxH5Zx++BlIOMyO1u6Irgv9ts1tPi7bBZJfWa+eWoO/dSAh86jmIM9jl/uWj83n19doAxIkUzTPcpg59xSQIJtXvFGvkWR0dr7b7IO8brpXBhJyuli2CTMd1M9e22EBFA+bKFbRlWQlvxGRoNQopYVpPNyrBhIk590GSbU3TtmDysXUHNRr9CFAgs9dSW34yQMJpyISsmJ0gi6hoTUKlhGec4KeUM8uRVArOzk3UmC1gm8z4E/dQ0ACRC3UPue0y5HP52fG+bEjEjKCVzN3NojPTmLHjxIq2SgRI9aC1I3bFAb1MfeVoPyYa6gaOtcQeqy8NgkV0UuzC628pgIk0LWBnbIckZCBhJzaAJDgTjuV5bx1EM52xNdLSEvQC0jIxpkMKL7z3+dRWI7vEZqMHUOaGgk4h6wNjiPpDercIAOZa1BsEXpVE8utyAAAIABJREFUCkUDMJRIIoCCxnFJkQk6br6M9owaY97NysK1TShzjtI6iDzIBgZB45wzGsVOmH4j1SEb1UNSo3ACUyhaNj5lANf8l+VQGx1l5XtKgTk9jIYOGmnNNmU3zNtC9szW7LiuF170bmCkN+xtt1nY48ODrR7vPSLB6yik3M8j+ZCimdr4pgtIYIxaH16ZU+ZEbSF5duhFLfuk7LlXG+/muWLMTwUS6vNcPlRAwp7osgIkeFtdnPU9ufFRbPHmemQvnl3Ys+uxTccoegCaKHJBAUEcW+Aa0hzilZSJni1XdPXYesV+IPzeLgoWspm8XLEnTWRKAA8ACaQ8+Dmr3RGQ4MZVJb9Ej1kG5vWrDQzRsh9D+0ceuX+oxdNEJKiWSjFmFHnm0RsFoGMnjIgEgIRp6XLSL7k6FFt0Q2wX8ob2j+xouPwYj6xXOsUs1lFvgfFot5dn0S4O9xKQIJoQXaC7uEfUXiDEam9ffPGl/cu//E+bzS7t97//b/vP//x/bTymVSf1OUB9oluNtlJUEFb8KOMQOaZxMAYHB3Y7B0UBExgLQMLDIoCGDdEmBUjwdKZ9GJk71tWLMBantLR/FJBAaonTTgV6ZuBd4AnXr9e5dA9u5HctSxT6m9c960DWVfSS7ZEM/mXdkIGGbPSe0oE1QFnLkEyf2TCXfuF3ATvcg7nlP9s12enIekD6Us+i59Dx2cbL+kHPkvkoAxeKWpFsE9iua0gm1c5Onuen2gw/AwmHmWoDElQjLNvMeZ3P6dasV0+tRw1G1Hq7KyKhc51LRMip4+rnOj6u+B5nIhLa5iVf4wiUaRnEU4GEbDvVl9EY2oAEpYxyTo5KlI2YZVWWQ1kOZtnWNl7xebYtcrpY5vO2uckgVPZnBCrqnlmGS/aoW5U2u/LOP/dF9reBoZLFkp+awyyzfNylWHkGEPIzZHmrcep+WQ5mHePHFd2Kf/CTiEjAB3L7r7R/fHb7vDW1IUck5ElnJ0gEJkdXBotezwmDLiDhFFOJKbJz3WaonxckGLsRmnMqteGvDSQwtholy88JoX7s398ykECxPoVHwcxytCRIlY+fkVg5jaQ2UGyR1AaMW4AEIhKokYBzSRtIL0aGUCDI3duPhWG/xbHZbUvl9vfbB0kxyGhjjbKhL8GzXoYBjUIASMBRAEAASMA5lCOQwQTl23KN9XrVtMfJ0Q8NUDCfHznp+r4R/vgqlRGehW82VLOxKEPV68n4Ll9EJsnpFZBAakjjpLvDEPSqXalRf3o0PikKGa+qC1HzcR5XrcyzYkMhZYNHssqR8JLWoOr7Pp8l1H8EWt7vOZCwWT2CUtlk2LPZdOQRCnMqzd+/s9XD3MP7uUfebZQBm0P3soGt911AQjbqNCfcR2Hm0ALfa4dAkSmSGZJfGejI8iIb2mfldAFEjo1R4ssVkUBjzL71PTIh4vXcbd+tvP3jbGweifDiZmS311ObTvo2Gm5t66Hx2wDkAAL6A08pouMCEUNe62ADYFZy5olAoRsD7f/43gGEABKQ5nz2SITVxgswEpEA78LPqvAs6Dr00/nUhjx/tYFB/IS3fm1LbWgBEpxmSyi8r0d/Z9NJz1MLxyUViIgEflP7xx5taMnzXy8caPGIkwmdZEpdlvK7dqJUfCuHnoqGeM00ROtaxnT/8OB8C03RkvE3v/mNy6FvvvnG67SIr7N8Fa3f3d03wDLHwV8Ki9cx3EN1GVQ4lvuR9nAHGOegagCrijig0WrI8PeBhOD9vsteUisUkZCdVQEJAsvyb9lwVo2EUw6PgMwsU47kC5EzSX7WxmW2T2Qc6/7ZQT/Fe3lcp+wbGc05HUG7d/yWv88Gr+6pe0hnaR0FTNRhu9nOq+VwHmOWu3pmXuVAKHpCILiuK4DlFLiX6bnL9ukCErrsw67r/62nNgAk1HNwyqnKfFO/fwr9tvHYjw0knF+/UqT8DJCQeSPTsOZMMq7r+WsbPjul4rtsm2XeFB/JdpE8lsxuS214KpAgeZX5Nut4XUf2jWxDRRJpnNlBr/kzAwl53riWNv2y3JStztxm+Rv2Lm2Twxbgj4iEfP0MemR7NcvsPNZeOT+DEVqPbNPl9ZW8zWOWPcw5/n2xCX7SQIIjxVWNBAEJIhIt3scCCV42+cyfFqtWevr8QwEJpyISRBh5iJkof+yIBN3/lCNA6MzH/v2tAwl5l4dnUWVxN5Lvw9DNwkmCGCDBhhMjIkHtH6mRAJDAupLaQA6xO5oeNn0AEtZLBJqKXZ4GEjDCJLgEJGgnxo29VaQNMWZ1bQBIYKdP+aPuWJT2kEQm5MJdi8XcjXSvoL5cHqU48Jw5KqM2hslLx5moDWHuJ0BA52RjVdeNnaNAhJXC0AjpfeyoXlxcNqFr4dyE46kCcZPh7ChiQgawlAWIdJsCl0IS/2eFf8SfKYeP65wCEohE0L1dgWCA93ve/lFAwsV0aM+uZjYZmKc2zB/vbP76na2WpdJ+2YXVzgBjUhX7/Az5fVeJFcakdAXGpfWUU6IcSZ5LlfRVV4Z78742Ympj/6nyIxsYcc4hGsc8u79vPQEJAMxGbvvKhjjM471dXQ7s2eXIrq8mNptiROxtu3zw/H8cOiIa9oOhgQmstz1bum7o2QbQYB2OJi2/nca2hLV7n6VoPeq5tqQ4DDwSgc4OAAkrr3VxABIaOimRCV1AQpb/tVEJkOARCYOWiIQSMqy5B4qMcYesCOcOMIXWl7ShDH4BSHCgaDiKgk4W4ekACV4YjBmhkFMBEgbjQRMaLnqDFkTLogGeQwan8tFHk2hJePdwX3iVtJNrr2HAea9fv27kgAAqgD3Vanm4n9t8vjgin7ypkPWKnFG1MmUukM0CEgCK/B67qLniESbuoEdEjiIS+D3WJNYUIEERCTIuJauycVgDQjL8vBZH+dP6ysbhVfxby059VkRjfX057BnIzHMjOfnUiKDMsxpvls1y+nU/hQNrDrLzXzvXtSGu588RCVr/bJxnOZbnLs9Vnss8XqXhQJPSW41NWSJsauNec9C2Xqdk2M9AwmFm3pff4MAhUzS3ta7I9rfWL891vSbndEkbf3UBCV3Xx04rZZKeqsbScXsvfnuuRoIcZ81RnoMsU0/dPM95PbeyR+S41kBC45SWCGDJ02yfnYtIaJMZsoPztepnymPOgITAWWSWaq1IrnwokCAwUfeswWDJID2z0qD0bMtNFBvX+tTn5+tqnrN8GqVW0G7RlOhc2VkZyMhyR2uZz8nzCE1yzE8TSOiZ3d4+c0OmDUhoEzZdqQ1ZkLcxWxMKekYM1M6MhBvXzojgKWV7VriV0MRTEQnZkKwVuP/W5Ql0iLeuYovnjBzmYa1+ax8gRnXKXxNI6Bp2Vj5tx6II806wdmtlNLOzL2NGhpwzOOgmOmQ09faPAAmzm2svtgiQ4LUPSkSCF2crQALtH91IW9LuZm3T2YXn6eoeWXBJGMkpZkw4ftk4Xd5HsUV+AyRQagO7dWp5w7h1rhxHGarz+eNRn90s0N0hpqBLMRRq/mAnj+vmtngafzaExcM5FO3gdMf8AyRI2Pt9SjV0gASNAYdosVj583pEwmhqF5MAEiTkdV/NGc/bNn49S5th26aQ8/EyulljgBT+CKeX8e27u56qEDUSdrS42+/sajoKIGHct+1yZcvFg919+8rmj/dOTyh15iDvsLUBCdk46hIfcvpyLqGUHeNWaz5eOVaAEuPgHAEJmcel/LqMNM17mwEY3wWQsHchNvBCh1EnIWoZ+Ne0zgRIGNG5oW/Xs4FdzoZRZHC0t/6e2g4bI1OILir94cg2FiDCirx5AIp9qQtCpX6cDC+0zQmsUTiW5rU2+p7+sFhtHUhYrbYOQuyL0+lGoYqjPRFIqPk66wCABK+RcAZIkLEIkOBOYylmh4EyGg1tMo6CqQOCO0hdIYVmMLCLURRfJL2G80htIAXBHWDkUVEck9nkqMaJxqu1k6PGegmEVIVpHHH4a1E6QyjknHos0BNgJhEJMvaUfgWQAAjw8uVLr1+RK0Zlx1XGloxRxs65jENAwv38oaRhRPuw0fDCZQNRJcg/ACqO5bPT/TYiMTwCCqBvs3IgQXIjy/rsIOd1hF4EbPQHpStESU3L88d7OeanZKgiGmUnZMOaMUkm6royxiXzngok6P75NfOndFsGEpTqVz+TaFh2lGRDNrTzOgp0ES3r/Azc6B5Zx2SZKxrQ8+Y6Gjm1Icum7CBk4z8/T6d9oE4taX1rHtHzfNDr33ixReynrAeCt4LHNLf13Gf66bLv85z+0EBCpJb9uEBCnoM2HvzYiATxq3hMPFjzaJYfGge8lIstarde/Cxws15fySDxV5ZtGUSo5aeuy32RzfCtUr+yE53HXstdjSnLqyx/dJ1sr6gwK+fWqVmr7aahU9lFsn14Tsk4zauO0X0mnq53+JPtqFfuXT9b5o3si2Y+kZ3xM5CwpqLzuOnaoJBMKZOGyDqKLXYJ565ii1m5cU8xgQjihwYSGG9myL82kCBCzcyZCflvHUjoUkRdglpAAuvkDmAJ+5YDhzEsYZaBBO6riASABIzny9sbT23oj0cOJOxBu1UdvKTwUH3dDVsvNnYAEvJzZEM1KwjGpP7pcgzvX983zh5GNuNHSAtIwBhk3NrByaCJOxibMMAzUpuVXxt/iJZwSNzQLYXnZERoLrm+Aw1VDjbHyekGRAnHPHY3G0VYgATaZ8oREZCgXXYBCR4En8CELOxzasCRoC4oPbu6+S/Li6wApMCkZJrUBtqnFqPJ19XTL6LwG20J3WvdLD1M/3IytNvLCxuPerZfk4M/t7dfv7T7u7d+DuvHWhFJwrNmBakxZkOb74b/h7330HLjyLJFD4CELcMiKTOtac0d+///8969d96smWkjQ7IcvHlrnxM7cyMqMwMURXWPWtCiUADSREYcu+MY715w2UtBEwItTBGBrMbv+D4vqKZyk0aDAk59d+d424xABxIGkd4TtREAIsChb4AE32EfnmwyOtjEwQSzq9nIZtORF1xEEcb9YZ06qIwMO8Tgy6WnJuzNRpUDE+4PIAzXGTKMXAeh2bUDgAPCzBOQsFyhiBs6I+D0UaQnScghnxlpE6T7NseF37Ua1oMEpPQACZg/lzuDWBs8CD5HwcyJXV+N7QgwxutA7Or2j4hIcAMqkQeiNhCR4LzuwEs4ALOrSA16QbsO7oWRBHrA/b7++muPOIB8gVzc7PA9ilVE5AydcchC0DJkEI5jhBfGDRAAMgw0/u7dB1st0f6xoWHOE98xLvIwxqJAAkCKh+fHBIRGDYWrRRSVRVQJ7n04hLzViISgZ1TrxG/7MyBBnVc1hHVcOlejJLfajF9816af1DAnkJAb+irDyGtdfNjHf7kjQ/7N5Ul+7dANoTtUDuZOIsamRruOVe9NO4jfUf7kjkebnKP857zjWty4wb3bii3SzqTu6XJUVC61zaOuX7sM65e9utatR/4PBxIO6KsrL8pC5Zdcp+ay8BL9Qf7I+awUkdBnH0Lv+KZnjwrtp49INeuLSMifLacHdcbb5iHnD51X1/9eByZqvOg/8jltKvID+ZfH5l0baAPzPD1fZVTuvOu6kAZyXqbvBbkCHYJ/jI69FEhQ+UxHn9dVecsxaLFYnKu1wHAMbFi+VHYxnYvP3wUkTJL9mK+r6i+uhR6jPKC/13Zsosm/GSABdpmHZ2KXJ0UkoCUjiGUKICF1bFBC4SIDdRmmqsqqOHPB1CdoLgUSqPB0Z45M06a88u+6xsBiSSDmtmKLuQDMieZzRyTkhkQuiP6nAwmlHRk1QlsNhRSRQOedQAIFHIsN0tCice1GDdo/Ymf86trrEyxubz3CYDgd2xC59aPKjRwER/P8MRwbhFDvwuGcTiM1gAYPxkgjjoY5HVPQFwxx/MPfGMu77995BXpcg84gjHQY8cxD405hvtuEc7CrSeeXSlcdoi5FSqHobfeS0MsNSu6o5UACjiMyTLAh3zHnRVEjgSAIzqGTDUcA389nN7H74S0E8T8UsIz3yJpHyHu0+eTvfMf3KIro1fMZBOHnI4T8WJ+vx8OhA0iEdfSoE4Apqe2YAigub+xoE7S3PCDP32wxGdn1bOLtHlGk57jb2vs//dkeHx5qIAFrxJaMbuS4B9ykb30skEAgh7uLapRz7jF/dc2JlM4Ausc4WPROlbUahv1m9HlbLjWK4rwGSBh4egGiEJjiEESFeau8iPHeWz5OJmbz6cBm04lNxye7uULUxNprUyD+AF0atvujAQhYb7c2rCYBUHiXrgCcsNbOjyjusw9DAjU5AGIgssEjEnD+ZucpD11AAsbLeVXaV8CK8iI3nrmOh9O+LrZ4Fl3nwFjkclaItEggD4AEgF9wqBfzqd3dLjwiY+cRLks7bKP4JOhzOo7zoJ9pEAFE2O2b6ITpImqQYDwKIJEeCPgBQPjHf/xH75gA2vj+++/t+fnRI3KYZrReLz1i6O7u1gu7IuoAxiJSIPAckEe4LmQl7gn6enxYJRJKdTEclBtFNEqShZEHG194asPNlV8P598/PNpyHd0fsM53d28c7Nist/bhw4OnQiF7D6kPXg8IINIQkRrRaQXyi3JWZbCCbqRxNcLpvI5BkEGpTs+eMiHvUdMF/+L38+OS3JHQYxrHuWMQjniAOyqfGc3WxYcEAvpsHH0+Xps6iTIIn2m36dwQbNCdUQUN2kAIykme67MnFdLzsarMYotmBRJYP0N3EHlN6s7fgISSpC7//lJ+m9sx+mqjEXXCXNYm4B3vfY4+js2dL96rtmsL7R9L13cd/pOBBBdQASSgaLxXD0YyGdoMw6gAcB3v+J7HnX3OWsPnq/CxQIICZ5xrdb5zIKEttUH5qAQkqP3NdeU98E7nHGNRIAF2HPgW91d9mdMSfuP1SEekMepWB9qzyFmOhfegPa86zseXUgjUpsH3kC/5JlSbTEZqA8fPe2IsfNaIimsK6ir9qm2tc+Bj8XbWYbP+bRRb9EmKPQX8u766sckINaMjfNQXOOV71oX90u4OJnI6WTiqx3BJVeZuELkR0YRJqZKhwsqNa2W+nNBfCKKkxLvEaNti5wKOTMJwO5xD56zk6OZIVj4OPiOFghIlfis5ynp+Pndk0j4VQkHSpYhzxtdx4m8aIPn4+RyKCOpc14qiZ31YwVwrX6ui0nt2GfKjlB/VNQcqJCiwqAAREjuYIbXh2iMSru9eO5CA9o+oPbFNuzXuIKVoGDgFXugrtUMdI6877QgqcMAdG46Lwo1GO96x9vf3ARjgH+ca7xSY+L5PENPRJP+RJigISb9KpzW/eYp5/4447g1ecIcotZ/DtXFdBxMQWpY6NFAA4/rkHxYF5I4nnWyEJuN6NzevrBpP3fHADul+u/OdZcgcr/9xPLnDXw2rqOq/D6AAAIPb/HAuhgE4uNeaAQlYL1zHc0GRqjKMTg2e2wwlBFBhPHYUNSImYmd0Mh7bbDyx6STCy7GzPjzurRqdbIG1g9+639n9dz/Y832koUThraM/B+an2a2I1A3fuE+OMDt9lHY0+njb+fPU1JxgtAvG7xXxU8cOOsm6C0H+VUOt1dBM4dk5L8bncJYVyEGNhPgczj+KEeLlJREH5iDMZFK5ATIemV0vRjYcRYoa2j8GQIWil0Fz69W2Dl0kH9QGz2lg0+HE9RTwGgAQSIdYbdM19kfbYd2hz4ZRvI9pDiqf+vQT+DSXPeRzjK/e0YYx6mlyKVQ4AQn4jMKd3oDBayQcrRoHkHA1m9rfff2F1+HwHZ7nqHOCNXXwcBQGEZ3J/QG1EnZ2SJ0uRsOxt8WcLxY+f1hzdnph0UWuM+Tbt99+6046jnv37p3ttltbTGd2QtFYjhe8jPbWdHgH0U2jLt44inQa8A3qVYDGnCeB4HidBzjKla9/yMWgTwCu1zcLj8JA20u0lwYXPy8P9rzcxHWOR5tO5rHLNQwZ8+H+MbEAIqfA6pGegs0OOhCUv20ykA415pBhqhpx2NABDErkizeAAeg7BxIcJBkEKEC6ODOk63a08TvkYKPTmpBx3ne73dQgSxuvM3RYdT/X1N9TeDflPWUvn7Fof/U3zTpzGpVnupyH/BkI1OVOCj+XHMVL7Su1PdTGKsnP0vXz6+bXY6Hetvmgw9Q3htJGVHF8bBMrdpaeQ9mRX4fzT/swnzMer/qpTT9A3yo99v3dNg+MSOiz3/SaOu5QLP32iz53m30a9wU/g++jG83JO3HF98MhUufisxfXdhkftXsg090cFHAln0elex7nw07AG+wRyii1GV88Z8cETWbT+lqamklbl/yVXy/Xf2oj6Dzp9xgC7T6NIuryLXLa4vPzmjomfsf5I4Ch9Ec5T0AAn73YcYpm5VornVL+8VzasuTNXD7l80T53UWfbc+Ie9EvApDw7sMHEklzGXe6YSiVJNRlvw9OJUlx2XV+0lHUIVCf6FuN57qd30RuJmsHOCOlHOYURuLORwIH5tX8xQ4sB0Pnq89Q6yI2El0bkKCEXpq+/NjcoVJG584p7p3v8v6kCW5BZPP7E4nrE6RdSpJOY9/YOL9dzK7ntimKzwkk+BqnKv46PqWX/G9VKi5IPhFIGM7nNrle+E4YUhvmVwtPaUC0AgrwYXfc1UvKOR+PwrFwjYJCbnCYEqjASASlHY6fTjbf+f1yg1zu6LxA51ONQd31wbNTMdBw1B1r7t5QieC9BCRgHCVEnwouBxJccaViTbynRk3gPDgFDI3GZ0YkcD6vb17XNSNCOcXuvQdCpeq8rnS9tV84LKR7KBEUqgvDPsBK0hEBTT4/ZRHnjcoIGyIeZj5b+NyywCXoCs97NQVoEEXwBgfk+5vNJiMDgIR4axRbfLp/cOcsgNajO8FUcs38Y9fj5wcSfHckGSYEqfCsHgKf+rOrAaPyVnlJZYz+3Q80MNKiu2AuDVmOAfMf9QHGASRcw2GGwYZaCAjHBpgAXgiQYoP2mmmHuHHgkiN3Mpva2B1azPMW/wAGebTQ0YMV9ruDO6VeVA8OLq0/7iSl1p06R5TRsYaxg6z0RcMvgIRob0p7tgESYHRiYCimCMMx0WZKBUJKwXw6tq/evjVUjuZ6eVFFdz4j5ByvCNMM+t/tkbIRQBXaY47HE5ukzijkLfIpxgyAAsciiuCbb77xd3zn9Lrb2zgBHN5mMnUAQptJXzcAdNj1QVqFt9tEqLzZeBbRVLju+nndCSTAy0X0BOYBoNzN6yu7miO6AbSJKJSBPT0h+mTrfIcXits66JjqYjyvEKkQLT5jjRoHHp/JX1gLOs+6bjQgKW9wjrZJI6236UeVt21GKsejtOM7l87nMV6ML+4R8sl3PrmxMkAkW6x11ysHGpU2Y16CRttAXKwZI8W66PvSGk2dAyz8kDsyHEdu03RdpmTf4ffcbsnnqG+IpeuXnpvRfOrM6HhKz/mXBhLanl+/69IL9fcFIKE4fykioXhcAkrIO3wvdS0rPQvpJ18nrqcCMbo7H+MN+diXGpGPN/9MIIEObpfj3zU/CiS4Dky6gfaY2j96b/Ihn78LSMA56uTXG0i7SKmlvZfTkerLkIcpclCul8+FjonHU/7xs0YVhB2YViL5qCrncP02IEGv3TU/pIfSRjLXJZc5CiT8CCCBwEFzwt8WkODho+wDnwEJ+H46nNaIWm2cS2EbNcKUGcioati2KWtd6DOFne5RQrTVUMgXHZ85Przr7g+NkpKAK/3epahy5denSLuEnCrRPkNElZwel1+3bUyfG0gYJsewSxB1GR58pk8FEqqrKwcSXr167e0fEZEAIAEbbAi3ZjtAGqKTKoxoj4KDY7s7+o4owQNFhUmbisDieeiI+DMglDsBCZxr3EsFJmlUjWJ13Alg0HlWpcAx6PzWQo88VAgN5Fjw3Fr4xpWKAAkcE66PeSCQwEgffGaOG54R1+sCElhgj4iwRzV7FfcmzaSqhlYh9aAFSKDSJ+KMe2mIbe1kj9CW8Maub17V4dru1KSQvJv5zIEEFMGz/Ra192sgAQ7gcblxIOH+8UPkuFOhDcPAj9C4iEYIOZoq77OFdSE0siRfPByTAEVS0gzrw/0Z6aIoPq/Zxu/5d/1AbhlIoHwnzXEdfIzDk11dAVAAIIioEOTCo2bC1sPZvS7ALuWwptBT78DAUFQ42QcAOievG4Bjt/ud7RCVgl1yd+Si2CIMdrw7YJGcOgQe0omrnbuOMEbyYK0L2fJvmCLuUr0RBRJw7f1ma6MKtB5AAHIIcS9EZcwmld3d3BgrR7szvN8kh7ihpQCIxq6rMDeMYEIEBoAEhOczLYo8inGC9j98+FCn3Xz55ZcOJGAcoFXQOFIpnFfQftF33hCWmZyzId+jFgFabTkQlIqKohXuZhkAqK8XMlMQ+TFAt4nYgPAIn9PeZpOp3b25sZvrKzsc0WXmyVbrvT0/n2y7CbkQhl/IV9zLZWpqz9kACeSksEv8OUSmkl7VsaYM5O6+p6ulUH/VgbkxyLXW9/xvj76QUO/oIhJgZ8jrmtvOd/cTHccu6MsWfDmPdo2FQAJlG45TfdDm1NYyCvK/EJGgz6L2We6UlORUn33Sd26X/cRz8jFxnkrn5ef32V+940shzCqDVZaU5uUvDSS0AcU65jab/Iw2C0BCbmPm81GKSMj5M3c+S6m9Sgd6LfULdL1yfcXPtCfO6eoyIAHPjOuor8H7s8YKN00+FkhA2hlkHa6nQALtqxKQoGNr89U4N3ToMT61cXUe23gxX2+dB/6d82ybzNJj1JbxtPwEUrTdX4FU3QDgc+l8cy5yW6CPh3P/k2PQ1IYf3r9/ASSg1hMA+7+ZiAS2N/KFTDrcJ4m7tMiJTaHdVDq5MdomWPXYNkLgonYJOt6jBCSUFAR3nOgE5Yo43xF4IQgLqRVt9/8YQuU85MI9n+s+Ra3GgB6XC/l83XDs5wQSolha4wi1CYJSiHN4AAAgAElEQVSSIYTihyVDBNel0KLQdYF4OtoY9QoWc7t9/aYGEqDcd2g5d0KY+j5y7RPQBCDBdwghARBSvYsiOdxR1BQfBdYoCCnM6t328eSs3oCivxw36YV8ps/iO4apRoMqDV7n5wIScG8F2/g8ABJ0fskvvmOaijUy0gdjoQPPZ1AgIeYuLO+6Uj+fbR/zjO8bQKOJSFBHT5W+Gh48huPwgojjoQMJN7d3TiMAEfAPgh7HTxFeniISDhsADAebjvF95TvJg83eQ9Ifn5HPvfWxu/GRelM/Pz/Fd4lIPxZIyHn0pSHWtH/lc4M+o5jftN6lpfInPahRc2YYZtXNS/I1ct+7d1TbDDPKWswruhYghJ+RWeSL3BFo1SmIottHugvoBiCCAxEn1Mfw/SIDObFVYEQkIAe2eQFMIBDVJ2OVjkj7sbDRPjCC9Bgej5tHRMJuvXEgAREJQQeRq45omkmFLhYLBxKY4ubdGbxXdgAJdBCrKoxFOOVcS4Cc2M1HPYPXr197/QPUX8F53lrx8dH/4XqYX4AI+J0y0IGmlMqjRhZSGeBh+srCE0ZDDs/3jOKrTPdwmbfeeUtLz0JC1BbmAzUMEpAAXsKzgB7fvL2129sbB0Pu79/b89PGNmtEjQTwiOdj0VavBQGQwPOXYHucF1Vl3QzyHMZH2onrIIrjPL0An8n7eFeZwbXPHWflP7VTGv0bESu0IwAk6FwS+GREQq3PU851FIt9WUPlBZ9nxnI9llRwjs+L8yh7dT5yOcLxe0pY4UU9prJD9VTf6V3zx3PI913XKMkf1ZFt/JvvaOo6l56bc9l7XIo0UhmqsqIIaBRC80tjJBCk99G/8fxca70Wx9i2Uaeyth9IboCovvv3PcMxRfB0HcPxt40d4/w5gYQSr+s8xrEJaE26nufnx+X2p24MeW2oBErndovrlULELYEEHEcgQTdPzlOrUlRUsplz26hNHlJeKZCQA5V99NW1brw3IxrUVtZx5XIrnyvW3lH6y8/X+aZM5HO1nVfL6MwWaqPRrogFRiTAh/j+3bsGSEiRCX9zQMKZoklCz9tPpVkdpb7OruwlfEUXigvbJuhpaHadnyNGusj4+xJFk5+j46ABQKMDz8DdVBobvYJQ2gu1HdcmCBX5uyR0pssIoIDqG58qki7jXJVg2/zmRnxuUOXn6zVKijSvj5ArZF6r0xD6RCABEQkEEm7R9sxrJDRAwlYcZRhr0wQkkC8OqAzPaurbcAI0TA2GLo1cGnhnczKKrgiMJiCvqALhdyqwabySf3IBqcJTeUv/JhhYSm2g8A4HKMJouR57VNLPwtZwDz4Td6CpMMhbfKar6zt3TPAikBDPlNrlMc1oF4Xr4BQ2O+4DOxzhgDQFffh8nCscSxnBsZ+F442ikjxSG/Dibq/3HUBF8eVzOLqno+3XSzsd9zapBoaq+iMYEtutbdeR447xcyyUI0/PzPEOZ6Gh4/S5YEjldJ/zOpwyBY0oswAiqMOnxTGVxkhnOY/zc0k+UZF3yaBc/ui90RVjYDsbj4KuKM9jncPB4fc6D/VYsfu7TUDeLgqeHr1GRhTohPOJvx1IwPXSPeCc1jLMIrRcdZTymeqfVsczharTH4i6EanbB1zv7c6LeFFMKZCAOhvXi4V37miAlBQh4PEUTZFF5OfG63ysH+6fHCD4+7//e6+BgL9Rh+SPf/yjF1TEizvwoAfQOiOEfOc/8RWe02uJHKM2hcssC+BvWEVaBtvFRptTgKh72yf5BzWI1RwhGqEaSUQCdv9RlHZqb9++9joJOxQpff/eHh+f7LiF4x1dJ5yOB7ExsdlHRAJllKenQC4kn5vrgvFTBtbOcVZsS1O+ciAhX1Ncg0Ztlz2jBj/m9wxIQDUQ7zIR12lekR5DSJE0jGK5BBdVr/K8Ngft7LsLgIRch57pkQKQgHH2AQkl/a6OfJvdUAISStfXNeKc6vNR1p/pPQFlSvK1JP+AIPY5MaXxl3L8u+Qqv//cQII6oqq/GhkcI2mjU/JG3zOUgIScD9RJxG8/Z2pDrgP8+ijGKFFqanPXpucFQALOazZAmnRxRIKRXpVueZ8SfRJIUJCUa0ZwQflfnxF/qy+iv+m85/NyDpR+3EZgfn/yJ+1ffe6u8VBGx7FJ36YBK31QL9A+4nk5eFbzUuZLcH766LdLPrD2GICu7378sQYSCCD8zQEJrJDtiyIRCdi1cOY4nvfhbJv0PoLgYqswUqNWjco2QVYS9LmQz4kG99LdCzqFVJ4lRLCkKNoMaRK2OyppF7OLWPvmrnRvXFOdpvz4XEjpvHM8Ov+qqFW4tjFifmzn80mxoDajQMfUZiiU9lMonCkUNCIBxd2G2Lm9Xtjtq9d2c/fKJqiCjtSGo3l4LQImsMOJ62C9ACQ4+JQMsP0mQvjpqGmeLs5haDkdaD4jBfgxFWvsWxvSwJkB2FLpts3pUeMtV8qXAglt9yUNMyKBCoD8orthdOBxfzXS8VwAEthZIPL7AuUnkIDr+Q7sNuoOsEhjhKydbLNd1857brTmz+5dIubz2plyR+oYbRrhXLozlQpLkq4e37+zSTWqgYTDfusRCfPxxIswnjYbbwXJDhsYE5U6xrZ8ek5y8/MCCYrsY54p01jkUgEu0hPXsE0mKv+/oBuJwipsmNSFAtvoG0ACdrO9qwO6pEgLUI4xdzRymXXYBG+iowNqmoBuEEGEaIQAyLC2qfVjyq+PAmlRGPN4CvAnv67SvM5PLiMZmsuIBBo2PorTIVKg4IJThqR7ISIBz3+LCIFhs/MEp9vnKhmnlB84H/f286TyP4DOxfzKfve739nvf/97j05A28T//u//th9++MEjASibqOtY6RvXQQoX6sAMkO4AIOYU8ozPv9lFsdf9qSm4imti3d1BJ5BzjDkceVHLVIvChg6w4VqoCYGoifl86t998IiEpR33oyiCzlz3lBqwPQQvtgEJakgiEkXlI3Ueo6BwbM3TEv4LXifIqWuP4ym7VJ6qHtZdsdxI90K8oOPUYaTRabSTVGOdbIxCIZmj0qbXO+U4oqUkbYvOj+qbPhuCqat99ofON583B6q7zteNlPwZ8LkEJFyyUdT3fIz0UX7Wv3O+z5+jZF96ylQGTLSNp2t+aFP3zX+fI/OpQILOb9tctP2ux9EOUprVv4vz27eLIUCqzgHnF+9sXd05v6KrdCxqS+r1cllCELJtjSMu26vSdwLRPsYEzHoB3fHYdTN5il0z2njDtVdBwaLrDnU9QVIFfxr500Qj5DZ1/vyUR7TXcnpWYJG81Kbf9T45YMF7cC5yGaNyNV9bHhvXaCIyc1nMuVd9qRGPl/Dpx8onPjO7SQBI+FMC9JH754A5bJ2/tdQGBRKInmJnog1IUOYkoSiRKkGQAPF7zkRKgG1CSQVCSdC3ARG5cCODqxIuKTA1LvsEPechd/JI3DAUexVFT8eLNoMjv9bnBhKYmkAmzuelNEauf0kQ6fXPhHph8pXOdBffUVXsGFVjBxJeoe3Yq9sAEio4mCcHErDLduYUDyJk1mv8AihYIwy5ARJotHKMqojynSynjbTTpgpDDR0Vjvq9Cseu49t4S5XExwAJys+6s4+IBD6XrhGVDb7jWHWtOT8KJGhEgrfYTIXKPFd6FwoDoc9NPvDR1pvVCyCBClAVjoNA06k7WvjH9pur7SqAipQ6wTEi/9sV8/LZpujycDrabvVsx8POgYTFBF0Hhnbw2OyDt9JbPS+dJqJtbuR9r56e7ZgMDe9mAOc5hcH7A6GdXU+ecsmQiEoA8VJap9yF4ZLvILQZDipzlaVUDuZyGseVxqf0ptfF/YZwjlNRQTocpKVLlDyc9EOkyDftPwEgpNx0XN3Hx93sFCbv0+6LACChqZrfpr/UEVLZVhsMqUq/AgmxGFiXo3dAQpcFFNVzIyIBTQAEAKBMUCtiHKHxYfgwIiB22uF0Ywzj1OkCtRXwcp7wdIA4DykLb9++9faKSCcAmMBzKZ/wjvuw2CUAFqQhNG1XwcsBJNQ8nYgTgBvux7QZjN9pY6cpBWyblSJAEpCA8U3mM4+WgOOMiAmMDy06cT5IWDMEQWeo/+DXT88HtCV4M+5LsANyQWkFf1Ofk/YJ7uI3pqDhHpjXWaErB+2HXN5SvgG8Crl3vqHCYossvtjQ/nmKBuq8qPwmvykvK3+/+DsBCZTJOI+0gXca8CqblY9LQEIbz+u1cltKebztnvn4S+eX7Af8nssuHTM7dfC7fH5L8qtkB7LGAdcrH0/x+Qo7IaXzPxVIaJtf/a7NLtN1LQEJOT3knw8FIKFP/rq8PEtUe3m3Nv8hp0vKD+UVXklTp16ubYrE6AESuBGCcz2idRqpseTTvP2m6nEdZ9c8IiKBEZoEElirSWm7pPNzfct5ow2mdKi0nkdscMzKk9ywaLtH7qjTZuM9+Az5/Rs+Tl2SsrakXEvIwHwjS33GnP9zei/JBx7/QgalEEUACX/87rtYPgESYF8CULggs6zEQsn+KUnKiy7z0w66pGuDt19jj2BJbQhj7WjVKQybLkJTJEpHqYoyV1a6KPlC5fe6BEjIFV8+VoZ64jiNSAjDpb8aERHvrhWgwaNAAgkbc8M+pV3ntxnUysillf+1AAm5Qq3ppzABSmdtQMJxOPJODV4j4dWtzaRrA4AGuAN7zwEOgYXQ2yqhxPi8SsXGuOtHIEENJhXiNEBrcAIh8pIuQEFKQ175h8+Ca/NZ2gy9LprJjbifCiTg3kTBLwESdN5z2s2BBI1IIM/47lqqnUAgIXjz8CIigTyrc4XnxhxDibNFIotGLjfRcm/t3QEax3i/23m0EGokEEhAagMjEq6mM49UOKFl5S4VXLy/9yr9aHEHJ3ezXbnT5DpE6ib4jjgKOHoS+qcBCci/V8cql3X5Tr8qeuWpXBHyOAWJclrD549F7JVd3ekbDH1HHkUUPZg+FVlkX2+P6G/p500HDTVKcB2E1BPo9hoJ7O5RRTFEL7gooYsKJPSlNvD5lJ50rhCai885kMCIBLRXjLoH0WkBzxo7yOiMYHba7WyMLiDjkANw5GM3+bzY4vXNlYMFaKOINQFdATDAjjwLFaLWByJuOD7wKNuZ0rkEL7L1LNM9EL0Rz4f+6UeXd3jHf5Nq7LURGNGCMSKqoE4ZQhtHd+xTRAIAEQdFwrFerdZeVMojga6vXG6h1SNqN2y3eztuDh5NgvSGsLXCrgC7O/AyivUjkECAkXIUkUq5s8w6DhqNQzsB70z18GdJhSM5Z+Qlyme8U37xPiqjIwoGc9fYCiF/mYpx7inWAENiBLZHVbnYRmucG313Hh1Fhw0CHXRQCJ6QflUn6PVLQIKGAXOOzs5nulDJEPmJv5fsL7UP28ZHIEFpS+XYpY5Cp32WIhLabDKXC6WuUn9hIEFtXF1XnaM+PVECEkrrVwISVL/gWmpL4e+fM7Uh91Vwv58LSIBcAS0yGsxlHMDgbdgdff5TH+sgIiGvQaVAguoqlQH5muY2I9ctwOommkHpAn9/DJCgcpq0RgBdeVcjwnLZnt+f7YVzu4bnYS7yiHO1adr4U2m2yL8tQKbzVPKVUbeJQILrVO/0VLk/8asDEoCpE09/tcCuwdiGx9T7XPzovNiiL96+XxJ2OTUkpJIxq4oiZzh8LiHGOdBA4Z4LDY6T46KhotfXsSrh9jF6SZDmijC/P6uO6jxybHrtLkOhxAj5M+XPUhp/qerzT7Qf6tNUiOm1avop3IA7Slz3M4ENkOB4ssXtjb3+4ktDjQQgvAioRY4uCn7BxcG79z1POfpa1wEOKHusE73t2oFXQ5Shp+hxjxd30Ygq4/maXcrzXX81HNseX9esjX9qoZ0cZxaGUSFNwwv3yulMgYHJtAmdxnH4Df9okOM6ighrmDGOm81vXLniby22CIcB18B3Pu8WfeDpSMR1sascxf5yA4OfySv4zNQGhGZzbp/Xz+7YICKBrSqxjqtlAAwLhA4OBzYfV7bAbvDpYIfd2tvjesrD0AzpD48f7t1ZRBFOf/btzgEGL+hYDTzKBSN1JQl4yh2Ayndk+3iIxhNlHT/XO5BZRMILR0MKK5FWlAdoKKhsVeOjJF8pX3IjlDSD56UMoyzWzwAS4sWicy/fI3wRdBjvUZdh6OlFTEMfekqDvtClofl89PPYQpA/HO04QCpBU49A6UbnPpf3vFY1nkW7xpS8v9+jhene6QLRA19/8aWt1nCcH5wWFvOpAwLwL9Dm8ojUtkGE2ccOegAJ3mbR6T3qdlxdL7wOwt3drQMI4YhHcU8UVsQ/vBhxQ0efXQ1IPzSi8GwAU4YJwAhAPFraIhILnWgQSYPVYFoDnhkRFgBByD9bAAXY6T8EAOB1GK6aeiMAC6rJxK6ubmw8mfrY0UnCoxHAD7ujDeuWibhGXMfTLLBRMQnZQCCIxisAFMp2pWvKJspgNUopC5TW/XmGEUmBa2stERxH/lDwn/cDfaEYL+U6ARXVOSwKyVSHZqxMaZDoD+ki5euT1V/K5bM/R4rUyPU4+VEdAT73maGcOpgoH2POOG8loFA3UtrG1yZXLj0ul2Vn7J0+ONjEdqVS34L3zR3RLvnI7/Oxleyj0o54af5K55fun0ck5Lq/ZP+1zenHfBcyOKWXCXBC+i3dPzV9apHN4VyXnh/zl8v1Lvpqey7aKqpXcT3lAddO0gK4uU7i0RSRkOsIylxeG9dgNCXn58gJ6Jl09U10rl0ez0I+4m+CE9y81HnpsqPVkccx6n/QBuVc6Dxw/NBNuT1aPxvkd4VUtwbsVD7DeAF0Q2dhgwfnQT/wmqzxlD+z640ko4jTvdTtQT+U61wb2rPcMFabVWUDzy3RX9eyMdAGdYf+8Oc/14cRQPhVpjbkQIIjOKm9nRq5vxSQoMpHHaG2RS0Zul1AQs5YyqxkBAqAXDDp51JEggr2NqLLny9n5BxIyH9vmx8eQ8bvUwwlRimN/5cCEtpowtenoPVKQAJc1Ol8brd3r+3q9sZDcCEEVrvom46dcAgDCme0NVOBCwfUQ+OTw0uh2Tav+E4FmV8TTeYTkEDjX3fMeHyOouoOVN8U6Pq9ULgZkJAbU5xz0pMqWyoIOAcEUkhvCiRQGZFPOI88djq7rlvX4blZPA07ejiXO6nwCuMaATCEUsZWdgAJquh17snLuB/mLFrpTeqdIqQ2QJmhJgYLFGKMu204hDMvHHdyIGGOfGbs2h62VtnAJuOBRys8PTzY/fv3BqcKgBP+7bbrNPZtOF2jyNlHiLgnzKCAI5xoBxLyivTNihKc4tqQnmNXu3InVBVg/jevlBsVXFt1NHPDjXR+ifzI5QQ/q5HPe50DCQGkXULDKut8/IhiQJJ/9go9dT6nmKWYgwaI8LZ7w0hBUPnCy6kc5e9KWz4/FrU18FfQfQABKKCIMP63d69tu1vbcvnsMoRAAkAwAAm7zdrTZRrDJXZ5YCCRTgF0TaZj++abb7xgIX4HkAC6xVwiOgHH0JEnMEf+OXd0Q5ZRFgFMcBAj1RwhABh6NXbRWDcB0Yk4D8/lvFJVttsEn3h3htPR6yDcvXnjIMePP/7oQC2Ak8XVK+fnh6elF1l0nttHWoOuFYAEHzedE3RHkYiSxkiNTQSNuNE14jPnOc6UOz7fhvSS6LqAf4xW0KgydVTz3TNca4s6DgmgirFFVAWNa3ahYQRNo79JZS9BYvKdAiW5DVLzdQISlH712Dag8IxdJOJU71vru8KOeslR13GRdzqfpQX0LNkfnwtIoBwt2kcFA6TkSP9cQEKXDiiNvzi+UjHxTwQSGJGQy9Vcb3Xph88BJOBeBB0pK9sd8QAS2IK5TUfkIAt1H+UYii2WXuqb5E41IhIovyi7u4AEykTVb20yrR5b2m0nqKjPRzkWBaaboo257qSdqnaxXh96glGi+F6BBNbO6gISQj6e1zfKbdwSkEB9QD6gP9lnx+t6dcknAgnQiQok/KqLLSqQcDu/iTDLC4GES4ot5kpOHZNcYLww1FJqQRsTkOH7GFEdMI5DnQ46R/xNx4a/mc+k3+s1S4hzSZDnxjEVAu9XAhLU2GhT1CVFcen4uubYa2iUJGHP74U21mdosz5fPW+Fe3N+ckezFgCDkY3GlU1mC1tcX9XFFgEkbNCTft/szuBWCKFWIAFhwRAWBKx4H66fzj+NS1yHiCpsaVxP89wYjtzsUnZHJKij2TYVSt/Kh05nHUCCXgdjU+eCqDrD6Yajqt7FI78okIDx0enVeeNYxpNF3V0gChbGDh8LtrlTD5DmwBSrBnjxfHFXJC+7NpBHVWlx7CpLmPs9GEb+IvOqXeDDaUIawmFvE7QqHA08p9+OOxsPhjadDG0+ndhmtbSHD/f2/PBou/XKDujcsd15VXs4Ye5oDKPqvYfduz+LcY9siA53PUCCOgJ8FjqdLhuG51WLcyNd178NbNGWlW3GW1E+JI2ZH8fPiP7A31hDrG9OI7nD30XDaiifGQstQEJX2q2fh1QEr4AIEOpoA0S1dLTfw/Hk6y5Dd7eP+a9GETGD6AZGJMDhvp4vvEbCdrtxPgKQgB0YAgmgHUQx4Bqud1OHBNA01hcpAQANwK1ffvmlffnVW59PgAeQE7PJ1J12dg3J+R33JK/iWbAGzJ33DYNBONEOWCK1BJ0Y0ngw5xOPigj5c9xHugUADhh/i9nc9tvoWHJ/f+/5yt9++/f2+3/41iMk/s//9x8GvkLthtnixp6fV/b+A2o3bG292doG6URC+yEzQ5twWevNi5R+kdOLjztrP600RPCKxi5lsMskFOEMVvRrUNbkYKcayirPHRhEZASLUDuKEEY1U7DYtYe1HbxNZp0OEUYw5aveh/oj1+nKBy5DvX3k+e4tz6We6bKxcG3IKZULvD7H+DH2Qy57uu576XH5s7bJhp8LSFCHoMs5aDU1PrF9Y6nYYsm00tSUrnntu0ZpI8yjrXpejEjI7SzyZIl+2LUhdwBLz83ffw4gQfUqeYH0T8eyXb8l3ZvA/DYdkfsKdKxrGfCJQAJy6uroxCQHL908xRy2+VW5D0T5xOPruRc5prxO4IPvbU45nx9jhY2Af/gOuoSpek2638uIF4Ib7BrVRj+Up+pjUV8wIkH1Ap5B15vHXkqLepxGJNTFFqHFU5HFX21EApQp7CwCCUht8BffPc83fQV7LM0aayT0TXbOhDmhdikcKhISuwolXoML33V//q7EpISu3+eKC78RKGgbM74rCcqiId5Rg4Hj6gMSVEi1zXHO+D+FIfqU6qeCCD7fFwyK66WHcj2GF7R/VIH2QiEMo/ANDN7xYubtH4fjyja7g22Q/+7t5BpBVg0jZxf8AqcQ53mVeAnrJx3RiaZxr0AChTOqk+N6TG3AOb5bJ4XRqOhUWVMhqaJvU3Y5fZ/NYTJAC/WOzsL88AwQ8E2edaQk6G5zLqxzB14N3VE1q1Mb8NwAEmI+ImoAx3qkQvqeAAPuj0rwI0QlpNQGKgKmjWC+uhwJ0gTCt3GPajytx+F8n55zgKiU3daGx4ONvV3h0SMSACSMxwN3DI+HvRdVfHz3wZaPD3bYbD0qAQ4k5c/BDp4yA5o5DFEa4Wgj/LdHjYTLIhIUmafxwIgElV3Ks7lizJV83jUmp6GSfGNXQuVR/RsF9jAeLzyJXeuU6tDsJJdhyNxAVqOB4hP82EbHOhchKhAuG+8ufRzQiTGojKeB0aVfeM52FztK4ypSE0CLns4yiIr842Gq/eCtFY82nQQ4ACABDvt6iUiCAM/w/WQa7UoBSOAeqHuAeUPXBvx9cxt1Brhrjh11HI/PEdETRRH53DiWABm+BwCBtfDonAR0IMqGvIKUHNRn8OdPS4N74LPnozowMfIog+vFlYNm2+3a0xVA2//wD9/a//qnf3Qg4f/53//bhlVlX371dzabXdsP797bj++Q4gHZevD6CaNq4tFADlSkrhsu7xI8HR02oqVnvCKMl//4nOqc65pjTngseYayE0ACQk09jSPdv02n6v2cchK9gN587GmMft8U4TGdRptN1irAM0etl9B4tfxJhSMViCbPUW908bb/XohIyOn3Bf+vUWz0vL+88kKJ/3OdnNtQOl/KZ5cc13ZMbi58KpDQZX702T16DoGcn3qdTwUSwJs61i5Z2TW+0vrmTml+HdiAqpeUdvF9aaONXW/a6OSi9f8ZUhvUHmmz1/M55Rw4Li0ddtrm+MzWaamFpf5V1xqprNO5xvewTXWjppGj5ykf1Ge5LZ2vv+pAPjeddtq4uAZtUq5Rbpvk4IECFnoPnM9IUAIJtElY24DH6zX4nH1AgmsLSc3lHLg+SS3bOU4el9tLJfrvkhM1uGwn+/MPP9RL+6sGEhBdiAgEAgkfk9pQAhLU6MuNNSXG/DhVOrrY+TVKQIIyciMA2ouH6O9dTJ1/X1I4bYKppHz1nL4cJmVeFcQq+EqKovScfc9HIMGLxv2ElxtgF56nAlDX9FIggUIoN0BRPBEpDB7iOxnbbDE3q0YOIKz3yG+P4mYUShX6pHuVtJN3fUCxRhoDBApcwKcc33wtqVj5+3oXjjOdcwUScD04zOSTNiBBHWXSgN4zN97OaK8FSMjplUKX4+WYCCQcjpF+wBA3Ff4Yr/ehT8XACIphDFQEw9HUHSj8BgcHu5QBVkTuH47zSIVNODfYxcccQvmg6Buq2XuIuigHpkNwB5ZAhjoSdCYGVTgocGiYk4drVSkNAkDCdr3yoooj5NLD6dpvXF6ORiebTcc2GVd23G3t4d17e3j3wfYwznFsmpvDae9O1g7RCMOjAwqgfeSGV4dhL5DANVeFjXngPCPiQQ2u3Ojh59yB4DrnijLn95IhGEBC49zlNHh3d1evIZzYl0DCefumLmNMn7HRFTCiQ4YkWCClutRvWX2PqK3gESwnpJocnXcpIzHX3I1W0E/vnY+PO2qMSICz7WvPkTQAACAASURBVM6rIT906EACspfQxcPBwWEYTgAS4LCj6wj+xg4/gAI46c5P+4jeYO4odHPwT0hM50NU/z4ECIEXzmMbUj4H637QqUUKBHd8EG1wA/45xHPvEXGwP3jEhhcgHgWoMQUgkkAS3B7j8IiE+czPxTFPzw+22mzs9ZtX9tXXX9ty/Wz/+Yc/uqP95ouvbDyeOYjw7v2DO9MI+X9arW1ydeOpY/tdADAcN9riOi0lR4l1XDyiRBzfOnVAFkZ5QENv1bjFNZDagKKqABKUT9RgbTMkFUiA0RRAQlNs0eXTZFbXdAE9MGQXqoSRZpjH9SqKcCrd8f4OFAjIldOh/16ISGgDEnQeNqt1zHOWVsD5KNkPKi+6Ha7z2iSXHtfHd1zuTwUSdN37ZE+XmfKXBhJKEQkl+7NkfhXtWwESKJfU0Szpj78GIIF0RruS8iUHRdTujHlN/JkiEs5sK9kgVF6iPV/bPxfE86rNmgMJkJ2MZqW9pGAoeTuXfaQLOtDq3Ct/qi2L71U2UbbQ9uLvame18Vfun7DYPW092rQaacFrq64O26gBZjn/uf2by3a1FXPAIwfFSkBCl/+pQML3795FW6JAnvz9VxmRoEDCzez6LLWhFJEwtigI1SloC+0LdaFyZcZr0qjLGTtnmEuMUCU2JTgVmGqotCliVbwlQisJchVO+dh0PlSY4Bw+O42NNgcQvxUFeaErRZ8i+TmABBfiPfRTfL5SI3vZ/VEDkbdEESyguo4VVCNDzhnesSOGgl+on4A+61zzcYpIgCDwrg7Y1UpPQMGnipR/451CC9ei8bhKoaU5Kovfw6EOIENpXfmBEQlttMIxtxl7nHecR6GXC2COU+9PI5jh0kj9oONOB5fpQDiPhnyuXHhONZ7X7Rgj/D0AAwAJOMc7KqzXdUQCgQSEwgFImM7QajFa1vGajEjAc3u+uvRv5tzVu5JpBxiRJQzzxLg1IgHh58ctwIMAElBscXBAXQYcZ3b36tbGw4Hd//jO3n//YwYkIKolCncSSDhgJ9OjWAY2OY5seOyOSFBnQpUc5xNRDzUtSz9z/a5tXduUbhudFOXHMVJNcvnDz3CO8dKIBIYshuz7FCAB3RgA6klUAw0LBtSlXH8do/OiJDRwV5f0Q7mZh/22zk81jWgkNBZIXRcIJAAUQDG/SFdI0TGnQ0o1iOKRh+PeOzEAcEH0BsSZR+bswsHDK3gtdh6x+w86IE0D6CIt41imkGAM4AlGI7CDQUT9pFQKgBOHvVVuECPqAGb9wLtIzKfhCCN0Ge0p8Rywg8jj+B3RExN0ZxgcbbVe23L15Ekik3nsxN8/P3mE0dX1rQ1GM3t4fLb7x7WDBujysNoebHJzbYjK2m4CBGE0BYAE13mphgx3/fN2ik1NlfPCbFwrLTaYO8UeiQA5m2hFAUeXjy1V25VvvFc4wM5Uk+MMcB6xv/vY55tAAnheq7cvn6OWShuQwDHo+4u/05p06f/8eBxHesHzbtcBWHW9SvaLnqcOgn6f23WXHpePvW2MPxeQkMswjrnLUajHUkht6Jtbv8Ynnk8goW1O8V0pdeFT7Vf4B7nz5TZFsllK9/9rSG3gWnLMOY8QYFYbLOgjRSSnqMZcD+efFZymM1vqmkK6VJtSbWLYFnWaqRS5pl9Bv0FtRuVpAglq4+W+UF9EAtdanXXaJrx227zweEZTgE5oL9Kmpb2cXxvXa9aqkV25nMnvSxs8BxLy7zm/uH+JPy4BEn788OHXDyRAhxBIgBEDIOFjIhJKNRJUkJAZSORc0D6l47I27WjSqOV5lwAJVEa5QCeD6Zg4DkWpFHVrU5olRVtSJDoXXfdvG6sKbxU2+fN+zI5Cm6LuNTJSfYRPiUjw8XaaMWHM9RkicPhKLwoKzqMej90xFmc7Dge+w3OCd4iQYRjFs9lZmLC3mcMrVTffD6JGQhed5k4chWsOJMAxhtGP59U8ZhX0XIscSND5UVrJjaPc2MjbP+bzg89arIzzSAQc/Lj1nGpWmg/gg3wKGlWlUO+iJ4ABzgZqJMCBwg5nRBAEkIDUBlwHudeYD01t0IgEFKFjgTs1yPnsjJzAvZUXyOPTRRSLxM4pf/dnTmGZo9OxjkhAagMjEsyrLXuygn391Rd2PZ07kPDDn/9k2+dVdL3x3dq9oQXQ+rCx7fFgJ+xED8z2MD4OJ5ueJr1AQqDu4Si3AQldEQmkccq3LiMn8vobDqQ8UlnUx1+DBCTncoKfsa540cHFM/zcQAIjEs7HmYpQSg4qdtojhS/NJ6IRUPMk7eoysoZj5Nz0zc94Mo+CW8moRJSB1kjwgn5jgAYRWYPCiqBJgAwQXUOPRph5kULUTkC6AyI3EJEAOse8xfE0tKLWAkFR1O5Qww2/EbSBA0teZQcIyh0Hy05Hq7Zbm09Q7yPSKhCFgAgJFF/EPQAgAGUdJNCH4OZ0PPHnmo3GXlthe9h6HYjlemWbBFTYeGSHA6I+kN4x8Xozq83JNuut7fbgnoFt4MweUtQRCpymVBEUoXVDLtH/KVUmB/BLIzL4oYku5LqqTiX/KIhcG9nHSGECoECZqgW+MFcsootz1Gh0AxpkJK2+4phUbDFFTmFtgq4C6EREDNaEcknbB+N8joOymIZsm6PoujMBCSrr247lM+dAKmok6HzlfFyyH9psojZbqzQ+/V11Zsl++lQgQeVrbkdR5vbJv09NTfhUIOGsGHoLkEy+73qGkqNUsm8VSKANpE5vCUj4ayi2yLkhYBD2B+RgyCB+T4e6oZNkM0jB41xXqP7N/QqXwXXXom4qoyygDKJN7DLIAixSucW0N3WIeW++q35Xfyp3jHlP0gnlgcoTfWZen5EXKoty2wJjaNtgwr1oa7qMk428PKKDEQl98kPPV/tbQWalWdUZJf4oAQmQD+8+fEjp0xHJ7FFsv6b2jy4ovdBQhIYCHL1aXMfug7fvTjuxyc7UGgk1IaYdqS42oCBpU/JYYC6mGr65A4TFpyPgzJNCUC8FEkiMSvAcT84YJGAaHm2MoPct7thdsOPfZrzz/mQqdfIUPVQDSeeYz1wyBEqKuu93rZHAHOWPffdx9mhqFQI5Dbkg+kQgYbc9RJ4pah0g8sjrsWEnLByM0XhSRxy4kExAAg1yRCSc1VBICohjBX3kz0DBDdpHRAKOYcEZ/AYHAL9xbXW9qayp5CjoFEDI/67pX/LAOeXsd6tghPKfVvWnklAlCycZTj7plAZymwIiD+N5sFMZQMLMXr165WHd/B73J5Dw3XffNfOB4oSpMBxAF8wZgAQ6bwQ98CycH4AUHC+uS2OAc3R1NbflZh157SmfDn8jxNvHMRr4rp2hLgKctiFa1m298BzU+OGwsW9/9zt7dbUIIOEPf7DN8xJx5nZCV47TwYt2rvcBJACsQo0ET284BpDQVSMB/KXykXMKh7gaoT5EE07d5Two/bU5DJjD/Fz93Cs/TlGkL1ozNuHh+jfWiYBUvROewKZQwuWq1fn4lFY9IqH1lQEJqUXXGZBg0cZwWCGqAnUH4AxvnQ411UiNmVxWTyYzKcgYziboEY44ioHut2sHAXDeeh2pHXDYsaNfjaMDAmgQPIC5QsQA0gRwnckkdrMbngI9QVkfDSkloC8UPAzDN54FvwFIeHp68F3wEWRY6srgfADIA2uFiJrjwRZ2sutJtKQELYxHze84blwNbb/Z2nYT9S2w3rPxxKMWkJ/tEVPoVDKI9QcI8rR89nanV9fXBgBgs0X0ltlpNLYdIhHWAB7BCyN797yqgYSN12fAtdDlpPI+22jDi13/wSBaQAKyYfSRG+J4Zok6I484bdF+yaqKxxoObHA82HQyqYEEgi6kVwKkKn9VlkN2AuhQOY1IizBEMd4AOXg/vDOiivIJ+ocAFn7PgQQCsTkN1vK7ACQ092+i6rgL6EDNLuppBAAS9KU6v2Q/tDn9uc2Q65Y2WdXnCPSYBzWoRtnNteL11D5ruy8dAR2jPlOXo8AxfXLXBe9I0v2EffaXn6U1zFrC6SE7SvPXe0DpR4lIoG3yMUACUkh9rRAj5jWIUicm8Cf+lM/eocmRs/QeSY29G02l4Qfvhg8U6WfQG0jtmngU2NBr0IBH8dvedXakNMR5KWDKb5PrQM4HaUideNIpZGjp1QckYDo8NaCaekoa9ML+sPX0MWwywF7FLfAOe8GBc9QFstAVCpQo79T0nfla6hfh+HyjWAELlT1qe+jzqm+H7xWsIU+TB9qAmE8FEpRm+fwKJJT4vwtoYJQv1uc9gARP0/sVAwnBACmndGB2fXUTuxDpB1duydPLFQIOGQ0jh7uPUHJGobKn4uxjJDIRiYjnkuA+RtH13UcNBHXa25hBr6NKp+36JUWQAyMkbBoadCRUCOXzTfBDHW2CHaX5uaTYy0XzlgAB5ipf8s5nveT6XcfAMHZFJEUX24ybNkc5ajRgWxDV+Ecebu6FE+EwothfhY4Ok2gDiZoHXiU7kGq/HgzJPfbjmv67HAsFbpdTT8VD4YVrYvcWgpmhsFh7zdunAc15wz2Qg01h5+juJCICvH5D+lcLfzxnAuJIQ1CIHEtuTPEzQZNwWCIFIAy0k602EZpLo57tFWEA4Dv0i8d57sx4iHY4VQAS8Jz47vrqNuWHRxoHhTMjEnBcFE2L2gg4h88BRdImC6KGwtx3eqksWdmevBRGyMkVLwvVUYlUDhpEePUpFbI77LeG2o5ugGPnebe1m/nE3r66tVfzhe2enx1IuP/+exsd9jZDm8mR2WqztKf1ylaHnafCHKoUlQCCOowcSKhBWwFBsFux2axeyOJoeZQMECAbhWKN4cBEag0Na64p5YPSKelB37t4rLQjRxmvhr7ySMkQ5o5aLvNUXpfkhxpi6qyFEcSq/3Cmouigymy0aHTHa9z06tb5xHNhF915YxwJEzgH10G0QQBxMNgsAIT53ObzmS0cSBjaeDR0GsH5jYMcDjsxUkQn4DeMA/wVhRqP3mFhMoyuGJPZ2CMbTsO9PT8/2NPzB48QOB337uijzsFiMrX99mCH9dbubl/Z77/+yl6NK5umImAotLh6jm4QOA9j2CxX0dnBi4yGTEFdGjqji/mtHw+kwI/3opprL1h7ffPKi5iu9wdbbhGVs7Md0inGU++OM57NvZPDar3xYo3e0WF/sOF4YqdBZdvTyWaLa9ufwC9Dj2DY7g623e5sMBrbdDa2zW4VLcAIJiTHxLs/ICromFLKkkNPPhu5HPea8969gXzB9SfNUIZqJAfp12WQA1ChH2JOQjZ5BM4OtTIQlXEw1FgEvWH9naZP5+0m87zgnPfUCVaHRfmD53TZHGqQ076AHI5XXWXkjJ28wKb/3ERGqSxwhyS92hz1kn1U+r1kP3n0T9o5xjC4Xmo35uNSPVe6Pot16jPr9drsilweqUyhHHZ5yGJ9XIGW9pc/1ZHhGEoRCfna9cn8NjkL2dL3oqOp86x/N8/HZLPz99EoCthGt5bzd8wfajTpS+eXNkI/fcKKObic8MLF7OYDyBW1YqqpO+Rw0L14MgBcxHCn7j+ljURuCNFm5JhIE4gA66PPNltW1wi4R0SsTRzYABACwAM+3RD2qRfzxt8ARSAL451ACFv7KtjB6+M7BTI5j/mY1HZos3tVXuk14rwAT7nJhGMZCUaZ2kdf6t/kvNxGc+p7xu/n9Z34e24HkP9zfq/lYzbIOl14NLQf3r9vUhsaYoyaCeVa0738Vc/nqSTJLrrMJxwUAFu8EpDgi5paIiHEFy84bLmjEacEI+TEkisIfs4NwpKjqwpBjdFfCkhoU+A5MfXNfml5KVhyJE53nCkcc4OYRK+/qxCg0dxLHZkg/lhKKj1f6XqliILS9X9uIMHndDTwHd/BeGSjIQzaKIaFkHQoNg+FTlb+AV9m4VeqzHIBlCs1Gqg5kADjnPn9uB4FrDrZLoCx85V2IpxmxhGSfEyhuDXNJBDB7WupuVANE2goC6WKgY49Iw5yIAGhzHCqsROH32pHPzloBBIwpthZDeARhrOHXo8mblwjrFuNHjoq2OEkkIAh5tEFfq09QsZjdwCGLRy0xfzarq7n/o7vAfis1s/mESgJkfe0ALRlhKGfdkNZQR/F89zxTn2yHeVHyB06dXCX8bCz6/nU7uZzW0wntnt+tIc//dme3v1gA+SnVwMbDQa22W9shbDvw842iMKyk+3QttEqOx5GbsS4GS+dP7CuuD8KPSYCi989Mo67MKDDl+unPOc7vEk+K6JP2aH0yXVXelb+U5ley/OCIlTZpEqc3/+SQAKfC/d20M3BsIgYouEAMKF5RTsqAgk0kuJ3OlYBmOGaiApgmg12zfAZUQGITJgvoisIohOa+h5jm6GwKyJW1ms/lo4L6iaAX0B3wa/h2IP+cS/XF7ujVRYRH5MZWjJO7DTc2XIFIOG9AxqH/d4GB7PpyGyOe48mNhmO7Gp+ba8XC/u33/3eIxMAADw/PtnDhw/ecWG3Wfu87Hd7q1CzBO0tIV8SaBp0NbCrxU3dshFrudtFpBHk5HS28KgDyE9PX0AbSdShmU1tOgeQAidh6M/89Li2908PtkSk0gltFc2eUah1MncAAdEMVo0dVEDHB9wbX+0PKzt5ykoqzpj4aHAMmTk4Bh+Rv1gXLUC1oXdf8RQTaSNJo5p0ojJQfwt6irUg71ZI9UD0yS7ASQDSHnFwDPnIFDbIKVyLcp7RVNT7lDF8J+3mtlYpNcnnIHNQVQ5st7kjeO6YtQEJcb2wC5napDIj14d9NkBuJ+bHlvT/LwUk5OPkOuRzm8vIRq4kOzqBHjyOaZFtsjWf07Z5LM3PJfZ119pRN/St388HJLTfpc9Rd1vmcB7R0WYr5zZXM2fBGw4kZJHD1IXgWdpLXEvlqdL8Ekho07243k8BEnSsSA3hJo3KsFxO8P46DnadAEBCGcb54/l5Me8umuB8/VQggfqYdi7B2dL84jydj3wdNWJA56Th3/MaT7QFFFAm/ah9xHn4DUiouasfSPD2SKndnTJpPZFg5A4mdHNLcnxrA1yAhxKhKIH+JYAEMpgaoWp89wnZSxQBnk8FFc5Rpuf8KYMqQ+Tzq/dUgdc5zl85kJA/tyrsyHH1uK/YIUptHE8IEx6ObThBis/QDWFfI89HHnukAsJWg77PQ6vJI20CVRUaeYbhsxCI7F7AfHI67zyPdILPFLwEEjD2MI5TXh+dx3E4Hur4Kb3B8FVBmf9NoKMVSBhEKDOABOCNBBLgAA2RF+2hzuGQEEhAEUWMhS0jEWrHNAXm+VEx4jOPY1g8n4XGPUABd5gOEV2A9Yn2dLd2fb3wnXs4Cvh9uYzib9HlIdrZARRypYFcbpdjsbNKIIE7mDA23HnbNy0dEZ3w6vra5ihGNxzY7nlpyx++t+cPP5ptth7jAiAB3QF2x4N3AVnttx6ZAGfJgQTUGDiFseLrmhB60o/mMLvzmhaI86A7gm08zrXOASilxfpaWSvVNrme00cpIoGOby7nyCeXAAkcR24cka56DV0JPVd9RP45JocTNQx4/bhegANw9EBjpElEA+izsFo/vseaMc0G0QgAA/AdIgUWV7MUjRPRCaB57KgvJqDxKMbH1oy4u7eORNrAKbq64Jyc9rExdvT2oajlMrb5AvcDYPZoy9Wj7fdrGyP0tRrafFR5RMLr61f25vaVVYOx2XZvi8PJTru9oXo/xrDGv/Xajrug88PuhFIHhpoIkE94x/corLheb2xcTWyK6IqqMkQ0sIsC2rSCorETv0fUD1ISMHco4Dgd2wiASIUIo7nvY2x3J3terxxIAOiwXG/tcbO15eZgiOkYjCZWzeYOKCCdartH7QXEFG19fRiV4y4ubI60rsNTyEN+b4em6wV25mYV5izmlkasGtVYpzYgoaG5kB/U2wCe8RnAoaelTOchw1IdBl/36bROkWMnE90Y4e6l0nVuBFPPa2hxm0Gt9oM6Ebz2pUCCz/FZ5F/wR14jJR9D7oD36eM2Pi45yp8bSGCx4Pw5ciBB50aPVccE33PnleuHYnltIEKtrwupsX2y75LfaH93OWOl9YPe7HsRCOi6fml9+/wDj+g4NsWuuQa5ray6jvMe35WBhDafpW29uuaAdlMOJJB+EO2l+i2no5wO8nlksUrqM404VGc4t0tjXoOnAVZrWqgC5praqnYkx8nxqG+o5+v86Rw1Nse53Ypjmsi8sMX6Xvp7Po/4zIiKLhuijuxMNyG/cn14/a417yoW/VtEwtVNCLsUkQAgAS9GJCiTOhHCIpaXGqU0uLgIyhTnRls3qfB6ZEQu9KURCSVhmjNqblSTkZRhaiNYdqJL9+n6nXPE58JxnGO8Qxico4hNGL2e85Pv31eg4IKLlhRB6RKl9o3F87O0GxXEbeeqQGhLbfA5lYgEAAm71F4QRRhzIOF0akI7VdDy77xGCBUZ6R/0xfQVhr3iM6uuK1BEpxDXViDBhW9Siv58Ahwg1YFjqWucSJs7GL5dc6a8dimQ4HULEpDgDscyqszjhe9ns4XTM/OC4QizinmE6IXzpfxOsAXjoWJy/j9FxfsIJWeQSOwwzudX7sBFuzXsGp5stXp2ICGEf4QWR368B7jVDpvPLSM4kP+N+yL/ELUd1s2u8aQa2ldffuG7tROE5K2Xtnz/oy3f/WDrh0c7bJY2qcYR8g7w5LC3x+3altu154ofvNDfzA6nUdOCjrn8Ka0COcxKM7FWSMhp75aQ0zyVKQ0FB0mk8GQu1/oM2DZlWgISuJ4YFx0y0rTTpcifNmMzD43tMrq65ASOV8OmBmwS4EbH91wfpWiDQV4s9DwigCGYdBCCzg62QwpMNbTZbGLffPNN5Kb6jjeuFxEGzsPVwKMEiN/ge/IFjwPtRBRQhGCeAXvHgW1WW0Nxl2oycLACQRa77dI226XZcWvXs6m9ur7yYqCz0cheLW7szas7FOmw5ft7+9P//Q8b7gCkpfB1Q9RB6hKTiiAiagx1ERA1dDVfOD+gjgNaSWLw0bZybBvvrhIh/uCo9XYTAAJCbpFTDEQC6SQAXJCSBCgNbV7HlQO6+8PJ9h6xgyiekz1td/bjhwdb7fZ2QPHC6cysmnrRRoAJSDYbjgJQcEAtOV05kOB0lugPQALlCCIS5uNJHZGg9EmZyFQs2hs0zhtaDUOXIC6BBEQksAaMR18loBLX8/QUANXDiFjRa+cGf24A57KgzVFTXlBHhlFetDnwLLtU3LI559wgqA3lF6kNzG1vgOicN0u6u6Sr+ax91/ncQILWqOlz6rocDZ1rrDflIXUr6Jiv3E7+OeanZJ+VHH19rrZ1+GsAEjRFJPc/dMwv6bMMJLTRdGlOuviPekivyQgvpfU2Osh5gdcAkEB9AtlC+qIzThpSP6qZoxgpgASvC5XsKwUyNSIht285Jp1z9Q+VX3I6bM4J/cx/bXZCH/8r/aoO5/24AZXLzYbnzlOzeA2+K1Cr42ierT215zcgoQVIcOWWql3naBOBhDZHm0a/EiAXg8dr6EkbwSgDhDHGglaxS1xCrErKLFcOyhQ495cAEvhMOoec59+AhNIKxu99irxNmTTauz8iATvr2FHztUFYbqqdgIgE/w47e9lLhSZ2n3R8uaBibj7G78XOxigeGNXCcWwemkVHiCH+TA2pryuFx1AZkPUEvA5EGjPSHupdt0LVc46hC0iI0Fw4R+cRCQBgcC6ABDqxMKAXi+gKUz8jnCAJ+dXq8jTiFFnnVDuoctrbfD72FnpIOEW5hyOckcPOIyJQiHEynlo1RvqA2Xqzsu1mVxdrwhhQA8Od6yHWNirWe1RHKmKGQnO+BikmGq0g3YECMDKt7H/9/ve+4zvF3G7Xtn7/wR6++5Pdf/+drR8/eDE85KcPUcH+FG3ynrdr26J4E5yfybUDCUgh49rSmaDjeO7k4lGRmR3t+tQRb+MUnJsXcyPt8Pq5zFMZXeKrzw0k5KGtbQZJn4RQ+anGBOf4HEhIoBFDwREy7zsizY5zzEfTjpU7ljTifL5Bf6iJMKnsX/7lX7yVI+oVMD2BoBTGhtaLKOrFgopu2DmQGAVAQXfdQMLJVs9rp0/voDCb2HQycgABBD8aHOx6NrO/e/ParmcLO623rscX46m3KH34/oMdH9HWFJEwQfu+Q3OM9ASAWDTEEPkEIAFFGTEH6+XK+aCajOzqNgEJS4BsEUHhEUCon4JdryFSEyobon4Luk8geucAMCCiD6rpxGvP+J4EUg0mUwfZtmb2w/sHe95sbb0HIohzowBjAIknG84YZh91Rmo5iDRm/O58Il1PEMlQpxA1EQkMkaUuJk9Q9uTvjREd1yewy0gsRCA5UDka+3qud1FHpj42AQmcX4LEzdgiukydjlx3YAxd9s/ZMycHgWlp+I2gyR4hI2evdiCBEQmNLks8MYhifjpO/VzS3ipfuuRX3zU+N5CgUYG5rdgni3gs1lDTVqLGSaS1OF1so4YQX/y7NC+qB0tz3Pf7pwIJpRpbpE+dq3ze+sbXNw+ue04owNq9manXzmn0koiEtvX/mPk+A83TBs/ZMyWZpTzTRgNd80cgAecrkED60mupXRHfh7xEagPrXKlDT12k9kFuK7T5LOojqs7VeWuuE2COghe5P9Q33/QJc9nIcdGOpvxWPosxBJDQJls5p/3yrD0i5zcgIQMSiPJrtWtlBIQW5YZuTmx9hurnBhJKQisXdPlY6XA1hkNT3I8K+acKwlzIKVOq0soFgBJ9mxJX4VF8/k+s9kHn52OEqx5bikgoKVSds1wZ43N+/plA9vZZqdhKKrboQkwiEmAYosq+vyrsnk/r1AZfB4vUgfxeXCMFEnhv3dUikIDfCCTQyKNAVaNBd1Rj5zwVBHSFIM4oCkUyD9yL7KTjktCsBesx5kgNUjWacW/uguK4sxoJA3aYCCAB92OxRTj2GP96HWg3roG5Bg/0FQAAIABJREFUuLq68XcCCahdwPMYzRDnRb97dQQV0Y+5P/gG5/EU4aH4x7QQ/I6xvn37ti7wiDxwXJM8Ew4YDLuxh2xHMciEjqdCWAjXxnm4F+6P3HHkkONcPOs//OO3Np+MomAdaiC8/2Dv/vQH+/CHP9jy4d7mk7EhcmGMyIfBwLaHMB7RNnOL8OvJte3SroICJk5TwzD4zxSdAkVwJFLr0S7+wzxoREcekcDrtyn/nKbbDN4SkPCpqQ2fCiTg+dU4Ik+RXnRua1nGRHoknqTCnjgOQADXiDvQ5GkcN5tPo9Cpp/rsvTYHin1uNmsvmokIBObIB1/tvLsH55m8FcZRAOXPy8c6UoY8SvngxuJ64zQPUGk+m9p8OvIImRnAuWpkd9dX9sXtrQNdTx/ubf3w5MUXcR7+fjN5ZbNBRAXh+rimR0l5mgKKCDZgptcymTcFYcEXsMOm86h9gvNY0BQADZxpOPveBaca22Q+szGqyI+GDiIg1QdFGBE1dRwMo6jtaWijydROSKHAjv324EDCane0HYq0Ho7ulO9Rl2A4sPG8KcZW60UvCpmcW9QfSbLB1zdFJARNDAJAHIbsijVuDEMco/KiXdcGkEAaI4Bap8mlyCeMm7aEH4tq6pAnXowzxqpRlpTd6vyonZXr9TbeJF3xvoxIwH0p05Hac/56CST4tRNPNLrusoiEkv1xqX7vkm+fG0hQcFdtMl2X3O7QZwJP00kjYE5wwSNVChEJpfkr2V+l+S05+qXz/xqAhLxoJeleZXwb734MkJDrC16vND9tQILqWu94k7XtzO3JM5s1O/YkkYnUSThf9Vw+H82zJJlzimKxeKmNRXCT5/M39ZHy58uPyX0V5ZW4TlMImtfVc0r0z2flOWpb414E8RRIOPenGrmvthafWe2PtnXQrhEqo34DEjIggY4eUx2UIZ3wBlFcSJVcboAqgepk5+e0KQsSFxU1GUSVbpeSycfadlwJSGhT5MronyrI8/nI546Mqgyq801ErotRSuOL7NGf/ioxeunKpbsXBbX0mM0VOumuTYnU4x6GIciuDU5f2JWWGgmISPBjxggdm8auGo2/YzjoFOLqkOv9ObZc4LHoIL5noULSuCorNTTxt++apzB1Hlcbh14UMnbYGYngiK/km9HQhX2oghXXUkeF922NSIB7vUcrN+zaax0E5P1z1+vkjjiBhJubV+5M0WHZbqL9GMbH/GGMBwY8z+OzELWu6R/BzafY6SXfcPcdn+Ecff311zWQoOCEO2H7owMJcIJmk8hdJpCAHV2/DyrOL5cpjWJqp8PegQQ3YMeVff3N1zafTuwKjhjaB354sPff/dEe//wn2z4+eIs57DpPErCDwnDIi92sd7ZGcbrhzIEERCsoDyPnm605nR6yFrwhF2Hf91fN5lqqoaDoP9dVjQPllz4HxY/7zMUWc37K5UFRPqQWgeqEq8wCGASQiEZT0FYzp8HX4Ywi0oCOJdu1Mofeu49cLxJIFuBTFLGCkRbRRYgaCB4PmYMeMcPkqBMwa3aNY8Efn+6TAxpAFoEZhq6iUGJ0Zzg6aHUzn9l8NrGb+dxuplN7NZ97/Y7jem2P7z/Y8sODnbZ7GyKab3+yxaCy+bDphELQCfIBL0QYUAdhrq5m8wSWnGwDgNCLjwK0i51p8BgiFZCm4DuvqaUu6iFMplObzKZO196ZBudDLkGenga23G0MReAH44kXVkQ6xLEaeycH1BjYHk+2XG/sebW2HdqrVkObLCLiS1uQRneJcM7B46rjibvhOwAuiOhhJxZcRTcOsEb5jqTSW9BRk8PrtJPuS97FPLgMlc4+Lm+R1pTknBr+uZxVG6lkYOeOEz5jDZg+R/oJsCsiJpC0ev7KIxQSsCKpDTEHL4st9urZDkOgxL8l++JzAwm8v86trgl5I7c91EYkkAAZATCOQILLiESQerxeq2S/lX4vzS9/b3OSqFP7bLhSRNynXr/v3t4J0usMnbcs5bhzflBbPq5bTm1QR5ljye3v3jGKfZr7Mi5vUvvVNp1LuaD31eP8+wRIlvwYpa9mXmIjyLtQZBsUlA94VrUN6Ie03a8NaNC50nlqrnkOJOTPWqJvXVPaT2pH6Xe8Fn3JeG+KaSpfcz40Koxzr7zyG5BQr1h/sUWGTjNsMJ/MajSt0S9dCBJuGyKnxHKJoHPFm/Jo6GT9UkACmbmLIUqKrvR8fUKIho0+v84/HTDOiSo9MnWJEX8DElLoa0exReh5RCS44Bsjv3XmEQkEEpDCrgaa5p/nQl9piAIORobveJ9O9W5+Gx+5MZqMP/xN4EKda/yOHW93WhCmn/rXO+8k4IEKgEDC8NREKyjPkr94zy4gAQ4Mix26cZ5aPBJIQOgYng/GLJyo29s7N6YwRiix9SqlDqQaCjS0WGQR98Uz4roahul0jSKG+yj2SIVHxxnPj/t98cUXPhf4HvnIBCfCETvaqEJxxqkDCXAOmYtOIAEAKoCDSKOY22hg7ih5ZfpxZXdv72w6ndg1wrZ3W9vcP9jjD995nYTd85Ptl0sbnY42RuX7cYA7GOsarfbQIs4mtk27ljAqwxkZBIiQwu5irZrmOm5A1UBCFIjseikohGMIQJE22+TzuaJ8GXarBmYJSCCtKuDJ850WC33Qfy4gQXecyXuYQ9QVoPzUiIOYnwAYxpPYPSa4BeOBYf4AxkB/oM/b22tv4QoAITowbOzx8d4jE2Le0yqJ9T0ZZO1bU2tZdn9AR5JwBLd15E7tCO423klhs1464IXCjddXc29Fend94yDCCDv3662tHx7s6cN7267WVp3QwWFi01Fl09PQZqPUMvZwqCMKMFjQ6uPjow8awCpSELz+ie9oA0SMtAVEElT4fYKx7Oz+PsAPRCD4WEHXiB5Av3MANyniCMDB9PrWBlNsRgxsiUgd7NAhOiABCQekBoDChyMv3Pj4vLIPz4+2Q9FU1KG4vvIaDEAsKDcDFApAFDyuDgVSn+hgo8Ur6I9AQg66tRnQL52TZvfPIzhS6gSeF/O0S/dHxAVfrs+TA+DFPFNEW+PcBwhKWZHr/Nzg1evmDimuw6g3HMe0Jj7rYJB3fWkHEvpSG9qc0JdOW7uEKtlHJfvqlwAS8jnVZ8vH13ZsDiRgDeoNhCRe24AEzFjJfivZj5f+3raGKue7rvPXACQwIqFNb6n+eEmTHwckqC9AHZJHzOXzpDZ5DiTgM4spq62otNDGR2c0N4h23NSvGvWU5/erPIu1DeCXrV3pM+D6BJRJA21jz8esIAOfQW1enZscSKCPo8dQL/fRMPmj0eFN0WSdO24U4Fq0nUMPRMtx3UjQZ84Bk1z2/gYkpNXB5gt0HBwmvH/x9stAylfR9orFFjW14UzAIL83RSS0E8p5cUAa/KpAcgGgiFG+Y3ZuLJz3/C4ppS6CVGInkZE5uZNHxqJTg2t5e6csj1HnhgZLn6LNGUeZk3+TyZQ5KchyQzt/xtKclBTBJYooF3ZdSrFNKJZSG/L5yAUbpCHngrTFsFDMDUObumgThqsLtZTa4Mo7pTagawOKZ6HSPq6DHF8PzZ/PvGCYO6frve2TA0jaoADXNaISouDjmtKgcIdlHC3f8JsaleQHdQprYZiqgWPnD7/XRXO8MGSkN3jqMStGpy4OFLzop56PCXPQhL6GkOU88jruFCAE23/D/DS5x+40JSeYRQ1xPzjqr1+/dWcLCgy94/e7Y52HzbQIRiDgHnBKOD7MK3NMHQhAa7zTxh10fE/DC2P08Y3HXgiOihH3ZDvJoBXMDarrR8i2V1P3Dg8H2+8C4Dju9skBSt0w9ru6kwQcpPn1ld3cXNkCOd7Lx4hCWK/siA4Rjw92//33EZEAkAU7qMgVh/98NNsczR62R9seIwQPOysBUA3c+cJuJsLAvV82UkWk7zjGjeJ9UUy96fGe8x7l1yV83HaMRi+o/CFftu2olWSO3gdVq/teJUdCwSWVFTwvl4/59V7d3Tj90llXww/b1aA9rJdGxRAQwLGvXr2ueWs+n0bnlXGEjqMbAwwN7vgQqEBNjzD4DjbYN04j+Y5jwb3RNhLgF1IjMK+speCGz35rpz2KLe5tdDSbTiq7W1zbm9tb++Lq1qNkNo+P9vDuvT388IOddlsDcAG+naTUh+F258UVKTtP3uVkaINhGKerbdD7fof+qk1qE6oPgE4Rme0tZ/H3Cek+iDqINAcAcG6ojgKUYFoHQb3lauURB9Vi5ry3ORztabm2FdKPAByiuCJSHABGoI0qfn9+toflyuUN5PQe1jA6XAyjtgx0MnjJ+7y7zAvgA2Nw+YlaCwlQQ5SQd2vx9rXnLeAoHwkSa9FQpSEAKpECknb4U0oXdILLrTSfqO/Al8vuYYA3WNs+Q7ZE3wQC1e5o08fqJFCP4LjJZF6PK84LIKHhA1YzzsHK+Hw8xDyrXtaxqCPcpv9zvazntun+XFa02ZG5vfUp9pOOv02ucf7pGOUyCHTPwslYywCrI93B7ccE9rfJrpLswzm5A8n5o83A66qNm89x2xq0yWR9/vrv48v2oqV17rqf+hG8Rk7/Z/OUIhL6wGxdF963mYumqG6XDmLNJp2//O9zfmlSqXhv1SlKi27npWLKOW3xnJL+RmpD/oy00Rj5ws2D3H5EahdosAG6mxp0BL84L7yH3ovPovSU2x9Kw630k7pkqc+n9INzFATgNdTxp6ymva3jcbs9KWwex3GHTDxv/6w0SP5SusllUglIAG2+v78P/YpxeF21gfvV2Nz7xIDwmmwHp0ukRReV/wzf50DC2zdfxO7Lah1Ciq2NUrFFJSz/+0IgQYeqj6yLnwtBLDiOpRJUIqLi72LAj5kaJR5cTx1RjpVAAsbi4bDoX79DUa3+9i1dhmzbsncJ4D5FWDLai79/YteGNgWYC5M+RvxUIAHMGLvLEYJLw48GN4tZdSlS+GouHDuABOS8bo6xyw8gAcUCASSg2CIcv/U2cl/13qRXGiF0+jkGNT4Yio/vQHc5kED6zw2Gmk5TtwHsgHEe4NxRMDOdwT97akbkQlOoDocNEEg6w28KJORhbizqgyJxg0MACTvv7S6tfBKQgNAxzg+e7e7uje/mwoDGbid2MLlG3IXjOHAfOCJqVBCkcX48bO3V3cKLzMFAc+AzocuqmEB/jPxgDrcL9gQkIMpkPo1uE1AM4TiFQwIgwdtTeh545akN3JlGigKAhOv5zIGC03Zlo/3OKlRsf7y3p/c/2ofvvrMKDtZgYFMUv0y7B67Uj0N7PpiHbvuuIcK1IfP8H9w7T+mOEO8IhA/QVtMJUmpDznP8XDJESnKShlyXHCGQ0GZMlK6N3z83kNA27vq7wdG7frB4Yh19k1Jl8D2/w9q/fv2qjnABwPX+/Xt78+ZN3XUEAEJcm63yTvb2i9d1bQV0c4hIm03tfFanppYJ1pbyIOosHL2gZ/BqyCAaci5T0L3jsLHTDgUTB3a7uLK3r+7s1ezKpog02h1tef/BwYTDZu0pDlN0acGuAWo4pGKPiLKhs+21TQBKJlpDPwTQOboxwDn2+w8DbDih0KwXkBl4dALSdhwsmM/8OZ6eHp3PCbC6TE7yeocaDQBawHMoeFqNPF8cbR+RwjAAn6D14qjyLg6oJAAwAbURUFdhs4vj1t6Wd+hFFcEjlDWI6gmDOoAEyEcFEvAdUhuQo4y5yO0JymrqE6aU5IamgykFIMHtGFjr6eX3rpBGVXnkSpchTBmvtkJ+/58KJFBOfiqQgNa1+Ut5Lh97bojruW12Q8k8brtXfs8++ym3z/JnKd2fPEn5pzYc/mb0EPW71iIB3aD9sNpHbfPVJ0dVl/PcWven2iCkL77r9UrP37Y+KusR0dPlPJbm7uw6UvBO5+MvDSRcGhXEZ6V81ve232gjIiKhb/4UyGqlg5QipXylMgtyjfSgAGLwxMDlM4EEtRkoR9Xf02dSX61N9/NaSgPtfkFjq3JO9FlwjoIGvMalQILKR9q1uD5tckQk9PFHSb78BiQkCmkDEjB5jEj4OYAEEiCJUomAhq4aSUqwJC4yAxedhK7hO1SylwgwZUpVzrwPd+I4FgIJ+EyUkhW7VXnkTKWCOj+uS2nlzNenCEvGepcDUAuI/+FAAvqRu6GbCvq5kTYe1/UG8qrYLwXzebFFzItGJMCqRvtHN+qm0b5wPJ3UQAIibHF/AmIUUCqAuZtJoZjvftEQDcM3dgIp9KkIVICqEIcjRhp1ICGNxe+fQDH/O+0KeooA2q0lxQ0TnPSvwl+N41wBNZEBQxse4fwEkEAwRSMSYMiTd3AeUhtQ+R1jhRH99Lg8AxI0wiffDacsoEJAusG33/7Oi9z5TrB0g+AcQ1HiFTvEAVro/COyHqkNKLYYsiSiOnbbCCm3w9Gdo6vreQCICUiIbhV7my2ubAqAZmAOGCwQbm0nW97/YA/f/dl+/ON/G1xV/COQUKXIgv0RbfBGvuuL68GxQq44nB44HnDiAkiIoqCMSjhIb3E1UtoUetEQKQgQlR8qx/l9Vx/0klzi758bSMiNOM6Rj98LyO1tlForEmwCPVPmBpi1dJny7T/8vf3TP/2T08F//ud/2r//+787sADaA43gFakziGIZ2XQ29mKfiDxAFAIjHwgkeIHSYxT3JE0zpYd1P2DksQgo1lLDpGfV0Eb7lQ33O09TeHP7xt7e3tl0MLLt/ZPXQ1g/PliFQqfVyG4Wc5tVY9ttNrZaP9sBEQpVtKGsRhNDHQOAAiiQuD9GNMZoPHUa3Oz27rwD7EKYvofID6c2QB/3/cm2O0R2pYKxs4gOWG3WvuPmbV+R+oPoKBQddIBu66kKk/ncATPcz7s44BmxTQNerMa2OSDiy2yL9UI0z7iyw/Fkq+3GlputPe4OnvowSOlAjYwIAxTtJbGWTOVi6oEb28MILQaQoKCvytrG4GyKcqm8BFB6CZDAGgkuigEYj6NDD4GEGgBJYBHptM+Rcl2VOkEo76udkTs2HDv1VVWxxgSjED4uImHgki1eJburZP+0ORqla5YM/TaZmM9Pn6zquz9t1nzuObf4nfTYtg6+flnHAb1f6dlxvgIJKtvUfqXNnDtfpMVLZXWuC/y8nwlI6Hpu2s9tv7NGwueMSOD8kr7VV9D1z/VM7nTrsUoTjEi4dA3y41hskbIA9+GGFO0h3i93yCFSCSSoE097T22HnH5Ja1yfnHfVlmzjwea7ppNN7itxTjluvQ6/U17j3/kcqTyn7Uc/D5tIKhO5zvn4Vb6d+2ftDhSLLf7NRCS4FoehmlIb3rx+e5ba0Na1QRf0kogERUhpMFFx5sSqwpCCksqci6u7pQxpJjHk7yVHOleANCDJWBTIdERwPHcnSJS5glSmygVh17FdhKpCh9dS5ikpm9Lz/09ObYCjDERfhYqisQwrzI2nc0FTBhKw6eZ0kIotYveMEQm7Q0QmcE0ocLlWBBFygECBB4yPxiiBEIwxz1PTcXNdUXWcL47D5yOlG8FYhVDD8R7uPw2HuaaLFLGqig7ns0CXKhUCBUwb8IiEI3KlGyAB120DEgi6ITUE6QZ4Tjj19x8e63QM1kHgeuE6AB3yF+UBHv2bb77yHHa0eUQoOto7ss0jnLfNGsWEji7fPKQcIdGng3/Ga3dIkSBeK2HszhD4eruJrhFIHUBEAnLpXdYcI/qFwBVSN2YTAAkDqwZHu51UNhsObPXwowMJP/zhv2x03NvYhglIGBpa6UGuAjQYjMbupAFIQPG6Peb+hN7OJ287ivZx2IkFiHBE2oWkOHDXuE1R58DTTzVUeJ7KNDUqACSc6YOPvNHnBhKwlrkRVH8eovbEzlP6gt8iCqXmFYAB06mtN0vnmW+++ca+/fZb38kBkPAf//Efdnf32ukiii6ybevBIwkQ7eDglBdrjVoWL/QU8lqQXJB4jqH5nvaQwA5cH8CE0+suIhU8VWA0sMlhabPBwK7nC/vi+rUXQzyt9nb/5x/s8cf3DiKA3lCE8dX1lVWjgW3WKwdHEPUAHnL97GlQY5enTmvY3T8NrJpMnE43u4O3LUUXFnSHQdvUSTVxIATRCK4fjzHmIZAyj8uI3TCAdHPwDiKd1lvbe6eC2Imaza8d/ESKEyIeACKAzvEOgAAdG47V0Gsk4J/Xp0FILoqgbreeGrTzlIXYGXUehnxOxV6RooEXgASXi6n4oY8T36WIBDrkDANWfczv1CEjmQOELAEJcf+mAwvWbjqZ10BCbhSTn2iLKEvl+v5jgAReR2lwNIqUsOZ5Pw5IGLa0f1QbJ3cOdF5zUfE5gISS/XOJuMrnXD+3OT9qn+H+Drql2ica+YJzKT+7xnGpfaeOLG1GvOeOVtecn9NA+2g+B5BQeu6/NJCQAxi5/Z6Pr03XKM3nv7v8aQHhLqbbVONEnW0CCZCFnuYlLwVCoF7cLhs2kW44VOURT83HTRlVAhL03q30k6U2tMkojY5Qu0afOdernFMFSPLIWtc/s4XfsguEUP80X/uYg9+AhFizDiBhs1yFgZHy335qjQSCCMpwWBzNwWlTIEqAmmqA733nNYUTsr3epwIJXYYy740xsx0dHTEV0rmwIKMp87QTYhOn3Pb7b0DCy50OCjXPNUIhOrQXkx69Ouca8aLKtj4GNUJ6Uhs8znecag14GOLQc4UBJOAdu8osfneOVDK0NorhaEij7j6RP7hbjrFErn7Ud9D2YEqjfQYG20DiGBRIw7s7314sMtocIkLBX9JHXIU0HRqOVZFc1nKoRkN3tAkkaBgdayQwtYG1GyC4ASTgGjhegQSmo5B3wHtffvllrWi5ljjXd4HnE69PEA4aWj9u3NGBk4Rq83CU8A6nDL/zOH7GvGCXFXMzQXu65LDhe0QkEEjwCJdZOIWDrLvCZrmJtIhhJMfMRkcHErbPH2z57kf7/r//04anvY2PAz9mgoKLiCJJxgNypd2JPODfwd9XG+y2bmy139tktnAgCOkNMDmQm+6AEcBfgyEay5jLUH4uGaJdhlz+fW48k9+4G/RT7/OpxV7zHdtchpJmOF6Vp4hIGI4QSdMUKHXQaDFz+mKhOkS+BKh15Wk5WC+kNbx//2PdraC5PjbSY8ee9TYAVKDzA/6F096s134ZtKlAQow5dmoYdopzqWMI6E0GB3s13NvdbGKvr+9sPp7bcHey5fsHe3r3YNunpc1HY4+WQUeHxRRO49H229TpBCAs5CdcapehXlXWd/7xD/USmFaz20cbRm/nejwYIsGQpjOzsdMygMv1Dm0uN7Y7bOt6LwAuZgAd0JnB206uDC1VUcR5jGKPk0VEX6ViogALEAHm6T7Hg61R1HSxMNSr8e4NAIZ83ANbHY72uD3Yeh9FFWHSYd7xD1ETAajG3LKODQFEHI2+GeiagYgEAqkEfDH3tClIM/icG7XY0boESICYpVFKIAHyBjVb9LocB/lXHdU2Xi0BCbmhnzsVWmwxeOc3IKFLJqoTRjmTrw++p4PDtSTw7uo2pWBifSFTUKi0y9lSm7JrTLnDqXYQ79dmlyhN5zJTP7c7f9JW+xMjEtQma3vGNj1Wj+8XqJHQ5mDmujC3/dts0bY1cBmDGi1Z17t8Dft0dB6RgGPdnkEaWarFoXTLa5HXXX4kIIG/8ZnVif5UIKGbjpquDeojcsy6kaV2jvKYzr/OJf7WqNYuICGff84Dxkz7Ib9Hc8xvQELMRQYkvL574wYMgQR2bfipQMLZ7mfWL5kGUe0YCseoMAOBEdWl0uWOICMSuNBtTNPLiFkooRIr/q4NkwQkgLBInF0COAcluogQ55cQ+9wAVmPyEuM9VzT5XPxPj0hw8zEVFlSlQ4OPBmGurGtHKO1kddVIAEowQNFFL/gVRfLgPA3hKHj3hnjnOlLwcW24y67gkyond/BHIzcwEOaKF4oRUgnQAadQ12dURJYKBDURaMxgDggksFCaAgm41nHb7CjTuPAd+VS0jIYPx8x8ZzeO8NwJSNA2cQFAxg4qi9mQX1HYEFEGcNgwzof7p7PUBgIuvM9XX31Vp3rQYMfc4Bpw6hCWDcAAjgQK0m02aL0XxdjwfdRuCGcN6DGAjajGj7Xce/g1gYRo6ZeKXe5Tq79D7P6OJwEmAUjga2QjWz2vvcgdCioODjubDc1mY7Pj8sEe79/Zj/8VQEKFXeThwEPLx2g56rL3FH97DnV0acAO1fNqY/fPSwcTAGJhdxbOXg0meLH5QQAMeA47L3imMuwSGdEnHzE3pCc1+mqHHMUgW1It+q6pv31uIKHLGPI5Gp5sVEWND6zx3d2d/d3ffeXvDuQdtu7oBY82cxyRQhG9AHpjVXzQFwAn0HYUWQzAPOgu9eiujbaIRDis4h1zSOAwxhxAAkCJABsDUFVAbz442jc3U3s7n9r1/MoQyrJ8/2TL9492WO6sOppNhiPvGjIZVjZCuwZPsdhELZnpxA7DiTvliIRB+ozrl1HldRDcqQfAdYrIHaTebJGakFrGAoucI5Ih1e2Akw9+2m7XVgG4mE9913+KdCoAFAlIAKAAMM2BiFEKLUW9EhxiAwcQcB+vTYO2sDdXDmo8rZe22iGvPCITNqeBPe1OtjkAEIw6By4fPf8XYIJ5pAPqeAD8cMcu8YoDKMeDRwrlQALBKcyFRrTo/FN/lCISwLfO6oOGT/LUBt0BVB5rs4tyg7x+ZgETc9upMXpfdmA5nc5z9D8WSPhrT22g/FIbTO2zknxUfau2ZZcDnDsyuC+BBFyL+pS2X1tEl67xpePrkrfciFBHUDf38mfKP/9SQEJud+d2a5uO+SVSG9SR5BzrWNT55TOUgAQ9DjZAviGpNn9Jjx6OAU7r2NRfUtmi8iTu+bK1q/oXOc/kAAc+50Cl8laf3GmOe9n+Ue2Ntsh1l6epFlYbneh8KpCgtjl5gG2Lc7+Rz/obkFCiQP7eAiTgJwAJvhufiPSnAgksTMjWCe+gAAAgAElEQVSFytGuLqZTgczwcCp4DS2OvObmVRK8+bS4cZF2s3Nhht8IJOBv7Lbg3nT+eK4qbr3GJcKwBCTwejTcldF5/76l/rUDCZ5mkCISdG5IZzQkdI1U2CG31te/o9gigQR37L2Y18l3xBDyi57ohqJZ0poQTgUdC9xTHeNcAHIc4JEoTvbkY4GTzO/OdrvEWKzR1VQMFec5vyZ+gOGMcz21wZ2EVHl+GhEJNWiwiVBu0jT+9jBlLwoHBz3yh3MgIQqnocQZKrejnkBULee1NCIBz80oIhjeAADC2Rp4jQTyFSM3CCLgHshBpzKI6vXRKhNOP3aNcQ3sGHt49RFFEuHo7Pwzvt9ufNW8paLv7g7HnhvP49fbAG8QkYDrYTfaQaMEJGD31CMwprHTqREJw9PQTruTDbALtd3Y4Li1m/nErueVHZ7v7cO772sgYQinxQsuVoZq8e5AH0/+GWACcr8RMYINUtRMQGX6p/XGHpbLtCs8cCCLO8TIR4OTgoJzfUDCpWqg6zjMBR2oHABzmkv1NtTo+BgZXAIyS/KrFJHQNRa/7gA59ODpna870hb++Z//2fnvw/07++6776I2SqovwigDNdoAJCAtZbV6Tjn5UaMlsp+jWCPTGnyOrImAALh12gBgaGqWkK9xDu4NICE6lSDiJtpK4hhvpToZ2T9/cW03o5FVp6FtHlZ2//172zyubHqqbFZN7bTbeUQC6Hs8Ojk4sttFR6bxfGHD6Y3X6cBoEd0CcQLgAHUI3KlHFICk2gB0CCd8YKfjzia2swMiHOxk1aRyWewpE74rBlpHFZZBgA27qI2AdCg48AASxohoSLv/qP2xQ62EE+oeBL2jc8NoMTVERNw/P3nnhvFi5ucsweuTK+96AiBzneqaYI8Ic4oUB0+ZQMpJSsGBXMLYuoAERiCSntuABNXJSAfpi0jw9KULiy2q0ao2iRrkyg+U1bnx3gUkcNx67SOTeevw6o+LSPhrL7ZI+aWyizrKdUfSn13yj3PbBhCobOGc6tzTPtOI2lyWemRMivrV9VEZ0yfDc/sxH2cu/6j39Z20rufyu3xsSov+9ydGJGhETdvzt81DPce/QERCG5Cg66H0kfOX8pk6qmf8ekR6XRPFgmvQyaVc7Ft/AAlMvdK10mvQgVa6Dwc9NpGiVlDzysGktudSGci/+97bfovv+oEEytZ8I402aQ5k6FzibwUSyHuc47AdmhphbXJW5UPu53H8bevzW42E22hntV5FagOM3BfCQxyaUo0EAgltqDuJC8YHHBLvvQwjBrvM2PmAqYyq+tXIplWEY+Pz9rD38EiGUreNr4/5cqYhwysjkmjo1BBIYKcGGrDK7DwnV+y5MFThXgISqIy6gAQ9v+2ZS4Z4yZC/ZB4/Fkg5e35Rouf3akKG4vjz3ZRwBAaGCuF1/qs4vLyWh7k6+voS+aVAcWcBQELaWcMuujt2FfKDzUYoFDaO6uFepX5YedTAGNX6Z2j3FmHvuA8cXbYYBH1G3n046joGCnp8p0ACxnR7e+uOAmsk5CFZFIi+OylAgoNe6X7OI6liLyvrcxdSgYT9OqoGq7GD5yAY0gskIPeTO6koYgijAvwKPsV6DUfmNRyw24jw/f3eq7Yvrm48HcCdAbR7W63qDigE7tgK8vXr154fjrFjbgG2YGw4Dsfk9E/jkPIG46diJFKPOaaC2jiQEK03A0hANAjyvtGdYeNFZ71rw2zmUQlx7tbDtDH1s9HUtuuNbZYPHpXw9tWV3V0vbP34zt79+Y+e2oAaCdURDh2AhJG33sP8AFyYjyufI9SucAcUtSP2BwcRkAP+X3/6s+9mwtnbeSrPMCIUPLVh4I4XAIXaoEFkQ2p918m7ajjIjmTb8QSiOF/kXcojjBuv3IC+RG64/C8Uey3JrxKQkMveM9lvaFc4tONp5zz3b//2b/av//qvvv4opPh//u//6/QAUQNaA9gAEIxzEtFCUfl6vXyy9XZrA0S/uD472RERD3C8kULheu3gv3stAQBAB7PTAdEGWUQTwk2TgwEA4XqB+hyVbdZru79/7wUCb66u7M313P7li9c2RUFCgE4/3tvj9x9sv9rZoprY7eTK1qvn/5+9N1GOI8mxRRFbriS1VHXPzP9/13v27rWZ7urqkkTmHvuzA/iJQDojM6hSqabHRpTJksyMjPAFDgeOAwcKImxWC9Vjmv5TYW9PJF9tZPXupwAkWIWQukHkQa0n/+DpAFCFNF7NgIJeVH4YRFC10jWlNOVRLqed6j5UMMH4sOQlnrFBCce+VVnXWpEgZVTyUZAdZlIgzacHL4NFb0BHKLkt2LRR1nG5kjZL5FiW8nzYa7TE6nGrETn780XW73+Suk+VG+V4Ocu5NDJV6O6URK8AEhBGgT4jAihE0SCsWCEcTW2wiCUAAzg7sUgqgLGIDAkVXkIkE94HUKFOqp4yG4hKp8P0PEwYA2BVRyHKg2mirvwjq9Lw5I37/ZQDF9sVbwES6EjHRjJtHs2iCT+2hmMgwVLCXv0EHYJp9e2K2zhniPv7TtlNsSMct2PKZvPf+VYgwR9ExE6613veaYzf515PXYUxoT6FTKoedCU0/d9z/Z8CEjzwz/bH48zv0T5nmz3gQln0svPq9z8ASIj7P6Xz/TgMe81/E5Bwr33el/Ay4Z1z9lfvE4AERprxMzrAc/NfN+NhZzzXtHdGcNrsUNpIIAXW+zt7ILblvU8T+0m0a+/J79Sa9uNnunZMTY7lkJxAlEt+lzLOcRrsHwfKUPdS1ml/s90KKCPCOERUTvV1Tn/94EhwmkVlKRh077aPWuscf/uBp7AwHxyIC4ykBFuxQ9ViJQqjK3bihgWGHHN1zBJ7HhQDoi+xmelJm5rIdgIcDAB8DqPDDPlO2/BH/EwpKtzXhznyOVehMzN10OcMYXx+zxGfUyRXSulqTg3pnHv+3P29gvOn1pzTqed7penvP2UcZYEsRr+jWeCWpssFSmdYT5g41sH5gbwgHxekf3AscQ86jp6XgA65RzX12lDOjHJnso2wfDzLDOYeRt+ikGKx0jJlfXDWwTZegEAMTkMgUvKABQxEAAocH2+QYBzouAME0RPwth1qipODgAo/BuGu/kaYsONgGMY+hGIry3oAUvgsOuF4LpUtv0d0G846HPwpBY1r1LlG2TakQYGpvoL5D6cAJG29FDglXay0fCIc4eHUXZ3gTDarlWzWWzmfDRzAs3BfOEwEE/AK1vvF0sAYjOlut9NXOFhMj+D1GGvOtZf9eIPAdTombSdVfRkqNmBT49jgeQxtLwoDjmB02anwUfuJeYJe6kA2WVaSoWrDopA10i3OB7nsnxVMSMuLSF1K3jVaJhLVGxByDuAhz3pZL5cmQ6mBSiBiuzSVvOwP8rdfP8kZIeNNJxVC4VFOM0EkgpXlw/MVVNBxN2cP463zpsYpwx7hnNpP6tIzcC2Ah1s/3qChAcxTJNUHgVjvliHtr+U1Xn/O6W7KqF9Hfl3MAamxAUejnq9VdZKHx60AsEIkAu6N0PzT6aCyAXCJzhXlY+RASKVH2UPorrbT/UpTX+CwZiiTmGq9aP0EZVK7enyF/OFUX1OkwbMSHArkC4RIH3VscS/pNapAQAwJJ7nv5GG1lMflUv7j8Un6spRqf5T98xcpn4/qsANI2BRLBR9MtnIji4UcL5eaNnC4nBWcWj8+anTVpWq0EgLAqXOFNAWAg+r76yvamSa2n8PBBlhZVWeL+MHpT9BlSPVBlQak8qD/qBiBdaFdw31Cedo8RSUTIzkFYPfl+ZOuL4ARiPiqukarRkD+j6gYAbABY5paug/kfbHZKOCBiCiAHwDhmh4RBzam9t/aDh4HkkcrmWUvkmNSVT+q5RIAa+ybWEP4CL+HfUGdPpb3tPkC8OKBXto/iFwDYMR9iTqIeyj1v68qRFn1e+acfGOvmrJd+N6U/eLXnI9IuL0W76F9EyBDdKPYBpnqJ9e3f6We5phxLHjCSt0yp0PufT5n/8R6h/PLPnhHY+o5bCPnm/qM0X7eqZnaayk/3sFXaQ4OISNkaUd6G8cfPt0b328Znzn5nJubt9q/kzKuNFWFRReFNGEvIwOId7MR1Ae3ZTiWj9gxvlcxAo/lARNlNrZF/L5Juw7fiyOj4n2M89mDo8ulFnp5wljQ/5pac5pthoOWoL/j+3Bu/LPj+/v+xGuXcurl1cs43/f95pqnTp2Tr/j5vp+0AeM55LqgHcE1zfZ7YMODw7yPHw9WV4rlggTnsAW+vLyYL2b5iWqXYV8EwfEf5L7CHnVSMLfqvtPnU0BCGpCaq+YF9BSDw9CNvLONLBZ0DmysCDm5+rkDEnzX/P0ouH5hUcgggPncSn7jmE0pKr8A4vZRYc/l+M458m9VpHPd8AopXvjfslH4DYxzwAXIRTblRPhFx+fHi00V5isgwRjO4VThZwgtFYYhwd4z0sNekdROQ2o9kKAAk7KQ238fHuXnQyNfkusCTCCfUkUjRchbzyVVIGEjgtO4rND8X5Dg4TQWzgH5D7wM0REnEOKVMn5n27CO8DxcBwcZbfc5lR6c8EbMEClQN4Pz69vBcmeou452KWB3VT/XxsaDQz6MF4YOAAIaQl5OCSToaUY1Ri/YPBvJGR1yhBzjuygvxznCVev1Rh2Gtuplv98r6ILrEH2A+xMc+fnnjxZ5kCUKNgBIwCt0MqM9eD3l5VY4op/7Qcc0lrpAoAf3BUDBkyykSeB3gAm4DuNi82QEfMvCQKC2vGjO9QZ533kiHfga9i9y+O0f0ldnScDF0FSykESWIF1MMsmSVopUZLMKrN5ipSbxHyRcu8NJPr/s5FA3cig7OYKATjJp1JHK9MQTMQq6+Wo1ByOhA9AAIOwaSNCrdN8CkEB36PcCCYORGk4z/OYc60q/QftN+y1bn58zyiqNjbc4EvHedG249/Ly8iIfP76Xjx8/qgwcTwC1jiOoVZhDaf0zfeENjXVuOf7sI6IZILsAWPCdkeOEp9ZWdcHWNZBQI81U2Q2nM3B+ta/Qg4iWSXop4KiDa6NvVb6eNlt5v9rIQ7aQ/nyW82Evl5e91MejJE0n6xyRL4XUl1KBiSRdqP5aPDxpJFXd93KqSzlBJjdreNRyxql+aTwIZd3JpaoF5W01zaHFqRE4UWy/h6Os1RYA6gMARuiWthUkinh2qsBBkSayxJqAjkbEoUahdApAYq2h2gS4VgAkPH/5pOUit1srp6mRVHkh56aSU91KiTKaiFQA2WIoj5rmhaUuVL2SMZYgYtYIB6wDa7NF71yfPGFcMZ3K3RAOQrzcco69/ov3Oa1s0SAqyObW73m0Ue4BCZhjAt+xno/3zFt7OGJf/JqKf58DEjxHwpyN8fpzs/smIxbcxbENNGUvcv34V/Yl1i38/pwTH4/F1/fPvuHXO+/5VjCU9i73KO4zTM/lvQlset2G73Ifwu8eJOCYeqDW1qXJIcfMO2JT9tfcGM7p6DlHb27MvV00tf6m7MjhPd3EbH3jx9sysXM63Y55IMHL7tTvjPa81U/O95S8cC+ijMVAAsf23noBzOzv7f0lfJ+p3zEQZc8MByoBSLglC7E/QVmdGo9b4xWDWl6/xe0n6BJHnH+NLN3yR2O96u1a/xnXJdbplB6hDM4BCf97yj/qBvs6IuGtQELaBIKmCBXzCpJKkJM7bMhfASRYfmogLnJVH/4MIGFqc2Nf/ruBBG/o+IXG9s0bEvdji/2ceSCBoZhTmxsX3hSgESsaZNkP1wdeeg8ksE96eqc7hoVBAUywDQSlyMzxxA9BA69Q49QAtmEKSEhBnqjxViOQAN6BdAFjGyd7hZIvLtdbPcUrQ74xFRI3MyNis5x+r0RpWPA6TecJBiUcVLSVTjSNCiot3gdjzhONvjHyz6GSguNIwL0IJCjLv+MD4RjAYGeKwBBu6TgNjCxuDD3j5kTSxvpknBBUuMw5I5AAlndtX27OOQ3nzWar1RvgPQFIOB6Pdqqp7PZjf3766YM59nk6RCTgWjry6rQFwAjtjDfM2BHwmwKeB0eHsmNVWRp9HsEEcCMYwDICPhqBEfLA4SDpxldepGsbWeCEF6f04I047uXy/EW6y0n680mkvqhDuEiNBC8XnNamsl5meoINYjqcgCvA0rayP59kfz7LqWrl5VTJS1nLuRGpIOd6woo10RpDvZbsC/81HQ0yjDNivJrTRCBB6RnDsn8LkMA1GK8jldsWrRnzOmMDlvrhli6YM1S97HOuuS5uAUZTetDP++gQ2jpary11Bc8qK6zBWteEEm+mCB01edTSoIgqCOsIfUVqC2VOq3ssQxlRLS05GvbIR7XxuwYSEnB5IEqnSxRI0HYG/gaL+BuBhLSrZZmKPK4K+fDwJE+rtaSXUtrDWc77ndTniyQ1eAtSQcIJCA0h0/Doe8Q1ZKkU20dZbjdKYnjpOnk5H5XQEwSHp0tplRk0xUBCeoMYd0IPmTLHHLrXyEo7BVsBJFC+Mpzy2xmBpEkvqyK3CByk8GBt6z16QdlPRANsNwsFHpqqksPuRfq2le16o2OvdkOaKWcCgI0q7aVNDUgQpJIhzQdRRUhBqMWqOiing6X/xEDClQwAgOsMwmH0JWUtBgy4//P9wYgMQALAlCkggYB2bPdQ9+OV3/OOIuVrznDW/rziOLiuckTddvteY+rq1DX31+f3BxJiECJu45wjPPf53P2nPn8riOAdE8w1iZcxpj5VjLYKn+XtZQIJ046gRbN6u4DyxHv+qwMJg30XDiP9Wov1uL/W9KQBCTwK8naAH8Pbsj8PJMQOcAzGxFU3puQz/o4HBjRaLNhXXq54yOOvjdcivpeBLBf2h3Ie2KECx8EDCf4+HGNNjkTElvL2jOm/t8ad3/PA3hyYENtf3nGnnvO6j5/7dIx7enBKV0/11etuLxvGZ3StM7l28L7unz6VPzSG/SaQ4K9ROzSAW5DNHxEJUbDEUOoLSFYYqKS+Ti3whuSUYvTOzFsiEoh+cWFhwrhwEC5Kg/gtm+69a/wi9b97J2pK6c0BCXPtihdWLJBzhvaUI++N9m8FEvxm6KNCOAexo/lK2UcAk78fflcgAVEBupEEtnJXjgbPVCUXBM5yWGGOAolGaHqpBIPsZ+zs4H2+5xUhfn8LkADEF3wJSbEyAxYRC0uLSACQgNQKv9lTeaPNJF6kYvIGJcfSAwk4acd4+lB9KnjdNILDjPvw3kztoaFCY4W8EZXWbLe+xpsS/obTCicKz2QJSl7nx43rmicrdOqQj00gwda7eUMEEpC6oMBIbiUtmfO23T4okJB0maY2GDiAfGLbCOnMf/jwzkoZFZmCMgAdcD14CvA8fMaxmdpUGPrp0X0vgyiJR4MeURG4r+XDb9TwQ4lJ9A/5hDxdsD4YwIKIBD1JqEpp6kryvpclque1jXTlSardi7Tno7Sno0hZSgHwILHUhiLpZLXoZbPIpFBeiV6f+6Qs9SInRGCczlrebl/WsjuXsqs6Odcoi4coE/h0mk1vder7RAEGpjcMQIK6gGZkqMP3FRwJ3pCaAhLqphwMITpI1NUYHw84evnnfd+i37h+KNu87whe3day1K98Tvw8gAgoF4o5hZxuHzYhZQaEo6XyYliEkJVzVH0LksZQZjDrxlrteA9AguoDMCIEjhIzXOxvyM3oPII9U6kBzVkP+ek6U8qr0MkKug1rAmBWU8oqEXl6WMl7rJ9iKfXzTurjWS67nZIZLgFkIWoKUoFIAoSu4vReZSORbL2WJXgMioVU0slLVcqla+R0LgNoVYcyi6iGINIBKABgpWVulTYxpDuFKIrQZtuHLdIFEQdIv1D4AqlfmsKQasokIosAIui+nvSy1mgF20VrVCnpOlmiTK2mqrUaWYC1oBEIqJKDaBw44Bpx0BvYESImQMRIIAEEkZbWMEYkXElJSG0AcHEPSKDeiHWLzqkDEryjR0OVRrR/rnfw/N4/5SjGBu6UlHNfnJJvvEdD+dYK8eUfJ+9/N2CWp+T30xu8s8E+eRsltgn89dS5/npvk82BiXOfz9lHfky8A8L2eEf99hjbYUGcguedfi9ffp9m/2+Nmx8LfI/61svZvfGd079zn8dzO2fv3pMxPov39Peess+1elZIbVBbUqvbjBwAcyCSxinNRNT49e9tc/4+ByTQPmbbOI9c736v9PLF62ObLdYlRb4a7FvKE+1Eby96/TDKWoh4CUCC2jEBUOBzpubEy9zUXPl5s0OY1xwIHAd1usMzeR3HYW7tcs79vEyNl5cL3psRvTxAiMeVbYHNyfv7vvL3OSABESs/gITfCSR4xCpeOJjIQZBDRMK9jYZCcCsi4c8AEmJB8kr9fwOQwE3JAwlE1Ovg0MXILRemBzriDU0VQXA8TQHEQIKFEds9ECoLg34ZjCM4UHC2jvCXrqJV/OkQ5OYukOAyY3Weo4gE/A2yzxQKGylODkgA0SOQLO/Y4HfmpbHygR8bKuYBPUeUQygLRdLBGEjgGDJSAfeAgoODCxJSr4jpwCtZZJbJ+XLRYdcQ5LBR+A0DjqsHEhiKTaPEbyQe6R4MqNpAjRFQshMuO51dKgeCghy5VWmgAkdqAyMSACKQdMwIz7IhxP/hwbgJEJGA7xJ0QB472mY57BZ+6jcMyhqJGWkw+rHC9Y8I6w7IM9pBIIFjgnx4658x0XOu4eQoqBJOkQEkVOBC6Cz0HPExaVtJc9gpiNAe9tKVxpOwBqM9SOPSTrYLMSAhR4UckcfNUp7eWa4+yOO+PD9LnWRStYmcwFx/quTL8SKHcyXnupMUFT/AnQByN4ULjCMB6Q0WjXB94miwrwMVZiw/b+AOAK7LR8UJvdePNIz4OqTgBNnj474GSMB3KHtM36HBPGfoekN/ysiA4w/Z05KFKCv6aBVFEDmA9xCRYuAZxnFMDyLAACCBe5qtT0vN0UoiIbpIRzyUH4ThMZ48gVzYIq3AK2K5vvY70hrwvA/gLwAwhZKT5VmWIvJus5QHkH/2vZz/+UWBhAYpDW0vD0Wh/AgAEkBwqo5mmmi1A/yXxVJyrdZQKD/CsevlBdwjh6MCVydwtWiKAKo2wIFXSCKULzTeDU1xCASRBHPQ3FTLK46pM5rCgLiBxKIUlFwxN74UrV0O0C1LZb1ayHa50Gu0FgnGCpwSjY0hiG7z1VqyvJAWpKvgZgCYBj2ISg9woLpU+QoqALidReag/QQSYjHXqDdUo1CCTDuR8rqONgn1hjdyB5sGhJptqqkNsdPCtRLbNrERjr+9XMYG7Zx8k3idbfKv+H0uImEOSLjvjP05EQneCaKu4eucszjnjMwBCX5+xnU7RnHOOdL83IOspg/GKJZb90C/b+kv9tvb2n7P5n7o7z3l9M3J19znc/2f2V6u0oFi2fdzfQtIyBER5jgSRgfP7J377ZsHEmKbNb7fdWLs697OAQmUC9/uKx8pnJZ7/eTbpP0PskRZ5z1j8IL3Hfdr21cZkXALSIh1lp8XL59Tssb+x3Pp+8PfKbN+fczJj7dPeG28z08BCbQfyLMVyx7v6yMS/PoZ58sOlGI50XLesLu79geQ4AVPJ3c4MemHiASmNsQGYuw8eSU8TD5OO0J4pJ9ILwixYeqFTBWF5mZ++8+UovLCEQssr58DEt6iiO9tlHPfp7KMFRzHcG6jnLs/ZYAn0Tx9J6ld0xrrv1cC3Hw5V/c2s8Ti04IxBQposmQbWzRycdmGxWIlqyVY9Y0pHosUp4lDpMwE+6qPSJhS0Bry72pCEEjQ+tg47QXxIpyIFDXXNZFCyRdXm60Uy6UsVkb2Q9AA7WLuPseIY+MV5gDK4CQ6pDYwIoFjzXGkM+ZTHqDgACasF8shhJrGhRL2bdbqECEiAe8zjzd2wJgS4ccJz9Xv1OY806Bhu7h5qOw4IMHWvAEjBBJQHk+/H7gnOAaLxdIY8bssOHJVmGczniy0HHwBVs0AQALajqgBA1ysDCTuwXv6DZTv0ZmjQU2QCdfqCfTKxs9K+J31xNjK7YWUG7FSmAC5OBZ20mzzDIcPOgAOdXU+S981CiSgOgOiD5DW0B5PUr48ay572tSyyhASX8gy7eSp6GS7ymRRZLLIUnnYLuX901Zl/3A+yefnL3p6LPlCLq0okPDp5SBf9kc54AA3K6QGbwIcUT11hmGA01oL/UblDK8hr+PHmPJwW396vUeDBVcPRkqIbqAeoaxj/ChH1ANTxtBbNDfvPYBvwfmacyLYzvgZ1w6BcZKo8981OtfwLG1dWBSCOr0KVFHPBZZ19L0eWbPtPqHcXyCOHeQocJQAgBp1LuKxsL6ugQRWeYA7/G8//yzbRaYn/N3lDOYWLTGKqBaQLO7+6x/SnUpNrQE/wRZAAsBWVasasqKRBAARTji9R1TAaqVRXFWWyalP5NN+L8+7vZzrSipBJEJjZJ50xhENoMCUjmg4XbUxa2uLJsM+jL7hmQAImJahrB2BkwMAggJm4GbR9zoFErabpbx/2MpmtbR+Ari7lNKEco7QYyhVqeVRQQTZoNRjo6kZNXSn7gVw6FFlwoAEBHpMAQnjXqTUsNJivu9wJNxyvtBnLfDZpgNI6+XMG+XxPSYNTwdk0Oj2++jNdYL5dQc+sS0xt/+DMvvezxyQYN/9fhEJsQ0a24lz+mNOR8yPz0g6HuuvKSfmXntoy+IaHm54R2zqu759fL6XLdrZ3JvYX29zeDuWsjU3bvx8bvxiu/Ot9+V1fkz9HuLXAH6flHGAkxGQwPHkGN1vzzyQ4MczHjtdnzNc7x7M4Fixz5Rt2i3cJ71NTx0wtXeq/AEyjjjqPLhEueAYUmbt1faxudQGb9/H8z0FJPhrCG5M9Z1t8vYb2+6BtntzGOtWPxaxTeJljjbAuD+PPEd+jAagPKouN/aHBPHXYAIj9n9EJASyRS8UU0BC1r7eiLwgcyH8EUACJwuXQdAAACAASURBVJ1K+M8CEmiQxotIHaQZ2k2vAKcWhDcWphTp3Pf9JhEv1rdsGnP3p7KbAhI0Tz8ACX5Diw2qexsZq4WogT1UbTDCRRj0sL/RBqQ0LJdGwoXIBAAMVWOnhm0/nvJxA2V70O5bZItqDIZKEIxs0bNkkJM5IAElz7oEp2GwOVMlXwSQsICju1kqKZhPYyDnAOQU78egGsZjcIoQ7RABCR4wwLU88cd3SAxIIAHGOZ02Ahf4G6XY1MkORgsY1n1epleqPOX1GxvaDqCCaw5t9KCDjh24SkJqA8O4rbrGCCSA3V0dcVfvGM/OczhqCynSpT5nJLUxR4tAxEheZ0ACeSdwYowf9JFGA57LyCW2D9eQvJIGHK6nPCO14ZrPwq7HNTruLQEO23THMbaqEQjBRvg2gQRcj3B0sNSjWmSB/O3DQU5fPkuzP0haVrIMlRuW0iqQ8LgynoQiF3m3Xcvj01qJG4/ng+z2e8mXK8mWa6n6VHbHSj4PQEIrL5VIFTgS6gFIsHKR0E4IBVfeikhPWYpDqDIwY/1xY40NWDWAcjtR9YYb1yBepwxhXn/PSWCT8Ax/b2+Mv8Vo5TO87o4NLwAGmHNEoyjBKAgNA4hFgkVLW1iEVJoxtQi8BJ5TgxwIAB9oZNmzWUHHn5KlkoeIEYTq82SNZZAR+v/x6UmeNktZAdBoKk1dQMWGFFwAx4N8+b+oCtJI39SaLoNyoohI0DSCwJmBEH+UcTzWtdRIK0DpVRAxppl8qTv59flFnl/2ypPQ5ri2lRIRLimccVibmepEAFXKk4A0BaxdfQZSx3qtzoK+Iwoi6VojU2RuKcorotTiAL6FlnWdrIpEAQREXjxt1pJCl5/PCsp1TSNZYusRzwMohqoMFwAe4EYQkTLLwVepQAJSfeoAJOB3AglqsAajWbcVnY/g/KK9dyISvCMQG746Xx1AvDEk2Dt0tHlip8jLrXcUpvbyWUfNVVyJQYS37f+3K7bQsbm9zkaZfoux7/ecW45R3GaGRt86mJpzxOfsm7d8P9YX9+ZzahxihwZ/E9Dnwcwt25AAuJcTfpeyOYC6zuHmez4iI3a63qo/33Ld771mamz9+Hqb1svPsKZBNhh0Kw8H/Bq8n/72diDBy+XVmiQB/Y0B8G2JZR73oS3CfTLeRykft9ZL14ZqP1H6wL21z/15KPV6h2zR24TxGjS7nKluNgCxjPmIBD9/BGi8jiSgwnF5Cxg0ZUPcWq+x3o31m7cVaPPEMvf67xDdGZVvZUTCDyAhOHAe0YqBBDX4eysHFU8SJ2JqIXnEBwPNQZ/aaGg43kpt+N4RCV64pjaduTrocxvZHwEkxEKvSjaglHOGyFz7uFnRiaViI9nfW4EE346r30NurZWgIbqHqg0mDZh3VVhpLivUPV+ttIZ3VTZSwqCsLsYejlzgEApIJ52Kic6fR5cHZ0YdLc1QMEUYUht81YY+T6VPF9IkOPVNJUfYPiIS1q+BBDyTRH14nlUYCOX43EY/BSTgVBxtheFM5x5tmgIpWFUB8o/n4Xo6xPgOa7qjrTAmYHzjOx4hRrsIdHDtMa2C1Qm4wTFlQoEchMMFY+iyP+s90FczXq6BBGSlKDmhq3dsG5kBIOvFNnAQGIDAHHJ8ZpEB5owitxrPYOQHc9MAJPi8UOoLzi9BGdbL5rXsJ8jgOJaWJ2+ACatuABgwh9gEkikluA5jsUGouKbP1HIpwbFQa843Ih0QlfCQp1KiKsXnT3J5fpEEPAltp2Ug10krj1kt71eZrFe5LItEnh6W8vSwlq6v5HjcGZizWki+fJC2S2R3KuXz7iDP+1IOdSe/HGqpNbUBoeiZAExANALOhJHeANJQfTVXdlDTI5Cg2+kNM+jaOPAAAA1VpH7w9MADOpR5dQCdgcF7MDJkTj9Rrn0kiTde5r7vQ0u9UUr9iHuZLrN51tPvwuTNDCUjBwRXBspDPjxs9TqUh0R0DIAEpNfge/hBhJSGQyYGVvGHpz++bjY+K0AeqCWPcXZvkX6a3qNEi72s8kw+4rnLXPK2kTVkar1QUsXzy16e//MXyZHiEkqB4vN1EYCEUCcblQ8AJJwayEqGsiSSFoWUSSa/7i/y9y8v8rLfC2zSHsSLfavXW6nFRACkGu+GBTlwbWrkU7bWSgvoc61cIrVGJwBI0PQBlHFGvXLwGYWUHqhcy9xotGrJdpnLu8etvFtvJAc4WR6lPZ/BnCsPm7WSMSaBKwdAQgnQAqUgk1xOmD+kSAYgAZE5iEhAdMJYDjXMglaNoOE9Ei1yv4xtGPwN2bgFQk1FJNBG4Frwe04sq7QtYgDA20dz8j1XteHuwtYQ+/tHqmz/9H0Ilr1Nf/Ae95xHryvwu+e4mRpbv8bm+jr1+dz4+rbGgIC33e492zuB/I7fhyh//v5sF6Mbef9Y1+J96mLem44idduog0an861jNWcfvvU+t677ViChbQwkJIjA6DKOKWyq2z9vAxKmbNdhL5mJSMD+RV3gU265xjV1K3Bfsc1+zdH+vQUk1BXtrsA7EwjpY/s/li17/nXVBj/Xvn2UrykgIU6dioGEexEJ3p6gHHNv93bC3Nqa0qvxeMX9Z180AtHZ5bHupc7x97tez6/TnHCP//Vki49go8dJw3ASbE6DTmwIblTyo4Dw+6oNVGAQLhr0MDAoFPGmqgN+FXj7WmTwXTovvvYuhcdHOsRKj0JxTxBjIyE2KjwiPrWQ5iIS5hTtnKKOwYvY6GCbbiH28YLyCwVtm8shxDUcY57i8nvqvCN0FeHdwVmOx/y+IQJbEvVUzTg1h6YzQi5VrmbYI5UBMrBcGIiAmuHIZ0f+P4x5TcJ17VSDdWGnh/ghiSDnkm20sbneCRBqb9kWucr4YrlRskXJUNe8lQp148H0v1xJvlrKervSyAgiy5QnOt7G8G9OMjd6/G4nnDiTttNcGhZeXrhu0B9eg3twc1GHBU4pyAgDFwSfh/QLvP/w+GhRDMFhxnjhGnOSjIjSGzexw4b2EESiw4TrOaYAErwxA+AAcoH2YM4CkbCFWLsQPCvp3suHp5+GEHg8Gw7dCErAWTdWYpwSXxvnJOg02aO+4abHv9kWRolw/fDz9cJYewmcMNIB31OQJbP+IMedoKiNnRE9ogwfxgNlQJFuoZwhfSfrZSGrAkBCrrns3WEvu3/8Uw6fPmm+O06NH7JOFs1eHguRx4elvHtaaZpDnrVI3pa2Ky28XuVvLXXTy/5cycvxLKdTI6culV8UUOjlWJZyuiC/HUOdSlcsRRC5o+WxjJxOy+AFm1/HIQEZHvS7AXj88TqCMuKjWbxhgYgEbwBdz3F/RYbJfQHzSECGz4qN4SlDKDYGYl09pWv9d3z/pn+nUdANQCZ0G+ZgvbFUnMXCQvq5ZsrjYVjb1h6TUwBQkGfypSA1xvp0HQqZsWqNIQyqW9QoRlUDBRoS6ZuLVmH46WErf333qAAVwKnzy4vUn3dS9ImVXRR8T/R3fF+BwqZTIKmSRDkRACSAH1nfSxfyty8HLStaNrUCCY10ckb7Q+lFvAcgAfoEqQV+nsBvkybgNrAUEKQIKNDHKi5q5RvXA0lh8bdy4XSIhmk1Cgf9QSTFtshklWayAJkl9BL4RALxovWlsbSm1kCabrGUnaRy1ooTjb5fLJZaYQepHIfLRfJiOdgqmB/qZ8A2qrcA14SIGnxGx9QbslNG5GAP9ai9Mk1kS/mkXcRn+xPlUT5GjoYp2bxpR4SIhHjfnbMreL+58o+xI3D9nHG9xHYJ+z7H0TBnH8R6yc8hn3HL7lP7MmxA3s6LHY9xLEanYKo/U3Nw61435yv64P6Judletxw53IqRgB5Q8ae83DNpf9xzWqfa7O97a47v9TV2zHCtbxP7x8MJtp3fo63D71ytDaRGt0hjMt1KgJPgC95jCWv/fa5HpKrNkS3Oze9caoPfD6f22LfICdvA16t50Go69hNfh/e4f9Ou4/zbtUbGy5LGU3qHcuP9DN9mjOvUHLONfn3fWlP31i/JDm/1b07P+edPjc9bxv++fE/rDAIJKBX/z8+fx1uo3QXyYtgY2PO/tQVh7vu5kfhjnnP3Lr7849cCCb5qAxcohRXCN9bRtvA/CgSFbw5IwPU84fVAAo36PwpI8NPgf/9XAhLihUjliTGKAQeOtf8OlYI3bOY2Mm5W+G6cTw+nCREB3hmIF+t9Q0HRKstDDidYcG6G/PMskc3mwU5+NxtNb6grGJOloKxg3TRaB55AApW2PzHD83mK/VYgAX1GuTT8FAASlnDEVwLYBEACDEeEBiPFYbleaESEXguHPSDCeMXfHsTwYA/BDi2fFgEJsSzSIOLpKlFu3BsGOqN12Fc1/jJzrgEk6Mn+wsL1gdBzc6UzpP0NEQY0HGm84DOCHpgHsoAzyqM8XIZ1bWvSmPrZfzXVNZdvLPNphrQBKD+9/8swZhZRcTaCNSW4y9WJM6URwMyBMNIiULwh4jdJjjU+Z1SCXyMEH8BLgPbh2XBSACTQUTQAw8p4ItLAb7Qg6dtgPDJrH9JrLAWlUid0tTTn6GGx1HD0/niQ519+kf2vv2n1hnVayGPey7LZy7Zo5WG1kMcNIhNSWeat5AmkrZbteq2h5DijvjS9HE+NHC+1lsMrJZNfDpUcKgAMpUYrnGsQa8KCWEqbLZS4r0UeZQATTLYxH/YbxPXeRk4Qi0AC9fdg3KIaoOMmiZ0uRtaoc+yqq1CX87u3jCVvPPlrY6Pq1gYX398bJLd/N3CUMqdAwnqpYILtRSYzeu/GOEC4hrTSAMo8dhb9M54ombHroz9wDwAJxtMSZgQgJUCARJR/AykLSVUZkPD0IP/29CjLIpXLYS/l816al6NWaVjlhQIJSCsAuKh3Q5lG5ctINWrlkoimLICgEI72RTL5cmnlpCSFypaoqQzgSNCqzgVIEVOVP+gTrimAaAB31cnoDYhjRBciD3R9h3Jk9cWARtpL4EagjCDiApwIqF6yCGACIng2eaaRF8u0l+1yqYAD5A8g6OliJKsgus1WGwUSjtBrZavVJkDISCDheDqrntYsngDSUE4IJKCCBPWI3xf5nj+xivdfRiRo9Z+IFC2WVY4d70vHho423/c65pZMX73fB/0a5fC+1aycAxJiR/x6nbLfIxAZj9FcxMC/IpBwyxacmo85R3NuDufsL9psHsCjrOm+E/Zafs61xT548F31zZ3T76m2/isACbTxXzmFAFk7gOQjkOAr+2AMGKnqD2rGdQ5g3Q6vbv3EdnV83f82IIG2PmXwewMJU+UX/Zqb03NzQMK3rt/YfmJ7uCcAfP8BJASUj8ppKiIBQEK8aXoggUhYjAhSIOcEAQLL0G06hFQEuvlOnAZ4A3FOULwz5RW0V8R8nncEOSZzEQlzG+Vc+2JjNzZY5hB/v+DZJzpRBHrubXZ0stAPXxYP81rVpYb4atkvlyPklc3cRqos30Oapp0E2mlvrqXXNusHBREAKMApPR5OytwPEj/M/Q5lz2goBoOeQIJ3uOkIXbcNpAcRJDggvAgPH4GEvFjriZ3moeNEDVE7qLiA0G7ADiHCgI4XN22MG6sx0JnywAtOmylLXCvxmsD1dlqPrN8x3QNKFtFDlBECDngm2oj7rELYdYG86gDskXPBr1v8rg4QQIgATPGUgMSHPNX34B2ABKxLvGcOuEU54Id/q5ED0spwQmQghD3r5w9/Hcju0C7Ik6UYWMQGwsx1LPPRebO5NEfNgw4+EsobVAQluH79esYJLlF7kjiSnwHvo7wh3i9Lc2A4r3As4eQjokYNut6I+soGVSoSDYW3U9ZcoxLkfJHPf/+7fPnPv0l3OssqzeUh7eVRSlmllWyWIptVKg8r6DuEtOOEpZWnrZFJAhwAeHAue6nqTuo2kTpdym/nRvZVK8+HszwfTrI/dXLRCg6Z9GkupZLtIXwMpKD43cLo4fgpof8bgQSOtTdsdc37UpITi93rBT8PnB8aepQp3sLrWq/zvKx7fX1Lz3gZ5zVe5xLg0vsOJYBGIAHtggwiMgZzyr3I7tEbqaFzIlmVAQAUnh0DCQAarp4fOBK4j7F/2FegWTo4zvVFyRU/Pm7k39+/UycbkRBIlemOlTwsVsabAHJEkBSeyyESCESdVjIxkwtO75tOuRIOVSWXNpFDixN9YA+9JBlAB0QttJbSsCw0jUvlG7EKoUyXpfVYNZW2tmoqAA6oN1QHhvVdnS20eNBpDnQBqIBKDwAToG3XeSoPi1zeb1byfrXWaibrRSZ1eZHz8SiHg6X6gPx2jeiQhyfZS65AwvmCVDcAqNDJK/39eLloJROrNHFdgkxCZIhGNriSZx6ARJv9iRjlZ3CWEcEBrkY92HwNJow68PrZtIXwHerY2AG8dtjv7KIBSKDcxGvlzjfDR/fJFqf2ovGeI0eC778fpzlHbM4+8u2fGhOOW3wd5zsGQvw4+e/cav/c+M3Zb3P27Vz/vc02ZVfRkfNAg5clOtBeb8dRN/f6+N8NJEytj2HMNaIgG3wA7s1xm2nbcFxGXfDnAQleB755bYeJia+/ktWviEigfh7Hx2y+r4lIiOXdRyx5+fT+0yu9OVFS1u/TXlfHqWW3xuKWDH8rkDC3vueABIDwP4CErwQSvCEBYaVTBSH5FiDhXmoD0chbG8rcRjC3mUwpar9Zf28ggRsAFxf7SeOHoZFT/fSbKZ1UGjecH5643BonXAcHD9/XUPmHB3X88HdZIbXAgAS/Qb8y2u5MAg679PRPb2AnpDBUUXYNz9GUhuVSlou1nnafThc57I/q3KF+uPYrYvX1QBZu6zkSYmWXaGioI5yKgISsWOnJXJav1LgGiR2UQ4bKEQXqmhuYRecTMs/Nm4ANyxsS4LhyrhbFcLqJOfXIOdpOoAh9oFKlc6IOdzhR8/OK30muiBNFTfNYr4Z7TUVocLOl4mXb8TfGH2kNPsyQa/28s1SJkdthcXXCZ6XirHQn+o3nWJSGAQGISDDAoND7wFmAvHHuIQsYt2KRD8+3sbBnon0EaJjiQcCCzi+NLEYaeKMLlITkT2AZQFzH8o9wCHESeuHJajjV0VPq5VJzv/HTiYWH18qpYOAnHCFUaEBUAkgWn//2d/n8n/8l5ctO4PY9ZCJPaS3bvJHtMpGHdSKoRvm4TGS1ApggUoTUAeAVCh40vdQNyOUyqZJcdl0q+0stX/Yn+fSyl92hlWNtJ884iW4A7ATOBORpoLWYE9VhsMN4su7WqF+/nDNvkHKt62dw1aLyR/5vb7xRpgj44DoCfJwrzifnyBshsbHhjbNbKuargAQHjJhOspQaA7VA9mrpQuCFMIdTlOCQqV0qByAW1BA/k4vxxHk6tYFVafR02zm0Wk4Rs4X0peqiBJ0/PW4NSMgTKQ8nTW3oT7U8rjfKyZG2vVwOR7mcEFkDnhmAsSvpily6fCEVyj2ihOilkt3pLMeqkUMDTgRLewEPAV7BBZMUmRQoybhEapHpHiW2RbrGIpPHzaMsVhuBXCI6jOlSi5wVMDrpQQjpc1AjAxK4DfR/ipQEQSlIyP5CPm5W8uFho6kOCaIj6otctFoLyrM2CiQswPOw2sg5X8kFlRzKVk5VLR0mJV9qSsdJ08osFU0jKwKYoPMTqmeQWDU+WaO9whOxKVnDWLXNmA/rbRDKHXXO1Jrg3h6DCJTlOSNW1yFi0iaiEfy6u28D3QcSbtkV9j7T9W5HJMz1Yc7R9p9/DyDB33/q97n23x/b19Fe8fVzQIKXhan+x/u1B8K8PUH5pt1HeZ4bfw8ETYEtc/33ewXb74E06nsCBtSBXKt8/iTQo5VtrWpWPE5T6+1KvwYgeC61YS6i5i0RCVO642vk6luABG+P4j5+X0WKmcqPVkp7XcKQ7eb3ptocAwlT+/XUuor35Xidc97ngIA5+Z3SH5RJvM4BnXOf03eJ5ZPgMuTjB5DwRiDBLxQIG5UVJsE7vh4dvtrU72gjXHcvIgFAgleKU4bjW5RdLAj+b78AuZjYrz8LSOAGged6RfytEQlzoXUknqOjSIcSCoSpDVoY1JE7xo7IvfEHMznAA/AiKDmXMv7DUASQgND2hRHzKSmZ5eYDTEBkwrk0xnQPJsXPpiIlkOLlDpUECCSMpJks+2cRCcgzR5xxlxZ2SpctlPxuudpoukCdtLqRESTAV7yDi/YhggJOKtqC/vg2IiKBc8uoA84J3vepBAQSCB7pde2YMnR1kh4IKMuqsjSBZSijGE7gCCZ4RUnDA30gGEMggWAeZY99OD4jOgQnoFZGryisnCL+G5AY7hUBCTVK0TWNvH/8qE475cwDCbbubQyWoQwkxxdODdOm0BZyUjC9hGMJR8AbJV43qa6CAwOnJE1D2sdZr2e6CE6pMXd1bfehToOsggROmeuh5xKAN5UCCX0oH7jUMpCpvFusJGs62f/yq4IJ1W4nWdPLWlp5lIs8LXt53Oaa2vC4EtkCTFghPQKOSqmEdcpxgDDOLguAQqInzJdkIce6kS+7k3zZHeXz4SL7UuTcgMHeykMCUECqDpwsUMwhzQE/Vh7SSg/6n3gNcc5jQwzXAWiZMha90eiNPII+JBTFPQmScd1wD2E7YqM3fv+efnkbkKAJ/mZMBQCAQALATYukwNo1cFNlA4SBiWhKgX0GPWX3UdnXz8dovVscCXTAQQxI3a4OJk7r4SjCEVcgQeTnh43827sPsskTuRxOctq9SFa1sl2urAwsKhrsj3LRMqQgSYTuykWQ1rRYaZWGQ9PJyxnRKygf2sqxQvnE1BztHEACSAx7yRe5VqWBHlb+j7JSRx7lEvM8k8fto6w3D9JnCzmerXSqggwhdFplRqN1RhsAuuqVwQ8wQdMbElllIg+LQj6sl/K0LmRdpKKpEU0lvaZKNILSmDquCnjkUi0epJRkABKQIoI2IVXjrKlGUEDWP9WzQ/TIWB0mPuSgvOH9mIzL2zrGOWKpKVPOAoECb7hOyaoHEmJ5nXM4YiAhvtfs95OQOvYGI+m10W463nOsxHbU3PN/jyPg78n+3tJf3ub0ssffJx1Upw/n2j83bF/Tv7l7eTmK7VDuWUwl8yACQWBvx06N29Tz/1WAhKt1F+ZH7a50cVX+m2vO72HeB7meb3zfdPatnzlHcg5ImGo3587vD/fm3l//6n4zEQm6RzuAmsCm3WceSHilr6/2NPNF/H4c79WxXrynH6bmLl6/t8bi1vjF6y/+/hxQNLf+h0NQd5ip+3jYE+Cb/AAS3gAkoPyjV0pUVhTYPwJI+JqIBL95v0Uxe0G7tal4BRwr8O8NJHDzIJJIY5Obgz9l9W2j8phauF9jiJPED8+jYzugx5oPjBxhIxjzRhCd47tzAFKt1MLWYYxbH0VP/AAiMLzd7gGrDaf9vRqt+/1RTueLhddSIToG42tn1k76OZZU4EgnRvkyzeMffKlrICFJcuVGACM+gIS8WEmxWcl6tVVAoctxUjymHOAZ5DLgyTYiEjQkN4BslCc94Uf/A3kbxlDZzwNTOK6bAhIIRqjjVdupPH4IJCjQgPzBvpcTnIqg2MgVgPsySsMrSm9QE0jAd/k9glZ+rhGRQIfenG9L1cCPyUlAwUNqA943J9/SEjbLByslp+X3wFNw1PsRmCGQsFpb1ALai+9ptY4QkcB5VRb5AAoQSGDbcA2dWH8qs8TpZgB3GJFwZWQmRgzYtlZNA9+1e1fq6G1R315Z5VOpUQa0wbW1AmOQbbDuPyIiBCe3n5/l9NsnqXd7SepWirqUdXOQp5XI03YhT1ukNrTyuE7k3SaVzTKRpsL8wekxIKGThbRtJmXTa9RBlS3k3PZyOF7ky/Eiz6dSXk61HKtOQ9cht0hzwCtABKwCBRPCKTTC3u8BCTQEYn0yjNFQsvW6DBXnxOsELxcGOtl4eiDBr1OvQ+I9xuu6ezomdszYrsFAQplX/ZkGEnStZpBhk2dGyIBkEkACnHikPQBgNfk0EI3lH8kaPhhtUfQWK56Ay8ADxAYkdAFIqGTZd5ra8Nen9woknA97OT/vlBQZlUPWiJBCtM/pIkgngEroU1Tx0PwsSZZLqfJcjlUrn08XeT4cZF/WUncAYg1EQKoWZA1pUQXIQjdLBU8QdWJAwknKAIg+rbey3mwl3zzIqWo0CgKksyyvyH1Ko18C2Mk55P6jRSBBtosmApRJE61O8bjK5QkldvNemvIiSd/ofTHmSHtT0K6q5IzonOWjlj8t617O0IXob77UfoOcsawa43cIEZKoJmHjPKaeTAEJfi68ccw+6Ksj5b0lg3MnavG9/X3mjFjVaU6vTq3VuXtgf3vL+rnSicMXxqoNt2ynOUfs7sMDMd+wVqMSa37s4nGjjL0FSLhnA845GrGjEvfHz/9cX6c+94dxU330epEcVv7wxEd6cQ+8dc9bz4/nfq7P8X28U6+aNvAcUUegPbciEmLHj9/n+kNEAsBwOswcb9rLvq9XazeQvuYDyff07Mytn7cACbGcfo397fereM/TeZgBEvyzvf1pY29g6r2IBL/2/Fh4ufNtjPUZbe1bMsT5ubV+vaxNycKcLOpePBFtwffechB7b93ORST8ABLeWLUh78YcbwqUX8Q0QOPNelhME/kyfuJwr1tkix3yuh15UyxUsRBPCUS8Acb3oCCyT18LJMxtHnMLgeNE54fK15/e0UHips1TPqLSdFx5r9gov9dG3pPjwHup85SC7f6shmY8vxyvuY10WSD8Fid9WSArpMFom4uVAET4ZqolBBFGC8ccUQk4bYf4UAa8o8g+sl3eoPg9QALY71EIHaSL+Xopi2IlCcLtNwstQ0mghWPJE3K8kuDQjzNBkhpl2wIJnaaLlOVwCubBIzr+XA94JZAw5aAx0gGElDC6EXZPIIjcET5Kw2/w+J1AAte0OVF2+o4fGijNeSwpic9YtYEgCFMb/MmZybA5w2tP/wAAIABJREFUXJmYQ8k2MXyamx5PgRGRQIffTgottYHrAPca0yGs5JLPv8ff7D8BCXwHHAQEVqz8ZnXVxwph1Rc4Zpbaw2gQLXPX97JZbc0hLnCyCzLOUi71RauZwHXHf3AkrNpEusNJmt1e+lMp3aWS9HKUVXeSx0Un22Um2yVeG3naiHx8LDRCIUtaLa+Hk1WUf+yTpd7Vyt0lUkohZd/JuQZLfaUgwsupkv2lk1OTyKGsA5gAUqpMHS3lz+gQZYPyfveBBK8fvSFGg2HkFTDpjg0vggHe0KNsYM7hgHvQhzLp9e63GGJs/5Qxoe19A5AAL5bRUgQUPJCw2azkMZCaapKLyztlxMGtiIRhfwypDaxyAiABJ/Vp20iHiISul58eNvLzEzgSRC67nRxfnqWvewUStoh6welw00p1KaWqGmnaXue3L5CGtZIyy+RQt/L5iMiVvRzO4BTYarRKAmAkA1ALcKFVIAH9Wq4MHIHDfzlZ2gTAhofVWhYbgKkPStzYgHMB+jgAtvCyhzEP/Cuqg0NOP+WiRelK6bTs4wKlIBeZRiO8Xy1lhTaBtLK+DNV9sE/AcUCE0AFgWrrWSAuk/VR1qxwP4EgAWHZpGzlfqoF4lk4hZAL9RHuodzgPbDP3DTo43HevnCClyCxe0ex4PR/vf96JmDLMp+T13v6MSD3/w3Zyrc45Qm8FEqbtJHI8/H6yxTn7aA6IiR0a6iCO8xyQ4O8f95H74L02ztlvc/bP3PzQ0aJ8xv3jfFOn0lb20Y3eNuO6e7t8jCHvU+Mz135vN8Zri22/ByRM9XdYi1jlSaF6y+8valeEyCimY3IP8esXOnkuImFOPueABNqasZzE8nnfWb0u23k1D18BJHgfxsYhrNs7qQ1sl9dbc/6DtxO8v8Q5iP27W2PDOfV2RSxvc+vPtz+2T3CvOSBh7v4/gAQ3m7+3agMY4+EIxIIVC6zfhGPFYDlKt3/oOGHCY7JFAAmqYPUUCEgnFoaRYMHxxKvdXun4Jl/5efyK67VMFRjOlZQMud74fbwv+jUXkTCriGb67x13v6l4Bwon+kWO3F2waCfSwBisGmm7RtrGyimmCfL8wayG8OZOOhiZvbHj3/wJWtI7tLjWHPaFFItUzuXBQk4Dysz5HYAEGpaTD+lks17JsrD0FTiNBhqEcpCBKdxC3AupykZ2u4P+v5ythOGlKhVIgIGKSAY4+HjVcoPS6ncQfg3RgNOjDm3amyMF5zJEJGi7LZchMKjjFaHfloOH1AYlV8yXCiCkmZ36b98/yLkqpanqARmnzMJJwjMYZWAGrKHA2t/1aiAW5Ek3y+LRiKEhQqcZ13ljAY4DFTRlRfO4kd8Mkj8Bz5+FHuOHzjB+J9CkJeeCg6l131FCDrnfKPsG1nd1XRMtQwhyR600UVveNEjWMJZsA0pzog/jug2pHFe5vLweScYjaOENfMoR0xtMPix8XEGCQLZIfgZ8F/21NAkjUMNYc1zxN37nSTg3+A9Pj0M1C4wRnCQCJvg+yDwv5UnvpVwdYJHXU02c8yeyLJayWBZSIDIGPAk1HKqzVW+A3FSlbLNclljn51KS80X6spYWhHinF3lKG+VIWOdgrke5u0Y+bjP5+d1S3j8utJpDVYLsEcAJ9NFCiT4lyZX7AFEHteSaE44T2d251uoNCiTUrXzanaVGVE2P0+kQodD1CkR04Bq9AhIMJKLRwDGyuTW51f8hCoFGoq4akjdGr5AjrSACIkAAGE07yBfkCQ64N3oZacVneeePm3ps1NzTsf47vO4KVAjVRLTfA9mi422x1T88QtOwQuQUXldFKg8PG3l6eq8cCngeQC6uW13vWEEse+gaq+t1iAKw1AasP31lyD++W5ay6Dv5sN3KX54eZZEmctk/y/F5J9XpLJtiKdvNRtMb8D1EDZxPpRLSFqu18iOgVCIqN7yUtXwJQMLu0kpWPCjvizrMiFRqK61CgzKXABJQqQKVDaDjEelwOh5V9lfFQpabjbSqHy3CiSSuqlfDPSlD0BOa2aCkjqneEyCjRjC0jf5fJL08LDJ5v1nK++1SORIQT1OeT7oGMS5Y2xgzjOulFdn3hXTZUkETABroS7pYSocywU0nu/NRoxHytNCIBuopk7PG9AMi2prW6tFj1YKQFBFTfSdLkFXCjsC9w3W630BPokLNRP0uL1+3gIR4jXnjm2twznbA53lmJY7ZL9pavN+cozcHJMSO9pUTE1L6mM7DNvj2zBnqc338s4AE7zD43793RMLc/MwBCRg/RnGRFJl7HvbnqYgE79zOPT8Gu+I5nvs+9wivs6/AuADw34pImNqPvIxjH4Q+oV3AseDBByM62W4+m8CMVQ6HYmKKw/WrlQe/8zm+h3Q4cG1NvFryZDvYowqkYp8Jr+ay3P5+fD3tWpbT9vUDORdTzrb6KkzvGqKy3gYk+Pv69c97xjLiddmc/PiDyniu8V0foRjrRQ803NMjV/t9FNXk5WPqHnz+rfvPkS3+iEgIEQlXA2irzki6gvORdEOF6Lk94SqXhpOLE1OipLqkw5GMd16H04vAXA9BJeIIZ5kL3XL1mLPHvFc4yrcVwS0FwveVtEpPpEiqZTWzSVgGR91v4n4x+P5MCXOslKcGkA6QJyjj5mAnX8YxgNKICPtEuyzVgDXN7RX9YbthQMEpsdPX8anWRvcG3OwQqq6cLAPRHELI15IVIsdyJ2VtJQXVcUsskoD9BXbB31UJdTZ36tDlmTw9rCTPLCzf2m+h8BqBAUcWDrw6O4kaxoe9pTUgMkHBFIZmBYAAoZ7wXTTkM+3ldLy8UtRU7Oi5GfIApMC/hfQMlMYzI1fwPy00Z7hDCKjmXSy0njrYzOFodwi1tYkcqkcwxQAbO4xQjTRo6uGEnOPIKBNY2AbO2Em6nYyPuefeGODY+LDwKWULh3q73VrYeGekZyTNxD2UgDGE9LcmLAPcpgAd1hrmE3OR51JoXritdazZJhgpbPMAbA1VMEyOVE5SkNRZaoIZRsZ10dSdRpf4lIsB3AhOK8AYzCejFuJIicsRQNbIE6EGBByQIIMjB4iFrkPGGAKqUSOh6gXHh4AErsV3ASSwQgTllp/hO8uiUAJSVHGAg4V1UFZnKS8HacpS4LtsFoVsEXWBk9vzSc77ndTnUrLqKIvyWX56yOVpvZCsryXvSvmwzuXff3qUn5428rgppDrt5XjcSweK+NQiQzRHXAo5lplULU5kO3N5sU5akXPdauj33/75RXZVL7uyl0uXSp0U0mdwKi3sHbVPhh+koXD9BeAHusJ+DEDAPyUhhAulUZEGROJ3JeyLXqEPcILMV6x/75CBZwSyiv8KDIbypLgnjct7G4s3+mc3oIkLaMjYR69zZS3n2MIjYzlTADfpZPuAVKfNUFmE10K/WqSSgQ8WxTCe8GGdQbeoLcqjLTjaCBuB4Qei06SX9nzW158eH+XD40bStrbyj8czSnnotXB4HzdbAdkhU0W0FCv08WIlDaIRylp+2x3kt5eDgk2o7pFuH5WQ00A8iywjCAiADMCZOs0suwoHu7PTfHxnsd4MZXcMTLiOUML+qXOpDno2mOuI5kHXNSWjBQ9IJ0tpZJV2Wunkr++38uHpQas5HHbPSsJq+36hgBRACQAj6cMHqROk+hjZYoktJs2k6sT+rhoFQJe58a1oOgUqaoTUKqSraXoZ3geQEIAw5SUBiS4ISpU6w/7Gg6FP8Yp2oD3ecI6Bqzn5nAO6YkP72pG3Ep/3fjwQ5+2NsV3Xqamx/XK//TwEup1jPudozq3ZufGjU+z75h0fOiOQV9oWdM5vgQf+/Wv9MNfa6c8pH/5T71j7tse/T7XVzxHXIW2KcY81QJJVR7wNdq89V7baRITZ7xkBtpHjSrvH9y1eQ/7aKbnl5+CsuvfDwwfqZNpSBDisdPjtg0ZETt773B9Qmmq3g8f44DI+0OTfKdJQw4Glpb9h3uwAE6+wm2BXWLlsOyjFgaYdbBqxd7xGKFt8nZJzey/sNQMv0HXkA+Xs3vgylc0/y+xps8lm1w/Iyl2qi1+jBIfi51/316JR2FYvR779vIa+pPc5+R0/bnyPHDmxThnbdE00z2fSDIZN9o/ffhsuR7lR8PXAvoY9PYFD/54lhujYmSPp33Xbr/vSvYiEqzv9AUBCLJxwVu4BCf56PYlsLLdRHYrcFhINwFeb7B+gCHF/L2BeENE2pMfHz/VCR2DEb6j+97npnwIS6GwhosDaNwIrdKD4DIwXT/yoPLn5DiRJvoQbTvJVJM1AQc67RjEEQxeGE09107yXc3OWsj2PJQBV0Y2cAxoFoKR2ASRAMGhh7OeLIpX1IpFFbuzmcPLwPAU8MnM688VSjSVU9jqfS9nvTnI84oQWp+HIgy0HJWLtJdeCKRg4JveMGaDZ6C/Z02E1AkiAwwbDV8sZwokA8z1C6ADY4MQfDgaABDhYXBe6kIzzgCf/Fi7cDlUU8CxtI+QXzkXIjfZAAtMbqFTjzY8OLU8euJl4udOqAZvNoKQBIvDEkECChvgPQMpoDKKNlBsCWHzlZzztAPGabQRmuNCw1Rx8rNPUAITVah0iKaziByJF8AwACTw9oGHhT6WZ2oLn878HqtraACyOgVX9ANBjYMJoxJiegYwx4gDjhZNVGpsMQ6cDy/sSZIB8cRy4BuFgbB/Wmiev+qkGx0UpaFdTnvU8AmUgNyDVxKnuCaXs9lKdjpJUR1lVL/J+mWqFB5zIrpNWT2P/48OTfHxcyXaRSlMdpSqPOCYNRkqnwFTZJHKuV9KASBGYooZOJVrNpAInQ9PJP16O8nyq5LcjGPpRMhIs/iup+lyBBDiy1EF0ZrFaNRZFvSqrXqBRXwOQ0Fh+uDq9JCyd3nPijdsbGQAUdK6WBmrhh1Fng6E3cVu/nuMT36/b+Xzp2elvcq/xsonnmw7MpG/OenIPIIR9VfkR26viCIartksvdQqyVpEskFiB80C95AFIQEnHo6yTRB3rj9u1cgacdweTobqVpLVx3CDdIDMwUtcQQByABFkhVS+yu5TyaXdUosVT1UoNboFirUACfjiWaD+iG7j2aFTpOg9gg94fYMDAbWORQq0jfzUjMkS5uMgPu5+VtyxgcbWlZIhISHsFEh6WmfzlaSMf3j1I2rXKB4EoC5VTLS+LiBrIbibJ9knKJJULQMmylEp964Wm+1yQ5gFEIYC0qmNDuWhEQED+UNJXqzrcqHwQR8TQ6B31zZjayXHyNsvc/j6svRus6T+AhPsRq7RlMObxWHJOOWfeSeH1Uzajn7NZR+gNCsfLBS+nTcm//TPj59/7vneCCLJTV6HfsSPE62O59Dbu1Fi+oZs3L6HOp073Nhp1jm+Xn5M5IGwOSPB7PfWit5dwkHTv52v2F29/xfe8Nb9atib8TMmij9RgWzh+eB7tG/+8eC79fF63A+V3Q0SE85Vu+SpT4+SBBH7ugaN7tre2KzFA2vfD7DQ7jJzyn3w76JfcWk++v7yG+/ToB11X/fDzQf/v1rr1hw9Xfl84L/gBJHyHiAS/wfJ3DyR4hUnUkpODz2jY47vmjFHQxqgAv2ji5/0eZegF2QsghZJAwi3F/D2ABI4FjFVjpTfnlBsJnR28R8OcIeDq1If8MRKDIbRqGPsAJIwLNJw46ik9Hf3AgJ2J1D1CYXFCZQAPUz2GEN3U2pYHBBVRCAzBA9FdltVSZJbfnmmuG+6dSBJ4A1C+DIbj6VLL8XCWwwFhu3DW7PTsUhqQ4Be6V7Rk7acsxMqe9dsRtEEDVyMSEMKvBnaqQILoSa4yQUqG+uoIx9DaZYHJ34EJA1AQSPgIgKn8ImHCgR1zQILnM8B9OH+xY69j78JLyBdAZxpy4GWAJ/zFCoj3SJSJcaIBAkeI5IVcj3iOJ8fDnJnsj6SKuAfmTDfszlIx1utNcLbM0SGQgNKKfjy4fgkm8LmenM+DZQnI4QJXAkE1jQgJVR5wb4uWgBMOEMFkl2tou1oPJ98kvuPn7D/Gjaz0BHy4CVWXkwI2BBLaxshH4fSj4kKKlIgsFch62jfSXqpwmnyQ/nKUZf0iG6kFFR5WaS+Pi0Q+Pq7l394/yk+PK1kC5GtL6TtwMtR6igCg4ng5y/HSSi0b6XvksRtwgvbhlBX+U92n8nyu5POxln+8nOTl3Mmpz6VNF1IJUiNwYg2OEQN9AAoQIkc1EwITFrpsZaLAmt9rO+xnDkiIN2/qGTXqApCgZHhhTVD+7p20eL3OaJzfo9ttH7n/TS2xGkCsATwKlYSUiLA569zryb0j9IQPbyCwOal89fsZdE+TWEj9MJ44wY+AhLY8yUpEPr57VCBBulpO+4PURwAJCCtB5JCo86/RKiGySknIioVWZTjVjbycL/LlcJYXRDwhKijJ5dhnA5DAcVXdURgfCH+u5i2ACbqOWxufUT+EFI3gGCMFTvscTs7H+yAKo5UOZIgNmD46Lf+4RoTHIpWfntby09OD8kS0SF8LEVpIYYDuB5DQI2VjtZWLJHK81LI/nxVIEETcJKKpDnVtiSmUQ9xP5wlEYxrVE8pDfiWQQJ1pEYAh5Se8evmM7YJY2vj5LeP9zwASqHOnjO777f/Xj0igPuHe6fWMtzdvOXr/6kAC544gCfdGOmc+stHP8y171esnL8e/V7/ymd4h94COd56n5mNO/ueABD6L+7X3IVQPzAAJX9PvtwAJMVjAQyg/1rHz7XUv9xjqMz9mwx4SytxOOcrXz7eU1bFS0e+PSPDjRNl7i/wgstHrT28v0Hbzc+jHxp5jT/a+md+zvH3Ae8fjG7fdj2OsE/1nJtuvy1/r+8Ef+AEkfCcgIZ4IhFXHi8I7u2oYh9AXOheD4CAVXp2Y7wskeAGMhTEQ9o+OuDNaqETjBRUvhnvKCn2n8+KdOTVkApDAyAKCCT4MnE7fLSBB2+KABOS706G2sQ0Agp7OW+rEsFDxvYxhztcn2gokgC8eoEVIdwCIoOHkC2M5Xy0AO5SyyO2Ej6G/qhTUKQIR41KJw3aHi+x2ezkeaikvCBm2tqEqgf+J58pvpFPziHxg7a8HEgCYgA0Yp1+IGLAQCQURYJgjtSHNLCIhXxjzPJHlQbGHEHE6TJRdAgnc8HPNP75ObfCEi+oYOG4FbzAQrWeUDpUpruc4w8HB3z6HGX8TTAJPQ6wsPZDA0EDem6AIIxIA+uD7AIBU7kKoIYx9vaZJAnC0DhwH4QQvyBkiEvh8yi/m05NLMmKBcn2FKAeuBF4PcEyjMbYWAYH/SjZZWvUKOHQ+4gDOF8NBmZ5B4wV/4zPMh5WArIfwWK5hAgnIj9c1qeGHnWQ4wdfcbzh5nawA9MGfwr3ORz1R7i87yU6fJW0OUvQofZfIu1WhQMK/P23lp8e1LCGG7UVJ55LOwsrL8iLHC/LGcSq7FEkWBtQpMGcpOY3AUUzl3Kayr1r59aWUX18O8ulQybFFmPlC+sVSGuhXTTkCKAt9ika6mtJ6YmLMzprSoB8ZaKh6WAsm3/bGOZbeIB8MowCqaci4d8JDbuSYlnLN2+D16Z8JJHAdYe4tqiqXIm0VSKDTjc/0JD9n2UMzNBiZwD1BjaAISFCOFkSAOCABcRpdhdSGRH4OQAJApfP+INXhIMml1TD9Ik1kvVzpurcINNw9lXy9krLr5YSyj5ezPB8vcoQjDic7K+TYppoiwB+utaWWtXzN6E8whXtyGchJCSb4WE30EalN+hNkhA64lS/vpa4uknZg+ei0/OM67ZUbAdE4Pz1uNIIATj9SbjCOVW3pLwC/UI2iXz/Ise3kcK7k5XiUi9abhVwjxQcRElbedJRXmw8ACl8LJKAb7PcIvo7lLb1RHztkt/Z4tuu/C0gAR4I35GP77J5tYiHfOio3L7tntN+/dxCbN3BIxc6Zd+jo1NgeNaZNch3SwfV7oP/9Xx1IoLNI/elPcrlWvb6cmmt+TvuIY8N7+r85Z1Nye0/G47UxNa7+Gm8T+OfHcz0HJLAP/vCAe4b210UEvEUe713j5S6+Lu4b+4G9z9ul3rbB+9wDPRDj52Vqbvz9Yvm+lvNOYH9+K5Bwr69z698DCbyPHwPMlT9oin0n7HNc1/yebw9sPy/fsfxe2ZIuMsL7pH79vJ7/+6kN2GN+pDbESvwbUxv8JAwKwYXUcLHRcWZYEkPz/SmVKqKhZt/3AxK8wvSKlgLdwSh3hgr7eE8Qfw+QMEYRjM9j+CyjAahgfAg4HT86m9ebRWss9IEMhsaR9cc5EwFA0O+GuuCqwGBAgLgw7TUXnEpNxyyQs2npzlDiEMYu+sGIhAJpDYtOiqwbSsFRKSjRXwpG3lxOx7N8eTnKy8teTsdaT6TsYCnVHNgpQ4L9RL+nAATOAcjF1NhQIAG9M1ZwAgk1DHsoW9RkRzQCQuEDkADwYLFaDqdxqvhdKUrEodM5ZWWJYRMIp7CagxsBCZ4jwYe2+c3Vn8ozfJHrxd8PgA3nBeuHAACVI4AE/k6F7WWG4BU3fhonTH0gGz1y9tS5QjULGPyVka8BSDB5NMCFVRyK3MbtcDgMY4S/Nd0iMQ4FloH0+oB9ZJvhyNPBs1OnXiMfHh63ClYhWsAiCqysJD7398D4G6GjOWC4F8cBvxPU8YSZXo/hVBXPgFNpY9NY6T8YCECnlDekVUcwz1LJm17JE+EI1ocv0u7+Id3lWYrOQrrfrxfycbOQvz6uFFB4t1lIjyoQSJVowV6PaByrwgGezVaWIulKFkGeMHbK1I8xBCEjSOeSQp7Pvfzt07P8n18+y6dDZxw3q7W0GUgi4SCZk6R59br2Q0h6OLI3IsIRSBg2/RkgYUpnDnpCSWxTTfux03tWbrF0oBgk8Pfi/H8rkODrQE8ZiZAB6l58Pp5EGzgADguASKpHg+woGSrIYTQyh+DTeHc6Nwok9I3qm8FYiTgSCCQAiPrp/aN8QGpDW8tpt5dyv5fsgooHRqL6gFKkOdZeJWdU62h7SZcLTWtAiVCUe9xVpRzKRkrwGfS5lCDiDKAeda+PMIgN2xjUb8KJzKC3k9GxxrUAEtTZcYSsdo9wCAAODpA7Yt3mvawVdEvk43YpHx82Ws0BYEKRG6BdVp1GB+n9livJnj4okLBD6dPDQc5Yw+liABK6DtVKxogBRiTgnlr9AYDCG1Ib/N7GMeA+6Z2z2MHyhvst+YoNVW8fzJ3IfitHQpqa3I7AyHUr7zsC/3OABNsbxrQ2zucPIMHm29tIHBu80v7w73l76y1AS2yfeXlX3RD5Gf5vyl98j8EWmuFI8E4mvuMPI/XZLhpsan1+zXts69SaiXXEFJAQO8xmR5kjHI+Rf9bUZ5zPbwUS5vqPQ0I/N7faees+ABLYP98nP+8cF9q8XhfPAQksux77XJwPHiJRDr2fxEPs+3r7RlqE85V/AAnfAUjwgqa/h5MGLxyYwPhUnURxNNZUMP4EIMEL0aQhG7jIKJheKcff5d+xUN9brLivV4Z+nPRMS40kC/P319IBVMciqqiAe/A9LacVWGO9srsmXTRySfZf543Majj71AN5M5ytHaYcsJaenp4UZFCDFIADHU5wJCwzWS3Bki9SLEaCPItIAEeCMW8fDif5/LyXl+ejpjUwGgFtAMncGEXxelHHhl3s2FwDCXAAzdlNULUgyfT5PRoITgREIyBUt1hoRAJDsskajD4rMz1Pa0GGE+aFKRScS3xXDZs7EQn4nBt5LF8efSWQ4HOadfyjdaTtC+zq3FBBRMbncM3xOuaHeSODmzEBEhAA2XW2ZldLK6cIIAFKvGsDcSYYE00qrLrCEs73QjkS6KTjfaZSWBRBOTj9dG78ZoK7AUjw8gxnF/d4fHoIKQcr7TMiEix1wZjaB7ANlRcCkMA+8TPc18gWkWsNB34kkuOYrLVMngEJBnjWtp6U1b3SiASkN4Bpf1FkskpzaasqhKZ/ltNv/ynd+UXyrpHHVS7vF7k8FCI/P27kr09rBRP65iTN5aQARNdYKUoNnYP8dzg5XgV+kbAGFeJLpQejfo7Ig7WUXS5//3yU/+e/ftVXEDJKkUmTIUc+USBNCZ2Q5gDgrE8t+iBsiKbXQDpKBN7WWoL7vCEiIdZ9NOLwCvI6yppP2bnl3Hh9Oeeo3dOt7NO9axj1QzCBxoWShTaVvHtA1IsBCVzbWjUF/AnqoBHIND1Op031bwASVJWGfRAxWorZAMBAlQLcozprRMvPH54USOjbSo67vdS7vazaTIo+0bQGkKtimQGIPJ7LoLsyqfpUT+oPTSt7pACUpZxQrrFNlS8DQALBR64Nv+ZpyPn2q6yjPCUquFztL+M+gPeLwqqcTKU22H4FndsJCu2grOVSWk1veLcp5D3SOCok4YD0MNHKCxXKUJ6xjnvpFwtZfvyrHFFd5XjRiAQACUxtqJSgzIAE7psAElTvBiChCmspNv6pb72e9fsjZZOAyPXeGREM3xGweH8ymRy9mz8LSKBccpy8UX+7+f/6QIIHfXTeQwljyjKByFd2KXerudynOQUTnMBbzh6/fu/5fu/3etQ7W9Q9f3RqA/Wfb4P//S1AAmVqqq/xuot1u++jv89gY80ACd4597qX60wrsPxBP/fWDMfMH9ap3eJ1f8TvhfuRLPNWExlp4T+P7bUp2bL35lMb5oaGQMIt/XdvfnU+HT/b1Ph5ufbRNuNcur2Thx4OnGJqs28HD8NwD1ZA477OAzL8jefN6QdGY8Vt57z+iEj4DqkNFOgrpRoMqFg5qTEWclPpVHBSubnDXLYJ/H4RCbEBHG/0jEjwSu7Wgpi611sNYSoHv2DZf5ZmY9u84cfFQGSSbeMGi1Dv+Me3aVyA1+yoluJgoIFWeFNkMpwiBs4GAAgfP340KgGAAzgNDs7tconykYkUi0bywjZ4D34gEgF/7w8XBRI+fdnJ7uUkZYnc83BiinJ2ynBu6QGxs41+3dvo0Lf9MHOLAAAgAElEQVS2QUQCTqKNUFJpITXfHCX2Mq1NDiBB24PyaiEiAX+jYyijqc8IIf4cZ4IMGjbufwKngjdQacSTD8GH0TNk2jtVfqPA+4y6gFLkySjviVesJSpMc6pRGg7lBBtjKh/mZCyx6E+E/anklSOkz7ZqFDDsCSTgepaB9BEJunEi8hglLBeWeoC+4j/WOPqPKAJ8znQCGn5U7PE6gBPCtWfgSKP93T5s1MEfx9nGCfwC6APuq7wLISJBT8YrqwTiT8Zx+gmnkdUE6PASdHncWtRDtrBNp0I+d1tLj7a0pXQ4UcCJa5rJZrmQh+VCc9iR414dPsvLL/+fpjjg5PlxlclDCmeqkp83K/nrhwf5y9NKuvqshHttdZaurhSoUD6RLJemTiVT4r/cSteFkHmAAQqApQvplxtNgfh8KuU/f32R//rnF3nel3JsRRqNSEg15xxl/JQvQUFaEIlidEPFgqAmWMGAOncutSE2JDh/OmnhJJhRPGg75+ueAzW1zucMntuf3zckMc+MloC8ItoFf4Pb43Q6yNN2MXAk0OjRdCBUcwkgr+nl0ZkdTvV7VAAY02XQZw011aFB+D3AhE768izrLFMg4f3DWqSp5PCyk2q/lwcASZo+FNZOmipvzKmsDMQscrn0iZYCPTS1HKpWDgCyANTViQIJbYhIUBAB6UnB2UL7ES3CtUejlYaYAQX5kIZkp77jPmHjZjwL0Kv8sXEJAgUZADt5BqLFXis3AEx4t8zk3WYlCaKI2kbHBSA09AdAyhZVFCDf23dy6rpXHAlIbQCQAGoFz5GgAAJIU8GNkIi8BUjgvsp90e81JOm9ZUjP7e/83K+TPxNIyLLFVUTCsH+FybrvKP7PBBK8czznKLzVUb6nf+aAAG87xr9zzcVyFO+D+NuDndynv5VskamVXvbZRrzHsXyr/o3XyVvHN/Yd+PdcasM9IEGdxyE9Z7oH8Xq4189bdj/77PUG78toKO4d3nbHe7A7qH/8s9l/HzHCz7196HXuazmbJ1uc01/QyZQ19nPq+TfHLZCxs49e99FO8/sPPvf7D1OvYzuD7fYRyey//z4PkegneZ4syL5Pr4zXMf72EY1+/sfiZcmP1IZXQvSNqQ1+IoYNVB1MF64flBNZ7zGZ3vHhgrPVZUbu9wQSphC1K3RrJrXBL+6p3+cWaqxErhYtTH1F4cY8HY4PFzMXw3Rqw8gv4Rf6lFEzGjxjGUwla+yMmRys4zydRntQLhAgxc8/f1TwQAkUASRo+LKFkxfgSMgryQuErlqo+9D+vNBa5F9ednLYXwYgoargoBkbOMBkUCUwIiE+wcS9fJ7vq7EGeRzqhw9AgpX51BKSqFYBVvO6kT7LJUX7FoXWKE/QNhjIKYCIMTRWWStcmSlWRKC5NShYF4Y+RAbcKP9IErdYiXlAiMoSTg7WDWWEGxHeh7PL8H1sTnSQ4Shg3MlbQcDh+pTR8pP5TN4f1yDM3k7qLT0FkQa4HyMSyJGAMkb4YRlRzDeeie+iLYw+YDvxN5w1DyQMAKILVV4tMFcWXmc8CQZIgCMBoATeQ5+YeoDIBIIFGhlRjBUDCODgfozuQB/ZFrQT39XvhbF+CoAFgAQDaax0J6o2aPWG8gIBlUWSyXazksflUt3z4+4k5eFZnn/5f0Uue1kgemdVyFpaKZqz/LQt5N/fP8rPTyuR+qyn0k11VuALNQHywhDzsra1g4geAHeDnIDDA9EPeSF9jpzxlRybXn7bXeRvv32Wv//6LJ+OIk0qSrwIEEHT8xEhAzcrpEhoaVCNbjA9O8oBYAbE7t9nvb4FJOj7AUhAnmgsbzQevOEZG2R4/FsN0dsG4H0ggeAenoMTf/zHz36/l93uWYEElP5kJA1lR4M6NJTWiClpcLCffAVRraaZhBMQOMwKIqDKDU6MkCpVGZDwl/dPWv4RJJ7H553U+6Ns2lyyyrhowNWAyLAS0QY1SuOKLB4e5NS2WvpxXzWyryo51o1VNICTnS6kDk49+qr7bigLi3YfzkaGSidF+wQCxEC4uFosFIAbDTAj/KTRNkSyBSCBe72Vabb0ghFISGTR1bLoa3lSIGGhERl9XWmURqGnjwb4KZCQLeSIig0icq5ardoAzo8kX0mbpQPZImSZBjoABN1jAtni1wAJ3oHiXvMDSFCtfnN5TdlP95yx+LM5+2iUp+mqDUxXM6N/PLDgc+go+Of4379dvzid7Drn99PXDt54+DAHJFAOcT8PgFNXfmv5RwIJ3gnj+OD1W4AEfN+P7z1Z8c/04zUHJNCe9CDoaMvOpzZ8DyDBAwqwEb3jTRuH78XzRxFiH+aABL8+/LjZ9+fLP86tPw8kcKx8f+bWulZZd+SQ/no820jYRyJp2p486FI7PYri8rZyHFU77Lt6+GXRqzzEZOQpeRloL/sxj+VwCkjQcWYkZ/q/CEiwXd/+v9s+agmppLW8wgE5Cyddem2ovYzNPRM4fNdsn36wvfMRL4IgAVcnyR5B5O9EkGKOBBpr37KRcYOJldgtxy0W2roajWt/D35/TtG+ZaO9pUQ1gDkACVPOv06VM+peK5LRwOX3/QaH37nwtA0J3I1MIxBC5W1ER+spMFi14cThO3DaNquVnlYh7HcBFn2tSV7IerUSRCPoAi6QCnCSJLPcbPzwpLdqOrlcKtntT/Ll815TG2ok+0qmEQlqwIGZXonJQj53xLzN/r9e/EFe017aGrkpQGZ5D6vUoKHhcK70P9IyCkmXqNiwUo4EC8i18HI6AsNYB4cODhLJCtEWEotSJtQRb60Moo2bMZxb2LS95xFqchzgXozWIXDBzclI4KwUIQxu9J0pAz5tAE46HGe0nWucDjKvw3PQFipbv1HgvsZjgFQTgDHWJnAk4IccCYmwzrptGGBxJ5cCxgH3RF/hpKM9muv98BDAiEpfPUDEjZGOzCIfnX68R1LFxRIlJyFrtlGgWoPOQSBn5DqGw8Yx9hExlBmMk30P9y51THE9AA8AFR8/vlcCRBpVSWa8GCeUrDsf5fnLJ1lhTrJceQweFitZLQtpSpTw+yzP//g/ktYnSdtKir6WZVvJUyHyH++3WrnhL48r6auTtIhIqJEbDsfUyBx1LLqRdwSpE+grxwiEixrenS2lz9cCSrt93cmn3Un++WUnz8dS/vblImUHwKzVcpAoGdhqyVO8aiiRyv+13sPzw4nyDJDggbzYqMCS11OhsF6m9gcfkcN9wOvsOUOP1/r2X+9PIUXjRvk97oGQDQIJGF+k5ByPe1lknTw9Pci7d+9UrulUQzebkTeSLfq9cHBEezvxH/4zxQE+NpyfvpXqtFeOjb98eCcf3m2VL+P0spf6eJbi0sk6CZVQENWTpCrziEipmlqW2wepk0zOTSO7upHduZLd5SynqpYSKQ0AEpANgCihtSNr1LLKolwcuicE8JNGHUHf8ny+AoGsjvqY90xOFICz3H8sMsii11TfpyKFRiP0ss56eVqkyhXyuMglU/KOFnWyNZIH6h6gJfR/JYmcs1xTG0pwj0CfaqneQqs2QP59aoPqzQAkMLUBVUt4esQ92xvPc/szuUWu9skgyLERH8s//p6TXzoWfm1ctTNUV7llv0ytP9+/LkSjeNtgyhbw9tBoI8xHJMw5InPjO/f9ufGjo8X2s+1+XP14eiePe+fUvPG9t7Q/tiWpi2L58OM+pQtvtYNj4E9u+cw5DhnfBt9Ojvuc/To3P3NAjJ+/qf7Pza8EvXJrbNA+b0Oxv+zrULXrBs8Zv+t1F/vM8eZnfl/h7z6iw8vZMG4hxdXb3X7uPZDk7SBeMwXETOmC6fVthLdq10c+HGV0Tn6gk2+tBfaJdixf/VwxtWFav8hQDQnf4Zql7WkHQpZSeEv/0T6O917q68fHxyHCgTall2lGJNIO8P6w9cd647+j1zLQO03kn58/j10O6fw9DhyV5++ednn7Z0k/txLffq9vu/IGkHC1OEioF2ovA0hI+/xNQIIf7KsuR2QrsVHPCfcKflDEUdWGqQF4i6KPF5Hvs7/n1GJD1YZ7z5h7/tznsYBeCa2LyPD38b9/LZAQKwVdOENetC1YWzypniShroGe6IeTN4RcrxZLWa3hMNopmZV8BLiAMGA4d+bsIqXhVB+VY4GKBI6mRqHUrQIJL7ujAglfXg4DkICIBCu7mSih2L2fu4h+2kuHnHb0ZsjzJoM5HKhMc8bhUCGMPAUbOwi+8lwdLk1bAJcCHK2wIXB+uEFphIBLe9BCiUFpo8843cMYa1hxqNDAXHy+xzk0A9ycVgIJ7DsVXAwkkLCQFQyIstLhQUQCFSgjE3gaT+VNQhpuKjQueAJvz7bTHpyO44dAgvTGCk4HA4rfAwkYC7QFpIsAE/AZnDLIid3HgIp4QyAijYgEttcQZas3DyCBgIilMbAusfWX6woOPvvJMUWbeH+GFhKtxngSSIBsv38/Agm60QUgoTwbUHPYPUueJZL3ia6Dx9VGNotCyjN4Ej7Jy6//V7KukgKbYldKUV1km7YKJPz7+6283+SSN0a2KO1ZHSpwjSAqAa/gNtB5KxDpk2vEj5V1xXk2nKlUeRIAJiCW4VT38nl/lk8vBwUSfnmpZA8Cu7LTkpHIGkIETou0CT0TD4BZqN5C0PaPAhIUKHJErfGmTFkbDL+Qj//WbRPX3dPvPFG4pz8p94zawTxbut1Zlnkv798/qRzgHgAYIMdIbbDooNdVG9BH7mcgm7oytIJuyKB2A2FnfT5o6svPeM7TRjkSUPWjOZxFjrU8FUgHSqUOa0VPWFKLMsFcwrm+tL0cASaUtRzLOgAJkI9CHXD0SYlxs0xQycYiUUT5K9RgLizVTB0zB7rUiLhBdMCwpq6jl4bQ0xCRoDpPiTTtkALrD5E0RYKonV42uSiA8HGzlIdlKn1da1SGco4ARAjPugcktJIr2eIUkECOhCIUJ0Gp1MHomyA1mzOqsM5oo/jT77nvxXr71vVTjph3SACi3zOk7wF5eGbAi16lBU6tGa658Xn/84EE7xhMOYJzjvBb7DfvJHn7ik5tbHP5e75Fz/H+dGz5fcrlW2Ux1r20s+99f659c+P3vYEE9iF2Yoc15KL4YmeWdoG3oRnZO/WZHyeOi//u1bqlrnFAwtR4U0boyPo5ivs05Z9MtWmUr1AhyNn3sSzOAjkAIpxNG68HOv9+j7tqU3h2PPa8D6uO4XMPJNA+89xtcV85ZrF+5Pt4xYEQDyhiIIFt9vMWy7uPSPD64weQEEUkXE+6/YWTJM2tVjALoeC3IxLoyPE+r5z0q9MLOx1kqAl+h1EW/wyTGZEtTim8tyh6r2y4UH07p4zM4b1+rCPtnz/33HjB3lLWXnBfj92Y2vF7gYRR0dkJ1DBPjk2VC1gBNJ1rcwxTlH+sL3p2D44EhFsDJNis1gFIgJOXS6FGNQj2cEq8lMUSJ8TgHRA5lqeBXwD9g6OJ512qRokVn7Vaw1Ged0eBz9934EMwIAFGakNLaGIAqXziOR0UC5BYEIYhXzbYREmPvyx1AkCCAhWoFY68YQ37XYnkmZ3kg1MBjiheAyrKUnaqrBCCHsABT8KoionKN4RAUebJYYD7aQ5/YeOBHxIleuCBz6VjAueF6Q0MyWfIo4X4L+wUODhkpxCKzw2S4AVTCmLnGs8b+qTAhkU9xOUfASTA6QboY3LL8G3rE1NZFDQqSw0VhxOG5wNIAEkn2gqAgRUcqBvQBr73sLFTVIagkwOhCAAD+mXgijlC5PHgeIGkjuFvuA5jhPuTl4Whr4wGYVoEnC4ACYieQERCC66QcLKM/qIdTVXL8bQXCGuC1I8sl6fNVpY4uT6XGpGw+/R3Sbuz5AjfbkvJy7NskkarNvzb00qeUNmkq6WQRnKUU8UaTCGZgbuA1Q5y6M1MQQstPdklgPhEsly6FI7VQpokl3Mj8nIu5cv+KLtTK7/uG3nBOjvAuRTRrCGkaSAtQuCMmaOP6ByVtbBOvieQEBtLsWHNjR+vc4aqyea9iLn7EQmQidFoGfOQTd2gfFYjHz68UyAB7QE5J/YskC1CRggkIM2L8uH1kVXDGMM7+VnaYsRxCl9LW56UbPDD41Y5EtK+kcv+qBEJ3b6Up9VWwVuUgSTLt+67IIttO3Woqz6RSyfKlYD0hjMiEtpeLnC6WzuRKkIFGgIJeA8ypEAcOG1AKBkihDgmKHGK9DD+PQKGAXQIkWZx+pny0YBXJSlkoaRfrUZ3bPJE3i1BtAggIZfmctbIDChonfcAJIDTo5JULmmqHAmXGkBYp6kNABIYkdD32UC2iLGNyRYZkRDv1/x7zlFiigb7Hx943NrX+f6coR4fBPi1ob93MXBjd6bxy8iRW+1gRMJrA/n6lG/a0P/XBxKmxo/2DMZk7sR1bv7m7LzYefR2H51E/x51wWCHvaH8JWXOAwl87px8xf2L+zMn/3Ofz+nnPwNIUEsxpFD7/tJGuzdH3hH2h5qxc3pLf/h59GtoGDdXfnIKCKD/dEuv+PGd+v59+eylQ0RuBCTMybQfQ9gDse8x9bcfx6s5mAESGF1LOfHr2cbkvv7zB1CxHYF28P5ef8fr0c9b/JnxxI2HmfydfgCi939EJAQjbNhUXUSCslJqUq3ldHoF6B3e2Y3QSRWeQ0eGYcYwzLho+TpM7BuAhLmNgIbmlAL1AhIvDt4XZQJVIQWyv3ijmHv+3KK9uxG4/t9s30xqQwwkjGM7VoGgEcyDKI5LmrSSImc77WSRF7LZrtSxetzCycLpVq9pEPBNADKskOqwAplXOB1OREocMznmb0UYcXJaVlr28fOXvez3Z9kdkB8OXgSkNuBEz05iWBUh3iCG+Qn5894A41ilCQCQEIoTiOoAJCh5o6YtpFLD4QZxnUYkIBfdCBfxo++HFAg+z4dp6ziFvkGx+JQGTdLA6THLQAbWdzgCOMnWUOPg+LO9cJ61EoIrF0lD0UckEMXFtXDO8X3MM0kXPThxrpDLXw9Eg+iHX4PqYAQwg8CMnlqG6g8o/2j3t9J9KNlpjrSVmsR82c81kJBni4GbAX22UPGjfhcoMcAEvCK1gCUYcRe2hW2OgQQlOkTEhp7QW6g5gQR1hFB5IIAoeAWQYGSRli8HuUV/4AwSxMT9sNEo9wHKOWo+OvgocpVrM0jMqSUAw0oq5cXa35W1LItMHtcGJJTni1wOOzk8/0O60066y1kBg1VfyTZt5APCu5epvF9lGu69zkWWmaU0YD1ZakPI985EieiAaRWahmNpaWCrT/NCmj6VNis0teHSJXJCvvy5kkPZy2+HTj7tz/Lbl6O8XEJEQgG1nkmN9AbwJ6icTwMJSWcRHbd+7oXGviW1wRtH1FWYK87FnKH6rUCCD43miTMNdtWLfSWPj1vVe/iBzChxaGG8I1qV4P9n702YHLlybE1wX2LJ1FbV0/3mzfz/XzU2XdVVknKJjcHFSfqzD7iHBG86yZBSqqq2VphSjCCd7nfFBQ6AA+cYiLNNCpVkqIAEjZ+3l4oEnrKFJ37rYC1e+/v51N7dTD0NYPW6tM3LqwMJ89HU5sglwvq9JmhEOUGcCQ5KVAppK1G9ofVohMVqa6/bxpr+2FYwEpa9Rc5ufLeEXg6iGounPSj1ahcgIUAZQKynHJT9AekqfVSKGsCw32+rSARFA/Vt0JpNdgPrt3ubEJEw6NntuOfVS+BHmI36DiREbE1EcQAkACJAsttYz4GEZQIS6tSGDCQwtjWQsIWf40Ak2q2UXlrf5OhmeSKvlvSBrzrfq+i1uh0+37tTECqvI+/v4Mhh0mXsgMNnfc0ldUeYc1amj0bUdSDhmiH7lv17afyvGbL5u3W/+DuTqZ3r96XnX5vfS0Yq3+3SMbsMnnNt0D0k56QPdOmkXfeo5WM9BteAlmvj/5bxUbt+zfgDQb7l57hmT68GNOVH41W3JcvsGkiQQ0Z7Jrdfv+f1n/fQYdwSkFDvvdreqW2MS2s7t6ke1+N+3zuQkM+grjm4eL4ncl21t7ZF8vtfrO2iq9TrSN9RBG0GEvKaF+dWvc401jWQUK8Dj4j0st0R9VoDW11jzj2Oukicnbn9vpaSrfwHkJCABJ+o4j3F04ph9EuAhK7B9vfSKpXHRh5G/n58fDwBEk4Oyqpqw1sESn3NQaHrKEPZdXB/IfTIukzkb+qnFva1g/Jamy8K6t8USBCreFH0iDZwReSoADNbvrFKOC7hoeNe417Qm+nU7u5v3AC8uw3Sv15vb5RXRFEEUBjj2fIyjxEOihBvR1Nr3UMe3gF5rhartS1eVg4kvDwv7eV1Y/sdHuUAEjBQGVvIymrlKa+1LiDrIGQhheQcolwlkQg+BIAVURUCk01AgvUDSBhOJl42D7ADj22kiIWqeyJMyl5x714xPp04cdA/KC+kSOTcY9aMiEWPxmrwJnBvAQm6nwz+3F+BBVyvygcSjhmckMFLDrRAAaVU8DxFSPC7jILs8VC0A0BCGNAleqIX+wEgwaMc9iITijxwDAvf34OIjGBMlDYg0kWeST66jLND3nlSjINYcWuUX1RbGQf4OnwWSScYRknGSNmIKg3iStChQWi1R06k6hY8X4SUUhZkKNE3gTKkS+xbnheAkc+HWO8LiVCz3thqubDdauMAAtE6GP3b9ca261dbPn2wxcPP9vrw2aa2tffjnt3293bX23lkwg+3E7sZtXY7GdiE6ihu0u8OHAmQPJJjTkRQf9B6CgUeBgcyStUFogoAE7aUz2shoTN7JeJna/bw2rNPL0v78dOjfX7Zudd60zf36DbsAQzByCz/IiIhMLivAxJODt0OZF8eGeZEofXMr9J83qKonlekjqzLtfKTZcqXXpAw0JBjPdJRCmggfgpXVkqlGoGwvGrP5WcFkBk/UmZ9vwImODfAzno7uA/MbiYju5uNbTLs2Wa1tg0RCYvG+vu+lxcFFIPkFt6XZtXYCkBjPLE9QFJv6BEpTdvaomlcni6aja37Y1uWdCnSF7wSTSlNSQ4nBLMOxBGtILBzG8Cjp00xZ552APFqkK4KSEAWTadz34PNJoBFgXZeBnZvUb5ybzY2QL2ezSd9u5sMYr0PzXZepSSAMf4JSAAgAUhYAvpdiEiAFaEu/8hYq2pDQ2pZKsF2OBuKMX3t/I7qRcdyynVkwrX1ec3Qzkpz1j2kEAPQdBlJGi+1v8vI4X45tSHrIucU89PxiTm5xFH1tYbmV+lH6cvnDCQBCXkM8+9vmZ9Lbfy9gQSdTwIEMlCZDddzbfyfAiTUe0freI18Salm+TqXE1W50AwQMtYCWi6tn3oPnPxdgATNle6jedT+13PzdWp33ea8d7X/azkW67o7teHcWdi1htBlskxQ++t71DLqMAZXgASNcQYSpBPEeXkZSM1jncc0y8UMJOTraXMGGnM/dS944fL5rd8Pkck9+yMiQUKGAfWBT0ACodpvARJyjquUpZOBr0iuZKwICcRL2TVRsXpPqzZ0LfRrB1nuY/5+LYS7DiLfHHaqSOt72vjXchSvHZQ1QqbFrP7rID+3+WtDWuOh1y8N7VJOr6Q2eEWGQbB2AyAI4XMv1cDsdtJzxRYPLaRj79/d2ZyyXR4O3VizXhrGJvIyFO6hgwoouxtCaie3DiSQ8+pKJg61XWvPi1cv+/j54cVeF429rvhsYJTb3BGP2kao+s4NuWPpx67+1e9prIhIGFJ+BtZpBxJQjMrrnlxgPF8lh7Y/drLF4XhmfZEt9vpeqx0gQWUeJTBV1seVa1j7C4kgHj+MVMYRo9MPiqTIytMuY1Wh9sx3DSTUhxzXhPIeJepkgAtt1T1VEYW/4UiQEcD1Epw5xUGGut6ToR3RAhE9QVUG9/gTCu8e40B5M5AQxlcx/CGvLB58zYdSHHil3xDhEJUgo1HpF9pbvOLll4EZh254GAAS8mEBgBBpH1HlQYcwkJCMG+4jcr88DwIR6vQPbkNag2OspBUAkBQgYTCM5+MhBiChegOpDTNSJ4jUxuDab2398tkePv7dXj78ZMPdxr4Z9exu2Nq8bWxmawcS7scYVn2PSgCUA0gYuXfbbDSN8nqKVAhqUNYk2fete4K3rdm6HXiaAtwHgAk4rlf7gS13Y3tYbOzj47P99PRij6vGXraEjePB7pnBr1BANS/tV+zeYWEJgkzz0s8lQ8xT5Dzi50tEPytH2r/BdRHrJkeIXHp+rSjnMyg+u5zawHNqpe6o7AHsEAET14ifxL2Chb8HmRdn2mlEgtpxDkhQRAJAgqe0WGvTYd9up1RGASxobE1EwuvW9msKeLZ2O5/bfDRx4tvly8rW6yYMeVZDf2Q2mNgeD36zt8VyZY/rlS17Q1sUbgVFSHkaFmu6VHMBOHVZAzcMawoukm3ja7tPdFSJ5gpwL/afZMxsdhNz1QTQoEgSQlIHu9budmObEJkwMJuNARHYIwAjpI00TrToQAJrxaNs+i5PPSqhtasRCUAGvhsK5wPVGvgRkJAjEk7O1rKoLkXUxPWhSOdzP3u3fisgIRsw0sdYV4zrrwES1K5rEQn57NTvx+ddBxKuGeLXgJpr+tG1z6WvZAMn90lpbXnus653rf3X5vcfASSEQaXIwGMVtGtt7xq7LgDpmny9Ngdv/fwc2HPp+4Ckb/mp167WA0DCpTm6BiRojOtx09+X5sDPH9JkE6m96y4lRfKgSxYQVTIg9/eifZBS5nSGSVbFvY7lH8/ZN9fspwwk5HMyt70GF05sqwIk5HM5tyXPjeRe6HmKAr+c2lADA8ez+1immGsks+t1UgMJkhPqq6oy1TaGdBrOrT8iEoqHiMH3AzUBCZAwASRc40jIB3E92L4hOsgWBSK4obPZnIQOZgUTZS0W3fnyQ9c2wjVFM2/ars026IfHWAtLi1IL85oi8pb25T6fKDvFU6OybPV1Ekp5k54zqo+CsJSSLLm7KMmkIng/Sj4TRp6X1DAAACAASURBVBmM9fPx0L67m9ioHyX2bm/ndnt741EHLWGzW/LE8ShtbdAzT2uAIwEjy7kAGnJaZ9aSj43XCqN7G97sp5eFpzTAkQBXwmoDsdywAAkY/1EWpgtIyH3Mocn1XApIOEYksJ4DSNjBfdGjvCQqOgR0ASSMxrND1QbPIffqJsc748XTQQB6Im83ocHkUfMZ4BiRAEQk8DeVGxDsbngWz54ru5QxnM8PoaYybnVtF5AgUkX6oDz/DCSIB0AGGRwJ/Oi5InOUka9Qf42pohNUtvH1dVEMqG4gAY6E2B8y+Eudei+xqSiF+Ix7Pjw8OF8Choi4Eni2oiYAGeQFcGBkeCxNF0qp1u8pqSUfRbRGeFh1GLHMNT7aW3zmBm5RzgRk5ND22O/BeExpU7y5Ph8lfF3kmxiKhKG3zdaBhBF1l3cAa5CS9m2zeLTnTz/Z04efrF2+2HS3tnlvY++Grd0PWns/7tv9hHBvUhz6NiCdqAeAEtEVgFpedYToLBSTAiJggHKYuSd439rKSzsObdcf+lret5jAQ9sObm2xae3zy6v9/PhsPz4+2afXxpZUROFuTtoXVUr8EFapwN8YSOiSUdpVGnfmjfUojg7eFxnmOWXymny/BiRkpUfn4DHctXWyxVx+96AElrNJJJ+nkV3RWu4d8xa8Q9kYFZDA5+N+JFCR0gCQMJ+MbI/8fHm15mVj7WbvJJs3s7lNBn3brTe2JoLLvTVAEANPxxpM5tYn3WfXs5flyp7WG3tstvayWdtmG9UjvKQt3AwFSECe7AsoF/DUkSCWSIQeET9Ew2DUOmfK1vshfheAQ5enKbUhlNiejbatvWunNmt7Nh717HY2tFu4dKis20LYQRWgGN8WYtEKSKAaxaZnXt4yV23IZIsZSKAdTtxYuBI87ayQLeZzOP9+7fyOxL3jfGalVPLj3NqU3L30udZJBhK0xt4CJGSQISv0GUjQM2olut6TX36uql6/Xv+6Zohf+/za2GUgMIMWea+d6FTlhnruNf3sWvuyIVTrHzqDar0t3/Pa8xWareukh3YZndfGKs933aZL8vUt933LNb8HkKAx1jzUhiS617U50n7jOo1rfq9r3K7N22E8BiU1sqRGy5Y46JAJpKzbmddPXjP1msz3lMwRkIAj5RJHwjUwqgtIyKBFXke5vYf5SETrXftDZ7/6IHl81Nkuk81m2azfu4AaPaeWcfX7khVaR4qArWWlUhs4L/8AEgoSdhj4EobjHgEOZLxqV6o2dAEJJxsPIMDJwUqEgRGi23PWaYCCPezOLR4NmKQJlYZszDOu/brMmtklrK5t6HOHZ9f3ujbrcDA5eEQZJxk98r5cU0T8OdIkO17pP/11Qr+O1/0+QmtO23bMG9Phqf7IY3voXwGHwkhgbE8JHHe7rY2cyK1sWMp0TYJkjjDbP72bWb+3dcNmejO1m+nElcr1Zuneaox0ByMIvZ1PbDajLOTIPbkACa9br5buOa/O0L9t/f3n54U9Pr3a0+PCoxE2awx2RSSgeUc+ugt3rxxxDH/Nyv81IMFzzf27UuSjpF6w3lOaThEJQ+tP4EiYuveZ8mqQLWKkqfykA20YlazdYXgiBRJMb+YHIAHeDwwgD4VmrEoJRc2VPN/8zTjrfREMItyU/qO5p8/MoSIS+Ft8C3VEAsaBgISnxcvBqBaYI6CCsROrrQARARGKeAAUOXAvDCNP+xBdgteweMwEJFCVww2xAiTQfvWFfn/69MkJ62jjN99846SLOvwYM6IgVDnBPdTF03sMez8CCacKckSFQJCYS3Iy8RhtAg66FKg6IkKHmpPtjQAyIrWjT45BibBSuDTtIwwd761HEeC93e6cU+R2NrLt8tleHz/a08ePtnn+bO3i0Sa7lX0z7dn3s5HNbGPvJn275/dh39ntR4PW9xuAXez7EoWgCivuxY0onQ38F/soA0mufI+qGl6/lRKPY+uP7229H9jjau3pDf/18cE+PG1ssQVIMGscSBg4mHCsdVRkgcfiVDmqBWwEoGEMKEd4YDCuKqOE8RyAhwM67LjyPUBq8fAQNcNZQ5j9Dakhk7FfxxmUI9bOyf9aQT3KQkUkHMtfHWVpGIgO7jXBjaH9pSohDONkHFVsYt0XXpBS+hGZGekOkQpRK4dedquwXvMsN+ALR4IrcERytXsDKxoCOvT27rGfz6ZebWa9eLX108r6u55NR2ObU1EGLgRSHlhv/ZFHJSCrhqOZjeZzG05nHqGwWK7ted3YT4ulvXgZ1ybWbgES+B0ZRkpDJNMEeewWhbeAHp7Q1YQsEggawH8haBzBj1AAE+bVkYhifHLNrrX3/YnNjLQM+EPoA6VSd2ZbzgLqjER1EidF5PmAt6gePJoUpF7flgBK252tqQYBWObcHv2oOpJSD3xsSRXxFV14nUZwgBxBnFOZcSyffN6Q+pIfqvZuXTKirinqak8NJHj0CKG3VyIS8tqvgQT/PmEdyVjJinKtHP93BRJqQyr395p+eGnuar3rnPzJ+kg+X35vIOEtQFaXcZfn/U3667VBeuPnvwpIKGmlANyt63Knr32HakkV4z9AWwiyISQOx6j21bk54v1sGOcIhCMwJf0xolPx9IdzKUim9RqqwfFv/mJ8ZUvp/EPucm7ijEBOeZg8PDQlndz5tpBiJZI1r8PaRpEul88e6Tr7PZFuXwIJ+X5y2pybQkDkGpzReJ0DOvL56wf5BfmjiADuKR2P7ysiEY4aPT+3MQNHNQCTgQTZbBqTWsbl9aF25ufJnsp7Rmc5r/+jgATZsnT8Xana0C8KwMnkVGSLKv/4VaUwXV8LD0V41qN8mV4jd57cSzYrIaShmAVbcoSUXopIuC7D3hYade4+pDbIEJLQzYbHtdQGQJJov/rxS14JzETdl0s8cvsPhq0baZQgi7HznwNDa+R1N/tjHXMXTgoBLSRh5Kji9SUqAcWZyAJIFb+5hwthYt/eT4phM7YRof/9CG3fNCtXTt1r6iHskQ+P8cPfLgiY08HYluvGluT8NnieKUW3tZdFY4vlxks/bkiD2OytWW9tt0UJVLgw4brBacAzswJXCwRtfgceVELOdp5XXHsEISnza1zI9r1CQ38QERC94ciNf7gNGGsiFny8KfEIkMBpgccbUAmlvI12TcZBRMnwvjw9+5wQ1TGaDO3z588OLPjfEPGtgwBRofYiXeQ+fMb6Upg3rzLqeZ+xDSLAY3UGQuu5P5/BPcA/B1hI3WgjBUJjx/25XiAC9+E9rqHNTqjo1Q9KOFgpPxiRChGdI76LSFNRebtIGzheE8b7Zr11sOLbb7/1Pv3888/297//3e/De3/6058ORgpGI9EK6otHbFBetKQTRJuCbHFQjDj32sHV0O58TG5uYowVgQFRrA4+7dsc8eGHgpeVjJzwY3+IDggZRKSNl70EhCvkmRzSXO8RIpQB3G1tvcTAa2xOCdTR2P38o3bvQMLDh5/t+dOPZssnmxol/cxuB3svBfluOrBvbiZ2QwWHPsa52WTUsyll/kBWMcb3RLV4MkORo+FV9oOYKATWia9rPMqAkgADcDrcmA2nttma/fT4Yn//8Gw/Pyzsw8vOHl8RIJAuDq2x8P5ihrlxxp7gcC+cGO5ZLwSQnlbC3iFsEfoRNwJDNhEJEfIpFKpDe4tXvsZSIfTz1B8X+SiAfRuORzF+45E9vjx/UVUh1mCsLyl7XSBwnDsROl//9Evkhd8DuKQAAXjYVQbSK4EM4X8JmcK+YY2yBgXoCUhw5aV4X46KXIBbOS1KHu4Wrg+8/YAUu60Rkj8cmM2Ro6TzMBYAdYvGtqvGetsopQjfwHa1cUBhOgJwQM4G8O9ksbOJE8cSgbDctfbxeW2LUu3BSz6iXMNh47Jtb/P7O+eB2TjnBmsqwkqd34bUNC9FW2QdaSCeDjH1dUckjgOIwP4MMUMNCsD+7PWNQrH3075H2txMIFcc2pg11W49og3AjZYwz4ADgAW8DidT789Ls7VPgCC02fpO3Fu4Jv0657UBCCrcPoAY/EUkmva8xzs4Qh8/Uhyz4V4riXmtHI2JeFfnS5dh0nUf5IoU2y+ApuIgyOuFe+TrAd6v/dRnYVb0m+YIotYGt8vRRNZYK+Rey6WKCD0xEkr785i4CpJkrvSRc324Zuh/AWReG4zq82v3v3a7TFRX911zdekeJdPm7CVZbnVdpPWX11s2dK4BVfn+Xe3X/Of75+v4/WQ+qz1wCYiQnK7nIANel+bHAU1VkKOaV590wdPXtmn9/QFOqPLaQgK+jz0/GAxPxH+9fzU+ec9oH8f52vh9WYe+FjyCNbi+HCgGaEfn5syrXv3y4sBygDXi/g7nHLqE69Po9+Vz587hEj+Hue0xNTbLorznz42vn8JElV2J6O7av5ojHGVZbmTAPK+tDMacysFj1YNavui5AhHyWs8G/jUgIYMEXEsbla4ru0GAiQBa6bfac117Q+3ter6cApynP374cNi6LVGunEnlrCx49jUxc/XzXvu1kuzqI65f8M8DEsKYzSU0atTclZbCls7veUHG39f7d/mKr7sBqQ1CyoRuZc/uRUS3MMj/eiCE8Aw8SSW00BV0Kep+jB2MvlhmXB8Bqr7J+2FIYheg2PkhXzz7AAYosQg76tNPIKsb4/kaeWTB3c2tzWcDe38ztNHwSM6nDUj5OzYpxnFs3rhGYeW+gTGy20F4k9YbN2bwkLwsG3tBwV029unzk6c6bKhzv9lYjwgN7ufkcuRLQ6YV3sAsMLStsiEhhDQLxinAQOEp8LaL1Mtld5Q1PAUSCvM6g+OHBuXxApUlTBYDrSV6A0/uIFI4KFGJxxqDGRjZ68xbz/8ejgcezk/fBCTIaNVaV74x/VNov0AGj+4onlABCQIeFPYoEkOBAwAJDkAUBZvKDQrhUjoEY6FIg8ydUAtgcVUITAMA9LndhnFFm+KgKRwCwyPA4cDIqnFgA9CA5xGRAJDAd+FI+POf/+xt5Yd+QL4KkMA9PXzaS4tGlEHMbwBmAAk61MJLuj0ACVyrMeMkl0dV7wksyNEseYwZG/V3WrgRMLAwrtz7PALsDCNewA6eVYCE7WYd0TsYdewxAIaXR3v+/NFeHz/Y/vXZRu3a5ra1+WBnt32zd9Oevb8Z2f2EsO++55NDrgeo0MOTLCDBo39QNIJw0oENxgRlw4lD2SNoeoB7AIMjN8pI19m2I3t4XtlPnxf288Or/fiwss8veydfXPei4sO2HxwLLV4UBy+V7lAe53IFYxIgoch2V3yiCkpE+QwD+GNNeM5QcJyc+9H64XMpD4wpc+gGJmt/X4g9y/mQvQxSZs4CCVY/v0QiJEJ6vouHKNZxyDDfY5OB9UdEpURUBuvs9fXF5118CZK14syQEuWgj1cXiQowDkKWnHuPUihzCQcBRTgdSLC9py4QoTBl7gD0lltrFlEVhLSZMWPc7GzgBIylOg6gCrdELo1IbzFrMPT3ZsvdwNZN63uKyA+nDgUwYu/S7/HYo64conLNMxRX54Pcb10Jz6Akv6uk1mpJgUaSC4ik6ZuXtNy1DoAwnvDT3E5aT2WA22EGsSPHEmNTokCQk0SAEV1A5AEAAYDIrtfzlIYPm8Y2BdSFcwegmQoVPBXlAGX8qKDuHGDxSho0HHlto2PETAcQcE09+yVAQr6Xfj/Kx9MQ3Xx+dXnLBCb8GiAhG36ct7p/Ngi0TrsMzeNeLfJFTopEOFwbMtq7scaP4O01ICE/v0tGBDHyP/FHuldH310EX1FQfwsgQes7j4L06K8FEurxr/cD9z+Zz18AJGiN/RZAwrkVoLNcn9dG39hC/urnGpCQr8XV5HoTQqWjwgr3urZ+B04grhShuLv2tozebGDnewpIcDmWyOJzX+r9m+0rP+kAgy+cv5qj2nBXf9Hh6zZnQFTrvwYSdN989ud1rDUhZ4B0ua725Lk93vc4U+eABLVN9qX64bp8Sm3N9zy3/ut5/gNI+IdGJLwNSFAYixavFMX4+zoif07IlG178eNrgmA0jHJxuk6GtBbiNSDhYOBfbuSZTxOQcPDyKSIhPOYxVipxEyHPhzEjdaSER6HY+UZGOXRDHWOsZ9PxwMbDgXt+b27mdjOf2mw+stlkauMhLNu9AiTE9xV+rwOG0HT1UYCLDHqEEEqsh13jFSOcmrSG1409P63sebF2IIFoFIAE7p2BBIx1PIQ4ubLXRpud1y6PZBbME2rmFeXZ5aqIbQ4EioGo8CwXhoUvAgUVtLkLSPCqDgVQcF4D2t0L44fykrxHvjxAQn/Ys5eXMD6IJMAAUVoM48Tv14CEIDkLngUZ2EpfUBQDAATt55n84znyWK9KaoX3v0Q9iCuBNvEe//h+eFiPESD93hFIC4O/cEwkICEEdPAg1BEJGBsCEgBSiDj48ccf3bChDwAJvPJd+gCQQHqD+kl5PJVtjOfHGGDc6fDhXgBbQXg59+vFuZCBBMYvj72ABK0hkV1ynQzFdzdzXz9ryO+cAXpvowlRErGueI4DRET/rNe2Xr66cUVqA0Zhn6oZ64Utn55t+fTRdstnGzSvXgaSyIS7odnduGffzqIkHqHtlMlzEKLdWkP0CMZ4D9LCEiZYgIQWLgX6CmC3bZ0gj70EkDAajZ1fYTKd22hyY73h1BarnX1+WtuPj6/24+elfXpa20eITkmNgKyRiJxReLQx1riVPIKYml4k0sELPM4YpAAKoSqoIooiEhT66Z73C4oM605eAskW9q8qCdA/DGCl3tQKVTZoaoXjckRCXO2hsMjD5DqQsexrbNzauFQOib2zDDlVKp8QneCKFWCt+DN8PEquvoNOGLQif4r9g3LnbQeMAn7pUb2BCg1EJmCAz2xKhNeub4unZ09n8CiEHpEuPTfaeUXOuKLqcERr2x7pASVNgTNjdGOrbesgHet344Z4gLwOR7Fufa5JaSAsOFJVAIXgp0EKylgHeBXA6ecg3u7dzkuSjgG1AR0IejBAsIFzP0DWOx61NhtNPNKCdd3iONg0Tsjr0SiDoZNEromsYGSGVKHo27I1+7zZvhlIYL5D54+oBI+q6Y2/ABJqY+LLdXM8jt8KJOQzKSujMnS6DDaukww6Z4hfM0TV0myAZO8q5MICkblWey0r7NK7shIS7U1o2xlDuqvfeY/W5U9rRedrDfFratU1/e7a9yOiKn5yX6997/ily46st7YvG2FdRuW59tSGZu5H/XvdFukB54xYrd/62Xn953bnfaZ71oZbvleOSDjXvwyk5PbrdwEJ0knVnjoiqdYj/bpeRGUCJJzbv9fmT0CCnsv12p/yxGd9NZ9nisbIQIL6ofHItlI9vm8BEvK4ZDDhsOY7Sueqz35ulhSsc2sk42z1XNdjonHJ8vkaUObSvvBP6P7Z8Uu7shNSbdczsvzp2t95PvJ3c9WGPyISMotcMrYO4UScxa34u98sOtOFbwcSdNjVEQn/bCBhPJodDpFaCPHBxYMwkSX+mtFzhQjN7JCLdQoinAjdQ5mmiErQuAWqSRxDhKx6kCj6JSz3AAXT8LzdzqMqw/3djeeZDwvxG0ziEGVhxGUjVEYnRmIY+ccQKB1QGCKkNaCoEnLd7Ch/uLXHl5U9Prx6ibLPD8/o0p4L6t6bFJEQxn1EJHQBCVKAuoS8xobV68KyCMQaSFBEAmEbLhQTkECeP0BCW0rgtAVwyECCRxF46kCEWQMkMM4YkhjpuGVVxUHGv4AB2oiXU95vGbrZqMc41vVZUHIvDFjNiUdz9KK6Bu/zPQ4gN6h3kQOueeFaDAteuV7rOgNBHnVApMVgGiHuxUhycrdCrsar51474Hcs/6jDiXsAJABswIfAWgEs+PjxowMKfP7DDz/45zL+eR8gQUrKrll7GwWOKF8dI0+RBtGX4KQgtUElJ93gK3uUNuXUBoW/8RzxSYTH+fWQWsJ9vnt37+18hb+Bmve91mY3c+cCYVzoj6eaQLy5Xtvry7MTkBKyCEBHTQTKQDYvC1s8f7bd4sEGm6VNvGpDY7cj8zSHb6dj+2Y+tFuABCKF9jDmN7ZZLrz8o/PkkXHg5HGxv8mq9OgLT1/ZejlAPJBcQ/g53vDJfGbjycx6g6mtm549Lnf2+WXjPAkfntf2t88v9gLL/6a1Nd5u0nYAE5SD7lVrIi9UckUe32NBnohG8EOdexSh4+vqCpDA2Aq8qoEcABvShdyTnqLWstyVotGlRL4FSCDH1pW7A4dKKI2+J6nIMNrbpPBu8D6AVQY1kHu+P4bH8pVxJhxDgsOgFfv/UQ67krNe24gQ197O9uu17ZuV883c3czsbn5jN4OpvTw+2evjsxHXPxtOjSirISkllDQtQAJRG86XAajQJ2pmTN6btf25cwvApbAihQmSXCJX2gAeiCYBiAJc8CksnBe+/x24LFEPRX6GLCjAC89qqBXSs9EOURfgBu0jNWU26tvNNMqaOhGpl9Pc226ztq1KRQIGj8bWGw5tw/g6cWjrr8t2b887ypUydlSg+TIiQQTRIe+PQIIDNR5FfAokSAZmwz0r4PXvWWnOCn/9/Www1b9/eU4fORvEA9RlKLohd7RjL6oQtcIrxb7Xi9Q47RPJcT1POcr5LD3upW4gQWOYX/PvJ3ux5Eifa/w1Q+xrIxKuARXX9LIo/xs/XYbGte9/bWqGnlsbYV2GW1db8vh2tb82xPN617PPzZHO6Hod1GN1ru21UVy3/5cACV1tZOmNB9OT22YjNe8Zrf+TueaMdXl6Wjml3qvn1gDPd32wpJG7/l2ckvLqa31m2aK2yA5zsLV8LxuzXJe/X+9hP4V2TVdm36HJOSoze/YPY1N48871UWf3JSCha266+qF75HWa9dbchvz9PKd+lidCdH6vbYc8f3IE13sj/93VN0UkMDd/AAn/AkACi6OOSDhdeOfDYq8J8fj8MiJ87aCBbFGCMSsPWmjXgIRow6/tA/k2KSLDoxL0rxA0YiSX+0dkgr4Two/wdt8ICLHCDg6B3AyDZTy02xvyuXt2ezNzIOH2Zu7ve9myduvM85PCWE//I4x8f/BMCWCoEV7+hmARIAHvEkACEQnL1619fn51IIGIhMcnco5bBxLcGN8VDyFGuTPnU7nhSJpTI5SXFBEXKiI7O1QkKXmuJSIBA9ijJ3slpaEACYTbAiQYilgJe85AAmHjpDYgiFDQxWbOwcFzXXEmV98iLJsfkbj52JQIg+CZiFKXrCkZTBKG7pEtHAf54MV4DU6GSIfIHAdivpcn0YnUCmpLO3gmBjMGOPfXASTAQM9xI28QETlH5LmE6u0CCRba6/SoLsDDAyvhDkcCzyByhVQGfgALSPfg+VRuAGBQ9Qre45/GjINQoEnORxeQwHv0H08xzxfZIs9xromSA6y1K+BD6RK0U3wTjCE58LzK8/rNXYzxcr221YaoD7Obu1uP3uHZgETO4UCqA99/frIVERUoMcOBpyrs1q+2fn6x16fP1jw/Wq9Z2NyCH4FSkO/GPftuNrb30yBcHLak+OCh3pht1547T3WAwTi4TFRNwqVKLww+j4whx7zUnQdI8BD9OVVUxtb2xrZsWnttzF43PXtY7e3hdWd/f1gEuLAIcr4G/zhgAmz8pO/0Jp6mEB72I5iA8XiSP+wEpsGk6CkO5WzJZEVd8trBqkLml4EeH9PxyEExj7iAc6XsmbxepWicGC8HhKNwJHQ8WKfCQIpdCtnl8gDV4E6B5yBSHVhfRCDkUEmR1yq1S3sZMId0BsnKHtU8nOMj9qJ7+qlUsNk4kIC83W/W1qxenVvjngo58xt7N7ux5dOLLR6fbLfaOOni7XRmI8a5RBEp+oaoGY8iQWZPSaua2hLumeKVdqCm2XqKDmuGVAZawt/w2aiaA2Cry2Qn9Qz5KAUtAGk8/hHV5ikNgF6kNFAG1/o2H0+cJ2RGlNuESiaRG0xpU8APwBgiEgA0AMFIZYAkcj8c2HLb2vPq1V43jVciWdrQmjcACTH/RyDBU0cA0SnzmwiHa4W9Vk5rQyr/fQ5IyEqn5J50BnkMu557yRA7KMpvDO3Pxlo2Ovr94IvhX1ay1T5kXTZATn8/ciTk++ffa0NU99W4XotIqI3Meqt+rSF+Tb+7pkP+TwESsrFU74Fzc6T1lOe8yyD7WiDh0hyda5venwzDESidRPsw60Nd/fXr/LwLOV3rmbrPJf2T50KnmPe+xrkLSKj3UtDOHMGHrjZcAhL8+pKedm4MpXe6lSJusVy9AuXjQjRSHZGQDXzvfzlo6/WVr+tae2qvHMzZ+M/yTfOY5yN/niO+MqCgNZEjyuu1m/ud2+jneInWwr76A0j4FwIStGC+FE6/1gjXUvw6IAGyxfxTH6i/L5BQp3acggjaDL7gRSxWgARFJOB5QhCiMKOPEZE9mQw9AoF65fe3UxtP+qH4zalhDtleKLaE3E7hTihGsYTNUdEenIQNaZxkYAIkrKnGARiwbW3VbG3xQk37FwcS4Eh4en4N8r5tCLIMJCDE+308rkdDuAYSsqKWlaCD0IXQq0Qk8Bph2BEKXDLfDkCCC4uSE08ePEACdYyJSPB7EKo+GOFe81eABN4nH5nUDTcaSrUCcVJs9+Gxl5GO4OK6HGKvz8LQiPtIcIkMUQaJPsfAwgjnOyiDGLSKZBA5Id46N77d+IwQL32f60W6qHHLh9vhcLXgmDhGCilFJoxF7VuAorjuFEhg3ukz7QVMAOSgvQAJqt7AZ4AJXoquACO0zUGWUtZRUQMyTAESlMseBmhwdmDQiTCS9mQgwY3tojhnICEbsuKb4Lu0G5I4foe8DuIhiOcAEubzmY+JAJyek9PtbLl4cSAhqjj0na0eD2zzurDF42dbPz1Yf7N0ICHIFree1vCn27lzJBCp0NsCJMBov4sqDkMiDACm8JCz5iIsnuMMw1as9BiHjiX2BzainGn5HoDSdgdXBJJNEQAAIABJREFUSc/W+741NraXpmdP6709LHf2uN7bx6elfXpeBJjg5RhGZkNKA954vnowVZcqCB4RERV1VJXgYEAVQEFgwrWIMt/zKf4xGzxORuVe9XCHa/1GO2JNXgYSompEF5CbgQTffyWdR/I99gJ2dJTHzesvh4p7gYzCEaMol1hPx/ZFhZdBAXxKGlEB3mzb2Ajw0oGEpTWrpXv257OJ3VFS9ubOmuUq0huWK5sNRnY3pQzk0NcY/7SuGyr8EFlFutpk5p7+l5eNpw74/kdWQM7IWnbizlIdAZDGgV+ygkPWOpDAv0La6sBaiX4gSqjXBp/DzElFiXhrvfLEpDfwM2M+nTm5IoShSF2v0uGEofA5xKu3B4LE8dCBBBtN7HmzsY/Pz/ayWjtnR9MbXwUSjoYAYEbMOc/0vuyCA+fkrCzpbecUxUtKb5chkg0F7QOto+zxy8pwbs9FY/ZQCeXiVQfgTlepDwNKwXYACWpLjkj4sk0iYwwdrEvR1nlcK9q69p8NJNTG1+VR/PLTr01tcGfEhZ9rQIq+2mVIvaUvuf9d89e1DvN3XO9J+6VeX7VHXeskP6vuYzb0rvVfUQnX+lrr5bp+OorUxDyOXcZnfU2cr0QEB5ni2fV9DMvrbOJbgYQMbGhOnPWMMz1xJGhuDvurzE9+eB5fQN5LP0e97rQ8sdoTpONf7v083vl5Wi/HdXIKhJy7tl5zGoOjfnkkbcz6aJ7Lem3qHmqT7BLpD9LxutZOXr957vUMRST8AST8Q6o2XE9tkIHDgcbk1Qv713vzNeVfByRg4J4aUnFfCddrQEJskF8Phhw9ejWIIFbaIuhLffnsNdTmdEXZjUpzToSb24lXZAA4eHc3t8m4fwAQxM4+LN72CUpuyZ2XwZU3LB5njUU8L5R7z3cmJBmQoDfwiIPX9daeHpf24eHZX19Xjb1QygwOhF3x3u3Do88zHQ3ujY68BqXihATBQeCmg06bXutovwlDXnlmAhKivGOQLbohJmK5BCQM+iNnCa+BhN54eAASPMzZgY4SEt2ncsHwUAZts12fkHVKqIlwUeSUGRDJYImqPPCeoj+Ul0+6APfLqQraQ44Uo+iTvz8NDgKRKnKNwsjzgeTDlMrwOOjhDGzH0DpxJEQJzShnF4pqwDI1kOCElSV9gIgEwATaDBcC1Sz4DACB6ArABHFIwCtB1MRsAuFmpE3wnO02qksISOA7/C1PsULNRUjpntOSx6d1qbx8gTr5/gJ4NC6QHroxUKJ7MOanpAuMR95fGXH7JojnIFvcAOo0Ww9RB0ywtrH9amWrlxdbPn22dvlik93Gbvqtpzf8+W5m//H+3t6N+zZoVmbN0kb7LXiVjYcBJPBc/qGYkwUfgFBUqwD0cmQdoKtlB2PYRRUWlx+Dvu32fVtve7ZlP/Untmh69rxprelPbbFt7dPL2n58ePa9+fy69iiidji1dnxn2za8KvyQVuEEasWTj4fZ9yOki6XUpv+tPXmFjIy1cFBa0lzxLPdWJ96SmOcwxLXPsyGT5ZJ+/zIiopBHlQscYEW+ldK+boQewiMRG5EqInnivogUoirODrqZgQTIQImocnDP52foBjzkozLePOqhJeonipi1pKY0axtQKYRSpqOh3c1nntKwohTk69LGPcoozt1Ip6pCs1rbrnCokNM7HIysR5WFEhZPOtkA0tJSupXUBuQAXAmML9FWkMX6eioEmwAKPs6MNx5tL1QDgWiAF6vXBQLbICKFAHIKUOigAbwIfecL4X3OEIBh0ltCRkT6GxvFo6UGfdvQBoBaCBYHQ3tcLu3j45Mtm63tB7FWr0UkHJXTI5DgBKWkbuwhy83y61QpzkBUVnJPZd5RFc8yT7/n19pI6UpdqBXcet2eGFe/AEioZXkoyt1AgnQY9V9/H3saPB+eIic+j2RQ5O/X+pHOBD+Lquqx+f5v+v2N/X/TvX7NRV9JtpgrbHU9/mSuOy6oHSV5rUh2XupWNtCycaTvZI9s1xrQ87Ohm+e7BhLyXtD96j7mfXat/0pJfcvU6dlH2d/adHJz8tWu/ZvHSG32c6WU9RUYruvyONbfrduJPlSPifSNbMjWbff76Gy8QLaYxy+fSxpjotuu/dSGsoBHb1PFdVrPl8hka9l5lEVHokqdoXqtx7OWudKVc3t0jcYwg/rn+pl1hWxnSi+s1309pnW7XA8p48oZ+kdEwr9AREIGErom7GuM8FhYXwckNJtAI4854iUXuCjQvzeQgPJVpzMc+xXG5UlqQw9lTZs3yt/gkMFT6yXlZgO7u53Z/bup3c4n9u5+buMRRIGUySlKbrsLby8pDcUbrzx+qhPoAGODAySczlsoz66sNjs3whtC9huzl2VwIwhIiDKQy1D2iiECG/kRSMCTTmrD0WDVppcQkrDJSlQ+6Hbr4A64BiQQueFzCWs6JRBR/guQgLLtB2oVkQBLute5d6MqrpmMpgcgIcLN1wcOhCw4fXw2GzeisyCXEiahqPB53heQwPdEYMh3BSQoKuHQ/0HfDfRpCsOXRz5HRWQBzHd5jrz6zNvpQXMakcB3M5CgnGodjISmKlKCtgB+oJwSjUAFB9ISgiTx1iMsPJR9u/XP+UfkjOY4jPbVAUignQImMABjTKMMJvfhHyyAXv0B8slEFqpDVwfhAXgq3jsdUBh67o0GHHIwrm9jB2YEbGyDV2G9shHGPGHipKKQO+6MhHsnmCPkZrN4tuXjo20WTzZq1jZpt3ZjW/u/3s/t//nuG09xGKyX1m6WNrbWZmOqN2BotjYi3cgp6THyqBQCHwL8GkHyGQSQgBtHeYcYaLaR8gGJ3XYPqR3VGca22PTsabW1wc17J1p8Wm7tbx8f7a8/fbJPTwtrSF2B6HTyzrY9lZgNxSI4GiKipwtICGQwrnWw5oIm420r/Af8Ls+/gz47xpAojFiP/NRRCbXxJFl0VCa7PDIE9MdPBhKQm1oXAagBaLrE8Wt9TVMgM+VhAmDF318CCQ5+HaqGDJzrAc4Qpde4l78HyBv8AhjcLUAS8rcPt8DA5pOxe/s3q8ZWry/OR3A/u/H0AdbaehGcHhh92re0FWJFKuUMxwDFwZlCe3g2aToOmO0CuCd1JCIFIsIq6ppbkDIShdCLSg2AeqxrALE9KUd0ett41M79fO6pDABvtAsgiTWA/JUnyMeRaDdSuaZwOFBjvbW1V7Wg/GjfHhav9uHpqUQqTH3tAURf4kg4KrFfAglUnZFHT2sjK+11aH9WiGsFW2ugBgtq4yR/LrmTDbGsSGdQLG+TLD8vbJ/DR7UhorYDJGRlu1aes1H05e8B8p4DEnh4LT/rMboGJFwzxL6WI+GaoXptbL+2/ONvASQcZE/R1/O6zE6Hrr7k8e0CEiRX8zPymP13BRLUh18KJGSjH71a6ZT1Oj3sz2sRCRWQoLmTISz7oSsiwc+7KiKhS0bUa/yw96FKfkPRuizzpM8dZFoCIrr2kri56nscrz1Gc5wDErT2JJ9ruSsgQWs9j901IIHvZN3uoNd56uIpytm1P2q7Qm39A0j4jas2dAmq48IIZTLqjx/zprMixkYVmRyTnhdkTOKv9+bHpvs61lw85bQpAwkZIcuIbN7kPi6HihPRhzxW2ai8dpid9KNAhCfCHoOlRCSEoovROXACMBySRBVMIL0a89r3dIb7dzO7peTc3dyGkMnAxVA8UV7SC7KxgoSqTGB4zyM0/7jBQjkl4sA9e8NQXDCuFq8r6w1HzsiNQfq0WNqnj0/206dHr9oAkPC6bDyFwEkPUWS3obCTGhBhVeFhrQ3sawqIxrRU7ol8WU9pKAYBzyvVBsSR4N8p4dQYZsPB2JarhvIWIXRIEShlH4lgwFnv9/R1GkCEh5SjYHsoLzXSI62Af+FRD2+yDBYJx8jJjrFVuDxzIGI3fa69olQBV/x3O09t4B8/fM/vg5J/A2N/GAIqoSiOBBnxeS3VBwKKeF7/uWoD3zsi0qWaA0naqQQYipSABNoCYMD4+PoofAQOwCQeBfpK20gz6LXhLT2EbzfriFwqaSVeYtM5JpRqESz6h/6aHQgo6YcAHCnwtFVjLOKg8PaXEqrbuJ97dd1Yh/GQMY95FHhDRILzkFButXjmAQGJBCI3fDzCW9uz54+f7MPf/mLtcmHvRgO7H/Y9xeG76dC+vxnbLaDBbuMkjZTNu4EXob8tVSoinWDfNrbbHoEE9rmAPsCvE9niXmCigiDXA9SjTOTANtazVUsJ05mtdj17bVpbrOEvWdpPHx/t8+OLPW/M1oMb2+LNJmWFyAZgy4LI+/zvwvgGsPGa1QSheTWEiALSnjsn4y7tY+1ZNz5PKiJ8meokZUFrLysAx/OopISwfsq5Mh2Hx5Z1pr0zmYyi/CQgrXvTjylBhOXn/cK6iz1zXPcOEHgqCnNBydm9y0fAUvhe4vxjX4Xhi+d+hMzAiw4R4WbtshgJhYHunn32UbOx7WrtnAReFWQ4svXrwu/nhI2FayJkyMoJOPu9kd3dBUCnfU80QvQh0oC8mgNkrTbwfQg3hVefaff2ulWVkpEDBER47bcUC219PQN2AJKRmgFx7w0kpL3WlotXW74srC3np88zCwPC2mHPepBBjga23G2tHY68FOXLurFPi4UtSGsgOQElvD+1xjlyzAkY97vWyXtb6sazxEraScjOrbcPcAcyYcBgRSRo/Wm96VUeKu15ly0lAko6S628578lv08MkI5Q8Lec8VmBVvveSrZ4/v5vDwn4UpGO1AbnCikRO1lx19mTx7YeX4+gKuOh13y9Uj/0Xt0Gcb5oTvJ1XYZNPQ5vueacbuZyI1Vt6BpjRRflfmeZxr6Xvqv5zeOR+1/LrK7195Z11HVNHodT+RX6iQAm6VnaDxcdZYVLJo/fubnumntXtypjTrJa1/serhxJXXOc+5T3r7XH6k58L+9z6WRdbZb+HvcN3VYRZ7oP98oRR2p7XgvS6XL/dZZxzxwR1Dlvv6D66Zf7N0huc/+0BrNRfzwfT1vg35PerMjDslbUB+mz4i/iOxonnsE5pPXRJd+65q22tbQmea3bL8423afWE7LumvVv7cm37qd6/4i6Bh6hnz5+jLJV2LjoEsjK8pqKQb31UZ3X9dq3SrKveszlL3sfS4TLu38AkHDs8mUgoTaOpLxn4XWNrOv6sP22QII2nYzpfxaQELszDunwhgUXQoxXhBQ6GZbX/R7afDa16QwuBFIbxnZ/N7Gb+cRu52Pr9clziXxr6s6i5MK67Wh1KTHnIfLDIOZD+G2LMipuABSeEE7hgcYIXEG02BZv6BYgYfEFkLBa71zZVTWALiBBEQn1VrpkhGhdXAMSiNjA0Ca3mPuL3AZlmv5umr0DCT7PHUACz1GKhAvQYsgRdswaGYwiUkGKmARvVkB1oAoAwIiWQJbiJsGfgQRSBXQY8h2MWr6nwy1y+oc2KGRxKrPIPbiW73SF3uaDmDrsWRFyYAfvJSkfBUiIth2BBPWN7wHGqA/wIwAmME4cADVJJNEFRCXQJj4DbMDgy0ACa9QPFK9kULzxEPMRzu3tidQHAQmkyCjNgXFW6kJWfnhP40abNUf87iHkfqBGGTwHLHC6YlQVPgdXBnbbL4AE91ZT92PQs9vZ3EO/nx8+20//+RfnSpj3W3s/GXh6w7uh2TfTABbm/b3dTsiFH9rtiP2xc690O9g7KOFAAuOw34SCU4AE58YYBKeDK6GAih7pA+WnRVQCFQfb8P7u2qGt9gNbwWWyxTM9sOVmZw9Pr/bh85N9XGzs43pgTX/iXukIR8eE7FlDNQqVZQ1t43cBElzelvSSLGslf2vwuT4PamU8lCpKWQa4m4EE1hBr1I1pcvv7ra2Xy5ALBVyqDQtVERFYLsWFkpHMh9ZjBGlwCEeaDPKO6AKfO0qnckzxjA2pChtPW6CNni5AlQYE+n5nzXpjrYNWRKuAEO39u3zuaTRFPntqmZeWndjtzb3vh4hcWhfwLwzMm9ncgYRtE5EWk8nsGP1hkHMChka6FiAZhjpABlE2zu3gUWlLgzeB9BCiElyObTcerdasAbKiigXA0j6QEwcS2hFlRvfW9Hq23EGyuLLn5cZWcD8QCUdEmA0DVEhAAn8LSFBaDzKFPUEEBK8MRfDcjA8cCXnPZyAhe7ykrGZgSmuqViazAl4bI79G7cuKttr6zwASjv0Ko8ArxpQUpbcCCQfj4QqQUBuqtTHkfJ+J6V5t03hf0wHeOg/5Pvn3a0CCoou+AFCKpzoDITWQQF+yTFNb8zp4a/uv6cFda1d6RwYSJD9+KZCg+a73Qd47uQ31nOb253sAFLqOlZxXulayXdfr/RpIEAigvule0p3O3V/6tWR7OCxO+aa69P8aSKB9+ZlqH681R0k9j29N7aj3je7D2ZHHM4/dNWPaxwe9IwGB2TCn/fQr7IGjg+y0f0cy1y75W695zZXkr56dI28yCCIgIduOGv8sy7P+3WVn/tL98weQ8DsBCV0L2Qm6cER4uvspaYuQI0UkyCtYL+5rQMK1g+RaRMK1BUREwolhlfqhhZoVirxRf5uIBEVkCBA55qyHYIT1v+/caOTyev4y5Fbk9vZ6dlPYs4lCuLmFSbtvM8rM3YwdWKB6g4fUooSRe4yeNxzbdIxCSVrB9lB+DyZ4+uxe3TWCg1z7yHvFmxUCU3njhF/vbLXZuQdpvd7Z08vSPn9+tp89ImHtEQlb91gFAOFKQ4lEJiKBQ8SV+Mqjce7Q75rLa0ACqRqewzwMz+R6G0ale7ogmytkiy6ISvlHSBYBHohICIMtyh/6QVPIlcgldk98KQvnvAmpQokUMu0bESTKOOVVwi8f0uwTvpuNcu4RlQsCgNCzABIczCjs9w4GUUmiGMBcnw8DCVgBfH5oFiDhKJxLKc4KSIBMLvp3JGDk7/FoejDCRI6oNggUoU/cHyDh22+/9b7RNiIWtC6P3AUlP74ot/Q3gIIShbEJ0knGwMEEBxlOQ+Prg0TKoCISMtjw7mYekSQoMu4diFcBCQe5BXO9x88EP0DMP8Y+JRqH9u72zqaTiS0enuxvf/n/PDJh0Czt/Wxsk2Zt897GUxv833Ro393d2ve3U7sd7mzQbsJbjfHL637jPAlAdKGMmnvAI4ooQK/DHtmF9xmAjHJ/hK+zH3c9DDR4EwAR8PIOvexjfzBxLpNPn57sx6el/efnxhb7gTW7vRt0XlJwMHZAgpQlPOxx2FPaL8LZYxwCcHGZcEHIXpLfUqIAEiSDJWtr5eisTEg51kej4BiBAJDAesGjTiQCQNeUnJKivL48PTlIImUwR8jFWVUMnVJdh/di7QWQsFwuSlSeszIa5fgkL3mGpxCxlhlbT21oPPKA1AG/Zdt6pQbWEPJ8i8d9vfKyi6RDkG6AOBr3B772EMDbLfeIvT+jP1OiBKLCyLqAjSKBu5vfnaSWADwc0kjanm0AXfBKs6YQ0JDXWmuT/tC9/gAZq+XCSUZ3+63zOqg6DWO2ekUmMWpBGkZnkaOACFsaPhjaYru15/XGngFDm1jZXvp3OLLNlr8DSGDNEZHg69CGwQVS+EEY0xpIAPgaDWdBppsiAvNakRwWmJCNEekseq/Wcbr+zkZN1g/ObYGsSJ/oDuWPrw3tZ7295eec/paBBO2BDBTn37vaX0ck1NdkIKHTGCr798S4rwybS/27ph9eHf8rEQk6Ozr77h5KRSwdX/XMkN0lVbBKM5ahnQ2ot8zjtXUm+ZnXeTbeso4iHeTSc88BbvU+yM9V3zJgcm6P5fHJ45aNxfy+9rnuTflu6TOS6TkKIJ8j+v0ABHCQOffTMb1ZOkIGH/P41H1D/9O+kTyQjfMWIOHanJ+TSRpvgOG6j3V7a9mYgRCd4XlscsRAyN0jkJDlgQMRnpodP117sT63ayBB/cjrKQMV0of13BqA0B6TLK8BnXrt1OOd11leo38ACb8QSOjtMSbO/9QC/lQgnEYkZGGSjZVLqQ3/bCChLTn72vy5f1lR6BJmvy2QwEY8DVPURvXoAyKuvc48r2FMqh75zXxq37y7tZvbkc1IcQBMmPadeHHQx8OJRzUMDmi/BoORjYfkgcP0DZAwsfn8xhVEFDr3fi8JrSbMN0K+ABKcTGzd+OcYlNwNlvDVtrXX15U9PC3s4eHFPj4828vzxkGGfQvCS1hveH4FJDg3Q8lDP6QjVKSK54RTXq3XgAQM4CFpDKOJP3/V4NEKAjsBCZkjAQBBQAKvftCVFIkMJKDIO9rcP+boS+hm4ac1pDx+BF2uwKB1xyv3EwKrkohS+nmf7/F9HXZe5o2+jEcJDIp8d+ZISpAbygVR5jkemo2BgzeqF0bVcd2fAgncJ/ZyGEhegaOkbvAdPOTqI2MlVF+yQNERtAEg4YcffvD0B/pDRMLry9PhoPL1WXLRncyu1/M+MxYYgQGQRLUH9QEggb4oR1yHuvqTD/M8lsqdvp3GumANsh49tQBff0ltOJD3kKPu7P8ECrVuyHmEjxOWQZp35+14fXq2v/31L/bw899tt3y1d9OBDTevNtsHkPB+0rdv5xP70zf39qf7md0PdzZ2wCAiEVweto3vcfYuz6f0JKkePg9EDqS8zUPqCesUj3ALVwL8A61t4IxwJrqR56EPhlMbjGbEUNjLy6t9WGztPx839nnV2uPzwl4gAyQdglB08u334dcPMCEUpqidXdIbSqWAa8rQuc8zkHBJ/nYpA4cxKIbI4ZoCtLqR3tvbeDi03T6M9hmVEu6jegjjhvd/CbHgyc9pmhogrj+rVNLg0lh7AeywHmNPUVKz79FXztdiIcsP3hXXV7eeNtACAJILhrzbljQGoiQ8+4E0ibVBYkE6xu1sZuNh30bANy38HKQeREQDP/Pbm4gQ2FlweRTQbtQPzgnfn8XbR7vHg/HR60YkSwFKaO0eoHlLvZt9ARKQ2TsnfFytqb6z8+/6XiMagNDWZVRT8YoQeKcBEYZ921FJBKLbwcAWm8aeGGtA5z0pDXGYEZPRAMgVIMFfASo9wiGABC/TW4AzJx91AIWUjjYiiPqUL40JrJVWyaCs6GdlP3+ef+8yeC8p9L9m/R8U2DeWfzz3jLcCCepffvXIxlK9RAZdBlyknHc9+2iMnXo08zxkQ/Lc+JGqVbctX9tlnOT2XPtc9+paG/7cX5ja8MVYlHLQdb91XR7Dui1xnn5tam88KcvI/LsMtxwSng3DDPR0zbM+zwZXNly71ojmvZ7/bCzW+7Xrszw+uU8nc9kvesxBRkSkqPa5fq/XVMj0SNUTAW8O2ZfMqCMKdE4dAJYCMOf25/5fS224Jjvy+uia4wwk1H3Vuqjn42ReiuzMazM7VrMjir7UDrK6alN9Vtf7LoMEakc991qz0onrdBWtOTmM8trM++6abMhrsB7bP4CE3wlI6BZUoXTLa5MX7lsjEjKidUmQnd9wl1MbupTQk3u1ofDlzdX1rM4N8tUcCYUhvTwQ5fNwQBflNdpGqHdEIQyozDAbGrnj0/HIbqdTu7uZ2Pt3Nx6RMBn3bDja22SEMwgpGeHSyAvuH4bIINjfMVCGe5tQ334ajPq7HcZa4xEJCFHqVPvG3fdKOHqEzLuHkhzXXt9eVo09Pb3Yp4dne/j8ag8vr7Z83dq6CbDBw+KdcHHvQAL3A0hASXThlDwQtZJwTRhcAxJwBGBoj8ZTvzWEaG4QpYgEgAR+9hgAhSNBgIKnBpSIBKU2+LUlIqHthWGf8+9zZQCh/gq/p78Yx1wjw1sRBoo6oM8K3cfbyA9zQTqJAwcl/E5haaRucH+u5Xv0zw2lJipa6ADwiJQzQILWN3qNC/ZStUElJI8knPG59guhneq/lI78Oe3AwKEtpGr8+c9/dkCBaxiHn3/826F90e/weFK1gb+fn599XSq1gTKQOtx9PgbRd6IxxBGRgRNFRHEvAQkaZwdlPDWBtTh0jgSew7g2hIOXMfT1WtKInFeE8S252nAkuHE1mjixH9UoPv30k33+8LM1L082BwTcvkZ6w5hUh769m47sh/tb++F2Yt9NWpuxhkYBYuCPHfR21u/D0B/RQRhNIgSUtPP5wqO8ifQWz9cfYpwF38SaqCLC58cTB9HYx1tAU6qOjGZueD43Zp+2E/vxaW3/9fMH+/DwZE+bvTXODzK2/XDsgATAg/up8b45TwQB/KVk4xVF/JKiVAMJtXKpv7Piqvsd1pqf+O5aio8KkODt61GutefElfwNkHBzO/Px2mzWtl6uvBfqS8iaU8Ue2Rg/hbCwRBLBUeMGPJwKhRPBjV5P48KnX+JXSqpF8EtQQpQUmb3LDyesbC0qIBDt5HwbyGkiKvZe8QGiwzFRABjezcbLR+5IPyj7eDKduhznPfbZvuxHUt5cGcbNzwgVQJj3feyIxCKOhYVNn/HM7ZDPASQAXBA1dmI0wEcacfCF38bLfFiz2zhx5o4IFfZPv+dA1Mb2ttn3bIXM21IKkmiZALt2+yB9bKgu4eG1kZbDms5AQoB74e31XGYfM9KBAkjYbXuHqg1aG7Xyyvu1sqprMygq4yEbHfX6vapPnFnwZ7/3lVUL2Ndv+an7FH+rzOrRc56BhK5ogvpZikjQGGvPZiNB3+ka1wwkXBr3c328Zghfi6i4BiScm7fD+2n+TnS3Ctg6Z2D9o4AEAfzSDeRYuDZ+XXrxiUyoyhN2Ga31vspy3pOiKs6R/Mxz4+P3ZIwLkHDQiQqZsp4hQ17PyHOE2sdZhlyWXsQ45SiJHJGS++bXeNnx09KpeZ1y/dfOb/e+jafw2WgU6ch5TrrOS7VdAIjGISr5lKOzyNkv+lnmRwZ9BixUtCnPYf69lsX8nYEKfa5+5s/lBLoEJOS5ynpn17rtkiH18zWWfwAJvxBIwCVxKSJBE9V9GByBhNqIeGtEwr8SkJAFXL3AOg+C3wxIcN/LQWHKilMYmQBLxeG0AAAgAElEQVQJOwcRMLRu76Z2f39nRCKgaMKDAKnibIbBBRkIpenIrUWdLYYz5eJ6hOYDnAxJqHZP3fR25ISBhKgzhwAJEUESefJBvtg6sIBRSeRBGMFRIpHw1MfFyj58+GQ/f3ywx4elvaxIjWiN0mQojZ43jOKIIVuABEhiiArwA62DrEnjf+2gewuQ4GXz8Bgi2D0VJxRhV2J6Qy+Rxg+KsHMp4BoskQlhLEQZSQEJ3qZCtkhEh5BsHdKKSNAByufhVZ/4wSLDmmcKMOB38Rpwf+VxYyDzN/dk/N2wVLnE4lHCE30I9R9HDr0UQrVBwpjnZOTdc4xL2GUcACENFHJLm+J5Abjpc7WBdZE5CkTKo2ccCOA2Gzf2v//+e3v//r3fk2t//NtfD2SsfGc6HUffIT00c8M8fuLAjpKIkZPIDwYVAArAGvfnHnzGOLk3H480KSilYgDfdX4PSjj6eoxrxtOpl30k3UdAggggHeAYULGDXPYjkEB+POvYFZLCLcG9nx8f7YmKFc+P1t+tbbhb2rxt7H7S2t2gtVsiE+Yz+37Wt3+/GdvdiCoU9NlX4SEiwSPLG9IcMDoLgV559bkiHJygmJLmARgRQALRQAAuu+jXdO4AWbMhgmzof7N/X3ZDWw7e2Y8vK/vrjz/bf/70wX5+XNpia7YdjMzGs4hKgAgwAwkoHEQlOPn/5TrWXYf34SyRN4SQ+KTMZDms86f2lLqMNOb6qAQdS+MGAaaDCl6tABrKSJEhrYEUMdYHEQmz6dSBhCxz834YTyJ0HOM1e7pEdst689BYG0Vof0ltIArEZ7NwL8CxwQ/AlXvAMIidBDLk/tCrwsR6Hnp53LgWDgWq60wGQ9sTlfS68IgF/h6VyADa5VEDkLHuA4QEMPB9sAIWguwxFOSDPHWgkNSsAr4AdJR/zOuwjAl7SEAbQImX0i1y0oHtwcBl02rX2La384gEIg6oFLFqW3vd7hxUaG1om50FmLAlgiFklAMQBUhgjQlIoCywT20hBI41wV0KoOALsOdr+lJqQ1ZkYx6PFTo0P+eUcCmmeQ2fMywvrfPDek/h7QfFuUSuvOX7Xde8FUjo6vsBnExpZF377GL7k0c27+EaSKjHXe1RRNs5Y/LaeNfzW4/R1wIJ5wyNw3NyalUC2LMhU/c9G7Nf67G+NDe+fQqJoCIQs46ivX1p7dXgSL1XavtAhmDd/075DTiYSn53rR+NT55ntQG9kfVPaladkqAzJAMJeu/QNuQXjpNSqUc6S8j0I0dUHp9sZHsJXoDkdEFer13y49fu8/q+x/ucpkJrbPJZleewnk+IguvP89zVYOKX908Vjzqqr50buwxo5L7xbDmhayBB65lr1A6ulaNM83vNZshtynZr3kt/AAm/MZBQb+B8ILEF64gETaYQUC0GGRgSNJo0Dw++8HN9UXxdREIPo7r6uXQIZGH39akNbrI463rwCGSFNjz3k8nYUxrAE8aTgc1vABFu7N37O2fQvp+ObD6d2u3NxMaTnvV7G9u3a8Pf0+sRNhv1yIO0vG8jz6nkPbPtvrHZ3dh6kLy5RgmnXHjJIqs3FHV4El4XKzeAiVbgMweKhmPrDydeF/zvf//J/v7TR3t6XNnrZmv7HfwLA2vczUREAkBC61Ub6NcIDxxVC7brixEJ1+b/GpCAAYxSSySwK9LKuUVTb/s2Gs/cSPK+o8fSVq8RD+N9GOheoge9tVRtiBSHWHd446SgK2RQefUZSMDIzUACXnF+RP7GmMT4BkEi13Jfcrq1h+AU4HPtIXl0UcRlKIuNXgd8DkXLiK3a7AbQiXJdDqai4EoR45IQ2OHFElDYbHbe1ohm2Xn7+A794p8iEnifayBbJCJBZdMePn1wQ0TpCqQweN9LlQZFbxCJEM8NRFtjTW63l64r5SAV3aF0Kl2rVAj6yjhj8HPNpFQMGB5KLEKWx5oPIEKpHQAJ5NtDeIdXHiPUyzNCpIdH2EMkiWSgosmLvTw82PLlwZrFiw22C5vu1nYz3NncGpsNzN7NhvbtZGD/+93cvpkM7P7drU0m5NnjtV57JBFon8dH4Mku5I/hxS6VFNzwilzzGJdQighBp22MEVEWhD8CdAAOklN+c3Pv+/HjamurwTv7uN7Zj58e7S8/frS/fHq0z68ACeS5E0cxOgES8Gy7jC95pddS0y4ZAlHxp5QjLII1y16tM+5ReyVcEUlAQpw7AK7ywEelmh1ROUR8EFFCGoxXWSkG/q6xm9ntF0DCicflkG12rGQTe23oUSTIAfep70POEL3hfegfAT1XZolEQO4VTiFPNQNI2Ifc9b7Ce4OM8moPThhgc/hPqDKB9x2elBfSF9Y2g+dmPvMKCaSybFbBoTIEKCIKBY4MSFeXyyBqFLcGkQi+mWNd2TCIKX00e5wP/ZK+omgE+hJlc/20Yl0SOTEkaihSmdbNylYAd1xBOwdwL7S2gl9hu/XIlrY3sg1pc5u9bUgLaiMyYrVZHoAEB3SJWPCSxEcg4Xg8E0EUQILThDGPVURC1lekcHYZIdJjasMoz32XIZDvdaoLdSsxakNWUk8U568EEij/eOmn3n+nsv5I5qxzVvtM+7A2FL8w+AvZYtaLsh6TDeUuYwgwvwtEkKFxDUi49vnXAgl5bGtAwLWkwlGhPuRxy3Of+5hl3D8aSKDNSqF8C5Ag2VSPQ+5v19xr/vhMIIL2lj7ztZXSJPN98npUG7IByb0AElj/zvFSojTrcc4RR1/cH2CSlL0ChkuH0r1cJ0R2V6kjmj9P+9s3h6iELFP0u0CJc3v04Is8c8Fl+4vUsNNKeHquxvra8zk78n7Na1NNyvNV318llaXr5td6v3c9p5aPWbfkd9mNHs1cohk0Jtwf3U+Ro/yd112X/K6H+Q8gIY3I11RtuBaRkCctH4b6HZKlSG0Iz0x41gl3JhczckdRalGw8SZ6WL3rohGOGhv1fJ7YNUPyGtnitYNGvASut6OIOhFUeBh5JWfT2V3L58GsFdcFkFDID13aHTkOusbti3563m29kVOaRW9v83mEec8mY5vNR56+cP9u7sbYzWxs7z0qYWSzOUzkGDN4IlfWa7euSM8m02Cy31CSENiE8Sf3NVC9wZT5itl04ezh78Gj4N7dHZ7yjb28LBxMwJDk+54nOxhZOxjZh09P9pe//pf97e8/2ePz2ishwBiPV67Z0EdyX4OoD/eRU/wVIGG9DQLBWpnQ4XFt/jOMxMHi/QhWA///YDyO0oKFtdyJwsbFW7gnx/jOjUC+49Xn3as4cPZ6j2TAC7cLDzhtYV2LbIx1rhx1HdBKa5ACw3iibGPoYljztwADviODm/WicokiLRSQIK8fn6sEpMbFeRKcZ3/gir3XlJ8Mg92/33pZOj8oMQDx0OIB7cf1EuyHKAT3qKRUH18rqtawP1RE8HVUGI4lzFGoNhgUy40/52Z+Z7d3c3/+crXw93kuDPO87xEwA7PV4vVQyo7xPEQ3lIol7u300pevBVhjnYdRjFcZI0nRGHibua/CbaUEaO6CAyQiQjyffLuxu5tbv55+Amwx1i0l/Uo+IM8mfYJIBQw08tUx5rd4tOFqKMawqpJwfyeSfHyw16cHWz59tnb9auPdyia2sQlAQq+12wIk/L/f3HpZyG/f39ocEkAqNjSv1jYrs3ZrI5AygAQvOSmlpniFW0hYZyFLexEyX6jrooZDOVgdtHEP9MBu5vd2c/eNp0T8+HlhT/u5LfYj+7x4tf/8+aP9/z8/2MeX1lbYdOOZbeFXMP7FHpa8xeiNzXY5IuGa/PVSmwBhIRr81as4EAHRJxJkGAY6nm28JwApROAQdg8nxKFNRaFyIGEf6Qq9vTUQjg7MDXFfs5QmVABEu3P5mCMSPNw/sXCHPAzwTDIp1lupdABYwVqB0NKjHwoYXAx3r4Kya0J+WM/Xj+9dF4g+tT6mSCtXgtibpBlsG9vvtnZL2g5ROoOhNeuVrV4WnuIAsee8RNCQuuGcNoU7ZD6ZAvU6YePi5SX2yIBommMkVQtgTFhab+PjAYkn0TUAz7QTwMgVM4/YAnTeOVEt6TI9IqxmUxvPpn7kEf2yBED0yiN92w17TvBJlMKaL8MsPhi5DKYc8JqUud7Yq0W8LF9jGXEe4aD0SIhSZQfAgufj9XOuj0jT8x/fEyGr+Yg5zK9aTw6YlJQRrS+Xl5TqLKH9OvtqJfi3AhKkfOv1twUSRkUlYfxIn/nyFR1N7zufK3vXh7GkiaSqQzL6skF8sf0FSNB4a9/qlX2bxz2imI77HcCLc9sJbDmvvYwoJXEjdFzvK3mpfvWIo5TcdO5z7qvrPBWpaG6Etat9Xa+sk3rdxFKM9+FZyvrLvxqQQHuU+uZpmiXtURF71wxNybxsgNX91WfZULwEJMgg5Jo9IXXVj74rQ1JtqIEEeFnQx9DRBpTb5czyCANf5P73jupj5e9av3dVz/dCyBRFJCi64eK69+hWQNHmAF7n/a0xkmPji06WN64BCVn//RLI6nsKY9hURwLmPD/1/NbnMRFh9Zqt59p1o5ISJ33w+Iyim6QzswZjT+RdqtBSA21qh5xUPCs75TRH2fhHX5QjSnqe2qi/z429n7wlN6MGPf6ISKgiEk4QLYWScmAXpQ2yxeKCPngms9Ikg+jsZLj35biB3WGBJxfFhTxnPGGEPQIkYDSjNKF9F4P8mkcrt//SgnjLZ/ViyUIyjCmUUQwsGVTxt5uZ5fP6lertLhhdEQ4vWdw3XvH6x0aEu6CQuRFy6nXi4SAIQyjqweI5J0KhdeVxOsWD1rPpbGTvbm8cQLi7v7VbKjTc3Nh80rf5oLUZNewxkIfBosp9vA398JzKk+zAgeeVi6Bm6KGlCs2inRkJjpDwoaczPD0+R91yQIQRufhTJ8xa7/b24eOj/eUvf7X/+tvP9vn51Zm4zcZmhJ3hGWvCUwtBnQMJ5JQXo60piLSUuK5DJQv0fFhlwR0IdQl39/EmbQFjpAgjUioABorg8FC/6TiY1kfhPVxB5EUusYNgGE8o2yhmJdStHDyKGJAXHpKyjHzTFxmiHNjy2Gt8eVV5xGEhCoy87SAg5LsK11dEAvfEi06ov9Ib+A5s+/7sfayv6WTu4duRtrF3A8e9tCUn2tNV+hD5jXy9BKpf1qpzAqhMHKkYs0OEAYDAIUw7JUMxBqGUCBSLuuQ3N3d2ezsvVR5Iy1g7wz3jeu9rmJJ1QzcQn54fbfm6CsBsFjns+qFtKhWp6g9eCrXMCTtOaDXRDPP5rRv9UpjkbeCePl5NlJ0UR8VkGvwCzInmEKBCh5HzDRTCSTgeMDxVcSKAhOBecOXDdZK9l8pbPD76v5fHj2abtY12a6PYHakOA1KKhn17Px7Yf9xP7fvbmf3w/s5uaUtvY/3d0sa9nU0GeNKJ7okoDyHubjxhBrqsLWSR7cYGhPD39g4+jMOJ7GVeXSbh5SX6CjJFSra2fWvasb20N/bxlYiEB/vrhwf728PCHjatLan40B9bQ3lPKpi4QRdkm2oLxrBnARUBkmV1BlLzeVIrZw5WeiWMAPP8Xhh+rLF+z+Ui+xpOAYxZj8jAcPT6oKHMZRBSpezcILHWnh4/+/67nUX6i4MqJGSwZymfOPAYpJTacJpv6pFDihQo6TGH0qPDoS03UY7UDbACzuZzRcC61jP90njQxmEbaV8Ci6IqBoafQxARJQAfA+U8OTOQ583WqyyMh5R3nBpZQOxbQC/Arnd3926Avb4sDnwKfMfXK6vAI6oGtiXyhfOrhLbzDAAFr6hTgBDtOVrlJUHhzADo8YiMEQvMy0sCJgA0uFmAkt2H4NNs1UDCWEoEkyJHWgMyi1MHkCpofGIMvQrIcXxcfpdzV46HOg0TOVavD9aF1oenoHm1i3jV+tIrfTnM35kSdJd0i6wffanoE0l4uaqCWP95hox47XMp8Nkw0DMOe4rIIfdt8BqpMvnVASVPjcKQjld97npO2bt5D+mMzXv13BiozKqT1oWP5eRV+/X857HPtd/zdZo3rwxWqsTk+XPGefSXjufqPvl7l677te0HHqyNs1pHqQ2zPK7Z6MlzK8OwS2etn1fL1Py3vOvZOGOd5ShAta+W066/bot+m3TDEyChSm0RSJC9+jkiQbJRuhB6xbX9den8QI6Hkcs+Cz1djkw5HLAxnBzcUdvQwZ0ct6RmabyyQa32S188nHm5sT1kGQrVKU9CbTjnil0CcLS33cGTfmoZUhvuJ4/vRYpeBl5qnViRn+fW6NarVpz/Ea9UXiOaY14zaJDnWe/rGslJARJZ3tSypwu0yHOkNRTr4sv107Vnalmma/L4nLSppFuic/z86dNxgNxrD18UEY/ucf5Nfnpt167+TW799ptcikj4hwAJVclEFrYUd6GKnakNxev4dREJl8fp2qLKCm9eoJeE13FRBlmbPL3uBT94dAtrt8is/OZh5Lsi28I+HYh2ECBGripKLSkMN7cTm09H9v79rRuGd7czN8zgR8ATdTOb2HjUs0HzapMRobZhDCmqQP3m70y8J0+yo4Ge9xyh3CEcjqRLh9DxwcCNQOdG2HCoRC17BDfeo2WzDSDhr3+3v/30sz2/rDyEtdcGkIARQ3owhqYDJ/sw0gQkrAshYJeg7lJoug5pgQgSVuHZK6Q5CUjw90stdgdvphPbUQFjTBgtRubOow8GGF/9UiLOjbDwZviYYoTjoSbcmFKLcEmUSI68EmV0Y4gISKDtEpLytOMFV4QDh4IIFRWpQIUDGfoYCgAJikrw9wkBTkamKhjk9aAxy2MsxQJDTAcRbWYM6KeqTOhvt+EKkVGsrZCgXJfDz8KD23OjDcNbSnpEFQTfAu/zz4GYZmOPj49u3NMmkSaqfTyDMWRcGDMp2dqfGD4x7xHmphKYKA1OyohynYz9DCSgSEzZR+OIRFD/pERoDmVMyRD18qibTQEwAgg8ABrOyL9xI275/GirpyfbrhcelTBsARIa6+8bG/f7djs0+246tO9vJ/Zv331j396N7XbU2tjWNmxXXs2BIo6kOohLRuvapQiGq6pmtE0BEkjXwJPfBp8DhinGYX/i/AhEJZBuBKa32o1tsZvaw9rsw9Oz/f3hxX56XtmndZSEXPVHtoGkEaPTWQaQL9hkJbWi3XkoPJEQkp1Z4eg6/POBfgBGKsKtvMflRTtde+UpxRuaeRoAqV1JKwb7evXq62zuKR5UqiklZ/dUP9jaeEBYwKkiKEWJp0hR03rU/o0O952M0n1eyQjNZ4fWUi236LuX4m1HEYGgqhBOyhgggl4BU1y2A6Zs1v7qMmjQs8mQuSaAYWcbUh5GU3t3f+ceaOdT2DBzkMPurdmQ8kaKDsAXcqNxb7/Kn0V6Q0QBRHtjrPjxqATKAZd4L75vI9LAhrbeR7UZQIK9ZyewXgB5KD8KCWNwbHglEcAG+luIbZsdhthp6eh6DV064WkrbRRwq2sl07TesvFzuF/hXwiOhtM5fGsbuoCEvMb/UUDCuTHyc/4MB1EQzcU3fy2QACHopZ9r6rGAo3zW6351m7rm5Joj6mLj3vDhpfZHamHfwfj8k/f6lx7cuDbLiHrtZUPt9wQSwpF1NGSvAQnq18m8FBmsdqrt2Sl1DkjgWhwd19bPJV38CCQUwuwSAn/Qb4pcVht8xgooorbm/sjA9zO9eOLr9useHvFZgIQMAOTfeYZsIQE4Amf8LCnyK6/5LD+uAQnSTWpdWX3S+VmvY11/DUio5Zfkql7PAQl5TDV+eW2oj5Kfl9ZPHk/tneOaUJpn9yq6Zv+pf/X54HxH7gj+A0jww0ED7hP3e0Uk/I5AQh2a8wbZf3LJtYNe45MXct6U9eeni7oACa5oldAiJ886pjg4eVu79Tz7fYv3KnJ3ZbT7tSiPpIOM+nZDFYb7G7u/n3uo8w9/+sYJ6O5upg4uUKqR0PUxXqpBa7vls42HIaxoq4CDrNjK8GFglENPP/AMKYw0hGZ4gwA6FKLvIesbFEXCSzkAR+7d9tDy7c4rNnz4+Nn++l8/2o8/f7ZXQmzD71WAhKEfFiDCHuFQgASxhwMkdCl55w6PWiGnT78ESPDUhWIAUxayBYwZkXk7sjVhmKRuDEcOJHi7yIEk/FrKWDG8R+PwcLcl7SGDGGqTDg4dJALYePX8ZcjRSoUG1rkIFfke8wSYQESCDjXmkSoGzs5eDszp7Gisa23miAkZa1Io9b3DIQmzvapAOElh1Kfn+jC6Dox4h3mKtRXKp9ad1h59om+0HbBA96btfMZ19InP6ON6+ep9Im2DNomUUoAIz9B3ZbznDT4eRroCQAJt4blxOATA4+Bc8SQH6LE5pJAISOA7GZmuATmlSOjQ0d8hm+L+ODv8UAc1w7BarW3z+mLNYuFcCZuXZ+vvNjZsuWZjvf3eJra3u2Fr391M7d++u7d/++7Ovr+b2M1oZ5M2IhNst/LreYAfxKUcHuoXxtlhne43qLReX4FoBELowTBd0aJSw3ASqUZNz8vwLV/X9tr07bmZ2GI7tKfl2j6v1vZpubWH9d6emr0t2r6tbRBVHIgsAngUGacbwlEV4WuAhCxf86GvfV6HmWZZgYfVlZQCFvl3knfdActRhH2OSnUN1o4bnQVIgEvRyzGmkmHaG7xKURUAq+87BwfomgOqRyNU7ZaiJUAvK6/0wdfQHkaFUTHmAA6ULgLESxg/GMfWqzrEGiPCqHF+A+8TXC67jY0BOinL2hD9NLO7+cxTGzbrpe2bvXMukMpAagSgEmlyRJRRCQiOIufgKOHl8Xo8y1wGsI6IgOH5RIcAPOMBHPWswSvmnBxEc0V6gVP89qjQUKoy9Pp+DdFT/AOAdiV6QDRDBJzn8yobjFl/6Tr7PfWhAJw1mFMbClnplT7kc1yAhKz85jZcM3Sy4l8rrv8IIOEtOlHeNydna/FInhiHhyoZ1+/c/8rUpq8FEi45ofK8XO/JdUOkvuItQALz7/qJSFcLiCD5oHGv127+/JyR2dW/2mDMQGb2Bh/0uytAghwDWSfO7VEaYZchmIGHDARnHe7K8vFHnXs2z+S+GbRQO2og8dz4Sm/J+psiCBgv5k8gpc79w/kwQBSX1NGih3bpsgI1+ExE3NKvxLFxToZIbzsnm9xZUo1RvlbAeb5/3v/XgAQBTXnO8lnWBSRoXrROLgEJigLN61bjW8vv2kaL+x+BzK6zopbH9V7KQEu+1s84OBr+ABKOZdoOg/crgIRaMH0hTMsizhtIBpOUQBGfZSMmVr/QpPOo9r82kICNGfl+jmAlEOGoIKOm7IKQy0OrKOHYesguwIHnYPfIbR95xME337yzb797b+/vb2w6Hdq337wzwq/hSsB76mRvBYggjLndLLxsmMbaAQK8QOXgYszx6B5CuQsxnhu57tmKFADfvJ4/jFIaQEIIvajewIHv4a6Eo+5az8ldrrdRseHjg/31v36ynz9+tuWqcaPDCNnFs0U98CCdD6FfgARyIHmWIhJqQVkfHrUQycLQwROR0UmoKke5GOiu8wctui89N+4nY8PqIiIBIAHvO4KVfmKgoTR7H7zMD+hkOTRAmUdB8OOV05IRooNbwlQkghK+OqQykCAjReR+zJ0MaXnouYZ7EZHAP37n5+7+2xCnJfIk0lGOBrmEsQ6EfNC6cVIiLGQ8+xhsozJCjHHMUz7w4mA48loACAAA8B0AAUUXePrNfH7w9rPW+S59AkjgO3hNuV4gg8ZCERECWASGKfpBcohonuhTRIoc00jiCjEyO5N9AhJi/AKwmd8EEabW1HEsIrddh3D2eh6BjuAI2DV770O7a6KkFMbpZmXb11d7fvhgi8+f3Ogj9oWIBHLgB/utTXut3Y/Nvnt/a//+wzv7X9/d2nc3Y5sPiUZY23bxZL39xnPqnYTPyULxvsAYDeg1jTbuN07I6OkNMP4zryVEfUCFlOHUdgADq9aeX5b28PRqr6vWFs3YNu3IVvu+ve5ae961DiR82mztpWntFZb9HqkQ4WX2qKti8Pq6KKUKpcxoXjJAcGK4VMz51xQlxllrWNceFPOSosAaPsiLkoaA8c16+OH7b2MtwyVSUpD8PNptnHOCyA3nlsh9KrJJ98zAAtcpWqsGEg5rMuWT5kgGnWVqh8tDCi06fhAcCnEsBtGiB26SxgDXEG0iPF/laz2PvEe4jgMNvgZ2e1/jzvuAIb/eRFQDcm8bMh2I10sHU63CU+EiKoEyka7UOQkj4xW9GY6nwV3AeQGIwGOKHgGpItEIDjJ4kFJEMWzhGCGNYd/aiigKqH/5ewf4EqGhnts8opJI4dBJ1UjyGpLcqvWOwzVOuBltrsEI5q+OaMnXeMj8GSChXrPnnt+lqOb3rukvv0Vqw7m2HfS+VF5Pcv2gdP83BxLqOvb1WEh+Xxujt8xvfc1bgATOF8mLLwzRlE73ewEJArIOhmvhPMoGbS2zs0EmIEHyvTbWMpCQ11YNnNYgnu6n6lDnxr82ZHUWa499sZ7T+SL5XRv32SiW3KiBBOlpAhKkU3O9AAaXn+ytwquTn5N/zzqh9PKDXlbIOtWvvGcPY3SBQ0xrKp+/tVFe3ztfew1IyPMtcEaAVNgKx9TCPJb5PBWQwHMzmCVbRd/La0zrJ+utGtNT2XweSJC+UI9pHo8aSDisq2InYAP8kdrwG0Qk5EXZtdlDfzgNn/ufBCSIvT82wZGoTmOFx8cJtEqNeC+55bnLoJ0DazavHmHw/u7evv/+O/vhT9/Zd999Y3e38BCMbA54AE/CNMrDQTbl5FPMLT5JaqQXb5s2XTYqBSIgcOSp5nDjh7AsOBqU2oCBEsIh8mmJOsAwdPLFPsz8EwcSeB/ixcVyY5+eFvbzByISfnLSxfVm50BCu+/bjrr1TqBxDF8FSPBDrRCYEQ4rAZEPtPrAyoIpgwwy+px0sJDR+eeAARg6JYefqIguINVeF+kAACAASURBVGEwGRiM/eGtPQIJFBpzzgXSMxKQEKHAOCIjRcNJrIqgrw0OGTzZQFV+NW0lXD+U6gitF5uy5kqkizKO+RwQAQ8+hjU/AhJog7wMPE/fkSFTezgkqDHCDr+7kXQME45+lbq/h3Bn9bcYF01ziJzgubTv6enJx4Q2UOqRV34wtMUZQcoG7xOqzXtZYdGhzrgAOvAZfeM6KUAHge+5j0cgQWMmngPN1xHAifSRCC+MKAaABJXZ1AHvhpPvgQj/5G89n78FTIhsUPwWhMsDEsLOj6d7t1zaw8ef7OXjB7NmZSNPX6Jkytr6VLewrU36ZrfTgf3521v73z/c2799e2vf3gxt3t/a8vmD9beAE40DBETyOODnuc+tDQdRUpT8ec8XJuKhkA3SF7gqjAoCpClszV4XjT08Luzh8cWeXyEwnFpDAkV/Yk1/YCsbejTCp9XGHputvax3hvnpYMK+7GOXdV4B3J8lr0Des/pdil6XoqPPagUsywFF40gZ4zPtK/hnfN0MY426glCqSUDSyHf+7//17+GxbmLtHABS2LaRib2dE2Zqn0jJkPKTc0S/kElO9UN1moh+0ZrMe85lRQmRrYEEl1dU3SgeYCeILCkNPjbk9jax/gRYi8/ICRKJSGmaYB6PEKFIG4Mo1tMZdg4y+HN3sX55BmsdMAEgOwiPG9t5yd+tRzDQF4W8jydUtcFIh02hpAAULoNNr7U1/EeeZlO4LfqejOOAAUDCehOfAzQ0kJRGWJufJa6keyrVlwqp1sBbDHGtiXyOaC7Yp1nBrYEE5jRHJOS1l9dsl+6T3zvIo6q85Fvar3WlNce9JJPlUcx7JLdLqXrn2pfbVe9FP9coZ3QhtaFe8/VzPALrws9V/VHkpB1REHk+u2RLjMPl0Ph/FSBB4KHmVjJCoP2vBRLq/tXzpfV3MFwP5MnhMOga1/xe1/1PDLnEUaO5ziCCOytSWcB6n4hT7NwSkt5y7vzI+zXrhRpPPV9r/GTvJEM4AwmKIGXsPP1yF2Ml/VJAgpdb9rzyU2O6lkP5LNRz1NZc9UN9qfdMvfdzn/P8ZB1Z11zrPxFil37q9ZHXUe5XbmO9liXX8nc1H5xJdf/y+rkm/2rdI6+Bul95XPNZ3TW+ikj4A0goBEZ5Ifya1IZrBygbyQ+khJr9lkDCtYPsWvu6DvsuoZI3YV6MebPk7x0WYikD2AUi6JCDNZxSjFa8P/1+5HPDcXAzH9rtfGbfffed/flP3zuIcP+O0o6EI8M1MfAQVn539Jcc08ICjtHgIc+F8VvKtoAEhB/eXv0gIOXpdQFTQCBn2/Z5PM6lhOfj43MBEkY2Gs2cHbdpWnt5fnUg4cPDEUj49PDk+dcQbe13Pdu66yqMngPbe1u4I0pIEnmzeVwl6DUHXxw8VYnMc0AChHQukDqABO6piITRbGQDvJ59ysigVBOFQD54hLRhgDkhlyvPKMIllKzkYjvf+hkggfd1+DAntEflHgUk0HsZSzJWdS3vK8VBBxqGuqo7cP/5zbvD8xUmxhjqnnxPSkt9KPgaKEDCcZ2HUq/DgDHxuSgVHI73CLckB4HayP1oG22kbbxPuUcMF9qAAc8/N97n8zDeMUIK4aYr9bud31NzxHX8rrERWZEbO+51jdQYN2oLKBNgTUk9Kd6Co+K2ORBIhkLQdyCBeckKUt5DOsxUilIKhq89jPxCekTf3cs9HAVQiJm2WjmQ8PzhZ9s1SxtRuYa2AgC2e9LMbbhvbNTf2ze3I/tf393bf3x/Z39+P7e7SWv710cnaCSKgWuQB0MsX980hOyX0Es8w5CF7o+8EMzZ7e07DzWn3N6mMXtZrO3haWGPT6+2eIU4b2p74iTgQhiObDuY2MseIKGxp/XOnkjRIJKBiASY7gl+cFLZ06o1WUGrlb4TxbOKSJCio/VWK1Fax1IuuLfWJzwzAhI0Rzv6TwoXEV/Dof3bn3+I/bEN0OEQrQUYW4AEPPtdqQsC9LT+uG8+20gzgadCIKbWpK6RbKL/2Sul9mOcyyPtYEMBQ4ieOCijiXzR+T4SsSUlInubKInoUXFeZUFRDbFEnECxEIFSaQTDkbUeXCJDr2gRVZWo7MMYRWlIzSEpEFE+N0guYbz36CwKS7R7W+63UfYREr9S8cZj8AAS2p2t2J99Em6CHNTPGkg0ndAWgMMXxInMyWtAANG5c16h0Vn/yGeGgATN4YmSX2S6Ez+eKfH2a/SLX9L+3zsi4aS/RVfL+s1/dyDhXz21gfP3uN9LtE+JAGVt6+z7vYAEeVwPhmuRMTm6Tmu8ltPaE7VM1r38tXAk5PbL+Jfcq/fmia2QPPJde037/2TNpgib/B15u/MZcW3/5v0hmaf7SI7TN0UScI10CQD9qN1+BJHrsar3X+jZqcx7IlusdV21PY9X7o/srnqeztkvun/+/JcACRofAQJdc1K3VWtcZ2N2CHCteK/OrX+d6+f0A9lYee2eAxPy3Oj3c0CFOBI4r/6ISPgNIhKubcTfG0i49vxrn58AKYkUJ2+qrEScbPJEilNvcv09hB2//ORnqTxacCFwI5j1KY23s/G4b3hkb29G9h///v3/Ye9NexzLkiwx4776EntkZGZVVqkltaAP09D0QBr0v5agHyJoAdSYmUYXujIzNt+4k4+kcI7d857xxiPpmZFZWTUKAg535/J4311sOWZ2zC4vhgQSnj25Yv04OBFQ6uBRVaQpO/KOrheI4G4KZ3GnWZaMzni45YxFZt4oHCUgQfQHIYjMBB5UZDgkQ5TKb2t2d4foMioCEOHrsVQBdfSz6cKm85W9v5mRbBEdG+4mE2YhWAt16+jWASeRFbFeLpC6W9AgT4YvCeNqyIrKCGMW4cnXB/dFByGVNpTrmr4P7R8Z8U4ZCQIEBCR00V4TrSzBUJ+ABKe8dAfNkF0BAzmxe7PZIiNGKVKPjI6k2KQ465wjRdzVBhLzS2LFnXMUlIBIQr7lOOH9aomIa8BZxY9q45CyXqfEtadF5CiHLO57znFF55FSyCuWcbwXRJtuZacSh0RUhEwW3G8esUAGjAjqMG6MH3saBhVALYAM+JzSq0H8Fq+hzAOMTdkbUph4DdePxK0gk3NDLdV5J2JFAQmMGiTQAddB9BXjE+gwGIB3xDkSZPDJEFG0SMYYvlvOJd4Dp1VAAsaG+4Nzik4Jw37XOjAYtlt7uPloDx/f2WYxs0axMivWJGkFHoCzbVvG/G3Ubdiry4G9eTqyr54O7XqIrISttbYLa+5Q6uCp+MwcQuR6xx44KUKveaj6LYMwgKUPAAG2ZovVju33HqZLm81Xtl6hzGrMDg4gxNt3ula0u7bYN+1uvbHJamt386WtQNy3BVkeSohQzODtQ5nyzhz4n0+2WGcoxD0qwyNGpkqnsJGi52131CkHWPO/J5BAksWBZ8MAGozy2Z3yPcEcZHro+visjGzty3w8AmTZGhZ8AIkjQKBhBBJy3ZAb1fDZcZYIJCgqW6bpg/PCDVXwKUhuqnc3Sh1a6721GOR3ecReFbivRDYJRxHnCM8ToCugf7wUifql5WeC2VjrDV/3+3VjF8S6BBJQ/gGZh5a/qcwLQAEABfAf0Ngm8bB3EQBogOIhtidDRyICEM41w64KqXMQxg4GbK1plGUyXE/p+JysrdwbSSZHICF3GjAOypIEKMjIjwbzOfsifz23E84BIZ8LJJy7ft0ejjpUezbOTTTEz10fJVqnHrlu/3S+Kqfq4HzWZEnU2Vl/7WSLx1Knda+a958LJGj9oiMVz038/gjGyjGO65NfI9rF0caJtmaMxmuvxdeVEZHfp+6X3aVOPI45xXFsul9lCrierzpp5ftKX3dszx/Y8amjVbRRNI/MNCZzv+vcuv0pWyKfv/L9CUjI5Ubd3NfZyXpf3b1o7j6Re4FTATxnpx7R0Y73p/GrdCZ+R/w7gmXUw4mPS+M+ByREWzrXDb7uFXnpMd8trnf+d/Qz4hp/ARJ+4faP5xTprw0knFNE58YXFWG8VjQO46H9JYAEbO7EIeupqk0QXjEmY/DdxxcDe4HMg8uh/Xd//NouLob29MkTG4289R1qYvtdN4RZCkFDB73KlZ4rIMFTeaOQwr1AiCqNHPejLAQJ2PI5pvSDKwFkkF4PXmUloKNDg0AC6uGRgsusi33LVsutTaeekQAg4f2HO/vx7Qe7n8xYIsCbRBeEYm9o7+OKxYEET9/1Psw02pUmExYyItqnDCEJJrwHbSzlCHINHwEktLod6416JZDgLQ5hlSPS2OI1AZwgfVRZCYj4snVqABJyBRqFnxSJ0ggViS/XKPV+12cUMZUyhhOuMgV8Bs6qWkTiPXASFdWQIpXwxvMi16wDEqgMApDgCtLZiqUoJlhTGHU7N/jo8CC9PjHJ42/xFyjiS0cO3APDIT+jDg0YN8oy8DoABoIMAwdCpCRUTsBa78Gg/E6MIZY3CBxAajT+LlLEWXtCQMJg2Cvnx8+Gp7crq+DiYlR2zRCXi5xJ/K85xXMie8Rc4jsBLOzZrtUdEgEJaMEHIKGLVqnNhj3cfLD7m3ckXNyu5rbfIMXcCRGpCPdba+3WNmybPRl2mI3w+snQno469mLcs+Z2zqyEHsCH5o5gAh/kHCGiUdWJJyI8tsNqtr3UaNdkS9bVemfz5ZZgwmKFlrwN63ZGzBxioQxSzTs9W1vD7teFTTaF3aALC4CEAjXunq6Os4F79gi193F3pf6pMZU7Z7mBJEM37oEo06PhEa9PmZciQShtEJCwKbybhoAEyEyuNaLgqU0n9zmyxJCZBOeX3DWpBWFwarXnpBO095X6yrRypPInIEHAUwQSZIjp+lEHeTtN3AfaXKYMqmwcyD5x+b5NOiXNDjgUIIiW2DtVlAwZCbh/ZCLgu1eLpYMGzWYJwrHEreP915skXEzkuht0sgiGWcpC8iQFfEmTHB3ccjgPuO8GSBidl4ft+hLbg/MkmMtQGI8kbcSe8Uw4yhDwPDiy+0nU9pxe1+vngIRIoprrfChWlkplGQm5DXBqLDwHNQEKPXfOEf9LAAm5sxjv728dSFA3m2NrdMyJfOz+OmV/PoYjITrS+s7cacT/f61AQpRbcU+XNlqzGvuvASRIr+TrmDvHsmmZfZWAhEOup0o/xfmXfqoFqlPm6tHzg2xOds6qgIQ62REDFPF12m/Jj68DEvK5rwMSeI2MXybqq1zfRj2N950DEuqAsLgWKpPO51TfqwCZ7LUIZuEzx4CEOE9a6zogIQYx8rmt2zP5GZTdne8nlTZ8yUhIpQ0HG0l2HqKriArAqduK4umxojV7XzAetdAypFgDmZDBmL6sBZYTXFfnki/4z1UU5xT5ubuWoRAPijYsPquDQUbtRJKHCCdI1xaLmbXhe6PKuFGQ62A46tnTp9f2zdev7MXLp2RqH466djW+YCaCjFVkJDgA0LJisyIwsFl6CzxEQjWHIKzSGqvGPhLDRNbweFgoOBH17YELwDkX9MOMhpXXzCIiTWe60WHXhvV659kI04XNl4X9+cdb+3jzYDe3d6zBRgSf0U22lWzwOgAg5ISmtsPkekC5AzgSytcCg3BdZCoX0vqfeyvVOZcOX6rtR0YC50MGMoxhtYCzvXV6bZItdjtDa7QQlU7p2+w6gfZE3u0EgsWJGqU01BbND1VUSDH7Q/X/eB3nQV0F3PktbL3ZlI67DHplL2CN4ITHcgg4q8hkwPXwOpzDeO6Udhf3Lf6W46z9IOXWQu+4EP2JrPx4nt06WH/t0Jj2u4AEPKczHh2p8lzs93Z5ecmsBDjed3d3/A2QAWUPQ7TgTI6MjFqVdIhoL15fkRSdW5U2bAPzPh2lnp8fOIza134uPIKmecLYZERoTZTxgM9FRSmDrxovnPElQQPscWRbYG3AkXAxHNmg37X1fMYSh8X03u7fvbXZ5NZLGkhgl4gai7X12w27HvWYgdDdr+zZuMesBJQ6jLpNGzQ2ZruVDZoN66EtAzgbFnMbtLtMbYejx/kjsWLXNogUb3a2WCG9vLDpfM3f2y2iwk3vpAK+kj3IVlu2b7Vt2/LMhCWAg73Zypp2M5nZx9nC5jjc7Z7BnV2uUbfftu5wYIvNqqaT8zmp+unrdc6Y1qkOoPDN6MRXKDcqjbVUnlUClQlI6LVbZYYLAYWOZwAA1EFJSKyBxaXL85EiUhiDMhHKUiQ4oK02M7rUWUSktmrfKkMpGuGl/qPMcsDHy9jaHJOAMQJZTT9f+AycfwBP1AEgC93tbQCyxsR+KBlEeZoAWxn37ZT1oLOE9rvdQUVAin27Xiwpk1Ga43I0nX2U7yELpuU1wRsACOA7YBaCd2qgDEm/mdHF7g0NEiwCsFB3C8wVHHecOfA39KAbUr/6KD8kVzAOydP4nPSk5HrUX1HP1UVs4/zzTKeMhANbKZBvRvmIv6P+j1Gsul1/zpGNNeJ1Z+Dc57FfNKb4/bljouvkv7GGAks1v9HxkZ6RHSU7Tt8JOVY3b7nTc0wioJRG+il35uK8H3PGzmUkRD1Y54h9jn0oIAF2jhw67QftzzrnJq6NMgvj/q1bz8dI1HzNo/w85iifWyfN3zGgQ6UNWqvcRtP8xn18YEsjVyzjUIiOcd36lCBGAPEknwU84xq5rXBsDvWZKGvwWdgpAoJqPwsgm12AXZ7JppC8wphy+ZOflXNkk5KJ8XP5GY77RTaK5lDrkTvw5ZwnPXFsbgQA5LJFn5ftHuewbk/lckz/Q5eV8lithgMwEvet1jTKJJ3/OCfxu6J81lg1F5obZW7Hs6uMBNj8X0obsrTwMvj7FwQSsAEV6YsL5drP0cy/JSBBB0qb1YWGN9pGVL+MYBYbWyyn5EFo2sa6vaZdXY7s+Ytre/Xqub1+9cyursf29ArRy54Nh31n0k6RKUSiKMR2MBxXtlmuvPtCiriVxkwiSMS4lPot45XGZ693kLarQ85DxRZcpNsqjRG8Tgd3BcJFpId5icNuCzLAna1XIGBc2AQ11ouNff/2zm7vJnb3MGGfcAcS0KmBzA28Bh4SCBFIwHdttlWkOyqNnwIkKBomgID3jwZoiIShRSOMRXae8DpfCRSm6qJ1ZgIS4BzhFli7jFglIs2oblD0lX3H/Rp4Bx67TJlFowj3kwMJ6mUvoYjU3+jISvlpjF7qAuJNb3MoIAHvw+c26DYYukao1jsXzqeAhEMjvIoq+55K9dopI0H3BwcoGhkad3RmZFwBMEApD9bp/v6eoBjuh60t2brOlX7pMPVwHpxZXteVkx//57gT2SKccilt3CsyEkiUl+jn8V7/Dk991znDGKKjEkG4XEFLSUue4VrtBmrOHUjA2jg5acNG3b5HfdFJwbYEEm7evbXpHbo3FNYriU2d7A4tXK/6HfQOYSnDdb9lr6+G9u3La7sedeyi27LWdsnMBbR9bQMc2m2tA4AKwF1y8JQRhCjxEqDffEUwAW1Z8f+OXhMcQhhwcBsdSNghxb3R5H5eAURoQGo1bbrZsjXkAz5f7Gy1RXTaU9ybvY7NGYn+ZR51hnA0JEqZJ4Lf1NozBxIob1LSBsAcd1odCCiNCKSlovQPAHAiYpR+imcnGsJlSYMIy/Y7a6IcJAFhkexU2Q/HDBm/F4C5bWuA9yJlosExLDMESLKJ+XZji7LcEEX38h5kJAybPd5rLi/FlSADFHsE96JzxHvp9wi44TnoluVsToJG1zsoZQHw5OSI4DkgoMpsBC91QDYZui+I7i4CCqThbHhGgvc6dofhGJCgsxVlkeRBnXNQOiwppepQhlW9xXWNqLfL9U0Awv8fgATJsmhk428BCXKYorGuvSP5KBkabYhfCkiIxr3WKsqDv1UgobR7QieY6BTi3Ol/7eGod36KZP01gYR8bOX5SxwJcZzla4ELIMrueNZZIheCWBFEkMOYO9Hx+jlwo4wE7RfZBKfmMcoXgQEMpiXbLP9seYYa4I7xdu653Rf1Vn724v0qQJPvef0fgbt47vI9EnWW7j3aYjn4ojGg8PjU47FAQgwcxf0c5U3dmAWkxfuP49fayJbUfJQ2fMom1Pfkv3NQIz+PtKETCbPuFc8xAzmV4X0BEv4KgAQYVLF1m5xKGmhIfyTT/mGNbdx8+UY4eqiPnIbPQZy18XMBHYUixo7oFiML7MiASNfewN6+3sxt0EPUv0kehBfPL+3N16/s9VfP7dmTS7Z3HA6RZoquDH1PYU8p4/pORsuQjp2AhLI+HEFiOMXtxMqdamARWVJUTBFwjTceUB78lJYlQ1Dz7pkN3rkBXRrw93KB9FdkKiAjYWkPD3ObzJb2w7s7u3+Y2Wy+TH3tO4yGAkhA6i4+49+fshKYiQD/zgEGAAk5QpgbhVEQ584E/meEDkZ9YCSGc0SlkpwHCGwqh8IdSToVyOZoJuJFEEm2OgQSEJUXkACnifOSwDfVJ+9TbRYcr1yJxvuJjqmcefzWWrCGOJUMSMHG+1Vpg9pIYX1V2oD3Iaqsa+F7BSRo30fheEC0qR7MHXdCKwVepepiXIgYcS+mjIRKYXoqdo6YHyjJFNkFkIDIPx6I2osAlCUCqcZWn8M1UdIA4AG/sbZ6RMBB5wAcAa64HIzAdXyeff3RtUH72j/v6681EngXUyKj8o6KVIa0HEZca9hDZ4kev9OBhAXnstdEdBltXdtMn1/NJgQS7j++t+16RSBBGVsYI0oght0mgYLGam7D9t6eDlv25tm1vX4ysldXY2s3C2tsFgQmep229REo3qz52ZL0D+VHjZYt11ubr7c2nS34N87tZgOEDOUUOIuIBGPtwR7gJHgAErZN1LY3rGi2bAPHs9WxxXZvN5OFfbid2Gy1YWYCsh62jYYtMaeJcPakRXLkRaxNlPF1sjaehwMDLaEFiHGXsi3pEjjOuPZ4NCiBhBg1YTcPtiJw3plSrqbsnag3tOd1tjAevB9OcqvbI7Fg3DPRkNJ1ogEjY9V1oMvvWHqE1pSUaanVo5xhgGMoBxCQhZKGUXfI0had4U8AhQQeYEySOwIhSZI69Lanxdr5V4qVd4Op2tp6CUti5HGwqQRRzTptcFCkrCxFp9Naw0HHe/VZnr/UapPgSaNp3dS1Ihrzkpl4v57nkBLgGFOWweEQ57tO/mjr5U602loKANF16rZqnSN16v2PPQt/qYwEnaF8LlCiQpsl1ILnzld0EnKH/nOBBBxB6fQI2uUy4ecCCbIJ8n2hvfA59uFjMhKkV2KUOu4bnLl8/+Zr9di99HOAhAh01n1PnL/4+jkgQfJOulbyLZ5j6tYMSMhtv+ggx72r75dsxP8qOcN3a7/kjmrdPca9L1mMz6szVlyPA9s/lQULSJAdV85NINnNHeoSFEj3H/dElDX53/lY8r1yaMsd5w8o/YvTTU9SufOhjRvXKJ7duOZRDx1z8uvuOeoxXENZqbiG5L9sMr/ucX6mODflfCdwS+ce6x0D3VrDCIp/ARL+CoAEGOox7ROLWzpaaG9dIB/+bwdIiEKCsfzdpkxLpSNHo4oJn7bbb+zqoueZCM8u7NnzS3v5/Ik9e35lo3HPOu0GiRc7LTOwYzPy3PZ2gzKmyrTPlbPNu4GJFAGPjKPOX8YWXieBX2r1WLaoS9IzRo0FJAAEAaoaDz57hTN6CzLHFoGD2QzkbGgzZ7ZYbOz+7sHuJwv789uPNmPa9IZRJ7ZRRBQNGQApou0H+lMggY5ZqrfWnqgzCiUQDue+MkDo2KFmODklFDRNj0ijtIFKrNHm/M2X3vqPEcMemMMbTNkFaSGABDhXYKUHkIAH0sDZH10R5BThRmU4BaqY1kOKaVQ2MYIuRz86+ShtOKUcIpCA+0I0X2AR5w9tNhNZZq5Mo5OGvyOQIIWO+nIpXd8D7thVii856kmyStCKIE7EhVHhR8AKf6M8A2AC1oFrMJ+XnRPgxMmQ1bUxTgFr+HwEZuTMl+cjtQ8DkKDv9XlIJSxIxk/RIP+sAwlaI5Wa5ECCDCwZQppLodd0ZnaF9bstZhPhrPm9LV2mgW1/b8aUemRdrNc2uf1gt+/f2WI+c5I/1r/D29pbp7W3Hsa8XdpuNSMfwrhr9mzYtldPL+2bF0/t6bhnvSbKItD2sWE9tC5cr6zb9HKc9XbnLfZ2e5utCj+XaL+HDiobb+3ZTMSnNGwbrTLjBA4f2/gBTGgBSPBSh87wwgpr2of7uf357Xu7ny6t0ekZetGut5658LlAQu6Q5U5EPPcHMiBFgkSAyvVHFxvs9ZTKr8yubippKg1jJNiDPHK5LDMSBELFrB7tP2UjyBnnPmCHF3es8dn4Oe0T7SvtQe3xEvBrdClbyIUATYjshsRZI4MNgAIe5DvB2iRCVmCZw86AfDOfZOok3Y/xKkMtOuuUOe0Ws2nAe4DADjISVsulnw/wN9DJBCcC5DQLESkbyVSe+mxT4yVQm+uYdI0MMdwbPkt9ks4oPqv56OycK0G6SjJOnVty51KZS9JXDmRU5UvHgITckOdnQkaCHIy496LT8V8DkJA7Ha7fPi0dkezTnEXdHHUN5WzGL1HnzNY5b9V8V6UZucMR1+SXAhLiWA6cwlODPPLaY4AEZYQKPNQ9av+iVXK+f+vW6THD+zWAhLpzczCHSv1KT0bHUs6fnHPIPO651D1HQMKp8xtf0/fm9hWel20VAVlcPwYijs2hdIKAS/GqCFzWesT9yb8TUbmyHuv2r9oHR70V1ym2f4zP5zpQ8xD3Rr5/cxAmOs/5PWguzmUk5Bld+VpF+XwMcDw6f2kQ8b6jLYq/SRScnH/ZfgI6fb4/BRLiOmPv5ecirgVe136UXUggSgS8DftS2pBP4G9R2vC3DiTUCR8Zg6xXLRZkUacAQyko0/t3BAk6nYZ99fqpvQIXwqundjlGyjZasg1sMEztHTsoYQCg4M6IeoCXpHNgzUb0a732zI5VAhJSFKoz8NRdPJT5gXWHj8+UtwAAIABJREFUABNjtQ6/ED38T0ei1WLUF1F6peD7/Xr6M5ycJVjeH6b2cD+3okDCas82653d3tzb7cPM/vzje1ssPTqHCUAbRRKyEUjw0oYo8MCNwAOr+vB9IhkLqX9RIEaj5sCJCORuAhKiQgCQQOM0MfID+YYTPplNea90qvs9Rq7JIo4U4XaHzhXqnpH6TaUXgAReX+2O9lsa2sh4OKX4I3ijfROjbHAa6gS+1gyRebGsa41FpIm5gZMoQYjrx+hmFMBy1tUOUkoeiTTaFz7WtANK5NZLQ1TLp3tQ1wbVuGkP4r0ROcb/KFNARgK5Q/b7sgQAjjcyEpSpISNATjveq1KQ3LmTQwGyRVcoFWGbGxaJITjV0VfgjdfT6zEcjstIBtc7GTmKeirKIQcSe0edI9CFpd3c28W4b93eIJGcrj26jTaomzW5QECqiF0CToP7Dx/s4faDbVZL5lLAkADo2GmBIX9vbXSf2CytZ4X1Gztr73f2fNyxb188tW9fP7MX12Prt8FBUlhnu7ZOMTe4eigrWq5RfgBH1GyywF5fkggPBQx7dFNBYvweLQFB6Ipz17I1gVxFjtG6FSCCsR3kFiUiFxe2b7TtZra0f3v7wW7u57ZrtAkuzDc7K8Cb8JkZCVqLY8ZTNNDkgPIzqTa1PJMJSMB7em3nyADZIv4HkBA/6xkJe1vPPZ1fxon2ot6LtcTfkqfYDxgnZS1a8e7cweZ3QN6gnEYZC4FINZ6Pg3PacPmNUgTyXBRrgqIuUxzwcrDdZTreyz26Q7ZYg5kvuI9DMLBqZwhHXt1GdPZL+cruCS2WdiGnDhwJm1Vqb5vKZbg3AASgaSl5Dzztk+Aqzt1G+Qi+ihWQkLpMtMFhkUA+BTZSeRnACvA7tFsANLwlJe4VUVqMWfeay33dK+ZBrO/HjOiTwEANkJA7TnXG/U9xQI99v/b8L5GRgDN9atylsMv+UKZJdABiZo3OwDEHAd/5uUACZVMgq8ydMemCzwESpEtzMOiU3j42Z/H5xwAJbHEcMgXz+0Gp36nxPWYcufyM8ylbI8o+6Wj9PvUddc6xxsv5y4CEuGfwWZ5RZgjC3nVbiXaLwNBQmlQ3D8eca53B6FT+nIwEXUc2C8Yq5zUHEuJ+4byAaBh7NwWX4rxoTjX/uQzTfUH/f+KnZV3M6hxhjUU2by7/zq2p1vWXABI0PoFl+G7ZZ3LO43jjnsp1vvZkCRQnnadzEzN8fU4/bd0b713ZJrmM0RgEJMR9FIGEL2SLfyVki3/rpQ35gZRAcIGJloze0lH/o+a20djZaNi3i8u+fffNV/bm6xf21ctr63ThOBQ2HLXJVg8AAXIUAtDbcbWtmVLwlXnQAucAojkAExB5J28BC5U5tHbfibEiqiajFtcTIqv3yIly4APR1CEN4tXKHSAeOKaxO5AALgR0bri/mzM7odsZsOPTzc2dfbi5tx8/3NoKZRAgBGuh3rpjq+SQwpkXR4IOrgMJYBxP5I4AHxI7eDS2JRjPAQl4H4VLKm2QokLKMI3/gXfCwD3BAZ/OZyVrP4GbQdcdgQayEzrWApjAKJxH4gp1KyDzuK85yMIQ+YTh3+l03bDOWoVq/JpTCVQZZUp1VDZIHgWS4YSMBKYg9/ulYX3QJQHR5rQ38B0S5hKgcnzkvESFzrlCnV/iJ3DF6TteBgHmhPeCPvEpku/34BkmMbVQijR3asSHQE6ENtqHrtm9gWmdOz87GFdsc4m1wg+yGWJEIzfEQLboY60AER+nO2HIuJGB4eP17iRSLBFIkNMmEA/vUccMXEPRUoyLzt0ehHcbG4961h+M+Drb6BUFU8V3KEtixkDDORH2hc3v7+3mwzubTScEUTpNz0BCijCI9dDiETuvs9/wx5ZrG7TNXl8P7I/ffmXfvHpu437bcAgbxdL62zlLHXCGF8u1LTY7W222Nl2uWW6EqHkL2TmtrmcjoLQhOR6cN5TZgPeDi95gaQO4+1C2QCBheGHbZtvmxc7e303t493UHpYr8i0sCrNNBwSMVcvQn2L4ap9FAyw3LHIH6eD/BCRAhuJ5rqt5Ovygi/r/XtmRQQBmuTcTkIBMEWQm4HmBbTENF3tV+08dUBTpAnhK1uvkkEdDKhqmej4a7spwAEeF9rRnMazK7AY6+Cg1AefLfleWP3B/JSAB5TORI+Fg/hL/CDKYmIXV6xo6itCBRJtHrHNIH4WOAQDGOd5XAGUEEAAkMFqDpATQ8ILjJnTeyYGEqm1uum6ILlHmFTuDjoNsgC7COBGlxbxLVmifSGZKl1H2nOFIyJ2sg732XwGQ4BmQx4GE3Lk52B8J0MEm0/mRbIx2jnSWHARGktM6IrOq7vzG7zktE1Sa5vZAdDL0HdG50L1Wrz2+fZ10cpQhuXz5KfLrMUCC9LaAcNknCjD81qUNj1mnuCb5WkcgId8zsg/qgBTdf+QIyB1mzVV0kuP6aM9qT9QFG2LQoG5tdW+ygSBjoq118vOJbDECCce+Q3PzyX5LJaOn9t1jgYRo12hONHf5vMnW/iWABM2R9GS0o/S9h35T1fI12r1xnfW3dCed+wBA6XPiZ8/tBn1vzEjIZYfGFEFK2b2w8Sl3bP8lIyHfgL9FRgIWL9agROPxb4FsMT/g2HzabETDWkgIBi1Zao2HCGSvZc+fPrHnL67s99+8tBcvr+3p1RCV0gQSxsMeyeAY50HmQurrzQO49taNWzgiVNiemrMrUvlBykSAGYc4IvqAK40W75OBquiVgITo3JWCHYRbnS6zCbz1odeYOyjhZQwoabj5eEcgAZ0bBv2xbYuGvX//0X58997uposSSAAzN0oCACTQzExAQhSeAhIEhIDEKwcSpEBkuNQJAD0ng11dG/QZGLxULN2UsbF3UpXFanmIkvdSxN3AnN61dscBBZRcQIigbZ6yNwQkUKCZAwm9Xp9AQrxHzTXmMq+zo3Pbxnd5VBiGd0RvpagFDCnFX4SLAk6UQYLSBq0/PiNnSIoCzpTkQIwMyHkRkFCdUd/x2ud1QIK/5kBCvO86RYDnMBaMX7wHGCeABPAlAEhQ1AKOBBwKPGBg4XV1VZAxW45bbfoKdwDp+6S96wo1pbh3vf5ctXZso5pKQRwoGJTRZhkmAvFwHYJNKdKMz6m0BPPVQDHAdk0godcfJkXn0RZEdlFvDrAAhIsAE0CoyKyEjx/s4f7OijXIGjGPABAazExoNXY2aDWsY1trbddmm6U1ip1d982+ff3Uvnn1wi7Att8w6+3X1tvOrLXb2KrY2nzpGQnFdkd+hMVqzTPMjJZO38DcD4I+OJEgGsSj1XMgDB1cGsDbIIMSWLZGC8H+yLbNDjkTABx8uJsQPJzOlrbct2zZ7P4iQEJuoEYDRH/nxgLaP3KfI6ko8aNA9WOtR/0B9xxLzJCpsHGgtIxoQPYiO4PCJs1F4CqQDBJQFjN9MA4vbQDRZFX2JIdHDpHOkMA7vY7nta9shzVxmYso/Hq95Hqo6wNuj2d9vy0jeryHRMAIICHOy4HB2mzwmiqF6oLEFC1VYZQBPATwBTLQVB+/x75AVhOyHtDucw2uBrRv9DaXBAUA2HjTYRIyguOgFYEEccekRQPgwbUNYAuu41k7ANu83AbnHvIB84rOLviNOZL8lFzTWAX25anBx5wO7a84VypJUasvyb34WwZrNMhzuZfbCPH/c47a52Yk/BwgobQL2cYYHTYOuw5o/0ZdovMVjW7ulc8EEmTf5A5PZWM5gJ1/788FEuLafA6IwP1EDOfT+ZONK5kRnSHZJ5JDioTm+/bnjC239ynfEQAJNqvOQQSMTu3fCBppTHGsOZAQ9TT+jvJTaxrPYt61IJfxGudj5kdAowAMze2p+9M9aT0EJOB37pjn9g0BhJSZkH+HrhvnL96/3o/kM703Bxtkj+TrGt8vRznanFF+1cnDg7N1JpuQdk7GAxavqYg+npN9iffLJo16XN8b5yECCbnclO0YAeSow/2c+afyOdL/soN17WNj0DpFIIFz+gVIqJncL+0fP5Epye7xzXiCwFTv00ZDX+5GY2v7VsGsBBJHddrWbZuNR3178+alff31C3v14squr8bWHzRtV6ys0dzydWQjrDaeYt9FWmdy+EjYNl2wlIEHCdY9HoEanQocqaaIOO3duZHBBcdRdd860LnywD2UrOKwB2EYpq4GODyIqqKkASSLq+XWbm7u7e52atbs2Lh/zTrstz++sx/Bj7DaEEhAfTZGhWEizZqOfbtLZ4mkkERe8R437Bv7rafLg1yy4WzqlXFw2IpSgrFO0Mop5JykVpjKAiCzPB0NfHfFho77LR0DRpo9ZRdAAoAVjBstzPD8GoY0+q0nUku4HHQkdg709IeDAyAhGj34W6zMEsYyzjT/+D8H2oS8MoqYIvVIkcTaSknSkE6ZH4hG03FFlBJR5zaYHuBd7W3QG7IrB+Yfz3dBlNcBRSFY2D0yj2wStJNjmjuFp6e/Y3+h1IZ91kHLAcOTCSsNfz2VUnyiYLE3M34WOAXILoDDgNcAEgBMQNReYBdeu76+psMEIGEyfbDx6MK8LLs6nJpjGrzoPMAMCXeoKlDGI1WdrmemCFhz4AlZCb6OBBnaHr1utX3cMX0O15XTh57lcMrkmGEvI8sA2UUAJDiXiQEYZ6dg+ULDtvjd2Nsgpdrf33y0ycOdbdfOys9McTiz+y1LHNCRExwJtltbFySSy7kNmmavn1zYq6fXBBIGmM/u3lrrqbV3iIxvCCRw7zfQFhRZRmL7H9ig5x1hUAuPOUcUnvefot7a47sW+BZ25DnZwMHodW3TaFu7N7Jtq2vv7x/sX//tR7t7mNmm1bbZrgP4gwa1P8AZ4L/18PMPPgHy63LfVaqoymbIjUg3FA4jltEIhSHHayF1FrWO3A8JSBiNnKxz7cAh5rpA2UDhIJMeKIEAuAmHxlsweotF7A+st7dD9dfJjYgOFzvvaIPWhpg/pvlD7qUSNMwfnHGcM4A37ArT7rgjDjnZajIzAHtuV6jdo+8tAAlYJ5yFwajP+YKeQFcSyUgCXQlIUJvHKBv5vlTKoU4iGBv0AsA6GfglCAsgKZVH0OlpeCbbYrEsyzaQbQYZWBEnYrvurNvA/Pn9E47JgITlGqz0AHwA6ras1+4xC0pAwHaNM9Tk/UI+QI8JSBDZqhzbEnwN5wylDb5EAjeq39V+82E5+JG67qTflG0hoh+NdKrdlKIVHd1fA0jALifxYVL1APow12wHmk5T/ttP2eMzEuqMbawp5Di+Fx0csPExDtg32PA4V/iN//E8Xsf7qFHTWvNMB3mv9ThlT5WBEFgyAHfByVGmw1URyxzAwF6p9rq6cxzvG1OCZAQjKvOv1CcNL+X5OQ9fLcgzd9bzyGZ04mPtvjIIBaBHmaZ5PNB3pdw8PUrpwyhHcyCh5AVJQDzOevX4dB7LjMPER5OPNY5TgEUEE/T56MDFu4hAQp38lzOfO/W6hvaHdIX0heyAc4BMBBKwLsxmS1ms+dmXDCjHEjIS8nnQ+OqAhPjesi15IAGMslzBPc17Lqt+CpAgORrXiZxYJ/yexwIJuM8YsInBzU90UwK2cC+6fnxP3AeHY3XbTPaZr7nP9IH8qSmV0rxpb2o/xv2l76KNrVLZL0BC1du+3NRiWyZpkjsFLaRW/hwpmj6jyZfzg/+Vpo/FFWlSFATVgnk09sBL/qljCfVJdR89KUjgXHEX+m5UyqZfJ5F4IGqF1HgY1ytPcx0PhtZpt60oltZqg3BxaZ120y7Hfbu86NvTJyP7+g1aPD61y6uBjQYdErJ5GUIVEcW3qG4MhpwUDIxdCSAx3EcDh4cBq9Zs2GzpxqecTrUL5B0kEkV9Vk437gFrhJ/1RoznSCtEhLxpq2Vhk8nCZtOVoXvjfLa2GeutYXCCEX5DjoSbu4n9+f1HtnwsD2aqeRSaR4clAAn5Gom1WQdcr0fnVM9FA073hChaKeCVqlki8M6/IOUJ51+CmeNllA3v8WyEFjs8IKvCW5d59wY4BHC+ATjsDeSIivyj6wMM9vF4REdVZJgYLwQpAJ6IiErYYf6VJt1ud/henRPcl5xZCdlIPqgabK3tcrN2sswCZRhItfeDLSBBv2EwgP6BKe7IggHbeapvRE02AB9EWLVe/n5Pg8c+Yxs6RJ/g8Dbx+TYBF48aFiV5op9tN060LnTGOz1GHFFKgOexr9XlQOCK78lQB17gvKE9HdrQpXVO57I0uCDDEMFPtXQRTMAcaV8JuKFhBZ6LxAaHNVbEyB1IP3twUnEvujbeA0dU497uCs7JoN2zfqdr3Z6nqGstAVbQwCb4MLP9tuCcwQGcPdzbdDIhyR/kCpwGAIPsR80ym621YMwzv2drrV1hXRA7Nlt20e/Y9Xhk14jg9jrW3i3NAFDuvJwD5wHlFFhHgJv4TilR7i2dEfl8+62PH+1FQR6129oGcwzwrNO1JfhWhmPrDMZsC/nhfmrff/hg7z58tIfFzmaIqHd6bAeJ1pKbNTIiGtZoe02snyUmxPP6cNr52ztwO8B4Ir2zdC5qhXvKPAG/BM4xxpy0mfTNgWEOww8lOjATUrlOD4SsACKYjeQElHDhdlsvX8KWR9ccPN/rg+ywwxa8qyXOnUdr3BEDXMdejQFw25P0sT8akrNhVWxsu1lZs922YeJuQXaXd+apSsv8PHimw7A/MHSIqYxYLz/TvMjpx3PY4zCCcT/ahwDkdHYk9wUkkN8kzWuUU+hC4fOX+qCnM63MK9QFl0Ac5GXavwBsc0OeJUDkkMD6oKMRHNcK8FvMFsw6AhmryiAdUHEgXSUOkovRQGdWAxzQBMRh/iHS8JvACCsH/XWWf9T8JvAVyIZlmygKFg3pEngJJV7nzJXcMcztEZQa0SBO+jwHPCr96XIY71NZSbRTdMajrsTfMSpb56hRTgdHVcSZ+g35cep1jcEBN5f5mmesQ+Sw0OtuXeHs76yFzif4fvASqbUozhGUFRBWAAfao/gMkSxv3cp9123bZgugDfJaxJFpHAk5gF3jPDHQrX4x6CiUoDZaALpcHsTx6X4433ztU3CcAYkmgLFK10VZq7+1l7QeUaYhE7Rcg0DYHNdR6y2HT2OlvEn7h04i5qWEcX3WBFbAfqGObLuT5EDezrp7AIH6Nl+7uK+qjAONMwMbIP+zcee26qkzcs7Rr3OkD9YKNnzqOhLtXDmbpX2dRdU1JvCaSZ5G+0xrpiBHfo/6fDxfx97zmPuPn41zEp3/fK6iHjj2HS5/K2LyA4edBL79A36dXG9GvVD3HSTiTRmemGvYEQqOSYbXnYn8Xo7df2nnZy1CI2h3eG4rXanvzdc1gouEl4M+ddngwUcCCvudvf3wobz1PYncPaPPu96dWt3Hv9bYR+n8+M/9ou8k30cSBlejC0YRmyniFhesbNv0CwIJmng5P/g+RcTxHJwpLXRUqj4uGUSf0Yn8c4AEIP675PQkIEFCPQcSmjsXvt2mO+HdRsu2O2QYgCNhY6Ne166fjOzZk6E9e35h3755Zq9eP7Vhv229fpu1+DhkUJA4eIjq4zCghRceAmJE5CZlEw2ZT4Rus2Hz+ZTRccwtDjLmXmncUWFFIEcpSHgfHAdkI7BfOIyqRLA4eVjZdL6y1cqzE+aLje1QQA3SwsXaPt7d2939lHXTHp+oRwVPOgK87yqNPne6ZTzrsEQgoRROiWuhNAbFCJ6i1LqmBB6iiHIwASQ0m4gUprIGtItUCi98ZmxRRNw6aLvmc4UMBa4bInSp/n44HnLuZQBjbEpVFsAS70VRbpY4sPwDSr0aF17X/QglV1Q9GiWsdUaEaO/p9LpGPGeKSLhTXLWaK9PFsrZqcb1yxah7wPhUntHueItGEbphD/mce4YAfvB/r+vR0MHAMxIwV5ANyHjReJmd05MyqkQkz8tm5QoLzl1Ide0kotNjNaiSTxqv1qO6Opw2lJkkMHGXyBiTXMGtOEmdO1XzxYxjB6jASGp3wCgrW/MhHZJlQV7rznGvwfUwZwmHK1kjGDGd3LOl62a5oFPtexsgggMCcExh/g6QPVIU1gafwn5vA/CadLs26vX52tWwa839io50F+AY9hKuudsS3ASYoFBcaYiWnB57axY763edowUPZKdsQCSK98Cx7vas0e1bsz8kZ8LDcm0fbu/sx3cf7ON0YQ/rve1aKCFoW4FWpGj7Cu3awLmC04iaesgWKKnUoadRZQS0drDkquyFXDGeAxI4V+nM66xHw/DYHtbebLd7pSGqsxL1leSmeD6is+slMGpPethHSy3BsN5w7vU57Bs59ARayoyEden00TBGVhHODUpPghEFIDqaHO2mA5EYp+Q/PidSUJ1L6QcZen6mUHZTdTBxwylxjYQoM+dQUdcAFOOayODSQzKF10m8KzgrOoMVYFe9jvGp3SvGL7mpe+IYkyzX9+B78T7IYziHuSMXZe05R0VAQi6ftRfKiGzWfuxTOVJv0kVZLJ11oM+Kw9TmY3q01HfBIfJ7q2yneK/6O56fAwcsDeKc+SpH7JjBiowgH3NyXEu6Tf8E9emBbeDvY0eQACQABERWAkBMEthBdiQgAe9vJ0CBmVvoiAM5A26qTosAut+nd8IpdX7icvDshwpI8Na3AJTB6wT7tA5IUKaKky7nmSz+P0AdJ1eNaxvnNOpd/J2DUXVAQrwW7JYDGz45LuVaJtuLvDdHgASNodNrMyACIEFZjL1Gz1pBdAH0TTec1q/6X2tdUaomIBjw1gkw4djewfNnHdXAZ1S3f2G7CkjIQcyY8XFsDAwqJPmq90je4J6iIx7XRX9/LpCQ7538/+j4/xwgQePLr6NrIQAQ7ak6m/vU+smuxucUIBOQANmdy7+6OYzP5fsofrfGFoHfQ9lSrWX8Xv2N8UX+I3/+C5BQzvFvCSTIUZByd+PHiQPxHIzm3AHU4oNAKgqtug171hD4xYEEj6CXBzqRd8Hhx6FETSKdOjrda2u1QWJl9mQ8ZnvHF8/G5Eb4+vU1f6MuGkYh0jrRIQCdAXAQQIgGIQWFiIcMOzhXqtHWATsmQDDO1WpB9ExGWjSG8Xn8H9O8PnlfAjaQrgihDABzMV+ztSN+o9XjClHGjTO/Q9kvFiu7vXUg4WEB5vIq+0GGS0QSTwqi0Ee67j7PCSJE/ATCUMCkuk+ghVEhkDixQAmGO4oyjuFICEigIQzCSBowKZLV6nlpxL7p0VqQq3Fe0VrSMwsGowGvh+gf1g9/Y9yM+AUeAc2NHHFmFyDimUAAnaVokKtMQ9eR0uQ6p3UHkKRr5GACzqE+ewxIwP3IYYpCWoI7P7/HgAQfq3gT5Jg7+R2ABDgMQMDx8HrwNYk7uT9RlpFkB96HtnROtubZNuKEyIGEdnIi3dlPGSgBaFD2iO49dwCYcp0+5+cwkTGiloPr7JwW+I25WSznXGNGKnZ7G/WHzO5AVJ/nGynAKDVgptDaFvMpgQSMm0BKt8PnQSg3n01s+TAlaOBz7OnCABOa7IsAIKFtzW1hzWJjbXA27FFWYgSLu42tvXziXRwGKI9CG7/Vii0NYS7if9YysIyhyrRgBB3OKr5zvbV+r0MiPtbjbwum6JMnodG03nBkO7ZR7Zt1e7a2pt3Opvbu/Ud7fz+z23lhK/B0sCMtgIM2QQTPpYB1q2yvXwdIYOQ+nXnJmbiHFX2I8ig65jz/Nantek5nGGuHqDl0G/YuSnO4fwuPnMu41v6qeovvy1RZvT8aXGC39PFW3Vu4VxOQAIBLhp4MH9yLvkdAgoxmnXedLznkuB+lnnKPpu4klngRdMZZfMb0dgeGy/PCqC6ykqoU7ggk1DlMuA55UJLDIENODhVex/g0Lo09pq8KSM+juow4olzmFwAS4vxGOatxRoBK0bc6m+aUnju2x1BDdNw+qjy8qBsP/z7/Htlb8bf+PgcknHP01AZUYE7+HSrNVBArOoN0fpmp5eUTAB1hhzDzDZkrCfDk3k1AAqPncJhTpiPSGbZ7nR0HEly3J9sydZ8i0EHAEq87eAkgwRorkmXrofGVkflkDB4rPdmjfXUii44yRvoU14vnTkCCbAFxiBzbH5q3ur3lrVj9XAK+xdxwToHDlB/wTCmMDRwpkPPocoOSo/VyY91GL5ClVntJoIHKVw46E6S59e9K3YA+AbjOnQZ/XfL52LvPgV8AYqJNhOvEOT5rh2b+Q26Dngqs5Hv9lBP8uNmognF6fwwERTlR7tNYr1PzJbn9rGuU8xICPhFEODtv6btyIEGZodIvsoXz86X/c/mSy7n4/zEgIcqyeA/RN5UOygNOAuY/sXVTdt2XjIS/UEaCR2cTIWBKJVbLNiwOnKto+GjRXdAmhy4SAGSHIT/Yn5yVXxVI8FpeGkBIcwfqxppssw4ghWZhvYHZaNyxF0+u7MXLK3vx7NKePhvZy2eXdnnVR1CP5QwQ3tzEnS4F3RK8Aus1a0zxwMHD/+I7iOmo8RDK6KHx6Z3Hrd3zbAdGRFkD7gg75o5ZBynarf8VZeDatbspurNjWvJ6vbP5bEUgAZkI6EWPlOX9rmO2b5H/YDZb2O3Ngz1MZ7bcNvhcjKrr0OZCpF6YViovFxqnhK/ei5RhCS06pKkVG4CE6JDHjIQSRW4ACBgQSAAwQLQyAQlMVk48DyCEhMFKUkp25YBzCUe3ad0hGPsHHCqdw/m8NL7jOkRh559PEexUxiKwh3sstEuKRr8AkDKFLPE2KCNB8xCNmNKxOZKRQC8sOVISpnEscsSjAy4gwR2eflmS4wCYjJGKCZzj7XgpDeYND6UeotYcdYIAEvDAe1AGhBId/M2Mm1T6AWdcilDAJcoDZEiofEEOQBl1DdkpOZCA8cSIJxxDrlsCEgAOCEjAd66YYeCcJPvt3oa9oYHwDkCCZwP5GVwtFwT5ZtOHVPZR2GDYZ1kUnEbUgT/c39vifpLF/JeZAAAgAElEQVRq9L20QWACiBy9MGBvHchV1P7jvMKoRkotAE3b2pNx38Yodxhd2BA8Kyh1Wc6s02gwS2pbLNlqFZkS7MmaSjZwIVwDGQk9cLv0EZlHBGZrq2JtGzh5AFF7fWYltPpD/l0022wtefPwYPfzjf1wN7PZemdLtIDdATTtk0tlay1mXTVZWpFSZpWRAHkPsISG6OmMhJOODskWebIOnLEIFMhQiYZR9TqyTZyMVGdGZ0H7TNwzamEqIAF6zdPuHQjYgtUydDtRSrBnH7hscRlZdYHgmJjlhUfVD9sBTRFIesSkMnTcuZdsQ2mDzpL0LPdfAuoisKusHLyvPOPggElgJ59PAEIOJADawus5aIxsHs1ZHVCgjETJPEWENOcxaiWwj98TwFVcX84Y/nYSSOxOL1H63IyEOL/5+ut/zHnuoDxOv/nq5gZyqdsSkBDfc+BsH0nJrpyW00BCnU6NZypGVOv07TkggUScHtPn79zxOwYkiOAUGTGUyS3nViE4hP0OVziBaCz7SjwcCOiQKJaZiDsD66xzADn3CrhJvLQvtSvdovTU000BVLDUr4GSPS9Ggg0XszoOgYTISlHHodW03cZBvahDBGQqwBE5eqS3JG8AgpzaH3VAQnQoASbgf58jL5HBivh9oK1wm0ALzxDsxD4CJ3tbAEiYr63V6CYwQDLIWTqqYFqV8eLgglg8fLdgPk9ld5+U36G0t27v1T2XX2+9cl6D6CDmc5x/Jv4vPR/nVPtYMqru7Nb5JdWZfHy+O/ZNPDP5+YmBoPw7JbdOzd2psVPOgs8sy8g42F9ngAryq6WsEdmFkouyV+M9RT0rWzff//F+cvkTdXUc97G/o4yOQVStsQD8+Hl+ZyptwP19KW0I7XRcTLiw5+L/QhwJjNKn/rByOmBs6YAoIyEa8NVmOA8knFNkj2m9cuqglaUN6Amb3uhCNBl2iVSokyJrTVhYjZ31ml22c+wP9/bk6di+fvXcXr56Yi+eXtqTZwN7cjFgSUO76eRuWxnwSPVFZHPlZIb9VmXI5kACRgGAQPMVI218jqSBDev0nWBRTqeiUDhE+LyiKHJQBTjgeu1Oj5F2OBDr1c5mixX5EKYTpJ0XNp1tCCAghW+/bxoE92Qys9u7iU2mc/SfJJBQGncp2p87bMfX4LAsIn9fdADqrgEHTgo7AgmoY5JypzBJZQCIuMrBB5rf748IJJTGOUnFOqyJFpAAZc1sDXAspFRgCaXeyFP2sR5wDuFg6FpSaLqHKETLCLkifQlIirwIIlqsuDPcIGAJAIAjRKDZ4/3TPvISjLhXORgRAJCCUj94KQ/tMe2Zc0BCs9Urs2lUd4nv9hpUj14KSPCSm5Qqmoyd5dIjulI6cMSRkeBAgoNEcIqWq0VZkgI5L6N+vUSNq4N9sfxDr2s+dX+5YymHTM/LKWNHFfK9eKYDHEY8xH2BMcE577a6JKfTuPtpTQA4AEhYLeeeTbFZk0cB94b7fbi9sbvbW89ISO0Y2bJSYAJLG+AoOaAAdw3/t0nI5lwV7f3Wxu2mXQx69uTyysYg49ytbbf0lpMjdCTZgD8BhjbOsZOcejmAG50ARjttnzvWzxZ7WxXgRnG+hH2raR1kkowvCSist2azFdpMbmy5a9qf3j3Y/XJj0+nSVsXe9uDgaHVtA1mxQ/tNAEefAgmP5Ug4aYiSLLQCl6JDLFmhz0c5orOB33mNqIwanRmdA8yPWrFKTmOvAPTS+cT1lB3B77BtSZYKOR3Ll/A/z8lejrg7VOWPMqoheNJZ8ftTHXh6L5p/pjIC3atA6agHcmM7BxK0//OMBM2piOViRoIHEU4DCQIK6OzUpJZ6lobLZIzhkBS1unfxxGAuSg4FBJk/E0iItf11uifKztxBeQyQcAxAKPcjyCaz7jfRkdG6HDsHIhvLjXFdPzoqum78HSOup+ykY6+RgDNPt68hO8sdJJYopGgoygYJ1ABXKzOnqo5AuDwdZDjKqbRB12t2IFsgKwEo+W8EyUUWCRJhyLJ9AXupyXa7IHiGT4zshz2yEkIgK2ZBuKWMqH8q36iZBJClQv4fAxKUcSMALYJRuD7ADD3qHNG6PSbbivqVwIHPFZurpIwEzg/sVHAwJZAe9kIb9mTDSaDX6BrURIvcBGbiPvG3SAQzAnJf50MgAQG2U27zuf11rnTmmD2o588BCfr+uP/iWaoDEqJ+iO89tj6n1u/cmVIQNp75eD5jRl2UE/l5Ono+o4CoaRMrIOFQx1Rn79z6CfiT/InnwPWh67ljP8cyUnR/+f7QdaItHecufg93awBqZP9GmQrfLH6mnOOUkfAFSPgLZSRgEbQZcmNABs1xRXm+tOHXBxJS/dwBkJDGRVIwPwgw5nlIEhI+aHdtMOzYcGz26vUT++7bN/wNIAFcCeMB0pw9RRmRVLH8IzUehhMyEqBkSiAjpcKLsE8HGE5qjLjHCBPJl6A00R88AxIUaRA5n5wtpUrReYNj0uqSjRkpYnDqwIswnaJzxIolDdPJmvXPABIQ0FzMN3Z/P7G7+wf2qe8MLk5mJJwTpMfaP9UJ7QMFkIwVKEoJFTrBgXBRQox7CIzpqduC5gar0+sNybpcOvaJnZyki4hgoBUke8o2GNmAHRMdFgAJalkIIAGpvHhd8x45LuQw04FITsNoOHYjKkUR2fpz6w6IugUosq56vTJVEkZcuudcUep/GOoar+5R6D3nJatt1BgjoBAzO6LC8MhprwRysJ+RYeAywR1wjJn3AkI+CnU3OzQWZLfg4fs6lUH0ejYaeZcKON4oJwAg6fXSPv9y3tBCTgpLwEuemRON7CiLorEdZZgyEvC6SiyUMlsCG8slW7WCLK1N8kzndsB+xH2AoI+OY4HuGg4k4NFBWxczm97fEUiY36K0QXvK+REIJkAJI4sJ+xlZR5A/JGZEOveO4AB4ENDdYdzt2vX4wi6GA0MPhd16ZT10iei2rLXdGGjMqgyHrbWQyovvAYiAbiWpfIP7kORJGy+9ghPbaVkXLTJBktlu23Kzc5AB3SiaHfvTx5ndLzYuD9A5ZN+2Her2DSUeTWt12X/CeRLK7DH2ROE8nCNbPCk/Gp59xTkLUfUIYh7Iy0AAKuOhLiNBBoicSJagNZtliYJKbXBt7FOcMfzgf//uqhUp92Tfz4KMFp0nvj+RhTlJfohsprlCt4bDe8uIsxBZDVlocnb9LDoxrBx4gYfxjOelDTEjIRqRqnX/KaUNklul05e4VaIhp0w2yWTJpmjcYRziqMDzAGuhJxnFTt1k9P7cII+OfN1ekjzSa1HHaB9ovfB/Dtrk7z/l+NQ6IqlpQO4k1F23Tv9BLuWOTC7v8nuL1znnKJw6fxDlWC9lI2ju4+8SMEmcCOqCUs170ztTlRw1yrRMjOy7vZdgAUSA7qWycGJB5B9SH7TFI5BkStNtUvzA0XSgygkTYe9At0Pd0ImqmAYPiGid16ViA3CS2oqMkLIBZ69wYuMoc6Kex3fn+6eac+86c2794t5uYi6QkUSyaLRpddlEJ4n82w64MGOD8yOCXdwrbyJxKnkHm24H2ZSfctRQTaMsJG0vllGkh3Jg8BK0Hd8awKNjf9ftpWOO5LF9lwNzsFvzSHMEayKQkDuZroBCxkVGuKl9XAcG1smVuvN9Un9lXYniezWHUfbr758yv+f8J9i0cX9Jdui7zskHliEdAN1V2V0EEfQe2epRJ0R5kf8tICHKkbiOx+zeOH+5/tGew/MqTTw4YyEjAfv/S0bCXyAjAQsfjXAsuAwWRXO0OfLD8RiyxXMH4VxGwrnPt3YpIo6IdRIsZbJgAhJgAML8p7LwPDkb9wd2cdm3Zy/69ubrZ/bH331LcsWn10M+322iNBkkaJ5iBiAB7dgWSxAYrmioU+AtPSIhA1C14JorAAlK7VaEqUTWmNreIBmgasT9cHiExyNGFcFeNOD4nUjdRxoy2LGLBCRMFsxGQEnDBuDCAmw2XbM96tU39jBZ2N3tgz08TGyxLKzdHzLdNX5nFEbnBalH1aOAiUZVXUQlClIl1pWCT9GR9MUCt5SCiTKAMp2TAALah1XMv8hGQLmHP8/ia9YFOxElCJaCQt3vrTf06DnGWQck4L6iUJaDLsPj6tLbHeKBfQEjWVEMEaPpMxLq+CwBIaVfhZCABKLeew5IOKSIq5SKriNHROONQpnPYW+E0hxvr4cyHi+1wb7AfYAVH/Og0gdlDyC6KMWvdUEWADo8kITtYsQ5wQ+EvsaBvxntVJeFlKkhfhZcU0Zcvgejwtf9SYZprnEPAhJiJFXgKFtArtaMdNFZ7Hqpi1/buxLgb9j5MOjE9eC2nPNpTEBY+u6j17UmjoRWIlvEmMGVgBp5cihAYSP6zh+sE4hat9beFNZrNexiMCSQ0INBTmLGnQ3aDes30b1hZ32c9VZhHX4YHSWAim2th3anHCfG7mNGKizWCTKLWS+I4MH4RqtSaxFEQNEFyhzuNm27m63s4/2DPcwWNkcXAsgKkiyi88chkOB2u7eB9cfprg0n5UdqXxrLAnJDKOqcqIe0v9VhJDcatUe0h7HvRGQbgQTIZxEbIk1S8tbluZcNCEjQWLRPuPeSEyKSuPKcpUil2j7quqpZLo2p1LY3GlcReMbY8FmVvkVdwz1OfVaRnuUZCToHWH/fG66rJK9FtkjHKsklrnACN5w3xSNSPA+Bj0Q6T+/V2gnsxvsFhuBcoz0kHighY0ccAKm/EJCgecn3iICNHGiMDsqpPRp1me7v4PcZssXcsM6N/nNAQhxb1JvRAD81/viZ/H1Qi5B9kR9B40UpVv7dOPMRSHDdg85JXubn94YFlc5M7X09dyHV/3tZA1tGpmakbPDAyKvrHqholaNBH23QirfwFq5o9YsOImztDF3VYJ+csvSkBAvQWrvM4t05bxJ966rzDeV24en9dY9c9kQH1/cF7ImqQ9DBvkiKWftS+432DrLEUPvUarKtLc8dsnkQWKIt6REP6B3IGj9znl+x2W7Ig4NOT/CbWWqYeA54blN+gQMITr7N55Pdo8wk3W+PrW993uNePbVv4lyds8/jderOEjKSJHd0LYF9ZcAotibNouNq+Sy9r7HlTrv0QVyjfM2jXXHqTB07k3XX1jjye8/lwrHvy+c3Xxetby5X4v2euhcBCfmaCtw6tgYafy538/uKgVC9N4617u/4XLx+tOP0PSDF5v4OJRycs2RbfwES/kIZCTIOsBgxqoD/FY2NhocOiyI3/plDpfNTBM0vCiQIhT6InKGOaGMtGO5w2lOXgKvh2K6e9O33f3huX3/z3P7w7bf2/MW1XY37Nhi2rLkrbLWeWR99xhOQgIj/ZArWd6QO476btp6tSiUWDUDNk7fXWx/UvJaGIWqbu21DD/jK0PT615guSkcutceTwKThRz4AEBxhrQAarG06ndlkumTLxzXSAbdQQl3b71q2WG7s/m5md3f39vAwteVqY/sWuhl8SrZ4SuDG9fX2fk4EFw1OCbIIfujwHyiXVGogwUVFD0M3KYwyItB2ZQ8goRQaagulOkOALnCsyF/g3RzcmMDDDQ6ySQcyv+6gTwMX3w8DdzKZHGQkaB5wPzFyKMVwMb4sQaBI4qY1jsIzV3Jsw5gMuTg3cS4j4WMElWTQC0iIjkgU5rhWdBCiceR7yMnqqqyJCkjA2PD9AhJcJvhsMnqfiOvknHu7oC0dNszpaDzke+B0gysB75NhD3CPezyBZhiXMhIYJUtnAJ/PjZyolJkVlMA2rVHcXyptiA4i1knp1chKQHkNgASBXjAQER1CO8FuylDYFAAQF24EN42O0OxhYu/+7YcAJDjwUPZnh2PP3eflDF4OgBJfrwFGlsJutuDvYa9rF6MRuzpA9rT3aBfZKMGEbmtvPbT/bKK1ZGF7tgotbIBMkZQRQWM9RejYUhQGPVJjt4Wt4HCC7bzTI6iAc7RGydPg2m7mDiTcPCxssiz4fNEA8ODZCRy9umDI+NdmPtGx4ZQBo9e8fdenrOu5/ND/cZ/7OjsweMzh05nF+gMwFOeMuuvgOfER+B50WawzASCArV47XguL73Gg3TsPRCDhwMlWi0rqnaoGmM5HkD+IiMbzKudcZRTYZ+JUidw4khEAEqKxeg5IQPZW1OcobdB9SQbr3mUPRJ1Typ0j6a5aC71PGVo4x2gTicc9uEUWC2/J+wsACdFozvfHMSAhl5fH9mpuyOfOBsiW8+eivKpz0KJ8eiyQkF8n7plT5+yUQ8hABO0bf8TvOAAScPZZyqD3IKMgtds217WlngfXSGrlyA42zERARqgDtMhE4H5DZ5kGsqMA3jkpLteEZxkOsp8zdKNClhxIffE8gATsrS24ncBPZC6fKPuT7PW4QcPAg+2EsQmpB7iQXsO9sNwCb+KYfHxK/WdnCALBbv/BT3GdpXIsDwLtGk7IrEcpt+TQq+wv3bfOGLLgSI67XnlJEGREAhKQrSYgod/vWRuZaWgJu9uQZHG1WXppcwNnN4EgAAhFjKsuF8zG9RbYKmsQkOAlFXsDkEBC3xp+DMmFU/vrnMMqWy3K53heRHRZ2n+po4vAhLg387ON/yGXI8CTy7IDW7OmPee518/pMGWZHr2/8J1Rlpw6l/E7T80vr5HkeS7PHguK1AEJ8gkxXmZ3nslWOSXvvBz2Ux6vY3Ixvw/ZZHj+GJAQP1OuQypt+AIkJCAhbqqy/RdkX+JIQI3mqRqnXMnmSiMaYVqEQ0V36HjpoPp7q5TmcwfuqKKuB4Mffbl2EqRAhsu0eNYpO2K8oaA21hyTmGNTGITzt1+9sa/ePLOvv31i108G9vWrl/b8xaWNhzC08b6lFdsVDXw4K/OVp7+u1s6NgNIGouVzT2XXgaNzluqaMFdwoqKQllNHQ6uNud0yKo7orQ6uhJMOUfyMHFMKT+o9j7gjArnebNmpYTJZ2ORhbrPFxjrtPtnYt0WTpQ+Th4Xd3t/b/d2ErzeglFOUKhdg+C4Zk7lA0x5Rzfw5QabX437j38lAKR0FMT0n4aO5qFL0qlEyKRGZB02g6oryI/qKDAWUNjibNH5Y8w/yp9R3HPOFOYST8NVXX9Fo+f777+3m5oaOMAxffLfANEXZcB8R6BlfXtmzZ8+4du/fvycYoZIGlQXosxGI0Prjc2r/SeMmlUko9R/jKJ2GVHKhek28Hw5j/ohrpetJocuwLufbkKniQJdnf3h0SSUr+Bzno9tPJQnuuGBceF4dEBYLJ6/D/GAvX15dkHsCD6DGWkcZzmXqdiJHFOAhwkXNWVQk0djQ2si50hnR2uB/53rxbB+8D2NTfXxZf773fYMuCor+0BkHv4DtCDKwFeQOBuOe5FcYKxyh1WJpD+8/2mw65f/4jh4UJz7PTgtbtnV0sDRxI4TFgrHeBOs9eCjQlrbTtiGILWFQ7rfW2q7ZHrLX3Nqw0+BPr7WzFhzv3ZotWtiFBhEudKJh+oRkkRNu7bZki2BkCsbjlplM3uN92+xaa/zU7leF3TygFezEbqdLm633tm52bAcQBRkJiPqJ0AlGbqpl5v6LLXJqpHbuiOVvUY3rMYF/rMZS49G6HpM/0cCXbI6GzaA/8j2xmpc8H77nfB5FBCkgChEwnT/K6xRRxN6J+4zlMATOPG1an2HENEX76aCDlyJE/HVexVkj8A2fj0CCgAYBCfgcnanUtaFQe2Ke5ar9I9c+PMCtQ8Ap6S1lxklnQX9F+aN50OtRvkgn6CziN0sYQBw6GjFLCf9//PjRiYr7PSdqZemZWklXDq103Wlj4HjrUXxOckVj0rjzCOY5gyM3/EsZu8lzwg6vdM7RUgl0dESirpS+1O/caI/ysU5/635rx8+ovZcNKquK9fVlGQMCEe4osw1tai3oWQce2QcxK6LK3qIWZInuoDMDFKA/Po/SLtYWoO1jKp3jOULqPbICe8z6cfm8pJ0m/QLQabVClqZXT0AvYc+SGxWOdKNH3iPapdDv4Eai5EayRJPZnlghl+ZOAik7kZwN4JnB2SGDjbfSdomJ9pJeOkr5jTIBXAX3Hd5Hu7MEDR04oR4XkJBKk/B/1MHMSGigvfrcup0WM8wgSzCW0QjZaSM6yZgjgOHQp5P5xH5895atyDvdrv3w9kdrNsAxBZsknSFyQuDMYy46tBGRsYriOhITp3aBm01hm9XKhl3wSSWAO9lccY+VdsIRZ/KsfA9EgNLflFMKPu2cByy2tY18Xbp+DK5UtmfV3SN3TLXvlSmjs1H3vvyM1f1fJx9kCx57f/QF6hz73FeIZ1TvL7Nv0wDy8ff6bmNF/Rfn6uz6BH4U+XaSlRhDaX8fyViRjI7fH+WX9FKUbxrvY37n+l/X0XWR2VoXyKRPkLK2P9zeYoIqQNG/2P9/PK/mSRXR2OcS9pxG+RVeP9X+MX7drwEkxM2TKzMKxER2UR9xduF1KiPh3HRBnn7OQ0AChTmdUE9j8zRfTy+mgoNS228NZIvji6H94Zvf2Te/e2Hf/u65jS879vLplV1dj1mXzHZCxYLvh4PhQALICxHlB6lhYStwJYCxHu3aCudLiGlAMoxiaqjmUwYngAQoCnVtEJAQo8hU6qmGLq4P18PQtm3rZIlsRwm2+YLEaXcPM2YlgB8eZQ3ITEBHh+lsYfd3U2YkzJdrAgmMldYwv2K8EVE+2ItJsPymQIJQ+Sb561O5QAAS4JCVpQ9IwXSHyoEfBwQQOX/9+jU/KyABRgx+tKaaf50FAUeYm+H4wp48ecLPA0hARoOMfnxeAJEEegScYrlGPIf4W44yxhE/c8CPwFLKQyOgTmFFo/kYkKCSHKynj7WK9GIM4EhwYMm/T2CLOEFgEOFvPHr9LucVQIIcJ5cfHvmQsw9nCxwJGp8cLmXf4Pswr9qDWgdcQ/MjQ0HKT3OH/z0dvGoriesINCnP5dZLu8CNoHRanrMUeYdv7k5bwZZ+yFAgQIka9tXaPvz4lpkJC3b70OswzP1eWYLAPxxMiA/yDCxX3sUBrRo7HbZ87CDVFSBDsbaLXst6zZ31WzsbdvbW75j1GgAevBMEMqwAQADgYLn1rqDx7nPm7Rtp8OzdwIY88FrblnMhdHq22DVtttzYh+nCPj4s7G65seW+aZtGx5qdPttIlvIB3A6JwJbyoaY+N97jOUfqHJCg7IBo0Ean86cCCZKhup6ABO5/gkXJAKFj62n90CMxGwgGvvZisULnByfrjNH6XWppx9KWA24BL83CD9cIZIMpm0tj0j7VHlUk5ucACTK43LlIIFJYIDhlWtuYOaG3ACjU+ZThG51XyTVdIzf0pBMhB/GD693e3vIcopUdHLQIJPx0c+zxQILmQvtHcuUx9ketI45zkDgSHnONuvf8FCChXv9WZGj5ucvPzCfn8hyQgPIcliEkcCGVe3HvwxlMGUFuAoJ41FvfdpLdxX4v6zXBTXDdgkBR3CoE3rotu3p6aRdXY7u6uGTkfb1a2GK1sO2mIFCxmM3tYTq12UNR5gsgzwvcLCjLW6wxjhRxR9cakjBumZUIctkNAAQRGkP3JzDBORMSASS3kIOH3v5YHEFeEqlMBb2u37A5ISMoVwUGZkCCdifMUOw3WCqlDmcyxNJsj4Iz8D949wYAC5fgzLkY2++/+9b6Q2RhNOzm7qN9uL3hkBB8ACCHzlzueINIGhsSBnXD1oXZpthbbzAi1w3mCPAIAwQMpuxtDy6ntFa5nI7nWfumzgk/66gGu1L6PAcSxCcl+1dBBs5X6CiX26iVXv2024jGXHdfeO3oec6yFvL7yz9XF2iL36nP19llGIfu79h4pBuOrUEnBXji65LXmr9Tsqn0KTMwW4Gcc0BC/N4IJmiOS/2TZQ3me+nY/9L/cT2lh9wedVsn90+/AAmjCzqvzb9QRkKMRuRGVt0mOTygvz2QUHEkgMHXgQSgxJQHqC3udgxGHYjO8Fq32bKnT6/t7777g337u5f25psnNhg27Xo8sOGoZ8ARACSgP/LeCkYWIdgWK0RtN7beIMshAQlwMNYAElyYy+GToZKjdBKkKlVAaifQZpU26HN4X4xA0Q/J2kjRKLSmTRaLEtwoCudKAIDwcL+w2WzFcgY0moMiQXrgYoGshJk9zOa2Wm6s2Ub6v6eHRUEdjZC679fB/62BBEYKSFqZmJdRDw7jHanZDRgr/TJjAUITfjAd2Y0b9C+fv7IXL17Q2P/hhx+YkaD6fxnyOZAgwYW0sNHFpV1fX3N9YCCrNAL/Y0/AeJaBfqBAydeQapGV8h6yWfQdGEvpdASSw3J9goCO51d/K3Kpcx7HQmFv3n5OpGkVcZM7j0qrBpBAxxEZ8iEjQdkGcBDodAB863YJIoDoUKAADGbcB42EwrMfuOe2UAJw1L0EQ/teCjg6kloHnZOYeq3PYoxeDtNJ3+38Fdgnuk8BRNzvCUiAUct1514S0/eOpbX8nm3Bln66n/0WRIxb+/j+nU1AVDiZeCcGgFooXdgbwYH91ttiCmz1FFNfe4AF2/XK0BINPAcAKfjTRDcGcCigvGFvXdsQTBi0dzbqNm3YQ0eHDvkUGhtkHTWty9IfsJtv+IOOFFo/2LZIgUVkCr0jHGFtESCY7xq2bXdttW+QdPHH+6l9nC5sumnYikBCz+VDIq1FyC7R2/q0gkvhhKVyFkgIka66y2gfSwZFg4P3l0oOciOmTl7qGvGa/d6wBKVK+V1GGCsiUD83VYmCQIM1IoqMqLn8KQ1w7AECwFUNMGV2ynTQuQRjfJS9BH3SOcF7BJBFAFBAHM90Km2QwZZnJJT3nDgSELGNsj0CCdI7efZVBCJ1LvWc3hvnNNoNmhM5CwAbEWXGvbUZDXWyv1z/nDJ+D197PJCgMeZ6+THfdczQZ2r8ZzyqMqiqRCJ3mB57hiqdXKUSy6CPv8vrkS8AHZ38BhhzAa8USRFThgG4VGCsF1sHCYQ/n3cAACAASURBVJjd1eR7tFfxG91jKBvg/EF2pU41sGORSTDsN2w8HLBcDKn7cIzb/bZdXY1tMEZZ19i6fVDHYkzIBAARMDg0tvbx5tZuPtySHHqz2tkaIANJint297BifxxygLRbLHeYb1a0jVoA4RmZbxoSR9gwgpwK/tvnAbYiwELPDoX+IwE2OYIcSNDzEUgg/4B5Car0OOZBGQneyhHgSQLCE5cJMg50Vpu0T/c2n93TzuyhzATklO2G/e6b1/Z3f/dH+8d//Pc2GPbs7u7G/uVP/2IP04mtizUDW+vNxqbIPJ0t2IGLnYgw83uUfSQgoX/Jldiwa9Xeiq1noaCkqQ0wKGWMxPOb24Fx7+cO388BEtyOSCWqe8/kihkJskWOAQlxn0cgOh+bZF+UR/EcxGObO/r6/9z95UDCMb0TxxLfE3WGxhPXIoKdtfcnuzdlpEXb6LcCEupkzbH51f0dAxLq5lPnR/r0C5CQds5vmZGAg4AFkZGeGwR1G7na8FW/25+rSz83I0E1igAPIpBAwppGYf0eavi3jPohajTq9e3Zsyf2x9/93t58/cKePu8RSLgaDW0w7BJIAIAARnUoDkScCCSgpGFV2HoDEridZySgvns1J5AgpzMavFHR4nk5O0rlApAAZ0sti2RM4X0CG44ZPQISHuZzW66cCJL1hNsGuRImD0ubzrwVJDMSEGFcI5VuY9PJ3KaLJTkSut3eJwRcUaDlQvjT16r2j3VARDRaowIoBcvnlDak9mERSGg0vWSEqYqIEPcGtk8ZC1T4SO9OQALm+9WL1/b06VOegbdv3xIMkLMdz4bOSFSCiERcXz2x4cWYn0dZg0pZcG0odpGkRTJNvMa9s/ffSrXUd8Q5U0ReCiueUxouKaRVGidJoUgBio1ejnoOJCCqowipMjV8Hd26lGPfbnmtG57HtZmlQF6BqqUiujN4ZwZPx8TrSGeGkyVABCnkKAPQ3NIhz/oYyznRmYnySfelvVameIdOGw6aODBAgw/zzXNbZQ6ViisACTyXAHEZcnf3GGUDAEcAJPh8p7KpFKWbPNyTdBFgwnaz8rpbMpWj7tVTA924rHp7C0xgj4WNEzCC8Av33UdmRLPlGQm7jXVhVO/RxWFrveaGQALKHa5GfRv3u7ZbLgkk4LvYnx2yCAREKK3YeccNgCgi4UIrWO43Q0YCgISd7SADWh0HEu5m9nYyt4fV3lYAHTqDAyABchGPFmtykf2FTIef/4j6pe4q0QCJRoXWT2Rbx4AErlkWZYr/97qjlFbvBLfaTzJQfS9V9ZkAE5SdgOtsVgueBQLCKRVUAIfXhzrwJkCMOiWVTOH7Oq3D9sA6i5QPgVNEQALmSOPEb+y1KDdyIKG8f2UaNROwliZbpQ0RaIxAQh7pyYEEndFcLsm4k6GsOWN233zu/BIdFOa0yoyEc2BQ/S47DyTE+XEZpgDI+X1bZ7xHp0AZkceudH5/Vxlldbry2JmI742Ge53uPva6lyYgkFDxH0Du0LFOWUfwpdG5Bg49HGtkbuE3gWCQkSITATKKcg/e6paiE8ACyxt2ZsOe2asXQ3v14oX1B+CMWjrxLvlRULPgNiiydwBAP3/+lFmCyPSD/kIXqvv7B5Zj3tw82M3HW99D+449LLa2WnspQxtybGf2MEdWw9ZAdNNoI6MKPW8cOCUBM0ADgCiJrwapXNX59LnQfo6p8fm+wTvXiYxU50RcEgRWEpDAcwpgWeVHKQuo1Sjs8rJts8kdOvuiwY6Bhgc38/f/wyv7D//h39s//cf/2S6uL+3t2x/sn//T/2uT+cym84lNZlNmBU7u0aEL5aroODXjfW+R5YRePwCPtyhjA4+EgwkIhAFYQckGZMpmvfys0obc0cv3azzTmtNoQ+H8K1iBa2EeBfRHIKHODnYb+Di/Qzyn5xzVYzoiBxLy+5VdFr+rTk8du77mK4I18sE0H3XvKe+HwJcIOR3IxrwpUJNH9D9Zn88sbchBpnyeJW9zPa571PwdW598vLksd/6SLxkJnKe/FiAhOktaQBn89YpSqbo/35T8XCABGQncpE219lHNGjluKSQRFULKMFp9XQ4Hdv3kyt68eGUvXl7Z6KJpw1HLnl6CHK5vPfZr89ZsMPo2y5X3nl8jLbpguhgi+ysaeoVt1yCR81p6GWPRWMFnpZjkxJU1Ye0W+5ir/ZIOEwSDyh8UJcsjNi5EkZGANo8FORxQarHbNW213Np0tmSrx8UcDL9NdnDg8/OFzedLEkbic71evwQSJKyjIIz3kgMB/lpiQw7kW3VCNQcZSsHyCwEJ2rsoZUC5BomImg1rI5IO5zDVhTOCKkG7NXv+9AVJwPB5pAqic4MAHznfuh+NWWuBHYauDSBsxAMOMqLyeGDdYATFiCIUZlSWSMFk54JUzyXhmoMCci6igVMql5CRkH8O18uBhDziD7JFKR8HOCSU3eB2A69lrRTRJMc1SgF6vUSO2LFNseZ9w7hjVCSw3yP7B1kZMHqg9PEezBMMSe4fZiSk1NmUkZArPzkhEWDQ/eO7pYzouCXgAOPEvbJNGACEtc81s8kzXglcl5kAPa9DJ61Gco8ZlErlUfzcznOZOS8Ns/liZg93tza9u6esQOQO2UwdAglt3t9Bi6qyt7f3CW9snXiM8woDr921Lpw+9l0Hf0Jhnf3GOra2bnNDnoTLYceeXA7sst83W68IIgBMYBkFW1auS4CCHA0ugTzyKHIutHdEtgU4UsAD0WjZ3WJjbycLe/swt3uAjgAg0B40NaDEfkBpGDkSCCQgI+FzCts+TTGt0zPRsMoNOQA7x4xM162HpT9RNuFvAAk6N9gn6s4h0EgygETQBx10PIIM8EgZCTr3eB4ZLngegHZ0snE2IqDV6/TL8QtgEIhAQILEsW5sy6j9KUBCqZNS5AqOY5xD1punUguMX5kWAgBKBynLhpLx5tk/VVmH5Ftu3GkOlG3BdUG6TyptyPWb9kG+3p/uj9NAQq6z6u2Y489+LpAQDe36b3HbSXtcezaOu053as/G9cn3uuauzrh3kaCMBOhEl2sAEpzrwFP6vVwKSfEgenU5w1BLkjM7cE61jQBoF2VBuzVwAQIJndTy8frC7Ltvv7Y/fPc763Y7dnd/Y/f3t1bsEaRZUJ74GPcMrLx4+czevHljz58/p76ALgcwvFqt7f27W/vxx3c2m85t22jbfNOwjzdTm85nLGNEpsED7JvVjkDpCiWMjTZCQwwosBEv2B1pD+xtRz+74jCJThjGRL2VEYtqrSD7UFIK+w2AiusHlzcCEsiVgCwNynbXB9QT4MXp7OxiBALJnY1HI/aO+PD+xh7uzL76yuzv//6/t//4v/yjffO7rzlHH+9ubLle2A/vfiA/Ah6L6dp24MZabVJmAjp2rWxdoOSjZfPVjoTKjZZzZQFMgEpSyd+28LbG+Tmr27e501j3uXyPx7nTnsV7JB8EJEQy8Sj/BOTIRsllOrKN9ag7q3Vjjs9FBzfeT/78sdeU+l/3ehzrY17XfRxG3A/JePNrYi0lW2OQJQK5p2Te55Y2RNmUr0Mcq2zJCARgvD+ldCLaAdVe+gIkhANQ8tjY1V+4tKHOOYwbQEZ3XMRK2TlJ0+eYkp8LJCAiwLG1Uq9zEoChMs7r11if10Z7tb5dP7m0K5I+De3JxaVdXPZsNG7ZcNQmkDC+GFgf9a9AqJnD7UIfmx1AAglqUO1QGNs/oqZ2v1mQlFHCT4sqBU80OqRsK22eTlELxDqDiiRSLSpThggNVRJ+HSFTSUAC0vlW6A+/gfNa2Hq1s+UKztPeliu0T/JMhNl0ZZPZnEAC3gPG5HZ3UBuhiYZN6TgnByw6rPLJosKoE5q/NpBQGuuJVLHZcBJGBxJQ6gCAwdMcJWTx+/riGaPmeCDlVqUJqr3OEWkpNN1PfzAkoRMekVNByDqdr4QYl2nx+1RjnwAotaoRaKP3S4nKuMF3RFQf/4NsMXe04v9CpuUQRSCB72t6W0c5AAAS/DO+k/U5OOj+viqCgAwfGFpIfQWAAKMPXAlSDhgroksAEoYjJ2tUxwSURHAuU3RG9xYdJu07zIMyOqTgtQcBJBCMSU4XACP/nGdOCEhANpGDclUqclwbAAn8jnbKzmJGE8jwNu7EkVV8a3uMl/29Aagg+wd8I3c2vZ3Yej6zDQgn106C2AVxpXJdk2BgqzUeEOduIYcLiRn9e9utnhudqGe1rXV24CUvrNvYMDOh2yhsPEAG1cAuQbplyFQAUSPAM7QDBJBQeFvAUIbgJUjs65DkCVoB7q0BUlEY3I22TdaF3SwK+zBb2w24VhDB2gFwQFaGk+4CSEgJvwlESMRmR6yVc45gDurkl9HejDInvocEaJmhH+XPOUeu3xuXe4tyfjkvSUOZDbT3FpDKSqiMNj8zAJzc0ffzoT2lUpkIJLgcP8xI6La9ZAifiyVGAgAiEClZFDMazmUklNcRs/4RIEEZdfo+rZv0D/6P5RURSNBn6gxZZuSEki3KrFR2w9pyRE9TiVedDjm3f6pSrPoNeMppOGVg50Zxvo80rnMZCef2X2x9Gh3/aJfFedFcRmAm2gfa+3WOYW7reUZC18kJEx+IMhI8eu4cLMAUWEuPii+V4SETxgpbTpY27ptdDnsM1rTx/i3AhC37KQyRQTUa2He//9a+++4bZnj9+cc/28f3b21VrGibdQct63dB6rqzbYFyS5RBXNhwPKKY7A36Nh6M2ZFpPlnZ3cPEinVhzXbffryZ2tsPd8wGtDY6UDXtfjK3+RoZCV17WKwJInjbW8g/dKJB4UXDdui60NpZo2uM0AOURFIF7DqQgEL+dwH0BXJFAF/MSoPbT04G8M8AkU2p+on4UUACfmPeASpDxyDDFaA7dM3FRde67YW9fnVtL58/t2K9src//Nnev3+gkuj1zf7u797YH/7wnX37u6/t6smYtsb7j+/tv/zrf7Hb23vbsnQVNjAA/a1NZiu7BxD8sLD5cmtrdBVp9swaHXa4YIkryxORDuIEkrnTHB3yuCejX6C/z59PtyHkSEYwlLZFw8F76f0cyMmBhPw8Sf4fO685uJADCxpPPgf5fcfXo20sWyf/fBxPnKP8fdJ/0dGO9tuBrssID93+q0DI3FbN16tO3n0ukHBKf9fpZcktBYUeCyRo7JJ/1Rp8ARLKdf0tMxKi0RU3f53yigfIX//tgYSOpUgNIlNqfbbfuJOPiF7LmW9RugAg4Xo8JuqNEge0eQSQ0OsjyjewwbBPIKHVNqLrADkg+Nlace119QQStjuS2YDoY1/MSiBBRpvmkahzEpLKQojGGA4xUmLh8MaojgRAidoGfgQ9xyjSzux+sfSuDQA3VhubI9MA6W0Aavdtpv0hEwHKFd0cppMZ34f7oFBF2luoU84PagREoiEiQfBbAwniSMC4OaYaIIGlDw20g6xYzeVgX42f2ghgQLNJEAHOMK7lafEVUh8BhBKIQLkMDCC1rAx1/rgGvkOs5TLERZhGpyGl9Zc9bwPhjfZNXG+MR/tEe2wDOuv0iOczKiytYQS05JjBsFIUEvdI0qbgcKv9JLxG3xtepsCWeImpHqn/6oZQAQkuG8AfASBhNB6k1nveIUJdIkiqlfafxqexY9yYJ32fMhW0R/H/erNKTN+p93jTW0eKywGOhjIS/Hwm0rlk4GnfdGAE46yiRKAER50dgOAfet7vELGGPCgIEABIAIg4ndwSSFgCSFgsrQCBIuzY1A3Ca4+9tRkeXtrAv3gdRphTZKHV6rLHOD7TggG631u3BbCgsNZuae3d2vqtvY37HRv2W3bd71oPKcedLgnNUH+MbKoGStYgn5VVwqiepxAAtCCbN0bUNtugc0ijY0tr22TXtJvlmmDC3Wpnk8XmKJCAO9igjVudhZKeqzNuDo2j0zXm2tOVA1/1jMf8uZw/zErIz23Ua/lQB/2LMrsG64o2pcoqohGbUme9jtrBHh9T4gpBzXfaLxoj9xH0CInCDjMSxJGgriEobcDnBSRof2Gcmjudi2iEl6DlI0sbIBd5fhKQoDOGjAQBGAJBIliZy3ydQWVFaK6reTksHVCpk+5Ruk3yr9UEFFZ1bcgdhXP756cACbmcjAb+sS0cDf34Hn1WHE3HPn/uO0RA+6ltVWXSSPfEuZbMFihTB3Tou3U+Phk/9FarSzAaZVC4V5ZUsQ07UqZRKuUlDQASONb9jvIJXRb6IHndr+xq0LMnFxf8H11otss5jBFrFWvrtZvW7zbtm69e2jffvLFmY2vf//i93d3csnXiGO22L/o27PVtvV3bcj61zQ5g6chGuGa3S9mINqsNtGIEsfR2Z+1G21rdof2nf/3BFhuUyfTIVzRdrO1P37+1j7dT3tvDYmMblHXuG7beNQz4AkBRyCzQJBbdne3bONueaQESQnbYQYkkOtsQIIA+cXsXUIqTr7bJNQNOgjogAQAMHgCEBSQgO0wZrtdXV/bm9RN7/Wpgr16OeTY/vH/H+x/0uuSomE4f7OPNB+v2W/bmzWv7/R+/tecvX9rocshWxO/efbC797e2WqDrTOFtvLctlrre3M9tMlvaZL6xzRY6sIWl9IwM5j44yan2VL5PtWfi87lTfkLsH7wUgQRdT/bXMSBB33UOSFBGQg4QaACx9KDuPeeAhAik6ozGs5oDCVH31MmL/PXcEc/t73iGJTujPgN5eP49kt/4bMyYqFuvXxNIwPfl8kmgs+SXMraPAT7x/uP8l/Yr7I8vpQ1paYMlpowED1gdsnzHrg3aFC2mqjr7rFpCxt+oFtf/EBx6H1OxIBAh6NhuzA1L6g4YoEBa0/+M7KK+DA5vup6/7oZw1X03ctzGrrzHn4fxWzfuY/cTn8ccqIcxNhaABCi7HYAEkJzt1iRQRH/e8bBvT59c28VoaP1u23r46bVtMEIZQcMGqOnutNjPt9NFLWCLjoCiP4jgI40NCgXAAkgN2Vd4g/ZYnl4dHRwdAERs4YioE4DS2ykUUN+TkH5lKuA+ECGAg1UkhvwouITYMgNiv7fb+wmdZzhOy+XKpvO1LRdACeBUd2292tt8sWEXh/v7GVMCVxswu7MQ/KB9W260438JAv2WIMyBBO2XuK+0v1iTne0n7KMoGEuBcaT9I9+b+RyM7qZ6byqElreDJG8A9kMD6cV9Kvw9W0U5WSBKChiBK8yuL5+wLhOGw2yGNn5LGhCdDgx83m1pYMigQCkLfF+sE9owyRDGuyNxEIQjIyVKhU8pyppXAAlMiySbNYybrbd0biKC0SWLNdrDbcEADxuObP0dRmzwfvwvoCJXEqWhG1iPMUdlxxA6RDAuqvRpd2bceXf26gaj/b5QPvmYX+xh7GdGYZuJdGuDrJ2VbVZLAiQk62o07ALA3WDA1E2QaUGmrTZrtk50dmbv9MAKAkbksW95URq4Bdoj4vyAj4ElK/TgnIyr3aRjj3R0dJNgVKOBulC17nNnTvcE0KlSQL63cY/MeED3lJRGDqfRDamtDcgF4V0RkHnhWRdLvoaSgnZrRyBh9jCzxWxq6/mCYEKj8JaOSPlNE/ipHk8pvQRMiMghGyoBO2QUdwZ0dGwA2SLIF209t3ajYNsu8CW8uhgTSAAXjJM0AkjwlmsAIhBiA5EjjQt2cElAAoge2c1hx4yELQCYzsBWrY7drQp7O1nazWxlHyZL2yLLA+BD+iz3QTq/MP5PPeR4HntPzBCpe4/WKwcS5LwzGyXLStB5k3zJnazye/bNVHYzLLu0zGYTlt7gwaykEkgQMZv3l/fv39toMPDMNzj0aMPZalsHJTJ02knVzudZYuIMdVYg4gkZzBTjxOeSMhKq7inKqPGMB/3gXlQeQEJNOlkVwKFOfJBxEUBkerjkY8pAwj2WWRDQbXuksANIZ2ENzzZ+A9XCb2TlMOMHWRUJcJQekLzJHRJcX2uo8ThgubHlZk0yXKWGy+6I9gDsjtP2wenXpY9k38jeiXbPqesz0pz0V25XcZNUqGDtFj8HhDwGSIjzFiN6+Ftt/w516WE5T6wj5xZM9h4j862ubSAnyKni4CNsslYTvxGgWBp4XCHFQByL90AeXl6M7OpiYN999dKejHp2OYQcaloxn9v64c7W05kZ5PzsgYVRz589sa9fv7Jma8/uRgDsWr2WPXlyab2+dwqaL2eUr2jPjZbMr169op5FueHt3QNBbidDbLLUrtUZ2H/+0/c2vLqy3337R3v91Rv7eD+1/+v//mf7lz99b8vC6EivrWmromGLYm9L2G47AMB72wDE7TWsaFZASiN1CoB9CF05nU5T6Z9n/+0kS8kZBJ4ZgIWpXC6BDpQFqf0lMzugC1JHBgDt+ADu74/ffWX/9E//I4ko3/74o/3zP/8zAZV/+Id/sFcvXtJ2+N/+9//Vvv/hnbXbZt/8/iv7b/7bP9q/+5/+nX39zRubT6b2//wf/yfn8+3bd8xG7XUH1mz3bLEsmJ3ww7s7my23NlsUti5wdru2RwlIkuXIKon2pTbxcSCh4sSKG/6Uva5zHf0HZPah80SH9gyyNWCfuYEGXQgAHBoR9jgz5yg3q+fVS4NdiryyufRXop+D7zn1uuSL/Jr8N0p3op8U5QdlbXg92rsH5+z/Y+88wCTLrvp+qqu7qvOk3Z0N2qycJcCYZCzA2OCECTYiJzmBbXAiB382wQbbYJOcE7aJciDnLKJAYCEJodXmMDupc8Wu8vc79/2rTr2pqlfdPb09u/Pe9+3WdNUL95177wn/k7Lxad8N9p8KOWeEHGcoTwMSnP1krdsFSEifUYQH8mTacVQgIQI140DT6wUk6B3yQIvbe1OABK67uHEztH9MJbW1lDz0noJfSUiNAgn5BUELHJBaR0kREKlV74E+ecYs16VqullEbtZ3mOq6INkYNON/T/10p92fnLFpv6OAoew6LVCUvWBOog3fk1NcX1pyRZB2cs3dHeu0G0S52ZIrdH1bXqrb2dNrdmpt1T1FeO1qXuhw3haXFhxdd6Hcgan2bWkp5X97ETQPj07h3u39lGs9MKpJfei0PfxV36Uw12GoFmHzAhGErrIZksEJ80yh0h4ypxBzkGJ/v6Q0usKXjUGKAzSAts3dPTcQOvs929zYsst4RpsoaEtWX1rziASKLl65uuttIZt0n/AUCIw0DKmETufR1sgUtFEZx9AQSzmB3l86W6uaFwxsrUPmL36v9aZ1IV0sr4jqbymi6RHDXuMDj0xW9C7VGUi1EbyIF3UR5hc8b9I9/nOE9iUggVQQpaKsLK15jYSFhbphRGxv77qnuF7Hg45RitGQig9isCKs+Xtxcdlq9br15+dst5GKDDLvimSQ8aKQYf6OTFBran6RHHRC/BGcKHJznqYDYOBTQ1X9DEhAWup7zuN8hfVHQRJRXymhMq60PgepAgAYg7WVQv+jF5JaGq68Zp583iG9ZwISuh3a381ZbYHQyq7tbG/bzu6uG1LLKytu+C8tL9v62prVl2oDIKGdpQw54JdVCs8LWo/0IJUgAJmsN8I7FxdqVq3NW6PV9LxRxkyUBFAnhn7yhCp3O3njCaMehoXTsSEpeL4f51L6hBeQJE0qE06ATDKGqesAcCNjD6O90m87YLmztWtXL120Pd59rpp4OF0c5PXJQNkBD6c+AnO4n/qbe+X6LG88dXHBcDOrQ/t+xyMMqvvUTABUmPOIqUXr2fn1FVuqVmy5Djg6Z/Vq34EGUiCoCk5BF49uGBib1RROnrUdJLyY582R4jRf86iEzVbXru61bKO1b5d2WrbX2bfdNor3nBseAHTd/cQTvVtutgejsM8rQFO1mSk/evRHMKR9HkMEAtEu8o7Ly6W1zrmKEssrObpHBHhTREICijgUPTTgjQppzgpxYqQSCeL95r3IawIS2LdUqme/gosCNmKYICdpb9fylniJH/RJ0s5FPsUUB8kSAdACydK+TpFo0QOVvNdDT5BSC/wZWcV40VP0SfRLwHhKsVEOdYpAcjnVr1ijsev8EL6YctZbg/Zlkg0O6GdySzJR/EiyVO/n3l4PM0e0Z0HzjJ99wByH7wUgJtE//B3+KFmoT2//nC5OqVPX6C1DvWRW/WecXnXYNR2vG6d8x98lN+KaHq6XOZdlArtHeUvyTqVaL4C6GbjAXpX+VKnaTnveFhbXPOKq221av9O2apW2gPjaO0YjgVOrdVupz1u307BWY8/I5Lvt3Bk7d27V7r3zNrv1zLqtUtS41fG6CPV+xa5euGBPPvqIAwvry8u2VF9MkQ0AwHPmXQeQt3fedT4VbaVw4X6K+ILn3nPvvXbfffd5egMph489+YQ9/dQFdwKsrKz43qGT1jNXrtjZW261B+97qb3oRXdbtzNnD73/UXvPex+2Z5/dTGACRnWnb+1+1Zr9iu2i/1CrYL5qrUoWVUVkn3e8ofhgz1bqNVteXPK6SYxhcXmVhDZrdvrWYt2mxDTXuyRjAV5IMWMDUsSw2256KkfNgQ+zTmvXGntmq0tmL3vZi+2Vr3zAPuaj3mAXLjxm73n3e+3hhx+3M6dvs49608faS1/2Si8y+b3f/4P2u7/3Dnv88S1bP232mte+zD70Iz7EXvWqV9jqcs3+8N3vtGeefMIef+wRBxbq9ZqDo0atrHbXdpt9e+LZy/bYE1dstz1n80tnrbq4aq12qum0MNd2oGiwb7sJRBePSJEY8b/kUHCe6DUwsjbRmWPF21wG/c9rBAFcZXYA+4059NpIlvFPAE70SJhlptfzO/q9vtenZwJm9gCfcV/G52pfq41oHFc8j3QT7Ydxn4zbU7Cy8fK3gGHvDua6d3fQrtS7NqFvZuP0GhmBH4kv6RO9flI0UdQXtbdH5yKB0s7fRqLlkk4zTuZxnxihFPXGvA3AuUURDVwT5W60D5JjqutyVLKGe6YixEMnpcY07jO+g94xyjvWhYB13RqyOQAAIABJREFUl41ZlHxyLKe1enMBCR7+WnEgwdEkhd7msIQRp2wGJFTyrtoDSLiJ3prcPfITmrhJyq1LLXSGI5v073HDyof25M+BocXQKCH8rqywaKp1z9N2o6/XsXZjz3r7bVuqV21pEU8m/dnnbG112dZX03m4cTB+UO5wHJHPypgVxq22dcNNl7UBy1Inht/3rNVuDFvZZMpnTGPQv9XeRgpX+j6lUQxjN7Jc2R6pCQlEAK1NyiE1DZLCl6IRUus8Qudo45haAO1as0nIPPl9KPwLHs4GkLCx2fBPikSmCvbITUAR17gmAgna8AI0tIlFAydJALwik+IcGWGRAUoQeYRAtmwmAQnyGut5Wi9STt3I9twg1cqoO5BA6GEfT2B10Y39CjHcWZ9p3hmjl8/V5VVbXV33ceJ94D/GovnSenP6d1J3Dr5DWNcXF63V69peszFQqiOQIMU5v37FVBEi5H2iGEcPwLWGQVJWuC6mITij3m+PCHqdo/Oi4NBvMk78nKz93NBAGd2BAAnOwB3VGHYeAWhh/7SbTa8rwHszHrpW8J8Me57F/gRQUytMaIgR4nUSvD3ikH/khaf2pOaB3wXYACQgSIlwgD4+hl5lACQwXrqSJKWI7i1pDh186VGDAEM7RSXonpp37TkHJzLjlevSuFPvYjxt8/229XsdB/RoHdps7Kb14/26920+482YSUnxSvRN7dUAEiiKRTUE4rso/tV3g9SN+7meF230DN/9vrdW81QHm/NIhXq/b+foRFOb8xowi/WKzc91rGZtW5jD29O3GlFaKfE32ROeT8u9E1jt4BXrgDaPcwvW6PZsq9O1nWbfdnpml8m5bXY8OmGPwrbzNevN1z03GDosooV6YdohyBcVklnlyySRxfUxGiHyAeaANSXQJ0ZNiccUAQniz6wd1iXKNXPMoTop4xQsvRdeWK9pkRVsEwCU+FlSomp16m+k9nLICweffT8TeTNa/FCgnlIXIjAdeXF6V4CI1Iwz8owIDEZFMNJxGFGWeIuAVdFb/EP04Rz2tYNH3q2FAr6dlGcdUpO0T6Vciv4xKmEA/CDDADIzRTjyqghmai4lI6KMYR/ryMsQ3S//u+6X/33SGjzO7/PKfv5Z434ffjfn8n14iLlgYKUaL3P+Ce/Jwl4zoz2ZezVr9eo2v0BEHtu4bZX9ts1VOlbpsE737UV3LNv5c6fszPqiWY+Is11boObUMvy/YudOr3gHGTzp8LrluXlP69rduGpXL1y01s6eRypgcHqBXefJNR8y7QtPnV632iIgQ9VBYfZftbbghRbP3nLO7r33Xu+MQJcC/nOZWa064HeZqoS1eVtaXrGl+rLVqotWtQU3kp+9cNWevnDFnrm4ZdvNfdtqda0JEADQzHoncq22YI1e33aaDetStwAAoTZPfwPrAhh3unZmfcVW10/b2umz1q/VvIjjxk7DIzx3mw2rYIh6REfXAUWiv9zLTz2dXscjx+DupIz0urSvNFteMrvvvnvsgfvvsFe+4rzt7W7Y0089a48+9rQtzK/aGz/gQ+3BB17ukaQ/83O/aO9/5FG7ePlZlytrp1ftJS990F7+8pfa2dMr1m5uWae1Y1ubV+3qpUu2tXnZW2OuLSfwY3uvbVe3Wnbh8p5d2e7ZXpe3q1mnt+D6ctXTfxOPTQBg4uOSw+yvtN9GDVBPEXSAOn1GPj/u31qz0oXEs8VLxGNdJmWODQEakf9G/p/XNcc9N/K/cb/nHT86J/IfyTY+RZdhJFaMgBytYSU6Rv4zsp+J+BnTQSa+b9R78vxxUNsk45+RhnqOro+8LtLtuICEOI+yAXgW4xGQICdbfmzx78jT9X7jgATJLwEJfh010fp9u3j1qkcPZiHGaTrcZvBw5utyVPpH1XSOOgxFJBwBSDgKNWZ9/bgBhv/Ge3A0IKHo+QISxikkviEqC7ZQJz+YvN9O6ss+17e1FcKp6w4moIhTLXhluZYQ4wp5f1RqB7XDc5kYIR5njkFXhQFSm4TwwJMzl4z8XodOCS0PQRaDYZNgOKmqPYtehpvo5s8GSKjj7cHzCCNP/bQ98qHdtlY7Ga14vsVs/Lduyrv3XNpOz5aX1+zqxo63RKL2AcAKqQ4dEOdW1/MBd/faqQAR+YIwaTpP7Kf8vzbFejIjMc+w9U5S/KKSOVDqgiYzjlFPAxJ8PyuVIdtHecUpGgISPpwqZkK4oR/qfECxOs93X3AgoTqXogYikOAGpXcnMFshFzPzcBBKiIIi5X1gnGYeNuZD3+E1oQiU93JupG4FjF3vK9pFwafv+PR3UWpJRgMp23Ee9M5i+BJgw/sCpCRDjkPX6jwpCGJTcT2y5ojoiYYHNqcEJtcQ3SK+K7qzdpcWVzySp9VMERxa46ld146vT+2lPJjAGJWSAJCgAl4af6QD50UBqTF4GgL/1arW7qYq2Am4YcxEjiRjDcDD6zlUFwZ7K4ETKVqBNARKTnGtWq4qckhrLylYaV/GHHYqmi8YxlTXOs2G19hoNlJ0BJEI/ulAQtZOzXuLhzw2jLAIJMCH8HpzY5Rvwos9qLzrXRJQvwESuCcGwmKvZ8v7LTu9OO9AKYXN5ittL85Yn9+3epX+7QtUAbV9/vO6CSksmIgSX6t4zQHe5oEf5myv1bWt9r41e2YNq9p2x+zSVsMubu7YVptUnAXrLxAaa9bp9b29alw/+Tks4u9F4jPuhaiMSiGVIhiVj0mK7IBnBeUNGiitDPoomoVzWWPjFK3B/Xsp9cTvUVNB0NSHPm1G5E7NqL+R2lSyhlK0jPYYRdIwxjV+AXpSsiKQwDkx+iLpQinCRPJJ4Ie8/to/cV7GAZX5aA6dA5/jHbgf65vPlNaUapEAbIseAncH/E294jNySIEdAD+eXsPuG61FExXdvCIpOumZsQFLPHfcuhqnwxx1fRat36Lf8/Iuf/44Q2B4DkCkz6wonP0r1XZJAC2LZAgkJABTPCjJR0//yFJB67WqLdbnbB6nTKvrQMLdd97iEQiVfsuN4/oCwDL1o7YdTMAAp1jien3JludrNg8+u9e0XqNl3Wbb9jtt29vZ80KJ4BlLSxVbWlx2EB05whpjLV26esVlB3L11NkzHtF27/33ObAA2N6iXVYmK4lSuHj1itXPkhqx7MUXd7abNj+Hzrdumxs79tiTz9pTFzZsE/2n0fFoBICEFqBntWaEW+z1cQa1nX9bv2VLFMCuzzsAwJ596YtfYksry7Z66pwtLGGYd+zRp5+29z/8mD397EVbXFpxnu30zlJDPK0MELhqtu/tec0W0fXmYesVW16sOVByyy3LVq3sWL1GFkjfnrlwxdqtir3kpa+2B1/8agfZ3vWe99nDjzxiT1244KmXALinzizb+dtvteWlmt1x6ym79ey6ra0u2fbmhj35+MN29cplW6rVbe30aW/32OnXbLdZsYsbe/b0pV3b2O04H4f+tF9Oez0DlgdGfBZ5gHScEJHAoqNWxTh+O2lfjd4rpSPm9U7xB+mb0ge0F6JhL/4c+X/8txxgGk9+rLMCCZEnRf7p6S2Bz2mseT413n4ienwYAap9nZd5eR4x4KPOOYdtpcfxmqiP5mWk6CjZMI7Xin6T+BjX5CMSpHPq/lEeKM2b3yQHx8nuKFPydIn094gRT4dJkeIDnY0omCyavIxI8Nyg0SkcF5FwMwAJQ8Urhezwt+deZUWkfEEBaux3rVav2ulTax6BAANHkGGsUweBCIWUQj/nQML8PPmtSclG6XIvIl4kLyY3b8vLKXSWe0tRYrFS7AbhM09l3/mq53AT6s5nCmWtuaGzQHKbe3QZXwrJJNebUHCver9EznnWGogwO7yeTdpN0gmi56DEoBgVnvR9Koun9o1Nr1y8YpevbnkFX4CF+uKqd2LodOjY0LZ2p2I7e03b3mnYLoXTeF13xGIc9azTAggaFjDLK2PQQOHgYuzR202OWJ6JxxUbmX9eQYyeqMgs4vXRqL2GYWeMQqFdnoM3l4AE0ho8xAyQBGXb2z3NpfB2vAMITJSa+rKtrq75eiIXE4+I5l7RB3lDCUUa5WdxeckjG/BMyIsp+mmt8Bk9pRI0okUTjzh58XieCWnPQvwUsqcQP6UAxVA5ojGo1M+6SubqsNZArCWgdcc69CJaXhOATgRVT5UgKIUQ4BTlkkKHU3mIiq+PFNqXQvAZn1fRXqZI3YLt7G56UVNyHRcWF6zSq9j23rY1dhpelbtWrVkPRXNh0VZPrdqZ9TN+Xo92pKQkeLE8pVSkHNiUg55y0dkD+jvlwzEsQi9TP/PFtSXrkv6ThUTjjWm2OkbqRLvbscXakgONXjEb4KzV8vOhA0Kts5fAQxmO6qzBd1JSZJTFaAQHjahZQdoBlOl2fF+2mvRIp2tCipTJItwHqj6ewUHDugxI8KLfjH8uy8emQwSAAq1rUdYADwAtSMHoA4n1vb1Yrdu2hb1tO7O0YKfWV2yZiATrOpCwVOvb0nzfVijmSvoZ80vqVi8JWGqHJEO56+1Lq/VFL0i22+zYVrPtrR/bczVr7Fc8zeHZzW27st2wbdqqeZecBeuTwrW05rwkerQjYFZkSM3ye17RjMqo5i4qcJEfRSAyz1fEW5Tm4wBjiDqCzykiKvLFyMfwNHIe0TnU8iBEPIWypjbEpNURYeIhmH2iwVoeRaOQ/CrwUBb66soQnYGcSaeUQ1Il4AtKEWOfsq75xBz0/eu2Yd/5nkJ1u+0UqdNptX3fKrRYobniM/nQXYXcis+sr67ZfG3BuN/mNt7Ptu9/Ujq4L0C0QoVjyK9ClNM4U2iwQpL529/PKtaREz2LaBw3t3lFN9I/18l1ZDnlAcjnI5AQgfi8ceJ1bDy1NTs8Xco5Vy6lIX3v3QayyATnX7Q3ZHbcIcJaMjt3pmbnzq3ZMlbvfoMZsrvvvNVuOb1mvf2mVSus6ZrzlN3tq1Zb6Nl+izoKVTuzum4rC3Wbo/jhft8W4dF9s+Zey3aubtrW1p7rH3StXV+jCO+KnV49Z3MLNbt6ZdMefvT9tr29b2dvXbbb77jLlleXbGl1zSq1BJg0Oo0EANeqnmK62dy2/tKiLZ1as/m5eWs1utZp0AqxmyISnrlimzst22p2bKfVswZjIUXHW0JWrLdQtTZ8dCmBraSn9dpmd9+xaG94/WvtZS9+0NbW1jyXnxaK1fqS7TQ79r73P2pv/7132kOPPOq6npxCvudpvdvr2EK175Eb21dbdvbMnN1x/hY7tb7sDi8mgxpc0OHq5YdtfY00yWXbuLpnu7v7ds99L7NXvOJ1trRyxp69eMXe/jvvsHe/949sa7tBCICtrCXddG93z+6+c93uufu8PXjfvXZqbdl2dzbs0oULtrlxxdMwaXVZq61Zt1L3yIQnLly1i1d2rUkKw1zduzigG3ltqUyvTnpWtqayVMfhvhwNmQdI0DHOWM/z93gO/46Grp4fgYLoENF+PgyQMM5Y5Tulr+XHrr8jeJ03aNN40v6LAMU4wHqcfusxiVkkSKRTXt7ldfIIJHjzjVAsPfJG7in65gHJwT2yic4/Y9x7T5LV0ssl9yOQoOdIB5ajle/d3sp1osj/rfFH+kVHk8s1r58xrJXg6yhzLCJzLhGRoAiE4WJ9gUYkZIr7qeWU2qDFOQiFHQcoeF59ECSzaGW5c+IinHb5JETNUxsQYIdMbSgashblpIgEcuC1SRgLSj1eOAcSVpZtfoE8UhZsxxbreIcw1hIDW5jv22KNEPfUvtGVYQqVeWh7KpCIwZg2StY/fi4pzRgVvVbL+7qjLK6vrNoihRzJmZ2ves41XsWVxdTeEW0PgeRFjeYqnkNNUSvqNKjnOM9Fkd1rJs8nYWaAEUPGMewEsLPX8Oq8m3s9R8lp6Ui6ZG0Bw2nRiy2iYO5st22n0fCWQLuNlgtyb1nkqROZwMg8YlLY4pwISBAyKRBBNKfd3bhjEvPLM2if33CDcesxMmYxJKGSvk8ydC11Z6i54i0gwfnkAEjwkn4eHploWvE+8qdOnfIRkA+Zij0tunKgQoMCEuT15jf31C0S4j30YkaByvhU8CaP2Op9MOCbbbws86lSf1g3KvqDAQjw4YYgzauy4mOpeOW+K389DO9QPDUWB+J8FTNTrQE80Ky/CkDXHC2zABD2PXWGch2cPyyqmoCXPlEshPNjhC4u2tryqnc52di4ZN19PEELtrhMYdMFL5qFUkbtAtV4oHjk2qlVO3v6nC2tECabak4QHUTBJNYjYJ172OAnjMDD8lP3FP6+5nfahK2vjBRTYtGT/9puNK3RbqXq3tQ+wINKCkGbqBzC/lMtk32M/qzyvby/EfxiTpXSoGiEwRrGiKRvOu+QeYvJgQeM6rWT15lQVw48VgKFUxeHXvJE73tZruQnzIAE0APAFwdQHIxInu961hbSgYSe2UKva9WdTTu9uJCFF5Oj37PFua4RiLCyQE5yKpSWPGYYdKkei6KrWEW+lpdXPF99t9Xxlml7AJHUYNmf839f2W3Ys1e37fJ21xq9ZHRUF+vWX1yzFhXAswKXok3esC/i89OUlKhY5Y1D1QCYBF7kIwokV6PCon3qCkkWdeSGVpZWJ74oRVf3YN2AvDmQgLHvgFUCLKE3cwj/Tx7LtF/Tfu56qDf71D16FXJq+x7C3cU7SkqbLxrAbmoupCLAvkaQPaTWZMV22b9eIhFDMeMf3Jd17jV96FmfFfsaVzRsUjFD7f9TAAn1mt/v6tam329hse6h7Nyv0+w4EOm0oNhkJvdUtJnrvDp8Jv9i8UMfJ8vyKKkNoabLuDUUFegXHpAAn85qbGQAgtNgJKWBLzL9zGtZZYVCK32r7Xet3u7Y4hxRmGan1hbs/G1n7bazp6y2MOetrZuNDTt3etVWlha89hTRUasri+6tbzV3PJWqtbvrQNUpdCA8/W3AzHlbW1q2hQqdCjrW3Gm4bO20iACdc56zsrhu58+9yAs/P/PMBfvD973PtnfMbr190c7fdZctrS5bhfW0MGetZtu2GjsuvxeXF70obaPfseZ8xapLdQeM97sVu3Jpw5584oJdurhpjTYOoAXbaXetSQTm3Lw1K3PWAIxz4LZizW7HlpaJyti3xk7HKOPzutc8YB/9pjfZG1//Wnv44Yft0pUN29ltehpDe79vDz/+hL3j999lDz/yrHe9QYdDFgL2UpwSkAW+W1uo2On1FXvRXeft3nvusrWVuteY2Nna9GKT+/u7NtffcVrP0WGC9NO9nt1114P2kpe8xlbWznrxyN/67d+133/Xu21nt2eQl04X6DjbW7u2XDc7e3reXnz/ffaqV7zU7n7R7dbrtrxmwhNPPGFbWztW8Q5Ui7bb7NnlrT27tLFjW9tN2+vSyWKJGNyQYz80jBPvzFIbBikOKjSbweFeDGZozOYNwbwszet3cU/m78O54vfRCz0ENYbpdPHa+G/x/0kG66xAwiS9NKUKDsGV/HlFf7uMGdGAh1Glkjd5XXrkXTMDMb5fBBMkh6+NZE06cJSPkX9GnbtIdkcgIf8cjVX6AfTGruKQrJ1l/WgMcT3EMSpCMXYiSZyvPxZIcBg72KxF71j0+42T2pC0FTsQkODbXFXBi151/O9HAxKy3rnHCCRImcsrqPxNWDuetbRZWBooYIAA87a+uuKpDHgtCd8izJTCN+oHj6dnsY6MIoUAAxvP637mme26ZwdDUcWz3MObClgPPCzW79gq+cnLdTt1iur/ePnIH00hp3wuL6+6xzXlnqVK3Umww4B6nmrBeNlcLGwqWXt7xiyP272VWRGRVHE9IXk7jaaj489c2rNOD88ihlgqjoVQoi8yPaKvXNm03b2mbWyR2oC3NLsfhmGXYpKYJak4TCxapb+TJy3VY8BzFovJaCxunhcASZH5SzH36gzeXWFYJDRf/GrUAw/inzxcXlccpT0rnO33H+QKp2KLeMigt2cPYahnTD8x7pSftry8bufOnfNxPPPMMx6+C5DAfzJSBCTwjOTNTV4I0FVSG/AQurcXoZoVC/JkitqC08vR0mzc0DMV6UmtKPGeeDX1Cp5HDD+AEOhMu8q+dSnuSTHPDiFsqUCfF6fKijDi9UjfTy6yKo+h5o9xuacTEA4jMItEiEWQeI4iaZh65p/fGSf7gpaZRCRsbF6yDpW9K3Pu2a7PL7gB39ojIoFc07Yb7lB/aXXFzqyfcsDNDQ3qTVQTSMf7eeGgrDsFz+EkfcauFh6J4e3AzJVNj0DJiiK5CcceabWs4WG1Q/rGop9Ob1IJKMbmxnpl4NF1ICorDsV7M790mRh6gpNHlcFWei36ZwxCNAESWEOcj4fKPb8DqGBQ8yzxAIzJLCzd1yg8jAKTXjtE5bxgOylVgjQHZmweIxc+19+3+ca2rWThuEu1OVeEATeXFire7YE6CaQ4UFzWjTgAKe9Wke6Dnk6dAfJpUTjx1u3Q/aW1b839vu11AUCrtt3q2KXNbVdCcYwRYtGrVa1bX7M2owvhr+MUksNJp8Sr8kBCBCkG7UlDWk88Px9RoHGMU7ZcpnjtgWGqmv494Fm59/R2m0S3EHWQRQQoAoH1u0hBVt+v7GNM/mHkkO8vhApzvo/91XIPP/tgHD9APsEPOI/9kiKE5r2IIhE2nvOZyUU6OqjriduYWfFCRRqpuKEil2Ixw3j+qfV1j7RDPl7d2PCIG7ywS7hTyTOnzk6uGLKKjTE+RUTkIxLEr7x13hFSG2L7x7yx4PtukGcyXkbNqv8cdv0WXVekzOY9ifn7jTiaQv2DATxPuL3nAmd57wFIqPc7ttTs2B2nzc6fv9Vuu/WMnV5ft+VFCis2rd3Y9EJ8tG+cqwBypfpTdIihjhQRnb39hnVaey6PlmhB25/ztQKQsFJb9oiEXqdvFaIAurSiJmorOWsWF5bt/Nm7bb9b9foyTzz5pOEgqa8u2tqpUza/WLPV9XXfV8iSzZ1tB8eQPxgkDaIiKvu2S5SPF8Hu2c7Gnl283LJW07zgNkWoaGLV7Vetv1CzbrVqRAG22ZJVc9Dbyxx3zAhMoG7BB3/AG+3Vr3yZ6wVve9vb7NKlS14TgRuSKnrhMsULn7SLl9veOpzxoVv2Pc2NCFXqICzYylLNPugDX2/nbztnt91y2iMVNi5fskuXn7Xt7U1rt3bsjtvWrLG37e0b6azQaVft1Jnb7fSZO6zXn7crG7v20MOP21PPXLRtj0I1W1yueM0hQPjOHl0gzG45W7U3vP419iEf9Aa7/fw529q4Yk899aQ99NBD1qRDCvy8Q6Fps629pl3Z2LGr213bbS96vYQhz0vt1IdG5rVAQtqvQ90r8tRoFMb9F/ltNIzHpSbEPRl5ceT74+RN/jrXDUPI0jj+MC7iJ75D3J/j7k+NqRGnVmacSwaNu0b3h/UJSIj6m4pTJrkwLFapyLVYFNJTl3JATp6naXzxXSXnIn2KeNEkXpYHEvLgEX/zPDnmYgTgpNQTvcO4MclpME4mRyBBDsZxEQkveCBhPSu2qMUhL1ao85cE7yAk8AYAEo5QbLFo8bIIhTZFr5MWL4a6G2aur2OaEQ465wix9zmmrHg/tbgBMaY4HUV/HEhYpGjZvnW6jUGkAIYFLc3wANUIS6XVer3mBpJ7lrx9EpEMNX8OiPDKct3D42lbRKV45DY5+hTeoo0g/YdTVsOwwrJH2rhB1PdccwxTNk+z1UpAgierJ4buodUeKk3ZngQk7O02PJ/5mctNM/IcB5EpGCILRn9uAIVLl66k1AavkdByQAPeBIjAJgZw6BFWn7UPzXuMYlsfeby8rkFWrZiQVx15b2GeCY8TJhhtsb2Wnq9PtR2Vh0ueeW8/5/OuHL6UOuIorudHJQXbEfUsdcPBBFUHzwLMz5w5a+dvu8PvA4KP0hAjUSSMxPA4T55rnu9eas+NRK9OgAxzJcOUEGD+HgckMK5WO3Ul8KJF80Sq0I2Aqv9EtlSs2+paBwMb4Kff9fPwbBKizt9eO9Q9nqPtVtU+CQ80gAmecfLx8HDioa8vpLZLlV41RRx0hhEzyYMpjykRDWm+HRDoE1q64J5Wanxsbl1KRbQIEV2sOwCnKsYYGBjUAihIMaASNucpFYm0nn0Atg5mUoqI4L1FD8ahvzGuOY9PrxaNgby4YPMAO4TpZzmbrFM8oUTiEJmQ2k+lPqvsa/cYe242hllav14wr7bgub6p5koKUSdFghBxPn0PZiHa/rnfsTmfE2oFpI4dnEeKzN7uTqqnwX0yvuSKlYqeOQ9PQBfIga9L0lS8pak3AvXrvHgX6RBe2IrIBN4htRNc5LtW0xY8wqLnaVxrS/O2tjhvy/NEDXRtkagn1hVgC2vTvdmZ8UsRSnJ5idgAyETRpiBZt2+7ePG6qMZVa+33bZfaCY2Wbe7uubIPL9nF+F1Ysc5c8mjJgxKVvGgIFRlV437PK0URJBgoZKHmgWSElM6iiITIuyRTovKa9waNKLDObxLPgU/5/vW6HfMuL3x90jaUlDtvHUcl/MS31EaMdcm+5LPRZr0CvKVUocgHiFxgf+xTv6LTzPZLihyq1ur+HNYMwB3GliIESD1TO7TYFk0RB4qQ8+472bgUwcTn6bV1q1Mdbr9nVzY3HCBk/5ODnfgWleuJKkqV7IlYShEZKV2HYqwu9bw4cmqHqU//3qPFDl8jIYb2jzMUZgG4D7Mur9c1RfrPJEXadUAPPgjVFgdAQqK385usHgIpcGnvDL289V7Lbq317IE7z9o999xjt5xd90hMPOrt5q51mtu2WKMGB0USsbypm0DBzY6Dj6fXl8wqGM8JAHZeTcg8BRF7cw4m8D28vI48q1Q95Q3+CGBWnavZqaVbPZKAtDC6H9HNAQCMqLm52rydOXfOKrV514subV71gozIL4AEknZ2+h3bbOxZY5eUVLMza2dtZWXdQYvtRtu2dhpeIJGWj/ukKhGIZTeEAAAgAElEQVSRsN+1LkVK5+jAsGdd0kjbePYX7LWveZW96hUv9zTYrY0Ne/e7323bu7ve7puaAtRWurq5ZXtE+sxV7dwtt7vzh25hgMg4rk6fWrXzt56xM6fX7CUvvd8Lf6O57e1uWmNnx3p9CloSbda1tdUFu3Txgu012ladX7bawopVa2u2s7tvTz1zxbZ323bp6o612hTb7tkWwEGV4uGnPF13v7Hh9RWos/DAfbfaG1/3Snvxg/d6ugTz9MSTj3nayOWrG9ZoUuGf7kr7trG1Y1e2O3Zpo2qtbtULa44CqFmUQaaDDvneKPDnabdjIhK0P1RvKK/7iY9HQ3IcqCcgWHqXZEwesMj/rXtFQzlvcLvcRx+YElExbv+NyrfUoU33iXn6k8CE+J7ojJEvq22k5IO6VuXbTko/HtY7GU1xEP0VRasIRMYkORdThSfxsyL+JP04PicCCbyrCnGr/hBjURFrFcPM8+78WhihWaZrMDanC+CNY+gBVMlqqXDOCJCg6OXMVrhufPyGKbaY4BU7OJCAeul+20GOtHKlZ/mMnopp58uDIY+GP48+6CjXWSvCaW2WJnlMi9pDouArx1LtH4XUYaikivvqo+0xlm4UUOCKOgR13HGVpNBjyJOXTVoCuWorS3Wbp5dw1sue+3ithE7TDUu80umznkUMpFAgNgKCFNR5aTGlJywvLXkaAnTCgFWtBISq6KocdWe8Hl5P/+K2p0N41fB+L9U/aDU9xDtt4jn3hCaDNRVwcyBhb88azZ5d2Wo5kIBBzrZKfdndX+9e+MuXrtou0QvbjST8XOfDC9xPhuFcCjPSMWkDjxjQoegXjM6XrocXDNv85OcVD+4gNzaulyyqYBIjiTlS+RQDjck96lk7O4XJevEgb4mTDEK111TuVAovqdhtt93uPZ3p8vDIIw97iCXK1PLyis9PSv8g/8pnze835/lXRMFgmHWtS5vQStXmqczu9SdQrir+92J9yQ1lOmRAAc4jpUX5GHgIUmgzGQ6EMNOHnqKgKUXD2yRmEQ2x3VEyaLtecTlFyqSIGfQ9DFLX+6znRaj422MgvP0WxUkJ9a+5JwVFz8OLCbn2tkwp4maYU508/H5e1m4pGdwUMZy37Z0rDsTxSMbN+OWhREgCJAhIYR4AGhRB4EKmlvL0U1vT1I6UfagaCGpH55EzWY2E1Hs9RSFVF1LNBuWG8/z5Wt0jEVBMG7tNr2OBh5ZwWNHVI0corrfX8MVLMcb6Ip7WZVuk/es8bf1IDdq1dqdl7VbH55V2jcwj89nrdgzzjRQMtRHkfa9cuextMBlnAhJUxWZYaFHAMGG9EtYCETg/1UXZT8AHQFXWm5wUB94Rw3GB9Jlu13Oc5/b3jUJpp+npTpFZgATbt1U8hwsVr5wOnbtZx4kUjj/vRoO3+/P1VkOzcqW7Rbs0DMTakjUAZZqpbWwLBX1vz65cvWpXd1rWqC7aPgXWQtur1M40RQ6pXe+0iJkYkZQ/T/xf/CMfOaX2wGrPpX2k8aj9X4xsGseHFEmk5+j8fM2SET7m9W4S5xzu37mwf1OkQGrfqggCaqGkyC5FIkiewfcFvKV1zD5NtV70nqp9wPpO+3FuUJuH2h/u8W1jqBBtAj/qDWrzxFoqkuekpiGvyHH39pBZLR9dd/rUKW/fip6wsblpDYrREp5KLDw1O6qkRqWIK/ewhRov0Jn30fyK7opw8/Zu1No4QvtHIrcUcRXnNd9mWPIpv36O0v5x2rqddb0X6T9qez1OvroBlKVcyqAY1F/JusSote4IiODAM/0N2vbi86fs/jtus7vvvstWV0jj7LpOQrpZ37rWBVCAv1RwOlSsubdtOztbrv/ccu6ULS5V3aAFwyBKhv8AFObwg3jWWt9BsdRVYcFT3i5evGi7W3s214cHrdl+O6XNQU/vnEKlaKIfl+re2ps8qq2dHbtw8VnbahARQ32BRetVK7bbgy8np8jp02ftNa96nb34wZe6zvP+hx61P3r4MY/IJGWr3QM4oNZC27oeXYiM7nmUBcUmT51as5e95EG7+64XWXNv15588nHb3tpy+YhMYT/ilNnc3PZovpXTp+2ee+/zlJ/Lz1607e0t57W333GbPXDf3Xb7bedsb3fLU/+oJ7HD7/Nmt956zm655Zwt1qu2dfVZe+qpJ7ym1ZmzRCLc5mkIjzxxwd75Bw9Zm3SNzR3r9udsobZsLSKmXPeoeJoErX6t3/b7UieHwpgPPnC33X/vXXbu3FlPB3zmmafsySeftk1aW3sYHi2rm7a5vW9PPNu2Rrvi6ScAkEOAM7UcTwBmSp1MnxU32gREAvqMa5uoyF34mPZljIwUn4CP5X+PdgT8LkVspkhOyQPdP+4f3T8/nknfc15sTz7uPWJtmchnVLOKiDAv7p21OVetqSg/4nUatz7VWSDq4BEsjw6s6Kgb6ssjbVuusYu5XiCC0g4ikBABnnFG9VGABIEMSmUg5RP7hnuqYK+iFCbp/5PAYdFCjs4RMCgDC1SDAl3FPbmhsLtAsxcMkDB4Ie8g07Xbbrst5cfTWovw6uDx5aXzkQne1izkQEYPMt+jyE77HQ/GtN8xcqf9Dowx7ff8ePJ/iyEVnTfpd4rhDL1QRLIl75CH85jZ6tpyypRRv1/SFzIjHuaIYn5tBxAp/AAVq34vr0q/oArf6k9vdur0suetKRWCzxgaTf/kSQqHV7vPCr7wDIAENlaqOJ+QXqITHEghMgGvcafjoeMpX7tnGxsg1Kkdl2/6fgqZT4CB2ROPP5lqIuz33RDgOjd+s1xg72owpQXKNI8izFCI4mHnzxnAlOcXVY319oVjrk8++mGrKbx+o4hJ8rjff/+DXiMBIOLpZ560SxevOPBUry0NcvMH+ezKa88+AdKYg9FYgNHYAKrjT/qd53epNkYaTKb4UwSRom2AYCj2GAYx1FhFBQXkEW0TUx6U+qBPPD9KEcCAUch0ShkgtzqllshAEpAwNKioTZCABAGGCfCgNknFuvt7bkVNmn8iAqLiIUUl8bHU7WESffmeqt6TfsfDSzQP42HfoeghwAWMYKhsb+6E/TdM4VFEl7cb89QE0lWIUlq2JXJuF5e9COrGxpZHXFC4ipoOeG7w9CTArudFFQlrTy2NMkW40bC93V0vyJoEYSiw6ItQ9RKyiIQI5GX/TqkNybPo/C2rj4FhijIFHR207KWiaQvVFHWwUqt4gcVllO1qxXuNe4qFh0CFjhGJS9hS1t7S26XS+Qbgtl/1wpRUnIFnUJisvU/v97Yr5Vvbu7a1u2N79CknMoZ0qiyiKf85KQd/oADAl6fIryK+AqAyXT4lxbfoPpN+98irCddLUXL5APiVFdfl0w3zqhTVVDR5IAfmhqlIC3M1BwSQ84p4iQr3KrUrsmKFEVAcAiepz/k1CmpWrJH7TjN4iwzps6fPjBRLHBZlTcBIbb4+1YHhwFVWZFif3mknS7WQN+mw86PIqcNfn2o03KjXT9s/iVWkfaxDfE082XlHiEJQGqhHfFnX7r/9nN1/91121113eMoCvA7lwe1N27fm7nZqEtvrpC5VtIfM5CrdG06fWfHzvM61G/SpMC+RZRCWIrsOYiNnSG1otG1nG4B311qNli3V1p0tYbSyDzwE2p9Hi8a+nT5zxvUdWj9u7u64k8WjNZ05Vqy+umxXr1716+6993573WvfYC960T3ebejipav2G7/1dmt39m2v3bZGC6O5lyLw3KtptrhU8SgLIr/OnTtjd915h1EXBN5NitrWxmZKcV2oe3rFzu6eywCvu7O4ZK969evs4uXL9vQzT9nGxhVPVb3zzvP2wP33eorBs888ZY3GjkcjAEhTS+X0mXW75ZazHjWws33VLl684IUoV9dO2/nz97hj6JFHn7KH3v+kPfH0Ra/zkOLe4M3oLWq52rMaxXK6LQd9cGzdefs5e/CBe+zFD97nURGNxp5d3bjs4A01Fejahc5GRFmj0bfHn9xOEQkALVkR12Rgk1pZSSmVGRDun5m+MExN6h5p/xA5OG3/FcmPon2Lo+so+5uIrmnX1+frR7q/679TrNnCiL4RmX7tjfLFKmVwK8pbhvykIeSLHR7U8B4HEOSjC6bds2h8DshnR96OEJDw2BOPe2c2nK/UZsHBtLy0bPs9aowdrcbgkO+Oi6c5KLWOcP6gFRQevVrNnn7qKbvjzjuHd8yvsvj3FAPsCEM62KWhYujBLszOPmLBi15W7E8he64RKC8yyxkdGCJIt0ypycrTm1Xrg/ZbQ0U7KNzcf5BfkgpgDfqRAruDCA+k90EpAIzfDePNrvdQ0QzhwEvox9DX4H8qLzW54NM9vIUPefrcFyCib5V5DNnUazy9uyeOpXCgPmGxi1MH3ffaEQNn90gIvctyPKbTOOG0u8+yfovWx4Rn62ulyE0CKyAjMpOD+hG0Rvf032xsTMXUV0jYzSHDgdKUpNDf9EnnvyTIx8MPOs8/Z1CAParaPQhpmcfPSfPq/v5MF/QCUhAzW5J8n5UvSGQpaMUb6Seaxs+ipVP0e6PRtgpFBSt4btP7MX6PoEDhxaEf12+gmw8/rMEE2Ix+F+fea0Vk2UmA2x7oQuhutv10rm8/iuHt73t0w+hB24mgPTDZ4xZnxlM6WVtRFUmjTvuwv2DVLNWAdeXfBzfHf1ABTxVESHm7iQrKhxsCpdnqy3gHBMl4hUfgZGOj9kcV3sJkZ3yERcEpdcKbc7wpvnCRfCja30Us9aTvP1jg8nhoQ2SfnuNKyA/8OSvYEvmFellDb0d/U7cGn2foDm11vni+uh5wnsuHbC7ynx6c5pVKJ/Mnnjvtd23wLCLLPeTx+UDh066Pz8+u8/P13Cy0uGiaJ/8+Ze0d/qY3zpVF65t97cB2bshiZi2A5Ow332uZvuDMj1ynRqq0mJhI4hl+nvhFxjv8GfspyZ77OT9A9+H8bH1LILiu4RVjM/aCjpAp7OwD11EygQfH9nf0ZJgssIJ7Zn87f9H7Zd+n8J8hMCqdzjsIpHRGZ/5ENiziSMoI4Aw8Y/hcj/6GId5rpbA8L0o40Bzw4qTvXJ/M7sH7s+dZtzV0R5EKQUt+h+fWZveBOWcn7Lc8xdZpy7VZDRwfqIO83p/HrM8Y+Jwza/XN6oyfdyXaFFA/zZSmNwV0InBa1us2PTqB6BEXhD5P2QUoNhyM2W+QzU9lLd0fh0jGf1ywQUvGKj10gCYEfgQpF455/xWu/2PeqkeVT7MMbyp/jihOjo9rD095Bg7paemA1cHen3CTo9J/HP10T48SOOL60XadYEs8c+EZu/322wcvx+nNVtMW64vWaDY81fZ6HCdebHHA/+mT22p5FALHLuVrjfZ0o4po3mZ1ZGmKQUb+8LSD6s/TDvKopx7PxUab/gYTfo3et4ipxtNhlJnQG/k6Ktrxh5wi7sIA4ZY7J+sry9wQEjf1IK3CLZFIZy/E4IycHHfP9R8o6/mNF9+TJ8Xf3a0wvDZLexgZbSZbJ4VizkVFNs/wuNG0/lsz7FBXS0Oxxfw4pj4/1RabfXnmzh3ZN0RX7JsXl5o1T2hcJMQMr3zNKXF1Ssd2I3X2ocw65KOfFzyrbtNqkId58UwHO+SlI8LhMFjOyD5I6duDw+27CDJo6+e+z0qzDM/N8eJhjmYWYTDQBRK84UUtc0dcpqnORzimrXd+c+BLRkBqNztUxDMQw40PzsuM18GLZkqiGBobxA0+AZWZMZAs3ewemSE5aRIPtEEPsRJmQfoOcduZL9H8TN2sWYcOGURxsQZv8szPHFkPOcU+Pw4MpKMACUVAhMupKUAFTHXa78i+Ix1HVESP9Ozn4OKi/ZNfPyPMg3WXGa3jgIbBHvZcReu50WFW8bQVkOROMnr1DAeyMmDBdZLsHEdfJcgdvUqE8d50GSIuYcl4svD6IfiRQb2uT3Hf8OkYA//L3sP1oAANN5oJ+Xd2lq1F1nxVtcPC+ohLbfDvTIeL9PF3zDwIArrEp30+Ak/08Uaeq3+nqJsE7maOH4EHfJ8qGFuv07I5dHwfL7mSTjizBd4JnVCIwBCzyDh3wuO6GW4xGAPjRqfnk5oqtDfupWKsrsvLA+sog1k/+058A314ZL9O2N+DKZAsOeReKDIkC9d/wXOPaJ90AZOmHIX6fRFZtAcnyY8p+nm26Kc/4YjvT4rbUY5r9BfdTPNaMD6KZk87qLUw9ZhLnfCIaDpz+ox1uh3vqrW6ti7I8SivN7j2xIEEejOvr6373lXoRWKKE94v//1R5fB1IeMJ3sTzpbNDyDTkg0mHXC4P4c76dcuAdCU+JSYP7zFAarINNFAUFU6XCQhdMZ/qI4/TlQa55hN+91sgrLO80lEqDtwIw9fLRSUQUogC4P2h5W0YRB4QcZBZRyMW81Cw8urzHno/+SgKLVrw0shHOI55/RJqOfbIaCL8BlJ1uylvEt0B+6TRaHonjqn08XaFk1smVB3dn6Bo+zpNd4/qUUohGAIsktm8Sk6NSn9PiUwgosCdCmqzds0nxR5TIgjhntonChn0iAQv6pWcFvre1ZEMAJr2/u5ZHfP+Pu2ZnToNkAlpbROnwSNvsmJu7sci0oaAX0/tSoG/Y+mW9OeR8fl05dakT1Fw+ooluO8rs9WzaG0P8x3k7zkWqJvlBbL+HgNkhjclsmHI3oZFNbVq5tz7lZyFjNEjRnxQ2aD914iQBBBhwH8ybSarJTJYlCxOPHI+f/LqJQ+a0q2KIpqOwBmeF5fuk4aWrS/fPxm1CZXme31OWn+EnVNaM7ZvTXVckgLf73RT8VjHlim8mWrRZIUFrEeLuwn7n5xmiv0eBT2kjWk+Ncmfl3U1kRN50vuR5jH9OJqiek2k3vNi1VzHQQ4MyGwG3JgOwFU3EzCZK1sBuINibXQiyFJnvBaHR8Gk8aW0W8nPcfOUAZEuwMTnIrATQAUMVMaAAe2gQEYD1XiIYWq6l7OlMSFvWd940nu8Bo2nOqTuJ/Jwkl7hxaTRTzIVT4/whjvZa9HSsjZPNy+BpJmXdByK7DIrCoeUlsitSPnwCvserFGx6iBkWvQfhI5l75QTMi6IUsHTZOzTVYpxpvpOPY+uzbCJIE8JqhiQy/XApA9yMmWmR3j/QNPIwg2Rf93UzWOYfz8KzA3syGsA77TeXP4csw53HXfL9b/VNGC/6GkRyCs6d9LvBc8ntSwt29FJEh8gjfYFe1SSTY0Ns561eCcaAVosUCw464R1Pd7/xIEErQPyNWA+KI7e35yif+22VxH3hZB/W12Y6RQT11kBoldUTKMo8yNfFfV6TMpB7jFP7PIIKj/BQ5H3nOghhYwgH9ueCdRsY3reWmriNdZgAZGeZMg4I/buDeGNaflC/ihFbbK2ci7Ug9HpNoM7GskxZ20UKWOTvTZerXeKIJgGFHBZvobHQebO32tCZPes90lVu0X9a/cJee4jx4jHZuhwnfV5x3XeJKxh5u+ntH+cFvGRVlnqdjIKiAkgmwyUDWhRuIcmUK2Ad81G66GnX0UeKUalYkdu8ESsIEen2Z4x+axhTvL4c8g7HeVPw73q245K5/HSnMI2IujjJOWw5sE9MofZ6NxkHsPsy7Tn0jhyT5/8ojJQcmfQdm3acVT5UjQ/x33/ouf7/My8SccAioW8u2gE039HkZwEdCdMIrc/ckNUn/WJTymISKBYrNqWxbZm7Bvmjtz7Ix1jInqOdL8b7OJp61uy0/WLHICQIp16Nu8pCOHIyT83ssc4OmRACjQdp2E4kCqAQuBDls2QHuMwsh8K9EuKTGBefpMA1Obon9nPY2cl8c/0E47/gS+FMfRShxpaFI89Rl46A14OMvcZ/6SjD12CqtQ5yl2PN3dQwT5LJ3WDPRWgGAI2XvsgM+hTnIHDAM122+qZ/h/vHSDoEd2RujbU7wH8cRyDqvbUzhqRMNmdtG8GKRZ5PWmyzhhfk6LD14IVByHk9HOL+HvRk4rsl6Lri2oETHRUFd04+9338JRzp72/4xChC9S42xQBuQIaZhzugU8bAJeHjIwoor+60+T5k2wa7xoiWqdkb/+r1W6lQvpHdYRm974hgASvA043gLmqF+miMIQzRxDhSXBfYEQHnt0XygW0g3Mkd4iqptC4oWqe3+jebiq8/8j6vqbWAQZWYuzxwPBKB7+C6I96POXBdY9/JljHAQ1+h+Eqv9YKlpAMTMevucbwTyMYByioGGIC94cX8m9fQiMpFdcuDATctMOr756oITk6ujxphjhaptqEscJsKKIHs6VTgEcc7qf6Ean3bjHUnro5TD4KBaF3KnCVfgBFEU2DJ4JP7z6RrbB43qCPcwGGBF/RGGLV37QUiFohdGz0nLSW0rsP3i5rAyW+lAREqiY/7RDQGAX6SLEd+m9PIfN0+tGhRU/PKz7p72si83LTlSqJjD/yRYES/bKdn31221k7tUFUkO6VraNrQrdHJyz5sMORN4yy1oZDGg06xLvnsUdrtizK2Dt3AGr6xlY7gczDmCksPJ2fozIaHx+ngpEhcH19AHhkRdtStHtqpRrb701dCC/EH8es22FxqWz/FAD58B03HLLzYhVt/i1DftLveUWrkN8ccB6mFcviN4o9TzsKi4UdFUh5gQMJ04VLVg8md5KWpTjLYAlmm96dEFmJgrwejQOLop60hXZ7d+i8HgQHDFQWApayZ3swaBa95uUPXO+hS1Hq5CQgwblSxoD8PlkNm3Hv6XiDO0woNp3kocsmDGXvMGLWbra90C2FhEfkVXZDHHQcI7Jv8AJZ2ig7kG4IWWgcQLTXkOr1vIPTUManjmCqpeVyGseP98jiEMXh0RSdzMDarCV4FDQqR+CtmReGcoWhoYN4JkJlziMdfOzZmEd0uKyAJTRO/pTs+RnIkfAavexcej90G8kx/xNHEq6w6qBoawLkM0fWXOqqMsBKY2pjVoLl0PrfAXnRC+706+BIKSzPFloj5416X0uHNPBv+LnImKAXMu52vWwAPGNpOdnWu3u7trK8ct3SG04cSGi2W6mnZqa40zaM1hjqFDCorpKfOe1uWjBOmdWiqvdFiE/R9cnQOfxxNMQwtWIcH5GQmOo42lxre00KO85f7UGAA+aMcFuopND3SU6p1C5u/O8uR9nIgCEYsF7LLBW5SemIPavWcjlqgdQyLoawRmYsB/AJVDyvXMa/qRQ+7bjGo5E7OYZeH2YVTDMipQBMu2+/lzdkhx5qrhtEJOSnUnmYY9YI4JNXu54FlC8AUYr5NOO9NmYlzT8gBzlgk2NaBiHnk4ikxTfud6dB3mMeFaL473HW/iFBpEF+3FhU7IDLSKZxbnyDhTUF6MhqbBTP0eQhDTKrpMPlhtHZb2cXp3U5TOOg0wUK4ugiGxgB2fdezNSnYagoD7lVz6qWDP3spKTMcq1rkTCUdL1HFqsQZVjzDjAGhVOjSeqxfIrDmKvhKNK/ElA7eaMU8ffrbfjmZ6ro+QdcbNecjqGfZwHXs5ZU8fimI4ndAv5eRH+cGxFqy9OTrjnTjtTVJh3XPKsCQFWAhBYSYBYmXXiTG/aEaevXDXdvjz1KA3X2Yodm3ZUTC+F/kgcZ2QmFpxuDG6teBHDOo2GHnkzalwJYpk4H3gVM85mlUg0nOLGcCFbGkTEeN1e9Gi0JPRjRdVUjSGsk3BvrGb14hKUOQIBcmK6f1LM2bYy76X3QoWuk9vip1/gsh3M+yHXNeevzq2JQ9FHES4NxXKTHcxNoUZ1b8C5AnooQIyUCo+B7WCfaF0Ejg/QEz0YFoOO9U7cMbuSRY+wXUcNDNbI20lGGZAzdW1d7xOowh9z5UjY5An5QNx3wyVoOE8sXtQ1PEZyQGsi7khpxlIiEIv5zVP5dDGRO3/pF4ztiCYFCDKbo/eeKHH1KLQuAQgQQkiN28lH0/FkZZ3RmRVlQFNFeNH95+zRvT4iPxd3vzpG5itXnay8cIEG8Bc8vqQy0C+QARXFvRIGhMtrSa9ZpvZ7nnbQgj4ZYiuJIx7WavX4aVqUH2U4CKB2RZWbfuMc4iTJFJwxFGyjvtQXT8GTPZJxEociG5qJx1qskaUhJ1IZJgmCyKj/O/Iter4nFUDKKTPbXisrjnjD7+ipa3rPfafTMa0Y1BUjodJNHEFBqJvAgPKro7acLmlRwyT29IfKA7wYRCe7xmyLK3TItGsUobQZbpNK1CsoRnUcmGoMyxCcBCRlhJ6JlY2okwNRUnb6A4EWCzNWckc0W+JFrS3n+lHuPMewrlRZJLVevSY3Johw0Lq+BgUKVne/pSh7NIiAzirA0j1LcEk+ZwD+zcQ+KHQ28TVFtQwFsexu3QRGtLCohKYypiGsMgQ66ZMYlBQ2keYw+tcQRSb8CjPTGncOVlikmad2etAw4LJc4+nWRrTivLEJGc490bycGQpanHH8et/bzim3y0g6N9IkRjId81Tz/Hxsmfch7p/Uf5e9hbnRzr718YPkQCEy0HKzPrL5OpHBKL8GipU7TUPfAKCblkbVWq9dT6+leAteHuf/Z3MF6BtZ/lqqYsR7ni/1h6oq3rEWL8houyUGCaRy4yggP4g9Cr+GlKRJgvJzjnHa35foync90eL0ad9Wn1D2Prhzw6X6qX7LfNy8o7t5Z9LkEmgCQoRu5I8YLS2ZAMDWpeplOWK2mVIIqURIxheDaujey9/wNIr0ycJnmYGRhyu7jFAARL5kAhfzdc7JOQIKfoq4wwwi0RIcUXYE+4SIk6JzeUCYHJNAWNGob07pD+d0PpnocZoO/oK85iv47IP0sN5kAJBw7cWcsqnjdxpFbjyJNu9O2+YWatZoNW8BRX5nzqIS15ZUDas/jR3riEQkHJuA1BtGB7/ACvGCaKX3t60abZ/TXa4GEImJNNASKLhxKu+IzC5j1NKdz8c3LM06eApOAgqLvr8fIR4G4g90xGu1TwnJYvxOBhoM98dqz856mG9mwSNafFU8AACAASURBVPOpmhRS9A5KgSgCkr8o0iDOybBwWlJHh4eumIVaoz6p/GhnucNB37A8v6RASYFZKDCLDaH7jFUjnC+PiwqZcV+PMqPBkMeNa/h8FYNMpx9YpZ3wzPGygfeYNeplxncuvN+s9xl9//Fq3oxjjzUyuO0BDPxJorno+1nWZ3lOSYEbhQLj7L4DbJOpr/H8AxJulFkpx1FSoKRASYGSAiUFSgqUFCgpUFKgpEBJgZICJQVuQgqUQMJNOOnlK5cUKClQUqCkQEmBkgIlBUoKlBQoKVBSoKRASYHDUqAEEg5LufK6kgIlBUoKlBQoKVBSoKRASYGSAiUFSgqUFCgpcBNSoAQSbsJJL1+5pEBJgZICJQVKCpQUKClQUqCkQEmBkgIlBUoKHJYCJZBwWMqV15UUKClQUqCkQEmBkgIlBUoKlBQoKVBSoKRASYGbkAIlkHATTnr5yiUFSgqUFCgpUFKgpEBJgZICJQVKCpQUKClQUuCwFCiBhMNSrryupEBJgZICJQVKCpQUKClQUqCkQEmBkgIlBUoK3IQUKIGEm3DSy1cuKVBSoKRASYGSAiUFSgqUFCgpUFKgpEBJgZICh6VACSQclnLldSUFSgqUFCgpUFKgpEBJgZICJQVKCpQUKClQUuAmpEAJJNyEk16+ckmBkgIlBUoKlBQoKVBSoKRASYGSAiUFSgqUFDgsBUog4bCUK68rKVBSoKRASYGSAiUFSgqUFCgpUFKgpEBJgZICNyEFSiDhJpz08pVLCpQUKClQUqCkQEmBkgIlBUoKlBQoKVBSoKTAYSlQAgmHpVx5XUmBkgIlBUoKlBQoKVBSoKRASYGSAiUFSgqUFLgJKVACCTfhpJevXFKgpEBJgZICJQVKCpQUKClQUqCkQEmBkgIlBQ5LgRJIOCzlyutKCpQUKClQUqCkQEmBkgIlBUoKlBQoKVBSoKTATUiBGwJI6PV6VqlUbG5uzv/j74WFBet0Oj4l8d/z8/PW7XatWq36ufv7+1OnjXtwng7+5v5cz7109Pt9/56D8xnPjXAwppMcf7PZtMXFRacN44BOrVbLv2MeIg2L6MU9mC/uobnWNdA7T/P8uxfd/0b+HZrx7ktLS4P3FP3yNOY9WJ9aj3FNco3WP/SKNOIZtVptcH/+rtfrByKL9gfzyhg4GLeeo7V4o+yPA71cefJUCpzk/oQniC8wyHF/8/3zcd1p7zQaDd//HPm9yTm8s/Yc5zwf+B+8AVkgvn7+/Hm7cOGCv6N4z3d913fZ537u5/p38Drea3l5eSA/Njc37dSpU7a3t+ffv/Wtb7VP+qRPGqzVKP+jvOaZkV4v1O39Ql4/z8WcTdMv2XNFR9y3W1tb9vTTT9urX/1qX3vsY/EknqO5arfbLotvhgOdATpOe190lqjHzMrHo64jWmo+uUfkAZzLfKysrNwwZI863DgdV7IuyjatyXE0klzUC0bb4CReWnJL9lscQ7QZot5/M/Dsk5iLk3zm8wJIwKiBSUkJOQjBYC7TgAGUF+6PshI3Ltex+A9qiB1kbLOcyxhOcvzb29u2trbmoA404pBgjQJ20rtwDowjT9/8+TBIaC5jgmtmFTaz0PGkzhFIkGewMs5ZXxKGOzs7Pte8O8q5QBoJYe4hoS2hlGfKKDAC4mZl2DIged4sNI+A20nRtXzu9aHASe9P1jy8nf8iD2AtnrSSdD0oDH3ZU+znPA/gfdmv4/ijaCGeez3Gchz3gBesrq66TOBgHnkn3hfex7u9+c1vtv/23/6b8/c8gBwNAdHjLW95i/33//7fR4BUjR2gAZkt4P+FsEamzcsLff0cx5rM3/MoQAJrmXXLutPxF/7CX7Af+ZEf8TXIcbMDCZHe7GeMeelx8K9xzqZZwIdx8yi9CZrDW+RwyTs6OA/+c9KgQhGQoN8jyBDBgjx/u9GABM2RdHc5eOP3+fnnHZh/OdaeCx5QPuN4KXDDAwkYWkJ9YzSCkMqiiAQxe87TuXHTapFHZHoWY+p4p+Xau5/0+KPCdxi0XWh9XuhGz/dzTdOTeB7rDFpq3e3u7rrCDFgTD9GJz7g28/+WAI1rNoI+s76jgDPNh8aZV/y5H+PXHroR98qs71yeN6TASe9PgVl5ReSFNEe8I/udI7/f+S5Gxc0KAp40feAbiiaQrGZMt956q128eHHwrpcuXfJ351x4iqKxFIWg93jmmWfswQcfdJ6IIcABLSS719fXDa8wMuhGB1mu99y8ENfP9abRuPsdBUjQ/SRTAbg+4zM+w7+Ouil/34wRCTiaiLKaFJnKPo2gsPbxQfnbJM83QBugZdRDBDbcCPwhAgVaS+N0Julf4nfj6DlOD7zRgVQ5avU+2osHnf/ngk+Uzzg8BW54IEEeiPiK8nqcPn3aNjY2pr49jEzGUJHRw2aO3lahnocn79GvVGrGLOkWxzH+CNRo88cwtYMwMhhh0RxEhZrzD5I6cXRqH88doKHAl3EMVL/JO8x7SzhKeIgOSvdhpFLGx4XC8RuKON7CaQdKOYrAJKGbT6PgXprzmyW0+HhWxY1315PYn6w/1pOiEiJVxkXziD9ozR+E/5wExSV/eHYEreGDEfCTEaL9daO/VzSw4B+K3gP051BEgsD/97znPXb//fcPjArOUwQU73rlyhU7e/as/fZv/7Z90Ad9kHsSBbooagteJNnP2jjpaMHnYj290NfPc0HDowIJAuvf97732Wtf+1qXq/AfpdyUEQlpFiMYzL/zaQbROSEHSRGfE2A4KcwfHqpoNp6HfiU9+KSjESSrxq1xvQ86H3wsTwfRT6lwEUSI95tFnz7OPcb4FUU7q64+q55xnOMu7319KXDDAwm8LgoIgAELlXxKFq68FUXkABHLb1SUHuWC828EAuec9KYc9y7jGM1JjF/esnG5UNPmQPTP5/7GkC/dWwyG+SgSMEXzfqP8LnQ872lVCgIKNwozQi8yWK1Z1rkUbtasgCXmQXlnAgGk8Bz23bkeIcy988CCQq3jexwm8uGwYyuvOx4K3Gj7U0q6FCgZAZE3K7yTz+eDZyMfhaR9Dm+X8pXnD7y3UgSOZ+avz10Zp+oNwTvgGzIo5InkPf7dv/t39gVf8AUjPC6OgBQXQM/v/M7vtC/6oi8azKtAa9aD0ie4Dt4zq+J6fd705O7yQl4/zwVVjwIkKAwbY/Vv/s2/adT74N+sPXgnRwkkDOso5fUGIhakv0Cng9ZwyusYseaZnBzcn+/5W3LjuVhXB3lGERDA77JpYoRF0XUHGcNzda6ipyUbJO/yqbOl/vhczcjxP+eGBxJuu+02+43f+A275ZZbXElBmSASgeMgHlEZSVI+xykhKmQnA41nFHl0j3+K0hNOavyTctlQDqHlQbxCUjB5n6J8fBnNMTfxuaL19XxOvo7EOOYpIEGCEQUlrruY3qCCiuPGiCASKo/AVg7htPfRuuKTOYleU6H9uj5v1B2mmOP1pG15r+tLgZPan1I88nURYs2UfESWwITnE+AY98u0vROVxxsR3M6vOhkIyASFeysSQYbWx33cx3leuXhcnDcpmlxP/vlP/uRP+iNQqPlNPI/fOdAD4HWKULi+u+DGvdsLdf0cN8WPCiSwvv/Df/gPA4ALea3UPt1bOprA/MOkfx43HY7z/rH+idIQ8jz7MGkNUcePxdejThJ5CXxBjhDmaVwK2XHSYdq9I1/XvyMYLtBUOphSSMVDde8bSSZAY0V8KzJhnEyWTTUuVfak5qN87vWjwA0PJPCqcQPCTOS9uXr16gBUmEQSeW4VBh4r0WPkYahKKFw/sl7fO7EJT2r8ihaAbgpDxshVKO6sXqFpoI8AnGjIXl8KntzdYpSAmK5CgVm/AGTyxsVRokQDmKkCun6Le+Hy5ct27tw5nxfW8GGEZlHBTMZ45syZwdBi1MRBgLyTm4HyybNQ4KT2p4oN5iMLBBQotHscKPZ8CJGMxh/h++wl9ur73/9+e+CBBzzSjr0uQFaRcjdqhNy4tcT7CDhAUYTn/aW/9Jfsf/2v/+WnM3fwPNIWXvziFw8KsWmOOYfrSX/4Y3/sjxleTB1/9s/+WfvRH/1R/1OAqjyQN4OxdjOsn1n401HOOQqQwHMfeugh+1N/6k/Zww8/PADK+F6ptTdzRAK0lXNEBiT6DDQhypLaKNCJPSs9VlEJ0mmnza3kUj4qh2uk/zz11FP+DHR5gY03aseMyPNk20j2SbfTeopAgvjfjQQiaPz5MUWnJ//OR4SPizI8yv4urz15CjxvgAQKN1HAiUOdBGYhX17ZhNG84x3vsJ/5mZ9xxQZl5/bbb7eP/MiPtI/5mI9xRea+++5zo+xG2LQnPX4U3V/8xV+0//t//69X3obpffZnf7Z9/Md/vH3Ih3zIYE4mzUUenUZ4PProoz4Hf/RHf2Rf/dVf7SAJx5133mkf/MEfbH/yT/5J+8AP/EB70YteZPfcc88s03zDnqP5k9dVAo4om5/7uZ+zr/iKr/D1RjgvSvPLX/7ykWKM6l4h4EahltDuXe96l/3rf/2v7fHHH7e7777bQ4fx6AH0INzzleLHEQlFFaPmp37qp+x//s//6dE/XM9YPvZjP9b++B//4z4PFDnjiDUTbliilwObmQI3wv6Ex/zqr/6q/af/9J+cz6B4/JW/8lf8vw//8A93jweK6PMhjSFP+P/3//6fkVsNv/tn/+yfuScd8A8l+K/+1b9qr3/96+2lL32pve51r3NQkUORIfLwzDyZJ3Si0t1URJFh/Mf/+B/t8z7v8wbzBp/52Z/9Wfuoj/qoAR+Rd0q87Zd+6Zfsoz/6o32eMQqQ89/+7d9uX/ZlX+Zgq0AKKbAn9LrP6WNvhvVz3AQ9KpDwj/7RP7Kv+7qv82GqZldsSXozAwnQhL1JS0x0EvSI//N//o898sgjTi8iij/swz7M/vSf/tPO69Dn+G5WXi5HTIxA49+AOu9973tdXvz7f//vHaiE3/yJP/EnvMYKOosiPY97fR3k/nkgAR3wne98p0drwf84eIc/9+f+nLcYFb/k+xvV4ck7YZ8BBL/tbW/z98C24ru//Jf/sr3mNa+xj/iIj/BP6uCIf98I9tVB5q48dzIFbngggcWGEpLPA5eBFj3mMnTkJRfiqYIgKHPf8A3f4MyH6tGqtwCzwlBCceF+n/M5n+NMicXPEb22+dA1tZ+RR0afMeRNnhNdK+Q2IpDcR+2yhMLq8zjHD2pMKL3oEZU0BMInf/InD/Lm5QnCq4anmr9/6Id+yI3XeMRK3HjLoS004D3+zt/5O/Zf/st/GTkf5oK3TopzLCgI0PMJn/AJThsVZeNijA+luEBHGRuac4XaRQ/+uG3A+lJYf7w2zt9RGIhoEdH3z//8z7fv/d7vHeRYcn8EIWP9N//m39hnfdZnudBQtXIMe4S15ua//tf/6n3Zob/QX35TfjLMHECMQ2uPaugAZpGJ//qv/7r9i3/xL+wHfuAH/PlC87mnzoOuKPfsG8AdjnxV5KL1zTUx1FmV1/W9wt54Z8AP5Y4rFFLGrgSP9j5j499S6mRoROP4KHOna6O3XmPQs/gbw5f1qXQSxg8QCT/RedP4Q5wThYNqDvRugHif/umf7usiX+k+pssIZMUoh4dpXSi3NAJSPOu52J9SgCLNNLe/8iu/4nxWv8Xiulr/v/ALv+CAAu+tqJsYxTPNUODZ4gXag5yfV2S1lvJrDfrl5ySeG2UO91fRQcYHOAgPHVcQmHWuNmmsH8ZDfQBAWr7nXioWdtz7a5p8Ldo/4r2RRzFuQEmAg2/7tm/zW8Bfvv7rv97++l//64N2y8hf5I6KasKL/t7f+3sDWfTFX/zF9uf//J93/sP+kVcyyiiNL/IE8XT9xppCXkUdIgKtAKkU0cPwYF4UIcd7iO9qnzz77LMeSaJCkDxDhSH5jrmCv7FGuFaRfPBeFaCMNAVQYv65B/Og1E3W+hd+4Rfa//7f//vI62caf+G3o9JHtI/Rd9BXUTYqgMcaUA0UyTc5EfIyQd8zvqMa6kVAQl6H1H7jkzX8iZ/4ic7bWQOsQ9blt3zLtwymsWh8x62fHCd/YOxKLYpyUPyXaAB0g+/4ju8YyDwRRhFE4p9cD1j6L//lv7RP/dRPHexpRQ2L3yv6TDJQwKt0ud/8zd+0D/3QD3VeK/moGiqKfvru7/5uN2L5XTKR6xl3jNycRX+P8pX1iy71kpe8ZOAAk4zQOso7/+L1GNfou8hzdDgd7JWY2qCitaw3wNS/9tf+mp8qnik9LEYzCNDN8z/oL0dWpPEknpmXb1Hf4N8qbqkUM3T0T/u0Txu8i+ZLz5JuyRi+//u/3/cTv0X7B76nVqHQgTWN41gFyFX/Is8/uI+i+CRTsTHo/IO+iiNM8xL1h6iPF8n3uO4VVYO9guOzSL/id96FOVFBaenZ4m0nrd8WyfhZfn/eAwmTXpLFw2JhcbKAfvzHf9w3I4I7f0jpj9+zscmLQ3mPIZSEasEMhXbOwoiKGL0MQlWyjgativoc1/gjKiimzOYlnBSPGRsmpoOIRgrPZ/OiHP7Tf/pP/adYaV000vvD/H/t137Nz5PiGRUIAQXq/6vWMSiYKOV8j0J4xx13+D1Ep2mCWsJo0jqZ1dCbZTNNOkeMmLX3Td/0Tc5MH3vsscHpr3zlKz26QAfKI+CJGA3vJzqBYH/Kp3zKyDpGSUW4KT8ZhvVbv/VbjgBDMxUgigyRcSD8n3jiiZHnRE+LQtKUAoRwRgig9MY9MW1954ukSbngodp3sUI73zN+ASQSilE4P9dAQpxXCWsJMP3GmCWsOYd3UyrQLEDVNEMI4I57/eEf/qELSOYDXgFtpaxrDtgT/KYIEp5dBLQc9/7EUIngCrRijBjOGI6sUeilVqgCXQQqsL5RPFFAOQTsRmAgesXjOz8XQAJjUpgt/0ZxZZ/88i//sr9nzPVnLgEWmG/mTkYc1/EbxdxQgBm37nnc++soQIJ4VKyNwNiRV/Ckf/AP/oF7K/mOfS4AmuvimuVv1qwKKhKl9VVf9VUeaYU3MxojnCvP3jhwMSrSWvsyJsdFM6IX/Nt/+29HIh5k9LMmmSMZA6xVwCFAOsYAHxDYgJz6ki/5kmvEwN/9u393sHb58fz58y5XoRGRkKz36D3FWIDHA7KpvZ0MusOsH9FrnKFxVPrEeRgHJPC7ap9EBVo8P+peUTYwZsmOIkO9SDZPAxLg2XLsIKc5F91E64R1Hcet/c24xaeKxnfc+slx8gc5j0TjuH8UUYo3XcBaBIJjO1juoxpnGGBEeHzmZ37moMh53nkmvVp6Ik6j3/3d37Uf/uEfdr6APFQHF+k/8dmc/7f+1t8aAJP5FE7pZLPo73p3pXkCJAGQxgipSUA0+hXREapdBa/AkfTWt77V1zfrTaBBfh2LftAA3Rl7hHuNO6bpD0cBEvJOi/hsog7+8T/+x17ThnfQPOicuJ+xmbCdGAuRhvBJIkdYu5KF8d/Idngw62Ia/xBYwXxLL9LzkSdENyNTZfTrN9YP9JWOG2VGHkiJ7yx6AFYQCcPfRfoV1wtYFXgiPVfOh7x+y+/iS7Pcv4gHHvfvLxggQcJCTJ1FyQTwiVH8SZ/0SQNaiuEox00CQf1whVyyyPAQg7bxHYxLCoUY6iyMaBqjjx5NjVkeNH477vHzDDYcnygw0IReySjCMlbYzIwD+mDE48GJrTehH6g0DBaaa1NwPddCbwxjFDCUKBgK30fjC8UC2kpoC7HkWpgvXkmULg4JnecTkMC7giz//b//9wc90YWeSxHl3VCgFRYoZgNDQYG966677MknnxysY5Bf1qFoprlkHr/8y7/c5yQqkZoXIkL+4T/8h4Z3LV7DuZpXocoRCAAhBjBCEPC91ksRUCbDGkavNS3mGKOH9GJS4kHuEd43CmLLeyp3XQoWngkUKo48w+ddJaAOG5EQPb0YFoSJcshDmo/UYQ8xnle96lUDsG6aIJJgPK79yVjxOvMcKV7sBTzWgIMYmTEaivPzCgnfsd7+yT/5JwNDTQI5Rjnwb/2tdz5uICFf34T5gA8iN9jfqoEiRTsCdVrnMlSlbPzO7/yOA0Z5kGhaRBuGzWH31/UAEqQ06p0AUeBXeO+jsQhg+opXvML3NUaxeDnRgiiW0RNNChzgGSlWHALcxQ+i4TpJkRb/UpcHOQJ4PjLnD/7gD9xzFQFngR7MrWQyz9dzmVf0CYwBDhnFzDUpk+w9xspa+Pmf/3mPqpAxyTvjlXzLW97i4MW4YrzsC36DluwNxnGU9RNlQN77dlT6FAEJvC+gST4aI/J97Ql5OhmTokMZe5GhXqQkTwMS4KP5KCeBOsjPr/zKr/TbY4iwdoj0Qh/UmGYZ30kCCRrfYfkDMl56Gfwo8jscSPA5DgA/Uiw54lwr2lRzJP0CuQaPIKULWk4CEmQocj2h84T9o7dw5KPXuI94hHSib/7mb3adS/JSPEP7rkh/l76v6DHG8AEf8AEj/IKxTItoo84V78292M+MIUbnsEdkkHIvzhPALN7CHsG7ji3Dd/LgK1X2uIAEzZsMXsbBu5KKCOBNREp+LhgTawCaR51Va4Hf3vzmN3vKGml9ii7mvdl70EoAQrwmduobpzcyDoEvEcRAHhPdRX0eDu4doxOmRSRonTD/nMf7E6VEFLa6tsyiX0l31H4UwMpaUHSmaC1ZJAduCSQUcfjs96LQ1FkUHRFfKI4YAIbXy172skGIoRRNEH8WF3n+LHzCwWlRRciRJpYFz31Rdtm8UuyioS/GdZTUBglzhZBJ6WEzHPf4RS95K2K4GLls//yf/3MPPb733nt9w3/f932fRyBwqGYFihGL/u1vf7sLBjFtTT9IMrleecQQmlMTgTHw27vf/W7P+Sf1BOWDQ0roD/7gD7ryFsM/ZwESosAftxwV9lRk6M24lK85TREa0AaFWO+lE6k1wbpDUeG3N73pTfb7v//7/nMUomLIrEOYGNEEvD9CCnQccEApIYpeEM1iSz3ytVHYheiLOf+ZP/NnPIebKAbuizGKhw3UVcXgUCpgasw3gk6hwtOAhDxqr30aI1F4VwEXMQVCTPckgQR5rFgnKo4pxUHvIkYvdBt6cB37mvV6lIiE6JWngB2eHPalFKK8McWz8bAS1cJ8cRQJouPcn3q+5hUFkjWHQqXoMNYu+wBDDMMRZQkFlRxYrmPN611+7/d+z8PQYxG6Ivlx3KkNvKMKKUrJgG9J4eV3UpkA4KSYwNeJ+PqxH/uxET7HfkEGxVDR495fs8jXafxPSjTnyEtI2tQb3/jGgeIsrzthyXjVAKQFBvF8arMQeQDPk1LNe6OwktaiPcen+MGkKKXoXdKY2LvwMck7vQ9GPh7VqLCyd8VLeYZa8Cq9gvsDfCAX+V3KL/KROjWsXdYDPO4zPuMzPHUsyjL2I2C8vIu8D2sFAI16RNCBa+GzOo6yfrjHNEODOTsKfXTvSREJegfxAPF6fZ+PSoy6nPa25l3PiBFxRbJ5Gn8QUBQNZNYfRjH1iiKQjodbqToy4OAtRUDHNCDheugnx8kfoC3rm30ZO3SxTkk5wugTH2deoQ9RvBzQBn79NV/zNV4PSilDoin7Ap1uGpCgfcMcMg6tIWQG+hR7hrULgIdhmzckkSk8B880R143LQIStLa07qhdgHzKp1pNAhLiugIIQA+MYCn3B7BizwOwcqAH4+WnfhYHzjcV3SaKg9TWPIB9nEDCuCgugAB4Ege8HBuJgwhDorWIsuXA+UHkFVEBzFN0jPztv/23fb3kI7C5Dv6rqOdp/IP5Y91FWctcSPdibXEvUrDRn+TIisU4i1IbeH5M50VmIJd4H45p+pVox/qR41A6IdcqWiTKMtmfAkuK9Lci/vdc/P68j0iI+UdRkIl43/qt3zoSbgijwahF0VZIjbwUXINCy8LHsBPahmKABwEBo5oCKPgRVToKkCDPvPKP4jsd9/h5NhtZDDhGGmCIUoASpT8e/+N//A8HYdgkEXigzzLGKBsGpY334D8YBsW3pDjyTKITEERCX7k/AhFFU7UpRFOeD6qIESWvm1BvhQ2zIfNzwHex3sK4DcUmncXQO+xmFNKOEkJEQlSaMDaItAAkQFhAHxgyAoVxK8w3n3qD4QeSq9aYgANKY9A4eS8ABzy/Mvi5J3nKFI+KaD41GfgexRYBxTrEWOWQp1pMD1pxLvOh5xdFJHAtkRYYhhoLa4e9JMWevcY7oSywPhTqLqY7yWjg++NktDF8njBFALVIC9YmQowxq5aJQvEUnjfL+pqmCGj+EYIoFAhO6BaVCZ6tPYxRpJoNUpQn1Uhgro97fzJuKY8x+gAlD74AiAXPiEYeeZdERek6rde/8Tf+hu8j6CXE/iSBhLxiqjB58SfWBWABvI51on2F0UnoP3tdYBvALMYj4aKE7+o47v11FCAB2rPu4HOaE/5NkUCKhQFE4xFUhBmKJgV2tb9VB4I1CIjMwfolHQBvMBEDb3jDG67h45IlotG0/YPyitIn5VTgLrwRwIa5Ys+yn+AlUhoFSMiQUvFapZyoCJ8cDswTYyd1jfn+V//qX9nXfu3XOgDP+ys6hvBsDBIOAUuaY2QoSnf00h91/fCc46TPNCBB9R8UOcd8IwcUaiwDUVEBzBFyIEblFRnqRbJ5Gn9g7Oxh5oexsUfhSxhKzKMO+BDpgsgxzlO6Fr8XjW8akHA99JPj5A8xdUctV9GXWdtKNRON4OXk/SP3eC/2BbRhvon6UTcWOUXQI4icnAYkiDeyhwXaASKgs+gQUIxOiczgiHosdWf+83/+zyP7jT80xiL5LLsCAIF9K51ZgJf0ATmloq4i/YHnQxt4PKA4cwbP+cZv/Ea3LfI6NufgYCI1jIN5gLcgH0TnuO6PE0iI6Q3wRuYe3gcdGI/AY+ZT4Adji2A/qbTMtfYL4+V9WEOaS61j2T9Kh2G/xbP45wAAIABJREFUTeIfkr/IUv5jDRC5KLBGY0P/Ztzab/BXGfmzAAlaAwAS1I2LYOis+qeif2NajmRMHkjg+zIioYiz534vUgSnKTqxQEl+8bKwQMuYFMKHEFaES2KsUj0W400Hz+A8vMH0vFY+j1odch0LPxY7Ubh/ESOahdGz4BX+K8GD0QDiepzjR9DLUIkhxQACeFfU+o8NqKKM0Az0V54W/kZBRggjNAj35h30HihS1ATgehBKFCMQagwzNqQAHW0c3lebTs+NhhrfReE8TVDnw4byS3NWRPqAS3rkdMLhQKNRGhVyxwkgt+S9cSi3HaYJSIOwkCdMaxyacA1RAvnQYIQUxhfMN9YBIbKA8GKYJfuBiBHWujy8PJsQXUAH1VPgXAkBQAs8izoAG5g3tZxkf8yyvrlehraAM9UZELig6J5oJIxjtFFoHjeQEOtKsLYJW5ZyIONJ49W5Gt+sQCO0maQIxDxTziMSBWMjHpEnUQQM44W9JtCqSNAd5/4UQCAvgUK0USYBEFjLHIwXQw5+w3j5G8UD4xLasC/45HtAJ86TYVckP44zIoExsf55Bu/K+/EfkRVEHQBY45FjD8G3GCv/8W+llPH+hF0CCIoXi39GD4qUGQEueWP6sPvrKECCgGTeXTRgzeJVQ8ZSXR3+w8H3jJnnSTmF58jYVAod54pvIXfZcwJVte5nBRIUacfYoJ9CgtkzCqvVPSPIJeBKayuC+wIimGcAA+aaPaRwWvQHQBC8jFrvArkJ58V4UNQDa1jrh3XP+YwN+gEqoxgfdf1M4y9HpU9cp0URCfFZjEk0Fd+EDtxDNX00L0WGepFsLgIS8uklzA8GkZwh3B85jUHKIT4V5TLfa2+zP2PExHHrJ8cpf7V2+IzvBA/m/Vmn6ANEKACAArTHOllcpxRIAaXMJ4Y+PECOoUmpDfBDeD+6CwfzgsGKrqnaQeiQHNyD3HXST6SrSq8HBIKPaJ6kYxbpf6pbRoQRkZzwo3HHtNQGzlcqA/8WOEKEGsYturOAfo0PXsA7YgADaCnFQcC6eJmcOccJJOh94U3i1dJjZRPRHvV7vud7XJ+HVurOoEg91gugCLom60b6PIAiYDHrQetG+zEfrTOJf0QjHJ4pkFI8XDRTdKnurzU3DUiQTJPcuv/++wfRIbpvkX4l2RMjegRwaN2KR2j+GZPkfNH9i/jfc/H78z4iASJFQSAvHYvkp3/6px0UiF5gFjhhKYSt5cPjmEwUGHmJWABaLOQ6Eh6la7Sw2ODXA0hgkbGR4pgIb0LZPs7xq2Ab9JJg5DsEJ6h8NKTkLWZho+AQtomwBXSRB472PzCVyEwioqm5ynvymEcMYAxTGQjaANpI3BPBAp04T8dxC+qjbkQEAUJDIWoKE8QzRc6fQpj0HIAuFFRoJYardUheIaG+0A868Tv0ILKBtc6h6rXQDbCHNcR5CHuF+HGeahDA5AGR4j5SdAxzCzDEvopFERHM6uJQpMgo5F/9pSUgZACz7lhnzC17SeCPCovxXRQWzyWQENNn8LKqQBBzxjjxkGPcC9jRHIomRYpKXMMSlAJP+E0Ch0/oAC8g7Fb0kqKGEaRCpPniTUWC6Dj3p/YmdOA/KSAonNCNNqN5XsD4UawAsdgfKKAYavImwIvpSiIl6iSBBCkCvBv7SEpM3J95/hGNSO2NGE4vmQbt2PfHvb+OAiQwVtYra4y9ImAPj7LStVC+oA/rk3WMXFZbT+aUFDfClHlPyTp1UEBxl6yOSrjmvGj/xN/jPADUUvQs8rToxdT3eo7AKCl3akcNiMD4xMOV0iT+yfvyjtAYTzcpHKxbddCJY8JxIOcG3jJompeFWm/yps6yfrhmmqGh3w9DnyIgAZoqBFigIu/Gv6FZBEF1LzlvxMeOE0hQMUu9O8AXAFMMP8cLDa8CGJM8iN7FovEdt35ynPyBuRNopzXJ3+wLFU9FTsu7y/qH9/GdgCW+y+s4StvU/poEJGhepP/QWpCI1agnx9B76Tj56FSiGIg+ktyW02pW+QxAjyHMvmXvS1ZLnk0CEljDFBhHJ2btyLjFwUlkFvoD9Iw0kvHKMwDaiU5TaoPoEfWvov2t8Pk8jSfxhPguAvsU4YjuQVROvuYJKc84Fzny61HzA6hOxIgcAwJZZVtpPLpeDtRp/IPnMUauUXSbQCIBu1q/KpyLHso8iJfPEpHAPYgUw8mnrnUCxor0KwGkpGSqnlbktdJrFLUWHQaSp5MiSo9qm1yv618QQEJkJPo3gpxNCEIpr56YBoxAKCaEjAiqNrQWF3+jABAuoxYsLESFQ87CiKYxehkKAhLkCeYaUioI+TzO8SPoo3daDBsaodQpf1KRCXoXvGcYmBzKe4JmhCoxZhknQk6hF7SSsSrGxPvyPZ/knQLyKDxKjEUKtXqJj/P8TkptOOmIBN6LENrY6kdCDhpSVA0mISYCXQBMlD8rZqh5IbcWb24ssgNdeE+8moAx8mpyT0LKCC1mPgiV+9Iv/VKntUAN7otXgWJJ8qQwHpjyOKWJ+WbvIARBy6P3ZZzHVOtbwozro9EtQcUcKyJB+cpRQTspIEH7EVpg2FI9mX9rXlAwCNcWreK7MScCAIpqcExT9MmLJG9eB1FThI1DO6VRME6ADgqSMtd8T5oW9UamCbrnYn9GhQBeBk3g0/JW6L3gDQpnhJ4oT7FKtTza5JRCcx0nDSQwDhlEilKJinMESgBEeH8UCnJdqUOig+9ZB3wCSqjzxizy4yj763oACZo3RQ5gkMFTOPDOU6RVPJr3BlgVH1fIsJRTCqQReQUfgE4Y6goj1lqWdykCBeOAOH6HH6rOEfQlsgilTkaAUjO0h7lGhqTkBzTKe8plWDFevLExTD2CEtyPdyMlkDxdDr171Fdid4io4B11/RQZGkehTxGQoGfHFs/inzHKI/JN6VSSHUWGepEyXBSRgMzlGawDAC2ALh3IQcB70ms4NF8CiPiuaHwnCSQcVf5qfuMa1NqVjif+JD1av8MDiFbAuaTCz5KD0JrrWAPQb1pEAjTXfuKerCV4I7oO+0rRakQtsEelq0pv5m/4DzwlGpmMt8gRCD9DvyKqKhbFVlSB1sm0iATqAKDTqjifQEr0P0BW3l1RmbqfdEL0cMCLfF0RdDk58or291GAhOhI5DlEgxDxKOOcvYUTg5o4RFYoEmGcPERvef3rXz+Qccw/1zI36MdRpxUvL+If8GXZH3wCYKMHi28LsAIEoLabIlSig2YakMB9mDf4E3UfWDPiJ3mZpDUhx5eACs0pehxRG3nZIDkkoFW6oPhgEVBRxP+ei99fEEBCnrFJQJF7gwIe88El1PlkUeg3LTj9zm+aQBgRRhN5QWKWMoTlXRZ6Lo9KDF3hnpP6JIupwPQIZeI8jV8L77jHr3cXk5ciJdRWC5ENwqJXFAJMkO9kuHAeyCtFWHiPPMLI77wbzJlP2sdgnOGBJywfhYZrBNTIS3fSglpKTlR8ojcdmjBHEZCSxwr64HX9iZ/4icF+1roSM46KJf+GngiOWKVWc8EagVlL+WdMrB0ENqCEmBL34RrWEKF+HBRBwrDk/oxLgjZfg0GteiIDUlgWz+X5GHK08JnFY1o0f0WGYFFEggr4KWROimEcf5y7+G8phtEzFv8tcAQ0m7WKNyTuE5QEUGqEBs9nbqVY8Ql9iiKWihQBok0UScLeI0dPwEIEWDDYSAXgucwTBhs8sEgQRe/O9d6fvLt4JGPlWRK48rxE/qI6NFozfIqX6j2gBV4MgZJF6+c4Uxt4H4E5pDIA8mnN8L48G4WRyB7mkTQnDErxfdHiKDV2jrq/jgIk8K6qM8M86n3gR0orpBCaOi9w7ud8zue4d0fX0tqT6CzWHv9hyAGIcS73ESChdQKtoHsMfZ3V484zUYZRXuURo0AmEWAcMZVI6RqRj4hn69mM96GHHnK+wByLHyK7uBfP4xxqDfFeWhv5NQndjmv9FPEX/c7nYegj2uvdJOcF/M3Kf8YB0dyraH0XKcpFQIJAKaIOqP3D+pLBgV5CWqIiRQQsx7VXNL6TBBJmod80+qAbAPjmIwqi805V9+k2w7pmL7MncKCId4u/iVfI0NOzJwEJ7Av2oUA6zmcOYqROXHd636hvo7+TWoZHPEay6lzpv1Fnl67LGsYZQ60X7W9kLzI4euUnAQnwKRw5yOVIC+6vgqxxLeV5DbTF841+qRoTjJc0GxylunYS/4t0j44HxqX3FqjDvWQcw8fQe3kvgRz8hjNV6YhxrJKDGk8EZXWeUmf5OzpQiaRln3GoYwrPYu2hDxTpdzyb/9SOkrTp2C2EZ+FkIdKIQ85LOa7Es5VOIL0EOwQa8f5Kd5JDD5kGT+co4m/aK4BppKkpokdrWKCQ9kLUfWa5fxH/ey5+f94DCdEokEIMU2Kx4MkgFEebSWHxXJM39KOxrsUSlQoWZsw914Jn0rm/PJQxJI778JsYgM7RxMaKwDxf1fClfICsoUgd9/il/EUmH43caKyIaUNfmHVkSLwX4ax4zRkzm1DXwkSoWIv3mxxvCQY2E/MSK1QzDhXImkUQHregFuOJqLFQReW4igFrHQEEIHh4T0LB8DCK4bD2WCcCq/IbXeGxQqUVJaNrxPjlwWRd4TEAAIjXcF+EKOsWGvG7wsTyazBW09VvPEfeAs2X3jvuh2ke01nmr8gQnAYksAYVUaMc57zhqfcR4o1iiGeQApV4GgDEOLgP61YhctCU+ZQSRVtUgBmtN+5HChAhk4xRgEGMYpAxcZSIBMK7SQXgecwHc4VRimAUgIHCgeHGIb4lYGuaoHsu9mdeURLSrj0T+Ut+LygUNX6PUo/3ScpK0fo5TiCBcTF+9rq62PA80tKYE7xGan8pWaW9BOiAp7wIaDru/XWcQALrk0gzde2RFxBDg3lEPtNOTfwfvkL4P2HkrPejAgnch/o8zBHvyb9Jq1CVb/gASr7ACnnvJBOjHJymkBE6TU0h8YGYMkFdGtLbWAeKBIv1mY57/WiNjovYuB70eT4DCarRAdhHdy8VdoNmdBQg4gz5rUN7WLJX0RX8rrmPUXqi/XFGTB4nf5BxJ0cChp0KYyIfAb/YrxQMhCbyukd9WqHg+f2j1t7TIhK4RgY7+rLunzdUNS/SlaLujgzBWw7PkU4T8/Clw0t30vzxbABrHDDqSkCaC0CJdDC90yQggb3B+oHvKIpFPEXRHlFH0v10jhxF2rvShZAd8MZ4/rj9LX2A65C70TmVT0/geul3cWzcA3rzH3uEdxF9pddw/jhnTdSLuI9oEHVhFazWc7inbLRYt2acfseY5TzLrzOlHqh1PPxfuhy0AMhhv8uBqWjC/BxQ1w1gm7FDP/g8kYSKGJymX2md8mx4DJGk+YO1SaodDkfWN/oe5/7Fv/gXB6mC0KMo4mGafDru3573QELM743MBeOdiRbTEyoko14hx1JyFYbMQokeWgxjlA7urc3NwlW+U2Qomui8hzduGu4BQ4x9khmLFrZQKhgdjPa4xx8ZlNBHFr0ULxlCMUxHioNolzdC+V1GjP793d/93Y7Mcj/ejQ0MzcXYuAfgDJtfSp6AlpNE/NnAvANzxJiZe3mdY9oETI6/Y/gbhinXiHnF4iwwWEVexE0uuvHOmhuFvmksnC9jNSpxilrIg2R5L5ryav8/e/cBLduT1XW8RcWcMAcwICqOqKg4MEMwMAaQ0REDY0AUQTEhSBIDQ1RAUXQEJSgoioIKGAADKDqgCCpIEnNGwZwVQden1/q+tafs9H99+9373v+cte6693afU6dq164dfnvXLmPxtzWUYkB//+tH4ysDwvxMwT7XQ+spVDcDairJY4bWOUfwFJCgD51SkJHhnSHSaBJP4THGjytDhxB3brutGq618FbosXYoEA5Djql+UTIvfvGL97Rqvpob3wfOPS6QgH84pCJlIgFlPomiqtdAPuAzqYVqYXiPcTKCrTnvPwckmOtbrs8JBugLWjWnEwyYMiajZEZLAnA8237HDPhoP0FRbfj81kDCatRKcxe1mvshmxdrLqC7Nf4sAwmB5/bPOmYx/hUh4sSqMaDeRfOGb9V1KXp1LZCAPxjdjDO0B2JXwZ0s62QifDmDAMnQc0BCBjY+DVReAxGOmpaFggfWUxqm8ZweuGv+SRYfczSupc/TDCSww8hLziKwx3ziC7wiJZ9sj4eTJQWO4tn7tE/M7S2BBOugNetd2SfkLxDd1uG1hldHXBfxlinJiXdFuxyjgJhjGQmeyeGl6+hCdK8WWoGt1lV2c8+hTYC132UNtlXD3Fn7rc10lXs9+17v9V77IwqNRSBGloUjuqtD1Zo9BiRk/8wsxvhpAgqH7KU1Ml1fc5yzRc+t7/g0G89Y/JTVhd/1ZW5xnv3xd7ZngNJaaNDz7C+f59wHtk3QJhu1AMh02ieQE/CRLYfvDtl3vveebNWAJL9lupGlQFtrfNZtm6BHetgYJrgSmOIEIafnZVPKnnCaWXN+yr7Sj3S+PlgvCmz2njVjBI8bT/XiOkloAxIugELOORKnIiYJoJjQ5E+HquhPDGdSCTZ7aaYj6Psc4gTg3HZggdiza+IzeCeze4Zzoq/eMdGxU+ckT+a1WGb7x4ybu+x/UdpokbDRr5k6nDCaaHuCbqZzlg6aM4UWnBQLaNLY3+hCsKO7/UscIYteEb955ux9K2q0QQtzOo3NFfXuO4IZXWUhpDiNN77qd4pkorYBY2sUdyK/2ppVz/GJNnsmwZYyZSyZt1LFpvLzbgY98Gai1b2vUxrqf8bUBHxuach43zkgQd/MBfp3rrW1a84yIhqzcZkbvwMVjBFIYO9fY5kAZfvioPEi4RO5FlH1/HQm4/1ods5RPGcIUPAUS9Xv3W/Lwkd91EftgSrvEykBJgRkyQpCC8rvlKK79fo09uSifs9IVbK5CERrJUPJPBXByPhKXjEo27N+Tn/cGkjIKMEbZJ16OsnTGU2rfoA0WfNHn9irf44/br2+bpmR0Nhss5GOGz1KD1aky1aHjDRZPzJ8AubI0Gu3NmhbhIfOf+ELX/goG06hMxFnPDnlrb/JkwmmZmyu5kwy3LYnmRXz8ozx0nO2+81izVOG35p/zsmXa+iTsZ2czjYqkur7c6m/1/L3ORPzlHzQP9tsnBATIELeSmV2wkZyfW5bzDnsvfdtn1xLv1P0KUOn8buXHEMfa4fdkYOHDtl/5LTvRXLZQ7YWAB/K7rx0a8MMpvhbG2UmWLfNTzQokp2977fvZjZDn5XhlyM6nVDjVLuFw5hdR2YDITmkQIWZdXQKSKCHrQFZa67WQ9kwrc8Z8ImnCmL5PcEWdRNkg7Te4l3/txanvb1uj2ZzZ9eutimZNedqbnFua4g5nyBrAUO0XDNy8iPm3HhnQSdzwxYrQ7dM5oIO5+y7OX/mxPPaa0sCEJsOacsqe9icVktjAgkzwIk+tqO9zdu8zV4fsK3oqrYKr/b2uYwBuowOCpxE52yC6UvMTPXJL+faPycHb/n9U5+REHFmcb8Wl+OXGNeYhgAr66BTBmaqeu1kxIba9XlnR2PGju2yeKocPp0wn3EwKOiiZ8fOSZ6LYCpl71VvQP2AW/YfAxch9M4MvTXil/KcQgqNcjh7Tp8h+Qn4L//yL9+nkPveewgTqeSK5ojSvMmbvMl+kYoMl/I8BddU2sci2kUq16hvSvDUAuqdxyLGnAOKMKQ1gWw+8Qq+mvudZ9Q7QavyvPS/toHoz3RG/R1vpixWICFBg676nLOKnvqO/+LFnC7j52A6+9ZnImPQ1ARnQBheBQyUORG9ipzWrs9ncTB9IIxvacicAxJmVfD6PTOCzF0OazSbRY+sP06psase30kUHRMXTSiAtkAk0K1vymHN2pmgwjn+qs/HDAHfZ3AA2bRdxEe01vjwqG0O8Zv+kFf4sijGMUT71uszUBXNkxftPwYWlrFTdEV/p9Hu/9acuTBGxikZk5y4TyBhRuikfEpjLxOCsVlhXyAVI6TMqyrTX5Kxcuv1dUsgwVrRPmBLsapkkzROGQr2xzaX6CZzAJ8X+bo2IyHewTdkIefARd55v2yIdEwAb8Y4+VfEdAUS0tU5zEACFeMzAkurbX0zZu2FrVp4NsqT4J8clZyyqcOvpc/TDiQA82whLVO1QI7P6ZbpoE57ccrVZxlIiHfKAPA/naHmSen+PqN/FDH9mI/5mP3WISef5UBmn7UWrLMi+kXFj2UkZFfmfNNr9O7MggmsLOBgDabzc/DtZydnsr1yVlvr2pt6nI61XYON6t3WiX3x2QdTL+UUa2MNevhOOwDSnMbkTCdhnbJPOcR0/KQdWomSA6QvsR/wMTk6AdO5BUUgKVBiBsqMJ/6PDxSsdIRjx39nc+QXNS/zuewhdkrbL7WXPhdknGPxnfkz951GNWk07bu2oVbvpvu0nV3sHidn8EPYugHTM/t3Ztpqw//sQhlyxoun/AAWgGJltrj3FFA65Tve0HfrR70E2S2uWc9h9qMCm+eA2FP886S+e+qBhEOMm1CqQAZitnhbED0XkzN2MC9myUDtmBDCi2FQZGumtPk75WPxzHPAm8T6U5rVrP48U55mhFq7mE0BtVv23/tn1DYh7HgZFVZdfZ/x4zMLUg2KnM1SQZ3aUDV/39lLJC2IoJmpSQAe0aEZ+Y1ehDSwpu0f962o9YvglAJaxDd+WpFe9+qvLTEEBiGODxVZwT8TUOFI+T4aR19CnXDv8yJk+AcA03dTSCjiRlBOReB7tC8bRARbYUC01f/qJcR3+N9c+83RKVIWSDYLHM1339rROZeRgIetO+NJAdS/tunoOzAA36qcy+CZSgfdiob6vDVb6qR9kS996UsfPWOuVBo+VHiomzx7iaOYTDpk6BcZdY9TXGTu5IxlTCh6aTw56+ZZVNccngMSPuzDPuym6xNv6Ye+zawmcoaMYYCWZlkqZABXhkcyNaNQxF8V7DlH0a53pHx9fsuMhPQIPpONYAtKOiEjWaFVhndFW2ckJ/l7DMg077deX7cGEshx8y2jxvrD02RLNUeM0RwBEBi8jHjAsutaICFd7l1SXbvoqXd+53feG9dFItNhUyeXGTGB3RwGfOp7EW1r0bzPPfYBzOkIpzs4chL4Op0sbd+Sf07Jl2vp87QDCbZbipxP2fSZn/mZ+2NnK5Tru+zEdBEeycm9b/vk1vJhzepTrNSRhGyXbDT3cLLQLTk+10zBtwJr8WQg8DEgoQBK2ZTqbAFrXQUGetZnwFx2aU67z+gCKe6Ob5zRcvcE6LpvbgkF+slYsnbZfuyo7NpsvGkDncpIkHVF9uAX7ygTEmjKqV2DRrVrbZGX6iM1Dp/hRVuy7KEv0HEsEJGt4PvAoIIKrf3en7xCL+ORpVr9gAB+a6MTdwJefGeLp62W2Uutlzk3HfNr3qadCtxVrLZgq7EGJAQSnbLv3FNWg4Kf5g4ANC99lJVGB81Cocn+ssanHLAFQVHxsm4U3STngRZoKUOVXXPO0Z/bZdteoY2v+Iqv2IPP7Bk8QR/JbgVu4+Fqs5xr/9UGek//PPVAQhGDFsVMdXJsj8hHijoDLic2mmcs5MjFaC2KFZXO2bKQSr2tLYLH/RYCBvJ3iGJKd56T3EJvL9o0jlUfFUW5Zf8TIvUjx8cisp80gZ/wTHir/u9MWNdUAs75JVBymNs7H30YiATUNKZX3q9POev3qagrqhnCrU9T2Oj7FEw5c/pctgk+tK8uGkZrETHbOSZAg7c4rVLqimZPJaWIWxXQJ92gm5zHFI51gMaEtEJn5oNDIwLYPY2ps5nXeQhNLRunSHLp5YFAT8KQSVHGj4ec7ualrI2ZGTCVs4KfQJdS6a1HY6TMGEM5720ZEVUGxkhPjm+93xqwPpMT3jHf6e+U7SlH8dSYfIcHtaMfIfptnaKcHfMIPXcZCwOlY5jOAQnx2C3XZ3UOUohFgzjeojWueGgaHp/xGZ+xXwdr2p899OR6dL/PjITWv9/Aw05EkY1QkdOyLSZomhy9JGPl1uvr1kBCvKUWicr48W6RmNaGVHKgawav9QNMunZrQ+9nbJJp3ksmi5omV6yTqQPbKll2yZSNZZDhO1FOlcz1c/JpbcXryX6ZaSJavm9ei4bfin/OyZdr6JOeMZ4pB5+WrQ3ZI/12MleV1eMBc5jzZe5ztJrj+7RPpuyM/tkTU1e571hG5yn52XPGyNlhR3B26KK5z7vMI/ez79Az+4FuIg/RrqsUeDJR28eAhGzAdLHTVhwv7pq6onWszoUtVG0TLngjqsz2mba+OeWgkn9rXSlHm88aN7KY0UlA0XgEc+jlGWQ7lpHg2EPgBzlHRhQ9lyKvNgfalRnRWm2ujEfB3pnNR8eLsHOKyxY9BiQ0LvQo0NkcND/6JfpdbbL6SS4FxHtGH9lOCga6pyxadATGCWjMbMJok2wVVARAmZNsT/132oIgHWd+ypB8kUljf6/2nX6iT7QQbOOIo4l+VpMNmMSnKdttbiPOdqyAvHHMIzd9zk4OxEKPfL9zjj4wvGOsZ/ZxtcnMi/dnJ2VfR+Nz7a92+338/9QDCSamRehvDABZw2wiu7PiLobGbK94xSv2TO+aaeL+l4KJ2aVh2r9KcIiUWLQznSph3eTPyDSDRfQphtXusXOS9dPi8Dy0yhj87V0iqHNf9C36vzrtMSED38Jfj8upgKDoiqigqwiTcSieBUFt7NpfBaj5kRbX9oAWjvkiYEQpS9kPKDqlCNGqKGCOXFHIqbwOLbBLDPmeS8i1T887E5ze5++VXp4h2KRPTh4hHOzLRMNopa+EC2PbdxOwSJiKPNur15aU0FIGOGTTVSSFgvRuQswcUIy2knT6COFIyMp66WxgdPdTyhgDmSKDfhP22mIkWFdrNtAtDJkM1GNAwtz7WI2TCmgVPYpGc4tGfN/clmYXUj5RZFGQF73oRXtFXAQPiBlCAAAgAElEQVRZ2wpI2e4w09xmfYT2ZoaqT97MeOv9xwwBfa9P+A5Cbr+5/q3Gj/E7VeKVr3zlo33354CEW69P48qZan4ywPXVWFyto5Qq+lD8ol8ZBOhAuYuKlJI+Dd0MMs8+qYyEmcKZfC7zqho3rd1p9JtLukbW1zn+eNqBhOQC590xi2X+rVFD35vX1qZ5pxOuARJy7mcdH8XTOCOBxOZlyoPWFXmxpszmwKS359ap5DXZKevJiRC1nRxzbJz1Wdruk+CfnJND4Otd0OeQXfS0AAnZgNkJQFg2X1mjyfPp4ORUXeqo39o+uaV8KIIfmEKmTTk3bRrjnEGVAFTO5wte8IL9WljrkKUHjwEJUxbQvdaUaLN3JeP9bv87MJJTqz1zaP78VrnftoT0TO/L/gvUnFkDVeUHLNG70wbRr5nlfCwjwTMcdI5tYH9rTmQfmBBIkE+Rs6yPbC8gyAQpBQ4EMQqenlrf2YPTH8m2yR7JBvB/gb8AQs9ni7tPhgQQJXol89ikMgHovjXLVlvAYdmwM1PAswJpAgPZZlMe+v6cfZec0c+2r7eFowyL5gn/FOB1b/2MjlNPZ5dlq7BTymjDQ3yXePOUoz/tyGkbpkeyVfwPrAK4NRZjn3werbNrZwDykG/zJD+7dyBhRvAmQ89ihe3Xb/sBYRSKuDoEK/HsS4XqmVCEb2+WtBKo4zoZbYewcLVdKpIUYKlRa0pi91gA85qFVAIRShWfznsMlTDonp65df9n9dkiQwEDjsWSiolxZ4EbQlmksCqvLSSpXzIZCI0KpTGcnN9rcRd5MVaAg6KR5rH0MYIbiMN5iEZlaphzC22idhmC9uYxyM2NMeiPvykdQvjUdcn8XbMgU1jtBU5YheZz9CfYZYuCSNmsHlt2h2e1J32PcZ1SlCI+HSv9RVPjZ9B6plQxiKxU3Nk+oSgSb6uJd2gX3dFSUTRKYl4Er3VivosUEHgZDgnmUtq1KYtCNkXXTG0rPe/Q+k/4z3VS+zlqCfu53zcF6J5ZrdfnAADAToiyvs9nS0mvP6IGFODc9wx8UdE5Y+MYjxQFbW3N9wQGGM+sbNw+60CL5s9YPuuzPmufgTALuPq8874dV2W/dkrJGJKl9SED2BxQjtesz4ACffQ3PtPu3L7VWi4DJBlH9pIXUvpc07Gzbm0dEQXryDzPi/7iPePtnaf4J7kaDYuErXrDvJgDfS+CEc/Vvv/jtb5zf0arrKNq8vi8aBd5CcBLFmSQkq2OfYqvMhRyYANRA2Jusb6iu3c+jn6NJvqun37Ij3gs+vtNpwGCutIbrRFyrchNMqggwbH2o+mx9dM8aK8omL7Nwl7GvW7bCkxY9zHTYe7Vd+Ar/s1BSO5KOybvAbtOg1mPLQMS27bY1Risa+t7buvTj7vgn1vTJ3ulsagdw74KVEMz/Cs7zhjnmrrGPjqnmy+xL3PSyBw6szH0bA7ABA6ym3JWM+71J9mbU3RL+2TKlFvJh2zZwBT6RQr5rCvhO3aIaDWenbK8TCS0mQUKZ7G55IT1lpM2QS7jzMZmv9ji19jjHzYMuxTPze1J1ppiytZVQZui2smX7MzZv9qIrvo4gyXa0k76zhrDI621sh88z/aRMdp6KAItVZ4cSTdGB23KjhGw8/w8GQ2IoAAgGqPhKftBO2VYTv6Np2cQZAIZ2U/6VYZYdOBPCQKghXf7nP4A4hhPQahoZX5sDbGdLPnZllMZWuxdc+7+gB82m8AV3jtl3+lfwQcy2SVgJnOgz2dWgrUZsDeDncmRgmuB3T43n56buss8Ns5T9tWUc4dkVXazvnRCg7/vqv1z8vGuvr93ICFnaEZBU/gGaZIqLoYxMlYyRs8RQuRbyqBronr+tz8Fw2mTwSr1W+oUwT8v9zD4pCTO9FR9sMAxSwIi9GsaUtNgyNgoWhmjEmSzjZ65df/LBqAQE9YZtMYiekM4QyDdI+3+5S9/+aNIjcUuauRekVtZHC1UY5AO7n7v8TxBYh44viLvkGpjrFJyEUqCKWQ2pxMaCrEjPHMOffeVX/mV+3mcwpZgko4uqnnq0pdL5+8crx37noDQR476dODdb9+9zA+gCuSeMKYoMmRn8ZWUnBR8e36BCdKmKCgOTAIz5SLCR7GXIkYge4d+6BPBiO5lb1DEDD2X9QAppoCLQqTIrUnGoHZc0hw5Q/jHmgIaFOEpekEhSjkMzItW59a/+yrkM+lbEaKcEd8ZPx5ztFz7Cn1eJgGFhl62e1R7xPf67h0+AxbmBBsDlN2+99JZvdf3aKtK+yEUe/bTuljljn5STG150j9z0LzNSIe2ZIWgedECYzMOtDSH6O/SxwpHBoDOQk0pWgaIv9EeiHDN+qx+hvdP8NT/1jr66HvyMCcM//lMPzlWMqDIErTAd9YtsNEVPdCR4THTC8/xD/pYG4CjLvRivMjMmRE1/QTktT+/KJfIhb+nfNFXGWPTUCDr8LgxdB63dyrYhK9aLwroAkut8wlMtC0OL0zD5Zbr61r9GgiXwYcnywyMJ4vWGSte42j7Ox2OhmSY2h7ameDcufYDlk+tn7keHZuajJufrxFGc6FNhm1ZeGW8eI6sbIuZNUYu6Cudw2h20edASPIm2ay/2lFbpa1o7vUsuijK6JqBlGv555x8uZY+PV8hPLScNWWSf9Y+cEV0N7k+5VM6o3WQHA5wPWQfzb4f+vucfGhNq5UgO9C6LXvEPOGB6VQEApbdkTOl7wW39INNYxvak7BPbikf2BhslzItzYVtlEBQl7VKlqMDfgYasAHZKmyN937v994XNUUvbVRTobo3dFt1yYoka9f9BXnQNVmC/mgKwLMuyjRig6qGb76nzaR/bCVbEOM5z2T3Jj+mbJ+OIT4WNS8NPVB3DUCmo5J91nvv8F6BS5kN0aIxGSNd5x2d+sKO5osAIVc/QlFCzvq8Tq3vbHntzIyKWUzaeCcYqu2KWM9MnP6WSQfkYKtPexYtZR2wYc2BMcrGwC/qC2R35N9V66j5nqCfz9BQ/7v/kH03+4e3gFmA19XuNx4ZILZTdpURx0YIXPaddxbE8TeA0VbKMivci2bptdo7ZF8dqys25y89iHf8xDd8ruqYxf9+T/vtkvbPyci7+P7egYQGgTgJq5gzY8yET4IRFiZxLtRjxHCvo5mkJruKEolycUxdhADjsSq0FoFFYRHoAyRNZoBrAhj6NdOlS8UxFsxG+FhMs7iSNgjZWXjQZzONMkQTExF6t+5/wkY/io4VFZ2LpAVdWlPOLppSGDlnndGr/6ofi860bWFGdXt+Gt2zsFpOmv5ZpARY+0hDMOtfimBG9dSYyHg/xh8zMnlo/ub8Pu6CIxzMKaOS85Ciy8FPeODxlLJ3TeXmXvQizNBlgm2thZw6/Mxgl00Q4EJRlMol04QQx98zPX51YPEA+uBVAA7nxrFDFAWDGW97t/R+8zsvjhbDsj4BGN74jd/40Zpdi2weW//o0VjLgMn4RBPrDP2mQ2htUyqtsdYb5eDvzqL2TMUztUUBJScCQPQfHUpxnusiI+YUX+hb8+jdOfvRc1Xw8WNpbTO6i8boKjVaNsiMnuiDNMnkVH3KSJgKf0ZZOc7XrE80bH4+//M/f18fZQVbRZm9s0hRc1amAVmLLmUy6SsZYnz4s6NggbyALZ/hrZR5yvWY/iDbzV9zmGMT73eSgn5NcC25NOXjlFXutxY7fYI+sS2ry7jplLKx5haw9MA0rsqCYxgCUaSQ4odbri9r4Rr96lk0m9sUyOYKimXoFZ1llHEAZkYNWjhZRs2djEm0tYbxxan2PTsN5HX9BCJqV2aVgqWBgcmFmQprHBMc5KSVbjor1+cYVURU+/hJthO+duEb6wuYG2A0s4fIZrRqD7ln3/AN33C/nqYsv4Z/9OmW9EGr5gmf0vfWpTGgF5lLXrdeP/ETP3Gngn6ZIkWTZwrwc7GPOsLtnG4+ZV+aA/vYZQam08qAme2mxytiWzZCeiQgwX3pplvbJ95za/lQ1NRck82yKG25nanjZWT02XpqyRpA6b41IxO9sqvTtejb9gX8TE62f588RveyipLx2VYCGHRiYDZ5UCQ6EMg7y2401nRzWZTxRI6i+wOS9Mffyb8c/9bcjDILPihG6QIyWf/aXvX41A366odtZp4VbgSKT6f71Pqub+7Rl0Cb+NI6zY8KwE12oxUaef9cn56VkQKcod+mTqzdearZXENkI3lnixtZgNYrgJCumODuKftutj/nUR/4KrYr6SPgw4lP+Q7RDW+WoRKYmfyWJQZMYnu6Dy0mmNjYj9lX5+SS76Pz6uOaq7to/5I+XHvPvQMJMwWK0injoIXJCKScKFYEn9GKGO4cESwMSCAjdBo8npsM4P0xUgJBJoL0/LWiaIoi47A+ZDCsSKL+N7ZSs9ejS0Kk/J5Mdcv+h6xOFJeQ45RAlyHGKVAGHcMpGmZgE9aitsaco2QBZHhBhO31yoA3/nWrgyirBa9N+1cJGOgrQyNai+JAFdEmQa4tfdevjDoGvDRZQo7je+oqvf3c/J3jsWPfz+0WU2hPvuMw6G+XNDhAAEWT85sTLVrrGMdD4I/nGTmEn+ioNjme2ghQKB1QpB2y3RzlUGfg5+St47IepJzXTkrV7xlFW+mZQa4f+B4vGFPjc/+h9Z+DiY4BCJ4jZI0VTfFCazel1/snODS3MpS2WKaBdHl1U0r5mwBTWStkVc9lbFzCF4cUrefaLpRs0xfrYqZlui+0HM/4O+ckh6f78bt+m7vk6nSski9l+HTPtetTH/GNSOzkjaIz5i25WgaJseNlKZrGVKqwvxtPdMMvZJGoxpqJdk5/ND+9t3VTxGFGFNe5TJbja+8pIyeeRe+5hQNdbS1hYOlnOoAMKvLmHclPdBEJtfbQrigVmdaeTP1tDm+xvu5Cv2a8RT/9z/Bi8JvHAIWckO5NzgBOgDDp9KnbT7XfVorSbg+tn95FHuLT6hpkJCfDZnaIz7xX/0ufba4BEgDhZHLtt62o/5ORgFs6bRrD7pHSrF6TS9/oAdE7acOeDVS/ln/OyZdr6FMBvqkHVjr6rnWXPrem557ga+yjUzL4EvkAXGp7VevTXOMPP4fSk1f9UKr2dIK0QSbc2j65pXwoO2PSmFwDCLKLXdkyM/MunRzYKogCJBOVJ+/QhBxU84mtU+ZITm1jmoAj+5MjLTqc3ZosnTyXTJlHJJLHc737v8jztH3TPWStQsZqGyS7zDH+1X7Bm6kTzDUbNDsvGz7gkjwhI2ReyT6al/fGZ22XmN/PscwjDN1zyfpe/RHPZQdYi2RTWQnktXFk77h3njikLeO3xQEf+CmYwC5Ck+RCW8gASwJX3ilr7wM+4AMenT7mHmPXbrTzfxH5U/bdlKme0XdyZQbI9F/mr+LNLrI1O8P7Aj6by3jOe9laMzigr/jBe8tm0WYZ3dpe7atT8mn1YdFN3/EOPqsA5uO2f+rdd/ndvQMJDWaig30WM8xj8qagvxRISJnYLy7NVUq9q6qcRWKn0JJqS/hBsFwzylbK61SeFqP+YFCM5J3GRHiEgDauNSWmdtY06ZyaW/YfjTF/77aoGE+in+guhQ3NJlI3I+Uf//Efv0d8LUjjDF1c96VzjqVvuQhuNChtJ+QZrQglhnh7wVMY+sfpkB1iG0CR1gT/RK29QyXYKuWeWjAprGPztxZPfK6LjwPBEMQz+My2GZkbUmNDuBOk6AcAgFoz8HMs4lX32XuKllJgM3bmfTJDGLqKhXaVjTCjc+adMQycMb+lx1e92rPxqf5LG5S2JqvA+zIE9DlArHFkgHmHeTGn9o+Xgqnt+bf/T63/ItiTF9DS3PlZj3zUXoq5NRmKXNS5zI5SNfGmZ9q3SSFmHHrG+1IQ2s8xvYQfAhADCK2VlJZxT6PUvcbpXSlJ93hW/4oqAJM+7dM+bf96faGcgUPRkszQlnXSu+qrtqJlnz3u+sSDZU2INHOI2+deSviM5MwsJOvf9gCpzmstk6I0lClny57YmVWj3zMSc4p/1mjYnDPGinabB/eic1Hh+ewca+/3u6rM0VUEQ3FS9C/ivIIAdI2iYIxoFbhFv9rOhZ5kHYAHHW69vq7RrxmVcz34u6zBaN16E5m21kSAA+NE2r70S7/0EVivPx1Re679yQPeta4fc+adDHEZLfQ4mR7/W0/+RmPzbi3i0SKbqwFOZppbfKndZJ3z1elCQQ/tMZxd8Wy1l3Ko06F4pbTr7BlbIdge1k9g2uPyT9Hz5uFW9KHvpcF7Xxlf3mkdZTs4Drmie7ILRbXXAmRT78x1esihPfTsMXl8TD5wMACa5nnNMJ1t4ZMyhvCJtWouZzFObfgfjxknHXdr+0Q/bi0fyljym6NjTGxnQQV2crajuUcj6yIA1G8nm6irMLcDRVsBJjYdWRD90tHek23jHdpn/1gXAkoc/UCaHNnWSwVVvQf/BTQm23NO/c7+bGuhOQSIG1/baiagq810djo6YHrayatsMga84Vm0AMR4dzIoOk4ZQW4CHdCvoIj3FwA6J/9aN96rLfej6bRrC8qt70/2+bzaBd4d6FM/gJ9qb037aPoIMzsFEMR2nYEoz5XFk1wOUDhn35W5tYK0rVWfAwnJZzVbso+8pz40l3hJe/Gc5wQz0Y5drE/Jz3hgBSzit9W+OiaXkvlrxgcZ2nbWS+y3S+zQW97zYIAEAoLwJahCAP3mxBAYjI2ueTzUIbR4EmwybAa8YhwMGQjVNGAJD+mVhKQKr+4vtb3FY1L9WCiH0jq9WxTY/rCyGHKu/TY+4+Rgzss47aNiQKV8irKWwXCL/jc+7yVAZ0ZGKKS0U8CC4nIWmT3NnHm0KrUwQzyHp7FZEBZ1AlNmCNozrEq1h05C/dSgQLOMd89MA9W7RHcofw4LejAOLWY8QUBBvaVqz33UpxaQ8a9ZKuv8XbsA0dEcUvh+iz5x3oEln/AJn7B3JqR72oaRoZWTnANbdCrhDqkUSbFFAT/6Dam39xu9zQealLYbD/nc/aHl/rcFhHJmUFkT3sUI4uDJFAEecA47etBaYDhWe8R+b/NMeQcocYykrwE0XvKSl+xJqO8JSP/PaNGx9e8+PJeySxFoK4CuSIj1QoAXpVydAOsaTTjdxmJPItBmZjrgX+0xbFJS8WCAI96Xhuy5MjmO8Yh+p2BnRk5psYyuCgeSDYzrZCAZ453kAp5sPNoUDQDyeT/ZgRdkoqDBpOs0EtDGOtdec3ft+pwKXD9EnDjBgQnoUiZFUaBkDAWNDvrAsXAWNZDNmABi5odz4ndghLFZ7/6fYOUp/plGTVGoIo3NcdtU6lsREv/P1NMMhCJt0zCpP9q0PoGZjoziYLadxL5XNU7QvyKrxk5uZexpk6wj2xjqt1xf1+pXssRa8ru1gJ8BRB1BumaRkPei8S4OuUwg8z11te/KPDrVflXiPXto/VQLRm0NEX98Y27IAv3Cm9ogN9ftWWUMiUqJTLoPvTyX44IfrGt1WazRmUmYo6tv5IVzx13xY/JkZs5ZC9Yo+Wur0LX8o5jqKflyF/RpDcgYMu/A6WQVXU3+0290PHnUNoPm+xr76FLdfEw+sEUcBdyVQd/vKUu7R0QYvwTWGscKZtuLrW1r/9b2yS3lQ1vL1i2eHfFojZLbbAi1nlxkp5owgnBsOnIAr4sU028VaUyuopEsnGR84GH0nkfp+q53f8mXfMn+BB86w3oGrnufoEU1cWbQT3tTFuE7fas/ZTWQzdYdPd/9+RzknDbJEn+3rSXdSpYHgpbNFABNPnFI2/Lsc3YgPQFYsP3ThW7WDB+E80uuxI9t/8Nznr9E/lWvYj39Bv/qf9ufJpCAFjmwOdoTQOhI8Ow4bajtQM7iB34VPmCLmxPgq9oZM2gSyHhonz85wn5Ez0vsu7nN2lpU1838qcXWdtV8Nzw0M8zzAWZWC1rJHtHGKhvMH5nNLsELAT+H7Ktz8inZN7fNeUbmnn7zE69p/9z77+r7ewcS5nExM63DAEOHQoo4ZBR5zLgS/xBRUlaexbAzFTXjrkVD2IWK5ly4x3MmMxSrTIOJFJWS5fmOSKl/7m8PpT5WPC1HqJSp0vCLHE/U7Fb9bw+WPhg/IehdDJpZCClQwVgoZQYgwY++paqFriVw1n3wpTISiu1hKxWohZ3gLpIz+UO76Iwus+2UfbUZEm4h9acWS3N4av6uWWzGo3+BJitNZtvtgTcX6OHZjM6i+wRsqXil6KKlsQdWTIEfTSYQpq2M6Xi5+W2fpzUxa13Mfa/+nvvaWmPrepxKvMyMjE7rBO3bK+vzQ+s/ZHlGo/t7RePxFRoEKKyGg//jwfpclGDNPDF+SLo+tQczHhF1rA7DOR6byLS2GDhlf+hP2RZoQTbNdN85p+6Nns1LfI+nklE5Lz5LnqWo1+1hc21N2jyX9ZlD7V1re9ps7+pU0hmQRYlaA7OmzFzDbSsoC6m15J5z+kO/2hrlfv0IwPBbX8r46L70S7JoGk0ZdIFbgcqNgQEA9PasdgKmpgEb4KDvvjeeuT60lcFYxphx3GJ9lV2ENx5Hv+qrYmwzAypZEn/meBdV9Ex0nOsaLTOQ0/9491z7RRwPrR/6LJk79cMqszoJp7k/pNsb15SvxmZc5JSxeBdHpLWa07NGz7MzyB1/l32wRqh67lr+OSZfrqVPWWsz62jy6aSVcfo/G6yxXWMfndPN5+RDQFL2R7yyRgjXs+onL7V2AF6tae0md29tn9xS/zYG/NM2zWRmmXPJuJn+Ph3GdHvBKs8X3fVd7VTRvwAS22DqDTwWuJguQ9vqDQAFWj/J0FWvT5tBW5xI74kn9cH/dM3Mmiy4Gb9VWNT9bbee9i25nf5tDNEk2+mSjJreW1Bo2hPx1Tn5N3kVf7t/OtLptyLxZZUAZ+a4Z3/brqEtPDIBN7oM3eMTNCuQ1XaJspfNx9y6hsfq2+x3OmO177Kh0LaM2LIZeqd76Fx6ds0UaEt0dXBaS/oxa0P4vLGua/9S++qQrJqyEi3yDbWJP/XhmvbPyce7+v7egYS5MDFuDDkX/BqpKJ3wXDbC6kikVDAJgTMd5YzenHsM5u+YsdTM0LuZBoeBS7WefZpOWQwTE6Y8vTfHp+9m2pL3pqRv0X/9JkRL0cO0M+KSsa2fGeAJxClYMnT6PZ3IlEZppdqac2quW/wpo94XEp7BiR6BOhnz5mQa+2v75xbLqflbt6Wca+vQ9xklhxR+n+VcuBd9KcUyJaCjFQZFq9WBnsLU32WHhOzjq4rfGM/k7dW4m0rf363HlN9ce+hWxLZxW1fmctb/8Pfs85oi5tnm79D6z7grsm+9TEAm3oj3pjFRv6JJzl0gXeu1eWifIBSdU+iy/pqXnpvK8RxPzL62dtpGlRGQskCnNcV29r13NdZJ1wlAzuyF7om261q5dn0eAsfWrIhAx6Ie8eyU0XPeMuJmOxNkWaPcp/hn1R/dO/lpjUCuz0yePQSiBbya33Vb15STycXVwUKHQA48hh+8x7MTrLrF+rpGv87sQe3gNfI4npiG0gQKApCTR+hB5hlzOo9uOtf+mmF1aP1MmTLXlmfLoGpdlf6b0eh7/TYHvkvPp2PKaphAUPJoznu8vTpbc/3G3/GaPlg31/APXpoZaHdNn1UXrcB/cm11muKPnn9c+2h1WI/J4lPyoT7MDJLsvhW8Q8vsFc6S/93r55Bj2Lzfyj7Bk7eUD9M+aCyH0urXINLkg6kfpi47pK+Ti+Y1ELW15v/qkiQf2+43AYNkbO17v3VUZmHrefIKGdHWBp/X/wIe5FR2YoGhOa7VNi7o5Xm8kUxgixW8s74L5Ezgqr+TA/5vjvW9Og36USbdKfvBfBl7NG3cayC1QElzecjODPw/tO4OBRLS89mc2VvNzQRK5hxOHXrKvptBgGk/NDfr70nnqffcp2/RQL/T83PtzsAc2Zo/WKaVeVrX+jn7cPo03bv6R9e0f+79d/H9gwES7mIwWxvPnQIJlxmB0QpBeBdO9HPv0fPviQyQ6fxRDD5vm0v7+DIEK74yUdfnH+WuH3HKZxoFlI2IxEToO0HFG7v3EGCx9mgi+pRnERD3TVDi+pE8zBYmEFo0IDABPS4Bgx/myLZebRTYKLBRYKPAtRTY7J9rKbg9v1HgfimwAQn3S/97fzuwoAivzrRvM6f23jv4jHeAo8WhKrUuFBjA096oOS+QylK4Jnr6jJPpZsNbwYD24KNtc1IG0xrJuARI0PEitRVzAxIVSX0+rLNT51TfbGK3hjcKbBTYKLBR4EFTYLN/HvT0bJ3bKHARBTYg4SIyPbs3zRSlqsJypjg4p/bzP7sUub+RcTg5rfOc6oCFtjnkeB5KO7u/nj/db65qMFCt1LU1dQ+9+656IpdE09f09NqVAgcQKr3+6abg8d63Zckdh86pnnurn1UabOPaKLBRYKPARoHTFNjsn41DNgo8nRTYgISnc97urNcir4z9rgrDPB8ipXdGxCsamvutZzOrI9sWB+BOztmhardXdOV5+Wi1DyYt0VhdCvv0XPZuq1ExK1cDAayRWbz1HAEBESr1d+yp+5/1ddYe3nPnVJ+j3fb9RoGNAhsFNgo8WxTY7J9naz630Tw/KbABCc/PeX814MA/IqQVEiLcZSXMKtvPczLdfPgK3xw6p7rMkEvOKb55J5/hF4iGVHAJuDaL/fS39QFA6BjPS8gBqJgnUyhItJ7tfkk7T/M96zadtuw86yDK0zxnW983CmwU2CjwpCiw2T9PitLbezYK3D0FNiDh7mn6VLXYGaqz086t/aqv+qpXOyLmqRrUU9TZc+dUd/zjsXOK5zE+T9GwH0xXZ52DCiMeqj7cZ7N44qU1Ehps1YdnscFnvaBpVfz9btx4GbiAfpdWXX8wDLN1ZKPARoGNAhsF7oQCm/1zJ2TcGtkocK8U2ICEeyX//b+80xoq3Mfgl8b9OtUrslkAACAASURBVK/zOv/fueX339tntwfHzqmeZ9YeOqf42aXIkxtZW3s4tbPuQXUp5vaFjofTu0v291cYcx5ZuR4p9uRGej9vOnVO9f30aHvrRoGNAhsFNgo8FAps9s9DmYmtHxsFnjsFNiDhudPsmXui83FXR+rQucjP3ODveUDnzqmue8fOKe5IvXsexlP9+s6uNojOoJ6839995775zLnBr5kLZTV0lvK555/m7ysKOmlw6pzqp3msW983CmwU2CiwUeByCmz2z+W02u7cKPBQKbABCQ91ZrZ+bRTYKLBRYKPARoGNAhsFNgpsFNgosFFgo8BGgQdIgQ1IeICTsnVpo8BGgY0CGwU2CmwU2CiwUWCjwEaBjQIbBTYKPFQKbEDCQ52ZrV8bBTYKbBTYKLBRYKPARoGNAhsFNgpsFNgosFHgAVJgAxIe4KRsXdoosFFgo8BGgY0CGwU2CmwU2CiwUWCjwEaBjQIPlQIbkPBQZ2br10aBjQIbBTYKbBTYKLBRYKPARoGNAhsFNgpsFHiAFNiAhAc4KVuXNgpsFNgosFFgo8BGgY0CGwU2CmwU2CiwUWCjwEOlwAYkPNSZ2fq1UWCjwEaBjQIbBTYKbBTYKLBRYKPARoGNAhsFHiAFNiDhAU7K1qWNAhsFNgpsFNgosFFgo8BGgY0CGwU2CmwU2CjwUCmwAQkPdWYu7Nf//b//d/dNvsk32f3X//pfd9/2237b3X/+z/959+2//bfffeM3fuPu//yf/7P7Zt/sm+1e4zVeY/+/+9z/P//n/9x962/9rfef+e6S6z/8h/+w+07f6Ts9avPrv/7rd9/8m3/zSx7d7tkosFHgMSnQ+v7f//t/717zNV9z30p/991/+S//Zfftvt232/27f/fvdt/5O3/n/T3//t//+91rvdZr7f7bf/tv+7Vu7XvODzkx23nMrm2PbRTYKLBR4CoKfMM3fMPum37Tb7r7X//rf+2+xbf4Fo/a+o//8T/uvuN3/I77/8mwb/Ntvs3+7//xP/7H7lt+y2/5yJaZto/vs4P8zc7xvXanvcKWYSOxfXy/XRsFNgocpkDrZtr/1lU2BB/Dxc9wZZO4h3/gue/yXb7L7j/9p/+0X7fWorXOltnW3rPDdRuQ8AzMZaBBjsa//tf/eu/0T8W8KupAhnPDp9Ap+xyUnJgNSDhHue37jQJ3Q4EAAmvYZV1P0MBnAQcMaQqa4d2ap9TJhkBDxjjFby1noN9NT7dWNgpsFNgo8NwpIACSLAIssE/Iq2TWBAimw+LvQIecmN5eoIT94sf/fgCrrs2Gee7ztD3x/KPAv/23/3YPBrisHWuJ7VBwkn3hCrQLWAAkfO/v/b13n/M5n7P7vt/3++7vOQbuPf+o+myNeAMSnoH5DBTwm0J+wQtesAMmdIUC9j9QgONB8Z67OByEwd/5O39nj+J3ESQEx5aVcI6C2/cbBR6fAtYoEMBvittVJM0a9Ln/gQPf6lt9q0dZRhS2CIDri7/4i3f/4l/8i91Xf/VX7770S7909+mf/ul7Q53hLmKwXRsFNgpsFHgIFEhukWscFr/ZGOTbP/7H/3j35V/+5bu/+lf/6u6Vr3zlo+gme+ad3umddj/2x/7Y3Y/4ET9i7/SQhYACvz0beFD2lrFeGkx5CHTZ+rBR4D4oIBuIHQHcc/2W3/Jbdh/6oR+6zzB41atetXvxi1+8+7qv+7rdd/2u33X/vfX6WZ/1Wbu3fuu33v//YR/2Ybt3e7d32wcuAH5lAvluZhrdx9i2d94dBTYg4e5oeS8trZkGORorSEAZU6wu2QoAB4r63NYGYEEKPRSSUNkAhHuZ7u2lz0MKWINtT2p9AxWs8WkMl37oHmv2a7/2a3cf9EEftPvTf/pP7/7Vv/pXjzKLZDN0XQImPg9Jvg15o8BGgSdEgZlJwC5hWwAAXGyOz/zMz9y97GUve9SbMi/JQFu6JhhKVv60n/bTdu/8zu+8/31o++Z//+//fd/+llr9hCZ4e81TT4HW6N/6W39r96N/9I/erzug3F/7a39t98Zv/Ma7f/bP/tnudV7ndXZf8iVfsnujN3qj3ff4Ht9jH7z4B//gH+xe93Vfd297BEYA9tgzM2P6qSfQ83wAG5DwjDAAJN9C7cewShUMVSyDgLK+9ILkU7xFCBIGnq8ew6VtbfdtFNgo8NwoUOaAdQjRd9k7bE1a15B+91jb7TUGGNrD+It+0S/afeqnfuo+ItfFSHd/hkBZDs+tV9vdGwU2CmwUuBsKkEdkF5nmtwioAInMg/d8z/fcfdmXfdk+K6uUahkIwNBsk3rx3b7bd9uDp2Tid/gO32H3s37Wz9q967u+6+71X//197aKS0TUe8pQuJsRbK1sFHg2KdCWorZHGuX7v//77z7gAz7gUZ2SdR1GiY/8yI/cvfSlL919v+/3/V6NOBNUeDap9vwb1QYkPOVzXhSy1OYABMqyK2djDlUqEkSxfdfHyAA1pOg5J6VX+11xlaecfFv3Nwo8aApYd0Xg2lqUUSxaBxgABkg1lGlkPTPG//Af/sO7d3iHd3g0tgBGz7jKcNgyEh709G+d2yjwTFOgbEfyaW5B+AN/4A/sfv2v//V78ABg6ruZVWn7gr3bPiszK3A0grnnJ/yEn7D78A//8H20tOyEue3rmSbuNriNAndAAb4Ee78tlpq0Nj/2Yz92v0W6+kvVTPD/r/gVv2K/DaKsHz4EUALANz/b/Ig7mKAH0MQGJDyASbirLlC6Lgghh0H6Hsfi+3yf77NPPZJu9G/+zb/ZK98KEF3ybs/97b/9t/fPu8pOmMWQLmlnu2ejwEaB504BAEHZCD0tK2Gm9FLiFL5MBHUQ3uRN3mRvfAciUuCU/1u+5VvuUxMDBWeG0XPv2fbERoGNAhsFHp8C5BAbpXouWvq9v/f37n7H7/gdu7/39/7eo4bLNpBl2RZLdkzF2/xd8Vj2j33bgaXv8i7vsvvtv/237+2htoLNwMvj9357cqPAs02B6h9YL2yQ7/k9v+ejASui+JVf+ZW7X/Nrfs3+MwDBK17xit1P+kk/ab/dQcDDZ3465cF91nuZls829Z4/o9uAhGdgrstKqApxiB8nAWBgEUMDOwrOff7ueKVzJFC4EYjQ0ZHtXzz33Pb9RoGNAtdRgMKtHkn1TNqOYB0fAvN+6S/9pbuP//iPf1SMTCbDT/2pP3X3CZ/wCY8MdinAjPPt2iiwUWCjwH1SgP3CFmG3fOEXfuHuZ/yMn7EvFs3m4IxwYiq6+If+0B/aF1X8/t//+z86Bvef//N/vvvcz/3cfV2EMq5ERZOPbKA/82f+zO4n/sSfuG+H/bJty7zPGd/e/bRRoO1A1pS10yluxtHWpPyO9RS5xlqNtq2+2tM2++f7uwEJ52n04O/oSMZS93I4SlueC7x75rn0pwZYGmDI5NxfWKHH9dglz+hDKdkEiPdWXGW20bPtxUrBJ4yAIVWpDyjpnllobj2WsiOh+nwt9lKFe23Wr2iT4dI+Su/xmdRJl7aMUXTkXP/dLypsDPW7sXpW/2bRGe8q40OUZj32qkr97YNv7tYCUu1p09cE9zzuahbp9A734JPmTLtzf5x58P1MRZttdBxhlXgnT6x7Uvt/8uC5/k/Dr6MOJ9/OQoOTL43BvK0VutdqxH2PBybN1mKmk4aNdd3z5x79uQtH3TzahmQc8VJnN89tCfXzn/yTf7KvXI5e5qojz5zYwPiOF9Y+z/mqCKvf1V7w/Uw9LqIX3Xp/DgAalA3hnc3fof2RrdVoO/ni0PpFhzIqWj/JvFKhgSe9Kxm2RiH1OZ43l9Zh4528pV/GSWbE5/NIzblG55opytoYDo1l8lPb0Y4dT9e2lfjAb/Or3d61zpN7bHuRkRLd0KXjP1vv86jQ2nqSKeCn5Id+6DN5O9d+9LRFz9wYE/r723y2Faj6QYfkV+eZH9M/5+S3NudJAGuEPRmRse17vDrnxDuOyT/t45FZ+2jyZus2Xp/r61C0PxCySGE84f/6uh4te2sDKBlinAok/vk//+f3/IpGriKdqr+bL/Jk2ji+N39o+Kt+1a/a14WZxWlrSzZmMnnOmXfMCvLkRLIgWbs6P/N4yvrv/Z5rmwY+TNcZi74XhGmepm5svU0en7ZCqePGNvVXMkSb/j60fo/pt9WmOiSf47FD/LE+j5Z3qZ/nCUXJqta9funTjHY/V/tI+2Xnat/cJxOSk/ir7TM+i77pE+PFY2X3Tbsu2h3Sab7DF0C0aWesvJit2lr1nnTmfdt/cy1OGbaeyHBMvp0r9n5r2bO1fzcU2ICEu6HjvbZySyAhh5JxmwFEkCW8VYNXqVWKk6iAo184bgyCH/yDf/B+j6LjI3/AD/gBexpNh28qN3+nKDgj0rkpZYpqNQAzyub+8YAHgv5QxgTDQXsU82u91mvt22V4apuB0dFSf+yP/bH9OCCu0sNf9KIX7d72bd929wN/4A98tTmehsSKwM7+e4iSMO62hpivwIUMBVtPXvu1X/vR/rEZWdGG/qN7TkaO2XSwO+83ZXioSi7lRQmhbwbjbIPAR8NAk7UfnhcBsudU3/3fvdoxh9OQ0W+OsDa9V/8z9DkGl/R/KsvGrwDXH/kjf2T3+Z//+bu//tf/+p6eP/2n//Tdz/yZP3P3eq/3evt34juX6sG297gYaxmJ/s/w8Nl0NKcxfcjBy6DQXmeTr87BXQiFjJnaMqcBWF/zNV+zX5P4q+yiD/mQD9n9ht/wG/a3N/+//Jf/8t3v+l2/a9/PwIWpwL/qq75qX5As5Z9xm/E0t0Ktxpz3zOOf/P/3//7f38/BdFJWQMa7rKEcXPeivz63NhrzdDRy6KeTi0Z4Hx9O8C/wy1r3/mTWuq0j+TmNerztebwqSko+/OW//Jf3mR768N2/+3ff7wN1Pja+Q/9DgMVqmJeWbY2oaG0O8fBnf/Zn777oi75oP2RVr3/KT/kp+6O1zAteJEvXK1nqHW1lm2d+HwJcjT1nNv5vTjvJh2xYAcy74OVDbUyH7pD8wAuH9tF2drnfhzLrtDuN3Ma4yi88cY38NqbmeK5/OoWeyQHNCVz3B18i/7rHHHsXeUZHOZL5oz7qox7VDlAE7Uf9qB+15xvjJNPICs9MedBaNMdoO+W1dwTArM72LXigtWceyaG3eIu32Ou6+qvvCi5aa4q2TeAteT1Byn/5L//l7n3f9333Jz1YH+Y9HfYX/sJf2G/tclnDfoy9drwXTUrfnkdRmrd5AkRgaxlj0QptyVayQ7/w5upUude8TPAz0Ba//MN/+A/382qe/9Sf+lN7ufLjf/yP3/edbPgxP+bH7PV348jR9e6pU+PreOGQfsvRPSaf8dCl/DHl513pZ2NMF1fPS59WsOtx7aPWLpvme32v77Wft2SfYp9kv1OPbBdMZ33Kp3zKHgBgF6Kp5/zWFnkS30TTc/13Hx6lu6ojkK0S7QswxVuHAJz7sP+Md+q41mK8cIl8u4Vc2dp8shTYgIQnS++bvO3WQIJOZwj5Tdjav/iX/tJf2r3Xe73XHnUvctIAKTSC10XYiBJQgqVEzQhojoLfBM8LXvCCfWqjaxZYqu22bBRp8G4Cl0BLeVI2BLTnCdiMo9oAgFAAFAXni8LWTgj1dDa1+aZv+qa7D/7gD97vL29vZsdgnup/7wMifMVXfMW+H0VqM5ApQQ4DI2henBhOWqdv9B2ll+PXthX91vY/+kf/aP9b31ZD0BncjBFGLqWFXhkfjDhAxrzMH4d8Vv33PQfd/QEIPkNP82b+MrhyXDlLaJbTSAkzCgELl/S/KDcl6/ih3/27f/fuj//xP76fqwAR8190lvGoWvBv/s2/efcGb/AGr6borJVOL4kHi3rE537Hv80Vmno2B4aTwJD4yT/5J++dSQZ8hmGGSDx27aLP+Yina09/ZqSMwaLAmD7rfxE9jipALOW+OrfmndE6r1/7a3/tfp/yoat9yXjM/uM/+Sf/5D4K5fJuPMOQtNb1Xb+9s+he67eCaY0rAMH33lHGRd8zyvGSNjnW//Sf/tP9O803PgBeftzHfdz+s4z3eLEx47lf8kt+yT7qmXxyv/Xg/1lYirGmrsTv//2//1E9CvdZM4Ft1pi1/X7v9367X/ALfsF+PvTX58ZjDcdnRerII8dm/cJf+Av3c+S+spD0JQAEvQBg5JMK9NrKCXEffmuN64+1B7BtDba2Jv/Ev81r8vXt3/7tdz/35/7cvfNrHVvbU0Zfy8Pnnj8mP3L0yCz8hFa25ZgH+uev/JW/svvoj/7o/dwFqpUthibW7Tn5dY38ntv+AJrWkbnFh94bzzf+eDnn75z8Mz9ooB00AJ7iyeY0vVsEnlwlB5zfDkB0xVvJep8BrukyvNiz6RB6im58UldO+Tu+4zvuFFlsDVgH+PALvuALdj/oB/2gR3K8rArPoc8KetENP/tn/+xX6z758N7v/d477/D3rA0TLckj8qFAhVoNtolFw0CD/vdczqK5ppcAtvS4eXV/6w1/z/3l2sgZDNQwdoCJq8yo+AcP4Hnywnd/8A/+wd3bvM3bvFo0PlngmZlZdUq/edc5+XyOP26pn5Pvgb/JPeOj/8jra+wjY59AKnnxSZ/0SXvZ3LoLfI3v9IEsNn9swnd/93d/NbBzyhN8VpHCnp9ZFmVb4Rd8w7ZSKBlQaK3HP/grUEE7/i4rFf/fl/2nf9YgmSPbR5/Ilhe+8IX7z87Jt2lDPil5s73n7imwAQl3T9Mn3uItgYSU03TA/ubf/Ju73/k7f+fe+Wa0TuM6AwkR5mkR7rFH0R5HDmVRyxUJT1HkREyDl4Am+HMYfZewXw02TgelS5AXHdJXQpfA0zcK4xf/4l/8/xl7pybwz/25P7cXkjnFl/a/iMZs27Pt46QMy5CgeHJyooN+B264rwwR3+f8lJbfO1K+GUbv8z7vsy86NS/v9Zw2Qr1n9DYjqyJXRan1z3NFeQOYZttFg0r1m1tdcvw7OqhIedGzaazl0HAaRKzaNjOdIm1rozOKa+cjPuIjdlJi55Vz2bqZRnmOS7zVO6YTP6Nc7mOAyl55j/d4jz3g1HUXaXvRtUh9RmJz5V34XL9f9apX7Z3pSZecehH0NVPFsxyJT/u0T9vvL3YxstHF/DJsOBQr8JCT7llrKR71LlFAR0NVcT2DK5pkEAc8oL21tBaTLBK9rnXPafODPuiDdr/tt/22/Zhm1oy1XiYTozBAokJr5oRzDpBIRumTqCfgqct6e8lLXrIvMtsa93vKtMmH/v6Mz/iMfaGpmRWVXMoYN07p1zKfpmxr/+ihz8y94lUiY+Ynw32ukZ5rK5j3JiPQuChv9+VooFXbOor4AUR+3+/7fXt5sAKwp2TjNd+dkx/xuTExXAF4IsyrnjCGuT3rnPwK+Jl9N1dru8fkd6CRKDgHYBZAzVmdMq33BNQke4/Jv+giIwYwAABL/sRTK+jpHRwScu+d3umdHs0hw969+L0tQass82yO/TXz+VyeJb/wvyw367nAgL/JJQ69z4qor3KsdRm9ge9Agx/6Q3/oPjvD9+QYkIys7jJO84wH5rrG82wF98saKvo/syHm+LRvnjo1Z36X3E4OlYqfTqN3rWdH9XLA/LgAQrapNT/anrylvy9/+cv3xe3K9vRcTqz2y9g8pd/QYMqeVT5fwh9PQj/H68bY33ONPq59hDboTCf4mw7/o3/0jz4KZB3SW81FwDeZ76hD82Au8Q85FV0KUE0gwd+z//gDH1nj3u9iW+GXtmwZdzaO9Z28fij2nzkwbmuP3QX4tVZP9S/efC7yYrv34VFgAxIe3pw85x7dEkjQmYn428IgzY4TMSPP7suZ8zkhR1ASeIx/AoWjYYuACKYo3txL1z7WuReU0UMxGl+ZApM4lN50mjqlQhs5WoR6x0TNZ6G9P//n//z9RxSDvjIetEG51m6pW5QtwchREaEEQKz7G+t7Bk1IeaCAdvuZVar1gUCdIIzPGDgJ4ZUpVgGcIeT+DIj5Dgg3IIfTFr8Usdb2ajhnlFAM09Coj90/0zb1IRrMKGBARmPAH/pROqDPj/U/GnO83u7t3u7R3llGHsOqvdHmrguvaN/3+s8pEm0NIMnYKiVcpKi0xfjY3E3DrchtEff2vOpfjqwoBqM3cOQuzirnAOqfPmcwa9d49SFHj4NqTWVcANL06wM/8AP3Ua5D+/UzTKxp6bIZu80F4ObN3uzNHhVpjU8DFv7G3/gbe1CNM+VdnSQh80VUG02tLfxjniZPoG/pv3jKO7XbFpOV333vO+PWb9HfH/fjftz+71K+PSMazOk+dKGXvgX26JN3m0M1JBiTzZ1IJJ7DqxnTyRfvLOOj76KZbV5qVBi78aF7ck4GBQdhgjWzn23JWiPo5Cbn6A3f8A13KmV7Xr+8g0Nq3spO0f/pFNV+xqw+5fyuNMLjgZi2pNlucevCWOfkRxkIxhzfidzKKulCg6L/bVnznXnFk6fkV20c0z++PyW/yQgg1Cd/8ifv3+fSn9KVZx/LZFmdiFPyr9Tgt3qrt9pnX3hHDop5rN+tHXKi9Hb8JCXbNqOyEtAzmdopTt6f3puZQ2tK/sFFdeWH+o/n8DVwSD/jd00DR4EBsy/rFrIc/D73v3FYe7NugfZmFgBaJNP8zkGdsuov/sW/uNebrvgv+mf/+E4Wxw/7YT9sT0fzsgKj5qX7k3vmiW2Ft4tSu49uC2jVNhuqbMWcM+Pww4YBYgFNutryVKboKf2WXjsln0/xB7lC5txKP6M1OnlHNLWmja112TxOVnwu9lH1BmTN0pVlsE6boranzZkt5Pdv/a2/dZ+dG49NEOFc/70HD6AhcMg1ecD4pgybmTH1677sv7by4CPrz1gAgut1rn9XipHt8XumwAYk3PME3MXrbw0kENgVOZIyLjI2jR/OzK/+1b96Hz0gEAlb6feQ1fZrd8YzJcoJ/z2/5/fs20zpzf17BO/cl97f3qMvRUxCeCkZ7XPyXTkDpVAXmeeUcTCh/tLRPaMPIjUuhgzHyxYM7/G5tGKOaClaFK52pdVyvs71v/ktddr/jdWzjA7fUUbG7buZQjcdfOP2vb64f6ZN53x0f4qsjJKf9/N+3t7Y7cpw6Lf7K1R2KO0zQ6v6BmVC5CwXaXFfyrZ94+jYfZ5rHrq3aJP/1/77jJNnK4dxezaDj3EtisyZRTNZLq985Sv3P64ZzdEG5Wxsa2Qpo0N/M1bWCEipqvHisXWrOrj97Z4/lHb5OOu97Jr1WbQqWi7TR3o6ha2vjaNIjf74ySCfNHDPW7/1W+8dFc5F24rs07V1YaZqaj/eYsA6K3penHTGN752RdsV9JMhYb22RluznvGdec4JMLcZUkWc/ba15M/+2T/7aG2iE0NQuqn7Sxme6ZMyJWzZmFkGACprI5rIuLK2Jy+TF6Is5B8aiBBLLxYR9F3bLMgLkWDjndlK5KHtIrI/4vGyedBRJskP+SE/ZP/Ov/t3/+6+yry2ylry+eu+7uvu09HJ1Yp0tWZm1NFnyQbvYBgX4ZxzFdBh3P5eAQw0QZsncR2TH/g4kJf8r3jq5K3o2ZYYcpUzGqBa//H/Kr/Ql846pn/OyW/zbltTGTSThjk8AY21pegp/iGPcvaOyW/PAK7pVusg8ICusOZf9rKX7cEE/PDhH/7heyCzbR7uFx207Sae8Dv9iR7JvLk+0XhNF78VD2S7qD0iGhvoXB/pao50Mie9U5BhOpHJw+aitucaCWxAI86P39UuQo+AGXyCDu/6ru+6t2HwU30IUNDXMhdkfghOBBZ5ZxlR+LAsioCTgD26S62LAhfpLFldwDJj12d9kfFiPruSsWq0cEInjaYjfU6/TTlX28nnS/jjlvp5ruFA8xz8dWvf49hH0QzAbBukK52Evk47sk0IGGc9Ac9lH0595Rk8B4hw4kgZSNkaZUid6r9n4uX0gjkP6AmY7Dtzmn11yn56EvafNYS/je+X/bJftteLAQcVrjwl324lW7Z2nxwFNiDhydH6Zm+6JZCQoCXIGLDv8A7vsE8PJKCK8HI2KNyK2zVQgtD+VUhtgrd0YEYqoTuvBLB7Kx6WAGKsU7hF3Dw3DQUGHUUw96USwoQtB3PuzwdiMA7m3j+GGiXN4O7KYBDN5rBMBFwbjIepsA/1X1sZETmh01HvXdpJgfnMOBkq3llEdxpEa7pcz5ZNQZCnwIoWdBb3NBpnmmBzXZ/Rry0Xs++lhLqvwkL6mPE50XP9KnV69j9gofk91n/vEoFE6y5zKWKq6FF0y9kVuWWEfczHfMyeP0pTZQxIW3T/jCR5zpwX8QkwWtPty8rh2Eh3rT6IPqEzp4ADzpnX38lb1y78eGyuO6i/ehFS9KV4/8bf+Bv3rzFP0VK6pTOe2x7QvM9MFfTVvjY4Jc1HBqQ1jg/c01x7j33qjOBScXPSHDGp4CXal51SbYmZJm+e7HuOvzPGGPDqK1jv8Utp2NExZ8C7gJJz24n506fSkeNp4zIWtRU4mhmo5hl4KAMhkC6wNPDTezn1v/JX/spHGSDuRQPZB2UBVbNlGn0V2voTf+JP7OsczNox2sWT5M5MufY55/9DP/RD99s31mcUfRSB5NwkB/GxeY3mM50eTdVOcX+yB009I2JtrXQ0aI4OugFlbGG75XVOfphbvGIuzLv98kBRfweOKYoG+JlydUbti8IbxwSX13E9jvwGTIlGzhot2gU62YYlSl3mT/xsbvH3BB2OyT+R6U/8xE/c78OeFxkjHd48Gp81bh8+WdbaLZtkAhmzKB2akmtd3Z+TPdf7LXkAHwIRgAmtIX0xJmCjNZ3TPME5z6Fh69TvmSXo+TL9ThWOLEXd/fGAOTOnMgCAfwC8eCpdk/3BkQYCFqFenczmPRrWF3PINmprh++tdXIGTxXtTY+bK1u62FTkV1sqPAd4VP9IH9xPL5TJdk6/rAbXZwAAIABJREFUnZLPM7PiEH/47Jb62djI8jXDo+w3c3GNfVS2GD1ZwMhn2Q1tiy3jxxywJ2dNpDJL6BGgsPVTwOlc/+MF9rCMRuOiMzwvI0xtI3wX7Y1V/8zpzMa9L/tvyoWyXg/JilP9u6Vs2dp+MhTYgIQnQ+ebvuWWQMJEV1PmGSb+l/YHiaU8Z/X2CsdQaJSlegTT4Cd8K5pVVL+IYI7TdERSxjNy5LMZWS3NrijPjG67tyJkIhAzykloc7o4q2U8UCTa1gaHDQqt/bmHnsAvxb4U7pyujFa/o6G26u96XOG61WHWF8h4ajz1o1R3ynRmFkSj0lRn2zmTc393Ua7Zfu/MMFmjapSY5zKqjNO9IdFzT2cZIfWnlHLPdP+x/jO6zVfOVA76p3/6p+/3o3tu7j3UJoCBYzirf3sPB7Pjv5qTgIj6PzNA2lbjHRnVGZOixozLNUOhLTilLx8CjZ6LMNCHquj3XMa2dxX1mLTEO7/u1/26vfObYR0o5r7kBT4xh9rB485nN762F+AVRVUZN9NY1wanJeBwzo1tEpz1+CK6oYcf/3MMJjiwGuDNgbXSGDOaS/+39swvMCLgqjXD0LOFak1jVg3d52iGH9oGog7Cj/yRP3LfZ4ai8cogMBbgpe0SosKdDjABt9Zi68G4mvvkmP+NGb3nnAFuFOUjQ5oLtNUv42QwKg6H1wO4mudkU3voW/NlKvm/tWW81WrwnHv0M7DSffW19dWzcz08F7699N5L5UftAa1F3V1kLeMfmJScRY85nnPyy3On9M85+a0P6BsvJV9n5Lkod31uDotCnpLf2iZrzJU193mf93n7AsGyD2SouNK73iOSXMS2dWUOJygQyKfvvpt7vtsSqN05N5fO5+PcR0Z1klL8PHXmoTYnSJBsK0V9bvvp2TmWtoT1rqm33L/WBXASlSyz3llqeSCOAAvQre1x1mqZRBO4Wo9FtNbQvzVnPmzXknkwMyBm5Xu8KuihoGTXfEfrXluBwOmg+GHShDwIBDsmn0/xBzl8S/08nWh0cqXv9T05Tmc9jn2ENvSFrXjpkeZD5i0bAz+0htHVHJDLttABdN0PMFSHo6yC1ti5/gdQmNOP/diPfcQLbGoZd2Ub6IN7A5X0O1l3n/afPsVD6ZAKxFZw+Jx8exyZsT3zsCiwAQkPaz4eqze3BBJ0iKBgVENhCa/SrXzHyBUd5mhQeH4TKClugtRRTFJ3uwIUvviLv3jvjF3b/xR8EarZxwRxIIgK9u2RngYDI01UcO4JzkApRX3uITaW9mOf67979aMU4pz0mVFBMbjHO3OqjQcd+zyDIYBlboFon3AKL8dCGrfU1rXY2sx+yPltvP02d0W7ciz6Hc1T7Pp4jP7G0Fhqb3WwM6pWJ0yknDKfWRSMao7vdFjjLeNH506uyCBFH4XKRI444ik9fcvwix/Ms8+1VTRxdUr9317oSUttcUI5ndExA3Kl7wTp1u+m0VnRpQx/fZvR8k4/QAMGuYwMUa34awJYjXsVNIwj20TaFpLRCQAUAfb/3KdcFCpnSN+k4vb8BPhyvGcmiO8z/pInGXDxQIbjKaFoS1XvbJ0xwmxTajtKa4uBrpCgy2f6hU6yVQJPyobCC8kwck1ba3+qeTDnQsSw7Vzew2mRDUB2uiYgoFYMMOHUJRoqw2N9Fv8r7lWmVTTWR3OVbDBOQA+Dv6wFbU1A1ucVsS06i3eKtLl/gifTEZmp5Y+lvMaJQIfkR/rHezp2dspt4+LoNGb9TLaUYYIWydTmvbXXGkkm+7x11ngmIBQP91z1QbRLRrUNsMygHHh98b228JN5m+M4Jv/O0VR/03ccIoCYviTvrWkZL22tK2ssB3ZGz+NNz/p7gqEzw0ifkgWtEff6u+2K3pPTc2oM6UT0mNkRgZM5hxM40F6gQW1PoLS5TAZNueO+9JpnAwWySaaeSa7P9eSZmd0wU+/ns4G908mPF9DSXHE+XXMO2hoX2BdQ1bP6a+uYlPvJn8ZkS1Y22lwHq0yYvDbX9uPI51vr52T6rOEQnY1x2mjo6P8ZHIhGx9aXNmQ0VcQ5PvO5zMPAunPr8Nj35+yLskeAEMYVEK0fZd7dp/1HDpBlK7jWukwOOK1EVjJ+d2/AeADr48q3x6X79tyTpcAGJDxZet/kbecc2VOG0CUdIjTsx4SaEgzTcVJczJYCgmI6D1Oxi/hRcDknCSXOiK0S1/b/FJCgr4RaAIF936qmZxgnEDtT233GMrMrHOklkplQjGZSMTlPp/rfmIscJ5QJ4CKc2qVEcqS0X3pqY1sdzRBpzxlDffM35VVUhrNRWiDjpjTsHGR9f8hAgsgbR09mwjQKpJOak8lnfS8dUaS6wnw5VVK42yJR9BlNAmbQAT3ai52zMQ3n3hGwhu6zOJj9gR3rp+0i1dPRqbjSXHscee8NkGlO8YkU1aIlZXP4Hl/37mmMGgfn2tYhz06nsQyF9cg0fclpnWCPrRrAKM5yhqZn7YXkCOtXdLKF5uf8nJ+zv887p9PS+HPG7wpIYHg7Bs2VU6fPUvW7cizIGvOjD+jFIajPGaC+i0bJBnM4HVEyQqYGEIMh7b3WIcNP0TUAFz4qe0Jquqh5DkzZAbId2pd7TA7b5vHDf/gP338diIeWpbb33DEgoe+NbwIh7m9cABEOaHKCfPaj/gVZOcG92cZ0PC7RI8fuOSW/RdjtS7aVx3YBmTbxOh4kz+vTdKq9S7vW9qHaJ61L9xl3p9Jo2/zGDxNA0d4KJFhjCn9Wn6d6GUAPPAHkW89Wzzma9HhcQzsHE98Bsar4rm0Ai73f6zn3xuY5afvWYfIx/YM/y2KZQFE0CRhOTsyaN+ke/HNpscbpjOv3BNV7l8+t4/ZczwyDaXeshRgBssl4bUx5nFxIbsyIveMjAZJ9JmgAhK7uAT7BG+irCGq0AWDaelTa+czsmcAumcB20EYAjnHj9UDHyXvpOXNFJgQY9V7vseVBpLy1nt13SyDh1vqZDDV/2Tf0HVsAbZLPbR8LWGhbZzrTvB9bX2jl2E51bWawBJ1tVWz72OPKtwAdc3vIvqBr2JHAvrLu9EUwAF/EA/dl/yULA/tbD9Hf/44CV5TZWpsZu3ch3x6X7ttzT5YCG5DwZOl9k7dd64hf0il1Ahz3WIp7BhUjbBYzW5WfthkanQHuecKHwFEsT4retf0/ZYhSDqG8hLmichDoIjYpj2iQUp/OIUNMxgKDI+VkzIza3/SbftPZ/mccUQYVVGTcVplZu2VxhGBz1tCobRrHFEkO1AQSfMaI4wDqX/v1oMaMl5RCY3/IQIKq1IpYFfVFp1m/oOyBjApj53TYxoDnMjLQlZHl+Ev8wtCrTkP8GAiTY4yGGSXRn4Mg1died2nVXYx2c6WImnYDEZrPCUz1TMbmuq2le3P2OSP4bq0iPat5azM+rX1OvdoJ01nN8aht/xs/HgSYiZLN0zxkOIh+v/Zrv/aez/XVcVlSOmfUwX2ca4Z2abVlASUTHifidU42MfYY1bNwoz5aW95nvZFR+g5Uq85J0W9bsGx3manfM5W495tb4zKmtgIZK3kBBFIrQWpqUcZ5RKOMAoBHsqN1p83AhmPjROPqwgRA6IcML0BO1zEgwfi9wzayopzmF09pGyAn4wRPc9rxBRqh4az4P2XssayWc3N17PtT8tszxladF3xoDVpvnLFApO5b+9a2pOQ62vuZ4CvexSMVYpxAuXZPAfG2Wdhu0TPNre181ROazgia4y+p1Hg0ufW4QAK5iK/SqwHW1r5935zc5Fx6NvkWSOC3dvDxWhtGX/FC2QUziypnPuBtggjotm5DPDb/M7vLPQUajCWg2+crUJRMLmsvh7n3zKwu76AjrYfms9T/siEmGCuLkn3SZY7VRerZ5AUbwLbIAilqKdFZ+El7ATUBrtFcgURHSevDrB9F9uPHY5cxs13w/3TujEtmqCNoJ8iinVsCCU9KP89tsQFYAWDZamvUfM26tNYmKIo2/idLbV/pHdoPbLskq+ac3DtlXwAAbSmcV6clJRvOZSRM2sxMgbuw/wJpk2vROLDR2hegmUdsAzM7ES158bjy7Rxtt+8fBgU2IOFhzMNVvbjWEb/k5dUCSClNJZ5QyRlOWRLSRR59N7dElOZJEF3b/1OGaJHQlGtG0dw/bywJ45lCN+myKi/fufeS/rt3jn115HtPwpYyqB/nMhJ6NoeXkZ3z9+Zv/uZ7B8n4XvKSl+xT+3Ma/c6RfchAAiMPDWba62romzs0DSDIwIg2oegcv5zk9pLGl9OY43R0jBFAIt5grGVAcrY8W8qwdynAyEFg2Eyn2b2c/AkEmN8MfDw0C6/pJ+AqJ7jCgd7hO+sFXaSyuocDADAAuLgCGPSbMcwJQ59AlQz/+jjBP+mJIjTxtvaqIeBvhm8ZOsZf5FKmB4NiOg/9fUsgQZ9Ec2St6DPa4HfRflkpRTDnSQytLfuaOQeuWaRtRlLJDf0voylHYkYvFdhyUsRqwFe0i5PmO/3S1kzNvUT2ZogG+qC59d4eVG2cy0jAL90f/1gL2tY/fQtk0Z7CWY757ZoRqCcJJERna8W8dcLO+7zP++wzJgL/3Dej59HD5823v9MHU26W3h7QM2W1+04BCdKfOQJoV/bbWmwvR8e85zhOWnvH4xrazV/6zDsU6rOOvQvPtP1l5TXPzlo2fT+36qxHEVpP6iIBcByXCoSTMTPryGjnEBh3iNfLJpCqTz8FhLjXfHKsy9xbn59rNj4wdwGxaILXyxiKP1qH/i8zo7aqeQN4qzBrW12AjuYS3TpNRMZXgAR56jkAdtkd8WWgdLyEXoELU5/lCE5Z0trTZvonXu7+MtW855A9Nfl+8tqUHY8D9D4J/WxsgajJzhza6Dy3lbRmj4156jt/my86tDaSOTM4cYmcPnRPsuWUfZEtaS0K9CjgOjMPzwEJrRU0uWv7D33bDlaGV+vHe2XQAGKsOZdAHdA826j19Ljy7XHpvj33ZCmwAQlPlt43edu1jvi5TiUMu2/uaSZUioYUHS410f31LYWaQph7B6/t/yURrQwW/ZhKPic6Y3MCCRlas4qvMVGe+sxRomzO9d8ztwISJhqt76LFnE3KSMX1AAbZJAzA9tu3hzMj1jyuWQ/GFoAy0/6KPE0DO7pG2xktKT014yiFNPnumKJZ+aZnek8F48qUia8oZY5STmB99v80QKejYIxFwUrRq6BkyHpKW3sZ4Yx2234c62YOjM/9jEoAgv8zYituOIGDDAn3lVkSzTIYO+5spiJn6ABZGO4AhECEmVEjC8PRg2Vh5ChPw9F7vUuqrrolMypoz//7v//770nvGZEOpw1MA3ietz7nuXnNqCvCcVdbG/RH5Lx0YPOmbZFCpx607mXmSP32/jIm1EtRMGuCA0VAzZdn63eRqdWJrhYG+sg8ENVHy5y3jitsfeCLZMylhup0htvS5Nn2sk9nYI0+lhosQ6K1ZFytn9Z1xrM99XjZ95ykQ9c0xM/pjku+PyW/V0fX+gEgzAhYwGG8NelxayDBu4BRtoBEQ5+tDvj8LtpfIv/O0Y+sD0RozWsfjWRgcZLwHFlYpLu1DjBIbibnqhq/HkWcQ7GCLebHlhMnSMy1UeX6OSeHxpKsIKPIlHlCiWdlygAsyubzjilf+nu+p22Ka6bX5NtZpyjZOvU0+YzHZJx02pEMGJFWNNC2bEpbINo6Y93IUtPHtThqGU3RYJUjfR5okC7OiUwX1++eXzMqy7Qpe7KtmrcCEm6tn83vLYGEaduuAOKl8vncGp1ztdoX+NaPfsgYtUVAhp11OcHrYxmpt7b/9C0AdNIjO8qataWmtaMQrBMlbDst4zYb0zNrRsg52m3fPx0U2ICEp2OeTvbynCM7Hb6ch565ZPgUp6Iz0E5XewqLAhCO03hL4EznIYXj/Rl+jG4G7rX9vxRI0E/GVFHp1TgyhgyZWcDO59MxmzS7FEjI6brl1oaKo3HqRKKNj+HBqXKMnCiK1OAZ3U/IP1QggREH7V4NM/TM6Z7OEOWLnya9i/4BHTpOzLgr2NX6KKpmTis2FqLuHgo1IGzu6/U+hjs6u6/UU+9ovfk8ZL/PV0fC/9NwTOnOSOvKe/3vnU4lkMocPTJwtSlCX9r9mi3R/vCKiKH53N7AGbH2OdOeVaV7GgnAEu23rWHdl5wB/zgRr3Pyqair6GH71FuvsjoCZ17/9V//0RGfvkcbdS7WAqtzv/VaW8L4yT70bZtHWT31k+OjL41Ze/ZWK7jYFUhzqaFq/ta0Xds0vCtjs/etQIJ3dpRZoFTydzptxoQm9h+rr6EoZcd1rk7PlO/n5ueS78/J7/qZQ6dNNXtst2v8ranaSifdemtD6fOygTju8cMEpAMom5ucyrJdksGPY2ibGzxJfk9wM7p/zud8zv5ozHn0ajWDyDPP0Yn6PU+gCQiZkd5A5XR577T+1asAQrkOFRM+xQfGrUK+dP9kV3Nemvd8fgWC5xaGZJjjJB1Pq7Dy673e6+0fn3VhvLNtQ5O/c+zQQybWG73RG+15zHw6UcHWgS71ENRIqdA0ENaWr4r3aivQLiA6GQjwJZ+6ApoCEvq/vs0MhcDIZFXgjnmQNRH9J8hyKyDhSennW21tMM8cX7pjgn0ByZfIr3P3nLIv0iXJDTyEpm2HSq4fAxK8e2ZM4vG7tP/w8Kp7oo33ONI4W8FWLjVr3K9WTEdqXyPfztF2+/5hUGADEh7GPFzVi2sd8UteLnUZIp8DRSFSVKKuCb2p7FJm2pY2xjDJuMtBKh362v6fM0QDPAhAUUNF5aZwLMUxRaKfxtVRgfpnbAwPTlXXajBlJBQdSQn4XcrmXRdb1Jf63V5oRx9KZ68glJR7EVvKikEJwKE4ZwTroQIJjt2SPoeHZvSlSvpoO6NR7W00dnSZxbVWQ9L3lKCaCuYlkGDWGih6OA0ZNC/9d1WyFdDzrqJB5j7en2utiNnqjLqn+dBGIIS+lGGC99DA95NXpTU79rEoZQa5aJnPOYtFRdb9nxkrMhDcO7cK5CDb6sFI8Czakwf2g4v+93yV61cn9xZAQg6kbAN9bk36XdVtc6KGAfqZR+tYhsIrXvGK/XQcimTPDJTS0Yvkul+BKSc+qLfSvn3jRVsZEnioooXuY2C1TnNWzNvctnJIDuN7cigAtjbmtgzPHQMSAkQDE/QR7+L7xogn2qI1+8ColWXjmemwTwBkBRku0SXrPefk99xWFsBnXM5tV+ywk4Lix8nX+nfLYovG0r72ttTgK3vlRdJtA+pa06+nTClz57lG7NK5TkCyBji6gQveS7Y5rQSY4N54OVBpZqb1dzKt7WLxyQq8+59eBz4ZCzltm8M81eAcPzRngDZOOz5Eg/rwnu/5nvutGtEnmY6WyZNOyGjLTycz4Qvtv/zlL9+fckAGAOA8R0ZV22nl4Zxu9OJkcogCEdVOAE4osOlI6C50Vm9EX2TylOmRfCkd3Lv1Uwq7gqkzq8t78RKZYLzJU21MgBMAARwJ+IlW2lS4b9pevf9WQMKt9XPZXbcqtmg+yBBA1rzQFEBVweBzfHzs+3P2Rc/NzCsnoQHVykoouBCvZE8ECN/S/ktXxbe9U2BBsWG2tIuOetWrXrWXN9X8qlZVPPg4QOnj0n177slSYAMSniy9b/K2ax3xU53KQHWOOofBHtWcG+9lUIu4uQ5Vh/e5dHsG6XqprC4l8tr+nzJEQ09TyiLH9jTPCLd+MdgZnMbr3qLA89iu+t9e4wqlneu/5wh7xkCR9LI6MnrbDjJTn0t5O6VIMiJyGBW6ebu3e7tHqcuq/3KauoomlTqfMfZQgQR73+2BN070Mz/mhoJGQ/3Hj/Po0dXw8n8gAiOMkzcNswzvWfjKMzlMMwLmfQxLilQ6roJ3OQiBDt7BmIy23mV+SpU314EWzYsxZWwaD0N33Ze/Gp3xkzYyHq1PBqVCXvjSGAI97EFWK8M1Qb+KJma8OppMBL/x6JvTDoBwtsgozue7jGUntzDSXZNWORS3zEjwTu+R2QQsM89AJGMStdZXhTGlIDfPgBtFrkQP45UclbnuW9+dO5/DkUGkuGRtdGwkunYSRPuZP+7jPm5/WsgEnfyNbuh86iJfS3V1X20o7Agw7DqVkZAMLNpprMlqjq5TGwBBjOl4pYg0fvJOPB5tnnRGgnX0BV/wBXsHLkDEuM2PavoM1kOATOvZ82UIlBWUc5zsbv34vD3xU2b6OzAn3p+AhXa04ahawJW12fad0palxWsbr5AHMwPgcYGE9K528Yp1OOfH3xxW7/Z3fZ4ZVXQhXtVP31eLIxmYE0rG4ln8zIGo/wE1nYqzbm06xd8TXBThBwKUQVZhU3NsnSXD43XvQfdqzXRig3XBoXYlM9Hn3d/93fdbtLQ7wY7W9eSt7ADBE0Ur61P1UIBYACP9Rz+nF8iC6P9katkC6df6ZAuE7WbVSchGIHvxc5l11hzeMCfmxt8APluy6lO2TDLhSQIJT0o/zwyfWWMmuy694/+A98l3p9aX+kIB4a0dfAM0Zytce52yL+gQGWyutinpw2d/9mfvZUl8cSwj4db2Hz5MVk7gU6aTrbIusoyNJgARKL+Cc9fIt2vpvz1/ewpsQMLtaXzzN5xzZFvUpwyhc52ENhJshEoOhHYZ61VopZwrSJdy1y7no7TFFLTvRfOKlFdpnQFLoFIMMypIWVaAjlASBRGVysDTl4mezv1u3plRP4+LS0j7/ou+6Iv2URuAAqOUkZLDN6NxnplOqP+vpX9R9bUOwSVAwhTuRR89V3SUMkRbP4EV00Du3ceABM9lrGU4UuroNPdh5uDjsZyQkPKU8+q8148ZqYs/or2UYch3RyZW5ErUt2Px5hx4B0MKv/Q5umq3rIAZ6YkHMtiMtXmo32Xf+O272uOAAciMM8NPe4xEGQCXHn92bu2Zz1MRpQzsjHL7FBmarum8SgUHNBmXaMvMrsn4z2AFhIiYu4xXFXiRTdXL7RvOwNC++4ruZRjP/cm3BhJakzJsSrM0/wA1zo00fXw0I9Ot7wl8zAJx87QP4684JxpPR8TcoEERs87dJqv0Bz2d5NG2kjkfIk+K1rXOc9SnI6aauGJWRYPxAR7lcEiPDuw4BSTM9YpWgQjRQJvAMdFXn+WYeE4mheNMXa2f6DQzfNCxAmHunY7POf4+l5FgbN6pFgGjv6hYBcwCj4xjOhTxf+s2uvrdO8/J7wneJQ+S996VPDA/ilPSI9b9dEo/5VM+ZR/1dG+6eDoX+nDK0F4d6OaweivpwPbuT70W7QORjFu/y+JIRiezp84J+MwxS4daG3RNtEl2vuhFL9qn+sfH5+a97wPrAXCOSSWf9TM5jf/InOo41H7AwdQr2rDFZBazbEsa50fWQ0U7yb/0Qr+9M0DVZzKxyNIK5Vq/MvzM9cw6+Jqv+Zr9nHd8aHvvAxL8To54/3Qg0zfoTE6RW94dXyf/rVFrHrghjVxfPGs+0cbpOrag+rs1WFHraB04bI2j38z0mKBOIJh+ZEv1rPuyGwDMt9bPp/Rfcu9U6v+p9cVmBVQBsdbgkmM2AVhTPrsfTdm8iqyyQWR4mtOyt5KvyYlT/ac3FDeWeTPBEuuT3mi7YONLZqd/b23/BQysumluLcWHFTfGwx1ZXVbkOfl2qZzY7nu4FNiAhIc7Nxf37FpH9tyLQv6BBB2p1xm3nBMoPQU2LwJe+jyhStEwsDgcGSxv8RZvsT9v+VB154yt0tMptaKr3jFTuTOizgEJ7kvhEooENCFOQHsPA1Uko8iWd+Y0SLtUvFC0B3osldn4i0ZeS/9rgIQcvSLc6IDGjD3FFo2JoF+j23OuMpxWZaxfgQXdX+QVfaZD4lnKLwPQ/Whpfv30fUaffrbFIifFs6WPp7gARhyy0m4pce+xJ1emRdkaFUcsDVr1YMa7iC8HkuHrHu90mVNprsaoPe+NhtL00M//637cmW7oWfRoa8IEr8qQOLe2Lvn+HJCwRqCsD9lDDE5XvI42jBaGub8riDZBlvoj2iZV2nfmET2kTwPbpmHpHmtjXfvm5Umd2lCtC86GoneTjwFO0m8Z+hnCikXaGlDkWT9LYQUA+GEoiY7aB6oIlihhdI7HPV+mTOBjxlNOZ/KKkdm2JiANEAo4wznGm/P4yf7G++6xRaP6NNqTxSXdW62KrmNAQsCFNvHuPKp3fWcyPUdd24xbYGSgbU5tINmU34G76Om9h7bzHOL3U0BC28w6XvTFL37xIydR/427SLi2A4B6j+evARJy8rTXnM5snt4jQi0q3fx3yhHgjZMQSJNcC3zM0TwGJOA5tU/QFi8CCd/v/d5vx2mfWQRlGmgXL1oDHd3onWRCoFNz1zYXoHAyWD+MoW0CjS9aa8P35GhgSM/7Do/n4F8i29AyoMLc2XPNLpg1ivCl+gvkVvVZ6AN9lFGD1vSULCNOf9kA5suzQNO3fdu33cvDAHXftZ7LUgkYmUCCtmQTASGqwTJrdbiXLCFXk3drNHaCwEXM6R/HNVrX2VToRWfJ/px2SBlqZR3KfJAR0kkQaMgO49QHaLo3edcWlXWrDbp4zzVA7631M5rcEkjQvjUlSBZYlIy0VY4+Me/4PaCFfgDozAufkcvqy8w1g9/O6W+1ekT3ZdXNS+YPUGyeQtJ2nYJFAVS3sv+8Z9bSmWB8n8v+kQU5ry0j4RLp9+zcswEJz8BcXuvIniLBLGQkgvayl73s0V7fHApOOOOGwcKoJ+wyIhlXnJI1jVOKJIe8o51yBuaeOMIoJVw0NcN1TTc/BiToI2WXM8XgKKrauD2r7wwYBpor4c0oksXAiOk+QpsDKTWRAXkt/a8FEiaS3t9oKwXS/6HKxjUFfNGoU0CC72a0vtTnQ1kGOfHTiZoGuL+bvxmZy5H1me8zeN3PWJKOio9cIfD4xnw5bjG+i5fi05WvpS8a+owOAAAWSklEQVQqiMgoznH0vvagtwWhaFZRvIyz2utkAIqfg8kQ9EyAQvRcQYjHFTXnDJEMQe23PYJxBKybWT2+tw460jJHIMe7jCX0tB0JCGNMrXP8DpzKuGubh/TPorM5NBnM10a8LqFZToH5aAtVBo/InS1UOZT6V2ZTkbuAUvcAp/Da3DtOtjlusCyLHAbRVwbojApZb7KvFDd1f/2wdx24w6FDX/1AM/cBxcqgabwcdpkt+tMJH+jM2RJ19Y55HQMSWuNFOL0Hn5fh4HPyi0NmLZm3oqnxUwDs7Ju+dGqEvmoPb3GQ/EbLS/fKn8tIKArnPjS0pWhegEZOpDkLHClLhJy+BkiIft5XPyYAY+x0mT34gSzkRbJElNgxpK62IrWeZ9vHgIS3f/u332f9mTd0pZekEOPJ9RIpF9EHUrkCQYCqtvfE7/UDjaZ8SIfmlLQ9I7A0/helV9Q1eTezGvSv7SFr5tehtbzqTuCdLVTWyTxGE33QGDAOLAAo5ODR75xosr0sDX1vHOSX9ed5Vw5h9XNOAQnG9nmf93n7QotFgQPa0oUAVifdTN02na/Well2AScAMDK14pf411g6OQVA4p3mUduec8wsPTYzm+gvYCcbaV5khTnDO92fPOL0kouua4CEW+vndM0EYw6tlcfNSMAnIv+f9EmftLM1JGcezbUJxAPABDr7zPxw8s0V+ra10tZBOhetJ6B5Sn8H6jn9gFxjS5hr/QI4A5rKxpxZg9W/Qp9b239zHU696N34SXaNz/WZ7ZbNWOZKc4jP+mwFGi7R89s9D5cCG5DwcOfm4p5d68ieexHDiNLmNEnpkn43FSWBp6AYkKEoPSePYSNiSXjMYjIyGIALRcmnw2Vvt3TfIjUJoY/8yI/co8OrEVfxrWNAgs8znLTFQPEZo7mzbzO4CPFP/dRP3UeqFZSjRJw/T0FnLM1xSy92zM219L8GSCjqkHGS8fTJn/zJ+33ha1RwCvCePQUktEVlFgT0WecVxzucMwZzhfYYWTnXxqdf+Aj9Ag46ZaKIjHlo3ilPfENRMdQUtuIwiCxPI5mBzPDEQ9qVus/YpNC8T9vmmRH+uZ/7uXuDL9CqegmTJoEhIg4cbtdqEKOFbTkihPaIdhXREjESoXquKb7H1uE5ICH+jtcZMuj90pe+dKfqeQ4B+uF/61cBsq6Z8o2XS1FnPMskypE172hh/Nbzm7/5m+/pnVM6eW1Gba8xVM/Jppz6DDcRfGvYFR1mGvtbvuVb7p2KCVbNdyiSp64C/osvRUdFJR3zKTKFnuiird4/j/OMJ6eRzskEOnB4i3y1/gAXUmvL6iJ3yEGRbNc05OzzzpGeIO8xICFjD1BQhpfPAnbNJ0NQ+r1+lKFTZL0j7fS/7zyP19BFO4FIMxtpjv3cHJ4DEgIm8ab0bvK5NWtM5IwoLid6va7NSNBejiZ5UiZPTrWxmyegj6utLcZEBtBZyZAcoKKJyep03CFDWwFD0cp50o6xA/ToSQ61PpGRgeBo0nYW/VAjAaCWHJ7ZacZBDptv9PU3fmhveOs4sI7ct74A6NVSaH7QQQ2iHOZL5V/6M6eKk6YuQZkF2mvrjP5Yf+js7wne5uCnowNAAS/skNZL/JZOPwUkaF+/Kig9dc9cW95VgEG7c2uL79pGUF0fPGBMAhSA7zULiD3FTiJn3QfYFdBQ8yiguyOOgZwAhi73yoCxtoGdsjGysVr32gbQm6Nr5fOt9fOtMxLQTa0j9lK8EU+jHeAm2dw23QkCtiUhUBbfcqxbO+f0t/ezM9dsP32RZQdonvq0jCDvubX919pIx69rL1siuzxQDG9OmXUMKD2nG7bvnw4KbEDC0zFPJ3t5rSN7qvGZukqYiUa8wRu8wasVtCmC5feMRldQkFJt7zLFKWUMis7QJxRtF8hBTEBzRCnCaicoPsNxqZJ8TkKO3zEgIYOW8s2QNiZ7j2UmlJbpvrlHLUfEewh0CjihzYixX5yj5rqW/tcACc0dOqAV4S09lLG3OnMZrDkCofznMhIyptGPMW286/nuEwyYBvJMF6Vc0Ts6ajdjb9J+Rh+KHonKic6txnr9MH7Pac9czRQ8z4g4VHDMfYEDxoJPq+0xIxuzf+saKUqn3xm3GYN4i2N4V6j7OUOkSOiacg1EsJd3GqnGgU/QqL3OE8ibbXCI8dJ6NWfWAKf7UKr3kwISSqMuTXnWQInPZhTF2e+MQxejyNjJp4qteqYCYo27Gh6zndYCfgmIxOuADKAnxwPd8VdOJ2BVOjOeseZzgnI6ykown33WO9GcQ8nJAnKt0f5jQELRqglGtIb0neHXd9M4do8xMGTVaJiFBWfGwpQ/PkdPdHX/rJNxSsecAhKsTSA2OnQ5ax0gY+7jbdFbKcLWvXf7Lif5mowE70y2mJei+Oba/HHoOdU5aPGCfe5kVvoJbeazOZ6N6Zih7Tnt245jzucxxNpuq0HbyGaGAR7CM+pcABzKNikzYZVPE1AnG+bVd/P92tdvwKz5sde84qHrFpNT8x+waw2aM2MCUNoSWdR3AtlTV7dV0md0kHkI1NMnWwWAPMZcluFcl4Ha/V5rJEQjW5CAQjn2OY3mRkbmBJs9M7fE+Fv/A1oDpDwjm0UABqiNJ/SzDB/9TPZM/Shwk70EnAQIVBMHDdlneCXAMv2tLXaQ3+ZKEVfXNUDCrfVzNsutMhLiPfJCij7ZT96Yi+pITP05ZZp5zHaia227StYA7PGjOT+nvwOjyVlAdjoaz8iGYPuykQPmvCM7eMrfW9p/6JHMa83p73rahb4VaJg1RDYg4ZQEfPq/24CEp38Or3ZkLyHBdAxE4yDjhB7FR3C0z5zwKEuglNhSwyHngARp9+7v6EhCJuOWUF3TsQkx7SZw3TujcacMUcKXYs548qz+eqcolnRI/SMcy1CoLyGq7hV980504IyI/jCqtH+fQELGf84d2ssGEXl3pQQzFiiDjKNLgISKLabQtVdKZ0a23xM8yPhB03nMnPvaU66/7mPsTCcnA6yaGDkFjEKpoFIAi5aG+mccZWzmPJk3kTV7+O1jdWXwzUJxq0GtXZ/pe8CYMWsvQGyumSJgxvNWb/VW+33vDPcM10vW16l7zhkirc25RSHDuG081baoSNKMlpbiO+lgrZlrPF6UoblpzTOCZfbEW3N9Gk/1MK4xVC+hHV4pYqJAlkwBtM9ZK9OFYaeyvTGdKoQp1VXEjjOT8YbGgWKT/+e2Bn0VQVZLRfvtc+7oUs8BE2xncIxcMin5ON+lrdo2DvzLYeG8WRMrrU9lJASo1J5x+Cn7ZGZTtDcd/zJiyfqujG7/c9hz1vFNbbRe6s8l83dKfus7uWtNJmfJ307hqE6F9SyjgnyYxfeuzUjIADY3ndaTQ4j/yVn9D2iphgoDW5pzjkf0aFtJKevnaiR4Di/Tm1Ls2/rXqTXrtiu8XWq0flVEWL+a9+Q1ZwQ/oW8yezomU67H+wFbASTeQcaKmkr57pmpF0/xwLoOp0Nuu4IUfDwJmIi30knpNuPQPzwQsCxzyP5y2Wm2O81tJTNF3Jo4lZGQbGkb2xyL99pGEmiIV8xHc55dY67J2Jxubfq79a+QteAKh9EVKL/OyQTggYkyUsp8y9aa+l373j0jw3SVtSrrpCj7tfI5MPdW+vnWGQkTSLfXH0A+neCZRTkLCGbPfPRHf/SjGgEBRmX9ZDcdA0LwIvqZ87bKzaxXz3dSyLQnCpyZOz+3sv/Qnj1lnc4goc9lotD/6bpq5AQ0T/BrAxIu0YRP7z0bkPD0zt2jnl/ryJ4jQQKCkKSESltiDK/78qYhMlOmpdpXjXh13BjYFP00ijIQOUAENdQ+xZwTWDrVKUOUMpaOWbGwDJdSJaWqSf2U7lwUsGi2dzMQGdAuhonCbWuU9lr6X5ORULSstNV3e7d3233ER3zEo1MtUjT63/aHqdRSdAy4dZ/h7FeAxQQMUhSr4iuLo3sZNKUEr/wxeS9H1ZzlyBbRLcIFvDJfouWHrvbI4p8XvvCF+5ReUfPo4/Oiuc2bsflp3qfCzICe7/JZ2TYpTX2331UKvGyba8+fnu87ByS4d42kWU/4V7FBlcpn/YccSimwtvCsV8CB9wLaRNiLvHRvKe852NZgezlXw/RaQ/WUfDKuUrLd52/OJKM2eZIRw6kwFjxgjOSO3+YeTfxOpjDa1CIQFXWZU7KjApXVjsjg5AioW2BrVw7DWiOjmgLmytYFEZ2uaXTNv60lhdU4pXO95YBmsJ4CEkqnLqLUO3NUyD3tzSwJTiF+5jgmd9EKTfWpol+tldZJW1+sh5nFcGoOT8lvz/WOHBbAjKjs6kQbB+feb4Z5QMk1GQkZ6MaSM2istj2JBJNFbdFqjEAfYOK8mp9+r1HrY4Z2oIhMQOnXimzmzOQ0Gl9OdTrM1gD9q27MBE71qxRlNDJX3r86T3jd+JP9ydAyK8y1bSYCBGQsOkzA4pIaMd0zAwMVEcS3bA9ZHzIy3Itn9d27A4zX/f/AUw6htUgGpkuSydkl8d0pICFbBc1lJAA38BYeBJ7I9tAXbU1eacvA3BajDfMzrwmk4CVtzm2d3t8YyqQjB2RCmGOfub+iyObR9zMYY5sDeVZWJruNPMkxvUY+Jy9vqZ9vCSTEf53WZW4AlbIf21qTnDEPbRO0rjzrXoBO16zhlZ1wTn9XzwMNZYmUDdQRsdaYrZTs7kCq+PJJ2H8T0ArMSv9PXp7HPbuv9ZCNic+sk+cCMp/SG9t3D4cCG5DwcObisXtyrSN7yYunUTCjugQGdJtDzoiT4kUQisxK75ZmJ72aUC4anaPoN4HIaNW+FEQGD+GoQJTIHuPcEZEZkQmrBFIRpxDaBN0UYjnTpfHOOguNnaFmD72IpnTeLo6hsTAe9KezfqsBkPGU8+z9Gd4ZwAn9DL6Mtgzta4CE+plhai4YDuuV8C6aNtP1chKPAQkz6pqhmvFmrjxX+81tn3tfgMIsCjTplcGvnYCD0lwbx4xUueerv/qr99WWRYAVSaqPgAOFwNRUEC1sLib/5uiV6ktBF1HNoNe/0uUzJNpOk3NjzJxT/K1+iHdGXwYwnllBs0vW2nrPKUMkQ3RN8ddG36nZ0B7uuS7stecsRqOcltaHcVvXjNuO+0R7BpVsHmn8cy1Fr/UklmsM1XP0qs9+F+UTDbbtKAeoVExgIeddf8xT0WF/zwh/4wAg4l1gDLkmC6s20Uymizk39wAZa2MWjcWT/6+9s9eJXYfCKC8DooWGgpqH4G1o6Skp6Oclj1ak72gTkSFjJsSDV6QrONz82MuO4/2f9aoKcrGOMifJs0I4BvOYnBsceFRQWoy24tLKPEU4yDtFWxOLnxwmS4qEKOcy7lVonFuZEcBwTX96epq8ERJqwfOZS1UIqkpJGNU44bCs7+yxcfzOI4H71IoZ8MP7gESUHKzB/H/agRIVZWreh596JIRRKhJkzWDMolCuXmGcx3cQKzjvSsaO94T1I+/afF04ZrGrQg7CH27puMIzXhwZC+LkWXNYjxA+sKJjLc+axLkwyvnxKsgaTdtpZ/1WVE+cCKsI6XzXEdTxLmSOclRPkIzXd+9v2hRvnPR1XtKWv/Nto++EtSB0R1hGiYEAhpWe8MdU6Mk8zDuYbwDX0Va+VVkL8nMptIF2oljEMyRKWapAsDdIvpV8V+DJeFalO/eva0xVbDNOeABxX9ZO1gSSdCLwx9Wd59A3QqN4N1Gk5Qj3sEPpgqILbwUEXvZjrCmEebCvghNtyft8jvV5q+9zWC5Z9NP2+d4l730YHXu/6nrFHEnOENZ85hyK6ewv4I83FLmxeM94DtfwbmcOZz9en73U/uxjo4giDw/jFq+/rD94saHUz/clXgJb7/+yz6VvCdGBD+UeWWM4olSv+4iEAK3hv2aN8Jy+CahI6Ht8bJ0E/jSBaqHL5jqKHzXXvzv0VQGQ+E9co7FesSlms8umF+GVONIks/zdVn5+Wp0jbKSxoCOUI+CzucuGnZ8kHGQTHSFzvuHbsx+9P5vx579YxCI0RZBlE4nXGHkBIlhVwbL3/tk+CUhAAhKQgAROJ6Ai4XRmXiEBCZyRANY1vD2w4nNgUcIKnMzhZ3yUt5oRwJoSq09yCmBhiDUa92gsnXG3xdJAOBPlxmoc6F5gsURhpcESm4NcAriAJ7kYf6dsIBbseEHF0lOttXv1oefn1iS1aWdcVGGHQgkFExY05gTWYeZOdVXvuX+2TQISkIAEJCCBdgIqEtrZeaUEJHAmAgnN4HZYPhMWcqbbe5sTCMStGG8E3GlRLODOiCss2cIJKcGdH+v/UhnFEx7341PxMKBtzCFiSQm5SD3wxHfipkq2/xx6I6zDXjmhtEkIGVfzb1zMCf/i77h+4/abGHQ9itYx9iwJSEACEpDApRJQkXCpI2e7JfAHCCBsJNt2Yl6xdOKmjmXzHDkG/gCmTbtAjCgCN3lCUr6NOOSXl5cpmdT8SJWHTRu18uZ4saDkYM7QfvI+kBAtXhZ4UmAxj/Ijt51XPVj5uOFOq8qAWr0D1iSMJH4YzyFislNC86u8EMOBs8MSkIAEJCCBAQioSBhgkO2iBHomgLBCUp+Ub0SoRRhRibD9qNUklEmGWp+Kx0Hi4xknEhaSyJAjAuP2rVx+Qqpt0DbmD3kbUp4x4QtUcMBqzjnJCJ9Ea86x46NXs8on5wEc397epqzxHIQ1UNaScnJUt+BIpZ8954bPloAEJCABCUhgWwIqErbl690lIIEjBEy22M/0QKgm7wGZ3slbwUFixZRdo/Qp1n7GbF7GbK9efKUIIKM5IRgoEp6fn68+Pj6mLOo5N+76a6sK7NW3Hp6brP0pPZecEswDSoDd3NxMVXfIZk51jKp4kG8PI2gbJCABCUhAAtsRUJGwHVvvLAEJfEMg2d9rhvf8XjPDC3I7Arisoxy4vr6eFAix5KdsIhZ+yp5Ru5y/5eghBj61tmkjCoKU6qTsGW3Gak6prlpCj/Z/VQJ2O8KXfecoBHgf+R1lE0kWD4fDVGL14eFhUtSEaX4mV8Jl997WS0ACEpCABCSwREBFgnNDAhLYjcAxYbQHQXU3MDs8mHj39/f3qTwiYQ54IBDGcH9/f3V3d/epRUnIuEMzPz2SihKvr69TmAV1rilB+Pj4ONVNv729/a8UQTlCeUt+onwwR8L6katlQfk9OSlQzvA7cwUFDiEOeWd7CHtZ30PPlIAEJCABCUighYCKhBZqXiMBCUhAAhKQgAQkIAEJSEACEhiUgIqEQQfebktAAhKQgAQkIAEJSEACEpCABFoIqEhooeY1EpCABCQgAQlIQAISkIAEJCCBQQmoSBh04O22BCQgAQlIQAISkIAEJCABCUighYCKhBZqXiMBCUhAAhKQgAQkIAEJSEACEhiUgIqEQQfebktAAhKQgAQkIAEJSEACEpCABFoIqEhooeY1EpCABCQgAQlIQAISkIAEJCCBQQmoSBh04O22BCQgAQlIQAISkIAEJCABCUighYCKhBZqXiMBCUhAAhKQgAQkIAEJSEACEhiUgIqEQQfebktAAhKQgAQkIAEJSEACEpCABFoIqEhooeY1EpCABCQgAQlIQAISkIAEJCCBQQn8A6bZbnclURxW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РУБЕЖИ СЛАВЫ. БИТВА ЗА МОСКВУ. На защите московского неб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35" y="0"/>
            <a:ext cx="11609239" cy="721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AFAFA"/>
            </a:gs>
            <a:gs pos="74001">
              <a:srgbClr val="D7D7D7"/>
            </a:gs>
            <a:gs pos="83000">
              <a:srgbClr val="D7D7D7"/>
            </a:gs>
            <a:gs pos="100000">
              <a:srgbClr val="E4E4E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итва за Москву. Провал гитлеровской операции Тайфу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06" y="793"/>
            <a:ext cx="10834314" cy="721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88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AFAFA"/>
            </a:gs>
            <a:gs pos="74001">
              <a:srgbClr val="D7D7D7"/>
            </a:gs>
            <a:gs pos="83000">
              <a:srgbClr val="D7D7D7"/>
            </a:gs>
            <a:gs pos="100000">
              <a:srgbClr val="E4E4E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тарые карты Москвы - Постановление ГКО №801сс от 15 октября 194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125"/>
          <a:stretch/>
        </p:blipFill>
        <p:spPr bwMode="auto">
          <a:xfrm>
            <a:off x="295995" y="40394"/>
            <a:ext cx="4536504" cy="710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48523" y="160245"/>
            <a:ext cx="763284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Ввиду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неблагополучного положения в районе Можайской оборонительной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линии,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Государственный Комитет Обороны постановил: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	1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. Поручить т. Молотову заявить иностранным миссиям, чтобы они сегодня же эвакуировались в г. Куйбышев. (НКПС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т. Каганович обеспечивает своевременную подачу составов для миссий, а НКВД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т. Берия организует их охрану.)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	2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. Сегодня же эвакуировать Президиум Верховного Совета, а также правительство во главе с заместителем председателя СНК т. Молотовым (т. Сталин эвакуируется завтра или позднее, смотря по обстановке).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	3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. Немедля эвакуироваться органам наркомата обороны и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наркомвоенмора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в г. Куйбышев, а основной группе Генштаба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в Арзамас.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	4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. В случае появления войск противника у ворот Москвы поручить НКВД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т. Берия и т. Щербакову произвести взрыв предприятий, складов и учреждений, которые нельзя будет эвакуировать, а также все электрооборудование метро (исключая водопровод и канализацию).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Председатель Государственного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Комитета Обороны                                                                 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Сталин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75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AFAFA"/>
            </a:gs>
            <a:gs pos="74001">
              <a:srgbClr val="D7D7D7"/>
            </a:gs>
            <a:gs pos="83000">
              <a:srgbClr val="D7D7D7"/>
            </a:gs>
            <a:gs pos="100000">
              <a:srgbClr val="E4E4E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ереломный момент Великой Отечественной войны - Битва за Москв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302" y="3045"/>
            <a:ext cx="10539922" cy="721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AFAFA"/>
            </a:gs>
            <a:gs pos="74001">
              <a:srgbClr val="D7D7D7"/>
            </a:gs>
            <a:gs pos="83000">
              <a:srgbClr val="D7D7D7"/>
            </a:gs>
            <a:gs pos="100000">
              <a:srgbClr val="E4E4E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0251" y="111384"/>
            <a:ext cx="995868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2925" algn="just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Медаль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оборону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Москвы»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изготовляется из латуни и имеет форму правильного круга диаметром 32 мм.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2925" algn="just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лицевой стороне медали кремлевская стена. На фоне кремлевской стены изображен танк Т-34 с группой бойцов на нем. В левой части медали изображение памятника Минину и Пожарскому и в правой части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медали – башня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2925" algn="just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кремлевской стеной виднеется купол здания Правительства с флагом, на флаге серп и молот. Над куполом силуэты самолетов. В верхней части медали по окружности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надпись «ЗА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ОБОРОНУ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МОСКВЫ».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нижней части медали по окружности лавровый венок, у нижних концов ветвей пятиконечная звездочка. Лицевая сторона медали окаймлена выпуклым бортиком.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2925" algn="just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оборотной стороне медали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надпись «ЗА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НАШУ СОВЕТСКУЮ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РОДИНУ». 	Над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надписью изображены серп и молот.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2925" algn="just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надписи и изображения на медали выпуклые.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2925" algn="just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Медаль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помощи ушка и кольца соединяется с пятиугольной колодочкой, обтянутой шелковой муаровой лентой шириной 24 мм. На ленте три продольные оливковые полоски шириной 5 мм каждая и две красные полоски шириной 4 мм каждая. Края ленты окантованы узенькими красными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полосками.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Медаль за битву под Москвой учредили 76 лет назад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0" r="49545"/>
          <a:stretch/>
        </p:blipFill>
        <p:spPr bwMode="auto">
          <a:xfrm>
            <a:off x="368003" y="112128"/>
            <a:ext cx="1800000" cy="337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Медаль за битву под Москвой учредили 76 лет назад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8" r="14547"/>
          <a:stretch/>
        </p:blipFill>
        <p:spPr bwMode="auto">
          <a:xfrm>
            <a:off x="368003" y="3753197"/>
            <a:ext cx="1800000" cy="3324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77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AFAFA"/>
            </a:gs>
            <a:gs pos="74001">
              <a:srgbClr val="D7D7D7"/>
            </a:gs>
            <a:gs pos="83000">
              <a:srgbClr val="D7D7D7"/>
            </a:gs>
            <a:gs pos="100000">
              <a:srgbClr val="E4E4E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Битва за Москву: &quot;Тайфун&quot;, который не сломал Красную Армию - РИ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1" y="793"/>
            <a:ext cx="12738284" cy="721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55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11341</TotalTime>
  <Words>54</Words>
  <Application>Microsoft Office PowerPoint</Application>
  <PresentationFormat>Произвольный</PresentationFormat>
  <Paragraphs>20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Ляхова Елена Владимировна</cp:lastModifiedBy>
  <cp:revision>205</cp:revision>
  <dcterms:created xsi:type="dcterms:W3CDTF">2013-01-25T15:05:07Z</dcterms:created>
  <dcterms:modified xsi:type="dcterms:W3CDTF">2020-09-23T12:49:48Z</dcterms:modified>
</cp:coreProperties>
</file>