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1" d="100"/>
          <a:sy n="71" d="100"/>
        </p:scale>
        <p:origin x="9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42424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1800"/>
            </a:lvl1pPr>
          </a:lstStyle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8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462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3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2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04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98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554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4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42424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421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42424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6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4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8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0574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80060" indent="-20574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43534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994410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138428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289304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440180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1591056" indent="-171450" algn="l" defTabSz="6858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Растения в нашем городе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/>
              <a:t>Виртуальная экскурсия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032448" cy="30243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03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936104"/>
          </a:xfrm>
        </p:spPr>
        <p:txBody>
          <a:bodyPr>
            <a:normAutofit/>
          </a:bodyPr>
          <a:lstStyle/>
          <a:p>
            <a:r>
              <a:rPr lang="ru-RU" sz="1800" u="sng" dirty="0"/>
              <a:t>в старшей возрастной группе: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 место – Небритова Софья («Ковыль красивейший», МБУ ДО ДЮЦ «Пилигрим»,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Денисова </a:t>
            </a:r>
            <a:r>
              <a:rPr lang="ru-RU" sz="1800" dirty="0"/>
              <a:t>И.В.)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1" y="2060848"/>
            <a:ext cx="556861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2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/>
          </a:bodyPr>
          <a:lstStyle/>
          <a:p>
            <a:r>
              <a:rPr lang="ru-RU" sz="1800" dirty="0"/>
              <a:t>2 место – Попова Арина («Адонис весенний</a:t>
            </a:r>
            <a:r>
              <a:rPr lang="ru-RU" sz="1800" dirty="0" smtClean="0"/>
              <a:t>»,</a:t>
            </a:r>
            <a:r>
              <a:rPr lang="en-US" sz="1800" dirty="0" smtClean="0"/>
              <a:t> </a:t>
            </a:r>
            <a:r>
              <a:rPr lang="ru-RU" sz="1800" dirty="0" smtClean="0"/>
              <a:t>МБУ </a:t>
            </a:r>
            <a:r>
              <a:rPr lang="ru-RU" sz="1800" dirty="0"/>
              <a:t>ДО ДЮЦ «Пилигрим»,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Денисова </a:t>
            </a:r>
            <a:r>
              <a:rPr lang="ru-RU" sz="1800" dirty="0"/>
              <a:t>И.В.)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87" y="1988840"/>
            <a:ext cx="5638725" cy="422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77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3 место – Щербакова Ксения («Неопалимая купина</a:t>
            </a:r>
            <a:r>
              <a:rPr lang="ru-RU" sz="1800" dirty="0" smtClean="0"/>
              <a:t>»,</a:t>
            </a:r>
            <a:r>
              <a:rPr lang="en-US" sz="1800" dirty="0" smtClean="0"/>
              <a:t> </a:t>
            </a:r>
            <a:r>
              <a:rPr lang="ru-RU" sz="1800" dirty="0" smtClean="0"/>
              <a:t>МБОУ </a:t>
            </a:r>
            <a:r>
              <a:rPr lang="ru-RU" sz="1800" dirty="0"/>
              <a:t>Школа № 147,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Шишкина </a:t>
            </a:r>
            <a:r>
              <a:rPr lang="ru-RU" sz="1800" dirty="0"/>
              <a:t>Г.Н.)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03" y="1700808"/>
            <a:ext cx="6240693" cy="4680520"/>
          </a:xfrm>
        </p:spPr>
      </p:pic>
    </p:spTree>
    <p:extLst>
      <p:ext uri="{BB962C8B-B14F-4D97-AF65-F5344CB8AC3E}">
        <p14:creationId xmlns:p14="http://schemas.microsoft.com/office/powerpoint/2010/main" val="6921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704856" cy="1224136"/>
          </a:xfrm>
        </p:spPr>
        <p:txBody>
          <a:bodyPr>
            <a:noAutofit/>
          </a:bodyPr>
          <a:lstStyle/>
          <a:p>
            <a:r>
              <a:rPr lang="ru-RU" sz="1800" dirty="0"/>
              <a:t>Победителями конкурса в номинации </a:t>
            </a:r>
            <a:r>
              <a:rPr lang="ru-RU" sz="1800" b="1" dirty="0"/>
              <a:t>«Аллеи и скверы Самары» </a:t>
            </a:r>
            <a:r>
              <a:rPr lang="ru-RU" sz="1800" dirty="0" smtClean="0"/>
              <a:t>стали</a:t>
            </a:r>
            <a:r>
              <a:rPr lang="en-US" sz="1800" dirty="0" smtClean="0"/>
              <a:t> </a:t>
            </a:r>
            <a:r>
              <a:rPr lang="ru-RU" sz="1800" u="sng" dirty="0" smtClean="0"/>
              <a:t>в </a:t>
            </a:r>
            <a:r>
              <a:rPr lang="ru-RU" sz="1800" u="sng" dirty="0"/>
              <a:t>младшей возрастной группе: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 место – Губина Софья («Клен», МБОУ Школа № 90, </a:t>
            </a:r>
            <a:r>
              <a:rPr lang="ru-RU" sz="1800" dirty="0" err="1"/>
              <a:t>пед.Ларгина</a:t>
            </a:r>
            <a:r>
              <a:rPr lang="ru-RU" sz="1800" dirty="0"/>
              <a:t> Т.В.)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22" y="2109283"/>
            <a:ext cx="6328338" cy="4200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25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3456502" cy="2617360"/>
          </a:xfrm>
        </p:spPr>
        <p:txBody>
          <a:bodyPr>
            <a:normAutofit/>
          </a:bodyPr>
          <a:lstStyle/>
          <a:p>
            <a:r>
              <a:rPr lang="ru-RU" sz="1800" dirty="0"/>
              <a:t>1 место – Мишин Кирилл («Колыбель для солнышка», МБОУ Школа № 58, </a:t>
            </a:r>
            <a:r>
              <a:rPr lang="ru-RU" sz="1800" dirty="0" err="1"/>
              <a:t>пед.Люсова</a:t>
            </a:r>
            <a:r>
              <a:rPr lang="ru-RU" sz="1800" dirty="0"/>
              <a:t> О.В.)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12" y="852198"/>
            <a:ext cx="3283980" cy="545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244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ru-RU" sz="1800" dirty="0"/>
              <a:t>2 место – </a:t>
            </a:r>
            <a:r>
              <a:rPr lang="ru-RU" sz="1800" dirty="0" err="1"/>
              <a:t>Клюкина</a:t>
            </a:r>
            <a:r>
              <a:rPr lang="ru-RU" sz="1800" dirty="0"/>
              <a:t> Виолетта («</a:t>
            </a:r>
            <a:r>
              <a:rPr lang="ru-RU" sz="1800" dirty="0" smtClean="0"/>
              <a:t>Аллея», </a:t>
            </a:r>
            <a:r>
              <a:rPr lang="ru-RU" sz="1800" dirty="0"/>
              <a:t>МБОУ Школа № 13,пед. Захарова Н.М.)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0" y="1988840"/>
            <a:ext cx="631713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70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ru-RU" sz="1800" dirty="0"/>
              <a:t>2 место – </a:t>
            </a:r>
            <a:r>
              <a:rPr lang="ru-RU" sz="1800" dirty="0" err="1"/>
              <a:t>Елкина</a:t>
            </a:r>
            <a:r>
              <a:rPr lang="ru-RU" sz="1800" dirty="0"/>
              <a:t> Виктория («Цветы космонавтам», МБУ ДО «ЦДО «Компас»,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err="1" smtClean="0"/>
              <a:t>Волхонская</a:t>
            </a:r>
            <a:r>
              <a:rPr lang="ru-RU" sz="1800" dirty="0" smtClean="0"/>
              <a:t> </a:t>
            </a:r>
            <a:r>
              <a:rPr lang="ru-RU" sz="1800" dirty="0"/>
              <a:t>В.М.)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/>
          </a:bodyPr>
          <a:lstStyle/>
          <a:p>
            <a:r>
              <a:rPr lang="ru-RU" sz="1800" dirty="0"/>
              <a:t>2 место – Королев Ярослав («Сибирская ягодная яблоня в городе», МБОУ Школа № 175, </a:t>
            </a:r>
            <a:r>
              <a:rPr lang="ru-RU" sz="1800" dirty="0" err="1"/>
              <a:t>пед</a:t>
            </a:r>
            <a:r>
              <a:rPr lang="ru-RU" sz="1800" dirty="0"/>
              <a:t>. Костюшко С.В.)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637270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05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ru-RU" sz="1800" dirty="0"/>
              <a:t>3 место – Чубенко Егор (за серию работ, МБОУ ЛАП № 135,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Пикалова </a:t>
            </a:r>
            <a:r>
              <a:rPr lang="ru-RU" sz="1800" dirty="0"/>
              <a:t>Е.А.)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30" y="1916832"/>
            <a:ext cx="659489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1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7" y="664896"/>
            <a:ext cx="4273891" cy="2404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0" y="764704"/>
            <a:ext cx="3180716" cy="5654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212976"/>
            <a:ext cx="4284476" cy="3213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12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   В год экологии в ЦДЮТТ «Импульс» был проведен городской фотоконкурс «Растения в нашем городе».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Цель – воспитание заботливого отношения </a:t>
            </a:r>
            <a:r>
              <a:rPr lang="ru-RU" sz="1800" dirty="0"/>
              <a:t>к миру растений, воспитания личной ответственности за состояние городских </a:t>
            </a:r>
            <a:r>
              <a:rPr lang="ru-RU" sz="1800" dirty="0" smtClean="0"/>
              <a:t>насаждений, </a:t>
            </a:r>
            <a:r>
              <a:rPr lang="ru-RU" sz="1800" dirty="0"/>
              <a:t>любви к  малой </a:t>
            </a:r>
            <a:r>
              <a:rPr lang="ru-RU" sz="1800" dirty="0" smtClean="0"/>
              <a:t>родине, </a:t>
            </a:r>
            <a:r>
              <a:rPr lang="ru-RU" sz="1800" dirty="0"/>
              <a:t>популяризации </a:t>
            </a:r>
            <a:r>
              <a:rPr lang="ru-RU" sz="1800" dirty="0" smtClean="0"/>
              <a:t>фотоискусства.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81028"/>
            <a:ext cx="3371867" cy="25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03648" y="422108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Было подано 350 работ от 105 учащихся 7-18 лет  и педагогов из 23 учебных учреждений города.</a:t>
            </a:r>
          </a:p>
        </p:txBody>
      </p:sp>
    </p:spTree>
    <p:extLst>
      <p:ext uri="{BB962C8B-B14F-4D97-AF65-F5344CB8AC3E}">
        <p14:creationId xmlns:p14="http://schemas.microsoft.com/office/powerpoint/2010/main" val="1084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720080"/>
          </a:xfrm>
        </p:spPr>
        <p:txBody>
          <a:bodyPr>
            <a:normAutofit/>
          </a:bodyPr>
          <a:lstStyle/>
          <a:p>
            <a:r>
              <a:rPr lang="ru-RU" sz="1800" dirty="0"/>
              <a:t>3 место – Юсупова </a:t>
            </a:r>
            <a:r>
              <a:rPr lang="ru-RU" sz="1800" dirty="0" err="1"/>
              <a:t>Алия</a:t>
            </a:r>
            <a:r>
              <a:rPr lang="ru-RU" sz="1800" dirty="0"/>
              <a:t> («Клен», МБУ ДО «ДОЦ «Бригантина», </a:t>
            </a:r>
            <a:r>
              <a:rPr lang="ru-RU" sz="1800" dirty="0" err="1"/>
              <a:t>пед.Ермилова</a:t>
            </a:r>
            <a:r>
              <a:rPr lang="ru-RU" sz="1800" dirty="0"/>
              <a:t> И.Б.)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7" y="1844824"/>
            <a:ext cx="595266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48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080120"/>
          </a:xfrm>
        </p:spPr>
        <p:txBody>
          <a:bodyPr>
            <a:normAutofit/>
          </a:bodyPr>
          <a:lstStyle/>
          <a:p>
            <a:r>
              <a:rPr lang="ru-RU" sz="1800" u="sng" dirty="0"/>
              <a:t>в старшей возрастной группе: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 место – </a:t>
            </a:r>
            <a:r>
              <a:rPr lang="ru-RU" sz="1800" dirty="0" err="1"/>
              <a:t>Таропчина</a:t>
            </a:r>
            <a:r>
              <a:rPr lang="ru-RU" sz="1800" dirty="0"/>
              <a:t> Виктория («Средь ветвей», МБУ ДО «ЦДТ «Ирбис», </a:t>
            </a:r>
            <a:r>
              <a:rPr lang="ru-RU" sz="1800" dirty="0" err="1"/>
              <a:t>пед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Абрамова </a:t>
            </a:r>
            <a:r>
              <a:rPr lang="ru-RU" sz="1800" dirty="0"/>
              <a:t>Я.А.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0848"/>
            <a:ext cx="626469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01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648072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2 место – Ежова Яна («Городской оазис»,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МБУ </a:t>
            </a:r>
            <a:r>
              <a:rPr lang="ru-RU" sz="1800" dirty="0"/>
              <a:t>ДО «ЦДЮТТ «Импульс» , </a:t>
            </a:r>
            <a:r>
              <a:rPr lang="ru-RU" sz="1800" dirty="0" err="1"/>
              <a:t>пед</a:t>
            </a:r>
            <a:r>
              <a:rPr lang="ru-RU" sz="1800" dirty="0"/>
              <a:t>. </a:t>
            </a:r>
            <a:r>
              <a:rPr lang="ru-RU" sz="1800" dirty="0" err="1"/>
              <a:t>Яхонтова</a:t>
            </a:r>
            <a:r>
              <a:rPr lang="ru-RU" sz="1800" dirty="0"/>
              <a:t> Е.М.)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22" y="1526806"/>
            <a:ext cx="6774554" cy="479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0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745152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3 место – Шустикова Валерия («Осенние березки»,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МБОУ </a:t>
            </a:r>
            <a:r>
              <a:rPr lang="ru-RU" sz="1800" dirty="0"/>
              <a:t>Школа № 175, </a:t>
            </a:r>
            <a:r>
              <a:rPr lang="ru-RU" sz="1800" dirty="0" err="1"/>
              <a:t>пед</a:t>
            </a:r>
            <a:r>
              <a:rPr lang="ru-RU" sz="1800" dirty="0"/>
              <a:t>. Черкашина И.Н.)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1" y="1758672"/>
            <a:ext cx="6163541" cy="4622656"/>
          </a:xfrm>
        </p:spPr>
      </p:pic>
    </p:spTree>
    <p:extLst>
      <p:ext uri="{BB962C8B-B14F-4D97-AF65-F5344CB8AC3E}">
        <p14:creationId xmlns:p14="http://schemas.microsoft.com/office/powerpoint/2010/main" val="33858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18" y="1484784"/>
            <a:ext cx="5268558" cy="1000464"/>
          </a:xfrm>
        </p:spPr>
        <p:txBody>
          <a:bodyPr>
            <a:normAutofit/>
          </a:bodyPr>
          <a:lstStyle/>
          <a:p>
            <a:r>
              <a:rPr lang="ru-RU" sz="1350" dirty="0"/>
              <a:t>Победителями конкурса в номинации </a:t>
            </a:r>
            <a:r>
              <a:rPr lang="ru-RU" sz="1350" b="1" dirty="0"/>
              <a:t>«Растения и человек» </a:t>
            </a:r>
            <a:r>
              <a:rPr lang="ru-RU" sz="1350" dirty="0"/>
              <a:t>стали</a:t>
            </a:r>
            <a:r>
              <a:rPr lang="en-US" sz="1350" dirty="0"/>
              <a:t> </a:t>
            </a:r>
            <a:r>
              <a:rPr lang="ru-RU" sz="1350" u="sng" dirty="0"/>
              <a:t>в младшей возрастной группе:</a:t>
            </a: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>1 место – </a:t>
            </a:r>
            <a:r>
              <a:rPr lang="ru-RU" sz="1350" dirty="0" err="1"/>
              <a:t>Кискина</a:t>
            </a:r>
            <a:r>
              <a:rPr lang="ru-RU" sz="1350" dirty="0"/>
              <a:t> Елизавета («Посади хвойное дерево», МБОУ Школа  118, </a:t>
            </a:r>
            <a:r>
              <a:rPr lang="ru-RU" sz="1350" dirty="0" err="1"/>
              <a:t>пед</a:t>
            </a:r>
            <a:r>
              <a:rPr lang="ru-RU" sz="1350" dirty="0"/>
              <a:t>.</a:t>
            </a:r>
            <a:r>
              <a:rPr lang="en-US" sz="1350" dirty="0"/>
              <a:t> </a:t>
            </a:r>
            <a:r>
              <a:rPr lang="ru-RU" sz="1350" dirty="0"/>
              <a:t>Тимакова Г.В.)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27" y="2600325"/>
            <a:ext cx="3985220" cy="298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04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18" y="1627998"/>
            <a:ext cx="5268558" cy="558864"/>
          </a:xfrm>
        </p:spPr>
        <p:txBody>
          <a:bodyPr>
            <a:normAutofit/>
          </a:bodyPr>
          <a:lstStyle/>
          <a:p>
            <a:r>
              <a:rPr lang="ru-RU" sz="1350" dirty="0"/>
              <a:t>2 место – </a:t>
            </a:r>
            <a:r>
              <a:rPr lang="ru-RU" sz="1350" dirty="0" err="1"/>
              <a:t>Невзорова</a:t>
            </a:r>
            <a:r>
              <a:rPr lang="ru-RU" sz="1350" dirty="0"/>
              <a:t> Екатерина («Изучаем вред батареек», МБУ ДО «ЦДО «Компас», </a:t>
            </a:r>
            <a:r>
              <a:rPr lang="ru-RU" sz="1350" dirty="0" err="1"/>
              <a:t>пед</a:t>
            </a:r>
            <a:r>
              <a:rPr lang="ru-RU" sz="1350" dirty="0"/>
              <a:t>.</a:t>
            </a:r>
            <a:r>
              <a:rPr lang="en-US" sz="1350" dirty="0"/>
              <a:t> </a:t>
            </a:r>
            <a:r>
              <a:rPr lang="ru-RU" sz="1350" dirty="0" err="1"/>
              <a:t>Волхонская</a:t>
            </a:r>
            <a:r>
              <a:rPr lang="ru-RU" sz="1350" dirty="0"/>
              <a:t> В.М.)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40" y="2294875"/>
            <a:ext cx="4296401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46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18" y="1627998"/>
            <a:ext cx="5268558" cy="720882"/>
          </a:xfrm>
        </p:spPr>
        <p:txBody>
          <a:bodyPr>
            <a:normAutofit/>
          </a:bodyPr>
          <a:lstStyle/>
          <a:p>
            <a:r>
              <a:rPr lang="ru-RU" sz="1350" dirty="0"/>
              <a:t>3 место – Лякишева Яна («Кувшин цветочного изобилия», МБОУ Школа «Кадет» № 95, </a:t>
            </a:r>
            <a:r>
              <a:rPr lang="ru-RU" sz="1350" dirty="0" err="1"/>
              <a:t>пед</a:t>
            </a:r>
            <a:r>
              <a:rPr lang="ru-RU" sz="1350" dirty="0"/>
              <a:t>. Подгорная С.В.)</a:t>
            </a:r>
            <a:br>
              <a:rPr lang="ru-RU" sz="1350" dirty="0"/>
            </a:br>
            <a:endParaRPr lang="ru-RU" sz="135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8" y="2240868"/>
            <a:ext cx="5022557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43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Добро пожаловать на просмотр лучших работ, поданных на конкурс!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Представляем Вам победителей конкурса в номинации </a:t>
            </a:r>
            <a:r>
              <a:rPr lang="ru-RU" b="1" dirty="0"/>
              <a:t>«Растения Самарской области, занесенные в Красную книгу»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7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080120"/>
          </a:xfrm>
        </p:spPr>
        <p:txBody>
          <a:bodyPr>
            <a:noAutofit/>
          </a:bodyPr>
          <a:lstStyle/>
          <a:p>
            <a:r>
              <a:rPr lang="ru-RU" sz="1800" u="sng" dirty="0"/>
              <a:t>в младшей возрастной группе: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 место – Рябова Алина («Вероника», МБУ ДО «ЦДО «Компас», </a:t>
            </a:r>
            <a:r>
              <a:rPr lang="ru-RU" sz="1800" dirty="0" err="1"/>
              <a:t>пед</a:t>
            </a:r>
            <a:r>
              <a:rPr lang="ru-RU" sz="1800" dirty="0"/>
              <a:t>. Рябова Т.Н.)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5"/>
            <a:ext cx="6640556" cy="439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79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>
            <a:noAutofit/>
          </a:bodyPr>
          <a:lstStyle/>
          <a:p>
            <a:r>
              <a:rPr lang="ru-RU" sz="1800" dirty="0"/>
              <a:t>1 место – Рябов Матвей (за серию работ, МБУ ДО «ЦДО «Компас», </a:t>
            </a:r>
            <a:r>
              <a:rPr lang="ru-RU" sz="1800" dirty="0" err="1"/>
              <a:t>пед</a:t>
            </a:r>
            <a:r>
              <a:rPr lang="ru-RU" sz="1800" dirty="0"/>
              <a:t>. Рябова Т.Н.)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523077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56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2 </a:t>
            </a:r>
            <a:r>
              <a:rPr lang="ru-RU" sz="1800" dirty="0"/>
              <a:t>место – Бурлаков Михаил («Пушистые подснежники», МБОУ Школа № 58, </a:t>
            </a:r>
            <a:r>
              <a:rPr lang="ru-RU" sz="1800" dirty="0" err="1"/>
              <a:t>пед.Калашникова</a:t>
            </a:r>
            <a:r>
              <a:rPr lang="ru-RU" sz="1800" dirty="0"/>
              <a:t> Т.Г.)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2689"/>
            <a:ext cx="5688632" cy="4254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6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3600518" cy="225732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2 </a:t>
            </a:r>
            <a:r>
              <a:rPr lang="ru-RU" sz="1800" dirty="0"/>
              <a:t>место – Гончарова Ангелина («Глаза осени», МБОУ Школа № 175,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err="1" smtClean="0"/>
              <a:t>пед</a:t>
            </a:r>
            <a:r>
              <a:rPr lang="ru-RU" sz="1800" dirty="0" smtClean="0"/>
              <a:t>. </a:t>
            </a:r>
            <a:r>
              <a:rPr lang="ru-RU" sz="1800" dirty="0" err="1" smtClean="0"/>
              <a:t>Саушкина</a:t>
            </a:r>
            <a:r>
              <a:rPr lang="ru-RU" sz="1800" dirty="0" smtClean="0"/>
              <a:t> </a:t>
            </a:r>
            <a:r>
              <a:rPr lang="ru-RU" sz="1800" dirty="0"/>
              <a:t>И.В.)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84" y="908720"/>
            <a:ext cx="3037836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72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  3 </a:t>
            </a:r>
            <a:r>
              <a:rPr lang="ru-RU" sz="2400" dirty="0"/>
              <a:t>место – Устинов Кирилл (за серию работ, МБОУ Школа № 90, </a:t>
            </a:r>
            <a:r>
              <a:rPr lang="ru-RU" sz="2400" dirty="0" err="1"/>
              <a:t>пед</a:t>
            </a:r>
            <a:r>
              <a:rPr lang="ru-RU" sz="2400" dirty="0" smtClean="0"/>
              <a:t>. Вавилова </a:t>
            </a:r>
            <a:r>
              <a:rPr lang="ru-RU" sz="2400" dirty="0"/>
              <a:t>Н.К.)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3" y="2060848"/>
            <a:ext cx="6048671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25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3096462" cy="2041296"/>
          </a:xfrm>
        </p:spPr>
        <p:txBody>
          <a:bodyPr>
            <a:normAutofit/>
          </a:bodyPr>
          <a:lstStyle/>
          <a:p>
            <a:r>
              <a:rPr lang="ru-RU" sz="1800" dirty="0"/>
              <a:t>3 место – Федосеева Василиса («Башмачок», МБОУ Школа № 55, </a:t>
            </a:r>
            <a:r>
              <a:rPr lang="ru-RU" sz="1800" dirty="0" err="1"/>
              <a:t>пед</a:t>
            </a:r>
            <a:r>
              <a:rPr lang="ru-RU" sz="1800" dirty="0"/>
              <a:t>.  Андреева Н.А.)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4" y="908720"/>
            <a:ext cx="3947612" cy="538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07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597</TotalTime>
  <Words>451</Words>
  <Application>Microsoft Office PowerPoint</Application>
  <PresentationFormat>Экран (4:3)</PresentationFormat>
  <Paragraphs>29</Paragraphs>
  <Slides>26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Century Gothic</vt:lpstr>
      <vt:lpstr>Wingdings 2</vt:lpstr>
      <vt:lpstr>Остин</vt:lpstr>
      <vt:lpstr>1_Остин</vt:lpstr>
      <vt:lpstr>Растения в нашем городе</vt:lpstr>
      <vt:lpstr>   В год экологии в ЦДЮТТ «Импульс» был проведен городской фотоконкурс «Растения в нашем городе».</vt:lpstr>
      <vt:lpstr>Добро пожаловать на просмотр лучших работ, поданных на конкурс!</vt:lpstr>
      <vt:lpstr>в младшей возрастной группе: 1 место – Рябова Алина («Вероника», МБУ ДО «ЦДО «Компас», пед. Рябова Т.Н.) </vt:lpstr>
      <vt:lpstr>1 место – Рябов Матвей (за серию работ, МБУ ДО «ЦДО «Компас», пед. Рябова Т.Н.) </vt:lpstr>
      <vt:lpstr>   2 место – Бурлаков Михаил («Пушистые подснежники», МБОУ Школа № 58, пед.Калашникова Т.Г.)</vt:lpstr>
      <vt:lpstr>   2 место – Гончарова Ангелина («Глаза осени», МБОУ Школа № 175,  пед. Саушкина И.В.)</vt:lpstr>
      <vt:lpstr>   3 место – Устинов Кирилл (за серию работ, МБОУ Школа № 90, пед. Вавилова Н.К.)</vt:lpstr>
      <vt:lpstr>3 место – Федосеева Василиса («Башмачок», МБОУ Школа № 55, пед.  Андреева Н.А.)</vt:lpstr>
      <vt:lpstr>в старшей возрастной группе: 1 место – Небритова Софья («Ковыль красивейший», МБУ ДО ДЮЦ «Пилигрим», пед. Денисова И.В.)</vt:lpstr>
      <vt:lpstr>2 место – Попова Арина («Адонис весенний», МБУ ДО ДЮЦ «Пилигрим», пед. Денисова И.В.)</vt:lpstr>
      <vt:lpstr>3 место – Щербакова Ксения («Неопалимая купина», МБОУ Школа № 147, пед. Шишкина Г.Н.)</vt:lpstr>
      <vt:lpstr>Победителями конкурса в номинации «Аллеи и скверы Самары» стали в младшей возрастной группе: 1 место – Губина Софья («Клен», МБОУ Школа № 90, пед.Ларгина Т.В.)</vt:lpstr>
      <vt:lpstr>1 место – Мишин Кирилл («Колыбель для солнышка», МБОУ Школа № 58, пед.Люсова О.В.)</vt:lpstr>
      <vt:lpstr>2 место – Клюкина Виолетта («Аллея», МБОУ Школа № 13,пед. Захарова Н.М.)</vt:lpstr>
      <vt:lpstr>2 место – Елкина Виктория («Цветы космонавтам», МБУ ДО «ЦДО «Компас», пед. Волхонская В.М.)</vt:lpstr>
      <vt:lpstr>2 место – Королев Ярослав («Сибирская ягодная яблоня в городе», МБОУ Школа № 175, пед. Костюшко С.В.)</vt:lpstr>
      <vt:lpstr>3 место – Чубенко Егор (за серию работ, МБОУ ЛАП № 135, пед. Пикалова Е.А.)</vt:lpstr>
      <vt:lpstr>Презентация PowerPoint</vt:lpstr>
      <vt:lpstr>3 место – Юсупова Алия («Клен», МБУ ДО «ДОЦ «Бригантина», пед.Ермилова И.Б.)</vt:lpstr>
      <vt:lpstr>в старшей возрастной группе: 1 место – Таропчина Виктория («Средь ветвей», МБУ ДО «ЦДТ «Ирбис», пед. Абрамова Я.А.</vt:lpstr>
      <vt:lpstr>2 место – Ежова Яна («Городской оазис»,  МБУ ДО «ЦДЮТТ «Импульс» , пед. Яхонтова Е.М.)</vt:lpstr>
      <vt:lpstr>3 место – Шустикова Валерия («Осенние березки»,  МБОУ Школа № 175, пед. Черкашина И.Н.)</vt:lpstr>
      <vt:lpstr>Победителями конкурса в номинации «Растения и человек» стали в младшей возрастной группе: 1 место – Кискина Елизавета («Посади хвойное дерево», МБОУ Школа  118, пед. Тимакова Г.В.)</vt:lpstr>
      <vt:lpstr>2 место – Невзорова Екатерина («Изучаем вред батареек», МБУ ДО «ЦДО «Компас», пед. Волхонская В.М.)</vt:lpstr>
      <vt:lpstr>3 место – Лякишева Яна («Кувшин цветочного изобилия», МБОУ Школа «Кадет» № 95, пед. Подгорная С.В.)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в нашем городе</dc:title>
  <dc:creator>Катя</dc:creator>
  <cp:lastModifiedBy>RePack by Diakov</cp:lastModifiedBy>
  <cp:revision>39</cp:revision>
  <dcterms:created xsi:type="dcterms:W3CDTF">2017-09-27T10:12:25Z</dcterms:created>
  <dcterms:modified xsi:type="dcterms:W3CDTF">2017-10-05T10:19:54Z</dcterms:modified>
</cp:coreProperties>
</file>